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6" r:id="rId2"/>
  </p:sldIdLst>
  <p:sldSz cx="7415213" cy="10547350"/>
  <p:notesSz cx="7099300" cy="102346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8424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9" d="100"/>
          <a:sy n="79" d="100"/>
        </p:scale>
        <p:origin x="2952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5E14CE2-4BEC-4BC7-A649-F6411C6385F9}" type="datetimeFigureOut">
              <a:rPr lang="fr-FR" smtClean="0"/>
              <a:t>13/05/2020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2335213" y="1279525"/>
            <a:ext cx="242887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BA41140-E6D4-4EF3-B7FB-A80C80EB838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767878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56141" y="1726153"/>
            <a:ext cx="6302931" cy="3672040"/>
          </a:xfrm>
        </p:spPr>
        <p:txBody>
          <a:bodyPr anchor="b"/>
          <a:lstStyle>
            <a:lvl1pPr algn="ctr">
              <a:defRPr sz="4865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26902" y="5539801"/>
            <a:ext cx="5561410" cy="2546501"/>
          </a:xfrm>
        </p:spPr>
        <p:txBody>
          <a:bodyPr/>
          <a:lstStyle>
            <a:lvl1pPr marL="0" indent="0" algn="ctr">
              <a:buNone/>
              <a:defRPr sz="1946"/>
            </a:lvl1pPr>
            <a:lvl2pPr marL="370743" indent="0" algn="ctr">
              <a:buNone/>
              <a:defRPr sz="1622"/>
            </a:lvl2pPr>
            <a:lvl3pPr marL="741487" indent="0" algn="ctr">
              <a:buNone/>
              <a:defRPr sz="1460"/>
            </a:lvl3pPr>
            <a:lvl4pPr marL="1112230" indent="0" algn="ctr">
              <a:buNone/>
              <a:defRPr sz="1297"/>
            </a:lvl4pPr>
            <a:lvl5pPr marL="1482974" indent="0" algn="ctr">
              <a:buNone/>
              <a:defRPr sz="1297"/>
            </a:lvl5pPr>
            <a:lvl6pPr marL="1853717" indent="0" algn="ctr">
              <a:buNone/>
              <a:defRPr sz="1297"/>
            </a:lvl6pPr>
            <a:lvl7pPr marL="2224461" indent="0" algn="ctr">
              <a:buNone/>
              <a:defRPr sz="1297"/>
            </a:lvl7pPr>
            <a:lvl8pPr marL="2595204" indent="0" algn="ctr">
              <a:buNone/>
              <a:defRPr sz="1297"/>
            </a:lvl8pPr>
            <a:lvl9pPr marL="2965948" indent="0" algn="ctr">
              <a:buNone/>
              <a:defRPr sz="1297"/>
            </a:lvl9pPr>
          </a:lstStyle>
          <a:p>
            <a:r>
              <a:rPr lang="fr-FR" smtClean="0"/>
              <a:t>Modifier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730866-86BB-4CA1-B3DA-83A6CFF00DC3}" type="datetimeFigureOut">
              <a:rPr lang="fr-FR" smtClean="0"/>
              <a:t>13/05/2020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1075D6-92EB-45C8-A5E6-BF399102B0D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705427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730866-86BB-4CA1-B3DA-83A6CFF00DC3}" type="datetimeFigureOut">
              <a:rPr lang="fr-FR" smtClean="0"/>
              <a:t>13/05/2020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1075D6-92EB-45C8-A5E6-BF399102B0D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559092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306512" y="561549"/>
            <a:ext cx="1598905" cy="8938392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9796" y="561549"/>
            <a:ext cx="4704026" cy="8938392"/>
          </a:xfrm>
        </p:spPr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730866-86BB-4CA1-B3DA-83A6CFF00DC3}" type="datetimeFigureOut">
              <a:rPr lang="fr-FR" smtClean="0"/>
              <a:t>13/05/2020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1075D6-92EB-45C8-A5E6-BF399102B0D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779816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730866-86BB-4CA1-B3DA-83A6CFF00DC3}" type="datetimeFigureOut">
              <a:rPr lang="fr-FR" smtClean="0"/>
              <a:t>13/05/2020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1075D6-92EB-45C8-A5E6-BF399102B0D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684250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5934" y="2629516"/>
            <a:ext cx="6395621" cy="4387404"/>
          </a:xfrm>
        </p:spPr>
        <p:txBody>
          <a:bodyPr anchor="b"/>
          <a:lstStyle>
            <a:lvl1pPr>
              <a:defRPr sz="4865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5934" y="7058426"/>
            <a:ext cx="6395621" cy="2307232"/>
          </a:xfrm>
        </p:spPr>
        <p:txBody>
          <a:bodyPr/>
          <a:lstStyle>
            <a:lvl1pPr marL="0" indent="0">
              <a:buNone/>
              <a:defRPr sz="1946">
                <a:solidFill>
                  <a:schemeClr val="tx1"/>
                </a:solidFill>
              </a:defRPr>
            </a:lvl1pPr>
            <a:lvl2pPr marL="370743" indent="0">
              <a:buNone/>
              <a:defRPr sz="1622">
                <a:solidFill>
                  <a:schemeClr val="tx1">
                    <a:tint val="75000"/>
                  </a:schemeClr>
                </a:solidFill>
              </a:defRPr>
            </a:lvl2pPr>
            <a:lvl3pPr marL="741487" indent="0">
              <a:buNone/>
              <a:defRPr sz="1460">
                <a:solidFill>
                  <a:schemeClr val="tx1">
                    <a:tint val="75000"/>
                  </a:schemeClr>
                </a:solidFill>
              </a:defRPr>
            </a:lvl3pPr>
            <a:lvl4pPr marL="1112230" indent="0">
              <a:buNone/>
              <a:defRPr sz="1297">
                <a:solidFill>
                  <a:schemeClr val="tx1">
                    <a:tint val="75000"/>
                  </a:schemeClr>
                </a:solidFill>
              </a:defRPr>
            </a:lvl4pPr>
            <a:lvl5pPr marL="1482974" indent="0">
              <a:buNone/>
              <a:defRPr sz="1297">
                <a:solidFill>
                  <a:schemeClr val="tx1">
                    <a:tint val="75000"/>
                  </a:schemeClr>
                </a:solidFill>
              </a:defRPr>
            </a:lvl5pPr>
            <a:lvl6pPr marL="1853717" indent="0">
              <a:buNone/>
              <a:defRPr sz="1297">
                <a:solidFill>
                  <a:schemeClr val="tx1">
                    <a:tint val="75000"/>
                  </a:schemeClr>
                </a:solidFill>
              </a:defRPr>
            </a:lvl6pPr>
            <a:lvl7pPr marL="2224461" indent="0">
              <a:buNone/>
              <a:defRPr sz="1297">
                <a:solidFill>
                  <a:schemeClr val="tx1">
                    <a:tint val="75000"/>
                  </a:schemeClr>
                </a:solidFill>
              </a:defRPr>
            </a:lvl7pPr>
            <a:lvl8pPr marL="2595204" indent="0">
              <a:buNone/>
              <a:defRPr sz="1297">
                <a:solidFill>
                  <a:schemeClr val="tx1">
                    <a:tint val="75000"/>
                  </a:schemeClr>
                </a:solidFill>
              </a:defRPr>
            </a:lvl8pPr>
            <a:lvl9pPr marL="2965948" indent="0">
              <a:buNone/>
              <a:defRPr sz="129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730866-86BB-4CA1-B3DA-83A6CFF00DC3}" type="datetimeFigureOut">
              <a:rPr lang="fr-FR" smtClean="0"/>
              <a:t>13/05/2020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1075D6-92EB-45C8-A5E6-BF399102B0D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140599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9796" y="2807743"/>
            <a:ext cx="3151466" cy="6692197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53951" y="2807743"/>
            <a:ext cx="3151466" cy="6692197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730866-86BB-4CA1-B3DA-83A6CFF00DC3}" type="datetimeFigureOut">
              <a:rPr lang="fr-FR" smtClean="0"/>
              <a:t>13/05/2020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1075D6-92EB-45C8-A5E6-BF399102B0D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755918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0762" y="561551"/>
            <a:ext cx="6395621" cy="2038667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0763" y="2585566"/>
            <a:ext cx="3136982" cy="1267146"/>
          </a:xfrm>
        </p:spPr>
        <p:txBody>
          <a:bodyPr anchor="b"/>
          <a:lstStyle>
            <a:lvl1pPr marL="0" indent="0">
              <a:buNone/>
              <a:defRPr sz="1946" b="1"/>
            </a:lvl1pPr>
            <a:lvl2pPr marL="370743" indent="0">
              <a:buNone/>
              <a:defRPr sz="1622" b="1"/>
            </a:lvl2pPr>
            <a:lvl3pPr marL="741487" indent="0">
              <a:buNone/>
              <a:defRPr sz="1460" b="1"/>
            </a:lvl3pPr>
            <a:lvl4pPr marL="1112230" indent="0">
              <a:buNone/>
              <a:defRPr sz="1297" b="1"/>
            </a:lvl4pPr>
            <a:lvl5pPr marL="1482974" indent="0">
              <a:buNone/>
              <a:defRPr sz="1297" b="1"/>
            </a:lvl5pPr>
            <a:lvl6pPr marL="1853717" indent="0">
              <a:buNone/>
              <a:defRPr sz="1297" b="1"/>
            </a:lvl6pPr>
            <a:lvl7pPr marL="2224461" indent="0">
              <a:buNone/>
              <a:defRPr sz="1297" b="1"/>
            </a:lvl7pPr>
            <a:lvl8pPr marL="2595204" indent="0">
              <a:buNone/>
              <a:defRPr sz="1297" b="1"/>
            </a:lvl8pPr>
            <a:lvl9pPr marL="2965948" indent="0">
              <a:buNone/>
              <a:defRPr sz="1297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0763" y="3852713"/>
            <a:ext cx="3136982" cy="5666760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753952" y="2585566"/>
            <a:ext cx="3152431" cy="1267146"/>
          </a:xfrm>
        </p:spPr>
        <p:txBody>
          <a:bodyPr anchor="b"/>
          <a:lstStyle>
            <a:lvl1pPr marL="0" indent="0">
              <a:buNone/>
              <a:defRPr sz="1946" b="1"/>
            </a:lvl1pPr>
            <a:lvl2pPr marL="370743" indent="0">
              <a:buNone/>
              <a:defRPr sz="1622" b="1"/>
            </a:lvl2pPr>
            <a:lvl3pPr marL="741487" indent="0">
              <a:buNone/>
              <a:defRPr sz="1460" b="1"/>
            </a:lvl3pPr>
            <a:lvl4pPr marL="1112230" indent="0">
              <a:buNone/>
              <a:defRPr sz="1297" b="1"/>
            </a:lvl4pPr>
            <a:lvl5pPr marL="1482974" indent="0">
              <a:buNone/>
              <a:defRPr sz="1297" b="1"/>
            </a:lvl5pPr>
            <a:lvl6pPr marL="1853717" indent="0">
              <a:buNone/>
              <a:defRPr sz="1297" b="1"/>
            </a:lvl6pPr>
            <a:lvl7pPr marL="2224461" indent="0">
              <a:buNone/>
              <a:defRPr sz="1297" b="1"/>
            </a:lvl7pPr>
            <a:lvl8pPr marL="2595204" indent="0">
              <a:buNone/>
              <a:defRPr sz="1297" b="1"/>
            </a:lvl8pPr>
            <a:lvl9pPr marL="2965948" indent="0">
              <a:buNone/>
              <a:defRPr sz="1297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753952" y="3852713"/>
            <a:ext cx="3152431" cy="5666760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730866-86BB-4CA1-B3DA-83A6CFF00DC3}" type="datetimeFigureOut">
              <a:rPr lang="fr-FR" smtClean="0"/>
              <a:t>13/05/2020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1075D6-92EB-45C8-A5E6-BF399102B0D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152638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730866-86BB-4CA1-B3DA-83A6CFF00DC3}" type="datetimeFigureOut">
              <a:rPr lang="fr-FR" smtClean="0"/>
              <a:t>13/05/2020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1075D6-92EB-45C8-A5E6-BF399102B0D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818681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730866-86BB-4CA1-B3DA-83A6CFF00DC3}" type="datetimeFigureOut">
              <a:rPr lang="fr-FR" smtClean="0"/>
              <a:t>13/05/2020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1075D6-92EB-45C8-A5E6-BF399102B0D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568563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0762" y="703157"/>
            <a:ext cx="2391599" cy="2461048"/>
          </a:xfrm>
        </p:spPr>
        <p:txBody>
          <a:bodyPr anchor="b"/>
          <a:lstStyle>
            <a:lvl1pPr>
              <a:defRPr sz="2595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52431" y="1518625"/>
            <a:ext cx="3753952" cy="7495455"/>
          </a:xfrm>
        </p:spPr>
        <p:txBody>
          <a:bodyPr/>
          <a:lstStyle>
            <a:lvl1pPr>
              <a:defRPr sz="2595"/>
            </a:lvl1pPr>
            <a:lvl2pPr>
              <a:defRPr sz="2271"/>
            </a:lvl2pPr>
            <a:lvl3pPr>
              <a:defRPr sz="1946"/>
            </a:lvl3pPr>
            <a:lvl4pPr>
              <a:defRPr sz="1622"/>
            </a:lvl4pPr>
            <a:lvl5pPr>
              <a:defRPr sz="1622"/>
            </a:lvl5pPr>
            <a:lvl6pPr>
              <a:defRPr sz="1622"/>
            </a:lvl6pPr>
            <a:lvl7pPr>
              <a:defRPr sz="1622"/>
            </a:lvl7pPr>
            <a:lvl8pPr>
              <a:defRPr sz="1622"/>
            </a:lvl8pPr>
            <a:lvl9pPr>
              <a:defRPr sz="1622"/>
            </a:lvl9pPr>
          </a:lstStyle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10762" y="3164205"/>
            <a:ext cx="2391599" cy="5862081"/>
          </a:xfrm>
        </p:spPr>
        <p:txBody>
          <a:bodyPr/>
          <a:lstStyle>
            <a:lvl1pPr marL="0" indent="0">
              <a:buNone/>
              <a:defRPr sz="1297"/>
            </a:lvl1pPr>
            <a:lvl2pPr marL="370743" indent="0">
              <a:buNone/>
              <a:defRPr sz="1135"/>
            </a:lvl2pPr>
            <a:lvl3pPr marL="741487" indent="0">
              <a:buNone/>
              <a:defRPr sz="973"/>
            </a:lvl3pPr>
            <a:lvl4pPr marL="1112230" indent="0">
              <a:buNone/>
              <a:defRPr sz="811"/>
            </a:lvl4pPr>
            <a:lvl5pPr marL="1482974" indent="0">
              <a:buNone/>
              <a:defRPr sz="811"/>
            </a:lvl5pPr>
            <a:lvl6pPr marL="1853717" indent="0">
              <a:buNone/>
              <a:defRPr sz="811"/>
            </a:lvl6pPr>
            <a:lvl7pPr marL="2224461" indent="0">
              <a:buNone/>
              <a:defRPr sz="811"/>
            </a:lvl7pPr>
            <a:lvl8pPr marL="2595204" indent="0">
              <a:buNone/>
              <a:defRPr sz="811"/>
            </a:lvl8pPr>
            <a:lvl9pPr marL="2965948" indent="0">
              <a:buNone/>
              <a:defRPr sz="81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730866-86BB-4CA1-B3DA-83A6CFF00DC3}" type="datetimeFigureOut">
              <a:rPr lang="fr-FR" smtClean="0"/>
              <a:t>13/05/2020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1075D6-92EB-45C8-A5E6-BF399102B0D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541161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0762" y="703157"/>
            <a:ext cx="2391599" cy="2461048"/>
          </a:xfrm>
        </p:spPr>
        <p:txBody>
          <a:bodyPr anchor="b"/>
          <a:lstStyle>
            <a:lvl1pPr>
              <a:defRPr sz="2595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152431" y="1518625"/>
            <a:ext cx="3753952" cy="7495455"/>
          </a:xfrm>
        </p:spPr>
        <p:txBody>
          <a:bodyPr anchor="t"/>
          <a:lstStyle>
            <a:lvl1pPr marL="0" indent="0">
              <a:buNone/>
              <a:defRPr sz="2595"/>
            </a:lvl1pPr>
            <a:lvl2pPr marL="370743" indent="0">
              <a:buNone/>
              <a:defRPr sz="2271"/>
            </a:lvl2pPr>
            <a:lvl3pPr marL="741487" indent="0">
              <a:buNone/>
              <a:defRPr sz="1946"/>
            </a:lvl3pPr>
            <a:lvl4pPr marL="1112230" indent="0">
              <a:buNone/>
              <a:defRPr sz="1622"/>
            </a:lvl4pPr>
            <a:lvl5pPr marL="1482974" indent="0">
              <a:buNone/>
              <a:defRPr sz="1622"/>
            </a:lvl5pPr>
            <a:lvl6pPr marL="1853717" indent="0">
              <a:buNone/>
              <a:defRPr sz="1622"/>
            </a:lvl6pPr>
            <a:lvl7pPr marL="2224461" indent="0">
              <a:buNone/>
              <a:defRPr sz="1622"/>
            </a:lvl7pPr>
            <a:lvl8pPr marL="2595204" indent="0">
              <a:buNone/>
              <a:defRPr sz="1622"/>
            </a:lvl8pPr>
            <a:lvl9pPr marL="2965948" indent="0">
              <a:buNone/>
              <a:defRPr sz="1622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10762" y="3164205"/>
            <a:ext cx="2391599" cy="5862081"/>
          </a:xfrm>
        </p:spPr>
        <p:txBody>
          <a:bodyPr/>
          <a:lstStyle>
            <a:lvl1pPr marL="0" indent="0">
              <a:buNone/>
              <a:defRPr sz="1297"/>
            </a:lvl1pPr>
            <a:lvl2pPr marL="370743" indent="0">
              <a:buNone/>
              <a:defRPr sz="1135"/>
            </a:lvl2pPr>
            <a:lvl3pPr marL="741487" indent="0">
              <a:buNone/>
              <a:defRPr sz="973"/>
            </a:lvl3pPr>
            <a:lvl4pPr marL="1112230" indent="0">
              <a:buNone/>
              <a:defRPr sz="811"/>
            </a:lvl4pPr>
            <a:lvl5pPr marL="1482974" indent="0">
              <a:buNone/>
              <a:defRPr sz="811"/>
            </a:lvl5pPr>
            <a:lvl6pPr marL="1853717" indent="0">
              <a:buNone/>
              <a:defRPr sz="811"/>
            </a:lvl6pPr>
            <a:lvl7pPr marL="2224461" indent="0">
              <a:buNone/>
              <a:defRPr sz="811"/>
            </a:lvl7pPr>
            <a:lvl8pPr marL="2595204" indent="0">
              <a:buNone/>
              <a:defRPr sz="811"/>
            </a:lvl8pPr>
            <a:lvl9pPr marL="2965948" indent="0">
              <a:buNone/>
              <a:defRPr sz="81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730866-86BB-4CA1-B3DA-83A6CFF00DC3}" type="datetimeFigureOut">
              <a:rPr lang="fr-FR" smtClean="0"/>
              <a:t>13/05/2020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1075D6-92EB-45C8-A5E6-BF399102B0D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327037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09796" y="561551"/>
            <a:ext cx="6395621" cy="20386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9796" y="2807743"/>
            <a:ext cx="6395621" cy="669219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9796" y="9775833"/>
            <a:ext cx="1668423" cy="56154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7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730866-86BB-4CA1-B3DA-83A6CFF00DC3}" type="datetimeFigureOut">
              <a:rPr lang="fr-FR" smtClean="0"/>
              <a:t>13/05/2020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56290" y="9775833"/>
            <a:ext cx="2502634" cy="56154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7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236994" y="9775833"/>
            <a:ext cx="1668423" cy="56154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7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1075D6-92EB-45C8-A5E6-BF399102B0D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248691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41487" rtl="0" eaLnBrk="1" latinLnBrk="0" hangingPunct="1">
        <a:lnSpc>
          <a:spcPct val="90000"/>
        </a:lnSpc>
        <a:spcBef>
          <a:spcPct val="0"/>
        </a:spcBef>
        <a:buNone/>
        <a:defRPr sz="356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5372" indent="-185372" algn="l" defTabSz="741487" rtl="0" eaLnBrk="1" latinLnBrk="0" hangingPunct="1">
        <a:lnSpc>
          <a:spcPct val="90000"/>
        </a:lnSpc>
        <a:spcBef>
          <a:spcPts val="811"/>
        </a:spcBef>
        <a:buFont typeface="Arial" panose="020B0604020202020204" pitchFamily="34" charset="0"/>
        <a:buChar char="•"/>
        <a:defRPr sz="2271" kern="1200">
          <a:solidFill>
            <a:schemeClr val="tx1"/>
          </a:solidFill>
          <a:latin typeface="+mn-lt"/>
          <a:ea typeface="+mn-ea"/>
          <a:cs typeface="+mn-cs"/>
        </a:defRPr>
      </a:lvl1pPr>
      <a:lvl2pPr marL="556115" indent="-185372" algn="l" defTabSz="741487" rtl="0" eaLnBrk="1" latinLnBrk="0" hangingPunct="1">
        <a:lnSpc>
          <a:spcPct val="90000"/>
        </a:lnSpc>
        <a:spcBef>
          <a:spcPts val="405"/>
        </a:spcBef>
        <a:buFont typeface="Arial" panose="020B0604020202020204" pitchFamily="34" charset="0"/>
        <a:buChar char="•"/>
        <a:defRPr sz="1946" kern="1200">
          <a:solidFill>
            <a:schemeClr val="tx1"/>
          </a:solidFill>
          <a:latin typeface="+mn-lt"/>
          <a:ea typeface="+mn-ea"/>
          <a:cs typeface="+mn-cs"/>
        </a:defRPr>
      </a:lvl2pPr>
      <a:lvl3pPr marL="926859" indent="-185372" algn="l" defTabSz="741487" rtl="0" eaLnBrk="1" latinLnBrk="0" hangingPunct="1">
        <a:lnSpc>
          <a:spcPct val="90000"/>
        </a:lnSpc>
        <a:spcBef>
          <a:spcPts val="405"/>
        </a:spcBef>
        <a:buFont typeface="Arial" panose="020B0604020202020204" pitchFamily="34" charset="0"/>
        <a:buChar char="•"/>
        <a:defRPr sz="1622" kern="1200">
          <a:solidFill>
            <a:schemeClr val="tx1"/>
          </a:solidFill>
          <a:latin typeface="+mn-lt"/>
          <a:ea typeface="+mn-ea"/>
          <a:cs typeface="+mn-cs"/>
        </a:defRPr>
      </a:lvl3pPr>
      <a:lvl4pPr marL="1297602" indent="-185372" algn="l" defTabSz="741487" rtl="0" eaLnBrk="1" latinLnBrk="0" hangingPunct="1">
        <a:lnSpc>
          <a:spcPct val="90000"/>
        </a:lnSpc>
        <a:spcBef>
          <a:spcPts val="405"/>
        </a:spcBef>
        <a:buFont typeface="Arial" panose="020B0604020202020204" pitchFamily="34" charset="0"/>
        <a:buChar char="•"/>
        <a:defRPr sz="1460" kern="1200">
          <a:solidFill>
            <a:schemeClr val="tx1"/>
          </a:solidFill>
          <a:latin typeface="+mn-lt"/>
          <a:ea typeface="+mn-ea"/>
          <a:cs typeface="+mn-cs"/>
        </a:defRPr>
      </a:lvl4pPr>
      <a:lvl5pPr marL="1668346" indent="-185372" algn="l" defTabSz="741487" rtl="0" eaLnBrk="1" latinLnBrk="0" hangingPunct="1">
        <a:lnSpc>
          <a:spcPct val="90000"/>
        </a:lnSpc>
        <a:spcBef>
          <a:spcPts val="405"/>
        </a:spcBef>
        <a:buFont typeface="Arial" panose="020B0604020202020204" pitchFamily="34" charset="0"/>
        <a:buChar char="•"/>
        <a:defRPr sz="1460" kern="1200">
          <a:solidFill>
            <a:schemeClr val="tx1"/>
          </a:solidFill>
          <a:latin typeface="+mn-lt"/>
          <a:ea typeface="+mn-ea"/>
          <a:cs typeface="+mn-cs"/>
        </a:defRPr>
      </a:lvl5pPr>
      <a:lvl6pPr marL="2039089" indent="-185372" algn="l" defTabSz="741487" rtl="0" eaLnBrk="1" latinLnBrk="0" hangingPunct="1">
        <a:lnSpc>
          <a:spcPct val="90000"/>
        </a:lnSpc>
        <a:spcBef>
          <a:spcPts val="405"/>
        </a:spcBef>
        <a:buFont typeface="Arial" panose="020B0604020202020204" pitchFamily="34" charset="0"/>
        <a:buChar char="•"/>
        <a:defRPr sz="1460" kern="1200">
          <a:solidFill>
            <a:schemeClr val="tx1"/>
          </a:solidFill>
          <a:latin typeface="+mn-lt"/>
          <a:ea typeface="+mn-ea"/>
          <a:cs typeface="+mn-cs"/>
        </a:defRPr>
      </a:lvl6pPr>
      <a:lvl7pPr marL="2409833" indent="-185372" algn="l" defTabSz="741487" rtl="0" eaLnBrk="1" latinLnBrk="0" hangingPunct="1">
        <a:lnSpc>
          <a:spcPct val="90000"/>
        </a:lnSpc>
        <a:spcBef>
          <a:spcPts val="405"/>
        </a:spcBef>
        <a:buFont typeface="Arial" panose="020B0604020202020204" pitchFamily="34" charset="0"/>
        <a:buChar char="•"/>
        <a:defRPr sz="1460" kern="1200">
          <a:solidFill>
            <a:schemeClr val="tx1"/>
          </a:solidFill>
          <a:latin typeface="+mn-lt"/>
          <a:ea typeface="+mn-ea"/>
          <a:cs typeface="+mn-cs"/>
        </a:defRPr>
      </a:lvl7pPr>
      <a:lvl8pPr marL="2780576" indent="-185372" algn="l" defTabSz="741487" rtl="0" eaLnBrk="1" latinLnBrk="0" hangingPunct="1">
        <a:lnSpc>
          <a:spcPct val="90000"/>
        </a:lnSpc>
        <a:spcBef>
          <a:spcPts val="405"/>
        </a:spcBef>
        <a:buFont typeface="Arial" panose="020B0604020202020204" pitchFamily="34" charset="0"/>
        <a:buChar char="•"/>
        <a:defRPr sz="1460" kern="1200">
          <a:solidFill>
            <a:schemeClr val="tx1"/>
          </a:solidFill>
          <a:latin typeface="+mn-lt"/>
          <a:ea typeface="+mn-ea"/>
          <a:cs typeface="+mn-cs"/>
        </a:defRPr>
      </a:lvl8pPr>
      <a:lvl9pPr marL="3151320" indent="-185372" algn="l" defTabSz="741487" rtl="0" eaLnBrk="1" latinLnBrk="0" hangingPunct="1">
        <a:lnSpc>
          <a:spcPct val="90000"/>
        </a:lnSpc>
        <a:spcBef>
          <a:spcPts val="405"/>
        </a:spcBef>
        <a:buFont typeface="Arial" panose="020B0604020202020204" pitchFamily="34" charset="0"/>
        <a:buChar char="•"/>
        <a:defRPr sz="146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41487" rtl="0" eaLnBrk="1" latinLnBrk="0" hangingPunct="1">
        <a:defRPr sz="1460" kern="1200">
          <a:solidFill>
            <a:schemeClr val="tx1"/>
          </a:solidFill>
          <a:latin typeface="+mn-lt"/>
          <a:ea typeface="+mn-ea"/>
          <a:cs typeface="+mn-cs"/>
        </a:defRPr>
      </a:lvl1pPr>
      <a:lvl2pPr marL="370743" algn="l" defTabSz="741487" rtl="0" eaLnBrk="1" latinLnBrk="0" hangingPunct="1">
        <a:defRPr sz="1460" kern="1200">
          <a:solidFill>
            <a:schemeClr val="tx1"/>
          </a:solidFill>
          <a:latin typeface="+mn-lt"/>
          <a:ea typeface="+mn-ea"/>
          <a:cs typeface="+mn-cs"/>
        </a:defRPr>
      </a:lvl2pPr>
      <a:lvl3pPr marL="741487" algn="l" defTabSz="741487" rtl="0" eaLnBrk="1" latinLnBrk="0" hangingPunct="1">
        <a:defRPr sz="1460" kern="1200">
          <a:solidFill>
            <a:schemeClr val="tx1"/>
          </a:solidFill>
          <a:latin typeface="+mn-lt"/>
          <a:ea typeface="+mn-ea"/>
          <a:cs typeface="+mn-cs"/>
        </a:defRPr>
      </a:lvl3pPr>
      <a:lvl4pPr marL="1112230" algn="l" defTabSz="741487" rtl="0" eaLnBrk="1" latinLnBrk="0" hangingPunct="1">
        <a:defRPr sz="1460" kern="1200">
          <a:solidFill>
            <a:schemeClr val="tx1"/>
          </a:solidFill>
          <a:latin typeface="+mn-lt"/>
          <a:ea typeface="+mn-ea"/>
          <a:cs typeface="+mn-cs"/>
        </a:defRPr>
      </a:lvl4pPr>
      <a:lvl5pPr marL="1482974" algn="l" defTabSz="741487" rtl="0" eaLnBrk="1" latinLnBrk="0" hangingPunct="1">
        <a:defRPr sz="1460" kern="1200">
          <a:solidFill>
            <a:schemeClr val="tx1"/>
          </a:solidFill>
          <a:latin typeface="+mn-lt"/>
          <a:ea typeface="+mn-ea"/>
          <a:cs typeface="+mn-cs"/>
        </a:defRPr>
      </a:lvl5pPr>
      <a:lvl6pPr marL="1853717" algn="l" defTabSz="741487" rtl="0" eaLnBrk="1" latinLnBrk="0" hangingPunct="1">
        <a:defRPr sz="1460" kern="1200">
          <a:solidFill>
            <a:schemeClr val="tx1"/>
          </a:solidFill>
          <a:latin typeface="+mn-lt"/>
          <a:ea typeface="+mn-ea"/>
          <a:cs typeface="+mn-cs"/>
        </a:defRPr>
      </a:lvl6pPr>
      <a:lvl7pPr marL="2224461" algn="l" defTabSz="741487" rtl="0" eaLnBrk="1" latinLnBrk="0" hangingPunct="1">
        <a:defRPr sz="1460" kern="1200">
          <a:solidFill>
            <a:schemeClr val="tx1"/>
          </a:solidFill>
          <a:latin typeface="+mn-lt"/>
          <a:ea typeface="+mn-ea"/>
          <a:cs typeface="+mn-cs"/>
        </a:defRPr>
      </a:lvl7pPr>
      <a:lvl8pPr marL="2595204" algn="l" defTabSz="741487" rtl="0" eaLnBrk="1" latinLnBrk="0" hangingPunct="1">
        <a:defRPr sz="1460" kern="1200">
          <a:solidFill>
            <a:schemeClr val="tx1"/>
          </a:solidFill>
          <a:latin typeface="+mn-lt"/>
          <a:ea typeface="+mn-ea"/>
          <a:cs typeface="+mn-cs"/>
        </a:defRPr>
      </a:lvl8pPr>
      <a:lvl9pPr marL="2965948" algn="l" defTabSz="741487" rtl="0" eaLnBrk="1" latinLnBrk="0" hangingPunct="1">
        <a:defRPr sz="14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4103" y="244475"/>
            <a:ext cx="990476" cy="561905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152263" y="244475"/>
            <a:ext cx="7067006" cy="10058400"/>
          </a:xfrm>
          <a:prstGeom prst="rect">
            <a:avLst/>
          </a:prstGeom>
          <a:noFill/>
          <a:ln w="57150">
            <a:solidFill>
              <a:srgbClr val="E8424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ZoneTexte 5"/>
          <p:cNvSpPr txBox="1"/>
          <p:nvPr/>
        </p:nvSpPr>
        <p:spPr>
          <a:xfrm>
            <a:off x="1958270" y="59809"/>
            <a:ext cx="3730508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pPr algn="ctr"/>
            <a:r>
              <a:rPr lang="fr-FR" b="1" dirty="0" smtClean="0">
                <a:latin typeface="Trebuchet MS" panose="020B0603020202020204" pitchFamily="34" charset="0"/>
              </a:rPr>
              <a:t>COVID-19 Secours aux personnes</a:t>
            </a:r>
          </a:p>
        </p:txBody>
      </p:sp>
      <p:sp>
        <p:nvSpPr>
          <p:cNvPr id="7" name="Rectangle 6"/>
          <p:cNvSpPr/>
          <p:nvPr/>
        </p:nvSpPr>
        <p:spPr>
          <a:xfrm>
            <a:off x="1328151" y="340761"/>
            <a:ext cx="499073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b="1" dirty="0" smtClean="0">
                <a:latin typeface="Trebuchet MS" panose="020B0603020202020204" pitchFamily="34" charset="0"/>
              </a:rPr>
              <a:t>Conduite à tenir</a:t>
            </a:r>
            <a:endParaRPr lang="fr-FR" b="1" dirty="0">
              <a:latin typeface="Trebuchet MS" panose="020B0603020202020204" pitchFamily="34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174103" y="6151845"/>
            <a:ext cx="6812734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b="1" dirty="0">
                <a:solidFill>
                  <a:srgbClr val="E84242"/>
                </a:solidFill>
                <a:latin typeface="Trebuchet MS" panose="020B0603020202020204" pitchFamily="34" charset="0"/>
              </a:rPr>
              <a:t>4</a:t>
            </a:r>
            <a:r>
              <a:rPr lang="fr-FR" b="1" dirty="0" smtClean="0">
                <a:solidFill>
                  <a:srgbClr val="E84242"/>
                </a:solidFill>
                <a:latin typeface="Trebuchet MS" panose="020B0603020202020204" pitchFamily="34" charset="0"/>
              </a:rPr>
              <a:t>. Bilan au 15 et prise en charge de la victime</a:t>
            </a:r>
          </a:p>
          <a:p>
            <a:r>
              <a:rPr lang="fr-FR" sz="1200" b="1" dirty="0" smtClean="0">
                <a:latin typeface="Trebuchet MS" panose="020B0603020202020204" pitchFamily="34" charset="0"/>
              </a:rPr>
              <a:t>1- Transmission </a:t>
            </a:r>
            <a:r>
              <a:rPr lang="fr-FR" sz="1200" dirty="0" smtClean="0">
                <a:latin typeface="Trebuchet MS" panose="020B0603020202020204" pitchFamily="34" charset="0"/>
              </a:rPr>
              <a:t>de toutes les informations recueillies</a:t>
            </a:r>
          </a:p>
          <a:p>
            <a:r>
              <a:rPr lang="fr-FR" sz="1200" b="1" dirty="0" smtClean="0">
                <a:latin typeface="Trebuchet MS" panose="020B0603020202020204" pitchFamily="34" charset="0"/>
              </a:rPr>
              <a:t>2- Appliquer les consignes et/ou recommandations </a:t>
            </a:r>
            <a:r>
              <a:rPr lang="fr-FR" sz="1200" dirty="0" smtClean="0">
                <a:latin typeface="Trebuchet MS" panose="020B0603020202020204" pitchFamily="34" charset="0"/>
              </a:rPr>
              <a:t>du médecin régulateur</a:t>
            </a:r>
          </a:p>
          <a:p>
            <a:r>
              <a:rPr lang="fr-FR" sz="1200" u="sng" dirty="0" smtClean="0">
                <a:latin typeface="Trebuchet MS" panose="020B0603020202020204" pitchFamily="34" charset="0"/>
              </a:rPr>
              <a:t>Si aucun transport n’est prévu, </a:t>
            </a:r>
          </a:p>
          <a:p>
            <a:r>
              <a:rPr lang="fr-FR" sz="1200" dirty="0" smtClean="0">
                <a:latin typeface="Trebuchet MS" panose="020B0603020202020204" pitchFamily="34" charset="0"/>
              </a:rPr>
              <a:t>Organiser le </a:t>
            </a:r>
            <a:r>
              <a:rPr lang="fr-FR" sz="1200" dirty="0">
                <a:latin typeface="Trebuchet MS" panose="020B0603020202020204" pitchFamily="34" charset="0"/>
              </a:rPr>
              <a:t>retour à domicile, la prise en charge ambulance, selon consignes </a:t>
            </a:r>
            <a:r>
              <a:rPr lang="fr-FR" sz="1200" dirty="0" smtClean="0">
                <a:latin typeface="Trebuchet MS" panose="020B0603020202020204" pitchFamily="34" charset="0"/>
              </a:rPr>
              <a:t>15</a:t>
            </a:r>
          </a:p>
          <a:p>
            <a:r>
              <a:rPr lang="fr-FR" sz="1200" dirty="0" smtClean="0">
                <a:latin typeface="Trebuchet MS" panose="020B0603020202020204" pitchFamily="34" charset="0"/>
              </a:rPr>
              <a:t>La victime devra prendre contact avec son médecin traitant</a:t>
            </a:r>
          </a:p>
          <a:p>
            <a:r>
              <a:rPr lang="fr-FR" sz="1200" dirty="0" smtClean="0">
                <a:latin typeface="Trebuchet MS" panose="020B0603020202020204" pitchFamily="34" charset="0"/>
              </a:rPr>
              <a:t>Aucun transport de la sécurité au SSU</a:t>
            </a:r>
          </a:p>
          <a:p>
            <a:r>
              <a:rPr lang="fr-FR" sz="1200" u="sng" dirty="0" smtClean="0">
                <a:latin typeface="Trebuchet MS" panose="020B0603020202020204" pitchFamily="34" charset="0"/>
              </a:rPr>
              <a:t>Si un transport est prévu, </a:t>
            </a:r>
          </a:p>
          <a:p>
            <a:r>
              <a:rPr lang="fr-FR" sz="1200" dirty="0" smtClean="0">
                <a:latin typeface="Trebuchet MS" panose="020B0603020202020204" pitchFamily="34" charset="0"/>
              </a:rPr>
              <a:t>Dans la mesure du possible, le secouriste resté à l’écart récupère les secours et les accompagne</a:t>
            </a:r>
          </a:p>
          <a:p>
            <a:endParaRPr lang="fr-FR" sz="1200" dirty="0" smtClean="0">
              <a:latin typeface="Trebuchet MS" panose="020B0603020202020204" pitchFamily="34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195939" y="7998504"/>
            <a:ext cx="6852551" cy="24006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b="1" dirty="0">
                <a:solidFill>
                  <a:srgbClr val="E84242"/>
                </a:solidFill>
                <a:latin typeface="Trebuchet MS" panose="020B0603020202020204" pitchFamily="34" charset="0"/>
              </a:rPr>
              <a:t>5</a:t>
            </a:r>
            <a:r>
              <a:rPr lang="fr-FR" b="1" dirty="0" smtClean="0">
                <a:solidFill>
                  <a:srgbClr val="E84242"/>
                </a:solidFill>
                <a:latin typeface="Trebuchet MS" panose="020B0603020202020204" pitchFamily="34" charset="0"/>
              </a:rPr>
              <a:t>. Fin d’intervention</a:t>
            </a:r>
          </a:p>
          <a:p>
            <a:r>
              <a:rPr lang="fr-FR" sz="1100" b="1" dirty="0" smtClean="0">
                <a:latin typeface="Trebuchet MS" panose="020B0603020202020204" pitchFamily="34" charset="0"/>
              </a:rPr>
              <a:t>1- Le secouriste ayant été en contact avec la victime </a:t>
            </a:r>
            <a:r>
              <a:rPr lang="fr-FR" sz="1100" dirty="0" smtClean="0">
                <a:latin typeface="Trebuchet MS" panose="020B0603020202020204" pitchFamily="34" charset="0"/>
              </a:rPr>
              <a:t>enlève sa première paire de gants et la met dans un sac DASRI ouvert préalablement par le secouriste resté à l’écart.</a:t>
            </a:r>
          </a:p>
          <a:p>
            <a:r>
              <a:rPr lang="fr-FR" sz="1100" b="1" dirty="0" smtClean="0">
                <a:latin typeface="Trebuchet MS" panose="020B0603020202020204" pitchFamily="34" charset="0"/>
              </a:rPr>
              <a:t>2- Il nettoie le matériel utilisé </a:t>
            </a:r>
            <a:r>
              <a:rPr lang="fr-FR" sz="1100" dirty="0" smtClean="0">
                <a:latin typeface="Trebuchet MS" panose="020B0603020202020204" pitchFamily="34" charset="0"/>
              </a:rPr>
              <a:t>à l’aide de lingette et gel hydro-alcoolique puis le range dans le sac</a:t>
            </a:r>
          </a:p>
          <a:p>
            <a:r>
              <a:rPr lang="fr-FR" sz="1100" b="1" dirty="0" smtClean="0">
                <a:latin typeface="Trebuchet MS" panose="020B0603020202020204" pitchFamily="34" charset="0"/>
              </a:rPr>
              <a:t>3- Les secouristes se déséquipent et jettent les équipement individuel </a:t>
            </a:r>
            <a:r>
              <a:rPr lang="fr-FR" sz="1100" dirty="0" smtClean="0">
                <a:latin typeface="Trebuchet MS" panose="020B0603020202020204" pitchFamily="34" charset="0"/>
              </a:rPr>
              <a:t>(sauf lunettes à désinfecter)</a:t>
            </a:r>
          </a:p>
          <a:p>
            <a:r>
              <a:rPr lang="fr-FR" sz="1100" b="1" dirty="0" smtClean="0">
                <a:latin typeface="Trebuchet MS" panose="020B0603020202020204" pitchFamily="34" charset="0"/>
              </a:rPr>
              <a:t>4- Le sac DASRI sera déposé dans une poubelle DASRI en carton </a:t>
            </a:r>
          </a:p>
          <a:p>
            <a:r>
              <a:rPr lang="fr-FR" sz="1100" b="1" dirty="0" smtClean="0">
                <a:latin typeface="Trebuchet MS" panose="020B0603020202020204" pitchFamily="34" charset="0"/>
              </a:rPr>
              <a:t>5- De retour au PC nettoyer l’extérieur des sacs </a:t>
            </a:r>
            <a:r>
              <a:rPr lang="fr-FR" sz="1100" dirty="0" smtClean="0">
                <a:latin typeface="Trebuchet MS" panose="020B0603020202020204" pitchFamily="34" charset="0"/>
              </a:rPr>
              <a:t>avant le réassort et le rangement </a:t>
            </a:r>
          </a:p>
          <a:p>
            <a:r>
              <a:rPr lang="fr-FR" sz="1100" b="1" dirty="0" smtClean="0">
                <a:latin typeface="Trebuchet MS" panose="020B0603020202020204" pitchFamily="34" charset="0"/>
              </a:rPr>
              <a:t>6- Se laver les mains </a:t>
            </a:r>
            <a:r>
              <a:rPr lang="fr-FR" sz="1100" dirty="0" smtClean="0">
                <a:latin typeface="Trebuchet MS" panose="020B0603020202020204" pitchFamily="34" charset="0"/>
              </a:rPr>
              <a:t>avec de l’eau et du savon</a:t>
            </a:r>
          </a:p>
          <a:p>
            <a:r>
              <a:rPr lang="fr-FR" sz="1100" b="1" dirty="0" smtClean="0">
                <a:latin typeface="Trebuchet MS" panose="020B0603020202020204" pitchFamily="34" charset="0"/>
              </a:rPr>
              <a:t>7- Si cas suspicion COVID:</a:t>
            </a:r>
          </a:p>
          <a:p>
            <a:r>
              <a:rPr lang="fr-FR" sz="1100" u="sng" dirty="0" smtClean="0">
                <a:latin typeface="Trebuchet MS" panose="020B0603020202020204" pitchFamily="34" charset="0"/>
              </a:rPr>
              <a:t>Personnel</a:t>
            </a:r>
            <a:r>
              <a:rPr lang="fr-FR" sz="1100" u="sng" dirty="0">
                <a:latin typeface="Trebuchet MS" panose="020B0603020202020204" pitchFamily="34" charset="0"/>
              </a:rPr>
              <a:t>: </a:t>
            </a:r>
            <a:r>
              <a:rPr lang="fr-FR" sz="1100" dirty="0">
                <a:latin typeface="Trebuchet MS" panose="020B0603020202020204" pitchFamily="34" charset="0"/>
              </a:rPr>
              <a:t>prévenir le supérieur hiérarchique et le médecin de </a:t>
            </a:r>
            <a:r>
              <a:rPr lang="fr-FR" sz="1100" dirty="0" smtClean="0">
                <a:latin typeface="Trebuchet MS" panose="020B0603020202020204" pitchFamily="34" charset="0"/>
              </a:rPr>
              <a:t>prévention. </a:t>
            </a:r>
          </a:p>
          <a:p>
            <a:r>
              <a:rPr lang="fr-FR" sz="1100" u="sng" dirty="0" smtClean="0">
                <a:latin typeface="Trebuchet MS" panose="020B0603020202020204" pitchFamily="34" charset="0"/>
              </a:rPr>
              <a:t>Etudiant</a:t>
            </a:r>
            <a:r>
              <a:rPr lang="fr-FR" sz="1100" u="sng" dirty="0">
                <a:latin typeface="Trebuchet MS" panose="020B0603020202020204" pitchFamily="34" charset="0"/>
              </a:rPr>
              <a:t>: </a:t>
            </a:r>
            <a:r>
              <a:rPr lang="fr-FR" sz="1100" dirty="0">
                <a:latin typeface="Trebuchet MS" panose="020B0603020202020204" pitchFamily="34" charset="0"/>
              </a:rPr>
              <a:t>prévenir le service de santé </a:t>
            </a:r>
            <a:r>
              <a:rPr lang="fr-FR" sz="1100" dirty="0" smtClean="0">
                <a:latin typeface="Trebuchet MS" panose="020B0603020202020204" pitchFamily="34" charset="0"/>
              </a:rPr>
              <a:t>universitaire</a:t>
            </a:r>
            <a:endParaRPr lang="fr-FR" sz="1100" dirty="0">
              <a:latin typeface="Trebuchet MS" panose="020B0603020202020204" pitchFamily="34" charset="0"/>
            </a:endParaRPr>
          </a:p>
          <a:p>
            <a:r>
              <a:rPr lang="fr-FR" sz="1100" dirty="0" smtClean="0">
                <a:latin typeface="Trebuchet MS" panose="020B0603020202020204" pitchFamily="34" charset="0"/>
              </a:rPr>
              <a:t>Condamner </a:t>
            </a:r>
            <a:r>
              <a:rPr lang="fr-FR" sz="1100" dirty="0">
                <a:latin typeface="Trebuchet MS" panose="020B0603020202020204" pitchFamily="34" charset="0"/>
              </a:rPr>
              <a:t>le bureau ou local </a:t>
            </a:r>
            <a:r>
              <a:rPr lang="fr-FR" sz="1100">
                <a:latin typeface="Trebuchet MS" panose="020B0603020202020204" pitchFamily="34" charset="0"/>
              </a:rPr>
              <a:t>et </a:t>
            </a:r>
            <a:r>
              <a:rPr lang="fr-FR" sz="1100" smtClean="0">
                <a:latin typeface="Trebuchet MS" panose="020B0603020202020204" pitchFamily="34" charset="0"/>
              </a:rPr>
              <a:t>demander </a:t>
            </a:r>
            <a:r>
              <a:rPr lang="fr-FR" sz="1100" dirty="0" smtClean="0">
                <a:latin typeface="Trebuchet MS" panose="020B0603020202020204" pitchFamily="34" charset="0"/>
              </a:rPr>
              <a:t>à la </a:t>
            </a:r>
            <a:r>
              <a:rPr lang="fr-FR" sz="1100" dirty="0">
                <a:latin typeface="Trebuchet MS" panose="020B0603020202020204" pitchFamily="34" charset="0"/>
              </a:rPr>
              <a:t>logistique une désinfection spécifique</a:t>
            </a:r>
          </a:p>
          <a:p>
            <a:endParaRPr lang="fr-FR" sz="1100" dirty="0" smtClean="0">
              <a:latin typeface="Trebuchet MS" panose="020B0603020202020204" pitchFamily="34" charset="0"/>
            </a:endParaRPr>
          </a:p>
        </p:txBody>
      </p:sp>
      <p:sp>
        <p:nvSpPr>
          <p:cNvPr id="12" name="ZoneTexte 11"/>
          <p:cNvSpPr txBox="1"/>
          <p:nvPr/>
        </p:nvSpPr>
        <p:spPr>
          <a:xfrm>
            <a:off x="236039" y="4710639"/>
            <a:ext cx="2306745" cy="9387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100" b="1" dirty="0" smtClean="0">
                <a:solidFill>
                  <a:srgbClr val="E84242"/>
                </a:solidFill>
                <a:latin typeface="Trebuchet MS" panose="020B0603020202020204" pitchFamily="34" charset="0"/>
              </a:rPr>
              <a:t>Recherche de signe visuel: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fr-FR" sz="1100" dirty="0" smtClean="0">
                <a:latin typeface="Trebuchet MS" panose="020B0603020202020204" pitchFamily="34" charset="0"/>
              </a:rPr>
              <a:t>Fièvre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fr-FR" sz="1100" dirty="0" smtClean="0">
                <a:latin typeface="Trebuchet MS" panose="020B0603020202020204" pitchFamily="34" charset="0"/>
              </a:rPr>
              <a:t>Toux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fr-FR" sz="1100" dirty="0" smtClean="0">
                <a:latin typeface="Trebuchet MS" panose="020B0603020202020204" pitchFamily="34" charset="0"/>
              </a:rPr>
              <a:t>Difficultés respiratoires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fr-FR" sz="1100" dirty="0" smtClean="0">
                <a:latin typeface="Trebuchet MS" panose="020B0603020202020204" pitchFamily="34" charset="0"/>
              </a:rPr>
              <a:t>Etouffement</a:t>
            </a:r>
          </a:p>
        </p:txBody>
      </p:sp>
      <p:sp>
        <p:nvSpPr>
          <p:cNvPr id="15" name="Rectangle 14"/>
          <p:cNvSpPr/>
          <p:nvPr/>
        </p:nvSpPr>
        <p:spPr>
          <a:xfrm>
            <a:off x="152263" y="3201760"/>
            <a:ext cx="6813645" cy="33547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b="1" dirty="0" smtClean="0">
                <a:solidFill>
                  <a:srgbClr val="E84242"/>
                </a:solidFill>
                <a:latin typeface="Trebuchet MS" panose="020B0603020202020204" pitchFamily="34" charset="0"/>
              </a:rPr>
              <a:t>3. Abordage de la victime et bilan</a:t>
            </a:r>
          </a:p>
          <a:p>
            <a:r>
              <a:rPr lang="fr-FR" sz="1100" b="1" dirty="0" smtClean="0">
                <a:latin typeface="Trebuchet MS" panose="020B0603020202020204" pitchFamily="34" charset="0"/>
              </a:rPr>
              <a:t>1- Un seul secouriste s’approche de la victime en gardant le plus possible de distance</a:t>
            </a:r>
          </a:p>
          <a:p>
            <a:r>
              <a:rPr lang="fr-FR" sz="1100" dirty="0" smtClean="0">
                <a:latin typeface="Trebuchet MS" panose="020B0603020202020204" pitchFamily="34" charset="0"/>
              </a:rPr>
              <a:t>Le second reste à distance (entrée pièce ou 3m) avec la fiche bilan et les sacs. </a:t>
            </a:r>
          </a:p>
          <a:p>
            <a:r>
              <a:rPr lang="fr-FR" sz="1100" dirty="0" smtClean="0">
                <a:latin typeface="Trebuchet MS" panose="020B0603020202020204" pitchFamily="34" charset="0"/>
              </a:rPr>
              <a:t>Il fait passer le matériel à la demande en le posant au sol.</a:t>
            </a:r>
          </a:p>
          <a:p>
            <a:r>
              <a:rPr lang="fr-FR" sz="1100" b="1" dirty="0" smtClean="0">
                <a:latin typeface="Trebuchet MS" panose="020B0603020202020204" pitchFamily="34" charset="0"/>
              </a:rPr>
              <a:t>2- Éloigner ou faire sortir toute autre personne</a:t>
            </a:r>
          </a:p>
          <a:p>
            <a:r>
              <a:rPr lang="fr-FR" sz="1100" b="1" dirty="0" smtClean="0">
                <a:latin typeface="Trebuchet MS" panose="020B0603020202020204" pitchFamily="34" charset="0"/>
              </a:rPr>
              <a:t>3- Aérer la pièce si possible</a:t>
            </a:r>
          </a:p>
          <a:p>
            <a:r>
              <a:rPr lang="fr-FR" sz="1100" b="1" dirty="0" smtClean="0">
                <a:latin typeface="Trebuchet MS" panose="020B0603020202020204" pitchFamily="34" charset="0"/>
              </a:rPr>
              <a:t>4- Demander à la victime de se frictionner les mains avec du gel hydro alcoolique </a:t>
            </a:r>
            <a:r>
              <a:rPr lang="fr-FR" sz="1100" dirty="0" smtClean="0">
                <a:latin typeface="Trebuchet MS" panose="020B0603020202020204" pitchFamily="34" charset="0"/>
              </a:rPr>
              <a:t>(le secouriste lui verse dans la main) </a:t>
            </a:r>
            <a:r>
              <a:rPr lang="fr-FR" sz="1100" b="1" dirty="0" smtClean="0">
                <a:latin typeface="Trebuchet MS" panose="020B0603020202020204" pitchFamily="34" charset="0"/>
              </a:rPr>
              <a:t>et lui donne un masque chirurgical.</a:t>
            </a:r>
          </a:p>
          <a:p>
            <a:endParaRPr lang="fr-FR" sz="1100" b="1" dirty="0">
              <a:latin typeface="Trebuchet MS" panose="020B0603020202020204" pitchFamily="34" charset="0"/>
            </a:endParaRPr>
          </a:p>
          <a:p>
            <a:endParaRPr lang="fr-FR" sz="1100" b="1" dirty="0" smtClean="0">
              <a:latin typeface="Trebuchet MS" panose="020B0603020202020204" pitchFamily="34" charset="0"/>
            </a:endParaRPr>
          </a:p>
          <a:p>
            <a:endParaRPr lang="fr-FR" sz="1100" b="1" dirty="0">
              <a:latin typeface="Trebuchet MS" panose="020B0603020202020204" pitchFamily="34" charset="0"/>
            </a:endParaRPr>
          </a:p>
          <a:p>
            <a:endParaRPr lang="fr-FR" sz="1100" b="1" dirty="0" smtClean="0">
              <a:latin typeface="Trebuchet MS" panose="020B0603020202020204" pitchFamily="34" charset="0"/>
            </a:endParaRPr>
          </a:p>
          <a:p>
            <a:endParaRPr lang="fr-FR" sz="1100" b="1" dirty="0">
              <a:latin typeface="Trebuchet MS" panose="020B0603020202020204" pitchFamily="34" charset="0"/>
            </a:endParaRPr>
          </a:p>
          <a:p>
            <a:endParaRPr lang="fr-FR" sz="1100" b="1" dirty="0" smtClean="0">
              <a:latin typeface="Trebuchet MS" panose="020B0603020202020204" pitchFamily="34" charset="0"/>
            </a:endParaRPr>
          </a:p>
          <a:p>
            <a:endParaRPr lang="fr-FR" sz="1100" b="1" dirty="0">
              <a:latin typeface="Trebuchet MS" panose="020B0603020202020204" pitchFamily="34" charset="0"/>
            </a:endParaRPr>
          </a:p>
          <a:p>
            <a:r>
              <a:rPr lang="fr-FR" sz="1100" b="1" dirty="0" smtClean="0">
                <a:latin typeface="Trebuchet MS" panose="020B0603020202020204" pitchFamily="34" charset="0"/>
              </a:rPr>
              <a:t>Si victime inconsciente, vérifier la respiration seulement avec le soulèvement ventre/poitrine</a:t>
            </a:r>
          </a:p>
          <a:p>
            <a:r>
              <a:rPr lang="fr-FR" sz="1100" b="1" dirty="0" smtClean="0">
                <a:latin typeface="Trebuchet MS" panose="020B0603020202020204" pitchFamily="34" charset="0"/>
              </a:rPr>
              <a:t>Si victime en ACR, utiliser uniquement le BAVU pour les insufflations</a:t>
            </a:r>
          </a:p>
          <a:p>
            <a:endParaRPr lang="fr-FR" b="1" dirty="0" smtClean="0">
              <a:solidFill>
                <a:srgbClr val="E84242"/>
              </a:solidFill>
              <a:latin typeface="Trebuchet MS" panose="020B0603020202020204" pitchFamily="34" charset="0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3793269" y="4674518"/>
            <a:ext cx="3044195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fr-FR" sz="1100" b="1" dirty="0">
                <a:solidFill>
                  <a:srgbClr val="E84242"/>
                </a:solidFill>
                <a:latin typeface="Trebuchet MS" panose="020B0603020202020204" pitchFamily="34" charset="0"/>
              </a:rPr>
              <a:t>Questions à la victime:</a:t>
            </a:r>
          </a:p>
          <a:p>
            <a:pPr marL="285750" lvl="0" indent="-285750">
              <a:buFont typeface="Wingdings" panose="05000000000000000000" pitchFamily="2" charset="2"/>
              <a:buChar char="§"/>
            </a:pPr>
            <a:r>
              <a:rPr lang="fr-FR" sz="1100" dirty="0" smtClean="0">
                <a:solidFill>
                  <a:prstClr val="black"/>
                </a:solidFill>
                <a:latin typeface="Trebuchet MS" panose="020B0603020202020204" pitchFamily="34" charset="0"/>
              </a:rPr>
              <a:t>Maux de tête</a:t>
            </a:r>
          </a:p>
          <a:p>
            <a:pPr marL="285750" lvl="0" indent="-285750">
              <a:buFont typeface="Wingdings" panose="05000000000000000000" pitchFamily="2" charset="2"/>
              <a:buChar char="§"/>
            </a:pPr>
            <a:r>
              <a:rPr lang="fr-FR" sz="1100" dirty="0" smtClean="0">
                <a:solidFill>
                  <a:prstClr val="black"/>
                </a:solidFill>
                <a:latin typeface="Trebuchet MS" panose="020B0603020202020204" pitchFamily="34" charset="0"/>
              </a:rPr>
              <a:t>Perte du gout et de l’odorat</a:t>
            </a:r>
          </a:p>
          <a:p>
            <a:pPr marL="285750" lvl="0" indent="-285750">
              <a:buFont typeface="Wingdings" panose="05000000000000000000" pitchFamily="2" charset="2"/>
              <a:buChar char="§"/>
            </a:pPr>
            <a:r>
              <a:rPr lang="fr-FR" sz="1100" dirty="0" smtClean="0">
                <a:solidFill>
                  <a:prstClr val="black"/>
                </a:solidFill>
                <a:latin typeface="Trebuchet MS" panose="020B0603020202020204" pitchFamily="34" charset="0"/>
              </a:rPr>
              <a:t>Maux de gorge</a:t>
            </a:r>
          </a:p>
          <a:p>
            <a:pPr marL="285750" lvl="0" indent="-285750">
              <a:buFont typeface="Wingdings" panose="05000000000000000000" pitchFamily="2" charset="2"/>
              <a:buChar char="§"/>
            </a:pPr>
            <a:r>
              <a:rPr lang="fr-FR" sz="1100" dirty="0" smtClean="0">
                <a:solidFill>
                  <a:prstClr val="black"/>
                </a:solidFill>
                <a:latin typeface="Trebuchet MS" panose="020B0603020202020204" pitchFamily="34" charset="0"/>
              </a:rPr>
              <a:t>Courbature</a:t>
            </a:r>
          </a:p>
          <a:p>
            <a:pPr marL="285750" lvl="0" indent="-285750">
              <a:buFont typeface="Wingdings" panose="05000000000000000000" pitchFamily="2" charset="2"/>
              <a:buChar char="§"/>
            </a:pPr>
            <a:r>
              <a:rPr lang="fr-FR" sz="1100" dirty="0" smtClean="0">
                <a:solidFill>
                  <a:prstClr val="black"/>
                </a:solidFill>
                <a:latin typeface="Trebuchet MS" panose="020B0603020202020204" pitchFamily="34" charset="0"/>
              </a:rPr>
              <a:t>Diarrhée </a:t>
            </a:r>
            <a:endParaRPr lang="fr-FR" sz="1100" dirty="0">
              <a:solidFill>
                <a:prstClr val="black"/>
              </a:solidFill>
              <a:latin typeface="Trebuchet MS" panose="020B0603020202020204" pitchFamily="34" charset="0"/>
            </a:endParaRPr>
          </a:p>
        </p:txBody>
      </p:sp>
      <p:sp>
        <p:nvSpPr>
          <p:cNvPr id="3" name="ZoneTexte 2"/>
          <p:cNvSpPr txBox="1"/>
          <p:nvPr/>
        </p:nvSpPr>
        <p:spPr>
          <a:xfrm>
            <a:off x="5685923" y="10305507"/>
            <a:ext cx="174438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000" b="1" dirty="0" smtClean="0">
                <a:solidFill>
                  <a:schemeClr val="bg1">
                    <a:lumMod val="65000"/>
                  </a:schemeClr>
                </a:solidFill>
              </a:rPr>
              <a:t>12/05/2020 COVID-19 V3 MB</a:t>
            </a:r>
          </a:p>
          <a:p>
            <a:endParaRPr lang="fr-FR" sz="1000" b="1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174103" y="892521"/>
            <a:ext cx="6663361" cy="8771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AutoNum type="arabicPeriod"/>
            </a:pPr>
            <a:r>
              <a:rPr lang="fr-FR" b="1" dirty="0" smtClean="0">
                <a:solidFill>
                  <a:srgbClr val="E84242"/>
                </a:solidFill>
                <a:latin typeface="Trebuchet MS" panose="020B0603020202020204" pitchFamily="34" charset="0"/>
              </a:rPr>
              <a:t>Réception de l’appel</a:t>
            </a:r>
          </a:p>
          <a:p>
            <a:r>
              <a:rPr lang="fr-FR" sz="1100" b="1" dirty="0">
                <a:latin typeface="Trebuchet MS" panose="020B0603020202020204" pitchFamily="34" charset="0"/>
              </a:rPr>
              <a:t>1- Collecter le maximum </a:t>
            </a:r>
            <a:r>
              <a:rPr lang="fr-FR" sz="1100" b="1" dirty="0" smtClean="0">
                <a:latin typeface="Trebuchet MS" panose="020B0603020202020204" pitchFamily="34" charset="0"/>
              </a:rPr>
              <a:t>d’information</a:t>
            </a:r>
          </a:p>
          <a:p>
            <a:r>
              <a:rPr lang="fr-FR" sz="1100" dirty="0" smtClean="0">
                <a:latin typeface="Trebuchet MS" panose="020B0603020202020204" pitchFamily="34" charset="0"/>
              </a:rPr>
              <a:t>Notion de COVID</a:t>
            </a:r>
            <a:r>
              <a:rPr lang="fr-FR" sz="1100" dirty="0">
                <a:latin typeface="Trebuchet MS" panose="020B0603020202020204" pitchFamily="34" charset="0"/>
              </a:rPr>
              <a:t> </a:t>
            </a:r>
            <a:r>
              <a:rPr lang="fr-FR" sz="1100" dirty="0" smtClean="0">
                <a:latin typeface="Trebuchet MS" panose="020B0603020202020204" pitchFamily="34" charset="0"/>
              </a:rPr>
              <a:t>et connaitre </a:t>
            </a:r>
            <a:r>
              <a:rPr lang="fr-FR" sz="1100" dirty="0">
                <a:latin typeface="Trebuchet MS" panose="020B0603020202020204" pitchFamily="34" charset="0"/>
              </a:rPr>
              <a:t>le lieu exact et le matériel nécessaire</a:t>
            </a:r>
          </a:p>
          <a:p>
            <a:r>
              <a:rPr lang="fr-FR" sz="1100" b="1" dirty="0">
                <a:latin typeface="Trebuchet MS" panose="020B0603020202020204" pitchFamily="34" charset="0"/>
              </a:rPr>
              <a:t>2- Indiquer les gestes à faire si </a:t>
            </a:r>
            <a:r>
              <a:rPr lang="fr-FR" sz="1100" b="1" dirty="0" smtClean="0">
                <a:latin typeface="Trebuchet MS" panose="020B0603020202020204" pitchFamily="34" charset="0"/>
              </a:rPr>
              <a:t>nécessaire</a:t>
            </a:r>
            <a:endParaRPr lang="fr-FR" sz="1100" dirty="0">
              <a:latin typeface="Trebuchet MS" panose="020B0603020202020204" pitchFamily="34" charset="0"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152263" y="1724291"/>
            <a:ext cx="6663361" cy="15542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b="1" dirty="0" smtClean="0">
                <a:solidFill>
                  <a:srgbClr val="E84242"/>
                </a:solidFill>
                <a:latin typeface="Trebuchet MS" panose="020B0603020202020204" pitchFamily="34" charset="0"/>
              </a:rPr>
              <a:t>2. Avant le départ</a:t>
            </a:r>
          </a:p>
          <a:p>
            <a:r>
              <a:rPr lang="fr-FR" sz="1100" b="1" dirty="0">
                <a:latin typeface="Trebuchet MS" panose="020B0603020202020204" pitchFamily="34" charset="0"/>
              </a:rPr>
              <a:t>1- </a:t>
            </a:r>
            <a:r>
              <a:rPr lang="fr-FR" sz="1100" b="1" dirty="0" smtClean="0">
                <a:latin typeface="Trebuchet MS" panose="020B0603020202020204" pitchFamily="34" charset="0"/>
              </a:rPr>
              <a:t>Engagement minimum, </a:t>
            </a:r>
            <a:r>
              <a:rPr lang="fr-FR" sz="1100" dirty="0" smtClean="0">
                <a:latin typeface="Trebuchet MS" panose="020B0603020202020204" pitchFamily="34" charset="0"/>
              </a:rPr>
              <a:t>deux secouristes interviennent</a:t>
            </a:r>
          </a:p>
          <a:p>
            <a:r>
              <a:rPr lang="fr-FR" sz="1100" dirty="0" smtClean="0">
                <a:latin typeface="Trebuchet MS" panose="020B0603020202020204" pitchFamily="34" charset="0"/>
              </a:rPr>
              <a:t>Sauf si signalement de détresse vitale à l’appel </a:t>
            </a:r>
          </a:p>
          <a:p>
            <a:r>
              <a:rPr lang="fr-FR" sz="1100" dirty="0" smtClean="0">
                <a:latin typeface="Trebuchet MS" panose="020B0603020202020204" pitchFamily="34" charset="0"/>
              </a:rPr>
              <a:t>Possibilité de demander un renfort si la situation l’</a:t>
            </a:r>
            <a:r>
              <a:rPr lang="fr-FR" sz="1100" dirty="0">
                <a:latin typeface="Trebuchet MS" panose="020B0603020202020204" pitchFamily="34" charset="0"/>
              </a:rPr>
              <a:t>e</a:t>
            </a:r>
            <a:r>
              <a:rPr lang="fr-FR" sz="1100" dirty="0" smtClean="0">
                <a:latin typeface="Trebuchet MS" panose="020B0603020202020204" pitchFamily="34" charset="0"/>
              </a:rPr>
              <a:t>xige (maintien tête, RCP, hémorragie sévère…)</a:t>
            </a:r>
          </a:p>
          <a:p>
            <a:r>
              <a:rPr lang="fr-FR" sz="1100" b="1" dirty="0" smtClean="0">
                <a:latin typeface="Trebuchet MS" panose="020B0603020202020204" pitchFamily="34" charset="0"/>
              </a:rPr>
              <a:t>2- Les secouristes s’équipent avant le départ du PC quelque soit le motif d’intervention:</a:t>
            </a:r>
          </a:p>
          <a:p>
            <a:r>
              <a:rPr lang="fr-FR" sz="1100" dirty="0" smtClean="0">
                <a:latin typeface="Trebuchet MS" panose="020B0603020202020204" pitchFamily="34" charset="0"/>
              </a:rPr>
              <a:t>Se frictionner les mains avec du gel hydro alcoolique</a:t>
            </a:r>
          </a:p>
          <a:p>
            <a:r>
              <a:rPr lang="fr-FR" sz="1100" dirty="0" smtClean="0">
                <a:latin typeface="Trebuchet MS" panose="020B0603020202020204" pitchFamily="34" charset="0"/>
              </a:rPr>
              <a:t>Mettre les gants, le masque FFP2, la blouse, la charlotte et</a:t>
            </a:r>
            <a:r>
              <a:rPr lang="fr-FR" sz="1100" i="1" dirty="0" smtClean="0">
                <a:latin typeface="Trebuchet MS" panose="020B0603020202020204" pitchFamily="34" charset="0"/>
              </a:rPr>
              <a:t> </a:t>
            </a:r>
            <a:r>
              <a:rPr lang="fr-FR" sz="1100" dirty="0" smtClean="0">
                <a:solidFill>
                  <a:srgbClr val="0070C0"/>
                </a:solidFill>
                <a:latin typeface="Trebuchet MS" panose="020B0603020202020204" pitchFamily="34" charset="0"/>
              </a:rPr>
              <a:t>les lunettes de protection</a:t>
            </a:r>
          </a:p>
          <a:p>
            <a:r>
              <a:rPr lang="fr-FR" sz="1100" dirty="0" smtClean="0">
                <a:solidFill>
                  <a:srgbClr val="0070C0"/>
                </a:solidFill>
                <a:latin typeface="Trebuchet MS" panose="020B0603020202020204" pitchFamily="34" charset="0"/>
              </a:rPr>
              <a:t>Mettre une deuxième paire de gants en mettant les manches de la blouse à l’intérieur</a:t>
            </a:r>
          </a:p>
        </p:txBody>
      </p:sp>
    </p:spTree>
    <p:extLst>
      <p:ext uri="{BB962C8B-B14F-4D97-AF65-F5344CB8AC3E}">
        <p14:creationId xmlns:p14="http://schemas.microsoft.com/office/powerpoint/2010/main" val="29621926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294</TotalTime>
  <Words>524</Words>
  <Application>Microsoft Office PowerPoint</Application>
  <PresentationFormat>Personnalisé</PresentationFormat>
  <Paragraphs>62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Trebuchet MS</vt:lpstr>
      <vt:lpstr>Wingdings</vt:lpstr>
      <vt:lpstr>Thème Office</vt:lpstr>
      <vt:lpstr>Présentation PowerPoint</vt:lpstr>
    </vt:vector>
  </TitlesOfParts>
  <Company>Universite Lyon 2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Medge Bertier</dc:creator>
  <cp:lastModifiedBy>Vincent Rabuel</cp:lastModifiedBy>
  <cp:revision>28</cp:revision>
  <cp:lastPrinted>2020-03-10T10:47:34Z</cp:lastPrinted>
  <dcterms:created xsi:type="dcterms:W3CDTF">2020-03-05T06:45:44Z</dcterms:created>
  <dcterms:modified xsi:type="dcterms:W3CDTF">2020-05-13T10:44:44Z</dcterms:modified>
</cp:coreProperties>
</file>