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0475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14461"/>
            <a:ext cx="5829300" cy="364717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502280"/>
            <a:ext cx="5143500" cy="252925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88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896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57745"/>
            <a:ext cx="1478756" cy="887785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57745"/>
            <a:ext cx="4350544" cy="8877852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67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6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11706"/>
            <a:ext cx="5915025" cy="4357688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010620"/>
            <a:ext cx="5915025" cy="229160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21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788727"/>
            <a:ext cx="2914650" cy="66468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788727"/>
            <a:ext cx="2914650" cy="66468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5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57748"/>
            <a:ext cx="5915025" cy="202485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568054"/>
            <a:ext cx="2901255" cy="125856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826618"/>
            <a:ext cx="2901255" cy="562837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568054"/>
            <a:ext cx="2915543" cy="125856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826618"/>
            <a:ext cx="2915543" cy="562837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09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86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7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98394"/>
            <a:ext cx="2211884" cy="24443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08340"/>
            <a:ext cx="3471863" cy="7444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142774"/>
            <a:ext cx="2211884" cy="582237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45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98394"/>
            <a:ext cx="2211884" cy="24443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08340"/>
            <a:ext cx="3471863" cy="744468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142774"/>
            <a:ext cx="2211884" cy="582237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56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57748"/>
            <a:ext cx="5915025" cy="2024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788727"/>
            <a:ext cx="5915025" cy="6646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709622"/>
            <a:ext cx="1543050" cy="557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5BBC2-1763-4B43-A696-4BDE0420DA2B}" type="datetimeFigureOut">
              <a:rPr lang="fr-FR" smtClean="0"/>
              <a:t>10/11/2023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709622"/>
            <a:ext cx="2314575" cy="557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709622"/>
            <a:ext cx="1543050" cy="557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581C6-0F9F-47E0-85A4-A23E31A874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8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21E8AB7-564E-44A6-A4B0-6ADF9014C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88" y="968189"/>
            <a:ext cx="5915077" cy="817177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8E0AAA4-C690-4AF5-AD26-461640B3CDBE}"/>
              </a:ext>
            </a:extLst>
          </p:cNvPr>
          <p:cNvSpPr txBox="1"/>
          <p:nvPr/>
        </p:nvSpPr>
        <p:spPr>
          <a:xfrm>
            <a:off x="121023" y="73087"/>
            <a:ext cx="5298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Université Lumière Lyon 2</a:t>
            </a:r>
          </a:p>
          <a:p>
            <a:r>
              <a:rPr lang="fr-FR" dirty="0"/>
              <a:t>Plan du  campus Berges du Rhône, Lyon 7</a:t>
            </a:r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CF3E6D88-4A6B-4F3B-B987-FA1C0830AAAA}"/>
              </a:ext>
            </a:extLst>
          </p:cNvPr>
          <p:cNvSpPr/>
          <p:nvPr/>
        </p:nvSpPr>
        <p:spPr>
          <a:xfrm>
            <a:off x="1277468" y="4422065"/>
            <a:ext cx="282389" cy="63201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BF809B-4B32-4FF5-BAFE-68AC26A45894}"/>
              </a:ext>
            </a:extLst>
          </p:cNvPr>
          <p:cNvSpPr txBox="1"/>
          <p:nvPr/>
        </p:nvSpPr>
        <p:spPr>
          <a:xfrm>
            <a:off x="551329" y="9522043"/>
            <a:ext cx="6051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L’accès se fera uniquement par l’entrée située au 4 bis, rue de l’université</a:t>
            </a:r>
            <a:r>
              <a:rPr lang="fr-FR" dirty="0">
                <a:solidFill>
                  <a:srgbClr val="FF0000"/>
                </a:solidFill>
              </a:rPr>
              <a:t>, indiqué par une flèche jaune sur le plan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C733C2-463A-4A3B-97A7-31C407756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477" y="154219"/>
            <a:ext cx="860663" cy="484066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A03635D-111B-4977-835E-787A6716F2D9}"/>
              </a:ext>
            </a:extLst>
          </p:cNvPr>
          <p:cNvSpPr txBox="1"/>
          <p:nvPr/>
        </p:nvSpPr>
        <p:spPr>
          <a:xfrm>
            <a:off x="121023" y="4584182"/>
            <a:ext cx="1559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highlight>
                  <a:srgbClr val="FFFF00"/>
                </a:highlight>
              </a:rPr>
              <a:t>Entrée</a:t>
            </a:r>
          </a:p>
        </p:txBody>
      </p:sp>
    </p:spTree>
    <p:extLst>
      <p:ext uri="{BB962C8B-B14F-4D97-AF65-F5344CB8AC3E}">
        <p14:creationId xmlns:p14="http://schemas.microsoft.com/office/powerpoint/2010/main" val="42887254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37</Words>
  <Application>Microsoft Office PowerPoint</Application>
  <PresentationFormat>Personnalisé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Cecile Sogno</dc:creator>
  <cp:lastModifiedBy>Cecile Sogno</cp:lastModifiedBy>
  <cp:revision>2</cp:revision>
  <dcterms:created xsi:type="dcterms:W3CDTF">2023-11-10T15:27:56Z</dcterms:created>
  <dcterms:modified xsi:type="dcterms:W3CDTF">2023-11-10T15:38:35Z</dcterms:modified>
</cp:coreProperties>
</file>