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90" r:id="rId4"/>
    <p:sldId id="289" r:id="rId5"/>
    <p:sldId id="295" r:id="rId6"/>
    <p:sldId id="296" r:id="rId7"/>
    <p:sldId id="297" r:id="rId8"/>
    <p:sldId id="298" r:id="rId9"/>
    <p:sldId id="292" r:id="rId10"/>
    <p:sldId id="293" r:id="rId11"/>
    <p:sldId id="291" r:id="rId12"/>
    <p:sldId id="29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400" autoAdjust="0"/>
  </p:normalViewPr>
  <p:slideViewPr>
    <p:cSldViewPr snapToGrid="0" snapToObjects="1">
      <p:cViewPr varScale="1">
        <p:scale>
          <a:sx n="109" d="100"/>
          <a:sy n="109" d="100"/>
        </p:scale>
        <p:origin x="13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tage.univ-lyon2.fr\services\DRED\DRED-COMMUN\P&#244;le%20Appui%20&#224;%20la%20Recherche\INTERNATIONAL%20RECHERCHE\DOSSIERS%20PARTAGES\MOBIDOC\graph%20mobido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tage.univ-lyon2.fr\services\DRED\DRED-COMMUN\P&#244;le%20Appui%20&#224;%20la%20Recherche\INTERNATIONAL%20RECHERCHE\DOSSIERS%20PARTAGES\MOBIDOC\graph%20mobido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tage.univ-lyon2.fr\services\DRED\DRED-COMMUN\P&#244;le%20Appui%20&#224;%20la%20Recherche\INTERNATIONAL%20RECHERCHE\DOSSIERS%20PARTAGES\MOBIDOC\graph%20mobido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tage.univ-lyon2.fr\services\DRED\DRED-COMMUN\P&#244;le%20Appui%20&#224;%20la%20Recherche\INTERNATIONAL%20RECHERCHE\DOSSIERS%20PARTAGES\MOBIDOC\graph%20mobido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tage.univ-lyon2.fr\services\DRED\DRED-COMMUN\P&#244;le%20Appui%20&#224;%20la%20Recherche\INTERNATIONAL%20RECHERCHE\DOSSIERS%20PARTAGES\MOBIDOC\graph%20mobido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tage.univ-lyon2.fr\services\DRED\DRED-COMMUN\P&#244;le%20Appui%20&#224;%20la%20Recherche\INTERNATIONAL%20RECHERCHE\DOSSIERS%20PARTAGES\MOBIDOC\graph%20mobido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U:\DRED\DRED-COMMUN\P&#244;le%20Appui%20&#224;%20la%20Recherche\INTERNATIONAL%20RECHERCHE\DOSSIERS%20PARTAGES\MOBIDOC\graph%20mobid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Trebuchet MS" panose="020B0603020202020204" pitchFamily="34" charset="0"/>
              </a:rPr>
              <a:t>Comparaison</a:t>
            </a:r>
            <a:r>
              <a:rPr lang="fr-FR" baseline="0" dirty="0">
                <a:latin typeface="Trebuchet MS" panose="020B0603020202020204" pitchFamily="34" charset="0"/>
              </a:rPr>
              <a:t> par Ecoles Doctorales</a:t>
            </a:r>
            <a:endParaRPr lang="fr-FR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Candidatures reçues</c:v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ED!$A$1:$G$1</c:f>
              <c:strCache>
                <c:ptCount val="7"/>
                <c:pt idx="0">
                  <c:v>ED483 ScSo</c:v>
                </c:pt>
                <c:pt idx="1">
                  <c:v>ED484 3LA</c:v>
                </c:pt>
                <c:pt idx="2">
                  <c:v>ED485 EPIC</c:v>
                </c:pt>
                <c:pt idx="3">
                  <c:v>ED486 SEG</c:v>
                </c:pt>
                <c:pt idx="4">
                  <c:v>ED51 Info Maths</c:v>
                </c:pt>
                <c:pt idx="5">
                  <c:v>ED492 Droit</c:v>
                </c:pt>
                <c:pt idx="6">
                  <c:v>ED476 NSCo</c:v>
                </c:pt>
              </c:strCache>
            </c:strRef>
          </c:cat>
          <c:val>
            <c:numRef>
              <c:f>ED!$A$2:$G$2</c:f>
              <c:numCache>
                <c:formatCode>General</c:formatCode>
                <c:ptCount val="7"/>
                <c:pt idx="0">
                  <c:v>24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4-4EFF-B6E9-EC65AE20A55A}"/>
            </c:ext>
          </c:extLst>
        </c:ser>
        <c:ser>
          <c:idx val="2"/>
          <c:order val="2"/>
          <c:tx>
            <c:v>Candidatures retenues</c:v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ED!$A$1:$G$1</c:f>
              <c:strCache>
                <c:ptCount val="7"/>
                <c:pt idx="0">
                  <c:v>ED483 ScSo</c:v>
                </c:pt>
                <c:pt idx="1">
                  <c:v>ED484 3LA</c:v>
                </c:pt>
                <c:pt idx="2">
                  <c:v>ED485 EPIC</c:v>
                </c:pt>
                <c:pt idx="3">
                  <c:v>ED486 SEG</c:v>
                </c:pt>
                <c:pt idx="4">
                  <c:v>ED51 Info Maths</c:v>
                </c:pt>
                <c:pt idx="5">
                  <c:v>ED492 Droit</c:v>
                </c:pt>
                <c:pt idx="6">
                  <c:v>ED476 NSCo</c:v>
                </c:pt>
              </c:strCache>
            </c:strRef>
          </c:cat>
          <c:val>
            <c:numRef>
              <c:f>ED!$A$4:$G$4</c:f>
              <c:numCache>
                <c:formatCode>General</c:formatCode>
                <c:ptCount val="7"/>
                <c:pt idx="0">
                  <c:v>19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4-4EFF-B6E9-EC65AE20A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53936"/>
        <c:axId val="1798204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ED!$A$1:$G$1</c15:sqref>
                        </c15:formulaRef>
                      </c:ext>
                    </c:extLst>
                    <c:strCache>
                      <c:ptCount val="7"/>
                      <c:pt idx="0">
                        <c:v>ED483 ScSo</c:v>
                      </c:pt>
                      <c:pt idx="1">
                        <c:v>ED484 3LA</c:v>
                      </c:pt>
                      <c:pt idx="2">
                        <c:v>ED485 EPIC</c:v>
                      </c:pt>
                      <c:pt idx="3">
                        <c:v>ED486 SEG</c:v>
                      </c:pt>
                      <c:pt idx="4">
                        <c:v>ED51 Info Maths</c:v>
                      </c:pt>
                      <c:pt idx="5">
                        <c:v>ED492 Droit</c:v>
                      </c:pt>
                      <c:pt idx="6">
                        <c:v>ED476 NSCo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ED!$A$3:$G$3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7C4-4EFF-B6E9-EC65AE20A55A}"/>
                  </c:ext>
                </c:extLst>
              </c15:ser>
            </c15:filteredBarSeries>
          </c:ext>
        </c:extLst>
      </c:barChart>
      <c:catAx>
        <c:axId val="18855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820400"/>
        <c:crosses val="autoZero"/>
        <c:auto val="1"/>
        <c:lblAlgn val="ctr"/>
        <c:lblOffset val="100"/>
        <c:noMultiLvlLbl val="0"/>
      </c:catAx>
      <c:valAx>
        <c:axId val="17982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>
                    <a:latin typeface="Trebuchet MS" panose="020B0603020202020204" pitchFamily="34" charset="0"/>
                  </a:rPr>
                  <a:t>Nombre de candidatures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553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solidFill>
            <a:schemeClr val="accent1">
              <a:alpha val="96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rebuchet MS" panose="020B0603020202020204" pitchFamily="34" charset="0"/>
              </a:rPr>
              <a:t>Comparaison par laboratoires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Candidatures reçues</c:v>
          </c:tx>
          <c:spPr>
            <a:solidFill>
              <a:schemeClr val="accent3">
                <a:tint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UR!$A$1:$S$1</c:f>
              <c:strCache>
                <c:ptCount val="19"/>
                <c:pt idx="0">
                  <c:v>Archéorient</c:v>
                </c:pt>
                <c:pt idx="1">
                  <c:v>DDL</c:v>
                </c:pt>
                <c:pt idx="2">
                  <c:v>CERLA</c:v>
                </c:pt>
                <c:pt idx="3">
                  <c:v>CIHAM</c:v>
                </c:pt>
                <c:pt idx="4">
                  <c:v>CMW</c:v>
                </c:pt>
                <c:pt idx="5">
                  <c:v>ECP</c:v>
                </c:pt>
                <c:pt idx="6">
                  <c:v>EMC</c:v>
                </c:pt>
                <c:pt idx="7">
                  <c:v>ELICO</c:v>
                </c:pt>
                <c:pt idx="8">
                  <c:v>EVS</c:v>
                </c:pt>
                <c:pt idx="9">
                  <c:v>GATE</c:v>
                </c:pt>
                <c:pt idx="10">
                  <c:v>HISOMA</c:v>
                </c:pt>
                <c:pt idx="11">
                  <c:v>ICAR</c:v>
                </c:pt>
                <c:pt idx="12">
                  <c:v>IHRIM</c:v>
                </c:pt>
                <c:pt idx="13">
                  <c:v>LADEC</c:v>
                </c:pt>
                <c:pt idx="14">
                  <c:v>LCE</c:v>
                </c:pt>
                <c:pt idx="15">
                  <c:v>LER</c:v>
                </c:pt>
                <c:pt idx="16">
                  <c:v>Radiations</c:v>
                </c:pt>
                <c:pt idx="17">
                  <c:v>TRANSVERSALES</c:v>
                </c:pt>
                <c:pt idx="18">
                  <c:v>TRIANGLE</c:v>
                </c:pt>
              </c:strCache>
            </c:strRef>
          </c:cat>
          <c:val>
            <c:numRef>
              <c:f>UR!$A$2:$S$2</c:f>
              <c:numCache>
                <c:formatCode>General</c:formatCode>
                <c:ptCount val="19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F-4904-A287-5AE9B4E63896}"/>
            </c:ext>
          </c:extLst>
        </c:ser>
        <c:ser>
          <c:idx val="5"/>
          <c:order val="5"/>
          <c:tx>
            <c:v>Candidatures retenues</c:v>
          </c:tx>
          <c:spPr>
            <a:solidFill>
              <a:schemeClr val="accent3">
                <a:shade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UR!$A$1:$S$1</c:f>
              <c:strCache>
                <c:ptCount val="19"/>
                <c:pt idx="0">
                  <c:v>Archéorient</c:v>
                </c:pt>
                <c:pt idx="1">
                  <c:v>DDL</c:v>
                </c:pt>
                <c:pt idx="2">
                  <c:v>CERLA</c:v>
                </c:pt>
                <c:pt idx="3">
                  <c:v>CIHAM</c:v>
                </c:pt>
                <c:pt idx="4">
                  <c:v>CMW</c:v>
                </c:pt>
                <c:pt idx="5">
                  <c:v>ECP</c:v>
                </c:pt>
                <c:pt idx="6">
                  <c:v>EMC</c:v>
                </c:pt>
                <c:pt idx="7">
                  <c:v>ELICO</c:v>
                </c:pt>
                <c:pt idx="8">
                  <c:v>EVS</c:v>
                </c:pt>
                <c:pt idx="9">
                  <c:v>GATE</c:v>
                </c:pt>
                <c:pt idx="10">
                  <c:v>HISOMA</c:v>
                </c:pt>
                <c:pt idx="11">
                  <c:v>ICAR</c:v>
                </c:pt>
                <c:pt idx="12">
                  <c:v>IHRIM</c:v>
                </c:pt>
                <c:pt idx="13">
                  <c:v>LADEC</c:v>
                </c:pt>
                <c:pt idx="14">
                  <c:v>LCE</c:v>
                </c:pt>
                <c:pt idx="15">
                  <c:v>LER</c:v>
                </c:pt>
                <c:pt idx="16">
                  <c:v>Radiations</c:v>
                </c:pt>
                <c:pt idx="17">
                  <c:v>TRANSVERSALES</c:v>
                </c:pt>
                <c:pt idx="18">
                  <c:v>TRIANGLE</c:v>
                </c:pt>
              </c:strCache>
            </c:strRef>
          </c:cat>
          <c:val>
            <c:numRef>
              <c:f>UR!$A$7:$S$7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F-4904-A287-5AE9B4E63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950384"/>
        <c:axId val="14400236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3">
                      <a:tint val="70000"/>
                    </a:schemeClr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UR!$A$1:$S$1</c15:sqref>
                        </c15:formulaRef>
                      </c:ext>
                    </c:extLst>
                    <c:strCache>
                      <c:ptCount val="19"/>
                      <c:pt idx="0">
                        <c:v>Archéorient</c:v>
                      </c:pt>
                      <c:pt idx="1">
                        <c:v>DDL</c:v>
                      </c:pt>
                      <c:pt idx="2">
                        <c:v>CERLA</c:v>
                      </c:pt>
                      <c:pt idx="3">
                        <c:v>CIHAM</c:v>
                      </c:pt>
                      <c:pt idx="4">
                        <c:v>CMW</c:v>
                      </c:pt>
                      <c:pt idx="5">
                        <c:v>ECP</c:v>
                      </c:pt>
                      <c:pt idx="6">
                        <c:v>EMC</c:v>
                      </c:pt>
                      <c:pt idx="7">
                        <c:v>ELICO</c:v>
                      </c:pt>
                      <c:pt idx="8">
                        <c:v>EVS</c:v>
                      </c:pt>
                      <c:pt idx="9">
                        <c:v>GATE</c:v>
                      </c:pt>
                      <c:pt idx="10">
                        <c:v>HISOMA</c:v>
                      </c:pt>
                      <c:pt idx="11">
                        <c:v>ICAR</c:v>
                      </c:pt>
                      <c:pt idx="12">
                        <c:v>IHRIM</c:v>
                      </c:pt>
                      <c:pt idx="13">
                        <c:v>LADEC</c:v>
                      </c:pt>
                      <c:pt idx="14">
                        <c:v>LCE</c:v>
                      </c:pt>
                      <c:pt idx="15">
                        <c:v>LER</c:v>
                      </c:pt>
                      <c:pt idx="16">
                        <c:v>Radiations</c:v>
                      </c:pt>
                      <c:pt idx="17">
                        <c:v>TRANSVERSALES</c:v>
                      </c:pt>
                      <c:pt idx="18">
                        <c:v>TRIANGLE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UR!$A$3:$S$3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FBF-4904-A287-5AE9B4E63896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>
                      <a:tint val="90000"/>
                    </a:schemeClr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UR!$A$1:$S$1</c15:sqref>
                        </c15:formulaRef>
                      </c:ext>
                    </c:extLst>
                    <c:strCache>
                      <c:ptCount val="19"/>
                      <c:pt idx="0">
                        <c:v>Archéorient</c:v>
                      </c:pt>
                      <c:pt idx="1">
                        <c:v>DDL</c:v>
                      </c:pt>
                      <c:pt idx="2">
                        <c:v>CERLA</c:v>
                      </c:pt>
                      <c:pt idx="3">
                        <c:v>CIHAM</c:v>
                      </c:pt>
                      <c:pt idx="4">
                        <c:v>CMW</c:v>
                      </c:pt>
                      <c:pt idx="5">
                        <c:v>ECP</c:v>
                      </c:pt>
                      <c:pt idx="6">
                        <c:v>EMC</c:v>
                      </c:pt>
                      <c:pt idx="7">
                        <c:v>ELICO</c:v>
                      </c:pt>
                      <c:pt idx="8">
                        <c:v>EVS</c:v>
                      </c:pt>
                      <c:pt idx="9">
                        <c:v>GATE</c:v>
                      </c:pt>
                      <c:pt idx="10">
                        <c:v>HISOMA</c:v>
                      </c:pt>
                      <c:pt idx="11">
                        <c:v>ICAR</c:v>
                      </c:pt>
                      <c:pt idx="12">
                        <c:v>IHRIM</c:v>
                      </c:pt>
                      <c:pt idx="13">
                        <c:v>LADEC</c:v>
                      </c:pt>
                      <c:pt idx="14">
                        <c:v>LCE</c:v>
                      </c:pt>
                      <c:pt idx="15">
                        <c:v>LER</c:v>
                      </c:pt>
                      <c:pt idx="16">
                        <c:v>Radiations</c:v>
                      </c:pt>
                      <c:pt idx="17">
                        <c:v>TRANSVERSALES</c:v>
                      </c:pt>
                      <c:pt idx="18">
                        <c:v>TRIANGLE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UR!$A$4:$S$4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FBF-4904-A287-5AE9B4E63896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3">
                      <a:shade val="90000"/>
                    </a:schemeClr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UR!$A$1:$S$1</c15:sqref>
                        </c15:formulaRef>
                      </c:ext>
                    </c:extLst>
                    <c:strCache>
                      <c:ptCount val="19"/>
                      <c:pt idx="0">
                        <c:v>Archéorient</c:v>
                      </c:pt>
                      <c:pt idx="1">
                        <c:v>DDL</c:v>
                      </c:pt>
                      <c:pt idx="2">
                        <c:v>CERLA</c:v>
                      </c:pt>
                      <c:pt idx="3">
                        <c:v>CIHAM</c:v>
                      </c:pt>
                      <c:pt idx="4">
                        <c:v>CMW</c:v>
                      </c:pt>
                      <c:pt idx="5">
                        <c:v>ECP</c:v>
                      </c:pt>
                      <c:pt idx="6">
                        <c:v>EMC</c:v>
                      </c:pt>
                      <c:pt idx="7">
                        <c:v>ELICO</c:v>
                      </c:pt>
                      <c:pt idx="8">
                        <c:v>EVS</c:v>
                      </c:pt>
                      <c:pt idx="9">
                        <c:v>GATE</c:v>
                      </c:pt>
                      <c:pt idx="10">
                        <c:v>HISOMA</c:v>
                      </c:pt>
                      <c:pt idx="11">
                        <c:v>ICAR</c:v>
                      </c:pt>
                      <c:pt idx="12">
                        <c:v>IHRIM</c:v>
                      </c:pt>
                      <c:pt idx="13">
                        <c:v>LADEC</c:v>
                      </c:pt>
                      <c:pt idx="14">
                        <c:v>LCE</c:v>
                      </c:pt>
                      <c:pt idx="15">
                        <c:v>LER</c:v>
                      </c:pt>
                      <c:pt idx="16">
                        <c:v>Radiations</c:v>
                      </c:pt>
                      <c:pt idx="17">
                        <c:v>TRANSVERSALES</c:v>
                      </c:pt>
                      <c:pt idx="18">
                        <c:v>TRIANGLE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UR!$A$5:$S$5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FBF-4904-A287-5AE9B4E63896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3">
                      <a:shade val="70000"/>
                    </a:schemeClr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UR!$A$1:$S$1</c15:sqref>
                        </c15:formulaRef>
                      </c:ext>
                    </c:extLst>
                    <c:strCache>
                      <c:ptCount val="19"/>
                      <c:pt idx="0">
                        <c:v>Archéorient</c:v>
                      </c:pt>
                      <c:pt idx="1">
                        <c:v>DDL</c:v>
                      </c:pt>
                      <c:pt idx="2">
                        <c:v>CERLA</c:v>
                      </c:pt>
                      <c:pt idx="3">
                        <c:v>CIHAM</c:v>
                      </c:pt>
                      <c:pt idx="4">
                        <c:v>CMW</c:v>
                      </c:pt>
                      <c:pt idx="5">
                        <c:v>ECP</c:v>
                      </c:pt>
                      <c:pt idx="6">
                        <c:v>EMC</c:v>
                      </c:pt>
                      <c:pt idx="7">
                        <c:v>ELICO</c:v>
                      </c:pt>
                      <c:pt idx="8">
                        <c:v>EVS</c:v>
                      </c:pt>
                      <c:pt idx="9">
                        <c:v>GATE</c:v>
                      </c:pt>
                      <c:pt idx="10">
                        <c:v>HISOMA</c:v>
                      </c:pt>
                      <c:pt idx="11">
                        <c:v>ICAR</c:v>
                      </c:pt>
                      <c:pt idx="12">
                        <c:v>IHRIM</c:v>
                      </c:pt>
                      <c:pt idx="13">
                        <c:v>LADEC</c:v>
                      </c:pt>
                      <c:pt idx="14">
                        <c:v>LCE</c:v>
                      </c:pt>
                      <c:pt idx="15">
                        <c:v>LER</c:v>
                      </c:pt>
                      <c:pt idx="16">
                        <c:v>Radiations</c:v>
                      </c:pt>
                      <c:pt idx="17">
                        <c:v>TRANSVERSALES</c:v>
                      </c:pt>
                      <c:pt idx="18">
                        <c:v>TRIANGLE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UR!$A$6:$S$6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FBF-4904-A287-5AE9B4E63896}"/>
                  </c:ext>
                </c:extLst>
              </c15:ser>
            </c15:filteredBarSeries>
          </c:ext>
        </c:extLst>
      </c:barChart>
      <c:catAx>
        <c:axId val="25995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0023696"/>
        <c:crosses val="autoZero"/>
        <c:auto val="1"/>
        <c:lblAlgn val="ctr"/>
        <c:lblOffset val="100"/>
        <c:noMultiLvlLbl val="0"/>
      </c:catAx>
      <c:valAx>
        <c:axId val="144002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Niombre</a:t>
                </a:r>
                <a:r>
                  <a:rPr lang="fr-FR" baseline="0"/>
                  <a:t> de candidatures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9950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>
                <a:latin typeface="Trebuchet MS" panose="020B0603020202020204" pitchFamily="34" charset="0"/>
              </a:rPr>
              <a:t>6.</a:t>
            </a:r>
            <a:r>
              <a:rPr lang="fr-FR" sz="2400" b="1" baseline="0" dirty="0">
                <a:latin typeface="Trebuchet MS" panose="020B0603020202020204" pitchFamily="34" charset="0"/>
              </a:rPr>
              <a:t> </a:t>
            </a:r>
            <a:r>
              <a:rPr lang="fr-FR" sz="2400" b="1" dirty="0">
                <a:latin typeface="Trebuchet MS" panose="020B0603020202020204" pitchFamily="34" charset="0"/>
              </a:rPr>
              <a:t>Lauréats par discipline</a:t>
            </a:r>
          </a:p>
        </c:rich>
      </c:tx>
      <c:layout>
        <c:manualLayout>
          <c:xMode val="edge"/>
          <c:yMode val="edge"/>
          <c:x val="0.42671619466793614"/>
          <c:y val="2.0547945205479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Mentions!$A$4:$A$19</c:f>
              <c:strCache>
                <c:ptCount val="16"/>
                <c:pt idx="0">
                  <c:v>Histoire</c:v>
                </c:pt>
                <c:pt idx="1">
                  <c:v>Langues histoires et civilisation des mondes anciens</c:v>
                </c:pt>
                <c:pt idx="2">
                  <c:v>Science politique</c:v>
                </c:pt>
                <c:pt idx="3">
                  <c:v>Sociologie antrhopologie</c:v>
                </c:pt>
                <c:pt idx="4">
                  <c:v>Etudes anglophones</c:v>
                </c:pt>
                <c:pt idx="5">
                  <c:v>Lexicologie</c:v>
                </c:pt>
                <c:pt idx="6">
                  <c:v>Lingusitique, littérature et civilisations arabes</c:v>
                </c:pt>
                <c:pt idx="7">
                  <c:v>Sciences de l'éducation et de la formation</c:v>
                </c:pt>
                <c:pt idx="8">
                  <c:v>Sciences de l'information et de la communication</c:v>
                </c:pt>
                <c:pt idx="9">
                  <c:v>Psychologie</c:v>
                </c:pt>
                <c:pt idx="10">
                  <c:v>Sciences du langage</c:v>
                </c:pt>
                <c:pt idx="11">
                  <c:v>Gégraphie, aménagement, urbanisme</c:v>
                </c:pt>
                <c:pt idx="12">
                  <c:v>Droit </c:v>
                </c:pt>
                <c:pt idx="13">
                  <c:v>Etudes ibériques et latino-amériques</c:v>
                </c:pt>
                <c:pt idx="14">
                  <c:v>Lettres, mention Langue et littérature françaises</c:v>
                </c:pt>
                <c:pt idx="15">
                  <c:v>Sciences economiques</c:v>
                </c:pt>
              </c:strCache>
            </c:strRef>
          </c:cat>
          <c:val>
            <c:numRef>
              <c:f>Mentions!$B$4:$B$19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E-42F6-AAD4-87571D2D9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0050495"/>
        <c:axId val="1594271519"/>
      </c:barChart>
      <c:catAx>
        <c:axId val="1590050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94271519"/>
        <c:crosses val="autoZero"/>
        <c:auto val="1"/>
        <c:lblAlgn val="ctr"/>
        <c:lblOffset val="100"/>
        <c:noMultiLvlLbl val="0"/>
      </c:catAx>
      <c:valAx>
        <c:axId val="1594271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005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Trebuchet MS" panose="020B0603020202020204" pitchFamily="34" charset="0"/>
              </a:rPr>
              <a:t>Lauréats par</a:t>
            </a:r>
            <a:r>
              <a:rPr lang="fr-FR" baseline="0" dirty="0">
                <a:latin typeface="Trebuchet MS" panose="020B0603020202020204" pitchFamily="34" charset="0"/>
              </a:rPr>
              <a:t> année d'inscription en doctorat</a:t>
            </a:r>
            <a:endParaRPr lang="fr-FR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D!$A$1:$E$1</c:f>
              <c:strCache>
                <c:ptCount val="5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</c:strCache>
            </c:strRef>
          </c:cat>
          <c:val>
            <c:numRef>
              <c:f>D!$A$2:$E$2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0-41BA-9E65-C04B1DD4A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90704"/>
        <c:axId val="156815712"/>
      </c:barChart>
      <c:catAx>
        <c:axId val="5639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15712"/>
        <c:crosses val="autoZero"/>
        <c:auto val="1"/>
        <c:lblAlgn val="ctr"/>
        <c:lblOffset val="100"/>
        <c:noMultiLvlLbl val="0"/>
      </c:catAx>
      <c:valAx>
        <c:axId val="15681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39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Financements</a:t>
            </a:r>
            <a:r>
              <a:rPr lang="fr-FR" baseline="0" dirty="0"/>
              <a:t> de thèses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7A-4EF6-82C9-30976AC812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7A-4EF6-82C9-30976AC812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7A-4EF6-82C9-30976AC812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Fiancement!$A$1:$C$1</c:f>
              <c:strCache>
                <c:ptCount val="3"/>
                <c:pt idx="0">
                  <c:v>Contrat doctoral</c:v>
                </c:pt>
                <c:pt idx="1">
                  <c:v>Autre</c:v>
                </c:pt>
                <c:pt idx="2">
                  <c:v>Pas de financement</c:v>
                </c:pt>
              </c:strCache>
            </c:strRef>
          </c:cat>
          <c:val>
            <c:numRef>
              <c:f>Fiancement!$A$2:$C$2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7A-4EF6-82C9-30976AC812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Trebuchet MS" panose="020B0603020202020204" pitchFamily="34" charset="0"/>
              </a:rPr>
              <a:t>Durée des</a:t>
            </a:r>
            <a:r>
              <a:rPr lang="fr-FR" baseline="0" dirty="0">
                <a:latin typeface="Trebuchet MS" panose="020B0603020202020204" pitchFamily="34" charset="0"/>
              </a:rPr>
              <a:t> mobilités par mois</a:t>
            </a:r>
            <a:endParaRPr lang="fr-FR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52-4031-B3F3-5ABE89183A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52-4031-B3F3-5ABE89183A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52-4031-B3F3-5ABE89183A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52-4031-B3F3-5ABE89183A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52-4031-B3F3-5ABE89183A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52-4031-B3F3-5ABE89183A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Durée!$A$1:$F$1</c:f>
              <c:strCache>
                <c:ptCount val="6"/>
                <c:pt idx="0">
                  <c:v>1 mois</c:v>
                </c:pt>
                <c:pt idx="1">
                  <c:v>2 mois</c:v>
                </c:pt>
                <c:pt idx="2">
                  <c:v>3 mois</c:v>
                </c:pt>
                <c:pt idx="3">
                  <c:v>4 mois</c:v>
                </c:pt>
                <c:pt idx="4">
                  <c:v>5 mois</c:v>
                </c:pt>
                <c:pt idx="5">
                  <c:v>6 mois</c:v>
                </c:pt>
              </c:strCache>
            </c:strRef>
          </c:cat>
          <c:val>
            <c:numRef>
              <c:f>Durée!$A$2:$F$2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52-4031-B3F3-5ABE89183A7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'[graph mobidoc.xlsx]pays'!$A$1:$U$1</cx:f>
        <cx:lvl ptCount="21">
          <cx:pt idx="0">Allemagne</cx:pt>
          <cx:pt idx="1">Argentine</cx:pt>
          <cx:pt idx="2">Autriche</cx:pt>
          <cx:pt idx="3">Canada</cx:pt>
          <cx:pt idx="4">Bolivie</cx:pt>
          <cx:pt idx="5">Egypte</cx:pt>
          <cx:pt idx="6">Espagne</cx:pt>
          <cx:pt idx="7">Etats-Unis</cx:pt>
          <cx:pt idx="8">Guinée</cx:pt>
          <cx:pt idx="9">Grèce</cx:pt>
          <cx:pt idx="10">Irlande</cx:pt>
          <cx:pt idx="11">Italie</cx:pt>
          <cx:pt idx="12">Maroc</cx:pt>
          <cx:pt idx="13">Jordanie</cx:pt>
          <cx:pt idx="14">Pologne</cx:pt>
          <cx:pt idx="15">Roumanie</cx:pt>
          <cx:pt idx="16">Royaume-Uni</cx:pt>
          <cx:pt idx="17">Sénégal</cx:pt>
          <cx:pt idx="18">Suisse</cx:pt>
          <cx:pt idx="19">Tunisie</cx:pt>
          <cx:pt idx="20">Uruguay</cx:pt>
        </cx:lvl>
      </cx:strDim>
      <cx:numDim type="colorVal">
        <cx:f dir="row">'[graph mobidoc.xlsx]pays'!$A$2:$U$2</cx:f>
        <cx:lvl ptCount="21" formatCode="Standard">
          <cx:pt idx="0">2</cx:pt>
          <cx:pt idx="1">1</cx:pt>
          <cx:pt idx="2">1</cx:pt>
          <cx:pt idx="3">5</cx:pt>
          <cx:pt idx="4">1</cx:pt>
          <cx:pt idx="5">1</cx:pt>
          <cx:pt idx="6">7</cx:pt>
          <cx:pt idx="7">3</cx:pt>
          <cx:pt idx="8">1</cx:pt>
          <cx:pt idx="9">1</cx:pt>
          <cx:pt idx="10">1</cx:pt>
          <cx:pt idx="11">2</cx:pt>
          <cx:pt idx="12">2</cx:pt>
          <cx:pt idx="13">3</cx:pt>
          <cx:pt idx="14">1</cx:pt>
          <cx:pt idx="15">1</cx:pt>
          <cx:pt idx="16">1</cx:pt>
          <cx:pt idx="17">2</cx:pt>
          <cx:pt idx="18">2</cx:pt>
          <cx:pt idx="19">1</cx:pt>
          <cx:pt idx="20">1</cx:pt>
        </cx:lvl>
      </cx:numDim>
    </cx:data>
  </cx:chartData>
  <cx:chart>
    <cx:title pos="t" align="ctr" overlay="0">
      <cx:tx>
        <cx:txData>
          <cx:v>Mobilités par pays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rebuchet MS" panose="020B0603020202020204" pitchFamily="34" charset="0"/>
            </a:rPr>
            <a:t>Mobilités par pays</a:t>
          </a:r>
        </a:p>
      </cx:txPr>
    </cx:title>
    <cx:plotArea>
      <cx:plotAreaRegion>
        <cx:series layoutId="regionMap" uniqueId="{6456CEAF-2A9A-49AE-A77E-C115DAF8BE9C}">
          <cx:tx>
            <cx:txData>
              <cx:f/>
              <cx:v>Nombre de moblités </cx:v>
            </cx:txData>
          </cx:tx>
          <cx:dataId val="0"/>
          <cx:layoutPr>
            <cx:geography cultureLanguage="fr-FR" cultureRegion="FR" attribution="Optimisé par Bing">
              <cx:geoCache provider="{E9337A44-BEBE-4D9F-B70C-5C5E7DAFC167}">
                <cx:binary>7HzZcty40uarOHw9VGMhCPDEOSeiAS5VJZV2L/INQ5Zk7uC+vsF/M88x/3P0i02WJcsSLbt8/nZE
d8SMbmyRhUrgy8wvE4mE/nkz/uMmu7uuX415ppt/3Iz/eh21bfmP335rbqK7/Lo5yOObumiKT+3B
TZH/Vnz6FN/c/XZbXw+xDn8jCJu/3UTXdXs3vv73P+HbwrviqLi5buNCn3V39XR+13RZ2/zg3Yuv
Xt0UnW53w0P4pn+9dsOpbO9ev7rTbdxOl1N596/Xzz7y+tVvyy/6RuirDObVdrcwllgHDBFiCm6h
zz/49aus0OGX1/aB4CbGQty/ReSL6OPrHIb/8V975/N5Nte3t/Vd07x6+PfJwGeTf/I8bgp1v3RV
7Cbq+p9X9ttzaP/9z8UDWOviyRP0l8Dse7UE/ydW+//Rf66gfRDfu8WLilmi/3uWgSOG+hdaP8MH
yMb2zvjtzz/8mfVjdEAFEoh/MX9wjnvHu7f+n5rRy/b/ZOjCA568WfqA4/71PrAp6ttrHf9CJVB8
gC2LIxOLZ+hT68A2sUU4e+Ae+hz9n5nJy+B/HbnA/uuLJfSbk78e+t/rcGd9v9IBDGoe2LZl2gK/
6AGGBe8tTgTDD/FhoYSfmtPLWngydKGGJ2+Wevj9/K/Xg9uUv5aGTOAZG2Fk4XsWsp87gkEPGDOp
ZWH84AkLHvqJCb2sgseBCwU8Pl/C71789fCfF9N1l98Zb3T8hRD+fB7EKJANFZTQl1VAQAWIWSb6
QkaLROgnJ/WyGp4NXqji2bulOnz516vj966tY8iRf50uTH7ABEcQERbh2DzAJrKFoA9KWLjBz8zk
ZQV8HblA/+uLJfS/X/710KtrfX17/euAt8DKuUkwxuSeaADgJ5sBw7YOLMRtjL4TDPbP52X4v4xb
gP/l8RJ69ftfD70ssrj/lVmQgfkBEIywbPYQie3n4O8isY0JsRbM8xMzeRn1x4EL2B+fL3GXf4Mc
yG2v22ZH/c2vM3tqwx6YMg7wP4fctg8QFtTEiD1uD57m/3/810/N5mX4nw1eqODZu6Ua3vwNYvCb
ugu76+nX6cCgBCoNjDGKIcN8SjrMOkBQXmEUmfdKgOToqRJ+YiovK+Bx4AL8x+ffAH/11/OO38X6
j//+hcEW9rh8RypEPA+2xu4FglALWnlIiZ7j/hMzeRn3x4EL3B+fL3H3j/8GuNd//J+bXwg7FZDL
CEQpZDSff55bPYF0lBFhmku29/fO4zugP4xbYv7w+BvI/wbbrHWdXevbX4g5A4qxGLYtQu8xh0j6
lGn4gc1tk9lfSqFokV/+xIReBv9x4AL9x+dL+NfuX2/x6/Y6+5UJjgm7WAIEj8SDxT9PLjGBKtBO
LV8qzUvw907nO9g/jFtC//D4G+T/Bmn99roubr6Q7Z/f2u7qa1DBIRh92dsuzZ5SC04Avry1IRA8
DbB7p/My8A/DFrg/PF3Cvv0bpPSnRVb82uoymDQxLY7tL9A+Ax7bB+AJJoGc/zngPzGRlyF/HLgA
/fH5EvbTo7+eZ86LLv+1BWWTHYAxc4sDl3/+eZ7ZENhICZNZjEPMfWroPzOTl4H/OnKB/NcXS+jP
/wabqYs//huSyfA6+4LDnycbbB6YULC3kLnYS+1eMGLDQYv1Yjr5U3N5Gf0nQxfwP3mzxP/ib5BU
XnRx0/zCBMe0DgTCUMKEWvLnn+dJpTiAxAeK/daXhH5B9Pun8x38H5axBP/h8RJ5tfrrSeeygwrC
r8xuKD0QJrVNtCOVJ0nlZ47HlNv3CkFogflPTORl0B8HLlB/fL6E/fJvYPDP6hr31PvnKef/yfLN
95scHrs9nOv22v3cJvLkEP7Hbz+bGnSuLIY+RMkXVXWvxfUttJJAsgM7qsf2k92XPIuvf/zv7K55
tY1vh6+VoycD766b9l+voQ7KDyiGozAoSkAx9HM9aLh7fGUSwrFJKKUQxM3Xr3RRtxEIB3KzoDRt
MxPBIQ3ZuWFTdA+vPj9GBA7zKYeDzscOHUiMprDQj6A8/P5Kd/lpEeu2+ddrDEsq7z+2m6swbYqo
MLmFqY0tLig4dHlzfQ5dQLtP/6/KElldwtdeNe7oYCd2yaAsZ/CwW/ucqU4+gegFedbu+34kD8rC
T+W1lRGEeQ3yKnf2uO2bkwwrlc4qIzKoJe1UJ1TcHkW56ipVHWdX/DDcjKEc1eSVrlhzxfxq3bwf
z7OPRisTjx1Zm95rPjKn9aJT84PeZkq49AJtqMdXzZtcicFHg5w6WXPZdFuaOfbkBrKz3I58rFOH
Wso8Gi2vuCK5yk9bn69/vGpigSp/tGwTPV82HjJqF8IKr7r6qL4R2+GMdTK81uY5PwlSmWdSjFLH
smGyvxlq1W0AldabbRn0Dr6oa6eZZBJsGlevkzXZwoCBydaWCXHwTRLL9BidUcMr32frKnARk8lR
eNwMzm2n9FH7Hv6/GW9Yprpa6sxLuZMcWf74fs4UxQDcUMtuAx+3j+iJfWJNaj5hJ3V0Hr81DvkJ
v+k+9e8r63A2XXYTvrVP6InwbSwn61D3EpaQOeQMvqsQar6JjsRZdDTakoYOsZxqxUpJiBsbqqjc
FuCOVe7h5oORyCFQg+In+P3spCGg4MxCZoln2irmXkq9IlQjdbOr4VNdnY0Iq7Fe2wVVLclKmenp
qHNnp1ETpqtCjbJ0i5E5CVlh1K1TYTj0o3FD2tDrc9WXvTe3gB4KJV/rm9HDYjt6ySkxZWNKu77A
2DWSbae9JlONh2q3jN/hSA2x1J+SyJvLiyZxO3aaGvMpXQWjPyQyLSQLBmnJQOblWTFsYnoeFTdR
3TtTflI2p6g/LLNPInSMzBnEOq4u9ayKpFT9JGvs14FqZdGpOnd45gQX7VvuD5eJq318N9tqGI5r
cxPJmXqTcTlZ62I+7HqVB/5YnXJ+OOlGaX0x0jM7HuVcHg/xeUPftsiQKT4dQAd2uG3So6lZc7Tl
5a3VuKiQA5Hs0xTLUcBXyS6Q5SznWUWzmkI/0m6PVvp8WI/b/CRTWKvhLHxbUym4Rwc/ruVUqx87
CKaQT//QQaBe8pQX6qiux2HqwyvGfTDrAp8F+WEzrUXmGq0KrkO61oPssTSiD7eRG3pCRUdRLO3+
cCreavsED4d1LFGk4CH5QC03DtzxNOEuX7NEdsqOj2pbAimszVIV8yqJnNp0g7tJTZnsPsXAFP1F
iPyuOkxCB0wxnv3RXNWRrE9IIyfmsKOkk0PqtBFQxwVLVQWOW3xE9ZuUn/b9cS1ymaHzNhukWco2
lGUGZjGsi17xSTKBJK7fDkMlS97LKj1KjWudrhsiKXcq6zxs3ajxjIGrMNjCU3aOz2Iw+YLc6SGX
rDnPuusWKYKdrpBGcTvizRivLXJbpR6xXEY/NA7xcqdMpeEkox+DL6kKCJF44PdI1c1J1F313TYt
nFyvrMI1U4m1Z5nbIZSMOjpx9qh1p7Vv2F5AEIMqpbAFWbD9MGI0sGoMr3qvd2ZHe/2qcgYnkOYq
8X8si+yRRRcUW0dGP/NJR1eDQgpdx264yc+yU+oknq1GVayFF7lYEdn7oApAaJ8NvxhKvy6WLky4
b9GQdikstnEDP3kfu5Fjq6CTzbp/Yzvxux+v9+XI/UTcbjpPInc0Dq3ByAAe08nAx07mRCfVIPEm
kES2lWR7gtju5OpHyqS7908ENpPNbN3C+gbVOyKT2htX85kAGydOeWY4bI/17IzjW+MRu+IGIgKa
dp/LM4q6J4aJwqtkzTy6st3BM73a32c4mO2RszDScuamgNhyv65dOMGr4LSX/S7hkKGq1fCuONyj
vJ0x/mBt9sJYs2poe+hdCK9MP1wN28jpZbo2vexs7+pedotHFO2FVeKyM9JkAhSZ7Nx+XW0D54b5
xMlP9onaoy97YZA9bsMK1yDJ9Ns1XcX+4EUrtNfRv2P4X1e0sMOQ8yzvNWC3s0OiLDWYMnK44r7w
9AjBfY+u9iG4y+2e2H0SjDyvxRxeGStr056MK7SeVSBrMPl9HLIPwp2pPhGFm5oHPAJTTNaBT1e5
j33Dzzb7NIX3LWkXjZ/I0WYy2ZWALFxsxaZRiVcfZnJWw/on3GufqS92GBAB+rFuYU07s+i2o0xV
usYuOdynqH3gLfiCEws1XQqLStZik25in/rYzb19YvCLubz4an+7eTwBr2Mx70wB9lc7kyLKVEUK
9tfK/AirRPZ3oSP2hZYfYwjtTM9FVj2agXhhabvYFh5WW7KePOqiVbTdY+z7JC3oomytqTFMMHa0
adf5Rqzzo2hVq9hr7utg9/3yp/dc92znuU/Sgi6A2Qe7akFSsu5BUgp0YXp6o9U+p8Iv5paPCiNo
QRiGHufGIJ/RI5t6rb1gk7uxm/qmLI4Cid1xlzEF+5T2YzshaMEbWdzFAmewQLEt1/kqOSld5kO0
BL3JSa648ydVtyAPEcZI2xr4F22+xJR4Ha2Kk30e8GNHI2jBHoJFKQ2GzywVrlLQXAyhq/abPxck
ya7Y+NTREs6n0W5oeKWPiIpUvDHXzE9Wpb83tdmnqgV1ZJTTMU/NnaQdH8ZnYPmn2aEpR7dVfSWz
u2qf+e8m//0MgEAZ59ni2nS0e5bD4jo1e5AaO/id9nbRmSvbt7xEknfhDtQ9cvfoDi+YpGflFLHw
s9fFK33Sribwuna7T8zLQRo6/BhlxKRkmeB0w9A3OQt2jEU2swPa+1Ae3hRr2HpEUrj/E9N/Im3B
WjobJspKkNY6g9udJxfiiPuFU2j5pxe2oC00aj7HrR1eEb9e88PEyVW81se5M/3MnuLFQP1kYQvq
MifOayMEacl6Pmp8w6U+8kKFZKn2WuSLTvBE1oKvWN6FOC8N4A9fr6H8spmZb15VTgVKKxWZnQ7J
vaS1W8A3bvBE6IK0GlLUVWbDAlsHCl2wianu7PMU9mvpZXMhoOx3usdUdvr5kcAFeU1tG0ex4Lvo
LXyiwNkheJN1viZOson8z9IeytUPUe6+3npTlFMdh9HDpcjHX/+9/XLT8vNVvq/Pd9cqv/52Ut7p
i7a+u2u31+Xykzt5jx8FcQ/ydyXpZ798Ux//TgX8+TW1/1F53Abr+H5t/Mmtr68V9d2Q+6o4ZgfQ
vSE4NChBWIbC8+tX9zVxOOq2mAXnqhx6mkzMdjHzoSTOYAxUqeFmFTWhcXhX9/5SEocOe7hWxQWn
wDYYxrP/pCT+nJg5HDZCDwM2QYjFmWB04QYzD/KStnOsgikIeSgbS0N5pDUDlDixObJ6C3X+8QaP
ulk/wejBWJ6mRLso89U0P0vmyCYCQV+RZdHd8cPTeMeHJk2MMIpV0+RQl+MRQh8rqw24G9Jy6hx7
sGxIoUWb3jV5lxfyx+I/c/9z+RQq1wzOIgi3bLSsoLRmUzallRTK5rxAck4ykyphNYVfNKP9pp1w
dmeSSRPHSGcMVfoSF37bIPPea76bGu58fjEPTrCwIGVi1BJ0EY17VGRVNRmJSpKZHSKaRu9N2g2b
LhqNeM+in+eGO8wpXIMxiQ3nyHApiSwwL4dymHujSVSaB2Z/KYJJOCwNEmPbUgKY9wXbR0HfGhiF
HlVm2sREGBq1FwbWjMPYdihJVTtnUFwum5Gl66zt7Vy2sTH69Rij8pjPDfr4YwW/hKtpWbBmBl0L
lC65Vlt8IiVOlaGD2jq2xiRINnQ0sloaYZPuQfZba4Z+IAahX8AtAAS3kZ5bcz/FeTemdabSLGOH
Td7cJmbXdt48akl7nHrGNNcyyQat9/jRCwADg4DnYm7CQtlCctm1VEwpzVU6WuywT8bUDXuMnCxM
bvMa2+t0Z1c/xnantIXNApsRbJkCNGryRV41zqizMlrlqoQ7Vx8ZLsBSE2CqPWK+VeHuTJ4jxi0Y
DM1Yz0HVtIHWuHLM1MCAHqSRRo0MdDffzjrK6z0aXCRxO+cA+EAM3NcD7hVLQuAGTnVFSKH6xEze
8j63QpXD2YqPcdzBgWFpmVAOz6IolUlHjUkObdsKNfHRcKtCMyTzSEPB+8dQf4sBhzv+AsHNHji7
JJ/350/236lAYdEGU6G6qKLTIQrySenWTodtHEf2f8xFEHDgcBS4yLThbwcsnHWekBmNYQacWA7s
sK1Q7LOQRhGcGQ3l1Y8X9q0N7YIbtFALYAaTMohwT/nfAgZKwEcKOHLqbJ8mA9hQXpZhuWdn+q1n
csjLqWVjOJiGaLNYUxvgEY6Lw0LVg+63yWRk/jwMzMnmCk4WoN8mvEHGmF/mgdHv24x/y7ccg/ma
cBoA3G6yBQe1ugnbsYQ1RpxAdOvieZJktuJQWSQh6bYrCYSe/xhXTkyTcGAF8a3TVFiElg6sXEVk
Hk+NOcveAvMK58dSvmEd6BKDlAYiCdDe7k9QPNdex5M5mWHFUtfYOBVmEmyDSpibNO4CNZqivMDg
vPd9dN8NlYuiPLgocCvnwoKeTLKTukhni9roDdqPnRKZHdmHAQ3FKsvHUqZNNIuVkc1wpNenIhtc
XXRgUFNmhbexhgOgBvWzDeehPKWrtEvwvMfMFoUymBso2oLOxd1FVPPbfIYWqd1OvQGHyawsfEFQ
0vuJxcJIYtILyTVPDttRR6dBHtpqSma9bpI+BDee07uY21Wv2MiqwhW0i/f59TdOANdBoDmbwm0R
gA7ayJ6rqx/jWSQ0n1WLE/Gubvv8wwz3yi3XmrL4bE60gbZxZoBhQp4IaSCe65G400y41JAgvmN8
0CvS8Z47dtiTDefBMLhm3fHQabJ6nJxyLoGSU0as0a2TDsoInT2YiQQ1WqMzlTq9LWowJtWTtJ+9
aRTt4A06J6UqDRMSQLOcmkaicETbwRrFXZ9jPa6awEoSbyyqbPBKIuBzZCI2dwlKs0042V3shTvf
qlESJrKMRpiE3bXnY43jU0QD7ZE8TiOJhjG74TibFBqGHHomxjwKlQmYBDI2+vG0SGejk9FIxSEJ
zUpLOEKHjKidc5FeJVYyHseIjq37YzcC9J5veiF6UjjsIVCvFTbF7HNfzFMeTMaubu06EpKYsRVd
G8Swa4nHqWgUQXFfyLluItlrHLszSsrWSVp6GsR1KAMU9I1s2poeWWPIji0dltoJLTs6nZvZy9Lo
iI7EkCaxrFQOQ2IqiDXB+Zzmc+VQcIjIjfK5VbPOM58MOZE8CObaG9r4w0x6w5D5HJSqGWLLLcoh
c+OxRNdDM62KsUreozoNaymCdLiIzV6HEhIRIWEPhGDqkIhISPKKxLGq6mxHVbFXFYG5CgJenlYz
Ef1RHKeJKkVhQSG+RcEoWxEBJ4ddQDfgp9yJtFmPMuAc2giyOB2QGwyCnw1lzbZpFimSGsjyushA
tRPYRlX6RlpafhRNowetrnUhcYfndzSM16VZ0vkaNlVYmY3FiFNFYwY1BkpNaImAiFB7Bpy0XIKf
QxvK3DWqKVMuu3ZKznBf0ki2MIvJxZVlWCt7FsYG5XPhJCxrzgI0leeVydMLQqL8zmy6Jpd2VDVc
4ow1WIUlHFEHXXjS2WVF/ToTdSlR09if6hLXBbiAwd4HvR4nVeAZKgExHblqaUN3fTxjd4rioDrD
rM/gCNyMj3QVsI3RUs+qbeHVdKSHAD461pNZq9I0EjgP7xqqDMza2g11ZbYruKd3FwUTdKJEE2zx
usF+X4NFnUcGtKwUXQcH/EU8FDIbML1qUYVXgy1maKAJ3jI9kNMa4Ub2M7nFSajdJBZikGI28KCK
qZ88u85sJEOTk+2UW8lhnjN2XtoYmm3mLrRa2ScUjg4MVn8aJw69M4UBKaPfiw6nx1lQ3vDIuoiT
RsiuJsPk92M+U2nO2QztQhS/LYdUh34QEuKVSYnOSGKGMkFsdIywpDKM55t66CFPYkmomj6eZZnS
7pxnZetmqV35gZ3PqQPbqsI3i0QoCwyxdYBNGqbSDhBMDMNyG8NoN/BnZ9rc1UEaBCqOa36Jw+Qy
IkEbbmAzka3TGtEI2grixid2yRJ3bqfsXTO2MyCZsszLdRgCvRtmpsas6E7z2UB+Ng7I6bA5b8PO
Gjew/bXAueOrnkZaFkl9EdCslbuOiqqjXoTmt3XC3iawo5OAKpO1odfTGIzuAPFVDhhakkg0lI5l
5KmXVR1m7tzb7JYk9lypvGhx5jRUjydl0fSBnKNwkmMKDUkhG2Y3zsZKzulYu70ZmmdRFVlvRCQK
FZCQqp5FbzRjeM3t8KKs2uqsm6r4NuqtfK2L7Chpm0s7ZqFj5QRMlF2X43yd8jpLZKPT/kNYJ40/
Gv1HK+6qNxrhdzUvdC7Tkvqa1LEzJEPr2kkfCPB6NMaqsOGUndEWy8qe0NmUFpUkKDQtpSmNLBnz
LHGL3kq30RAHKo/tVrG2I700R1w6dmGfVSzeBFMWtcoyhnedxrZMJyOXORpuE95nPg9T7g18ELII
s9hjVjz6TTkyn1d4HfQ8l7CVuZmh64Y1Y7cKrHo+IgMSqrOsSU4DFu6cEmiw6OMN0vn7ZsIf0qm2
LlNOjuoe+GSo7AqiRlFGWokuXme0m90c2Zmb1Hmy6fpxVJme7cLRpTaPEdemTHoERQ+W2k4Vjzl0
TQXlJafCllFbddACRFMVclMfVaS9C2pOJVxFB+IRlj4Btq4cxCKgSj4OHpmLWvKuC2VmNMaqDK3U
rTJzXNuoLNaV0OK8KMSuGQ/hbmuNGB+T1mpWzRRELu+46U4xOu3FLJw2iIgz2bZQWRG1qYINaC0j
iMlOYTQUFpGWEGziSkMP0tDFlRzrVNyQCVvvgroIoautslXR2LWbxvPg542BNnCbJD3SU1Ee1al9
lPdJ/x7HqaXaxDQ3Y5OTtW4y6M/q0saZw8lJGyu/1FOOwWGLTmpS2F6CGlNNVQb9dcX8TmRkWpWT
DSeRs64mPy0jejVmrXifQjD1SJDzykN2kp/yEuo5SRuJI3CjROk40m97HTRu2g4hl0GXJy5kKn3v
R7jtGjDUInOgtSyBfiZkNqobirNhMlLogkqNPFinreZIJYXRbtEUFx/niqQK2h6RI2g6SNLk49a2
mimX9cTtd1BLFe9rHUVHmAfzyZwma9zWjYQ/oWSBY2N8NvBw8phIs+O4RmSDyQjyQit0KKQPt7wl
5XFmsap1akpnD00TV43IjFKOSYavqtSEzrXODFedMEao5hXvJ/ATldnlRxNoxSnMuXgnRhL6cyeg
axRC8yoBVlJ6mqIVpFdxrwZrcKY+aj5maG78RAfA8LS2L6Oq5SqA+65HtdlFoZsHRXIxFgM5G9jY
AwfY7KxoLSTHdrCPW9NEnWK6F17Jh1mlwKUbqy9nJxbssKRBzlSQDWgLBbj0bdEbptfR0pR6qsGl
o47ME9BPY6zbubfe2UE2rqy8sFNokdXmTZfniZP11HgH1cPZVGLKzV71QrA14VkB+UfB3xrmuCo7
Pm7jyTTXZYHHrdn1NIeO23yE3ti8ckg1j5Dd2eI8iCusGgaFDjDtiHJFecjWnQ4P6VT3h3kgrtpS
QPPYVPBDXucVxHRIDyC1N9aTPTSVrNigVZVN9YXBphoafDEaj4xpClxtdJ2quvGDxrPpA61DRtDW
GsIq5MbaLTRkVDI1ogQiPpgaOuuKNoZui7yuE4eDdSPHikqj8MoZt++KnJrXMei1kXEz9q1jjGWU
SyNJAui+oxjNx2XbGeQ8aXsNHmlDwgW9k3N7rI0hfBsblYb4ZITQQZuPowEJBglg/4nj1jQ2wQiJ
sQoLRm4h3WVvW9obqyIk9qHAHbTCQo0nCKFrMsy5Y07VFHtRGSPh0ZxVxrqgWea2jKTCgW09hb7U
hIxuqYONDXuajUn7qHIsFASJbOe5usznstzOEe82cxI3UmgEOOKI2usaWW5oxHwT2i20eQ68S97W
mp6hLuxnCdlakcvYgh5BoalWlPYDNJPOZxYdBq8bJutOT0Z/wtL502w0bJaGySvoVzXs3pKwl0hO
0jauXFyw1O0N0bj5EIT+hKNkpcPcgK/G7eFosCSBuFLB8WQdrUkmwpO8qkxX2Ajy0cG+bAvoQ0xt
empAeq+6CRLUoLRiFwJF48M1ZWj1HeGgPWmGyrH1/DaNo8QJZzv0SmOyAcwqOGzJVMB2yr7UVKzs
jOgNKSYu58x+G2mW38atwX1ut4GEsl8FDald5NI5K9xCRBAbR9E7Pe1jaO2FXuahCI/SISqgt9Gi
h7AD14VDWGq+s5O6PKQs+BRa5N0s2iB1wqGAsntWmdByPENvZzS5jEzci2hWOVGKW58gBk21EYfM
VE+WhBwHDKcOoGnSamN3apINZMBWKE1Ka2n2eDhtJ6E/WtNUn1b9Lg1KwPw9SBAgB9ldF1BgJfnx
UFpBv8FB2Z7Y2m4sSXU8ufNoYIUN8gFqewb0cHbRWZ929LgU7HRqUAU4IwgcCPfTNhnQvI2iRlxO
XViHPlw2KE/SAPrptT0Q6C4ldVDInAxQq4eYoWVdDf0qjyh83WxHN9weLUjlh1F7uoWAQzs7VlUR
podwVqy3BZw5qLRN4sAps5heRJGF30DxxvYKuKCwjkJr7s+DaIxgkxQn2PRj1DPtDiFYYDvzLJWi
7vmWdTRZZVnI4RAl7KYNlJaMdWAa83pkeoxliAfImrAxZe6ct0l/KmhRv8FWMh22uRmfxPZED4OC
qGyaxXUzDIYsgW9COSUsKGVpMy3jau6YtBqMN9gwe5+Xoj7VZgWt4szK1iSaZmc0ICvTQD+5xoHf
ctxuLCvGkIaFYX9U1Gl0UiZF+n+Z+7LmWnFs6V/EFxIzrwx79Gwfn+GF8JkYhUAChPj1N3FV99nG
+3p31335oiu6I9pRXpbQsFauzNTeV+WLX1NQ/5D9fquysvkkDPv3kAKxDxzu7kTZWGFqtP6B4gCI
CruU382hLK+oW5A+bMBSu3EG5xObGmQxbobzrC+grApnpiRSQqSl43YKBJtDp87rB7uz7B+ioiVO
erOMaGEUoC0rMiQ8HQY3NNiY2dFk5uVw5NoJ/FCnlbbzcNKta+E0HEYkvr7X8zqUk21495wUTROE
g10wZ6fBr3YjA9X21piUM0RZXwYvMxm1i/JozoPxIP2sTQ80LwTfj2kPHvgMXiYWZ08L+1ffq3G8
AoAv0tBlcyO+lfid6osViMK6oVVvZd8DE6f3FbhKbrFXbJAZyOZd/SxZ/4pyuL6XDJI0BlQLfksi
Y2TANrVdtT2qUkK3XZdazp5OnstvG8/NikfCbPd7xjL3ruvmOdt5r/CE6CoJkpdraHsbsEbuBlK0
/n09FthLdjB61ibtZaV2vGe4I9waNP6mcvF/TONklX0IXonjx6LzDPR8zQl89lwPyKkjaU72dFBC
1+zG6uzprtZDKTbWQKxdPo5uEAknT71oQL2EOlwwTb6zjpGIMeLzX71pSPtWj67NktJhtgPozSFZ
3GXKmDZi4kO3Q4LKxmjKXWIkAENZEALrhhbCG9ugOvimK32UM0h9hWHGWVYkZcqe3QxgeuZ335nn
bS2QjKOsSdNHCAlCWIL+MFSJ6kbeiqrdjELiGOpbdYdSs9uNqIvvZ9SIccst95bjFKvV/JSPwy+/
J3NSISH5Kusitn2UUJ4BYcU8aqBc7piZeVKJEknBpNxYF85TY6c8j4xUpj6ac5olPHcA02SSbswR
jdNwtGak5uJnBnlEOkw/0VwgN7nRg3Vtt5tszLpb4hr2Y1Ww/CmAp8izKyf/2iWD+diSsR+jujO9
Azwtmgc7QCGVSGE1RhVWYxDUW5v03L1Xde1DwBKMoOdOwtVbaY9+HjatnrAR3I5ZV4NHmu+ZrRZt
UVmM9qGTilkg8iwg7QZnTal2pSx0GtlOJfy4yft6CrlnIQWwR3sYEtusgy1KA21fFV2pedLh8A2i
XLRFk1iqc71jUxiyDnljNmyDZeHLjTWOEzl6SO2d23QYPXdn8sLwEttAYyJtZqe6pmNG3KNqicX3
gWqLeUdHE+SKdOrxd3teh2YzOk3AbtEDytSGd71ZLXnvlD31ta6tq2oi2PDuaOC/NdgMfkgID/rY
aiW0LXOTIicN0n6Dg0fmm9yxWxLz1M9Q4omKW1eMztp6rCwl6DHoHVnvSFHPauczp2qhTng9DEa/
HNi30XW74s6WVsmuqw6gU0zUINsytNpMzmHgMmIgp2/NYoffnKIXJfL6SHsf2iRLdLeZLSgPTa/S
B4ez/IdvV/IWi3XuN2K0etBZ0N5QzwOuvsQSU4uz1cjljhktDvp6aNO7irRih+6zWhCp566XFITz
VmJ3KGCeWW+5N3PWgIBWuL8DD+WPM5GwN4Vz7ISlb/0s64+FvciU/BqXXuBu0eRY+kWQHjWW02+Z
yeckn3MeSUPYEe0Cc2s0ttrn0oD2Y4Hs9QTULXLcwfo5+KWxAdKefkkbU9LQae38C5NFrjZSoZWZ
1AR56k5mExDWUfT6qhFtnjRugbXgSKs71p419GFeu8ENm/S0Mwsfpd0QlE44O02apLzSJUphjTSW
yUY+LaDPZoDt6RfUkwGWueU3Pzqj0skgnKssrarvU0b1vYGk4n6UhQLx2q9E5Blztp8JeRzMBp1C
hxQbNHVQknS1B4lMLVMUjQEUJ9lgHgqcBd1hMrSxNYf6V50ZZVwFafdoCtOkETBbGyPRswonLr4F
+GiPOcCdb1XRqJjUgYz7BuVW7Tk1DQk3MKe6aLOk0Sp9mgWxd7O0igPu3OnOM2x1F4DEHYmx/Sxe
2+7OmN1N4hd3ochDreoB3UN9FwOG0Z8qoMHPoBzy+4p6Xyw1tLGizE/YNKb33HaFC1REjk+Vr+8M
2jpbS6C57plNe+0L4UWC9/5tFQwqDXWFb0Z0jYRPlsGw16LPtr5bBd8V7M637aj4FVWNvLFSMoRe
a44xo44ZurkBmL3LnylJraPXDpANmnUCssDeK9LpSk+dC3qU1d8EvWcd0KBsgYWJ9sUrKiROtDM1
TtIm5yHw9ZFvgHtC1uZ0aRHD18H+zj2H7wLFSR0aQdPRRFYMS65Srn7pvKpU0P4Z5qFHGnYXAGf8
ooPJwUGMX3Nt0dm9HSwAWGGfm/SA3oEZQH02V0guPbKRRjP+tJ1O3jdzLu8MMRxK6jkG+hrK2/UB
WAihIyyzCGnp2HlU8dn6mndQ4iGB7RKL6+ZG2hnZwUHwcy54WoRC2SOLB1lALlmSOqGDcWjRMHkh
ZM6/5anrb4yckzTsgcKHgZ0Hd8ScxkR34/DZ9sEjY4CYQpWbPVrY5nHOZ3e7OB2Ffo5ENVKtQ0Cu
b20b9WgePA5isGINbsY2n3wrS4zGi/BJ5q1G9brPG5k+ljzQx0w14FLapLvOjFF893Rp3ZTV+Ku2
3e6GSmSDYIMcKymegULw0ONpX8QWM8i+YXzad64WIUAn50iLlgHyJiDAdaowUKCl9v1keuorGDKY
3XTs9DVIj85DkynkIJDQJvPc+De1AySt4uludOZdls7gTZOhClsyPaDbtEj4mv5edLYRM7PgG+wR
NF4CUm465NafJXUKNGZSx9pnDoYVThP3UI0DVvJ5We8DMQa7thzS3VB6AYDEAJgX4Qds633V5PNX
9OnnxMo6qPxKFwIFO5Vx3nHlhljv1eNgKfpFOWZ241QFFC6WmX/izDVvzSl4rqDCQWcOYMJ2cGgR
E47uCBr9eRRUAYtZJs0dgCtrm+bVcDe3Q42co06xL/Lgl6VS+ZNVza+6bFQkumF4GUvTu+m43UnA
V+C2eHJAnK5JANdPEQGoD2GumccpeEYH7ckN0u0xBDy/sTtjN6XNuHfcbA69yTmYpuoAQhRtFHD9
VZplCTnp+Imx6ofTo4HFAWlSDcTEacgVdwLUpeMMJkJqAg0inVuVaDmyfmOwJdkxoMVsdNNGE5XT
VcVLT4bzlCMFp81xIvXDiBx69FnhxlwWbWgMFM0hEHoOfCJYt44m4w6Vsc6PUnTFJhjH7AhwrceH
wLkZqACXNCtkVI/z40wUjysctMmoMhrVSqJJS4IkG+wnj5TfGTrRALloFve2SpCI0U89rXauV5QH
FuhvraQy8TE3vwyOO6uwVGFHrqU/zX6raNgWCmQEJmfAasXk5wdjZsHnlKUMYkhPAxYuKDTC2K+y
jP0UJcKgcNsBoGmMY20wGvNRGU+TbPuDCbDgmOEKD0U+VLugYnmMDp+8lZ3vh9SrRQSwOz/6lddE
OSggN37d0gSF9ZWGO9yW+vhTpka3UeNb4BQEI+DAjrVPBTHQCAWWlTQ1czYcN+XGns0yARTtxa0Q
w3VGXXPDCZNQQVNIsKQXHPtG4KZ0MueBpJ6+mjVwcyfl6oWVovpiuACbtHHgeiBmPJacXwnTiEgv
vhWDw+6GwQmObsmKg0kduuuEIT+lvk2PoiP+Fc+67udUj+QIDCg7Ugodc2oVAJezktyid2ykiV93
xlYECrAjyxpA6yUDsgp4KPCXvJLPUNBOVpXougk2pmk4fWhXTn83uI1x4xcFP2bCpU8tisS7FFyW
pKYMF342TzPkvzV/IGb74luyuZI1rsyN1CPfeS2HdtXWZdRPuv8e9OhT1KBrhSjzcHIz8+hOKMKu
tUynh0zlAHpnBuFVNLIyOBgjugVLWvl5bPmYpB2t4pR403YaJT14qjbCfAG4GoHWbqmsptlUtZQH
d5qCFris9g8caBBSF8q/aZw00w67OngUvKqzqGzZBFhdQosOUI3v9IRylRV1n2g0wnfM032C7gp2
W+EIAdQbaWgk0OYV8UjGSob5QMlxQiF9yDKrNCNr6LxPdmaS37mvg10vkLeNOrfJp9Zx5b2y7cU8
dTCvReOJw9zPn8vOZ9cTiq17q3TEgaUufzCYBqm8zZi1d71uEHHtmDOL1JgFsdWMDUDrSV+3tVMn
DkpEEo6SmHxfuw1OeZQ5NL8mmRjt2OgzEbluD7CWO23zQ1tNPiSBOaefAPhWv60qDSJPGbgLfL+o
o74nWDYyGKHnbgpOgrDlRflkttqBdEBQ048L3jnIk6k89lJWWxxoyOtqZ0YXGxWkApnIoxsJoESF
fAZFxOWgPuuB3xk5KoonpnD6uRo99yg1LP+2a3MPMNxMBX22Jw+kDl262cFvmjRCbe5aO7NROiQt
K/pwyrlTx/Y0OjzMx5bqiNpD9osAXgkr00Ojuc2rg2k19LsFVO7QBzPOB2dpZaTWfNUGBmrOegQG
pIz0sznP3/Op8SPH0cgSHJxjqiiuqsqbbqyJVBuvNVQb5u5SL9v8p+2rfU/aFM2r8pp7w9cCi9wJ
q6kwo4LnI1qrjp90k12h+GlbxiL0jZtbBz3fLEEbHaceMvIdTY0uLMwCrb3BKrsoA0C7pRnritDF
JY4xuYaHJqpvh6Pr/WiRjG9E12wBX6skHxp5XZejiERdkQjVQxWB7OWG8B3C+hdOsMm1APcbhUVk
Tf6PwMvMWIGmsWUd4OXSoBkMB9JMxnXfid1gmh02UGHGuRJGqLspu8N8oxMKRsGxmtDh9xrF4TQA
iu8GKGIeGjM+kpH3bTz3QWEcAzKzp5GjPkWjUPkUP2yuZ5vOd37QWhBs68yYDzhXPaAduZ9bWTh2
bjlE9oQrm2Hx+clU9OVeZg3yePyMJBKHdEhs1pGoHvI0RNGS7UYXSGTsEDUmGRC+jeq4ATMIZT+o
Gl8L5MwBKa6NNvLkfBstB8AARRYUVabj7VCF9V/mplA7arU1Egcf6vtGGu0Xa3CcGuvc9r4IxwDb
wROaXfepUx4VmfB3gPeVxgaWfpMNZIyNkdxhtnE4S17iGzZ83hcpoIKPaSMr+fdCGln4XTBcXPqA
4JWviGVANnt7FPxvot7sCz1FirluGbo45ADLIEXAmbVUpr2X7rXy+xeu0fCO3V4KUG8DVMo7laZo
t3VTA+oMTsPpLqgyH9lYOTVVOPfWABil7nPjF+s18+Nq4Ez9xUz6rzQDT5zhn7UM4FQF8B/KCra/
+PK4i1z/qv8PFQXgzp588nd2O4+cnTp4/uW0g3/jL0UBnr5Z5AJoq4HT5fkUEoC/JQV4jSLwQcwN
XNBYYaRz4rJDKX4Ezxt4uIG495fa4G+XHYP+PxBs8fsWFYAJUQHofP8SU9z9xfv9yGZnIZP9YQeD
zO/jBQCsTXiZ+SBd2itm52BY6IKkFNkR6TTdO5Z6At1xR9yRHnlpUm9zMjV/xz9VErxlkv4dj9oO
HBc8eMS+bpYTiuyoPGqKDun8iMZemDX6YKS4Nz4Osnyf96MC//aVyk59Z814BFtUGwAJQ3TP+tj7
YtRRfkeSZiM+G88dD7UZixvkArFzQcRzdngngVcE7wZZHLrHCOzJg68eSjJfGNrZkYH4BO46zJbA
YcfIT+bPbcwpT218L9JPZI5bBY4ZR5lNqE2Ba9L2/uOpvBBvTbQGs01SMNQB7pjPXntw8ylug5sW
vfiP46y8Dv5eGH8GtvaoMEcqXKSIWBhfxiL0f2sZwiPppo6zRG7Qxhj6BC2F/tMl2dzqeH4f2Hw7
o9xW2GXza2D9G+WVi0pboPaOrJ2RpBsQ7YAWPPg8HOBlBOr8A1SJUB1f1Jsta/LdTjyZgJWgzmC2
ttB4x5rdk2f3nt/YEbqQh+q6TYa4uoNYdyOi5vqSgvvsij0Ju/z8ZEFZ8LxixYThG2YfaetmHvsL
S3ZF1n8/w6sLEHX7SADE4+vFQLiL0MKwUOMfrEP1BVSW+MJKOr9kQTy2PUhJQPN9OyIyD0zTCnsQ
ecIGvMOE7qoItINEJHx/QLkXZxcdQVa+Bf8a45+gq42PXES3qBvyEOzNdg/7nn0ww6jDOTRwTDL+
sof937nVl4a4OgWY4Q8NYN4cvMVQR7BHuxJDCCbb1o7HJOgi/rQMs7joAnFusQRojEAiB243zp+3
UyukXTocpIbQtttD7Q7onTiXDoLzMQJQPnFbutb6hgA8QftOYh+Abxjbv+UNBMi7dF9EAzyEYDEl
tpdEusv6W+88QHgQHXjQk4BW+3ZUvjX3wiQKdyCInq17rezfhn/pk53b3qdBVlNXMu12giJI38XT
BoUGXMUgc0buZ8Boy9tO6NeYYb7rt9VF/5MVF/91dfqOiSsXFyLx3cW073STyyDwKPrU+G7X3e/F
ZwAYeuR9srbOwYnIRcH/mU/4Jtzy85MzpclhYGgv4QqwTF3/VuivF/b48gevPlmAFi/aSa4NQYO7
2gA18VID3Kk8BFabtHcTJFSbxRyw+Cl/1vdLzzL+OOKZIZ0GXKuoZFY15SwxJG2yK4OwK1VsPo5w
7iO9CbFSUKmK10ZdIsSy8JHCe5vsYMftM2h94DnE4Che2mrLwv5gFr3Vwm9z6vntgIj9ptkv6dGi
GbefFi18/u1StHMX7ZvxrRah6c+d0S9TiH7SxvtCxQ5Ewis36iIjca+QlU2/59/aDG+yqI2iGv/5
eILPfkK8A4GGFPU9eMW+XZUz+rWQ3iF+AUVh5V7Z6f7/FmB1B9Sg0qheIYAFYzMNvlDeXRDZnUts
A6i+/j2G1bpv+gacs2aZw0XLgTQpBZcJ1OCdAWG65mFzA9USSC7yTmyH3cfDW/78d6sFEmcU3FD0
oKR5O38WyPFQbCC22YPW2qJ7auY3EGyEVjEloMdD8yH/0Sf7E3L1yZw0QM98mdF0rj5RVl9ngXUh
Ozm/Kv6EWH00kVKqGZC9ULMqZpAOVNXDx/N2LrXFR/sTYvXRwCbzSr6EKK+aK+O2vnM2NCwSI7IB
doWkWHzKLppRLb/0g6+1ttNoiWBEL1O3+Hgt9nboA/8HJkpnrjVIaKHVw9UC7aO9OrSysm6LgSCM
O9AdB1OBeiwm6Y+2gwVlQ/47UdnrRfYm3OrEMidVd4WJcOOmeymOdWxEVTRHLg/LEJBg/I/OjJPh
rc6sup7mkVDEE73cygk2B+zCoXH+2D8JsSzQk8sym9JsBh91KXw8aGDQAIHVyhhBbjDD/FVE9fUl
/58z+Q4mEWIupP2Qz64NXobOySGVRcRhsJIBTUCqfltjfynjObsC/4RZr0C0PIe0XAoaFVUvZmSE
arrm22Ir4ylxoum6f7ZewESL4Jqjwur7x5vuUvDVuixGNJfd14zn1durx/J3N/bxUvW4PJ37fptB
3IgHbQDYBN7q+MgDqSYC2BnbDPCmB/jVjton+AUXRxqmsRs793m1R9VsRWYRt9v0H93hJ3/AMhEn
y4e1/ogW8TLLh3YP9DsBmzrpn7H7kDH8dxrZf22/f4/WX2nJ+9FKJ2vZDgSmuOBU3rUuiXy4FNc+
+SdH/59x+asPODfg93joSUCoBvJO8KLTp49XyNmD/yTA6iiZReP64JPlYe2NXwMuHuf54upYjod3
h/BJjNXxkTtD5YJmjuMj1kluhQukMEbWITVDOJfhtGrjfzAoB/pzx3YpIMVl65+uBlM7pT8hIEj5
Yaa+o4F8acGdXfEnIVZpQAMpQSOXEBI+2eO+eOAMHP/Q/Q3DmqTYopezCKfRgARjOOkvZiH07I1z
En+VE0wqb6XgiK+izMU4k46BxRq6iB4k3Rfyo4dfsAtvU9SK5u5SFnuu0Ad74s8Mrza8nh2Q/5Z7
FWSQBJ4n23EHzChkd5ev8PNXw0ms1d62R4W06jXWwT4sRmNd5N85SR2KFxLmiXspUVmW/Lvl+iee
s9reaL/mnbvEW+AnK553aBuH1u8FS7h8lpzdfyfBVhscfq1W1fUIltcjLryBb1MQZv/JKXISZL3J
ncZj1bJYIHGBaCX2u68fbzh69qI5ibDa4rqBDqxctkMfB7fVjX8f7Px78rx8K9h8RDAS0bfOtiki
El/eDGdvch+tAEAXeBRj6S2cbnenQcVRgIgE4VkT1qxZKNWh1pd8Lc59Kop3gvEirW1R0PTfhhmt
Vtgg/wNuomCL9IKOEZnn/YWZPANqYSDoeZgBnAPQ+ngbZWnC2sESZaKxeZji7mE5LksvJHUEzvje
SorN4soO2cWFyMvfv173J5HXxb1fe5M0lsrU2KX3sLKPeAS6xm394kRlAsnUhSPUPHeEUtPzCLov
LsUbB29Hajvo5qvlsy3WYnYHo06w2/zfxU21a0RcPBSLufdiDj1sAgcyXRAuYqS4Zggg+Gl+NkO2
uezwem4tAQDDA/VLd8EJVh+ZBV3mjMt+zMrgrvUb8CnNQ5D/vjDXZ7/ySZhlrZ3cUNMYCE0qhCn3
SHetNBwrqAOjagvuO4xDJ6hYvqVj2G//A2T47LyDpw4Xk8WFZ908YXldlM1y5SNZ++nc5j+bn+XP
Bjbc9v4HxNSgtfUQ+D3023922sE9DH07mHHgk69ml9c1KAIW+ihs/pZ5nzswMi5M7LnBYefg9XQH
0CwaTW8n1ioKNLCXTs3iNDjl22qGGiJux3B4sZ+7KEcuOkeT98WDPF/H7KJt6rlDwiIwGaGQGsMy
Y7V9FRQnIOot8YPuqzNaV7bZRBfGeG6NnsRYlxS14+Td+HrY/kjzSOzlFlyezeKQR25RMCUgvj78
k2rpNOZqXkm+ED+Xee3oVzt7EuMAOeH2wsDO3bwW0EzPw9uNeDFtldTUHWS8MDlE3vYjuPUPw7ba
Qpi6ONyaRxxADx+HO/upKKxPgLJbFkyE3i6Vrnem1muWUrPT4cAf4Jl2aTUuqcL6SMUv/neI1TYP
vNyzeo1ZC8hv0Fci5t87pZHAxDGC/QVoQBJeX3djdwEguzSy1YXYU9KgSkPYsTNwqPi0GxKoqzXZ
fDyDZzGd0/GtjvAMPWDpzwiEd09YhCdL7rOdtRt3clM+Q60zJ/19nlxMPpcP89GsrpaJV7BKNn9F
rZ/auzrmkftTxjSq7kDZ3dGvF0Z57rC2Xn294ENDQK95u1Dyrh1Ne369qFTCf48xLijckmhYpI92
qFDUwk7kYit0OSnejfIk6irF7oEzWY2LqK05CLDlGBwH0oCbn/2yqqAtgPUM+KI8cWydA2c1pwvI
xdlFdBJ/dZK1ZU6x4Ze1iwO0SHcUisWPJ/ZdBLTOFh9HvJJEkVOtDZjzQeBLVgEiWD2IqFtYzlyI
8L7puoRwAtt24CQEtHa1EwYN8C9zvaX0BKPP29Bdeyz20OZdARq4+MlWjkpABlbhVvsBCi1YBi/h
ZKKgk4yAS1cJ26IDmke9H5sheIi/Lu6Hd3feKupqfdYgfJqVRNTmSj1D/QTxlxVX9+y+/96H8JHp
oqSHerZFkoFB//fl/RIe74cgZ8LZDX7X2+1BoCxolYDAS8TNVfYw7ilw+HRHvsxJt7m8L97Xg6t4
q0OV4DUhbXaIp/IoQ5aorksAoOlCj2ge0DW56Mn87r59Deha8PKCq907dDcv2zqtZsxv2VRHbS8P
xDiblP71At7/2s4+uxvQp8ezlQCR3+GRciHAlw12Qyp0mC7qfef/FmGdN0Ag52dq2W/wcItJ/gAS
+YX9dmEMr7DBSVpbiE6baY4IU9VGqTg08ud/f2RAV4fkldqwoH2FRU4CeIMPymwB4VfgdTdeAFuO
Ovk4wtkj4zTE6twddWb1QbmEeFwoDPMuvXLhM17uzLDAq0YfRzPPzdhptNUpS3XtV0OGaEsLd/Z3
2c105277p+ALgfVQGS7MHy+qrmCQEaZ4geihnKNuDCEBJ8eLz06Y6ysHC/3kjzFXyAfKMeaZ+fLH
3MKQa58d6iOenIopMsql6Px46BdGvmY4kMpus4ohWNOoW0+IUFrGpUbJcvK9uUNXA1oGfLJcxsyB
D0KaLqXO8JyBtDVvxM+/qgA4l0CjChbsg3p6+Q+e1TgbGm7JkMLCVPAdxU/JtGcKaklcBcOzuyVJ
vWnRXVZb/+sAJX6oY++5vb98B52d1pO4qyHXKZ+gy1zi4hjpgmsqP3383d5lQ8ucngRYHfdNRfzR
ZBkohc5PS341IcRzZzTn50uAxKWRLD8/+XjQANSgESKQ8GHy30LdUPyTJYi3UinenPCtd9mB7ITf
zMtcmXXlw3MJT9UE5j85E4EjgKCBOHBNXu1wpx1yYg4IMk3mbm7sWyXIJSfY91MFnJuAKoTbCQzr
dZrjBHVP8I4lHqLrC7YD9x0Oc361+fjDn7l430ZZZTfQgVCYrSAKLif2QpLqCIFyon5IE0UniwHG
bD+O+HrgvN2/byOuMhtqEPQmCmep5gnsSWLuhtBo6oNKzGf4COJZQPB33LBesO4NXgqReJXh0h/x
vsgBU2Lx/UY5D8ji9cnd03XowsmjzgP0xGEbF14vAHTT/E1XIldmqHfmw8fDfr/DEJAiA4B7qAmT
jtWKMfLOTmcbAR2I9Yt2gvT6s1uoxGCX3/V7d0C+CbVOCTKvKCSrMMH1Ffim7Yh0NUvcmB6UkyxP
a10G2DCAdzHhLOuCTu7BsiAw17dMWvWzSgU2RA8bBTzi5+oMbu6shR4ROtoyxQOBlu/CFcSerOBI
s1GLXcA9Ku4kUw3gPxgAgP5PCj/NQuiU9LUz8UmEyoXrzc6A2yeQNGFAQjQhDzF5leBBiN6N8TIE
7DLtyajuaW/187UDx9Asjxd7DwvGg7YEWTqSqZohrOT5AEpobBZF1sywvKlMa4pRz0u7jcWQS8eI
KzIs1nbl7HsQm6IH2MmYm9DOEzgLqoZ2m1xVsypiT8wTdaJO9j7MGmyqZWtEBvqyroosw7TwpKA9
Bxr/01O7ROs0LV0/pUfHKzNv0UmB7YKXRHvb771QDZp5xcGnhVXvQH8c8JRcw8cSCnzeThU82KBb
ohD/Z6nHR0xQXgSuQEIJyzE8aWnzAapEN4ONjYxU50wpiyaryAhESZC0p3NIBu4ehVPAGle5aiSY
XV908Czs7LK6o3BKlVUsK2iPMbsdoSAKK/gMXOMcnbwfSJQ7su8mVg8PTBcVnEyC2YaRHdDOFpJ4
NfR4pBM6jw4VtB3AxACc6rzuv3UZjHL2A7fN11b8IKrPAdOQ/bCeqlvLh2fHrq1z6oa2q4IhghO7
hp5rgNljBGNBXX334HBZ3YHGW5c/YTaVoTnkZyyAycjkQII+t1kRawiTfgf1LMzfFlSi2RP0rHBK
xAOejMgYEummjmYywLpLSp+oT2hswwaG9bPtP062mL2rmsJ39ZPNqhyCPKS5gZNGpK5d+m0Y/LE+
NkMdpButSNs9KzwPMtZ4u1QWHg1l1hk1/E2bYXisORzTbtoAeun7CoIcO6497Y9HZTO4A8H3tNVu
lFud4cWAymw4iYnlrgLvTo22BafXtig3UJYz90bADIDfdtwZJXxRPROPnIpMNpB69ebQwbRNV0Q4
UYamgrNpCpcH44b3Vpp+t3wl1Lcabo8Qj+ODqJdx1BY/urBB4S+E69reA2pxcQhhKQ3Xga8b+wmi
RLs7uF7G08hnys3uKgH5153O1IBH0Zy0LGJREoY55F1ePFmDDu6URek2K9R3GH8MUGTSoM7wzimH
E8d1LZgBjE/zOk301Foakj6Zw8cdD/92stHRQOEWNoRBh+oMZ1RQyjiDcaW/80Y9fvM70CtCA/qO
J9lZWI6w6c2m66mvLILXOycJ8nPpEfj7wXitr+HHUgd8gA+gmZvZzkhZAJuzvqfDZzwkUSxrwVhy
zGgORDM+imqya3T6jY6XOD2GuvrGnZL1R9p5Y/6jD2DS/03TNMvKvWEWqg2urAr6RbllQIlr+Iea
kPLZ8qfNbEO0jyiUU+nc1BXvPSMa3D4vhmus4c79OTt1w81EFE2Bx0vHlvkw2GRQ4sMMrHI1KnCI
GDuaP1U9bHfIY8cnvGNqO6Kk3YOYDMCY23LoBuOmZCJw9WayS+MoylYouHPUJtxgzLyA7yFOxrxq
4HDMgytX2LNhRZ4PN4rPHQQr5q0Nd6zb1K3xQEKEzUSsLk6b4H9Iu67lyJFj+yuKfYcuUCi4CEkP
MI3uJtn0HM68IOgG3hb8199TnF1NdxEiRqOY2Ihl0GSXy8rKPHmO3LTbMUF7GBhmZQt8Wo6cK0Qy
7hOi1lZ72esxKdvLOk5IEFxERZ0D0mMPmRF1vxG1gaScPwA597sY7Ci9pMITIqjvY3lbR5k71m+f
X8ALkY6GpNRPE0KkA2K7qo+4CRxbM/fgtw6dn18EGzQ49mzT+uug8sV3J3ifNQOopIXaiGrQvqcR
bHIhyOgVbDz71mZu/zBf/IK1jxEjRnhkTQiuE7kn6HGENeYRXAs9hHZ+6LDifcl2wx2aLPxVBaOl
N9GxUZ5oOYro69QaS53BKCghzwM4xucRxQvjrLww3XEPweMGDele9tas613xV8lpJHk6XmFFLWQa
re7HeLvMJl7tc5N4S+8aO0crxNrrlsdoH+1RMBQjSbFQh+qCMMZFAEAl1+nzesCR0qt2NTW1vIw/
zQivPagpgj3G5Gaq14R9rUAr+/lR+GhAR6CGPjWeQlWgQ3+6ZBW65gN9Riw6ZoAZhhtWmfbnFj6i
eRFf66amQFIHyDGoOJyaaMISwR7YiRGceGXtJFfDxbjtbdwPOG0xMh/zd9XJ3cJHy/TnphcHd2RZ
SPWgad6Crgqi39msD2Fh7vpwJQOxZkEI5bu5SnQjwJOpI2qT2sAPjBdBkeYrD6WlF8PPKdRE/cmW
e+8xw0D6oP6qaLkjZQOo4hE7atvPp2zBTR2vFvbE6Wox8BTkI98QvMCquPy9AIX5C8vPvGGr7j63
tjYuYXtLSN2A84Ybm67qofsyajtDksGRY63cKdzznB5X/sYjPI/NFaxEzI9hFhPGhHWaoGU0YUBD
57BuWLHyEbXFn5J4QwLfAVmDD0khfUKTd5XCDDhYzkcgY4DYKjzjbMZ+B0VT7UBdiEGK3JHvfqHw
v7QZDWh2ATePJlxIfJwuHS5NluDlgmhmP0buSOzyhqEibrrJg3lZPWFSfyEPtrSEQBmAzdY00PAq
Fs8gDAZ2kQJGxxeCYjX4LkEmeQa9QU+7wYNknOz5YbhMX9eR+h9dMCb7yLJwullLQKoA3jdgLHhV
Egxm/m/oU/Oiz6kdYVqR6JOKiNthXhgc2l22abcUSvTu/KDf1ucUgNtfqIIsL+a/51UXcrWVNYFW
DZznNr1muQtu9/5OwRi1axbbSC92aC085Ju17oflZAg4r5ANoSYlItYKoSbo4I33HUwQan8n9yi+
eC/01rpunqbb1LV2bP+5E1ioqvEJ/mlTuLtpq6N+mMELFNMmYeB7sBny4rljOcmDpKPMhI4xbxVS
vOgSjqwK11LXTBIp+Ehlf96gSH+buaACtg6GY17KKOXNnRterkGLl8eqo4+A5/LIB/zRYFZ1VHVY
1sbVIWCZo22Tw7A4uLK8qqC+uxaorFrkG+0oKCM5NB+AqgMCcYfIyADRspdsTLdzs6fwVcXcSu5/
3UbGT8zRIIU4kM59r08xTNbVDMYokEKvvREWr6ljE8KeUbFn6ojPY+uafqlvqk15ETvDBuIpOp5T
m7Ui7OJxPBqSsFv6UB30McOQWI9uguGazYm3cgw+hrCnsyb4s5IWyHDxhWJe+QTWanaNtkkLMilg
hnO6VxOktv7aBfwf5pEqFqhvkZEU47+oNCwJNLn8xupdhOwck0MhRS59p9vQ7VYCsmX3ov80J1z4
EFNp5J770vnFCH1+0vEsSZ0KDJDO8DhDpMUeL6I9WamMLl/MR3b53B8dghkYmWzkdjXbvI5jx3qc
7zI3ci2n9ZKb/qlAAsn9lXToopcBUk1F9yZELUU1S+jcMDniwS9aRPDmV+ymbty6XJMNX9o7QMaa
6BNVNf3Dm9mSWmgERDBjXsjO7GrouY3Q/Np40TZG9/laWXNxHSHZyFVCZTwddOGEtxopVZKjNTvZ
qS/WCwWrHBbS8KSL8TtyoNK+96fVhttVq8Kh1yalRhMRrHJUenqTfK33IFVza7TEKkAeQ5pivYy5
6D+Phyqc/CSYElSLASMDD2Jm54fugKqIk4YQE1eRQYcQAzjfrz73BUu75tim4AqQu7DGiDf3E63z
9PGiMzKkJlYAQGR501iG+q4QZoqA59YEz3CLgjA2TbVjW/USMjE84ufHIgQd26Wa2cEuu5W8cMAN
hQa0TXMxPOel+/loF52QhYfhXx9EuKKqPuz7nE8xiL1c6mTu/Bz7Gbxe/lVefXMsefJjY8LWbWI2
dW0MYzrPR6a5U2Y3n49nefV+DkfYpkj0Q4vSxLzKcmZ4EWj25ww5vo53tH5uaW0swt6MVTMxwOeF
PNZkuMN06FE++d8sCDuRGVonS/zIgclm20l+khWb37CAKBvsPOBdhGDdqWtOE7NJjAA4NDLV22S6
VOXY+9zCst9AGz2kVynoFsR+IaUkwxxWGES3n5z8CeQc0wGymEBeHGqXPjaxkz4Wb2tR0LLnODIr
7INoniA11cAsuCcjl+D8OFAqQT9s9lTOUBH/lfvmP4yV474xmSjACe/3sikAQJKwvZlnXY6uhtjW
Hbc1GDPGBxBtc6vr2bCP/UKIHEDi9G+rwr1O5xQyIym/5mJdeoWY1qEOvxJTq/dI5yq+HFQayO9k
Z4T8zwhv+jRO/fh7y/zzQwiXfJ1OGngVMXRIr13XBzMFDRrvQEYz2gAitkt+J0EKciUFtJBMPh27
4L16TWUl5eRSHBQIAsMYLHCbH0bJO52PvP2tx8vxfAtOTGGZlXZ8vqk/oTKfOeQ7f3IHLrUnZNny
DZQHcS+tPl8WrwyexQOoAuRcIstb0FlRnqiIURu32qFOMxw4mYLhGH6DMn1orycYFp3pkUXhEKEf
XzUqbnHUvsvgFs+hxUOS6889xJoRwY+GgNszkF0iPAxzW5PS8zydr5vx639thXAwiqEhQQM8irA/
J5VZWaJi0TrAi2cpd6excErUvD43s3ApnJgR9qNSVBAy12DG6JT8mxGACRGyFMrKq33ZCgW019LR
ZyLCu4okhIYeZxKYoYrGlEM33/zOMOCtETybmixmsypmjgOpYMDMAd4xSigEZlDI+Q0j6CMFMxw6
vqiYvQojvYgsfo5AWlN6qhaX+L/y7X8zItyhU9azvuBGWiiYGizcWKP/uYWlHDuRj8YhXKLzlKaQ
h4cJ7bLdGS9gxqVevJecFwDEQNWNVz53+2vPOX72hKzqsVUxRyW1eRxnfImMXPLM6WvbedVwr2rl
2vD4pfXRkAm5YhPNNXisnsYIEA7PtZFHISjlPkFld9ciGkUTIAdcr+GBFjc2sl9/2RKOj1R3Pcv5
rQ2upBQczvehZTx9vlwL7oZAPtu0oOmNvS0+uvVe0aGvhXkLO/NMAfetXcqAgCI3tOIKlu6mE0vC
vQwqZwY+2PcQZAT5fXs+PeDF7ca+dk2MrU7c3+nnRW/j8eiExVKi9s8JjHbsobxREGdZDmDqT+gN
BaXc2lt0CUR2Yk9csA7EpgYnW5T3UudHucOeGjx5L3q3uoM2IBpU0VghbWZ5F4NeGxxDvxD/LJ4E
JE1BMaVx9BNf8aP8QghxA0ibDKgvOIoKqrLwbPDZW3wfO9GhvqsvyXnvryelloI9QBt/mhUuxwBV
/0Llz/D0e3XenteHfJvux63l6LekcYdd4kmutvuNzQuRbQh8QhqYiH5ZhdYi5OJgc4T8AKk2Yzpz
Yurf2bk46JDX5r1iHxJTllTNHXpLftSh2nbbzaB+k7CU8qaHXCoU6VYZ0pZOPgGZnopkDSyK72Ga
jBYSpYgC5Cz3Y/Q36Wa8MqwlE8j9KqCI4lQ57+f1aJ+wlEEBqoLeF5KJF1lFt7ry8vnyLB55A31M
QOChCVQWuU5VC+pPXYxuhvwhxmvaYz5viowOMtSMfunJsTimnwbF2hpIAa2o5QaT4DkGy+lQrOy4
ZQMGhfy3hgSX2BRgRuUYdgU3AM0SqGqDeUrZ/Nas/bQh3NEQ8+mRW4KNaQ80XY4T5ERoTW69oPMV
D/otqwiCpUsAzdFADitovITa9KnL0Oo0KiTAZ6CkWznyeKf1933wuDKsNSOCg5BaaAalfOoAjRwj
D3k6qtvd9XwGxJlrTHZmPkZnwEdsNHfF8uKiHQ1PCKnxOqFFzpuW2Hdlg1IoPPOmtyuv5ND46jBf
RNerD+610QqL2AE9J5kNt+mBpibcDqndFLb6xdxB4vcpHGz6DNGw2F29gvg1KsYnx2sphF9MKaEw
lPO1vK6f2IH5JrTjEhtyDFkBfpyYEyRAwXi2u8vIY7Jdgj0BQjxXa++zpWvo6HNYQtFQb80WeF98
jpjc6fW5NJyz5q6Ubz5f2+WlpSrq3OjyVsR3TIJ5rioJTgySBw4aay1gTD+3sJQ6AXPATxP8Ixz5
SYVmkLYI+YT6UgZZT/tHVtK8zdimOKheehs4a0WCtWEJBzKLIA/GItgEYPhtaoddU/3JLf4fe8CW
N+jPYQnHMQ7SxEAqDPd1C7rWaLjt+u0UI9f6P06fcPgqM5G6mU9fdo6ngNbbUCAoNuMW+n9u2vvl
FSqq+7XjtzZ/wukzshgpawODs+bIbQ3ZZmvTt7othHPWWOBLguQE6JJue8Q3xOesqZbDNtmTUb0z
Kv4ClI5/7g+HG/TkgFWgRm2Jjw8pNSiUwlA70r+BOBnJw/5OeyS4V3l5zlGv54G3Jn9NztglSL5W
7r7FHXNkXDgIkICZlWyAcQoh2k4Ngdi8HeJ65YG1tHQm8JYm528HYEoI2au61mgsY79YXQSRntep
lle25Hs+4OcsckiMgmI7mEBQA0O6wBDykkBqzFE9yDIvNIIEE/sRmwRQEajzIl2G/7chm0vd4C7e
TZv4CqlKpJMqf22TCuHRx8/BXfmRZylZZ2WxrIFG78kILqs7/hyyvHk/o9cblNfFqsXTueUGCacO
RPIZpO/oEhLmdm7rrBmxayFKC5lNK3GCdK36t2ZC2CRN0YFln2FutcsZpLs/GJS6TXbAJQgCLnCq
rvlnftBOV5Nf7aDKIWhHIoAOns5ihI4KkrAE9VtvdJHeBjqFOVDF3lE3faMuStahI9vppXWlQ/Zh
ZS8J9SI+pafWhb3UhHozlnKHVgFfhdawDX6Ar5o3uKBw4iVAAPdX/Olp/uHdoKKYYB/Cf+CSEM/H
1GejTlu0BaUPaE1CZiX05Ude/VsPC4Xn7EdbwmJShbSoHsnQzdonrxDYBYSWv9gvMsPO0KcKDbzv
oHDhxGoGJOld1tprUcTCWUUSHbp6vB0KJd53NqijMzIWiZQVSZzZWWxDOGczeQiIwRfkF7dhh8cE
tevzKHbUB0g6usVF/UXara4xPxbCDoPH5fgnFYxPH4IMSGGmksEowQ5DQG5sah/wNW/CpuavmPUY
bmFHn9gTpj1PGIo1NexxJlEGFAQksjbr6ezTCO19dcFcA9Z2cPOCuMAUIoC8bsaQQvgN3s4IN+0M
FSN0Yxh2bWTPRWVVawd1aRrBwAA4IJfn+PAaDGUaQ4hGQ6LsUXnheKPcR2Bq3EsXkp/tQxeKpStn
hR99ceGOLH5wDQyqfjKFrDsFJ6V6BuCane/0TbL/7xJ171OpI0gkYCTAocTgTn1Qo44A1BfYpV0I
4KFx00K3cWUsp7fvRxOCo5nzztQjmYGw9GVA7R8pCBe3hZPkfn5uXUNUrQWJc3Qvy2uGPywbQJzY
jlCKpDiDSIKcjq1qAmikhxALBbzpOmR2vJ1B7w8yksgFqxFaMf9LmBiGinYPXQPbONItGvr2BIvE
miukciftvbJTH+adAm6u5gw6Wp58Z56tNwp+vIkFi8LkGilXkR46CZic3p1djvkbt7HfcQInP9qv
Qp0+bEwdnVSc6gFIYEQ5qnD0hrA005mkgT0rM9QVCQTLC2DFVGt2oUgIdFUngYOzGM905TwZ6dq5
IOK5gHn4MUtDhpDTofC9duRUJ/R8AbaboSuqsfvxrAWNRrtVr1X5QsaKFv7ain7Yu4I94Q0QFfiX
z4bJ9SxtGaTVOJdIOw0r4/oQewAEREHoJOMQcoAT38lHw4qhr1VKAx+WrjlGctFjXj8/hR+vI8GE
4JpbNetHa6pr0CHL32e3cNMR6RkoAN7L97Fn3Oi3sxM6E9bzNvD6Ee2SzmrY+HGYEC+CiJhCQQwI
4j5hmAlJIrlhRH2HHtU3c4ALyXTnPWdPiCZnQOV7NXL8GOfop0aFLcOMUk6geYdOv3csfu7FXuqH
Pmeul5/X3KmQTOZ9O+D2hUUTQTrSUZrwfiu0pEUiXeE3rrLB/PrB4ARucab5k1tvVKf1LTddw/6I
i/vBqvCkU9Oq6HBkUaByjQyxMXRF0BoFqUYnY054UWzDu/kAgp3JxqC3kLg2VBuioqvxhrDA+BxY
Vd3EP16eVcWaDNpJWQOBMVzMm94dsq0KZ5Q6UBudStt87K+h43iIn1d2tnBGefAMRw8aSLQkcDZC
YYGrtBkhmEGAwd1239tdf2s90r32Ah5EFPONm/5La7de+HXEs53e1rtkCxBo+Igaivf5BxF9MRQ4
ERoAkoyqF6Lcd/mu41PMQiCwe+x/XNqJDs6dbAOqQi9lkIqzZZeLrKw9IcShixYFbzxLykD1DhaT
OHGaEe5wsHZVrq85jzU7ghuMsyZFF/77rjZ9SDp71qHbzO68A8rsnSwKr068+9IN98Bs33kycKDr
yZHTJALK48IEC4er1Sxo3aWIw9CkW0XUU7rUNZJX2XgeoRiqR8bKi15IlfxpENIyKKCDbxSR9Klf
7hKUOMBExM9VdKc0bgl92uvQq3CjT5vp3ARExFt1IULY8mOUR0YFT53SFOiQGYs6OPMmP1DQdLNN
fT56PE4KV4V6Ftf2yBz//tHdM6MDHjxxMGeMg7ZpkVSDglVfb2ig9rcrJ4Tgbx2FtX8ODTe3QaEf
h26XU1sRZU2P9BM/IdErHxguU65q8GsU5KI3et8uUD/TFRU6RB84PGMo7Fl9CGtGVDlK/MRkuvl8
QAsW0NyFAhGP93R0Vp+Ox0I/eZamcD0m658khdyU09rZE1DX73sQNkC/iMtFBd5FmDPJBP0t0N7E
VsAZPDwVAFzzVocZxIGdW3kQxnxnno3W9v7CWp3YFe4UI2asHhDoIrIcPJDO5RCqmi5nR3VmpP9X
K9AL2/DYHBVC52bKwhi9CMRGg/SN0aRnGudZqJpqDWkmvFH5HjwxJETMgA3UVRHAEPOS4JILXvC8
2aC4YbbpA292FHCBd9s2A52AfU1WCaSWBsr1GEFCg4SSqgt7JquCsJJD+FIoE10TiNmnI7mduv7L
51tTjHvex3lsR/BdFEUMsOxhnLwpod8BLZU7kNPF+nWX03ZtuyydhGNrgtOiELHVamISu6ggMmxr
3VjYFHqNay/jpdU7tiN4qwDiKEoNGVXwfCUoYd5peuaoEOkphu+BZn6Fas9zm+m7z+dybXDCNRtM
bKx1acY1K30rYpy/IrM/t/DOISN4RjT3/twVwg0byo2kqwyr1RqtC0Sq3cR+ON7k8r0K3seg129T
40aO1BUAGv+zn5kVnMtQp1lSc/TcbKa30BnfljESf2bHIJ7bZWg76rzPB7pmUPAqchFYyZBgnF1x
mCzQotRQUw7QfJBoTjd8/9wY//SfjE4k67bmHOQtCo5apxauIVlXgQxoPnTonbxGBZwW0m0Ums+f
G1102EdLKSbpgxRMO0HNl9LlT4DYA7NE6KHdEZzc6LHyjZ1qQ3r+Yu1tvnI0RIkui0UkATUXPOgY
hfakmzZrWrerOkc264sUoIK2i+5yCE1/PuDF0wECJgiboPngQwcEQ++7po+wq07WZg5ml0xkJXDg
B0xcSHCfU/R2Eci4iXjsTIniiYDrzFZr1bQhD3ZQU3MzFnVjZ+WaK1uK45HjAIkVLyNC9lbYo32j
Qnu+gbX+UUY2/IFLN3BVQRNC3g4a8VZb/QRlgB93PBrSUTMCqyXuJ+EYotUL1JkGHAwei7hn/ciA
Yv028KtNtAH6ybqF3hkA2Nrk8Xw5T1p/voRL84vkAzo6IPPDU8WncUxJZsUY+4HfSflzwDqwFRW3
IFSwe2tyPjcloCz/GiuqAO/AeuBST21VLaqAPchJ+f17R53mcrZHMDzjbpJB6p6EjgqatPUwd2mX
akg5/GWWf/8ozDWGJFViMADb6hh/G1TNJgF05D4f29LVfmxDmMYqSeO4n7kN8z6f8BIaAErswu3n
VpYX6+dI+PePRjJawTihGQObpdPOJrTCq03lW0bvj7GycvEtPYBACPzTlnAt6Wkr9fWIEfFmMd5U
lH6LUseE6BTvFSs33XrT9tokCmdBUiYwHWswWRPQGdELpfwOkqHfWSlF5mR1wFni7Xo6h32QdrQv
YSSK+ngzdQpKfFr6FVHMiuda3u5HloTt3jEl1sCWxmcwBn0GeNH28sOPDDjoSkEqJHn5Hajd1pF4
i35MOzItbHnAWGjWKjBN/RmwJbC0QibCJaUdPPLC4no2evGMIbmnAXQCFgNRNIHquSbpIRxnE3Uu
5CnRo2mulGkXTbwrgqNsylPspwunJ6iotQUWLpsLD2zWG42uEdIvni8TdDR4OcoECeBTE23FoJqt
jtiAcr1V0HhmxQR9brIDQjz/86O8PJqfpoSjjK4XGfTkOMqM5KjBIkmm/87tzOHeGtKRvO4qvKsS
c9AKyr2FpePqegBd4IpDXxrDsQHhPcX0VoZOBwzQdLjN9Evwv91/PkuLEdWxCeG0TmifBQEgTPAU
bnU1HeTsLHvhDfian1+hD6p3lfvylqCKu7JAiw7w2LRwfJu5aGLwE/LbKvDbK/qW6cDgxZCIBqG9
7MoEoi9rpePFg4v+Y+RIUDomHyKqqTWKmRGkw8dN4Be1G6GGBAbRc9UJOxzbiK5Wq1U+hWKEdWyS
r/LRpVIV2qzpIVRyB0d2OPpBOiP7yTN9tm8hSAakzvcR9aXUa5+5vDKC96sRk6BvrGv9XL0mm2oP
6MTa9JOl58LxxxLOopEQBmJCzIRm6770mFxZl8159JrKW+BftA2U2M54L2D7vX9gV9mh/676GYio
a7xy08fqvwQ3/4hdjj+OcF5rSYpommKWQPALmsEvibTSYy9QXX+0IFy4wQDpZy1+32/okpa38l61
0y8ZSJH1txKtYUCIcDA+tZUGPmljFP78EFe2vl335st7/2gbCjexydBLYVnot83OywO00W3OYtJt
2HlgFx5vhVlLZ/M/+NkmFJx7HmZjF0WY3nRGngIItTArkT9/VFIQvZPSq4yV7u3lIRJE+vDzvEdK
mO42gPjHWGO6QVv71HYORy3kF9WZ4ut2AhpxiAutSgEsjvLIpjCtmgzai5Tv6QLdBtD2pvfGs8bc
7lo544CJ9qmZ7fqrmTokdZL9n1WK/zuBT7J//QNfv5TV1MRh1Apf/usifmlKVn5v/8F/7d8/dvpL
/7qs3orbtnl7ay+eKvEnT34Rf/9P++5T+3TyBWRO43a67t6a6eaNdVn7biR8K/lP/uo3//b2/lfu
purtn3+8lF3R8r8WxmXxx5/f2r3+8w+C0/h/x3/+z+8dnnL8ml1mcR+/ib/w9sTaf/4hacbfKeIV
Lo/GiZ/QV/DH34a392/p1t+Blwemj3JuD9WACyrKpo3wW/gOXoeqhaoXRZyBOPKPv7Gye/8eIX9H
DAECK11D6hkUjOoff322qx97/seqYCr+/PpvRZdflXHRsn/+garCydnQEVQBvvMuroBPiSKTsGvM
oW/IAEiX13dAv3jgmytz0EWQpusvijAmw51E0kne1z1qBzYlLJrcplTo9KxNLX0OwyowvrVKm4Qe
sySpxfnSJ6QErKLVR0eeSvUbpO2zb0FbgxVTrqq0Q9tIYmkheD1lpeCou1E61JnZWsgAV8Nsa42q
AR/NQA9b2lXOonQzJorcXOckbF+ryOjKraaNhjR7Jsm0mDrA8dVQhevrKX3IyrpOd7Qum3xDGwP5
O9Bifm2qTAk2ES0I6nSSAal7uTPo1hiMBnHrZA6mNw5yghYDZAEUt2KJBSxp1vaHIGiI4qXTqF9W
alBtWlWhF0Zt1K3dGE38DdIsz1YC1uJkVmInG8bxemTJ/JDHFSN7HRmGp1RV0YcDxiE0Hldm7Rso
2t8jJx0Yngmys/EuVsZIfp1onT5AfU7LIAIWGaALUNXEUF9ZlwCJGbaIgh2m5tpADkmMDpZNFWtt
6yeSLp9XBCy5Hohd62gfdaZxK41toQA4MUl9lrgKrWMFYjm9Yk7dhdnSSL8yptYyS89kSqGZ35E7
bqfpPDQ6ZpGriIbSAHzb0MpKvGeNVhUunY2+9muIrCDoR4PpTShX5XRmljIqWFIjh919qcVJ5YC3
F4F0qeoQ1TULc0BtuDPnYjMU4XTowhSSKV5ZBZnEHtR06plLQNjIgMlXoNMigQrbyvUIWMUgSWvb
HLoK1LzdpLMXCA+FreQx+NZ5Kw81AWGM1Y42DTTVoZI0eVZEKjuKg5qds6oOmy2rQIfrsmIMsM5l
OlnPVlQH20zrkb8aoqBFERd6pfO1nFbhTWkW8iYPe7NywB4NWmZGc5OmNgs6fbgrpTmGpoxKGHI2
QUUaB0mB5hHMxCBIMNPB9MNOVUCeaEzBpTmk+PS0HGbscdnqKi+crIew6fE5ht6Kdbfs8+EtZHkZ
emkpxWc0RroGlNHFCC7dtJr8YBxSySFh35lOaenRl3ySW/ObXubDRapCcPebkSsl8lV5n7u5ATZK
u9DTRNmN5axCjb2mc+4PUk9Yadpzbk5x7cVjAL5oJ5TmMuv36qhDashJhjlProGETfMM2zirU0eZ
iHzJ+j5lTi9BSu1mpAPZBqWJNH9G2bkeNFpyH6pjFdtmlZIQwA6pcUA1YG772cy2YIhWtZ3Oop1i
1dNVLNXoEaYa9GYZmi00k6n2OOv6QzUp6WXURgEYvrtKvR6Aax2x6qSpnUyZtq1WGV+nRM/Ow6zS
ajuGm4j7gnpFFk3+OMeI1TB7HuzpXqdUu9ZCv3uGLQ1671m/CY1MfqtpK7dO3o3svgRZ/0uaBwA5
t4PEei8zaLFloT7eAR8M+pS66eL6Rpkk+RrQmemrjH5uUKOPE0XSJaPhObWiTrbjiQKPVZJAd/AO
Cwo3k5T0yqR9dIAmZhsAByHpz9Ws5NQ350h/HcOir66xvMquhD5uB6riUTHcnEjoz8szvdF9okfW
OS1JM7lqg7K/F0dVie4YCM6+JVoJFG3RJX4N2l2gaztcse0wVJBtRIP27KsIckwU1HLFkdJ0QC+N
gSZw3dEHijdnQEvzBYsK3T1sEQgeIhMSADJrqNN9YA1qBx6wOJXOWa93Z3RODDy5RrV11VSeLhpc
CeeS0ja5PYO51roGhpB8I9WAkKpnQ+aaUYQ+ibxQ+t6VDDV3cjiiEiyiw+hVdL4LOu0AqTLjkql9
cUvgwa/7Wm0gxFaMkNJqSRmTe6WQRuaCEtps/UpqiJNk4yh7kFea/SAbUkeOtRurobldRtN00caz
fKO2bWFPffJk9sZ+DIraryyCdtZZv7aKaCsBPI+9jhS1PNbMrgJ0RiadrJ9ZtLg0m/BqbKESNUiy
3EGDWWousp6mT7NcHnJEwGqsh69yTepXpVTB4m5Fz+kYn8s0SgB6jbL8DiTVQD5VLDUbeHqijzu5
jV2UOsrXpjH0yckaaZq3HTQFQoTWpZIGbhppGtitwDZNQC8+m6qLBloSOwqLw6tanWW2S6bJABe8
MmtYIQt93E7EAoCOi8KoA8caQs3wjVACIk6Jszk8K6akirw6LfaV0irFNpKU3NwjFMwk20gCIDB7
CBw9klJSoW0ZKU29abpBKrwqCtI7I5kCMPmMMjRVE2MGmAeJ5FndkkkFs1GvdC+6ZiLvYg3BFzNr
+vMkT247cN9fYQeD9XzuQIw/BcG31szMchuqZaDaQdxnQLf1YfXNlKhE92k0JeUOwU6AHrPRSqXd
GMRZ76F/EOTvWR5Jtwzc1qCcj81x9EFkzTJPSes+8lpaxRN+BB2frpYaEZTbhwQMtUWkSPc6HIQX
AaPidsRI/biewRsOFYHRaeu8A84eFDyFO4wJ6D5pEdKXecxLej5LshmdtWbFMptVHfZM2xr0rYTj
eECLaPYKdvjqQdO6QN6bAAEHZ9M40ps4n2X52zhM+o3EwuRxMMq6AtkrwUcLmxpePcwLWYXfV8wL
XGZgFsqlaczPwrEPJdBXN8ZB1aV0OhtmK4ZaVjU2zY4GpqLappHrX3H5phdKlYZPGanhW42+I5Mb
QwRLsjOQIm6iErNhFz2dXukQ526nael1ZdSDH/RDhOdN0MxXGZQT7CAl+gMZc8XN5yzIPDPXLRVq
nK360vZy73aRptqRVr2mpBgML5Fn5SlOMzbuI4WQ/TBIj/EUbHtQXYKzvkR/RCD3F4AixXYQ5Fs1
iWY7VqTgompb4gLrEUIIhIO0pLKRXJK0yQ5VkHbLDGmvmB1k2uMwG57jjlyriFssx0zKCl7YmAPV
zcfENQKk0u3JjFTiqlWew9+SUEocqUvnK4UOhgUC2grilyl+GjSxHYXud9Dn8asc69p3cyrr1K/A
8GuznGzmag6hK0HUa+CdK3kfp3HxXA1hY/mh0kzmVpEnHbz0wz2boOg0dqW8KWZrMKDQNYXlrUrL
dKvRPnAw4YWHVwOxbDUacQfNwMW7UCjAr7E2hAcpMxKMiHuocsHd2kFtjHFL+tLc6UlqgJDdiB5J
WutfjayfNsbQxGeBFIdIzQWBG8RtmDqplJDX3MrQsVHjBrhoK+QQd2HURQ4Ctfg+JLRtz1nOAkhj
oY2Q3sKPWdV9OU/VI2Qv0ggEqCX0FmIoA9RBfG7FiWRuU7TlXsc0zzIv0VMj3M2zweaN1s7lAH9C
msrOdG3OH1hpFdlTS5hUn/Vp1wGZZMzqOf68U/cyYiw6h2A2leUrvZtTjwZwyKlJH7KouzJ0NJtM
IW0lx6TJTTvru1prFT9to+q6goSE3/QzxkkR8ycp6ut8RPZYAFmsVKGLTsURHr53xlSdcRUGqTua
wWHszQcpLVMHjPsHOkBpRI5fcPs8BGGwKTvtGzOVb1KHgFMeh85DTx3o2IwKSnsRw2nVNQ9SJfGB
tvWtNpjFpid95jRFkF4baWRs6FQiXpenTFO2tT4cumQcnVrrZRuHUXFmpS63VgvY2yw/lXJ4KdGo
AwR5pug/sDooStTRAcXQnTQpiR0DLW33ehA6is6u9Fk/oOv6LKgRDMFd22MlH7IQ4iJxYGZX6vx+
2mmGvjGQIYxd8YW2hlcjsMIdalD3/9k7ryS5tSzLTqWt/pEGLX6h4Sp0UPzAggwGtNYYRE+qJ9YL
zLTM9/gyi1b/ZTQaI5zuDnXvuefufc7e5rR5cZZaIeZ+r0MrIZiAyVPbrq2nVws+MUeHf7LLlNcT
43SStbrzZsF8KBk59tynz0lXyGgdyaK9b3vvtFX+SZuyeynpP6iUks5rMpTBqvbU5+fq4uYCSWrd
aRpaZYpwGi2pmSbPFONhvxqznpvNw6y0a1nd90LPBKjkPvs0r2L3fTG2NPV2RfS3Xe0fRCHjpibq
2nxBijmx6J+2rAA/GCN2ikVeJl/bVUQlLYtpFU9ppFtN1julJi8QMgMJDEYw4jVLVmTVd2x2nRmU
9FQbmmA3ixYLjqTNRU9OOQCu6FaRnQWw+xdhZLJIm1ITJTNSSZSmmwehxY3rrC87gWQlQHfJTg9H
12fCRUnHUN7ru1lDsYB0uX/IeisOyDWmy5TQhr0bU8u5TuQ6ndq/sb6Wi2sZVc1MMNtWwQ1CMDK3
HfvmXlXZvSSxPtmG3INeyvHy3LNJOXUHPj6Xs4Sc2WJKxWlbksLyO2tec1sCrzFhahLFa7vtk8IK
vmMupT71QrN9NI1IlXuMssrTuPaCep7HwYyvSUwi6nXoLFX2uCtPipRbRoTs6WRcBQOOBOvsZL+M
TYXZ5mhgwiNYw+BuQ11AnEAHNV0FDdul4uJRNA74muoLRdJCJc+uxQqHEke5etRvtLnTyIhIiLN1
AServMVkCNiyKnSEwW6pB7/R2x4fmx4q7HEHM/LiudGYF4P5WVwmacYdVc1pQp6nLSgn02coLIk/
97GFQESxzKXfIfyJB4Fp4YfTa2LzgusMWY2mWYzqfTVT8TJtY29ejJEi2MGXzVLLMzvrt8K45FZV
seSoMWh23FhEYU0RArnN0fXKx+VNrFMqsGQz7V0lWZT8fRQXc3lMqo0NoEgdiv6ubqRRHk04g0xD
+B7Xpq8Wa+fncd7qJzTR1OqVVMq61zJtQ4iOmk16rSphmv0qX9p7UUokvNIZfawERpHLt3ovZdGF
9J72VzWbTPODLICvtOt8t5BXM0C0zb5vPzPPlw8jycSoFFgmw0HtgzLfkHI3lV67zataqK+5jsCl
m2wDcxTPZgmnzTzXW57i2PdgB0V2V7Rl3gfLPqgTje1l9z1eygI9rkRyLKMU3lgjhxfNtJL0W6Zu
NS5JMwulI2hK23qTMY2WqxF/XxsVFx6v0sxK8qQtNk2quqwm/yQb1iz5dSmt0j0fzAc/w/ZnoNQl
STVPWNR2Obfqumpe3BrLaMPqFlLIWC1ROG0VQfLquMcstJ9IZ+3DGkc80biosgqM02q+a3lcDw6n
0SRuCrqROJMwgYBsdNbe4rbXn8aajtXrkGzbZhcKJlTurid57EmMmIXGFJCEkSwr3ygv2JVYigAS
EtGjnH5rw0osxA6HFZka5rTA2zMeywe5rawD6NGf1w2uJx7k9zku08MEd5uwpSAg3JTFIhW3J6Mp
BIG2kAXSl/2roMx4PY3t3noVySyaPXnfb6gHiJsYNsMmqm6bMzQ8o58qth1DZ8IDy8Z8EoVmZgdd
40vh0OyzVaGRdRvcRt4LDpYuoNOZWJ9XKy+J1Ub5Q2bHXNpNJtwXfKNd0DheeVOe0vczZvPmiApG
IrYwa3uDrHJZfpMOlypH7vW4cPCmqo1/uOn9L8b7Xwff+58x3iB9q9/+iPAeb/87wiv9DVmhQ2oX
KzVE/enR+ifAq/wNCfED+7UUMFaRioB/IrwSH8MDAAIQ116J/gI+9Q+AV/0bgt8KHxKPjnaadrT/
Cb4r/UIK0P5DGwPpKBjEv3PClOVhqvP8WTzRw+Vkur15rd9dU9dw4qf0E78j+7QDYdz/rsPpV7Lx
70cG+CbD/nftE8JsZpVMP7xjBssr9kcBDRvOXtJ7fIg8/ZbbPBi7P3A8fzncLxSaJeTdrK5PIkLx
DzhhuUrYBIfOo/l9mrBRxUXb/+0xD5L2vzvmLyxPzDI6rPvTQeGqXWLPT4feYufKfpNXNAG3zu8E
B6SD9P7vjvgLWt8l6qIm4pMaUHj7tNqjbTzQgORsofr4hwH+b4iBXxmsv9zPXzizvE6UeFt/Xtv2
IvlHjc4xaihmNoLaq9lDeb854p/vpkkHvqopaA9Ih2/rUefBtf+BKh5bqypHsnru5hQA6DlAwBfk
G7w2iL3fCYP+ebj8PBiohUnjuEWXD+Ljfz5Ys1SCvPdvUnOnk1DU2Ltb629qYP9cwPD3Q6AsQNGw
qWmIC/xyB7N8VwspfouJ6eJ3Y/n2m9v1b7+eRkkJZ/Z/I/VlbKsmK+Pb4kifl7fBKU7mvcpwME5b
1OD83Z1/c7xjAv1r6P3jcghJ1C5KlvEXMyJj1OJpGN8G73DSpaD3oaPr6lDPoWEAce/4U/qQB79j
bg3tr5epIcSH4ZwEe0YF0C9zbLbMtK3Kb9VQUCDRbf2XWgCcHGjR0ZxK7/YRf8hO/ZwtsQSQp2t3
ymgW3oCZ1+qY5B+u3DfCuzkdSmjJIS2hCwp4kyhIbPl19FeyibV1XxMHndjGzfNkfYN5U2KMxjsJ
lmjLnSJfy/uUjgkwa7kSvufIUgKHAPHvYA3AEIOrVhWVv7kiAfSLcZzTQlF2yydZatePupAK4m6C
yjy82DbVeAZI7KTtlvTgAWV4GYzM+ERCbNFIZzSWIzajlV7xhlheSnku9POkLdVbMrf593k1aqdo
RbN2laEtX2CCsKkUYmlaP4P1LI6xYzUe6Ouolv7eK7FpZ2sqk4nE1aNR9JavL7KjbsqBM5B9ZGlY
11pkNtKntRpsXX0azQrChaJfJ87yzhNKs3NbuStoqC4FXLGB4PiGXlFrzVMXpUJh1JRARIW4qydP
bppOuC64dKY/iqwvQyuddTZcqhivp6FJm5deMhbJNsa6yr1sK5ePjD7u6sQ6OaSetFCvGvaJsLZu
kqaGZVdaqcPnsR3/nCstPcF1XudRa8wzO9TdGBu7K+t+CInF9IBLe1PTg4i19+LCnOiXNVsUdhRz
rP2oQZjPmnb0CQmlgsdjhvXf3Zj0ydkQd+0lGef42jQ8U71dpcciUdgC5ht0qKEN9Jlb/ThE42aV
j7C2CJBJ9X5ussQa7VZtTX8w+/aQ4k67r91cgERJ4muOmmilxLMTd7vikhJMwbpY/RVjYjMQyNK/
xzR2e3U+IEqYjuOnbWzlbwu9ib48lKmzYqtpG6swvKjDXj+iVRZ/KfukTUjOYwQgZvpCXwyjnbDD
bPM2wEKyvg0ZzVe2NQ+1t8PmXXL2jhdjkmRnEwBMaaVUQzicPALW7AizqEBDn9TxdelB4jYtI51O
qkuVd1O4SGb5vI/6GCTzuobLOEC67uzWppX97pxmw6fKgGHrlg2X7bkRo7gp+48qtpLKm5d6BBrp
60uVmFLjUqQfd17bSPNNHPX5ouZqLDotja1P1ijFt53NrBsnSgUWes/0AQJoC6t1IXlS68a2LXG7
nK3HQmHpaVGzwi3giG/6PHSXxRxz2U7E5OukpMIXY+oyL9k7RlpaAYsOkqzcKU39qqs7LoowVLSx
ttV4yoYYaWalUr8yuLa7Iu2y77iWK6e8KFD0iWu2W9Davb3PhavrywvYUfWUdN3kr9p6T2d+YltW
6w0LmoSwPVekJhu7oMddsPN+VYKm1xHaxlP2cVMqTBgq07wusSo4VtbElg1QUdmxpjvbmMPVaLmT
FbVwFxsDlmXYeqrIcuMDKw6tudoSudy57aqyok5JT6corers0qe6eW8a+/yOc2cTbUjz9vh2x72d
WcrrrJej2+w6OtCSnjm5hJXmkmJ2UaxL7eh1b9ljto1uVjGVsDn9MhizCjgM3aWbxhqVpo5dliS0
qImVBi7uaORydsWdLK2wZeK2un3a6pc+kX/wirIhGzSl990g928tWfHs1hBifrEO+kNC+/+P2bTU
3enzZmafaqXJl21UWuCtpEXeCNP2yl1EeAlvEQrB2zG+ZhO0DEowmeOmOmOdNQ+mVHWqrSPFEgCg
Lyd5HxhSVRO/1qawAUSIVn0vd4tr8oCXBDZ3WMwHYV3mK9F0Csu+Vr5Sp6A2bopv6HXVcmys90lU
T3MCyWqnkGGN0yVW8yqs1lrZnTV1X+O+jz+sTpLe2C0mD+o2ithpGHn/GuubQeyUb0YHkM1emjGw
dkhIDoNSehXDWZySx4mdsF8abelr5epjwLw+rqZmfMkWASQut2LV003WG0QBMHwt2xJSO96wHcpL
4V21hvWmtGPxnBRq/NkYMvq/l7V/ZIFLaYoyZO2tUgy6awRKKjJbFIe8tk0Rsg2FgTiFt1q3b1R3
jD/Y75s3qg0+lpGGu33JOxcMJH1UdRDjUi2CtM6Daf6Yu3b7Ki8jQu2bQS29tIP9HxfhiKqynUc1
iXhqD+t6N5XlZ1naIA237rPRKdP9ImSLY5X1uNmGAUNoADrXuV2bxZe+GGFr4rl+3Ro8iJJNXmxR
34VgWKTiUkzKR1HJe7QvM36pciGpPkG78zWjbN2yNr/QxRdAahUuJHz5bBr9rayTayEoiqsOWfVe
t9vnuhO+4AL9qQNNSZ1ykpomyoXZuCOUl2cppz3J6aEHJbfMufthMmpruHfGttiSkWsW4GO7QnTM
Km2kbdG0PWTsOD3hN6K+YDzcYEer199iqyG41eXXelungQeXtIKdgX68VWijfCxzLJya3qzvcZol
QVGXcvJhaBVXbOPh1Car5sSGkhdPWUqlSpLM1CFKSuwJIzU5FGROxcXq4F9SsNxoktfulQ6h+Cmn
GIcRIORfWqOUnlWyiYe8K/NTXREwjBIabcQSOpTj0TgbbED9cuyHO1pgpDAte2dLDMXvB1Xx0mwV
iMCFhphQLpCqymURoLVXtH5ZjNlzPk/2lmuXTR/p9Furdbgz8VuK8qqook7JE7Yf3Z6eGEkfFBdF
uazWgQlIU5zExKDeodpOWgEj1nXWgefIfIDqhO2ubpv9VCLWeycoWnVaiHojGuJ6KI1F+2VKVsGO
wTaGqNIFdFKlioIWOxk78W4ckthVctVcvyWVan6mxRM2a5973alquFln2CHlwbesWHPmbhZGVNNw
PG7oDRP77CEWCmV9obZAiQSxZHgWufbNknOIz1SC7tGahmagSeuSe7mtjUdVNiXkzUmIHjKzes0X
rb9vsbsJqN3QG4D6CRWW3dp/oHrFznORytoj5hxU1jjeYrm7TDNS7e7aU4+iZYoyu5XUig99vlYL
DWqlgbyJ0pFADHJ3vxlVzlAftcdyj7fdG+NVOrHkQNfI6lKtTkXa+VCLpXouqxoKfRT0LdjEnKq+
aVQsT9QKcw2VKt+/i1Q1fIPQl9+zcU0+yTXAFSVc64B+A5x/BHBAMS4C/h9Vbt5J8yDRdt4JDaYB
dF2+H0QsspxlSadgZnTCeeyhLkG6B0VzkJXVqIgVOhHIj6occiaRCo81VSR7sczseZ9h/KnPsdqo
l5PmUsTC9nkbpORW0rhAsW9tNpdB63Acz6QY7Yim6ZvcLuVspsJDQuyfJ5ED2RGUtMJO575XAiA5
8YuUZTvE5ZZRV7lnMyOwNZLRbjYWQjftoAghDtF0yxVTfFaoq7uHulCzL1ZfdYKLd7rZnQFMECPJ
zCSp/a0qlpST1OrVSavG6CB0e0JAPuxg3ZBSqu4Ndae+xl1inuAS2ZwuvQA2bqjt53EBRPU1cuBP
1gSbZMtGCq86i6Xp95uBse5E2/sPfRKU4HCshizStDjS9rWmi7VHl5pesDrXsttSIUHp4NNbp2dI
6gy4lII10ZaoVHbEmqK44NAeoj9mqFRghjlrPmOeQsURNuMpfo6zIbfnPpunO0NYUCaRc31xZ5jn
U1J0tUo5WZJ+zat0auCSW/khadWMSW0WFVZJadWRXM/VbMFSDtQHi0u/38iRNOvTKra58lxKwl7c
MXRhP2tthaRqB8mI0louz5tSlOCcIsijYWDVl0qZwpnnBe3BGG9i7A4p5KzNetfNoKNZYYyBOotR
05Qt+4dK9ihaMSn5sPYzaXK72HTiUWxhWNUKyU1dBBXqCoUB6lDXJzOHlYDMmYIZqtUfS0pO+qox
L6NVDQ9LM80u6raKp6bWeF5ZH11KoKwXlMjBzudYtVvsx71hFzBqbWpU24b+w2iq/SKvFnYdZv6o
D1b8SIt87CZNJThFY+GPwu+vGjrEnpb3CN4Uif6UDKTMmWmKAW6pxXuu128r8neezsoRCebjRNHj
YqXh3DUqZKMgUj6UZ8FiFuhWoYzgr1KVnIxUWh6pCJnwU8jaxenysn+K064VLqaeK5Ot5rr4tZka
V6q3ZG0cFKZL80Uoe9ySnCJVBv1OLvA7Zx7NL+gd7repnmk+shhRQd8t2bdhU3RMfLf7fRWbzd52
eXqi/k29KzO9+/wbrODfbdoP2RQKGX/in79s2rtdIEse3/HkfNRfh6t1O7A/fCI+yEtfrOi3esZ/
hY40VLv/dbxfYLGx2hJNH9+z11U+7KWvbN4uu1PfZHd8+X05+V+xoz8f7RdghyKXIV7Gd0r0bLWF
xI1nr65+B+/85iC/6hYkJmvWpH0XSOFaB8qgedRPU9A4dMnJDgM67l32ZL/HUf8K8/zp4g7Q+o8o
HG0p6qzv72KwHS2jCKtJ7vaSMJIclkqY4h0AlxpyMDnn56D5X3Lhv7AdgKFizP5nhuH//d/yx/B/
nn7UxVsx/ZFp+Odn/0E3yOrfNBRxaN8BLkUVlpH+93py9q+UmqN/eZR005J1tJf9o55c1v4GD3EI
GaFueKiWcCr/YBv4L/TuLRRGWPCQo9HV/wnb8HdM818goUDbIwosomjBZ/xx1Gj7ohrZnCvXPMrO
3Wm4CXdCqNgtZBgGdvLp+FW9mTfdM6jP8AfHCLeT9NQrtnQXP2S32Y+9+rp9wgPKW31MUO+WIDuB
MrnDKb8Ub2VUN7bCbnlDgkoNpnNOf9RKF7zkU1jgyq7u6ac5Krw5VB3KQE6rKwetWzzGp8NufsXz
mDqWsDsPdJtCC5wVN42EcMOOUQqzsI82b/TFQD11iEvmNCYJfhPqp/YpOSkuvf2ohmerPV2pDEcB
C1gIAZ3kRq+Q5CsuLfgukBdAFLWwl+JqhN1NPhl3etDdNriWQ3iVXPeWRXPY+lU4BKWveqhKncxT
8xDfC7fyqThZt+Zahd1pDNlqOBLXmeJIJly1AK4mMhe2UXZ1Te8oq4sXW0fa5iW+n9TFXr9V2Nyr
XoF1rOop/mD/iDwKKf1nKqkdOk7cjD6r+IP0mHe06MAep4HKUcg3uB1cyY6GQBMNvifex5f1lAWQ
NeDvmGKHEyrOqb/4XbRj4dyfJ1cK+lD/0p8Ht0J3THeVU3ExvAVaoIikYLmvw5lPLY/VQ+rvgfUw
sbOITD99WKAPiqA6TapdBDSdI+e70fCL/4edn9ITLSm+8iGdivviXf5ufR0hcJpgcHt7ekZBbkFM
xaAzTDsNl8XX76gl9ElX0FxrQ2q23TScLsZDfLddEERzRV90qdGwO1e/yx/FS/W+v3bUpFOcPVOI
b3ez098Qk/K0m3KzrkNUPLUvtddF64eI4BRO5zBGIlLH6XkODhsWDbuO0aMPwM+v6lVzyyBWIrpR
WxVhO+PeiHqORt6K7WTh78V9faJW0c2DzBU/qWF7ks8LQqy4SsEOVa7pjd8zft5QTVMfq7MSTaGV
w3k75k19lO4ZiXAemV96HfNE5LX36Vy+SPfZN+YP78wfjGgLMvDaEyLsPmUAT/k1v8in8qJfm7P5
mF8NZkB/yaP0VJ/U8/AbOgABwT/xAf+a6r8wJyRXcqM3nXRFWO+wzlv90W2RvBxC6l/slnPo3Y+P
MTg6uHWvjNpox+hC9DZndIVnBZGKwave0ntcK382C4/+4sk0Bxb2K6WzPuAUfYKyZ4Fbh5JLqY+v
+EUoheyS8u8Ir3mMIozTO0dyFd/wC+/wGFUY5eNZTU7VT5qR4k+bGn23ClaICu0shYJHaSbyfFmQ
/QCxLo2TNjjDj/1b9TKHIw1SxQu2AIfE5XbXYuV9pHzOfH4U8E+ju9XteW0M4y+pr0flWY3Ic93m
xfySXOVIuiXZxWQsXfU7BmSURPLz/qg9Gt7gzyfjWhlhEs2n5FKe91vsD756hz1pc2/y7kMEmlqg
6xrgwcfwXo/54ENb2hKvf1CW7Lx9Ke3vNVHh0FDebM0dPJHmScV+/8j5/IJb9PFeyv6wlNvsyuWb
vCHSTsslD+cgJ7Caty4cfQwH/Tki35Zod514c+azKdhCi/EonJNPjDi3dd5QzooOWke3j5N7J4Zf
1ICHchXO9WVHgG/y6GrzprN1XzoavxW33R+RvTMfVWSQESJsGXpyoCEnkSFPV3qlVzuaXUfC3XY6
jltet2/JnZ7YSW0nHDL3Gj/1mAJRFzbeofErolyN2qCD7++NzadbOrqHpryjOjSzeaKjoBRV+Iu9
2L2/BRNLzeAJ9qFm/QE6iTARUd9e3ZpU04JHsK0IQCvsQvERG0vHeDa+JCjJUcX/+ZC90FygAFag
Q7mVsicceYGhHw10kxVbDoSw5UvSU0sq+VurbEqG/sM8+qWBejGyQsaASrx2nn7dWcoaZwgEWpG7
sKrpxjW54N3vaYbkCriVk2NcUp5EzVq1cissBEOe6F/0J0/jx4y78drRu4oetP1e4y842YBUThzM
3ElwWxSFt3A6T0zD0Z/9Y8pOHG11v8IWBbPP0mwDWSPvOLAqDl7vl4t9DJtjkeQ/3MTjDFlc0WD0
9UDy+8g8QXwHPZpd6PN5JVNY/Dqdyuj4wiGkHYNpXd1Wv+OnlKDZeQN/Jq9fz2YweZQ8O8dLjKC3
YzwPoeY2/C46fVQ8qnxR51GDyZCQOUweLc7KxR5f3nlSlDNYRvfvF4JIoTszug8jCrTpaSievDzi
U1fTgRGzu9eJq4P2Qpp055KLGzeNRVzxiV5cOXPDb97yZ76f+4rOgBN7uicGo79zPymgRtwz83S8
o6iLZnAIx5gS7suX2DO9jlPaPngsTks6vn2D2Eue4sROX4Zzx9hBJQHJyAECXXD0CEtbBwM4Yufq
1zxOAAbX8qlpl1yVwGcG9KKTqzDQXXry3I2JszkCT+b4v+OeIV7Bw0x85KHDEpE2KsMYyHCYBE6N
oWxE8IP+MZQbz+JzkttwkJprqLBPvEgo+VJzHB2Xc6RKoz+dt5BIwNMj5Q+4QbxDsI+h14THzauj
/TOUxWnjdqAo75s8e/KJABmZCy5ip+4YqC5t1HfHkzbcLayJAQYDOPGpaaOj96ni7AW+fkKg6KPg
pCxONyUqFMzZ415odJ4XPszOz5s8cvKQy4wemYVD8Vt0pBiwnE4on8dAD/VwZFXO3NizQig9dzoL
90s4hBvj+DiWSpZ3zBH2R176c2BKLBULJ5qzcwEoFKKScMnC4xnMvGNI1BdiU1geI5noIjLEUoJH
7PXByC0m76Cco3QGb/+8f06jxtM3Nw0IV7QOEYMMlnqD8Y2sdmaXjDyRVbn7xlY36n2cMHglDRaa
qaefIzW7mYF8mn0h7H1cT5ezhcVzCnveeSDjzF1MNIjAs3cUrlDYTfwxHSFMo/G7Shi2LkesKgOg
WYbMMSwXbi1eAtzRQwQXtVZGlcy93HA9ZS564oP5sjyoN2Iaz7pypWvlHve7ZdqguxmS/mJASH2d
u/BEaN9wyJF8tDaxtUcIzaZ2n/dsXH9DRKCih+ey3CQ+fQR+hc+00cRMiIlFCmc1s1AwL0ijxcC8
at91pq/4sNE4nxF3N7d9E4KGsNbwmclrEO4noyYNOPwKFmKwyZCmLJgjW8jLyzypMiJ/dUjbQmgP
t/UtrjPh2FJE26NLiyHfW3KTR58b6x7t7UdsE3+O8NVHMCs4Vp5jtm602vyMMnXATKWjH6qfS6di
BziSQSIQNQ8FY0y2XQk4QfLHlNtIunOsepzKfKHnCuV0+Di7eEzfjyZ2PnDSONGS23CUWplIKFqk
5GaQPx/lSO1dFXQkKqmrEJ+6YD/v+rW+qx62HyvOL4M/ktlkpCtQERzfZHZJvM26WZU9n9mVeCXz
uLgmJ0yLcl8K+fVU+9WpOCWnJii3i8Dn7tZzdx2uw49DenDzLbrNC4ckCGfWl9JnS4X2k+JTSk2j
v+gzwOzUXYLOAQm9sivCw2AiS2rQh0LTnAyK5JY8J2dLkaHy15MVHWkXFbP8mx5/fNSV3gUnYc9g
OYhGkre0GN2CqV6n23o5fOdNd/R2z0Kx1kS1t0U9jK+XPVAzhB8V2plubQiw63Wk7PR4Re1Zu8XP
tAeP/CA+GS+d/rL1nn4hEfNSv1rtCnFnw9ECXXHYBdgZt8XEJkR/ngkm0YgDZfPC/WWgqK58h6Bs
UJ9lCCmQFDt7USOZDE75qr6bz+p9FnB7eG/+RO9zpH/Jfli3/qzfVwH8sF+BTQN4e+AfyQMkudeH
VcASSZp55KESvcpeQplZx3UeTrsJL8fslyqENGfkLGL7+4hQsW5rOKbPducMNvIWI9WGlBOMm1dc
sguNTIYz+Qot+q1HmhcO5ZvahTXsbWR9pSQ/5WOf5adYdDXGCT80z7yZnO94vMKx6SMN68kXFcfk
HjbRsQ+zfj43iy8c/PxNXc/CV9JTBqCAzEI4uKadPCuJLUdZH+0ojzRO7eZfIMvd7wdSF3+HmfBX
742GaIJCb5sg+bbBOUIje1CvNgodbM5axu6htbq5Rxo6k3ZTtM6kQvGbQ6Q7bEVhs+dieym6ViD7
khTw6ibQdvsxEFbHzkHD+bAkeZa/V1EW9V562zV//dj83os53JHd0jO2sv3qOAKu9zY8P+f48yxs
unnMUEAoRPc7/ziNkTw5px7/vXwsb1sSqH7D4nakdSRBhLWYMd2GbESvh+FScmjforZbIaG3cyzR
R6bzsGcOWHN4cIxd542mdhZaTh5/w91pOXpL2n0k3Zl/JNvH4Makxnn5yIHkWue4XccWZLTZQnOQ
jSWaLpVPAjFKt+dTyR3rWbKPkyKgIFMLVs+NzglIZOdsBJCE5F86Dlh9ClYXyz0kto88Ghj8nDss
amxGa4KdC6fKMgp//vOmsw2lPG/kZA+p/p4riQnyRzpokURjwOSZfvfcEPytiA6QoOf0d08Ijney
/GLArXEBamidGEfPXcT9YlFavOEVCp/cg55n1t7cmwMzbNltsJAGB/4yBukRhr3jLrMFICiTFlyg
i5sPHGh8wUcp18s9YH0yftHmA5wwiZSfRrRm3SjoOdY4gxsq2+xAVHdlBCGj5bU/2Gqzwhzbxd8r
5FGM+u/T76Oi94+IlUm7awX9LF1JUsk0K+BigCXWde+dPMXTAYxYQ2rFYQPAAzDIrA7BUzadzG+T
SAVL5FBFTn52pLm7m4Tl/ZFvrZF0rAsYOx4pFugpWZxm73fxS3yNr/0FhjeSvTlaAgmEwyJjHRww
JpLq5aSBGQ2v5fPmJeEYUQfJYqgTsSmtOYCasDoNV1oyz31Y81d3CUJedh3PenRExMk3n+Zj28YZ
zp/WT6t9b7AIVcHwstv13XDNn4YfxzIgPR/rWwV4U3haKNkNS8DwYJxX+/vM5K5YD45QZaGOgzvB
EedZ7VDDITpoIUVs6IiwdGSEYHw38L9JHXhF1gXWFdPtzwLRUHLNk/4hkfgewsItFUXETUrWOCIL
TXgsKTsby4UUleODLmcO9jEcIsdrgqTVPxYl9CP8xSVM8J4jR4sfqJogu6FN6ciabfkVUUgW5AO+
kylsxk2TR2NgDGkEQqD7jbv/vBxUh0gKu6P6+UjEBY8ifa+J9lOtPAw6091ugLJmIjqCvWTSRPLV
yetgAiAafP2JSycM4E3hza/Cw+FnoHirp5wytvoaq/YcsjAHG/FS8Zgc7LOOYuOBxX8l/+nxbyRR
xUXCYCe2sbZvXIPCzl4b8WBqr+Kn/KFqw0wk1cuvC9P7CCIUqSWOU5GEtU6GfQJDsHePMbnwM7VB
4hnDXP+FPgpninqb9gFiRPmw4o156o8AEh5bWzbXzNmF50hibjMB744UcSL/OVI8xetEH0/V9lR6
Iid0JIYrN26KWFoJVmg5cOpEBNIykBySula5HJsSOn4JqUfkIo5d4u8Y/9wv7kpMOiCHijBTk439
rhoUZZL/MFt/IXiqotWKMjWNa/xDulNPlF8AQxz53ov4uD/phS1fZ4Tjj0TWJDQeqSVNK/fC3QLK
PH7RouxJu2/OoGoP+/fywusfxc3wFbT0K888UUbk/3/mzixJchzZsitiCQmSIPlrtHnweYwfSkRG
BDjP8456Hb2xPpb5pCvc3J971/tqkZSSqsrMgIEEAYWq3nPD64D88Tl6CG7UPr/vD2dcj7mffxfk
NxUxz7wSZDkxQNtJAsP2yAWaMIar8a4nJOYSt66303VKrCFv6oPzeDaggD2x49BcJfuCJRIds2PD
FfP0yuHI1r/UrxI2vHm1ghGxEzfitd1nR04hAlrBWRasO5KcFakJBEI779ZVy+GvflpUOzjqh+rg
Xac79nd2cdLnZN7Ma3HVHJwdV+/V+YIfb7ztf16leSgy/rok97wh/vy3JKD/D/k+hk7q5b8vzWy6
KP/f/+vXn0WZv/+NfwoymvMvabqA4jAfoTDjuWcLuf8i/Bj2v4DdSM8Thuv8uxxjiH/BxwYPea7I
gGUVZFb/qxzjoCbB6wLVBI3dtkX/xX9SjhFvU0ugc2krtAT99K6BDuMdcTCglYjWmPDg5K35NNT0
k6rZ2Rde92BbEFo8OsQWSiMdTifJ9FDq5pkYmU1+ohd3s+b2m77KW9/LZ7kKjcT0bU8FK1TaktNv
LO7jrCeHZwcGls/zwBfXItGzcnPc/fG8P9IiXNYk/5mHrXsWc3lv8miVVR02enig04ZkGU1CSy/Q
qedIGlOmsaaUYWrRUtDRsTYTb1+Zo3E76aTm08ws/R5CEagF4EDfTSOXv7SEBp3Pf+FHP9AxHIPS
qYXg5Vzr+zOYkGKiNzyx9xXUz/tIoA/247EiLz+0I9jr0iqePh/wozd7dtaSjuNacEkukvBVjnAI
l4C90Dn645usnr945l8NcFHQy+npCr0yOTQ9jzGnnTgOZOF/PokPn5qNkZYDy0qaf4dmfwg+UPG5
VSdiOlYGatqmZnHnkZ49cbdEk0eBq8/728+HNL4a8zzvP8a0hTy7dsp99rs9ljfJYXjMNi23Xgvn
WkW8S7plXz1/Mej5bfy7KvrPd4iy4f9OlL3gz0Edu7CywaR+bxc/45YEvJzs26wqdpnnPbih+is2
gm1Wh8eR9g9sErW7z3/ARy/ThSJi4gfMo/5bqvXHpJO2thUq031Dr1UXPRn0ZX0+wN9/wuUMXUrS
8MhAv9D18XaGgG4x5SqdvbgNb2ACLM8RnblBzkA5jCLAV8qrj96iazr4G+sUu/8JE/6YUEc7mxYb
cq+n4cI44wzS38DJ/an86s19MBCSXkBrLAwczi+fXD6YyuiC8GDcS9Lk1gpSoZ8f6DHEp6/hgD4r
oc5S7PirB3oOaC4e6JuBL9ZpWksD0kN4aMDYoxJH0nZWYBXUr/Jt+pSQqkm5ZJ6TXl8DGj9YLp7E
DNgFHQ7b9ZKknQDo6rrK3mtmdtsExQ/NrYwvPv33Q7BxIY808GrBXt262L9S8IgKPeshBO1xR5cY
6KzR1X98vio/GATuOHYw0ONRYcmLzy5v2m5uGmfvzc9u8LPIva9e0nlbf/OS8KxzsVOkvwM+vXO5
OhwnK63WNA6oYACs6/gj0cAfLRtZ4urqlDTpzHN7k3m6+w3A26yvErPlNpOyVO3ck/sUWsbD53MW
57LR+9+EWRSOb1hKXn6Jhev2bs6kzyYBdbRcQyc5W5TSDTi8qBsET2g/TglY1fnXuUL7+ejnz/xy
cAIYw/Ck5HlcSvhcK6NtLjYPZhGTcPA05FWzk9CZn8qt3jvnttxeAOYSbr1OgCLdfz7825I0++zZ
QxDCPqaTZ9GpvNiFzLCpDa119ojmyLp7cr7uex2YmSo0bTv2Y5isaEZMvjhTzsvo3aRRxSH2xYAN
RAN//4/NyMHEM0TJewB6Zg2F3+npyvOePp+ZeHeEYAR0/hoJMB3XBRX4dpDQLlpHjPohamhTNuTI
RSsK5ZURdSTR52o8dKGePafMdhWhSVzA2NoPfbVui2Q/WiK9afO6WzpOES6iGfHaFOcdXZBDvHQj
W95wuwIwpEPk+MpYxfhgQdq6jUQa0qSw/+kj+OPxGKnMkajZh6HP8PxBg3Bfqlje5F5rrjp9rh6A
ppvbtnfoJu4yayvKIHv5/OldyGb/Xhi2Lk0013QniXfbOCq8aWo782A7U/6zmgUeuaNT+EMR6+uA
0PIQhqa6r3G1XxZRyA2LRZpqIvyiaeJvmObFUmEzon0Lz2lsDi5B5loJXwAR0AHA0HSam7E55ehn
TrNeTRuIGGgP8omUfqAn22LQYC1WyQLF71Kvxcsw/hRmSRd5dT/3dIFkqv5leTMemXl4ZTndL4dz
SuljcPCm3tkUwPRW0CjXOo2xC9i/3PYNT33levTugGRdclWxmQ29ZXx7b9dlluaNFvX2oUjTctsL
j8Rr5tFKYLTe2gR5AkJygv4AkIimKcRU49JK7HiHJDJddm4AgLdEovE0wdPc1GGWbrjqf2UN8e4c
uPiNF8kDPeeiVA3Owav1PUajNG1J8/XzFSa+eg4XW8+o2XKCE3CgET2+jluvW9OujpBwHocjgE3q
osLuV+A81b5W6BKSHHqgg6hyxWIrfhZGYS0nerB3OdLH1WSM92U3jot4cIbt4CQvMqQTSIi7yW7N
bYgZ5NqNNf1QI4N5mbt2/Mpy8f3dkYfm4YCIcYcgcLzc1UQRWtLV5CEvnPQ+sydMe3JauQBtkW9y
ir3rBjeero3+gN7K6yVQtBoNbeCl9IY390BDzrPvj01to4RCvDqSo4rsq9ZZaxAqbkSdy0Odn3u+
2dDj1efvw3h/FHD4EWLgo8eWzMb5dl16mg2hSjH8qnr61lU4Di3gH6zONtXqxg9owCOx9rVT70fL
4M+ndv77f2x2FeKlqTadQwwQy+rMxZzTrtMkhz79Yit5H3ET+P4Dl+C+6dG6+XYkZSqeMFeGs4EG
IqYlEkRJxl+QTkqWpvVlyP3BKcchxiXXFB4R998H1B8zc8Z8QiiaHFkKGzEisbXkLnG+f/7aPvhS
3wwi3k4qbiUqkYSu/0yOC2lqkIq+cmH4cAiuxQQL+NS/N3oItAK/muRoeKAo4p/zPP8PokLHIxy0
haAflvDw7STMJgSEPI5Hne4YgyKAuo0o1Hmb8QolKU0Mnz+y9++FEw1CEmE0iQByAm9Ha/M+Jfw0
j6QK3G00xPFdH03UB0SvfTHS++Du7UgX22gVOSnzFsdxzFx90TYDji2laHXywFWsP9Uqbk8hSsVr
/mf72NQF9JrP5/r+3fEL3HMv8znaendrUHEV5XphHL0+yl8jmXVrEE9i8z8YhMUhCGGZjn6xkwtY
0rGYjaNmN3I7a7p26so2+MrS5/1GIc893LpLnOwa75ZhhHI0UklytBtEUNAUc2luPWVug+ArL8kP
AjCGwtzqPBe8mC5XSIleDIN24zjCKOx5b6nxnEOkXpelV62qIAB9YXXpYwuaaeH2qDYTPW2/sFcx
PlqmzJQcJPcxh3zp22Wa20aUgxE8pr3bHMIJFF7iBt5d6qThOu6Lzi9lUt1bUomt2Tcb2SB7HTzQ
DEC1uQIj312FSdbdiSgU689f+IdnBUEMPpscGPTcXXxCbtxIqHLGMeAPl35SabLGo4XiamxrurdA
Zhme9MK8qirkoh1KoNWY1tq1lIm7y1tgqDXQ5R+xm8f71u6sm1Zk7u+6mtMv0yzn/e9t/IglKFmW
c9aYLezvmfyxCWe1hzNvKY6plSo6L7LS/jXEug6NOhMb4BNkCeBQr+NCp+REuLMQFWJ36Go0CwhN
fbEhfBAjSCRupApAdPCfl9e9Liun0Y3No9Ij48EYIv0H9gD5r6CRDU1eRmDeVK2KdxkaKx8Co+F3
EWL7MKlpBeeS7McJauWxb+NVMprlvqktSp6jR81wMOjSNMtpW6See+foQU7/qJvqf9Vu16MCjqv5
7vNV8MECNUyCBZOYAZPpy7tjKAY552N4chyK2vG1BtC9ir6Ilj8aw+IehN8caYN3PuVO31rAOZyj
FXjlUy2TfpN6Ub3twZjs/vPZsEjYv/Cg8qzL/ErsIqI1yvBUG+RRRzVepV56GFrr4fNhPtiQgeD9
e5jzev1jPUp3FE1iq1PWKB2pR5VtXXjSn4/x8UP79xgXx2lpJXo+9eFJBt1OhPRpjfoe8J3/+Sgf
xIvcYdiHKZmg55UX4VTuAlOFaHfqDEwMwO8X7iZJZ/uWyFaCqe7t9ntXas1XLkofTA6DB8A2pMA5
0y4vhDEMBTmk8cmtlaI8nQnzRVhxR/9vUIPI+3yOH7wt3ISBkZ2tAOEBXMxR5FYyTXNyynKvORnW
aCDgHrIv1vgHd22ug9S7JLPir8sboYZzQicb+skojC1Mt25vQJd3rzob3e/JC7DZCROqlrJTxzrD
f6AHCvVguK1YfT7bjx4tBhqIm8j0GDzct2uz6yHhqqQ4Jcglnd7ZBdPvuTK+CMM/GoStz+KrFsQM
l0dHlCa2GaXpyYZGlHR052iPQSCXn8/kAuJ2Tl9IjnAdlRYlBJbKxeGZermYKjc7QQzg8orS50pt
vTV9vHQTJ7TY9GCKfP2vczY4olH089E/mCK7vEvMZfNLqGW+fY5ZAII5dekyKW04vkbVb+w4MXfY
PcZfbFof3GlgS5G5w8v+jK17d+cksWcMgTyCpFiRsLjR52Et7GKdWt3aa6JdladHSNePpUXXha2f
IKbfd7MbfjHjD2IzRHLkTtmmXRilFzMGZdN0th6eQoM2krBxMMrkVhvg+70IGo6Hz5/vhaHyP2/3
z+EuNtFIi4t6npyjuD13waLKOktA7v/fUvsfvUz0fpRRz7uNq19MDXeGltxBeBpR8n8rQMRchYkK
ruO0yOwv5vXBbkOmS5oWCaIPCGuDA8G9sdG0xRU8XpXqyzb+6/NH90HWRTIG+QH4ii4QxosPQyBd
x0FdnQqk8Ic2TE0GUmJjGEV7r6Bkv/a5Q9viqN0bLuXYuqxuxeBauV90Gq3pLlUcXA5K+m+hJqy7
YXTWDSnS5dS3ND+ppFmEtZXsIvKUamEkA83wEVYXhSbTRTrW9APikvBFOHr+zRcxnoQYx+emYyGs
X76ivCAYn4f0JDTD2sVn3LgZusV3Bx69t5Sp8l49Tw2P3pB6L25e69b/YPWTzXOB4/H6sI59+72b
GhT70YlPaRlrKNlkdAdUaNrGXKaXGB+kD5+/w48+tj+HOy+jP0MIJ7PnKC5OXYAznB2s3YnQNaW5
l1Ti5yM5Hz1ZIlUIg5xL58rh26HgiBkZ/kWnKkgzcliZm8L5KQeEEhOhM0W8pv/W97LeqWrweMkG
+iUtXFWF99wEji9H7bnXiaW0JhyXsV46u0rL6xUkXySOagZAXDdYogu9X5UyBpfiuJG6reCG+9mE
6UpVRDhCQDL4NZVBbENnqs18gSNS6be2eLGieKtI9xUjuKQQzvIq0ft5FcwKaIcGQ2wajfplsnDw
tdJ5fAAU4Q14Z/Tlys47cGJaira1KJ/axGhPQZf+iO2S5Bs+KY9mb3PSFlKeHHBsx8isbd/M3XjZ
5WVwByIqQDvF4eM35WwvVUx//Tju4yBCqGGI3dgEp0zTc/AQsePPmoNRTTdhb6RKfmuNs9YqN6N+
ORTmY+wl6S/sLuolzklyQ/I//JHw39pVpqU9+WzWVPDFq73ca86ZZynP9WD6Zjzit7dvdnCz0Ius
AtD+64QyZ26/2GgMwhf+iD8/y8shLj6LObHCKNHlSo0RjGjSiRm8mhLTl22ubJ67VY9gxPQfXVLc
BwnlwDC6T42eM6OZphQHosF8TsOxX4sgsx6cqqL91Rv7Gy9NboZa4EiiBv7RFgsWcUbqyRDRT2FQ
s4nVMiqcR6yIdnWULXJl5MtWntvG09JdSjNST3kgxaafdLVIEm3ayDa5H0T8yzZq4dtZWT9NaRBv
qzMEnaxvdFeCdvlRdTGiSc0bt/GsiW2WauOxh9gP/nt+6GDy+SUXtKU5uwTdhdtcpeSwQc4BxfKl
pff7cI5xez0zhrZdI7OrpGi8awcI+MKdSqSfOFVt5NzS5asl6pU0aPkkpFZfGQOUpiX2ROHG1AoZ
781hQA8bS6Q0FRekflkp0dBubRYmfksagershMm1Sf/EXcCWeUwzzIsEdPhmqH5ERuw+WV1mvjqj
qhaw+ZNrxwjL78ZoOTRhC9ki9DELGgRrz3w+XyZfrcqrV3EMsgl8mO2nIBsfMgmQsO/NHKBb5Ba7
KM0cxGRNoYhjW8tcB/lQ33uJunawjaHsP82v9ZjZK3BmtGoWTZr+ZTZaemKZ2rSGg3M5HxB27Xua
mdxWpp49wXmMLIwC7IoOqh6hRTypG+FE8aqJ9QY2YB6sPUuvX6Dnhr9bZ5SH2RsFzbbFAIAxb2dx
k4VGtjMhj9/WMKVR0ItZ34XwDH+NTW5sZpzg/LEs+1XWAUTslZx+9tZhtjo4dnGPqoWLhR6PrBXc
YsBIz63xfUjKZq/XhXsnKl34mZnmSy2Z53Lh1Kn8HirPO06t4R31wbJ/xDASaemnXENeMz+btFlm
eiwNbTxEo0sDJFepQyLd2h8rygV9kMGm0WT12wix1qnCdji21RRvtEZEqzrB3ioO2+noWEF2q1mF
5odKfVfQala1yueXVMkS5JtXrrtQ425kAQvfaDgfHPQ2dTgeg/iJirO+zHpIPTYe65ssdKDh5Ylc
RZjoXdHqYK6jIO/vtBBwZi/xKuHN1TdJl6gNKsxw7diq3qgueR20aQ+nC8eWfABWj8hkbMPkZw/Z
fdvi2bUGKMZ+30xokbEaOMCX1e4tkER72Wb5Cnhew9s0BrB+hRlsOWz8UATlDxcs4/U0zjXFutn4
5TT4JgTai9cO436qSSpBTZE3UwqHiD2yHu/I+SOwgLD+GGU599EyIzBYtIHpHi2jTmhaFvjQAJmK
HWhKZj9xPR6Hq6wL7N9aZ3a3TVa1YuG0bgsSay7+KrUkv7elUW2MDqOrgEDouznEwV3UI8OAUaUA
Iw6Nt7X61Hw1WlUC9XTN4VBo1hwtO65ra+xtKKAllWHu7HhAUZj2QbV0NFl2CwBKISQ3kWc7jCOm
KycUBZ3yUFdXthkjN0yDEruRvI4FlWjqwgu9iIvNFNf5S1b3ZghwUEbVciDS9vGyiXdjVA/JNvTs
n7iLTbdGoOH+lNpN9Vc9adHeDsye7y6cbia2kaukrD3yirYCAm1p83QfU06FVKkB+ZwNS601WwBF
48aobUFsxkdpVt1LzlL0R8err825GtZhEqGgxKFox0OCkG+21FotrkCHqaunxRxhEzH0s3nIozhb
OmyX99rQ2uuCTodDX2jOGt+B4jBieHdSmWzWuPHBqB00baUP0l1apdmvU3ceb8HHk9RSeL9g49bv
gBElW1301rc+hoE404+0FTxLbjqjfJlzPM6SPgGkBsfjRuImgH7HCo+9V8GMMMsBp78G/Wrnidss
ZhOn/mgf+7gVp3mQiF09+/zUc3UFysnPXbdLlwqjr13VpPF1WMISmFNFj4zmzbT9Q066lXmK8KZp
yvaoZJf8bNXcLLU2sajk9VDbiIgGm3Z5p6+RJzORXZCU4bOlm+pu0C3tVWdXBuFYBQO980p46yaH
D+jXto3DV6RXd+RZJgA3hoE9qV3i82XYqU2AwXd2wLyk/TGmCl/HsnZfTBKtazkq7wr2rzhFncY+
rIRAXd9o/mCN1amf8VKK4FIpPw+M4GAq0d4aqjA2uEyk14qG3GqB2Ze6JTcSwTF1qbuzKQ55TF9K
ezKG2jgpJ3evcCeMsRrBcORHOFnOlQMoTi6ozadn7p83vWJy1l7XZJM2fa/RE+7mDz2orJ6oKOjo
37f08pC2sbaPdCfbA/7tM9/Vh543BQhyQUFvgTFMgGx0llg1TYYee4vAKdvneCjnFVC/4jv1zfCb
GcT1X2U1AzvGNugoqlk/cuxCfcLEYDgmtQtvpNbLU8ad5VV2nqOhqlfpdWlgn+FHGIFI9qHcuA4j
7t5+2Iv0YUzt9MqclUekq5d30dTop7Tg/+u0Il1SIp93QsTz7SAMgewFE489pu9Ia7u6OYKVBYlB
L0rvqwaXCasIcb8r2xaN90R/cKIbBGLDPDw441z5nYDlSBlvFviXuaa3VVVT2Eu8P6fXPDaHPY2m
ZUZ8ZAS3pUau5Vor5+66Lq3qJu7d4JHWgZ5TPPPM21lR+caA0Qp8Zmp/a3Ubflls6ckGE7+YhmCt
NoCFjjm525b7hIgrwtoerStljt+csN6doWXOFe+q32vKDCGQziDbRuytbt0eN8vObuEQ1LW4Dyus
l0Z9TI60L5VcXjtgNHLAgXDuwKVEwOKmnINy0UlvWjpl1GGg0o8owwvEeARX/lxTKx1awzlkcWI4
pLuoImAeYfYuXdQYv/WB7pzKCUjqysEDD0BYqBtbVwTW8zSWAU1+kQv6aUoy80jw391OVTGg4kiN
/ApfKXOfmRaCB002pyT3rG3bNYhYCoURpN6LfJ+V7rSnAQvROityU2WhtSrHHMCqGeWHPrIRj1pl
DjhQ0lVSiIoAH0udG4PPxQfi2mUA/vTwwewSZH1alB9zbe5XRWFozxGeK3fDVDSbJuHbybMqPLiT
Bw0Xv9z8lZMJU9AuaZ+Magx+VUovnlKa5fYzQQfrJ7e5WaVVxy1JarODaxH3eHrU9ewhJRObYMU1
wQGouuB32VYoIAj/N22fufe6XZxR3r3Itp3syjsx5t21oLh15U3zvMojZS+qXEemFNFFuell0fwc
uoJjJckctofB3pWDmNaYfg3HrInsG9XODy2xwtGBW+lnhgbH0OhV5zd5l+SLDBuUZVlY8jrRymfP
HvPvbSeTG+K9+YQtpzqRGahurMic1jIAkuwovNXnOK9u+fCTVVAMoLTB317PQ4R1qpni0KmXcLzY
rufR/NYAQ97JoKpuad+ZHmp91K/ovu8xkIn16zqt0595Tps+F0hjvlKFQMZD4yNedxm/MbbnHyBE
tYOBfWztm16l/Wgde0GIAIavb3vlN9GYo4QO5/zWzmZnIzxsJBMA05XvamKIVyJpITBFXn4LFVN/
0Xi66y5rfxY10C9wncQdRHfzg6kxs8Q+NxC7Vazd14V33QbWTd4/1WXOta6zsSFe8SJ+D1g6rrCR
/h2mOHtNg2b79dCLb1kAgpzDsb4PuW9fBaln/I6pCy1sHfvQvrPXVaLcpaYS7coQiGtjcWrSIie9
UyQn0yhgI8hBWxph2x/GaiSYpf2t577b0M8ojWJl6sq8mSoPB9TOVs/0JBoACYZwuIlVpOgZbtGS
0bGbwmpfm17b7VpZEe9Bev2upDGfYxxNrghk0/2gtdkrnfDTzxkjQZA9vKCfZ6PBq7Cuqbs5abJv
hqI+n6JyFzaDcYJ46wJVNImd08xDUcud/hAVaXALxxI9IR495Y7EdLMzp6He62UH7zMClde2m6T3
AANg8eOTxMB1D9saFHEAg/24bdND11TZyu7iZut2nfGzdoB9c+eEdoBjDRqvZhzvOa6kPOZhA9ml
SosHGmRFtZjkgD9dlM+nLhmWQIDvgvbF7KLzlIbZ3mlhBT+zu9dUs6tngu8+erYQjmj5S0hu2tc5
5GkdvysL4Tt1eRdAjByF7gdEuUldP9ZhIQDIAiJVd1XrQGUuivXksLQM3X2oQ6oAiQdUctZ1qMN6
rXdbqwxaoFahpw3L0k1lx11U0sqNtd91gU/WumhIXfg6HcTJEgNwPOgwQHZejMmNCNM6A4YFjjpI
nYBTPw9OLl+sDsjDaJs/ikqIb127U2yllY+XsiKr0ntI6rzEXqReaKxpP8bsNptF+4TlceJtw74J
W2x8m/YxH5Q8GNlsPHYwmm9KGc6o5AL5rIWKTyH28umm9yZvZWaqwz8yS6xfJvDPWyqf3nfLS7p+
EZdlfMrSWcNftNDUesLt8haZjnNiOxGndKrsflGrxg5Z+dI84cAV+BBBgSVVsv09JTmJjDYexUbW
DnpA/JTusBtF/C8n9DZdGW48cPoIG+s4eIwhcG+drEFBUXSnOd4KhQ9sXIt4GQe1/iJwgFyxMLB7
0a2rMTJfiRjjRaY7kXkd4Uc4/LJl320N4nhslOJZkP0Zhtl36MZEGwxl9C7VHOtVn3rzKozt9NWi
Lbxjc4zTHwHZpVuROuaB2DLbzlkCDJSPVkIpbOeXIaXqU1W2/dvUcBdMiEPWuFgORxoVAfKYZo6C
uUzlk8D894Q7rVo7YPW3Nuz+q1ICTPfd4pwPnHLHOXRe0u8kyiRzwRaLqpFMh+7DAtVfe4FDtF9j
Mku3c4UkKJps6fiUh7yIvsOCm41T981pmGzgv20at9eKFrgGDHkKZBkf1NjPLYy+jEImB/zA1BWZ
ieIv8q3JsxzraZNTOWZXxSXzah5KUCRkEZfhqEXrdkjR7Hk2TPpZarva1oFsxm3/q2YZV8u6LmEp
dl1fjL5hcRL6+BC3Kyt0IOFl/fDNqwNhLLqmxFi9ErQORLAlQ4Y6W/opbk4vY4UZwJ5TK2mfs8Ie
k40ehF63C4YyrzAonnvUgVZpuNsmtbtFk2iV8wODYgcujJYWtGJG2Wj8hgudwzOf+3DylUl0mMas
Kpu6yiaKbKta1PGQ3NgqxitsaOyalo0MDoLN17ENxyl7HuastVfjUDrcAwMiYtzAppXpBgXRFNUv
QL5as7RUmu0s+PzbqutRk9IZdMpdzNAbra/vNLx6WZ8CMDe3CLwdoCFMiU9tKP2WNQ24gmZSL8od
+p0Ra8G24wK2HGgXPCS9+1gCNL1vSTcciQBQ/Rd5d2yqYDr0ZTpBLNDbeolBRrYhQdbuRpx51/ix
Jd8naRXHftSGl6FLe/peamu4wrEQV167nymjTV5Tt35unk+yih+V9UW9Pecw7iglxne0KoQE4yER
xswreTLzDDfHdnbUutALa9+KyiYca+rHTi9jDBQonS0CpcYdbc/Y8tp6hImGbDEtKbuoeTLCUH+J
qwGMj+dioZKV8QueCPVDyh6AxWalTrbMgleMH+ObQbXhE554vLGef3CVjo5zK6cIWEhXiaWQCP0w
k06WbQvluAtHMHC91xx0N5lvs9F2oAE2/KqKreEHl7V81ZHdRleeSTRxeog7RF+7cONNoWgcMZIZ
LTth+KrrivJ5KAvnBsNdFKmTrY6Tku79PKvpHhC889qEdhtyLgferp4aBISxZ1zVU4dJimLKI9ag
fl9rKLidttvwcGgDbitvNSQ42pKWn56w42nvR5Pkw5BZxjIfMS/0W7DG2zCai6PoY7kyApFdiwKk
sFtPw4sbBd+ckrM2pHg5LLyA1C+ptiTaa+TXifldfOltxdnQwsZWnkUBKIzDNSWAdZxihTA2nGKE
4+O6Nrvhis80OwVuXf4yR43yjxNO11ioV7fsiZnfVLHazJk+b6I4AEGReMlBdHW14dOkA25yrHVH
LX8jAs/bB27+U8oUe9k0hTUiKzi+mCgeE9QJR9cRat2QpVjxh1tLz4JH1KUh+ciSDtq87RsHo3XT
pAEhqpBgWva1wQXuyqJ5adHi7L1oKEAtezMjnYu5DclnpdQ26lrrFCR5cPQwHfBlH0w7Ls35jTck
Ix02cVPvHLDz13YNTBijGxxYluFQhJB7rMzCOqXAlJfAJS61RZ3q7SqNOF6MTNYkRIU+7s16dJ4S
naTkYoy9GvqaNeg+F4/osXCV+yNozWo9j7OzaM3ktYyGxyhusdyb9G7DOcpdLCuGaOOMKYycyVBb
KMjpejz/jTLR5gWu9+lac40Ui0EDyUrHPS4J6UojP4yZYJfZW9OR+n4cxbgpQu8c0ZghPtAaxngY
0aSLIVDfcQboNx7ixSU9yDDQdNrJFBYUzyDPiTe40S3MSoQrOVgkp5LRXUnA4Yssiu29p2fIWEuz
47JuqnVmqOmhiZwJE9iovgttY7waae+0F1o+x9+dScugNvN5RVVYX09N60I2KaztaPe673TavBWG
PQGCMHvsTAvbix+lGVLFM2YMfqUghR9jYVwa+FDk6ZBtWy/Xl1ZHlJpyVZW5Oe1jqxn2AZeaQ2VY
IWoFYhmza7RNaWewaWpPVtejF6llMw2eLzAEuQr7KttbZx9M20y0G0Wi1s9oxHowuebuSPUm2yCO
quvcbNpV7VbNytZLXEDSdNqWGjm7RVZq/V097AJ3N4h8lYRztgAWroplUVjJKpHIKJcDldRTqzlQ
DRKnUvf0f6tpSTl1YKPkxjrErFjyYkFRrVKzKK/pu3VOHWW3A6dei5czJp52qBoywiPYowGTb4yA
8g15mOh5rlx1EAQMi6Fx1XamQr0SHruUhIeNR5GR0TcoYdUkBfCcJLNwbLDbBxwYq31dUZ/tTf3V
aRoPu5pKrZoIB2BMaxQcm/6J4vhy1AXGX01Bokzc9ZO2UeH/Ye/MtlNXtjT9KjnyKvNCYyAJBFzU
jVpEY+MObN8wljsh1CJQ+1D1EvVi9U15Z+51WPvYVXlynDqZtTfbXhiECEWEIub85z/nDwir1GOq
fpxTSlepyoi5qwqsQZWE0bFQnsORvrtLBtPgahSdJn41zLPQCoEVKdnGujdh/x1mpB3XVMa2wpYd
3mTAJtThGgXT92OlnV0kgA7ZMlHIxsnSfLQYxgNquZV1pCKBXE4/1NMRMRQgGfoZXqaB0O8who8Y
YvFYhRpRh9ygxLsbFV03crSubiiPMwiz7U7RqZ0T56UfES9/mGrIUpj1oVHZH+uU+VXFD/Fun2/K
pkAIuUTh1x5OqvGSovg6aiNHQzWByZGpVyIyrFM1m7AOqIfMPVI2+HayC1qkMUOSa8x8p429UNOi
lwOKoD+iLkDSIFKnQJ+gNewglQ4mDLL9fN5305XRUKNA301fBlWeUtMLf8ZvikOLHC6y9MgaVBNT
2Q9YhiftZN4p4cBCsluz2/OQUr9MGh80u5hDRDm9neLd2J+eh+NHhRi9RT7NwA204/g6GCrZVamd
wdEGA+RkG6NyjG73Mi4pca6euzekKKZ2ia+4Tid561fqKfeb/R7FqnK6A8itQ9I5q3D63JZUaR+D
cKHojCqpH4QdmrRRa8xYm6nl0irT2VlJt6G2XwVlm4XmPk52VIxXdm7RNdkOiQWiTcgHnOL1zqjq
l66pDkswO+zYSVeZFM0HLGuyMfotye6lDCPK3U0Cxd5H++KmKCb12dpVp93A0wtNIb68P+orNqvo
JhsN3XOb2ageSWiVKbFIB9ScxzXK0qE3qUfEsUeZUmn67FAlDUUKR1V2m3dFdT/awX40DQrhW1ob
V4FTj5BsStWm8lTEtJYRWKITnbT4dqALAG5mO7bu0R51ZWwBatEOu3Y+QlN2VqCMQfFKiv4WFUWw
2ugIPoJ41bw5Exzdj9K8tHGc4mWn7g/PY32QzQ8JmuGjMTa6keu38fFweMRqb7G2k8bVhtSlt3Zt
Dng33BvFBxIN5xipNcpWGeGYinItOGOkFwk1igba0W5P+aw5qKPZ4RB1V4p+qPwsDeu3fWJQLlDd
V08FnuL9+YDS21DPw3nNquTmxxa1qal+3t21e125Ph2H6qvecOfnBe7AgIjMPOkUNiK+qpvvCp09
J9NutNNg+lSkKvFDZjIFD8Ld7fRQvmlRFBIO3LcHogQa1WySbN3mRNxPSTCgVs6E5RoiBSX9o4fB
XnWGp+RMlP3AbpntF/rg8BZOm/WwKh5Q8xC/PkqoyzbGBiDCmr/qpaKdGKoJ0aZgxNAV2fFxr7+G
6WaPbUrCByGKqFuqxSl1AzRkFThuDUGBB8S5p2erAFWzk6SsEdPalZ4akFzEajZwMlX7yI1uYhbo
4Wz3YE5OVerIeNTjkXtGqGxLZi6+QVkXxIdTZW93OzWkFNaRTIbT2ddQ6k1F2UufViu4Bp4xQId4
QFkLAptKsGmH7cQfHjOFUvWH08ApM32M6kJJMaPDBOmFUjPeUyjBs3SqDR/Gg5DK2GU3XLNNoQVV
7dC9js9K8zjEGvQFerwDzZOpm47O612RjOw2joc+wXXNH+n4bIQogvh2Wu2zmTId10e3infxB8Ig
EwTXc1A/CyU4Bq4eIyODZlkzoOZHG8wRSzOz+AZGOY6ZmC3pNK+QCouq0iz3O4YuKJCYOB4DvGit
GFyxGuxXh6g5UxZzhHugpeHZgaFMeajT4Ak+TbscxsrgvaRsxj1wG/XLpwa1uLJ6+gFRevhSaoTl
zqQw2LtziKOds+w+TxrMWbcYHdS3qE3DtW7Ehxdt2nXz/HSYAwnP8oAKjAmKTCmcOFJfce6w0ha4
0AMrPuoUslUH9Xo/Mdq7URAcYnPQIFrHeSuWWCiXZmoMz5saYZJZdFbLH9B49LXW7WuSbMLJ4ZoM
vfNypBhUYK+Pp1sjOZfCC4tvdDXJb7lFP7II++DQPOT1kPBraqlHyiXoEy5OaZLSTo+TgT/ZpYGv
gq+7pwJSeKwRubZOQQE75rAjWoQKJzV0TsQBSkQS01ynEMIwQfGHiaq6k+xc3CeogVhk3GOEpd3p
yKJbNHZM8Z+7E9b8uoir/SzMWvR2hsaICMiW2HEDmaJCoOdcjoFE8eavUyz8BDQKzUiUFKcT6Arn
FuthZ6CTpcRl98I2vTpC6vuolFS9G2spBWnTvAJrjRuM7f0udxr27WWSnY2VWsatX1fsroOU8PIk
m640/cAXjA/wBdpseHfMsN/tI/rSDw3FFuxJjmq0eSy1o1XnTf2cGUgobXFOFezMAZ40N1dHHHuI
W2Oqu5PX7rMnA0LWNq3I2IQT7IjqWaUVL+ifTCmxlaj13e5IlT98Y8VWiKT6u4A1MsKD8PLTVCP1
uDt4RAUzf1wFyYoqGso8wuJwmzSKSDxsd7dZHpzdNK0xQro9uucpRftxlMfki7uk/AdbY1io3rHd
d/NReRqjfVgPTGLc1MkylObKKKprqHjxN3yzXyiJcHPHo4lBOiFcy1/4ZuqZ6jXGoJg3ZYfonqqo
LiCkCgVhmn/DEtK1Cw6PkLtVtJXhCkpJgEtKcIgfqE4OBiV8AXlnlNRkfjjQAShfK6UdpGhmllnF
C7qW1Pcb2EuFuvajOU4ZRSClNHC2JAtz+13W/K8MUGnXUIcmSaIlMe6LBJQKXyYah9Kuuq8+erCb
BaUkPd1ByND+mgXXU5J/JjJJJ+hjfTSCmDkekzH2l1ypXRV28XiszNFuaR/SYcV+ij1UODl+NoVc
x6h97qsd9f3j2I+P5xwzw6jtNlOb6/pkVMxVrbmFtICYWxnBMmM9aIMVWm2EB/ZhsBqkDWkxY5Y0
vZOyxmVBkbCWEoZhjOpnfrpujoeHVpmTBH4/OKhMc6MAYRwZH8iFUmA0wfdWd9MfGb6sMwJ0+xhC
+9C/6YZfuID0ArRDipWgLQvF96LLE7Kig31DyEqblLOE3PSbIVJKVrVHLQ4Kyiok9Qf1N40KatPB
d8lfl3Q1+NxjKUgxIXOPDNVLimUQRgrMqnR1DnFeyx8qy/jXg/xHKU18wxTdYXTJSf66IMZ2gxxY
WIeBQCFdymGvWZM8nBsuCb/aRmaLvKaJSfDyRM1OanV//fWXXLnP6/v3bx9dlDZPTy3apJNsRYQJ
rU5q/KoLI1Vmh2P0yZX9UzPmn4dkV/71mmRW9pr9078s3t/jMA3+9Z/+5X/9T+Rj/vXnEmXy+c8K
ZVND1F/gR46FzGsg9/JvBcp4h6UV/4mcQLjG/Tu/ScYoKNSzJJElS3kysjlgMvx7kTKFAmaa0PPJ
AzYk9Xj8f1WlTFr2E7PSICcRrjHpE5TuUA31l1txP+z09EggzxubY3NlP2fmNS4VNU0z8wWJAPN1
PTHf31Xzfj201+vtU2E+7M2Phznrj7kZm9dTc3HzdjD5O7A3P/Xq+nNV/Ke0TNaE68+n//HP+l/e
qb+2Tdr+EzsZBL4a101NYVDa9nyiDiXsb+to0sgjhdw7qfdpY59T0HXqFZRDnGu2FM2tpY1SH5Wi
/F83qd+kfl+/f23Sxa19ysszZCK6ixqZdNGJR2i+vKi0S3orta9fTuZ9R3XqNWL01ntgvt8mvPU+
tbYDc/7j6urhg7rlVPdMzJuUJob23ryLXH49Pe3Mh9TaxJaUg3xozY+/sfF99Zqf+vMfqvF93aMv
el67YBljTisKpuLQ27wczRdmgElPP8sgPLZWYj4m9GhibiLzbWxuCB6YG0JAPKSk+sB61qj7nzJZ
pHT4crukPGtKwW1URhg17c7bblNzO7a2261h3sa8p1u5ObKumO4MG8PB7B6bL6FJYe5+8GpqfhbW
R2xtNh93H1/PsguT5JdZpokp9dNAaQhlUruIa92tKI9bmtcjqKSL4dQ0Fm8B9aF//I3fd2GVnI1T
mpVyo52OFP0P0Ru7OmxzlJFfJwkghnV433tff+W3wyn3/k+X+F96OAfG14vsZe6DTlA6p/jO0Hu8
p9i7GTn8g5yH+YKuh3meSTH7yLpdr5GaWd/evr9XJtPxlhK85nv/6/399swR6z2Hv0+wId6hV3CG
9x8sE5THNzeL2rwL7JupzaKyeTsgo1BTO/rtrTbfpDz1IjIXb2+FvSjNN17Y6BSk5fCPm9a8+5AF
Ha2brwf42zksffLTAP8nzCkck2/6+cKuBFSkqnTBPJZb/ppNSzYHebxXs4weO7ghO4diPje4HWNz
wsZC7HMpy3Fmwix1OvdRnvaL+sh8G5nPLB1H1prOHliPY856QooAkNOibLrzCDWDJ6xHm7dSViBZ
dog9cMrP1YgyJNbLdeR05vZJipYvvcJJlkROvMR/6qwnEflZTihTz/swMVl2JubTtqR4O4dLrfNl
avLGMhBBBoqw8+qVFCh/uuLFtD8cbHw+dDU7o/TI3kT36uMmtu4gkF3dvNEo4nOsgNF3g/ttT19s
zX/29H+0p79dOy4sjv8Oa8d3hp9+4cL8HQy/7+xk/cL8+Hvayd8ttT3y8tNS+7eaC306/q+mGJWX
RzoK0pTt+MulXU/CoiF2iymGRhD2+Mu91LO/h7cpxvAJO4sXbsVSSpzUx/TqMJsS6329VEUUwfyR
s5o9iPCLLE+xdVOabEwfgODYwS0KS3d3Dxw1/3ZT6tPfv2r5haFT6UMjVhNafqRi/rMqBt3Ro64W
D2muiC8d3Hu5DKlXJf/+24PN5IWFPjJvPjYb7MvrE8cS+bGClWK9euzZFPDnGm9/tJSAGsw+xPYM
bP4Ra56QEroVc94yN1znwx0F490HsgbE/r/5YANuzYF590ABXJbrvXnz9Wb8V2bv7yN2YW0dSKEI
8jEbI3WbGaUO0YHEuX+5fn/fu4Fprvvr5WXcljUMF+cq6BtMM0P342Yv/tRbgIQFhsNm8/b29h0M
+W0DL7JD/+4NRN71D22L37vwwp7pzlS97nZ0oVgB4e2YzZ6EHfTZ5FlmLuRPcUTkT7EKVpgOUwwL
sR4GiCvJ+4+fbrYcIspjlF12pZZ+hiRA4z6L5SG6eR0vaHwW+jRGSiZODu99PvZrOeZoom3BcN3e
YjI+qRgKufn0Y2finVebznm6wlB4mnrIxpjUuq9RpZFXeN+8MswtKkEYFxNzy30o/z9d5aajWo0j
p+EW5ZAtRorBQSTIcqL505WCpMPDVfoNUqbL/fbV/XhhsOUdxHuExYceJYnOO+gvTkAVagPSpqXA
BtQs/pxwtagijjDZkvfQCpBC8sjgSFFCuDv6LZJGKFLSXKQlDGuKCF9nDZaaC80u+00lmeL5wXv2
R4jEd+29MHv+X7f3+1l7YT38OWv/D2btd7vI9MI8+e+yi3y37wsq+bNL94+z7//x2i31mKh0T7mK
i22fjIkTJOoSvUeKsU5MxMmmgD/Q2urvCu6O/9gF/f2rLnba/NjsIeLxVQvyDnuDQvR6MraG6yN4
JY5/wKsD6wWdOvPW6/04hMzcF9l88fbf39ep+eOhEA8QhMkEzuwhrTF/5da8MN/XCBA7LfqzrWzL
wIQftfnx9rXBILoZf7Aw/34ZF/vxqBpSzVA5D71PRcPDMrzCO0atcIggkYgN7QGKeLYkbYp/U7tc
jYjpoeqL3RQj6+2qiwMV01FvQzaOWty2yAeKxhe6KniyLQJerR3fkmq61PFoRQdQt+LbzoH1gjq1
yMNG14VF/B5cN0a4cIcuz8SCG4BiVM1zVEB5xMj6fH3pvZzIl9d+sdNTQk8r9vA5PTQ4Ea1EsMeS
BxJRKAdVbgkCQFokFb47t7F1F54Bik6imhzNooVILqU2mXerI3pIB7eaIWaMqHDIfjq5bizoFSgr
He2hqSASN0HX9eBCcLgO+TdZTRHxa/puInmdjhItN4gw/G48eS7PEjueMQ8SRLwK6vvLjzxCN1+J
Km1AT0F1QiDIQGXou3pE/T3+6479+8S42LHHwyw0yoL5DYHMeqb4vi0mzzPPxdTRLMz/F7GZ+dUB
0wJ9rwFcRTcOPEugmM68fhm5Ym1n4iNQoQFhKDFpVG6AwKxANc4OVsvT1Q+xSK4eztYD/2GDyq+D
+fCDi8d9YG546JkqNkxYc7x+e9t8PQ/+ymr3+5Ve7PUxJP3jiRsBK0wuTRCdsSniV+gcirQUtt7I
BBN6vs+s9es6stDjen19FdXGbWyubyvz9lXwm/ldaoEk9ej0zQcW1lq1MKwPDp7CN23+dnQutvv/
vqPTA1Q/+bz/CKPz7crST7mfGv3/1cqiDf+Si/Jb1ANaALXcQBa0vgjMT72jDM+7bp/lsE5ZZ6HG
sP6KVKwoXpdIanWst6WTbBrkoodezRoMFtvrH5/744ae3JaNKGYjJ50iXQ+vaS4adSri1LJbJUjC
ss4ioVrNxrfVTNZmgzUYRSP+Da3zPGSTEunQ1hX13wG/IVPa5WOHd6SgSJf4kKoQzuxQ30Os8lMb
GJlAEQpEIttR7lrrgEabipJtjYBbApQrPlQnS8LJBtW/IoGJNUy38LzkMWE/WHrvJKivBaG+jbz1
7RAqTMXjlmCn1/BkaDZzg4WD8NT6NUSFkxNhObTukpWVJ+vlFiz5B7YCGspADOJedq6sT9gOb4uN
rD6A1WPzRvSsRyaAy5t034e08E7Af94XtWlRhO7d+8McXfjIDVxqwqMBSDojYmh5rx6IZOIDLFAk
PyHPE2hAhRstyfibAFEf//51G/5pOlzsNEVFTdd9XYgJ8m+bMKLGqxoJdVEtH712bmXnDDNpi4+x
L1rhQ7QcUYjsf1ONDB+Z5A4vRn1bRedxiGFyQggRhVjRl2Xr7WbozmKbNPyLwLqHki66syePGh0v
si2LQZO6MmUyb38nnxPBRTk2vKEghHP0DvZxJVYOmosvcgYVccUjn9/bCcq0CVu8QoixWiTo+vbf
wJGndzki44Hyq7w+J+diTqqWx798Y+ig/4gybkz56tSNEWOM+Q1hip9EhBZF1bE3M2K3pAUH9GNR
nRQby+NnhaYu19MsgHbmB7tD51JMEfmXdnIlGUfJN/c/19BkkdWVdipX1SxBn5FniDGKviX0ev7l
lkD+VeV3iTDo0S7dE/SsMwZKdD9wFa9xGuQjG2fEK52DZieqecFbgwC5yJUb6GjKTdy4ZyS6yQni
QSFfTzTRxZiMUIUU8WrRo6dsEcLUoiCY2eerzhmgncoNjbykisJnZ4vBFYn4NZOOsl1iJWIkHW5F
BlZBCXXvKOvQJZruoLSRe3D1mJcw5vnis10g5NfOYsTbMT8Rq8WO8s4uNR3lThjSTjHwyDdAPl0k
sEVMHSHFW7FUexlZt+MKD9hU+9WOCR9Swh47XATEEZyUa0ckl1cUf3J78EL7jGW6E1gFc65Apndq
iTKn0qtbirBm5h9tHfVb2F1uy7nhFDOvSdbwoQs5OaK2Il9bifQttl5v53FljWsgjy0m+Ii+lYVQ
ddHr7T95QnWQXkSDcedIi2obQwnRb8QuEcadoETL/UPPcV1c4xRy28guuZvI4kRqk4wIlBVzZ3wz
tTLiVANEsaeU7K9Y8DSuFbtSBMa5mpY2j73kXnNLJI1jU4csF92X9sPVErUyQpgei11jfTozy+3R
Xk8trxJChHA2Tr2ZyGqTmAv4wPaKmNtv0NdzIFEtVjninwYn7oPyKUsPMbIfgFQPD7EDQ4IYV4oe
7QfB9xsCnKl193D1A8MQPFVimzsk5294L7VOUFNgqfQrXw+XSdQUeoY0gSJfQGsCs1GiED1NWfc2
01mB0GkHXctAgr6eTdcBk4bRoOdkfaHvmSUj+vLEuIuNHW0znkFB5jXpn4L7Q8TdRbmTuhTe0Ue2
Gb1a/Bq0gTk7I5Yx32qK0St8Ju5n0AGlT87GJ2KH4jNILcvYiwBrw1YjdxeVuO5RcGbBTT30r6wr
DVVj2aVkCOQrIMBwk5KY6IVu6HJi1I0jNI3pDT6SMuvlUqgUgwCpDL80GmFBTqZ8U5WVkqh/5DxS
0hvpLhVI6lLdl+J7ZDYrJ9mk0eZkTsv9Te21FbMXBLrkudxzZzv1UzbN4Db1J1jZyK5vyCBgqz4T
M2UlfIj5V1ZKWa92rGSyMsfu51rdzCQQrvQrFIo6a5HXHuNqyUau35Jchgq3YRvLep07dM18bDU3
JJ06yO5aZzPw8kWEkrncl1P+noLjUwYCIXP55M6uZuetrN9yTIICb+RVuG4h90K/OffPx6I43j9j
u+a+FhldVsd+/EWwGno296XGqIsTTcEtVjMZippFKF5JjL6cpd7oaceQnJl3Q+5sHEl64LxE7syT
1SC3oZvPyJJDB1a2WkpBop17EmlcO1ySQMZDXMYxKqShW7KGcp8zBVgJ7YC+p0QFM7dy+4lgjZjH
1D/yG5cxYc5FmCfDa90TyF+fI3Fupc4eq8CrYQvsnI+Ph+V74t2utxKnueupShKfuPtgqcLSoEHM
Ipnqk16qtp7JnEKrxKeKS79c7JiH/c3hHKyiX15ZnKyvHTVVIJVfXNLfp9slHEcNPKiiO/x1yiFQ
tyGsUWUOkUax8840nDMec2cnClyrpv4mDv7HdLCfvvoCESuHabhrKU/XEw4U80UYansYRjAOhJ8h
/i6hMImu4A/rs1DCRoSchPoBeq84661q4dVih90JXy23YBsRBHp4uMvsREhhIXPmhkg+JdzNDVbb
113XV7j+qusuInmk2ysjqogPvbNutWOzZBHrTCq/nYvZODWbva0pFEO0BkQrVIvcnCEXWJNhRQoq
9VAskg8GoDZQKhDXQHOZfT+yhifrDPHA+G6YpS1ftfUSxEOYKa4p4u6RUFl6I2ofsRG6h814XvpH
qltdly/f9M5Ihu+rr5SZ95NHQoYVNZjkK8XoxHDBPu4DYJvW6jl/WMsSEctt9p0F1LOa3/on46aG
GEaiv0yJzPIbgT2ObDgZwy/IyL2CacosYCcnjiiRU2ZK4BBDBRVpEBEPxPrf4ZhUlgQX2VWXW1a0
M+4CFDXsUMCGdyhB70APlMMlbvf62jsI2zVPyRMxtxXHrHduOlsjjSefK9jOSVC2XqXIceijfbEk
eARE8emkPLHvsvPij0gE6PUVcjiABkgkH41N72n+8QFucceWy9Uq9lsIgajnElGFBIwswbXgkknP
dRcbZLSVJUn1UJAOEt8FRGMN3BT2BpvDFBuQLmNvZkoD6RFU5B3pv5sNvdn3Mmc+u/ziCDKe2On/
1sG9gDj/HNz/OoP77ZZwAeH+J24Jf0zG+GlLuHBbKWfxNy5T325Cl0BlSDWESQQkKxTusQnXDzS2
dhrCyMCTn/F+2Y2EZsgqQwkdzJ5Xj/tcgNktdrniBCZeIzQ5oaMJNkllIrkbDx4x/zcAC3iC3Pcf
bFQHh8DD1/fit1dwAVvG/3BX8J3NOx1cxAT/tHkBi/60ecUF/I/YvN/cMdPBP7jhqV4IlfwK9l7s
vrtySK2YSUZ0BV9QwFxhu5ygwexuKMzXw70IuLkUT+zfGT3uPN0dgAMNnNbZeTtvYAnel4J+gbRZ
r2RSmeK+TR2qzfgUpbgx7moAig6HOsQ9F883tmLv6GqmCrDUOSReY1wVDi4QnzziNgbAbTruf+em
fgWOrAONAYNxFIXAwXtLgJCBrc0C3Ku9o83OOOTFVYuRRmVZkFzOi98jAIx828T5epVEn/mPzNGf
ENGLhX6YT0JSpMVaJx2ywJcT31KwUMGvmt986qaHy5tHgcIFf8uu6DUSLjXkLTq7uEfkAk9TXarg
o+VVsBjz99nH74YrPRvifsobqx5hWuYu5mv5AAhpp9eQp50ToKTAkCcgydSN5uRn9/He6KZ9KL3i
DlnR1clTYbjLcQCZnrrIPGBWgNUDACouEYDrHgQ+8oTRLs63GLXiXFfzgsxP+hp48cR4nM2jbdzp
KxklOSrkZ+ycZ/JM7NvcObmhB4bPGWXc5f3BegpGLTCnQKxiWvcAKqBv5InRawAYfH6vAAcBeBXu
s0NZB3DwlnGd4CKLTyt38dQeLFRAmP2mdsXJBvfnM/W6sgy/WQC6evFdgEVN+2chkMEUlzxhdqTk
isQAe7j323pbEDU4MkNCgUs5v/jFB28CEEDhArt9FHhQ4D9SHUEoxemXwd17p5cYgCC3tZsJQFSI
Mx97B0/1S0CnknhDC4w04V9gFSZBYcstJCwy/BRTbiCZDjGz+Ei0WqLWQLDMSe4BL7xuZynQROCm
7O7iu/cPPHQDwEFs78Iu+zmu/wb6ngEDmeWgTK2L4o3GR8dIX0oSgeCNATcFb9mamfG7A1wV9EoC
Jw2dRmVBbrWOYMKUS9Sx/eXrds4U+BUUUuLVQAYEECx9nWx31sjfWQl4F0PFJEk8QWzCforIEMiZ
W1duxZrOzgEgBMISJFOwTLpmpnDO8VO9UPw9t37/cON5Ba6cgFoX5mdQp3WpG+weGZqG6SW4UWXV
rj6vCe7s7gxzLJPqigC9L0F6mbA9DtSj5n3YnmkpYaPR1cTW+REEPXrY+cotdtQieahmJBGDvhMh
ALmaMO2mnFGQKyIPLolIswE4dsetRolSrq9xVMdwhQkhkwFsfSaIjQzRAcwVLIn+BGFicofEAGpv
jx49MQam1dnkdU9nORLcJ5UfS6byaTth4NHwZFAFX6RIHhHzBHBQJhZTnL6TkRje7nukWoI4x62M
BPi3t5dj7mUpU+7lWHl1Auopz0f+wdNuBSMfsazuPYMplCw4Gsjxb1/0LmzDPxe9Pxe9Pxe9Pxe9
/8qLXp8P+Avu+Luhd0lu0ZUkCaY1TAhhnJWEjMVGOtqvYuJMrVsJ0E7ZDAmPsnSLPaCtRvZ0+bW9
ORak4qtWXPgYFAuOkmmDiV5bZKJicFOrEBsjXerXYn6esTkIIxBcDGECjKw9bIicTWKM/SwlPYTd
PsJW7LCVJFDzafVN7LCHMadsuZGn+WLzjVYS8BqaWOug9pUz8up+i5fAxgSjgvQ3Qp8SHu6DspgN
hESgAn59vZTh+MPAlfbvlC/jAu/NBpNkrOtw/KnnfUcAEBNHLCsD0kHliqmtXw9XgxsMDaTN+7HB
6jr4BwxqxontkFbxrCHS8blhimUmNpn8SyjHQkMQE0gsvMOSJBQnAvcMfqTLSgK5r7tncYf4Vvr3
zKfOtj28EYOwsNXrgEOlSXKq0lLv8sejo14rM4n6yh4/ne3eqbo4y+3W+yQsFo/ajZBnNM4RbYgw
ubsVVBoS5bELxT4kALdsHqONBOP2vEYV8ucU5eyDv1thR17LEZ9HwmrxhXbBtfqxP/QGc3ldfoIf
4Q8D56PEBZHAkvyUzvROrlrckrI/x+nD8AyaoeNr9A/5qHRNskmX4r9o8/FdvJR0Z/kQpuyH5KqI
BxP7OUXt5hA+zHQZ0+9yAiEVTFZ7n56EDPp5SrkaCXbJhQoH6PxY2OgyuZPVZ7BRWlQ64+uWIK6E
YT/5Qp9Hy3OCZP70yAVTNryd16RSuM0rJSD7zto9y8VHkHjoqcI++NKi0smXnGmuQYWUFnW4qx0h
TpyuTUfDDU/eqWitcVPZwdWno3bwtXmxrLHLpRUJvW94QmzYeeEPaWPj6o8155ZAqXii6W/nkb8q
e8j3Sp7qkHMUSwKnN3IunGeeU2yQu278Km2acM7Cz33q4trShgmtEkyQ1qCMPpxziA5JSSKNKlxG
lQZMPInG9tQlZ/x4WJeb3EdpycF3tLRNOBu5IQ6i/KgQXKcuZGrSYglX6riX1MUkcBu7e74r5dXD
PRc0mbd468a88HV3aGW3px8DJ5xVfjjbQcw6+50dzRKK7shJch+1LBYO8U7FHxVndEA8WKxk+U6h
H8uruOf2YS3nhXjrtwJzXp35t4MhInQv3Z1CKJW/T4apu4e1HCRvFPc7jzpxfjBrbOSyrgq/4WA5
VU4/jR9zP7035lNTLrqxC9+Ya9Zp09IhUIxCU3Wj28bmVCyF8q2flz2hMynqdqVZjZ3f5/fTx8Ln
ox98nTCT+K28qm61lN4V3KJ2BtaZATtuCo0MYtXNruSktONt8nH2dQ0nXLPiNbUL5/xJj4ezsz9y
q3uVnhk4SCRejcBBstuzL39rYCC5O9mI2y5/yUOFWTPiU1JdKeKHsriwhspnYdwkcBhIyrMDiMpt
BIt76HR+7enAAbqduyOGo/Ryd7xoV9kckhHPUnu61Rd49l52Ezn1g1CcxPv9JBYdbEhV0JWCebY6
uGOc6xv9RXhR0Tyay4eACG6ymxN+TiKgAA65Thyf93qelDoL8ZLU2eeRwnOK3W4hEMMRthK5eb0z
Lxzyakb2uxPNj97Jq/YmfPMXPswphW19smqv5qu4XPfMm57OlXNZfJPwv06cR4CAPDWPDwdoVeqs
A5cgBd8L5+GNzg6lz/LrmOsSesGRa6MglStUKJnROaQbafrREmIVDlhg6vQlhb1mKh1z4nCV/PL0
OprTXZxCh8slbKtuIVCEcM3kamU0hNl1pF1yzUKWl/5IXRkRGZ0TzJ6+l2DPCwuMJvEZ+R6EPhiM
2hOACrJ9fz3Ekx1pejTPbtLfzk+RpxkQ1mznk+EHV6L0xjM4VrzGWbaw1LbpdTCXHj5ZY2CdA2ej
BXTJob/wySZyhA/2yXuLuK2HgD7d7FZOcGJmMEByKrj+EZcmjadJC5lY0viRK30l6FDDNFbpz2QV
3uyvqxkh+dWnG50vipmgNedZgdrqGOoCNCfcb+MandmVuPiqU7pjHOHWPvUUhzEEhchHhgaaQtPT
omqXFHpbd07LMbx46m9DlAnXma+58khwVkuxTcRKcYXDX1sDb+/n7BAHXxZy0Ll+hxaegiA1UzZV
/Rp6Fa52BdoxJIpvYNOchYtPOwQzFMihA8gAARRCFp869qQMdnqfVIS73BNUMKYGA8gPtgpV4YAp
OlqnQugpXdU7ATbU9sgTOorQe8YWEldytTPEN0iHGAAUZFhHARlu4qSXs9pihacVI9DEoyMsntyu
Z8UDRDoggymEwz2AiAI2qQrFyNFcVNOwmgSvAlOzh4AGQlHhtvRgvYL6CN4jJsMOsET4QMlCWeo9
SDDCkqQwLztQAb5ZQDuT9zO3FggH2wy8VMgmUNkgFvZAhjBpzyRzULR9LlcvPSlWmk7cd+ecZgHX
W0BHgaM/o4YiXF0q5zLRnmVwTgyLAFzyGHjyO1nI34Or3lDifWEE7gG3BNcJucDXht5KyKMQKqLu
SWvIqTDH9CVAzFwwKsmvoIYzRJ0dOQLoLZB5G7pyotgb2dmsBKIQkFnrvzCbCbn/TKvl1Yml+3uP
qRPC+xNGHKwguyDHQEzsnK4B1KM7SMyYDWaxQ6nXueRWQr5isoaW+dowTGeBIb3IHzNtCoZYBgG8
CrZk7HQr+IrwdyKXCvGgM7LWlc5+bjAc2UvQdz/lO4BuAH/A6Ch/RyU+7F5IYj0D9wy9SCfdg2qO
JhF9RET5Q7FJH+ZesB6ueD6lq3Mwo9iZuJWXgoCRE+Jr5NYwqV3KO7rG4gD2JhB26g1mIcBn4B4X
aLQ88cNtgLl7VVqRm3A0eSVuxHRHi8AdLuo72I18eU3z5JtoMdOELAxntwBbcsb8cMkFXSBYqXoV
LGWesLvXrG/CZBA8UMhqJJVOwDQlWSW8VvwQblq9jVfyN0RFxkLMXIH0xORFiYUhYebTqMLbz4XH
dlhFdyHdmAKSCfhHjRO4bBMu7MA9Io3OCEcJmUnuRlKHZEZ78vkIit1wZswQ6ZB72oewKhRL+i/z
By5CXwBlGcC6UNWEVPxpsx2d3ZXgoxJHqGc7IVfBSdjRhXI/9euHJ+ce4KtAliS5OwAYO81qHtJO
+X5SmejOErog3EQv5x5P7NRBLOo3yPQEwtraFYNXrHiHAhPtgi5mUD6BUhm02Gu3Ckg19FAv53rk
00PWvkImKevWCU544tfcq5Ji1dKazwwiuVo51nBVvvF0HfOJQO5zzl4viPI+BFDEpP8CeEeg2BwL
v5CpCw/eNa6p7820zZkwB+EYAkkOltUmWkuauM7K07IWB9YY+HTkSYGTo50ThwFShaJXQdRjAvXE
Y9YidNMNX9YloeclFoVU1xK5EYh07EzWI86duNpMSLysKNeyDtasJC2vyCyIH2gHR0DVBzNlRo0t
wV57Hh/btWzcIU5jiL2h9hYDrFNhY+N+GutgHjij2+B5TziAxdATXBpUmhk5ZYtBXAmEtbPUOc4p
7OjEE7d0K7fCkPlc8gNthnVx70TL8dUwhzXYzKqFYLuIfs4A8Zl67YwOZCKB5c5jiP84xu7Rr0Cx
T+DVVJ0Wph4uwcS62eFX6xD/QpdgO/0bO4prMLdk1xlCuW23GvPgMM9ZNgpmzMFJ3IIkr+i6hX+D
wAo9Iq8L2U++eseSKXV9iCyw4umsEgFzrQd/uR9aV4ec/Xl58WZoGz4USUZJ4Gmhju97Cjn0R1nE
2Anx2Z2KJD6WqWtZ6aXLaqD9cBl474Q6fMIp/oSeVx4SHwVWJrc0AxmUxXAmjOXfhpAborbZophQ
sLr7QMvpeu+0C5lsLAD97Vp4INjkA3Ys6Zo7gfNLCVCXBZ3pAP7NApcwaUdWudQIG7VMeQns5QTg
9jPFG3k6a3HiC4eZDYGNNrgfst7plj7vAyxsYQN43Ip3WtaMw34mi4MxO76xlPY3qAJx0cDvHOEc
S95cabULuZaJpfiwwBnfM99KKh/njnwAGKavxCGkrXJ1wnuXNV4WFYO2f7Y+sFp/Pi943VjI0Eme
HoNIz0xt5rTA+7I35qwde/ocSjBfJol8AygYQ+7ZIRuNnPRM9zDFuMNZZqFb11yMiuU0YlcXzEQ2
Goajt480LlxZcelEnGQPnLyyqoCpSERtbL0SWqOfaPP8BI/0k6GskUXIfkZERG73xqJMvR3y7pCV
/8QtXds64TqJNZz7vSACtpG1XCYEMjoE7U5PmDIuWtg0TrmZetO54u1nmp0wQVmOXbmY/83emTWn
jm5p+r/0PRHMgttPs4QkBjHeEGBjJGYxCn59PQt3Re9D7kh3dFaeU3WadNrbBqHhG9a83neJoBBj
Yt+mnwU1QQskZiPdDWRJdiwzDTv03Kvq1L5iXK47OftXFmETcBERFhsQDmS2S2KEYAZyBkxR6Ero
3ziz0zBETBGhD8yEHMlQwNTAhsbkEAv7HjT5TeqKxTLPMGXxNl3pF6k/m1oLSsPmlvllo2NIydxK
X0H+7FkVs0/yMGIcnnkKYP8xiZAyOBHi6UiXiCg7kQWi52R0oB/ACpc2zwJbUcNgoWreFfOPjFMg
LUQyfvIFVOBTEIhvsPTol7WQKI6kLMWeQCxKhogpLmL21pmH5dPHY8Mio6QyukACuuHyGWSYhM4g
Q28BLPv0qwRZt4H2BSIZ32NPwpT0Ka9AY0XrrnSVVPAsEyRngjdw0mutFR4YY89d0EWCjyH9JhXn
weiJcUoVdrBCfFP3yZqX0RFl01CXluzVjK4GKK0JWMIqYIM4jRLZuzQPsY7kWdZI6w2e/9QTWXzn
OM6JEGognWVtYW7L6NPJUX6ut6P5sE8W6d4eaOg83Z4dSQYKazHzxRC4+CgJvStF1xskqEyOJBwl
fyyyWtp9CkwFlvtzd0hBPcYd+c+VLd7BiXqNHQu06CTcvGRod2jlB/WX4xXqB4sJ8co3VdtrLnE3
amK4c2+iQM8oVwwHDP0bFdqckNyjyLWVhwp/Hk+tNmuI7Tt4MJMXVs+N3cWIfdFVQsbvjEQEZhcJ
h1pG6crx3z3PItekJ3qp162VD8Uiq+97S8v6pm+EccWUQbhfn+EuEsI4EbJGS/0dJk1R7pWjdoiP
x0DOjZHOfW8xCRrYo/msaGhfVxyTGqtxqk70KdwxN1Nd+pwQ9Yw1FKNx+t3wxjpFzOBawL3DfEtf
SsVPxKZzxPY9O1Khj9MkoRJ2FEQyeOzSXAfTNitUQ0SVeW3vrZ0dnSsSU8qnQPCw/Vh2ZPINmLfl
IibtcY7Y97SUuFP3qlfYQBJMAMpNVBHdTvjbO+vQ25r7jnQPydeG/S2lC9TOc8IV3ycq6Xd4v+K0
ioKTtS2yAK5Ui04rVh1lCkbDo68I27RkSRRHMN6IVjGihAIx0QqEau+cHeZbORuGS4NlJVaC7K0H
87FkX3PLAPzUmVfYBflNsEdkXVxcXDJGAPmAJy7FByIfZQ0/PQvkCLMEvA4eBvtgzb5BFbeaZiUU
p/BupWgwStfRpuLoiDyRJEAJ+SbrIOmiHZkvcTD3T3l+MaaRNC1eWpuwibYVi/87nK55B1X4Oqqb
WxFNRg4YM9TH0MDQJR7MGhLjD9O533SbbfwF9Kp0EIi5kaOzxMaX3L4E4ulp8TL3wZNV8HvEiZXy
CVx4tPJHZpSjZUs285SynBMiLVmp1C+bTUaQuAX+zko6K1gbK8IGEjraE8mQYMItkBACXgJHSgSr
FEsFSvLsD8skrGPcQ4lwEcwjJlhlnorUs0hFkOZIwIGyesIRKa+JPigRjzn7y4UU5lApzaxjnRHV
yCkeeebQUYY3I21jsbVXXbFdVmK+2mJ0FdBY5N/Zq1PKPyQjLwEKzB6kpliaEifJkc1isEqpyY7I
JnG67tUg4UHs8vGMEcJ570HfxLoiTUK0sMo63AdiLUmPyLeOIRzAMhc9JlYsLqsxHUvUS8YGzCwC
yBJjrPnS33XAFZK5kui/VPV8h3qJdaZq6pVnOYpsS+xOkBfW5rEnlTcEz7zESPvPahhpKuQVaX7c
6/t+mSkU/6DKY0rtjUQmjggnWZwVe++KosXmxMmUtjrYMxAZ3w1liBOGRGz+TRcDCyE2fXrgZ14n
VxNzPpZvCbOrHGFeYBYnTDNkpMQ6pcmHZk0e7uDemcK7eSbyegIjbMm9i/LEdJeQFBPG8kAtUq/O
pFKoxMQilpgCiRXJ3YpMB/2HRVlickqI44pIdnyZJj5F+kRSeMY9OKNYrvK5hlGjMUj0Qsowy8RB
Z0osHBRfrnPSS4gxGf6MRj345QmP5wy9BGSrLCKZ7gxlJf+KWKHOzJaJy5+BPHjARssuPPKhBKjr
Xs2SkOeFKPyJJ5clyxIg5HbG6juzwPIZ21B+R/gQQqQbgClngd/sEyLz23SQ8UJGWho+AuqY5ddo
SSDzQR6D3AMBc+6MSD8CEeEArJMOVNcRq2OpIulBoZ9AYuEWf6+5aYKZ0jdKOiHjwaDe0a8t6ceS
6g7cBW4jJ4opUkak3DNsxPoUS/Y/vwk52RkhN6wsXhM7iCCdtQkl/HRLAWHGPEeG0yRo1lNVRfeJ
zhHbGUdEHO1R3ZGuzRwHF3e4dQ0r+ikmvYdk+Ub9qJg5/pE4q+hGS/QhLA9IrL2RQMTIiZhlX1Qq
38bNFZeCshmaJ8Vzl4igeK4VTibiasu2xpNEq5/7osQl4pB41SIOXEKHJe4kTjyNcRGVNuKLRBIe
k9Kv7w5PXGrSqyenED+bmZ6OVK0t7jsBBUMqlppEQb4rmZb8lgQar04JRNDR1ZbfG8+RxTbQM0dq
m078zBzo6Mzp6dkEwSXok5ACJonGNcy9I/Vn8ndGhvPAq7JCDuLpsQrknZO/H8otZXRYrPQqUYnE
rrl0Y2Gi4BHyhGK4bDBB9sCnYBJgqmytK6Enxoc4lH3oiH966hGNwu2QxC2NRqb0zm6pkxJ3Em8F
z6mEnyJu+B3TaGnd8Nbwigiz7P3LD509P4HNPItdf2mz+TcCm/kBmKj+0qfwF4CJ/i+y2y+dCe/s
9ju7/c5uCzDHO7v9zm6/s9vv7PY7u/3Obr+z2zgZ7+z2O7v9zm6/s9tExt7Z7Xd2+53dfuZb3tnt
d3b7nd1+Z7ff2e13dvud3X5nt9/Z7Xd2+53d/v89u/0TI0z9BbXnvykjTE3gNf/QDV4Blp8OaCEz
f+mNLhwehVUxucBhK0CPQMs11Sh7Ilpu1SSQV67Gk5ob6rOmEJadoMOz22BJwmAqTGKAUZ7NcNiC
95QytdnsKED4IOLqgz/v4/7xTl+gpf51d/oT/GrjZWn8K+FXf8Tjrws+6y9VGm88/jce/xuP/43H
/8bj/1fj8f9ErFN/Qc5+E+v8OxPr/Ai9+Ypy84be/F/aT1BILybl/3QopB8BqF7qUv8eAKrS71yO
ZkNraPVSvVgpai+jvq6V11mzshM8oDv4Kif63uoCAvHsfVqCbfjnjkNZEyzBVx/n1wu+PHbayJPd
8gji1QGMIXB2aANt8C1tFxWQfwRk1Rc4nzvQFiUQdG4U4Qt3yQEoGQFxKdKVUqZd4UBvC70ojoCJ
SK+LoGycQPaARwQasoqhASoifSpS6k+fFP1vT3BV6vOl20j4nFK4qega4l0BVmkYZVcD7kHQv6Tr
UjoD6V+R7iebBgR6cUqUvEuDqHT8PHtPBQiCTrUmPc7Sy3I2D3xe0xNn5W/oLKO3jFJ5gc2gSwyA
BMFfEGAhIGm48xSkGmmAF+6ljSsoj2dL4DS2PjxNUf2JGHR7wosKkITgNUirfoMGvD0okyBR6mX/
yB0lzsUoBDW6nq5AXUhvYkNlFO3TEfDsq5Pu3xVdBMfneyl5R2mxkG7NRL/Q3VWhV4yWChAVpBr9
2W+ndvS20eZH1frWkl7eOv23cIVa256gXgoAgPTq3Zy9L/Co33BRRV1YlYTIMx0A+PBkmMppdwFY
lnsTOFnpTjwzUgUqZM/ARu0pxgfX0pQq/vETWZi2nSY9MnXwLuBfuNBUICiZf3UFvtRov1fgewX+
l67AH2XuS0jir8pcsPV+J3ObVa3aKBW1ZuM1rnQvFWrnZIuQN0YD6b8XuLKiVwcp62EJnYHh33SQ
3LRImGYNTSgNhEoVefPJCwMoWEejux6MJkJ6aGXKCgJ+GNHEIhCVG4FlzSNrYtFXGEQBPV70etX1
uTW3JhFv0VYqlCvQI9iudPflQrsiPXJdWKeAeU6sJ23tVqh8AJQA1gkKM2ljFD6x1HPlx8N/cBKR
8k+AbPqoSiqKK34k+NPxPIbU5aF2UaZzMa5pQQUUxan5vLTbVXHtrNzYjZemi9xXXTehZ7QLg9BS
ufaioC+60ugNrxDfvNZdTOmahEtQX3q5z92CxKU41wZKyJ3ar+X/TaJOa7O5VFqYLhoHVV2pw3x6
UNpWNaHsBSxjq6YrVWAgM+4Nepppm3+60iO7styt7go5kQ1fhJC45fxL39yTyde2F7ZSiy69im53
If2Mi6a5cOGOUMpWcFeu9XKbFrwurFEgZdN496EWtPB2uW/3yiHdq1yOx3Bl5FXDWNhuU+fartvu
Mt70awr9zfe/3S2t/924u+B00GHKWCy5GZcWPbu7r+vLg5WuVUqLP6tlXhmuO1mnRO+61uUBSz6o
45PHELLHxYHGvoa5BIMMUb845epIPDLa9qtu0aUpF3IwwD6ghAtS874Hdkta4qGP9B8+PchOeaXW
YArVaMCj9x4gA5rMomp7M2+MGyu1D9ZLPQN5iBa+vX4L86u+Axygrlbwfu54FrU5q90XDYvWZa+O
R7VvH+1HppYXVWL0JxqR0PykqldVG9SdfVSEzYwG5Fwd1gaHnXr5WlXX+i71Kv3L5759a5Wv4GMc
zalTJ4R6QXffvEb/8bmD1wPQlu55pe5btXwY2k6vQ1p8NqZgqNBrDJwAWAcnHXLEW0KL3UOfFWH5
2IJ5cQGFqNHd9LO1fkrUea1OHyslreiQjav1XT1ydV7RcLdJ9FsMII10gTXbB31fouFwZ9rJ1623
NS6JSj+uk3KiKv3H5DzJJ+lHOqrCDP4hz1lbbBRoGP1eXweQu5/bRS7Rx2BQoRdCdR7WdM/re6AV
mbOl7oVLPfSmyhzzpetOZ6Mbn4NBRfn0LgPMCTmQYQyCgwHhieNjhCjo/njFN3zDQTjAJwSdKfc5
GFx0kDx9iO903zCCPVJlqwI/4COO/wlAFIwmgqJyV1y/d9R1pZuhrus9w+/4fscYGAZCJphMgvnc
6rpxbEXBZB5MkC6TCZHupprak7sZFPWiXvcmMAXSsIqc+k9cTbClgiczkhDFDm7chF8DWBT4MDWS
X84W714U4swXrlZB+RSqqZtXtkfCyFqDOkkeZjDygZ6EaEle5DwcC4ViTYTgVoBKvRp/cCa5Stnm
Td6V98V04wpCsiTn5XD5X8g4Bw2dYZFhZWimul+IpZ2x89n5/Op8NumO/PrqFP276m2tHlxkugMD
PdXC9Xmi9G0kiDSOA30ZtFAwmN3VNmIg7d5XjwFNDZbZXSVewXA6Aj/ecW6K/zs3YLUKRmcXCCUh
b0Irs7FvahN0hMj+5nPAV0fjQ/wCy+NdLQ3eABirszQch2kBhkP3WBCf8Eo5/sj3jYHjMPeDH4gM
f9ZNLw7IWze9ddNbN71101s3vXXT36ybyr/jAmriLjWqRX6UnqGsX7Ox1cd+Wb2mAGwDPX0HHbkK
TM4K61kQTlKwogSjpQbSHFoWbIOa8eeRilJdYmF/iJX9nxtovBCerbPaprzfJVV7GeapWs+a0a2h
32ExJoyyUeeqfo0bs/xzmqlyv5ypS674WQAtjmCNd+g1iyoDm/BhHxuqMk+9LVGsqVHi1f52seyc
Qb7Evgc8p18IK5o6+2m/eFP8xs/14upsiv/7D2D4ck1Vtuq2UvlSXXBrZuU28HYXdbyr5qymQb9e
Hz/we7w6mF1bVwNJIn545aYckJbVfVTyisCrzAoN/TG7fN7wpHD3qvp0oxO96kyhrvwAz6Splu1s
q5dhP12r8wI0RCBv7dvXtpup+kal3XWmV2sKDPFdK7srDfs+Kts3LgwKztfyS0vUVDMK2MhfyV4t
vw4fu4/Dx3Glbkv5v3JQ9TDzU4JlmN7AcHZLBXXx11crWZsatlCfr6paQQs9X/bKxA4B04rW0amh
Vl55zuv8xr3fMbsSVXz+XH/cPvltFfz57P+0+hov1ADHf/rqeylGeK++f6PVp/0mL9AslWuVUq1U
qmha86UU6f4oP86XjfCgESsqqCtI5+Ci67fgiDvc3/VOgSCDT40FyGTmRi3WwRNKHACxS//Uh7HM
SxVoSeCblyDjXQrNLdi9IDE9dISJXbcewd4CPEaBn3IFAEuQZQCKEYiXPk6RjSOddA72fqdWnWOm
cEwLrQxs4T/fZD8+5qv38T/zMSsNma4XTdIsVcqlhlasl6q1ykt6enM5N077B2wnRRhMj4YQP9Q7
wmKWxHW7BmkfAtc6eXv/5MGdMaoHR6vY2X+dPzgO3mnnzjo4k8MYFKzPzKmMhQkMNgwwd9a4vo2+
4NZ0pmZnsNFL7bp594p6YIGbJQBeYEIJ7fsaFCeQocBdAsQY8q8zoSwJ6UkAcPEA4+xB3uVgLo5+
taKqMSzz8WIfTA3BriVEZwOlqplXsgh1QgfkC4BbAuqw8Ul4a6N2cI59fJPLg/jt7Hx46zgdONaE
kz7atUBtW+2GoZk1k1BYEexowYkD71LBcHdWRVDwNF4GM5e/m2BXTVu7YcoFQSjvaqGo+5JddIer
r7N3sYbAT3o8yAcl63WjNb4Zw7AhBM4PfdgmoAb02bDk7QEJ3gHvZQ9558SlWsMD6aBZHyRHPlLx
NmI/FK29u1Ne2Ot0JOhwtmoQqvsS1jiZI4lJ+J95tCYU842leDaItnwSerhaEs8gF6N/SsBhy6eO
KMUtlBoj/6ICckrEeSXTQmy3Fj1DIUYeJS0fNhCSbaCdWYl7866j7Ot+VIc9ARCYOABvh71Egiik
cjyQk6y8XcYAWrXuXiWSi8r9Cfb4VCf6U+FrrT7Dcc2eRg01c76EaLrYSQ2Ca0WlMthvMx5d4AeL
I3MMxDypnau5d8cC0AZmpHeztICBLhCTBETLvhPQADuSkMVPucfqb8ypf9gELzKtslqXHrcTm8Aw
iGRPDmD9BxNMB2NEXJm4r8ksnYxGNNaFRkU5vR7YWeDkGo5/10eO4fRXyvlzAfTzznyRQO+d+d6Z
wnHwb7UzKz+pp5eigMPlkdRLsjNrBHQ3yCBES2CB7EsahwQTFD3wuRhtDULtkjc+uWbJQ3iAi2fq
xg8RyR+lxEt6+J8jJX5Q3y8Zw+M5y8758Tk+IuyngRbdzKBA/XemT0qAITZluFxlzmb3lg68JDpK
VOKy3SLa3vlhiH6crhe+yL9zuiry6H9i2VRffOS/eWh+R03fLNXq5UqDoprKd2HYLzGDU/3SvK7T
ddXeCSh+EedanzrVqlH6AlAWNf0wCrcfjNhn+vYPQ/DLNV8ctdM12aweN645GhX1KFpSvzMe93u9
H6a9/Js08j8824sReVtlp2LxuBKfIP/Y5kYz2sRZqtcAaCZ9mhobKlCwHjW1cipQdFTiNQwpD4o6
sqna5Mbl9NOD/3RDLwr9v2KwfxyEF339tw/Cjzf0IjuXx7yRZntmZf9Q625yU9MlhT1NK2mXwJzU
sz127ZHmkFTfdQ5eFh1JoVV1LVPTvub+uTVT+2lCXmRnfauty2nOSpTsWjMq6kvnSqoxVbkhzF4g
QA80qo00q2pacXzFXhaM/ZMrMNwHeGZurUO4U7NZv2BvwpK+Cw9qCHM45v1RlZUjtmHB+PyLN/0i
XP9b3PSPe/5FBP9de778Il7/ztX1Oz77X+XPM2L2i2ytJct6s7ZldeHVTFXdO03cYoGqkiqEchsz
/1Gu/ib++w/Xe5Grf/V6v9Vk9XqtWteIOpefquWXx9tToVMsFwg33zKo1vbUSMxOF5UEux/EZll2
4R/0xS8XepHju9O6nh5TJEazQu0HEqMIgcdU3R4qO+p1uJCu+hKyiNQgsHxVDHFxlEOOkLUvxGuv
qrpTWh7sZhvqHoz9mrrEP9+QZbn+n93fi1hfbjfF5mrL/d1xHN0CbOhfu/gaH6O0k/WPUQOE44ZT
Hh3Cx1cjus2vAXjGQRr9cBc/jdKLoP9nj9JPq+VF7P+/r5afZuNFpv89s1GvPUvm/7gqZGdosMrW
tBcxvblftPvuklXtNSEIwiJS2mEMqLmgOKET+INBNTh5g4CUhFSryMuBAWkVtQuDwPdHxgCq1u+i
EF7kY1LxMRhddIMjqHDoVAOHWo7AoPeSIg7/WfC2p/kysIyAwpPAmgh6uJS5yZ+UwBFDuGw4ANub
bsymHCrVKs8q5VNI5cq6e4CgEs7Q0Q4+UnhgrTPldmmYDcA8Bxz8LhEUQj11YnKaqnqaknLgHQVM
RiLRG6vaIXpD2EWqVao26RO+Ktz4lmDdHQ07oCRnOsk4EQEiqvUyk4qTK/UslOQSqckSodWlYuXm
UQAzWrXKdokQzs3btISwD/pbi7ebzgqk+CVo//ZhtGk1e4QHgymRKAJHtahGemUPVyvhPy4grtnK
TVwJFE0nNZW4y9kGZl0JR60HV6sE7VZLSGkh84I6tmrL4Y3g7mVfUMBNCiVVtGvRHX7VDbvaXg8q
EZNwg/l208J21VQSH9xGoi+7+0wvMfozklFfaffc2sTrsDZaOrtYaFQLKm8hm1yiOGsndwUG/qG2
HmWGUCGujJoDayRFiMLEWWkJNyMUnBcrhzCwuNUft/a9f7LvMD8crFNdb2zBKIfeIoC4xQf/3TgP
3bQ/dWtbSucK5kS1F13K8boU6RGgUi61dZQz2i5Vi7hcLrV6lrqW3PrRnxZgdgR3PYdvYiWsFcD7
92d9gL8JWVZ0LwEo3OvNyqnqQ/5A1VdfSqKWPQLfVFZDQYWZE47bYOcHlPddjA9IbcZTl5JJx7Zn
M9JNwxso5CS4hITq4nSo/QGx3auPhDpA+KCKcCBNfcJ5OH+UCMLk197qx2GB+OVG2R9bPc0I0aeq
oMpE9VMV73Vq4szhkIfJGK8S71JBby/VpidVgjCBqBrg+0LVKexyB7PQv0LcmHJyGZy1vhi3vLsi
DLknIrghGfpFLZEehq2pEEHAJnAyTJMoMfRxECxyGMVQBetGvkwjKzdMMvV5ZyS88QcpQeX1iEXb
q8WNkqfD4gsGOmMzOVIhZ0ok9WRJgG5P2DUNjn4zLAG6bzfa64An1LdBflbkNc00p7o06VUAp4dw
SwLQH01T+qL7vU8hsPsmk0smJPqWJAp7pJ3XUR9CMhgLoEuSr8Q4w595VWMzUeveMro52fyO+el9
s4Ec1Iw5E/JI4aS5qZ0OUD0pCsqu2jtdD8dXvWamdnkFe9nCbj9galhMY1aemgdScTuKcpZWF86V
TmaXfIoqvSPPxIpNRvBsBPsJ/QGK8kWH+lZYJRY7ahMhnNgZexRiU8UuJFDDJUHrAwFq4T0Rxqzb
xwXWv5Ie9nyaxK8GsfqLI8X1G/KcwO/3DkGi6iyzldmHSczoV4lFsyb747slQbi2TGrZ3Qyr7m5Y
PqiptbSrajwj6JkakJa0UxmMzWQ1KUKnJQwniTIT/+4eVXbFeN8Q1CeiPi/oVz+1r+oC1QWR7/HD
nO2tohSu+Wvq2bztuGCH481gSMMEH6urtjAhyKBDY250zbFQh8FBIPwDlCkKF2hPytSEipCOAGD3
sx4sO1C55RCTiuNQtu6wG0C3c2ADTfmC2gA6lSPMGuOtKxnpK10aJ3jLdtLbQtN86lGCbLS5gQy6
voa/UuNmZ1gJy+OrA2OWfR4KpUZJlVTTyrzMqzgVX/hnYZtVS4gvjn6dVoUrGYQCbv4WLz+5c/K9
u2+Nm7a4NdRaroiA3/n2wnDckBXME9OZ7/UhCoBg7wiZgCyqG3V8VPStVNWXhFj1yR9I5Hk8pLH/
yQME4+DeFTq2A4SYJVpzyLjZQsImSZMKdElJeLc4+WXUGg4f9sfQZkg/nqRP3QVTkOtDoRqq2LKJ
NupjOKw9/ascYpGp6ns9IUqjiqF3a5lUDzuxe1KWa7cEWOBkkNo48rWC2Mgw5kFAdeNFZY4oYeof
P3E4oXbYBMKcmlp3deywvmb899C9/taAGKekwwh3UCalyf1+opxZaNqMWcuF6hcZtLEox6aUmYmh
iJlSYp7NaH9suFOhyVjr7Vb+9WCiSwTjb0YoZK80tAwb0ZBDhrmyWx8fQ3M8HLYqHu7ix1m1Pw4M
0Q7JjdBesq/mVIyL3OtO3UViXBWBRPtDqQVXRKZ32aO6bauYzUpZOHqEClQ2K98PasK5u63+IfKf
PBQV1nEspGkfTX1IoTSMyVyh24X2hZpyqQ/ZwCxcgyEJHuUAk1r//nrAfLbXkbdPMmHarFYc/qx5
55BYKByvasG7O6rd4UjryLlQSXqXp9dblsxFK9QRtU5nRW7ms9M7SJJElIbTg79SR4xCcIeq8coG
Fb0HJcxBFLJTd693IQtWcRRJ2oMKeKlD73aX5uLKmK912xxz7Sb/Fi0WaZVNORyydxqMeMlzWMfC
cbGUxC2pK44Ythcf7Z3io6R3+Dy8Z4gxKvTpI8r5N8bHL7WkEWANA9kuKvknrhmjL61JUZ9UzTmk
0KoI/fWls4U3uUk30sNtWie196AWbwpT49eeoIH8Hs0ZbmkggP2NE1TQSJwEJhCEUMFFeG/0Hsx3
UjtLeTRyGe5YNt3O9DqfF5JIHaHyhGEM/Qh/MIyeDFF/qhzvxs6Totqj7XkhMtDUvd4nhc82o1Qy
mn7qazAdzWNUY4HehJiktlqbUU6HAioRXu+TkvayEt9Sy15heUEtxCAwzdGtO4d5aZLprs3i6T7L
6s24pKhhhlLGnAuHcyIiP6AhzWM6Wiqk3FY3vrgZYiBwNaulqzfd5+0zqTNECEPepg0gR4DJylxP
pCliZ2HqQPiW8ooILGH2ucBwI6/GCS0Rj2/Jxb2jG791Pnd4dfjcxopiNgTpr2h+gnB7wrzRthEL
b3cszRHzLco/6ioQRT5arXnswkrzYY/ZzO48IpbJHmFhrWDD3kJ8RNcENoNYEuwSuim4p5QjuBPl
1pwHU0lFDQ9943bnQk4FSRhPwgDbppKlPdVRNanYMdAyigIQoWnHJxi25dGE23vTk2ICmzLyRKoC
KJ1OzFNUlGNN7pgaHyejX4FhaA5lN4qEYR+7sVAQuos4hgXJL8AFVIUMq8Txrn2A2nBI74O0l8g9
baEavNg1n7AVX3AQqfj0HFqZ8kSPl9D/yHEpdIayEua7dglmqiaPKi9ye2dVVfZzpujoWNDrkek1
Zw7vEES90E3R8ldQEdMpqC2SJB6i7PNWpFSzU+JyDP4W+eB2NwgsNjAkQ5jLEK+xaB6YVWhLBIjw
K2L1BnkBxclDQqnOAmT0A244ciO5GflgTKgtiplt+Z0FDI8XzTFz0vNBxG8nVuv3S1bEkTJlHC3D
xl0v0QNx3OWDKpL+SYwRnpDxlANpsCGBb9Cf85Rye37KdPKOy+fFAI+jOUxhjItcgAvO+RnPM30O
fZaC7JALYuFY3Bu/yBhHMbckvzyPjHe08tAKQB8L/1vchCQ5ENfdBRPjut0YYSaSTZpjmGPXiulE
mtT1iUUXQTS3LOm3kX4gmOt0d0h6Hlbnk+4iTNlJbdYLXUZOFyvWXlDpxeJ9MPhCCl9iN+Ss8UnG
lE1tQWabx+2rWejAcRljTZ4H0iYjhFfSzwN/q3QQiWxYi9MB/V2uhMcql73JaHCNh8+4MXGTWlFd
IAr75pHPeFxeT71YrG6kqLOkrIbHRTEytDgcbKO+WLFwX3bYzU4ErR5DPa/qTUtSQPN4ZXVTvY2t
KYJS2KtQQTymTN9DXRb7Dq4Q63TtZKxV3tJ85C+ccCIqDlbTr+s1X/ObSG0hDnsYPPOsiY/QZFk2
PGTVBro/6ctKmMNY/CrZjSe0m7D/yZfotudK5cZO9ObK+whAkUtQdyKnFmcfHSPP390GonaqLH4H
1sqNukHbDgcltRDh7IAD0SkYjWAaXL4GNDNA6YqJtsScano7EzvEy+3k6fXcIlweSKuyTyEJPHrf
Ts8U5SXcyEOp7nALz/WPdIVcWLWUx+wofzSqWHM2MWUlC5YH8xbBuGi2Wi3s/dCkQyZcqZk+o90q
iqKMH/FiYdvquFULjAWXBccif67zLgtT9gLTxY5jyiwXZjP5K46RViKQ2Yss4zjiHzIzMc5jl5PI
RK2Dq7NwsXuUaZoefTk6PTsi1kL0WGh63uxueKFH61KfwgP6ocTV63tnHAzsSxNm5jLqOqQ+wTNB
ewpDTjNTPACnweH0wlkYembfK6ovDHa9k1o9L+RzatHuIpN4JhFTWHx8UPdWKkTL9NCBJgooDO90
XUGvmLleyby5s5BuoTvWqdxIw1o5wgiWxbz4GKBMb0YSDmvYGxdKbuqQlFF0s6UlLbUPVJui7zSL
BiVPxOnZPziYZgOpGhumbfhmV3QWt5tmvY2kDTRUpRg+QgTZvtCFnOs0D7Nw4iOOzyEeIe6NQBYf
VUMJ3KwN4+gc8Tc2cOtOIzERN9yBGZ5aO57uzLzgQvnSSsjmpEhN7EtOtzLuQQI5a3F2JUCw7woR
Iq4Xe0ZcM+n4O9kXBGxBPYyGXYHSpoprYRdhrjy2aPt6cnCufUpw2zSYuaXWBP3pNHlMLse2eLhV
eiDZ2sz3xTDbLP5U1fx7KL402smAs3FWhg9T1G7F4hzwGhbNSQNRIxSZ0caYBA0vdfi1Lq3rKJ7V
+OGWZ2x7xuFh5K0DsRA5ft+Vtvhde929m030SOqkEBqKoVH/ysK72SCCc36OX5EW/wIb+xAjdnin
wFmzkPPBcyccfJM72WTxO6+uDMjW1IZYMcHGYtM3OeMN7XWf1aypp1kZI+o+jGT8YESaBGOyMOCK
XpF72Hands268YDUI2NMkfrxylA0wkbYuiNORRxXsZwyNglteTqXseYVOio59vBZHEgfWMWIGoOM
ucvgeGx4VR3hZbh5a9MWIwUz8eg2vKUDwzCUfnVvdQUe7WFcW3lrfyK6sWUwGl5Q2yO/szAZH90z
NYw10S7RQ1VoSVdxQQlL7jku6/PnfWJ+RmUIEx/c7q5daRWYm6XDsxnTDsOskKvW2plfoDWtMhKW
qB+x+iUO0l2y0NFwBXmcvZIp3bmEDDVrsu6WcG1YPfOrK+sphwS16hVhaGzYPjap1xca2aPyjA6h
SQnuCRjDaNMWDs47MjmH3xK8N+44iG4BIgnvPu1OOEY0+NLDCsBcuAcnFVzMNUVhh35KNSXGI01w
oCnsGY9AUxA3+poKKuAqnFuFqGE37Iupqbs5uel+BxGBbBGKwNCENlpvPTwNF6C6V0KvLTx/XrgK
r4Tk1YFujbIqt6ZUcpKmgxvb1JC/QuVJUJ6YgNBS79sVJEbd2tJNWUVibD+PKm3X8AdPbj44dD1v
aXlj/HPbbiVhrj81sG1FjCsyPHNnFbh7e4nZMT4JGoKHVyVM+mAjnhk+Ccxurmra2Q7ORkCMsfNA
xzMYhxbFbBoOBNgKnY27pT5N2v/2ai5qTQy4ubtojc12l7nD3qCs3CvrkYgAl3gKdgQCHbV/HzB1
zODJHBwtqXGDSX5jczvcv6Mb4PEdXVGWUxQTX0XzNLiZcleTiOW15KUqN6mpATE6GvB8f+Ve+dSo
83RO8rB/ciHVdJtePpMGUEaT8Wx6mifKbJwLep+ED4j5rY0swo3GsbaFqHwrLIKERI56ZhE+TOFV
7u2xl1emBEWoopUjoWYsGpy4qEB0OOt9jzjQYFRnuqedpE3j5LPVsXPziXxScYcZLRFziYjXlBax
rqjpc3Z22V+BXXGAv/1sT4dyl+cOekoo5DfdQ5fIT5gJBS8xGk+/qy+6G6kWRgMysMG5dU2Mqrdx
lyHBeDodk6ARagadhz2hSyQsgn47QS96cgvenftF/xSJ2xxFFclyqujnUBsIc+yhu3GO3TphSw+4
izbwFK27G95wcwkUERgQmtUGUaBQ92kJPROIF2s8DTVVICDtPqxCpH1QFMlzfnkzcWPhHfcKnXH5
o+I9jmgMoTuVcJQ561ewMgr2Qa24AObicCg6hemgg5a6TbtF1zYRRaHZ/sB/JsLJx1tUphLyq4Qf
U5qG62o4no17/Y6zsnvEdbyZsC1nbvMre5aEajViY4Io0jJ7Tk+IMDs9b1a3iHBsDdPRB/4yvLP6
AMjQcfaX1lei8GsdPRR9PUy6GEuiYfetqqp1sHSqShdftyHkkTpdnOteecgoHrwZGxLl3FD0+cqS
YWFY3kzxuTFbWNbH2up1LoB64EvjeBWH3PJFfQoUyYhuE5bDiu+RALJIQkL8aV9zL/x6MEbHVoCt
HQTO58EmjfHoVZTu10gbGJ+Eb3tTkwchMOH7gi5zNjQqhSlTDegVllQ+QoVpDyVUJ1bfVw9STaJR
wmCfmzIBmt2qYZURPwxTSr+YHN0pB2CgsN9PyC1ZWbjqZFW45NZPSDXQpENs5FksfpOeVrg2jc9O
p9djDxC0DQmlrN0WhQeYaHjKxhzhowPSIpTgspTq2JPYPb0zgUZoXpGF9OVKWmhEmmc0ryKLi8TN
QaBBGx1RRui+OPXzVsUKsjBT++4+vMaAqvBGE7X11KapLxICDxFy2ipO/6FN2VY3d+tkLaqYHBe7
MLzY90nNb/rTQREAhb1XMdZO7Yr6ufaEOVfk1okLo6PNTfsUPlrVwR2jSgx2oWxGH+lXdPg1xgxJ
uErqJHpjUCJ2P+eEPGlhCMGzJS50kUYh+wzfqXk4YKDvc700r8F6PSwR44Qluk/TvhdLuPkQnfqk
XPXaEI9lY20aajvJbFTnrncge2Fkk7VHpCHYehvjsuQwfBon/w/2vmu5cSXb8lc6zvPgXHgzcbsj
Bp5WpChKVXpByBHee3z9rM1zukuCdMU+0S8zESyVRIvcmYk02+VaoMDFQQFssfBrKw+gI7eyA7dq
j+jvA+EoCA9kSyQ4QTC+kREEFmt0BGwFAAOQ7UI2A1iWQSFOUA819umIhU/t/ALOEjJsKhitiV2h
CLI2pFW+fKY1F6gRsJjuhgDGf60rYGnuDho0C5inS+05B3ABbZEtypfAhZyj1lWAHioNHJkiaYmt
PQswjZ7zR6pi+9ZDUcw3pDWWGwF+rRAGBLpCYWGnxcvELtE5A9RMQ3Elt7C7HbWDNBqYSEtp1RxA
om7X+94pbsp9Zior1AuftJukMdrNeGxxrxGKwi/uyE1mC6v2sd2gS2GwJfA/00KaWl0AJzT2LVQN
AwKBecAmpMvmJt+T5VUiDaLEYYvx2IOiOIUKii4DbzsBYygxBle6LzLExsgoz2z4JGGcStQp6OoG
wXu3yaC4ZpDeMOhc8ThuGtSWqMI5fThAh90r0IKJMny6GxalLlr9tseQAqDRTyhQuwwrzLZbTKDl
Xue3ko0ttcHXOLPd3vTb7O4RAdQbxEhhSW9ItcQ3REOyoQs1mAgw0rnlc7osH5MFVJ+VqWIl0rUC
QBeOrOdr3DyYSznQK7Az0+7MAclBL6FcZXB2SACkoFGTHAAQ8jy4gy5H9F/b+hsGBmnjwtiEQ59n
4DLzRb17VuA9clVSx3eAPIA/88doxjtsxgZ2ND38GcOaZJxqy5oVNBn4rrEbAAwJLudmqy1VBPXa
hWjLdo2/E5Yp2C9It1rUd8N9f8AcMES70NuFD87leoE9jTWJKRkrOzbSBHEN1oxcMnkSlzWZpbaU
bR7b27gobulbElYgFjpT5AbuEwfib15/muCkRz1OxRPyoO5r80HacLB2KushXfd2dE+G9E/Ukra1
di0tiRucgKkoCMGAyl7DnulDxaC1P7OOR35FPuPdkXYEVH0H2xLbLhiJDViKRxfwDMbhCMQIeEl5
HfbmEdduDwADgHF6MA7lTYHdCus7bEVSC1kd5RwojERmeYVyDrgUZ+TaTB8QcCKMhyPWegp3gioa
36hv6DkWV4QiocqAqvpoLKFAuIkFNQaBHZSK7YMuwR8KceJ4kJ3BTxtZ5IgmVTTb56D2jqFF5Cig
MDpHXDUbntwFxhHgWLGe7UVoL41TQtvA6rUsD53DuxEIzJHjgk/o+VF2xZXoyg9/cDjHZkdFoMA6
0NVnfLTi3RwbQbfJDyJgQ4Y39aHZoNIUvQEG17Bhdd4l7Si11Wdspri0xD4GJYa2W6oEgBwgqEHV
yQHdHb3n2BQhI0Fnn4E5iKi8AXU0Wsnp3WNuoz4g8Mav0zjdBrs4mkxbI85H7eEWBeiXCB0yWXZQ
2XCCCvfsKK/w0lFxCXlNc3PYiG6Hy8EDvs8gCGgj6D0WCkFikfBimdsdXrc3HEwPUrtQOPGA45GG
SrYc7+hu0TeJXTw11ZXq4m4j5hafnQDy6tic1VGIQf2KfWUgoEjmA2+WNvJzUDMBQx6DzEQkjArh
rG6rgq6coMkSeF/wZFzI9hO9Q+/Tzpu4+a4xulsixyZnR4UZAcULOoKxJf7xwUG34iX8DjTXYCJk
1hNvLvF1DMAtIh/Q29AFvnEUILlAX/BwVAjGcaI/f16Y73g0lfZ7yPBIN7KMnx7CdCYqaS1h5/ig
5iZ/h2SQ9oHoJsJZePMngoyyvcWUtLbpbmsZzdPaevjZmg/pAr7FCTBxiNWsd2uQ1sMLhcNF6wfB
2T3s4ONZ41dfw/tiZEgGeIJjh7w01HkdBge157hE1NOwljpsAATQ4eLZOnCK6cjkbk14M8j/j9Af
FiXoc6gkXFRPS379hP49IjJ0xD/4hjDX9GMFgJccUwqvoAfif2qi8UvcWiDD4C+PR/zD2B7xij7C
RVQffPn8h76KDwAVQ0UgTAwkGdlFpPCIpwfMf5gepE7i2+4SP5jn6HaEZs+j6XBeHcAKD531vDAc
MHgOxAkfm1CogGOCeUOQJwc8ORmHw/mrB5SD5yhxxKco8mwqnTC7A8vFF0dMBZcUMppLGIaYE8sT
hGOZOCwPB8PkV7QEAb4E16KKEE3fQYE0A+Rn4Kvgij9WoqOByhtHtJG6HZ2HZQyLIz3FgoUReu49
fJ3Acg54H09xDboRyx4eaJGgNQyrJX1y7id3mZsoE+spzX4qcYkZCXMMnRNZMK8PBlpmAF/FNffu
CngrsNHNE2G2nFxo7a5p7Pfu3nX3BqKxeIpo0L7XV+cQ19485xfsTc9KKO6nEajL+VHdJg6OTWr0
BRzBc/evZMx7xivZWq97kiUjYmFIO7d1iWEewC8Ipt/lz65rmoYJf+srgriQhOvxaOA9qhM9B0AM
6oQ6UDWgSeM1VPpXFAMVng5r0ofmHi9c93RwUTNUHAkge/yjdIgEJzpXKGt1wkevkIcC8EsPeI62
QpZPJqF5wks0yDzhffx6ONhBdXPdV/yuCN0GpUCjd0/mAe+YJ2oZ2keFEGYNsyB5MDecxMFrSkU5
y0cdkKBxOuFsIspCV9LPCQfMMpjOVL2TS3kFwM6B/TquTgwGaOZkG6QawwA+nE6Uc3wKcBcp1poZ
4wqAPUjWoWArKjoivKifCuOEN3v3kDn0Vogm4LbStQwFJA9uCNAeF5+QDHIH7CGYgH/oxQklQFIP
gaiZn+k4PIe4JkTpByrrwEIOrsULWIsHl4K8mAgY8JBLwEEYWIQOhLAZ4u8xLDmqGcnKMHHwJLZP
uDdnWRQjxfArYPO77qGih4AmbzEYwaMnOSXD6O5GrQ7oiQM6CbWAf2p/QsNQdTSR7FCIpRqfW4N6
MUheIFnwODnLPXRvPDvgEuqJk4HwJYE+nQAAtWefkfCAeqIbM6NwekxpN8XsdLE3wa2LSW0POHy/
jO0K9ld6Ux0LhDpvZJwBxcYHs0NCE5PBQBrITfVGx4OzDe7UA05UFG+ElEUJUUCoRNei808YJ3Tn
8Yueg4G5x4020KjQxp89Pt+jeed+Pp3OYUf0MN6lP3S38YQGFhaU88sRIxx3m26Le0K/ohTcdJjv
1MUIWiAaCVua7gbq4Z5iE6sZ7E5oAu7ymEDpWMque6R1A6sVgXNCLcqweGChwTpHaxSVTPfYNWiY
rvb7EyA2MZL3cD1hnO6jjXvCdKOlAjBNGGP4iHCkTjDYaS5g+r4iGYMm8WtmRBtaJODFMVYnFLCH
B6iEAxBTc4WpqeDxHo+mujVxEdAXkGhsGpjnNLVpTlN5LhYKKhETWr2FIM9qqT4oP3FWr6/wFdDF
WH7oktcTnp+wnJznfqufaIXb13QB1ofX1WvkwDmxX73iP9CwsBwg2ksgWHhdu+ItwEC3lMdAUx4V
w0JBrXtduSs0EM01V68tuRdMc7W6cATg38guneXTX7NLr9ml1+zSa3bpNbtUQ4z6ml16zS69Zpc+
ILDzcM0uvWaXunBwwoA4XLNLEcO5Zpdes0uv2aXX7NJrduk1u/SaXXrNLr1ml16zS6/Zpdfs0mt2
6TW79Jpdes0uvWaXXrNLr9ml1+xSpED9f5hdSlmP1+zSa3bpNbv0ml16zS5FMtg1u/SaXXrNLr1m
l16zS9NdHmZN/fffJO4rKFmBY1VJUVhWk+UZVqsUMkOdx7LgEB9sjV/6acDCIzt0shYcO8D9pFP/
OPe/rK1oLQG1rwa4oIREeEr4D46KGRkFKObovdYAcQuwGPozOABOy+FcpwC4Bg1QLqkV/BBwGrTf
AivCEi0WR0wJIiHa4Ug8jmO3IDZRjdbobPyYybkcwmWg7xHOC05cAjVIwnnNBCXSSUlpRQcsU0KV
wbnM2GoOBXIAaoPOMmY47ci5iVkcgGRo4BmOMErPEXAScOoTBxWJxRtYUgAIA8aU7S/zIw5Mupwb
AHUHYFRLQGEsueeQyjijQdGpU8GNH8ErDUCDICNCbiCI5Q6Q4ugNFHMu4Dk5gBPcBZTaI9618UV6
AU7xo28FByCPAMNRNdkI5NygHDoCXQ0lMQbAIk3NUoDZwwMtBwxDC6IjIjyl0CBCIjBPr0NDNoGA
Btg5kAEZ2SpzQ8DJgAfanBzRZEFmLR7A/LcUgVszGOCbtokHsAa8XmMJe8EB+TWel6bwCPB7lCuD
7oie+esOB4IafdiLumiCO2+t0Cly0ZQ2YMJBISjGEUDmXYEqp3/BVwGnIusx4At7EF3QT2NJ+87Q
HgsrXpOQFxz8hlhUmwTiQDnEA5gI19VrzRmAkUewh6zdA5SFfxntel2uR2A15DiuiBNQLp3EKu0c
h7pSE2RcNr/qSnALjzgREVg9kucjJzEip8bJeQVnPRicHSE+YRyPcLQFPfNtvLvwcXiCWIYBAGgi
HR/59zgKQMzDprboV8yCjjP4dvBIBwToWxqDMwI9hGiLbNOvkjcqJHqkC+k9FSMe/EKGCmBpYj2q
MWLF/R/zg2jra4uOkyc4At6YhM9AXEWSibPygOKk6iaoHvjDbBynWPXI66dKhzazo+oDVhSz6SzZ
0Kh6brBp3fYBx2JwikZbtKvEad1oo/2kBqIeW22B+XfsUbfk6FkK5qNqiLcaNeNcckSPQNcUdonj
oUwP/FcEMkrH9pk7CVczC2YXLAlowb+JHJrFRK39PVj15SVmhtJ8XWKuS8x1ibkuMf/+EsOppKV8
BGDXwIErsbKsqKKmCDNC0kmMomTQBN6RO2DFdKvId8NqpfI3abpoKlPGqcjskGQ4DSz6usi6Q+PK
wkqeOn0EWEAZLDNA8AAhGnBhgVlg05pcFnAd8rJSbbG1ZNFSAYdRmGV96CJHYBzGcyvoEQpOiq9T
PtI51QxkW4mWVbYQ+rUnL/rA8lpDAiICjmAPq2JahLntdW443qUVUEq0femtuXoRABU7B3x2fiqq
vYqz9+pKYo4Fv2PDTRz8YMZV0i6AXzHoXG9r/pb378TYTRK7q1ymXIis47FOJ5qJbCqZJQbOKG88
ADlKlgRuqspMH3jgnOGsv2BHgyXg6O/khAoYHHCerR3fxtDMAZsm6HlrSrnbR6s2epFjQZ9KJ5o2
NYCSInvMF03scABIaH8mzGnEcfC0D/QBmttoNhAz2S1wtHhH8PZZWugj/8PzD5y34O6yYCcy9yLO
UUeOmD3n0Snpd4m8yYZ7P9426k/852Wrq2wpWxX+Jg+PmmgnyiqvN+y4CtO1mBzFaSUkjjRZFbep
uEW7EJQV3zmaf9dU21C9nYRli9OPk6U43AjWPH4j15C26QZXbhZi5+BeCQCEGByJW7HMihG3Y7oP
o5+juEi9C1xEl0fjjCTiOhqvo/E/HY3/9TL8b/8t3/2xCNb/+G+8fsmLsQr9oJm9/McmfKnyGpSo
/02X/etrHy/6x/9p66Z6SsKn7G96W709tX/LT387NE9NWDfhSz2/9kNRkPhnjQDd9fThhZU1YTPu
27dqvH2r26Q5i0Xd6Zv/7od/ezuXcjcWb3//7SVvs4ZK88M8++3Pjxavf/+N47Ev/Nf78v/8cPuU
4rplXr0+ZeHbp0venurm778J2u88KDwklcVGIXMKh3OW/dv5E/F3TWZ5CVayKGpgqgW/R5ZXTYCL
hN8FRRDBQixIisaxHGpQ5y19xGu/c6ogaBrPsqKggdn2t39W7cNt+3Ub/5a1/7LUuY/8VQpP2xov
yrKoiZwoStyMGScYqjBTRqGCScEBTy4xPSDfwLJiAPDhRUZkvOuaP+V/kPdxS/0sb8Yxo3ICx3QT
5IlOAcBI4DXVRuOWQwTmhMYKcFDbUyY9AsrgABPse+Houw8b+ifp/GxD74ZQa2q+bYw+Z2pXZgRx
HU05H1mt3yStyyijzDzGyVS2IJFX+oUSAywqZ9nYM7MuHI8Mw3nTzTCM+Vs1Rfyt0iuFspjynsnM
kvWk2uYZOa1srRBSYanEJZc129QLErQmkRIpf/LUWqxVU6hFLdQ1P1ABTTkIMXYxzs/iZJmL/gDI
UDZiJYNTtUl1otxnBEBS+Zn005eYAAiWgxC2VhaHXDMYip9o/Asf9GMNgMAhaB2PqYoMGD5S6DGj
WWnjaJWqNJSmlnBBOK25IFNF3G4p5k3ZG4tj6WNKANOxV7ryoGRF127HrgPMb98Mii5ImSY9sVrB
A/dNKZP4jpXHDIjRw8DEsd4NasOaExf5qW/XXFjGmu4nYcOAGCHORt6pGc+TzSpjwweWC0oR95n1
Mv5+TMZAXTBa6N0ytaACNnjqQHjfhV50CJhAemi5KuuNpAinxODjuH3SvGA6MFPpC6s0yuAPiOoE
UHDaKN/6QuTdTT03HFm5BNoc07Kxog/JWCXGxFc8QK2jtryvhwRaXCwBT0aq+w2qJ++LmI0BUaqE
xajndTH+qDs1HSwp6BKcvmfZAqDsoyov2lED3QKvptvQKztAM9aKMBpJKMI8rxNQcCSy5GuOOgT+
TZoUypvaebEpYXZFRsNlFQhiPKVTjXr08idfLT04nfwuKPQ0n2BxM6rWuELSZZGLFg23isfwb6UQ
TyLo7Wp4gQQvehgwLICS3ivNodcqDpAMVSKMeteAJUop0sTwZBZwAX6VeUDbLXJJ5zDo3ESQ+1Xq
1cJhmloQOWScssslVlymktfqfMXVtsLUidVPTf2CUeKbndQA+hXkQ8aoDoPpx6rvtk0WHJJ+CG/5
2FescqyBMKUFyiIrQH0s5Krc6Gqeoqye7/QkZ0a7mARej8uoXsqZMNkBx0wLdlDA4zwFwl0eNNyK
4cTR6XL/Ue4SME0PYaWnUigaqejDI8SxgHnHuqUPfj9ZJVtHSzkOAPLEAtM55CJz6Fj2XhOHfcRx
gGT3GVD3REltenKgmEMY1FYoe4C5LerkZpQK8D/4yuPEi54uyh6oOOJm2kRqmprc1E6LVBCAwlf2
0KqHPDQ9r69NLsrBx8qF+UrCeDb7oukNRU2BbQudlR/zaVFHkcGVDYCoY28Et7jam3EuaksxCApD
LaRkI+YCUG/8wl9JU14vG1aAR7ASuG0yJdkiSbz8RuKjRu/HvHYDrgARYBYBqGYKJiNnZMYZmD50
+Rwexb6Bi3Jq4UGt49xutQgABlUCzIssBDy3J8ElkwogIlHLxlKrPHQjEd3UhGWlj1MJjpMyEl47
VhZeOHFSXbaRvW3ETwBcTXrNKAStvpEa3PcuHlRXiWI3b1w2A6GKuiozxmjy3DOaOqnvNY73rDqQ
AS1V5rfV1IzHKU/l+5HxH1NJAk93z8kbEeP8NmtGbj0NWbbwPZ6zpzjPrVRrMHxrFmYCM6g5QC0V
RQ13Xt9Vu5GXuMguE3aQ7UasFSyIgZdlqzIU+p9p4XewMbyx9KxOTKPAaEo2hANPCDhF98BFKuqK
z2RrLxKnZaSqyYpjsMnak9Awu4Idm6eqlapFkLOpzfUJuh21Ss0+ToId62miq5Zc7MSqOJpKG3ia
jpkJPNxBm0KLFYE9X9aSdCrGob+vy6xaJROfPE1BVcH7LHosoDU7QVJNJtGi3Aym0vuZi5J3HIci
s0tN4lO9yOJ8VcrDsFIFNnZKQessofU94H3I9VKRYUpWWqYpeidPoR1mWS+YWs9KW0zxp0IugFXM
VuIu4Sr+Z5nkozEoY7sbZLYtdIH3JW0hyA3w29JBWsahHwXOoAjFvVL59ZtWRNOBZ0b/IMUhOEbC
oF8HvBLc11o83o2DLDminzWl06s+B2A7TuSXiTypu74JwUekjY0bDj520KZIAYmsKMNNCY5x3p4k
KR8BK9dDpQBJGBNKQJvuFNG3vt/Fv1BZNE0TBKhUPCuqijwDrmCxkaqDDxWiAkgw4KSBFQ3cbfh/
EytzSvd7aWRU/XIBkMbwQZgyY4PkWybxMTorQ52AGsjmulcdvpfAkcrznYiZCtZkXdVo1J7eqIDl
TLQtjEXUUx0AzwEnttIWF9UwKvO9TAlRGYFTJJZXJDwqsz7MmiaOeLEnNQwDFrDUjpYiLJBgHbRE
INMkRlf84bH9SybDTfGWHZrq7a3ZPBVz1f+DEfE/Ghf/LxoIIrrvfzYQNk+vT/5T/fJUfTAR6KI/
TASJ/V2kAY0VU5MFVVagpP9hIogClH0yBESO53DHFIydP00EhuN+h2uKFTRVxnIii2Sl/GkjMLz0
u8zKnMhygqygBOkv2QgfdXYJVoYiswpMFDxi7WFnWrPSp6BAVpoEi3/myHF5qnnmXhhUa4qSQu+C
ctv41V08rLgG8IJcZuSicKyC5rWvym2eqgLokC94Q76okkLTnxVFRYLtMjMjlEoOtTSpMUyzmxi7
dxZ5epkFZhv/NVJMarzKKehKtFyWBVacNb5P1aCY+tbDaoNoIiKGBWKI+ZMIhPzCLhHnA+EwePUQ
BWvNwI0GgDsDzHGf3oiI97R/zCGM/K/NtY+r0efKYKAUL0+3YeYjCsv9L59RirztG88YVMACZlsF
kPTvhuZXBhoV8Wtl+CxithrFTRQUQQARiDJZ8j1ik2iaqtd3INuz67+0un4WNnNpCUOeTj42cqNu
n8Nk53v1peYQR+Z3zZkNFA9DVpJTNEfcB3cApR8nnUXoE9RUqeHZ3oG1q22U6jzQxATgjUfO9905
I2v/ZwtFjeVFzEaRnS20yjDUspxg+HiPIAoAj3iwoyAzC2ZAhMTXHnijFUDEZmASCo0i0Zk9Y0gb
hHmtvKQ4qsUB0LTeVcAPk95imwfaVvnwfR3JA/FFH/2rjtxsj0uzRi3bCXWUDuyyt/h7kDm40vP0
EG7gG3aq2+aeBx5psFQQIDUuCP88k2l+/RI+m19iORZpJ0B4tBCJxrNadGCCyIlrcQDkawBg9NyE
NXNR8Ncj45fg2Vxi67iEgQbBNNC7BcCMTSgT4NIE78y6A+C66PZr4IE64u2FJn/cfD+NibnPJfT4
UBjVGqPeKgD0eQe0azMFqjqMQ1D/YdnwLnTyRw3js8DZNKuzzhebGgJ5fy+2G6HY+tOFRl0SMZtn
rNhGIyujNwttM/n33NjqXrq50HEf3Tf/bAe8X6rIYVNS6PN3y1/RDnwrttQORw6M8BaY4Uv4q5pV
+7NcZ6CxCSyt16tHYMFd6EGBRsPndeSXaBpN70UzoyeoOdoHrtf7ALO2WRcgP4rBVqIgTQTsNgBv
DkATIIKDk18MhuYwQN70KfT9AsqeRQ7mQ2b9fYd83em/KjVbXGSe5RrOQ6WCApym4qNWv5Td6T+S
oc4Wh6H1Kz4rISOtsQiNQPouNxJ4R7+XQg7N7/pXnS8DQcqFqgIxNahOAlBYuNFNeCzc9AdyQUwg
4ZbAHfa2zUVq8K8n47/6UKUb/+7GygnMOvh6sEBvOLC8sMcEyUSTEe0qTE1s+QryccAMRCkv+Z1X
3CiJLsS6APYU5Cf9h51AdX1Xl1bVGI2PUBdE3zbjifg2iGhK2XrAzbXCV9EGeu5K3H4v9uvl/1cP
zFYHxe/UoGfoDgepw/bNTmEq4CNz06rx8Sirpi9kVqMF5vdy+S+7XoH1IQqqonLibDoj6MoKlYbd
H3wloS6EAFqfXHnB3sCH+RMA9U65ZsB3WgFeUzV6UEjcyW5sq9aFalD7Pk3td9WYTe2hk7I+KUjj
WQY7AQTCMChpLxheYyRVieBWqu8ISTtEUlGeGsTKFSNvR71097+cze/qMZvNY6YlQUx3vzcmm4OX
jWpyExuc40sW04NeBjDAm9z9vvkXpEqz+d3mcjONdBN4+FcKRefT1oy8+++FzGzcP1fuX22TZtN7
gNta4PmCpjdreInOgriNtjxuCbRqYJknQA5HBtQFqV/fWdhGsiBIovppUYn4vFVC9CjyDO95OOcx
vjQwdhWYy4RiH1n/xm2kpnwaThqcE1h+Rdhys6ZG8JyqXAIvGVIbrRiUDJ4p34UAz09t9tKKcS7s
O2Gz1YstWaatCgjrbD8ExRR2RUtD3mC+zA7qjl/Ei+iWB8mJfNvfRZa2u1QBgYbHdxWYLVke20iC
WqMCEjijJiRQRjfyAj7bpXLXg3or2yG5cgm3YQUOpNRWrMqK77BJAmm4dNllbuU38oXljPvqrqss
L8Nwk3hBPAeB3q2ifjnIUV+dqxQ+9VbxCko6+FPCRQl/NVYT/6J+9dUK+l7ibAUZ1SjKGyXDHPIO
eV7pcMTpY3GbgY6+UVcafMXVVFwY3JdaOVstOC1gy6pBK3uhskPelsXI/n76XJAgz1aGjo1UpaNb
KweZr2vtZEl1dMG8/nLfV+GqEODhkDmVp+Xp3c2CU7Vqpg5CMrC5gtkLBILglgZvK4UDI6Sn/pzA
/YTsTN8MnO/b95U2qSqiKgmIwmqcOhPN+j7TY2eDZc+KllY9VN2a445hiXCN+PC9qC+78p0o0n7e
tVL1+F72VcRL+KDS1WSXJuyF4XCpMfT5OwmDWmdc76MxGbwRzXgqtGfOW5VeY1Xjz+8bc0nUbLSn
whALodKkhjQVFlP8qGpnyLdV/zbwjfO9qEv9NhvkXcwEQh2iVT3YjjzkQ2Hl/l7CV3onlA9e1SRF
ViRE0z/0W1qUdcpXaEydIx47/uig8iigZuQF83tBM7f1H1vge0nU1nd3KBcDYYgmSIoW7dNwIDsT
AR8T+mSxvKxL0k2YrcvwGpJPUZHIdTUb3EwQw72bxkg79mQQ5kZjboXpmARQXutWH9i8tf1S6k6l
ykblhT79SrGDR1IRJQkWCK/OHYZsnted6EOjZB3RkV7k5bTOTOmZjUFrE5jgKdUTGcQOKUyiyvBe
ZLvYIwv5gknxxaIsqZoqKKomSyo3t7L7KJcyNoZiIwaMMWmgFNIeA85OkdHfb/qBW/PCuPj+Hn8x
mCRNIl1DEhXkZ8y2/iwRhEbMoeU0SPIeT7n0onoO114wg7/Q2GRRUkWRV9C7rDab6lzf5D5Xo3cF
UdbbYSmn4JYVLqiF3BcDSEYjkIYmof+keZQlEEIpFclxBpozO9+CBgxURlaHXH+WyGkNCZwdRIGS
XPSZfTHp30ueh1yGypvagrwVHfi38uy5aC5N+vO9n80OiJBknpcUeNCFWRdquTJxYwMR0QIEYwMY
uVQo9yCN2mX7ASn7F3X7L0aGIrIChgaySQU40j9OfmUcVK7xB+rNeKtAH7hp8gVjyOthCSZZVzhm
j4jbq+B9uuAo/6QNITiA26eqkEybHTeTPGQtXwgd0iDgbFoModkjocUBC5aDNNJ2EZuTioMPl+be
fIjOhc62iKAsRxXLaoKo2UaTQ8NjNuXw+v1k+0qGokoyiwAIq3DsbIUronQMmlIDiTXndB7IYpDn
qt59L2M+CagdWD9YTDcokqIy2x2yNkKOS+XFBtNVS3WUYDkMW23sK50P5aNX989tyVfO90K/btgv
obONwuuFqAx6CJXbRI+URo95WfcQ4f5ezKcZPm/crAN9SUKklpmms+qOPAFOr3qbJUZ12WxNGJwI
Z+jNJuUtn3gkLpkOnzbEufyZUlTWhaDIEdoJFk6LB61dbqQbBWd1MpwgCf7iojkXNpsGfS4qqdhC
GN/fFKwjBAc1u9Ch8zkuC1gqNdr1YOjiZzZY4taX05LTcHZtiG/GUWpXcRzvOs4XVz6v/MXdDcIQ
lML+yktIHZQ+rWAC5nUlyIkRIy7tBYuij41CeqpUbxM2tT3xS396/X7AfB6XMmaaioR4+Irgf521
r6qKLkpzrjNStTAkcZFHrFF29vdC+LlBiYapMsfzAgezAAHH2R7qxWFW5F0KBytYqP2HbCFa4f6Z
PXkgXswxPEqwI8p6+Mqv+RVj1peWSxoH73eGs3hYjgIH4xGaw0y8OApJmTUdoi1g3k239TZc1Tjm
R0tmZ+CA2c30VN5cngyfFxpZVVgV0UYEWkUcOPi4PxReBTduib5l/VLPpdswRnJMAvDhGFZ1jwNe
7d33/fxFOzVZUQRVkCnmPPe9JWrMZHAeJIaWS64aR69SneEcQLiWBXEwwmZyv5cnfupX5FKwkiTK
Gg+NUJgNnrZh86INo9gIkaYkZ7kuZcfvJXyxnkAEjEiZV6DwIXPjYx8GQ1eUkuyBsPwHsntAOq7c
Tk6+AC0afEvBJWmfO/CDtLnfzA9ZdWS8LDZGQ3iRK/CbZjcikjkf5MP4Q9uMICyeQPZ9Exyb6MLc
/9xSnIbjyWGLhAC4TedGi98OSDCNJ2SI2MgD7QwR50VlENKnd6CZu+wh/RQglGfy6Oa+M13KRg6m
tB1x8tIs1io2pY0AdmrQsmLJrp6xOz4GoH3MQHcX4wjh97f106ozk02fv5Mdjkms+RraqnhIBvXX
Gf+z7QPjeyGfbuZMyGz6iQIT5pzGdgYSMI1IfQljpIrGhtAJuh/8/F7WpQZRXd41yG/5PggFNCir
l2m54tWNml3Y7D7pt/MbNtO/mi4aZZUGSLSIb1Prxlu8DCD3qxeNc3nt+jS1Z503m3d52mRDdhbG
PHn5muEev++wT/vqx/LnfijE+5DYK/o48Zsgz7EOBl+vCu1n7SNR3Cv89MJYuHB/5jsA6/c81zFY
ihUGWXmppEuVYHll4XzfKv7CmJNnrlumkmWVkc6TWPoxIiUc/ocVIopG/aOzqm1rlma+GFwFgSfk
f2Jm4aDv2kcSRg+Ozkt5Cmcz4MO+N+vk2focD7kUV9G5NvwpQU7mi3dCZh2c9L5Tm+V6eBJfmpAY
SS/0w1d3F+oEEvmQ0Yc5NpvfSRK0nSCyrcGPpTXGqdPKtZ0yOEUslpfWTWrEvJFwNEKDEViZgAk+
Tj1VZRVpQrzLGF6ABNCARDqB4Yc7HWGXSHGo+5KO+8kTQhNRhC4BeTwZ7bObnLXd2LATujVZxDWY
jdtjBp84Dgs44n39Jt8huLmOELiuHAFEvLkpiHoIEscLffzlhvG+GrO723NtX/QFqkFeenYy+tty
w1itzYd6oOAA/KWTFl8tCe/lzTaMsVSjNi+xYfDNOsDJPUrk/376fHIcz3t2Nm6KKBQj5NsAPcBM
nwYcstxqOoJ3tO8zwBPwhfVwL9qse2k/+hTKmgue7RUNX+U4RoS+bEzPCYza6RYZuGr/L2lf2hy3
bkT7i1BFAly/kpxVo122LH9h2b4y933nr38Hukk8A/INnvxSlVSSW6WeJhqNXk6fRjGv8/xf9FTf
6m8yFOraJTn/ntyXnL0ZxRi3tC01vPThdGio6vjMcEs1dvPucP27yk5OeDmU0qZGo+LkmEXQJDua
aS27hWsO9lwZ4RaynATWZBac58DfYef2Tdk6ADvB8XmqW/yDaVq0aGi4va4Y/6vC3UexABG2CToS
FEYFeyFB1Y1MgWL9tj1g9fd+2GpbCsaR62IWgTx8GPBMhsLLgKh/CvlDogzEZlmHfY/1MWgNL86+
29YLssXjnD7kJJaIW/mWiKc1pA42AmtDLFDYWeUHpOlHt4pJsatoWe4USopHe06o5NwWvUYY/oUs
4VInndFr1EaAZH2Pnr7Vp+jH6BHsXEevBqvl4y3v2ETTDXpsCbgzpCW0Fcu0gRJgQLQyhRfsL+9A
V4bT1FnIzOZf7al9sV+7AvvOMa18azlAQ46VM7WO9Lbz8xLMBtN7AL/qqqEqSJYupZJkrIYUk4Og
4Yj25CfHpY1YM948xI+dJEX66HVdkSUWPo0qTGpiUdTs3Zo66UEB90zo0bcEqmlOdmu80LcBO9jR
Ln+v37O3DBQkGHJ5sDIpOm7tY9s2x4ijM4enWXA4zPdTs4jwsREU/0yS/isxJNgl/hculUVvQKP4
+6jRw3aFDxsmemKPJdawJjT3shZwMRvzUD9DszyZkwwJsFTnQthHF/vMf7KZVXESQJ1CTTKXZOpj
N7NU9iQtwwtcRQv/0lRoRsXL2NSjRgiiYdgKKxzimDfhM3E1Z3bt3+13Oaxv5UZeChRuZN0RllUI
vj8QIwMaSby55O+I0+xMFbRDEbAO5PcAXlIf7ZbCK2+HV5nDWzlHjLDafE5CR0Ys+tUmQQMh67Pe
VZXWbQa8goGJOUR9M/snojTedfe68vqiZn8mTnh9SZ2lKotTrnIPOHbj4mY0GJE7VN7gTSdMRDUu
wCQyLVcMiKKHBF0MDiQR22kNi7U8S6bWnWE/rH6luayfvyzUA6yAhgR6kBrqI4vy4WAWCkOQNgCp
nN0hMgWNlPagOdWpOvB+Cyh8XiTfcvlWcYkGHizUtqkiwmOm3ozGKRpxbJvoad4CdLZr7w/Ro3VQ
H4MXzFljds8L7q2n63JXviWKl7j2poqXGDMPly5VNTAsyuBTXDq/hfp7nLYSI1lGS9AL7UfUEDXg
rsVmSz0ERa3TMoeAatOO8xaoeXei6aZNf11XZSXRvhQlhEupz/IEg12AuuBBpGD1ssFmxcBExfMJ
+Y1fM/8L1YRvVwTFlFENLsa4HcBfNt1m30MPUOnbEbNCOXYul7eyShf/k4KjRklWMxSGhElj4lNg
NDlyqW5uXRZ+UftjP6o/NPtpLn77eu6qqXEqZbXJlWQUtUKmohYLZTHkIsRqeufXVTlReGpssa+3
2u9hV7ksdo1/1Kd+z3bWN+MebB2Y8xtAmnX9SFf82YVswcHYPeAGtNYyN8q65FZPfOtmqsbxMSA1
xh0jxQY6ldcwr0tdxnGXGgvvbeUbedfOPjQmiWf1t3kIVhLyz/+fEMFYO4oxR5pDSIP7oPfsW6GX
gROqEkzPUhfeM9OpiXcdtUmxT2DmRJuNLkAfhDPSFJVxyob5O8UMy6c/moFgHlQIYOdBM1wsg1IS
Fr01kARTz9EhSk5xo3iq9X79oy2diWEpmm3ZYG5QVFQOLr1VFKRlak0scTvEKU393uWl0+QNmi0S
3NrSLZqgc7A1Psll2qCLuBRkWXowF7xUQGfFdJQOcJcJUILr2iwv84WQxahHS8Yk5EUnbecf822/
Tw50mx7Nw3UxK34KcnRqK/C/KprOgj2bet4hnYCc9JTd2c1BP2FUGwOG85FiKtxwLCy8z2/N/8wY
/l/no1YiIshFZQeYE1UFAEOQqxpDa9EJWd7gFk7hMGuf3KGBhDBa88gjBplOhqO65DfQ+MTFZnlZ
DCj9AcIdizCWNzI28h/gP9aH2us2wX4EutnjGIPgMHnGNjgQQJuHExIlKZp5JYy4/AKCGXW9kfnl
iC/ASz3Rvg4dH4gbcus7/DW3velGVuxZhhGANiDeRb5rqDr6n5eGO+XFoCSRhe5t0TioBN/3YbjJ
0YkIO3qsysIz6nl33b6WLgavu0FVgHsQRSzgFGOi1XERQ2TegFChA6hiqDyL9pJAQiZGOMwQw85K
MoLViotStMbJo+96NEnc2MrFt3Ub04w6xRdcoKW0YKLdGCYF8C6nEaZSgr/i+udaOSHuJzXkWah+
UvFWRIQafqpOKP03wxceFGnF/Nw0aFB3/c8yie8pzSWPwJpS5yLFT6eVRuBbQ+EG1T9pPjodivXX
lVo5HBtzY2iXYgCWso+beJbT6X0EpFBWja6e35eg6iBD6gappJOyqgYmpC0FvTbFEIsOU0tmpZiD
wW36HxSV2Uoa96+pgWaeaVJE4hoALZe3J1eKFu4TdcyumN78RH9TfXMT+Z3kPNZMAEw/iPJxTxkA
A5di0NQFXJ00qJ5kXX/MtbG691FS2Q6z+U7QmHZIZv7oBruRpPlrH9C0eecXQ35sMbKlzb05GMrQ
uVm+afLZGUflL+zgXIJgaUWiWo0545KmRekmBHS+zS3VMgkwYPWYzvQQ3GqZZKgRlZDSVuaD7mtP
4IBJnXycJd9rzX/bZ+qI81ZBXGuAo0LQBBx5DboOUA7HnvqEESCGbjY5Fq0byZ8Nfv6XUT6PORSb
mvCnyoIHKoiMhCoMvEu1p2JOAqTKoUPcDuOf+UZ57UCI+/nbey6P283Z7e1jYoVBiYqM35qZx6lH
4qn8GvqWzPetNAqgGRABSHMZgLBiXBXNcZgY8cwrBvZ99tTtyJ1xmMGVcgNqYpTyWsw9Ob7pFK/X
NaRrpg/cHQN/F59XFN/Fou6zqg9Qm21Sxdcey5qV/kvrZ1m+rSlrh12BEdRhq1d2NJ2oNtXhJrLy
DkzRemqmN5pPnaGy96PR/UjsfybteSrv1TEBs1r1WIKI0PyppRW17/VpnI9BPjQ3AchAtM+HclAA
0CY8twD+oBZ4eVKar7YRqkwfuOWvIJ/6Nn2JNgRp7oCn6qn8rtwEqEJe/3bL28ZloqSEei9FjUuo
opdApHaB3qH5WN5lduHkKcoi1ea6kKVLhBAgp1D6QPKwKLjUI0adlBaKpUlyk9FvdhLtc/bSZdti
2PZIPa+LW4uJbZRaeK8TT5YhzqX0RdpRmwztB96tuwMZjItpMpfcAmd3DI+pK7tjawZ4LlDwjL7R
B12c0Na1cs2tTBCAmUTyDZcHZV7oJLjFQo+MHhw6KLU0NsUQhdqdkGKQwxwFs0TUujYmOEssXgIU
J0VIgY7u1POyURI7ND6FiWwIdVUZVKQBXUe4tEhctaEqSdFBgj5YbtqA0rWHiWfSBtjS8DAsxMNl
1KZWxpgHtRj83Ax5jgBaVz6V5s3g3mt22Q7FN/QXBq9unOBbci+7V6uSDXw/BREA2mHivTLHosvs
vnX70Yx3UZPV+I+Z3EWNiVSkT6xdGI+1O81SVMXy9C4vG//nZ/6eETVNej0F6YLftsfM0Ef1ro7C
IJS8n9zgLt8xPoj1R0N6KWesaBd1Fgwy9G9j0MmN42/Neu/ag1n1m5FxJix7f/1iLysElyIFBzkX
dq10k9q65bRNgnmnIvVBDuqqo7RGzNPXhXYfFw7zSktfPOgV9UdQhiFVcIMnTtcYejNm7+7i310H
eCJP8cJ3azP+op+vUKEqrdqmzjGZ2qJY3NOsLawpyN0GGwFKc6OkuZOH1L3+LZdX8FKKcHyZSeag
YShRAVwHjHW+H6d7JTc/nT5CigWCOzByakwRn7QBGFNQVeEzdtF4H4aAWeqFM7NOAlxaVeZMjGDz
/awHVk+As28UUDuDjCwzBldp5u1ffLMzMfxnnF0trSUYWqrwzYLgW8AxbMhTZtnQyfL+ogoG5CYm
ingsJWZbJI4xJx3y6SXyk9l34fRyXQnZ3xcOPrTicaQlJjR9yu6SZHYCO5bc0xUUDOaBUMYGYhIt
pAW02PD92VaztnXr7bzVsbLD9+g/CSZzawBg5odPK3QhTFCoGwplbDPUsLMxcyI1cMpBkpuumNeF
BMHvNDZ8XdlCnThAl7i8NWLDJcbmuhoyIYINq+DKVCkXUlDFmabxtUyPky1Ls1dc6IUqoglHZqCn
MUxYxWBchvkpVAaN+aYcnq5r88HYLjhQCDI0jMOgV7noPc0gHU2VEmZsWiDeyXQwR83WXW5X77Px
o1SnA9XGbadgMkfV7yY2u4l2G07UKeL+UNuay1rkYl13mCLjQe0Th6qhWxgKcdjwGIdAxpaNR3T2
ZiRYf1EzxwRTRqyroAScnWiUhpQrtwbq4EFA4Rhj7mKnKy2MOixSnA78iqtsVCf2SpSmX1WAoJHa
MAxSjJHEsNct4o9MHmOcuZvCN1ILY99ogybYCFNYngni+nSyJD56OZ7Cp/cQmlMeoKuGOEyXgLp5
BiEUuhWACSFkYT+z4dDeVF5zKrItWDuPHLcGnLz5UqIHLHEWq1+W9/Z4HGgDXHOpZVgB5UUotNRJ
oh2HcDR/+XpY/7puj6vfks9xIDjibC38vT/7lkM55WNSQMc5fJrMh3De5/PLdRErIQNM448I4bjA
pBuMHadqVf1h2Gd5svd9H5VxHxQ1VTKg1MR02dGtq6WhCYRCPH9pL9UiY1nFlB+dhc1Dj80P8K/u
ZsWJ3hPdxTD8nDopBj+jxM1j77q2y2MDaAVz/+jQgxgStNuXksdQtRPbR48+o1WxsQnp95NmSIfq
+Ee7dCOXYrg/Ozs3JDug5IyQn0477ZHcF8BYN7c53Yw3vP9r7nxHdxNQHdwPexmkVKahYDJlBC6N
ISsyt0hB4xk6qvF6/RMuD+9SN8FggpHROgwgIAYp2jzON3odeKBF/gspvC5jaNrK3H+v5VqvKpBS
pc9NODn6/L0a36/LWOYC0ORMhnBKPiEVAE7IObqBbeY+2cWD5rY0vGsm20nDwOnncD/1svGMlQ+I
28w5DRAtg/ZNcB2JkQE72Zupq3d97xFqlaepjambguTz7bqGy8sNzkiUpjGWhYx4gTga+CDw0GLk
TA/QkQczNbulYMsd6FMWJs/XZa1gHSBMBXoa6RVGlMSiTEPizow73Or/UsWH98mtDdQm54ofbrAC
5brAFUuHPKBiqImK6AKt7WtpWCngJHJrv27BCp0lmltYQyCTs1IhhGIUBJuYmEedWizUZWpmoTpS
c8U4pkh10ntA7rBcpM2cFCP6FHPqc4za/+HzFZpLyYKF9s0YjJQn23Amz3VR5S7YYC2JT5TqJ7iM
IS9Y04yYFcTqsE0Ido1mOvYNdsO1G7JrnuvEiR8xegx2ms/jlrl+QDRhQBetJ3EkUq1DgtwHX7bO
gueomMF4D7rqLNmygrz8hbWcieLWdOaStdBXLKuEdZaFE4zZ1shlofCqPQJXBJSbggl/EbcErpWq
1Rt8RubfFsUPQ/tyXYPVc0KLDmMQiAWWI/eNkRW1Yn6ckw0H9UI3zS7OHfBAx6Fjbnjn2uodU3Ni
4H0/3d9ApRB/XDMZ7hv2VFx+vtDvo0AF/76r+7u4u01o4zVgIL+u4doXPBciPC3+pEwNCpKpO+Eq
2x0WBeqBd13EB4JBeJpVrLLgWGVkrOh1CYqwsDaVYQIzbEoegzI+KnXzj63FN1YHMtpg+Iqu5G3O
wrdksCQIjjXH/zFdgkYu8Chijgwu8z5NsG/B7cOpBAP2vFO0/GFQA0mNSyZHSC1DhaVjMGeAznbB
YbAUZ2ixZiGVVZtWT4sPy/xHHeFL6oNf9j22L7iogKak9nymSexhRRGwZHBKBE71hvzl8qzoqKL6
2BapW4Eu0spKb6KqG6edRMzay3UuR5zVBIaLBbYGOoJxqwKY+025RfGqCo6aZ+/YD/i/oTzKEoiV
Rh5f0fI/5UTKM4PoVdVaJZjzH9Vt/jAjVIvvwUSC9ZTJG9om7Y3tybqUK5Oal0IF0xhyneXZCKE8
aUJTrX5LjuH9BDDKHtMpTutq+xEsBl+UfX4MtjLs3EpYDJUtm4OxeNImOJG0CLretHGe2W+/PZEG
iz3be60stmqOJRmSXH6lv8Z1/SNN8CZdOVaxXWM1Qe2ZzvCjml0sgQVQMPSUh/BefUU1HfjnNAIu
EsS5J05VklmYXZU94mt+++KHCGbc1hEG2FJs3+CMZ8om9eaffnyD5/WIBamYPm5v6/c2OP6Fyz4X
+zFJf/bizbRSsyrC1w7mWwx8ur3WO6zRJZdnxQvgJG10XADmQ29YaBkUaWFh5QOUM0Ljtm+Np0wl
klxgWf3BQQIswvcaYTGECPeMGivTpw4iQn9+M7EzL4rpLgv9YxJWkuLFmjYMunBiOE6MLvi00iKp
ijAWnBNDeFAy5TdmnWSUoqv2cC6E/4izgwHj9Gj5pQVi8I12/OCojT3Q65c/e6y3ZWg409bJbxtw
a8o6WKvq4c0DoRlYFBA1X0qu5lQfihycKDM96SCim4P368/rmsdG6QwB3Qf2SrzhahdbxA8MjPHn
O9NAeNyezFmG4lt1nUxHwIjcBkNU4hvealo60STFG76dELA2u+DRxGC7++9aqgDB0JvsEq8r9kek
cGaqUURYj5GkWIGAZc7dQ5CrTjH/zYN3rhj/FeeWgcPBgAEQq0mUBU4VdbGjtNEurEmyuX5Qa3cK
1StqcdYh1O0FSwDtj2XGOg6qYoG6rScTiyRiC+slUYdCNj+w7XV5HycvxF0ol9mc9koBUmrR3a4M
ewys/7DJ9PVtjAFJ6tFNtQt29FehbzA9zBQwymCkQMqLv24xZ9KFt2BGjtFaEZ9sRQoX5F6N3Y8M
uE8MiG3odgzumwbM2rK52tXrdiZV+Mgq1VifZpDqh6079RgVDw6SzyoRIQ6/U9UgvZXiRmMxNJCk
yaYGW/g9vwrjpnW70Elvx7/xkX+0EpvEBY1SbH7C7WMllhapwCVGkcxaVtXCQlW4e9SvF838tEb1
jhC4SPvZ/MbJ8ND42Wv3lhM9gOMXe6pVyYeUCeT35ezmxR0IlYZQneG4xk1dhXhfJDotmWvAxAPG
ItRybU4VJeLeDW3Cqhgbl9v4DuJoII4xnRR72uA0X4rbYNeWvK9/14HkEuM8/lNN/qY2CKwMZ1M2
MDeButqlkkNXaUZPm8QdACGdjccpLSVuZe0zokaCmSG8AshUhQhPCelQKjWFOWrxSxYGd5GuSr6j
TIRwlSdiJuocqeD1QlKQ2U+AQEnu1Jqv11DF0jnGCNgfIQgoqhKLkvQMnwnxGhaX7HnFp93zNRfJ
A9tYPwNP967LpPxXi+7xXCbX+sz+spIGHeI1DDmDFXiyXXDAhS/BPoR1fAco4aY9ZJt+T1BNm0Ck
Uu5AYw8w9Wb+WpROnjlqANCfDA2yarE6Zs0ojnKFD4FFbVK2RgJqo6115KQE3RPGeO8+Zujd1sFm
ueZQbMsdVlYFHlz67vpHWTtpTk5nAm+Icr3ICVSCqDct+IXxS3Mfqf6xZ9H7dRFrR41CLIbBVIxW
LNC1dUKj1mwjLMZjwTEvsVDYSk6gk5OZFL9Z4vGeyxHcC7j3qiBtpwRzFcGeNG6QPNhgIeCV0R4H
/BcfDgykvD1mot0hPu5130Uqa+A986xwsvFOZRIB/OFaqMMHOhkGnyGHf9Yza8UgShBOTfuvOmzf
7rEUbJtsZWMiqwb4oQFKNoaNXO5SDgivtKZPa34Th42+zT1stMZWheb2CUSTwJ4WIHCwMefsllLe
kdWiwJlsW7mUTQwWljaXzQkBiOrqiMe/lJvZrQG9Kkpv+Cm7b9wIxK9qIkiiAGCjKiq6Z6MjMyrN
GiTSf4zq1KPIPNDaiWNJHWrtXp3LEYoAJYBcVa9Azlxhz/bceFnTSrLCta+HLAooRhVvnYaxwMuv
F2EaolUM8OnVWCvqRnsVvqvCHGLywqsMciYV/rAI305XUHrF8D+YERfNB9PObAWtbkTOue9YTeho
7bZPVGSlP+bqxyedBprNGC+Bv8CCKdCyCdY/cbqr1oesiJz8QnOJBkpq+uu6kGXICim80gtAPppF
i1comlCPLXRIUacbP++PII71fGx7Z8pbNaMIq90FGnWUEHBAljm+ch+x2kWffHP9dyyMBT8DtNtg
EkSxCq1u4SBtLS1MNR0x34Z1mM3EAF+wnesiFmeHdBSDuPDwoFAAJQb/52fepKtnjOQqiGHHIHOq
YovHaFObvEcbekMniV4Xl0wQJoQPVq13pKLI8JPEbMe7NEyDbwSWlR7LOrAHN4iGVPmsu4RMJN2I
ulC9UBdcuUNNjchCx+2DTjY7cm6RcC9PNxaPGcSA6QNPJmbRl5iExG4xsmGFKK+Fo5fY5BBXpsum
zrt+XGtfEFU1VTFRQlABXb88LtsPaEVzuA8jfR/BM2MX3/J8r2fNZ0NyqINSIVqK6F1aWOl4KQc9
7BDcmEbsWlay1xPrrktSiXEvSzFcBuoV6D7xBVwiQKbOkJTaDDLozr6nv+sX818qxyNfOHqvu3Sf
vnc3sjroyp2CVFBB87eTLsi3dZ0owHX0sZsy9RXL8p4zc/x9/ZDWReC+og7DO8DCx6NNi8Z6ATOn
RvirJuh3xXUuubdrhgCyHIrIjAM/RQwMdhpHQ2nAEPT+OYtAT4ZWeZkd/Wr8K0EA2YAGBOURccS8
pwUmo3iSi0D1oE6IfQ3jMLHGaSNZc35dpz+iBPeAvZcVLUIlcVu7c7q0+Fb07wkdHsNIVotblQT4
i4JGEDIN8RqlJPFV28cLWVbWPlAiwGUn+2dN21fEW5KrtOYZkEj/T5bw4msVIVOG0XGQcGAL1TA9
t7r/RIkt8XOrKvEtlHy4drks3qqaRm1Bqu5mthVhb3X+MzW0B6K1L4MKKtFPWzigmsgy0TvmKCLB
wqtCo1PHYBRd1u5nrImnqmyAfOUSMXDc8MlI8LQtNkCUU5mHNg3wVpS/i/hXmstsYDnzAdoEzBOo
GJ/ReNQn+NI5wuAYHBNCvg7bpNi2x7K3KNmZCtIr49e8UcG1ulV8V1bOXHN8fN8gH/YDfA01lkvn
ao/qFCLwwM5OzHPNp/lQPuuqG27RDXFUV934NyjsJHKquRVLhFysUgCDLlsOfuekMrWMQm5Hg81s
v03hkzLLdhat2OGFEOESN0mC8IH6qFDZ9Us0aXszTd70urzrmvB43QopvzoXgaeBIPBMIeFD6map
gRwRICJthx2j7F5VQX06bKone4s5rn5rutp9eGd9swDi24Aw0jVeiZdIHOSKoZ7/CHEo0A8sWhs2
YG0RnrK5xEYq2bIXybmJXDDYgtEpYOxDM21o0tkZ8L+BKgU11I+pjqNGcrclByjSIvrIg/Byxhh/
qq13gh2uldYc5gSbMbCw5PoBrsXZSC4BU7ZUUDMtljIEQ8J6v0ZL1Lw3jtgrv4m3oQea8RNnC4pA
oSVD6K19StxpbKUH4z5yFf7Pz8JdpSlIMNQ6Sj06djrGLwT0gLEUtbT2CSlQNdgpgKlahDaXUjok
YA2pgI5ivUqcXFFe7TG6Beu4DWSgHkkMcF0aYly8z6jViHwOjBWWFU/QKWuejAIr8ManLu7AvPRZ
TDtuG4hDLMzlockEGMelVpMSkqTkKbJfoDXCvgV8rAZ8TtdtYu06nUvh2p6d0KCxxPRj+A+szvgx
dgCca9ZUS2x81QwwiMQZjtA+FbFPcdWYZQ+oPMgDDmTGPu/hKer/ua7ISmalIYH8nwyu6Jkimp9i
SrKEIjMWw5XZboixI8f/ljTKPtW867Jk+ghHY1l5VUcc1higjN3N+1E51mkjcbcyIcLJsDTFlBFD
fRnYb49qb4TDlBtbcjSr53/22YSE1Cw0gmV7OJou9bQQLBJYbHv9Y63elzMJwgs19m0z1Dm3sOKh
jJN9RXZdbB6z4et1OTIDELxAXlpxXWVW6lLSbrXU+B36DQgR/A5Iu7LG2jH4nusS106I6eD2AcAJ
DUbR77QELQ60E4Hh6gGvCF5TbZdHquSA1j4figX/NrEx1iAcUErVrJ8aHT6bjSe1j7zIj7zcxkSm
LARcVedMknBQWICRxdXAJdF6o89s1003M5Etf5JJEY4pa9kEfAg+mlX8SoafPTOdptD/5mT+qCIG
CbNdmwWxoUqXP5iZ6pb9qU6frp++5GAWYYJvB01dIryzQ7odwm5rBPWxCjqnAgnldVFrl/TMBsQY
IU5soww7iJoxUzMUp7n8GzcA1Bl/oxGuLgb0aTs1pl/hVIY68qpGdWi/u67D+rn/kcA/55l/nhTf
qnqug28pbunfNLbvgG7lupD1D/VHiHBZ5ngEFHKAGmN1MJqvec8kJ7GuBRa0AvTN8yR2qUWnwylX
Wg8nYygu0/d9arvjePgLLUzeB0JzEbAuIVOKfc0auwTWW4aKExhPhS8jjFn9TmcS6KUavVkOJMrw
nYIK1FrtLYv211VYou8QvYC58X86CB+KhH2S6QXwrSgz3vWn6qtxjN+sr+ref8MXcyPOwmn0jvKi
3chp+Fev5plwrv6ZrdlGquYh92R2rjgKLbE6KNjqAzbEJLJJylWDOBPF//mZKJ1EdRDl+JJznSRO
VBu/DaPt3LSWMbavH5mONWforYPkTfCbVTXGpOGI6Ki+S6Jp245Mdmb8TMT8DhWN/4oQsaEDC3Pb
j1V+ZthMu4v2xdE/MIA0J69+/H9gcJTJE+y8nykSBL3j2CZ/x3uuvseeIpD88zHU6qcMgb8cev2w
yT/6CVavZH0Rm2MDYNOp+4oFA5hQmrbFC9uUrnzj7lo4cv4xhQuAkAPzGSnOKx+wqzrO3+N2wPgN
qMTHqkkcJVKfr1+5VUvkiR0YTNFFFhuVVY8NClYNgXo2OG1aeNkUOL4fba6L4Xa2MBIsCuXMOKgV
iYA0sISUKiXcOREDk7yR/r1OrR9NUT/PdXggTJv2tgpWHrV6vS542WfjxwcmZlRzUb1eAGVGY1BN
DEsgIZqoC5q1ja9EmzHq9nPp32pluhn6wUHWdpspkaNrX4ex3hJpPLZ2rngkEfWB+3ZJnp53tp6B
VgHLboCkdsyS5FhQPXogd3qdB+XUpNlnW5hQG1Pm+Dc2BoEJVLj4ioV18DEvI4VmflJa/wYrJbfX
P+2a6aA+z1teoPZazKaYIZiHjBIXsaYP9vyToelrySroq2U4rP7EnWCcBUh81Qo9HnQ9hJBmk75g
rXzRbrHVKXkkG774L9P4QEefbqpn+V1cfY2w+A8JNQwHnVPBS1MSDV3BRzrCk/bIfoHWyc32+XZu
wZ6CcZLCdubf2tbYp4/DK4sd2bjMms2cixdiH9OKJgWkATyyrg4dBloaMoCF4y42Km/WZZHW2ktx
Lo3/mrMnqUtVoweoDJFW0XvqtOmILJ+XSRAyhUphiVWF8AGtUj/4EVbWlZrEJGUiBKvXWGk2nQol
hmL6UhbNU6qBjeUvzB7j4sDDoLeHuvrlh8qwhF3NCx4F2ch8FSPDYkEDcOXMHVGtmL1PS8PTg14i
ulSYuhf7b6wsujRqUHxTC/qMkZW7TiX3o11JxKzEPkAjqGgiwjmhcS+YehLbURVqaEwYIVhejFva
V47fvYC2cnddn5UT0jmtIfgjkDgs8ONGF06DH6PqFszTEyHNYwQyrk+L4E0D9IzQO1xuxCY5hsym
GH2PuVVuEn+6yyZFUmVbq4lCBmhrGDpuSx6gPmg0zMCC1FZ3fN3h+zAqa0N+jEe6BR0acAChE2xl
EMwl2udjKBYBPt+OqFKxo5PUyYzMPuChT33Ieo8BKuI7qIx2O87qXL0M3rCNTp2X35kG/n8vy7Em
7vP2j2l49K/AwwVAnkgrMPhRO5Q14j1aY7tC+mMydS+qZZCHlcflQooQdbEwLYaIAEOrVreBorhm
8ctuzM11S+EeR4hKLoQIV3mMlUGhI4TYLTik2rp2G0AHHBAW3zA7cumYHc06l/io1YASqF2G2X6s
A0FF+NKB9HFVoHr/8aQBhbDPNtU7Glquvau2aeDKoG4fHTJBSQ20+Bw/AqDw4mqDq6CIIwutj8Gt
vtr7bsO22b75EnyPwPp/Mnfz1w5EuoWnOOExe42PMub/1QbQ+Q8Q3rFqjgHVCTE81kwjFJymZJo9
ewgGrKxIAvvrYI3U2AFWMj/Xbdd9nxoryDZlnHeP4WzutDFya0Ad3TYytS8ddmzZKNbpY+xm6Vhh
G9NkBIXTD5VeYUCsj9ihL8rG3rRGY8sGK2RWyb3b2SMZJ30wNiOuPY1GH/hOEOw6YaP535g5a5KB
0pXnH0MAmD7Apmo0c0QzaRVl7swMshBTvlm1sgWSCcgfTG4AuRWa6tfrd2FNNfQl+FAPRrkRcF2q
ZtaKlTccmKwHutsEDPXPxzSUtUFW3D9KnsBEYjEoRUYqJG9RM5UIRhGNl/oTJ4Ev20lSa1l5yS4k
CI6jnWMtnHXwII3I4sv8exM7A3svNZkpqPynCvcKgnAy6FIBuSSm1sVszSCrgTP2w6ZxNDu4L8zh
rTKL16TWNgGrQBJXpwW6L/2RJMiqytyUlfhWlAUXkw2IEVAmHEx4eWihirUCk4pFLKFd/9Nlxu+s
Unqnjq1HJWvI57/shTDhHmdYcjO2AQxyYvXgzCbw+DkjX0pSfYkKv9t+2h4R7mCxKudzX45C6sFk
guICoZzWtU6PGx5iRCQlX69LWbFHbowqLBGp0oIioSnm1sjRMnP1MvsZjOoXJTF/XBexHOz51+D/
K+Nj4PrMabSl0QPeh5tF9nPqFjeYbcBog/0TBLE6htr2+mOFucOvxXN6K+ukLkc8BdnCfWODhQIC
gfNvNtZu9nKPAaSLFXnfgwJTYfE/5TYasHJDA1IeqT8CWSCvfw35gTwkz7KB3hUPc/6tP97Fs+8w
5+gZ5gR4ngxoKzph6jrEUqbCkpjpWsaPwRgwAKAOauJYBU/GQuydtCIADmpvADMk37GKbPGGzyrn
m+hZthh7xYQuxAlpTU6sIVY4vqGLQThM39VEAshcy4Gx2xGsp5yYX1kU8cyuMwGORA7A6S7jEyhR
HBNQ72AT7YxnczecKkDLZc/2WoiL1wcywcsMhj8RXTi2KKY0RYxg0wZgI2ucxq2wL+yX0WEfk/mb
c+/LYpUVC8GcAZqxDJceRWDBWqu2pbVvwsMAn+mo+XcNzWutfb1+H1dKURCCR5WnOry3fOkzlT6x
YyvGYF/bD4qT9j6GMA3mBTOWmnfl1jLovTXb35VBxjqwZiioZABPCcZEsEAK2iWVqQLUCJhX0KYv
pjJ6IdVljfm1aA/7MkHTzCGuy2Uz6ji3lTp8zK9PltsWDkrKptdsRq94MvfZMXgsb4zT8M0OXVZh
0xzfiyTzOquKApKq8EV+ICYQvrA2DzohWKDnDmW+zwhoN6Lm8fohrgXRmHDDu8ehlQBxCJe8BMjW
ZxMct3JsT/8Oipl3+q45VPdEOh3J/5jw1F8IE6644meUpSE810wJEDe7wr/1+95pu5+d8nRdsbUr
gGIaoj6K9bXLfYRKEmhZg763Nd7rwffWeOmNv+itgxBfQ6iHrAD/RTBENoRhk5XI4DTWZiAmTEnw
M2e0VRzYTlq7SqSz8PNZI4bdONIWqN4lmCOxaBNGHWRGZeQMwFbYITiPq91nvx5A1waICTnphoZC
w+XdztKsyUF6imJvl20A4XP6onYDknnXxaz4Rg7g5KRRAAdiOkr4gn2STn3BBxz+D2nf1WSnrm39
i6gih1fCSp273ckvlLeDQAiRhBD8+m/gU9/d3Szu4trnwfvBu8pzSUhTM4w5hv4AEcc8ZO/Ga3A7
Pchf7Uv9qPbjodzwWiuvGjJ+jG0AxmaBSnw56UN01RVug6XZe11LWsAgs9iNjZPm7JA0JtvtsFWL
FpgL5gQEhevlFRvBvzk3LjEklYc5uHIxjHlnPdIXIwKN4PNfELO5qCHPgHaoVvmz+/r88axu0g01
9Ji4bu7dArIUFd/6bue+HyaAw57lBZF7LymwPTYhiuRyJhYInsYxmarQjJCGzFpxs8KNczNFvDgG
Lejn9HDbM57f7s/2FyF0nxNwBzo55hxsKxbVW4epajbJrQjo3AF/NrNwjigbj6amYGZuyRnXrUCs
V+3nDipEDN/7O9AnbD3dqyZnFB0eVFRFl5mIVRlEQwN6dpENelUQT5RdcvnWzZvz2QtjVfNMEYI6
fL/l1CnFy21wH8OW6KKHOQR66Hgsq9tJbRT31j4SeiYYYAKv3vzAfD6HAACyhhLY4VkdtcSJ3eKa
cbbxkdY2DEPOGBBEDwV+fvGNpoB3AsIKuM8UQ6v2Dw2R1uX9Mtc2zIYcxTweCtThcgxLa2lgZgIm
RCzj7hHpB3oXSXFq9ZDeyQPZq1N+X0K52z4YCQS0h3AM9dA5mXHxtHU+Vn8Lyk+oGYJGDC/B501F
RQZVQ4GYQPO/gbY0tGsHR6UPM4x3X172uiU0GVGfNc9L2ShNViIjJVI6by+hAWaSnwJ9oqLf0vNd
dZAztgryORgpAlz785o6K3Na0K7MRWDE5G2MIHJmRBrBLDBL+GJgYWsAcu1ozp3ouUADvqeli6wy
a2ykgEW9664qa890um/BkHt5B1etgMYMKFUEb2fIWAx2gKHExV32miGkxhNEaEMR/Dk0ASX6f60s
0+Km6DjjGaxA/jE27KsMnbzL61i7YsgiIIEBNiUsZnHm2BQEA9WaImLpFGNDo9rydpdNrCT3Bmov
gTPTh0Ph6OwMgC21yHK8KPUb3pP2aMXgT9rZxxxUgff8FQS/cXbQD8qOzccN0/PxWvrDWcoZvIs4
EGeAn6CsfasNEBE0SfniIME/MejRkSM39trePfB9tt+wOL/A5xaRmmHQCIWFZclrHMoJA3R4V/ry
Sh9sLSqH/ofn1UeC55o1U9i1nYepRPOBqgkogi0E7fzBzu1DStBEOdTHcMTnC9eDrruox5RGGu1i
ysekzL/7IDX27AfitfHl1a7FCi7CHoRaMyZpiYzwkGQpRyDGcyH22E193Hg7f0AuXPUhbe+VItEw
bqEpV3rOOE/gVJh5ufDa/c7vPhRJMCNZoWOPG06v/TpSfWT/kkf0WXZgOMBrdAXOunujDbV9/p2e
+oN1vLzo1R3+YN78vMO+0ga/zvCFCWEHjaO1pdDYdtnOLD10kzasrTmaj4tdONDWUJnJbCyWTSrU
x3eo9ew69cecQYgrP1qZ3cTHLQUXErcrWCntUwkVKA4GM2tDqcBcvYwfNm5e6gcjqWWVymMwMkTu
XhtBB1FjSkIcujckI+/Fnlx7ibxqwRdq3EBi4hmAaYFjdbj8+bY2dH4bP/wKm3UaySh+xYi6+mg4
YVfwsA2CjauxUpGat3QGRaD+fc5V1NOc1BqGpubIIg9nkikjLk7ls5fwwwTe9OLNPszk4pdXt1Jy
B3supqwRQSDMPMPygHGkQB6E+98lwXc7UQcRijasjlWc7+T7ZWNrW/nR1mIrzWka1Wgg+yHWe6/7
YVl0kdZuZSSr5+ajmYVL0+s6dbMGX0zselD0NtHwC2yv3q6/0SKyz4/2XXrdJlPiXlkRBbXCLcY5
/g8lm5V6CrYWcKF5kh7KDsuubot+ttExvGPircZk735mkZCQYVE7b2/G+gHA1cv7uxo9oRCHnGEW
h7WXVQjAblKrq/B8AekfjpZ4rqYqwfBULD0zKqgf1mQ8ZkYeq2oMMb4VKrO9wrjTVpAwu7TlowKa
aTzfYFwECm5xczXReUrKOc0txrdRZW8ctfpQ1Gji46Q5Rv4r9aabxmFflPFSGPSogZgc+Wto9/1e
R7MMZNWholk0WXkERYlorIJrIR8n+2ul/0AL+2BYfVS4v+q8TAYduqquFwZBF1d+V0PiU48LAbLk
dowVQRCuzGjgD1bBd5x/c6V2sFQVDnzaX97+2eldWvXieAcWAMkdDfSoMNIoza81WiZ/bAEVQAQm
aHWj5rmMvnQh2spIUfGZw/3BaEJNDRsOYWURCH7QJJrHkYENW1wecDX5WkkQ4LXNDU2/puYW1mHe
hcUuYboeA0IOAi3MoS7Ohh6AJ7ZXGBKvuXPtgGJiRtL7PwFV2ziF64ZmLXmgYkDqtXgJCWQ4makh
PeoatOWhc5aFPR1+YIyjCnvX+4sIH+v619y8sR/eCelD5HbsMSWWj8O1cusHryM7ONaNI7AyvYuJ
XfSkQRgJBswzHQPmT9oEErQisu4KN7QfBnA3dRG4Y9GefbTA3PLovIjnrVxz1exM9AAfgjgRVYPP
y2OTyUgzj1lLiMrTHybowyBIElt7/g30uAf3qrzb6gKtlQTBEgjtM7yIKGMtz6I0h66pWPafZHDu
Oo1z2ymPii8Ywc9B2Zddb732K8HaJ5OLsnTPvTG1/BoJgD/GGnuoqZEw78mfq6xbldW1A4qJQkCd
UExAdLoozkkMiHoiBQq6V8WXIcsB5EVSWCEYFX9efgHtX4A/oBed27KfP95kZrXF50vtpDIeG0jG
QvsnYPIvfMdHMwsHaBZCp6UDyvYA8zecoTVbbwA41sKVWb3AwbQ/nBS06j6vhOZNTrT5haNHed1D
nO77HL2DAuJv4r757UbpFJRC56odYG+UGhTjcc+a8c2avGNlGN+h3rbBm73mbyG1ghI+RKAAYFrc
KzzQjdmVDYbygNoLQZGwcyu61cKav+/S5340svBNU99VgQ2ZFUx79EdF6qT0zBAMtxsed9UMkjg8
TfC68PCfP47TdbbP0jmXzaznlIpHuwVbY+Bt6X7Nl3C5HPA9BAaEqd1ZFfGznQHc2RlCZRq1CgCl
kpsmSNvVGHFtfKc6eyw8RhLC042ZprX76mF8GvLeMwB8iR6alN3nQYflpYF+L5zsFcW3xGDOt06l
yeWHfm0nPeiAIIBCZxPR3OcVZvXQ2ODrpWDS4VEw/GwxqJBvcWqurudfI8spkzzLnNKdAaoEsq5X
jdtX10PqNiLsgN+PPI6x/surWjFoAUEA+DwoNEDHvfxuRFqTRoHaqDMaedL4girgveqHryVjP//c
lG1jXBufCgXnpW/lxqBpA9dolAOfm7RqOpiiAoUip/oeMfJG0j1/js8HEuUwgJcBXkWf7Kw7q/t5
MGmGA7yCoccjhiIy+Fqb6IeadmFdJWYWhBZ7ubzEc88BoxDpntk10XM/K1yak90boIyMihR6wiEZ
/TouIdP8eNnM+Uf7bGaO9T/ENRzzgn0D4uuoKvxdNe1p20eyZ2FWbPj21fXglcfHmvVclmde+C7k
VNGnnfV16/FHw94vL2QlH8NKZjJvDAiDvWUZTpRjEBS0ajFYv7d24w1iCeAVQIGCVFDsu4O+WY5d
3TpwPMFNzU2W5Xn3SeukGsMXIpo7oXGKOtAUdb2sotJVwRFVvoxsVCtWTeIYuvOBhN1FTIFKV+DX
jQUSi4nIkKAUlEeSHkhnYFzZC7ZUDFa+GRgZcZsN10P1YNlBHQN9Ep2atVQme6c00PkHG1fr3BNi
HOZfC0tGxMCR3CIEqlapSq+B2tkF+RT39Z9zB8LTgSMXHwoAltntfj7mPe+MegqAcbQfphxYoGYf
JA7YMucZuPQq3215+JXgFpgcgPXhCNF6PsuRUaykkOXAwpzQf6i+FQf0EyMkKzGxoxaE1PkmhuR8
K7EyMJh7gPCjFbds9glQPeWiwexbw3+Y1ZOf2hHdoqZZKWPBCOod6CfCNZ1xItqWoqlssSwUW/dK
hvXOuap+akm/M9+Ga3cnv86aB8FGFLUC4/9sduGlKtMs3XooA2BXyIHF9Ek80R1e6p1fh0ES3LBb
K2p22amCntA/3vsWsus8IvlsfvGylRh15g3B1nY2Pdng5NGyHwZ7RqJ29JU4BmW+8ZSuFLU/W1yE
dEFqTwDgYp+Dg3mS1+yeX88VJnYn/3Ee9WNxlN+a+/pU3WnHrbzsPEf6bHo+Zx9eBNdop3KyJIh/
OqgASahJQOdX9veDAuK92xLuO39bZ2sBOoI4tAAlLQoSarRL4eiwlnmYy4AutOmDUgydXYR8UT/R
G4EQyRTuRiy7ej8/2l1kghj19728wif1ntrr9FdxGG6qfX4D4PEDdp0n7Q0e3Y0Xaj4mn+OIz2td
OKEKvXhhQA07Mqb7zrsv2n86qkDXY0VZ8ezTKeTdFE3pQXQ/JlsPW3OLZvF3Gn/hFyz5GsbG57Q3
sdvlL/sXHNFT+TzdYp/xlkTyWYv/YhQYSwZ7KpyvB4TRshxEQR7V2w40Lf2bIZndLtlb+yH+v6Ho
VkrDn63Nz+eHowtZs9pn46ygede/qB1I/fZkR5FMZvf6C9R3fwNAIYBgx/kRLaHhejyyh37jjV5B
EKO9Cz880wpgamuZJ41pkLnmOINPbTucRrkrmvKNKOeqEdZO87tQ8v5kdV/cmsRKaje+Rm5Q5foS
BN91jjkaGRycyUDLrOYkzMqfZlsnjU9DqCOBnMSCEndWb3DgnMcVM2IcJVh0CvBCLmfmKt/spzzX
MWw8FMMjIMfDITMlRmA9QJ/7wfV3G1dhzSCCJkiwzCPGZ8kWBwut40pU71geWj8ckmQAdO8ApU40
cN9edW9uyG+hGnHjP/6FZRTQ0Z8ECS0SiIUv13Kz9RFk4PH4Wr0QDKeWKtQSUOOF7a2+E8kYs1P+
tNWIWXGqgPB5yC9RqjTOtM7szhy9zNBLCBuMTyNFqp6bUW10iXSDI6jWNnLZlQfLhA4kdhed7vOy
g9bYQhdKIWMJ1GNXnkrUqokCeov7O9IcqUX2l7d1dX2AH8OTA4l5NqQotDmBAh0UpiEL80V3WxGE
FKCqL3llZ0+DW0GIeNbl3BIMW/No5ox7/v+GFw9lWgQ9tCqwsUOEI4TZphfnigJNwEIFydcp1A9b
n3IlzvpkcfE+joPrYVyG8uiqoNaLsL2X+PJerjoQTKZgvBRFozn7++zGSrcdXPBElhh/UDt/byZB
DGC+F4O8YUcS893YOyfehWaoRXasTgoMgH8HSgagC+8yHMMM11/GzBDwdaZagbIKY93k2Ha1s0dd
fat/vxIAzHhkND0wbofe1mI7bUerskqNqDxL5POeJXiklZIdMk0/tj4DG7UDJaPg3u61rTb3eXoD
uDcIFuaJJBtYlIUrkP1odcCEzO8xYow0D9Ppx+VPuZKUgpIPNayZURQo9uXqSC2x8KBO8RbgS9pJ
g6y0+g7OQ5kAM7Y5gnC+IgBd5wlT1E7Ral76cVLIOijLCQx97qD/QjUr+yqtIP3zLhKAwnAskLMA
DcYZT2pa0mGYZqH5Om2hPOBWvv1TKCI2Sgbnj8RsxkXRAI0XLGhxD/rSNmWO0D8SqvRfSNtg7jQf
x8wJR5aWN3lTbGlmnN/tzxYXeYbU62CQLbjXdQ2PodWk7EDxAednGK/VRjy49rFwr/DBcAJBB7M4
+W4xEADTkMz3NskSkJjI0Bbs+fIJXDViYe4aytgrBxDtuM7rXQMJG7cGGY3DkL5qqU82ntUtM/On
/BB5oaias8FGaDtITYSpZvFrEWjmf7mYRbLQOLR1cuSB0eC2+g1agNbBbcovf7FjiExQ59NnwPri
1KGqmLc+H2eBXNme0qmR3/ymaraqpatHDVUj1PhsH+W9xVrakg8llw5EtX2y14GMvHFqBtyCqX5c
Xs/qLfpgaJHpaEKO6F3ihcRtgvx0etBMYMFaHaO+gymDjTu7ehDgTU0b4T4aOQufypQuB9Jh92jX
3pWTPoUYdNxCta0bQc6I0QUozi0hX9K0CLMpDjXp82ba2VZDd6i2B/pGKL9qB7z34ILyEZ0s3WmZ
ErBiCCxG1yoh4jZFgwAC8sKL/vgTzXNqiJt8DHycIZtre5SDmOC2XbQcZDqAUTMj/KaaNLH3GWjv
LptbOXqzXj0IH3C+zwv1XCEjb3Usq2bdr2ZS2V2mGSSpJJEbG7hlad7gD26hFaqVxpz+Te2YJVbJ
AGPG7ExIsmH6i0UhesCwGf6cA31l0Tfe76F9XwuSKpNfx1J/zIb+7fLerRwJHwW2mfsJgzNnCFlj
1GTleXBBUw/kZtzpDc0jgxtbOjVrduYhQozLYEr5DAsCjdGSVmJA95gM3t43+mav0v7X5cWslPMc
gCahugBCIvDfLsOTlhp2KjQQ5kBS5Q74xT7JD82+jL43VahXoQ2pn3szrPdbBbXzdMGHUXsGOoDk
/yyAcHE43cFHaJk3lX4YINIBacK6zW80MaY3XZsaV7aRTsnl5Z57wnk4AfEEQpc5HFu43HrM67KU
6PXXrUX6BMilugwtQ+j/uF6HieKxcOGPL9s8/46fbS68L+jQ3bIwDCR80s7QoBWnpu02oJSLdWFB
wInMrX+ADMBgvARvWEautVZrWVFVayeHI7McpiE2mk4dM13fQqEv7vRsDdzCCC/x/cCvs5xbSQNW
agOK3pFLbsy+SzrBEzqOG5iGeV8+VKpgBflPMJ9/3DEklYt3pPK4powCXd+egD3O04pQlt5eK6p3
t7Lf8gbDXL2/hb45XxqSc1xuSCgDHHU2MdboHLeZ1zDquzeEZ+0uN1o9GYm78UquGQIhEl7lGSt9
pkOipJKNiR5wBJGB0K+aRGVAw22ivZZ4CkgAQGgNF1u3ASgC3n4Ry+DZ4v6UDg0ICFLo3li3qgy8
KyTn/3i0bxO910OzZ96NMoURoraWHie1laIvbsDZb1jE1Ib0pqrNMFVocuPAuPbdzJw/o277jwl8
uJnnx0KVZXGxx5kdsm10mAhA7RM002PrACv1Rzf5txE4SkAeTVg46zlX3LBoGUwtspFd2zSR8Ldu
1rKYcWZisVUFiv6d5qMx3yr9fRjKo0M7wLzT9Inn7rWj+L3M9eIw9uQbwKePqUeca9fqy12ayT/z
W2c/ZXn/KuravYfVguX1NtDGk16bD5c3dPEIwISPCSu0MpGD4xFaDj0TMrid60N63fKHAtWbrjk1
QyUiKyu+1aplCU+9fy6bhPdY+JX5Rnz8ivNp/RCRdGajO4MovIhJVfHQqoRJXah7tSSF6yy0VERA
pDDKQmJA1wlk3dY0dOC2VsiGr1ubN/aNGIgr0PvqWAAWu0l5YZl2/U0fdMCrdGMTsGPNGHiBAkAv
9pNyqj4yCzA6hm2mBhZSzVXqGgWV8tVxWDNEOfNU8CK5yhQPCzmmgwqbopYYx0WGSMYxzEuT5+D0
r7uC8pBlkz01YY02XVmGtMk7PQuDAZid+1xxVrySos3FFTE7gXJz7QxKqJA53aDL0CtAdtKFJHXG
loWFsojXhMQpBbj1M58aYFdtvElmLPQpb7QmlLY5BjLES9IVZqjQZ/aOLWaGrYPsKiIJRljaQAMX
EmpxeRnmtt7LYFc2RLk/p7zxBY3sohIgwHULOUCoYkLqsyNgYhkPeWvwEbgouzDyezkR8dA7g599
FXXRVocJU6kCSnIWnIbm9KKCciXY7f07PnWcJFzm/fTVxk11jwDmcu8Eobb0uu6boH0YqFOymIHw
gtzllVZpIWY0jBEMVbIxnlARIjxBkFxeC/zPKmGOLb07fcwM7wXSGw2zw0BjVCZgFMqe22weYUHZ
uCvvHM2csndXluaTkftMxEJrLPuUTx5LI0cFxhTrZVEWRwQ+qXHMe+HKHRwgr79Qs+2dqFagv9il
Dql+2CSoVQnJIT48106OG4cPXeRAKuBrTP4tNB1SfadUMxkp5v5Uw5HBNaDC5GFPNOF9paxS8jh0
hIJqcZrRIuDYsbNHd3Qd/A6BCtDXCmwVORiAKWHTD2BlNS9GWUV7RNEhG/Hw5NAE9HrbaK6sqdXk
Qxb01pjoRdchhtAH/30IZi/EQUYIMvSpsElopV7Zh7LjXrofNC6/WxaBuKjbhI7Irn2WH6fG1XZ2
Wpv/pEpznlHtJPedCuzbBi0aIzZAL3qH2d6hgCB5XupfpJ4WU6RQJHEiVgjD/jllA/vmkHycgCwP
dq02w3x9zAJ/LdCYTKGj0DrvWhd0NwIzXeAKCjDp9IR6XuBGdmo7fCc7amWhUlr+VuV5ysLRw4UJ
Sa71TUx8MQ6xW/Y1UOTliOOkWa3CxEAKTmMAKUf2Q0pXGREjUuKd7vjwkGaaOuAeuz3wo8RKo6IV
VsyYDMg+44ZCU48E7aPtTn0duuhsGmFjj1oaM5thhNjPuq+97Owy1BGEFkDouYSF0gVaOew8m7xB
QN4FxYxdB3e6kZo3Jef8lRcNtw49b7Mn02fwiib9HaGUFIK7hj02X3jXa9BmppN2nZNmApW1ySDS
XNVTj4n+QsOgu0HdLIKvsF9st/TeeKBq/7lx6/YbYmBpHDycPqQaqBW4N8omqtg7UH1LRmkTK/az
GfTXAKT0gw+VzTCvCbxSnNr98KqcbiKJnbWTE8KxUAxBSFs+6TXJnYNDyhQPSFZSfTcEOcDHUVO5
pIg9xjSaNC6hZI9WgVOHhLVaFvWdXaUPwB9OLOZdIKFHmGf32EJIMU0ByZ66DN72RRcEvrSw6vpV
qt56xpzs8GBoevHVphN5msCb81jqA2hKMrdMvSgzIU8SFpMzvSpJDO+alo0kJwWBVgNouDrnSdAK
m+7hY7gfMqr3bxiTdcvrwXS1pwqXQEY+CQotHNsGc0KsxpWMVUvMcgf+cApMnVYYzzStNQv0IQ54
L6xstI39GFA6hqKbumulLOuVFTPdONjs8uEnKNQt+9gbahQvhFYWTjcr/Co266Kzb2vRehiEtPjI
jtrojwCtWE3D49KX3kuKkJJHCuPBqFt3+VAcS1cbsh1OkZ5f45TXd6XpjVe5WckvlEJdZ991nvel
0Cao+DjuUDxMQHJk4SAAG72SnaZVEdqCgE+YZdBYewwf62UM5jawFFYW1Z1TTmzwsNREtH2IATTN
8OCqGjm0eEKhmxVndunk1yyzpBczYvXtI7wJEPohULjVvcxQPgVvcK3QxfBAKdAgvXRqHbq1jY2y
J7NYjcGkerqHQJbAx+7BZRXCy4wq0iy/vctSDlgL8wHSjHWejtWVWWnNcJ/jr+keo6aA9tRclXY8
paQVxwxi988QJhhuNVGlmOzyCDxUNUj0xJp+BCqyVRozo4m5qFdhNh4F3niwsxzwsVpkDagGaCtO
JoXgQMgzOv5jMtpmVzjRvpaMjp0n4MwMaJOICTGFDCeLNI+idbn8gtL4NL3mIL0je27ldRvRwGOv
Ou2DR8+cdBuxTlCNp9SrdD2s8qnGYL5hFkWcUislcV5BUyHmbUX5HQCiIviaVoz7SUmp79xURpCN
t8T1xuegIv6AIF404F7wDFrGNh4w/MNdCZeS98x3DkoFrbpBtzGP7AEv/snRa7T+K+bXOxdEyk7i
16YaT3bvVE81+HG6qMvBKo/E2O5JGnZK/zaKwv9lMFummKJG1ANewYG+2iOIY6OajlO1d0mPUFFO
LS4KLZVIX4KhVlUbcp+zdM9UbU4xnKxsdxKwlnyfMa27skmPBBxd0N67Isi9cQQoaopfdEtUAvUA
lRVvmddXxUPGal7FFoITlgQEHzsxysas/xms4BefrMY9qh4O93VEDFHhPAF+hdBpCkqcX6EjCrop
cOZuB5Lr9oFPGH09+lL0zaloSzy6QT7m2nev7nWGcGYINPKeW1mDM87aqskx46+XNl4jPRBiXwRM
rx97OZUzZ12gYQnQ4nTha3MrL24hzAO6Y5r5OUaYUk+AMkhDBeze91u08Crw4mSRr3dZda25WtC9
25WbXtslnp0HkAN1KdyA15TWFxT0a3nreePQ3KN8o5mJZaYGkIzTkGO+yacdIK9hULRW8Oz2wvk2
Ff6At9nril4/lQTK81Gb4Yu+jQFwNNFQoqv/TWQSfcUU/Vj4Tik5otB2+IbeywQEMhzxIaN+9ux2
hQKZRzEF3wclnew9HwSaImNuoFGRZWbfJBR/ne0hqxAwBGXOdCWJ3903XgGOypJ1RhUaqhbiVVVC
5SdO/dbCT1dk4KEOfboRUwRZ5RRPBMkBqBWcpi6Pmo4LGluQx3lymD40iSVd2pxoJlIj8dKsvYU0
Lg7V1NnNa20YrNtP3mir4zhDTneGMQSnxuZSA6rAartvDScBf3ealnrXRokNSIijejg2nQ7aePSF
BcLDZuzM4lgRPBhXrKgcfjSV7z7rI3TeWrNR9l1dE15FIhgtYoemU45lPE6F62ZxbuAejeCznQz9
aSzysnw3Og8XpNIssVF4XPRJ/5OQBQHmR6HDilGduaTwIXGResZsm+GWceunnOq9KJujAgm846Uk
cXsFQIs7Hryx+ou0d8ZJ6BbqSxCbXSSCObweBjIgVYWCzJRH1eCMsecz5E4bqdlKYoZi0owOxnw+
Kp6f15c27Ug80mGcE9XwG+7Y/yBSSPcV+8PC0pwAfrSzKMgRvG8M/qiNUuQ9eS1OdJJH4ZrhZI8x
arqxMWwNbi7rc0uTC9zXkDt+Rdq5ApK9BuJNOndgkUq2NU1XKi0z5XuA8ikg+OcDGq7AkORowBHj
pUo94ILJRqVxxYKNhiUAyADPzIXNzx/JdQudlw7rohJkvIYQYbFFq72sjGGvwO6CqVI0kKDTuyzl
yB68j5hTQ5WF3BrMPGjyEZQl+8tnbeWDAJELdwqYFvqiSyaZcUAJs0WME7GxuYJQ3xdG670aEIkQ
vgk9nkXdP1Yy5xWhTIqrA0pAFEwXNThn0NDdlryLLMRWYZO2yOnJLlBNDL/52HLjiIcWkICAQqfn
D8nQZ6+Bup+FfBadTAhoLYwXghumh/pAVHSuFTaZ+SJVi0Co3ILfr23pzP6DsWTUG80lWGRIW6Nk
4FSNPOZcZ8L6RbgN5JG5J4X95fLXWzsiAT4ekM7QUT4jxukr7mp2YLZRLtJYYWO5Xp6CLUX2ZQEa
1Sk0gA18O2dWwlguaGaq7Ujd9ZGmgtDLqqOJmlBfPHZ6FfdFnRiIGy6v6/xyfaqHLeldailHG6Wp
PvLzp0K/z4b3y//+stuDw/DZwOIw1DTQjDaDgdi5yx/be+SuwBN5EfKMIMLpw8jlX60JSHGA/PCt
zs6fAdKm1p1gEn2Xq27yDwHbIgRYQnn/s6y5VwasiIdpjIV7BQ02Ho4K4RaGtSLOjAN4CHa8Vwdb
8aveVLGO2ANkeuFgcxLlHr3Rvfohbcv7LkX15fImr37EmWURPsxAT23xjGnQ+csajWKmvY7GKY99
PUsuWzg//viKHywsHjBgOPXCVLDgS/pOWfEdXHT7kqKretnOecDx2c5iWxVIKV13xLaOow8UFrZX
ToCePqR1GovmsVFfZeFt2FxbG9qRaLjjtICQc2GTDnh3uKGJSBuegiY9uNqVrv0heuD3eflgxJod
9odISglkFFQQFHHQ5sJotXpAyLAlN7u2ex+NLO6apA6i5Q5GvIolfgpiE42GHdvVzXDqTR5O+Xdb
Tze2b8VngWURQPq5qYv/LA7fmALl25XBvH0g+XCdUJtQMnn203YnLBKP3RZCa/XufbS4OIydhdIM
Yyiat9B8xjBSUGEkRB5k5O3pY/kDVdMcAOzLB3P1kGA+HmTo+twoXhySJlUt11ys0i9HBs4LH6zQ
WXPNXX+r5TPv1+enG+Pp/1ryFiclzQpVSM0XUTFZr2mJGiFUhwq/2wmmH+vSPvxXC1vS3SpilD64
9AQcmR027TNyDFBCbQXa69/sw6rMz+ffqAsUiV2sytxjFopcgcoRk0nOTXPth1ZiHtjN1ivwv5gE
vhz9/hXqvoxX1ig1rIwYexsw5LhM5Cvohd78PuyDvQkSvW3qyNX3DprgCLrmwUD0mj4vdHRd5YzI
2SP7a3CnYvWleaCxOvjX4Iv4VtyTSD3nd1uTX6t38IPROVD64F2k0aEiJGG0G8ddO7anuhZx19I7
xlwNAL/gyNp69+cHB05zFjkBYPiMBZpiYNoTHdSzld08y3FKrEkU6Of2W5Pm51HejIaCJjNIisFR
smzZOYUqs0ETIqK0RBmDlUmHkdRQt/NXt/D/uKsLYxaG5zHuuMIPoXvEbOoCogAFBD/Yi002WMLX
nuqP//7Cd2WtDoBfj4Zjrd+DC6Irny9/ldXNwpCDAZwaRMWWsy9dJ4oMEz84fmyftQ3m8r4JBgYP
OMXLhtYX8q+hxZEDsyEijQ6GMhsUTxraUOwP6U9+v5mQLfuftSxeFlNDAYhOOGFCoTJykoOP2iDj
tnEP7vim2jjPKwsCSAcqYugKW+dTht6A0QWHAWtHHXCx0vZO+FvEDCvXFHQZGOhGR2mGRix8Q1Hr
o1ZNMBGIVy5f3PZlAuxO0l9ohcadZ/y5a4e5WYLI0cE9uARiDD6qQxqFuSptj8wsYkCo79Jx636u
PI22BQQQBPNQRjkDlYoKvVXdIuihVzdpAMG1sotV9/O/O26Le+O5HASOI44b9/wEOl5fp7zewkav
QCFw+cEQCjjfTF+2jKN9P6OCo8ER9WNo7NSx+Aq24Tr0xij9/UghW94C6/9OhpfP/Uebi4UZRp61
hgmbIrZPOmh3xsQ199VDFQVRHqVP5D4Nhx/ip9indzPD1+a03MqhxJwcEE++BTbWM/m80gUVfVbD
I8ldecu+C3CwJukRs66xFvHDzEXsfGtkhMpoEG9B31e9FagvZqZUUGAsayI96thNWjMcnf/H3pct
x41kWf5KWT4PcgA41rauesAaK8VdywuMpCS4Y3c4AAfwU/MR82N9oMwuMcAQozXPk1ZWlkqK4eH7
9XvPYoKboEA8DNJqCZLVLV4y7y+gs+EAoH//bms10Lo6wEOEoK30aQwAgJ+OkAAN0qPhKTfd7KUv
SvCbrJ2/DrBXTa6CRtWFC10r0WRCRl/tPrTqF336f9kYP9swVuGiI8RojjPa0KFsPqNMLi856V2Y
pPUxkgI/0SY5WjCp6ltFKqNsIksWjtR+YVbmhXP4R8phtSMgkAPyJm4vyA6sqYxMFrOEMxSCGa02
PYmqEAax8XWdPpdDyyDyydMANGgSZWlDvhtZc4mZeOYq0HFOI4e18EcBFDoNp5rOLA0KuI1viNsZ
KBZiXIqHz7cAtw4XUSJeE6urjZiKiRSFidtTcgh2PlQgiL6/3s+cyotIO/KZSM2+ReGlKWlRWIKm
eJZPTqSzR5eByYLKyCWA6/mGLMQai8XoGxniyVCUZChGuP5Qtd2VRnulswESe0OvBe936dygAd8P
zhaOKgup4NNpYVNrdGY2oEt41pZ5Awe/z++3cGap669bWL1Ses7zLFlaSDt5yEZhetwer7IKMqDt
0F1Y6GcH7lV3Vnltu6CaNhOENwV3A14D0a3e1O4l+9c1G2w5hJZMGMIagH8Afl6+xqu3AbzA864s
cXMOkTVBhWKGkRAHnALs6/9J8u0M/PO0vWWMX7U3FHYh5gHtdUhazmkOhbweUJbR62fsZKPw3Ppr
C3Cbbn0jzSUNg7NL5FVnV/sqK5102VbYV8UTbR+bSyY/Zz8fwpsYxiXptz4ZZj4iP+VizvJE+Gpz
kL1z4Z460wJZpAyxaXEZu28wyJgvbVRREWByUH2z6z8Pjf2bto3LmkDIBgkZaAsuLJ3V0jOJU6gA
YKA8ALzdsaFGvTPaboJ2ot4E72+pM/1BWKEthRUAxt/QZtSmnV2lx2iNzoOeXY/Gzfuff2YXnXz+
assWU15Y1hJTm2oFHEClKp6qJ6pXFeTj77cEbRXU8QiBK8s6BSRQSgcUaRS+bbR0lwC2GQu7pQCb
NBceiWeOIUwOTlQUboAwXq8ybtmzJiq0hEqhSWK8fvxEMwOZ3f9+j161s05KUl2ArKNIKOYOtAKy
0rjF7vkAlMe0eb+hN4sABG0kCuBFCoD70rXTM6HEq1cZF5MXU7H2BWwmvQqAlws33tvAAS2g3IQI
D+93FFLWmz+3tQL1YpQ8dXrtwLS2NPlNa+eBSjuvEBFx9/U03+R0vsB8f7MG8cZCmQOkXpjMvEXW
97NtdiqFqKTOU2Vrt/a2dOEwNpT1hc10rotoCcRKgEkgyrteGSUQ5t1s9Y1va1ZoI2gQbn5dFvCD
q5g49NhgrgYjMKEhNutSIKHen8e3HYX2LsT4AESDEA/KYKfzKK1yBiK9qHxB7o38a9U8ivFSG8tn
nIR/9qLXZUPzD7wIFaSn0zZmnN+uFKC6d1V1BIvllsNdSRJgQPKm8TI9m373xF0aBGOa6Mj5QERj
dRgCCmOoeIZAwKMxLc/iSuMZ3I5/e+QW4oqLyxgu7LiIT3vlFFYP/hsamThLoJOcXzHuPhhN/rvF
cnQGdAQ8xRdFsjd2cI3D7EZ0NuA2ibwBwe6em5eU6d5uZtg1I9UPeUnUv2ASctqVSpqg/Shg8smm
hOVQA4seQAYvrPQ3RyD64UDGankW4rpa72XZUg5gK55ptZVBHyPNQwACP6gpsI6GrC8cT2eWNZw6
EPihegEEw3pXORYt0w66zz5vy0+QiI2GUr2z3fG318AyMVCyWiS8dSQZTgdOSr2xlASmYcXsAJRr
e818C6T9b78tMP8o/uOEQA4Qo7d6vXRKw7hhwG00aXNvMoeIDpccmd8uAWQKYN31Q+1j4WSd9iRp
2dzyDGLcI8ClHknzEsoXl6x33r7YwS5bXoBwUkEW/81DsFOmorZgMe0nR1RZmutyl0Wu3wcarItg
3QJfUz+5cBasNbCAYrFRRIW6OlAgyNOuMxK0mJhptcAlW/MC8UwDV4U1LR7A15LALqAE1oCLwCA0
qqGPJW9d2uzN6hG0cG/qW4/XysbUssPMzadOEbfvHyJvjkZ8OZjYLEAVZKkwLqfDzhnA/KVqcgAr
6usxzfId5elHOQ951MHLyWjgIvh+i8taOTmMcdcsI4/6yUJ5Xu+MtDYVUrqpAzkjEpFNHstIidv4
khT0m/WEZpBv/yFfZL7lVgNYLKqWgEsFYDT15jwDONG4gMF6c6Is20GD+i5gMajhvQH55I2YdRfE
WcBIVfk8gE8BSL6KffJjyP73y/gf6bf6+q/REf/6T/z5pW6mlqW0W/3xX0f20tai/t795/Jr//5r
p7/0rw/Nt+qua799645PzfpvnvwiPv/v9oOn7unkD2HVsW666b+10+030Rfdj0bwTZe/+T/94T++
/fiU+6n59s8/Xuq+6pZPS1ld/fH3j7Zf//kHdvur1bN8/t8/vHoq8XsPbZ/2T9Ob3/j2JLp//qGY
5E+8QCGbgyMWNy04WH/8Q37760fOn4sMG7KQWGzgzrhYH1XddhS/RtQ/oREFYj8CAgTfyGX/8Q9R
93/9zPwTISV+EWLKcLnAv//x370/maef8/aPqi+va1Z1At05zYTCjNNd/gHAjJg2MIdroJksNEnB
CiPh4sdGoA2+6JGzePDNWMP/A+MmI83XvdYHGjlwbqTv+OUzbC52xLO3lx6Cp5cSnmUg5y/ZL5gv
QToKHMPTzT6YfQtgJSPh0Jr3wgEZJhmOyiUbrnWf0Qr0ZZFq+/HehHDtaSuTqgJAzNFnu7JFkCcW
KFHgskUkN/oYfJ/+DvqmvW+29FK2/XTP/+gfEFvLjOPCBSBsdZjVBElRTSlI6FRjFXDTPKQcwl+v
VuDfc/x6Ts9271Uj+mn3MlAv3LoourCEM0abXYEXiLr9VWog5TuHwDRf0DS71KnVpLk1UAIGaGoh
JWXj1WZJ8Rq95J1+ZmVg5BCygmKA7N5aQqgGD9AwJMDZS+HlswDHLurnlN936kgvJX9X6Zy/pgmJ
UOCcFkzaG+CDNtQwgwfKPJTtwK76KoVLBG+V+8ZQcuY14CDG9Wgbk0eLvvZM8ADZPN3QsU8vPLJ+
iJP8vIt+fBOyxILwWIaYmbFOZFHd4BaDO3toHedIfdR3Iyr6LASQ/a6PZt+KrD2Moy/KG50Zbfjy
IaQylwMGLhanSwilPDy5gOYOU+B3a9BxVKC7AIEM3l+pZ1YOtNpUF6kS1Lrxfj1tpqMmBZKB2aGB
oDcFw1KwC9HDpRZWW11OvaklCbVDNuuPuXSeFOuSyMcq2fhjjiAKgEMa2g5IXumr/TazEvSOZbCc
hyFo4Yg1PHc7y5sCub0sPHVmc580ttpsjsaIISw01isHG3SYrNtLnnt5AU81kPNIfmnjndsMJy0u
Q/wqtwl1MkptiUkC7iB3wqT8arDvTH2ay2M7kG2vHnJD912E9u8vjjNrEKUrPB2xCDG86zcx5MIM
IZUGPdVvGMC8jvvQKd9/sw1ERgtiBYElTL0BbDztm+AQ/9Bk2obFkIVZDT5DAghedeGAXPUEfYAc
Mkr64Ggs2h/rl4NIGpNAxaQLBesCOuwzkYfduH2/K6uV/qaR1SpUQF4cnb6DieYMrlRdb3SXBe83
cRqKLzEMXgkqslp4mizwl9UjuNHKv5tw+UaXtlfVNciJt7WqARx2CRW5Wuh/NUbw3MK+gsDz+sUt
xUSogaAmbEyURsVHc3yG8PycdYGZP1rVeKFvZ+YIMkfwDlwKOoAjLj9/tco1QCF0rRiG0GgPKezP
oL7sM+3l/QFcFdt/jCAAgzgkELudUSytGtnkgzOPoZg85YX6WSCH4zzB/sWK+jsWGDzuLqEw1xt4
GcmTRpdHwquujT1D/kpBo+kTiSpg0JBgeHHjOlICciGJe2YUT5parZBcxw3pZOoYluqNM25qOH44
F5p4u86BRkQFcTGohaHDOqlkgspcuzydwwb+QzreyMl04VBYxuPVnYvxOm1htZOIJifNUugcVkp7
P8FBE6h0Lax680bM0yUYM4RWzjSHmgToOIumvr6ORhPSZfBxyObQdg14OFZJCVHYkZqQ1aSs0c04
pXMjt0DYsZ1iaM1NyhLqhqVTGfx2hEABdqLZSxDf6AyYJmMMjPF+KjaOg+MZlFHdr3vw/72yFYbl
8TFT2psei3AiUAp15g+NWUlPgvwZjczhjQdy3rjTOnDnS1WVO0oNgiCg0wf3gLdxhWEHXVr/yEcV
SQIjL56KFslZSHdj14A074HnSL41PRQWkrTS7xq9bGYP2gy5B4si8I7myiTpVQYXEPia0XaKDcG1
oBHpxtENdqWBtjOr9gHaN2bmFbmcH7jsb/sUGgGF5qU2i2YO0IhCvabRpEdaSCMM4KTq0TAIa6fn
bhIwneaxpU/9nTLXdMcgJBX2ml3Etuxqy28HbjjBaChdsQFRvyviBmR3dyN4KfqHqpW8Az2Q89oN
lKZyHxPeJ8kHNekaEiBX4Xp0SJwIegllpFemPXlmTS0Iu0Akr/2cJ01H/GqGBpJnOdLcj6BRb1S7
mwIhDEhO5z3U6cdaP6bzNMUFtQBCLebmC2Qw1E+uCuY+VDC46bVpk8RgAIttZQ1ItExOPr/oytCH
gHR0BKF2rvsD6GSewxR5MxQwa5O01sCwl+ahBE9xl4J+vEMJuUYZMq2auOkBnvAkktBxYYh8K2y3
i2DONO/A0aMfpsqFkqvbDRs4SJg7sJAcr+MYXI84rNuCtUeIh+3xrMzOXgAO6bvqeCAV29r1MHm8
7G/hcw85iMQgUN41YVLXT/QqU4x6y/QEqldTBgfzsRF0o2gJCWxuteE0FdWhxuIMuGvMYImq9qbo
5NZkYQtScWxMqhMZKWxUUfYvnrEbMWBCm2JVm4v7geSu56ai/6KMFqRp1YEUDrzj7G4Dz/aPMDH0
bXqr8mpTQunKS+Ag7PpUrT/pA9YqL6vHBNAMTF5uqlDOmMktCNrNM5IxUEzu4R7uaY1r+zVyU/31
wNpUGv5Y9Xgng53+wejb6uAmGej4DvEGqHAFY4HTfZrm4sPozPwhKXPHs4SsiV+Ukz2G+dgVTyQj
Zg9DEw5g7qxM2RZaOFCfVSRol0jbqzea1PWt6DQos5JWJAFWpPKxSO0+aFQcEIKR5jFJUmNjJOpz
nbDmmIIBFfEaHwM6gXPNkV+6hqkohDPS7hOzUr5ptdx6tiDsuaNKZgRJT6wjHorFbQYSm09s5E7L
2oIYdm31zh4xkxtblWpEDBIAYCRyq4oZ11CQgFY8etMbSVAzHWpKOu4YOJow7VsjR+7NbQJ35rlG
UG9yBjI+lX7qGOIK2FV6MKCdemyTDMrvY51tHbwB9oaZZ8eJJmqYlnWzbw2IIhRlmQDMa0MxvdGL
l0bPsACKWbtrcDB/xSKl+7p1pU+Szr0WArz+AuDJrdHmcOWymDP5tDL1gExlBUY8mQ8CuuVBZUO2
q53pDFKnTm/mwaL7WTrz4HMLcgBzRqq40G2IWAwqy6EAU0xHrbDzDbNycT+NBOr54IEFLTxiNkSC
QG7nqrhySketPAEUvWeXahrbRmbvrVodQm3S621WkOQ+zwx9rwutC800EZ42mV1M1IkccnvGD6Rd
xuCyG1sJTeKPU6HibZkisPpQT5X6VSurdqunLN1rwrKeM55qgWwSoHZ1o2z3cMgpNw6liyeuhPWy
B+z+YlCWDApgHBXb21DHRaHHsn3WGtpmhOZhaNHGaqHdotCPAkTHvQpWvSd6h4LVU7sRzk+8tyET
E+aDCtGaJiFX8Cq3D1yyLjJ5Xx1ZAgdePIOn4iiqjEHepVdDsEtMSHlmIyxTZrJLaVPEUPsiEGCR
7hACua1/chrF2FU1r24MqMvcqSCXh4KW/CDZbPmpCwlN6kz9AZyYPMwtu4BLOpSDiJ1XO1fIaoek
l+LJ3hq4pzZ8BumIZNa2R94y4LTMv0ujrXyISmq+k2eBkyffU9XyRjU9OLK+7+ei39YDeYBO0LBp
uNuEikKw1XqNbUaOq4B23NwOSe+EkxzqUOpl+t0UgxKXhtVtdChuBk5qwvxmSHFQzOBO36o0AaQV
Hpo3o5uXR71mGCqonGwlpKbum0aKuEjU+Xlq0yKcqTI/OEQa8WgNjj+Z8I6aCm7eNq3Tb3gvnQ2s
iPo9YyNFqI0qbDRDyenRziAj03BNxk3GYOSrazHogoCGFwUUGzJNWRSUQkDXtChJyBA6eS1DmkzQ
G1BJokeU9+Z+Ng3lenDK4aBCXXgj61mEADDx0MwoeepA1t+bBcr8pawccDeNHraIpnlDCVBo9UTa
gKmywW0xDtcumewjwAdKlGlm8kJ03u6wrOSXHP/EyGnCXZNlxmfWci2yaxQaaW9OG8iTfEwHp9ox
ayABtSDAWKm2eEhbCDBAXg8FKcXt7bhzcuOap0CoBhkQ81dZqkF3IDMS7ZZSoSFDk9T+qDv9cRA5
NG0UiNqEonYgdiRrt7sSwNZDXZ9VjzPcaj4lJQC7rpIb6JvVzFFqdsmRq7XxBGdr5UqFH4eFDeIM
31qXV1s3k01YjS6O41LYume6nX6LuMAEuBw16wD5cKpvm05X9m4GSRpolgoTaSGtSlCw0KvZgFwO
qPMx0SZYWmbE+dajqJ4GAxn4hiV1tSVyGr71eg8rKNYVnAaJNmepjxdrhu1vq3IzQPHmmWrmcD1q
0CYKJCPaJ42Xpe0he8xST03reocp1K+b2hy5r1btfdvaCn4f8eJxmGDpsu2aQtnQKUe00JHa2Uuz
oPDNtiEfFUEJiUWQfGm/arUuS69W22da6FbmdRWOvm2Wi+lZwEVAC8wpbVPIR2ClW6xuiYdFYIU9
ZBNyr64gbBAmomkhHQA1ADgNAH9q+gIRDe7Stqe4VFrFfnTnstd9Ifh4AwUo/fNUFNW1VCvzs6pD
BcLvZV5wb4QmUR5NOXcEYGJj5vdJjqO86VNE/Sqt++vRLjVYnZfQdsItULnXujW4V5AV3dhpr8J4
sp8GWDrUSqv6PVwgrqFDAEVwxBOJj9z8bPoQzUNOgw4O8zIrM7eTQbpNbvVFEpW1AR1nN3N0bO+a
AZMsIeTgJ0aLJYIakTFvaoqu4ZAzmyYQxqDQyNEUutOSrvs+dLoLKWANoY5XDiN0j2ir28+t1UGx
30yHCq+/em4sL086IwlnR6liKKVZvgaTRFhagAXFF+8zIjwzs4YbMLES8IpNxAfgPtJ8Z7UNg0eu
bgPvOFXTeAS8qS/xcU3Kg2aytRFhLi2czSyJPAxdNu9sROoKYpFyupZJOlBfYyi8AVaoOC8lNC22
irBSfzKs5Joh1PfZzKCXbVSJHtAq1eiLW0IQBqwb8QG+WPkW63sgcJyHvQIfLCtWG+YCApdTBrow
VNRSRcCOkzWJG7N0Ls1Qg96eHardnLeL7ko1RqJy3CvoOlG/GUynDWDb4b4wJX2R3cQfqo6ADDz0
iYTGcQ6VLcRGCF6hDTXzFm22jT/TBaULH58hSlNHsSGeQWzoiFudVkZTrfb+aEEN9Amc8D7f6YXN
4XQpa0gJ1XXO2aZP52HXubxBaR/GDRatqqvJmZ00gH4oeOrZLGbPVBL7aEkC52XFplY8DXTezcai
SKLr7X3fApiLE/EBaFAjlHR4ksIgW5lzBK+ueyOBedyIJNdiLWUcOBZmBxkf8B7Am20PYobrtQrp
YatM5zsX04jIpRSdV6VzisxayaOkUXHNtsCIeDounMBu0m+INfFKMaSWXiVJYveLvIoi7J0ycHmb
QthKjSai2nc24GhbLclNeK/zVEeGSCuqlxy3a4eC7qg9sjqBljgwMAa8T6Ae9Ym4sMpJuh5KPs3Y
GJD2slmolCq/At+R+baSkZ3ZZUbhq3k9W1sTUKfEGzp7uNXdRSNMWGNle3phFha+b9fGKODi62G/
+P/LnmZNT6reDtvBTsMSqmJ4BjQcligmqKIVv5RlPv/AhpUzaiLA8ZBVDljoCTUsBUk+eNZAQkWH
Y4UsDw3e3Rcyliuk0o8iHwK8f7e0xqUb9cSEkuApj1Uez2n2sZTdDWmsrxj7u5JVtxArFB7IUA9Z
al1IYL3NWiwYG5jgQsLVcvCvp1mevJuGgZBRDXEtSaM4mP1XIWIi0tv3c1hvk4CQ0CfQztYA1YST
1KqENbRDYltdpYd1RkWg6/xD2pYfWKZuUTNj+9T8zTww0jGogCA7Aqw1krSApp92LCuZ2xKq6aEU
BKCEOchy6TfYeu/3a4W8WCbvtJ0l8fQqTTbU3IacugETkDSQIa4nT/uo+C+T680+8a09DS8tzBXw
4u8mF+8P/A+FA2s1Z6UCXfCmT/RQhKpv+Ci+xmz0mju2w3svkIEJu5Eqzl9AnrzSL5D+zuQi0d/F
AhjuNQAHrIEV88CoxpeKmhHntz8IMIFQvBfLSz938fIUvTDAyzY7TauhPfBdUFiDQPwbL9aZA6NV
ovIaZtt2SzbOdtyJrb7hFxR/f5Rb3mlnbceKshb0/zoMarY1Ad8Yt+KIoComhyKygvpAN/oGBTMg
wXUvuyFhE1+a1vVOdA3oy0PXGOJBcIV9C0drOYhhNSUhCrG+nXHo8X6pgU3UL9UVzjSEbPVCdoM2
P8jhq60IrwGgMK2UhGm+Q8Tra8m1Nn7OrZv3d8b6/ER/Xjfzwwzs1caAInaXcKdBNRRXUtpEyKV5
Qg/fb+TN2eka8KJGXRdEc7SHdXK6/ZSKOYO0sDwSZkG56toc75quDOBX970aDhQyjha00i80uk4m
rxpdl1dHSL8zeCiREI7hSfzMvHFjQj3fY74a8Wijdt4lQXZtXdeAnCH0fAC9BKQVghFrsJXJVaQg
7ZKE6g5W7Mhv+vKITKu/ULKce4jBejAC9ORHHSaAl2oq67N71fZaamXQmQFprYpAV8+EwGaVEr8x
03lJw37jcC0JR2McogtjrK/2/QKbRYEXcQ4K2YtrwGpi85To0sTycY7ZPdvPGwflDucl9aF7GFzE
sl1ojSw/f7VYBSB6ve4ui9Wfo25r7p1t9gj4lg/1sKtLfGDt7dY46dv6wre1SZoKZOfAzvamMN13
WQTV4MUoE5KnzOtutYfyzg3mzz/G9P/Drf7AHfxqeb2BW90//d//I59OAVrLb/wFt0Lp/U/Ac4Fz
gzwS6q1LofUvtBW8sv+Elzr+I0T1gbgy8Dt/g610689FtQmYHNQ1AUFYEFJ/Y6109U8EVBB0AiBX
g7kbIFq/AbVa1eEUHVA/aN3jC54uSQihOoo6qtqhOWgfxoNzXW70ayg8W/vuQbmw25bP+nn5/Wxj
uSpeLXsjbYGDyVPtYN30V/TRQ/bkrzV3gvB7jSpaHdA/P3q1f20XhGplxkeTg32bHIaP9aGO1Of0
u3EpIlGXM/7ct1+FXlKadjfrQj20dMivO3tKQjvN2hDS+W3Y4ZlTByXUNXeFVDaTLsS2n1iykUId
o0LvKS5ybsRlD31wRWaanxcN94ABtwOe5CzQBdK1cOsyNxNvLTA6UW1yhqaIusxx8LzV4U6sZ03Y
S6DdUhfO5q5KZYDgCbCbBoCAvhU86Okiw9hazkcH8keR3jnpi6Z29Xfp5qgwNCb0LnlfBgobkRJQ
yxJ0MwtYZGh7UwjONm1s2eWxopXqa+ltJ6pN5yI5AViM5WdFTzeVgzoBVFD4FioHLlwEy+JaLdSX
zjFrPLJpn93pjJuR07vOXdoSIx56SGPBibj7qtbwh0gyo4Q+EZJHUHSpP/HMIXvRtk2s13COMHMn
v0pEoQS1XdaxyPWnfJRK3HUOC4ZOaEdox1b3UzsZoQKpp33hts0hH2rmKQkuinQSLpoAMxTMOufF
zvs6MI1CheAUhNUlVdJtrtooEBCT73WaSBi9yclzIbTql8jaQd4W9ppFohG4IvLPpcaGY6YrTlhB
YTR+dShc/7ViXq/V0zv251JdxRC9UeMVPGGpGke2sQIVxcEY7m/qhbBh5ZL88/NXl4sNcVs+LVsB
3u2oBFvHrA/H67JJPaXfuUOQ3dJqb3jwt6s8YHPSQGtRw91VijcPt+93cYU6+vkdVkFfpvRD0o5c
O9jaQUE/4TIxbyhHukw4gYKag3Uj2daB2WXPLvT7V8O6olu7SWXSGqjFQ0kkCjl00P1uymGe0KPn
ls71OOnHIVQo8kDv93JlNPt3L4GWWL3ZQSnhpqu488HhDA8ycY/iSDgLN6A8OxoQBa5K9wpiNyrk
1vMgt+3P8GvJkGKb6x081P25jBleolL7SKHoztvUhxA2nD/s+jMwRXucKBfG5vR18/OLLmP26uC1
u84qDNgJHwpA5MvhRpoMrrc2MJBM7M2vvb65MCLL/L45Ixf8yGlDFnTQLaqn8yEb4ra9H6QHoXUd
1dJPIOoKKyLG7CGVWdO9vUMynSm+Xnv8wVauu37TlncXaaFnVwO+yOqqEZ2olXlSpoMR107Qy6Ai
B6t5drU6dOX2/d7+gEad6+3q0sFLAQ+eIp8OxOuCfP9hiJTDBLiMeZUfB7zrkEXxy20PMAt0mUPI
5XuQ7/evwPGN3Rse3ZVetZ3Cu9Z3rnZQcvf6/aWbdhX7/Zzx1WXlqD2I6wJfTXNiVQ1d19OsY9lX
vhRB/Z3UHupXldwBuuAx6NI/vz8i56MIDPvqbBunuhrghjofUuYjzcsFFKPhv1UC2yuu6ofKm+a9
5WSXAKj6L5bb8t9frWvRK2Un+gYbME43SBR7o5f7EJAKUM+LLo3l+QMVnVodZkOKIgTkl+eDFSdx
/1ht2wOSIH6zSe7cB7Azd07U+ElIj0mobC/Jm61kq37O4Po8A88EhoTdfADlEIWKJ5Z9yEjYOpFE
TECvpIQ9qnkPqUbCWqBh8qA3PQdi1/qF1e2ePh/+/QXWQooWDNEBbK/nQ2VTv+uLRzBFrkDAjRwg
XhwVRtr2FoaBbf1FpG5Q88KrciMqTDvm1LICGEyEDPNiyq2adYDfENR0TDss831efXaRT3XcKVLH
+dBMX2aH+Qh9A/DlI9oOEUoyIRdbp98q2UHUt051r9sDACh7PhO/r3cKCI7qbZ9hC5EbZn7Mph5+
8Y+AuHqqc6PjG9aaDHOmhome3mrTBwI9H8XKg4m92DBcFck2mT/1Tlzk+l4r6uusTndTl+2pkkTS
7kICkNvsBA48Iwi9To1uO8IBg1V2pLFtCpuJytqM5oAs7S3CHTkeJXwgmkTdmjXDRBmTb1p3cIz4
2Ln9l3HANScklLg684pI+gK7kyNvLsm7riRrfk7Vatu5sNvsADRf9gHbm9BPOxZ71B/2C3jpWtt0
4fzkvKiH8cH62B3lnX4QFw78X50zzmoHMtSu+pKi5VS51me/k16FQnO7TYrQeqz11BcpwPC7ZaQm
flTJl1G/ef+sMX9xxK9FJwCdcZ2ubOfDWPTHmbg+tPRD2JFRr6cyRnX0ekatzJUwrhseAWoMXGX2
IC/mm7De7e8hLv1JuLfzuK9a8YUCkpwx5MTte9OsoYyQRKrGowwmJ7M6AW4QA81VwJeuabEgByjN
GkPc8NzvWxWAAVSwUxDPZHbEmbvLgHVulQbCfSy086s5PWjJLkW9Mck/t+NBtT4AZNSQO3iaAMqy
mQyOik4PkjACVvjrgbj3/hD9cnaWoXt1PqqOMkLYHmdIL2qfa0M8agHV8kBC6VyUR6383OUbjJTn
WjunhZ6SKbFvCk8pD+9/g1+dIat4IJEla0WBPS5QYS3HoJIHguL/+x+uL5f5mfvXWV3yOe5fyNFw
/YCyvfoFDhbzpkUNNOyGKkHBzx0ie0jMqNZUBorJqO9sSrRdoeUueisJzIkAmzT0svSdOWeRllg2
CmA9vJwMVMmbFOL1vFFKXwx1Hs0uRP1lp4lbyCmMWEJAsr3AwojKC935VW9W0cRcKlBhTDFWCFim
YePg0qSzDU+ml/eH61c3irOKCUaYa1VGiw0z7eSVG9W+GSowoG5xPmjhd+Uri+iu8i80dpq8/Hkk
ra4vmCtqhhTFdKBp3GvJF8ewQrW8wdsLJjCdvK1cE7W4AJR4o93X2QcU6d9v+RfDaK+Cckal1kB7
YjrwKq4ar1B6r1Y+tDBJeP/zfyTpzqw6e7WpXABtirRypgN0CL+oofP5RWxlsNU86zEqdzb85iFD
6o2hs6m8axWcND140fwOGfz+OQcpzf76/hf5QfU890VWm8sams5VE3s65NrRkC9THWn1Bu5N7Ev5
KG4GFlmxvYeqHrK1bazsyiFi99lRUeMWeQgVmFFP+15+HtKN0D266y+VOH4x8/ZqVw6AXiiDkU2H
DAg3N/uSO4/IOJbzEM/f8xxUvXT0Xf5CrriEr9Bu7gNGYx2uZomLR/xWgMMjdjPshuwj04HouRQs
Livv3HCt9hcHSiHrM8wbOErMV576aAjLQP9oIWq7MCO/6vry31+dt6CEwbZ3sLDoDyLsDvJWHHmM
wKPaZ0G1cY/WJ36dbYAO8aGyE5ePZkC8NNKuLzS/TPy5Hq7CACQQ1aqYcIJMxUeXxp0+enUOpKbh
o2AH7bq5UnAnBf/F2XdsOYptUX4Ra+HNFA9CXqEwE1ZEZAbee76+N+rXVUpKiK6aaqCLufdwzDaM
D/ifqPr5N/zM3esILdRYZi0R9i7FkQ3egWtXS16uvsRCwb00K7kCs/R06D+fDsePftKL3OC4QFBy
xLbe11y9G4dNWSlt+wI34IzRmBIOTa1et/ZkBqVNOKXcIIMdA0AukCuR3qfXNDM5xq54lUgZyE6S
VtxuAQTuEviq1ocq3fklIAcgwT9/rosnflYApEIqwXYIFw7wuSpqwAvLrcrJgirIo4oYhgkJrxAy
hLBlgEmtWOYtXjUiK1BGJbdRG8iQkjKeXwy99JJngRW4RG4AXA9pT+BvSr43BPE9GS1COAakOcCt
Ar6eZQaIfheCfcDBo8opKgCHanoyCvTkvta98GNs8HUZUpNLgdhwc5njUVG0EG87dkCnkC0U/55f
74wk+NeHYC56EBFCJnTldOyQeyhI+SmUyeDIfBW7UAV4lGRUtBTTHSm8eKEMwS2qX2E23YiAD84D
P4vUSR4XGD4SlJMlamPSJd7SaNOJCrcSyVdFK0MjUJYU91q9RjvWDA18jeDvlKBfs/c0ZjCTUQ/f
qI1Xa/0ZqJtzckx+3B1PHPLwlQGub41ZvJSo8bNQnjAtJcJKikICz6ij6pmCHqCUZWxc8z5SU9vX
1hQel7pW/Cw+s+jMhmmDtYJdbbE2p8aX3BHtBKkAoSSXVA4MVhZs7xBZ3iVXABpclV+cvsGPXsgs
BLeAEoww5MEAwOYcdALUXgvNcSusZJtL7Qd+Fn+DAs6nbYH/l+D3dOnPgtm+Er8BXKK2EYEuy8qW
Xshq53T0APMYIWCwDLocfCIngtqV10omtr3ZjBptCYJaY4RYgjLBa8/XZKYY/ujRzYIn38KqEmIo
tMMBN5fL3dtAWCWwY0bzQ+cAYmooRbUesnhnmG5J75+oNsR9+YJDHyoJLbdXKKTu8liGlANgjr3D
CkolKl50eX59M6r+38d8FiOTsfEFjsIz6RvD14cBHg9aW+mhoHJTSpSzSgFQ33kUX0B5YWWuf0W3
BnC23xDFp83OyhiEqWPG74lG4XfpWhdjBpz5+7pm4ZKadMECGtfltwYpqWx/pBH1zhxg1A2QF+w+
cPpiI4CqE0B27+v505jN0f9alZsloUkDqDED+K/T2QOsTjNar0Ze9by3DrQYCj8w3017CGAvlUF2
qxHlgjk0FuBCXaJnK4nYbVj/YMvcCue7bMRnIpg08bj1rDf5wkgLO3MVStIxOsrVHNBCVLvaQPzQ
B1IH7I5o1WCy/BA5g6W0chu2utT+kPShi1Se1QIJZDmQZ+w81wE+AOOkA8TWNz3ADxL5f8PjfznI
g9LoLBLWhBt39BSdmL37kqvNJ2UO7xmND8SavfdCEOJm8Y/uyAYzVqwgHin10svsHtrVq6F8qVvI
zWKcUBK9V04xLrQgqdg72SY2er21IFuxDcD+0GsZTTvEV2s4UFrcQ6ji+aabcfX+3nSz6OfCIpKG
KyWF9E/2dsGV0YsTIL92agxmDs73qCef8YHa8HJ9Jbb8ATiuF7AfrpINO9ndJDoJI94t2ndWdl79
si0kfXNgXJ1KA/w7cVHSGVBvAa2VHQ9/AfCr+DdSzSx8ZvZrGebjKTA2zyxIYqydkdkU/yv0MEqV
V6RTfmUSldLC7RrPeCnScbNIBxI4wSc9FmnVSIPVkA6UoQErD7BWRWNUeZWX/dNg1RtWLRzoXW5r
g9xwh8H4iLX85fm7XrzTWVijvZJvS3hJOYwemaT2WzBaTTIIay1LWErb5iicDjwy+PZhgVov5Om+
KoNXxUug5DKpUoqP7JfQf6252SwFTHaWqnlxT0bS9OZ89ysX9bHaooUDRWGVBm6asRlfje2aOPsg
BMpxIPtbYgT8b+VhLrQMJtzFfdnmExGYG1Oe6F2zz+40Wt1P7wgmfya/swthVPp4bc7x7+erLXWt
Jume+9VAqhrEksVqtCIavH05AdqEwcUJCGaUE5S+jxR+7ymiTKsg6mjXCX+0BvBaKB7mBPIQJiqj
VGJt+EFoiYJIoK1lRczSU5yFn3qoQpGftmStl+i5GqMuovUBS0WttBItOcXQ7fH0SgO4wWR0SgZy
AkfmwMvlJ61muoukm9v2m8nhWgasbOXl3gDUD76C7KwoZplgrMP/e1xJLdV7p7nCNtumZAwerMCE
YTqwpeC1RFp1pWRkUT+Z4+4bPXF6rTZMdCAsWhUMWofRr9aZvuXpwlq/YIpLj65tFq/GOCojdjpk
pe6ZrdNojTGauRYZJOaFrgoC4i44sG+QNdr6Bm+ISqA/34S3j92jlWdBLI8DuLvDsdghpR18QZpQ
cUW1gC/oIPeEnAYoHbd5JteNDncCfi+VWyI7dCBmo01zpbuzJ4EmIYPCkF6bXKePsMZGBycvNKHQ
O4JQq0gPEp0N3wGH9CpQvmSGO8AVWpTMvjL7Ti4A4Z3m4r+BLFaECLiWK8eoSXMADbQI994pKzSR
AQdSfn7HMzjzX1/HOQqOSQAQaDk8a2gm6fG+MCgdAyKtefG0V3TpjN5gdVKn7GqzdtKX+gZzTP8E
NQDtEktyGPRmsm9cKbznRmtVWvHxEfR1wAXk3xSmwZWaa6KcG1DFUF964H0ppbJ8+bxy81MYffC6
51I5OQTqwIjDlVD70ek03mCVfF8olNrL4O+qoCdZwrE45NtwRdttqdl8S0rvks+I6InEnVbMPZC1
hX1I2KN8YFzDrwDBUb3qk8LOS5QWpgYiC5TOynlfSvhv4eluYZLJ3baf3nMmdxr8mexMsbijRqux
dl47uEutrFsKdreI34D/SeVYhDYIDJC2Izg/33GzqX1txBumcJAOxK61QHSVRrXk5NFsTy0815WA
lOkrZUXxO5OpmEeSBxezGJBqkE7vxO7QIC9fs2tZ+qreLv/uMoXWi6FZLVLO+E28jRcMttAFKn+h
HPuEHAG8bBMV6mGDxZw7i/0qXv/jbpuFXEjM5HU5vftSTU7Dz6jmCGr+FOopBRg1fNZAkwPwqFzb
bFNu/Wh7z+JomNTo+AnAGo34av92mXNTQExYRlQ/co2Ks4Vxg1yXKuur0mXlJpfWnEVQuo0r8KXx
bIejtEdRnlS6/wsC9ZBTp9Fkk5mPEhExEk4DD8PtlSb20qKztK8jmNLtK9jgsP0HxcE5oEB9/y/F
lP4KkXNNSXjSRQLoTohX0OEAJ2rrnXI92rJn8g2GRdT1+ZNbiEW3vPpuU/Z9V2Z8zOOADrGAgpyI
wBgk33I4cyuS6MFtHg7teR+uLLeUb90aqXfruQLUQMgQ6xVXAQZ0u2bnXottuAdDGcigS2lWzmgH
VikHPxVoF7lN6xhZqfWLj7z9+S0vRcPbtd1dAxOE40g02CzdD6e6WxSGzFt4AAp7NHoIqP4wdn4q
d/6RP/3HBacNdLeg1IPUFkhY0NtJ35J7aTpw7cHElSHewv2mX+lz0Kh+qPC/PDdXqffnyy71FulZ
DuinQjwGInbQvj1np3p6xtVLvO/UxBp/JNs7gz6KjbXJIAAl86hMi33+8u9Eg//evrOwA1twtnFj
FqBD0le69uQX16biVvKHpbr+xui5e6JFJxU1mK/oXRq0XVuBlilAN00tZTT9/c/PT9IctVGbcsRV
pf7pWD+Ia3O/3jjlvaHtcUd4lo4P7VWAKF05QW3vbehD8lGwMpq0SrcnX91Xwa5FBcLfgcWduomQ
DTkUQDpltPvAFt/2P8w1ruTcFr9yKNa/8jXeg39MVrb4QmS6Pba7x5OFo9cPAi4VABQtugQr35KF
Zs0tm7v7W6JpJKmp8Lc89+bmeix89PXJeyddiCUoEFdZ2bdLy8zLz4lX390i33dwoncUNHVp0Oet
EChZLb0wtMxfuK24Z2XvhVdB0Jz6Z/6umJqu9RYiVZivhitji6XS+/b73T3DlcFniwo7bdAAEMb+
8qF6Guuc4cq8+ptRqr0PNcU1u6kl8NAtZt0tR4AOKvY5lhPkAKqNpDbqvs4DnM+rhxw8n1ZDEqPy
dqviUWy9lTxtKYW6jULulo2HiiWEAW+2sadCg5Zp0gwCJdpBHSfYSKd20xjUhn6nL8Q2OBAqeyy/
q43/kR9RkKEDwOscp5NvtQ2Fv32vuRv23xGR/oojt8zy7srYqgV1NKjxGazfYhE1MmA/NOB2IUli
MrZmjnCb7Tw43Dfq490yjVRyXkhSlBPzgMj5UauAXr+tiECLhG+XH2UhFLdkb3FArtdEoYXAa4s1
eiPZe9meoeag0YBYilMW2ZhkgM0KAHEdfQnQN/VbcLRAOafqHdT86vAlx/QrEKsjATATE4kgpH+x
pJ5wnpKi/HMhFaQWA6dTXGeGoi6x722kQVbDckn6M8YQNm5BAjBD7ypBzwEgXkAP++GjDC8lZbs8
eU07yvAjXh4b6BVJtB1RrhHGr1Gxj3zoRJCo7yHiQrAt2szcmrfMjCX695ua5X0575NU01Uoa75Z
iFjkKvHlJXJ5rm26MZJvCCiMnZathKLFcznL+GByD+19YkRaS3z1UKQheg0wF3nArDSutD498L1Z
bUEmJ9CzLqyGiGVMYWLgLMI1Oc+FHsutHXi3Z8i6FLjMxSU0Ja30Eb4JukALZl2kK42BpTJ57unZ
dzCDrwY80lJv1UGLzBAZYG22X4TGWt/haapKY4PeEBdg/Z5H36XpJzmLvmzS+WXqNchqjUGrdv2G
2oRnz/ZVyub12gBXZNika6F+elsPjt2c6ASppG7MBVATOnq4cINrMV5/gWOm3g2cKoVTAyLcFT5r
UCJ0GwYQZN1ApphfkFuQmZox865RoLKk1uUHxOblgEe7HPSV549iYWbzD0FJnq65OIeRphOK1ihZ
HP1Dp0qQamykQeqCzEbgHWC9lnlweQN9g7Xp0SQjC9rsGZywYptAOy1Ro9IBH13mInDRKTvrfIWB
plgoQIhDLQCIaopB8wkHWI+wfmeZzwSPHWOqIn97fhs32uSjhzzt37t9mkD1j20GBn1G5Ehb5l0w
mXO7DzEDVJnkg88cAcNBxfUdXLXLac0ZyGJKTwhlfIHmFFB5UicnK+d2yj0fXcssFS7SOowaF7tL
HD5L8dJIa+FnIWkgZ8luIGZZ2Ls5CovJBcguMbmk0mvLWZX0wgWZlpTa88e5UDGRs8Q2ga17Wfe4
gyoAVccnoSJFaFDuqocYwnzbqv95vs5SPCVn8XSsCT50M5wNDGv22Wdhdy/eUdDiT/FtvLYf0cob
mbHg/4rb5CySAkgODUMOT441ql3pxJavxKqojnDWbDUecBpURq0MhvUmf4lNNEle19KOxVgzq6Bb
TEQTysfS5YFhlRZYaTSFvQ/hBEdNm/5mPsVadtl1GP/jd/cPGXeqDPqQm261U4g9Kl24Xfemr8fo
vA16bgTqu6DAelpbG08trTf9fnfypCYYOnfAegx6jpJ8qeXCWaOWLUyd/uEoz4pEw8Uk/rwGSGXY
eWCPhGav0cgPn+9A4eFZhSnPn1fvZy0FuhY2YBx/MN0v7lhYHQk14pX2yUKuC3X9P/8/YLO686Yv
Tatndm9Cr8cu7FANdTTrNu2m1jK124smOFo2i2H8Jlyz7bg5d/0zComTkcL9e+HaqqtDBhERb+Ut
1ltS5mh5dI2IkynOHHMoTSrTeNgkCJlDvyrWqhwiF14ne402bKA7V6hFjUnuEKukoAhqsF/TxV3o
TkCB5s9rE7qwyN0OTx36QpTOK0j7fkFVkDiBvbaRjrTablsjUct65S0vZFKQTPlzwaKEfFwBiykn
u45O9MGodYDBuLAdDfcMjApM0VGz7mojeE/W8prHpTSETP5cckC9AcsqLFlo7jEyp7cdAF8F3sZ/
C2qiNIssRUT3kUtjhdhC47E71lZiM6+ABKmRA4KwmZuDCp81O/6E0qNJGsJlrR29dC7nVB0ByrFd
MaWFHKNJ2SUzoImENCHf9KHtb/yVwnTaqg+28FwIn4wGl5AKNHeinlaGHNqanfn82N+GMI/+eooH
d1ErHAm6DgOkPVmshu8Qe4hODKWUe5d5TwajbKBkpzat5o7wXUQj9+yxJ4k6olIRXtruQpvuJo13
zR4sy4ZRwiNVGyOreT/Vb4h8SaEauDqwRnaIlo3J9cBAnZ9f9+KDn8Ur1nO9YZiibaGh0yV7RqjT
FvC+hnj6jyvMIlYSMjmEH9OpqfUNOTuWyaF3WEDVXIWULchvAJNcV6nJSwdzThGIiy6OxKzDewCP
VWvfhD1KuVNtpXpkjUf/6p4hVgi9rc81j/eFz5U4Cz0wwYoGHoKQ6HUUNpXKnMYBNPN7tQ/6ONuH
cMKfG4sl2pEa8FWB5AC21KuPMXO+JVUENfnXyhta+GbNeUihG7ApSyCyt9CHxlEPtQrOyDFvpKib
c3QKJYc+iwVaCDa+zjp7KIcIY1KzXDmWS+vP4g7ZRixZUB5mUSgMfuJza8PIrF0brUw7+cHJnNMp
KI8c/LwgSGfc93v3s7U6eEsf+BeIt9ldJ1NGH8ng8Iaw+fh6/kAfp9XinF/h8l5PihFWhMKchM4Q
UkE7s2pI+x7WOArT4Xl0U/NwA3EEn8jxyFC2f8Ubf83cZulhzcKBOHBl4pb4X7cb5bqt5JbYQVpU
itY+nEsLzKJBTkq5lPciNCgCtIHTi3iEja/rSEdIPjqUTRipluyJi7uGdF0I+cL0+11crhqPhryl
RDoxl6lVfywYKH7xWs3vAh/SCeqIcT4Fzucuu/jcJW2Oz7fAwpaeyyxRNHS/uOk5At30ggOzLVbr
/wWMsCjMIgIhcnTSu3iE3m64hofsymA8yQzK+Bnt18r4pTg6t1CKS4kKAa0HnMliNfDbN8Jbb0HY
cRI3RvsYEob+ptjj+ylOqvDy86e2EEuFWSCAGMnYkCSeGjTQCzl7oYzYbL6Etb9feClzIP/gtmFP
dshvBAhBnklOAV+H/WqElatfKD7FOVq/Itqq56NhGqgOpUw1Sgt1JOh6bKBtN55cvYh1GJc39crA
YgEoIN76snd7O+NGmIpDicURiC31xW07EPBD2bP8owvpMB1dUAfQxJXVFiLOHHQ/1KnQkhW+Q1P5
B0jZSuK09E5m8UAk+6qkCBfRma/kergSOcQxr1AYlqQVTD2z8AWdY+qzpIV8OQx8HdrOgVfhwHEL
7PqSHoQNMDQ2d0zVfF8BS5bJuUKC7cLrgeoDYAZk/xX6+1ojw4JNe77FbwPTB5F7Dr3HlEnspHCa
GgBHluqkTRsRGpPuJd80DkYyChpbem37O97szMYkVOR/KgvkFPf+/AoWIjA/Cx+By4k11aGCLIcD
nMvAsO7aQSNwJp7//8IhnjuH5F1YBQWRoQUjMw6xg0iKTBzc0/M/f6zLQsF28c943mRtjQ8I/n2M
PwLHrze9awgfbQF3AdVHlx9QncaX18ZqC80WqFT9udxA8EQpET1KIvB8Rk08hmEul5Q1QkiXUwOk
l5GokuBQKfHVX5vULgWSOe6dqHkyqqapadF9fTKl3sFzg9cLK8xVGnxfsylf3Q+U98+f6W22/WBL
zvHkNSG4TCbgJmEuCuxjL8nZSdAhQ6SWm06HUuYFQ1F0tvhD/+O995/BvoIqzbU6PF9/oWMvzgHn
vdcLoQdZKKfXyWtzbXaezewwqlQ5LXNCGx3Xbx6AsvREqvF/zAq5WV7AV1BcgXo1Bi8AtHGbzBb0
6JhvAowoa4V4Jzf1sTbctUM/FQOPnvCsSKCFQhLzFsGT0q+tjlx+W18KIzwFW+6rd1xr0svMLMAN
MfsxPCXc/X8ws6aT8Wjt2XmHij8zsgG+5GBomVSL3rk1phacF8ZM8QctgXxSMfy3TH6OLKfcFH6M
MbItn1H6QGvPbvzeS1f69flOWfhYzDVHc9jDCFWFjeJ2KsZkA1SwmxM4d8Pa4HQpOs9B49CYgkJa
yeFFqezLaNEvJLw6DPfAvE7ZKTpIQKgPQI+Da4dzYYfTyzI+UpQOa6KHCwnrHEdOcHzRhnXGOjQb
tjKdetusalc+hUtdijlOPHG5EJKZuD0x8+Uwt9ILSeuoiViLkdRa0lvxxS0OfHHtUnUEmw6q7ico
nqbFa1ZcxRFaJcmbGFq9YDdQ3h87aJe3cjraLfodqKY4p+WgSWD1RidBldykMUMUkk1e6j4Ii0W7
sssWvjBz/DmsUwLUP8izxn3tvTD1aYA2SaAz0EdZ1ZpeSBrmOHM+JzqGCgLKIa/+hTFrNMFgJ9bK
8RZ5gfJ8Oy8l2ewsCGUV3whVUyPJboRjw7DflP9CY1zPmYmk9MMPK0UQUfc1DDTeqyA5NRzEp4hD
RYPWzGX7XFr7rN7ISQ+CxBxj3qQi59dT64+MNtwAKhWpt9mlaE7FsOddWib8XhFe2T0NhlcQQmrN
KIdRz3Z8bjAAMPiQwRorNY0noZoaJxMQUtIM9wn7Ow9jHVJ9YYj/BGC61yVRSzJS9gFaI14bCSYT
RkAB6lirEm4rVjxW4+nfJDisVBDKbLwNBfTNOjgbwMkk2JZFrzaeCraDRoPkKtYOyX48fx8LdTs7
i5RxNUpcnmNyDD/XM2//bu3Ubv+lIfX/GxmJNw2uu2x9YAeIbbkl4jD3TdbvrrdyqBfyudtZv//f
coC5LXTonTHZoxGf+aaUDRDUX5k4LHUI5xjwkQ9pLoUnvNNB6dlVk5fWZmxKQ8beI7F7/uSXMp45
vLvp45AQ4MCBsQY0T+RIzi3KTKxQd3V066TD/5y0F9l5C1XMHNTNZ2xDlWyEh8WApBK/C3BfaRvr
+V0sTAWhUf9ntihlXkViF2EDofzbU1CNhEod0qjELC2gkjZon2vY8aWZXoFbtutraUSXVdTVQlic
Q7ph0lf7bOaj9SnHiYIsjr2mG9EJwOOfBhMS/KZHDSZDviy9CyvFxNLkZQ7QzqLQR+zAro6tVneN
ymidSX440USVM0QdUjzi9+AI/3WfzBKpYSDRVUlxRDu734t2tAWkiD0Qp1imFPJVOgwrdcbCV/hG
iLg7VH6ZtWECZ3mHjeH2CshUyF2eb5KloH8rU+/+uq+rmhE9BH2qabYRU6GT6gP/4u4FBmpiXK8x
FWzQ3Jee5LVixAgZ/m0cAWZJUqFErZ2cZTS2/Vm5moXM9Dbtu7saF5qr3AiXHQxEO606Ndtk+7vG
w6RV0Wy3/kq6vbA157jsyC/yrIIllwNrNIekW6XqM60txk3SR2rJJlZarRm1LlWIc3R2x5LwneSx
FhSObJBUbOB+ZIcwMlC0uLWTvhBH5pBsOqMhFj8h7FILtgLGtIinRVv6nVWBODTAFio3oNEb3jk2
whfhQFi+JA8oKaSVK1gKy7cM9u7FAQEEoMN0m8BsgJdWKAEAB2CjKmsxWXpcN9yQMXcLDGLYkiWF
7lJU6kWCT7dZRWqlU6D51HbjGysbcOGkzQHX5QjFXKHHkyTMCuLw0ysDp8YGnQ3aI4Ma7ddwU0v3
MwsdIzHGsKRFcK4rDbiNHGoCgRUcyuMaTGehOpnjqzkXXkKwmEN1Z1cysuNjv10Dhi/99ZSl3r2L
uo0aDjZGaCcLLwx7bV2dicAo3+f+Sr966YBOxePdAgUjNALRY4GBMpqTC00VCYisAgw2hV8Vj194
A7f6/26RfkxDAvUVHn6iQVivyT79GIamkDRhUjkadhQKjApyQ57spdCdKH5oSYUaciBBFkp/vt2W
eh03otHdNdBw1hzhE4RdjUksq9TJXogdwB4F6N1Fckde4TZGXLOgU8Metmpv4mDyUBRItqLeYtyO
2iffEg7Ep349v6ClcHX7TNxd0OAGXpJ3uKDx3KrEJtvRWnA0KIODMelulZ289OhnmUnp8wS85FAy
1cMrl1nlsCEzSExDT3DkPwpxkNnGDHxYzoLZhPmlT8PpwhyIjdBfyE/41gbRGlZygYYg3lptdzdM
pILgwZ6XdLiOPjReqQfvQToosDUwW04PGPg0MNuAOQ6wWERSEV6h7pdQFlmjlNgmJBiYGxeuXs8f
/8LBmiOlmzzzJbfAxRBDqjQ16E40ZM4F8DohxemvpNDTQ35QXN2S3rs7RrWatIKPEJcL5jhi3MWd
Ch+9Huv5PSx8i2476+7vmzGC3HeOe4DZk8pSMAKEOq7PrU3QFjKE2xjq7u/ToiVqafrQgPhs5M4o
txtm18K5o9cAc0H74/ldLO3QWQQiJCBHExHLtHrzCWVpeaInkM7aQGspN5/DgoEdbSeXOEwBIMh1
8M6DEu/h7qYKb8ln+0q/CZCbgbyTt6WUWFJADY5UDwora8OhhT0wRwgHVB6nTTvdHmAhUW9Bll3y
EzUPV8YzCwH8H6DgkCE6P5huD4z8Yod0QBExel45JktJKzmLH9XoEXxNIM0XIwQHubumuniG9Lsm
dnKjwtZYES5wmwRPNTaf74cF6qdITtv9bt818I7NsqlepjtVRGAwKTMj5Bjs01DuMaOhzTJUeQ8N
0+hATMFyWFl5CWM3h8XSaU0GGY2V+2/w7eJSpQDmwrRY8wx2H+uEEl6hioE7lbbRJYLMFVIvbS1N
WRBFFOdYWSnwpCGCcgXGVd5Hhrc56qziIkCePdNVh/fIGLaw4QSTBuSd9EQcx1KGCvY23PB6ZjYK
EH/+75V3sNAFm8NpPV9ifZpB5OqUVE31djMeKx1uNkZlr4m+LL7nWW5TUizcijlg95Kd9AZj3ChQ
WgdH8QpzLgVyyY6rcxqrg2QMG9hq5bgsxExyFm1gGVqRYT8yjhjQP0QN0J44QGo4T7+fP7nHxx2m
v39u3gEdfz+DN6Ij7X2QMStnDeq4kMAI0hQA7o5F1EEHNmRRsKUO/YkmOE7Ga/3NwERezp32UGyD
F2xRLTCyQ+bQpRkHSmxz77QzrDy6hYxFmEvkCwVUgm+A4BIaB59QC4ZtBdgHcDX7DDql/y3KvrfW
kF/oLwhzPO1QjYVfcpictADRymGr5EDd/yIPQiXDGhJ9rm8oZVevnd3Z/Gpf9nFNIsxBtr1AkO4w
bcn6LbkWoHEgHf3mVUZ1rVojN5G+Squd9ts/UwNhDqptc4Yaix6Ih+ZEQCRFFoweX9YUXrkgLz/f
iks3M33X7zZMIw4tNQY1ZrFi0pgi3Y1KFRXlymd7oQ4V5khYseChxkdhP3qf0IgitFaBhpunvMC/
/Pn1L4RjWLD9eQNwexn8pilIRzh7J4xfw0v3w14B5YFNQRCAeg0uIXUY7BRuUDEMxdV0u+qZM7V+
H72fWZyI2PB/eKgRRYBd6qOwTwxJSyFEEOlCqJXqmrHeQsSYI2Arqg/jkW0AVEIzfCQreeB3YkPJ
RLompvA4wxLm6FchFEoPJumoNCbXXbMk1MGHvm0CKA+RKiVkIcOVanJpU4hTun235waYCY21gPAn
dOc+UN3ysxFYRYAAfuO9E29E/xasaZs+TnwEcZaZsK7ExawHAGsaqOAI+blVJ78aSe8Fva9i9fke
XHo5s1yETSiRI92CcVzKpz75ME+UuA+hBVR2fiPnidSubPaleDfHr7Y+7XpU3owOfIs74HGjEA4n
b7GrNsASJiqkv1UGQp5ZARtoix3Vtn1PS19l1k7bwudYmONZsW2qWAjb0Wldu8s2zUDCFV3OU40E
URCivy5Mp6Elbwe9lbjW8I2w33i/k9jJE3Jl+9xGIg9O3Rzz6sK4T4IuP+RqS5j+0jKVh2o3vsPT
2GecsNdGFwps4rhr8l1UfwyFi6SBVajsLQl0t8iUNi5euj5VWBLMzSJVYNN8CmOTgTKz1Hta2RRa
whRK4prodEC8NUZJZvAQG6aSDZ3nWhJ+dphEpTQkAkmNDi6V8Gto9Od7afEVz+JZQDJB0Ud4wsTG
temf9AJ0hQ1DZT3elSZ1zC5pJJ/Dl5XVlk79LIIFUpdSaQvvj0bxTBJiqJ2Gua8OR2AFPp2W/4le
LyS+oWotrxyWBdUgYY64zShXpGBABZlksL/pSwVr7iJN97QHmcL4peLB0fAOLAdhrfGShpzh82Cn
p5EWB6nDC+O+KC6QJYFRAY4ABIl5XvMYoBVg8B32CgQ2m0HN2UxuqRSOCL0s+Brb7IaaXzmDN3DP
g+03x++KQlSPAtPBA8itITeBccrI6iNnRqGATsRFBPWlqnAu0aJp6MGg/V8Rscuz8hfEwWUv/h6j
zyajjMH7LcavKYWGltWxhFyyZh2+EuG+gTo4NKOlsxsZEbr6AZQsuLDbJDjlPLS9KyCn3FgtqFce
gxySS/dsZuQ5IRPkkfF/Q+VEySdTYJ+Qk/StL+NtSxixpFUwyhjwd1DEkZh0i9xREUqNB4W3y1ZG
pAuDOkGYRXYiEIqo5iCGTKIXQKnEiTJTuIe218LyAVgjVoaaC1F9LsEe8gPfFBw7OCKQ6CyEqGUP
NhheBmr2cJHa9+eHY4GsCifvP79TATZU3HHQxW7VbgvfFEmPfkoD4E3OpA18eysZ88GREpXGCB3h
raU0OFpxsNxWsi6XaQcWyaN+Iibro8qE0XtToZkJHY12V0MxRFzZkEsRYw5ibiiKhTcEDhQCcpR+
QYp9w+5HjZykiKI3QalrEOFBMlGoUF0rNBb4XsIcwsy5fE16fUiiJZwDKF8dWbikQ1rb4/fBay6q
Xr4fqUuXfzeVTh4LVxlEuRffWKqXqzp7pcFNBPXru3FHlcHUigz0ttsOg+LHaoKmH7cNfX6lYl8q
SeaQ6JAGH5pgkCJSlV14oy6FeCZQJ4TMAqVV3rsE1j6Q0uU7Way1RJZ26CyKj3md9xGJJaHHd4p1
z+LN6rBWni5VeXMkdDikVZRO+P4WzAQD1Te943I8Yav9Yi9ok0MEHwqSm2HDXaRj+tOeylgZDxSk
x41sszblWgDmCf8ATPOMlMXVdNiPvB2+w2vICLeURamR3W7ifbJF54OA9lvyi8WlPD+THH2DvzyI
v//AUYssYB01DROCJLywpPR/SDqP3cbVJQg/EQHmsGUUlS05bwh7bDPnzKe/n85dDTBwEvmH7qrq
qidxfW+E/Luaxqda0QcDVUgi2VKOqmjDo0Aa3xXplmrxvkt7t+urU93GrswpWD2t0dVM/bp7mup7
ppGjV+VOC+1AdKKtkPoUL8s1wts5LdefJBr3Q7yeO63cmTXsfNaQ/pNhvCxjwJ33FEAdzaYVOWVL
DGXaHbZoAIWZvbiIvRmHzyLxlIgZWXG4CZK12p2lYz9S+5Ysue2iuuQH2KYcVuWxGNvTbN1bpiQV
MUTT5g2VmTDzdpEib1hMR5C/uPLcIZr90ay/xjQUtcmR+Lia+ZFl5Bg/MidEOxq/y3rLnaL4WK3G
qYy/uLd25tI7+Sa3LtdNPvjN8iaWvjCAqddmlzlFjC1CPqW2vF4TtShtRWrOcZlgprnO6JzSufG3
IfeGcdlTLJldSFzWXtX0zyguDuR2vk1Z4Vp59aIlS9Co6kdiFc7Sl9/JMl+GJQklKxgbfE+HStwN
g2UzKSD32bFJO4yUVHbhKmcVDkpqWo12X2scXIruVRt5DlhcyR95HpTyPot/6n50VRyARFO1k8zk
9K1sY2LGVZ0Y5RgbcXhqZ/2zN5Wz1VlZ0BmjXnpGqWf/plJuv8e6LbFlaUmIqKyFJ4ibFqFOwlK5
MemKoRCT6FG2vWHzFFd76gy+cpJ1b1UnW1M4vJiQ9yoLi2uhe0/0Ln7X6uotKz+HYpiOWq4F0qK5
9ZSbu0JdP6V+LXa1ovXvSYIntaVWf1vdBtvc4y/pZcM9Si7z+NLplyTpHYEojcZfcaJopx1ZAlT0
RpVck87JI8tT4iCXnCzar1VJRERJxKJpjTA0YZcQ2PqUtyszWj+RasvpVWEONzlkcVhmu6HZL92l
pxRO8shRxsaNsHtabDzzktkWBxdvWpZuwjmsu6UQLPhUD+lRHY/i6ozqE8bihbqjEcUAzhRu03JM
eiQteqB1DgC24ZHkqzhR/ipuJzI2yhmVZCe6HfHewnooxPYUYRpSwqNghXY1t+RmEdi4MslRN+c5
vzesW+N9FYkYa0nxvGvmeKy737L9XdhzakeoiPzVLCwSZbr1QxKYufoGXcdolUFLIixuqmbI/cQE
m8/RoUt3Eva41DxX6nWLnutZrkOjEi+YjVyKTjp1cue1pHyF6xC/jZLpxzp44nbLpXPJRNgyf255
feBjrDPcpIBxT/8atZszWcNhFWO8Jqz9rERWOFTyXVnVG5m2yrMZzf2uJApXSFxBWYqDlgFKsHmb
siKwqcLIiqWhQmB1eD1ldlOLjlq8KW3iLmv2jEnpvPLOE6JpW8Ov2/O0ba1jGmJoKF45ld6SE7TS
+eWyvU0tk91EvU2WQC1qL/F5/ChWnYdaXqaZDF0BP6lkAipPsdIgGkaIIbIGT2CpaEXq054xbUmQ
zvy8SJnfGZtba4pTGz0vSWxDqXUr2RMfQ1K4vtTHSqhi/EtPguFOoCoiltEeqVHu4+eopEIux0oj
JUC2gizVLL8V+3qnJLh3WHrz0TbqtZHX6FjG93m+jO3vkHU2ycPDGuTts8lb11PQosFFsM/uKPXa
MUbR6ZWDLuxSs4rcajxvWLiaaXsUkiIsAftjMS+dLrWeI8KF3YnbUBH0uzz05AUI+Z4HPAdtcQJ5
smIPG8ruaHCyXUSga+M6DXiYMvKTFE/iZAvFJ+PFpnUncUWcvnUr0mwBucZnYQXiuiN5hDHdTHeG
wpG++c52C7PBaQgkMW1pdiSkjBACij3hyK+n55n8ovoobnZc3mrpmuJ5VXkDDUzc+qZ0GKInYftL
Smbbqn9Sie8FmSEGZrX5GL9MXbITsiLUk+JlyFoMafNaDvpyn0B0tH0ZmFNi+Arja5pFAvCiBz33
1ajImN3nTj92i5PjwItFqcaVpnEKPqwcD7HyzEmersQprVgWfWpQCbF2sOiv1GrGu8FoHE3bJeI2
OFXd8BviYTi1lZF+S/cu9RfNiwqG5HRHftCz6C3LQDGMgCkqDLQXw5FIXmfxeHGvOkKNAiVlgCe+
zprsbsZgCyZRisapJ6DIjDlEt7D8KzZMUZiXuDVkWeSkJ4SDnjtDTUZdVs0faj9eloFoCBIpgD5W
ryqORMnlMnZlJNlN3ijtiZwXEq9V4IxxtRn4vablJHM6YCfDU/tK83OPHW1OWzQzvHiqtlDJ6SXV
X0VkRF911/qciS/lJtg1SMCwN3RP6qFYuhesowKtP8aqGycM1LXjk1afm8nrsexSAQIIRi2JxRru
29OEwCcbbswwVlFHcl7lEcpiGt6Yki6gvqwr51G1+Doz2708OsO6EFjtjuKnmf0YJHsMtDF++jua
HBKMoNacUwheEM2ShiGFtaU4suxLkmd1z138otV75XFU2Pp0qqsDbFRcnvXV6zDbBqFW7dpwmoZz
7kNY7uX2XNO0qKM7RaHMMNgYVMPOIvkTjO99iw/wjyqbY0u+SN/yTdk6Wnp7osojt3cGyTekwRvb
knMoW2/NqoUxb7SJxYtKF1o06XDMiDuqug46CnrOUdvNs7Zln+Ha4cVizxWz5hfdBDeSEi/T9S/z
M+m8tNpYtJmj6PIu7osDVlT76fHwQXTNOfdHEkLbjSiN2p846BveBcjNsCx7DC8cqR3daj0XsPRT
a1y7wbGGfZEMrry0wTpOldN27VEDB9BJ0laV9tIOR1m4R0px6OUvAqSrNWKsfZiuSipcGTlxWgxC
cZl8Hg0wJWGvC8SftlhMLrNkq4uTmdlpXlqF46nSyeisu8MoG7VjbSuVlbST4/fRADIaVYOiSuwp
9ijKEtnw13Ipv7eJCz8zFDcrfcTLmCFbdaDGur+qIy5MvTtuij2C/gNaiiejYf/mIZeAoTJ9XW97
dTV9uaKtlPUgaefLMr/DF9ut2jsi3oFdObsyGYxrrTqJdrQKDV12tR6srSWeGC8OLrZUvzdz7zOR
SH4kabJgAZZQEp8sJu9VZARC9CUCGYC22Zu1t4wnUk4DK5YJPn0sZgaBokq1zaeuC7Qy2jeW+bcq
seJOmXAtqzBqxC8pI78q5VVrUxvIzcwTA5l/GaCdtsC8IyTXNNO2jAOC75YqZOs+13UJrA5/pOm1
tD5l8XXYXtWVss5riqeNvBVp8FeCO/B3j8IEz0pKAUfWs9ssK78Tg1GOSBAKvm8jqrTy0qbNqZ4s
2VYqIdQbVqzQ7YzJl+tALLN/qtF6iTVgofugFeuN8HjCWbtK9+ZCz2zGzhdypuJDW5XzcdZ7wgSr
IQmTddlPGG7bTMHeplo66cOa7BRx+qi5w3cMLVpB3X1JW+ZVmfW7LGSs1pkz6a+ZTvmOZB+cPb0S
7U4op1R+5xmNyVQSGjhjlTK1bl8g31rHPdVs2EbCoZKyXdJEATGjr9j3HVRVCNaZEmeq0j/FwlI5
JqNPI9TeMD/F1aBIY9nppLBzWqKSqKszl/NBQV3cd8ct+0ytD1HjqDgbuZXYORu+mgj1JKIg9xpA
pl7rPaHlKJkW/Gmguw/9thDvzCiWnVpjclwGc9dFyqUxuqMG6RY35WFbLOy6aAa6yC/izK2lisfX
iDt1qCHKt/W4xKWfbqmjrW+iqn82C22aVB1KiQ0F4pppv1n/kVAhDWVDnDqTAF6rad429hc5HRxR
8RP5u4frNZXqLki3BteRbn4hE/VYqsV1GWImDUx+EkFJ55HfIPcrbu/FStGmvPVd/bEq1q7u89cq
mV9l8JlFvrbjcamSX3IvyAwlMY5ssWmNuBfhb0oBXxo7ap5jEkUlVuB9IEuEvZB7eXPmhK1rT+4P
OSS05K9WUBZ3i3aAWuOxd9VmP1jyTqrIfOP2b2dWCQniz8bYhm3Ksdtq7iqgDJW+ZvFZX90xY3JI
lX7lYnzX5h8WoUs/xvnhRGXpdUnmRvniRu0/3SBuXPmtJ28z2uNKIdfP6VFSRFsYfnVTsCVSqasX
xXwqU7c0cCQH6q7xb1jAUpXqQ9GyqxVJZDoJebgyTtLqK2ccFOpcu7L+viXFfjXrlzZFPdCXO1l0
ShFDa4ZoCs01rL1Bnaj8y2KXs3XIP1WDh+SkjGFkPLlx16Semj5HjKVW74nimjhfiMLRFHflNwRj
pzkxluHVx6y8a2ZIlbAtQd6DZEj7dCY8qU/2huVrLTc1bcpBW8brNpunGKcJ5o3EvnIF6N5hoKTF
MHXSnQkbqCHHM5WaaPhZNjKxSDdT3qM1yAhr6JizTsvYk7Oz2n7pjC+ZU0agJK3d5Iv6KQe5xQST
nLYh91tjr9dnTs+OG2bKjgq+dOKTjLHkwv5pBtcUSXoi41E1Xcv8jPGi6UjGlkMNDjL6Wl8ShAnt
w3+4lH1je10Y6esLZwB0ImVEChs2VHuOFF+LTqZFQJFDp9NQ8Q2COxrnQSk5iw7FgNvtZp1NqmA1
bz0JIyUA4bHLXSkfSS7iyKbK7ss4jOm4FCv3YroFOWdbi3Bqt7UC9B3cZo1POMQF/UBHsQx7YUh8
S8IzM30ACSkhUa0XD78RaaxpsfrtVHPG1XbaBVMcdFqBE+RLp2JOE5SSZxQRH6I7ZEXs1plCbZy6
urhc5toItRi+XVV+xBgXp7LbcbVfhVn1hcKPcFhc3iPmN7qqCFfRU/R9Xf4ZHD1LRdvhScClURbK
KCttk3lnmJxwbD8NNZwQ19frV99cVaY+Kht+aSDphxOgsKm+88krVrv6JenBbmv9texDOTkPwjvp
3oEwk/dmMl2PCxtP3xxc8m9N6yQVVEbRweKqnWqG1LKmBiertfTnYQ1Jt2wY41NSz/OH1orLhxq1
PVClOap7Qah9ZV6CrBo88InWSZLc10mHjgY6X5lZ6az+M9lrcdVhyD6r+6Jb9nOcBrJFdIS+XTdJ
ZmIq94d1Ciup+9l0PT1RAj9bYlztkJo4WB09D0pza8v5L45p3OAw7ShKjGBIqltjMj8VmdZNXC3d
XvSE7mWNSP8Vnmp5dXriqPlcrriO32YxJUEcSX+CKXn1GP2s8y1vz1vvNJ9K+w+OcGT0g55ndJXC
Kf7pOHNlU+et46OAM4ZD/SbI5OBg44a3mxk8yBaTjkw9NSkDfp4hkJblSrO9Vp60+EP9Vaf89bYq
Pau9XTROoj7GE0J2rFp7abE3JV/rYyfqfELlgBjW8h1/SgrBCsmvO4gHCcSuaQmDD8kbsKxrWWMN
+ad/Sxf1VfkQVp9wbymQRlfS3ab3i/Q+ZqdR6x2YY+06cFlrsQtYwSQrvthJEuT1ueN/Cz7eAtpm
98VpzMIK683JqbKgxfHSuihZoBOejai4MryWHDe64HgvUOjULzpuTNFtamVvLO0p/5fqfoTqXArV
k4ISsd6wKfw2stwuIijP15aptX6XKYeybMJMDwiBZ9R1Hr6T0ZXTMMp+heQr2p7j4d+Ub2Ej+R02
To1L61cBE8YdJsE2Sb5961nNpTY2jlPkbDEYWL6nkNua2s/ML2vKzoWGp7DOl7E9NIIOGnKG1cpZ
MpZGHuZ3pYnpQG9t5nGXrJkrV3hHZckJNXHQ9slRNY/6RWuOOGaaONAgm2lc658wtXTZXmy8liAT
1aWfQmkjET6Hqsdvq9Xpww9dtqdMEJh3F8k5YKjSeimtsNHeE4kBxGK+6eo/A4PeDICJkPqZw6x6
VzsyMQXdU9tjWbmJ+NPL2P1W3xb6ufKvma4a7L/CbHnt4ZApaQAcJ7n8AGcakkvUhK12r/JTpx1r
nEKRgJc4hSJuEgWPS2/tQkkOKQi2+qeKvILc8qJ0DUC7wcMO1ZbBqrJleIwh4gifTLqb/HElRUQ0
LupL1ascs/4oALSQ3TyeKEcapsz+UeO5bbOT8DJ7K2vb/OZS6V/rX6314/a50EMV/1Fy7onVGZjs
wNJ4UKzpEpX1E8mvttLwMAmqF29WFBD8mZgvfBajfqruavIaLxe8hoXtpVOobJLUydLq3Az08TTV
elIiZRoDXeTDbaforRI2RqZJTNJCFZO1vAG5ORRWERhVxo7HW89ypeQq7FU8pCucw49lW7/q3JIF
RZic0MwWr1p9jVe7Lp+igSV/0mlnKpU3gCRQVLF/Jq90dWLzuuZ3a9so+04w61N3Qa5mG8Zxra+V
8tJGZ42CtoYFK3wlcid5VxaHlDnrUQE8zH1wq6wK+1vNOYg5cy+zZOlr7k3lG/rnuO1LAYw3aD/7
fDcz+Gt8KUTkiFyajA0un3wuIwlmkUxH6V+l7gA37aLea6mPewkRJJbhj7/sMsHyBnUHAzpTgWzX
1Hhpqt+x+NLb/gm8HRWC0h+bwVFz3t07f2uVfSxKZ7cdlKFxQyxq8fp6S9wlYBFN/bSUH2t63rDW
iN/7KrZL5SmLgop+PLYN60VdXGA365x14GBKoFQh6izH4KSaaMQAgQryT4w3qT3oyI7y5DBRynKO
6E7Xs96PGff+qNPOS5wpm+ACDVFSdFVIBUSznLIfCR9iLUQLE9U2zuygXhaDbJYfcdfFX2r9by7e
+85RmSnCvcW6VHXlYNGrg5VIh74GR9EviBimilCjwMiu9E6VzLWpF7ahvJqUFZFTb46IIrZ/ajFh
LLk8/nLtqtTXsnD0OIiVH80qXE1/zmOnyMKkC0Z1B8nBNTwZzkycQ/OCb3BW4PclnNbq3pNB3pzH
7Jr0b1oFgHvohdmbmBnIis/FChXxj4quFWJHp0qRqWOSQ74xwpa7woIGx2lbUjHsijVP9SJSj9hJ
Z4ZzpN6HOoY/4fPhcEKcrWb3P3O9Y6c0iZt1gZntuo7i5bknebOPfyP9oEf7DRFs4hpFMP20GaUa
1keM6Wte8rqQX7y4cn9hbphasKfBk58tEPejQny0SYsCuCSyl1OuwEAHJRGysI0Lt+hec50U+RLC
45CNFI1GKPRfm2k4erovMQrsa0c0dhUSZ5I2ZK7TwDjni6fKr9uvkr7JRNELNL9vEWPynMt65Ygl
b5/8KDeuXIMTqzwhJRG0nx649XlVTbBtu3yE2XCOFgQKD77AwCQpTjACy8+iesMBN/JVQgIEvPjM
DWREWL/JO1n/ly/v3bXmYkl2KYYnlGnRr168zSiBgbIKjlrVUYbIRaMz6ZTnwI7gH/bchytqSc34
iJVTr2I1k/tzwkNaXuT5wEooWjBCR2Ecr3Wt/iwOSDsBe11ZfUsBH4zrtLjYJin0kdKrAN+tgiQL
re5OC5AYYgzDNtrfOjrP2Epbofqhg+cklM271bzU5GqNtm7iO/A6C7WL7tHe1p8HHviB7NcQj+Ly
tCApovVv6mDtvSbzxdmpBTfqvX4Isa0W009zCvOscpcZJkwcn5QpsjfDDOIYn/n+qVrYYbSfGskG
qPQuWXOLJ69rdu28715aQkBxmP+j94yQQqpvMWpF04vuI4LyD+NvzN1EcmoRh/qdbNlM+ZjzbtoP
8AejJ3NH/yrZXvotVZz7ceGLI9Ub409zeF+kJ/VZwYZAnp76d2UNav4ixdvWDajyVsXSjhqExDKH
Lj5KPzdFdBQkW5gnaJURciWDy9At8ByC/AHZcfReYu1LSjkpvaE8ANZb8m8Su0X/nRYBSCvJ4uby
IgmHvnPzZReJAQ2f/qfmhtN9ZOpPM34B8hK1bWefMiX1Pa9MFlnz0DQodVCCvBfnaGnDTj/BY9vF
elS5dYURFNZvFPDBhYjZrxEHAPNJ/KvrG61Eoe/UuLbb5aDVXNMLfWto5P9a6UfRbg/8HwclTja5
vP4HLD2WnGpnxzTZYR1jOVq9gx9AxSUCDCXbt56FIgnW4kvBK5/55o0B6fwO3mzDtRrRXbzDm/Rk
WutL0C4vWnHPWFNJgws3Hq/zTQ2H5twogbG60eKDliAIIwwA9+oSdSO9DLsLY6CgE8NW8llvxvI5
ci3Ex0HzjMgZ4yBqKpdI2Hq+bwmWBwervQMVz//GuHXqd1W989rF3i2w+NaDqfOBqmdGHr43/ZBF
xBoQzYzLX0tRI7S8tfVVg55JX3vhd+scmYVjrPAeh0cQgfrQsTlWXDpK41lS7Y7lD24PRuxl1617
U1TwFYmbEOv9d0zWhHxHFd2s3oReSuD6DzoVCQCZ19038bWWdii0IMt3heRY1K5E5JjYcg2BaXJG
+wWtL6cQcfNCucvHgK2plz4It0A+H3BS4YvWa/K1DnTqJdyU7EzJTjPOEjI/+TS0O0v+N/OfWzgZ
YZPblfAWNS/NVyVH+yh7gTl5ND3WiEi/wx+rf+9PKpB+tyiOUjx1+kGauMwlxpZfrOhtSRCF1A4v
gVpNotDeNDeDEuMk7qmcdRjyyRanh9l76uY12m7+tTYqquZZXcrDotO0qT62oXLOGKotPOsMO5S/
qiJ91BKztwVY3gKRwXRVJyvcHIe1cge9ORn/v95JbKhJgFrn2UlIaarrL5X8AyZX9Cejld8FAAhb
0MYHh12XTt/B2nMNmSDPWpmDEpFWE/fPndLu+zUJ5ap29LHZdU30J2bNpzWZ34KcBi3Usp3rqaP2
Oz3P/XJWPcP0ZH3iYrGr2FfpZq8ImRCQ2qbk1smPnHzLqBHkQ2QGtOCEDXZKKDWHBwyXuKL+B2Vf
/liCsksV3KqZ2asv7X1sY29c/8ZJcVGg9FxcYM47lZ8sKp60KWOwDG3i4HvmT5rXSf5m+hVUizam
f4u+l6FOFnP8qFSPZrztHdWcT3mLefEwHdaBTVyCicmM1wBSy+m5vln9R6yJfjbjh9bmfmzkT0AA
fj4+4rvk2zQ9GnuA2oWI3KZ71MkivvhcQUu3eHHL8dpsJzC1aJs+JPOeKtlTHYUZX61pwk0V7phy
djnXBA7x1yQ5cW/Oq79Z1FhH7S+ef2eU1jEIgE2BjwWF4UrqYUa6qJAMEJMe4HDUPopemOHhgT6s
AN/DdY531bRfQWIhq6ASlPjJquAv4HlCTTpsOpC77DU5p+C2r1dgonDbYONO3MLp6Ji6ry73CqPq
zo50r2ZAMyLFJJjEPqzXc/1joLnKjekKuAxKMU1XYdwLt204EmfBDOVkfGhmzNN1CzkojZ3VxGgb
fnWsUuqLfF+UsMwxvQsJubNzYhs59abRp+FWu2fVuqF2wYcZOYEg32WWPnUy72hW3SU+ZFQZIgUC
fi0mHmQQRjFGUmTwTXwh4HX/XRgf47wz5HDFqYi4ruVnQhNYQuBdJs5ydaRaK70cmjhaMOpWkl0/
Xcrs1dJP63zOYVkBerW9OqC3A9xtHyGAS+sXYwra/441DuzJnSKPEkXC2PBlWi+tdB/+rJ8i1e0x
9fToX7MAYKXpfdHHD4mbYeWbx+Stbr4KlGDWfJj+C1afUx9SVBlcgfGuYXLMYztJlBIfOdUjZWTh
g98pi23tLJKqokuRB0V1t6ZjN3lCcRHhlsf8QHK9qZhv63sL6vkr0muDewbNTx39aqaTWzT9aJVz
0eG5i9p5W1yN5704WM7qzqpSuDrVazqTliSVXpJ+NO1J/Db5mjH3lvInql9HrFDV/EoLCAkJe6Sq
p63O3EHl/mRisJf2cd0f1A4OEEciKMZSDLeJTgLkGKjPZy8P1E4nvXjNN+h05Cwj4oCi91Ueb/GG
9c2iroeWOk7WXWs4btKlaJ1lxi05wGjDVw+R8Yg4Vb21/VhEeH5HVX7Xh5wCRY3l0X0oyFZaio1H
f5PLFBaoSAqnBvGjZEDpYzHom330zxKtSeMMym7ZPOVmXafutX3LLIf1AAgKWCHFkFvCX1F94krW
lL71UVFoSu8dMEuc7cTKctfKjlHIlq5i2E0iuvI1raDD3Uft9rGufhTtmAQSze+WvNUL6Dkj1jBF
F4vroJZ46HOgDvtmpKOxCM2QD+34zUju0cAsW918ARpz+44m1BLV8/whPJxghqOASqNrSLEd/JRD
QwwXWqV6wyHvFCuoYh/3DKyC3HjReNric75+tOl7nHiW+ClC0aXqm55bgXZcRG/R4R4PBQi8Bf1D
4oWY6i+WJH6PpXCIW26aCIfEVxNsX2je9Yxj1k1IdMc9fPrCaz7JXXqNCpWheVw1LK50Xg5CffV3
ifZlJgQi/HUSheLMA8ru49T6VpkHrQGHA3G3XRq0dDEEKELs6dhEnBOxq7O1m/pflpxTkOk4djpE
JHG3M7vSWUlno2FIum9NeFbKGXHQjCafcU92SGxQvCN9rBI/2ypqCHBtnVuq1T0jn71VQ49TxAAP
Sn4ZitluJOM0wuhjjCw4ivw0xnciJuG6YwuBlE29PRkd7X1+SxocAaZC69BAgZjIzS7XCbcx6cLL
wk/oFWGeQUyGN7P5MqWAdUkzDqQozKeu/ios1kQK4EJ1aib1WTJlpzKfhN59POrpSR0uJb8wLr74
aUaGjNF8KtSfqMFm+i0TkedLNODys0DMbqL5yzZgc0SzS50coQrnqCh30p8MaG8lPshIu27IISNZ
dSv9TWh4KIeGo3D7qq3vPo4f33Jg/WeoYvSYNuGkGtTdqSOrt3lJUH6VH1zZpgScaOj2hES7NPLP
XgdCLRY8bd7AQRjTQUAGMfAu9scq+evh4Ve63elvU3v3P6HKZdPOI9R6TI/WciaKpvleUxKl3ftU
5HvFRJOVZHuZPzw2jQOxmIdyke4jngTzvlKfo/yqomWMo1exn3t3s6TLOEyR18mParP+SIosKA/C
8mFJ4NcI3ZyRjzK+ptZNlid/Kfb9Bk8VPVUxiJLyNMT7WoY5vEnCTjO9zYpcffrtai+BXdGNkHBX
ql2tClPhJZUnKu1/ev2tAjGlQ6ip0C121pE4WYG851iplrdhHs5ZKd8KFaya+LKk3GvYKJb/1A65
xLCKsM4lTOf2NfdcpIl1x/+ZPbd03/qSvggWXHuzaX4lTfBPKB+Vrg7bkR0+jBrnmvFvHEBKuIGl
WTB3Y25+Rcm6J6fvOR73i/xiICuuGSFI2zdNiJ96QO2OBiM1hOmUwu4Dp5miU6UQuzlFi68pYuI3
snYz9Di9KyoCoTampq+2OlSt+F4bpN6oCEfrf3Kce7KmhEKLmrHc3jbxAQFx5MSihe7/XCQwuQih
1OihDKRvVK3urbSI0hPMaa/OE7MA+KrZaiXvRiuJnDYzcmcU2ylIBvU77ozYhwlFtbAmJzNCQKIq
E9mhEtV9dYkEfyh2qmQx3+YydzAr86vA/R5p13V6pv3ssoNlMjvRpm6FIqn61nTVNUgQ2Gyto53K
caE3mYRxuvgvFW4K6T40oYzKWMr8RLYRJJyEsCGXmDFbBoWYwLa+FaZwaCVhdkxB8TR8OWQ2quWa
w33UUleqdqvypZnwX3JQDKwG+atbaPFL1BRNBVcCZ2k+CDrse2vFMTAy2pr23CXNm65LRG5PMFGy
h5hd3WeSdpkw3gQmWP/H2XksR44kW/SLYAaNwDaB1ExFWeQGRomA1vLr38l5mxlOsWk2qx7r6e6s
FIhw93vudapYwQiLpceUwZvIRiswnk1JRqWU/bZuspt+6ExUrQC1i2ReKdZVpfJlYpjziixJ3mTI
p+y4iCOdHk8+ss6hyetzprue4OxQxvJoNC9uLHYZ8SJV3xUsPLL80YU+tYzyw1JunCLbRmGHI66L
mOpnazU4Wf0qZmmIixnLYPv7pJwMQf4r+QD5MTYolz1qR0fbsLPB4I4YwwPupIhac8oeJnun1Cvd
3RXWOhzverE3uyv+tOAZa8v2wo85XLXst0DEMmcm9LHCFNKA/NIAsrRlPBpM+zXngb3AXO450UzR
/NKM9Y6pCj1o0XpZfV+yZCKkpzkhaivO3pS3trVsCJhofDdiuoS8G3GfdPQT6byh7nexRWFkFWLZ
4WMwlkAPq4IVXd3k+EbI2y23YSW23SRXHdxBp9NOVo9yWFZdt6lSY1uZrYniRqEUQxqCOnPqPla3
BUPUTrw7nNaUvG3/mrYuMTXGc1l/MC4L6vzYhtFRKzapPtzM7qcpGHFn9CW1vpusZjXZfA6lshXy
zTDZcaL4mM7IiNqlWlN6bq6+qu6aRY9+XQK9uHXwWucV+2biAHQEBm/UTF8p7NfI0WbqHdYBNt1T
q6kbPZZ3U5B4QSXYcWd6VhDBPxQK9G3fTOumdgj5HIvO/ejrUl126iR8RQujpWYFn1oBhcqjbHQN
ayTLFlg4VllPkFlGwf+BaCBL7u85UwE5GxZoOaG7B7w2fHQ/nommy1ZJHG+6yt3LcUS/Y1cM7NKA
DF+MIROx0ho92RQrBmxFYQKa9QxtRJ/H+3ismEbJc4WVrWIo0iX5QUGCM3ptM8Mfjl3xPGjuKhLJ
CSj3mETxJbjaEg2mTR1F/YxbJYO1sW1bXapd3q3s8sqFHUdrr5qxuJ0BOovBdlf5FdWFbvcGSap8
ILd2v5hFtnEB/C3KKJOeJMaRVMAmGHctD3qFqBRkNYVaqy7t/rWfX8xqo9NtGkBkNXyNpCjBmaf4
oX3b6MfRcalwSp991oFuLfSWP+JXUxL4F9g3CdxBTXmcO9Tm9muiVPQtiu2P2VNeJg+amOzThLjN
BCGlIb8y21pi+Gl/csqzLR+Vmtn0Ts2L6wOXR6RNZvZbafNDM/5Asqy6BBOaCjcsjeqrBOBPvF78
icJwbURIFBWzt0Q1XW9qxZYtOywq+mpIgmlGKhv3DnCj7k99/pEEb7JnyMkjLKZP0IKBujqLceG3
zCYmVVvW9mruVg2eCPXcm2snuATa0QhaeU7waxqwh3fWOH9EZT/s4uZRpOs2tT+tLGIrSb+2gMTY
4LeCjy+Mkz0Qs9+nyCl+W3pJex/ZumeTCusMXgqDmxjtpr3ydsRDQ4SMLqSvWEZtymDhXFSHSYI5
wawKPUPbz3xb1htbwl8vCbVzJhYf8OtaDERKXUvZHFVCRc9TNm6qYJn8w5ULbAK4VcN+qPTa5UtE
nl+mcbyayzofjvOwjYK9Lk6NFXshR0zSP/b1LVITgvKQIZ+u3Jx5G6ipixnXUzRr1atcZugysk9e
ekWeEmpws96Pyks3uCsO7UtkVitleDANk8DVAUeC4eeJYl0sKrwsBWLoG07a9BLawtq09UzyB0X/
sgg61FLtwn+/16UHukRZzENbJO1NRP+VZfMh1NhFyHTCYPTT9jFi6nQSqX1ll7R1pm7S4nWeyPkY
Ta+edU/Tntug2LljyvvA+5q8Og7EFP9icx0Coj5qX1kH9qo3C4dJfItDozDSyGcEPk82RlPmG+m8
c9larc9+VkpkEVYVZiIcoAlodmPlMxM23ChMI3h9FK9luCpJhSkYWyfRpi8nQVe3rUR/HtUJT0vf
RCVRqsjYeYpcbbY0nRUxKHYzMWkwVn3/JStH3MIDVIte5t25k8zxOfZH1KxQapOvqrg7XMZT8Y3a
xZXXl+ajA3yCraOwrXOZG+sId8uuxouMXUXJNyJj+6FCud1Nggd2Bp0c9UD61xynP2VJ2u80PyVz
r4BsbLRWzbkAmYnUUbvWw8PI4qPSMcWi0uNTrixTsJCuIFbOMGgSHQU9QRV4HdN6o/cKIOvI5I/y
69Ip4V3Yp/40GuKmHafXUWFaaFhq7QsdZrhw3NtKY9OYO94yZ03qp/raHzd6+FW4hLJH2tmg/DTL
IfEK1znrDVpyetKDe9j0dJnELxX7OcanrubSLKu7QFwMYquhCDuV4H3xOCbvAS1XXT3J4VnjcJPi
vrWfRotZrvagMiqMrxzQU2wiERu8js/P5ugOOAYCWVU3zoS0FFiptnEiqb8GeFQz5NJwRokrgsB3
KanUfmVcW7oOuTyYK5f5qbMd6sR8bedqOegVNubgfoz6jRE4fpaM2r0qPoJO8bgWrCqKHgGjWGNg
g2HURunAAQ/KW62G+E7i16bJPsNZMht7KudmW8XBo8JQQe3uo5FBrLTBbBorTTbSGXUeH1jeQvUz
fn4LziFhORr4f3hj2ptUfZ8kO/mEAU1svGeRODCy6GahIiJTm2DGAXjjHLcKDkxnnedfRm4jK7YE
EY1at1dHqRER/F4MT3aHO4hJvGm63HfJupmyjc3sLuxeC7LRO3mP/wrIHfaw5+PmeBgeugEg1FRz
epTYt5ij6DOakGNGm5bimbk5E6nh+m7iepVXF8TYlP7dFc+No96GufuSlRllM1NLe8oUiIJrpAOo
4zrL6sfWprxjzBbb/YEY4lhZQYuH7bh2sEHBLZvIIMKva3qcOr7C6WyUWEgFUQMZOzNgXSwb6LuM
reAP414OsOrT1su3nm8WekOTAKNE7CVn4osZjii3SncUbHHxGroKf6qeSHOEYTFCLxuYbZKR3GHm
0jrOSVq4rLAuGX/VknnZ9u22U0E/ZrFnKegCM/GogbLUwkvbaB0FE9uLGcooT1PIN1Zph9K5YfB4
qHvG3cI+a2GxAZrOwqH+M7I9Nu8KXEMwauQ6Oy3/O0fzoEWe5rXpwO7VPFgWgYbl1xAwvitG90+X
1AjOkl5bwdec2SbTGLNcYUkYSTY9ArNX2yZ1xWZ2K4au0rzJY2Z81EKqHxZudTA6+DKh1SDG6i7Q
KYbjxo9ji14u5FfYqD11Kf6TxoJIly4aoRlc7MFmbORYR8URd05SeVpwLKb6xqaiN4RcNYIRsfA4
xvaJS72C7BU2T1UCkjKMm8I0TuzQQ7B7QH2ccFash+FTr5x9FrtLU/ANo3rxevfMdOts2IR9tY34
Y2kN5H7/UGjDyopfOPg3U5HtI9fZBM2allh2B+shgNQpSzZ6w6o0heYFTHRnp/eAr3cyeA5qTkd+
KCA1MppvytBatWja5jgygBUPJcFwxcASF/tsA3hjskZwVr1q/jThs9qg21b5i8vqIkIfrpXTABGX
f7jdk2Ledc4H9JeMXkMV+QR6rfMj5XUgndu0Xd4qc4ya5bjJ5A9lj3UshhlHaWOwn5hnI34OhjPl
adEyuSp5ikEtFGeltsqdXtQbVxqrmtB4b7oqMMYYbunN14aAe5+KTa88DVWytsmvdaO9Pj6WWJD0
njVopuqJqLmKG7aW1l7aK4wgrw/9wMEeE9PSvbvWIDemHmwTy3mRrIPtq3Q9OibLxLG55dhtMjA8
PbFhy8ARbG0fUQeZWDaDJjw0/d0wROtywvBnlzsD4wBWwCUxilf3e2fySSk9EiewlWMu6Ix7TPMF
MzLapNAadwmMh8VsLpN3tf2mRHeq7eMqAlp7nvQ3vXx3UOO1iizX7rnIZ5yf8fA+jQWO+jJ/1or4
XEZE1zZGe9ZG50HOKqkF2eyV7rRX0n3pEizXsAxObDVmYTFd5fVzCCV/TAfjYc33hI1FDeUHKBL3
8Z6JMc8Wp2fhJOuwADpPEDAPXXmWwR3NjCyQgvdZeDVLrqouXrZW/G4xLh3uJuWBej+qgnNvIViN
2P7VcACxDlr6DQbxdP27NoH+tobhogKizvC17tRvWpoTIaJ0oYv8qFeTP1vZbpKWfst6KUhYo8Up
GbXjUnRwt5oWcnan2rq0pnddOG+5/uqk51l0XlorYC16A4iVueFRWOMr3HqRuMs+AB0PRpVZcnGt
jooge9BqZvi0wH4Yt/Tvdn7Vv6+ZDlQ2YznR6xK2YeQIWBM9cRk6G1WstJqdhBFMaX5kvcyq1WvP
4WkmEd8Uxj7JkJRbEezGxLgzY7lKLMMP3RH7xbqM15oCTwrQ3pm+Xq/z+KiI4BYLRBu9D4NzCac/
VviBwRcBny7UthRfl7eadYkV49wwXa+d8qiMqmebYlXYqn3rjAn8k3SMFU0csU3ZsMKA+BINeK0G
ctkyEZuvTpCQMdtX7M5Mh/8v15UUlFRLaE9EpSCXVRiAu47vyRpXs4Q0wiY55k9CvML7zcZ7iURg
ADr0/qhQw3CglI/Cnu/pmbY2t06uoYi4oXrssT4p7ds4J0cn3U8V+kZY+FGeYqhwQIWmTTJOaynC
owJhUI3xwYrLnR5aOGNGa9WVuu7j+lmmVsWsSd1VAVODqJSPdaIuTTg2fLUsi4cTLppVmw3HsAm8
EFGlmCdo/Dn2DeH4aTFAzjWV9lrOri0ZrRDsqjw1Tu11Lifqhr0NjKu3OkjbwA4AG4+an4aMZk/G
8MzB22lPYtqaAV+ah7mSYv92loS2wKrfUmCX4R2/D9O9QHGLZuvSMgfivsxtNJi72V6NxU1LJaFV
DA3Mdj2I4I7nK1cJ0VM+C9B4Y0y82ux4StISHNEtAaTiUvE1Q7ReFDZ8wFqe7dJmIIGO0W4c+zWd
exj5FSpNNQw7p7Rv2VVV+o1VXJrmbpJrw/DNyNiXzIU146GtCkrokEZgWaSBsagqjGjFSkVrNcTo
pdfMJboVIz/FY4dd/Akj29ZV83WoJfp61ub30b4dqM3K+ewqH9n4hAhOi371gbIKhzheS8xeUMQr
RNp0sqA1xa6CdxDNRpXaW9+UoMXZbmQQo+c70X+Exgx0Hr07esoEXOHuc0kDe2yL6DAS/c3+NvEm
Z5q1wJj3Jrr9TC3RjSdcLkxRpuXERT6dFB7sXrUwIGiLqBv/YBRq3Y/I+NLszdw058w6oV8iDk+4
jJXqKOvcN/Dhx1Z9SOdzbaZrVqQuaxQjI7vU+bMTP0419yAOc7FPBwj2GkjcONYkUiW1YDR5VSlW
hYNhKvLTK3uIKmtRtMKeNbNzqJUvg6DcFLewXWN+uaJJXVTiyBdLfEOSNLqm3bBdyMsiuUTYnVgw
qOOzXYE867bwwr73i/lo2jn/MDpcgAwScbcqlRcQjZtiRMzTzVTeZPqNTn2jrtt5R1Is4/zFTPqR
M2JjnR+vcle4LMotvtwo8AJry8DINNdtf6o6L2PMFd6Z4bLKKbJhss3P6rpKisGISB4UmA7oCPgk
eQNCvkiMN0H/jIYAVaX0yK01vlzl2EkAFLbFJiB4Lk25bvAdoQlEJ3RMxeJ6haeogsyLmnw1TMNN
2SBpHKJu30zPk+nHtuXpyb6NL814sMFE9ehUqgo/TZk8l5m5dYTg03t3y3Ot5DvbQdutXVhMDJHK
G2XHlraccR/2bOZIyyaV/tyKXeG6bNHDrkWLW7So2aP1qJpfVpZDc9m7KJwf4urV1boMtwoGh2rQ
fDyp/qS3QA/JWonBYsU+vL6j7o02nW8eSoqZNIa/zgyWeVs+qH13EyHCdA5x0fVe6UPMYcpS1uF9
GF9/FdHFcqNdxSetB9oKrcUz6m7bGgehThY5qJSwcdiwHC/ZqG1zxGJMcXcvwuIP9gxkf2SAFVvL
lrG+DRLikXsLlGSac3/q3yzLYFzUMR4IyzVpWMxTazr/oSOf3PF0d9pq6jT51WASxJnfFHFKHouk
Csv7lumK3YfjKhAtq8kq2t5q7NZzwQAiqfF0MnnqxuYhqgue9iZUWQhnkaxitrp+DhXNfrim9am+
TX/vh73VbV2NwUHoMkswXWhNMQKHYnzCiKJMT9V8AuhMtD9JXXhzQz4BFHyF4vzscLWP4V2F9GNh
l3DrVRDXr2Z7rm0sEhMusGHMPvMGi/PUBNSoHTy/Vj06bOits47ya2jfpaHf1JW2E9cEiDI7lyQW
2YWINkV/qRkco6TNWrIIGYIJ5GJH41rEKDNa1qqyP1hpRLpRPG6D4TPEmOxKGjgZXNyeMikXU3nK
a9A0XPU9nSfrWi0cfYN2Cq7dY4kAYqjPqWb9IfBIKbptlsbPRogLN8+mW4cNAndMTTeUnq3JzKs/
Dym4k4aXYdnwrNXdrSCkB1g/ku9Tu9UjZanqS+F0WzSVdUm8U5lmd5KULOqmGUCNREFKdPYxwPRN
5kuYnLLMD4GyYUGjCaZhOkdkmS+os0kNAPiVinPO5tkzhsCLm6Vsmne9Ldc8S37fyH1H52Qkimeh
OTopgnUVrHUmQ3K8MycKM/tOMHX1m2CaPSdLKbHJxFKy/iu7/uCiFcvK1oZ9A6ZTBXeDyQ5DUa3L
a3nB1K0qXzD6dsNKRHjY2EplMyPnvWI4qPQV6JAo0KZJMSqckwq5F9NfaAkRzjau46AeR0oJjG64
FmWU+nOec4/PzdEZlKsT8sJ0p4jvq2qF3RYH/jlCAp3o3h6gREkNUHnXY6jjFmPIsAqze9Etg+lW
I4lF2fJYYmQt3VWtvAwtOE286ixvrF+gvUPW4aq3TbCTw/2kbftgk4SKP0bnIL5JIU5df9Tv0mo1
DR95tnTz1wgt3n6JLCSpxxbtNHqWnBXDo5ouHVZPDQedAaeSE0qT08/ODf19dh4zJuZCu6Kd0U3o
UNicEg4Nt7/Ylp+PR71/zM070dsnJbReSu7OVBypgX21PyJINmr3UMld5z4ZFMslc/C0D4pl49rB
SXSDpzd8aRHOjk7H+kWzUrGQZOick1sRcdjA1hepY+6Nq5W2qgRBn4jhXk2yeaY1VKLN0bUAeuaY
I2rOmDFmxqmtYbCMYtp0ikCJKppd4BQcC92kr3uwK6/CbKVlT5X6nsbTusJBMpUsta3nmdibPuIf
svaTEWy1uN7WZbVJFTxSqbLWQP8FOTDZjbxugRmXcv6QwhNBfFKL1mXEbO9KTaXz0GCmmWpuXaT+
hrFeOTzLhL3vuU4BY6NtaGvDde76gioeCHhfWxREEya8Knshbe5GqjTRBU7gWF56J+f4ndaCZJwx
W7f2ydBPurEVjITQHVXnJqVVb6aDsLSFVVX1znRk4MfS+oM2QcwI4nYtCY5CTpR8471mvoe62MQ4
u5IZHTuBu0flkL3BI24sbB0nFrFYavyWCVhXiTQz6eaa8W1pUtSKeVcbySEzmrvIBPRV0gcljPYB
RIalhEeriYyFKLGetfHGFXKjz9ggyFUbi8knYKNHAMwvJP4sjPqxjHExDMtCuQk6gqKnzPLKq+ko
QRu+dPxUew5X4+pPthMOuqqyYbptw+B9trdMtxHki0VAtyj1EYtA1GSLrlL/KFXwrMSIwShTtk3G
gbQ+bC7rOl1q4Phusx2jlR1RrsjpK4zjfe7CrWNPoIKyCoZ005XnzNed2y0d4DWp5cvAvsgwOrQQ
OZbKlOJan6f4bnPb3Wk1UU73ukN4nAMBlDDYRVlrKz/GCc/KbwtPYaM8hnrtuygDbSrBNC4hfyJg
7tiq/HlG0c2nj8oF/lCQZIh66SdsUCK7cZga1mClXQRIBAu4MNADszRfNmZ1GxT5yU7lmW3J2zET
57I7xANRSl33CT4TKxuhnMLE8gna+KMFch9ktuolEksCVT4ypLtghnVIAsimeAQj/ucQKu3voffO
99W6SZjPmeMOmGwWqvc2P2FzXlyDEi/DAqfgL0GJfw+hduxv0aVlEveWqltwe+ZKKvdle9sGj7+8
gWsM2d8ytL4l21WmVKfU0LW9qg7lFQvV68OkyxgA0UId0qayeu6SAUOsVVtU9BLN9bMLBbKSOUuY
g1/+HD8kp9rmfybsJa2e170LkzOPx2toboqLHQlwNftQXbiT9GWVeqwXR/MMlEPMvEH95aWdnz6C
b8HHdWvYs03m381oEqdLYpcdBio2vHHJLA9G+i5hKSfaDabarEv3vbEdtK3dvY4t8QYNPzClWrcu
DkU8IFH7p0r1Zay4H9xijdzw/DKYy/k07UXF7MFsLro1efpEpebypqpbOT3lHMPNq1FpmwjqQ3Wx
lseh/SqHB+5QLE8YMT2BrywoRxZOdJvYUnap2QDVk/c+d1S02OX5YRs48LOFHd6zh8SpyTWreLJf
1R4zZb6punqjJe0ulwoEkslqVqrCj5T+QK92On9vTPHbGai4//yV/rAj07G+faWDzJo+lJWxl0Oj
wH+nbWCQY5krz1Gh4iOPmDx8DDqMiNk7tJm2rjJrtQjfMdsUW6Fjju91kl6H92m5tcl6JJknb/J9
OwDjVoleX0aHikUvguZ+cO0YBX7QmOG54FgYkCIEwXTGVdqJJvjlgTeu+ZV/e170//yd9mWSFlmu
zuyUlDcnP9sF52IdLd78x2aTtAt1DSWjLp4UD5cg2O9iNyzuOl8smLh74for9N6xUx1UsO7lbx/z
T4/Ot4RBKRS9UZzQuAn1fkPclgq4olR/SMv/Uzv6onQNZq7hknnkVdkD0AWAjeIBs5VBs0ESJZJM
2lJy7jo0uJ56elOR3f8WN08RDUdGOKt1ruTZ1dKNA7TehQTIT0hnA1msqqUfIXbPw7taPqTWfvyy
pusLOGSPzZssv42NR4XAx3IJmBOeVEkA15V5OOqDwKv11IMa5vYO667ZLSE3L2ydXjp3jNpn+TBZ
K5Wkj4Tk04NCldb5DnUtsjrPyS58bjXgdsgmfJbL2cQ+vsoH5vhrshZvr85Qhs9fgwPAg4vSY0mN
ejDeSdMrz0P3anDZcCHzi8+SfYqKNZcnhOSxJLJA2cGW1mJcDOSx9YuAWKucoQ6jsuHReUKTtowb
g7uZIrjrN+gxePeaYWsTgdQlx2vgWGbcj+QCQ8TpH03Jk01jH8BIsEJtBgIZ3iwTtFp2qyibj7gt
uTal1BeqavP0hue0DrE3mY+pbp6j+BAWgD7uKYOkJFshZu7VLNtp2+gmSOqd0I9d8MlennY8GWO1
tKq3Od/jjkJ+f6yxk9nsKCk5dciEwuCjMZ7T7xLOCa26q82oI0Rc3Ollf667/E1PHN+lkdOoY7Kc
xpXIPWIupn1iuR7tUVQvR0IP6KApSxciftMDtqKP5UoiHLPvugw3WfDaqMec7oBZRGkKYnhJ8dIJ
ZoHQ2iQpR6lx5GKekRwMKOKcP1UyrAFlIQznmEiWksrXYN+b8TTha8B8FjcP9bTr8r0ONlGDbYMD
VjEO9ijmUrC6L0H+XKDi3DQHz9K/7JkRBzv/sGM447kzD1l2IdBGC7euTdpPtKT+Hdjq3mCpSzD5
hc+NHv0RUj4m+SZXPbd8SNpLmeu+1oe3CsVs1ve4t9lqlgtPdphkGkOuxyJZwHGX0JxdVtz98/Ns
/BD1b327jjpNj2OVVLWD3dkkDTnUlcWqIDAKBNxjsTFDRkZRavmiQPBYojhMEfkE0yk0ouvMCW2q
iT7zLrsr02ltgl1lCPySPVqCbUgh7Exdd5uhZiSFx2aoSwYQxFI5ERue7V8W7/49S9r+HuveKnUe
OlHEOfdlLpWjjTWjPICB/7JL4HqB/PcZbP9XlDvkW6gxsuad6xAZb2nzWzX093IOLuQ/T/fAbQo7
bYr0YOmL4kjTQe9H9kBHKf813Zs0G5YfPIW/7Hv66WP6dkEqBXmC0cT7SGhrHut75RZ16JqUWvyP
L/DtpzSKeshNkjYO0EczrN7RftbvIeHnV+uXZOQfCmBbfLsPk0rRhBHzEuHr+J6/J1/mV3NRbulo
Wm0t3tuD9tsrXf+Lf/vWv11zmRY7ugFffhi+2MnGPYeUCLV8q5sEgnv1Tn52v8QE/1Rvf4tC78hy
TdkDpd8ECUPuSOES5dyGDCqICPznp1z8/TfsWNffxL9tPsjVa5GSKuMNMhEeJeL/amLhAGIJqbXC
eCEaE29yuoJ2OeQwHGVyo0TvAZnoSjCDk41+1h9n+GTlM6mYg0fJNmwQn2plJfKdTDhlNabTJeR7
w9Qx630rc30DZDe6egyqfB0gQdIHku6XNOJWpu+adifj3mdu53Gn1tqhIaTMaBjWJtFzlx8LwHFS
PNyUK0N7qdnO2Y0rV3ks5buWqJd6RnqMM7+XMIIaGdBujGSgdGzQe6zMS8+e7zY7AnyMJesXxpcy
IjCdTQwd8s3k7hQX1oiK+2bI38f5Qa+RjWR2rEesM3SiKLUxolmUlo73z1/Bv8K7//sH5VjXxOZ/
+wq4i3vhTiU2ABK8sDaS9qv0r1HDlATCvcf8YMOLSNr9OdUuinniJ7iuSBuGohpkvQCRHA3c6gkT
8zQ4DJXzpZh4YrL2auB7LfntqAwlmQL1rOiQF8wqhOrsJSYY/HhJB/Ru1x7sf+XQC1OHJFutaRD7
D4Oya9ODInZ9tnNtDTjvPoXXSEEr0+ZSTpspbs49ckLqIvSWXbtOkf0WlpQXK3Lfi8DyCvHRBPsA
WFTFEpa1dyiKy7IdL8k4vBlBvzHHyTPIXBlTIub18GjOL2O+NdqDM8+/FMvaD52V9S0EXm0ZuVh2
g4jUrqVCcCFe6z+KGT6YIQalXZCRI0zIQf9Lx/H389SxrgXyv32hlBzDBDyj7tuwtO+cOmlOKJHY
RLKicEnXz3OiYVLHB69LiMUTjnX+55/ST8Hr1rd7Q1VmlaNpMvZKU6PizkG+Sib7TukoDHOowNwZ
QwySJ0ttmYF+ZpW67JUGnndgbNIx5S4YnrpqJH47Xn4qIr4dy6PpBqqeuAW5UgNaGOCOp74Gr4RZ
x2gNJKwIA2Oh2FgG0ykf9rIECP+07spL1L8ODwq9AKLh23Dk2yMLaD3vFZgonngAdioKNpqQwfNm
1yR6bJz4laEo2bX6wn1qv5L0Boqdt/uZsved6Q032lPNhhBKgXdqRwWsY1rYn3BLSrNMdg35BBin
WXW3BlVvc/LXFtULfulaXWRnIjCFuUyaCxkoswwBEffM7PNf1hT8K6H8b2fAt0tFn7SqmMmMuiEL
fmVskh06yA3o5kKypFpZ3As2jJmevWNVqydXLtTlQmHFWbmy2fZk09clfrCgstwwyLv+W37m4a30
SWHxTEZBr8YS79w69TAxnnBLHNM1xe4NocrQuGvUx2267jbdXi7FCsfWL8/djyXktwvMFmFQ2wXv
imXNHs7+tb5WLzheiZVmqfjgk860tLd8zItxYfpEonqfzw+hn6yoQ/aYyatfLlLth27Z/HbLRXOX
jBzfOnvhkDl9TCre9SOyF+C5HvkBi2glH355Bv9eH4CJ/ufTXzMBSJLrawUH5S7fsv3gPL2T4+3l
y/9xEGd+O8/cFvKk1ifnJnCh0qvkKHTwv3xM9F++uR9aefPbCdaqfSXGZHBuNOXqsOxYqFPFBTHs
yspNq183y/xwOpjfjqvccGtS3WeGGMir5dD55vTA9QPn4KwGm+UIzV5QVru/VTs/HMzmt0K3K4a+
ClIo+74jqZ4ATKXaZUx6ya4jo2XwS53FJvkvP4Trm/jLI21+K3oNpFwzTZHomA2tZ/XVwE5u//bR
/VC2md/O1dC0yykxDXbyhM6lr3D+kcH4zz/gn0ZL5rezyHEyUdiyYwRaFwQjJTUSfiJdu/UwbJCm
PdqztVQdXLklOM9JG5GWI4ssK3YEyGVmSYpH1saSpW0QTdBVLZOLwg0X46x2AMk62SMT9CUrcUhg
V5Vobze6uk2FVPcdwRT+2OKX6TGMk2mVi2dTJwqShb4BVFs0u86NyDRiRIOApK1UdT86smy9tBzx
CqRmQTwCiXf//En8VDd838Ga20NgdaaWHaZLDA1J/P9nVq50VIQr1u+BXqFc//Nr/fBr+b5v1Qlk
2eUKL1XEUtuKvF7B7hr+eEVZ//kVfnqmvx3GiMf1DJ7JcoyG3CACyTkRPaIXFrr1yy32QxPmGN+P
2dqy8SXxEtJIonUNYEiEubSWvQOvZ2mOuhxGpznofRmcIll3uzTDjkcabYwjrJz9mGP6l9b/h8/T
+HYKyylDrXfskV9hRZka7QQc2BRVv3xdP3yY/3p2/q3EU2zDjtUxnG6U6sDqB31cCZeYm992ivz9
6DC+Hb9NH/wfZ1e2HLeOZH9l4r6zhwT3iemOmOJWJakkWZZk2S8MSbYI7vv69XOo7pkpwwViouLe
F8sWQCQyE9vJc7RyUqFiEGcNLtpBXNseByJ7FzmCuprs5NvlLs6zGlDeG8MC3Y0m2z9acLmSdnzL
hkQUOpzUrjKpFnWxdCGLjE5m7Pv7BED3vByuklzDBRG9tuzlblFncwd6dpdowNBsj42TF1X197HV
oMGp65BMKNh76vPvZSK4wVjd5kwy/5QOO7GZZeLBuKnRbqRcpcXK9wcguYJyUOoZi3vZtzN514i7
vi7K9dslPKdbfpwWgtDnWYUJ/QakGWaTo+WV0K1Lv46yQPaKEwaECfgeQqd5KCloOHPBhTwrLsDQ
oPfbNggnhgkTw007RpFE0Lpu0h10OUICBnvB3R1nQgmzhQKOaIqS9cttlKXKKG5ay+eLB0tzgPPc
/nyecZgopnkYLUMG9I1GUJGu4qXbACfEOw7a2+1zdjOEieO4GJcI3Lzl0QCaPZKXcKeYJjloA3j/
INpnwVGRe+0MAICSgKB0u1fOVpqsPnYSCTQDNmzRivLYx/1bmao67unVPEgz8D6UaY+yDJD9bnfF
k+UkTDQbfV+iOGhJjigVSm/lpyXfNcBef5me1J3oEpc3S+T38VRxbFWQR02OnVriyFHUMchta+st
MQFXrVDWL5IG5nkcE97ZFNuKGrbghwXuHqVAWfxsTtfSjLq59mWgleDygRPrhIn1OpcyTQMk9TjI
VvxUY+KvQ7sM99tTwgnJT+Wt09mPksiOqiY5apE/xI/JcCeLFO95TTPRjsfuTgq1LDlKIA/NzQlE
vl7dCFZUTqx8HgxPvns0sT9VBlglfwZ9e4GiL1CwKeA6dBYwyIryLK8XJuJ1NRmAIF1tj0e3IWh+
4kUmgYxEuJvA/vFrewp4UaEwcT9bSjfMGXpJQL7VuMkArQbQOuxQrNdLVyGqG2pBBuONh4n1NO5S
6CWjJ2CPAd7HPSoKfK3WAxl9A+0IwYB4E89EuQ053DAtQTg529+G7HuWteDleN82Fq9tJrq7XLfD
Kc5zsCvcDyjIBWE37WKBeTgR/XlsOHEq1Ii1KgHy/agdwR7fowYOF+D3cu1ppSADcoL50wVOetC6
fhiGAj303TMI0lBCKPh0jl1kZvmbi8qq6CihqmKZQPn73qKotBNkII7XyEwUFFIzJoDkpMeEuKDG
kEFbAZa5tZbBrUG9J1L+5dhGXod2apusmgvLXNJjCSo3idyp2WHbZzgrgsx4PbBnWmPEfYpCxBzu
gotHU8OjABCmekGet/vgHZVkxulVBTc4VhKnxzFKwDBuFMN8p0hFD3Aw0pFCcTu5RCu7s10mHqB6
o2cvhbrHjuUt7Sxpr0TDKMiNPEMyMWLrIe0Lo8qO7XQnaTeQPhI4Gff8zCx5LZ0zq87y7FiBZ8LG
uwFKB1Bdv+vfw5cWRbbQKxPBT3iDYJa9alF6auV1dkyASq/N564VZJDz3mDYq5efuFmvFMtCDTs9
WosUaGCOaXBXHoP73xStqed3VJCfZ3rItEaqCvTQSxAS6EDOch9KH10DElY1cbf9jTcKNt6jGJAk
HS/hCeqze+1rGgLAAOxFuYjU2s9PgGGvPZ/YKTXK2VAmiucikj9nbQeIsfR9++N5BmIinSaqZDdL
mh2X9+FReas+whfUy263zfvs9ecnn92p3ZChCDw7drOhgxqOfGs0SXAHwftuJsY7cMj8E37QA34A
pchnw6dftj+b1zQTs5MMnGKdRIgsKF3g2RKISKKBymZJDCjBgRQ5zOwLLcQEsVnlRh91sBDKc6Dj
1YNRYnsM55dPw2ZCtqgh0QZyPHhMB3jPdeHL93ZxXb2K1iFO+xYTuXbf6oUVwech9ak84o1+1d5u
UJK8w3Pn9hAUjvtYTOwOVRlTeUWY9Pouv21fq3vpAQuG+kN1ou/W3gk9YIi3++J1xZgrkWRDtkI5
PUoFQGqmZ6uSoGXeKFgBdDqGZM7WpZRKYMApI+iztTpOdeCTAwqylVG7HUORoshx8Tuids6VOrPy
LKPtb7u21IIy68orJMrQ2x4qZ+ZYQXPNaMtOrZT0WEM9Fvi0l+hJX8FjO9QZbPfA2UQDVvt73Lfy
iMp1SBgei3fUegNtmFm77Bt5N7+ELzgSbPfCmTKTyYl2XZoyhBSyo0lxzYpb7LJpBAPgNc3mxEoe
gXnH98u4ZM9NCJkmoeCr1yb+vOsyzLXLk5Qo5+rcoP4HcbPAzQoJlf3qUE3ghxxrd9swvC6YzFjK
JughliE9DmDzQp08KD0M3OiLzmG85snvI8j7YoaKLvYdeY7nses5DkYquHThJN5P8PaJcXJZ7SAk
iabHLyDqhoxO406v+ddts3A2TIbJxPhUx7pkjYDaQKlxehzugXlZNaDvuh/t3fCjfRN0szZ3ZoZZ
neysjkF/kWIQUHWDYsy8KkbsQGOmBDEewyDVrAq8lBPIrDL2FId2GAO3egT2ABxcegeKwWAMd/F7
JVrAeZHMlj6sktUa2O6wO6AQtYXMCip+kOo9s/EBtwazvyV6PuTEHFv/UPd5C7FlmK3uwDAl7Xsk
/e0Z4Tissf78xKsSWZmWsMaF/yCByg1iytL3EkRZ243zPpuJZ3WU+sVGBfRNV0FOAitgqDx8tvzv
79N/RL/K+3+6TPuP/8Sf30vQqsUR7Zg//uOxzPH/f66/87//5vff+Mcxfm/Ktvzo2H/12y+h4X91
7L52r7/9AdWzcTd/6X8188Ovts+6zw7wieu//P/+5b/9+mzlca5+/f2v97IvUJ728CuKy+Kvf/3V
4eff/1pD8t9Pm//X392+5vi1/2qitZXiF/srv17b7u9/Sbr6N0OXQTejGqqsmsr6cjj++vwrU/2b
rluaZdiqpZmGbiD3FWXTUfwaUf5m2pZNIK+ugSVRXx/Q2rL//Dtd/5tsKKpl20SVbVDfqn/9z+f9
NkH/N2H/BnDtfRkXXfv3v845mmmo7Mqql+DCQFVJBloeUONBJ6wBCVBMLlg51taZRXU2pX6CgmmC
+rL5CrT4T8WoveXt8nhi638N5vTjzx1i1uaZ5bQcTAouNaC5WxPUJ5kyHqFs7dJVZDXOsTvY7uVc
uKy9MLFYSyZQAtQArS72W6jEBFSqiyDMtN06bwxMMGbpXFW2pqdeG4FjEDvU/h3ILBRlJzRyku4y
CMc6DGaJnUKtR7EljDVBrzDBK3JjHfv+kUayYLHi2Yn8nrMGzV6IHmWg6sqRb/W7LhG9+5xbY9dP
Z04cSTJJySwR6o16Caq56buMSxKIU4C3GrR2zhijHGp7NnjhwKy3xaQiHnGQAm0ZJLQbWX/vVPNK
bibT3+6AYyR2pe2aMZJ6ScUsRK/1AuK4sEcl63bb6zmGXcVhJnZxVVO5GIfZyA/zVbRX99316PeH
JkiC7eY5tmHX1QyVC62to/l6PvQ9Srcg9CRX3y5rnAllVPbrEp2K/NCNXxUQxqzYWhBObjd+9nJt
tQwTwkOUtZm1oHXIqbqLC35JDdgy0CQHpY8CgHtLkO84jsoWC05pLc+RZeUQREhfGxD+g1fmSasj
iBBFGTiyK8Fpn+dFTCyjvKQYSwvFZ1EGrmj1VYsUgQ/xWmaC2KJDl8xRUR1o9aUoLG8Ann17Es5t
/dY5YII4m1UZ4so6BUYH+twTaH8GkB4B0mxA/1xtn2pwUIOQR1g+yRsJE8rpBC36KQZhC+l6cCT3
2k8K1sftsXBCgQXJ68PQD5OFhFTK422Wjr9ikGyj4l1U+sn5dhYBbkL3V1VHGWVK8ZNutrsQnHrb
X352udGxG/k9SUdlQmK1N3W/iuZbxBzYD3pUjwL5tlSCFMfrgnGhLqeDpTboIqnH917pQYqM0t0a
xEnx0l04DMaZcCXXWMZk6L6SlmXQ4gkSPB95t2vpyihhCkAeZ6cZxmJcCMrTwG2u/B+anrm4dLwL
1fKqTopLln5dZb1otKwWlJZovm1AY1dph2QJ76ipgIi5Ed04nM1I6IO5jwKZ+AJCAvSRDT041NSv
cbuA2XZ5Sar+MaGhYM45lmIB9SGMU+U0hKWaMd6DSas+2EunQYR5WS5ZfjCS1d1OjkTp3FuQsUAX
VplAZ7jZKYPmgj5WENI8QzFLhNwOBS644FHmQIKZWG/LBCT5nN73YE3oIiJ4Czsb2RjF+vOTUYxA
yCTgRtFXTu0bRVc8ZU4EqxxvDpjQhtJ82kXgv/VneCvIbX61A/Xqof26nTl4zTNhbUuNuuQ2PGkw
oUFaUmzmcxSMNP3jZe0zId3XPSjNagvza473fbw4+gIuE/CPbTfPyUo6E8tFpKmTGYJ4Zlmh0RXJ
nsYOpAhp/iPT6X67D46JWFS5LDfhREwUByd2i9qWWcmgMQ41v9gEw8R2Fxz/YcHkIElOwIqLSU5W
Ii1jADMLCLAusxELIzdSgFsyY813UPLAeh3ksXRXaCgcKMGMsj0AzjywSPJlHuJW1aFSrC3Q3xjT
GRfMudGV74ti9T+WLmkF4cCzFBPQQ6/KVgt9eujqvIVgJgMioo0Fexle2+vPT6I4HSp5KVXkotCq
HvR5eIH++f1l9mGiONWiRO5CND2Q4kOGknmoWl5RSEGRE8G6w3NTJpIX3QAnVSGhhr2CTokxgkFm
Agd//rg9Ak4mZeHiZbtYlVGi+Yw+lHhSjKYMUniQRIxW0pZJMAW8QTDxHIZJvDQqeslXajboGZtK
7aUkEdjoE8D0x2FKV1nocqLWeIMF2YVfllH2HFXmO1SDIM66FANIe1C3H1eQaw1nkDtIuG28yQ3Q
cMbFyhFWToFFFegRYAe6mwdUQUozuAJ0GeifRpcjH4Qcoo0QxwwsrDmLSmBycoRTDu6OqAas8MNu
nrYn8uwzEC6fWFCzpmlU0wzYwPhRP6u+vodi0FP/Xb9tPOJ3wQwqxZ/bXXGyAgtwtruiHboGs9ka
L5kMsWvwvsFoTh6m3nYPZ48fGMtqwJOQjcqFklZHDyEER80Wu8SHyoB4RFJ7GbgUQC4t8BzejDC5
YVZUnSzz2hGYkabpQwHKoRJVEnJii4UzJwqOBdWExm3UcyoVOCxvaA2JRGsnZ4IdCm8qmOyANJMZ
dYZJr1vitEV2rUO3EIz1/iI8CvK6YJb6ppFB87GaiI4QHk4l8EdoqxYjOMVmXZCFeH0w+UGpdMWq
0wJqFmp8rKl6E6cjtOzw2DsbiQDtzJlqFu0cdnM3jusSA50L1+gHaJr61jIIFjCF47Is3DknbQQS
WzTfgo7Hsa76Y/3L/BZf423vHpzuL91zfT/dGqC6cEV3PByrsSho1HMRks0peMBRzI3i4aCLqB/P
k69X2st2IJ6tSUVW+aTlOYlEzdTCyOzQB0SfAALzCx/U1qg9jh3jbvLAYuv31/Ud/UEEL3SfH38m
lbO46CqfrCQ3E6Tyqs2v9UEtdmZLftaW9Gb0qDK1+qJyhka1dguQsTsS0YcqDEHVoUHweCzlJAjl
5kUuK2sXWqgf7ydoK3cdMgYEhjp3TifiplUWevlc0INp5xD2I7PqQPIKEhChBc3FKiwv2z8pTHiq
iW40EPeDo4G8rJBiUOZaB4rqGrXPBUvrmqnO2IuFMUapnE1yhTWlql9aEJTNotTCa5iJSRQGDODK
RsNmPe2TMnse0kzgVZym2cqsGS+lAM+h6WjS3gZ9HMAgMl22dLClWHmqQF2Xwn+q6dtkflGhYwtY
r9NLD/NIfUV468NJJywG02jlVM8XjAFYnUM2WtiG34K/WxB2vNbXkD8JOzOWcB9G19af1JfotTn0
QXqU7+c7+ziiVnj8Ku/b/XZfnCzCIjELSA//c1OCVQOXuV6nSLsi+ZpC3OCyDlYvOBmL1tMML68Y
C0QgQJlu2tlujMG9WWpQva6KrhPcOXCWW7a2gTQZnsVyZOA5hxyCgsUE0r8WqAtWsVRTUCXHmRi2
qCGr9K6P09zw1bB08jYLZI1CP/wSYMiabpmE0faGDDAnvDcaQPQUKtKeQG1tex44UUeYhXzqtJYs
FhbZxi6g3j1ex2AA326aZxUmV+iQzyH9AKsMSwJBpiwAnf6PJIu97eY5X87WLeCcXkQ1DtIQFKue
Zkp+Zp3I+zlf/rmcnzgnBQ+u0a5h3Bq9B7rTh9luP3oF5TiXffrqrCftj/IwzhAfxPFNlZ5Ib15L
JBMYnRO4n0v2SdMG1K3zhmAXQ6n2gIvDnQ2Orr4Pb60W1ODbn89b/9lyhayuVEwsLno6K4Cwtwu5
ubdpb7mdR8BF+mEHxAV1sCu68eZNB5MrokYe26XHgboKbfCtRVeWmbsjBF23h2NzFkvmvN6P9axK
IHZGCCiQrV25XrtkwLseXUAmkTRP+rCARHpKk+M8LIq/3eunsc6s0SxcPDZUoGiGlUdZjaC4i6Of
O4z2A+qEw4MKPbmil6FyAzH7DMJxLqTywLIG6Tjw19ag5TUAbgN1b+gUhTYKtqscQ8hMnpnGhcqL
BreEECO0AwjoMeagk4q7bqx+QizhF/QpQZwZqgLDn3/Ugy4Nk3w0I9GhOYOrsA6Qjr2etNUuMRoV
amNpBRbmpIOqIrZz2KKFAHgO3VFaQJ0ZG4Ph4/0YBlhk+rY9HZy4kZlkZdlKk06RjoYrYHZMPFV3
hygal+9DDl6hJKd9LDhdnj8TQJ6MCf4iDrtxqbGKE2u5VSed3hhV3lwBa0kCtZRem0afH1GhL3pU
5nW4/vwkJUSmrlCoGWKpNSe8tWfUDANrgDJ1rbfpQ0HBH6QpUGCiUwu5y21zfm5m//RuYjMpDmo7
y2BrWFdqD8cQL/YgmlB5naf5ZA9eY8Gs8Ya2zubJ0Ia0MY1eaaG6IY2BUba7VmogUh/keuvmhXqt
g3FaMKDzyw0y6O9dmYoO0eEZXTXuAN6WwqWo6XiTHEjF9w4ocHYj6AkFm6PzCQ+gz9/7WpphHuwJ
S1s6e3L7q2ogXKVbgsTDGwiT7qqhhouHWNwSAobMDrz6UHGrX7bNxGucSSFtWEg2dHqxcmZQkgDN
442cgllhu/GzWEpTJzaTL1QbMiKKhtah2BUUfh7EN4B27CA/7PQC0/M8iskDEyBghTygi0o6Nk3q
TCkYxYyPeoYcVFW4ciG4o+EYikWyZ3ra222PzZFZ9/Zt0lrLUZLTi1BbOmEx7E1v2GMb4YAeTp5a
31kEApfD8/YscJyTZWDM1SGcVAvOqYKwswnm/LuSP2w3zTMKE856KJXN9PnZXfIrjKt2l7SKoHKD
5zwsAeMEyV47rnASqKXEvDcjaJR28pz4rVmQAHrVuCKbhq9GCib0Bgx6qCugKvQ/isse98gnXd9J
rir6SNXBQ43+i+VNbrSX3GweoD0hmBbOYkosJq4TUymUeH3qburDDF4pSJ2sxFImdg0Psl+64v3Y
+X0CsZggn8YQKsH1+sgURHtovASjr/lilBLn4p5YTJhHQy0VErCUvq1n32kn3ZD4eYg7ZyG9n5YE
2igRSFLBI1bKXzrUJkETK91lmRnIMnjwmhxc7x2mtC4gGjI+YY+133ZPzr6XWExyqPVhUhQDNzc6
WKcD7LNVh8Qg1LFmSFeRBJJ+iwLeu1YJQddtAKtC7PDagsxQaVk72wYvrwIWP9+QB9VR4qT6EHzX
avgziy1b7NG11LTD9QkhUXHJiGI5J/JAbgYGJLdzqCfah69heK6bNWeeeLCSS2YfgQHQD3uqeSHU
5w6hrvcAII/Q/Zs6WZCDeaHKgk4rS02tnMABWi8MoLio7KMAeqaDR9wqyEQ3pZwdOGHBpxCIGErQ
RuFWEVSXmg7K3S6XHzM1RSF8qyluX8XaTm5AD22YPbjuOhAvz+NigeHObFDBCWl2OwNJUUnA6bI9
lZzQYpGq0LAzhnnB1b0dKS00nuKvUDj/VTbVCxRDnm0Th2iiuZkc/9ruj7PcsYUhUS9FyRTDBEBi
BkVWHICWAV9W9R0O9Ujb7F6Kam+7q7OMbVi9Wfgq1eIF+zGMbanHNyJBJRdFgEFWF34GqcqwMG/m
JHrBNtzFZb8by7hgJKDhHvNbPPhD3KK7gf4dik3XIsftT+I5NJPIiKZEsoQ6KFz5h77Wh1eSmQcF
9CakNnrY7oKzpLHA1wmyp8PUYCWO0hIa5kkgJ71oS8pZidnSEj0PIZe+7lV6dWqh7hG7dK6PxWiB
Jdz80FNwr2uWR8ohgNz8D0WZoHy2fIPcrgMO6KtkagR7GV7CZiGxkVXrjQx+Y98IjX0BMlIZenYm
iLl3iVXeN3TwQDKR7pZ23ktLuI8gAkW17nWOrSsUyv7M6QxlxxyS1dC2HUuQwqezIJVwTMQCakst
raBqhV070ZbjbBVPNrZDaTy9XDC7hsqCpiITVXY6ntu8oq1dowIjUlqk75e1vTrtSbYNZyiVlhQA
IFnJrvMRfASd4AR61u3x1auxTlo2yrAGZxsg0nIfatASa/dVXH0kGt0XIRVE+1nDo481Hk760DtT
65sZoHhK3mvoOFKJQijxkllF4+rvjYdVKqdWByAqTeq3jOJlxpJaSETlzSW3ouiASQxaJasRmXPq
kRE0utW91X/bntTP5/A/1lC0zOxtJk01u0YDepwE9g5SID51lN1d6gHQ7Cw7iH/iZJm44LL0Q/wE
r9oeFNPxX+dALNzNsf7RK7Do+amf3n1sfxNvqphdzZwAzKMRfJJaWPu0WKDqBYo3COBeislnUVWZ
RTpZLTrqpVZ7D0xF6IeQQDPoLNqZfFLhnDErC6rSMi2dyqHNYNYa3KOPiYvyzx2o0HYduFKr3ddx
1++e99CqFrjg2byOcjTmfkPF87cFZGbmZVR+ysMMgEZL9bcnhNc2E/lTq7VNriA+52x0KKjUsP8A
Uct245zZZgk6zZmao2ZMqVeV3Q+o0kMOu+heRwSUIPI52YVl5NTTEKXr0H/xpgm61lIQlssL7rh/
SAYR2IfXAxP+aZ4mraE21ItMC0qaaTXTZyNbJWxBwVwVTiu1xaXmYjJB14GVtarM1NOl+h4sbl+g
qai6VjKKaD/PFjsCVc+CrQwVt64oy008ZewO8tC4AN7fr0yHTtrqwN8uhHwBLQoUDDNX0kTvPudt
+MdVSlqMeQJF+uTQKMZO1X6WpWdqalCLdnvn3YywTAALcMwjoWg/1V4olvXYxp2ZaN92fsNhEPb2
ZJHqiEzqJO3HL507ud2jsu/e8qs8sJ0MrNM7EBvt5b3qxW7oxILUzYtKJk1CzmIciLlABFWO3yWQ
z4NlXkQ6cHbbD+015k4YOMpljFpkk6YsAk0CHa88lr5BSoD6jJ0cS8+wJQT0elpdlr9Y1NkgF0pb
p0iYHdT8dmlOYkcG8/92jlmT4JlszKLOIC6AIpAJ+b4spcYze1uCXl0aAClaBZBF/WZBdWC7p/Nu
prKoszSbqda0SJXa65xCKNVttPvLWl57PNnANDLAvzpFkrEjqT7gNALxxNyWnUqTlOCyLlZPO+li
rkH3UUfVZ7ldUCwgxFMmHEFN0XXF2cMdvIrJk3JjLZNlYxp6R0bV1PPx8QHSRVgX379Vuw959/pl
exycyGCZNJvcWiDpZ2IDAYQCtBQgbDmgNEKwx+Y5E7NjMuuxHo2syDxDmqMAEu6+vgzPSTRBew8P
RUFoSQKYEW8cTIRneCodEruAvWoc8gc6ATuF8vNtI3GGwSLN8ErXt7SFP8XWdBjHcldn5Q0uHO3k
aoEC8XYn57O6yuLNim5JpIxaMeRvZTefqh/JKO/rJvMhAy+IbY6RWHxZmcjJBL661FumYrhaCrl3
UQFrf71sAOvATkJC6WsJAoFx5kmNvq9b1Y8j2aP2fGUngu0J7/uZuO51gmQ74+wwQmpYt2VsDI00
Edifk45YtEk59vYQ12CQNSfqhv2drNwq4Gfdtg2vcfV324TAXcWq3UPpVaHHQuqWm2q0RmifQgR4
uweebZjNjm33ad91KPZeclwkSt/gTIJUx2uZCWJrAIiwNik2OVFpOS2FFD1q1gVOwzMME7earnZt
36JsOTXs91lZdlHyowcGUGAVTvOfm5ATn9SAjFlwDoeIguFq5uwk8QQ6UXJh62vyPmk9s1D63Of4
eDkjpWdF3XOcpjkuE+ZLv3/NSCc9RCbREU3ANVIFgunfJvIdJD/bDsMzDROu2BnjpsfS6UFd5tyx
bFxV1taxhRb8dvvnn5EN9fPq9uTbk1jXINWT00PzYt41h8K3Dhl1cEEXZF7kK5et9Z/o+ZNeQhsb
4aQ30Iv5lESgHPFVRXA3xrMQE7RSFyWdTjJ66HAlj5fW/FDWghctTkyxONJy0rWwsDR6SEzgVKwP
UwTc4qwin9fyJ+bocIMXLXMVH1Jopc/pXjWm7/WC2zw7/NieV96nMxHbqtkiWVodH+ouOVBdehzj
1r+oaRZGaoIVRK5VfQgInmMsSEOjDmG7ZY5ZWBApcBIxXSQ4O0kpykOMFC8sc2CSLqjn7G27D57D
swjSOIpb0EXm8aEDzIA41Enc8GB6s696kHkSZOPzDyzgM1mHeDLDaU3kGnJ08UH70t3oe+kWoouP
0I12Yle0FHL2OyyCdKJhC7xfFx+MVR5ykXaZeWWDNZukvVuJamM5O1yW1xPM6otpGVJ8GOUvFCRm
uG7I+mVXoZCoKqEjKZJy4E09E8UpSgRo1NDkMJEWFSFfZchmNqEL2P72tHPOfyzyKqUDLhqrDKfl
4jYmxX7CQWAcvQZSXFW8y3LodElPl3XFrMRhQysyJOhKhYJCp1HHmCZHz0rojNueiSIvrftWRKKD
Lc9wTKBbqTQ2WoPeYvSCVA702q8M98yVIHOf97I/wFRz041KV6N9DVqKmfXQF68tHfy2f9LCx22D
8bpgFmhSTNhqtdEYpDbU2BQKgctDbdGdmRBnElU4nE+If8CltMKaUeJtYBxN7JQ63kNEVXa8lplQ
h95LSMIFLeflT7V4xjP6tlnOL2x/4KEUWVIKOTGTQ6hdR5VTD1+Lcb/d9Pmo/gP+1IbGNOudlRz0
SQPP7K0hfTWnN5p3rm5VuN27cARMUKOEpYWvVMmBZNltI9e7olT2/SIJYppnIPJ7jjUTTUMdNEbR
tMoOGqtGM0M6R7AWcWaVBfiY2iBVlrRI+2q+TWtf7y5bfyBU9/tXr8RXI6TnoZbtKL7hZG6zuPHx
nwCPVnHU79tTfD4vEFZnVYpK7DIaXOB11aM0/jTqF1oFtSloneNALNQnleUsmWpJ2tPuZVRvVbxm
gNVgp/Y4fnyJDAHqnzeGdW5OFlFTNaLRkKPoUEteEd+2+ZtBnpuLKtFxxcl4p72ALqHL0bql+ZP2
So3rSvSyyMloLH7HNmhT2TKNDuPwBL2pyH6dIJDd3QjP2BzXZwE8qWmbiV2hAw1yfKpyW+iVA+3t
bdc5jyOAZZg1pWnNRE9C+H5xIz+3gLqgAM2NPMmJD1KQ+7Hb3EKaPBBVqpxH/RjkD3SNOYR1aw4w
l75Lb8Mf0O4F0NSB6O33xWlv1vIqV76pAtFjFsev/iB000bgh9I+OkSaX2E05qNmHXRZ8Ph7viQY
w2Ei3NSkLmynNjq0VxiQDMySu5rP9gp9V2qejJ1mgVAUJCrOhvYPkE1WlobSyrDecte5zaENQld9
GP3JK30xMuk8+A2DWj3xJBb1cLBnKayjwwBxRVSTB3bjqLetO7rrrtaEMnUhWDXOo4bQFRP2iRWa
DURE4A5Oc7O4LdBWkmPdvCe3za5xCkgv6oIVhGs7Jgcsio3KnwFdtfDx9kviSs47FOPpvgmkx1Kw
2nIHxCxUOYp05gJq5IhWzwhMP4b+JOj9FSin7JUvsr0jEJAsAqkVDYvn4MwWdKFLpy7apwXJVXIv
x07lT9exM/sNIHO7HGjCNYBFaAGuczAJI+z1sFpKW9onB+kFevI+mMPSgx20X8XHHU7KYyEw2gje
q2ya4RX2fVP4ShZBFluU8VbX+vM9hbAolkq3dVJYEzJCtuuz3RpFdH3g/kie84Pm577kKgdBdl0n
4VxfTHooFq1TYx3eQILqoLrRVesbO8UZgsIRTQhvOKtfnARrqVlh1oToIgwjZ1IPChSPBV9//iBF
WJq41ZPjfICl0mxHPqRyt1Ipe5G3UsVZ78UtKjKRvV9k3/ITL/RMQRk550BNWNo4zcqiuBox/YMf
P+TetK88MwjhzJUjkg7nZQOW+Kup67QvdIxNuRvcCIKyuTN+Tw+Lt86/JBgJz4+ZZABJoyqiaRwd
pPx7PL8WWQiRD0Gm4cQ9yx83jMpSNlSODkba7orYM3GJqqf7SH3ann3et7NxXiumAqRBdFAtyZGk
2E9HKA2Hos/nTQDL9iXHVVFqZRgd8o/ZWZHP0On9Wb70LsVjcyzSGON2s+5qT8IjivtBrhV0Q2Zn
cLtD9VVyIOKtBpqv/qoCUZEjLy2y4LUChO+gubewwzwuvu7XgeRA7ab3F0fz5X3oTYLdOG8DxfJ+
FVXW4BIUjqsrO/tuIDsFesHWof1uHxWHXi9XxE9QxGEJLqV56AAW39bXdqfYiVkGZWu5aiYdqPQ4
9aGH4javjMvrqLkB/iGw1WZnz3mQZxCOinpXtgePUsXpcEvVZV8MVAm3E255LnJOFhBHmnkwNL2h
hzHH2kocaK+qIlVTjuOzeLi4hbJkaGImQSGTtu9mgZtPUbkQ15pMRkg6MhmwAy7H7R0OUJi9cmc4
yrXtNZVj/1gc1cldiHeEd0BdYNkWbYN5g2J2CRqO53OdrmFAW3m3ECTuLLVQf3jZYylh+cSGsizm
aILVWtxNDZWbZdF+iPwasvEXTTkLe5vVcJYWElXBMHwLC4h43Mrax3bTvOBlAW+hGeoA2A54eVF2
MnXCQHUhIu60kad/WTlRI18V7Ag+ISFndgQs1E3Pa0UqEy06ANTVB1UXXtvVqjv/q8jAkx82O2tO
M0cH8CqTkxdl5X6VJOKMSfwNbCTu1EyBDc72qMinnQHp1tRUfsYavZ4l+dgM0GjQh48pwrJcELD5
jMUdRDkhTq3uK6oFikU9nL+w+0wfAFhylqm5je03k87BrP4MtVm0KeFlKcL4m1qmZpOA+OCAUx64
FVKvNqAoHt6YPwwUNoOGF4W4ru1qIvFeDvCLfGIZT/K8Vky4xBlaeoiUBDXas+xQa/BaNffGPEVV
RREdZzhPuKROEopUgzhR9cdjJu3HjIwmPYQTJKDjDygL7qLG2/ZKzsaOrZsHhnQqjaSPD/J47C1U
UFdv2w3zDq2s2N+UNlPS0TI+0Mbtr6Jb4oDm8S0NzGPU7tcql3kvOu9ztpCf/nEyLUWJWnBlwCDs
NHfM8KqvfUl6Mai1U7JDVH6JlNftQXGmguXRU/IlH6AVSQ+QtDC7l0wPRhDFbrfNmQkW5WnLqGOU
kxFvg9qHIf1oS0Ey4H3z2t+JcWR9yJKySZF26EOU3Wr2Uzj4l30yc9idjQaIK4J1Jpu+yfFtchlf
N/lDV72fqFJRpHkzmfZKixMgrQSbZZ6VmZTRaXJhpf1/c/ZdzXHDSrO/iFVgJl+Zd7VKliXLfmFZ
DswBTCD562/Tp26VDo6w+Eqv+wAuwgwGMz3dXX5yzMbPusiYZCzmQv/OxbJLYy9QGHARnNHo36M8
bPwUQlBrOAeq30V1rMiINAR7yoMPi2VmEBIHPoCmD5selzp6mYmMkFJkuTzQcHPIUJT2hPAhgErj
BvWfSE2Gmzb3nacd0V8VKd9lEE3BA4PHHZrNYmx1jzp+vhi3TdZHtFRvwcnjdVQG4xJsOQ84zPtN
K2bwOmNfJi/Xf+yuJFgQ7ThPb1e2Y5tNu56frDWs7uwIhd+guuyZ1726cX7zfwj8RXPgjNjI0PNU
AYp2yiczyfbCHzXrQprsPBX1H4a2u6yCUO6+FWHpZjE0lW/HurpZp/7VklZuRVvFWbvdaVavQO3o
1LEf6vp0CEMB2zpI2TVEc+Si1gkqNSrgmnBUTv6zcV4mEzepa4Q5ihiLajxn9fxl09TUU7rp++qa
96zpI60bzstgSqAfgotE571DMYOttnfh35U6yCx/ICcNRKA5Hr3OTQphGBZf95xCG+OcBSm2ylxt
mp/IY4pMe9xHXdy/9TdHi3N43I6AZYKKUfK1Ywk/iAd5JCO6zTVdX5wcWckttPzjKWd8RXrFQ19+
4siUJgUHhIcyWksLMYFtzU+VGu/szlJjS38woKt5fRYCp8fDGLO1y8CZmgGeMEY1ecwmf5kld6Sg
vMKz42VLb1B0bOKfK5nf0EjXXzs9aJxYk8GuBPUtng7P0PVcUdAcerJX8Pz1NN76MVS2KZiQSUu7
MdAWGRWs6GzxkMbJzgEfq+As3Bxy6mhZn0gfdsbmKy0oDVnZnDWTsYA0dhGVbfWoFFlgWLnX12vp
19b+eH2/RO6R59iyrHIasv5feF5QH+lwFBKsIzj3jgRY9iR7dorS4Tzb1tSBZFgD8fZJe+yRmvQo
Wja9ChiW6GfmI2MM9T/QpkqTI4KDyCPcigUUNzRrCzw7JrCNBjnylUWofd/fKr/o0H4c6CFLqCHz
FYLT+W+f30VwLK0d0HKrBTKV1rmN6K32YqGG5gRK5R3VkhHKL8HsDc9SsJHgtP7b0XdfhGhNZ0OZ
DyAd2y/QnvFVO4NZ+Ohve4X2NA3KF+03yNmU+GCGab5dPy+iaXL+3zT2SV16wI/SMkEzqrJ/z5dg
cW9rWQ+K6AOcd1fxLCuUeShOA0QAHWvx0RMfNPsIULodklUWFgg627R/r8d3q8f2rm5nG8+R8gQq
JD1QkzRQb5abxWfB+LoVXuZXEZgOfJZsX+SvIJHd8zi60e3TclFLQPT+tic2eD3YBpeEPWjoHv6p
ohex9WU1h39+64MbhUfWzUvtTBoleDfiEjZnJehBe2XM945+O+sx9IYDVcF7vHnQFDA/DHVgZV9W
G+Iv9RPomeIdYBl7+87wOrTCXmOemqYe+nK9vX3qNpnmmuBC4pF5brbTedKBzBvdp6n8OvaPg+ub
+cv18yoa/fj93TbXS5s1rY3jpKC8nJmeMj0T8lDK4iGBDfJovGFWq4wwWp4ma47XcQVHxdNYL57e
48CWd1YfX5+GIOziAXn2vhazoaWAjpJDk/W8ZZKytWgCXLyogvhrB9AYAClz8ar0r22NXlPc2KYd
NgbzXUdGgiZKy/BYPFNB1zWygtUpW7WXbu2BmXZ84la+vYBGFsSONdXDuhg825IkrAWuhKdBy+e+
K5VmAqURu3HqJUEjv9X96GvNh4arJGoTXDM8vxmtTW1RLSRL8n4BuqxmN62pxysdJUHPx+OrPKtZ
3Tjg6NXKMVn137riIwUPKuWH64dKUBFReTntaQBpAjWtLNEeGSLOo9nP9bfXDSyDW6LJDPzjeF3l
KcuYWjAT6nZAyoHvnZTB0N9v65l2dz15Az9T4C7fr8/nX6T8v/4OVfz/NvZiKTdDIV11ylc9c0vf
KKcOrWtpm8JpFWk/tgH48Kci2EAGgljKoMPYJK1dkAYsqbltFd6yVGZ3clYLOrGL7aJx39NpN+3+
XO+mE1vNqmY+Y5qN5nhCWzONXbfffbC6Gn0E8YO5vM9K9FUled7rub/Q3iRJ3xvsCUmN8UFfSTeH
lj7N+WWpumoOr09dEMapPJimGqqiMXJKkvVX/RUKYXpypK2ri2IHoFaLwcAscRiCA8mjaKhFrQJ8
IgvuFIiFsCqwtx+ooUueDx+7I5UH0dRldmCznDaZSbzoU5BtYzI7uJwoakp9Bp8xRddXTHAqbe6s
7MSYUZM3MQ+Wfila/eQ6qEmpGoHWkHHe6/JZn7TAtGTEZKJ1O35/dxFpabo0xa4vkHEjByXW3gaW
XRTepI2bxBd97O9UHkEzDRAQYSamNA6Tt0w3wCQHe3+nLqfB+XN91QRRvMqTzWwW+E9bdCKe0AUw
lF57sqM9qSdvyjzn9+L3EG4vz1bjuZ9KBao2F286puMW5mph2QaQEKyxrm3B9amINoQLNLcq6y1l
OVarPJUmnsHU9ACAkpjJcYw+ckXcdoOnes0nFU6vRtyhD7eV8ruyE72Rue7jfv5ofC7XVBVblhkW
xqe9r2MbQAV5dkMr6E1vixBGRrJnxseRh+pyAQJZ9sXu8rQ8LcSOca6sfpXENIINcLmthRYhlEgL
lcZ7tXhWvXtl90fXnq7vrmj9ud0d1K0oB6Ox4ortYO25QwjoL90fU06aKFoYLjkE0rSmLUsbtc2I
/c0foHYHYhGkbALy6p7dF/kOCNaJb8ov80rr5pnkydbdWdm5zG5nRXJKBUGZyuOd+0azqq7Vh1Oh
nlUoWpf9I1uDsZgQ6z91ZrxMYHKXFU9EEzn81jsX6BaTodTgC092sD66ShbQGoAeSEBe33LR8JxH
d0jFnK1Li6SBnh4wt7WbB7ZM6lY0+PH7u/+eGvVMKQ5sojhAL7y2ziW3kuv/W3Dn8QSGlTtWNoTk
55M7zHeLbvhGO1zqKYMCC3iP8s7bbOtzPo8HPxeo/lINTZ2nxT5p3WXRzqusACq6GXj081ya7Zin
64yEyxIUSRGmpac9sAcQ0AcHgrO4nxSvkx1cwV3HQ6Et3KKNWu/zSb+3ttDwR7++b2Ljwbo0p/bL
FDqeFlhvdUwlmySKlXl0dDtMaVWZ2nwaD1RAjzRLEacR+/WfjknpZwTz4rnHtm5FB7KG+3UDj/7d
cEHK+RYKIOOvJVx/zkhU+FjJg30Djw1J2CzaOR5j2dNsLvNaQZhQ+1a8goVX9bKwf0tJ0CHKjVok
yqq3RWZKAsfJoy7HaVZJo2TQnFkHr11KL5cSqAtWjxfiRavXqoxWzk79LwAV93soOmroteji9qZR
gwkxJPpbQS7ptXEuqUYILpr/UbrXrNqoeywetq3y3HKDLgooRrqd+OZQS8t9x6X4wX3PAzAzqFk5
eY1FU7QyWmsgpAm7DLU2hmO5P5XV+kNnhqdt2Uupbz/NPLcDEC2crnso0Y4dv79zfgTFlslEAHui
7Nmcfhb9pzptVR55eShi1kpRs5Pj1K8DWZ+r7eX6Pxa4a4uLLfKMpilbSgatTS2Z+xr53jX3qsqQ
hKWiXefDi7pIx7yDblKr1L46q968Oz54jfGMjD43Ay68AIPmXqYqjnJJ3bt6XS+smG/3oZIFkMc/
/eBA8aDLMZ9d0Gy17FRf1OjAI2/3djz5VZAFMpy9wBp5hdWBDOWYZdjeLVfuahvlaeVPgaxuhbJZ
1UsCPcHZ5NGWxp5XeWtgJ6rC8JtZD8pVcjpFf//Y+3enPqvaPi8oVohA7qsvW6+eR88Z1ygdgICU
5KgEB5XHVALhVTrOio9Uo+01Tutv9hdbhkAQzYCz26WdzCnbtj6hpeUh2R0s4BPWU39ye7RZBtcP
qij1wKMkl0OyjKoNrPh5CqzzHEO4zCen5oJeFLAjy4BkopXiTNqypkK3LKzU2L2kWTKUwNMWriR2
FNgzTx84WJbSuF3PTvZS+YPFgEnLErpRX+ty//o6iQ4qZ9CpmZqjXXTY6RqlIKsPslmWYRMsDQ+I
VHRnbHOCoVle5udy2ufvzVb/2aFWJ/FGArSqyuMiGaNIRRomTcZQjdQnKybh9qwHNLbD+uUohR+d
u/F2IYkbfHpex7l+Z4E4qnWfOdAaUIvxD1P0KpltBJHNbjSSm020cpyNVx3k2M3UpoleN6m3QrPH
RzbXAHOxLnPkojcWjxkrIUdvjoOCbxiQ+VAHCF/ukNgovWx8aO1HiDIldndxTZlEumhOnNX3yzDm
he7QZFJzf9OpZ6uGV++y8E3Qk6EaXEZgA/iWjBXGN2Ln74FTcEPjCVesGpJklz3mBNbCo8u2CmK+
E7gBk1L/larU62T91aJAnucF3PbNJpQdy1P/C+S7ZwXeCjjZIzbMWk+GdxRtA2/vJaXq1OA7Shrl
II1n+9Mg7YsRhIM8towuVO2bFMJM7Gydc7+GZkN22f091Lw8lNVPBClSHmK2onJIFIaPaPGE1qgq
PloltETWfiW4nXhUmQNZY7WHPkyCBCgAPGXZQFTzp2GOXkV+Xfe5os3mYWWWxQpQdB3r5LNwD/6T
okFWHP2sWSTr9BNcHjzCrOnnpmtynFVkYKdAU7svoNZVvc6pbtSlkjxARR/hrNrtKMu3Zh4TI63j
vTSDqWKBUy13q9H9vL5aok/whj1Xlb6QcUwcR4/JajVBY2hhrjZ+aa4suP4RgWHr3DVe9wYkCPdU
ien0tunfFuvp+rgCnLnKw8LGZs5GgyggRr3dL068B9mNfUN9vNPRAAkxA3IhsA0ZnEW0Vpx1dxuq
SZvR4WpKf3T6d8tu/TV7zJnkVSlYJR4LtmbpoKAiNSQUWpaWyl4Wa5FE/qKhjzTUu0uVgutBQxyi
xMwC4365ePv6eH0LBP6Cx34tfVu79qwr8TDOyainX/e52MIqzS8D6wO3yr60E1jbtjSTnCWBi+UR
YcNQQhzQhgdZJtcrigoZ5Aczk4QGAqSGyqPB8mbp93wwsMX3uIMGz8BVp4TrI7IW/csBjmKJNJ0l
8Oc8GowYJmnnHEu3RMdrrIxYi85K9ACFaPz5LQOEiNaLM/CySPUVzYJDYpI/FPD79YsxfL2+96Kh
ebMupgba79qQuEA/lDSYrTcjleyE6MRyj+0arByAcmGba/VSH72nqiSLKPrTnBFbhVJnZOzHZLdT
T2V/0LrnQ5vav74kgr/Nt4QwlzhGt5VDAibNZCvML8tGZHVSwT/nO0LQLD+YS1sNSeOycGMt9fSl
9VZTlWyn6L9zkTf6YmxlX9QxgTRJbNdl7rs7kaXpBL6T7wTBUc/rAqX3xFwjw72s9atjP9utrD1M
FKDy0L+pAekcbdcxAQPvkarNoz4xfxwCynL2CtEcjoV750VXupsamVZAJzQAdK3WH4rUz1LjRIdc
kn8Q7TFnrd3UjI3dE8QueaF6dTuFbau1nv5JAkb1X9D0bg5jodoOOmKxDwVugWqPXBfAY6JJ/r8g
vvu3Pe+GL6ei0XbS4P/XzhmknZuCPq+aetZkhIbbB9etTLjbnBFvi1GXJCf9iaHoUD5ZWgARGZZ1
aOu4DGiEB/LfacGOb3jXPyjYeR7Al7vdkpEW09LVBwZliroNNPPMNEmcJ7A8HrNXVMXEbBuAIrL1
Pw3DAiV2JXFIohuNh9ppdCzQF7WPyRRlDUhDmrCJycMhH7ihygTUD/imPudaeSY8s9N0c+rxKXe9
K9W3br9TOknuVUBUo/Kgu2bUWqIWGHs+lwBQFLiZ22C9QS3xJrsAleI+Is0FsfQskqFeRXvOWbtV
paycpzZLag3lkfYQxIpsVKulUxJkY3nRUtsdG4XuM9gHUrBZOjkzXqd0Bk8UqGMDV2tn4Dnc5tIs
cwMxZLONwAsN2IpNekkeUoCHVXl4nrPvWurUWNTibz/7xd0eKCDjORge0sR+rNFz6BnoeqAn4zLE
6OaVnBPRcefudj2zwMiz4bNLRcJGy28KhUXXDVXgf3hoHhmAtN1bE8fExfGY/urOA0P2pXC/1uxT
Lo7w6LwOvSHtqO5ZQgAX2+H5h9HrdBZPJvOaXDIPQX2O8DA9JxtUkBRvWdICzf1qhPPqdb79xd1B
Od7gLeskDvFS25Opf3588RAesKeOG5mmqp8Siz508Jtaetb3WeavP95xwoP0bAOCrLScDtzEcOoj
922G9m5i+0tI4IGW1SNvMsYC0USO39/dQGRzZtp3mMiYPq2N6leoE9sypZKPjxfhxUTNzVbG2XCy
xKjZXVYiubCO1Os2w/LAi/M1U2yJ2xbNgosD3FbRtQ4ajpBqG3wLSdZa9TomcaYfezbCg3AgWZJD
qXyek7Iywfb5s14psMwQZdPdr9fNUFAfILy6aAvSsqXKujxZo4NRrIvT39QO9y+Gp/ptqJzG6VMv
W8JrY2S63UyVBSZJ0qQ/VqLdOmh7lWyCYLd5EA7bpmnuDA0Um7bmTUDNW5MTrYzCVRZZnFZTFV5f
LsFu84icRVOabZvoknTN33V57fBkcB2Js/34gU54EsJmco7YYliSFmh1XVN9u35GiQiK3ObFqW4N
8xedVImdixbsOHDvbG91Kqhad9C+Asme61oetlyhfcSsUCtkqHjRWh2/v/tGNYKNnFILG05us+EL
me1gR+Lt+kaIJnD4r3eDt3VhaTUoDpNcn0KrmX7W1RlCGGsz3KqFJNgTTYAz7XUy0VlbDVOyG8m0
db61FF41/74+gX+Pwf8t8RIekaOvC5iVNQr3B7lHPdl+jn7nTzfkO5ILKNcc3Mdbsiqe8r18HhTJ
sglSroRH5kCHxFV6MLklIBI8GYAl4m0R2zFa9lAMlDVLijaHC/pt6ihobFFw8Y6zv6bPnQrlzxws
Z+1jQ5+ur9+x0R8sHw+pdtutQBxeIiJqM4/mz2Yvu9AFTpfHUKcgtCL2gm1fou5l/qknleU3fpsY
YKc4YVv8Ka6egH4u3j43k2MV3x1l8GqXbq0tU5I1d6t23xmyKo1gG3gQtTqatjO1aCAo1h9shDzi
1ESqcjEAYmun75/785yRt4qiNpuCG0rXlAha7sGsv1wfWfCQIDxgul2UQin0Occ+zC8toE4/TBJp
Zy2ksRM42l0PkNVfchn+D1qvIvPgAdRks7JBZ+p8QvNeopA8MFl/O9qmT0jqGy6wVnOTWHV16cY3
tBP4vSIjzhXFkTyWessgjK3VPUHhLo0LNA2G+dOCRkHLW17sv9sJuLIv62ePBhfYlz3YD4iR7qh6
llAQNKO9u2nWC1G/uPrnrhgeK9fWKHuj+4IkaKc7N843e1QjolXH0SuXH9fPiODK5LFx2axazAQp
auxMJKgHFtJJ+9IR+7yCD8HrU9iqjlavYZO8KASugQfHFZUym0tqIthb79H5S43XdXmh7SLxzgKf
xgPkLHe00iwthmRw++eS3aezJpF2FC3UMaF3Piavt3ZiYz0khLqNhyK0N6hoCpistfPdbvq6o5se
1I29P2WGZP9FtsSD4vRyMVKjqFGwAtPagYDPUKIEmTJQTHJWRdGOHEv5bmKpbZXlZiNLBp6cyEUn
ZAXGrGG+Vd3w+hETBAE8Cq6YHX0g+4BUouomhrMm2lTEZSGj4xINr/33/7dVvcgXdNUgEGPfVtWN
QYT/1XZryYEVbgJn6FZOUsdtxwFepbtrwirswNs6gkxluWsi+3R9jYRf4S78HPgFW58WvLagjc5u
86jx9R8sUv1DuprKwgrRZ3hUXLWyVXMG68i5+u6vg0/veAUH5AEhYKTdODL+fsGm8NC4zrLRTebg
O44Bns5Nu09BSNKqJL6+XAIz50Fx7cxKc8BNk4xGlNk0UGeZvp0g3Up40sFiKEaERQsF74wald9n
0AWY4bB5h1I9ke6DaALHur0zOmOtM7AAIUkAtoefB7ON4vehGTen/49/lrgQgXHz7IFbu9WzAnYk
BODKLalt4lF0DuhLVQZgOpS8HQXgKcIj5Dr0CGfmuNvxGDoQGve0s3JfG/4hKJ8Gv0zTMzpPBaM3
8BvzSd44Isj3EpMzfSvvjWEHKD8mZ/fVeqmjPADnAlgMLSg55jfto6p4RJJAFD3zeQjduvRm0TRl
GlPtsahft3EL3CZZlmBcFq/Qfrf5t2JHgFuY3gxbUiWx7VG2/iBK59kGt6JOU4jHOLGu3IMlzc9L
w0+LL7OR1IsepOzlukX948P44Ds8xg7EB3pG1SKNq3m/a+a/uZaGgLCERr776ZJqHuzCs3cWg12x
8Gbw8Fl7CvV11ds2iCx8m87VePSjbPG6qJHhkDtjrEJWj77GFJl1Co4zj9LTSN+SvKFOPDn3vXWf
Kbip6vO2jJLwQeC2DO4hsXdzs3f9gOhxeLPKG0MrUHOUZG9E//34/Z3J01kpdTZibDN7rofHsrm1
cqA2TIlLFBkDD8Mjk85op9A0Xmewpe4gBFHfjO9o11K99MmK+rj8I+U0ED29ebHevdMLVZ9wWurX
9kRCNUHJ6+UQHar+ZJDseQHV2AMk3fHibzwrvH5ERZvDJRMQoCpVNVhpzMqzmZ4yxKVs+3V9bMFD
j4fj7ZPdVqOCbucJ7Aa3U0efnWXPYrfX06Sdyv5Li2KiJCUpoK0gPELPgTok7Us7jbP2jrlhba5B
B3Gjro6d8WVGE0ytPaoMXiw/62lY18yr1cmr6FfXnL3OvmcDkGTbTbq9jcrX1L23zCHIlsYj1dfr
qyFaaS4YyTbdzUZmubFhswAd4yqI6mjvrWQ2JFeGYL15fJ9KIIg36pkSZ+hgm9PV29YE8CzIqCBB
5KqS9JPAd/IAv9IZbNBJZkPSqXkWpOjNdyB86A7NJVWaBf3t95YMoiya0PH7O+ueoX5Sbdvxqeli
gyzGGtGPucN1UvQaqb+v74sgauDRfubu2lSZ8LqpxrcR6o15JfH+okwBD/FraUVJpox4Bt6CaflS
JTXU5Afi9TcsQsogaH5B4ytKfRmkUOSt9GOK79arMavcUupFif/TTdc95k94RyuDfxRKrCg/L0oi
bQATrRvnOSrDmqotZWAKejTORULj+q0lHiCxR9pu8LMn80GaFxC4eR7/B4kRqNlSqsSztqv+5qDH
0epn1yvLzs8tJnmNCkDXhEcDsh7tgcCX4h0NqiI1/7WvgTLfMgfR/JMGHUU09vuVJrFW0Zw4f2Dp
DLwPKVHibgPv/nOnaHjpBhORkSMKxufRgAbdNKr0mhIbNNrR11+8ZXpYNl8+ZTU8I5zZmqxoUzKA
YqTwunlBp4gExSgweh4QmNnWCsp1/O+sf9DYL43cuys7Tw0Nm+lzLoyHAKZIMvX1CJCeQwd/KR/3
/tSh9S/P0Kqz3uABcX2NBB6fxwIyrbT2nak0sZZ7KAF7S/VmuMH1sQXWx2P/bK2yduUfinF0n+0M
3Mh2JTMD0cnhLHu0wfs8HcvTZiESnNvfI+4BieGNXUHxwq9/Ym8g5HLwXF2fjMhT8jRvNF8r0tXY
8ykgfrWDWauMrAB6RZArTC8Hu5YWgE5rjuibrMIoWkAuAzHgPgF1KD5pp7XnsMpnm8Q0RNvOGbax
LG059yi9jsqFFH+WMtG61+sLJRiaRwcCXOfmBQP2EBJI5yIv7rVifzDXWpIwEQ1/XPnv7g9akZTW
+QamvU4L1eo1NxaQqHzOGv7t/bvBITfZWQXDq9mwbhh9pvpLa3z73LIcB/nd0FvJJsWukP9sEYCs
/RwbrH1eG0UmxSxal+P3d+MX5rSvtVYhm2c/L4PlsfWbAn6Z639eYG3/LvN3g3cpNWbTbIZkni4a
BG819aXTfMomiacQPSv+vb3ffSAfa5D2T4AEQh4wRi09PVnFDTORU/VWfwu6gAHLFy+Kl8fKbxnj
j8C8/uXK3n10TRU9n8FOjepRXiGrWz/upWxs0XZwpltbpquABjNL+inuWyDRhguhMsla4XJx5rvu
GapTG1KT5QlfeFJSr/1uXmjshquPzOHidUF7nh+mH9o3GV2KKD/GwwPtoQKr1Iw2BINB6Kn5mk2B
S78v9ncUJ0bV9YY9mbrZy0tJTV+Ud+EBgw0a9ydzg8YCVJjuNeRfrYf+Ro2r03yqz/nzKMnzCnaK
xw7OkBq3qn7MANrF0I4SoN/CZ0XzeN10RMNzdk/sQi2NEWxPLQjo2Po665dC9lwThCE8XjDTEQuW
G2KBXjPqgCrp7gFhMT84barHRTOgS7VQJTeGKPDkmfp0dTUnm/VHOry5m+MmBtXZCRwHoUyvSLRS
3JVOtRmaVdaAQ901ybh3AJqBjBt5hOsbIUqB80BAPW9qVphw7sVqzZG5Fk/Wvqlg8WjUV2NaHpaV
1Td1U1aenbEG/MRssM6WouW+Ddo1yb8QeFKeuo/N+6aYu5ol6qpeWBuwPou1DGSxNL4+zX/xyAf5
PB4d2LK0Kbo9m9AZ5sTdGth4WId54ALuqJ7nix2vvn7rxqZ/kKdpt8xbbmUKQR86VNPlUYObNZYg
UwJyrNX90dp8MKrJoq8P1w1Dc9e+bqQK1dBjmtTI/J1aPFK154MIjtyrfurNLVhNIQkUfarHEZ87
LO7d1bBt6jq7qjsm9QzhtH30FihEF7PMtYlmwzkFxqwKeQgY7nqv5J55Xzf+wfRyTMhwPfar/rug
xTwPZR2JH5oWpnP8/m46pdaMdDWqKdmm+hZqmMGaU98aSHj9zH1cgMf4x4F4N35ngh29aADIyV60
c3oe4w3CPibyH1F1oacumm+QN8+j9Of174mmw3mKdS9nZEHMLFHaxTeLzCfK40plVY0PvSomo/33
ZNIePOJ6C1iftoG6i0WZM8Y1+6LkVmDnshMg+ggXH0xKO5SF0g2QbVej6cE624kWDlBYiSt/P5t/
S9yxj33MEkNSxhAdOS5kgOo12TNSFkk2gcFoRfLNWUOKp5NbyYjnDlv8H89jQv77vxeuw66UWbcW
Sb+rhq8ZyB31xVda2dAGKDTir8X+y6Ey4KLoa7xHaKoBfM1bkZhMQ5IF/QrDHGQNizbXiOcVEPr2
U+14mBjnDdbGbArXBr+XgqIDaa3EAhijymVQ8Y9vJozPuwN1XqBtwIDI67dwy1PHR4nltSXON9q5
4ajp54z1vxz0BOT1HGYjfXSV4eG6LQl8Ni993KPVc0UVb0pqY35ssjzzFq2RUVuIBuf8Qq2Z1CIU
OKQ9PXdj43fbJrlHRSNzLiDP6r6kOZasYD+y2ergbtw/11dE4F14dGFvEBVkqPD97TBcUgJ6KDfP
68gsZWGb6L9ztq+XKo7suOZJSkDxD3xcJlsVgZE7nJHbM4j3iwqMegMJnMa9GKlH6j0AE7LkHhZ8
gIcOqpni1KqiDaccLLr1+tsyIARtGN/YVny5vvoCs+YhhH3W67TIugVQsdTLSBo09FeJcmRPblNU
mGzaBtc/9HHh03R5SlZ1dee0zQBIrpl+0yq3Q9UckV/QQ/pXU0D9sSJr6K5etTXRZEPYnAItad90
5rkxp2AmoO0cUaEBY6yhvJnKEqQaxObr3lNMKrtYjyPxgUvlcYgV7XqXjviPA7vZcnY2G+W06cpt
bW/BgC58aNuxyS/SB4NJTv+HcCesymEV767yDEo45tAAHbxEBzcCwkio65JE+ow8btGPZsS5hF6H
tM9oA28+hkccl52r2/rb0RF8fGXuJJv7cdM8psH5h1Yta7cgIzYXGgkRC9cJmIQ8qHzLA2VQtnjZ
QxuisBFmb9ePk2jdjvm+WzfW6NBkMKsiccrRw8N4LsxzWr5QdwlsC0yd2S/N3GWzE7gom/MgqkpV
NIDgY4eiSkP8AWp5YfoVXK/APyyIhTwDZQ4pKPnjfANWk/MrKjNGorgV6PzBNjEUHgnJLf0Beb4l
6RPo/P1V/TKhTw3+RuV/MmjlEYqgIXBT3UE4Ma79mRZmqDP9DopNElf2cSXKdHlEImQY5r0EnWqi
38PPn/Uk/d4cgqbG/dExWP8o0Xv8maQlPsUFEKXVFM5G3SIhfeVNbdN4ubGCjzmXwR8FB4In69t3
WynbzUJ0Z5hQBQQfuYaxdZNI8u2HdX5gtTwgkQ058iTEKZJSvZvRA1RKxhWFPrwO8mxVjtYp6Dso
/s5h+7A9F8/z92nz+jstsR/M39eNUxBt80jEOXVXm1Q2YkUNkXaFZNXoBou++71mRnrLkuufEdyO
PDkfRHaaOTexCz19nezbESgVusR9J7kaRZvMWX1lmfU023mZ2OyJdKvfQExvsrzr/130hrM4G6dd
qQ949BaJ9aO4I2Gre2O83tRvezwGe7i13vQFGrefe43wcERVmerBLrLptKY/JsSeeuOl1cVQw+uT
+QcE++C8/g8MsR93dR628bQ4TpNCMR4MEXqgLIqteG63gyXJ6wdnMILasGbG/J4O3e6pw161tlfM
dM/8SXGhmNfP+oTuDjcr0nPuQK0ClJQ72lRLFciC2gfOoOz7aFwUqswXwtAuiUrNYLQgoiuVtJ+3
e6hbuOShnh0AHgbAZ+b7yRx6NO315uYonpUOdH4dST2DYipb3Cq/GVN1nrRQaRoL/lzVZkhFG2Y1
5y8GWXvttXTarAMuRFe3WgHRaKow6J86JQSeDK+pFGbv/gJ1OHqbt/r/4+xKluTUoewXESGJQdIW
SDKzRpddLpe9ITwyIxCzvr5Pvu6FH69IOmpbdqDUfHXvGcYSzFNPAN1rO16eBWKoB3XQY4F0ZKfY
gN+ZydmDvrMNvuejRceefG4T1LB9dyRmYndtK+Mm3llmGztxDaZb2gUtxyaDseK9qB4EavHJRVJo
tIKS783+24fVGjnXJLqtmwl6yWXDjplVQZ6RhJZ4l+C9K9eAOdN5QqLakp2c+VsN3zsIyPkZ13t3
+8ZRu4a6zQS6RI1JcqS99fOlyJh8xqXUhdbTRTOFVZAaTo/Xt8lWlLSGvbmZovGsshxXYP7MDtUN
gDKwspj89I8Lrnkf5E/ZJ6zbPt+Z/q3OrV66rOaCdmOenwqsKA+qig1535fXyOAhyywkVDArnlIB
sXsIQUr3z/Vx2niTrKHBfTI0fctxfXjJdExbHgEV9aPLxm9zQ4/DaEXeMlU7YcnGIb/WzWysgcz9
JVToljI0PLDk3bBL9ty4oNaoYOC/56xJ0JHEzIGuK1whhW/sE5xf37l815DgVAo7ny3cgfYndrO8
dH4eVkf6MN7YN/mpCutjt5NC2+oL+3fAPdrCCH0JSab4i6m9Q5bfNXPp92bcmYm3G2DroC1tvLm0
Eu1FzuR+J5QOPoO3dAevy7AWe6ngt6ebrQM3KrouE3EN3PBY3SydBLg3fiXA8VxfuW/vN7aO2yy7
HooKoxPNtAEqIrG/atm9XP/2RgDN1rFbV6LS4NglbFj0VPgsh+VRHrs/euHcTukFAaqfWDafTamD
WkwfEp1HAncmW9ihlnsKE2+/u9g6tLOQZuw6UPUilce/WHVx2usm+8DB4AODKZc+MhZwx6pLmIwn
yev1rr99i7F1oAePdlsB+O5F1uItoaPol5YJAObs2n4a246HTA97tfGtZbiK+uD6PQ2ZQlt50SDn
AgmqJdYvpm7OwntfyputY78ipVJnMMCJJLFCr1Sxz/oGfukGCkDZQ9rv5QPfrum6bB33GTomTtah
IQsWIn6do07AufvBGd2HsiDHQfZnN2nupT3BQFv5Y9eeCVyMc7Z8f9fM/ScwrFTteLzBaMKLvp5T
uCBV4A3EuUfDGTFJ0r/vMcDWF5IjAReCqwxaknA+mL0T+OlhbY2vmfZ2Xk8bu3t9LxkOVfhhTrzI
OBegYTxOAew3o+sjtXEyrS+iWdSiqjp8PJHmwXX42Vn6ykeaYwcNvbFx13eR6pq6qBU2bpy3j7Zo
bseZB3ReAvxLoCoL1aMZ+gN7lPq38QtYeva/7wuEww4VDfpDgJPnoPI5WvjE3E7DfTLdDJADyfOb
bP6lybvkwNDi6obKNLMLbVluBDe9OzgiRxouhSzJbubU3pmkjQgOFdB/96qGliziT/TqQh+j7hmK
oygl/m+qS3phd1ZJeJE+z/cAg1trbvVMjFOwOgBbcqPCkh+9Ib0tvXQvdrgMzH9fbWwdWff15JLB
yryoNvUhLudzi7Srt+TfbdI+LrU6D1kfNR60e4bsoxzn+6nbswvc6NY66mbSHiwnxW4V6fLZyadf
mvJP1zfS28gJl62j7HYsTGMYulXWy+s8DB/SnIbxAgMzZT6lDODUsS+PM1W32uwlbDZuDefy97/S
kRWkpMliX9osxkDJ8iyd7qAA8MzYu/Aa6Nbl4PirCUoTj7oqB8NELmAuZA+FyU+Q6N65YzfOnzXT
pKuoV6cNepB78rOsmyPBouBL/nJ9VrY+vzoOoOgJMelpdKPOfR3Va63BSN8tGG6N/mrni9wM1tDj
4xQqJzPqCFo/Om4fdP3emtpar6t9TzVJVdlrHl1kyy86yXL6JYP+cJHvBJhtGCMY4Lyvdsyc1Z4f
uT0miSl45Ao4CRqtu6e2HmJQsDx25E67V116+53F1uQQUdaycOnMI02cqGqoG6C9lxl1XcPscwfZ
qyCf1J40/sYQrkkiHS1i0hDKo6r7IcwxKfaE9Daiw7X+M2Mpt3iDuZlmJHpJenTHn/0g/GH6o/rf
71q+a0ZIPCRFXytMSZY7eVRr6HsvMNgOM5WZdyWtIWv37/1NMpY6U4ImRudnK+50+7PZ0wLa2B9r
EshSe5ZY+smDGix3gt4zX7qhAeLB0yjje3QPJ7m1nlZ7nFgirS139KKxN7gYY9aFLhzHfM/KSZTE
s+u3WSf9gjVWcH1atlpcbXxnmOZ+KgyeRA2ZDjIHfWtKwYDuCk+ANappYHCc+Zc7dKfFraFcHQTY
hoUVLwwBAIw6b72ZfCNY1gHsh4pbuag9iM/Wml4dAa2iYsw4RTNQ70D6M7Z84Z40oJjdr+tDtxWg
rckgPGM9AYkGAWfrOEdNx/igtPxYJTEcjnId+66CeuSoyzK0FjUc8xpm67woq9P1H7Axkmu6CLxM
4al8ye6keHUUxZ/SdoA+NgJSD/o9WFOXrXkjpBFetRg0YXftfeXWT9DCPs2Q2L7eg407bc0ZEUVa
FJ3C5z3S3JisvIPHxA+G/NT7Pr86EDxrboyw8PnBJv6S2+dyKoMMEr3XP79xHq/pIkncwDiWdzxS
8qHNfsriw/Xvbo3K6hQoOsnluNQYFW59Fs78YNvyTLi1U8rYetOuiSFFZ/eEWhWPYJZ9Lg7ZNzbB
J2aAUEQfsN7vyC4RdmuEVnvdGnjD5hk9GSDd4VdW/GUkZGdyt1b/aoPDLaSx+xi9KL3ebypom4yP
wHoEy25JfiO6XxND1ETSCUVyHvUhVLvCNLITH7ygY32oj8WPPbr+xmz/U8L+KyplRrKZ5+hHk5Q3
kB+NGgG67DKG1xfT1myvKSLa9lKrcPB98yl7ERe/vLOTHZuDQQWc3bY/lo/XG9o4cNda0sXAwZZi
aCejX9vpo3Y5siE84FL6864U3MaC+qcW+Ndg1RDhA0ABjaTDDREvS/b1+o/f+u7l7399N1U2bJsT
hUHS9RmUnbBr3C/XP705AavtzGelcD/gN+Odnj7Hx+EoPswfiyGoH1zo4+T3ezOw9W5b80OEq+wW
qTcOW7ouGGcaiLbyE7cKGUB5dXa0yCPgSH7hPV3v2kZG5J+L8a9RW4qFD3XSoL3WOrSiOiyOc1sq
QHxsExEA4o27nApL7Oz4jYov+6fff7VXlbB9xKXrRdQrf8RtYP8g6YyaONjwtj0cWuaFceXceDMy
FoCpNVN3VzfdWbTePQxO33l8rnkliVaqgbwE3nmg8QX6/H/iIZOEcHP//xEouyyQN7ILaz5JafLa
WupL0BlApwLuiWmYfP45A3jknJLI7Nw2G0t/TSfpUmuIlwatiBameeyLXR7ftTrI5eD+a7YckDRL
IqAwIpv5U1zqiJshGDNPRWVVpJBZwfgRgQrFnI97aj5bnVnd+Isr22VWCKBlpz8kuYqSfC97sIH8
YGs+SWk3Va0p+rMcvWNyS0/8UNxN4YWXnYV7L8qNW20tP91PtT04OWo4WvTfpsrcloP8MdoURU57
+Hl9YjbQUWxNLCkmBsnDChl6QjLliwJ3p1cdeNbhtBjnk+NKhK4sSIwXjJYB3yQrfd2OD6KmJ2+B
dUsOLEfS3sWyhxmi2QmnNgd4FS1IXUBL3JuRAjLlC1tkd6zkwkIKYpBvqbnzIb5LgsQi5dGWxbPn
pL9ExQGJ8KzlcH1ottbPKqhInE7LJMdmYJAjPNlJk4ZqatudB+rbjy26ppuohMzJWKODeVse+skK
Fjyyq/IjrV9c6PBOe9TKrXYuf/9r59XV3Iu6xS4gsKz2aalCeyoONq9vvQo6EgOiJO44r9eH7O34
ha6ZJ4kRqswMDuXBNu5hrjKowDe8wnHSm+B9TaxOkpbDKDkxqIGU1A2TLPmg+zq8GHq97/OrQ0Ol
btwRF4n9ZC4/tNlwhjxv0CT9TmD09pama66J53mybWTlRS08ixMLolZGIbnWPjVq3lm2W02sQgwF
teXBzS6lCQnlnB7iJ6rJo84xUdnEe863b9/2dE0zkZmdA06ARlgBBHGHgB5I/Oe8syGLoo+pKSKi
+Y84S3c6tdXe6jgwLjA9TqyQDBm7LCS9+GYS/dWtDMCcjRh93tSOTxrU/hY9DdH1tbDV6OoA4JCu
TVzvcmmVcM0eY2BKBqr8vFweEu4eJV2ieZxe+cB2qkpvy/27dE1CYXPhurGNCmNnS7g/LPcW5Kss
rv/EY3lf6uI05fMHS/c3EFQOuxz0K9V1j7OOv2WDvnNl5wPYFdmFeRjggQEK/tm0i9qZg43g9T+2
9DF2dlN32HoVeGyOO/qIY5v2DFWjXn5JsqMLumPZ/JRTxNrTOOw5J24s6DWBBZ40FYXWOpql/KHJ
4zvRjDdJWkLnB+Cl61O92bdL438dk0vmkaIzyH11GVhN4iYHOB6vPFgmtU8Xj5os4uFOU5ej5L+h
HF2TVibVpZ4cFuyde+/47ZsX0FN2tJ88KM31QXixEb/e0Nv3FxWXv//VpZp1bm3naKfydCSY+aaF
uweF2urD6pBxxQTL4BbDFXcsjF0KLblZfCZ2/un6b9+ac/bv365dKy1dgnSaY/LuabDKJcpQLTzF
OUmObQWs+t7EX06Qt2ZjdbKkTJQZ3ko4kS1WHXvqHHqYn6vavSlcWH3kSfYc2wpOG/MY2hkJcpPs
7aetplfnS6es0pljZD8b4ZSfRsN+IAQjBymyNtRW/WzL2jvPqkkDAHOngHhjdXQacAKuj/HWml/z
YWA351YxJ8Az3HpHFqRBd/TOzqOBZoEO9i2CN47RNSnGAx8mmWuslYlOsOROhyMEPWs/BuLbV15X
+3TsgiIjHxNAAK53bWPpr9kx8LyrZd+iZ4vyvqn02atAP7v+6Y14ak1qaaxcurxGLhnu3z4wS34b
k2gurIjy3s/t5jza2e/rTW0N3GXz/bWBdWKqklboharY84LyOaTIKx2QLBlPKamKY+U08Hu9xIqi
geHO9VY3Mgd0rb9tlTg5pIeIEdYZ0dCK2zKNIT/mfFx08ZG62acstQ8CkGI2iM87bV669MYuXDNe
nGkeUlKgTZY0t4CBHN00/QqT0Nd2kjdxAw6TN51pMR1JvQRV4d51uY5gKeaXJR79sDPf6fzW7LJ/
D/kCul+BF40XZW0GLhQKL0nFDyIFLZioj3jwHZuseVc+na55MPaU88kb0edGT74D7S1PQ2uc7sk8
bXVldbr0Dq3jrMfDLi9AGNILihKkDsaqDds6nvzFLqNJ7jW2kY6ha74LfI+aJtZ4q44RGPRhC3Gh
UAUXdZvwooHSBw6/KY97knIbO2PNfvFSe2K9hThJSjyLoQM9BEuaHdwYxdYUou18fGFWfJ+VfE9E
ZgOrQteASodXls1bDOfMYZIzWneA7AVxw76qsr5t4szPFhnxURychYJ074B0Pz4JbZ68igfF2B2Z
Tb5f3y0bl+N/YJd5lYgE8KyozNTNmIV9nZ5H9ceRbGcXbByfa+BlS0TXuhCaiHQMXoBnnRq5R6Hb
2Ohr2KU7CpOPEo/qqnFfPWZHenFjX6T9DrB26/urwESWc5UPGt/3qu7etPQZaaCQV8h0Xh/7rZW3
OiB6aXPgNHGZzRbhQT4i47PIF8CIMr8a4qNIRDAmeg7EXLyzR6sARUwljAxLPBnLNv5T1lPoxOlL
7Ezn6x3aigLW8Ek10trzEgBhR1pJH4DU3h+Vc2sn87HNyAEki3NXu63fAyXe6SlcGJL4g+P4y7QH
b9s4qtbASpsTy6b4GdGSmBuP8xsxD3hEOh/wsvwKNa7ct3W/s3k2FsgaQzkDlMebDN2lVIJ26EID
TffGOtkt3asFbiSv6Bo9OWdWojQscKKahs2ZHRQ00G7dA4nqwzgdknDYWYxbh9IaQ7lwBifwBE+j
Vqax3w7TofFI4gvWPFaV/hyz9Gc6gBNUWffYc6Ht5Y+t4KdYDQ+EyCC1nHO87EEu3i760DXmki5G
UZPheZgP9geSl96B9OpF0hxyA7xo/Di2651Fu9XU6mnjELHQ6vJOHqfZ+srcKQ+EZMbvssZ+ygei
4C+57KnebNT26Rp8WU8l7IAQi0eqZvYjkQM517MuohIyfkHpuurUk1kGtou0pNURGDYOXec7sS1/
X9+jG/vDWR1qbMr+Dw9XSBLyUgYWngkt48d0qo/D5D5nZo/TuLE91pLCujKQChywPayY/h40HOBb
RJrfMm6NH693ZnN3rI7QGIG/VJdcDthnPzqP8nNei2hIknM/8jCznJe4uUBPOhAi5GAYVGlZ5Axq
52m5Fd+uUadCaU9kI27yfjBnpeJHx7Qn1aoPSOQEeDrc0co7FhkLmkZ9vt7njQt1TeqCZKxa4N2H
fWqLsHWHJ8OnneHcmrDLRfXXI2FeoAxFRmwF1cS/jdeEfPROzElerv/yrcW/xpa6cTE4mcCCIE7W
+jVbDpO13Ddj9pC4xaM9FOcuKz95WftLQnaZz+8jsNA17rQc4GaQ2bj2QLcMUyIeSkeeUpdFI3hF
1/u2ta3WOR8n64eF5ogV0jwPZDEDhubCv3EBtfFoZug/VfBMOjFjduZq49hag06briwNHjO453Ry
tgb4KtYPRXzsII6Zm51K29Z9voaepnrmQ5mhV7maj1YX345Vc0gIjRLifqfZHI598X2YqvBCAelz
75h1OSLnPd3Ut/so130c7Ip2Vg+SnFODF90ES9wc4NDnkzha+PP1idu49+S6j9xrKNLoMj9Zt31o
/WRB91Q8uYmf3Hl+9dw945F8W35+X01Aro9fW6ikquoKpMbkqCrUwMo7kb9e78rb21euz1uaa1sQ
GeenBkKjSsGNacg/OEWxc1G+/VSQa9F2rypsq8jL6Zy03UPHbrgWn3J2dOudg23r568emS2vTZq3
w3imDvSS5nBuH2KwPK+PzdunplwjajknoAhDL/VQTJqG6eLWwTBXOyrIG798DaCFPHzftJkuDyPs
5KAGA6NwlY5wADDpnqDN1u+/bJG/jmYmy2H0zADaXVXeN2UJxP/OybX15dXJZVfcXlRbpweV1M13
Lhp6l7rG2jOU+Ae1+N90jFyjZ6Fo6lWp1aaHMWoPro/S0XP8NB2UzyNgxA5xKEIr8ELH9/wvUIv3
v5pD/6AfzIH49XGv3rCxdtc4W69BSrnJh+k8tyNBYWFqAhTnMhzP5Z3k8Pi6vso2UhfStv89TTn3
rHaa5umsphQl0lwXLAk6EKu+xNxNnnOndL8xYG2XEAoDZdBoLz+NUASrCgath7Jt44eiTofCd1nn
u5bwovf9sDXEhc5ZlfeamjPIZEg0NvDlTcMqYPahi/IXdb5gz9xfe4ihS8DwxpyvoSx9J8fcSNuc
iZPCHmUw3aGq8zBvGJCYn5feeRBjc0K2/MP17m1cFGtEC+SvdSkV2ouLxHcGAlkLK3RE9t1IfTY1
6lfX29nY6GtMSyZdvC9TZs6dREApRsSbsx13p1akfOde32hirZ5fVHPr2pBiOBv6qzcPSvwRaocl
t/Xp1es/Sa1MOlWCWQEFNnOWIJ4+GZhtvGts7NXxTQcrHca4cU9SwpwtCyWosH2zl0neOKXWmOiW
5MxZXGs5983T0kDdIfl6/WdvxDhyjXZ23ZpCCgKjUr9e8JgXQVfUPh2kGrszu5Uh28F3bRxBa8hz
LCyr4F5rzuNY/qrp/EEU8KXBNiC6Cnf6stXG5e9/3RK9bZXlmIP4gF1uIunDAccfb4ubOMwCA7+z
4wVH1v7YAxVtLKi1Zn7qzYNQEl1qeUjsL9Z0qPPD9a5szffl73/1JKZtoWBsa84OLYiPwFrhSpU7
2fKtmO8fJbS/vj56Yz30GX441Yf6zKPkxn2Is0P+YwIn4pFFEOo8qVPn+nTv4b/VH/bv/sy20kvC
0J9ZPI79nzzZCco2MFeSrTZ1qhpXdw264t17n/tI37WlvxwuJtzeL8jEXU722L/Qodi+dNnl228c
7/9ADv4avsodR4RTaDOX9yWGz5yc80Tv+oN9KCKxswI2zvQ1SjoWtSHw9cHiyr4U/MuISqoD9X8D
wTSld86sjf2yxkiPjli0tEbs/RqyublvDNj68U1l7yQIt76/itpoE7tENZM5T43t141PeBu49a3x
dkAeWwv5n7//NRMFYUvPKwzScgP7E5+e5EPTHKBTBA8ZxJ+hdb44Gr7LqNeV/0Q9f7Xm0mQq9ILu
qFQfRSmO4FLuHF0b+2MtrF95qoEn1GzOBVsiRuJPqCvtbJGtSVjFZG3cErNMxJztQiCwavSh4jlU
g4y4yxv71/XzauMo/CdB9dfQUDPrXhsMTefdNqM5xOnk872X0dbgrPY4TaQudY6wI4VMrYMrY7L2
3qMbGTS5RtMaiDsJU1ActE8XEH92gCPbWZ3tw6Vsv+cZsrGX1/rsZQHY41S65sxaoPerJ+hXhzAd
gFVgCOHJnQNjY57XOFq4kpim6A2moDpOoj627WvifO+svTfExiysIbRARHmwsHPMuST5aRmdz8PI
T9dXz9ZPX90OTE+w5oLI1LlO09Okh4OjexhGuiSULobpeiMbMiVyLbneSeUQwjDV7Jg/Lzf6Du6h
R+tgvTgXX8ryALTX+7bcWnpdMy+x9IQFC64/FC4hodGLcNdOx/uHb/vfC0isAa95zbu6V/A+cSCY
0TySts774lxJA8Ham9nYY94EPJET+TDW4+B+EPm8TA9uXLriaZlG5vhtXjuQRoI8Jk2+S8JV5ffC
c/j3RfTGfSBpmcJIUDRFBXMVorS6AGqZ9u7cJJsVjG46PjsRQJAMEoN461RzHgxLMYzifrbnnEBv
Ns5K8ME741GN/wIzFfPHRVbGgw3TtPTdg111BpkCO8m1oEGdWqRSh7ZolvGr0lbRBpCvl/mD5RbV
9GjXLAFoqJkFDxyUgduTTorZge5aPPQPcx+nQ0DLYqi+cM44ux1ra2rUgSh34I8U11sG1RujW/s+
aYYh7Q6FqDr9LHhup4F2+FwCC10sxtykE1TStC+tWMd3bMo979ZDcF9G45zE+oOths6FIAmDWeDZ
9JUi98ptHXvxp2Fu8XJdJsnsj1mNRN3HriItlSH0sMX8axRU9cKfM1Ew+aFO3NTxwtkZ5vFzP0/p
2AaFnToZ0JEfJu2DZQJDTl8p97WsSXab8t5yD3EiQC31GaV2/1vEM+M/LSThk1OZsLi7EZLE9Qeg
P0RWAHuFmrAMIPku5zhAoNSP9wWEL/I7XFsw3OOJE8PMM69S8Co9uArZ944HWLqxpfMrV0i12CmQ
RCnN+DfuVVJUqMPHlrmTWRemfJk+q9gD0KnHo/B2aUpXeb6saZe/ELstIH9XeLMhjW/KjkIzTxV6
gsR9l04Gnkl5ZamjNBwEM3/QNZW/VWsnChVZU8/jEkxEtPNyWxB4vmb3cwnwxd1Qe2qcoR0NN7Ul
QOEqW/Iw9oqqS/15manzkMlsANoTJfY25v5UzKN7w7s5FlE1ScqeC91L9VnDFBeJakeKInKpO6JA
ktFmcV9zqP3yPLJ00l7y11RJD6tQjkjOD31pF02UZCBacL9wUTXrgymfyKgPDmHpRffING37vQYQ
XVsH0jppjZ+V8jpnftGNtfN1GcfUvVNQ6QPWsmaZBae7vstfYS9dPVT/QPKGCfm/hifubVLpZD5Y
uQag7VlnHIsgZC1KOMNtL612WSJ4mkE6/qBEymgBrMZoEPrUeDTQ26ICTR+DXVLVDYGrFnJZ0fAF
mV6UcIjzi7P5Utwss1gPL5492XW49JY9pYeqkFMfwewxa287OLzErzbwO/PH2O1U+eq5Hn/olkpe
ZBM19D/8okhLRBOQP0xhFw9KlqfgWBmDuns7ed58WdaLM1l8eq2I6uny0GejJdhJocpaFkE/qIsA
kMcFcezQXYZBOEFuGwv6UFhETHj+oIqOJoHpYSjVhRKqA81jX3MDk/K0RgDbBMKJ3QyRpRoS8mQX
Ze8iAZmYcvH8ooZybBvUmcOd7ABDBAjTn9g8posTWbDJI0kwDHWRPKD+2CyTPzn2aO4SR3pTcsCP
ahfkOQppQ1g874AM+w2IWm+n0dQD6Z/61VwzNz14OOwF1HCdXsvHGs+c8pubQkPylUDrinzn1SzY
gNq4cEE4gUqGKM6ZXuKW+cRrbfkTAg62euqtNAONIM9qWrRYM8gTHVtOq7L3LRa3hfZR2zc5O8A5
pOO/yZBWGY0WypfFCQZqt8TCykyWmoVyIXMl4BjKbBu5RkjculFFKgcZ625ZmohlfKHPDsHi8UdH
eyTzPWdq6SOKND0dDkB5lGUDNBVhVVSmdY1zYHDJhLcVoEL1yaWoMn1Kl9QhPyD+xasukLnDwdrv
NFf2zRi3FX/ytGrdr1zS0db4h8oMv+NsssfvZI47HGO0Gayl8LNUW7iw4lEX5Gc8AjzQBCMbW/Ew
c6xDWKPGPTtnQ5m4rp+ZOoMxKrIJEO5Zmrl+qNLO6NdlzDlwl51InJ8klRh4P4EWicQvypeBINna
87xLDp4UE1Y+F4JCylToBOfbAQJvHk+hEEYT+5Y0rBAJro5pmPoTvHSkZv6wtJb1rWmtwtw4tOPN
S1sqp8SJiOvtW6yBK8lusFwAaA8TF15t7a2ZYSl1Bl0QUC4fN9dEfJvInh3jFEi8NOhLRzgGcwTT
5T/GgZr/5OulB17j4M4wNCigSJUSIHo8o4uHYRwqdtlfdvLdc0Xa4IbvcTb0xwzhZfZxJGkyf8rb
pi+tyO1ER+QpBhyX5wduM4GgR9WkWx6npL7osA15US/WncksyPf4NneskRxbHNdlH84QkOjjsGzp
OHG/ylCcbILJKSx60zW4CbTfIG9swW8vKeQ4+yQvtKYPyUQWDalka0Td5Ui7ts2+GlIlw3AgBXD1
cUBZ5ra3OMzz4kG3s7AtiL3arVv+KSXePW0ER5I4fXZ4Y+PsFJlZvDGCd0ANYWYPpHAIhdUpW34A
Ld3o25gVC7nJW3AGn+vSdOM9KvuqJ0HfFpkLMR2mFqje+XPuJoP6zPs66exwTJqYan/UyWhyv50Q
5xhot7NlxEYnllu/olaa1MeGdQNMx3BHsxo7m9udIAc3B6eABuWYQgejsnKESoGkPCF9UJcxTW7H
3uYVbMEBBGpGH7Jirvtp5q6eHia3NcVzkc6uc2aTq8lNbVM1f1oG20nhELpkSwGZzSTjcJ0aMOU/
qgax3REBgeiwsGdw7As/Lh2af2cD/Itaf4bCnLkvBemXP3mTT6b2GbP7hPp6nLX6neYNcX64aVmP
F4fsiUEORiNo/53h1OFYbGXXwXEg6fPUbv3R86zkm6mHssBx3tRU3bl2y4pPLuNz4oQplhyFs3lC
ps4KzJK2xYvTw2QAGBlE1fEMuH9VxTBgKJtOf3dFbaW3jJU1frZmSg6fx3aBxNsiBCk/zLjRrFPJ
KUXgVXSJYz+BxKWSIfK81AV9q00N629tTy4T9PsQsIxwu63r0TowE1cL82MI5vLXavKo9QzevaA3
NLcd8eJAnIKDsCOTWfkTEqf276Sr5kcmiZy+WdRr81vMcJ69og+e+9vj/WJ9NACJ2/eUclZ/xR1s
u7+RLJ7m24yohN4uUHBrzvkIyvdtade1fpYZ4rE7t8d+RpnDkLF8Nq0k+Wcvy7z+V8HHQZ4aEVPr
tQZ1WFNfLBw3ILjbQ6LCvEbolER1HEtL+bHTOSAMQisxXupDTxNU03zQvhBC+KrEaPzsLJzvN6wV
yfAwKScpDnJ2K/dbpQmdXiEGPPSfICpmyftUVfb40E2W+z+cfcdy5Dq27Rcxgp7glC6NvFRWE0ap
DA3oQYLm6+9i9XsRKrSQ6MjRqaMBkXAbwN7L+Ce3aVDaDWaD2/q56qZ++D3PBDzIwPeLujpVTaph
YxhuUX7ePbfyrwbnZnWsR7QU4fCtnRdIYfna6+xa7WgFtBqy9anC8e8UQWfCxCrdFXm6MXLm2t6T
hxTvkgcQsJrmu0nryUe1pSgXC9oqk8d4H7Oqn61b5k+I2oEBXWTn9+CRufnRgdxWfDJru8kIavkp
NeqAmRldQYcwbNx6mkLj5Stu3cNNpeduG3McAbUTFkZe5mZguasx3FMKc73jTDr8digm8wolt3ac
lu/lghNli6i5aNoXH9pb44Hk7tY7R8uAa/pJx8OjeU5pvy1/XM2i/psNKFSb2M1g8sdKL/j2R+s2
q7w3a46NPHW+Od62Gm/rcGRrhnXt42cc6omBKw5APmDtd83kmsU3uLJ75KZoyKInZT4gbIUTcdPl
2Op5am4RlOdp9YhFhQuKDsKEfjvYECr/gh1fNtE2Zs0cMNIszXmhoFEFS2NP1WlZndl/tEAdGc+s
BDH8Z+cNuDC0HWXOwSzQqwkHWk3GeHF7fY1T1/L85yYv+fTk4+o4xuU2V1WypGPdvdS1Z+iv9dYx
99MKXhIP0olx78UcvLl6nllhZHd1DQXDn7pON3+KLKcYl0ef8KG8GdtymPsQSlfNFPVFXjYHrd2a
HMDUcnFYpGMlGPFAO6jEtSP2xtlq9NmNcdzW6W0OLBssf3PukFucuf146nk15DjqEZmKZ0Jck4N8
N7I5vVvAj2GRiUt2dc83ByT0CXHCT2xwZ6r7tSx434d4pmrOLeTjLFh+b3TtD47d0gVv0I1Y0KF1
lny+4YTW9puPm773bfIMXH2sYkCQDvquto0HHdRIfhiwCJxfpd13P7ZW13SMOifrLa+IRQ4s1ar5
zi1H239drcyvYkQME0q3w9+byNJ65FDrZmPdaBrOINQCoag9huPQeePvxShyE1KXjbndI/KWrKnC
SVt0szw5a2ZrW8TdtGiKUHMdA5/uy94wo8uJkI9zdUS0UNvwtlvgbaUdbd/7nkFq64EVlhd2aZqq
ikp74uajBIWQ+E1hNpOu1NJPxoRaKwCoEYTdcb+xDsDJ3DnfzefLXZEkgIm/Z5Te5R0tmk4Om0z9
BAlUbwrmWAu6hzIaj+z7GMMvtA3MZDl0ByXjzJf0bB/Udw22bKynxUHPyN2WmPF2HLpYfyw+9z/B
2w6GoE7mI4n1p/zsR/11hlpEpLrW28LyWtf1EyLrb4hxJcvYPJsFeQJI/gapkfOUqbQqpSMqpIsz
iB85NcNan872uUt6zF3zhrT6zYKkRLzXyduv6zN9uzyBHycVASz9dzhJ6ixNjev6ibpIcXzqV0Vl
4OOMIvGFlDHUB10Qa2391FsFCU3g7kKHzg9F7WtB0VYqu42PTRYd5Ff+/f3rYkMOD9HxxM78W73D
O/R4Cie4sbCwelm/zwZsRIwzjNNvzcSESSaM2RXbWDJ0IsHVXd3ZXt1hRL5gBJAwMBai+LIkQJAd
5PdujdcQ+OBT746n2n4a7G8TsImuIkkt+7QQGLpmnl3WlQbuwPFKHkZ+gh3DVUtJNE8bFhfoyX0q
Ru/Ecauyus+XPyypMRKRZbq2tK+7JUcZK+SRfxyj+r5LtOdJC/RH9p2ejFg/mlF3qODLfWVn9kl/
NwWZCZhW3iIjXrsAovNfhncd3okQYX/bXZHlW4syAQBbQTZ975eryBVEtEtrs7GDAAk+7NFXqp30
5YWmik9/XD/B0/zf0VgWY8sHC/n0yS1+9bkTj2kX4DVxU2t2WIP2pZhoybEl2qZppWYDuDaOJ/3s
/7TBNaChjWckPEV3B3kVmVjSG5Eramt+vo2tA42wIWiAH9X0o2MdsuwGCisKRJ7klBJ5oos39mXr
oQnHup3hPO2OU7z5X73yHkz5g61/5cQPLg/aviI/OOpFfijzkS83ZwQLf4LsjHlq/VpRRZHU5ojI
DzXSIWN8xo7uY+0FqsZHQOWWwMEdojukoQqs9bei/lEP9lj1bq/ZtrdCRgezjtRHVDSRfrcuQYXk
0MmLzYf0wYqLqPqt4dXUB+wxj1X8LVlcEdmhOuxJXO6z8TSA2oIXFXs2Jzie66fihP9i1eUxbLQg
SnAPWEF4ebqkgyrs/xU2NaziaBQ3TQRJGK+NsFbHawzvcOhDq/g0skUuHOzQlsHt3cM1ojJvdfu+
rn9TJEop1KRwFF/uyseYc/JfpE9nrIeFL+gJMrHTCN6DcePU8FF1vo5GE0xcga6TnFmi6VnVcr9p
vHk8IWEGBhWaQrbEU8CiJB8XyZ6g+7uGMWD7cPJjWk4Gx6st+33VAInUzrTUqI70Er4NlfO2pDEv
w5nfG2wJU8QFpLcutyMJASKfE8lKM5sRB45u6kXQMYLJ63XHoEjPnPsajz+90I4jeL0GbAi07DoM
FBGJmaNROHaN/OfRN8ManmPZ0Q5pnJ3TTwPSw69jH+p/qfuLYhVJgHYopv4bZjY6UG0w7PxUTqH1
rX2uXrSYh82P6kvxiKYOKuCQbDaEDe4YXp9u+5gVuXEA+OZ7sajIhbLFKmzqbSNjtZIV+usrvymN
Al7zBjnulTjFlpa9PlzhpHcLKzd7eLqejBe4YZ/oc75r2CdeaKEmAOfgEJViPEH8Kb68dCXvBJGx
aefbtmfW0Z7Dsy+esSHDaQwdQolJ7yGboUKHSsKhSMukGcAxBKY7Jwc5vbxrI73VIpL5UeYfV9Qv
L/dGgr8mIiOzMjdr68c+xwUGiSXkMhLnLTu73ylGbn8Iu0ii0gPkbC+3Jxk9kZzZQSkIzhO5dlzM
qC7Y2S5fSVdHW6miFclOK2dv+d3Z7NUZtZiN9cDi9FDH9cG5x/b8/8ugcRTrTrJnRL6lg7pdVlE0
09bxRBqkElR2VBLSFxHtLViTTsiV/+2BkdRxFk8OLpW7rXt3UPorS7AtRORVdoWls2lDK+vTHsqa
RIuJ/8yi/cU+H9MhXOsAXt/XTbsQBnw+8Vrz0Zg2NeEyzXejMR8Mbt4yuOpdbkI2IUIcSAvaYh9m
ztGuaXqkaVU++a2/Kd4Tsq8Lr/aJAm6BYgI0cNz1K9zD77i3Hi7/cEmIFK0r4D++8mxGXtmd51sP
JqXbuh6dSZVY24P4B3dVkUJYVWWaaiWfTzAFS1/pPbC7MYHLUExedkp0kTiK40qytUXOoFMR1zeA
BDn6K1A8c2OGcDY+VHT7WVsqPT3Z7hbNKbq0aoBDIvYRcDgoAQOz+5gedwfgAW/pK1NMIovOQnLe
KUDPPi65hpyz3vXhMqwKToFsmPYV9i4+ZWSxXOgv20cUf3hid+bdOFdzMJq6F+RKO2/J6SGy5jzU
6WegSuyjx80f8Kx84TqdIBuWGgBasluH/Lm8eGXtCBsb9fLByi20AwOW4+Y924MXVai/5d6jaV6F
9SMija5KgSfpRrTRFu6r73Ar4AsLtpp2ke+vyeWOyHahsMEh2FLbpQXApTOg9ITQNwBrU0aXPy4L
tiKZrjKrSe9SrgNIaCRWtB3pcoaBVXXjHfZMwfrVGSNflTGTxCqRXAdJgjLT9zPWdKBV2gdOfp3w
GLH2VfBu7c7YF+ac4ssa3pnIBxRNUuARf3mQJDNg7Rvm3ce7hg++3iDR19Yvy/KQZVF3nSIVERl1
KC1xH7VHPMS9k2evD16xKbLGsrEWdrOrGyjrAU4WL77OAr7xqNWGRTEiso8L93J7YpOGSyCNyzYF
xQZ35o0BE395uCVxSKRNbbUOlBZ8XWOw+pLZ1b6XNUqLizH9aQsyKW5JskaEQ9nzSo82kCWNNZDH
g5Jkn8xdJL6wyy1qRuf5cldk4yTs3RRFeFYBJBkbPAF+M8yKQXHZl503Iouq1Yi2gAULSBPcayIr
WrtbenBf/EOb6OONOvkhbUjIoLOaNjNZ0dBubr9FDI7zdWijIYxdZCmOaNnVUqRUET23iZdmeytr
bINMmrNwDP5zfs5KuX7JlUM0k2i1OjfGLK0g179EUAdvEn78uYFAB4HmLsweVKU1Sc5SZFMBqcG2
0QPQ1j4gNXr24znJj8OBKc4d2ftbtJUoO8dwQRSqE/5tjnfSDg8g9gaJviysd2M0xSb5+70Prmgi
uYpqE2DR/S4JdiYHfvqPBdsS6t+dwxzt/7dkgfO0xdDrPgCG6wRLhGGMwO+5vH+kHTX/Db1eA9RR
xfADxoiiUNEeyKcpYU3IojXaXwO6Kh0gq36J5KsU6FSoj/xtaa+80ri9+1kFXdI0gRb2EQn8Mz9k
UQ5iFsSd8C/VWpEufSFIlNZIKtTEGwwyMs9vLYw25sROppdCOZGSOCQSsGzbacYV6mxxuh1zIBCm
9dflCZJ9WAgOFemtvKRFGvtm1SGrRfzQ2zJF5l/2ceFQd1yio75TpTE3fxEIQjqmSq5Lcjn8m7J5
d6KPBK4dAM7AjIemgKLy5aFcuq9Drt11ffMy0eI6sXki0qxst6CLNZZpnDUZLoa/apWgmawH+5i9
64FuuhupDerHQAXfmgP7zBoghNv2m+3YYVYVr9fNr3DQZ43pj0OFZlaniopeD01bEVskl6q/x837
DhCSWXrX7nrG96xfQjrfeI7qWisbHeF077tpqZyuZQer3P6wnhldUNnQQaC2rb2lmvsTsENljJIE
e5GPD/cSFJgHB9p1XxqOs3h8XF7qM0Fx/lCEa1Ld50d+WIGtOqxv5V2rePfLKi4iMR/EGc/rSc8O
zW16tm6Kc00D3sOWekq2EJ6cQffZmIO0DvSvePIoUvySLSmy86uh2gx4TrADbeqz6axBZ1DFXUmy
IERCvl3m7QqUJjsYW+eE1eRCNcudvqYV0JJXLWaRH2ezgm5AEeLHM0OPtrrxY7vRR8WhLPv9+9/f
LWiPahowpBgaq6mP8zZEM3PuzVypR7EfeR+cxSInbrWBz15LMh7oF6TG7tvPuw5R7AZ7Fnk+Kqv1
siNX5MZBOc7IgfxlB28MyV3JAx34jz0zszX33sGM9CM8IC5PiOQSLppMpEtqd6ldsUPeOrfVGOdd
RNzhU8HtK8uuIk+uXJFyIxo6U4E78pOc67MWFxBnS9ZoR7BcWacQSXKzYVqmB7uMA7Lu0ZJDiY0o
nnEfRzLEkn9XFYF+N6SuKXRCM3qe8hck+UO9L05IJIN9uSkmQpIG8EQcnYmnM8p36IBtnVOL3mfl
gnrteFst+t3EIaRf/QHXLk4n71epw++vvTeR0Bx5nVxeCX+D5X+vbu+/LCJINc1Wix9Q99q5yd78
lp761cbF3ChCo/ljAli+FOvN0EPM/3KbH29YT8TbOa5l4RmYYyzJ/UDOc/6YVp8uf3q//nzUGyEW
DB1URGqrKk96c88rG1h/YIyRHdpduZcVzDHFsH189HgimI67Eys04qTJkpXsbqrtMajXznnW26Z5
82oIJi/TuMBUndZN4OmpoWj3443r+cK1IHeQwGNOqSWWlwMri0xO89Macf6485WTY/677s2eccui
aGEwayjug8pRVgYLXSz/y1Mkm33himA2JvgLBA3YVTQgDUyHu5X/vvxtQ7ZrhSt9T1FUBBBeS5YE
pCv/W33kXaSBXXBCQ7fNFyucT2QEnjwBsvKq88cTMXQgiY3e5KBNbn7xtjcru9NVAnWSsRJBdGPj
67gvZdmhNtNpOxdgIbGgJlPWxT6cYhR3TVkr+2C+O0CzbgF1oDa1xPcOHlRPKCTtS6Xqluzr+1J+
93Vt487odoaWkHoNPERPmgNB0LnXLScRVzebzli0++f5cq+NRw6MSHndZhMNG+oCodaaMbEu7K6t
DY7IunWzDRAJ6QfF2pHsZxFIN69ellkGfj1r2KnpcH6NLV7xDOKsneIxJwmJIqRubPuiaG3MrmXX
0bD9LsZP6agHzjqH0/xVt1fFkS9rR9jX4Cfg0Gdop99e4fAVDLYR+d55ZOTMbWBqsujyHpcNmbDF
kUydpqJataQ216/9YJgB/AAt1MPT+h5WuJViXUm6IwLs6nRrM1T2tWTMNogt23bcOPDe4mBZB/PC
DhDDgMR0rRJsl+wSEWzXO5u7M8c1WLVYSdO+DoAdL358ecg+fjzgefLvFvSHnTJoYsig2TcmrgUu
WF+uqjuMbKSEDT4u7mjhtY01DJoLjVbaaNGYWsOz1fTADFk6vMUhFKh7O7VsnBTPMMmAicXqpZpW
E0UgLZm7LGh4MuU/CpXjpGSJeXub70KW0aympW+zlnT8BUrYUV3dO5t/ZNOiWMOyCdn//q4By1hR
9AMZJGlz7/OiWZ/sLD1cN9fCDQFaASn4tnOaML+Cxg/zh1/GNlYqdIhk2D3hegDnaY9l05AmLf1j
If8EC7ZpCuFoo9h2kgNcxONpGURgW7NLk1x3QzpoRtLZ1p+5taAAuPbnYVShNSTPLYhX/jsHOS0H
uHajJ+Qzj6BYqv8FCZmfdq9d04TBUHrd7hPReV6/waDDqNNk45v1s2vLCYxyN7tO1c0TAXq8p1Vu
gICb0EX/naUsAh9K9XCXbAQRlLc11aCnHr69auAg6OntMto7u8mAJgfk9S6vWFkjQvwo3catndX3
k91UpwBkSl/preWs98DuJpebkKwqEae3IJPGrX2MhvTJLMF0OXXUD1ma1KBlX25CEgVFZB5Jm9EH
bdNPuhpckc6HDGfLzqa2HJrK/pEDhrKrJSl2iSR+uMIm78212Ln/fmJyAvU1E1JlDb+uWOy5wha3
WwYRAw0fJ06iQRVCTwdF2JMEDxGYB4k1bG3u4cuG/W3wkZldnf6HZ7Nfl+dANizClu7ozOFBluHM
rqgbe/BnAr0foKWrvi7C7ywHUS4v8XVzXaygsp4KBs7odd/eV9W7A8HvNsjYa2mauFOXRXOpW1HX
r5MieSjZYSLELrdzb+KLliYUZn0g9CespE+ubR/crFEcx7ImhE2czoYLKHWOwRlzCAZNj4ZfPIAy
H6VQIb5ujIRTWefELVYLY5Q6zRpzC+xO4mWF4posCREixK6oW1fXikJLPA+5/HH8bG4QCushnZDD
1ACJhOtQaZ4jbK9y6L2iXnBxgdRKYLEbHbZblwdIsr0c4QauDTmUmCi+XGp32rgEBXmDK4Ti47IJ
FvbWWhGTdaTFBFv+EVTuW2Qh+iADagx0514R1ySTIALfspI0UA6Bedc65fe0sO78Jv+yplAG6dsu
BOE+uTxSkkAhIuAct5jqYqvx4mVGoFllbI/X0Yw8EfM2wrbQwSsXz621D9v6TSuPrgbRqj+FpwI4
y369sNeA0+wWB/7TSTu24Tw6CfdUBW7JKSbi3CCwlA9wqNSSVO+iEsz4QbvlZRak+iN8lQKDfrk8
AZKlKgrGm5M+a2Cma0lhD4A3wNoPjyqe3maNVx8uNyFLrYqANyi1tcNoYSb2Wr2TGMc6O4ILfUcC
PYKYGA2g3aEywJJNibCpQfoq057tbUFHcoLSBej/8eV+yD4t7GpDa/RyaHGhb9qqOlpsyG8cvfl9
+eOyeRB2teVAFGKFx27SzfZd0xZZMKdQICH196u+L6LcrMHePDNFSGIzQxauKJKtRuGXKuFEkg6I
yLYUmeSBW1iw/fSZjizu6ynyoJJz+edL0rwiuq3yWM11F8uUak5gdnkwVkkGmlPu6lFhWaEGJs/s
K8ZK9iIR4W7zZtMMShMwZnhaki2yY3ZA8ed+F55dDmrDU8keF6FvwJZyZ5hw+QXj7o6sPGQQcIJT
yWe7KH5CyawP1mq5rooiasZrObT/yh5d0vWj0fI4BV2xhuhWa/thg6r25WmSUBY8UTLeN/N6S0e8
GssTTC6KcxFrIQOuI7FQozOPXmRDYKW7VZHuJFtSBMoRPkEvru5xn7Kc0Kumw1xkiq7IJkfY7dZa
urDpnjA5kP2eLR6YdYrJia3Rgy8nxItIEykGbX8sfFArEcXGfQ/SLr6FuVkedrvRfbml0fI0J3rU
J+rlJrk4iHi5cWgGzfew3CZYkJPJP1jj8MImYMCy7squiPrjbeuBhtVgQpaHfef4SZWk0fpgHazQ
PeaxEjEkGTIRLKfB+zilFH0xXv6zQ40jZIzu52SL/5d2JNcgES3HZ1ZtE0FqYpr8JwC3wwZKjrTu
Y7MHjWk1FHd2SewUwXIQGYQy6opRa3vjuHb0OcNFa8y4gh0nWcoiVs4jxgzL7jZNPOO2a5K6n+La
v6k8J3R1yJ94sWId72fsB+tYxMpV0J3P9QbtNDThgBf6N/v2r2nSntaTjs1/uR1Zd4Qj3rEqczVQ
BE188trO53b8zKYjhKaCxQPsmV93MRLRcJ2Rrya0c7D/LfrDK/KosIuvaau6YMumXDjv/coZYaSK
XNTi/GxgIWL/9PI/l8dHAqfzRKzbputla3cNEmq6By0JqHa24xz5KT1NjvWg6VNctPOPIttuNbp8
MVl6VDS8//gPFoCoQA60cqZBCixNsj4ZSpiirPPNUJ8oNL3KI+R1FjOLHU2RrZLszb+Vx3cv9awt
TGgq7iPY6mGD6gNff7OSJ9AWC5dFcXf9O90fdWkPpu9aoXgUAn+wHwMDxHMbvHNDg/Af1LLxNIK1
QtY2fjS23deebl8HCHYGnpmbYQX1ohCMvuoMNFoKFbWqjeacZZHmjl2oUxuFpQXSL1DHa3+myPH8
vDwFknuSiLbjC223ecZRYuvds92wqOUt7IL9wBnLUzc1kQ0cNmQSFZFFcqT8vfG/Gx2QunSuuQjD
KJ+dVmMMXT9F2cl7GLT85XKPJOhr7+8l7V0bDR61EOPFat6zSKYPGWAGc5nhZmSHwXzw28M2frby
JzNDVWNOLjcq2Z0iNG/A62tqfbSZos0OFX6dfBlzrgiUkgD2d9++61FHQZvZ4K8H5/YUpmqLHlkT
ZB4Xswvblj/PI/tdDMXj5a5Ix0+INNwATsFIMUdiVHbO1ZEmqquY7NIsovEam84QRcPS217+Xxof
pLboP2n8cg3/B9Wm/Qr2wZ4UIXg5yZqaQ3vtL1Leikrc/l68cI7yG+g0map1J2tljzvvZkmrNw5R
SbSydtCeXk3y3XIq7Gy3gUWO13FgqMY0sJkLZPuaageyTlVQgMWlKudJR1SIPV4PRSAoe6bJ/LQf
pyiM7CPKvkOANPyfRlRyjRYV7beuT1MYqmNATf+Btn5iTJMiSksihIjZQ4XYL/QBRwLJ7zwocSwg
BgIhVrpfLy9v2U/fL4jvZqnCPf0/Z93gHtnw2ddU0y+5zPwXMk/z4T6IZELiH90DpByObkRvd1hp
HamtBCThWgTnZc3g6XylePWnT7pJQm2DVd+wBvoAetjUBf4AzUBgQS+PlUQbxRNBetPQOXk7Fvu7
1j3gds725xgAOrGf7KQWDedmDOFULC+n+B9Cw8fR1BURfENVgsMEIYBD2WvRvLWBzuhDyqjiEPp4
CUDy998lsJKO69M2ZAfq4KqpTcfO9K46B1wRk1esKyu3nuHT5dkpbGQf0hPkyZ4U8/FxiHFF/F07
d21npUAVgfAdOO0JL7SgzYvIHh5JOkeWGdcjVMhgTek5ueqS9vHCdv19lt7tmHlcu7Y30af1bCR2
vBytOzdIA+iaR1WogoNKYpcr4vK6rHGtnqAVKFeQkP2w/xZ1izAdD0s84jRQVeAk55v7X0g82LFn
/YSW5rA5LdFfiYlIf1wTN6Evqv7I1pjw5vCAw7PosncHSvFs+j4QFddPsinBw/53Pibm57Zv4dPN
bc/wbnKbyDws33bMcfnQ3RQFJFMRBOCBk4U+GKkHRxGapXMk3AwqyKfOlPLswOIlMqIiHgBzBqh6
iuwEKlZerGJRSUZPBOYNJgM2DKybwzKQeLXa0LCvu924IjDPyVDaWjJ8eied52GVMCy43S8oHg5u
GVqNKnZK9ioRrgMcjBnfK+fs0Me7VGSVtNlxDKZol68ituK58fHN0BVV77jZwcixQiPoFUdE+F2y
V56CTlb8gqBn3C9ccWx+fPC4Ilgvy2vonafAiDEDlg2982vZBtyltbNGkVydu+mgGz2maVRxRGRL
YP/7u6ijj1DH2hzg6/yu+Qq7kdhPrxNpcEXo3mjyfIekAFQ1QVVks4OZQLtzyBVzsk/wf982XRG2
BxH1HM7cHBWSbm0h3a09ET7fwoOgDqDHl0eQ37rqXeCKwnimndZ9P6Clje6WGKV/wwvv26znXxx/
YNHMNQDfbUUpWoI3B5Ps3xnBy3nRagJQZTWOr7SAYXpXrU5IM5OeXUf/DBHtEnVdMoaZW31hja5f
lYp2RUBfWo2z3jselsKWulG36lagQVmzZIBPQxnqOK3ky+UDVnLxELF8MH7gFSrVqGLCHg++ztTZ
vtosH1+XHELJ0eVGJOtDTEWuekHKruJ+Mm7doejzYEiLRKu+8OG5yr9dbkOye8Q8pL2Uhu1AXS7J
NfMRwuxnVJffLn/64wu6K+YemzzDBXqb8POz58Jwo7oH3XOc4Sau+O2y8RF2/lJ7cz5aaGAoXmtv
jda0vOFtFZjTj5Z+uq4TwitA8+mwrR3GpzLsu3Zkj43Gj3qNCJZ2ilumZJxE6CY8SWBgMGG7pHr+
ra3c282k8ZpuYe8xxZtD1sT+93cxslw2c81aF03UJWCI3jAUD37jrl3g6DaSHlbR0EmxaiUrSkRW
ciBRRphKaUkzu7CtcPhjqWefL8+GbNsJM44UDukgio4NnvHEgZWKtTw7ja24wMpGSZhre+LFDKw2
wBV4TWjmBCfQQf/Wse63U7Sq40qyaEV0pTewenQnAHVbXtiB0/ddlFu1Hmh+h+eRPdkJy+h1QBRX
hFoaLF/qEXV4oIG6JzLRT5p1HYDWFbGVxubPDqxwUJW1zf5QL+0Skw3MvIqZNGKzWyhiumTKRWhl
V/Vww4GNSNLa/K6Zh1810+Fr6+KQvLymJDcjEVzZWMXm23ChQBaLu6EO+edgdTM/XHNTi2Hk+OzP
qRPYC1CRlxuUbBARcZnOo5nDAgeLGE5PUZXZb2Xa/Lru28JGt7K8g3w8UC/lWhlxNrvmYeC8UFST
ZL98n6P3YSRl8P0wMFRQepi+wKaFPY/l2B4u/3bZTAubOy+nnjU1WEM0MxKNfvbrX/CRii9/XLK3
RThlvU54cK+AHTHHrMMJLjjBQKo1hGA6WBMqnpBsgITH3Krj91cZptYx6A1pwVU1VYbXknu1CKxc
fG2yVoBQkj7lh4a1R2uA8npnHZ0K5nh298yLLVz6MbluvIQ7nGHpWtVBGTSB98CUVFPvgyI4ROBi
f+pKlS+rZFJEuKUDnxSXLpiUwS6D0ckBZ1vCfirgNqfSF5LMiKh0qHm4vnsMTfhl9qsrtR/aeJ32
titCLl02bPUCe7ZkgelRSOD8sNdCFEFCckyIgoa8JRzSox7qBD3pnlcYz8V7JIzMiWT3qLm6kb1S
1StasvNEWUNjMUvAqEyAHegSuf101Eq4wi26Yu9J1DpdEXgJYyVWoHyrJfq5XyLrG3WBP4GmMNyb
6h4e4uzW925+MA7tD1XRQNYl4Syfss0tTAuB0DIL2KfN7k/bb8+pp8KSytaVsNP1lm+gvKNL3Kl+
V2z0Es92PUUklH1cSNyQ3jf9wt4/3k/nytvOczYoQrgEMofn1r8x3LU603d8xPCO9adxxpvTa5/R
WjjlWpQtAG5v6adxy45QMj4Aqnkm+XS3tPafwqkVv0HSPREC2qw6TONydG8x3K957j+WVDXtkogi
oj7LGomMYR+5bqMnh9dRTu+Mid9s6fPluCjZlyL2E5tC77SeIS4OeWTnZptAQj2BuClM6mtrDmqa
KyKwZAWLoofcL6thMtASLKByGsxuRw9VNQ0xpz3/c7k3suHa2353oBtznbm6iehoWM0nPWvjBRp7
BTHeQFhX3N9kTeyL4F0TptVsGcRlwLAEJWMa7MhNrcjYTFh31tHlXsgStSIMlAJryK19Tae18brN
/KB18PUjmp7Aewf2jOtrD5591bprUOow99PhAkNylbmHrIdCKMi3roF7LAYRBm9hAddSzj/3qEYt
y9Pl/kluqKIUomYOnVYP+6Imy0tDhzfKKF7U8F4qzDSAm2UIn9fwcluyVSeEhxpSAU1HsOqos57L
Zr2fOQNasFFdfiXfF9GiBMrWdPFHhDZXa4LGro8A9kRGb6lqm5LgIqJFXT40GwDTOMuA4AuaWaMB
qQzFqSyZCREsmkPoaR3h9JgY2sxjZ/WeJtZ+xnPxvFoToODT3ZRqWnJ5KiShRsSKQorUhNnc6ic6
a+M5r165sRlgGDUQUuo+wXFYVb2TzYkQBTq4LmoVGf2k0d3YYXCJhhNfHeSboVeKgZPsEREk2jTb
xomD0yU17MD26zB3z3YFXR0VqEoCTYK+xL9xxoKlL9stx5Kshv+uu4aNjcwTwDFDDsfkYgDRM4uB
uUu0uojJoL9dniTZ2AmbH/4FcPoi6NgEW8VJG4IN7nV9vyluArLPCzeBHAhBwyuwBoidONZbO7+Q
VHU1loVNER1KN9ebbQMfz1HSOjdJemrWCLo3kP0PWvhTearHl2Qli/hQvFo6r+doaDF+TwVYKz5c
T5/n/C0zVaqZsqSziA81kAbyXB3zX+clCdK80z5XHoGnJLhuYQWG8h1gNgsefV4wLrDSbVXDKFna
f0Xv3h1wTo8UcG4hQ8hxI9D1LCq0+TjA9Xaur4vJImAQybQJ9rPMTwoDGN58PbjWcleaKribJGKa
Qsinrp2WDF7ZyTwV4OMawUJ/Xt4cknkX4YKFD+2ueh7AYYQPj5m14ej9cv381K4GrraqBI7k94vY
QNiiLjhRMDys+d1yPShrxc+XzKyIA6yWLstGgg/n2WM7l2G6vDD/yQF6/vLwyL6///3dyvF9C+bY
NYaH5QTYNnrUoFk/jM0DvHH/j7PrWI6bZ7ZPxCoSJAByyzgzGitYkmV7w3JkzplPf8/o38j4hMEt
bbkAiNANoPv0OYrbl8R/iKg98NXn0J7H2s7Ly0bCBOjASQX8lxyGIkRPzwiF+C3anlgCAr4xPRVM
c7VcR7qvPlsGqKfrgikcoezd8ppqfjNZesFf18LBg669qVrLY5BI1ikqi6b+sUkNT6PVMQMVHKL1
ntOBbHnsz5PRfsOYPwavY6+O9M0/VISipr92sGCXB9+0GUCFUG0/kMW23XHHjtYgpey2fbYqTF+2
twX/nzBWglgbPW7T7o72U978ub73ZKYpGD145qC9ylAB3Jv9ua8y1ybZnUmNaIfIhWOqaClkx7KI
3duK1un7BGXZerUHJUpsHJO4FV9RamM+7s3k7yYUqnfNZ8V8tvZORTIgO9xEKF+JxBn4NjBA7aY9
X5QO0tDxytI1vAYwKxViXBKVE4n1dtPZTb3C8c/7E+g3wnL7m9AvW3bfVJXXDae0VCRVJYYs8uvF
RblAOHjBlWZ56ewbzk4VZwo/JDFkEaTHGFkRE8AgtvreALFAAxI6rITbxgG48L3V+Hp9z8km67LJ
35hPneogVe5wDQBxHMoN89bd9DzoNOiVZxBBaMvbVmPfZwqZpusdSja5SLc3DojMpQ7uBHGajZrH
ILT7Munx+q3WIPPt4rqbx16vU654qL3fHxVzFVpcFxx3P5RCVdDeNOrRy+wt2JGGRrV3sGxp6l8f
2Pu7AWSt/85ksXRQGF+A36yhed5WO8pEZ4/yVHHwvd88IgD/Np86Q9eTHfM2FPwwxLjLmO3nqQZN
3Ed+H3Tp/7afGdpY0Vx3wsYErH0i5qO5rT2oonvFaSFxmyIcsascEESW2GmMt+7IcDN3FEv8vq1Q
EXFIW8BCtxH+bJqLF1Y2lgdl7z/FOl4IUn6ByP7eovvT9WmSnHlUxB+CKyhfLKhihxvVWdSZm4nC
x8kMVnAaB2Y2FMfNXKETT3jjTVn9Y6naJLQ3h93xJe/9BFLzkIEudkX9/PuzSv+DWRx1C9S+mNXc
TB6bmAJU6nyssJ2KgMW6aLYNuseQaO7tye3X7WbZ889sKxRbTvbvl63+xvc028x1e8eT0Cq2J1bN
96ZpKbQ9ZE1fvr9peid7SeYGlBcotoAaX2NqP5Z+WL5d3wQSnyKCEHmtjbteU9hKys8TrT8NQ/OA
wtSbrUvua2vsguv9yEYh2LyZzS0pG+y13bbjJ30t9cfYBObkeuvvX3WpCEVMM8PUMhOjmMhwW0/F
ifD+G0vjp0IvVHE4yV2DiiK7TEugOQYle7DwLPSJZUN5V+xI5SczXf06g/QGqBsHjxQTsk1cG3EG
acOhdyBtcX2U7/tNyPz+uxOgcV72pMUPbHHrgePoYS1mf1y6x+vNS5ZIRCS2y1LtyYzmEdAKu3o9
9Ro5Xm9a9ueX3fdmD0MDtNzbFE2Pk+E6c5R2P61WcezL2haeOate9Gw2KpieOTK3z1l2nNN1/9zr
TPUGl83Mpes3v8/7hkOKBr8POB2gZa1ee2WW//jY3Aj2rfPUNEEGCgiQZT1bi/FtL4wH3n+M9pmK
IEO67VqVlHhGbfP+s070H3a3+9f/XOI7RIDhaBGgl3r8ubbUnpZCq4RV5iNpkxuwvwabk/y93o9s
hYXzfLTqKtn6gcMDDm3rFSy+aKPVlOHS0LZFeL0XiQ8RYYVdiVISm/Q81DuPJf18w6r4pVm0LNj3
Lbjeh2QkIoJQ15wK9dIdD+ea3JpLvJ7mPNO8smpUoD7JVhWRg4RrjTFVmKvZXN3dBGFmbYJr6Prv
yxoXzHjXGRh0GjRux6Y3Au2IJLFKmlBy8xFVdsuUz+1GULaSI0ngNnseJXk1u10FudbZPJB2O5v6
kisWQrLYIopsH2t77SoUDgGCD16yUvctHbDorYV+0qZH16dLttqCZdtztukj0MphgtJ7lmYumJ+W
TjVhsiGY/zolpKAA7OIoxlu3xATNEIgkNEohEJGkpZeDxVZh5bKFEU5utiVkaoACCdOLDJfJXcIg
4LEsNzG3iEvL0oPmtuqeJhuUYOqs05LCKfHySPQx0swG0WKdLoGNHryldhSQSNlRLqLLNLrsGgL5
KGSsDlt+qraHNjOgaxVOS8Tsz2XuF9pzRvjH7EaEZK28aSctQ3eIiaxu5/TbQ8ZqVaGkxCpFddrV
iCHqtFyq19f6s5bpT9W0/72+gyXLIbLeUV7sZV+j7qogNgh9ISKUmHdl30QLRL2vdyH7e8FIVifp
u4KjksxkxHTxiM0h6sEUUACJBYqwrL4tDV1bsXfJmJzMKv3bJu2xt9iX6/8umx7BNKyhhCTexcCt
YQRPphX0Y2jWP6xJ0b7E9ERQVqwZqdOBIjNcsyqEZlfmGmn6zOPshDj6p3jrXqbmY6AQyoSIHQr3
IJ9sMtxxquzg7POfxNA/FFwCx+2/ngoUq4nRa3jBOBX9UiJ05eotuEnabVDMk2SZRRRW2/MtSyb8
+0iLu612Ztcsq6jXQL92faElNx0Ri2VrFhuIjRH0I2hnrK0sPu0UmoH9uK3BXiXQnEdsWOGdJBYh
YrMGvpOJG1j1OWs9pwDDfaYp7EE2jssEvrnIkr7LtrgwcOzFiddZg+dAyDH/Xi8Hs1SR7L3mL/5b
d0JFOFadcAjPkA3Vv962BUXmoQp99Xbw23uXAqc6CfXJ2yDikPkOWLQ+FMqmIpvv6IA8qyjgR5re
tL2yY27a7M0HGxcM/fK8nwbbQMRqdeI+0O167QCXGDLV41K2g4Vzz95xMx8rxA/ilP6YG2112wt9
MwQeFTtYksCkIjBr3wttGIiOZ0Z80dDRsYuTYGyqpylBVmWovMJBHV+eRXFqfSg7REUgVrNWbNlm
dOmwmYKRoLFOxcJnN0mYCjFxcSHv7DURkNWiJNuAxgHerGYVdqw8pdMOIZJlc/Hoca0KSjT5XPu9
YX/stSYCtJzZsuoOfC3AyX4FU3xf/Krs8LqTkewBEZFlT2bRJhOatkHVlsH+dfKl6FUuTNa6YPpr
2+bt1MBHFqZ5ZOX6hfH40dHXXx/7eeEYr4Eb6scJERi+75Xr2PnjxMpv9dQp7tISpyhisMZhsgpw
lyBO1fLnvBy/NLz7fP3XJae4JRr3XjSEXUJgGsEVejoNRX8s5ptpcxTeQ9aBaNzWNo4tQQcV0Cnp
NnxN9j0yDeeQFdMHp0c4vUlnrG16OQG5mfzhffU5Nunh+vRINo4IqSr1Mcm6HNuyGH9YBXfzEXcd
VXBT1vjl5vPmQMrtCnWcOf7bpPMXrS08fTfvKFeJiUlmXgRU1cDosq5H8xXoZNzZ7G4aEzL02/KC
SIXiTJUN4dL3myHM87qivAqr2xZgzk7pb/CuvWiboVhZyR1Q5NqzC9oRRMYRFY+bzJ3x+E5iepNa
w9/aWWZX2+vap1TzP7bYghmXZkvzJoU/XeeM+M0aR3tTfzZLrgIlSGq3qQikSmmDa+0FSEM+Xagc
rOBCgGZ+unDGIS6oJFqT+AuRYK+NwYGhWUgm8PwHALodUUX6X7EN7xw5pmDN0Ak3VuTdsCAXSVV3
Ts5JMLvrZ8s1AGzSCfRIk7BUIY5l4xAMm3Xz1JkVpmutHHfsej9XrrVsKUTcFG+SaUIh4NulsP3y
hv4/Oe8kRihCp8i2J6lTwAjpEGVL7GnEDqGs9FCq6LskFigWsg45Lfs8sxHiXADJJKU3aajSzB3F
1UlyaRZrWBn28K4vaB7Ixd61svpQVPQ42dsj6mSCdVcRN0qWWixo1Zme5y2/OCu79Bey/eBJ+3Td
rGUBD5FJb6/sfp1Q0Qwn/rvSyu9IIN3UVv9gp+zTxLPfbAf7QBOnXpG3ursUKm0d2ZjMf51jNibr
ZpfwXkU8PNSQWh+cj7HaUhEYV7dpp1sa/K6pE5d0ix+rDiXZXVlExNXgY+n2HbO1ZuMU8Gy6NVL6
F4U+n4xqnV3H0lK3W+afa97eG8oAtMTTi0A5y8jWjg1Yf9sJzG33NP1XU/wcx58Tiprp+rHjXATN
DXoNrN/lKYsiqJe8aCeXT1nAzfpZsdUunukd/yji5famW6e+cZCLsyriVRV5KVkGRQbj3GTpJ0YR
XtvZrTWarbunZqDo9eJ93+v1YrxvTmE95eVe93Fy3B03OQyRFtBPzoMB0qMPnymi9GxdTZDTbtDH
6HxyhgH18oobqARNREUcHd6tzdgPNosAWrejC7dNfM65C+oESCVvh1olzSYxRxFT15m8WcytsKKB
nChGEENRR7EAsqYFS18ACSjjpOXRfredLqwsU5T6PCB3Y0DCxlfz5sg6Eq7r2cS2fto4i3j2XGtf
V5Vco+xgf/Wdb7ZQNVu5wfs0joy70UcBGQPzT/Ycny0fVDYG9LnLE6SjVbkUSdUafXU+b7rLd6Ma
4yLmEX3cw/lo3tjJaf+pQQPWgfyHnwfJI4qQU+YpiTMkMyeC5ZBKyZtJ6/grbc58Xz2k/i/LXbE+
xC/ulhtVKEZy4IvYuMUZE8NgM4/A0+HmU4AiBrcdzzFTBMhkFxcRFleBJ7LuU+y19Kjd8bCLCm+G
rv0cYBxh7DUKVyntR7jao0o1Zm2ylMfllN7DKm8KrznTQL/MF/pxFP1I7i8iQM6gxdQ0RgkKZeNk
Do9D/lxNitCrbMkv399ssjnRV70nGUrtQDfQgmmQzIpHrUTEmIrot71aaEXqnUYx9+II1h5q7GEI
zVN6ox/Mb+aj7f0tAwihR4YiVSADLInAMdMpgDXOTIYNnHy+8D5VUXwewtVD9YKXBtNhv7/uzSRX
PhFBVnczJRT8XFHSfDFzy51sx9eggFXRH4mufEnIFke425NkMQGNRAT/fy8JvXNjn3v1lwunWRrE
gXb/MRypJcLKugbXrnXr46jtF7fXCy/df3UQuuvJt2YOtS3Qkj/XZ07i1iwRVIY8ZJ4hyOxEQHj2
eLBmrgX2x+TEvrHWrb6aOJPzQ/JVW1xLcXq+724sETfGc3OgGdXjyG6h1sOel+qBtY888xUjet88
LRE71uS8BIsJJi/+bj9niCqeTH8/gPCw5u58Su6Jj2SJr3Ke0gm8/MYbky1Ho+tAMOTAuYHkMPuS
Pu2+4XaRjSTvLyCchyPUD/zaixWG/P610xIJ77S6Q1UrNni0goK+wZGT5OMTIOdnlAW6GdlvaW59
dCqFSwKDvg+DUmgMyjvd09zU2w/riED9oT7Yd2ZQPfI1MlpXxYAluVdZjnBXKNdlmscVY+v+9kfQ
0vnWNyPqjk2YB2ouzPfN2BLBZ8ZixmtVF+C94f3TlGcvTFPR0su2nuAhQGlW9N2MrWcX5NRw7ZFP
jRcPH5OMtERAGVLSc2z3aL5MbZTMHweCiMag2FeSfxfhZEPes2QACWyUDNV5yf/YFrnXEIW7bpWv
eYv/XvgtkdZuaPo4b1sD/268jH2o7b8MyCjo6+pae4YUwFlLfoztaTT/Zg5EDBv9tDTTcd1LTy+j
BK6VtRDI8s2KhVV718yPupn7k3OyONKTSQ+l9O/ZuECvBmLaIMsj0LBOzGg056AFiz5iw3nv7fEp
Js+z9h2ky6jMe3b2r11zW7WG15YJKt5/miCtbo0/i+47zRJcH7nE3YlUe2OfLfs0tc2xWL7vpe5O
81PC7KCZ/l5vX7Zul+9v/M+qJ8m69LBRQzuN+Z0dn1L96/WmX2Nk7y3axYTetM3Mca3sjSGqON+Q
1au3+7zzt/G2s31QbrrTEGbliuD7S6PVt8h525AJzM0Dj1d3wMfpttzvkOMNICvozvyoN8fFeNKa
owW3VTi3dDmOCXfR2rwp7pqy2RY8FrcMmxjchOZE+j0Dq4vePGfpj8FRvZtk7QseihR54zTIa0TY
UYTRY98EmmW4laMq8ZFcYi2RnK/UIJJUELwzhqA9ohb6pvHYkdxdHjT5Q/5JVU4soQO1RPzcznVQ
Ze55HDU22DhRqpp3v5r1mC2wHucTLR/M9ouBIq74JSVgfDjn9jE1oyFeXIDPE/txV10TJRtYBNmV
+rS1A03tyF6DvIet3luDItYvuYFaIryugYuHHElmR62/eVtg+O3jpfDHwnSCYDlMA+3puqnIBiHE
M1BBEi8NwmeHvf3ErS8UhANFpziGJQeWCLXD2gC6xQZULQGNFHdP9poovLIkzmiJuDpqazHVTNof
srx8sGntpVWVuzGhD85eRc4w+n2ffxsT6nNEobx0qVPFcSPb51zwLSs4wVD9j1HBWein+okEnZcE
mdeAJBbEveowkMRkueASkKJdjKRvpqhFJXCeIYxV716h60FVLap9dmnrHUcp0riRSXN0G5WVUZ25
elAE+WP/034afNK4iVf4y42lUj6SbTQhndF0ZZFkuZUc+sS3u9uYnpdF8Yp6PzlviSg7PU+rxara
4VCS1PFXRu7BO3OiWvI1nxmwXt1xrqqbjasiwrLdJxZI6YYOiYIJY9FPBKiT4nvlAXVytM7boVOs
zPsvQ0ssjeI8jgc6oAuL+d1cuN0+eKD+8bv9SzXFioeuZIeJeMFsQk2pwfrhsJRWG7RtH6yG+WWy
eO+3q66IOkhWR4QNsm5xVmKx5LCaf43khEu/RS9kpty1ncItUXMbrz8/5MxEGGG6aGmD4jjsMagP
tcl95aC+Fvjk663LLF8UzjWtkeRgspgiqFVXKci0YfpRFtHCnUELeiQIPkKu4npnEt8pIgonjfB0
dco+GiFZmfOHblZlRmWLTv69GyXdarVDXk1ABpBDsrR3fV9/ZRa0yXlpqeSYZb8vWDsyG81C0n2K
hmT2iy0ik+pQkRmG8FTRFySY9BEeK9dwGd3aw0q+DdPNmLZ+9jHOIuTU/50i6NcYYxxjigrtnAGz
XaNq+aL1+aGlFVGECO3nuI2gdcKr8CLS0quqyyU+VoQPjrtdmRzpA7xtP9nrk2YhEBdT//pvyx65
Il4wtxrWF109XSIuF56N1K8AG3Qtdw8aPwlVj2lJnEBkceOjvWRNjQVeipc2BnpvAxSBFsdhMUJn
tV2+KF4JEkMQ8YNFXldDYWK2Vt3w7PIm08CwApVYPbYVUybZqyJWcO7oOMTO2kUtPy7jfIDBjdVj
CuXzwfhxfVVkSy5Y85pMoIywNoSm59Y3tRsHOd1ZxYErWwrBiu1cK83E0vH/4wra5iGFwErcR7wC
ETVvu3DSy9EvOyO4PhbZggim3SAANK5ZUxybMnFZn7ttFVnQTCKxYj1k12oRKQhFz66ltdEhLmSE
KNweEBiKf3Pv23A2g/a5SF0VnkJ2WIiIwbIwWb8ttIsADl59Gk7f55+d337Z/Orb6NWRKnkgmTQR
KDhvqZPNKGVBWO28drM7ZffbXAYjUVFpyW47Il5wRWXhmAwwSCsywyqYDyU9DT7uulEZ5R/jZLVE
OV8Osdgkv1j9uhtg80cmelLxzshm6HJGvQkGJPHSQhyVz5HRHTYWLgC9OvaLgzDM9W0rc4wiZjBl
WmrrGyQBumAKdCgfxL752YissAod31BcciWGLqIH6zixDCs1EVaMkbYHoLlekoDwTXHfkD2rRXa2
ifUmT8CfE2VfoKZyrBy/PCLlBdUbYINxxamO86Hf/NUDvTNSxUWjmD2Jj7QEo08HPqVNilPFBKxt
YKisRXpi690RXI65kkFaZo4iutDh6QaxPQzvYvmGn/uIB4CB7lXKo4+0b7uKq1oyHpG4DQJzDBWu
yISR+n5jDYhJGrfYztbwkI4qsV9JCtkS8YaaRa28ty53B8herecqSIJtQfYo0DUXWapfFxGmMj04
KuST5A4vcrjtpdaXQzkNUR7/ypwp2NbcM1gWEMrdKd18x6KoGFeEwmSdXSzgjb3q/ZpWvMROz4/j
cYjGA/TDILY0Kd4jF7N/58krcriRIqOJNmn50SB/YvqTqK68soUXnuvcbjakAHBY6uVFaqMwRpez
rEZ19v40bHMTFDuo2667HIkzEFGHKRig4xpailFuPTcJ8WjCgORSTJCsceHUhxIe36YBVwoL6pgx
0Ps0vShuKOs2LleT9xZAsHint+0Nsesuou7s85C+pP6IXWt4xqc2Mo8fmiERc2guOWmWzeyiofTp
wCDl/Iso0WaSE0VEGqaWZut9YXXRDu4/a3rQdN1n7NTaise/ZIuKQMNtdmagoRmWd4FqF/zWEpDZ
Ca/PjOwSJOIM8ewD/fWCv6edj7r+43yfBXPsWdBt8ulfsAzfaP6oSsVJrEIEGw57PoN9BZ3NXXaK
7TPfvpP1ngPb7ewKfyFBCFgi6FBj5lAYfXy51eneBeNSPx7Hl87wC8fdXyuA0sB5Mo+p4y6qCKRs
iQRrnzotrVmJcWlJxlDXwg8Ttb8rVkgSlRMhh7md5iyptC6K80c74uF+mHI/tULrl35GPZCnTtjL
drJg605WTzNv0NPquHNrQFHNcllReyZ9uT4W2TwJxk5Li6RLz7soGb8vBDdUVUJDlr8WAYaQ0gR+
Faj1SJtc+zsW3h+84lSAkmtxZw9YI7d5XDMEyweFX5Td80TEIWR0Wa1tGEv8CRp9NMxOM3pKKoTk
Cx+5QO/6lMku3K8Fb28OwKRsdxsann1UMoi1QfV6ZJi7W2Nr3GE4pPGfOnnpAK5oqarLV+znOz75
dZLfdFm09QL5ZvtiQrPf3QKSFrHRb077DFhFduKB81DcIy1lfcXTLPOnEVveVwxXch6IoMS5Laq9
s2C+OJJDkCofrG8oSfOGY3mabvZvil4kO/3VG74ZIYlzAlI7TCpFlBOKjqmXjp4WzF7O3GR2axcP
Mz8LfRWXh+yO9noTfdMhdzZqtPGlQxxzlzBxSwJ23HuvhFNi4XYgudfp7q6i2pdY2uuufdNf3GtZ
3G6YRqveXEQFoI/+9/rcyVoWnARnS5rqJO2jTq8CpvFjnXxMmswSwYlkyKaGFPjputWO+kTOMR9v
4o4+Xv9zyekjIhFZRgsg0vHnLd8P1vCcjiDN1byJ3Oal4qIhua2KIESAwx1QNKOLpPIbG6yja31g
IDrfm99595zN2w0SEapHmmw8l+9v1thkvOerk+PBQrzRJ503ng2/9LVgdMkv7cFoPQbcThmUzyrU
jsRsRMK+HiAHA/RmDLxNKdgeQsZu0iV3TWCSri+R5LYpghLzGawFOQrCUdYEob21gbbW4NJNlXaS
7F1RXndvS9x2espCSK+7jRbtIK24/uOS4JiIS9R5gzqKgrHQWYq7day+rTt4gdbGLqChME33nLTF
YSD9rjh+ZBN1cZ9v1r5K647FOIIAIylv97I4gsPzYcpLlf+Q7S3ByudkHrOJIEDiDLR183J5nivg
auO5PpZpgju63Xy+PnOykQh3AvCKDlVPOAutufXwzrO71aUqGN37jZsiBJGXRt/bms3C3uF2mK11
4unxUB9qzlQZlPf3lClCD418WmKexizMx751u1E7bnHy4yNzY4ogQ4hElZSuiIM4lMU328rTs03a
MsymWZVBed+kTRFnyBpijEaBhUaFRvGQr+PkD8mq3W7VDNKKgq2KZZZN02WF3mzYOO77tuuwYa0J
qCk+rMaJL2sSfmyiLr2+aX1gPDUStrMwNdfcX1vU//eWfl8QJ/8QptkUKevGOLXtGZp2YZLFLjTB
ZlfXjT/X//59YzNFwOCyTV3aU7Q9FuaNofexr+0bwgSg3J6cP1oJaZnrHckWQbDqNV/GsrQoDdu6
OfWGEZSkVThA2RgEMx56khKLEBqOFkNxT3Xr0Mkrd/Mw6pnXpr+vD+D1KvDfq6kpggfHpNqGusMI
DF64znhgOfEz8tsAxK82kQ5Kjlbd+/qsWHXJqEQ4YYG5isElTsNqhTvXm2S4zfp191mmTV4351sQ
L7X9IZ9uiuDCxlgGwidGQ3v6XM9/iH1clkGx8hJHKOL3hlYvmV7bNES9zI3j6I+tMUZgklbEKGTN
C9a9NHuibxV+ncE68FYN0pU8V/P0MfO2BfNuuotO2IjmweYebNkja5xgzD6m0WaKZHVbbHd9s3EK
RvfEg/TmNyQD/SYxVJB72eSQf53TSMp5jQeDhlv/mae7O1C8Tklw3SIkJi0C7bSq3mojReMIyxG8
pytd4bAlB4OIrDPpVOnOCINO4g71rbcZ04JBy1yyporLsuTRboqYOYc7HW9K/Lv10J+Tzzw0XlYD
euF+7FvuhnqX+Q9ouPJCmYeTjEkE0nWgWOdTrIMWZPzRlEfNurB9uabq/SLxFqLo6bLslmFoMDJq
kkNL9r+9kUd7TMJ0pl9BRqqgrJWN4vL9zWFncHBOEuimhcuafm4mhLNQFpCshRe3ucIVvf+OMUVE
XdPkVmYm6KJgw4nu7EFrCpS7ardxOvxh+3o2p8w3U5UFSjaxiKLLs4FDpNShYZkOu5vzCxpfSccg
G4v573R1+Ui2+WLe07Q8gErnbuTsDPXYqChq6Cmbgd7j2uwsPLxukRJzF1F0RVEa+coxd8Zae135
kze/IBus8OOytRdO8JSmRQUuA6x9lXfukOcnMFmc+o59Z4OmOMolwQpThNBttIuNnsRYjhqkX23t
7ln/zMglF+f0OzAYk0/N7pjNFATRU1TqoD5Kp5+rNflln3kQvFTsdIlBidC61mhxaZzxIyRlfxAZ
8AtqRnXahbkOHaSlSxTHvGTJRHxdt80LpHETXIJ1djLNS4mSc4idp+sbQrK72WV0b+x13XQntxuc
Xrh+aS5x1txdNxWKQfbrgjMwzbgaFweNU2b8sneK+qAUAUkVg7Ks+cv3N/+ugXNqIwsuQPlIXa2p
HvgOtspFbxUzL5uby/c37dNp7wsCBskQPHAbaC3YDVuBLrk+8e//vPGfLHY8Tm3qGCwsIAc90vZh
I9Yn7N5f15t/37EYYrK60EsHCml4dPAGBFfNwSJPE7zwzH/b4H+mQ+PNqsSJZCRiwnqtirnfU7ye
UMU+wMjKx7bOf6ap+TG5LEhO/7sOLDEQqsrxBGE47edtcNcZQaXlQxZgiBlqPV9Mp1/wjl0hIZck
tet0X66vgcRXGWIyeu16yP3VaDpHzd/pf9QuNQLSP5LMpRFqy3z9YKCiRklp9r4HNv5DjTPrpV42
PQv3R5T12EDB1H4ZrkAPOOC+PfU/qIeanKOyMu99CzHEDDXnuw4cLvoDiv1sowpwAAqj/QmZ7Ug7
QRgI4CvFfUzWk3BQpimu1U6Gnrhxy+sTLz52ATbEBHWzmWmWzR0LZy0pvY2SIDWquwHlGNc3gcw6
hEOxzCYESir8eA8CADBjdOyHqa75ggX898WJ6ut/LSOrLYYrXYP1HhPTRTqmd007tXy6zdH135fM
u5id1ta9iIuuZZDFNc/bXp4rVgfXm5ZkqQwxOW13adsZS81C0tvQ8wUZHyQkrYemaY0AUK7a5Tmk
Cep6XP28b3YXoDjip0b7Zd5WlQT9+6e4ISaw56zr7GXC+GhqfFsa60HTFn/RUTJlWiH8/6Jw9xdf
9c5KialsUN7PEOHCSs2ZdpwhkFFNDGjd4tT1WwhZd6Ralo9xahtiJjsucoc0MbZcvpt+Bpn49qGe
VMFk2Ya4fH97KEIG09oJGjf6r+b0h6py47J2BQNPZtOmjoZ2B+22sO5NVUpIYn9ihrrTmtXuOTaZ
Xmz5DVStkJRGaP0urpmlWFuJ1xXJcfp2mdZtxx4yV7oG6Zbp53kugH3rEcnXrKZ6VhiMbI4Ec4er
1SBCAl9l3i3B7iPl6vHPyXnxwT3ugTtU6dhff/2d7SqmrMGZ3McZR0/5sT/mX1GI3zVeiSrOYEeV
XI/aIfj3r7qPHGG03zstsM6uKnstGaWYvO4stk1Uv/Qd31n5/ZwrLuyydsWrLjQ3O2vD28feie01
W68fzdQaFY5Sss/EvLSuN5a+2Xi+2719yswmtMcsMj8K3TTE3HPVDFY9byYeVx53LzRrnbcenIBH
RlDc2QqXLPFSYuq5bvrKIahIB+VxdRz7HOU21eRCEPv30lVeOwE/Rx0FdkTWl2DwtmHNGTKeDOSe
8PTm7pNKP3Zx5ifDpy5eg75TnMCydSf/eqymouk2IgKP6H7preXSuwvQ1Qrbly27cLx3fB9RspUj
C7LZn/V4S1G7WR+7bVLZvGyaBJvf6hb6t0aGy28PEc1k/4LnoAdup3BNrPslZuc0Jw/dWkMCBdM3
O3/2qvdsMga8ZQFYVM5ELyH3294PCVEVskv+SUxWT3Qq1rZDSAR5OLel6+bFXffVXls4gcTyaNEi
p8/mUOH2LjviHWckJq5L4sxNY8FwL/W6yCKHtr/cA/3jwqkfSo8+Xe9HchX4D4dOrw2lbSMWkxnJ
EZSS56GOXT7sKKxe4081Bxfq9Y4kuDZDTFXTzel1juxZSKFN8OlVK8/nn/M+ZK6NasbKcNtIRXQi
u2WJaesxs+06b9FZfswO+nMSFB6NljOKJkM1wZGE4toQs9eAqtZpbhWXbZq3XgwGeANETSWxfpha
97LrJDQb/sueipBo23c9Xe8gVPiZ9/mPIR0f97b4tGxl0BW9wpNJoEmGmPSeiWVuaYYfSrp285Eb
dp1p/KKtsVtAZNtugHPhpb+BBIjUy29zt39fX1zZLhK8Te+Ulv5/7H3JduU2tuWveHlOP5AgQPCt
lzlgczt1V00oJE24olGwb0CC7aim9Qn1CTmvP/Cf1JfUpuy0Japh2W9aXiudVtwQcUEAB6fZZ+9J
ZfCP0gr5jm8WdHf0ymuzm75YgxHOxuWtA7EwOsPIIQSWgKdhTPRdDWlCHnfnxJB+AlGCSa/8vmO7
OEev08TdQls7iO/kFJYib3bYaWTSYeuiqlaPBauvRBWCr5yF3ya77c50dDVDtICeRaANO378Ot+2
r2RZJE8gjae6CsbbaMyvTapuekJuo5Lv/t7jZwv3zJsNqhxcshGsq+Rh5humVrg2r7kvhnyN1uzt
64cs6+Rmqmij0DkHqYsxBaywYa6whel+PIH3nj77pM8mME5DESfz9aBRSF9ZERv9LC7WENBvb2Zi
z6vy7OmSDGFpgqRygyFip+wm4qCBeSY8TjZjGhw6nq8sxHvzmP/82UjdFJthV8AbyK3R78ubKKj+
5pMXfobMmzizYriTjLTW6TRY7YltRms09e/YcvKqPt7GpgCZNbJfsWPfmX6MTuHgBMxOkGfxdL/a
ZuEhKL1gxa69dx4WR78p+RBlIVJKhV1o+8bWepcFLPKZzcTK9fTeEAuPIzQFRQJPwXJOldyqQnX7
OAkiB1GyvrIm7+yrZaWcpSH+sWFJoLMIHoT4LknIKZyVY0ozX+Pa9ceH451LgCxL5HnaEqutEfzN
yMZ4hx6hTbydXWZystYE+s7GXRbGheTC5hLbK0ekDf1z8KA2q9XZtyNLsqyM62VfFF2FzZUiK1Fn
AuFW2p8FTX5mimYlLHpnucX8589Onm4bNnYVJoBC13mYhD7yrTcJEt4fr8F7j18cbAGhcAFgBFJU
hB4GMOPplTgIaIh9/Pj3Xv/idFdi4pk+g2vyVmzYldX3K17new9e3uO8tghJ5geLgjnSLMc9i81u
5QC845WRZWmcRqGYSI3Hh1+6Zt84mQfCqconFF0Auu2CHHSliCGwjK99BbIslVtRi1MQGFjeZLyq
YuaxpPmR1wVK2aNv5olvZ8Hjx2vxlFN5Y6xlzZyqVKe5xKTIYW5da3aN34E+C82r2FWe8knnJI7m
mqigC2dOHkAya+UefGebLavnnVnKpm8xdGDci+FMQyHIyG4+ntc7p3BZOjdBbA1OayAzx9EteeEp
Kzgz7GirNX/T5C75Z0pYKVSWaORDo45fJWT4lLY0cVMq18KAd7bBsmhehYoIWZq4KMCf9jlkELIM
zKlxjLTKlS9oxo5jOoJaoTaQYvqbi7I4+52ICki4Qzo3YdCwAqEyBGFdOmkrZ/+dW2RJOwOM91BE
uZn4k4neOLR5N35W5OedNdzUVr9vSPDt4w3wji1YVs1Ny+5YpeOWbcNrO6p82a61K763bRfXuSZD
vYQnD1AdlOPiNHNGHqNyvrJx31v0xU1etZZRgFA39aXsTipuImUU9dOmTnXpmFS/kyPobcaMe3/r
NS0r4m2QoRprYheD3MaNaNC43M7XOknfeVPLMvhUCBRJWz3yS15ayf3QJIGOZAtVStyFNMkZ+3sX
1rIirmweKpUriCzaifRVD5bLdJQu7e01nMQ722nJM5MTmhdhL2JfyeIqpzgbsRGuXCzvvab5z5/d
5vE0KlMONIXYqHUkVDuCExD/HcR/8+3Mc3r2fN3QTRV1WONcoCUkyRFHFzHkxUJ4J3/PaiwJZeBQ
NdCRp7AanKcPiN7N0DWn6ntitms9l++twOJyT4syzOM6i3yhi9ajRXE/dX+PLZAsJeqyQKuKtMXF
ypPMzLaVplK1H1IJ4WhwjZd/D5wAKYSXC9EjmoH8YxkhTxpGTkS/tjHPVxb5nQtvySpDurROiwqs
glkp0D9vesVAvocivkKouWIr3htiNlnP9pFGqgS9FLiPUNwXDuD1qVfPgmhGsQHL6prK8nujzDfH
s1GscdKNoGgtP2ad5bE6JG4JAikXwMQaZFXWWpfze+PMf/5sHEJFWTV6lflpGWUbi9PYGSkllxMA
APsmMeyVKvh74yxOd8sSoBUiCMByGjJHt7B3u/oypeVdl2h3H1vxd2DMZMk2w422zadyyvwh3SQ3
1QaIBd3aGO3cr3Mw1mCz7xzBJeNM2TRhnpopTjnC5xM5kcfK0vWrpzn8x7fhP8PH8vibz9n887/w
87eyGlFPi9Tix3+exd/qsil/qP+af+2Pv/byl/55UT0W16p+fFRnX6rl33zxi3j+7+N7X9SXFz/4
hYrVeNk+1uPVY9Nm6mkQfNP5b/6/fvjT49NTbsbq8R8/fyvbQs1PC8Ek9PPvH+2//+NnfS7J/cfz
5//+4fmXHL/n/vq/1eNP3//P//hf+66M68dXv/r4pVH/+FkzfgG9MbQtbK4TQF+gC/fzT/3j00fi
F+QMwONJuckNkxgzuAMFIBVhcPILPmAIbG3Q1hv6XAAArcr8kfkL5bgEbCEMALsIHv3zv7/ki+X6
c/l+Ktr8WMaFavDgl7tDEItZjBnIODDdItYrcE5o19CQIgh79/3kzlESVMg22TndzmqJ6lPorcYP
T1nMP4OXecinmVmYM5iLybK4UUNYJI/L0a26CBgjUUF20Iaob9VONyoba3NTjmMOJuogCSv0gemV
bt+ILszCmylKksDYZwbkwWKvyhvWBqFjZyKqDZ+EaO8qHSPKuFGdGm2nfSsKPZ+ukK2rr1E0DshX
4NSr1guHXEb+qIk2PNHHyubeWOYD2HOJJK1DSc4Eckx9UEGWpmk+SUPzNMjobnTbJBwskintNl2P
TvwmlVHuAP3eoYkUTJDUYxwfX4wwvvQmr3JmfzZBUzadh6Wt70hqekHTg6ChreiWd0kNFKdSNupJ
UWXGoFWCRnT7qSxUj8itDXTXLkzi12NFMc1GJPWwNURgZDudi5R4pNdADAB2evTrj3kZg6h7An/z
CRDsrf5QZEkM7hRcixb6dEugIpgep8gmqzYIbrkx0Na1rcr4PJhhrzakz+XdmEZg/0sBqcl3Wl/V
tkOTmtlOKcrUPIwTsiVfwL/eAeskpJAnQZ1LzZNDZsb3k614C3CgDBwdLFSdE8eNLvfRFHfI1bEx
bt1IzyZ0zjTkPu7qmm4nzRLJvoqCDnymEcjQnJgMGiqvk1aZboR6gvT7qGmZM8miH7e6PUYDnkuB
pFSgLQDHssnGI9YOuVm377SpfIjsqOZYymRodqbNmAIrnNFETpdAvWdHCI+mK7siteamw4RSZU0j
PeAAwQRQlIY/0ZiemHSZ7WomWOKKyLCabWRmqdwaZKD3YxMnSFeoKuNuWLa03bdtJjQfEGaGm2Ic
4hMc+rS7DYfgcw7lAJCxaCbIAPWgz87acFIaUrDmgERZXORsF4086Ryl0/E2lopKN2BDzNwEssHV
QWOlUe0KYqpvZR0mqV93QnugkEVGWCHNH63WoGDZmi174Bwqut40djF1UlUMV3loQ/eUMTu8T+1y
lHtp5wP64Y3OsjxoIwHNHzEdIKA4pOo+HA2QmE56XQ1OURZJ69RJG6ROKtri88CxfZw807tqY9A+
PPIh4J+jMSsMZD1sA5yBvM82piigRVYMwnjseERvWcYz4aELayRHwS0VnEo7Rk1IlTyPnKlpZxWA
vI/CfZoQeacqVDrdVImWn9RTXereMIhM7rSsV7YT5fJWsqxobwso+UZb1VdAcE+xNXyKBgExUQYg
rOnEbXMwtRraawmlVHgN5K2+QkS+ICfdGACzXuQldQIdjgq3s+uwiajyIJreKXeKJSv8VBEIrlSS
BcYBKrt1BjaHntX7QGrB4AY6ydpz/Bvdr7LqriJLV/aWicEyPLQGycjVCryPXPDc9ECBPIuc0vFH
XTcVvhHpGwCXR9PaUsKNx4KXen5KqlGYTs8C+ABRWoTqjgMQ/zWfauMQ6mZ6bhrpxHZjRQzbafq0
/q5I3zr51NhyFwCCXZ43MWXpRlhmWXqaxSHabEzxCH0SeHyDa9fRXWiPZuwXtNN9O2q7K1Y09DyM
7cLyGTpgeo9JPU5OxmxUxdlgV6Vf6KosnbyRzabVQ63aRR1pLgNYoeprpAPrPaotsM3IcA0JmKS1
6jTK5JgAul8PuTeOggcuKzLERdFYdeQMGUpU6WRMyJcAiPjPoDVhp0kDvTyk803ZOzLL7WMag4nU
gf60+aAYXBjPilm2E0NjHHEo0WkMfWopLlja0G1v1WHjTbwjyVkz6Wa4oWnfnkepmBVYA+Ewq0Or
wpSctrIcnHAaqumUh31y3sncRj9rZ+TjTgtl6DHBYwk1L41GCLRgMn9IEQ6WZ6A77ywzTXMvJ5aO
aGcLstypQAIv3B7cNbEXCNqfiDQAXZkoqh6WCilxt21NMDT0bRadR2Ndgvayys/yVhb7PskHaF9p
dXuZtQH7UZhTgESXMYlsG/O43UvVXdkBSyfs+KIUW62fot5rOgkjT9o0u48NlpwMcaVre9tAaRWv
b4iCnZ0lyvZGTZ+AU5TGRV9mg6PH2nfFWlCHazKob6kWRp0ba72Kz4smbBOnaWsjB49EoZG9WRZN
7YBSs/XDHs2yDt59E140aV50bgMn5yD7rLhKC6F/iWwrTH0uBwBvY71pfgC1piH1BBL16GBnVQJa
8XQKf5R5m3R+PNDRcmiaQTgyrhpbd2tOGr6NYG+h5KKN3TnUuptjlSr92so4F5ljlbX0pspKz0xL
o72fBiJGA6weVV8GLtOLNMy+EdbTb6CLa36geS4+1QxCTpEenXADyaAY/apVoYbyjSjGM57Z2Pxo
dmmVbwJvifSlyNg3W6+bm4CnoxPGIGQwRm3TKmBluMGbGJisomCuLAE8usiHFE9EOs+daA7O10x1
cvRY2BEIGVix1cDCNzYImCpKd7Qm3YaHQfVJosF2PuPSODd0HRQAQZalhy4IgKjXEui91RF1QNpv
edbYweqSkX0vAT256aZUMDCwhPp53tY2zKM++aIk34NeVfZFL1k0+XHUhf1BDF31RcRJdzNofIoc
Q41SOj0vLND4WFUbgUZxnM5aySaQkVmhaTmYktK+EMCRIn9qyiiHgqFFv7ddSZiDKBQXQEZpdFK3
iLIsPeybfUjLTnenMC0tXwdIpnCMwlLuIDhRD0WNXi401LD60Y45vJYw1tLRnYyhPGRkLCVAF3EQ
OHNUehZUTQTK0J5bptd3dnENOFrnAh6sHLjL4OTrEsDdugyM3o4K0+ZcQwqkv2vTTl1LtAjsURHf
c0Vgs4dxjN2iK9MDpLiLBHS/pL+VaAwF03cUytHhUagShxl594DzH3hYa9Lvc1YKp64nsDREyiwb
L8lQAfK1AdeHqJkkmxzfy/ALZHM7IM6UelQFevz9Og+gwz0MEj3fRhWa5zAdzdlESWWdmX09Gk6m
55EX93r9iRHEBae2jCE4UpXjkLnQWa8d+Ceq+C3K//9x2M9zPeX9MOzX/6m+qOanH7/+6/uv/6p/
/Vfz0/fHn54C0gI/xC/CsvlJv0VlOqe/EMqYgMoBJ/ZTh9tvQRkCoF9Mg1oC0Zjg1JjLRn/GZMQm
COEsHb/FBFJav4dk+i/E4AYjhJgWF9QCNPEvhGQwSkhmPA+Q8IV03dIZR3AnbGNJTYpjUJh6rsWX
MFanglF0m881n6a33Cbut13CE78GG8Cgl16e/5C03EZxIR1L9K4EnaWMvzBm6d4EJaSBpfdD3fms
zq6m+NA2xRaujQNZ7p1lZW5T1ycThDmVMvY1gQMcnBjkgoetW9sxKLK+D6bmKtmeBOPkQKLK1czc
ywn4ZWEogZFxpsFwGsr3pcp23fCYA2dtw2w1FRowcuGx/KQpbL+RcM8b7VqUEcjxs0vW1J/EOBKn
qMUX9N/6UWr/6Hr5uVD4chOB/lWNC4gZ5FIMwvQMMf6gzHINgz4A7Q+hPOs2Ije2/smguBah/jCG
qN/GF5NheLpxXtvlNhNQfKydSeu8yjxWne6Moe1n2rilrPWgZ+JWyeSCJfxaTsLVJQWVcTvt9UC4
tg3Hv5YOZJx3dnps6GODJsuugKdnoKlkpuHmxEt6dmFr3Vmg5NlAWhdwzi1BxGrq2aYyCieFUa3G
eGP1V8Bs+cZ03QzmJxXi+itbVMm7W0XZRRyLL61e5q5hycPQNPdJfBYgkLJt6Lvkw7U11RtRoS2n
VaNrpNrXjvUXrCy8buodlX+lTCqnaEZ/sALNjWvzPNWYchJUHni6LZN+b6p2R8ryTuVXqfUpSuSR
xp9R0BkcXhWHLALKwRqxU7LEHZr6vEJ1Slijp5LM5WhysYE15IHpDX2BC/XOHMEPF3IQwNgeUINO
md8lcXQSIeBLKupGcN8SqL510TYa6hOh106GByEYr0EQrcHCg84RbcT2nolbmt9OcKorLTlwREhV
H3jR9AX8ktLtgYNyh6m+H1rbHwz9LFslgUUO5dUxM+f8izmfZ76UhS4VCuZ8MONLTh6IpTa8o35X
os0xKc4SI3YJvnvUr1EkLBMu8+F+Pur8+bNMZh9ORJo6jS+lrN1KHpJiTfP9VU5nOcQiiSnTAQE9
engvlTI3nUC4ao65P0a5J83zti/doai3kHvxI37Di4cJlBMMZGmxHGBP/7DFv2ebnmeX3pyrQEmc
w0WGVV0U3yTYEZoKyKZLSHw7QX8PTsyVBPrbc302BKzy89cJM92gBd6ILyfdERH0UfpzehJ4PXW0
B+Nu8gu/LJy/xhcq5htDh9rMH/OiLwet4VEOIsQaKnmXgbGmW22Kn5+wvAIsCAwjMWdZ2KDLEaa6
7Sc6JpczrmYGo3do8PZsF5GjX4euts5N9rKE+ducno+42JezdBakgDEiLdXeHpptKGdzxtx0wrBG
4bU58+vYdmO00Ri65gqeHbjOzmtTelBJPHbpuBFmhUtjraT+5iI//26LDV3Vo6SqnpJLsu08fQOi
CVA1nHQ7fm1vcS8CIn22huZYtBS+fh+LioNWpMLqAowZPMJ5te/6q2yTbvPeYWfcQfhHvHyTlO5a
TW5RFHg97qKiwrLQsLV53GHDD+0237abWeRdbf9ao9/rgRYForiycosMWHCdoXmyu2m1y49P/1NH
xkebeDbAz0xdYwFTHlkYQfqlYznFvfU1d809w5phm/m1W7ju2l5Z2cZP2m3PxtSLTlkg38XrM+gh
txq3z2NXpMVZGe3a4RgbqxIgs4X5YJZsYeSStOdjibbuS3PbGY7pT7vYHdzecKhboWdobYO8dWs9
OwtsYfAkUFNGpT8NN+PaZ0pkc1Nv18jq5yP10awWBiiqwkBPAwwD8kII239POJqakzWCsQWa/d+b
EJ6uiQKEjp9fbpEuRJE7MAhUwfYVUnjXxT7flZdRBHDnAOLOfC/u9NvuEjxq3srmfHuCf4z8dA6f
bRRTMcItpI4uja2+KY7BbQOuuRPtCugph2yg756ATO9+DVX6EknzNF8DFWvEFsSAttqydq3AqzVQ
jceXNlxc2t9Z9JGFJeAJtW+D3fOvz9EgluCIVmxdmEtN2co2bRBhVcll7/Y/9E0KLbnBSaDV0WrO
dE5Hn3jht3FXD2u4+Zfl09+n+WzgxSalcQZEFyuTy8lqN3A6DIrKAK8AM+gS8Gd9S8PpEHLqdlHg
V11R760BehJDcqYjaw9DNGIxVt7FG77Ii3ex2NBkNIPejPEuwlu8icZB7niXunUIumnhNMfaJV9X
99gbxujFmMs7NeJoKMvwGho/2JqDY1mH0tXcZmN9grajHzC/3IQbgVJb6IyfV4d/w4kwgJdG+cwS
li6W8K2CJZUBIHz8NHyceU3qz+pU5engZ8wR8Cc8sgKCfMvmY0wmTGah4mksWRfAewN/Jh/hVFeZ
G5p0Q+xqp5WYdv6QlUjjy+CSlHRPprsCFe9BDrdaSPdZgfxx+jkb45WetKde3BeGDGE+WB7giRg6
Y68KnCMVdT2aBocURu6ACNxVAoZaBSdk4JGTZQHSefwzsYpdGKIUr6ePQ6R2YJ7cQcTaifNqa7Zo
nTPGU1Dl7ZB/dKxCd0ckjY2RnsRh1bm1Bq6BbE0TaIGpxiGavzmyA7NhtClb9hVVwchChNz8qLze
D3eZV/5+eZKTNWv/6lJZDLVwdsIK5ayoN/lR2tXp1FwgcqSROJD0QSuv6+Rb0F+sHMdXhnAx4sLN
STVNQmsOk0vVaVanrkJrW4zqK5IDWYP6VG6emkmyK4cWQjzxaWepXWuAknxSQIgi5UDK0zSrb1a+
1Su7hcwktopA5gVJZhDWvbyOar1ObRkJekSJ6ZMdVpnTW/noyvSxSFDcVQb4iabcKewfAxqA9GRy
UG10M7jHAO9HlqNHIJVSK7jx1xth8a0WqwNtQ01rWkqPrT4e7CT+JMV40k/duQX+qqlUcwLGGQXE
LaOyxX/U7sprmV2YF2eImzrSUKaBEpNh60soiZYJcGmCOu3YZ499+62x0itmQh2yMncQIXSIBmH0
iZyoHNoTXfa4Mvqrm5pz2+Q2ym6mDsq9JX9IVSZFQVPVH6MOvOfhIB3ShshAH5oO1TUk8kFOGqKW
mZxaioK6HAJdLUpLLXXUgAQPiu4rX+jV3l18oYXnDFyAZnD0Yh7Nbbhjn+VlfALcxK4LnRS8+SP4
G91yk22Nq9WVeHWJLUZeuEsBn30LW+JV4MZop8C11bS22CtjLIlteiiPD6nx79mlbuxrbq68GRES
5C5K9Gi1Gf5iFyGM3cuZLe8NnYhkAvagP5JDvBsfZxVNhFmufQsdxd3H67eyn5byOaIrANVWeInA
kThT/bnqvgTaChXia0PyYs8u43cUC3OkWJv+2IkLXfSbMn7g4BEQYm0vrk1mXs1nbixB8GZYFO+t
8UefI+sJ705qDlj0HBn70Unlupkr1/ho3pyehZS3TYWg9vJqGlsa64Im/dEYWoehas416ohcOMAO
r+zHNyf4bKiF8SvRJ2yZedYfAUFzG1E7gn2HyNWae/jKVZv337NhFveRVYLFN0Usd1SbFswP6ojc
+XysIy8FS7t5N97pbrtHfPf1L8fhi5EX1oT1RUaDFhPUdNUBgQHAAP7/4y3/5pl+NruF3RhQ3O+B
48d2VJ3L+zsBDeyPR1j02fx+gAHtMhkFGRz23MuNyCPADoroyWxo36pNsE9xgOkPwwEdiLe2/55y
sy9vpHm5/hxtse27ZsxHk+cwF/LYJuau6gfkmwdnQA2jqsFpUwu3rYwLFiWbeAw3aZwfept61gAV
5f6+yM05x+2iCISbK3A18bUDu4AEQbQZQ6OJnEx2CXVVCjq7YWOW6Za0+ejAM7koU0hGteMmntY2
whv3/MtJzUfh2Vke1b/vlVl5Qd200DtSTu9VV8ZuzeFbXa7FsZIAA6YJlDlhN3rhWpv4cg5869yb
yUfGk7VY5O1T/Od6LY6XYagarCPY5FRKL2z5zdBfmFa//W9uwsVZqsuel8ivw7SjFR+omghMBhDj
3SSApOHiWsvFvE4SPp3dP6e1OFfoAldUT7EN7dYxXHnVXJYPwwm9asArmoFoYDgD20bk6Pf/vXnO
lc3nOyWbxkwGQTGvXgag3W7aAUIGXkEHwDEfF/SKDV7bmctmOtNO0WIosHwZdLjaM7hdrvKjnTor
3LWjvbYz5zrri7l1bKoMirG6DXi2TX84SZELihq8ztQL1xPfr53bF6duSQAsCACjIC6ZvTl9ozl0
x/ezLAegBKtJtXk7fGC1lkzGVlnVZi1mqzWyu45vJWyKUX0tqe2kgXUntNEp08r/eLO8bfv/2KPL
9tNcsr4UCHyPGjXPwrw8FX9RPuqV7RcLY6JSgIO6eXvgXjYPumcb/kydk+5B7cFcFBrRL+itmrD5
RvnobS5sShAVpioqvE35Iz/P/dzYhGcgLblrj2TOphzX5BZfJytfnvZlszOIF2rQ1uGKQzrNz452
5EEcxy1dtctAxzJzFkf+3JBuQ1B05QTOc1nOlRFqUoo8hm08fbVnV0MlYqMFmqk7ptHg8cpykwE6
jAN3mI3JItn88Z55ykO+Gg/DMQDQLRNDvjyEbQ4xcF0M/XHKHlpoXBt5dqRpAXJIRFrNXWCU+zjX
nB6YFongK69Pc/u8V+bezHU/D6oDR06k642NHGyUGS9pvqnqyu0QsdE8BH1O6KmgRqvi17Tvdiy4
AwHlCZ+akxjsDUTnh97qMi8RN10UO5MN4TYd9esfHVJGiRZ54bhh2q2k14YV+Mz8WvfxRmW9Gw6G
r9JvJP7Whc0ebBqu3aVe3l5n6JXrM3roG+i/Cerodn9hQVH449f21i2H+NSyDaSc8L/FjhQG4u+k
srrjpA4mMJIDaq2TsZJie3MQ0+QctUE0CCzL1p1llPqkSHe0QaUJQiS3rPdlvOYxLtQxfzvT7Nkw
Cw8rHxplSaDYju2h9et9dzHrfwIFMW3ZodygqEqPH7+8Nw3/8xHniT/b41Gm8tacMGLvDl64A1fo
YXaAonOxiy7XGtPeHo0hl8HnPPWr2jQHs9IwWnD4mx/BVnOqC4yGsKmHjtc2XHVYX5f1YDuQfvxj
uMWtZqc8CJWEiYz2wXZ2j8O9vVXbwl27q58k7l4d3WcjLRxxafAoGBqM1PiDB1n6s+CAEljZOP1W
30XX4Zl9lt6gRZijSVyHXhmBY1ROXsJXa3Fv3TwosAAPxZHtQ1r45YIC1Kt63Si6YykqNw0AU1lj
HHv7tf45xNPnz/bMmNqqCJq6OwbkvpfG2cQgqBwA1Gt5CQm9gqA1N5VgXVijI1soDP5+Pp6NvCj7
YS1DDU0X3eyC3aBdQNW+vKWb1I82QEx72hZMsD7wyYV5MHZr9HFvXkXMQkYbwDOAV5Yd81E7ZiRp
mu7IzwBfv6qP46c8hbtb7cg3eTp61FcPsVd8WmOxfivwZzY3CAAdfN5kL5dUisDWohT3QjeBh7Z/
7BjxBKTG1zz5tzwlji4WZByFjUOzeLui1ssiyjpE/aQ5T4rKJdp4iBPDrabSH8PbjKtvYbOStHnT
ncfcDAZ0L6XW8tYTdTO1AIohCYCMu+kWm2QDVkaBg0I2yk0O2QOaXT5/bPbeeqPPxlwyzGaBHQTJ
/EYj3cYdZjtqtEDVWrh68enjkd66OJBJFtg2hAP2tLidIM5eMUOa/TGpUce4GPUfaXH38RD2E1Xc
0vrgwJucMgqAzPJ2stss1opJ744ZHTxwgZ5GPZ+cOhZOXKv7MQfAnV5V4iFNmmMmjT1PsG8l8BQ9
r3cTFPBUgoKQds1BV1MMDjHKr1Xce/aI9IvksWem7aYE4kOnGY4X+jOThvi8TqFKW6NRZoDc3UMI
8GFOvyjUG/MUUmUIkaYGQOV4cHox7fPohqbXECJyeDUC8XXaGNdJ93VQ52hs+jSaEITO05Mh4745
ViCDr9wwGY4aMOpG9lla6PbuwSQCusZyinZ4N6j9xCAnQlNQANGW4HSSCrPBV2WQpQlatP9UYKAu
EFzXkOpW6RZVM0fZjy06JAA4dWMr/KEj9QD1ou1QEV+zHqq2cGMy3kAx8yqc7vUJX4IgsQ3dZaca
Uh98ecCmX6jhNqwDJ0zpvqqFD5ibV/f2nZ4TP0BZoDY138rutY7uojh4sKYZJKhtk6h0rYCgw61D
532+t9LWAx2mk6b6Rhj9oYTg91RoN1oE4MkYHUJrFhaJNzqQ4YbGT3tg+QfSI9fXB67Q8308Jp/C
KHHL4JM+pocShWycXxfEATuoFWyNnPqavE5imrq62E5zk0gS+D1FJx74MFLT8iFhfKe68rotUofk
htcX40VYA7Y4RsAjkk0X2NsGb02Ewim6Ey25G+ydatv7UuZ+XaBLEBSXlbltGuGVXX8+ZkdVDx6z
xbbp5UYydZbS9IJUulOHwQ7KCb4RP1TwDwtaOUMPeWnyFbibjZKhw8HIOSZsO+P/auMb6KUdKU4k
XFeR2VupkZ1FAp9Sc9eNgMoyX1XpJ7AMOBW9n1R8hTbETZtlbs6gvW2nUAoq3er/knZdS3LjyPaL
GEGQAM0rTfmuqvZSvyBaLYnee379Pezdu6pGMYq7moed2IiZ6CyACZd5TKLZmg9lUf3OSGFEG5eg
/Ha2mUh3RvbcRw9eQ/YxAywPvweI9dwC9cfJ4sApYmmtqx7sPspfHsNjuPxWVS8kOGkx7tJt70oR
iIhVY0u+etaGEhhOmLZD4CQsc7es3wseryY+YaZq+6IBrW/kqyHXdq1y73nNN3xPqJAS4+wXOw7n
19w7sJQ9VlVnGTEyP0Zrs0FxI4k3NFcg83cPUelVW4wO2AAnkkpAIesWk9NvSfDSlOFLBP/guoW8
c8zsXKteqkQuraDXfvpK4sgG6GY5c3rpJ6uSx4KQXxAJWNe0gjphtwUs1DKmzGqkjcfLFSxNrK7F
/+IfHESTsg2xmB9Sf0XorzLR3L7ptrKWQNQlhyRegV+pPPHWW0cFtaSWQYdUBSK1lQ48kCTHKGUn
Ip2lm8m9nGR2YLpjZjp9gJZ4hma1kr+ywsTToHcHllqVBqUsvLCUtHE1ULYacgRlxpZKc2eiAxzA
7LVuDaccZAfX7/s6RVqdFC7d+/kAVO277+/CSne9Ya/WHRYUXFoa6GmwBzU69mjYkcBDtUHb65zf
GeORAtNW9vBsV8M1TCnr5oQMRk7LoEClJy67BVw/3rx2VawkZiW5k+e2gvYfc+pc3pasRfkHjAzZ
UWHCRIu91my1/qwZLxo61DHjQOQGVh0n65Qra1MHMYI2r3GxTvKzVz6DlMh7Y1WrpyYgthSsfeO+
jLgdhMege6fBD5q+pPF7LaGmRj/ifp2qpl36nTUMja2T98Z81gHrKAcw1DIQq06BnG1TM9kqjfHQ
6KjaV73t5dqGBiEmfke0uz5NQE0rrQbQRhryndluRqCqoypcmdx3muGVwjtTl47EK21wKy3GA/Bk
HyWIl4Ni4zaR5CjoGNPQxJJ9KpQXkGH77Jzyb2bIQBb37DD1sUEh3xPJBTNy3VWHQnqChhhq4NmG
NOEhxDpNIzgayigTSvERpaJtktCHIka7PXxi/D2DcFeDI5lRAEXgL+xB5bNd++VjFL/k3UfcxL9H
MFHH8tk0471Kg21mvoNFh/8QX8Cr7ADjI7lpFSYkepJ0M8qAiMv3YGYloBnDDq9LAACiu055jMud
XBVrPYGVRPVcprWtypnTqBnmt3DiBt3nQVnL0ktUvPGmQYusOKS5uqrKDqD2N25uk15ee+YmwtMw
j8l9ahaW5GcujmucmADiUf0Nlzroln9nvmKNTW0VqJbDeOwxkFFf69VTQSJbZv4aR44F5pDteRz5
PbhR3m+8qrBYFP6Ek8ZWp7smQc0RivE41xzwkECExaZR76XC2LWwD2jjb9742AAxnxc4MUpor5rP
YPK4YwzZVzk+duj76/4+1vcZ+eHLm7R/ImWyHqEgDr7YypTvQOHB0VOAabPz/SelGFeZcocyMgBT
KZhIG7PadfQUQhlQjX703UMu9/aIHB15aHfmfeah4o+bQ5WbdqKq27G99zt5p+oPvryLZNyxsgdq
eOsQRIqxCi2dUwCz5IOO/1/w5mA2vS3xzZgou6DNVrRZqfAS0WrfTqRNix0JpgD3fiZbRpmtwVlf
B9lHTH8Y3DtG+j2Tzy1L1xBVcFr9aGaSBRCSE0Nn309gORS8BiXfj6MBwPloebS/87y3qh62XTy8
tE2179TKQmHNzivcH7J3mXKbe/dlgR9XFt9lWjkl2mFEeQnLwQnpx2Do7hC/afxJaShYdcjgJgc1
Dcad2M6SAvvoAMb2PqPU7bABqCy+y4bIykI4+KgfMerltL3z0Wbz0kNC/edGxhi+tdTcNHJlNT3d
hg11eQsege/ZevWD+vG6aogFShTEX/UnHmTPQRgcGgkyYXLhNProZrw/h8q4Ym3oNuVwbl7Vj4Yw
F9BTO4qTlYe3g9x9G1Ogc/LKkpAug3JPa28vd1DIoNGLHtVnD1PE4S2Y4t7SSxvV7Lc6Lo6hLG/G
+qP2snVDYcMSMxwehbdRsLUxIKZ1b4Xnit10z7r3pESa3aOAZHCy0c1oXY+/ZOkAbURWDs8GjZyi
G0eYCBoO78J1rkr3dJyIIwOklv1j7492BACrGW881PaNClj2BKaDVFGtJsJNiUlrlMOsUW9X3fg6
mgejqXc4RKzM1528P5Iq2bA0tWKch72SrGID5w7wZ+lQIHfyld9UoMRB2lcvd7n/Ng69O6p8F3bF
lpVPXt3YQ9ptRhKvW/iOlMYWv78HWxsS6ziPmd3JqsVw44tbD3aeqJp1b01g2F6HEy9sbVWt7LLk
kGX/ZcjvRHqU63itK7sB5FYCacusvqty/IIstbMwwb4OafKTXz2Adwx6IlgvGpqh6rkY7zwZKyV4
RQvYriu0S8fU4l5/7GgFZUnvjsmDnXY71v0wDA7Gyk8VLiU5NAg0dV3Jjxy87tD8GLKfLCmBpToU
xU+8GhyZv2LnB+zUjr1oo6XZUfKTlSahJdd1a56o20rSAPXAFiMPlsmwv/gfhdTifH8eKkDiZVxL
E+Kv4zGxuWH8plK4Lptmo+P8hs6bC0lMJMUZ1u17r1J2dancmyx2Up7gAmdYrYTCqgGasIdXQsyh
yJM5XeTtaZXfDVXpQuDU5hU9ZF4Lkx/ZIaG089sW2yuqcD4YVdUPkJdA18IlFu8W71XrApfH8EjO
jrphwqbgMBUe4yA/xNqPxOvcUtr2UGQfOe5DTb8KMR1xDspkjRI6PMlqXVnh6pkGS3W2uVa3DttK
SFHgn0RsCATKMPRJx1A3l7O1kY0u2prrMJFfTZLhjqLYk/iGlx2CWN50pMD2DqUDEm9C+SjTQ66/
ZFppg2/r3H47krly0eXvEroIBPICXqPqKK+bZ9Iahyi4y2OvhL4HGpN1bcdJBcQ9tCeKxo3N7FiU
0sboxr3qL1RYZ3+Ijq0V8irA6RpC3WrMUo2QzOjOXKrsnHxXmseFoU7VvqtXMrB9bFKgUIhYaPB8
v9cAnejOrN3jizvmHl/CCcmuOEC1cbHvpM7HQzTAQU2orghP/6BNBnDjZTSelAF6UwMuJr8qeQCP
YtV19VoaX8zGxN00c3wztYdAsdoCTqFBvFbDp1jf1nX5hI39J9jABxOXvCFRIX6RWfVkt4qTe/S8
TanFq6TCkydPvmtVug2BFvLUca9oxF2YvrkPZMgKgAbA6enKVZEhimsSg+h7pm/RERV/bKq+hVX/
NGHGx/cqgu7lUgdGuWJlooJ7GXT6URelxsrXzTDLhumb9SsvfanxFleS3aD/4MWwkjwIwUh7gjdj
lbRAoHVOCIEV31QcYNy3UHuyFF5vdI2jZr+WmvuFKZkrI13+OqF4XqkpeDfBiF8HwhBFG87W92Tf
onfa7vwjscFix9MrtZYqkUtxhUXryzzNmgxxy+IpkeWJ8HinReouy5Yksq8j6RTVThTnAOc1rpor
CtdyANrD9qxIZ7Xae3j35TAXUY1hodc2U1SeIiEOlr6s4/99/dLRAMOykaFuPXgJiK64bumOj2MQ
1gsoCGxDiHQrMsRJn29/w2kRft0UvoYVphIUxLZSS4QNg4cRkrhSeaj8LSE7k3jrvwgFPNBnD4nK
IjGg7OnYQWukPVOFWhmVLL2tLM6B0o4St9EXDEg+zWyuRoYvRilgJcCGC9VcxeORUhKzmWASnRvU
K2jP6B+9Qw6TnRmef1alOOqbChEGm6CGvlrK0usNA1NrqiCYaLA9uepEZF4aBo3ho5lVP1QRXi3h
ksvgNfAdYgUXIcRORD7qgYymUgvYQohiIfQrLBP1YwngO8t8HkHhIlCIiFzTIdvbH3M+XwGg/Oyz
KFfNADXAPQYVhQZP3zdISD0PUJjqa8gct2AHQdEEurM2rafK2ZKc7syZDb9ZeD9oMgNfBifL16Wi
wbdcwkUHOXvIrDvJYhu2mSgOELRxou/LuKW5TeAinkjvkgGckNTKQ3mZjE7A5HVm+rBUxhjhC3p7
WudyBsoAoK7KDOh7MWlR4zMaXyLN2RhO3Hv0ovfbf3/aRcRFcfn3hY5gHqudJvlKcyZFcpak11Ey
tn2/UJCfQe5Mqw6XPBjvAa1JhZO/AZkZ1EkDexkwZf73dJWsyZrEVuKgtLjQP5kb0WUsAX2lGRou
4g1igSPuVOlBRjPO75dOuqnFJM7bZRQh5dKuNgyjQxT5fro6TT5N2R1ECizNih/oZonrO/25q3AG
Om0g0igUtJavGV5Dly7iPJ/gQeUWhvbg2/n/BTRopp+ID2VAjgv3QdxrRISHjCIKNcdPQF4fWMa6
dmSb2sQaX00AKWs03m3197DFuxESWdbtVJxL9cvYwoerqdRqfVujB8XCDaq9LV2ion22sa6n8c/w
hK8WFSNcMyZ4KL/r8c3QJvUtVOMn+Mw0zgE1KWf6iMNqfPXW03aZ73LUaMFQWymr7DtUYYBrOy7u
ndePoWna0WaB3qM8EW2+ft4hhsKWxNAtb0pcnFCQhQoffsdm1G39nltQigGS398aKAy8B84SLPLz
q15Py3/CmwKQj+ZliFJM0J3Rw0CREg6fewZLuwdwlbqPYVW7o9sfUej9kd/JS+rIs8cyRVpPD0Go
TTLhnpOPxggpQACo0HUcgLnA6CXnX5BnhVgx0AHGylxDNnsVNdYyiHf2yLyML1x48tQb/TpHyne7
KNq0TrtVX/XNxDcAEkM5tC6KvIYVr7PN7XSfwbbgo18MXFjTIBtmXjYiGY3YKbfJBFbDNTndo9q3
7u/+C7Lp9AevPvNFQGGBoeRbo1uFgNlvVYWYpEXvcftxMFQXxMdWc8hD7cIj5/G/IPbP7pcXsYUM
RxeUgaKPWVZPqMI65RkswDvl+78sqlCqWHIVnOmif5ldTchpNSac8BiDZUAhOHxt7s0PtknWmuoo
30tXWiees3zFmwH0fA0rXDLzuhv1vkXYiQmhuIGLOt5q3E3kaG7rC7TC2YUL+gMaP+hxE3TTv+4b
kA2ToNOIhRtu4S2/xq3nznSTg3Ew78ONv9MdGLmuPGd4WEjduTMWZ7lsqJCqNMGx/Bo37wtdlSPE
nTDiElot5ob+gmikoz3VLv+A+CMvdtCccRbizmURw00IF3hE1UXGR62lWpGWeXv2hmAvMQrnxRcI
tO7wnztpRO06gxEF+cGqnyzCGdnCh9XMln7E3DnFKD6zAkwiVDGEwVdqV6WgaeAJGDuACK6BPERd
sflO7jvg1mM3vpcc9CQWhj475RdRhYta1DWhUuiIWoBDXTxkb5D1+eG/+i8TI2R8jhwD4qyLm/PS
WIUEy6ETS5UMUeE/ZFrltiltVtntxv9t+hCfKHeohEuAKri3R7s02OlnXVQ5YonJRcXxym662mJT
95/+7lJvgf65NLjpV1xEIUVmFLBZas95+haHmzH+uD2K2XfJZaYIR0sGlboa+tETOqs+GL/B3dxL
LkQmIY1J4K+avknfoyUtmqVBCaeKkfA4y1LEbNietZ0dQJvx9rDmXj94ZxkTnRuE/itAXVe36RgX
7ZlBKTzwHYO6Uv3mQyXvdpzZvZQxvOzAu1RlIsLLkjjgEDfspunL3otjsw6eI/SagRYcf8X2XyA/
sZ4vwgnHIzdZ30YKwvE7cPM33s47JFt0F2zf7SztbzL8IphwHurQeCd9hmBGACww/VDX2dJtd/ZF
fjEgkZ/RdFyR2hYxoB24qyDi0u+Au8ENlm0XvtTsvownP17fYCwzKqyktiYSaLgAAk51v3abP071
lN4mdgjqX7BYSJkmR7zIQDvuP+GEddUaDPe1HMcABBDXbXKn18SKsr1WPMsR+ptE3Q1oDS6McXZP
uggqLKxUYRKR+88xams01Jo3svFc4A/cwZEP5kvkwM1zYWKV+bX2Z6RCTupSXjRQI0dOvhWg8ux7
YDdsdRUc2xVZQf3T6V/NB5ji3A0r1ZVB/IX0+Lf8GLs5RNOZ8w+nQEjask00BfCgFvDh1pHd1CnW
/il/LZzWhZjqTrbM7/1Sn2g61258a7HWAnn1qol8cA4mNGS7BZLWTmx5Gx4x3j19uD3C2c0TbRVg
sUHBNz+v7BcngmegVdWMLfK4yC3AM61IWxIlmV0qFyGmn3ARIpN9ironxpMesqNv54+mbtHzdCHl
+9IGQnH8fntMcyk08SeAX6WotIpdF73MGOrycn3O2sx3Ug9I6yRbaQF0nD3CF/ZsZW54l9GEhCW1
H6a4rNZn9B3WBJjhu4gCdTjU1R5+plMDeNzLeE+P0J0LquGeZKhMxmayi4O+xa0x+C0T/j0ed5LU
EctLqkPQQXoPnf8gKdYjgC0GXgu3Z2huZaOrAvFM8JPwCJ3GdPFJhkwbWiJ39TnvoLJQddAvfvZw
dN6OMrdpXUYRPjwAhmknDX19JrR1QxrjqhjmFvN4a5NRPrL8mPuQKOyWbFynGRcXkE7QpoIDhMkA
j/w6Ohyhiq9A9/48sgrq6XjNhuoxqItHPXksGbuTIOW/MKGzZSTcz1UKcVnZMK/eJY2a1x6N67PK
oXuZtys502VLSzsABSSCvjMqSjHMo7wWGqFolCmhfGKdBw3gYAWLNIBGFchtFhng8/Gh5PpC9W52
SvCGMGBgDBVE8fnSwzArY7Sqz4Pi3zXh707+remhRSngefyHHygLn35uCeoX8ZSvn0CRami2Jk19
LvKPBoAdktTQeN57crSwQ8/tX5eBhEyO4OTJsGHW57pbR/w9ogsiIHMVBB0dBqLLKOZeQdOLPAql
XMVAjAi+HNlD2xOszxroN2CJFDgR314yc8OBsiwKnliWBhHTqM4HfH9zrNHsLKyEvZoIdTvCdSYY
qK2jv4YxTXQC4UTzcwi2m1rVnGtIIwAYzZvuvgaUr4/J2iy0k8T8fGFQM9cyxNRgqgJRHVyYxFpu
HvcepIva5uzpQCvjxRpR72y0dMfSF1qETukDnxXCNKBqH26P9joPv0YWNmdWSPibbYNmwoiiAAyZ
4ubdo+hT1wvYhZmCPyLpKlE+kQvgMnzN+Cr0Nb3Je5Agd+a3Zh3d1bi3F0/pbpnUdL17fw01Dfpi
9y6GhgdsRKiSnGsZ9BNI49Dhx+2Zm3mLfI0i3P5Qi24DvBabs/QYP01Wl+3etKGosW3OuN8u7BdL
QxK+U+N5QafIHTqVwVtcnjS+CaDbdXtE10v564DEzA/0NtcVxFBIuYpDPOPqwtLGR706Dez9dqyZ
h/CXYCK9RK7GEoREzF53Xx5GetDsbK09AYYNNBsKVKBUp527RM1dGKEq1GkKI9VUfxphzqMtdFAO
QQBLUo6bewFYvREtpMj8RzNNcypNTbpjX/PQ9AALMGjdnGHx6UTRLx1kz2bJbv56R8REolAvQ5QL
0q8iKKCVczXr+s8gv+N8X5svt7/U0t8XFlPNzC4twmmHkHFpY68R+6u8uxiBsJDKEZROYmIEgIzy
Ud8xaLfoJLdCXH094Ktuj2emDPx1woSlZIypqrAUAwIWcQAU300Sq+ZwmBo/QSlQ/2vGVX4fLHMt
Zzfbi4EKCwwWy7wHmqI5VyUQlla/4r+9fXuKV9xRnhAXfqyQd3T/Cy0BBZn29cb3Zcy6UPr2h4aY
cDBpUBUG0dhM7GSXrOkTW1d8jVv3qv/+F5MMAy/kJFAcEFYXvmlrkig0ed6cob9u64Aowolgp9Pn
MO5+keHXoLRWV8KCRWrfUxmStWl0GsdiTRmka4MxWtjZhBwGsgKYNhRnUZ5mM2tEAzGqjWudHSPw
ECgsTBTdXwghfNurEMIyCdTULxvPYEepj2wYtduD8dKBl0JT9/bUCpvKVSBhZiUTjji5prFjmMP/
idkpie1YXtJvWpoxYZF4sjm0g4IZSwEM61tq98PT7XEIe/HnOAgER+FmMO1aVze5DAZerJPYUU2+
6/CnkX0w04YIYGJuE4BCbkebm7XLaNN4L64EAQRYgBIZ2VGvvul4abfPHV040pZCTP/+IoQHS68x
TRGizk69dheCk8fWt0chdiavJk3IMogudmwoZHZsdnQ3Ov3jkNkEHsJoTI52/g5ki9UbrtpZSyhD
8Yp6FVlIu4FlmWFKkNXuODh+PISgX8MgLzhBk5Mh2sOz5jnWOR7snfGrWnwqL02umI8xhadcj4Hn
wZsCiYsKRjz+5vbszuX8ZY4I23PAwXZtQTg8wk/H0MDIyxZfwXNJj3xXDEUF2gyui19zZOSymlW6
iRCgDT2yb2AvrD03/+GB7GY3H2THrdBKHtG4aZYsXcX76ucXvIwtLAElxkuCDZwdyeNgl9t05Tvl
vvk2OInju0t9ubm5vAwmLIYQahP+gL3qmEathVIUzDeWOp3TXF2caVfjEdZC4KVyCLcPdoRSlFua
G9+O7tsNODZ20q4jxTbPzcImsjQoYQ1Q1vdyicPuqFBYadWhXcmr/z0FL6dNSHNa12OijogAUjLw
uAHEnhe2kLmFdBlBSHLAR+F/ZSAL8hBOjPLOC950T136NrejGJ9OMhd7oQG8bKMqiELXIBsDDGWH
YBpuwTpULA8AChkp16Cws+QpuxRXuHH7eclZxZATZYsWVBKuEp9afVW4tz/TUhjl6zKGvmepqRmy
e5A6C+bnVlgqFtw8F66qt/MNpPWvYfqEpWOeYBZ5gAOYwfvGf7o9kPkIEBmBz6oB+RphvqoIbqI0
8rXjYCR2n30o2bfbAaaEvV6kfwIIMzX6HoxBNU87yjJfdVKIa1Gw5XHjVn7sKH3rBMBk3w45/3H+
hBRmjYNAgU0WIStyDy9KuxrgqtOpC+tofif/E2Wa2YsMD3xeyhlqGkctOftpeR/njy1EPUYPthjF
0sYjvpb/vdf9iTaN+SJaJafwoTURrXQGw06TVeqEKwKnQBuGsUrpKE76BtHsJXz03BarA505CXUD
ZSje4ouSV2GiYiolmBS51A1XNASr3/LWMppLnvTfyJ7Nfb7LmMIW6JdVnRYKYjI8zQzDpm7EHHRE
dFf55j9wS0HZbwul14XO/+wF5zKusDEG5ei3dYy4BXjFubkJGZjxGt6H4HDFZQlL2tThcKQJjGp7
O2Fnvy4a5xr62TIQO+IqHPsSWlXS55C9Y1k+wc5gQrvBlPeUli+lxff/c0HpM6MuYwoLE7aqhd8l
A24idIXaJJyfTMcDgfX20K4+JoC9AIBDphkFP3gpCGsxlqIoJH5TnLwqcGrV/KmFmZOTeGHJT0f9
l11mCqPLsq6h2KJhI/u6PKD9Ivm0ZQWo6fLehG+BRgqLcn9VR2wpT6a/dSuWMHGqMuQQZ5cRSzOg
FfEt7Ymj88aWK381kH2QKlvo6oKNbQY/b0/m1V4qjFKYTNMzujqKx+IUFIYTd+WBaKOdjrUjEe2h
MWF95cX27ZAiIhHW0F9nVtjmQCtK47FSipOUerbSJJpVkfEu4fRb5Ou2Gflrysu1rikPagXZNMPb
FTXUQkCWvf1DZhNJhxeHYk7/1ITV6Y8mXDILrThlYe/ksE+B4qkJluM/iiKWSXofYs/M0xHFB5t2
2FZjsQ1j93aQ+WT9z1B0IVmNFq64coehjAaQEZ7spPVv3vbriXV+O9LCpOlCquqsDCQWYDgVxIm4
CqhAuirM+9tBrt+knynyZzxCWg5ppTe9ifHIOyPawJAIltKv0fOEey9Hm6oA53gM4q3dRn26HXpp
fEJykvH/xxeCC21EcOMcbRDDbweZ/sj1ev8zvOlHXBy9cqbBoB0gw1NQVfusMJ0YLn23Q4igzX+v
sj8xhKeMV7ZeWU15B10DakDcxkp/ludmPdF0YgsaemrihMpahYgqf1gSZlvKR+FVg7ZemzUKBkgU
qCr4sLgDp31kklX2C73Cpe8lHO0VkeIIbMDihF0HRYOnWGutqFtoNC0NR9gp4H1aaZAnxFyqitOG
K6780uBePuQLF8CFwYhQqoiRqGbwuT91TNsWwUupQF0HdoW3U2NhNKLArcfUplcJoqThe6WBr14c
I7aL/NU/CyPsFIFZ+2WnIkwIH061RW1aQ1mCSCgVywu3naURCdtF3UcwF5+SQC8Ul3qVlXFIVkC3
yPt9e0zTh76xcEVR22KQ4PfiI5AGf9I64lYFMQb4xZn0eUx/qhEu6sCX3I4pwhz+vZI/gRWAEVx5
QuDimHMj6pDicF5wutHut9Vacjm8j3/Wbvle7xpHtRXLv5eWJYrnt6o/wYX11UpNJ/sEweE2ZrHK
t/w+WxrgbNqbE/1MRycD8Miv22EHRESUlBXS3uYcgvTRvgJDHHBzKAab1nQ9h+YGd5eeIjNhUUUg
8nTHQ2NehGEVkNxTOgm3rrFPp+u4FYHXHC/JNl496qCrDu8rGdw63CPx6vk6OAnokFIvsQwCs3G7
ILO75LtktlZV3Ccw27udK3NDugwmfi0lrFoDluEnCppdWcCf27T70P2bICg0Yki6YogXcFprSZWF
FIsAqijVc9yf4LS+kBPzA/kTQziGjSDheppNexQU21l/aPpXHQ+3fzaQ6UdcHMNEawHe8XDF79lD
CNvZTt+W8PO9HWRmAeH7/xnJtHddBKmkMktChiAhhOOkl7z8dfvvL82UkF9h0OlyFmCmePcDrHEr
jl6g/f/PYghpFQLF16iNihhQM2K1ZuU8t2r6eDvK9Zv1c6n8mSrhmO3gSWFQH2FqZ0AXM6ksn0Dq
gD3ob62bp46y8SJ7qX+/8H1EC5ii0Uqeyvg+SSDZnTpRU/9ZmlHhct5BbQmiTFgvOovhufBLKx/7
JaHkmRPwMsuo8jXLJL/0TWjCYuFDeQb6CCBgH9sxcbn2fvsjLaSbaPYiKwBP6hUGY+qnUUObsHuH
Ht4/iyEs/rHrhyQq8El8/yEG6SUHV0xaYjAsZZt46hhlQwCDRBTcsVzjt7mfbCGaVfyurEq7/fVX
RylaxaC9KtAlUa9I1ihXMD4opDhB4BwH2y9OFq6pIsmRAMEG6DiwpRDKnTzf1a9ZoJpJFPV1WJ1U
A37cWLSJTaThTSe+2wKEmybmru2SJ2iSbZK4/+kb9XNIoeBkOkrdbVG6OQRJtInRRIdAXagHC9fb
q6WGnwd8HWyoQdEDZFPYb9OgajzVK6pTWkBgwqA2GJkLO5WIxPicAoNOg5+YW1fY6iCT1NgMEANS
wcfqGG36DT+QV+o0DvudfKS25/T5/7rFT+Oiqj7Jx0N0RrxQZ6FeNn6MmL4BUa/8I2YLO+PsxF0E
EFZ3wqogU/1pUDpgnQpqtF2ysEkthRBSJymGhLcaQmgtVLzixGIN/YfTNP2Ei5Ow6aSEyM00TeSR
Dac8+ri9bSwNQUgvSeNql7f4+wG9b6Ifvj/8wwEIR3lQJyagnAhAC+JqDEWj8OdfDAHUQ9wUNYWq
olxVmnO0Ag1EgDQKNHQCq1CWcCvKdNx8ecNM2TpdRNGaAQv8899ffAZNLuukC8vqVLmt7/SHN+U3
Aw3eSc/QgHaMn/ozLAhhnz6s4MQMgTKsmE7/m5m8+A1CQleROqpJid8glVBBAaqXQPD39lRelxmF
cQoZPQxBmOh+NY2Tw+ERNPx2UydW6cYPoZXbUHVdIihdnY2fEaGhAd0XdcLBf01wj+VDVPl1dYpq
gM8fu/CZLClCzOb4JNPxrxAih16pYcnUUgxqgBooS3410UIteimAcFkB9DpTYgUBSAQde4gA0W6J
7imqS/1rjzZgmzoBuSBTIyzUxPD6UuFjfdKl4Nyr3g+58c9ZhHTnEJobCdkyD3IXXrVKQmmjKPld
Udb7HM6U8eh/Sw3tGTLx9y3VgVAJQRDtoNAZtEvl4evuzfQ5QT2EJrsOTov4zjFaJVQrotYnjleU
YuB90MdOkZIdfjvkftEELukup/FpsXRy9WZEZMiX4SNPm8CVv5geF0VPWFmfSo9Epxx7QRxpblQp
rgLnsTsKmabbi2U2IFHgvgrQ/dRa+Zq5PQtapeZKffJoBh1yGI9oulVqptvhytBVj7ejzeUYnDVh
agZmJwOW72u0pDfM2uuy+kTlwTHHccf1wP5HIT6/7cUmN4yaWsVVUZ98viv470FbKDsuDOETmX7x
90vPNJOUpsiNeIc2mwXdzoVPco2tmZLgzyx9/vuLEGFR0yFOMUs8t8dDvBqzTQFZ0dXgdNsYaslQ
FK8WZu3qFSGEFLZMdBL1sAdM5MT9CIpKUDEozp3egDn0P7+KhUjT/F4MTjGMMlXjvMaNBgKXUWGX
2uvtDJjbjE3MnwpYFebx6rIJAj9KVUl9SluIq2Qb2QfrKvcXZmz2vnkZRrgTZLw0NU4RpoT6A+pH
6YqY3023BlURMnSPnNhx5OqdlSzoD80m4MXwphV9MYFQsInkUIlqlIr3UQ9LpnIJIDC7TV8OTXj1
m70ndToUxE70vngf3pt1/yMJp7a5ZxWF1T9UDkHVETQmKYQotQUxRdi/LYG+5pfBxUCFzYJFQTgA
Wl+fhp1i+3aHSqAzIRMHp7wPTkvhFqZV3DeqlPXwg8W6Jt2+A5Bfk/SljJlw0eL9y4QVOVISxhFX
AnE9LXGi6WGNqlM1OHCGfvGHt7IonrQ8dceSQQk+eEqU/DguIcFmljcIQSghT0KoKBMKOQM6UFAQ
vQbVI8KjurpnufaeQ2HZaPWH24tPmTlQvoQScgfHhlKbQVuecH1wPE81XMUsqQOYYm/5Svxh8FGD
GLkWP4LEl9lD8uqZWWehE15sFN1wMz06QYftu95HUPsdJvGPNHofm8rcNmAfcxA+W3knk8SpAWOx
ApVbo0pPOf+bBQ7tEaooOlFVBeX3rwtN5lkUe7DdOZWAAOyCHKgzyf6APvo3NGa4pe3heuhkC6t7
bluZcBsgUuIxT8Bw/BoVMklJxgmukvW35j14D8/ZLnrLYRD1WzMteLXjfg6vVtR2F06dmfz/ElfY
zsyMt+j8I+5Annq2ZdkSpn3uWv4lgpiEZRdLZoUI4bY/QJI4tXzHtNn9JFVhvHrLtIEp1YT1poNJ
KOuo8oPcJ+rPgg9barQxy5PxTHPMmWpp69Hx08nOLrP5T//3sOpql/2KoSWzVPubm08CFxqm425F
rjAGMY1j3Tcx2oDDcOHVL5dKPjPHHJB2/wkgwgu8SvfHvEEAulagLcb+j7Tvao6bSYL8RYhomIZ5
hRvDGWJoRekFIZISTMMDDffrL8G9248DIAa7eyGG9KAIFtpVV1dlZd7lEI50sh8FWr0BWc0gsmgZ
9rC7fb6XNakvor1/zM4Cxgb6eKXewGztiC49MSf6k+NkK3toCBkIUiQ3cfzhhIbKTHegdL8BztmY
1jkKQa5GVWqEyXx0KOnTMD5tjG91WtGmLUHjV0dVan7+SKx0evqv8b1VBwZ15MDR7hUTBNjTsY+d
6mWLfW/1aIjfjM4On6SUWTAMeHu1bgOtDyv2Umu8n4i6qiOziehsIfDXR4nCGyhCAJ/VZr7NVyUh
HzQYrOirxB/85EWVNwLlVU+GnN+/bUxL+S1QyXwAGhUBT331IdinTn6OzgfpIn1OrJmiEx5zHSx/
t1dva1izxWOdxIwBDcpeLL2D5K8Jnoytq3Teejq9YfF6+WdYs7ViXWf0fgsb1EwOwb4Gt59xPx4n
ndgtkrGVaxsyVjr+oDkG3AqzsxZFEstSiqQQG0Zw8b+UYJQtlJ8KboDb87ZMiU8FvW+WpOu1yoM4
yWiBtepCMG6BJDuyoCwQ20BoQmzUFAUngrzRNjPg2oJ9tzvbh3nM46aB4KhXcVDzIQNtj+/yPrWq
u7GCBCeYcuOj3G3K7655ke9mZ1uzUgNw42gw29DIJPpJUP/70vZsRmdbMRnHtNYGmJgaCvLMhkKX
y/70j8SNWiu3y9CcVBGbn7cXcnU+EaqoaD0BMnme4jOMcsx0Kas9vX3RlIMEEE6uPd+2McXd82t1
Cof+n43ZXomUmjcq8WsvKJkpAQ6vMqiDEbore/osq/cyae6IWhxuW117DoAE/R+zs62iKn3UJn4x
5ffB+XDh5wbtGZ1dXkA44m7VBrfmcbZB/J7DHeswFpM/PpRrmu5McmdjRKvH+9uIZlsE1Oq5Egw4
3q07JKYA7TiLvMR2aimgrwA3aANSko/I7n5svXW2DM9cWEyjihjQwfBk0TC15G+pfQrpoyFsxQpb
dmYRn5LmSpZM5ZGJ5lW0mYPOZQrxSLxayaVzB8lUIeiEUGybuXBrAWfPECEW4jxpYFrZQbZicFJA
Bs/jnWAVTg0V3z2er3ay27p/Vv3KtxWdPVlZ7kMNocLxYxoUVuv3VN7YMxvDmje6C7HIBM3Ia8/I
n9v0uWl/61u57I1Fm7e1Q2hKGKXpeHf5Z0AfVIif1GFqxgVzb+//rbHM/AgpJWgVytOBxi5MSAPh
JDjJ+P22lY0lmedyg2yUeMIxY6x878lHD56Y2wbmlERfAYEEPBFSV6BZWeSbIjXRoiSQEOdAZKJj
w4vECHxS55/lQiKmog6WCtUh8CBAYgVSJ51/L8QQT0Qud5QTu2aiCQZO4IJa6bNL699QgXQivf/s
+NHvCmhxpaN9+5NXZx51YqgCT1oD8zTsGPS+nhEdS9xDNgkJzCL/wyFg/v9lZZ5RCdrWT9IUVqLs
wrkAabDMkoV8Yxetbtd/xjLPx+YDTgNH+dUTi4cs/+UHHzR48zfz5BtTNs/Jcr0fcTmBvCKPDqiX
mjmIikPB2Jiy1ZgZ/PqaJuHdCh7SmcesZFbWqm8gHgKuLz7ox+IztMqdekHRZxLEk+ykNvU7slc2
npPr4/vH8MxfjmpWtX0Mw1AOq7q3uPygyUZqY8vEzDkGmdZwsYKJnOwi4y2HBGKWyBszuL4d/j2O
OZA2jkiXVtMEphFwpwN0lDp916d/5E58vL29t9ZqHp2zkfQVqoG1V4KA4Xf1ORVR/WcWneLX3mnA
OSLIZtVZxVYbzBLgPYWW/2wSXboO1ktVjutOxy0T/eW6JT9Dk/OQ7qFFBz76DvJXprYT/you2t+3
6azXFlFGeQrUagbK1XNCo2aAdlHvi7XHE2VXlr/aHsJ8JNs41BtW5qR8gY/hD5B+9lpIoY4hCDKR
lKXVxl5ZtSIScNFPKijooL6eR6GoKiHJMY91Ba72/FmDXkZC/oddDy2HfxuZHywjaapGYpN/ErwU
yATIad7l3dvtzbi27WXoNxBUDVFdn7eCl+WgZUYsV96XzK2mmQISvU32lKRbXGPT986jfxn95hPS
Bnbm7WVGowdGmQrIio6jC9Hft0R7TrENUw3okSZ51aA/ents0zIsLIIJWZSw8ZY42iJLwQQgK7Do
Ky99Gjq4SJwQ+sClkNrpuMWJuTqV38zNFkz1I0lmUDH2evC5cIgO1sFjVv41mq3AYcvQzB+iwNAW
FcWaMUM9tVRDBk22xBIKsNJWImE1aQGpb0Qp4E9ZItA6xgOfDyGyu9lrXpX7BgJjY647htqcyiC5
G4saFCq57YslPmUL/rU2UiSZiDqJPiCfPh3Eb5mgOhAS0ASiJqCJoEjvn7lSm4nao0C2weY5Tdl8
q3w3NH3IN0NqnpY6qEAqr9TeBK784j1xk7B4FdT4qAexXSuV5Tfa/vYGXQsxv1ud+RHwQHU8UvvK
K3rDTSmw6/1WMWJ1BrFuhi5ChWZRpkedT6qqRKrgRejJAEaCJ7WlGzXK9eWGV9wyNbtdNFYGLRUG
7P+A3yX9BxjnkSIBoSDfWKy1cw3wHJUm2RZkW2fTFg9hRcUKRamWvkdZYxey4gAcYAqBdKyZ4d5e
pKWzB2sWZg77D+UjkNlfb43R4Bk2hhFfGCIoQ/1VVBB0lrfu5uWYrq1MW+XbBjT0UC2UMWYXJA+s
nv2MORQ9gKVpkw8520ogLPfdtbHZsUL+X+dtBmMjtNhKZP2V59tztgKEubYwO0+AITQ96QJ2QcfE
DzEOn7DTHcOnkMbLcYKbXUTFUwVmokhJNg7VSnh1bXu2PcSINl2mRuyShxC1N+VT/sBLs92XdoM+
bi+5h9Y9aLo34RfL/Q+7OGpAdGqaDAm26yVMhUARRybHF8noTAkCV6kAJWUa282oboxxbU8iA4/i
kDiVZuXZEMmAVjmNMnYRIIBcodN4hIDeUBbO7WVcN4OrE0VFA0HCfJ/oSpF0XcouFPd03f00qsSE
BMKGlaXvBX5oignJpCO0hCCTjEhswGAAMrSn+YqH9C4D+3jVRbaR+lB4Tg/ggdpwVytXmwY+AeDu
cLsg+JlTQUZc9UeSAE+mIIdsBHJh5Y2PpizVZQXCkijY6X1v+xH0YyX6Vw7VrUOymF4qqTCsUFQG
ML3zbuIKAhpdV9LoEp7IJNVkQU8ZovXchb6LbfytrMKC+K32eXtRpzDk6qqDVcCdkXYwUL4X53Xi
MkkJE9GVfkEfpJVm0pHlhR1Gsq2PaLqk5BhjCW6bXFYJgBxAukMCkgC9WsY8u9xKTJMFDWF51/jQ
gzC8KBgAR/ocBWo1pHS6Rt53eO/UhQR5H5xMKvc9GNgg6JtkGx+zmPWvb5k4DtA7oizkS7kmDnmg
TKm2vrBjBkQZuuL0refk0gtdm5nDLguJ8hgYbAROXWr26eDkavCj7tlF1/k50PSznhZWhXvErwo7
T9kOZbVDKSs7pkpPTXu4vQKrgwb9PeCBIHgg872OZuGsLMsUaWlFNUMkOeTuRUofbhtZHGQMGcTK
4CcnCmKNeW2QhWldZFpUe0VILOhXmM2IaoVBhEfW9W6lg72jaqANHQlbRD8LgIwqyahH4v0Cxdjl
2wLs1YPg1z73eFp6EmTPadCCtCi3Bx+yxaXghYZyVEe3LvstchJlfpxgGmTSGDPI/YC6mLniIVVS
v9I0jkG/JAWu0+CUxMSOeOrV9cs45i+CEJ8atTBHaFEAESUQqLpvVtdXPwNwAZxtlIPh1q4vHxT1
oZgb6hxVI9x5xQgO/iY0g6OKEv8AAGDwFjsiWEY3sj8r2xzDx4kG8SdANsY871RkgohLom29cGzB
mldBlz1Nna4KS5NygE7i8I607WPh/xCHjxFOvQ9OvnGmAIzKyo/b+28ZdUxr8e1jJtf3LYiKCtYL
NetaT1NAqtklVpkblo7qCG9/UJBGhLBfiNDdZVvh27ppDRgtVZ56SOYw/K4mLBFV3noQu3ZGoXMB
/Ic8O2qRECrH29OEaMlTNCRux/9sjHqKq68cOkatoksIvhXxAEijr0edALjaCGAs94Lf+s4AA5Qd
upPIRQA20QAlrq0i0PLihAAfwJgYJNBNS6xxkYutHKas9Xil7jIqWsOAvVb1o28NY2Px3D9mfVlY
RcZcNoS7LZWnpTOTIVSKAWPgBnAysyNXjWgo40nPp3ygmEItjPyB7NNGeLCI5kBPhuQOkgeIDghe
GdezykaesWEouGd0T6IWuNXEO5ueVDCk/9frN+XFFEBOJ7LvRRhAIqnScl2uPaIBO2VwqK43hXHP
otHiXeegQJpBGdUoUdaLLGiI2FwynuVoAx+zHK9CwIMJD4K+ZrDXzCADWNAA6EWFexWr93Dzx15F
ozoZHbEgWyOenkzXOxa2QOUEOASdigkzW4woCT4DJe6W9CbX7vsidGWajncqe6UxdHTiwYvSVLYb
Dgp3KbVVLh207H1j4pc+UyEoYiAqQevM1EJzvcSxXgtZNIocaFV2j14WezTbxsw/phKq9rvYqeA/
3NhVy3476Hd8AQO/ruFF9MVjnpGACMj9OrWD64JY0b7w8tIULP0U/8X1KLngBDaVPWJfO/qv4TuT
ecRgClQ3RE2a+4oMuu1GUQQAq5LQosGvMVSsEmjIjZldnlCYUSCQBMC+IaMB6XpmxWGAXGaRTrcR
/RgcwWTHoDdVWzt3NrisvGrH37eGtrqayMbiyIrTz8wraJ0R5cgENMiV4u5j0KMRfm4Ma+2MSAia
0Wmh48Uyfw81flcmRq42GFb2HBCntpA7b/etpXzopvi7HyfaZLd+3/JFS5jXtGzfDE8f9u1io2JM
Op+qFRCQxXP2M7HzMzgtp71SmUVvAoTlbAx1fTYNGIVuMe6mWdYj0ugIYSHk/SblzdeJp1M/tIUV
vkLPxyJmdk6sYOP6Xts0iOIMZMQkyDXNI6k4jlvNb+oGzTF4uIc/fSk0I2WrSWJtDb9bmcUIQc5R
6ZEprIB6o4SApmLwXRFfMuPz9hQuo2Fkur8NZ+ZdGPeluDUA86dG+bPRJVBQinYu1aaa+1aCdkBe
huAq2GTxWbzvsFe+2VWnWPnbXok4w/1YYoBk0rwa7cKFBhWzkU6yksH0IbNijw5FlalsTFk2M7rh
3dd2DriYcOpBAUIXT42RRQ3VdJxDTmIra155/Hx7YlcN4NWsoX1dhmryzLkYcUWGvozQxxBUZhkb
B4O2u9smVtcOIsNTj66kL9qO2xpkN6ImcChba/sYbwmS9VamgDey6cwB9wLiDzcYxo2pWz0BUJqF
iwY370JXTgp9sCAFLfam0R+6/ieFGsZU8b89uJWYHfU3PFcU5NSRdphfAnU5Vg3pMbrWLX9LVm3C
r9j+J7O47Zv8ojbmf8D9vjY2JKwgYYVUAMLG2aoVXdqoYdo1nrDXH8QKcB7ZLv9Ud4rZ/G1eu1N4
l/3aqsisjxRBBqKrSfFnjsRnVSPgVsCEdkf/T3jIDhN5pHroH/RnxSQuOZH9lkLkmn9Brtj4l1zy
oleWJnlVcz/kXiy+ZrJTq5kl+R7uwo07drrO5jEUEir4wUqCTHTmXirecxrmBFs0lMycB26a5A6X
FDeKeqsvXm7vmdVRoZkB2g7YO9L8eZl19ZjFEd4YggBZGOmt0aRjArKIgGsb6N/VcQFfIk/hqLQg
ZI+zXhEDvUdsOPSmKGaPxfiRdPGxETSn3spYrCSmMBxAb1AUR1psAWdueDuWeovYG6X47DCmSLiZ
sTsUZsktFNTQrWTnT+BBa53b87l6GjSQUiJdCmKHeejJeRVIANI0XoT62ag/M/HCIaF328jaVCId
gkzfF0XSvI1BrepKQEcqurE0AKfL2kKjvt0nxo4lj4K81Z+3cu+gOZxMWekpCTT3KlQeB2UsAP/S
R+o2Tb8HU6It9p9jOloqhE78sNzw0mthEbpdJAKYM0rxi5eTSlVdjomP420N1vCq3QVHODE3uEDE
wg4ftoqhKxePSAAlRYcvcvyL/FaZMMRLrVZ5WforpL8ysIbdXrD1AYGWGiyicFra/GUbSEXRFSLy
pNQTXcUif8Z3AfUzsz5McH7BjrbaN1f2oQgdNEwdAABo5p2FeUWWgB5dRNoIyTIzG++SNDATcaNB
fIk7Qd0RuTk82CdFaNyc1yFJyPSKCLRBSHBEaTx51o8cpbS77Kl6R6r7LX3mrcmfm1/Fny1vvLpk
3yzPor1cHglaAfHEG4QSKsQcAclGAnAlVLga28wPyzhPI7q7sSkkKI9REA5FzI0V3+4HwzJiyZRQ
nkmyYKMGurZwkzAYuENQbVrk+1C3qEqi0NrTwP+aJtxSkXlRi01c2YoPQUoAaRao6uL2nuNDar0u
+gRZNRwxqTLR0nmPx4dlPMqP2pnb7NLfExOtxYYtuBtnQVpecFN7OaFT6Rq04LOJ7RSmcjCzoOU/
mFKamot7zc/cPHSKRzDXOeA8z7fekEusOHaqhO45FRU8lF/m56HOMJVUQ5Ox8TQC4H8OnxA1J6b/
IZnMpvGmoMXa/gT7C6AVCGenVvrrk2EoYYHcD0IxQWQWiXVTVw6353Hl5kZLEgIScSKTW9zcoCku
KGW4aTowyEVjaxXSLy38DPwNuNKq74KmBLA9X8x489smV8J2xPSh4BF29yysWwuYr6OgQy+RgK5D
8YHEYoU3jFECEIJ/RzVh70spMVmjbES4y6toOhR4uULyV8fIZ16tJuJQMybKXl6pjyyX7iDWbDNt
sKCA9abIvRtsak8vz8m1yWmhv726SimOmqSTZC9tkvtC+tCy0TXEh9ZoduJQbIxvJWzBeSASuol0
/IOazrW1PKVpOma+jFYihGN79uBTu79TwVgEctYBdUNBMLc6G5YNfNgrE8UEtEJBXCTN31290IM1
04BRZRfsmRM/CejgtsR9VRwNq3EUt9qVxZHaZN+J1mbSebmPr61P//9tguUGGti+Buud1TleOXGz
FEcEpM0ekqw7UGNBy5OejcOW4Wkqr+Psa7uzuys3CDi49P87anHPdtNIpb2+ERAu+Yun2YXDg4Ca
CEKNOdwccDQ500NB/upSgVyARXEydEewsthSTKSXHLKvgiPfntqlD7q2PNu6fR6I+ggmJM/XrLhK
bYVsvWu3LEyX2be1E9E12EgDLOTdWa7/+H6/dSCWlwXGICNZD3ipguzCzI+i7gTGFUHF8fs7WME+
c9OdVl+0M3Ezp9ujVeC2U10d0Ddz0+d8G9CojHIUc5hTq8QKOXOqdsudTl8823cTjwwyqHh1EX2e
j5/On5iIo+SpdJDNRv3sgMBTivFAJf8cJuNjDhic4BhD4SLg2gRHrIwQmfFJLXAqky+SLGOstj6a
kEVPP3eO5o77Ot5JykWzJsmFET26u0g+kC3hlJX7V78yOzvltQBcEtcqEad8CoATGz6muJv6WVMX
/DJb9/2KU4E5YyKYI+iInh86vFg0Pw0lEW2f1K7Tdzw9gYd6Z4W6tUFXlnOK1hDKiBSvh+UGDaRU
UXvpy31Nxzs907Pk5m7g5vvbm3N9EjU80yFwjHB7/hLjkLHuGrWRvKp2psxtboEZTDQBcNF2mZPt
Ni+/VYuijLqGStcqgqQcxm5giuSNH9Whfmh+cDe6gD3QYf9Br9Qy9EVu7Juxmb/SAuS1xkSfhpft
eA7IMircKkqtt6dx7QQg8ESySoFu5gI5GVdoyZIKX/KaJEZLhXDslS3S+pWgASP5x8TMjTBSGr0s
BXAjEqA+2l0px3aLt7qkvGR8I6+ykgvDtCGjgtItQMpodLj2WUJQEAEFDNmTmTuodnNqDxqoDlsF
+8EWQst4GJ3Yibytau1XDDvzZDAMvV3wV04v55n3l1gqynHLZGT+ksqujEMzoFm9egIrhlM57KLW
Dlgn85P+UQy46CYlsPjhf7lfr75i5lk0pQ90MUim+AHUw7y04hQcBKFbOAG+wM5qM8ucAKHT/8Di
qU4z/88EzGa+CDRjUHuYLskuANl3uFU5WYm9ry3MnrkC0/Is0DHFDcQLHfSW7yYtPnZq/+bPgVXt
NmPBNccJ0lDpq3kNr7PZmmZxQHNGmOTJgWPouyzchVbk6LZ+mih+osiu0cSGJEzqbZpeueqRHkek
RIkOnux5cC9LUSGpOa6If8W+sdu8R5oDrXoLjeaHNN+oi68gOyCTh74FGdAiVFbmOeQhEAZfCEvR
a+TeluJgX0UxSOnrg8QhDisjjyyVVlvxQ6hv8eGvuSAZaB5kgwCuQZ/99ZGFQEetZD5MUzocuuZn
XrQbgcyaB/puYeaBAr2uSh0pJy+uQjcNImdof8TokECmNYrEDY+6ek0oKhJ1eNPjnTgHPEYCS9Ki
rIjH+x4JoKq1eJg6YQpKB6Lt6rG2uSo4SkzhDOmTXKGb2X+87dVXwnnUPf79CXPyk7GT2qFoGgLZ
EwiwEkN4xu1hZg2AQRkAl1FCgFDSDoWxReuy3EegLlRA5IuNq+ho+ZwtJuSRGTBBKccZ7Rz/mB/1
Q38cTtnDVtVjMcTJECI2HQB5lFHn6IpIFcY07CcYntDtuTSaaqHuxQpa3egNLMbAEcM/9abm3WKv
zqzOdhK6lUQmJchk+E1shv4T2RI2Xb6QYAHjwfwh+AX0eeZGoy6NC9FX0HzutSfUURNXcIIdYIYg
cvpdHxKU3mOrscef/+WOmZmd+dZ0EAchqpBkLknzwirl0LSyhZzYPZHzU5z/VZTuLo9C+7bVZXPw
zOy0yt+eGMjHFtJQo17WuoLXVab+khimcpTtBIqZ/qd/Gn4iMUwdBHYUGmU23Lw17JMz+BFvf8nq
xoWiFTjxEAWB2HI27xSSzbIQoCKjBt1ZEiED07fvygjFVZ3Hl0KvP4e4PKe08vg2SHvaNlfBA6YB
tLNg+ZpiFtREr6dB7AHXrUAbhGtbRdpBew8caDa74b57iuzNMzolhhbWQNuFAjo4txcsGNmQD35W
gb+zdftgF+1L3KOQ8qxcXC5QvQFr3VZ6YZnKmQb4zeTs3NR5UbR1D/xo7QxsD71QV9y3Ji7vxNXN
9nduR27+4/aKrjkIPHgoemfwtARg9HpOfR+V+y5UATg7Rkjk6IfORYFht+WHlhHnNDRZBuXNhF5B
IvfaThmPvTQayFFPKRsMb8IBOf2dYcm7/jWwQkiMbz3o1of2b5Nz8EOCmnwhJdgu8cSws9MP7CA6
/0H8s7otQawDskNVU+T5TSa0A60l6ABg1Zpglz1DCBEcb+qJAt+EltBNWpFlhDfN5T8G5/dW0al6
2XKcsc5qJylTzZVROolN6S17DKzmHNj08/YuWXPo3y3O7qt6HIeMBX7l+WVs5uJTom5swyWOdBoT
3vuThAsQePMMP20STcdtPBEiddBwgTprCIc2vVGLP1vx/+poAOeccFvTI3w6+d/cKTPCDj4cZRqe
/dWgI5m3W9XWZXSD4Uyh4lQjlCZE4bUJ2rbjJD1de02p70d1hHZj84uRZ3nk+7wadh0WLgV/dpMl
f0WfJRZFV/7tNVudUsirqCLaStCXPE8Ma4YwZKJPcPfL7NQXcekOcXEskXk0dZrtxM6f6CNPRiW8
BgM0cYn/fPsLFg+DaRK+iPQV9BnAyVxPQs0E8O0kuCwMdJFjwp1J8ogyeIC43BgsXeRUJltT+wyk
ARAjz3MqRqcPRqOAca3IvKyhr8WIDnb/k5T3ueCfIfnoJpycJR/tJDq32rC3lK6wIrl9qPqXwM/t
NgtN0S/3XbKT/M9yOPc82CtBaJiBkI4mMnMWmsnttn3Jx+oopfJbMaqYQOUs68AEGZUV8fGhUaXX
Tg9NYSK7UjMzqQH3Jpx6tFXMmsWnDpG0EZ0DWQEbSgznMPwAru0S5NoOIGuLi++312B9J36bmNmd
EvEmycQRixCNvos138VyugdZpQ2CkJCOliDqZpDnLmv4Hp0Tr8bW0V45bSIqd4AOooiNCuXMd4QC
y0kfwj3qDZollb3QbIkSL0o86HIARhgrr4Boe5GdGRNDFJMorLywSl8ZoP56DHYsOfTaKnJ9QJgA
Ed/oMlkd1DeTs1llKhV4yOLKIzkzQ/4WilsN62shLpL/iD6woclSmL1F60qBqKTyklNrB6oLkjHc
mHuammEDnFT7GkH4lpvkHVnDrYTzFEnNYh+As6aThAsbYJjZyR1GqQ/iGP6+iUJPpxUQ7zX4KTj6
2KOdlNwJcWmq/MSz9l4IOfi+43xH2/Ip1nTIwkl2aUQBGqnIxqwjH7byYWiUg+S9jBaHhU+D0GnH
yoRXnjRQR+2kl0gB2Uh+Vlvw0Gb0oVdfQqVytFbzWv8zTVRzEOVdFQ1HIPydJM9NRYttXmjgDFU7
qLyhtTt+igXN0uvUTFkKPTs1shmrd7kquWh/g76J/q4a5b41BotqyRNtBBOqo8JUH3GV4jMFKK8q
ih0L39KEmbG0j2QGOG7zRwwGW8UqGRF+a3ziDTqh0AMt15g8Iz2WiW+rGbolCATpU+UY977DQuMA
ivjK5yAyYlYGvICQo3rYFmclEPZo7TDL5D2m7T5r/7Cq2wUlORhkOARtbEHn1NKaVyAWLxUkgWMh
ckdKLD/Z51Szh7EMTFyG91Ch+OjD0Iz10A780ZSNxhT8waqNzhVpAOnYeidl5V3WdDYJFJAyvDXp
I0EeUn7WtAS0+ykYcwGvkQ0gDS5qnKKdCd9pyJ8TQFEphD2AW3ZJaqTWOhPV9cDsYGcUq3syCEch
RT9KdOYEqJnU0cB/E0LIuKjIIamY0xjAJbV4fht+hf09WD6DvIRCbCqk7hiyo17fFRT1DjAgGSk0
6W/7S23NmaDFT/uqH02A9etLSx7L2mjlskK9uHOl6AjJorch3ysj+41aqJdmH1WOXIVylACBhjrB
IUo7iwmDEw+gJZBVO9Tx8XFhNfGFdMwZBnRWBuIhkQYT7Xx4QHRWP55i9S5h0M8YfxIV0GYwROS8
d9M+tkRcRCGa8yF/6IYibogA3LaRbwX9PW4iU1VOfkAdQkY7ghfvJMFtYjy/osTsdTSWdVDDGATw
M/coRE232jGNiYVL/hfFoZWCYp9SlGxVaK+O6svQnbQczHGysJNHyHzKdW2S/KIxPKhy+bGOAGEv
j53eOFFsuFpIT72YPXOx2Ydlu/fBO3F7+unqAUfzy0R4i0Tp1wP0W2xWCWFWtEY3xWaBmWc9Qujc
U/HczTV1b/SSWw+nMaO7rC3MdrgoI7pl69BmXWi27U4uDYcV96X/WioPFev3PSPHNuK7IEIymb5K
nFpUzMwURHUFSDeV1uXUN6Ne39FQf+kM4eADQ8NztGKoONac//AL4YGOybkkojX21BrFvy36BzvF
yivh1IohZF6hYav8CsVfTRiZNfqs4D2CRDqIJLEjQ9zdnqK1qwdNQhoYOBDcLXKeTdIUFQpLU2j5
3CNyDdOP2wZW3k0Iir8q3egnXyC00oZVtOegSsGbzUy04dKq2V3E4l1R3cUZLIpJteu3lFi/Xu/z
OwcBsz6puCFcmL9EB6IFTI/BnU5N9rs4SFbqxHYA0eyvhEa7082p2SB0tpB8yzYchA/fDM+7c31V
zHKkw6ZOjs6Jf9a78b3lF8NCBpIfKZ6mHNyJ1IxbE4wj/0HN3VhzOcgqg9oETYPohZpu4297XtD0
tBNDJLN67LFOrX/KWYW7K9914hcQL9B6M5DfSKyZfvFagEG46k40egnEO6N8EOiZVeSUya1NM7KX
A/kuq8ke3v4sKfUnmDcOsirbij48FwZ+v5+7viDYgKh50y/uUs1pEiwqNS59cJZjr8jvO5ArivJp
1J9yiuZNmjkSOkyo5p+V+pC1kmkM5zg8GtpoMiU/BTLaO0P9TutyxyhLh8X7kD+mTeHkgX/hQX+m
VN/lsocUsxnoP4vks0/IQyz9kOrRlphoi4yYfsKgoOcQMdkn1DXk6h59Be+kqi0ZQXQgx44+PLIe
YghZ+FcQBiSIURmmBTqjuNk1L0X6px12GkNv5xhYgvbEGrB3KY9Kdy91L53yOubyxln8esctNi2w
wpBEghQJYMrXS0clgrcMQ/qkYtk5Q0sTj+w89ErpUW01QIxQHdcEVLISMHBy3Q276CHP60tOaOSU
TXRKabFXyjPLDButm1YlaEcSlLuG8E8qw5Mo5FFr82TrtbQSRcl4GqL2DDAdQOPXX63GmVx0lcE9
ksFhFblT0mqvDYNz25GsJSpAyqIhlESpBNHkbHZ0HhRyU4hoPzlqLgeD7bBrf7Bd5Uz83rWyDztn
q9NmLYeGawPJLH1Kry/oBTK1BR0H1IO9JLFG/LiaG7v6JcpdvbShFX+Q7sRuG5K0dm+BuAG42QmD
vGhpoIIv+k0FCRwEUJ0jWd09P8d29p7tIUOrfODhq+yzHd2S1lydYnQzAIg1uWq8tq+XEq7NyDoZ
uO4pr1agbzF8yn7UNm67U/Er2fX/LdQUvxBXDv5GczPqNrPUCUrxQLiCotIzsvJSSeVjTT5LiWxB
TtY8InrIAdkDPxgawKbZ/uYRuViWwtjiLkg04zkpjV9VKbjd0NcO4MM2WruBFmw2DgVGsHIs8K4A
IdkEpF2w7QdVKiWRCNWfHlSlqVaYhHoG12ytPGqtv2tT+gwtb1MM5AeV3ZGqcJn+qAp4VORyfMxQ
l9MFtHRBcCcKQSwW1YeofO/yR6n8jGhgqdgEHfTnRcRgwM9ZUicf8t5Jy113h1TRWUzR50Pf1FLc
iVq+zwp9p6rjk270D1qv/wG9tN3VpzhMX/qG44170Yq7UWQPgXpJAp2bhhHZGvhc0fuhhYUpquMP
XxXspi9tvR3NirxWKtSRwQDZxuG+ZMjkRZpZa/ySRHiRhL9RcLF1v3ckQXTxPW10x0UvoWe/8M0w
/Ml5bBP5B0iNLb9658FdF3yk9In4w30j9iedHQcKDQ6QdIpVbVf9YzJKlqSdePWa0XPK37oisBWZ
7Yoss3jgMdGNxDNj6K7Iq9dgJK05Kndd81D9H9Kua0dyXEt+EQFJlH2VTZ+V5atfhDZV8p5y/PoN
1eDuVEmJ1Pbdh8YMMIM+SYrkcRFxOqwmQnSsy9luxBACLp1GucY8IfnQJI9MBA5o/BW1G529tyXy
nuy+ksFRHm2hjq0wIU6O9MYg3Y7F+wx4qCorNxJ7Qe0NnvIcSp1ltIdUe85SaMDVf2SldXm1jaP0
PtC5rUu+xyh/LSHBwltqQvTMuv0wXjvenzLUcBsoeM6LVbVWUb+RmvacRz0SpPTcJJKtluGBJfxF
4qDt56uK89PNnHsqCLXiNQYiDpSF2ZsfViA6ZjSeiF75I7qp4ka5R2gFVepTvQPiBF9zJZW6+hR/
MTmP5aEwWUnVAJP9DmIEGYBOhRW8IzX+LVqqm+4YSmKb2zt7regJrhygAJCYAQNjXvRM/EFI/AyS
zclYuyVS0cxQTL+ClIxMsl9xzB09Zi4mPbpKmYAsxcjKt70WnsP+5F7R1MaV+f501VkHDzRpvTCh
NpmUml3yfnuNaxZm6BWlbI1Sl7JJI8A29MiSo7XZddecGfqqkx4SONQLqpyC8paop9DnjJG6c/bA
kYtFq8Wca+uYBkQB1ICe1wIL1NC8M0IJLjN67h1MDHjguhm60hYq5pdwA20F8rbaYbvyxAOp9dn1
B/wIFcnvX6dhvhDVWYTIx+MuM7ZjYtalWXjGqXWb1uOO9twnFoYBEttfORjXCnrfbE+vwhenVviM
6b4ONuAkZF6dqshSLeNl6hV1SDcfa7O2stgFsWDN8pXPCcMITvAlQW6bO20iZHpYVmABG/WOY8bs
SDxIxKzd9mnrZg/MNyvT5/6yPCNDRJliJjAiEdWrt3j70zugNt3Eq2xB2xiZnTqGPdyJZ7o2dujK
e4pzCiEDtKQF0Eqnt++L6SKjoRZRzGLmUHXzi9FUGh01vANQjrRzsrW+xpWDi8GKGKsEAhPQG3NM
ZcG4CHltqTr33c82mDKfl9s3/MoHE0FWUBGZy2iVzmFGRtxg0jOEjoGokoFFMcw+zqyhf/tvrOBv
BwAFxuYJd1EKXIOp9qwkcH+hTSrwwrV+7UX+1HqfHQys5n/tzPNrAdKrVISO/rkJqwNFiqvx/L1P
RQ9S5YqMHB8iy9QAVS/7nYVsExiymQXUFvy3hrwABY8oS94pXeyEIGSGI2Dcwl0UdShzJVY9FCZY
sSBVXZQ4NbnxS2lKC/0Gk+n3sia42lhhgEUBNoLohe2lV9q97hdWzV4TlG5GdooiwSz7n1Q7YtIG
kqFdmt+FdWxmxb2ApLTuVNMXa7StRFtpEhNSv1afNnYVbfMyBJzmiccvueJDlT2wqvAxJXyTJqcy
IlsEXVY4VEexjG0MFrYS37eq9KTJKAHjlhd9ZEF70cox7zn0wdboAkcWj0QSz0YCTc7KLiEU1ZV4
B5M3LqMgN9x3/DeYNaYoW0zWLC55o2jVxhvFxECw6MY2xUZ2KDfuc2Uj1Bj11e3kAAPvUDqFhqZq
Rhmgv8VDUkIYvHslUKygSgnV4t6sq+fC+IHBN2YU3mk9dKm0P4LWuwY+TgZJEmHk2xq1ADYQM40j
jF14ZkNgNb5kajoK4/VKonHlNfl2aGapIwdKEtR4kBE16qiM2QYUqUdjF6qVI4W5c/smXPEK0JQF
ImuCFEHedmasbjGxtuLQuymhFJ0Wr5lBMOb7T6tH9m1D1y42ggJAslDAQ5N75n6YEYehJHCoFYGY
A/XcCrIWcjSueZqp+zS/cV/NzDzNAJ9uNAr44MIOo8qsRrWmoYf+AyZBQcbHXMOQXCvdfQoIaBB6
AYNNne0fsAgiBPS1CqW7fDsg0FNNavONavsBMMwAgSpW6fmWglqISbe3t3RJRQJyZVIv+I/xaTO+
PP5djz6sGMA43n0O6SAn2WcnYDBc1ZbUTffRHDD/x2n2DbGChzWMyZWTI30i+FR0uqEeOYuqMUks
7NUygigxU0wI6pzkSjC1OLJYsNaZmP6q2Ued8G5TXgrs02Kmn6gSpQAwa4Sqf2OWWr1R6tbOaXiJ
Y9nKi2bbxYAk+cVKz+2Kb53Y8NAUAzVCX9Rw/DYO2tzn4zmnzBJq5vHgI6OXuu1sInbQlLtf+Z7L
LcVACQhDAmI7cQjmEHGaGqFBkl49+Tle4a46+7x9HCQwafOu+EiJ6MiBautl/mzovd35gkXGfjCz
OrpUkK00S199lpo1kr60vFMgZeIHacBRYkbH/I2geTX0EZROTnWbOmogFXiFRTvghdPkPooCHXd9
lpzEjHuY452hrlqfURXaxchWO4xFzsTA6soakzoSc9Q6S+igKxr0vxpZBDW4XHlols8nfu0EXEM4
hCiFzh6aQhQCQhATngDtMiMCZaASCpPjuZfhWIU1juWV0Pa7udmDM4ZjUgqpbJwqTfwQ9WSvdodU
SOyIhxsAJn82emfVBaVwZf624/EODXs71w2Uc4loMZRcaLOm23J9C1BRB8JYABBneou/vAus8IMk
jVWIp7GDAfkBKVM3GvQ3Q9FweGusuJA1a9Op/mItAs6XaiWsceTWQ5DbOsqNiVTYCaRMhVUg+jVz
E+IepaoJLzXP5v1w6DhhaXAWc2qpRWAisbBlorxg5osLPkwLPvRwjhrF6mK2GRXVqfhzMuZuXQye
7Nd7pW0/lG74c/vyXvtZ0I2b5tfjKgDm930XFJaFPUG2CIp9bwYiit7Vk95rNsou8Ks/bxu7kuuD
3TcNgp/KvEtWjia1hTgwKTjrclyjpW44ua9sGj3aqqnvJRJOVhv+iJN4K5cXWqwJL1+B1kzyDKhO
itDPQQ12ttpYTaDJB4bkGQUx9OzBrvLtxOKZh9GuiiVtqhVYxjLv+JSDmGhVU748LxuplVbVbdny
M1N9M4jvFPR7b2/p9Iu/+5jvFma+dEhRU+/rhp+DUNmpKfVYcdeh/3zbyhUwKDJ+RFsoLUAjZFFF
znU1Ryc2EzCU+ShY3TZxMhkgJMuAUmVyV16KyIUW7prVpWOZrOJ7QZEKhaF5lJKIbBzEHlY7t7Ph
Mm1Mjr0vdsEOCbgFopXdQtXxRVpTRV0zO9tTg9MOSsowK55Vrz2JGy3fSLE3viVbwUZSk5i6Zo57
uXTEldt4pTmAFUOgE8hbDcnqnNLYxzoZNFpwdDbFFvVme8LBJp7oMWknucxa1wO9dkQnBUXYgqDy
AuyVDILuh6gIn1u8tE2CFt2qLsrSEU+L+tfEbD8HCj15LhgjZBnyreZWXr0Jf3KM/wUm21bs20d1
+aB9NzarLAhZ6qOQGPJzrWIGvI80irTboZBdrUueOlF5vW1OmgTZ5hcQEQY6K6DHQTlnFk8qQNqW
cqOOkITkr9GLdsbQOacBShrxrG43dnzKIwvK63hhJkpVvtrIuvYBJ77I9GeCYcwWHPh9LdZI9s5B
Dj6/bmqYqXB7jVeCBRRNvpiYfsIXVymSRhf8UuTnsDAxslC0pXcKSQ0ntOtN84pOchHaKYrSiduu
idivrW72YiuyweNOHvg568cNR3VKyFYoYldu+8TqBex3KmsCt/d9cUoVSn48BPyc1ooZlZ4mpCZa
+qamrCTIV5Iu/ZulWcxVdmBw9hLuQbyN/zSwMPXJQRboPpK7cVt64VN6P021hHLoy+0veMVLwDKE
neDmEX7MCX+kzrtRqyN+blsw3gXBztN9L6x59yv3HFY0A9KhOCyLIrQvimWjavBF4F9EZu/FeK8B
fHSUDwZm5n/ROEAhD2ro0x9Iqc3fysIHxV2AMMnZRxWlS7Knvjxm9CdLtqWabpsJiFa1qHW8YiSx
c3s/r/nDb7ZnN0JNhFbPGenP4Vb7rUUmeyguEdzSeCZHbRe8DsB/PKz6w+kqz96ab1ZnlyEkmsZE
CqsYN+kQmQSgvg1QNKzsHjrOVB0dX0wAMBPMLuNOLjWW7CemljzfXv08r1UgFIbkEvVHlI+RWs2K
B1GsKgWfGENxrdkhoCZpqththCn1hGOmEFT5OH9jVH27bXZBRZ7sGui+IddEQwDdou83NSsoGTCC
YqJtiG61K++6zjRc6PFfEs9wfEiJ0J2xi/fSRnlDTwDIsJWAZP4YzX7AfD4ZCVqf1D1+gB9FJh+3
jbw2SXQRAHyagLgyKk7Q+4Ha4vc1ymM+hLUBpgNIY6IrOdkuADGXmWPgTNoNkcvWFD/n5QJYnKDY
EKNBQA44wsxia5Cq0X3IOddtZQdicpdHKVjOkK1Is8oJxBrqxv6f259y4VH+MQoeKbJdaTmWB0NL
oE2VAPwPQowd7ctzrZvxQ1JYIMVQD90OYOXM9L3nNl0xPX8K55ZnN5cHQt7zAJbTSLfiMjJ1fYJE
eSsLnL+FczOzq6pnreDXBcwYUDjflW6mWpg8VDvE0zelFdhQV71t8eq6gGaZ/PQkrDq7lEkKNbgI
YNAzSI67EXGrAZUAecWFXbkAkBP718gsksOANLWGnFhz5hK3mHLRyO/bq7hyGCFgDv0cUGBQmZx3
+5SmMPRxOoxGGAOMNXhJUJxQgr0bKrzxQeBAO/Yvy2X4UhQkFJBSUUZBpW52/kvWtglk4AAf5vGv
XPsggMhxPlhGRd9qoLdp9Ov2Gq88n/CPn4PdAWNcqIb1QRsopALTSNaKfSEGO5Qk7TzEo83ZpRPJ
PssGQH3HFfe8qIdhoaiCQaMesDcwjOfJqF+mDWPBmJ+NWN+0CurmY+41pDfgLeSnJKPHMap8B/0F
R+CCHRABcGkNLO7idywArT8ovebpLUAfEm9PhfbBe/ZSJu2TVtDfA1urz1x5ClGAgZAbMoep3zUv
vfu90rRGIAwnkkiOyKFCVhXtY8T0vVjqx8HfEvRiEshiQPNQcQXgXVJfDTEtIrNvf7DpBHx1uwib
UMWFtNOU+k6TyL+/yT6PRzE2cuXUCrlNafii+5uiim2OgbBU81fi0SvrNoBuRXUcDzJGUszXHWcV
7cOqReKpoiIRiVsgNlwgFDB5lm5HjTnQ4nXSHJWh8nclK3ZHQMlXe/dvFw3NOVUFFBASNMgMZ84W
SLFIFuOhPcUGpts0iQv50S3E7ze537/5/uWvraEqP00UAIEF0rGz5zKU4NrJ4PMTKhAnRm2R3bdB
fSmNQ65Kzm1b84BfBcgEtCOw/XAdJpWk75+zjbQGxb+oPYXBfduxu5LF2wLDqwxjTYRmgaf5NAX9
mYnppC0VQeuibvRE9puTwCLL6KTQomNlKWNlA9VwULK9nw4u+MVAECTjKewyp5IPBDxtcM1uL3r+
ck+/REHNDUMqJmn/eYO6zzMx0ZOEnVp0FhU12QAUtmJi/q59mlBUYNynyAX/+L6vdaoIURxwdioA
Aivb/Nhl6q5veqfvBnQfyblUIRMtJSvSOFdXhuYDqoWoqy4AvaMR+ZWmluzkG/pLIEheq8grJ+bK
yhBuoog3zT5dght1FueJaoRYmZJ6QQf56xxfsYusMc5fMAPyEsWKbawhReceHfsJtC/UXQFbQN42
L1YOvM0wjklpTmn2Fg2/0E9xODTlbp+LBZYeMjCoxOKzyRDRWnJOw5oNBXSUoxNm4pqpRGyaI68g
Uu1lWfFUiPFzkZFHSQtdcPJ2GALohkX1IBWJB/mRH1IWbUv4iNaIzDxqewsieH/pnz9/IJJz3CJg
zqH+8f1Y+fUI7bSqj055Ux3rQdlI4cnH7LxSt40c0Jxyxd4CIT43OL0fX6sdHFjEOIVBZjepGWDk
FYTMoN4ANFzgqFvxnh4bw4wO+l3gte6kUQfBnJfYqd5ybxX+NC8v4ceg7op8BzkugqJ5eSmu+dh0
LAlOUpFamhQewjAoLblpzbAYbGTjGI3b/TQgC82FldLW4tR/N70AA+ZCP4RlHuCd1FzZh1xOlTtq
Gx3GJraC5tI31R2kw1b8zvLN/DSLMBZ6tRrKMbPnWRdrMZKyIjiJFVQxKuGsj6NqRYj9CrE3U923
esBC67g8hiJYo/HI9lwuHvHgAJeZv92+HovHBT8GTU3gsCAYjYrG7MdQ1kLwtNXJMUEjsPUpDvrm
toVruwwMFGQj0fVD32t2vCU6yCmwPMFJHwerkMqXBu+02YsVglB6Aoa2jJvDUPUrMc0iypgO1le7
s1NuRNoQCQXsMsPUMc7PVRiwfCA89nbYmAUg2yagwWvtinko9Y9VtP9xmwH5nxcrU1r1Q9njOIsc
HEalDS2BQU1HVk0DDEKwAFZO07SKr6HbP/YAS8fLjab4IuYV+64ucHZOwJb6WeEJwnsOZfhgSFai
tquGQGpGBIMxXosycOJPbHdKyFECPhwjn8JWMusQPYuuXukpLdzC9OH+tTS/lii+NBLtYQm8eZ8X
pi59COMqEnjK5BYb98XKLObVQ2D3BQYrpDNMrqiW2OsO5k6Cupidoko/aHrjFE1oicXEfiSN1yEx
uH01Vvb0s5v35SHWyCAoUovfkCNw0qUfBsakUnROE7I2juFz05bLBZEAlWCoR8/jz47WIbhCAjZ1
DH4x8cTF7H6EWHVaE6tWKGaOgwOaME/l0Ur4cnWRaEiCwI8eAmSfvnsbaPJKJCvk6YVhd3Fem/6E
3UIpWhT/Vi7+8zJ8MTX9lC/7iYoc9HANkRyFoNwOdXQv57Ip0WKlErHoss7tzB7NAYwepfQpOaZb
tk0wWXyDu93YxIO4cQxEqf5fXYkvC5uqCl8WFqtincUdDObGkRu1o8M/D/WqPMfVO4GRNWjOYdrb
AuSJeeZgKnCVHHVS3BVqC72TwniCjIEtBaNL5GSjZfwoK8zRi/qOlcAwNiu9yav+6MtPmP77l5Vi
9rNMakEhR1EJzVR55cNKIrZo0SPaBCpXRDyooOG6kGwCiByU4lIdT536u0xCJ4YaQ9GBAl5ZJUFZ
RgLvEDLkHHEPRDZuX/grvh/G0UCYpmoAyT6P9dQ+adBrgnHpIuyom9sIuN7qTXIwvABU0vElXLl9
83oTKmWTADccAwTWMU5nlrNgPi2Vh7iqTpg0c6m12C39yKrE3Kmk4ocBcYCASSuLXDr87yZnn7Ad
UFGV1aY6SUj3QolsFbEFdah2UC20AppdxiLflvnDytYuA8lptiXIqgipgEqbh1UtRnerXIHZ3ihN
GVQ7UYxRcYLnFxVLQJsgagNrJORUaisB9dLn4yAB9AEHiPoJatrfz+xQ0BHKGAo9BrFhdVJna7GB
EcHASQ/U5OoalnL5Sb+bm27xlysi6k2qM9+nxzh7U4H/7bJLqYpeIKn72HDUoXq5vbPLK/nd3uwI
FZVSpiQn9Mjip1J+FdfgfIu2oTrl0yDzorT7jwLh9wWRqm+HmHJ6bHf+Rd0F+3RqLYOQ9eYj5B0t
w4sx3sBHdQpU4ZW3fHFYgULQME8BAnJAYSz8Yhl1FSoyxXBMRcNuOvpQ9z7goRlxqxLoOAlgurAM
RLMOVmQFFrs6MzzzVZWhJFKC6RXHUQCNPCduge7l7Q+38LyTCfAr8N5AMmXheaNa0qBKCBMaHcw8
7U19kLyYYYxWunIDFkdyZmm2mBGvD1SrYIklMvDe5RHVbLcR39sWWpVpd2zIytKufTaMTkDREhpn
y3Ggsu8XOTdSGETkVlaQI+mhv8Gehe4+AtAyjanZ9fd/v53A06JOok+y1fPOVdwXaEJS2AzK9wax
yyBD+D6+DPHHbTtX1za1x1CdRA9wzo2p+xpM4jYajhU4TjGEWqIsvB/HA+VuWjTuIJB9GwTebaML
mAdQpEBYgBb9iV5DZ+L7JUxKBTPtwcA6loHkJiSNzMgIA7tsCjetpZ8c5XsJ494NMTrSEgPvWbsv
eroLNCDw1f59KPhLhyE2oSo/yEllRz2zlKRxbv/KRWqAkVR4JdDKA6kGRMXZU8T9Pih5L0jHYEJN
tg9S76FGv+K/rhqZKJD40IDQzVOqaIRyT4oQ8NgXpzBH0/1RCH7cXsfyZhoqRc0D+42G74KRZ8iY
+VONpXQU4CwKMD55bhoNtyBFvbKYxc1ETR+FFZwl0MAhEzz3TVpM1Sav5aOWCI5c1G7IajMRcisD
+ymHoh1v9RWTi8VNJqHRAZ73NOBkTuIxyiLAD2rlo2yUh3CETgJkZCIpdwrt7fY2XlsckkWUuDEk
DbDL2eISNVdLjcAz+aNsiq3yMBK2FeXEDQ19S5Xugv6sfdvk4nBgcV9NSt+vSZrWqWGkgXws46cR
lF4V1QXf0Fa80rUtpNDfANwJoKuF3gk0RxLGO50ey/pRxq0ri/yHqEE5TBn/lv+BuR6QLv3X1LTH
X6KJTq61vANS+FjqwZ5J3OmzzgqgRHN73xbNuU87CI/Ax4ezX0yE6ko5B+ZXo8dpdMLw6Kqp2Z7w
iG6ao3wHldxJIjaHcNkF1XtrIh7Gl1Vt7qvbOg2DnzYWiNXZ84EOV1x0gAkfGwfF+kdiDg/9e/hA
70XP8PpH7T10DLKuoTr9td9yb2wx2M04oJDpBltiZrYnfZjTHLJ8Oouclpd2KNL3qKIelf1jqw+n
pIPAjHTfMu5lNNmJMSYXSuVKJrBMfPAz0JQFEEydOo7z1QtCkwghS+WjmskQ5RpMYdDc2jDukihy
EiM/xVXrEi3cCCR81Mrg/vYJuLb56M6gywjHvRzAF1eqGuUAqR0zEKYY1EXCVkfl/102MJj4vzEF
YC3gnnDWc08djPDSBUbDH/Mhj21ZhlsKsq1eqJcE2e3KyV5E/9hWqL5NqnhQlASZ9fsFqhtZghRp
QY8AQ5utItihxq0YOsdEj3eNtFp8uLaPQLJTtGswwHrhnnxpkINgQLbBAic66R9T29TCgFS7eVMy
B/zS8N43wYvZZMXK27cAhU13eJr9M2ltYFrefF+JygSfcHxCv/iFvNLyo+y+BUbIjAJpr4bhZUxL
mzTjc5SOp6CKdtkImZyyH7aFLu2bNUe9zKZnv2f2dqlCIPK6xu8Rdvmdtkl2iD6lN4DF7NrkR7Bz
gN/+8/dHC/cH8QcwRZNO/PevrTVpHVZliOQrbqxaz2yIEpoVM2xJqVYO1jVXgxmLKJsBzjCNQfxu
ShwSXopFKx2N4dSCwsa1ztSi59vruWoEsoqYfwj2+eJZxk3pulRrpCNwX6aavDdjbZJ6rdp67czq
KIojywPDdcHYUnuIy4Zg0B6TALxVMKJ6kduCdJ//7SDY6YSCfQGUF3SOkJHP9oyrrZbQIqFHkkOY
q8TUh27S/wDO5S+BQjNDc6ScUgTJqPc4B6zfG/KTDMW82x/m2rPyZSWf6rJf/LKUxAImHaT02OVv
YQmRSDaJa/aWkocnja9hTa9/IFAQMEYCzdj5zdYiXwUwBwgZKgxAlEJnLlWd0Q+3SR+t+IFF4jt9
IvS+wKPDEwa4yexY+0XcCiJMMXCZYxVYpGzl2yxzmcmECjE6vJPTCJDZKRDVUQQKrpAhE2NpD60j
HsZjsKGbyEuI2/SmgsFbsitsYq8Gk9skubUq1X4tNJ3whhAYR9i9mBZP1JJoaYM4sXFUPEa+2Zhg
BELszIdgjTn+7jDMRRzM0sPYqELA7NS1wsbVxxohDhh3n9qk8zSSZVojB22JTQgvGGkG3ngOpPIo
bmM0Wtu22eh1+VGCy43JZ5AWGmyM7assUW5FqLmCxx71f63HMF0aeKyJoQQA5IKdJDCoG1YKIhD/
h3au7c6WoDch/vK3idW42bb4M+nYr8+8vnaVvpqdDv+Xq8RkP9ewIvloVOlvVNLvCr+CznKyTdLx
IS7XUunPyzKP97BCrA9JPP5ldsKTLvLTFDKlR/Ghe9VGl7rCsTnq2zC0yFP5HN+Hm/Ysv/T71aGk
107dV8vT3fuy0hiQispoUBqEzGMjeOo0I2BCD79DSw2yIh/RY3sQXgW7/j+IiVy1jZr2NEMXUhRz
3rFu0LwloOEd2yZys6bYo7DmKEVt+wMkqdoXpmu/bj+R13wXBE7/Y3EuOh9JdWKU3KDHIaOWrrzo
UFRTtcfbRq49V/iIogr/JS75g2ILrjFFQnv0h8FSazBC1uqfVyyowGmhpkSRHiw6q1nJ6loAJ+sY
88KWCFRDwWH460V8NTFvqVLScl+DCNBxiEFd8AVIuni3LSyw67jbMKGBYwW+wlI6x5ciPaRhA3+F
6VnFrn0Kz8kltCOL/IA5K7EDN3Qks7QMu7T9+2pz2/4VB/bN/OyO58WokaSrkV4OpS2GpzoubHgh
Z1IM/v9ZmsX7VIZIsVRgobhgcgIQezGgEf7KizVE25VnC5xKHD0gMtHbn8PNFFGmva4jAuAKwkxd
MYdc3sbgbTPMcIhptNLgv2oOwHxk6KCaqHM2ec2IUvXQozzmhfLoS6ODWr8URlvGoewWrdRvrySj
iAaxrKkpRZcVsCZX8jROQ3asQHXotihxvBg/dHPyyv4aP09a3rAJe4lQGrRkIG3nSytiHpS5njc4
m3Fn1jY5SJfqeRrpkB0Tzz9oQIbYbEOeOJSrTMxvtvOLsM+tNZ88xR3fHcP33yF9f54RAY9Q4sfv
IMNdUEHHOFPNun4oCLwtGy017h0xXlN2+wcgODeLqA6kJcyyQOA1K5OlepGMokbroxGktpaxrR5k
P+DsHbWCTADtQdSCXHyzRy3IFIr3xDj4BSZaI41jhZVnRyqHlq8dGHBZorLVWoKRA9BFbZhN0VTw
0wc12GWoVWNUl1n78UM2tFYAIn0lb/wQ/wMk/fxxKwovdddumBRvgAeyk1CzfSArBOlOU+tdLsVu
U0FYZ4gsJOq2UuZm5W91ICIEOd1r6S8Fot7pgDFgSLg6gukixoHqH213LrWnkQZ2SB6rESLsHgtO
Te1wXTLJ2G7iWtkooSdhfmxUe+l4IN2eUNn1I7RfMVYP/FBHFH+rxTGLZZvw2jTSY95deI4WQvKr
zvRNUEKnAyMCUo2ahCJ0UDtLQpPRIBE0aS6G8lSS+5bsRONZGVCIVGVIkwWboG73rfHk5+1b79cW
V1NHStEgRLFHQ1U/4G+qnFmJBOVsBv4thOE1SJLn0MBrjWObYVhE8TvV37vcLXljEha5nR+5CbU1
7UfsvzDITQrSJW8ym6QYwDtmbqTuOyilp1Q10+6tLZw2IIcA2BmUzZ28kOAkX1l3Eploqlni+o1b
dJlL8j+KkJ9VfOxOeYGYdNVAzaOLPKFFIxW0BJ29ND01AWG0Cggbaf2PcYRkC9/I2S8K6eoWqnl8
/Bj0+FhS4STz9jWPom2h1pbQGZuq/wiSh6h5HkPIieG1TMTSHSFdbyA/y7rS7bSfHPokZQjZSuj0
QkbVHNr3lB5o/lrLqgW9Akvr0DMOQ4eii911DmMSwmcOtaRfEgvMpgnviCI4QveT0NBVwW7QhWoj
yjlmbDz5JQQnCuKRqDrnQr6timATl/QX0TySxc4AxScTer57MlCoFwum2o479M6mARuHFl9LhbyG
Yow2xY6mRrlrZG4DXGCWPHLVpIPSyYfUbVH+MwfypgQ9YOwMet7EFeV7RQeKXQeuvP4h1h1UFPlZ
k7uNAAnJplNsojwzP7Ir6VJod6xFKwVircAgWL6OXrmv2mlCbKMihwKaHTLWUUgZ2EpoVe771A7q
Ca+HRHcIn/s0x/yM2Cri0U1LvGkxPrLxJHDxpPRbDSmPclD7zsQoVDMedbsVdiP9k4wxTt+eonMj
d4+k4kejT01o83tMhToH1dDElzUzAUh0kEvRLCDW0QpPJSqUAqDzPtszGXrUvejkSeb5PvCxrMIB
be02LjdtOLxUFB14aYOYBtrJzGWy6nVp5pQ68QCiMeOQWFElHkJVQd0B1NvgJVNBvUUCklDxGGSp
zWt+iMAt8vvITCFYlQcfgVCZQZS8SjoeKOJbIXsqlD+6ui3FH0X9WtfpXSQoZpA3j0q6b6oIUvKR
G2mA8xaYVnAyAleTXyE96SYiimWQverVyDTC5i0No71IHYza8kb+GwXStn4ZNdUatGjvR6CyJnuW
bQXtY0juVP3d6N+yFiPXCjPSN1X8mw+YAkxHJ+oHr4tPPd7KQtsV4JuxAnsoEm/UfbNS39saL2iF
s4MhLhnzNORnYSMcDPLRU0hEi80k2aUphQeJkApSITT4kINkJWi7kiNieiyq7oAuTCS5eQSdGH2V
c6LXRxnyeOJBOKYPxNEsxYOKzSnfxZd2v0bjopOTW3ijLzZn3iho/EgoR9ic5IHpYdzB6cET6zvx
MEya5la40+yJACk4iUNw9izugQCqASCDXlKLDCbeJG6/WZ0wskxgsBmIe4AFQOl4MeKc6GkZMoFM
m6G8SpVF9U3NnGQT7RIL/QmQwB9BchiBGDKscJ/u2pUQVtSWQSw6WaAETdwCkPznxcU6jLJUjoTm
COIS9CfKOzEpDnyAZGBKram0DEwxskhuBk1/SuMfQg0uFfmjaw88pDYo7FafczMaMThJ4KhK5iam
3Nhqy5+q7kmm6KlQDOjTaksOXmkdbzKo6I6Qq4vwhKos2hQNuIrFOWgxrrSCVFcUeWOcOoksQz9d
x/iI310D56UAPp/sJXn0fMDuAeMN7ao7ExxsamBoD3X1FtDXSPEgqeOUcJCq+mKkgKb2TlTVVqK+
6VMlpjRZ89AX8AkdoDLlpRJfIRrtp/t00Gwwg0YGZboiPwZ6eB8Ass/1e6HZVSxxA7Idxue60B0l
lEyWgMDZgL8ll/09wpq3WniKWgUDPJnnt7Jj4JpPQlSZAdGC+j0YEOFwD/LNDqZuQWw4s/3yqYoe
ZfD9lHwb9LnbB8SiBvT7ZBMxqpvLic1EVPRHHz4vNtVOt0OZb3mJKqNenGhWmUIn7tVB8GjfYjge
TvHgSuVjXUKTqgheSB0fMlF4i5hiD6l4SRDI+FR11EazwedCj7QUNijKYGIEg1gXPlqoPOnpJU7Y
pW3CTd1RG/zHE89ODGO5KsjLk+guQdCVUxGaenjA6vOY+fs0gL9k0p0BBIQulztVqH8M/H+oO4/s
yLEsTW8lT8wRBS3qVNYAwhS1cjXBIel0aK2xg15NL6I21h8YkZUkjE3L6B7VkE6nPXvAE1f8Ivdm
HHr0edrI2jNMeXv0vxqicWm07X1hmF4LGTar71L1W25wnHcK3iDBVpjPqjreSEXs1aNx93kaZS37
fHUO0A5cdhwWa0t7+n0w3GWNkZO9N0Sl465EhjwK+/2M+9c0PdcVXdVugxeEE2kOmgJObgAHNB6S
4SJVfpFI2+bOEr4O6lU8MhO08SDFQXt6UIX0kI3ffKF1uiLk2P7S+6Bc5Ws9l7xS36fGtTrdyebN
MNxHZgyzblO3hIeDgLRz4ZT6/STIThjq21zQOLtFF1a2nYr+r0a6oTMM+abz2KcbUZ4eSDgdOU+8
IEgOOLWfjfkumhlVjDm05u/03l1B6FwdVUIEkZ5JsLym0M5FVbjq5dJOU9BpopLg+/VFKVp4yY09
9tGuFsQNwC4nKXq7TM6i7Lvqb5va30phdGFRnFeCYC/XzUbH0MUaGkjxqtML49aIxf3nb+nDE2lB
hVC5JzFcpw56D0fCqqbmIsTYAIyNXeiTHRuqXRmn0t3jag6H35uhVskR+LDODDWGquMOT6ebKWu8
SjpFBzo1oVVtDjoaUMBgZkJRsMUh2mm05yJQnNmq7M8f3TEBgWT6zeW6xnpizpQI5nLRaVeL5P+8
40W73av04FJ/O3WxnhxvVQLRIj3BsJ3xFtMQye220ldiK6dYLCYd8elUy+CD7tv7+a0KIVoU+CIN
3fqipZJb3jeXxaE/ixwUAC/Vc30Xeie5Qh8skXdPdLnB35Q3cexUrElhxNolVNholPTTq3a3mCj4
NgEXfaWT8cpHtYO3b3HVS0BskIaSzJhwOze5f21kpxAYR1oBOm03aF8oTUj0KlCefT8txQwrM0oK
rn3IDrjILm8uQ0MIFNXe2nZ7CPXbdHsq3vlgYkv1BWQgwj7wYFc7YVYaKH+T31wEpLJ58bWQbj/f
AK++VEcnPAUHS6L4Sy18NS8NH7Z48NP2Ikyb+0EyXbEDXdbeGeOzOqdbY7BQYXv0e+1MCaNtCm6v
EUwnmsurJt2FivGjCwzSfmljNpPT6b84351Ss66GdrDl8aWo/EOLdqhcVs4UZBfEC5vIf+6Vr7Bf
OYMHO6HiLmvDps1Ge2yf8Cmyq7JNT2304zMFJPniPryEbiisrzaCMpGOwOLFP+yQn49oaSsb1cvv
sMUbD1D5iBDseut7J+qQx/U6RgVFBgUOWeYjdZhKQ0wxE6boIo1iJ8J7ZhAnT2qkDY5fmwht4M/f
5gfHy/vxlvX0ZvMpXNFmJTHL+Vk/QMsJdhINtfRLPjtcku5pu+Pj3b4MuLiI0DIGybFaPmVqZX4u
a9GFWD6XVGwQ5LGlvL35fF7HoyBVKNNe54aDG7I2sS9rAtbMUniMWN71kJoiHAzxh/l8lA8yrffD
rG43lCj1ujWWYfbVY7snDHeLre72DrWMxs7c0smdUzfC8Q5fZFm5vFHCRBBwjUxR9DAbi7hPLjAR
3JryzykrT/QVjtcgI0DdRfORFucRjjFS4iKzyjzBoyl2ugkzyPgeyWevGRF1/rO3/2/P478HL/BJ
0iko8uY//4Ofn4tyqqMgbFc//udV+ZLftfXLS3vxWP7H8qf//V//8/2P/OWfn+w+to/vfqDoTzn1
pnupp9uXpkvb1zH5Dsv//Fd/+beX10+5n8qXv//2XHR5u3xaEBX5b3/+av/z778tZ96/vf34P393
+ZjxZ/fP4ePP9X9/eWzav/8mK7+DyLBMhBlomSLbxfE8vCy/kZTfF3IhQl4KC/f1VM0LYtTXv0EB
i/TVUvntUuv+7W9N0S2/Mn5fICSLADPdMjrjpv7bP77Vuwf/zxfxt7yjERrlbcMHG8ty/efRzjvn
ayFZyIcuqnDmuqFUALRQK0k/dEJSkciZkp8Ne5zyrHKP2p6EAR1nEwKbZpsl94pVhDeRPyMpZFpg
Jju/SsiPktm6t6QA/1Vdh5CziTJlSs7mLh/FsyKPq1vZmGeU+2FVWJtYrXDFS2ckRomZkywqN02d
y/VDKHVW6wRCJMlIUvVxpLhBGWh48bWpPiVU1buoONPiemiavTYkYkYWPNdkDLrY7zCq8FVsAaqk
xcFFJckPzQK19aist3kmdgVlL3HbRIhibAdBznErpLjagWV0ibYyW8oKMbgca+AmlyrQP58KeC5j
faYLybe5L6xsl6StpH8z8zR8DNpydvHZ6WebG4OcBDc0z5pqq6hhpWizW6f+Q5eHU2namW/UJNvC
rEnCV4WPcBNDmJTbocvm+rJKskKgzqX7WHQFVnAbZ3mDyyNftBwx6aSUmJ6LhZFplO6DTLnK65A0
WqQijr537Et5+XOMtPgFVyMx1hyzT9TR7cVcDe4wGG61W02o1fx7GdTFtJkoLzilMg4/OUclBcee
unhScBX5LmixKCW2JTe1fK5kval6I/pdWKlQ2GsvTB9RV9fy5dl/0AVqrpdpJ4uFCydf0h+ouwn5
i2+0qkwRtinF28iXQ+VuGrJGLHHpVDOAw5ERYAmWlly8qjPgplIw+ygvf1WFFhQdtV/RTBs7TMeM
q10vkrC89kkDpYR2bYSE59DHCs51altUSQntV4nk2DFyv+SpBJkGDlVTU8Mb1UI2z9pgCCWXDtmI
gamkGI1XFoMO4j7Ss3TrNzpuGRSpm048a8KuhXRrGl26A1lPyUCXhaF2Y0mrz4LWFMefc1414Xk6
YhL7Q/GzSLxA+rLUtqlmFeZGHOtEcLooarIrmnKBIdudUglt5sgN9mxnSazqynUfxYK8r3u58pt2
X1cZKMrUTnqQPD3GQWPsz4ntt2poZIKtiYORWghrZpFQ9D8pY4oYVWomD3novJLOjJnl9iAmVipv
rTofTWmriLi0Gl4oDcH8Q5bkZpDPwkYV2zuriXsUa5G/1kWnDIQYeLA/1rQ694nV5F3xq6wHpY9L
6kG+EcZuk3XRcC6Cuix9zS4Ls69zL7faoYls7PUUC0EQs6uk1jb1aqRqMqCWq27qvBZxgh2VQd2U
1pBbKYl7WGj23IrJvY9Ejild0KfShuFL5ofmpDiqWRuSbGtlmIoU9geFqmkayK1OcUYG0EJxoQ8f
qLm2BdGtrA/ho2oFDQrdbZfr3+dULZJ7U06HcaMofZ9fiAlC0Rd1j5+tN2U4FlEGH7q8u5Zivz1P
UVyhExUOVMxQtajyc10dR7wQtCrdwjjRHbGkPTZbZi+7BSdbu0hv13e6NswYg3X476ES+rUPcioc
tjaUoQk7DBvakJrZICAEb7B0KPwGplTdlFIkGBXmCZWGMnKV5QB24r6vfuaC0YH3VAIAlucJJiPT
9yjTzSJy87zI+TAtA1I81qka/EyiJn5EKikZD5HVFeVjnSe5uUlnSQBHKPoBDPyoFtMJE2U9v9ST
eQS7GphJ9ZXiUSnaSesbTohitYPvLXWuQWq2sUwonuhVnBtAiFOlg+FXNxJcjw5FJQzS1NyWYqO5
BbM/XXSyGt6mRi4CgfKFYSq9WZuSO24OpXxqyVdNgAFKX5nXUll2Rkl0LkS0EZJgMDbJIKnltziI
QjvxTXG6aOa8Zh2F6Fn9iRj7S6HFRfRcF03xq30fR7yPR/7HBSDUbD6LQODovPzX/27fxiCvf/FH
EKKav9M1R3iGNANcCgHeP4IQVf99MeGmpb7U8CSijd/+9mcUooi/g4MGEU2vG70xovL/jkJk83cN
HV4kkPAlJFNSzb8ShbxPuxZ0FakWegSLeggEhXW1XNd9qRnboXVLbvPQ/KGnMxVl/LyE728eyZ/h
z9tw5zWaeRPtvI4Ei45MBJ2oYyQuQnpKoU1q46Ypkp9K4UZ9c1ABHflkokJNwud/6eXMm7sTyckq
6VrmiOAtlCdaM6hUHTksJGndVY2k1654CLrzRVp4UYauM9Qo7eG+3yabUwWyD4ekLABxEG7SsdDD
IpZckro39GB8JHJ2jTPwTL3Wxorbq/1zBGTdE8/3faLyxyzfDLmOJqcet9lYYkh1W2qe7EUH3S1U
r3PlDae6xyRvtfv/zzFX2WXdNMEMx5x3ui+kC/mxctDedlqv2zf1BbosSBiegn+cmuYqBww7oeR8
ixrXCPQDgmQ2NhIPJ6a1VG3eL9XXvYXqpAFF7sh3Sg3V0ugglroafoW3yAm7/RO+RFtjG33HcoEy
xOcDfjgndh9nBOpbQOLfVwVawmFffH11bYlt0pdAPUUnf59jvi4O9gAnCgpVONit7fOQ4uCWUvHb
GZJyX6rEgHWwnZP5IPo3gZ+dmM9K2+GP4VC7hjKLdiFYmlUxJ01LIY79HF3r839Wben4uotw8akM
fVX6Ox5tVdFEhhEEL6xOl1vbBYxyMM5Ct7dT267Om31BX+jkmB+8MQMNOrSmwAYfFzxEOQ8EI2bI
pKEctkAfpu3na2JVGX6d1WsLk0cIEP9IqrMuLcMfjbZBQPAgXKkOe2tj4UDqEgAcrBvRlYFenxhz
WWirhf9uzNXmUvJcj4qyY+Hb0eOImH5fuoVDyR2rWyhNtt78CxWWjw7Ld6Ouiqg9xU/d75hpuB+/
zZtFzH6RhIa0PlETC71TuPLjO++P5vA/nuzyct8U4WKVeF+umGUQGp0td8KmVaydn5obJYruTjzS
D86Sd5Nb7e3B18CNTUyu3fxjcotpE5rAirMo9Z/cDauqwnLbvRtwmf2b2ZW91PqTwoADx/5+QewL
zut4y8P8FyDyp8Zb7fVWmrsGL6Hl7RWm84dbRkSr0Z3c4l8Y76MlCgYPfCx2QtznqyuHXraAWVLS
uXXZXaqqACxLve3U6UTP7rWut94K6D9SmOH4QmBzNY5cFXQU9LADEtf0dqWEl+1MXtoBvbjTojEE
eaJhAzMVgb415EUCzkD8awGR1UE7u3kFDoV0xmlUlSYleKFW7G4FIfUKufquCdaWJHvYpXmkPQVi
v2/MeVPE5NGSHC+et4Am2kQDfeVbqIs0wmbM4gM0qXYn+yQvQpqPm0ICuZPllXkmFsmJcO2jPQLv
eFlMmLEc2SIlySCM0DxbF7bLXRWNV+UUXXWGfqVVsWif2CPLElk9a3QrMA6Bb4KojLLaI2qfjUli
iEvo0lWOiJx1N+zLr/KVuCk2kx1iK34IbxWv3J5CPH90U70berVbpHRQjKqWuDt+9NhoSDv9Z+31
nuRl7rA7FRZ+cGtYROyoOCEgDL57taY6LaCAtITA5QwyJme5JE+fP8qPnuTbEZbN+mbzQw5tA+CT
PEkjdsCWyGHmZOploHuCf4pctXJoe72hwPLDVGBSixDzajqKVoDQ0jWONqzRQ8VWR6fGIrTylgPO
2MoujefyJvxhAQDBO3tzKmz68OW9/QKr2SZqqg6ByRdIkH2ml9kQ2CPMA3IHcgam2e7nD/ejQOPd
hFcXVSUVjearjJeCsqImqHMlJ0629+3oWly6D9v4JnBPXVdLsnm0PQB5Q/sAG0E4tdoepjb7Yjcb
nOiO9ozzcHW7oHdRZjZtUbDpf3hL3K0CLv3BsbJRd/i/7OvNuJE2dP89oBYevpTC9/4Fl/PxS3St
OPX2ZOywPOz1JkaZTETbbgmc19JB+HlXUyRajTsdENjQNhL3TuOO2uZfu3dWXIk/V9+b8VZRXzVQ
kAxovbrKnX5T45uyqR7xWMg8aVfvhIvZ62/UDTaBsMT+4OqcUjFYmtafTXj5/Zu9JuVpKZczX0Dd
juf5pt91m/JS3p2ECCzb6Ggc0nwLwWPEJ9ad0UzKMj/pYgACkKB0B/mQbhPR8pI8cYf2+Yk1/tEZ
heQE8gwIL/5ReHg7KwUMhxqZAaqmACD02ZHxPKy9FJea2kPTBBcy8KfbU7C941FRWdYWfXW0vEHY
r44S/LTjJNd5lvV8jdCxF8yW8/nEjk9GaOykViQlhA4wdd+/LawoasxlGUFOdFsSKYGJ0qZNsLGT
nWpovc9He81w3r+0t8NRAXg/HK1KP44ahms36V4/qE7JhuhZmWwNdBL0TbYJAT+eIq8ti/5oWITB
ITrzDmmWvB9WSkGDmXrZurWkHJpqokGaUxRuNe1BiQRcDKhdiu2pNfPRs0WyS4GztLTF1jTbQi3H
yi85oEp33OAr4DVkK/2ZBQp22ix8FAJdN3BP7YzjDQgVEkkm8AJorh75Xwd6Gk5TtVx2yLo7mNS5
CpJ+ytR5SR9srCQp7FJrPFHQTwT1Hz1l1B9eKfy09ZYW4ds90iW6PBrBQMhrlPIeztT3EKH3psxv
K8t60IRO8EZTOHH7oEN6/HK5AmizU/wjtV7X6jDDHjoxBdg1tFq3t9SgepjNXlS3UhNavGmli78i
G2c+Dd2kHdQxITwNdelRmugain4u0ArQ+vsqMRE4KPLWOqSScQe68y4ykD8b0i91Uu7UKbuVsrw4
MzNAu0G6sVSlPDcN0bpD2DQ/67OkCPamNc+zbSpVdDGNs+nR70LsummEc9DlJSC/THSsungYDat2
1bAEe5KEd7oO+M4MILx0gWXakyI8q6kS72C3cHOPsWkH2nSbqpTLawHcpQQPbWrl3hsq7Ij0SN9r
Yg2iW7Dldrb1WFOBjPbPBaLb9CXqvdCAnS2G61bMvxgB/BohKq4pfdB1yNjuPN10oxrDnSy1mywb
zswKA6563DV1ckdJ/Kqvx6tkkG9ppt2KmRV5dTYjya4Ol3E+/wib+NqvagwExPs8VFDYT+/lYJBc
gcYhsAeMan0TWd5ULndhmdITa+TrQsPC2hShKmU/Q1NqsXbtrgfUEd2YAorTzMGj3od4dYu5nY/N
rg+zy0kdL9AToWWo/ugi0x0qirJD4vlT9URr605KIYeY2bNU9K4kFrdaMB+yQu5ttctuxF67lUeL
sw2VDtVMQYAL4otc1+eVMtJYS0w8U6rAo6lzNpbzthOah7Ab84uynb5YegzENQ7gTmTFzw7WE0ly
/BQOouomcEXsXjRec5r7OrBC15fTBwXBE01UdoZRTuBpdUhEFc0R9L8hrmqPVF/xxA61/TR35808
x7YW+tdJq36F50oYQ0cPFkT2jQ74tzJqtlIXSW6F8zt4URXaSAxjaSpLWsJDll2HVr7TUa9y2yI9
k2thpww9679KDCcdk/MGE1de9XBFoe28jZVLM1aBI4t3JjeaXRsFC0z2d1Kseu3QI8g9BLfwmsFZ
CIPgSL1+i/n11tLnr7GaWHaTFS80zno70yUHTmR03vt65MSt8KURsseo0ugyDgVdHENUbUHoeZqK
9jOIcXgrRZg0gpV5rVi2d4CoPKNWsFBGH8zpG0hefdAEtpylSIMpYFuLcBadousOcVs+SVJRbswR
xntEs8iR+1FyMGJVsHyN6S+pOrol1s5s9Xo7kb66+dw/9FVxFsaNaVd0uTxciGjZ6SWRSVBrjuGn
uSNOUJf1+mkY+59B7WckltGPipzEHsWs3mp+f67F2pkaphdyXhqeMrTnSNvM10MjPLd+0ThG3KCW
olGEKpKqo4ghho4hwSNrtHLa9ChsXwbD5G86nrSbql15QpQA1NL6DJQ4AOFFw5NdRCLXhcwpMTo1
q2XoqTEMmJ2qymlwESZW3z2peh6Zd5VYyoIX1ZG+oaW9T8dqYgGpHeC1Of+hpRCF2nn8UcN73rSG
AX8mf4qVsXLgcNyKeZ7jtywd5KH1gRznm0BX9moii9dyVYuumg7fikkevyWR+gTn4z7Ts58cWRd+
bSXX1TzcZZF/aaTDT3EkZBqylFfK2s5xNq61/lc4Zq4ohumXtC7HTSfn+qUqlPNhwDdAWI5o7DLF
WvnZGJEBY0kcYf/4kEiMtHdbE2hGnEIFk7tfai3LN12UWWcUmEBeVzkknFq9svA7h9hQZmf0dpc+
cNhuVaxC7EYZlBuCTIgHrHTEYcVNreUbBaf6LaDXDO0/60xp8gurSH+aHUDeKZ9/9WN6BvXtEGLN
rmXSD9Aa3iDmO+x9L6qyzzE2GR4bqHRW9jSJtGs78yaqNcOWBT+1y0p+5Jq5myz/0GBmTdRFBbiy
vHQA2x+ZnZeGugf9yHKyCY12tY/vKSZB8PczmCql+nUa6/MZnMvQZOd6JR7Qz+aMSXtHGMNtlkz3
Yy+BLS/OrBkKqqzdovh3HU3JVRWkv+IYt0Hq0/ZcdvDBIAE7rTifgWCbD0IVnllldFtDnzvE6uBA
+YdAZkZ23VQ4d2qQGi0V90mVzEJt9TtpAPIhGO2ZHkkXahxA5hDDe8EqxRtOFNTgTEo3tZJctHm+
LRP2uF7vAgX6WlZtpBxwyNheRzqHwtj1OGjOXpNV27zRthrhbhmnz4kAHSfG01Oe3SyfzmItl3+Y
FQFUHt8nWrnzS7SA+hIpCjVxNK28mONhJyvBZVL7G3WenLCPLGfKZZsmHJCIVC83ujntRLHcW6F4
34jWPUbaW0VJXiIpLN1EC67baLrWBMQei2Cyu1o7g3R0LkDkTIN4dsppkDDelr+gWW6rC6lKRWmr
r+ofHNf7cOLCrnPRazqTupD40kwyHWlrduZmdOIIdH5hWI4v+CaAQLVxtGxw0gJ3W81s6WLzdFCz
vWz68QUroZ0xqV5RcZh1IYa/0o1VD3sl1M+mTr+tk8ozktANaVso7A11Hq6lND2PhIgzQNedeS6e
ZktrbF+pvyb5CGkgDc2z3JS/Rz56ZFYuu2PcnpeVATh2mi+GoL8wcpIZc9IeUvhu1YiBdK9RUovS
zLLBa/EOpW+yIECFFHeRGELokShrKPCoRNl3DJ28Oqm9McxKOxrlX1mjoo0lcijIbijj9BmZt1k7
ej5gM0dvMi+Hj1D6s/KQt2mIYQTNxzB7TDiWM7n1JG4mIzMDx+iwuA/7KzXxt6FgovFSbkat/BHo
7WVG+PU4YNXoqhPTN6UZqpx53lkYciOVlRnCuVYq1/ocnhdd9N2iJhmMiJDUqOHZfm1865pqr1jR
D87F20jWqG/Ovg6PVu9s7LrQTZC0ipMzgOraXORZCrRKdc082TZoHcbKsJWyngt00s8D30DAr99q
YcaqDyIq6RD5It8V9O4pG03rIObld3GgDl3BWPX0ogztZqwnW02AIMhSstBL2FZWBUDbj5+1zrjJ
zFTf9bFw5QdLvlLHz3rrt7tubIMrajPDXlMD+TzvJN/pK1/pHAAp7FN63NZhDuOKsK4Yb0davvRa
5dkIIb4Kme5WwVAXbg54hUOqbQCrTb3L0ZLajWAN51SykDqQ5cSrY+kpDkGfjUa8l6r8usuH9mIC
+HSeZ/49nTo3C8NyE6N86ep1F+d23YLmUgMr+Rb45k8AJ6WTKXMBTUbvXYs3uRMCRHgbM4d/lGb5
xqrwQjHzF8sCaFc0tIaNWM4Hu5qU4UfXBvFFpxbgtTh0RLuZ2/sBB1AhS85DTI80pdJJcnwqstbt
wHm/680huVHxufC4X5qtJsfNlVo3Z1KswPkeOYkDskUH5/IXHcgLwSo11byFQjx5gRHsfX2YvHq+
KOZ+/pILPcutHaDfuGpdBfpdUI358DOdEtSMhsxINlHbtdcg6LLc6wctu4CCqvR2MYXgyKOu8q8K
JEa/TlZtopkTWRckNMlZHkbDj9KEBhVJY3XIZzW+Cg0dU6M6npcO8lB2jtQKqSsCWrkwuio4z4c0
uYbIO1zmakH9Mgo5YAVdEFtEgNLyfEiK6UYdstApjSJ57n0lvFKzcD7nOk028xgsx7Bk7Tr8AC7L
IYC4x4EmQxBShfaLLMXtZdCTLtTIfl/GKQGujcm5vM3EJUo0uwlNA63pcJhK+FdQPNWj3IvTmZDr
7bXUtz6ktSnTuDPq7BITAI4xVEcC6v/VHku6ifobVuZXoNL6wI1mg9Nmbk19U6RhP9pqTG0VN+6y
ntkMOdoUvlhEBy1TlMq2slwfn+JKu4jiqoDSVdNkjI1BfKnnqfWdOhZxLZU7uMFTO8xAm+RFJEBN
2VNRU+zAm+FOC644uMkHAR68KIELtPOk3sRwIWvDV2/6Jqh2I3sRbehiPCW3/0FbD1lhGQ1xALMw
I9ahWlUpViyZeefOizNDT0mGiyVG2l/r5w1e3jLVaUv02sD3ijit7NiKRUcL1WFnLIjDqsgN+/Oq
jLJUXVblkcX/SQRPAxzkCO5f11rW9yQsbl+2xoH2zGbI1GuhYlPrnTZRUQ1axxiV0YGN8J0VcRUN
k3WZShVQlREeq5C4Cmf1Ro9kyetU4lDQj5e5UuFJqc9fsqQJHK3WX7C5ykmYMMLg0N6JZLt2i1Wa
LVXR82wM0iGcTxqfHhdg0Wda4EJgXXjw+qr203amnBeF3LlZlLWboNM7zCgE60eb6WdD7CtuqOcC
F4j6OEbGtVFIo2dKwi/+jokbvf6YjHFzTfe32yDvfw7wF3Y3AEInTcLiSwc4qDWDiMA77fafv5eV
1thSy8XSxiDaR+0LEXhzVf7LS2HQynJmqRhNsEVRot9WprZAG9WmNBwZStY9R+JzDHXB7qvqapSn
AK9BQho7qwRtRxpdnc2VYNzkRqHa1IuknQWy9UfW+mSufvUyS/nD59/6uP0AnQ+tHnof2oIIX2vL
zEXUiMREVLyxJxUpwvvXqpvawjb1gs0pg6vj7bSMBowdfzEJ9YbX378pNwPfjMxGy/6AFPWoA9EB
CN2ECtvkxoaDTObu8/ktbYV3m2U14FKOejNg35VVNPspbQcy9KCxdfWnBUf/80Gko+r2apRVcyMw
4zDtc6albqtHyU03CZIZ9uioGwx6Twk5n3yIq3ZfJXVdYbSM1m8aDaSBsjOvLee1GU+l43u2OdUW
OapRrqa32pRGQ6uE/mbjRpLmBfi7ljNUY2imoza5qnRrjaOtScWJ8vOHo+pw0kSOAcQIVw9V7zNQ
HAWvToUJ12yTrbIFILw9tUI+fpxvxlk9TmkK+7aNlyVyqPfdj9iF8b0d6Uy0TrIR3JMGPEdH3PI0
34y3epqD30GWzxhvOujY5Y67yFmq6YsiVnCSC/rh+n8z2KrBhFy0GE4zg4X1vpeehe5BBb58Yvl/
UM9gRoASl/6poqx3tTr3kcHRtOxqiGf3KBAoZ/3TvNNdgD+e8hApdnuD7OvXP3Eifwmt+z+NCLRc
af93ItB//a9gKtuXtzDc5Q/+QOEq+u8YkcOxWShqAOD+SQWS1d8XCS1QDugBKxIdhX+icKXfddTD
FJhzVAWQwWR9/8kFkiWoRbwx3EhZkMB9jb+Cwl01FBajs8XpF1ubhSV+ZLtiClNB9UYPnMGElD8q
yA6nh7KCZFItNiwNror3bx7N9R/H+Fs47qqX8MeIloKhDfPm669u3DKDyVLP1HITwzxTRCRSsLT5
fIiVaeSrGSM2Z5gYw2cBZbwOAHV5bnvsNgOndOM9AmgpCdMv/xDtIvtqtF+Yqd3pz7V9QM/uRESx
Rhsv8wMgzc5a3CBFXtD7y2tKpTKtcz9w/Po5xMYbNkOol2elXtpBINAxusxQlc6mXyfmvIowFwy1
xSqjBc7gBk3b9+NGXTeFCbwA2EMKcUexFWrpsgjMM13xNCWA21feyKm2NfUTbgirg4SBKXPApeEk
oYN6VBhtcZsKpklOnIJUCQWEeinOlR7KxPeFogwutKq/5gnP+2VIyHWL4eYiRr/Gf0QUS7IAnKzT
lNNTM479wYhNVOA64Zo2wUNNJ/a2yeLkxJl5tFnogTMmvD7ocwjurJauOPaVUURx6BRzgD4TCd1T
4ncArcdkPySDq1gHdTjpOX60YV5HpdeFuw6cvfWLRURBqBKCTicV1AYhGalNv06pCbnq8xW0XJlv
oq7lobKAkPfXFYla25pvqgepTgkyjx0fTFlVIPMvJ4jb5mcDEmSfD7W64BhKg/+IugytRKLXo/0Z
9JhZVvC4UHa1o/lypGCnnpKRP35uyyBkJsStMBzW6IVyTtNCEgTqvTXiUa3hOw39B+//YSYafE4g
1LDk1w8tAxxXd70SO3VY+BuhH0uq/eWjEouh+9dHIsniJsEOSD3SeIZGGcvscZZBKDqc2w6NKIfN
d2JCHz01KBlcVcg7E/Ssji+jiFFSLQscVGVsBLT6rkrLE0OsAcavrx9pXfYuLmqIJS0nypv4Xhik
rhRH3kzfSAgK+Yp8nfpVscML824WUcvMBytBDq3rXUWwkl0NyRKllk68letekp2xxcNu9KdTwesH
c2eT8XjBHy5yDqvvNUZlM4siVf9kzg2wC5k/bLLC9G//8pukxc66RCPqA6nOTJAUOnBm7MwaxUho
X42Q2ir0sc+HOb4FTZJN1Ks5MgBlgP57/5hp/0ltE7WJA/XzqbaMcRO08b1opRqVLk3wZNQiLaPQ
v2tZgMdCoUe1vaCTDxG0s/MKB4CdGo/avlJLpzM6hYSdOvyQKqE7i5348/Ove3yNLBgz5GfZS+Jx
TqsbgZqCPeCpTHfp+NPwL1NHvpmUh8+HWWcOy+JTFplUALwk/Wzb909FsubeSkZke7QeAnTZD5uh
ysZLs/BjwYGi1lcOlDjDsOm2Ub6mc73rErnzagHXpklICt0T0+rE2Xt8sxAaGguyWGLpQft//6X+
D3PntRs3snbtK+IGczhlk50ktYIlS/YJ4ciciqGKvPrv4Wxgw+4ZWJj/6AcGczIeVze7WOF913pW
3Q2mvkwU6Vst3fliSR9UMH8pKT87p7GW2rHpjfeSLxz+zt/Xe8YElsYrSBoC8Pjfx3Q1qrFsY+Wu
t724lbSRsrw5J+34Dpn2+q2iX8oezRK5oUrwJF2tKIWhmQZR4QU9nXRLaLSSaJLm8M4o17vX9Sjb
p/hlTVnLNrHqBnF02fY0QayUvjw+9xuTqltc1WJ65xe7fnrX423//ZfxMj3I03nmWzkQ5wwqQB+N
f7tO/DWExcuwmbmILLv+gVp9EmPAEEF160KGq2kSkl3/3jKxza1f5wHDABCEQYIXj7DJ6xKYWZZT
WTT61tlL5e1gae6hSjr1afay+aLrYvgyYNLe5+Q+qFo9DAar1tpOQE3//GZeLwB/fQ70apRtEXP9
7euqauE26kOOTIfsMDeOCP0EpGamO/Fo6jPcvvadOXPd0zf/OyQQFuyMcMyuF3zfkTgnG9Q6tjep
g93VyWONICXEll+Faz4XH5IhcKKlpJTXW3PkWpq5V2X2UBrYhfXigkP8aHmP6Ab657FP3klT/Yc5
RgvRZ/3mekYB7mqOOavN3ciWfLxEDt803yr3bTCwFRII8B7d/72xtvfrl/ncbx5Js2BZXHooibr1
3V2Cvcrbd77SNmf/Ntl++UpXW6zu1jKTKyd3iQzrNm26c5nDPXTt+yXInxZzAwK20xdPtFX05+n1
D8vQFsfHzZmz2t+DY9e8HB3NEkxzl3xmJdzyRpj+e4vddVWRjd3gvqkbXIa2r/kXJPKX58jmqI9p
bnKsqTNF9l99XLj2kcRLhwFKhijSl1amxyBpzvOUHTDnv7Mw/e0CunU86HtQGPYQ+xNa9fsvmdJz
QRdni51K0+/QGS6VVX3QW4SnU53dG2J81icTRJsVmiI5/fkh/20WXY19NWNHjBt6OcDVE9Y3OVfU
GyEHQNb98yjX9W9Ki79/xavJanSy7UFxC/SzSwyu9uhp+ZeREkvomoj36hQd5nLqaRdYnmaHc9Nk
kUFp/88f428L1vYpgPP4fxmYiVz+/UGXXj/o+cBPPZbFQ5/N51zTYs0oPlhVEidt/a8XSMbb1gGM
vSxchK3+Pp7vJUtpKUfsMhdmh+0dlGoilznlOnv1fn3cvH5Vt+FMWDFMZx/J6ZWQONPmGZctv2Uv
A1SF+Tkjkm8I8nNj949GEdx1ruhCY/Vuu63BBxTWDBfx3hp9fTLafmpix3T+jZfdvD4ZlTnSUzka
/W7NGnt6HgeTNWrVBu8edo0tPiJqlB3oS6vt96qaO+fpzz/y35YNLsI+tTaKd9yPCYT5/aE3g9LW
ceRQWK7ylqechrOb/csKynbZZgPauiybpvi6nNEWORpKpYtdp6pPjgN+vcse/DF4cvX2DU/d7v/h
K/0y3PbD/7JEyTKz1iwt4MlqOdqLsj+refrw5zG2N/C3df7qK109NuXbGcWGFVatB8vVxb8mGy+e
E95G1oR3vtAGxboej4sxCmXWW+pQHGiu3o3E0fysqpGyCdRaO4UeCHlWOc3r90JACgqNSkMXPcD1
SeIAReGHlqunE440Xy1I4Em3rGE1FMTR+n7R3ftpMmWv4DSc6pLT+/PO3QKElvCGxVk/oO5Ql0oa
2tsCQfHGWvW1/DwMfZJF7mi393XnrJzasmL+KaQhfhqDPx1L0YsH34Pi9aPxc/M+0WdRvgTGmhos
GtN6K1Xw5BWFHw+e5r1gtawfkX5J/zY3B+kf3XnOEbfWFRF/gxzaR6G3FrqgwU1Aw87qoy5NmNXr
6i/3tl7XJ4XdLdZ7M/mZs6++pVXa3Zmt4V0KD3K3Vo4orsvyp+MMq30aShXIEAunsezSjJ5mpFo3
w4Bh62W8VClew8XkhrhrOM73h6SxuCAhPfxSlb7Y5xiVyQBA4IyOSc+ofQ7Z/KZ3gYlAM2luE9NN
fbRX3SrO85hbqHCLfWWO2Y10kuTcG+W8r0p74Pop3FddK1dxJOtIv9WNxn4MCIiJlmL94JbteOlx
mp0kwg0TjpGPzgEUL0CT5GQMBHkmZpvFUjYZeRBt0sqvg1Mt9W6cWrmfJ3uMakRc92IezYcxKbsp
rlE97PE4qchYtHX6gF7GfHFGRc6UveYdvF/fCerT7DcI+MoOrkpvov4skde22pTDj+hVaA169iBr
YNh2Me7WZgp7X+8PdVd6by7dsJ9CH614mcWdMaBw9uBIZfrSP9SqQ17jc/1XlfrpuzUH/KysS1A1
cNERLwFUWM6mLhHQg6D73tVLVuxcuMFlsVYR4Bw39laPuE/TTq1LX5vlA1HOKANp/t+rPNcNUpPW
rwgPYVbxo6XI4Sqes924wPo5UFtB89Oa1cJh1n9ot7JSC3s3LbI6lC1oLdyk9ms5rF+B37noEqzm
1hhkFyfN9gFzPP1z63anvKWXBOtLO5md+RPcH8rfUmZ9WJd53KUqnLwA+WT5Uig46m7XnvxZQws0
2U9J9iNYUCiFerpob8pp75eW35h1ydhkSc+rJYBArUt39rot25QM+GPtLfT9tv1eWxP/puOPOkk3
mfd5MCxcTtplt05ZG8MiM9BLzfc4emHFEix2REfkhZWEUo1MrtKfK6ufyWMpaBY46Vb1mjfPrco/
NwNnF9reaBmS/puliyLu86q7w4qynjk5lfcVb9h3qSZ93QHrs8+J+LxWxQ11OQPaLsK04M1TSyiT
+r4a15faeeuSWE6GfGmZHs2j6WeqjX0wRfumyqdjNgQgyrSyKT9IjX5NqBu9+WHSf9qriTjJB0Wc
BZFfZZ9W0/ySakwzZegETWgDCEezHBFr+s7NUAzVy5DYCCb6wo0pkWfleQva7mdgPJPW7yfNNb8N
uQa0rR+CU52yKsSpqiGzwVDq7BjuUrhkRAmkgfPDm/OboXLOTYZoZYMAjQMvUGnHme+qOp4rB/64
bq7zzjLamgSB9mM6kyRJjqwZYkCH35Rg6XIBmwWVz/8v14OdZUfbH2JSwE9ZjclfDz47k7mHVx6N
7A8VvH9gRLu5mF6VV0Z6kTNcEVVGNX6f6hROzKIfQavEo93FrpqOHVkh5KQbTgsfCy74TFLbToVz
28rxOHeu9dpDqwK0NLyxjkWBW+nzWUdhzF1XcMlcf7rk5tl514Vd5X0cOzVfCpdlIXWxMPZrqfBR
UWP7aqAr5Axg3mvMi7Mt7BX4lOX2+xyNohn6K/emGVf6t6Hov/mp87jqFYSxwk3rcEzq/r6zxySe
tcIQsdv4H6yUX3pw7Oy+mFYNhKxcV2ILkv5JkSLM7211sKyWTQiO7hRrrV1+XVcvOc1L8t0fjIJw
jKJ8tqvEPa1Wdmc3ye2YaR8bx34jL3fH+x7rQ/op9f0H12pU7A3WMV3W/sEp5/4J5YqFbBfZ6tJo
JCmgueuZUukUGCenN0R9FouyH+uAEqGhEiT7+G3scPHYItaKHJMtmAQqGKB5DOFSoZROmkMwp4dE
8YYnq4ZmvO4mPS6WfMmem7FZHiywVgdNq4k3cfnch3WovZuxKTMtWvwViOxA3G5lm2feuvTW91st
EoJu3kDFOytUKEe/DldyXwZkaPqs3O5MSwHkzCyTb4G3qD4kMm89rI7zUFk1/XoW1UgiLtZliRtu
HuD4qYgbQ+SXCzAXJ0QXT6xtg+uQeN15yXZTN9Dlx4OF5E8AwovFhEIXG7n+WlSkE571imDupwFt
3w9h9BxyOhhtnGJjXbgEMWZ3FEkOGPFiZFe7NQ2T/pLPl3ygqAcNb0d8EkLNCrkkfn4nNQlT7J/E
IqZzlQnpQBbPARRKv3jz02ypzkOmFiO0HUx1gEERLy6BqnineUudpDfFSTinIrXEx0CVztnxyCmc
9IYgBL9pquBGpc6666lRhMxnvdiNg16GZDqj9XRtNySW4JhBkHtGv7icFzSPxdsqJKjDWjDabvDd
Jg5SDxxaOnloJo1vqW413wakm8OuNbo3FqsvlKEBN9YjzrhABQsCdaTlq1v3l0qbC3IhEp2AoAFK
xEWzKlBqRqpILEXAShyKWEqSYwof4ttiJCUXR629U96iR61jFS8a1EIZ1nOhjiDyvF1LKaHEP+KI
/Gj23kSeKyTFS7H2/udedPKgAmcN2FUclUYQ+chJkkZjoMDLgx5pmdO+Bg1i8cJ9G7zOJQxJ8wAT
z+p2NLWT0/UfwNa1n3PPGQ+Vvfb7ztUMj6cnZTzmUl5wYCwPWQNJHfPxq1WM/R1x5kfVtDKLVObU
B6+DUM6fSu8N1bakDbFYa5ZWhMac1EgvgQnu9aZ+GZyCfkcvOz1a+qC4G+u8DYs0Td9SEzlNnOQ+
y2jdH7uxyYrQdNZP9rJcMG35xdFNrWPmdzs3X4LuUC9WE+lNIH2qROoxAT3vzS3Wg7F/ajNEdAv3
82hEyH+spyy7bXx5GjOdFAL03/G61p/gt59kQ05u3JePdeI/N10z3AeJ91pr8B/SxtqvTjdQDFQO
PW7qkZpdzvVbuvIYbsBAl4eOPWHHOpZchtL2jkhN7oM6++CXThvVC/po/tCsh13j1k+Wwbk2LHl5
kOxrHnr5yn4qeszmm9z2bC+tuPHNbHirFvWUkr1gJeoVkuYBUuKYHisAeDCqY8dqCL3qsLt8KeVq
zXEiLKTLpW4UDxbyR9bck1jt+YFQrCEJC4cUHqwTDZ6krOlfx8QXTx2H3ft+aEZcH2v3PK3dzaLN
tYha2T3leTBH5jgerHL0orbtyp9rpqMeF+qt67y6IhWK+mxf2R8zp4BvrptfoP39qOtV3cJ5TLs4
yJ3kLLwJYa2Jml3xJVpoo/uszD9aVgtXs5yAPygNvfxcpeEk8cDgZLtPq8I8aBttkHyIOhym2eFk
bsaFJOTAYh340K9ZHxW5UmWodV5UtPkXwg537tx5PwVicC4uXXpfT/7ZzUvSe1zCGbydS+/anohW
GgsOAFVvtbfSsJrj3AYzBo5sOKKZbNh4fREFUIe2JCodf0O3bm8fxjH3YVEBoTpmf+dVbkXrpuyx
2YHyPAQl91nZVezUZCub843lECK8U+QguMqF2WqMP1XRUuDVF9GTjIQT7FBa44ILgVvIN+DhSSgd
ae7sPpOfRcLRB2b9VwywMwjaNOWkPDwFQfsZ938Wz3q61re9IAaZFWMZmf1ZeRKTMWEX4lSVjaO6
h5gJJMHpVLsvAleRDKXPZZSXekpDjPpgGCTZHHeGu+9t2j52zurpKSH6HYa45qdpZdpJqA6zRtGT
LeKlXjbGhcUaWgeCQlSft7FZ1jot4LGIjXz42iw0OImIei2DZA4LyRFqyXuW7DIjOQuvgH00vbSM
aFxwuWtL9bGxgzK0W+2SqvInmlrxiMytqvaOu9T3ec6meBxZNIlGniQHT2Ok7BK5klCsiLem+bLK
IOjP3JKT9MZZlil5bQZDL5ew6QmxP5ZOHjwFySbJ4FKZqmgy/Lna5Qmk32MgJ6F2YEma3iMeTanx
rqxHj7ZUogCyBLiLStbmoMQWQ7XG2tNhwQaVL3pwcsq63iGYXzd3nuE2yU4jKk8eZ7tGXy5wLuJZ
dpEuVwskzVzYxJGljuQDFFowwMSk4doRMgq3sgkwCLq6lbyabU2QmcV1Th1q31I/LTCTXxBNk6JR
lCVgTYjK1csyzF4VS7UsL5TzS+vQ41D4kZrlDLrA9rpbELLZA+HfMFHddPo0mU7SxAl1wuV2tZqZ
hLeUUL1DkQn/42gYPYJau++7H3neBQ/cMFpW3470Hdj1vic/ZvjnYmwigYnwXVv8j7OWNsl91mGv
JAqGsKnbYhrc9NJai+6Q/JJ2rER4ddh6MAK1mXFUQj7Jpl1PWkOk7s4WP8RYql3mQHQOu5o7Fch7
R1jnGrpF8NryIacbCs+YKbXOCg5l6QSHnHPXeFRrPkaUcqAbd05KnImHr4Z5GODmHeUd3fYv0ihu
Gg0LcNL0mBAMDRx2yIJWfoPGJl5yQ2a3nVhwENCDYfWbbFik7Wirl3y2HDkfugTH2Yc8F+fcbblz
F6wnmLRc4rx8uWeD6+bs0gKHLuwfedp/IHfGSs4kJ5i33MLTM7smkBubC6t+MPRHp+QGrFK9UnEt
LK8+ZmvkOLs0l9zNtMGIkswUbLWTHg0kk94my+r3+2Y04tm31ibiQV+qPLmxcifusEXgvLK9zwvo
hlUY4F6sBTtoLqzqUQjTTY5FvZMTTi1m3GXMnPaxa5zIWx8YsH2TJoF2UIY/lwUne7CC3Kru1uRV
+PiJup2tbpZhSqKsIH0vKUS/zwr7K7UNbSfnhcDJRjS33ZDfZr0+Ykdi3wIOq/GUXDnCok8EIaoK
0mSZ64dZrZjV6A+A9wOu4u1IkhLPFcd+p+SVW2g9zeIGSLj1ZJlG/1Ga/Ut3A79P3HrIatkkO/52
UewKrtbaaN+a1thV2HfRcaY1hmvTuLh9kTYs5G6g7bsEHjLghTK5z12yX8x8gtciuNFMHOoy7atJ
8rnbKKzXI0EALK/NOoVF0+2gqoS8CrGcGzxuy4bRIaZIl5wCeUKeVWHPoxl5coK1r3C9urVGAy0P
WNrSLSaqcbPHRa9x2tkCl/xd7WjnzDQ/B+uivnlpVUatqXXkKEoCNHZMSBKevMb90pQa9RUsYPiu
qbw3t36Zw2nWVEX+LO9cNAdmiyypWoYLthgcv6tFqtyQbZl8HNCqeOo9+3lc1E1dzxMHQPcTFOdv
qtRPnkgkpzUsuTJuUyb9RYOQFvZT9tyjKOti6dk/Bts6EL79OvbcuY51PWYeBSqCuDx6kxejIViy
YVeOgas1zxw/06cx6PZO5dppnGSJczINCk6r1K17fxkGsa+0tPdDq69n9Wy7eAQodJFCafiJjAYI
1Xo6Piu36dyvk6Ent9jkPeodBCdZbMs7c3Ug84T1wGrX7DPA19ppcrS7siQros3EWbbzZcbaRp0t
AOjedZdJJ7+i1Y1omfyhjJxxnbs0QpnWDxhM0xIRR6055a1nWesYjanGrFob567rxURvYe6+AEIv
FLs3aUeLTA8q160faHLGeW+PanqWRjefNY8A+Gqa9fq29gjMvPi5UZ2NYcVhp1faa1sW2a3SPLIp
y0ZfONiNKjlNfi/MJBTm1GsEZoppPc8OyXkWQio/TrB6N5wRMmZYlQIqn3GG7EuKFG2I0bZ5xm8t
T2vmZq9tZhXN7UCWrwauvurNOHXNUt4vyZwWh9VcvOVsdOkzwERzPeQ64IWIQpkDNwnz+sc51TzK
Cw0fFsIAtTRWpCIAK+BPF5a28b4qiubU4KC/FNpo7Es+zq0Eg1YcEuj42i4pxxaWvDUI49PiG3QP
9sXgKezQaaUtXf9zs0wtMyrBlZyyHkpzx1Xyk8wtm2sT/cPttjPVXha8YdJBw2Pss2Tlbwj2Fpeq
6RCMq4ukvTG85GA1RtnsDE08QN3OvitPLc9GllXmJR2r6tnBCgLKQoph+0vrAghrv1AqPwZzPa25
Fq0DT0nT7aSqw1lJpypD3trl+O9q/syXv/RGmFLsLYjvqmFkmPaaZa0Uu2EUUU51amHddYPnRL3T
k7nuCW0DoeMhC9fEUEU27u8NDFP1Y2DPNBeo+eOaKkxsj0bxWmbuKxdKGdEqAmk9Ewj25y943Qv6
a1wHNTdNZN3Sne1z/dI4yeBkpVqFFm2uocnrIi0v9dJ276gSrtuK2ygbdXNDWTn86+oxpqM28tPy
GDPCU/nld2lt9vvV8/dN7c6kVcLr+PP3uu7a/jXi1lmkw4Zl47r/NGbzYrWSTl9T32vLTTDYOwLs
3hnkuiO0DULbMnDQJnubbPf3h8c5sEHvtgn58hNV4cjR42CGHMY+9Odv808DEbiNJ5e6jQUq5/eB
usq0a3OTSdiUeFMtOWBAFpdyanoCCop3Gt7/MBj53jhpCOBEGHmtJiuUZpt+RbqwPXOR47jAqXjY
QhGtdx1E1zodHqBD1xe/Bo+Q1v7VA9S9YgEvz61qfgvum2TvihcIJh2BBo2gnJ3vfefkGu/N+X/4
gtji+IoIkdDsX3/BXARpqifcYqoha6Js6PVXlZhy15RVGyVtob3zQP/hHUOuiBXBdbgCIMz5/dfL
qKGKamGaBCU+O3/Vh3CyjfjPU+SfByGcyEQHaOIB/H0QR2eDlzmvmGdQNRj7kmt0BuDhz6P8w6ML
dA8hBhI7+ArXXLqJ/ifByzy6xr+v5yeszPD0RfXxz6NcwxBN5gXDsApuxG+cHFetT91N6rIr4IiY
FZ2sovw45PJL5VHFcKszyT4PSG72lk46WTUloSf8Y1m4t6Y3kQjov8AThtA32OQ5t8GDJ4d//zby
IiLyprmNz/JaXZZheesndntKRUZ97Boq6vPSNSeBhmZnoQI6/vlxbD/dr43nrf1roqP0mKwojJ2r
1dOQHnlvHW+JPxSHIF12le9fCgGda1qOchn3Sya+jmX19udh//5b22iZIU8zZ3njnasZlbO5gwIS
vPhdfWDniNQIGGxwn5LxPZbnPw5lO1gQeCsD53p9U01fmvNWV6gp2ZY0bVCDGIJb8Tv70Pam/f4k
2RDQbbLRbSFezpW8paEbFQwd66gFYowuajROgCaNNZYig40FuogEnT8/xb+Jc0kr0AGxbooaB2FN
cPX2+9K1hOaxs08GVMlFGYcxI6CGawudbP1lMMpPQzscU3oOvc4ds6TAZo1QKWk1/vmj/O3bE+nn
IdFGnr45bK+f8qwZHKY2TcbGHFqsx1bqOzp5oSW4WlVHuCp/Hu9v83Ybj5gG/OFUTjhfXC1JtKF0
0ZpU9OPqYbwh/3dz2L6+R8z72+GCYbbVdZOFBxZwit+HaVwu/S4HfbgFWgOSBygJsqKnztGeHVLf
d745R3/+Yu+NaP4+YtBYfm3SY9u51XcBfWeu4A1ZNAi0cV/U7+6S23P6ZdYi7iPHjw0LD5a/re9X
MwghUT+mPjtw105nwwWUMBDPxr2SkgbB8eYa7NNO22ed/d8J869sjc9tzT9/TCA5/Gi39LDh+g9t
4/wvDO3/j/QzFrJffuotXe23+LPb/OsPkX/51fX41//xX9uj5v3HAgRJx2czpDHntgDA/0agaYbx
H2xqzHZD55wLV8v6n/GRiJHNGRKQGWjhf0TV8z/jo/0f/DUBsAZMqyZHBPvf+B6vzBE+71mAJB3j
GlpQHJbX2tqmqBx74XYud/oOaQCXzkNnfh2GkEMOoaRE5N6uMV2ZXO4d9SywDL5zBuEs/9tU5SNw
SUIVv6Frt83xeuO2pwBWC2WXObGbeU/g0c5yOpP0tZXiVwXUrtolALDHsPMnhxqPzKxPWeK2X9JS
+V+1RI6nWmnWU1o6dVxoCXkDtUWXr24KEkeGQjsCQtOffEsKkCRTlscNi9mN67sDdV17pGJVjdDz
6vXUcOl5VZSldtZkD2sItWV4LtfU3CPqyS5Et06finr27j1Cj48+JT4kKJo//jCr+jYf8uZ7Ovb9
3jU2VUcwpSs5J2IK4gJUzp3modvQadlGsFbbJkpL+1TR5O9BR+3XEYkC2+qd9PPq0q3EpHcEXt0s
SdfFCAuLkzOhl53JonLDdjS0SF9T77lF07STCwCisWiyUMrl0LCjYFizkzXygOXd+poW3I2dk1zG
iWTlOSuaeOHRvE2ZtA9+JvnkWdovIZmwwYlgsGxrvpfFqZVatocqZe5Z9AEuC0WKvDKWx4ZA1LDJ
V+Oiy5rSpzEkjx51+vO6sVzNJquffK7YP8C1c1tHoRSmFBHnOofs1pI45iV7c7TGOyLlips8oRe5
LLr+QDQhCadBY/u7ytPqMVJiGi62nzvHIh/VTulE1tv5+KBaIntDuOi0LhYrTHv54DT0NnInHOht
8AmgmhR2DqFXBvJolJkOHQSs0ncZzDb6Ftc4UkwRkOVzFfmqS+OOotvjmtTpUSK6o6hoDX3cc6CM
Oh11BZSpc5Zr5PBliFoutICMB6E36XO/iPGYicGN+8UhlT0p6G9U1ji+kbZuxiAFiU4fcEfuugCU
Q2jKZDzTaQheEUaRY6KjMqKO0t1U09Q8LxNQU1yji3GZSS37ICq9OHG3kh8qlL5n6ErqOHtzd1rJ
3w1Taj9EMNeWeKIloXYbFvBQVHoeW+QIPrK7GSCPRmEdJwOWUsic5ELb6UXUkTVOM8DQb6qyz76Y
rVnfjMU4PwwZ9ZV6aFPucUYdt3ZTfLddARV/tvSUNpi2xIk9DLcUi3loXdU8TvXGErOwLXnhVFjz
jSgzmYXm2nEeo+mx3g0FHf58oF1eYES8maWBCDxl96d31VvTXi/m6ZmOV9+H4yB0uFzF0n/EbdV8
Wh21GeN6PbQ1O38AB9llEbAfWPR9VdF6dt0vFTTTcZe0tHfTfG4pFVJQ7UMx++NJX+pvAyKFuPUN
RNCdY945ZWpcPAR1degbc3NI18I4NCq1nz1vaO6pKyVHjYDBcN4srfNcjZE9JGPMiow2we+DvbBz
lype40Z+r4mYFZ+weVNOB6J8KdTTJqHKXudx3s/+jg6Tfuss0OMapTBNKHPZ9etT1w3DjbesAIHy
Zn4uh355GX03Pap0gSde6H7MwjkC4yTHlTcCkpCD+DYwC3+vCib9moDaMvMWKGtF1ttYwmoxOxUx
30jkEfDJla/Ln6JLESiiDY4dFFdRI+FoesmonvG2pVGZNv6zBadmPy0duhyrkv1ZJhnXd7+uSDyo
zShNSueGCFtUzaJU4lyWovpMpZ5a0xSI0Kp7UJ5aJm4LlWQ7w+yAUtUrhU80Z/LgBqn8LFUmnk13
ofhqGrRdCq96AcXlRpMlY9+aOKQ4wFrBR+6a6kk1q3iy/Mr5JlvXLdDf1T8MfVQRu2Hn7lrAM9jZ
fRFEaqjHr0GfB5G7tAj53LWFBzpVAP96O8Psmk5bkmVqDiQwrZ0/R33NqSi0pRy/rYZtF+dAwDHs
EihwkeFq4gKPtv24lpb25qz0tzNNyYO3dG5slYQF630W3I+DW188Tw3eMV+JYiAKaT7DF2p3oMXo
gTatP1xM5KchXlviG9yNvbQ+w8ZBdFRVmrrdynpHqGfquAAKjNrcV18BuuVPAsRMRI0WNUPdiY9V
1pi7eep/BtqgbpB18cIkrnnICdN8AVvlR5ObtmGdGk00yD7qqJivJMTAwLrQeYmFcsmg94KEojhv
ROkU2q1vs8LAaTh3TvBgQWN68Onw7WjTWc84NWYQvbn1KhbA1Y6PTS9UeFJSgvOCan52Ec6NgfZU
2HSs2pR86rGH8+NWWtS1CaKIERGq51c7T8z3eIIWiuEJWTnzgCNhGry9WLL1vLBzHBA5pa84E5uB
3cX20EUjmIJD1cgRQDD4JLtYkicEIgUN+dncB3qmsXASkG1NRnuy5Mq1VhomJLxx3q1++XGmTOy6
02cBAvoE4mqOshL2txw+l7UhP1gF+Vw7BGnPokctbx8T3xwO7jgbr61v/agGj2Yq8YPwjJge2a7g
IWdhYg5d/6LhGKF5ZXVf8nLhLeyAnVEuWUTkenJ5odtfZ5FcWvuDvnRFnOi8S+QZAl5r3FjNloid
KlCnph3duyXzfNpVWdIhA59pxjfdfG/5Ut1IrTE+uOZY/7SVe7dmwfrVStyM68m41LFfwAIm4TTY
3JHmgDB1WYrxfpo8HqbUjDSsqPS+ULpydjly/Xio5uzobwGtCq/aB+q1RCagG8RKxqoSNbTRiC10
xLPuCWPv1I57LKaO7qzwf9L6pabv2jlaRtINx5Q1L6y5NCgEF4V1K726Pqya8lnzfP1U9MS0oPl1
x52S1cUZm51t93mYTPRUCtaWp2AW1SOb9XRZZT88uZrb3PW5GG9RixT3iTmCY6t8zXzQvXr6kjZF
fmxde/xIGx+2p99WEliYcJHWQmANc99dPqBElA+QVak5mkLHaVPQIRwKawoTVvuHxUPyNRpH22Zh
GGcUvut6Xgsr/1otTf7AlNS/lw4Ngj1Wze6zGEWyhAW69hAU/vw4kpT3lWpw8LOR5ribs5WTjecO
z04FzNnPRjB+Zn5f1N6Jo9Yz8bFvZoeS03VIv5hta/g/8s5juW5s27L/Un3cwIbbQETVaxzgeHoj
iuogSEkJ7zfs19eAlO9ekcpKRkb1qlpKKqkDHJht1ppzzBEaqBFdZpzbFcGpaVChbd0PcchM3Jkt
HdFEA6UJUhyM9djf9p2y6E3Qtq0r3fWnujLQKTKTDgTrXtFqYYHcy+IycauBVyiiT6qNS/VQiooh
3q3t721ZFNiax55httFOaBKmOZgZgpZyuDYQNX+i5+SCFVuzKKirBsiYNxW1A1RBqXEdjZ64LzQj
NegQh0azIdsn3+ROpncnD3v2C5avgpBUO0yMrzmhhTs5hBk5FlaOVS4OmwixMjUp+oiZep6xuIG6
Ht19XBTeXU5m6HmSjQgcgT58rpAq66GNlxoaaX+jYsO6wnyiiftwqIYNLW4kZo4owTLX7uUiZ0W+
BIpZBYilQZeSLCTDIXzqv63hHH43s//yR10P9yqX4kmrzG432RRQGhmLVdbnTUyDxicElYc+ddEJ
O0hkjHRCU+u44DpGdxct4fLKYsG74jLNOwoUJLiY4Tmp3SiYPRBSLF+8GtmhkX4J+1o9u3NpXbtG
M56mqMxustQAEF1ghtpovX70zKHwB9KBDxqtrW2YdddlDx8Z9iD6KCKJN1Bv3FMaxjKmdt3Oj/R4
7aPEL9aLWiV0mjH2ALXurR3iTlMFmZqWx5DEYhRINvULv83xsV4X0gmT50nY5IIiyym1m0pm9bR3
wFzlKPvc/nKaWvM4VXF+GXdyuFiYWm/Ccej9kcDbJzSJYtl1+VKw9BaG+XmCX9/dIGYWYFK9JTG+
OAvOhaKypfkkDSh9G5XEyaprT8OjoxKSZzR479FFl8Xyy4Q28rOuF9HkNy0/Z6ULURPtXXWXJ632
lY/RCl96s4GIzs15zGx62lOEeA+8bF3H8+VUJRPNv7SOSW4IZXdCeQmNgR1MGp3RLnW3oZ1CK2vj
NA0oRvZN4NSmtqWViDxbJjXp286Yb+3ZofyLunLyK49Fx7lsjfiUeUmxfB3ruEMR5kAcz+xGKb+1
q/5zKMvO3ALam/d22zuTb/QpvOFNGFdqOEMx3c0V8nzipryqOfRGqq/UoCp60tyiuckiiSOD+aJC
xaIc0THIuDV179oU5P7FkbnJ8kwB8cvioxwJtueoTey3RtrbfmlU5bYyG3dbjnoicXQsy/GX4sTN
zxLQr9yhd6i/n9ttNpKryRlbJEWEt4UodyaYu2pNP2vpgZ5ZYDywYji0r8xKn/PDeNP3vnZprblP
r7fh3Uddqbc9th9HN8GqrF5uim/09d4eXYxs3RrTZo92A6VR5N/N4oNGwNumxo8jAJUA3b9+P3xk
776fbrTYQUikFjN6DAptbnzx91fwXXV2PQLCE8ggJoZx8iLf1/IZ9LiZCZj9Y3tsTilJh/1O7unm
+yxW/A+Za+sJ/6eU9/NwNJxAZNFXo7v27pKV7IHcUSJnPUVELjibfBcGxrHD1uBHn/Pbf5wo9/OI
zkrq8pDyw/p5V8WPxdwYSVMGzR/6tgyAXmOL2Qy+t6921As/SnX6/YYBKP3P0d6XfD2MhMhcssAT
V6K7WypKbf9mkP3FA//OJfvbtzHfXT+7TDvL68ugDcTuR5TowTgyXO2NgxdUhw8Otn7Y+5v165d5
V+ZNNCMC2luShFkfi9NwVps+0PblKfqYxfe2NP/f30uyV2WrIhznXcOLVgSK1LAM8qP7R4IxdNjg
Jku+hxfWZmQJsIFq/miyTn2Zj9nuQ/Lg+kV+/6L/Ofpa1ftFBNBn7ULKO1WsT0MwhZs8mM4x8qkN
KGiqBdbm//qA7/oweY3y02anI+/ZQXcckNVwTZwvQxUqsg+zxt7W63+/uu8K6GJUjdWjsRNJvrXM
k9k86QVbFeIDso96LOL3QZFYZu6hAGQKgNV4dydFP8bGElVs3v38qG+ZDdwNKEeqXdxJ42L4NOzz
/fJRj+D3986FqweXm4RBk1Tsd0d1LRXRfm6CiFAy1X/qwFx98DL8/oy8PcK7Z6QZB8MyqaGlx+mi
3xd7tVHb5khFZ8e2wP/gYL8PkwyNGKQMgxYwtt53naNxHmK7M2bAohiegjKwX8NnK1iIMO2u2f1+
xBUVf3H5OB5WW7qd0sCX/fYFgC49wkFryN4rj/mN4xe3PJDBQC5Y8U3tCU39ABnxw+L95o1D6UNX
gB437QCX3sDbA8rB06pynrbGF/20BONVduDdvx+exmfiE1YO5xgQg4Dc6DXcunf5F/nRyuG3sY2M
QaqdJiZBgrxB+L49gagg8YOF4tbaI8Ui2Q6Uwy4P4p3GSEo8S4+GeWMyD8LeA/nwFTl39fJRXuRv
r8p6rVe9E+w6pBjvB3MCttM2DaHMl99D52n08A/f//2D9Nt9fXeEdyM4vMTcipDZUi0Pejhm1vRR
y+P3GYlD0J5zECogbuK7vL2Q/Wib9B3anbUfG5/i5F5u18zEHYHde/380ZP6Y/h4++BwOEYXwaKI
J+h9B3uksdKaXLOUMNq0R/K6acj3TRhdojMD+MkKkO/fNTtcqyBPi2A+UK+Jv4zn/x+QpxbjyL+X
G781//yX4rX6Fn3/tfu3/oufzT+hy385VAUAcK5gKcdlEvnZ+4ML/C/0KjTx4F3BPHB4l8qqVfH/
+h8CHCpCESYEEBemS5Ht360/of+LAY4BwEav4yHu+EfMU+Ptk053mHUD48j6Hkn6++8nAEPm6ZJO
g8KTnxJCIJ0y3cQdIUPFYp+behhvytGOjhJX2kHZ/B2B2+5tp1L3foIStllw5tw0WmRsbd0GzNPk
2qHB2Y93oaPKmAAS2DZea98ORpORgjE8LNKyMHVa+UdD09vZ+sdXkYiLQH/S6map/G5s7AePinuD
U6fxhuQbOlBnN4tqrRP26XakQbDNSaXZVvpsn02+9efKxhyg5468tc0l2U+zLq5mYOtXbmEerKjF
ZEbp7zlOEdsnobbsW6KpD1aLNRLGRvs8dvr41Z3sZF+lTnX0pni61fsq+Wd7jZ9fjMAlbhOPEIKF
d6NR31YIPCLZHlqZFgGV++JFR5CxrSdRHeZpro6hoTNqhHjmk7GLd+ngZKc6Es7JccZk35MMXQe/
POJ/saL+/WLba4Y99R52QDoizbfDV66TdTDFojvI9Qit56V0CerukmabsVucXvOzpIz3//igyP7c
VazB0w9A7e1BldH3Smq1QoqeNM+JqqkaUEgWE96fxrnJ5pIwx5H94AeLmL/4sjZTHhhqg1rnb8K/
EPJfVC4ct6lQDWf2Up1GrXpMp5anQ6+6L4mW3/79VwXF9G6qRb1G6jXSTWYJlmcs8N9+W6fOrdJb
cpIYyulUWRnyIxcBIoW/GOM3wWpfEfGL5zGsqp0qKXtRbKwf2taKL3RvspygUPq8McVo9fuR4v6j
hmpzUyU9Rc4lTTy6/DW3OFg0MnIeh5jSih0l031CW/JUKFzbTjwRGeKYwRi3iOcX0pSaiRSzHRC0
7qn32G2w/jlOqBT3sGDLh9By4WWnavySz7LaZ04koWLITVtTYaTPHuFu6ozok6K+QnGxGOwLQs7c
B12BWYbCgT3KqySdLm2h5d1ptnmKi2X92Ywq2BKVO5NhmSa9Xw72tEd1blMIsvMX3jpra9Y4s5oW
osVROfFMz38exi+akXV2QGJDW0CRkM1dSbDii6CtU6MADCeLUrkT01Ypp+TaG9S0aQm6uaZzrx7w
F5kb8pzjM/k0za5La7GZoyzdhMWE57AI5WlOw/ysx0s/+wWUkclPlGN8q2Sj70Kso4cuxk+zrUkj
DMOQVCS9/Ww1gGcxR61ohzCpi9uGgsxT2GT9Q44790xlpjqUJOtOG7fjzTXj1tmUvRHfgslClVhU
s+x8navQrYySscmG0p9V+b0zgDJYSBn2M9o/ekDcf1l08EisUl0jTQgxb7mEogIWS4FhLnYVEk8h
7BP5guG3pk6th1Ar7LNX2GCxJmrHMm7RKFEBvkglbSOCQnIMMwjRHqooZa3ndc6AwdD14o0szS9C
JcbFSChPJhNjS/iD3C4tJGJHVwel9ctlQqGtHKR9U9oKHII1wPSwGrxGVXciT+x1zpyLJW++eQ7C
Ay/Kr02TgXdJZQYnoCOxZxyqO92uil1kq9VyjUsF0WnQG7R37LiJdjX0RskUwDoY484DBY7oHmNi
fCPo5x+oowyXZV9P8aZOYsP3FoW3qTbjnSwsvG1zDN5+0+BL2bVZSLBNSlU6TPvppjIVCPCsVw9O
rEl3K7kZPREx1ZRwL3kHF8sDtjF6c3iMekdttRj7ftPVRqDaLIWpYTTWwZ4W7V4uuvk6pR5VYZmL
m6jTxusWMvqlV0891gxzjeas573ZppWz9zSMuyXRrjs6p8k1ACGLuKfyWzhocWBkcbjNGCGuZ6vW
vpTGoO2GDACFWw7Joa11At0xA36XHbhc1WdfcHyHME9Avqij1dGFBzn11OjNdddon4zJnQNwm30Q
zk78UOQtta2ywSvYzvgL4/JrM2feQS+YkA5tLqkBYy+Mv2PRbdY2lN5sbDM2LsvJo1EjZFsfsCnS
BCqJknEJKsNkcppL2jl9ne3yurzBbWsewTpTpKAcO907tWtspwbIYtgNTqDNi70zjDT/3AxeMvsO
7yamQOIHJClWgk5dW7h64htYBYLBHE2888ZEPsk6NwEYwXJbzGWMiSqb7uIQeYzRux4MCYngWe/z
oF8ZEWnieoTOWd6p7eEdXgjTWp4mkTp+ZyWvw9TqNwOmKDKxOlPnU5V9UmN8ht4KolE0LqF0SbSG
ROXe1UAz8rZLcmp1bhhR7cfEOETTaSrtx9KIphtz0S4MjVzAztLm61FvppMly1c1fLbIaPNRe54J
I8MZ71pV8keUaQ8dCvo9awNn76b2skU9ZfsFk20QNfU1pIURB0tlP5j1FOJhpl9slMuVKyvuAISU
nYGMYy+Ytb7OVVVcO2Zfbtha0ZEOwwwJRIEPtfHBqRNxx4NLxZnF38FtYcBsZ9Goq8xdiO7DHant
azj9p9W3gzqEVRhUBuQb8In7Vm1AtaV3E1/xUa/D6kJ3quxgaaVHOwGakRvLM+Oas9F7OshVXAp6
erOOG7TFA9yaRUzOq1s9oZ9wbkOPoDY608uW2CKpNq7mtXdWq8vAzkjdjQde+p4dLilKmL7m7kJA
SNmrpbCuliqc950hTsjJnnDYP2DVMg/mXJ5UtjALLQXS3XkCKxCkYjmaUZ3uUrtJtmmX6PCERsXt
QNLRqWp8Zi7RAqeZtSOiIXCMopwvtRLbuNkaN7VHDGCXfsJHeFsoYgm3blvEV25WRvsCpd0h7kua
FZ64Szsd0bem8t3cMG/5ObNn2UlkCL3GXaKJyZLF1oZu9WiIr3mW935iJt2dq2vFHQvWx1ZNNowj
suiiJbJv6cJmOyE7cnhUS6PAbcZAbxEFoff2LlCaFbTcMIdLN9S3duwo5hndRz2fnKbM+BQV5XHE
Wp/Oz146/sjb2tVm80cyunbgLCFdPGLQN1atCJ6c/ujD5DYrtEvchCg0ZI4AMHRd3za1/rUYeRRU
7qg9zq/sZlmHo7l/HWu8ebguhy0MZctTo9/k7qtREcFlDg2RgmTUnmKnsc8Mt+O5xpy+bfpDY/8R
Iui5qZxmeEDANwWp8mh0iSi8YD8ekQxGIltjEMPrduYtMCjnczqRGqelDvuTGGlgVKv0CkkThI/M
3Qwaf5XRfiesLV5ol0cUYl1RHhKYbJg+vZva1T5XdJyceHlx8yE943dfu275vstlufGo/dwmed/s
ogmmVpwaKnC8Sph+KvHiK/C92zqsMVqZ8jHJ2gdVofeo2xdpDKxIluVbPbb35eJGt0Qu+6jM7cum
qVAV2bBigIUEjVs1l0XbIvkpALs0tOcZ1RfQywmpaQj8DqjGnI0FWgDPLsaBuFbyWKRW/KLnIXGf
+tT5a8UiaEbnk4ksnIvrVzJ1PuU6nfB1jdRisGT9lcPbauaUoZU0PStMXiJWV34How2/sX6XOfaj
UUz6NhR5d+3YGHdnfXpSDtXO0IivOzHm/tiSd5s49R9DJHYkG1o+O9qTFtZnHZRKRK6m5rDIymmo
NnQoEIB1un1K3YRmYHnbWvhNSUdPN1KO1B7mqNiZo/esGrVBa7EqBCMbAUsVJMQZzBisYwdYt9RZ
c47qyR3mS8pxJ4s3fd+XsbwIwUAcjMJRQeLNN1Kp7MLLTDC2TuV9STvvviON9fOUh6hT5HOr1U9p
V8oDcj3vFi3RvgXUtclt8Uk4SJ5MzfbbIbEeK32CnDyoZbdaFnmFYvZ8GfnLTbdCMIx5OAJeic8Q
exyEZdH0KWzyc1ZbkS9sAlRFuFmGVvBgS2zcQpmbsfa+9THx0KPeopsxXg1P08+a6WVXoVsae5jk
RxIfl8u0FVgw8xpcVqlN0anN3eHgEKdasR0/DyuByFbiOmxVuo/n5N5jRU+muLTu6Ehlxz7Rmj3B
3EeYMDdJ+CqzZAx4A4jkzsIgEjGKJqIxAtoG88Z2Sx6xJZlvtbYGumCR7qmrvthMMKORwKB4005l
b6qjoZc7JtbLHJ6gD7X91LuJuxc10eGG+UAKpbsd0yK9yQZr8OuuuoHnhQyLRXFXJi8NFwbPO29h
M3v3PRuObTkAq6nsNPmCLpr3t20DMviwvJatCPfN/Mfkxec2/qTYM0Sk6yKaIjGyQ3y3pfl9tcS9
69d1y7Kw3pUjIMHyRozLJSWTZGdrdnvqybSCy4GZepgm56JyLqYqc/ajxgLM0AbwDZ3oiW31tsQ/
Qe2yalJ+NC2O93oxCN+ORbSrvHx8segdcVbK9HmytavYgWqBWfroTDNy3ZpFzVh696woxm2XIWgT
bXJXei1k3bHOqufS6GDXFQRwG3NBDw0k23JMDYf2RSTuM7mi30wTrtYkPlF98Cep74xRFVu8wF/7
0TzJKck/Q586J97oHBKT171jDVPqef+t9fqjnPeyfBRufIjCV7sn0apZdJ+Z1wp0MV+BnCvWBb2D
PKYVcI6sY5OxhNPIG0T+E6f1DYyAzQCv6NQuZ2foHqe22kOISn1teCQ3+CwWA2uywxwpidtNlbur
CxKLmyqwMPuiYMVQMI0LBX2wICh9G9oIWT5qQDFgIiB4NbxthEQeHQKKB1k2xfVQkPdFctVVl96F
I8NeNAZDPAUaqirDQxSXf630MRhJhiZN9n70mk+LSaMerURepgTHJtexujPSmvrsS23xRUzDoE8/
RcvWFfcdQLrDMJ9ruG8sNuaNqAnzYM1pR/onxk54LOKE94vbYR8UUEM2s4FtPTaImsioiVj6ujdh
8jjQ5+VNto5O396ZNSNPQcC9N+xF+sBLZqAmfFqIND8ms/kSWfGVY50qiD1bt/7ioH48uOZzndo2
Cp5s71g3k14dDJ7Ob13fdU8D+ZJXYRQeLTIafbVkgTum9b025vcMf6uOMIZHKcPIzba6hwI3hH7E
ZkPBDUJeUYBYA1l+XXnUrJYhvO7jrP4jKVYR7hxeSq9j49PqO3rk02OO94NocBpMMg30afTsTe/2
wC8NwqoNA15FNmvmhQ3d6FZjaNsMOog9ENgV+xdRkfM5R/E31yrzIJ2FdoxDFV3MJV1OoFZEIleT
5neOBc1xioxAKuh2UC1J+Swm5VdFQjdL6rc0o8br0tLd66ghJSaJu29EYQs/jLgV4CzGfQquBXvV
I+Z55xBil9lYrZadLXYbz6MeJbzOMz0/dxTD5zw3tYMIwXEU02dQB96zXsXjQ+OwUgh7UgIyq1W3
tTnUrItjhcrYyXytU4AZ0gmBlcws80j+h34eS3CPaR9em/HIIlEIQ961cWEfi6rDH1hYt7z6LfJT
AukNnbiO2Y5BbxJRcNksdb4zZfwlNYrlvvDG9DgvyUKILjv2TWzbxosdzm7FY9TEyKFLOM12qxlf
EwoQtqOomalkr80NTfyYHF24ZiMef6Mux2MRNuW9rvfOySCdClt/Ru6pCfOykxgBeH0gBIXdZTGh
q22xV97IxZl9kZkdKlyTEcMFzB4llnc2QiM7CGc6jmEjLugP1IdeLvUtzeoYYTUSpY3SEfGAbpqG
F4WeeZ8gX/eFk+Lg05oyOzbsv3eolL+IKbM21RA3Z+gi0YWJmH6b2HX/fXY776tRD/AS5iFnzaes
3PJjUVoXDbCFZYPYut+02jze6JFIHyfLSBwfSARLAXCs7uekWuVe7FWyG6SuLQgyUUO+Ic55LsQU
B2kb51emoRU3ieEUL15ZLoGeoHZeTM26gV6Un6KKxZ4N2TK8ykpTM3feQhwyWumxO1SJdl+X2XiW
GPrYeFSTdwjnGrty1dghGA7G5iAhQ3dn9IVx7MPQDfIieZUtOmCeRzCIpvEkzVa+FOzzN1Dore9o
nGpMCAQoXlHKDXW/14byyKpDDGsNdGTey23GG90qXnIKS12yjMjm4KHUZoZ5T+dyfDEQ3Xl+ZSLh
TBa2CUU93sN4+0zU5EYou/Rjc41hcXuwFItAa7qp6ukpccvo0nRTc6f1xkMcz+aKwcifQlOdcuqS
Wy7/p8iM2m0BJJ+0WW8DE6I/F/qSHtAOs57OYvvYz02YH4tBNTtpjenezgdwV8Zy65DtifarELdL
2n3q8ZlfsaKdb1vhpf021rK7gf3fjnSE/ApZpbdvvFgSWj6fM3iAKABGzK2sGgJ7XqxrHtJ5GzuJ
Nm1ibYluwOt5V4L5WQdQ4SPysl+5i5U/yOwLO/BYIBwjOQsEjcyutNYw96KN0ivZsEKl0olKE2wJ
ARdRbML+m7NLwFbdwUx6ZEU46+40LbeemAea+xHsJpT9hCL13JlklwyjgUPI0VNYZZWWxt9mT4dX
JDprvKg9L7tm7w7pCaD89wmE5j29s+4UWUJtLOBfPqyVChdK4+ISaCHzauTijGMoL0SWmTvg1jYb
5RB/HKMsBFmqfbu8yy6LZRF4VCfWa6UrKUoy2+TNvuvS+Zhay/RtsQjzYd+QseRJx+ILKCp5HMpI
nLQlzj5lQ6Qef1T0h3lQj80yascx9tonFcX1prM6Chui6q/sSQdtUzZpFVATsM+apWs7fZ6HZ9K5
krNlzcuO/dIlNqT6uV8UnJwaZ46fD3YIbrSwnxDbtlBSNO0GcmUBlmWonx0ZupdsqOs0EC3sJrHi
H7bc6ArgeaGWr62VUY8PjR4AyzK55zFz7ZtmmgdcUEm5bQTcdFKTBaJfhKAx1AfqTan1pfPm/PKH
JUnvTAtlOplHX1dR4U4USiByH+tnQr/Isdbc+ZCJ2rhYprJDmB2q4cpbJPWEpS0ozS5GmDOO4SR7
9HBD7HM7wcWmUn3cFyUkhABjk/ddWzkFLL5yVp5xfTX31vh1jkJgqc5MtIjby7s4mmmbgDy6gR1C
JmqpvU5JC4cOUSlOiApoYzOLdheRaY1YeAGIu9ix/ENkiOJTUY/oplK9uikKkV3WM0th1grZ69Ty
JgP0dG/rThjHsXOMV9Ho0REwlb2dLWNBsFqKK7tkEoZlVz8TTIPDKp0sujuqv5qVawE3qtWj6pPw
ogOIl0qVPwKQVBeFrmaoz7peIR61c/c2j+FLhE1f7m1ZcpEo5FXHzPGKrRWWxS6px9ja5HNNIZit
/mOf2jkR1c3qUUp6K7ocTavw20Kz7ouO6XaveuxwUTlwl10jX/Z2YvYHD8kobNpRflUz48Kml6p+
rucwquALpsreYHmTaFdLeRtKD6s0ULP6mRBJd4se1X0hAQWd8cSWYR/GpQcauxicnUV35KrsS/Vo
EUVFDFYnTOCKShz7eK58Dc/0NrbEfHAcqiPM6yznTW+cN06U6pc/WjH/yM16mXxtK6Sz6r1X9Ver
6n/9v+V5NWmv/V3Xu3z59vJrz3v9/T8Nr7bxL5raru7SHSSZ2Vytq/9teLXoc/3Z5nbNf6HWYRRd
O93819oB/zPa0xKkfvIZhDuQD7bKof7rf3Kto+/Vn81JfMFvfv5V77p2338RqgEMwntLKLcOFGJt
nP/ogv8iVAO2rmsVS6Z7uVoAyElkPx9bwdCVQ6MeofJhoqFpMI0ZxYAK5TWF6Qi4r8KmGdUdvHQG
dYhkCqx8SgNm4YWwjlakRVLfK2cx05dcZVWX7JdkVHVFH8nCc3Qw9Vp43XFsEzvFtYKPyi3xtEot
N26ZYN0Es4iwOIydAUpa7sMSy+kOFJRBYGU6og0AI2dLwU8Ru6Ms8f88rW7uvCbFICMguwU59s62
vXdnzSBOZmp6+pQBCUIp/Z+2hGEj2ESJ0E3lNl1cXE/Uq0u9DX++KP/Hy/xDuPsfkcma3kr2JRIT
WDOoOaX5rlFdzG1SY1TD1OOsuXWgtKjh69uVCgJhCnpfRGVR61mCvmoo89fWW2zk5bTL6rpPPg2J
MzKZjHbicklUIRilgl4ZdA+2ETeHaXLQVITjrDUXG1S2qyjmIyVzQ5OL7RD8zh0AGrPWKTFijSaJ
xJGklsNo3zdNtE0BeXNekW4bnBe0LyP29l2UmjjHvKYIjeFUTGwTQZFDO5a35lhEGKrgmw3yW4th
oXq0uI6cXanp6wc6baVz6CmOBpYSs6Nyft0mRE4ZBw3Pp7ynsyG7LpBNyKL6vLDH6eU+C7XKsncu
TIu6uCT6J62/tQid+hET8FhN2CStPpTSb0L8TsahaRIiSC7cib0vSk6lQn6yUgIK+RXboquyb2qh
cwpt00wW4edTIrTGd3p9PX8CURO+NsVLu3n95aX/Cx3A2nJ/e8sl2BjwIoiLoHDId7e8JUnIydOx
ZXfeUjQ6ohYIF4w66Tg4LHBI0lPA6qIlm8dj1UP5Xe41lY0qPYiCGOns8Pensyoy35wO7vEVmWFC
d3dQgbw7nYRdmUE5J3wklN7h0ZhQ5rNvEM44s46pHdYNCau/uKjjW41uqTNcsBwrow9jON5KBngV
cLKj1bMARpsrfGU90V9GnMUdE5xUnXzEJoYjESwdY026b9sscYhx4IZQ041o5+Y522/KvRU85Gag
3QJD1LXGeRcuLEzm3TDOHhBluhZr1U+mw2xq1wXxLu4rHck+yrBJhGZ26RaZcD4QIawijjdX01nF
aTqvM3p3NErv5JQ2KWmNsuv5cTKaFAqWM7DPYvXQj5U372P6qeZw8rSyq6YPI+n1VUn45uCoUoEF
gTewBOiR92N20Qr27IsZPTqF08/hQz8UxAztsF423MPQhNFL1i3BZDzgVtUWeJZ0rRu85hK4Vlea
V7WxTLwRMQ593tRhEDEVKjqCYn0uIuyqKoCuJ1PvumK3Z9h7p8f7z04NKQSf6bTNLI2NIRbJKFwN
y+A9gxei5XRXl+x/JOT+Nqd/5tm9ZoGqYwbgJevqNISAPxsVIPND03U5p4lIR/LJnln3jDuEX/Sc
UdG561upQbLlj1CbHG6+Tko5v9kOEO87P5Fu3Eq/bvr13TYNOfP/oOCvnzI0zvrRukrZUG4mq1sH
lqmOC/4Sznm0fr2JAhJVucTjvZ+qruGfWRVKk/hrSE9jnM+dOYVjvamcUm9eGURLrnDZYdsEgK1D
FKyDMDccEbB2J4e93LReQTAajTBX1slxjkbwQ7dpnWTckrLG/RPe1uDFHO2l+jlA5sDxuXlTo3KW
swOBvXw03Tiu95OeuSoVFxCdqyw7pOSVoKjZLESerAPswn402oJNXs8a0QJlnJOXRoN2bw1gTSSV
5R/n2UBS1e7LulvnUVxFSBl8YzbaQuzmfNTRDCS9k9trwRQ3t75lOjebVydVGrfpz4+KVKJm59r+
OaJOCrHJXVHo3bhtIjK8or2dsHU3Hnrs3fyrBE9Lmj+pYXRdKp0Spmx4yoBnryeses/pz4Y+d4wx
ZWhEXNK/H+R+EJTevhrorghgMnSmWl6Od8qg2An1jnAb9anqrWRho7osXlP6f455WtNOXDIHGQAP
zVimgj8qAgk4uz9/BR1b1zSBmdK3vMUJvE7WZmW03EU1Usi+H9pQx+zW523GU+XFeM55DFtHOHu7
SCPEO1NmtrZ1nwr0bxGYS/hIlX2vSM5Ty50+pV10N06pTeW9kQvKumVjG3Uj+7P5cwI1zM7OLiud
eAW5//kDJKD1+a5+Pu1iBTuxCnLTdcy2LdAF48ZOioHnoJ3tptNualHleo02phsqFT/9OdsJ/PV8
Y43Obu/5jebpKGy1ei65H0yPLKs2rUyikJ05ni5d35UpFGN5EfVu233VbW3kxaXoYjDHmmLpay3Q
sMx2zsnOrCj0tuzqlhIKM04E09llIlxfR7vWFiPd/P2dfhdgx5LVIexa6it6iXR73Xp3p+sCQqbr
2dm9dCje6rsipNCB3KHk4TTwJ/9YGoaWVaSJryYvp9rtijQWKBxnc2RUXtAOJpb/wWm9m93QLCO9
xje2ChKN3xd6hAEZ8AuT9tFWxsiXX4Zq/SMn96lbQSODXd/9b8rOq7mOY0nCv2gixvWY1+MAEHQg
KUhXLxPiDWm89/Pr96szrV3hIAJYPSlIERjXXV2VmZVF8IXZvAyD2S/zf8Mi9FG0LHYwJ8Z/V3MA
e2F+zDI63p2Nb2sbHKuomDhdSuQbzLVouyhz/U8G00LcB3AfkuvHt5/i9iGg4D2EtAGC0RD/mdtd
tAA8j43NWBkL1/XYgPRdNsGXc3JbcusqQhbgPNjGPMzwhKtpu/aPt+/gJlsJmDCOJNtj5iZmV2zm
2ySh6yw1b+38Pa6r3Fe/ziaDBNaLEVolSz73nXyCHfI6Jr0h5aDHVmjT0kH//2/vg0Y5hTtRgOOl
++pNMMbJLb22bb7vsdGmiZSAzM7n2L8MEMx8lrmwQ9kQ7HrSkSEpJe99+zZu0g2KRQzPcI2jn07R
6Ha72DO0VR1qw54P0ht12YFmhQYM9lIjagn+8oYM69/HzF18P36ndHn1JbgwmQ7elSwF3sJN3rgx
WgF+dGu+YwfjUf0RLHyOkykKDf6jg49TjR1iWyeZpvU5iixVvNs65smF/hHaA5xH4RuYV2mzPPmm
Nxt+psG/z8uw+V4n40L4c/YNhmEPX+++GAbC+V2Q1x3bTScxJQqnefqYMLV5ZiZXpShHLxjeSMjO
DZPcMB1TjrwE/TZx0cXgTJ5p/8UOiWRChVqsUU8Pa7KoLjgkbWOIP4hh1GP2hUk9zPc6mz7Qkf3A
NDs3Z5ZwNUmiMUeu1/5URiCJQ+evNSQJpqMYjn+Lw0BWMVZusFEfqJAKhls0SJw885Ilps2tpHs5
NoQdcDq6gXmWk2oP/9nE6vvZd5skOT3qy6z/iHbGSaO73DLl0LDsFFIRhYaJcBeVU7/Vv1QLbNz4
aFWbyxm/n4C12a2DD9fSMq5iBJouSm7WrXH3mB8Z80GZeDFhkSJ6xtGS5p8rBj9by6eoUDbH0ZDF
PONFOQM1zceuKbcOjHGNIhN39SCKYB9mN2+m9uQG1ZJNh6AYPaYubJlnNL/wXmpOWjys+dhIHchh
x0dm8STcQr3nLHNX2soA9x/8BJWdU6X8v81mOEd6x+AxOa+aaTO5lXTcXG6soN+dMtAL6KseH9XC
eCpYqb1UNdhd/Ev9AxbbmoVSceZSTJKzyQsW0oZfTU8T5gunMsGo6vs0AHEzWCub3AVrys6TDLCa
SRfIRZsl5D8oDWVF9ZUnidawYD6SPBUNJ7x5tlRECD2TEMhZbS2GweXcBed67LZS3hWumzJiWzFn
p3TzYvpt8W0w3ccR4e4wYteZ+VF7TseafMQcmFZDt+JUDfNfbeRfs3cLVwbjYGR1nc2YA+WR6RyB
IgeKKQYOsMY9J80C+hb2rYGVFo5d91CqTjOY9G2XU2B8LLe4S1GkxP3amtMJkV2Q/FVSDyDLuDof
9k8u48kW/wOCdsnbssrd/Pi+DKqiRmxFXwGx4xk8fZvaD2gWmBl+KCozI8nuFrSBI9KaMoZEr+M8
bT6XETNB1u/smK3e2lPJCJoQeUHhpZK+onvd0pMRUcqWD9a+n/D7GXifZdzg9XPKJqfmOUnTHNs7
rSkGNMz0iDspFHR1o7836hVJjxjBKDsDek9+iz6VjRHCevoY+ittGvd7Cv124H4VPQObFMUS71UT
E7fbUq0tWkTmVZ18288PEANSO4cnWp7UvEycXq43J9y7a+QJdWTt0w3y8+17eHV4BNhFKkU7DTOi
8X+9OUvb1KePvjOmJ9Mei+UJWb6Xf2KOV749GzIYdb1UYVJwrL192ZsGGk4NLgYbjPeoI53S11b7
fxT6GTIb5ogM3bckRYQV31llCM8E5IETk3Ge0Tsl/SeLtpTQZEJl0vr1mb2Y04MS5tGwbb+EidGN
eI41G1/7XLaoahmvFs8krvc97pV86wR/KrI+olo0IMqwcMP5FuM1BmgJzZBk853duF1uXeLEb0bK
H0o9q7gDf48b51Q4EZOY36lBro58/zyobMBUwPUwILw6tOzcHFRM+Z5nJpaN38Jq8/BchaPoyPPS
DmWDfXRqi4serAAJLpUhDnWCXdbuZmGHzn4LfgzYbfF3oDhSqVpmz4dqqLn4B1Cbs4gU1qhFpJ76
o4AO2f6LXQOzh+7DMFqLO59DZEtwDviTsL8eoRI8PLcSJEN1/uBF4Ur6Uk49tmxMVDPkNLIcI0/d
P1vf8CDGLFwtgh9xgxq8Ywo0EAsuHs285sWZwZudCyM4cwpFkJO2JfMpEafCZT0tjQNwh3opDpFb
+5y+jPdr+3C0oFQV583IAAZU1/KVmyFCdsqzD6lFd18HmvGeZ/ltIksBKGa7rEWT1qdXsGvWL2kY
rWP45OB3NzW/UdHny9OWMCVJ0TfAdDQM1LNJ8TYW2xUU+e09cLv1QEJNlgC1qKTRr9LHuiXWrjms
FgBzsT2rfa+vTuGzBGyIca5IAk9M+NfXdeiLCvFqp1GOrt+XGJtqZi+d3c19Ml2D67pNLzgu1K7E
x35xgNJ9pH383dvXvTF/IEUVmDuUJw6F5LjN24skrRhas21PE5aajAG0h7Z00Fzu6SoBilEMH2o0
CL5xXqnGG3jQgpoNjXmWrCVD4lo387uHOllahm7g5DQXvwExBDNj8965V9mHL/apTZ8hn4Vaw+Rm
b+NTuJjlmLpO8rTIZEJcbWH8WQhu5/XB7+QAWRyebDpZul+yqQezOVZIfrP/Uv+N5Lq6FEHgGm5o
xdKhyKqT4zQGguOu8eVFv32/N3gyU3CogzAh5e3SaQyS+/Kb4qmeBUtVqq9qXRcCCXZjsooW11n5
U3M9ONKZyXAnZY92uTJ6II05WXLbYb7LOzfzamHbNv2aeKPLqsa0/OZmJE1AzhtNT5WHaJ05hCP9
mphAK+Q3yakPNg64vprT7fntl3DjyMoCw0rUpRrCvISt9arsD/HB2WjkItL4rTE8VN0k8GtVLS2y
BHtQAh+iVRmnQHLPpM6fdM4V944cGEPIYMH5MAerJNbKSjduWyNyZdN6WBsG1iJAKPbZ8Zh+thh0
PGAWujBuSTDCOVfpX28/lHq1Eh3clnG65ZyUfOF2u4YuCmw14aulEdmwqUPvy2gxnyM5pyiXmuZ+
AszEcKHKvTaP71O0kwPj/MxCqLi4n1ueZuiYT24cJuqWomYdA1d92xrXj4wjqKznGEdzwGjSPjju
Etr5pUWHh8+yXyYqRyw5uB5TsdzBIPn9ZXIs0zTOe7Jgz0pA2tRNhDnA9uea/I4Uw/1/aOXxFNik
32fxcmasWlPgNGekrlppbvGgt89FntgBY2faaTC+I0Eo3OGn/hzbOgkitY2rfLgeN0qH8sXFtYuH
Y5Bf0V2mHZcGYStZzRpLLhYstYbTCElUyyAlNMHrx4ImCu6vDT21zvR1JEG54YubI80zHhh81GB/
6ecL2fDRn6w06d6Jfq9OG+FpYXswLabB5dXa9FQSb66fD09ThRQVo7Aa5PVnkUQh+xQoWN6hb6FM
f+jTXL0bfF9fXjaFhbmDlMrU6i8DBLlWmgHzN08aynTtioF1x3wMPK6fXikuV+UOd1HEGR/9nce/
ejq8CKj4Lziep2A7SShePX8yuBmNI+30NfaQPfsMLyV/AyN14jEbj2qOtiU8cTsbtVkL5MAHtDeG
TJtnI2zpC7zo2sywZ8ENRwIyfxk1hsD41c4J6HR+rUPWUtSrzvQPDFGeaLgz1PWqemWhohWOo4vH
oVT3qz9VJXIbJNyZdxqslWbZAzUqUSM9FLQxlsY7EfJVuBb/AscBMBGanibWl19joTGQFulm/KpD
FOUIc50Omqx2KFfbn/maEMM8r6L180hbWbU8zWX3bgHw0hXCpS2XJlnCNTipHbj2LeMWWUuh4rVY
fpTVYKDKIZZxjTkfC0J1GLAe34lnLw5WnN/49B4AHopyC+eU2wR4WgkIPiXnR38zBozk1j4qnZhh
upOw9ugL5Kh4+5IvzyO5JNmdYrIQUDDEnCX//x+1hl20rYVKp/yIfZhwYU4XbITCtsPIEwtE+nQ6
hEcelYP9zsO+3HVyZWADgFIcr2TIhntTXTEd2cPZfG6wic7wbWNU3eB5v/99/cIn8/qK3jjn+pGF
Fvg9YOzV9amxAoctj/DPdV+1m1f4HDHd0UoedRE8k9gJOfoCnystNZGztIyRfHfbv7oBPjMRBE8G
6G7Tu9p5/OPVe23iepDX/QeOJqlkRYvEe6DMt1jVsTHQ93ioFeaycBVd2vu//rtPT/83RRatfXjF
hoz1uKFi82V2IR1QVmY1R/WPIBj74JL0XoS/IDfdGf3Fs6GF3kkfb5rQxdiMGO+HbG1fwt1tCpQr
Z3K2ksGzYEhJO3723aZen0PaGbaH1UTzyUgXZBHOr4PVAYBA8uCbxpvoW0nb0sjGDvoDddho0lCM
uXK9HQFFurS6dHYpB6yHVzSrJjMYvcGf4qqUP8UAtevd5MBndgxSFGjPGSDd/t2oCR6PDI/Sneke
YHkcKjfrOlIRE1BtLMgHBjARSIHCU/rVIYC7vD2PVT4p2qV2lE+tBtFsBC6dTKCugAzhnY/8MoTJ
3WAUTeIrd+VbmCu83N9zQbMbJtjZI10IhMwU5TCxssLj/sm7/s3ba+r15Yhc8A5A3mSZeLy9vFyW
KtWE06Y+IEDxOcIzW9Jat6AP7TC47fuFIqNSboImpRp4AUEMkYaJKuvmkn0fLW0YD+0HnVFnV2R6
QdK4PY/9LNSCMKZT8Zhg96msY1d5vdt8tsdBZPbQYZHZPWILnoPF0gMr6KaGzujscNmRQLbJ+EDD
F1m5BoHqCLE2GgEwvK9qG4eCwd/8Vs4ptRJGwUCjlVazQzP3BosWC3VZu4WHEFGdksiQKkcjW9cC
t6CxQ354pK83Ofkp07zmw5BQ2+MzgPqbgICHseRBGUdwkz/WOOEvTynyZTni87benvupFMCunBBS
PvtWKmiJTjkTOtBo4CkiKMf1CGDG0ZVupVxyqgyBYje/khsFKpKDrgMF5SJKY2txJVqzqRnlkUQP
8DcY1qOS5J8rtxYwJsLMhV9VR8HG/XZRIQXDMDKKRAYSkNHRmuf1l6Az3Hg4zJ3Rrd5dXwJxhXj9
blCLjljn/jTNeea5M8D7zaG9BjL16/6yela63OUejhFMCJsEzyCPOtEyxb3Ui1Ntz3FRC99E4QI5
SO+j/Npkclj1zpUk3nVLZqXMlZGD4MCrdSxjp9yeq9IX7JUef3mZfsvoY/s+FVqWuZjuLGqO9PqL
9pWw/5BWRbiVm7pPRcBKAjRggANNQTZoZfPXMtOrfug2tB5/DAjiQRBVXKT03PC6QerKhKfE4ja9
LtfKsnmBCPAF+i7ruKsuDdsq9D6UNmXzYzr6/fgjQw0A6LupWW3hidnzEDLga5VTXfBt6cuStm4M
9Gkr7Vy3+Fy0cLp/DCMGoMdhMNC8nCezEew0Rg7LXlmHhKarKLGMmOqUTGc64Bw2Ns65LnIwLpya
22j+c8gzU911cXVdecvsYczX0waiftsM+trSu8IzBudLnHswQKeki+USAWJ0XqAdZVdgu6plRUcj
OdfPsnAnMg4gr9z93JntnCdY2Y/59svM5IbtGTtAa/6zrCPSWvRmW6KeF37P9pz3yTj+N7cMy30e
OafHLwihysa+GEZjrM8+8ndj+AJOK8oitbm5EJCQoz3tWNlm9cWp7wIR3s1zK+sWHlmQRTA6KcwZ
mCH6Lr8dHRYr9YNn0WfSZPUsU76abbuEbiTHNtGQWHC3laHXTU9+kA+0QXO6yIMSeeVI7/YooBO4
cMUB+1dMM6wM0bYoR7CDZcvm1407mb1q49M24SNen6dBejkO2HUk23NktNF23xi0GuZ02s+yJJsr
fJED//MEO0qXYW6gzEPLZHrq76aNFOwj0kybf64hUg8LZVo4zLZUo30Qq3+mo2RdRL9J7oATH3rG
8slGq5aEw1Y/6b7EgtUDVzUZDc8ndBdnQ+UzzsIn71s9Z+6U8eukusk5h3voyrtRADsG8FUS/q44
+kCzbv5pR9b1a9LscJcVgrvkHFVce8+5beUSRVoWJw9RYM+wPbfgqDyzSzrO70a4FJvPy0B2gdOh
5rfjGJ+JprT9BPdbNZUYCjFVnju1r9iwFyzykcYZk4X1rp1oAELdsABcLAeTNxPGp1aNqJg226zB
XTXjULZjwY+FAfkqNvkznP5PLekaZqPhCbt4Fj50vS5TP634xGZiCYrCqFuVfFJp7TEbVgdKPFQC
Ale51Ip1l9fM2s2OFa28qcuYcJcPjwe2bLZ5/32QA9tz56xr8AtqUL7uIaI3r1YYVADcsQr2um//
NH+v7WvU63kLfFWfYpNXtkdKkA9uzwrwYhhOHLJyCmRDIuAQRsZE+s5rrjgZVUL+yaWVloeOl5oF
O43e9XDbTwkaieRwc0rIvJ86PODfxcsZM0u2oEsmxHf1FnKe7NINmBdXX6u2j4oiPjZNylOFrcEQ
FJYdSjoMeYxOQCZryoWk2oM4rJdLlg6nLahSEvQSSP4mMwZUepf/XWxXRG1et559P1W5/HuHHF92
elHJC8AwSE7luGBcyoP+QKa5SF1tb0WypbgsrHgQHfQx5/oDOc0cbHKuNUYnp05eD7KG+taVX7Vu
jiyNyY3BPz85pBme/4B/t5xFwx5XGquAeL6MAkYa5zZ0FP2bFnAvZQZ5Otqg35povOrE0eZJmrD/
iY43+ctlv/qeu5V74RBjDs5HyZEAsI7oyRcWJBorYiQkD07s+JJc4S4qztL6lNHzYn5svYRglzdD
E/zeAVcmv8Yb04QPY+7Uxp9FxiDsnVMr6OHhna1+VPEU+PkIC2plpeRysxuTTgpxvzxV2Sgc8GRj
av+s8cywdJUBrgqyncd0ZIaMj78YXh4bNDsl68y3w7JETjm3mWWJDwG7PjiCbeEYcZIOOKaljNgA
MO1oKHD+Tk77sg13xllnAvq4RxpHBHhIW3s0giOK4A2rkLit4RGZi8q07O1SdLV8X76QMHp7Ra0T
R73QZyOMxwcrXyW3aFxTFnWF2w5p814hFqpcWYIa9WaIhvxC8kc5s3WOO+5JFS1ZAmeBeckxE86x
bCRAfFkxxTVNVZWtSLRQa0ucxeZqZMFs4pL1feiLbKB3cEfBul18HNlUc/Uhs9TAS2ucmAkRxcTb
TY/hrvZ09W8kP+Q3cqILslcmgyCzxVSI0LURUfDPoLCFATQ5CuQz9BTrGBhdzyNMB0FUjMmUrGmP
TnvyRMespIcI5yVaaFYm3o94RHrsvg5bgb9Li3JL5Z8N7Sxk+p6Q7rK8fs9sjQ7AKz1OiVXaM/4g
W8ebJMgr5T/QR4dO+ZLSCIf+a1/NY4yCr36A+JI3mIUmmC6DAyZm4B3w5st5d8FQtTUzWszIc3+W
+8euvZStgNRHCWeNlxVZIO5RXMuZ4riffkTxVKn6uFypXeT2tI/dUQKIdMy6PpWRXWtyzTyD0JTS
lMU7ZaYZ5mjo/jCLyVica0+nI3bJEYBqchx7V4gRjR5lTKPghVukF9x92xd0u381GVlN80SZQrYw
USJP5Sto7eK+x6we4H7EXIEuTu9BgxVGPA85s4uRICQejO0U0mcwcEoyaGmYCEbzcTXxrEgxTEiv
YblQsDRyHSj/g7/GRYHTy37TOnvNF0PWogXZzcrRL1lj+pzQEEzHBvVHsnzuJ3WVFERdxfxNipCl
bk5uWsR99p+368lbeAqZO40coMKI31Eu3WIUm/Jw7I+r4kNZNH7+iW7nPZ/fJDtZJ5K/8jzt6du/
ujDqOUp44BkGZSrntWiqyJ0BF5UtwRsgaYOfK5UC/k5Tg9YGzUFrLMwjqjgqCPNvX/iVPtP1hQX0
lStK+ZAbeVlCz4Zi+k40xj8S7FQc52jRXU//sbWiYIM2rpNw+mNmlk10GPohamlEge8olmNuolPq
DkmDaPs9gP5VtxPdB8CgwgmjD35NW/VLwQKoy+RHHMbCJqxOztzSS46OnoCyk7R7utAYI8Ulli+S
J2xXromDmFRP7fEesF9OKW9TBIU+NQTB/Wcp5Wc9Fgx3WHra9rd2jmhBOfZ75N/TW533UcgSaLS2
PXWkBfqwn4oF2zIjx++JFXQae4j1SZNNemnbsMK/EGjNb9Tp7xTXT0cOtGpMS8kT9rXUdOF1q3Jc
cnu6AF92Ad/bn/vlAgdiBupmcl4IeoH4Vd2iReNgpWaIVvi7BhbKzh+mS52aU3RhY6xM3FLYzHB8
vH1dwX3+j3JQIvVmfTMhErEqbt23IJzdrGkQ+fXydTVwdsTrJEKBXTwjkC5zWvT+t4nv6/5L/9kq
h+by5cVYM1g7A9GApduWaEJfLml32eyghlb7mpC10ZqZo34E2EsUbit0cifuBLpb2sQvg/9HW+pD
HDeCzEVqlP80RVQLDExvA9veMbvF+L6LjibLWeXfXUX8KqKhSx2VZdK7xld2wZM9e3T4uwymgVCh
oYJxcMMooWs5ZLTch2F2FqBEzF7lV0GPbdxGQAlhfCf2RvwqKxvH6Xm2OEaW85RtTTYc6WHF/fiQ
7jdqJKM8mL/Y8sNRbPrF56RAvmM/lHOHOvNExYgO/JAT+xfzsCwOfgEnLf7HebLpoovq4jAsfqn2
FzGjjFjWX8uFBkQXRwMqd+cL3RtTun4os95jvNoQLsptH+mpp3HhKUbyyANUbtv2Lm1kVxA07Usp
Y5MQ0QQWXO20pcwH21HWCQ7fK/EP7Bs3OavGQ2F/dKEvC2b9qYXj/5TYNPvmH+N2bvlgmwj8zIcE
KnCLvhaul1rZpcbYKtqOA9S1JBzFjDDwCTsox/s9KgK5ldSpFGe4Zhj0N8A5TcBdaNa2ir7pfSwn
OsJIoLg+ac6t42yO83k0cf5YjmFpxzQ+Orm1cTyTOsj9bSj16MWzMNUpI0htoRA8Y5FH5pSeMypZ
E6Gjw2j1XGoV6B4B0WrFFEq9hAzYUj6MXVlUq+doWN21PNUI5Lvk3NRuy8JzraZnhfYcjKVxj4cj
iMxJi5hx8rPM6ENqQr0v9zTzoOo+xaPh9/Enc7Lpmjl0UYzu8w4Lvmn0PzdmuyzJjySyy757tr1c
cfUGqSZvo/FHOAhQ2oiV+ZA2lAeghljq8/8mZw2ZjJY2g/VRE5V0/UCbflqGrFX3RhYu8Tm23d5j
gBQnJfcIntTwo2/v55vQQXcIbInjQ4rBFyEyv4GUIYNWDKmS9F6GmbQ/NS4/1KH1ngCPpXUbOXyC
I/HDcQGxZaL8y8jBc9IUtxT11wne0e1OG316hnPoShW3FXVivUBUA+NTUh33niTdvBTsbYprAjJU
ooysGYRDU4jXxK3/bNCkFcS/zTuEAmpuhGhPdn1mPgBm3bXmWjCDtAtpecXfxjGNCtMtpv8VAMFN
b/IdJ+TvoqbumRpFMrrrjqmj0AguKuLAI5WTHtJtb1xV/Ar+XTIxccg9WBEjT1v6zTvDKA+NPdEQ
BGhAYXREzxxSX6JScFDkYqklFWVpTCIeLYZeVLRkwdLH0mZVQc/Joe5QEaIsTStGGp3p1Zhx2Sss
yymZOrf/4ArRR0kUDeyN8ti2E6XlKRg2l/8ox8W24bBZ/lz9qsGD2MG+obksMspvwc+C/UU/2Q4s
JHYupdouiNb9Z3aAEwjTvLcu6r5sDQPgxNEvp2n/R5WFDL/kK+1i37pP0rp87CTmJ3C3q1DVmrHu
tzgy0oHho+O1cHCxQo2/eN5QduwDENABqbJmq3VvVKZ6d2u/UpUqq73P11602jb2ipyYSCqcLjqp
Cf1ceocgaeXHdYtXtFPlAFw4WH3WOnbdaGc3JGbdsTdRCmMClUT0qGJl03rZf3oL/WN1tnu1FfVD
lZMqMeIbmF7qO5YcIzSbzaB9551p8bckh0W3DmwlA+M5uOHPbmjaTnjoPA63z7rS3WE/7LrIgTS2
qlV5fmJK6vL2ln/JySOIg6HFJxyJGipEJqjfbEMqoaUu3WD5bO8oxLjDHZqa5+BIlyeNQoQVlGeN
Jvta5f5/pEy2XO0fuQtSObjxK2/LAHn4rZt0AuGnn0PHZnw2d1zLTwVQEgA7NjsLTfnHseydbMbE
ra7ZK+E8SBWbNrKCkVVIG7xerQjOIz/7CjVDWYNlWtmzXcMoFyU85CH5aexf+wdGg2WJIXQQl9O3
HA8gVoduNMCk1fcgbTki1vfkAMgtb56UYw8FJicHzRtUJLe1gMuoL1L7Ac9XpvK2DaM3aYuoLyQ9
LPuzZkNoqJAzbcOXBpR/PyzCOmnKAAEBZ2X5YActUzoPjTmO48chUkZ1iTyFs9qB7UIhuzkTKNcO
Mvd0ognwcYX7dPE4r51cQTonliffpfmRXsCwlL/T0LC1A/sNktTSPfYGRcp6nuAO+CcaGPTGBh3U
Ie8TzgnXHoD2SxcEi4p/pz00WpIhrQIYpKHaYlPRFSoAVjtnQiQasylV7LQ33sKrA0lmJiH+C+GR
HiPcn/Gzwl0LMAQbb6x0SBU06hEtsbPibx0vEW452Bei4riMWEvx63ec0pwT9GRPDnhW/r2ZMQbA
bFKqjKXMBQzSLFBV5k63XcYuLuvyrG0Z8r24X0ejp2Nm4TMwNvJK7WkISe2wZ1B2Xlp/mGbOu/rU
Yde2PNVGHiR4pjJ6G9Pvx3gn5vosFNwNVIOzxDUb4d68wiRLpVnnKrjUctiuBSDN73sL30pwE5zK
ACKGBU8x6IsFLJUByW4R3ldhZIXrh2znDPUN+60V8GhYvgpE1dMnzjVNMxcIBOfwyAebqIqio0JK
6jVizHWSjxjy1RmmR+MXZVb4FNwFs5kVTDNH0gBODpEj8urUX2Lua91f3liFE4lhnuaM8Tv63ogh
MZOGYREQc9f+Cq6DlzRGb/eMFpjD+Cmd5ibuHmz8qpOHBFcGUshmG0cuAKKxgMqZO9/EiS9922sI
q/pzEoiCudypGRtd96wxPZ0vBc5UtfmjhjKtmrPRvtcvk6Y88KdzMFoN4yAJ6QEBvtsMSTb1j9vm
2GM2CKeGjvJY0mxSf4n8jramcMfSHN8T+H8JSoFHhkVkzMdl8Pzm25ril+Wd9hrZr64eSBySLDH9
BwD1np9FUSVffcCjBkh1b1/U8DZgRxCbYMXBhqP8uFpMNLygDArM7w16zZxsXdkwU98jz5burdqo
WyYTKub4JsORiCn4sd6MZlr5ky/t31Y6Yp/tIo48x/sH6wH63fycY1/mZEylpfcgv+/GQrSxAN3X
xTZOuAjOa9aXwaMNtTfF66nO42s6otMEDUvuANqEd1hCPqEgjJkpFhtt8B2RvDWbH1pUzKt3hjiZ
cd3Vj6zmrhHL7XGh9ftzXVcSkwAb8gEA1WOo+c/iGkdm9iUBgcO/WZavZGK+PxaMgmboZvBYNKQt
y52fxNiYHFKzTBhhYRtu25wKPDam8PNAIsWiHHY8Kwu8lgakeRchGhgrs4pDxWJE+hUAetJHOQvx
YQ4YpnnJUfcDTJMpwmbdOmtvq5AsnFySFFhEFFoZqrAV4nqFYeQjawMGzVQYOT4yGErwjKwa/fY2
GFoeOW5ac3zYmj74Shuaio+a5baYQy8MzTXR1KIFw59HiwwTM0zbPNdWQYM75gTAozFpIPoYaEls
qnCDZKr6xqVyEo21OufjGPvjh7/V0cLUD6coMGRL5lGHK9qjFsBr/s2pCgtktvSW8A8372zCEyaG
rncYvLWNp0PW9z5vFXe9yZuyo95nszFHhqMO6dxBWTMbNcONuPja8M+APLDqvZLHU5AKppbWuSxh
B0U5WHC6BPJq8A4w6fjvbKpE8+++cx/WAouagyoYaUArPp7usvaxyhrSi58Cp8R4mJkpCo6dzAvy
RURC+YqwKme2uyuQ+I4cdenEyPtHj0S8rb5GIQaY/lNrNRF3tFCb8/90Pq4bAwzPzFFL1RN28sHz
ilJleEhI4Fkw+n5KTQFcCcclMrCE/aa/11jQYEgX7pi5lOAgDoZE7ISuF/GMyfDqGC4IA0CPP+lO
2SJ2hCbSlefUJLJA56ojz/1Wh21rqEsKRbz9Gc8C3UepNEjsyP1ylUdqNl6Tgj3GEKxp4vP1JRP7
hdbIsDucP5bliAXZfbNQUkOX+JhKDkcFJTEzfT0pZdM1O2Eai93Qz+JKg67hVgd4fe3bRD/gENDT
QNg0y2uf+c69QTdwhzu5y9wd8SNxwkzIBX1eRkzX4cporFzevg7Z5Th7PPLOGue7MLhlAjtHuJ0a
Jrc/eTBo1VeNbE91KdsO+1ypWPD2lOs0SyX4wLifkN2uRdCEve6OSuH22ASaLdbgRJs3giGpahL+
L1ZXtV7twXDK3NUrHzYGvXAqmhjJd2Jmu+pTd2Jk3TtoNne8rjrfR7iG7MNBDH6xEYwQHNROput0
PmNEMuszX1woNtGSsGLKZZGrZO0gW7QoEmEZfa+Y2KkQbkLFe1eSOF2iPlIPPVHTXD7YtDhCgOjn
1otIvwy9s7WQp9/bMILFr1hZ+vF1EA59tiG2xmRiHnz6jFacPMbCsQErc5su2gd7YhpvdJn37K8a
1cbJvSow2fpxYcCOX3xUXZnPTLpQIihB8UuwPBV475HU2pCy3u8uf0kyuyt72ilCtXPOcQaKfIY4
MxbKOMSk/vyU4vAA9GIo1ZU4GYuAH4tG+VB2jLD3915aCFo8+js0QIcp8GcuwqruwEXcOqqG8NOc
thlgCTy9w2/sVCH/Cd2UDl4wdjda/oBJCb3fpa+eB3OCRTYqcj1ukW4IbndwRirsE72CRYueIrPz
5hcIPoEEtaAV+0JZuTtCRQbR8weNScU74th0V8ntmKYCgw4uUyOSd5Cb23KCth2U5miaqZoo524l
t0nRMWhqqJ3Pc8oxg5Ci8JcM1v8qj8KCR1ZObzP+O6XVeMqc7HFfd/+ymJQOR5pyPKA2vsqtJNE3
E8Nzjd7+FDilMK371skTVgN1x1XPwvgwyXOrfcOWeyOOZmvfvpmX+DuVLT1B0Bqmh0qSVqZbiXdG
X3bbQyF+ShRSJhrgd05pLwi2OZVXUiFNYg++feFX30KZnmc5pPkg8BYg10tky4bpxjnSHT+p/cD1
O5C7/FF3jIxuS/uUzgWmdAwT9894T9zfvo3b55dWLqK7j60URMCr5qhxtqY+LufiEy48O0CaeHwG
0PKU05G6X/g2Xcy/fWULk74XZTyoAk1kgInIr4FJbotb9DYxve2R8TEpe2FEC/xNLe8cZG3D6I9d
bKTF0AzalmJzDFpR74BFSFR3Iz+OfuDCnSEuffvebvEOG+MGhjyBVIQW/Mwt3uH1G11HfmR+1CW2
FkIOVy3jvkR3Da0mnhgwIYFZ/X+wl+tK+CfcYSMipjfOtix6Q2gNvsV+GAEVKNfuPuZT7m70qO8C
cVqPJ/PbivLVZUSmNfgmc7E8Odksp6usP9oRB5D4GLYYwoB4x0xLzu7VVCSO/Y6i+5UEl2nfMh8V
TRidk9ARN3doRiY2K+3mfpzLINiSXx3VDQ3uzlHuGt8D4jkBDeGAX/5m84YAZZYpuxLW8YLa4vPi
u+U8nyvQFR+NXXv105kLpO+YJQox+Tu5mtM/bHwtEgkAagafXN7+4rfbEfk9VC9KeDo9mD53SzQT
NSfMN0L/098GV/tm0yqfOshI+4NUketiOEcXqIWnLa/67ZtQzs2W8GxHFOO0RtCLBPssd/mPlgBO
tgnepF6Z2IBdbnSZ2h7Z+Cekn0X0HC+L4SWHwViR4D5tu6uXNipMPXwgRGuOe8bnwVc4sN41W2vW
fzWYqud/JIaFMxGDx3projstGMk4Ed2shmhX6jjAr2G27BiIDHwW4svdhVI6GW1L4DU8tkxfDCQ0
5FvHyzT4Decxc14QniKI9/9ucdNwG0sCv2IEdriu0d8QTGrOOapr/AiZUdLayQxrTUfMxpoOApIq
HfC8Ahzle4xLUZocG2fyu+kMUO70QXWAYUEcdpqYxAWgb06t0cQ8AVLQ8g7pknSHxbsqrMCBPjHP
viI1a06mcvph+NC1CQ2+Z6r6xHx+++tZr9YQ3SzEDXw7QWZkhu/Lr8dAzsSdIVY/aai72R+fTIb6
7gM4oRkFeLrNRQjp2cGhYT612ypoTLHd7eXybBTczMRJm7e3uYN0W++aEP3YKGuW+heTyUgMNGjb
wIve42xviRecUumIIwLiJkRf5e1+cLCPBMU2u4/UNo1iSFeMJ3Z1wdSHZF/7qemdulWGGIpgy4ZU
cg/byeSL3O6d93uD+7I1KKAClzOTiMfE4htlhGEEGEKWMnprxuvXfeCGBi/+EOKzAn9Dpjv6wd1m
u51FObWNSV8wYYUpCji6QCFMnf0xv4quBhP3jfwLssZxbr6+fZO34DSINEM1LYTVFDDma9uflaLH
95vJ+Rs02mGpRVumdZm8KjNYmsK4YL3SJD6T/xYmAn1fhqlpmru6wOgsPdhlxxbosJev4yPYCUTD
oUQg4+CVuHvVtUlZFHjvpIVRiTtzVyzY7KDhdZJziaUJG3ZfM+q6m95+TCylXoYq8keYfB9uE49O
OidvszgTIIRsarIv/8PYmfXGrWRb+q9cnHdWcx4aty7QmcxJo2XJ8vBCWLLMmcF5+vX9RQZdfU89
dDdQQOHYUjozSUbs2Hutb/VOsmo+otJYwv2jgDEgKLceekIDbSlFFb1fp2CO4gNc30Q8moql5lpo
kVHWe62hvRkDcivgTNeFaEPDbcMYnF+0YnelxxCIJBkwu1q/T5JVtPct7flF35dektgZFl1dGtiq
qRg8kLsQXzgJTEOfgOlD001+7Ha/coqWswB7rEe8jCDjWxPZo1TPvW1sHEJMqkbbYyhYjfFUg5Xp
UnAHnVPfCwSyYMCxw3XmTyCb+AwOi1Na3mu+Rg5+Xs/Whi4/RONKZ/i2MSMUx6d1AKfwwKF8KZF2
c2Cri13l5KnITsUSVNG9IU2m9F+dQJvakHNaHSwPS9v5Vo3zOpV+CkcjM4126gj0c7noHRKbObSm
KNXo1SlFnNN1/qx9XRYQOmLfWS10UqJKCqG92JOuk/aBFr5dCoJ7dFp/p9R3Ch7TaWESiKd77Zci
PqRj17FrX8cmpVqJIgQV3jvImSQ7xYizG+xMeYUGKGybfuK2WxWMctuFJnrdGaZyDQS+Ho5z5zUE
epGWFVeEzLVJZl1K0D1D+8LxEcj/jd4EcDOe0MxnaQMxSHh6B/J2qPOfQwIt/y1oNNO/DHVrGDHZ
W1ExsC8wxWHH4XPI5VHJyVM/GbggxCwOS343+rVECKlB5Yb13FSSGpeUrUytVuMqpJe6z2upMx7R
GwwEApL6SmqRSTd2/KUepDgDVP6ceO7EjNFdIH+14WSJEZRb5mvZ/2s7gTjx92cMdxz2OERvEK9t
jgv/vqGgDKo4Q9TOZRRJao07GpqxyF4MumuwIVkJo7MHftqhKiAWpwjaGkSIGXnnqQAHGs7GnOIU
6hFRhTWIoLtp6mtcS4MRvxTFAHU6sMt4ujcJ9Oz2CfmuNzrfwcDDzDkyzm/oeeJwyvdF0Hd6OBC5
OiSn0sw18ZjlUKtvtBrykwwDrtMwEen4M+pywsAsJ50Q25hG+xniQioOTd3rxb5dfWfZ1UiApotL
K684CisKiCuLYq8n5HSmLxkafT4bt0FQ1Q+at3jjTmfUT/xMmRDdg05+JcHGr0NMJSK4iR3G6SCr
K+8OPkEVHCaayj4fNveei2ow7gmFHifG0pb5w3CD9KaYnc7d4Z/JHtoyGMK2T43XuSSsKe/bn26S
NK+aYeYPha3NwP97mwPgjl02KkeQVwlwTmJHMmrIcHbsNQ32mdWWnX7HAF77FYyxdYLxR9Q5zpAD
7W2yVJzOP/NZjYOuJaxBgkbTiwu/Zddx+ANWFax3/RrZ8S4ovOWLXtjrkYpeZlYYJKaNaVN/iqy6
vY8Zuh/zpXc+975mnaJAFweR1ZLmh63illq7OhGatIQGrjZJsfHuAXvHZ5LR+he9dpzvC4GJX6Ku
b58WtOt3MQiuS9G1fb6jGWWHgqQUlKTTenCJUEA5R4j3Rbf64VYw3n0UZmcc1olYgjyz0TTnYx3v
mFUvv2p/yp+bwZ4+lbbe3wDqSh4mTy9zxq1ZcyhKIqCQUwTPkKeKG3L3nE8+TXJ7l0E03TE08G+J
fra/FM7QfglAu504bWt7HCTR2WmHmt0EO9Kelo5mYyfz7bM9utVz3U9EgMpZzNFaRu1nbKbiLhA1
XhDk9M806E3GLa11mjxh3ptWrIXTOq4feRuJt9hNwQAtkRYK8piw60TGmwFF7OyJBdtY6iyPq6n1
927c1ScjGcdLMmVoGKJ1YayQ+tk+bYX9CVqvPx9g/Vb8K0Z00Gii39a1vewy32+9o1/k0W8azq+B
K4Y3g+3tRLsq2OUwJVB4EN1QkjDzYrMAH7Q59x9Jt/XOJIcLEF1EORDM4DovPjJnXPoTcr5Q+KL6
OZQZSU4IMMUdtyYC6qCeeE7MCmUHYC7qi9y4i2HZ/JxTW2PC0iL9SNzg4rCcPAmRolQDV/8Kzmbd
iXXMfiZVnhLEZ1YMUZypwkMSGWgnwaHtpmm0kLtNRfXGglpaO5P/y3ZsPCTioWuydoupNd8WzRuO
DtK4Sz7UA2tGsuZPYPr6p4nNhiq2q04DFPmdj0HvmYRvGmVRKYg32WvpmOAdwFlIplwRl913w+ur
h4Ri7aBNHArDaPR0InExLR2Qmb1OGUy8eRBfk9UkmLk03klRfXVxRMK/zuejNngEUNBgPiIJr7WL
0Td5cMeoujzzwQprT3lUP1BRJMER03c0UkObbMkJQWRoxMjFvckrPI07bLz6T04epA8xB/rAz6F9
1+KefKO6Te1qx7sqfrlr5ZyzRLNvxbo0P9CsaOSA9SMPlz3fE1E33QwpOc87zE9lCESj+T6xd9wa
i+N+AdXWPJHJpNthleT90V0m95VQXiIBo0hrb7ze8SDWUxB/aElJ6hhBwz0oERNO/yFxuvS+ma0B
fk7U1WGdk8qxCzzEjf43ztT+3uzaBUAe3/DNMJJWoouJCcXqdp8FILPDYKLjOo5OoH+OaQKOhMiU
ER9IsJbQ0/2M6ld7MuCgfQiLhJc8SC3iESGqkIvS6zcTcQMH3xrKF7RZ+I/m1f8ZkV/yJeco0GGX
5Gi341uon0n3cY7ZbEAmT6O2OMXCT3/YiIfPnrYkb3bH8d4mmgb4yoRu3l3NYjdHMtW3Q9l3BHLX
3KRmWoXwvPAH2eQOZmmd/vLrpNlT+PpPLR4j0hfs+Fz4K3moY9cjYjTj23Id69smXR544+/oJsv3
ZjUqbOGQ8kRusXY3Vn8Ae5DyW7iXb3K7Dx4YXtuHJXXao9VMcblzprQOM0dz7uxaBh/V+g8wPvbt
nM/ePkhYhEpsKkQR8OyGaVsX31bbTOBfO6LjzNoH59oe2xcX3BHQtjxPH7RYM/dswuJz1c7EMQba
etFZzU7TskRnm387C73R1j4n/jjia8URVhznjPynUx77Sfahhiz4p2Rjmbx1oBQ5aUBMZtK1kSMK
JR2oVwq1dJ9C2aaKJLo6ZW6/CekVxEL5QTbCydbR6iZ5rv+8DTRyFhSmMGp67fd5wlwffQaQ0EMP
Aa8I9nMRT2v66qGao47NyEHgRxyFz6K4kr1s7yqHWEHTkBas1wMD9B3TYZzLc9rHzdfICUoCZjcL
ylox2qbsR51wCSqnst83VxqmTnCYRIxCdiUleBzXe06lcXtuI4yfgLDieql3PHVu9ZCVQz8Ouzhw
+uwwkJWRHLSutdpQ0ypJ8Yuqxf/QwY5GN2DbjZJZdk6Jp8H4n46Nh6nnyZ6aKPvWO7HoSbaD3JN+
BmgZGQaWtbww9VvUUrPjnlBZx01KjnlWAfydgMgvh8gl6v5uAbLLIDaFwJgcI9L4es79boxZZuxm
BnSb9zsLCqQag0GlEyovTXCFrjXrWi+kbHVp2X8A3c1J6utxMTq//vDuzNqHjWhhmroZbZcSi6Dm
+hTlEfgBlAT56v6kIPPSw5BNg3aC+JFXnzYyfbmithJcjhjXtBLYBzSOfM4gCV+jl4xG95szq2y4
6sskjwuzU8pZC+M3hIcPqjROdU1K5jbjJcMdvLE71ApN97TR6rbBfhDZBfmmxIk5VftALUVfbeKg
xeDPUJZSazDXMtuvvtYtZOhSW/JvplfLtbZCK7wo55S0h4LKuloLtjkBXULZu+Y+l60VIHVSYqTM
mon6s82ous3fxWRKLneiT9LJp8R06hyxTcWU4GlUeoAmraT5iFOQHLfp05Xs5KlR6OauVe8mt3yu
baWGFpuvavO8jobszyIcisg8ZPHxZ+OSeKMzahdc0FYKaMfjqxEnTt9Laz5Go2hJEApcr81uORej
SMDn7jp6fbPGxFCMOFnZ/BlmwmLnIVe5DRW48o7OXKLG5r4AGEBSn27LqW3kwebAzhcZGkjs1hxh
VUD9zpEGnbbhoWh8qcppkonxzGYOV04mV/f50jcpSW+WCUqj2OR0QFB1Ci3yA4h5LGj2kj/reNw9
rjReXbvmktGQ+BcO6+A2celXHerndVrxd5wM0Q4LsHnlQWtscyaPrfW00YTAd/XVbYqv0TRXJiEk
emJs25HFJ0c22xx0s9dZyqFaiVq6c//079Vl+mNYw8Yv596RWKUYIwnkBY0oWArnLsvtGmfU5sfy
rhOqTVLFyUIOml1y4OfsVE7o7qh9orxdqAZT0ulxAZqM/bmTK0zSEAA6DfcrGiN5O5Jyj3l0UbDE
YfV6T+x1xtFxGfLYNfYXqIMSUdlDFtGTfZpxckB04Mz+ACMykY3vzaG/aT/Isx45o8x2kBB5TjCm
M7/OIMi6N7HoUv4mghTl2Mac6OhKpbyLqWsWsp0VqSFIl2AJgUwu84+MZUF/0aHY1qzOQZKVRyRG
4/iDU1v6s5Kk3QmSQGDkn/WkGMDuzlZL47drm8x+TdY4K+5SF8D5seU8Rt76dfHqXZgHWI2vjsM+
LpFRag7aIXANvf4vj6F66DYD9qYtHZU6ohxT+Y2aRc9CsQneNunaeCUeEAbFLVnVg8QMoOHGwIPU
uHTx/qh+fctT6/yYvNkI3kVCKf2WO+S2g9dVFIntob3qPVUXqIt0h90O6aUcvfc1YsXP5SKi8mdt
QkMbCDgb5kXfLTZQYTLurk3FzfGk6CNgfOXbQcg4rqel9GGFRF5l15wHrwipOphoo6qvqM3zupQ2
Rn+JuBc4Ps7flGfc6AT5r2xlraRCrFcipRKqqB07B0HDwlXNttztTaWUtGio8IdTpEvJg5pSqTV6
2+YXL5uf6iBfrI/OgWhRIveDjv+0adgYEEsVhjLImosnofoFEFhzDmOGEs6LWsqA80q/42aiUo78
TjVQdEiMgBcmNbMr+07+4HA1gUYE1+AHV6JL+l5XHfm8yCe1HgHZDY+bx6ct0QALOqMUAcmOxo+U
jqjbhLaZ3H6IrpYfXuF4of7L7Web14rKnAV6rJHkcVI/1ELsAlLgaUcpJtU/zNqk2Dcd0eEnYcA0
gMul7pfevhqSs3SSWAeLAKr11R0XeO6XecEIDHg0pwFcUs8L4n69w+YHbuZMymhGt5ArAa1BWfMo
b/lSB9KgXTFhFw37nEhZ6beZoUI+/kG6LpF0vI+IqdjINgSFum6brnu72ErfIQC+87pNG1/FoVMk
t+dUTVM94V2tkldvNiragRWvgieogWRH1xRQ/F4lvu1V1Guv+Ti05yitOosYTnJTiuKG9qfftCej
I/EJp37gzjNwTLfk5j9hEsx1xEv0+VEr5WUixScjFFNGUwOyRlxLu9wqEHOdN7fwNr2z7FY6XZkn
yKoUqaZFSHpRFXX/3hVETZrPVmuXdhoyC1u86WgYi3Qa6lAo+WYUXUCMZGua+z90IQp4ng+3oHx8
cq9bjlZ0cqNV6t2YA6hUxlznE5u0ZfMvAj6UXyAiWVkB1FefcJQzplqOugJzqs0L45eLis6Ssqo+
3PiAo1grQo01BNyC6FugHGZ3I4AI89bWKyzI7vVVSt5KLPlFOJJESktiasgheiAXgqNpGFvJ7OXh
lg2wydOZMgWa+YVQbMAUAMmuT/J2G6sHukrG3oruY4JPV2gp0D9F86MzmNIdBIEo4xLiHLKlHEpF
PVnq+qel5ln9G6kf19vrineIYyG4tfMACEt5cL0u5bvSyUbmgdikbLNrSzWGkvmnig2BN0IuStsX
mLeZhAg5UyFViWJo5ROaRYkUa6ezJ7fZur0CRzumJ3yFrUZu8j3Qyy6DnITVitslufJ8BzuYUN1t
AIlN89EqgAqWcCmONZUJYVMBb75SrQNxilRBYVU3WXrNxI2bx7J1ji5PeY4zznoQFH0ExFUZE0W0
YWzB/F4syhVXX54VAy36GS6/LA1ItUdZ3IOS4iuqXHxfhHj0VEeYQmcUZ9p+zcHd0HHG21MStXQt
o1v08bxNtD4k6lxGzUq9LvxjnCUQiutCRu21KKBo4Y2p8bLaEccA0QUBq4wreQebds7pSjnEX8jD
QYOYLXZutj/z3LnKTlVpSxOm5QIqVpVol46bbLtn2tqUY14wJ9Lr0kctBPmTH0TMGE4p0oyrRrCi
HKMqk4+Nwuv4hS4fsu17hTIunxSwC/IxnKNePr36xHLi7IIOObcezm09leVe7W200iWFYqEZOR08
S18rAdDJykCwbvfMdvIAeH89gHQAJy/bsp8q8uamuiBbQeqttmPSAjG4M8IKjRnzD3UijUUnbch9
lvR8Z2qT355pMtHUZ+dMnB0b5etdDI8IFva4CPX/UYlDtwVbU7JDPryUkW4JWqXCM2wcE0+p7/3F
kqvu5hi2F6JtsEiorU1RKpFayS1nW7JhtMi1fdCxigK3UtrAIkPe7oQKYQnqwa5P4GisybjU1+p7
8/ZotUV60G2SGqx8hwFjJB9GfdHqlgtgN/EdqT8yFTBFaf9NJbv8czUVUypuO3nxdXum37QDjUcJ
tXYIiFFhDtJbQ8YjW/VCF2/QXLAmAUyrnY5dtKp3MZMt2vi0nHS8jepeV9fB6n150ZV4qvVjiXzy
rpS5WJXc20a+CT4DpcTd/ov2gbxEmwSAA6HcoI3OSXxiB3w7dqCdqoei6VAcZMd1o5ErtgWGDnm7
VkobmSj5Rgu4nQoKopXGR0MwIG0c21vu65kWwCb/VN6XBIMEl8hSFBwFN4H0L291tQ+4qqFBj/Ka
a7WuEuXSWY387vVllqph+WWyZmwiQQhLcqkNUDjyfcemkCexLchtNDzZR8HsJyXWa4u2FpIr7Q1o
xeMwy4uxsETzYoIONq+ycc83SfF26F0dOBK8CYX1H5TociBsg9eUxzX5Xq41zFYtjsEETD2U/GCQ
QX00xR3SK2XXV6JcQlXk4q+wHappE1s+Hcy9Q3eQyHCP7YZrw2FUylA3lWupcdsirr3a/6fZlIQO
VexuWzf5lFSZttI9NAkZSpRhCrmlX0vbhq4GN4x7bY0oQtOmpVdVVHflppWq0o/tWkKiMrVSoJgY
a3qjlDeRdmOoKCv8tZx/NmbIti8wart2y9S9vn13WmLNcm27nli2J07VmnN6zcfYVLubNAgWhpSX
qvIpwi7WvAHg48jvsZDJy6vaXXpaX9tkSg6+RQ7odT5WFHh5p60dXINkyB9wLOgryfb6HBhUPfI4
I7JWQhJUqc1MQbpxNsWItfr1Iu1ZOlYUOBFyN8WlJstYA/Cf3JlUf86xMlkT55HBba7sXGzki0RI
x+QSvW5y603di91dru/qKOCrVX77qnHgye08aXJ51T23k5hDb44Sc773aSe69t5VKY6GSS3vhJtX
YmNFbfCsbQEiVUHWJar/pQ5A2oxw4J6cF8OhRzxYk/C3TaTsTKlC/CNO/u+5DuB8rg+dwjXhL5Vf
UWflCJcq5nsAvaoDxHIp3/yj0VOIFc5istbfDvhSEcmP/CGgKFITjymnRHU7bC1MIg0X7EQkEqD9
Kq80oK3lUsdZ75nH2Zz1Y+Jqcj/cyEbqRlbcasLMer48jDjymigVDXWig4/Q0rrupJ6UFrVld1+y
fAvonGO5PBYNEHl/Z18xa/Dbpa11M1xvu6PKRNmyGDbzXtpwTDEOEJ7Wdrwx6pJa5QgHGLvZhbVQ
ArG2dc+bhKQvbY6lRtGONtNUfa3RYnRKPOVbP0VwqJNlZTvKR3U7KlnuJMsGocJQtsVqszVtFMhK
VW7C8aUzLEHcQkFl6r2UQZNNZfkdGynk3Zoq8xqoiuFOghcNx0/6GUF9lNNj2t5tF6QwJR83kBiT
ZfmBYneZ9fZEjIBvLCE9OonwLpAS8Vwq3pkrD/98fcpoRfQUdx29MS61hWWXT8VDLOM9FHZQtQUs
xeVXD5GX0frnUNrYssxodVf6PNDXylf1yorxTrgB4JqGpYyNuptkkbwJNumXrnxcZ23lrbAVJqNy
DKyqkkJ1Jxs9UiUuX1P3B36hU2XNJsLVSM/0mIj1GWiUvZJuRysGLPM8Ob1H6bidJTfanqoPjOsR
fxgALcWHpDHsPn9muZOFOWgXeQv4ui0vqbEwGKEZSpCmH6Hy8FCXbet4UmCw4wd7oMZ0JZRsedNE
2rYsouucJDaxAwQkF/cN1LI9FF6Mn/MtoKfL07eh4CLlFe4UGLatksXjycytLqeuUmgxZaayVf5H
MHfxcCj9Hhoyc6drKbq1nDceoRS1cQkTVfVtBoZJ2UUrhaPa1MMTXEdb34up6pbxVUto8nKi9CvD
mG9WgwQZci3cshjW+zqemtl5AKSLBVH2SteoLpIPwA/UUEcvr8zsc5+jrnFPiemOjg/81YgH/dR7
kFt2Dl3kYdhnbr80H7FZi3EOYTuv+QNHbaMI3ZqY3eFrhwPb9kMTxw/UCmddLe9QRzSHTuvo1W4o
u1HGfZfh7rodG0RRySkoOIl/WpJxsC7VUoniteI2+u1ojHVfC3cIxiNIj5W5ZobDjnY80qkbMTXD
N71uWvGA2zsqT9HI+0NFZcG6Eye8QNriHBBA2yd6fsnwaW65t46lGS36qRb6tN6amAPCXGQmrEFh
etQFMcsvchM7EMuuRx05hPo0o/+yumS6aZ3RFXRqON8Zd9WKmj6sEXe5RzwOASYQc53ErZ8Wq94e
7S7oezqdPhlg6dEuJo0guVRow71GAEGx7KGWwTrcpYwAZ23nVNGUW/D89MrymNZqeEX3w9pOC1In
P+tGgrkQltnzXqSECmW7lNh2yHYJ64Mb6jwGFkJUW3fuIgBspthpST56wQ2GobR3d9Zo6PMajsys
psdCuGX7UzgVqpZgTJzp1jC8QRzhhZgVaWyFfk6RogOQcdvxsSZOtr40dDzt+6DohHbrCPzQ7z6L
cv1e666b0QPV0Hb+KFf0TvkhGebRHncdAL6azjAq4Te3mJg54UD+CqCT8dXO2ZxXV+4bt4hEQzhs
3ElPr9Fd0900eJb44ayUVxL+O9Nt2/J5VOPQM+JYu0MZY7qfEMnwzexaO1iERRRGziyKVAGGUOlS
OvY5lqiDZcdcU6qe1bKsIWJhXd08WluhrEp88+oiSYFajl99Ou0cDlSJJOJIdtKUo95UKU4K/6Q4
czPi8vxe+UTVi2RqfsnqJ1X16lUMY/X4TMQ3MdXZZhlZaU0+TxjPQbSECt+2bTiq5alGpBEGoOva
jM2Km9WDMajvB3glfBIP2wOZNOa6Ol+isWl1/3G2UbT6h7w3GF6kqSePSKuB0u+jI5BKAFi7FqL/
OrPJ4mg2Gla3DiqleOlrP6re0j53o18TKekQQ/RRL5/6orfRY3eS+Ko+7bL1na5/hBKeE3C6TCkd
ZqfQe5NhUFe8IhvOl4Oguzj42H21eLZCmBSyP5Erf0x6rUpiPqSJhoN85rS6c4as9k/L3CPNjHST
1LnHxhjiAgI602iCdwaH40RHRK8xdZQUcMkfXauK1m8DhYeJtAMh5bjHWE6/4GD1OczMn2ZhZoZ2
El2RYhL87HW8vNeckfoYwXibAFdwRw3K9JKIAOZOmsYEN+6begSCM5e6Ux+GtmmbHaIpUwPySyTn
Qz0HDeKnZYozSgDHz4/4n9qj009JcQr6BXkSNAgvAOmXmM+5rjX6Q4drPBydZmZkVBTfc7DerzCC
8rMw/eGdzaevQ2/VGcAGToS/aUn4Rwsv6W9pIgLWasd6+hhTenBnznXic0IX86GEsnbjZ+N4GKaA
B7Gnv2z/qknwrcKOcMb2lIzF/N7aSMp2/mpO4C+7oX5r4hpvxoIGKMTr4z23YNxv8cPbd4jfrWq3
TlmyHE2nbB5cZ87eAOk1j6xuBVc5sxN8tKX1Jalb7exFrPNY8JbxbBbGBKWeQ7b+A1k0q1oBW+Er
tXx803Hxi3YXicHywhit58Wk+/0LJuV8gyk/QfXRBkgRGEHw5eV1Z74xgside5NjXgVjaMqMfcJA
u9m1bUqH3HBH9xR7VHq7lLGWe3GcNc3Bf/pxhhjM7N7WqkSBFJuuNM0xv0NHUSDeX0wQtWamN/cQ
2pgWV15h5mHGAYm5XSMuXplaYWZY010WxcY3XxfeDxxH6Xua5MMNykfrcZoN7rLAjY5Bberolwr7
xpy63N/39O3nnalH7Q0SdfGdvY2dYQTn+l0z7OqYxDx3HPW+DDAJv0Wch0hknrJPlR6Ux97sg5Pj
6PPRAu71wyzN5DVKHXfvBHl6nLQ1+pxkaHe8ySyYxA7mvMcK0TxUtsWSmmrJGKKwK5uTVXrpr1lo
xnPnd8l8yEe9fUf7OnshykYagHaijfWuzmNWlggz875pMTcT8wQOpNDy+sHv57Y76INZluEYVBZC
Uz0dT+jvp59ZwFksrOJO35t2NCIMme3bDEDHvcMef7vGA7rBZHGejaopjkMWEZ4OEOyC6zFGE9lP
U3RBuznEB9Yl8ewPS3yH6b/zDzUV3NMUp9Mvs+5jTm+jz0TeyuquDfkg1rMlkz8/6TMJSEyiM1/f
15Ax7vlnwXnH0Xpsxr58LzRQIy+ZP5J6zW8cfTkf+J2yZ/6sNL2Kzro2usOXYEHM5Nz70+zBWub4
vQbui+NzheZ8L38kjU/QkxD0IlhngAr+VRsSc6BfIyLDOqwLrWAI1H05P0KKzft7c8JDeEGeUxsX
+mi58bYs4M6yvR9MvvMa49jPhp1n8LSxtpi0jGHjEiFdPuq6WeKUQjEKGawM80Vzg9UCjkxaX/aY
wh1DSdRzoqEevME0w/5etMsUllU0ePeznulMooWu63fTEjParUbYLCdzSddPglAWb6fnTvcpzQLo
/9DSzCRoESgiSdtlOgP284LzQYCsY1YUglTsQYkOcaNfuA0K61M2FM66JSf+j/f5f8YfYkPsdf/1
n/z3u6jp1sRJ/2//+V8vouR//yl/518/8/ff+K/79L0VHXqB/+tPnT7Ew8/yo/v3H/rbK/Ovb+8u
/Nn//Nt/HCqZbP80fLTL5w+QaP31XfA55E/+//7lf3xcX+VlqT/++dc7Ycy9fLU4FdVf219dfv3z
LwPB9L9IhPLlt7+T7/+ff/0vsp3T9+Tj33/j42fX87vePwzp9gpYtCz8C9LAgIKPvwn+4VjM2AMy
oz1SyenV//UflWj75J9/2cE/dMOVflFy1OlL6hi4OoGHgL9y/2HhILV1ywDThDPC+uvPB//bBfw/
F/TvzETr7+JvoAW0VdAcwX3CTYSfRHrF/psXLIuZtKBky/ajSMtbI/VPbuC/M4Web4muOQb9nJ8h
wo97sPEuJ90qeQmcZVhQiZfiCUr1m5Uu2MWG1A/pMYCOK7tpP1quAZ4OdXjdxfT43K+UItWdZU3W
rsHbHfZFMNwlHKN2JV2Rrzblx86AjQnNx0FJRZd730/pjdYl3PDa+ihS46kDcX0A/YjwC7Qi21FR
PVkzZ/o8yIOj5g53Rafv/DKh3WESltsAHrzJAeDul2zyP3Kt0k9B4ISuFXkh5xnvwkGbWIGkGtdn
cJ76q6j95gUB1XTfIQ+/MHmtT37iL2eRifU8lqt9ytC2nvSsjr+iIxp506XXcmpK2jfAAP0Hzofb
ddG+O6s53hr0THezRzoqR4112OucQV7nofqyFDkkBk7E57FZ0mOTRRXLtU7CMTDW2zwtf6flyAev
0gh9nWajzda7W5mg8Zj7S3sivUkLm7nIKWk6iJXof3dzgKJymO8I0CW3SzfyQ+ZY6aEidOB+FVF0
m5KvfVpiQxx6ux1fJAcJGKRfDhHpHIs48I7Rog5DGt0y8a0eGm7fXUnE3ZeEvvXvnDPyKxazycDr
kWKjGfMS7zT8G+BB/R5fTn+Y/TE+VkU37IF/GweYK8EtJxCA9EIrqMdc8Y1ozeC7b/XxYXTj5Bdw
vHknC3yT8IYaNSf+Qfe0NhwzdrmnWWjzVv0HAjvvbpn8YJ9UvjikXU+XJteDU1fV7qVh7EiRYxaA
7nw9bKoanXuEyw01XO+fMtjZB3yj+vsIHWUfiMLeo7xz7ma3rjkwa9bFdJYKsWgGzhFGTC3SmwBF
yJ5T3GLvx4auaU1iLThx5LJZX9wQvgdQ2knS5tab89OI9pN5ZGKlWAsbNItpci7MyD1wovTu/Tgl
M4+39qBN1m92MwaxeGf2DL3Hz37STl9E59AG8MkvXzQtJXSlyh9sp1zChbLgcU6d4r6mvHmMdYMT
cdNEVNLaQxxVwM4brBJRmmCicB7HpasuGry+OwP98g7v93dqcD8OJwZ8LrEYWgt6NheHbHCCczTa
nyDVv84oEsMZcsjFzqf8AWt4z1BxedQ4mIf2gK0tQuP7XSvMAxKQ7OtimmBvHVjAldN877PWPGST
6QPKtrLXxPTy45B3yAPJtRY3c2T9nnU3vh/SOAdjWpSMavTpkLvxRBFqWb+luDFwOu1cafFdsXCf
9PX4K8jc5d4jDivsc23FiRX4ZwNA4GnJLfcwEvceZpE2PcNgHw0kS9UHMD9KvC5+KzPG8mG7ivLk
NNYdfRTQ1dH81S6H9NB1pYObOZ9vCASN0eaTRdH303PaFCkaue63j1rl1vaHdbfmhM7h5njOhpKU
3DYf3UvBfOzcW3H6YML7fF45jh2YvX+UvYHquUk1aq+xvMcU+K3xidJdxtHbN9Hw1lVt+lStw29s
Jc6uS4vpyzqnl0pv9btB2CyUbj0h/Y169MGBlhtPRW9EGDn0OKMK6Ne9r0U/Ap5B8dH4g3cLwdR/
cb0i+zIZeXHLU9N9kbxWypN1egRxydHFdriUdhW/jlk9nRKP8LqdSz28n5gTvKDrYorZOfMtmcKo
tzOwp7hYh7OMC7sL4ulXPrFIj3NQggZiQEWtrLlhHJfpb5q9/aO/2vNdUc39wdbW+TlDore3s7oM
NTadw0IrDkEzOpXHAMA1pmiP86sdvWAHY1nKmc0crLq0P9fYicvQp2Fyj02++qoP6fB77vvuArvU
esiiIXH35pLnN5gPC0rHlt57W8TmwdClr7HuDON94Lh7ad3IZW/IWiAe9UpAOR4ju8WQyVQ8vud0
VtyXKL+hQlfaEZXn93ZsyEjPm68W6pFzQdf5UFRaso+ntNvZFdmYfUprNMCLfKRUjJ88Yf3uXW+4
4/QxH5OGkBcWNGu/NK31qW2TB51Ys7PQ6oZMD6pd8NDTeI67erhLG608lnp3Jti0NWiW9f3XvIuG
O3eaflAqsCAkDL/0MXYexmXCK2TVUrdpLSk+lwArD4lG67unoQlOga/dZPSwvznLTBOqXVOWEstt
zkWZWN8ce1x3LS6KcSdMvQFlNTEPL2qyU+nLPUDd1Oq9Y7fLlzhyJ+x1cTmYIfZr3T6000BjACeh
ETZ9+wugysGOJuNGwFRB/VXZDuetZpXNvuRAI3/dC9uejsBzqzAhdzYkHzgHaGchoECZsONqGrfO
GGHWsVn0aD6ue2BPNtEUGocbOjgIS+j/FJD4vq6m4aOTaS3vo2QVDzVDo6INiPwIMVfTtEU+/Klv
0BvHTqXjAYIEduzH2H1Iszj/Gg8NhsfayDC9+B9sbdoZFcWrvRK9sVvK/83eeSTJjWzpei9vjmvQ
YvAmUCEyIxWTIjmBUUJrjR30Ut46emPvA6usKxKMzuiqO22ze0cs8oQ7jrsf9f9/PH+Rgar9rEve
zA6sgy+OfOwFKUp+VzTdhJYo2dk6egdhDpCicPjRFAxG9lLzzUJHA0Z2A6hjgXyCO9J3seeqvS8B
09vdMJ4kfs2x6vrPjb6Mfqw2N7GRZ3s9CzNXnPSEt6tZiPDn6qbRLdoaYf2zYdQffIUCBKiPGxtm
5cpGX+tW6QaTe0HZ8+j1LiWS6MvSMlEJaVrhgZGqGdfTv/Vyj4S4YP4g733KmKXxOksoQA5Jodtm
uvnRAN24myrtu9UlL03fzl4jj+g0pNZTO8S5myX45AR/iGdUoeSa0qI8jaIpu0LUIMsEWVBWErws
ARo1kIB1nxjrzTxoVcqjtlDCJ7JrIsjC4K0SjHgnl3J3hLw+dhAUqw+p2GuHJMscIHOf+1bqbGa5
bNXsunspI+mtpDklyEFfioCtHXga1Epr7/t+eQmW+EFTW/HZmnqiyTSu7hWyd9CxafRjQCr2OU7m
79Sl1RPgif5dEySqOzKnqDntDKqNqWPJHqbOjO0ETLCrtaTehd5RV5cM3QPjoR2aeShv5SDjk5eT
dJyMeILfK9A7r2rEgDYnGingWSUbzQfrJhj61GdIT7HH3NrrRqE77dKVewvKgxPl8v5jMmTFkVpj
5IdSWp0iyKsd6KPn3Qz/7l2uw2rgVEYXx67aac1tP3NsjLWP2DCDc6dpao7Mi/mw0vPYKIK+Iw9I
bDWbRTeB1s8Pon1YhNMHI5dMfqbS3oNbSV/kiqJG38zzS4cUFU5ltj7RlgJQvb+ZF12nnKvS6KiU
Ut0zU78rA63ye6HsJDtdwvFnlxnZ45SKX0x5kJ5bZfhmWOERARuTgUVwSZ0m6Pt26c2jzv1mLJ1T
a19mUgDbUqXJpRc4oJqq5wfDmk9tr9SeZIQ6DHvhROM9qh8FLXgiMJUOvRa9t2SUwkCXIckdVCLA
szbcJ7mkPOaSv+rwegQ8YwTCYRZG+Ihj5YtFodEB1DtTRJwoLxakEGY3j1ThKCk7oRgHH4vGtL6N
irXcJFLY7czREo6M5EuaxzBV6htqhnBE3uwrY/oYTlrFgLI6eWrzcRzNvRBpX9DHAcSliraiyh9C
kYJsKftgglC7We71oT4wbuGHZu03bXSgggQOVLwDtWBzgnQu2YnreIFYGwad2yltRDdbBJKNyOoe
KOzeoJc8mHZWhCFkvlrmi5VBHWvgbHzEy9TEkwGo71p488Cey4nRcxkr1C7pXz/HAN1k22gjrqU0
wi7ukOxGPfOYTwEHyaiBJ3JMb3qVNUGdNkvsTxoETkDXzA+CqoQkoHjSIBx9IrAXqYIGBp0DmbJT
kXSEYrH83mirUzrmisd7VSLTR1lQqojzBkClLvi50AZg3r2ru07xoqqWHsZMjEKHRnwHkDCj+9NP
OYdDl+P5sWZmmtYdoH6/4mLdi6pi2rkivUuD6ltv9lJ6h4aOYqFzXCovY27UP4cYJGAoS6NT0Vxy
s7Rufi6xmNpWuPQ/AmDVix0o/T2AfMNT0ib25jxJbywasaecvyfZBaMmvrG2WJ2wCimeMnw7rYCr
78xstHYWZfJDoxsfBstcuGgCsHRB6kd9obwAe2Auo6z6e0AhAq+aRHGqGCUG7cQMtGFsfQrTaA7t
rBs/o4H5IypqtdsXjMfe1lTVvzRMN96EvZr+qIpkzG04HY8GKZgdjQJUv10OXI6c5kgLpb8FKVPs
R1EtbnXhRzOUwZ5v0SEAPWnHom5+dINU3WsWEW5NrrJLFKBflbRQgAqFQd1Dvw83viAj6t6O/Z2U
zdqnobBqLr22tX6K8cSNrVIN28moc09IuGhenJRo5FXJtKsioZFAadatAYGJ2eR2n83Zj5Xg/V3f
BdXTUEztI1LewMvG5XMXFLkv5kv2w0rKuEEItVhmTxwqiqJ5XCSPFAUN0Gh969CmIl2E+o5+lgkw
s8xlWIFG+UUqevm+FgP5paN/cQA9mFN3W+qdDFfaXS7Oocf9no5OCdZddpknkZwurVXaUGMwOyJy
kjrnWipvEzi+gchF5q6qp9hTzYLhFKtpJh8OcH1XiCeyY6HGFVXze6UNiLZEAuh52HXlexFo29es
EaRdsgiGN1SNdgoMTfRFhruP8VBEDpX34r5lMPKjMUwz8Qvtq1aaEajNhqK39UrTb5pGse7MlJr4
UHXLkUi3shWLSITxXmqcJBsDLIWh1uwo28KeFwDEAwpGtALNgno7y6H0JAFRsK1KMUpaB2NsUzKE
1xQODtOGRI/yh9K1J2UKVbgqyjl86JtO9npVGh5SphFqEjuQsDxko29RNDpp0oJvMD4G4Je4VU7l
Do4aBB+pVIsfkYBdGr/O42mv5pn5eUg7EiWR/lbN5GksPEGqmbuGIXwHfj4xTzsH3/NGlVdCXmgC
FUny4jEpqTIwzn3HwJx221C8cbvEMPksPKRMzz1MQc1gal9IMdSilCUKhAx5dEpD+ohuAwVJBjxB
WepVJt3padoLzO2S3sCEKsEZK/QetCs82WsJ/hZayQfGeLWBTge6pHIp0FtJzEdilHnHiExyIzbJ
4JVjjjQRBe69SVntKcim+LGqwp+1bOR3iVQZDmil4GfMVD+UP3VonkjsHyarmnfQSjgShJY+fcxs
1weLvJ8rmRke0OafxtRQj8mofWRopb5XO8DKMkg5rmuZOAnUN3sdBHtT7bubmpGNT+tV6PNqp/cy
ncz3ozjwEfAJwK6ytptJRQhFYrxIbcQDmPv5We/1Bm7oXGK8QOCk5Yb1KDZy/2iOdUUO2cwx2qBg
rnQXQHhjUAJTNehku/x9ZCzI+o7wJWf5eBMA1T8yzUMwVYM8n0zJ/KEyRm4nmtn5ZdVGDmcI1UEa
2bEtmer8PYF++kTY/7VcBXxas9pBQKpCQQhx/k02LcWdgYxeQVyWzpzDHAKcJhX3NGhw4VHZIQ/h
Q7VoHgyjRLPONMgvxPpYj3P+WBUwzdVCovpSPc0nZSbiFICi+uLKfGiZlv4E3FY/rRqY9/OgoWRR
1ukHs0yopFeWrPaUEqb+Tkk7s7YD5LVcMNjpw9RNsR/FdIsART/N8PTfz3zbnikAQfGEUDb2WTR9
iBMze9T0NWlVjeBjKcwwe0rpJ0lomDwQmOddpqncN2XuWwPRlzQ0dDr0bnnPLMGnlWjHq8Y10yrn
rP9gjkpkAAAJCflrvYsjhEm6at8wpeFoUyqfEvpqNp0VETpQiBsaihc7U20Cb0Fb/t7QJGnHm5g7
kzAC4B2Vu7aGpaZJl89G2WvPbTlOX9GUFR3mYj+38AL29qTLkjdVzUJjsOzBinMaZa+a4A2pBTFw
8iancTIUoCwNoPJgBKKOR4NApEjbygeneshTQaeGwsAQcftnOUwllQtbL1B5rKaACXQr/SIVfDrk
irsj4g2aaIPK59YkB65slNL47HUe/ChCybydB+VQU25zF0XwwjohlbFKAywPlMo4KHOl8mh8JaFo
d2IsR/c93wZDjbHLFij+bOi+hDtRJsJvSgrJXQ95SBNOOsjGYaE4qoRIy85dcI+3lbTEUAc6LlCn
P3VNkRNimgPVqkqO9x3xB/NCo0ndtWn31FSgiTbjgc8SmpIxuG0rR3BuGPR2ZMCroi2omXxHviI9
NGMxHRJkLXXHIrtwVKNNPlZimNUU4WJEc6Rw+jkigH6vZotOugyYFx2zqbUZKZiOVOFDMnn+vRgu
0WWQbk2zqh9SdQ6+tpPB1sEVLd7PmVB/n2Ek+plmWXm0KB6mnoE+kMKLKFd8xfCzbE7avcBN7tNM
zY7yMMTlCvqPHoW5KLwllLqbsScZHxnh2y/wsL504RIy1q8RTStZ9WT1dXxqRqv08lEmio6mF+aE
V/XIUhASEjLZfO6DafmZpUCqrCBA5ilbLChmZCG2W5oNzIav9EDl1HjznOZPgH2jlPhoXiiawRfr
Uu1r7iEi3gMDZ9CeJ+mgM7F0ZCAMTolxKk6MRkNkmszz/VQ2t20TG0/MlCv+ZCjJS2SmNR1QsqOb
XuhLF8ojrxGi5TNFuOq5BWZ6gFJCpnAydR/EFqeyp1hsTgM8bzdIO5HkjY+KHn4qVDhUTXFuEBVO
lF1XyP39JAYUi+LUsN43el/tS4ZXmDWgDCeUffuoCOvDMA0Zr5BB+W4AG7GWQgp6pcts3tFhBvYc
dbBBooeHfiibyUROyPsZ1tJNUEABZwKXRVtpGR8XyGf4drq42MCDk8KZmJWDsTyRPnKZfO1psR/K
yYTkibKXN44C2Kd4Sk4BI04GOpQJZ2HUlvFLkXXCY9Om+R1s8f33Km7BPDN629lAR6QH2JerlXwh
CRHtXiYOrqmEKJkLcOwQZGjfwIGln+clUHZDiFiC04yi+K0tzOgj7UdqzRmiPPaM0kJG+EQughiM
RjNYranNV9PNIAyf6IKmvVMNLYl1Ep7mLGhIKaXiZmrIWWqNqme4pkidadHqoh32Z2PuVdfpv1qC
/9s2/L//x4CJ9L9vG/7nfzRzFzX/+f9eNQ7Xv/NH41BV/kWHD741RYH6TLZ02oN/NA4V/V/UxZWV
t1E2qc2sfE1/Ng4l819wSqomGExKVYpuwG33Z+NQkv8F0b9JOxt6O5jUZOPvNA61V5RRBmq9kk4f
EBCjKGrr/153DcMmr7N0WVRbkeJHQRGP+dTftNL47WxL/vSc8/7kpjmJGVqc6KKwHENTYcd8bQYO
bLkRCMeYbjFmpzYq0H7GaB7etiL9vprVjE4LdiVANfX1z896oGkWFJCHY0bdcdXxaNU20g7v1UN6
K/q6j67bURgOhvu22cuL+8vqZnEmyTc4fVm156ZJHPr563iv+unvGzFpM+NGMg5hbcgi5VzQ8xJy
ZBsCXIYQeHvxx//y2v/hJ/rLgLFlS2SsL2YaTVGpFiZO2+9L7YqBDe3r6muwB1P9p2dpQUIrrwS/
Z18HlojGTCjO2Oqj9q39UN8Jdn7kwdOhNHyWdvo3ci/9o4rIvWs9v724C44hcfo0nYNIi1zdOEYf
KI2YhphWinu9fLIy0qMkvcICfM3ISoF4tj56DY1mlRixpndSWTsg/R1ww1eIoC85+au1bNxtgDnf
CkXMRLeI5R4yP3CDW+tO8/Lb0VW8YkfcWl1Z2q9v8xep8B/f7nwDN+5H8ouOc4TReceAnK969YnE
fi6dfEeu7EDb94Geia84jVM5wZPwnQD57U+44TX+4yfIuorypfyLZXTjPgMaWgShCIWNjujw0KfH
fIdc87PkFY/C1UO9Iaz80xzOwv1L2AkU+/XXTKwBCp9sonphwzVMov1leKAeOI8eZQ5H20leqB/0
dhd5yZUvfMmP5DPLm73uRmD2QgjhWTjljt4c6HwxnOe/vZ2v+Tj/XB6ZELgCWjXi9qocZCs3IKqC
VS1rV53a3ZT9XMzELetr5NgXl3NmaXMs4MmoE4PyoQ3ps0ubKHHlhUCSsfMr9/DFk6EwCMNHU3XU
Q1ea7rMDGAj9YHXgi+z5aCjO4jKs7dQ74Ul1zfuIPuAthd2Tdu3RuXD9S2dWjc0TmoTSog3rse/c
0VOdFFLB/fLVAk5k46suWclOqD+//fWkdSnb80jsICsGmoqmam6mfapFEtol4qUz30OKZ4EXeJH2
gdu60s90sJs93bj5xXB6V/dhT4rITZIr5/Hiss9+wfrn55tN1RCFOZYNan9w475nx8Puyr1zyUtB
WxOe6BrQKnnjO8h4aX9cOyDF/Irqa5h+Q01mB9L6nywHoUreCHZVMzeWID9h6MtkOYx3DGLnMqvx
b1rYXCi1aCaynPHJBOFYpKqfiPWVi+PyAThbxObmkFNzamgD/XFnLa5kC9VRWNx8NziLo/3M9t2J
apbpve2Mlw64oq5RpC7C6K5tfNHUBjFMc6yKGUi9JmFM+LmYrCtWLvrbmZWNv5VhMjLOwAei+u3H
0Q/dCm/fXsc6Dvj7oTozsS70zKXLnGo0sdd6kid3uT21Tu0Aqr03dkiW/Lh2zV81t3E5tE+YpVBh
N6Ic/wFxeZen/KA8UR9wpFPiVadrFq99qI0HQgNQI/zFh1oqBTW0XdI8NGH4T76TJqqSgdQqtMCb
Z5qh2VDqF1YFxscOpJkmoX/lO128/DRoscCkKWRPm3te60cmw7vVxLfxZ/Td/BG5uWO9jyiKHSuP
GS2vOynv5Rtxb7xIL28bXz/KbxfvX7atzW0P1EwzYgTZ7bq19NqhI5ZDtVNwxAyt8eSipPT2tsWL
XnlmcbOhQgV1LFTRqt2uVIZ0KoL5ioXLr4kJ2oAUDfiSuDHRGyCmo/mX4w+uWTtt7TSNq/n1Lt4J
71XLjmFwfIIg0WGx8Kk7127fi9GWsuqZQwAKi7G4OQsNhKoBJdv1LEg+46lu99UqDpbTupMnuqkb
+xlvHTNnyrW1X/ygZ5Y3hyKSISvQKiyrmbfQG9rFe1ofLiXgMNhD5OmW7rynFai8xB//wYc9s7y5
rZtWMkHE82GByQPMMPym6Z7fNvGL8vk3dz2zsTkqFKH0OYY62BaP9DvUD6iPLbdyaxs37eQMe2Vn
HHMXqhO3PwT3ogsV8df3GuVMWzkqTg9bjXstbpDW5+CNnyRtTtBYZX9eEOpO8eXSqU/DfiBUsnZM
pBChvW/3b2/CxQP01x5IG++mBwHvqUhmyxtyTyh6rJqHf8+C/PrhKHSa+u3qvSXa0bBl51ZxzU3X
f+KtXds8skWuTdDJYKL1UCxkZG6fOpVnflOc1KXNfiVWWV3vLWvrlp69hNC0dPBTYG3QvkZZsjch
pbOJLGyEtL1lSp+YAvn3tnDz9i6pKi/wNBFOljpEqrd1ZvyT6AgdYPr1TD5ZZAmvF5XLFSNGicrz
J1j1CTS26ZWxInmNhES7K2pmch9BM0V/vW0ORaAj9xrqoT/FkopUCgR8yEL08UkYq47/Jk9Pb+/A
pYtIlfVfur1IHP0qn5zteabEgZCVvM5gPU3HRO90fU4Mhntgzhapwl/5xuvFtv3G1CMxhcSXTIb7
ejvCVskVRh1U2+gtt9FHayck8tPCeBGa1OIv3PqVL3Ap/ji3uLnk2zGeJdOi2Ajr3U7tgWZPjL1l
tf9PNvKvha0LP9tIoneemJyE0xQYXrLTxoRCwAznQx6puatmRmpc2cprC9vc5G0czZ2ic5OPkGQ3
EpBiE0iudGX7LjvIX+va3OVqpuaQbvHBGL+sGLoRal+MbuNmunLXXLovmTpcE2jkCn6r05m52adV
YapIb2aQEsQJaOooLMMrZi7WA9W1ICybFi64DePioB6FTJdYz2NxiPf94xptry8BnWE/Poh+Seoc
OO0VbfSLWdKZ3W0IZ6Xh0MtrfWV00H9xU6+QPStxwESTrqNaqTvjV+NB+gdvxLnVzSskdrECSp9d
zYxTTtc2jiL3bb+/eKBVXaeeoxpwZW8OtEa7VbaCkYmCun8WoxSAJdyB9hJm8V5v88UJMvWfHLUz
k5sTraU0g5koVCGVvJELzTcZiAZ96gbNtdvqYthAcm4h0EHEDxDr9amu4EKMSm31lmOwy/cJIX/l
JXeBLduVE7rmlSMtXzwFf9lTNmGKhmpC1a3e2XqKj/Oj0eLq36P7+IQyzQ1C8c7kzO5wN96nbugv
3/s9TKrvrqVsG5GoP+p0Z8tWNm4z50WM+iKvwuiMXn/Ud/qxeJnfJ65wp7tWSpwW2M1x+dH9uBY2
XT4nZzuwhiTn92gLr8U083FX0wsK5o/TDeIBXvHEWJ3umz5sQffXmikXLzlDRE8KiJ1Cq+C1Ub59
l5o6h1Md1a9LWo6pLS0ggJK80x8ZWqquePDFQ2Py+umaoqxp62t7M9rVESNVvHkdGADTaA5tByl+
kzT3gH7Qe9C0K/fP6qjbd1eTAIOzPFViVua1RS0UEzCpaxhSU6AsFN+aUuFQDvkPcxw+iuqwmzqN
kVkZoNnbF8SFZwreMLRhYISkkL7tgghd10ESxFp1UFtMrh8bq4dOR7iypb8C6s0KX9nZ3AoGg169
OOE4lcu8v6s7yw205r7iVbv678f2r0xt3no9XSDiAwUNRQeiExINfhi+rjV2LrUeaF0B/KT3AETX
3DgJFLepqZW87+kHyTd8EIR25amfQrod4fUE6cIR0CxmpNZGx9rq3TiIqjUqLAM9UPldc1t/qZ6b
exotMEM65MK5034v/chjnvTve8e52e2zmCl5miGsTHSWSKCPUAPyVrlhZxyj9MpXu+CIr0xt9tMM
AaK1IkcgDd4hTeLo+vey+/m2s1/ZRWtzexmQhJhzxy5KwWEE7WqrlMbp1dqg0N+29Ctj3fg7DwFI
X43MgkFK5fWJXuBgW5ju4KlogDE1wNqpwMYxdfk4jJ+tABb2CZUgRxE06JbmUX7K5ji+FrZd2FTe
fEpiq7Qm+qybU4fUYiO1jCPbQqvZxbAb5OeivLKpF25LVqqgfksKxeTC5sNlRlOAXR24u+gaCU0B
wArdF6k66GhQZN01l7zwBr8yt/2GQ5urc883rBbLzUpJRHAEJZy3P9+lfZNUANgGFX75txGICeak
ZtRYkzTdFPL7ULwD5/APTPC4QFyqiGtp9LWDQOORK020PmpK9axFPSo5Yia4YVRfCQHlNSr5zRV1
Vf4Vuyvm9hBHyL0sRsli5F34FJzEo+Iz4PU4QbHvRHAzG3bro0Dk5uHtVNvxO/r8N2+v9VKrWAeI
jq4h0yuokK37fRY2KHpqlCFYMlv+HJzMx8WNnPzRfCluYAV6r7u9axy7n5Aw2eJNfI+i3rUfsCZb
v23Bmf3NOWhVJtHzknMwxoA9AY2XHTOMi9PRmQjVe8bsr1ycF72UWRzoMRk/ARD/esGNAGsMRFEc
CqbfHHbE1i0tv2Lkl49sl4WuuQjV0ioWqWx8iHq3aQrQbFEhnVxLtucTzXens3VgIHZ9C6jTEdzA
GR397u0Peqk2y7ngc6J4q4Hu3FxvFnCfEcUFvHcX7udT/94kcYLpxV0D4M7Rv6bv2g6hCDv/+rbl
C5ESY7IyUaCGQOpvsRnUdTNqnBTupjSbvYgBT8uwXDWO7y0l/MKMpeKMRve5bnrxyp1wKYTBtAZJ
MXAaS105Hc6dGJJH+GEldjul+x8c+123H4700Bx5r1+5HC65z5mpbT1UR9QYzQSOLGoxhieXhXKj
9mV+eHsvLyUS5yvaVkHlVsQM5F6//KcLbMktH2OA0zvdlhzFSW50P7rT/dQtTvG17bx0xdK8ZSiF
qJPHaeNBqpgE8DPiQYwcGJAhwYRCrnrXqtcKMZdXCQMGt6zMVN32gUoWuBza1Vc7v/eyZ/ioPw7L
Tfk47KllelLsKAvNtQA8rS/eRLu39/jiMnEXWoQifqtunCYgMoDugMd/UsbvoFZcWI4o3UXWlVv+
UmZGlk/6wP8p1Gw7rrVhVlMMiYUt3Ey+5EOa5AfP6Q+VSZz0ofQRV3yvXPGfi2s7M7l68dmtXsVC
KOUdT5hW6ZY/ykHod6FV3zYo9Fy5cK6ZWv/8zJTQooJqMO1uqzBbFagshXFxJyrCcu2Qr27325V6
tqbNS8HwMlDRgm1kxJaJWqcHUfs5GDkTHU0namvJUc+vGF194HebYPpF5jdV8vvXi+MUllqy2hSP
9V16bPajr/rD6WryLl+yo4kI8a6jROI2iTDlJiBe5RUEU7UTQ2cdWsrh6+QKQxbqUH78B65/Fnxu
3CNDO6yHQ4FzRzEtmLLbYl5sxYy8f8/MxjWixIQkCp5mewoVyzMtQXkeG1iu5FpX3r1t6vITcLak
zYO78OubWGZJ2aE7BKVTMm3Wu5LTAnx4f22K6JLPk12aimYwjUVJ/rVboCg2xJaGsUH9GTF136m+
CjfK20taf/HW9xRZxiHwO+7GzYryOY2aXsP3mOl/jGQW0g7trYDCOkqVGVon6pVY8FLizDjNXxbX
WO3sKGemMg0EiXR17MGdvdYh60mdjl4f9P4QIVxZ4MVdPDO32cUhgEZjTrmklpwSVZPnj0M87gDq
JldO8cWY6Gxhv+Lws4VpoZxbc9LQ8fN6T3aGg/ScHusfyt2KRdzlh7Vp3AmURa8Ujy4NjbCjNLEM
gkhD2nZtFLGUIA4mS18b5cstCD3tVtmXO+SnfWGnxl7kBVd29VKAcm5yc02iwBqMQGTJwiYQVI0U
v+uK8sPbrvnfeMpf69r65tBNUTRjZPDhzPGmfeUhe+GArnNDt7/y+a6taOOWUcETHsyctlEJZLfL
0+9tBP3q20u6ZmTjjHWhN4i3sKJIUv1mOaCP5r5t4fKmrdm4RsaFfPrGxIzU5iTkmEgOanmzNoUh
boFtyou/z7fN7mox+tKjwqTXOiCHBIxibeK4NgdnAlUIF0jo0iL181NHRTi/LQ/lw3VzFzeQ5iQ9
KOZ6AWS+vjyIsmDQLrAWWaXmqFMJ4j0wrjj3r9jzt0vxzMq65rOTTAyAOOOa/lelHT6Fe2kfv6e8
bZufRJ/mwv7qJl5K0em3QrplMiKF9NNrgxEUqgAOuYXTVAJQqWfLI1JEA0z5MSiheFRgz5HTm5zW
yiFppcwhgFyulawufUk46yjiyJChAr99/SOUPG4ZeeZiRpLc06gRTPvgdnDWGQzh4drjdulDnhvb
XCC9IGeIF2NsSb9U7YNWXSvhXDCAxLhOEV8XNRVyoderEUZAxsHAN+yaYKcXEJhY/ttH7XcLFG7W
8UY8Ef8XN14y9JVYtgqFNbGMGUICbS9+e9vCelZf+yEWIBCUYPEzTCgGX6+httii0CJ5gDXwfWVK
kSuIy3IUS3jVxZHqYZTKL2ZLy6e06qe3ba//9tY2+CN6LnReTJBFr22rRsdttUQaVaLFhdvXXvSb
RQt3f9sK3LPMGzCyxwT/dmZ5Tjs1wxFwg9rtYHeIACfn/yDIWbtGFoGvQmiPUsrrtbQTVfw20Lg1
0k6HpVV9SU3juxLr75uxvklhrrDfXtaFJ/m1xY33AWAuhVHAvTvaHc13WBtkLz6GpWP9ggkMih/7
19pkF6psGKUStI7rgavaHuAuC0VDnblFRmfxoXhy4I1IATs91p8ZBD9YXk+dL6eBTplP74DvOsEd
NCBvL/3CqaDiBXiAK/rCFLpRKYMBZpPSaSEud0sV6E/o2UTO21ZAtf3mnzBvwqCJDRnwh7V5Caa8
yMnqU8XOxD50dX7Nt64P5veG3jW7jCvURr16rzcFGiioPzkICRk5mtNG9TNkVPQ5QpTxKypJ9RdY
98XESQo+igStg1t0Q+SqKqPYEmp0LmBTnW2se1eYqXAvcW/cJclLoNbVyUDb68EklnwXyG1xilSm
ZeRQlStkB43OeJ4sWKGYmso9wyiyQ1LmM3QMvTF8MfopPIZLWYX7YIQmUW802NbJzuCXF7MbdJyi
T4palncRTH0P0aQWkxNCoYwwearD+QJzXzLIw60elBGS9V2xmzPovFHPQ961MNu7lsvDRzxUhg4j
M7tTCb0uFDhxCRtcnNdHzUrMyJnpuh4ieA/f6107p441z8UpRKkQGdk2Cx1oYqAm7tO+gIvNUpoX
Ix+np3YIO45qCJFeJcORv8tNfdCduTB3Y9EzsCEGkZ/IdfwZcRc4M8W++NJYOZrxYjgMBcqSi/jQ
CjoqJsaXWbIqqLV1dSq+ATEWByj5+xCZ+k4cvtXlUnWOZcYwz6GWwEUhyGEB+34PC1vZmnj5XOnv
ylbsnaCLhvsY6EMb8Ei77wIxOERyCF+mpq/cGy8Is0E5qM556JjGqi6sAAGzh2BITzKwextNjiV3
uzlXfLGx4l1vwUniRWWQnBRH3Y+z6S3Wu97Qestb4IiuQPCrUHdO8MtBuQ+jYqeOoYv8g/jVGmRI
9abGlPyxDcMvUtPn74QAIk+YjAK/tFDjXZuynjpq8KpOderXqEDcouwFvxJJLJ0ioNtfyqTq91HG
7jEFNyYflDkTdzWys896JUKIV/StP+amfCPMLTDiLg5aiMKL7GcjJ6WDGiHc5xFK6K2s8vesPFic
kEZNeEKHzlp85ItgnW5iBQb30MxTdGxiRKt2vajUi9PqqfDOqkgN7ahrREQ3gnwAhjypElYWTYQv
DUXbZwX+iPnDXJpR7wxTwyrQ7n0ZMvy66UPYpJIYFDRMjqOMrnetHcB8WzbapEydVtJoubOpw08B
e8GTEKkdFHh96JfdaO2V3jSdogf8XinifVTKfLRGFk8Kc0gPU1/FKKGPy/hJCRXoWHMYg2DkUjIV
qmRVgV9aCQ+DliofOEBwMbR11D5CxC1xNySBk0J4d4sYQf3c5erKYFiMxkMXtEjyqcVyQI0vO2XI
NyACE0T5Z30oDYhU04E5OIShdpBJK4dSVMyjWQ35ruo0Yw9Zdbxv9YmJTESy3jF7I6KVovX34dIo
N6UYPOazXH2Kl/WoLK34NEO2+DghxHyUSmjKy6wdn3qIDB/YiPRgdQois7HWvSvzCVqeQTMEN+/L
5FGCU23lO4u8CfnMPbzToisUS3RIUgPSnqYd7y06kGBD0SYHwqUaWrpj4LX+ACPf8lWeLcHulUbz
56U0Tkqu0UxLVGMfW9MAY1W67BmDFHcJs7GH1My0l7kSILiXJoOzwrQpQrTSt1ztcwjK6iX1yem1
k1QpYBRkBbY73WRiYi6sbp9WghRDtZGOux5UMbRTSi8+9lE5QyGvW8NTASPFj8pItW+B2b00U5/8
mMy4Bj8EMno/wej8aFZoNITodd/kUZQ6qaGVx1JVZmi7ogAWkjC4T2ix7YwaThk1eBQtGktGuMD4
WCvehLLLpyAbv5okq89QPHI/M/RA1bdCpRdZ5Wz6bs2DcROmvXo7qWHwMIgpjOgwnoR2HHAW26X+
BCdvtJdrqTxkZtDk+6w2jA96LuY/cslanuGG6k9mE8P7FOn6x9aMP8MYJu0NRJC+xjClvKhTZBXw
c7YlEXUJqY+9DJP5rp4CLXXpIyudDTAvTTxThe/cM5exquAyDjl+Epw+TzWdT0RNwY9+WuJ2Lv1Q
WYrd2EyV20gJXlQnSPFAiFOZfcLEyCh7I5TpUIgnEB4hxeRCxDXBtzNYu2IU8Nb/z9l5LMuN7Nz6
iRhBb6Zk+e3k3YQh1/Te8+nvlzrxx9nF4i0e9aQnUguVyUwACSysBeGvV/oztzCQmtM8xcklHYp2
Z4yVDKUectwoZVb80DQx++9aH9jn3K7GX0aew9qhQ353rLRgYMgTecPPKBvJOe52KN/YWd28gbZU
045qrtbhE1K4sOqVVon0gqT3n2WlKH2Sfwk6NmMoPgR+Eh+p8dYwnkAkffDRUXrK8apUKHvtBMt9
/TyNMEvAyM9Nj7pa8Xo/Vx/zKKL4ECE1Tw4u+Y9lJmWPuoUnqlB7QJF11mLSS6mwdvVkW5Gnm+Hs
dROKCntZip3IzRsr+9pB/dIdmyiylQd7sKaHoLYk5YMKL7TqEUCqX3Paa/mxhyrwi4l+cO7COZ3z
CSsniS9R4ESW25p2QBScJm+iToNUdlGFPKMUK55xwNVHWCqqc5pJLRfE6aykOQVDrP+jB2YKuaBm
HKEeU90QijzkUeAhgRemykAptNnwmFfR9BnyW0Guj7BibH9Dct45xFaUGY+5mSWC47SD5ykdfkth
03+twzmEb1M2yzdpJ6RipBDetWCU0qdihmuSXmhXf2mbXDu3kOe3ntWnxbeknLv2qfZHeSYhh4EJ
p5rqCDfqsW26jCYRXxOoW6HQhRj4pc/08g1aEnPr1vC4ZZDTt4Fyibm7j2Zo+T86IeLewyf1qZ9T
/RsCcfIXuDSgyJhK7RJYNuxzlTym+zqzzCeSGZoXtZ4xjUBM2clwA0H6U9U7Am3nQXFk71E3Qoqj
S6HC8KO6i1waLJWz77ldhjfCP86wuDO0L5LhqJmn9Gnfum1GruoaToq+eaUV5xIOvWBfxMY/fV1p
tmclbD40VBOAT0J47CaI4/5QIj14Y0L5dO6UVj6pcTcfe03mL+UDDLd/8iiY+kyIxmH3HIpfPNKV
XemH+rjTZ9/4XplRW1+sYTTe6YGjvoRmqp1RbCrzo4Za7llNpdrZt0aunhjmr45BOw5tdYCNtVPP
qGP52k9IaVPpFIap/MFW6uYtcxIMc2qJTKU26uK5foITNcwPvqIr3+ouafuLXNuG9A1JHLl7Rowj
zIGvUkZ+lhyUKnapHuXDd4mKqP8YZ0X0qzHjH3CDovc9triJTo2OVgi83JLn4k2mQQ+Uhwqko3bT
5r5H0qjraOtpQXEwM0PdWVDafUjSBA41v0USmuso1Da7ZPAFTyQlf6VSg0cZ2MY/TK7OqddOTXUB
hkNk13GVe1VC8aPO0YdEDt1pIcUz4s8KFF6P2Wj4j4MST881PFYcSEtF3X42nBd7GExUzcpxD/0r
PoKIsGNgKXoPjDbyfMmCT8gpLc8SNO5pPOZfw5SmVCTV+mMKse3FUKsmOKSRjWBUPkH6CQLjNzKK
6qOBV0GviceCVgopGuoy+1rzp8cE5FNUfDaGbIZVCJh6btkOOme6NDy1YTI8mvBZ7eoorHd1Gj2Z
5vgIRzMTxiDSILxX5Y9wvqOn7kdo8diR/4azH18SIX7pjnrFlZqarP46ACd6r4elcplTToor9xA9
Tw7UYLGZSz+kOK4OaFbxzDPVUH4x6hrKKi2Nn5WqdR7nUbYPce9A/0U+aZ9nX7JTl1eB/TZTu3Cf
GUMJdazN20TR7QtChvnDDPb5VxNXw0WzfYnZ8h7X62PG9rPuOYQHbhePs3HO1KE4ZikKKcfKKK3H
PnMs302neC48mOn1C0S9sA31kL3XbF5if6a5oIHPqcuL36bGiSStNwh6cuB4ZT5XF6vLwi+8OZr4
YEtOe7EqZXrwazP6nldKP8KTVYbvkZrOjroTWke08PJ3OVqpT4mcBs96EE/OngJQ+QPW5/YIFaMD
by98Qqlrl5KR70y9YnSBWml/bidT+Se2VRUOwyprWroqIU8RDpaCJBRMrPtSlxw3RHDmEXK+7q2M
7tHOb6zyWCPZ8AKXsvHUkdCUHsTG8bmEUO9gws5+qhpVfrHHETJhiCRRNp4q550S8tcLpOif1a4I
fiP+DotoMEcKIT6On5Ip9r9M6mMav3RaCunlFMMxD+FF9VMy1fMcSm9bPmGHPhdQdFs+BxNsyFSO
IWDvDEDwTKCw6XYq8YiXEnp5djcS+K2CswS3mjcqcvRGtWr/udMQNXlrxKHzdvb7UYcesKqe5T7S
PtkJQaqt5rZGcHL297JcFai0FI35RqYhCatu3hrFT0ULQ5+7aic9MbinGtkAnrEkV4XAsLzEkiM5
j91Y2vKLEthqvCcY1YnBs7G32hd6/HR4HO6z+qSaITIPjOyG5rsIibnQi0yzmw5zGQb6AY2WIT02
ajJOex16KcEimbbAWuIuJLo6zmCoRylBNRTmYSihzuFspeWh6dFtfyM56fCd2n3bvACGtwpIx/1Z
StyRCQ8bITLNPNEdr7MHXfNjUFCpWj1BYxZttSNv6x8qTJZMSIBKpyyhL5oW0N2lhZ1RswuG/Gec
JMEuypHZuF/+ENXR6+LctZFFswIYY9JKvGlcPz2WNsFy+GUPaARX7V/XOK8NLaqAdUFKHEuwc7fJ
/MbKwgul1q0Ra/Fj7yxmyTcEl6dToytFB4GGIBOP8Kl+1gNPZ572iUf4jjms0O0+1G8n6/I/QGtv
C51iiRADGXTfIS+4KSQpRU2xTkCZIAjqdlwmP7gkx2anHlrKRjBU74llXKS/rpRdG15UJTOnr6G5
FevOY4QCdTs6zpz6je3dWt6iEjm0U4kIF1ZS+5zU7Qtpr9Imb+6fx9VDD72SpYB5vaXx8S1z9omy
YtixucjTYRz0f9HkhNHcoZMLYFLhU3GKXvVkstRvxzjnMw0e2ZUH3fb4u6cjiJbcIWs+O7vyaat1
vIapodPEcKBNiLilCNLwUJKR0jsWNB75V/WjGPKQPFhMz7CTopy6n05bVdy1q/3apvjzV+tEmTLS
cpOtHKu3Vl+7SJs06rum6zcqqGtNrqvFLTYU7qNIawUAVb4IWogYXBSZMxA+3rcns9qXH7faXFtL
W3gtH+FFRp6ERbl4Izvhg6zklJEUoa7ycv9Arp3617u48FuRRpbqoNbm+n0ArcEnhw5as0U/tHLq
xZQIDCC0FGhgLDwHONJh6gyf12V5VmMUBGJld38ZtztGA4gpQaHeBH/NEjerww3YIuVBMJn2iH55
deag6/g5MuuNPsyqoVe9rMVShlJ2Wp6HhstE2sEMPs8TEDIJpRXp0/0V3d4pE7otgcZjnBVgi76w
BE3xQNcMAGezp6kPqcAjpJAM9we/7UfeYDuSLib89vet3nyphdGFq6WEC2VMb9Jf7TK3CuDKlL7f
tyBuy1UQW1hYuNnOT2F5MLGgItcUKs+hqez16dm2f8WUK+7bujncwhZ9LFyt7RjQ/l67CNtsJysd
2UJ4OSGv7NCa07zUUTbM3JyJhZnFHcpaNF5539MPbuxHDcLNwIy/SPBbfL6/nFvgjDBkCnQmjlZF
yOF6PZUjAVpn9oMaLwiPSTsiBHFKohe7i06qnB4VtA/6CbkUK9u3krMPdNODmnyfOuVJSjI3aGBj
v/+bxNpuPiewZngvVMu5mbfhGeREkHL/B9/cHJOjgOSpp60Is7bFFrIDkAspkPYum9RZgA6c3rNy
m56AaLLK2Td0N3dJ+/7+erYMiQvyKqroowJNaWDr9KjJ6q3Us3MUJ0uLPtVGvqGsbd3rNYnT+8oU
FGmMxchsHWIKZzSjyfH30jPcBNqhugR7G7T/hASlhxyys6e6tYVNv0knOU2gKNhPS7O5JYu4lqi0
GWaL53FkTzuEprL5+2h+w+vso+AZoesN13IbRwXGX+fYohRk2zdQ+DhX+6YDe+zOP7vvtBc8f9e6
xlvln/GYHYLdFuh2xZWBFKEObDHvKjA+19tbaWrYj/S5eWYH3de5RmkIgMLWIPaaFYOZIRn0PJnn
MidHWEi19YCP2JX5cCGzCx7kqks2cpAVR+Zw85m7sig23Awf6oj/plEnts48GdMno/xla6f7B//W
hLhXRBrcpQVEabldLW0VUwy/IB/kBe3HxOe13SSH+1ZuzxzT1QYjAVC36tAZiGb1qzPPwGiMqBCZ
jWHPOzi0d8hq70pcZ4IAWoskIh9rw0PdLowToJuQtZJyG8ZyAoMWHy1QmYU5M3J9koqCuuRlxrf7
C7s9B9dWFn5D6e0K+ywszfs3SJN/UaCjv29CfIFrV3ttQiz01d4pBWN/qclC0MLzkvhzk/3ISkrf
FBvVYn/f1kqouTYm/OQrY85QTbDeYgxN+e6YfxDOiQbJh/hz8lg9+kgdQzcaHLa4jG7dLykc6pXA
eEF5mdZijZkeVqUcNeDwFIB4iA0FCCBoyFwM+sZu3n4wgzTOlgFwWbAHLzkcmzaLRFsCQcBWtDkk
WE1Rwd7w8bcuHiMAkhgZ5lYxPXy9i8FQ52UFbYqrS/5zbHHkTX3fqPQ+2vSXTxdKceJdrlobQWx1
ba/MLnYRXUxJzwLMqohSS0PoMnaxcatu5zbN66UtDkhNwhr1Y4V7dZ4igsgslee5Cj3dQaWvtp+y
lOazHrvyqGz4kNXVMUxlsFl49+V4Ea0dqQ2HWUi/RHuz13ak/fdPv6reXDUWR4wSccNkAGDhpvKR
NntemGgU7pWD8oEUQP+oX3QvP9hnRH524Ql96dQNPlDx9sILeJD0uDUJvnIVBBczzxqcMeXWxW8w
7MpHLSQj2bOn8hiaFnwFTWPsaq1v94jG9huLXonPhg3qS8xWiHzOWESArteMJO2hCisEw28oH8F7
0FhLd3bEkJOlvpi0adygUg9KZn4cQE/bTr3LYKG6v/v/nx9i6CbPHhPU0uJoyTSR6jBLTQpNzffe
OWu7+WR50Mqj2vc/TY2vnCib0SqWzWwJVZnFNZ1RJlCdivsSOc9Tg/QMreGNNYnX2rXzZnNfmVhc
STS8kOjqObQ2iAwqCEr9vRgc5YfZ0+BxnVhF4wmNOODv8WOZ/BxiZCQ3foI4MPd+wmJbUybT2wJ6
XHfkvM6d+TCF6i4E62QirZ4rRJL+V9A/NMMW4H/FC16tfXGw6rnVK2AmhmvIuYkUKSgHeHLCU6da
wGAy2z5HYfBc5wjoEhrCjcTmz0W5WbdJDiguknEzYjqPgd2GI+caMpLpkDpHpTsKej5nnzwm56mg
4OeN/5hf0nfZL437LCZB72/97fkCGAo+VDUMmizaMrcaZ5QqQdgaDPWUz4FRPabDv7FA/Y00h4kQ
S15scQdMqBv9Ei6ZCFFk2amlB933lQ0rty7JxB+JOX1Rl5CXKbVRt02s50i3avDUoGEVGIehh+vV
18d6l9fjvGHvFqMPv/5rgyKdfJWFqEU/Nz3MO9QyASbuEEa+0AZmAkbd5ce/RloLY+AjIVNSbcZ8
tGtj+eyrEjhy3mPBg1bauxHt4fvn4Db7xYJIO2QSAtrKCycw5gnyYF1Cjt0m5mHMjCcpyj4j8+Z2
0qWSm0MJmuzwL2yS4ehAWsl+l1jXvrQ1axxCMipbgvKq8Ogsvlg9OcGoMsLEI1f6fd/i2imBG1tj
Cy3u2zLHV6wO/l+0BN0olfO9H8r5ebRm+91sRsohRqZlg/tt9ZQApWWokxumQpN//eFKGzblSSVp
FHAIOXuTjAESgKIUwgCp9q419/NAYXpS92mU7CN7+Ost5omp8KrVKdgBcBfZxKtTCltaG6k52kJ6
0qUHK2yKU4J87zvERvyD0laGV0Y5ei200zYO1K1jwTJEJwJ5bsJasagRNsGsqBNXkMEiRfqUJnKG
OE+np1/+9osKMyTL8AoJEgbh4F8tcIbjwe9UibZTN/xsTSk7SlbzpgrkcD+0yrw1+CYu2rXDxhzH
R2FmHv74m2JPOOG/4CJ3x5+QY5/SgxjVr/fSk8i2osMWUcZKvoE9h7YWOiJQWSwPLLCYdrZLwv9w
aR/V/cwgULPzT9MBEObe97bYGm/vx7W55UcborkPQBS6ykQVr5rcgHpWW0enejunWz0gr5a2OJqU
s8Zk9Eki9ScgK95wjN7+h/fA/iKov3JvczPXV0e4o5iAm1vGOt+Ka3oAWPQ/Op1bnstDuNOY6HtB
fjX4IBjHYmQWih/Rj/tndG2lDH4wHMF/hMbL9RmdSoQT4fcDxN429Qet6GIkyvVhI5lYqcqL5Pi/
ZhYbCr0W3EMadx3xbGU4pmfjQMXuY6+ehg5efndCKmU6TQDot1LIrQUuwpPcdF0x91hOAf72I/LU
xvv7W7iSKV0vTvyEV/d86pO+qWRMJKjdH/0jQ2pHywvF5VMP+b50W3f0qKR7gO933anc3be/dnQ0
x2YMSXRG9T8F01fmGWBwII7j1RX6cupOlv5lCvPMVQbzdx1HG0/zlajBYv9rbfm+6hJnlGSQoq7/
pBwybj3iVQxNqgxN/g/X4jb/ZzDJEhQ5lpACWVLk12nc9JAJchGP+j/D0T4rx+KseeYDkCHv/jb+
ScOW/vO1rUUyqLRa6TcZtpT3XeiJKwi+v9ipH4KPrTt7wouWT9JZBrh1vm/6NtO/XuUiX/MB2pV/
LMeMfYtuQHfgqXywNsyIPOneAhfxSFWyLuphJAIrGvCq0KvP5Tw/pU2xkcmsXblXG7kMDDVJOyBx
8jUj8D2GbOCm2Egdtr7VzXROmoxdW/Gtqv18IEE5RNKpfEBDFUE4wRmOctzOeCPE1fNDm2+clI19
XNJ8zXUMoskmrssy1XFblcK3TEj3qDNSrrp/Mla6HVdHYzn+WpihHiLbxivs0u2DU3OMGw/iUOtZ
p8+hH9A9jy8h+jjjrj1Un60P981vHMxlIQ7YVFe3Cdbjs5hS/U+banvqdmtDxZ+/8mB1NSUJ4o2w
iDJDkp2k/lsyfrq/ktuJOVNsJLUv5c+0oba4Y3nuqG2ukK3ok9cYB+OLaAr7u8hzYC5D1/edsp8e
/r4YhVEGK4VAGEwsyxS7i5HJLHuMOuj9IYNpBiddn78VBrKGDaWpjUiwuo+vzC2COWhgVJpy9hFh
ULdAjbqTPsbxRsZwy3cjdpJOhG1Qm4F2RsSjV1/LLLTECBus6PDWQ+HwI9/Fu+RoHINzBmYQwgrn
kh2mBlmynfnx/mdci3UOH5E5bPh7b7r7gdMAYVVjsH9h/Y/ZobVrzo9FpvwaB2sDEbSymZTT0ZNg
FI881xRe7vUyh7isQhDCrkLZ3QtH0wCslaUPWVlIW6n7ise0KQ9gDGFxSgQLz4yIcTFX/sAw7It0
GLz/0OtEH8GuE9AhsWx56m6kZCtXmzlO8CWI8VEAWZKeMr8cKlFI0jLmzTHo6mNbZs82BR8vrduQ
WUD9CVoxJua2quxrvpu6FlVK/l+ohIzFxgqd58AuyCDaL5YrqNqUh/Iwfoi5jdUOUCq07wW9cOfN
FnHnmg9wqPVQAnco94CgvP6kUlwnTGWi54BS0T+Z6UKv3nhAg3ftvk0vtctjc5PUd+UYURtR6Biz
Xo7S4k6WamGakW9ojMAML2A4HtAIz92iHL/cvxlrdihCU4ih9q5TAr9eW2XMElyuTKO2NGsDxXkp
e/IkiI3c+3bWnn0oa8FWoRk4U1LOhaEs7FtEYTWuP6WQmalS3ROCcJaXPo8mGPNdcvhrZJfo4b6y
ufhw0zgZadFTjQklf28kwbFXxrOvFzvd+Xp/eavbKDAZ1D3pcS3H0uVqksIatJSrxcNHVe2Zcx28
TK2/3zezcuEd6Lr+z8yS6dnMTHXIZPBjc928jJoKMr3c8F/rJkywH7RwxSDz9XfSEDdR5I7vVHRg
IrqSSatyIxFay05ATDKoR4EMFMufq/7KRyZZPqYwOgjqRxo+j8pJNR8leK0grgufy+++uFEAbj10
5r9G/yhb2IjVjwUlKOxuPF2pRVwvcfIlINe9hieRukNuvhTtV3vWdvc/1drblcqm7gA9tgWIYPEu
8JlmHTRGAwAy9ueg9OSn6ihcRvpcP8cP45N8Cl6qjYiwtjINyQDezCb/XR5Du4/HMoq4zVJvm49a
1du/GegBYcAIz0YgWDXF8wqyQw0KgyW7T5mMkDQLKFLf7JqP+eC8L9v48/09FFu0eHnAHkn9hhoG
KKQlDUNkobTcKZLmSkgXpYUB8cnoGiqYpPKMxuKGi1pdEQUwU6VzQJawcIVolhaTlAlrY+uVWQbw
XzkVibR1MFaSETBygjoDVhMcxuL4SaiIM9rTQRHwCDPNWd4n+/CQPzCQlsCMZH9hqNjrGm+LonLV
A1Ou4a1PYgIEaeGBe6lr46Qb8FFZYP4md2C4o7dS54cqyZJXdjJNc1lBAzpx4pc8D2qSiKCM3ml1
gghAqmbWpfLLLbbHtW9sCoQSnVCNULfcDT2otJH6tjumTHcFtfZBRR0LWdnvZg0zFnNBG595zcG9
NrjIQ7O+Qou7aDWXydZd19iuGgcbDm7tJNEtF5QegCoARV47GDK2ohnyRnOrunULuUTYYHSr4ff9
27H6QV+bESt95UblIWpnWQZU0R+iGWoc4V+4jJGrU/yjdbutiLS6MBMFDFH2U8nFri2OgTSPuTFr
rl+Yv3k2PFZVx7isQ4/x/tpWDYEIoG/DNAIe9NqQmkVqkhSQ2ITm1J+Z3xYwh1xjjoyG8b8w5VCI
pvuv3EJTbNuPG6S1WJOWfM6NCoa5pnxbMhL993YIanBS85y8bUuak9NOHRSybttZ9qlLtfngN+30
OJn1Rk63dsJpShoCbCPak2JzX50L1WyoMDgcv0RSn8Dt/+ybdAOAtebDwDEaAi6x0ptMedzHecWD
qu6GD1FavQvi/pJwxd1knDdyqxXwi4ViIzA2gqmj33QoopHR9CKED9ZunSzx1NLpPzpz6pzjUu/e
M6aeHgNFii5WbWTvo1JtVY+jJW3VVMStXUYjupX0fohE8Ccv4kM32XLW9aZ4Bthv/WPjpjvnuTn0
EHCWl22hubUrgJaoKuIE5FfLrwgktJmMllVrYfretDvYy9v4DG968y8uAKvCTQF8gVhl4a3UdFKS
jJl5ZtLqZwdqJ2YV1dDrpbrauAIkeCt7SHqsCBYzJMJ19fpotrWTt0UH5ZFUqrDbNHagdLuaWm3t
5nOX/i70zL9IVdy/DGXTv5NBlXr+0BePzLZZj6oRw92sFDFga4bZCnCMjdLsTS2rZH60LZ2SxJ4/
AdnRKleymaw1ODnQ6mfKabJU+XPR6ACJCsliqDBXZmoNsTR9j/qud04y5AIZbPSavY8ZBLgw8PrJ
0PLoXBqW7Vr89Q+DPRWnVJeLXWqkhzRtX6BF8T0k47UAJu2xf6z00kbpebaTlyisgD7qQ0EKCGNA
/2myU79iktMe3/V2FJwhAig/p4Y8MQ4y2v4bACP1nvl/4i789EPrRplS6vsknOe3sZT2HswLGvNF
ZfCd7MT8kCi0RCD5aV0l7ZCSpBj+ZS6HCXIBx+mQzgt/+pOjNZd+6LuPeis73yVmU8+z3cAVEjA0
/B6GPOspCascmFUcJo+TXk0jL+kwukQqkRf6Dua5i7zy8kBR39nKOB2nbip+xAlz2maSdhc7b4qH
MTHy36Wm9m8KeFAOQQ3LBLy49e+qilO3NEcENZrI8dogqGDuEnxIcEx8hUzP9JRKnvdxbTA/Dn2A
4XsFjVao+kI7eW+ObbThTW6vFS8OyMMILZoAYC2CpgMGQMefCBy2F2TW3h4/JWSV9339Ssng2srS
BSOunmkSGat8aZ6lcgf+BRGeYWdn1JhpeRzT45YM0O3CqAMJpQPxxkaHZxGby2jysyC0yWvoLn/z
A10/k2ey0GCoivP99a3ZYiaR2CwLcIW9CM/KYMFdP9akkjlEMlrqZbO0K9uNaakVx2/LPGfw/kAD
ATAv3qKFHthwPrWGW6Ei8b2EY2hXljYUqUOohMdIK8l66lD3FHWYDgT3nxUaQFto8FuXxY+g28+R
IXqD+Ll2WVYPl1+aBJQomAn22rh7nxjRZTSYA28G82K0vb7lJsU/eR1pKCFSXaNeSbUUq9cmgyFI
bRlG2j9AnP48fQx3iWfSTIof1NM2YGqltCbswTUBtB5cxTKyFVYTQVfUGdTrpZd5Z0ZP1TOUYqfs
GHnyIYj2DjST8OZ8SA5boyYrtQBsi/KlqJcyf7G4KVFpKHPWW5AJvu8fnR9MvQ/vpqfwoD3bzqfE
o1VzTvdx8D6TPGvYR7utwca1oyxkQqhKqiCHl3O2uSpN/hya1IjGHBqC56Jqz1WyNTG3bgVBPJAr
JGVL+tNSG+rGbLHiD9lLnsYPfQ17TVrt79/L28yPzRSxVRSExaz39cHRUymPCx0sh2nNj0qd/ZxL
c2u8cHUpSMfwYvtTZ1gcTsg8oBWCvsaVG/trnUEyMqfSi5NsCXuuruWVnUWqkIZhDGCVLYsbI4cO
LaBJF/51MGC/AKKpDjUanUrG9X4pSehb+dTzWVKIF5S9Ov7qwy3w9poDIQunZM17EGTYYsN0JYOv
Ei8BEdAeeiRXQkvAnHmlQb84ZVuF1tVte2VtsW1J2kDQhvaMSyhvD4qvFd6oQolz/6CtrsnWUbuH
exVajkUUbdrBHmbY1BAPmqlXTEAwIm367Uztb7irnpV4E3N5++LgU72yKI7lq0dNFmVZldb4CYRj
nhxjOpflOTUbyy0NYwOssHrCBQss9U9gSkt3GKHCaYw2hZKh6869/s2cql3ShH9daGVB/7WyFNNw
bFi35FwC29JI5jmBPwPJLDvd8AgrwAsWIR62pN104Ja1CJhF1XHS2DcxLC7D4HRAw9grztkv5eN2
gUAE/mXkImCBDCQzAHi5KK5UVZMHdkI1p3d6Trs5ThQjaAnZ7QNAmoG5hfSD1kjtVr61cjqEkBRL
pKR7q2cRqqiBtc6kudE/+eO4m3cG3Mha7fWyp0LQsqO1f0iPfuPqWzdh5bC8tmwschSb8fGYWUlW
PPmdZ6RDfpKzVHEDIzD/Puu6MrVwJKBMhkquRg0AexN+M+vZdOuwjT9Blfbm/vVecSJXlhZOxNQG
Xe9VLFkz7S24aZL5930La7ndlYmF642lyo8nGxPpuXrOOZQ/mSN/bo+b8hKrR4MqhUOHG8DvslA9
1YHmB/PwB5AO5qNXvek7IMdjcBGCMsNO+1iio75Je7tyEwwU6pE4A8d5O+8plTT4o4ETWWcG9FQX
1R5/TroMRjbTD3SPn1Ht2XDKK2Nk9DRAK9ARFunjcsqqKqZeSkxsikEa0LnZPrgMQNc8xYM7bBe8
D/eyu9VkW7sAJHAUO0nV6e2LP3/lmCHuQpx54J2RGF/yuvxa5YfBKN/ePy5rB5LbDRumRlvKWCbh
fuEPlpFnrMxHSQl61HxrcGHLwiKiRaPiQ9hDxXEME8a45veNom66KXFDF+4RUDjT5FT/GU5YthhU
mCinTLADC04Z+NvAbDHL5Q3nbXDM2npemVr6pTihfmQPmNJni3FZmtbWhtPdsrBwR9PUxmn+543b
ZP73oChGr4OuaePLrzylSTH+u2fLxvEUDqaeNCxEqNvG6nMCJSi9d+g6DpQJquFYaPvt63urqUJ/
EIZzKmKEFVJD5/pY++mc2EFS/d+nao79KeVTdWf1tOWi1jYSHkXo2kGmAGhdvNxhqekTOwYZIxdO
uFNqI3Ljvsh3f3+FGGsWTx16W/QHrxfUTmBdUCbiQESwpWoOzLH67GyEqNWlUEYUg23E4mXRci4q
WfWbkiK3fYTQ7zInw9b8gQioyztE1wyXgyIBZeGFv5mcPItyUd1OYb50/QQlenJdOfuMEhNz+zCm
DrsIbiFvVgoek2UVfFCn3tjotK4dS7wsH402D+3dZQYsIzNX+x1Prd6/RJ/KsxAC8Q+BdYq/j/v/
CD1vdSpWNvfK5GLlBcGeRggm9TQ7D3l4GPSNzHfVgsgWGfXkrbLMfOmLxpE1Azyri/Rcpt1LOxkb
328lXNBj5RUsXCBtyEXcz/WytnqNcoqp5MaeJEZ76vSACqcD8e79E79iCsjOf0/KIhklt4bax5cp
Nk/6Ux2Px3xqfxb2cLxvZqXTT0uATQNOQKQn0b6+WaLW51fU5lComHhC7uLBjSCUQKXrsXab9yXc
dS/S7l+cBqGrw5uIKbfbBrwBLhE8j6+6VvgusnS4H6PT/YUJj7C4aWKmiKNAZFehFLpe19CkPc12
PtXgBPrHuRvhdtRtWAPmKXvbNXH0aW6mdFepsXlqZVzlffMrnw+bVEs4K7itP9v+KrHojbCl/g3g
a+6awh3mqWGcM5YOlbm1lSspogVREumh+H43DTMraNQ6D0lhRijrqb53pnXxy6TedVTOd0kUJFsy
ICvZoQCVUg4QI8dUa663NmoiiiYK/TO1LLVdHZYPdjD9muX6fTI174e2o3JubLVf1jbUQbODqjrv
TpBK10bpbQqXSJzhzevVysfSepER77j/1VYOzZWTWhhpy7HuJIWvVkKVCQOELXI1qThGer1jQP6T
EjknW20fhEjfxoH5Uw++PrCCE4dJJpsUEbqLxa5CzRjOCgUw9yFIwUSqHjTKoRfvMk89i/BNCXWv
P0bMkQuxnI2F337Sa+OLN5M8IuLVyhSrc1/pvCEzLVS+E4bg0DzM5PfdbLTwK/h/H3BtkImMOVCg
vg24w+xIcykx/me3qfKBElT3xfGbz3//TRWYvlCr4F9AP3ZxcNJQGs0QTCupA9odusUojpU+QQg/
P0xp9w8ksfYp6mZ/ZyfRFuJ0LSbxlvnDkyKmehcftaqjrmtohbpBjHDICLfqgzNl8794OwEFkwXJ
ARLLlFCv1yg7fUhPEUrJ8LH/CZNr7OVnIVNlPdv+AfqPg3ooL7DQbnSVV1zPldlFjDIGuTDalKEA
pBcml6Qqcjk+b5DLeiwkXO/9D7m2l2KikL49TSKYiK4XaaVGW8oOZbvU1F6koPvg5OZG0FhxMgR1
XqEUB2X65It9LOcmge614kA2sDNXmrxHta/09LAuNhaz1rZgAE2QDYHtxuIi7sKzVeaxgD+L5662
K45zeJAHmqmMUU0HWFt2EyzLpieQra2bbb1/1lbKwwBQA1BJ0tHFZtqS3Ml2LNDXc/fJohs9K78N
yd7Yz7VPRhVBEXsq+qGL/bQndUrgEsBKLGcvtZKPb6UOeYD7B2PNa4MXUTn+Cu2J5TyfQoWwmmeH
AD+CadYecnSjksoGuAQpXX+Z4requXHj1raP9MymawmM/LYl0oeDHgFDdRNLH56sTEoPdRU1H52m
e39/cWt3jElaDbg6icwNErNx8jCXRgaL6qouHqCJ8Q9JII9vytmW9nWUqVtvA+Hqb+IQ55GUUDxQ
ljDMQVO41ilxSHCNCT4N+xH8kmt44T73thpYKxXe14HnNv1EZqUfYuCsw8X6GZ0qBBbJZCZXAwIW
HbbazCuos2tzIg6+SsvMrKmCRiRLnRc91+cM8KL+xj/8p1EXhH+vlInr/29QBzB5bU9rbI0BfuyB
VMzCX7UMFjHayjVvj8hrI+Rk10bQNRqLrqAYHyjp2XHOZvvVmUoAAuXWY0GEq+uzAdZRRZAQhwW+
bXmfpUSHuT3CawhxdPOTmI4yjtKlednWjly7Ya9NLWLLYAdILI2UtOo+/WnwnHMzvf9oMoez4T3W
mrhXi1p44iwAqzQIVzh4/U7/VHbuULnBWwtUTHGQvN4b94DuGw+qtsx2o8SLXrauwe0XZF8FZ6GA
C8CmtfiCDY3PvDaFN9bU75ndmwf8dn6p5mo4W8r8475LWStfX5lbZiVpXmutgbn4XLzrKA6JOl7x
Zrt+vbUu4WteXbdwHONSn1NC9iCl+77M3kl292BCW+6C7dnIYdeesjwNaIkS1XgFLOOAE/hR6ssU
AKJPxOuq8obKU3YwJe57T5pP0kQpOduF+62vt+LEuOOCzlh0SGHcXJyguQ5AEP4/zq5rOY7k2P6K
Yt9bt725Iemh7Qy8I0jwpQMEwa723n79PYXdK87UVEwtKYUMdwjklMvKyjx5Toq3yeD3BVTp2gh6
D9cTejKnSBIW/TmT6oCqFLEDMu2InxmfIqlx2YJ8FYDyNnuSqu6daMNb0iGAdkSPaM79jR4URbFo
lzz+w5iCaJgjz1KC8kOOhG+NsTTL/vxm5Jkw0CSEfDLApUiLHW+RSpeUBYkCzR3N7jEjyr3Zz4Ir
jTdhoNMBNxceyqdyqmhT35KmxeNGJ/E1kUFySj4n2ZusihhO6Toz7hHh1E9DdKwH2z1rsTYQG9Pc
xBw/z9ZVB+VF9GaGAAd6uRyLHBc9PefMMdFVsyzQ6QP9umvebwghscO9Meyvfhc9DRzTwdjoJB+M
DYoYwDADf+Nm210b64Gm7CVLBFdSadh5MiQTgBpQ+tF8MrMbZAlesJfh9WeQGA+O69zaF80tpPz2
0qcGTAn3UH0GEZNPC6IZdEtCNeovsogILjrejgH3DnrwEXKpOG3HgzWqbWuWwUCxUrpfiwEUxxPS
N8jiJ4JaJdcQqKYwVsMGcxuzhBl0QLZypQcsUSBG2C/P81o/rSkiWVJjx54/a5zwBxBgQKSQLdIQ
jbMQm0kuFQn05Eijo411UZFdoKD7JZj366P+rfBEuSne4aa9PGjQQ9cl+omO5xGg3UGRwOkNsZTi
zmmtyNEkAZibEyc4APEhK0shZydZX3B5aFaDNkRXGgz1Vs+3HDpclvoo18WvU+jQOAsFMET8HxXD
49GoRbdUJs3Q1NoL1f+baxH+hTcY3P/oFjLQNXTCfm46I5jzGxwykn4F+ikgeuLn69v5XSAywlzK
qel0ZrPCSF2/lR0qrE3mJpMgNfCxc9mTjNICpgoqa0hjMyHNsK6dshXYwshm1WvQINbOwqUJyCMN
NwBI9IvdFEAQ4s7O3NSjXBNDpKLW+yn/VgueobzaMq1z/PfLnAQ8kI6UNLgV+tgmHp6IxF0+2/su
mIL0e+JlQQKEYOmKaEp4+//QLjPVSPooaU2DWLVo8gtwsqpX0FVxBMPjWUG1j5KXK5x2W0cttt5I
ce1s3TjcLVpruknVm99+fdsgZY+3LgAyKPYxZ1mVY9OxK6SynGQqr3PkvdG405dBVanNp/OmOH4K
rxgkBQE9QPIML9Hjk1YbkMRMFhWF5jDZEcWt37vLyeuvIM+Xe10E0hWBw+dUxJBxhboMqvQ0uGJD
uJhA2GZAwQg7ZPFp0JgDSY8+30stApeNN3xydH8TJdJPTyI1Csl1iq/DBUA/P7hTlbkfUHBEVVOt
Y+TuSPNVhywk+IASEYSTQ2AAU+DHxBABpzpRZJFjy5obBTi+PogjQCsCaXNVgB2m6wGHUfHM0LlW
Q3qttsNdlQoiME5ofmyeOQiNjSKQQQ8g1W5G77S/XFVhHrW+EfX7zivuxWiu01PhwEtjryK5hdD1
5DUw2Q7IlWnLUmyQnTk1iycZm4i2lzsyDSoSQFnTzhqbif2rAoJMNKHokj6wI/DnvKRQ2EE+w1cC
+3b1aTVVRGpzGjWg5evAJpPFqGK052k67foqcn9KX9Kp9Yqt9HD6f+MggrEAzKqUbBnZ8+MdWhUq
qecCL8Wqjae3okuhGJnEvV9n2vgKfJXxNnetNHjIzNlfdPR/oPeSdN+31C6iccnKZxtvzfD8l+Kc
GhSecBODIQlVAxYLgH9c5VKDa7gE8U2sTF4ChEgjPZy3wrkz0LKF40Jf5DSBycSAjp0XVk15MsnV
Emqgfao/SQoEx2lGgC5ujz7ba2uvfT9vlzs6+Fck/CilHfsesiXQZhYJzKqjrD2i8Sd/cdIJopip
MowCr0dX7/iOxj46WF12H3VlCr+EuHaDkN/OVJLUGyCI6E55+qZvw+gtSi2aVs74jmwy18iyODp0
WgHXh6idP+ylNz2oP/pLZDxdTHgg8fucDuNkmHiagLoFHuGk2zvTUafHiwPPsgyy0BNUvh3bh+CF
KxetR/o7Rxccm49nyjmL9AAfOPa4npRm3Eq0spsLuXGscY10kERoBvrfyIxkLqnNFiqbgNN58VQu
N91Upde2uY6vpO/UfZ1IXQRuC1QZdSdDU9PgqN9kiYANXAe1QIqH5e246sNNZTjzS9/nVqjHE/D/
mtbZrl1LUOvuTKtcPG1wOggQQ6xdN7ql9355s8qg3kA1GOoJGnB0x+NM+2WeWmvU3KzOfMdZPLl/
qqZfBl1AkB7c6HhX6wDnasyOAc10Cw1LeLtyGJ6ljWBO9EX39c4WxKy843BgSGdCVhXtX6tJWT5k
vZpQdoF87vVqr/3rZicNqs1xG/b2mgtgK7xgB/fTBwADhV/FYTbLqkKMUYkpK02ohDqSR7Ti2wXK
hRmSi9FNP59fs4/gidmcR/boNBxsTkvfiGqV8J+Q27QUAKtVLw9ALFtTJZGr7X5VfDns3A6Uj3GQ
+PHgzpci4jnODQa4yUdZCEWok0JbkXVQsFaAi9uAq07tyh8HzXcUKQA7j2CPclYVkSSeh7iDwLjI
YnbkaoAIDGW4NzpzcxtTCqBN91Y18W2C3h6vUdfg/ATzFhR5g5/+hpngRElkpenhb+SLDmv5wRK6
XMzhEphhdU/AE3reIC/SObTHuHFSlqM00O6COiFeZ+4tSKaet8C7DI+GxJzBoWm2IW6QEJm9OQC5
vV/CfROXhKm32B6cDapD/aUxe783NvQFIjkIOgIW9tGBEGSuLBNxKyrM0JxJFlG7I2crYmg/LdDZ
PTgOpj3V6MLG7JVEu9bMV4RCroEmX2ya6Pws8q4+HYgZigOWIbvHvGpiCrIgJbIvgwKl5FIyvYzA
kLIKGfSo32WOOI7VT0uMXx47CwQYBLh+6XLwk90YmXt530MjCCLpwnw0d7+DMBqASRSGkB9hNscE
OuwSGRMwvjXlRkWz1shYHcfFkxRr1oCwXiN2gWi1kSAhPEhy0CPthTtDKtAPLU+ekWc/zk8170gc
fCU2+6DOBmRZZ8StulVLT2B4bfZovQTC8rwZzooCvQJNUrSDq5Qv53jvpE6NVdbBBaSAhcrLe2n0
ts34NGbmL/fbHN2BbFOlaiWlmlYAeAAsarlmL6F5W/vlmjZsUL4K4EEBs2Xhr0s6ky2jGRtFTsbA
qNMvCDO6oNws0bTxVgeJNCrbACgvCibH0zZYBemMZDDdoWgAGbGWG6Dwd+eXhgOwQDFIpiBo7Ex4
CGZtVkvGroQCJRK3OeSaq7EHZ2ZT2aUrqQYaw8G6sDerpnkptwxy7bmD7oKxfd0qwAWb0UocdyVx
CjUNW3UXYJI/owVT9W27Eq0t720OTCmABLicKPkRMx1JlnSjJs+4oRAS61Dum0e/XaAjor7HewtN
rOQSxd10dPHas15+o3oF1Bkog0A5iwrJibiXoqYyUWhEbiQ+uSMeYmLf8aoZWq20WiaswXNW/8ge
c10Zc23lNoT93Lxrpjs0yRevC8nyKwXtV3dZpUOzEPOBNoaMzB7pTOTFR9OOkBJCsrLGSbgkEEkP
t36IBWkKznE++mbMlmlB17SUoHRxnSI2ns25+Ox01foKjmHQGpzfnpxJQAcqHtRU58wBK83xEdjs
QZ5B4g1ggJxBCveaSPbvWEAxFIhoigxj4x4tNcxRMnDbtGb23i6rr0+gZTg/Cm7aDMG/SsneoYjC
+qUqn2JFrzBjepTstMpV36uXInSQ1y1upg1yIV5y+xuxI9BZePorYGBDkpxZpTqP8zEvQGWY20bi
GaB/d6WiRZPI1k6umSsieAUngASbkgoqNCiCIGqlu+YgQGiXeJwVBe+Pekg+jU530RkAnm5zFykF
ijZzmo7++WnlhCTImVOOSjDUgDmAGSFe+kWJCgE6ezfjVq+z21S57Fa0i/aOLHjz8PJXh7bYm1JX
275dWqwgTQyCAvqxHP1C3+kZaGIXjwo0JlCCTG5FgR33rFGCH/Aj0cYOxumVAEObmgQ0X5xN3Q4k
P+NzBcS7NxVTJQKIcQ4batiYSZSZOW3ycVlUjSQhs6rhYF8qZFZDG0Hy6/lV48AADh3pCfNt2lip
1KRwpOtF8fRn2G8+1vsEWL55J3KjvPnDk9tGSwzO90lmrqNwkm0CtA61F6wSKcK8Hm4XCMgILlKV
+mMmmESI89MS468Lzai1ZUJqXL5QPfTl3Ts3TZA/Kd+Mm943LrJvoAUBbKv3m92Gp8Dgpb4KOrjY
6xM8aYtIexLMM3/ogLpTLioA1Zgv1Mex1Womtg6VetFUkPg9zY5ngPGhxcs16977Cdzs4KETzATP
20F+HkUQqoWJRyvjtLu+ABo+QxQGutrlcwfa8tLLPfJqF15TQWcXQxdD1jjuB88FQA0pfhjlW+ag
gNK4BrISbCygqZUezet49dYymH9A4wbzrvtle59bu4USOUWi2IBr26R1A4QGOjAgx65PlhKLSAWQ
vAjfgY6aStCXpAYpPSuTymAFkZCDfJZZP59fYc55RTfKT7PqsVktNrOJGOCGy/UcOmJlHH8y9SSt
BLcXx83i9CDzh74CwDA0+jUOHbsJhNyyoovX7jpfQ/PT+jyntgtiIIEh6q+ZEwS1ENBgKdCeAbUZ
/SIHhrq011I1Q2urGoE0ERT76V4Nh+g3ygIa6LbAboz3LEIKZntCsEypaqdFnlO7KPAUqWx9Z6fa
hUxEQALOCdQApVFB5mqg8MjGFnZi94u22NiTRnsz2qvlWjP5WtXLy/mNwLWDByXOODJ/J08SNPZQ
0tgEuDiy9WE5JcvgNpM6hcPS1qKQjCPlh4gMSUZQXVCaO/bFgHaiWsoy9OUNPq0SO5/XwoV03RrY
93JQ+SSUAsvLoy4AIDD1AeOUiVtFZnB+zJzND+IcjWrLoWP45E1ZNQtoxHSkA+cRVYe2tVytSUSy
hby76ohJijnZaloUpkWLKHo07Ofr2pvc4tl2/0z7SQKPzblBjowx5xkKdh3mFW+Yeuut77mZkIsW
NbsbeZFrUPUmymPVKbHb5k7qn59MkWWmiCOtk6NKYB6GpFXpl1V/MwJ26ADwYBTyjaHBgxqq4KnO
2bPQrqdJHqiTAFhKPz847NM258YQzwBsJ2XiaU52ZYwSur/WQRC6cQwZQBuCwISq5yC1eWxIMxd0
+ebIcUjg6r1Z4qz8tFZZ6udbnIsCfZ4tZFCxipDkhR9hXAs69bJVBcsHDqIqjbiK+tm3JgmER0Vb
CK5ZjlvG7QrUCJpTAYU9nUCIS2Ujiieymbee3Q4hkY3cBS3fa5og2D+/QzjHDaV3ZHEAdsfrl3Vl
uTaX6ap2AE8jAdD0N70p8iu8/NiRCWahhmSUytpqKTwUPNF3CybtNo0WoFHbF/2S3MfB+SFxF+tg
SPTzgx2ol3NXQ5MUqNukbsDqoScRcjhF0EJBJDpvinOzGbTxEK0JEIcDiu3Y1EDGXpmlAUTK4Z8q
Ln9P052D0cZFg8YmgMkoZQ/7IoLSujUkGuxkey1MV89BT+VNC1lwy8tups8WniqyL7XusLhb7aFo
8espdpBToDGcpjjR5M7s/0XPG70wKHyimrcgKYzYn+TJFMwmL2d1ZIa6s4OVK+YYh6/CMevA5/xY
N6OUuMbaAKhqpxnozFY5iyazy98hUlIWrtNNyc5Sq9rTR93ZO8UCyTMJ1JTtkkMzXTa2LwkZrNCM
ler1/MLzKgL4qvTJD3FCPI6ZTbaNidUgFgZzxnMD8TOkGYAmNCHQki3QwhgC2jGSh6lQ9pm/FQ4M
M8FUutlLrTswLN+r12Xn1rOf3ICJHYIcBEKM7vIwvpnWHrwhQR46vki3gnu4DswzOwEuf5rU0aaa
Kjao/dTJ3dSUsh+kicAz8Z4bR1PM7Ia4REoCh5k+zRc/vmgvtC4ioeVZkY7MnJFHwB8I7ku+rwL4
CokpC89Ktt7S6nOhzpDuxGOvfNB2yYU++PGTBjC7GU7XYLATQYN486lSJUbAN4FpYf2vXiI5RiwU
XUENGSkLZpGM+q5xJEFNnnerHNphnPCclJICek/kVGKrcYmMayU2AOs1YlO5JK0kQmfz7pVDe8z5
kCFwRWwZHktdcHAlyOjmaXD+DPJahhElQvwCjfQ4iSdzlw6jrrc4Cs0XkNjdkrtijxzOCxVgt/0u
6FWX3BTP+VO/x/8LfueaObTOzChx+q5DuybIowbjaoQ0r1WPT1OsCwC+3AOPbgeZQqwA+2Ebox1r
SqHHBKdIlcKGynUut/kmDUpve6Aw0vWJ7PpbKHZCwDxGv3Ykyjdyd6gF7mZa3LJPHsGlMxdyoeDV
ryJuRAThTg1BHPR8fjF5+1MDuynwlZAlOGm7kysyjytgTwA3rBdGUr6sIPftilSCSuGv91zgYAPL
D3YY1CzAUnB8zdhVviHvh/eoVdlfs970h0YRQZk5HDQwQvlccaxReGeTJWlmxk3WABtS7FXUNOhl
bQLuR/luekHenusp8RhENybeTRgUc9jMDgFWrM2UZmcNlKc+qj3nwQKoOHbH2/LRuRPtCa6fREka
9DqUi+CEddSxm0aXJmwGmoOiabFKwgPRgW9W/Q3ByKWIa5S3Pw4Msnna2Rm6Qp+pwfRxLeYvQ42g
YNzuTV1ws/Mc1yEchXkyNaAnBDgC7081czytWvyk/3x+q4ssMI5jXayiMmps9UXC7BmmG/eP5y3w
juzhGJj9kJmlNM8JOoIHSM5E5lzf9LNyZU1THJ43xFsV0BdAUQovMOCUmZOUTN26tBteD638lJvZ
vTOV0Osh/ooA8bwl7o47NMVEA+jRArMG4N8fmOhkCZJlB2IKbDgtqLYLq/49uVsabgM4jDsGjz+2
SpXFg23PFYUKhclD+9B7QAg9US5fM1TexZBd3rLhxYcMGfqc8QCks30Q/s41WFlt2mChomGqUjCt
Ux+Ha2G9n59L3gYEcYECJhHoEZ3UHmqU85ZUx72pd3q3N/tq2JFEFADQpWeSftB+RTHdBBQINDTM
HgTuVZImECSAQ7L2mlyOiixuwPukRMoqDWhMFwyKu0GQFEftHkB8Srx/PHtK2S5V4+CZWeyXK/tV
ff9QqPpkRZCk6yIx+TBv78PnogMR4T/1vMf2phziD7ECpxtPXeJ3Uv2o9o7pzVDxvpJJ8XZ+zXh7
A3BcFccabD7odDi2Zll6J1Uy9sboYEplxVfaL6UmynPwymEgCUHPAdqxaGmBWbXZWarS1mlO+Np4
iztX8+V3KMl7Ew6Zm8ZuBqiTmA6Jt3a0mxNQOBODO+l7Kxt1QAsNKHVo3xuuE1yXpZeinkFXr7n+
ddI2B2UjZDxw1ICrYicztuF5ayopqILdVPYBAAjOrxZ/QEDEAClFm/lYMEkGYpB0sUcIQCT+cAW9
OzfeD4kbPxY/0BcbrLtWRKDDOdQIDz/E1VHvPnmid/HQozCM7Y9ebk9posKZBA8yXryNrsAPuQkb
0aDK+CdlUettdZAFmJaQEqwY3+qI+FZgFUF5ZUWD449f2n2JmpfynVwZL/nqnZ9W7hhBG0LVx1DZ
Z/v3VC0D1VXZAqKzDetdNckJlKXiVgAE4hxsyn5LhQZAh4tc5vFRW7u5Wvs6RWlxBuIiKVPi1vYy
udUsLX6jxr9RykT7h067NCiZOrtXcAxjx5gtpBKkSt3Zi2oGGhmmm7UpDMEtyvEiuMlQTUAnDMD1
bIp/0tNUUUs8b6t22dkbWCAGvB1kAaSXbwV5WVxjaJplnUhJs91KAl9lJa+dnnooobl9I/3GZkDm
EjlmHDDE8SceMScVIGHIXJq1a2otspe/0aBECWpoZwt808n9D00MO7ZXwD41QoxLo68KbyiNYW+u
tUihhrPp8MZCyhf/pkIQzGgMUph6tkHADDXtz3WNPvBYvt1q3CzOKkfnjxHPO8H5IW5Dyxx6Sdj3
giQb7dgnBDn61Rz8XFr7yp2pPGFUgYj5SzqPEHQtzJUgsdYlwSBlNqJUdMLv1TUZIYeVGvU3bU1r
wfbkTAK4gNBzQfsUaFr1+OQpW78ZEHVBOKkb4ZxbwEYrqLev3de2skSTwDNGQfugxDKQfGFjV3Ug
LeIf9GRptyR2Fd/apRfJtY7UdL6f/eFm+Drv2kDUWs2rPAFDAz5jIABRImHHKI8JbTLE++LPXsw0
iH3lId+DV3jn+Isg68O7z4+sUY96EFKOE5jezTxGUFS76c36TB+iUiA/ptEcGhdK0D6KAbG844+2
Gjzi0fQMuir6+YHNWlIbiMCgaqlojelPFknduZlSd5PX34lXUKz8aYsu8oGtBKKCpIkp5sTbwqL3
yXf00yB2qLNAu3ai6YZGZJ9LWXAV8i4i2rZuQx0S4RjLxQVw+wBeW/QQ65oUgb90v1rlu+CQcgJo
5A6Qo0AdFLuTBT7EqdGsKuWko+TvtGeQhBv8qOG1lZeDkyiGZG4RrbIHsXNdpKfIOxyIXICKdFC6
t9g8aJmRHoGsTPtBV6JCIaKkLPfRJChw8+YRlRpw0wGpB0gJ4/VGJ9OA3IcPX2LQv4/WSzXon8/P
I2c3UhZKCi7FTXQiARObyUKqFPBrZJfulUkCNariJ2LtBs6MfVDzAn0A4ivc5Mc7USLaXKFZCb4r
1cudKbcNZK2KYc48sCo2O1214rfzI+NZRFciiESRaAIOkHnwZNqWmwtV2GybJhyN4b2Onb0Mmkgf
weD+vC3OQmEHovhDF4k2QR+Pri6NVJkgHOUWYLj7VGRFASm8TfSG460V3h7YC1Ti8qTMOgOfUK45
ksZb1biGvflzpj4amez/xmDgfYGFo+krVsRz64sVlcEeONeVtJ4uF3vNSX+jN+xD/Q184QZ4NNgg
KFFLMP5S6qsmuVEL9NZb4RR///WBoCpIia6hLHxCn+Esirn1Iwaipdpdag9o2JZKkY/lLT3QT8Bk
IPI/BWBZHUm1nHKGNdLqGhqg5MpvYHUtG43g+Bcad5GSON5dm1wUi0LXHTI7741Nrs2pFd2E9Hcw
+YgjG3SYBzeFVOmFTjJq434D72647XJPidawuRn3FLgmKiXx9jJAqmhMAuDpFDs2LVlrTnBnrjnO
P3JJvl3b/NJIh2+/vAWQEUAYB61B5D1OuoH7yeyXFE4gmQAS2BpnAX1XJQjoedVOm0It0C9Lcfqs
n24nY6iGDUHLCo4wPIDUZ1J54zU0pq6MSAcA+cf8HSl0EoiICTiziCiJksJauApPUvUFAT9SY6DA
qChpGa22DYxznM2NZ7YK4tfzc8lxqLjOQRADtBWy6KwLr5oxg0QjdnqnobDq4M+uAmmB0IQeyu1c
rFJw3h7nZB3ZU4+35NisWybRVHMCrLqXrFlyNRXFJlg8nhXawA5BHBO5DjaJibXLNiCNgB0Y9AqJ
2uqzav+6xAMFaKJJHOwRHCbbJVXlvqWNQMaG0rCxJZdIQVve+enigC0oChQtM3i5ovLAeAlk15a2
7aEjQcH2PeQXKNhCLL7A2wXIIyK4wYbHpmMu8rySBkg+4uDGqnmN5w5x0X8OCY7R+Yq3qIjnnBPl
IdP20xqzB9pxybOVSnEPZhEusVr5urT6BC1IrhmrMZrIOv/8NHIPMwRMEK0grqMN7sfbzlnUnGgl
Epd0Hsugz91FDZpvDXB9S9TZvrmbd9UXwChEiQ7ezOKNi2Q6Xj+UQfHYcKrZm1UX6CQY2uluaj5r
CtIr+ej3tQhEyHMb0JtF3KwgEXyiAtXZlVNmMrgSAdeq3GZI1/1YpN3FEre/kYbApWiif5lSOaMV
7nhQ2yQ5U5LAVFVOLm1Rz83feBbDBEVkUuZvdAscm4A/Bp2wDPy+GS+pi3Dyrq/y1DUm833p7Pvz
24M7dRZyKhCHh2gLmyKSIGyK9wDGo2QP6fQia1cr+XUZb0qm8V8bBhO55vm2ouGZ2pCuoQoNWTBR
0wpnFMgggL2CZoiw55hVaTagUpwcb1BDsyJDLZ5Htd1nORH05nN8Kzocgd1ACxAyKqzI/VAvTiwh
0oTca3trk/pZz+zX8+txYgLOgfKqQOMQNfiTTqmxKSGYYSHnqc1T4kJ//jrR7U/nbZwcTNjALAHd
SGV6ELYebzBVrROzTfAMq+YFt/narellDAKQy2Ukc+zGUu8IrtqT9YFFxEagjISQK/iUGCdrr1Xl
6LTUJVlYfqMKGwQUtf3LNM8wQwMXaN2ByhftfccDmzsqIhvHyFgnYM1fkE8qpCAXac6xPlwFegfP
FVsDRySNkJjNtq2zgkcyfPg8fEqTeL/Vpmeoq7/V6x4iyYKpO0EWUHPQagAPG0JLQOqZuUNbm9SY
Ay4oiqdMLmmppNmtoRagWVGAseWN7NAUczvlGnIrTQJTUIkKhip5RMveVUbIjTYst5WqC64mdlew
I2McnVI0KpSf8Z5Zl8Jts7e0ReZB5BpOADWsFXriDl4CXdtWQ1pjUOvFOFPGUrBXt463flV2jjeH
MhR8Eje/K5/U7YbyMItFWz+SfIePEfYrsDtGzqaJTPgKVHXk/zlaq7C81l/s76nuy/v5jbyCZgeE
ralfeF0oXzo+Zbq0FFd+iIPiC/SxXbGcET3p574Y9RQHc7M2VqdO9JUkFcsuSapQLZbErRvrYlC3
HNxny8PWrYJlZwM7djaYU7rklpKnLYxShJN2OezmUAn0nag/hPWkrBnGy9l1s7UNoWOTfKP5oi9C
zI/ouDABDlH6OJV6WIBudzgHm//B3UbVZADS9Mxd9kDJSStPETxueecG6QyQJjq0aYKNjDuyQlCd
OHhIgKcqaMG+E8h2WnpZ7wiZ1OgZZHcI7VikdRcEj2zZxWkpCxjNKM/e4ucPoDX00XZ6hbYClGrj
xP3VdzRWDQWRDzg35W1jKVG3sSpqi66alqtvuVU9J0U7uGgr3p2/A0/C4g9DyOYCaA0yJMRbx1s/
n3IQ7TQoPmRX6YPszWBoAKJW98kDSSBkfPGpwcoJgVScvY+8zX+tWkwohDpIm+k5rFL2bSl181co
yybI8wJrMrmUtQXPKcC7m1faR7leiqaXc+CP7DOXSZlk61JWsG/eQ4P8yuoGr2suW+11ybLLTBAu
sXHGxxQjxQMmEyrtxALv0t7Yts1akO7NUN6vKU/jN7O/t+oqFCwmZ5eilgbiTTzkAZtkizuSDStl
/zGti2+pUFNE/R3AnRVCT153LV5IjnOhxSRkfynbwkkqbtG1uKkUGJT1i2WNXbXfBF7ypGpHZ+/Q
BOOb58xQpFTG7BV7I9RHX+k9Sl9rRWQ33hUX82dtEJj8qOgzh/3IJOOZZWXuljrGqNoA/WZmFEea
b11uuzia9gXQPCHxB7dws4f++0UNtDtEswp3CcZbMdzmpD2NHT7jvtNhK0ppwfD7NWif1cLFs8T4
YgLsG/vYvm7sLj+Qc0ivzCvnPnblJ/MSBURhRY0eiHNTwriJOG7UbgCAFJdVulPfkyD3QIXr26kr
X4oEZk6oMZgxa4x3qJt2ANQSxpbQvOh/FKpb31BRJMmT9+uXsvSGQPEMT3bF831SqGRtM57BHAlo
jwrY/lPvElcZCQfXiNQrVIvF4DdeWHu41zQm1kTSANLkBPb0qLir/GWHSyxU0MkMRrz9effAc3oH
J4mtwUqtnGsq9Q66tobrlmPPtv1Tapo/5kq51tGwhqf2OIsCd841fTRC6kMOgquuK2qjtajZaA2q
xE8vaRZr8bJXsgOD1IWyuN21KIPKC3ePrDKxZoc2tfhjHdMfoCJajCDf3OTyto1iOA/1i4a2ilD5
YfxQEWn+jfv7BJzM7iPGbY0dMfu0xrrWP8iTDuwkbjYnWDxb87bC/Xts7bxb9XCBGb81JODN1Kjf
0tFxTCcZ3QB/Q6eVv6BomKUkPvgf5r2SzaQkqYKhyU7mZ0pkmwOEHR7Pb1aREXbXpFBkilPkb7vt
ruvQfZt8KZPJO2/kBNuFrBy9uMAzBliIeZJobycgDJsZPecdmn/XFIC1zF/Q1IZHCVC2cmiHeVju
C2wdtDX9xvXJmGece15Dv9dxYN4iV0Vsed1aikICOk9Hjhsm0CWCniFUF4HqZc6B0w/mVswFHSGl
OAY6dO/cTJe5N/ogkLhUZk/U936CvqCTemiS2fprrnfDNn2YHEEzCMIzf/pmBQhDfJy2MIaikKhT
7zRKYGwyW7/J+7k3W9g0r/PXLQWwBQog3uDK3c7EGsae8EYUTSyzdpKRxoqhYO1mzyQeUV37YoRz
AZnq7GPL3Mh+Hoq8Gp25c4vJ3MK22TaGOdCZtYlrEMvf1NEvdVDyraJkJdcUcB6AMCNndSKrohqk
26YRwaqW1hfmMFpeq1eyu+SbhyKF6BzSW44dGKo0FlhNwNx80ulZWgDodRIGVl2RiLINykHnm5Hq
AQFyS6OtBFwNN3WKKEv1pX3mSbvt5bwvOPXY2EIH34HttdBBeVKAsY6elGpv/tB82ryCeaU5piaq
vv7e8UeVFIIIjgq8PfswGB3iSGaBOV5X1Vf1u1n+Sz/zf96W/03e67s/p7D/z7/w57e6WbsUnZ3M
H/9znb51dV//GP5Ff+y/f+34h/5z27xXj0P3/j5cvzbs3zz6Qfz+v+z7r8Pr0R8CpJCG9X5879aH
934shg8j+Kb0b/7dD//x/vFbntbm/d9/vNVjNdDflqR19cdfH+2///sPEGgdrC/9/X99ePNa4uce
6vV1LN+lT1V68lPvr/3w7z+Uf9LKMS4x2oWIBzZ1Y/M7/USy/4miAwiYkKwHMSvoVxAEVnU3kH//
Ycr/RLWLKsui6If3uQ5H09cj/Uh38BFgQ8CXovQCX/vH/4/+aJ1+rts/qrG8q1NQkWI49BL9eSJQ
3P4owgGn6KD2jG/HHHUkV7elnMBVsF5I0OZV8d99pFxqN+qFEwJTXUc9qCjCDOXnC2ufUqmqy9Rv
BT1W1G2efAuw4zrIruB0sgUFaMFmpTLidxedTzZfUtyyCUl913SCfr/j6/6v4R4YYu4MCH8RkJFj
uIv2lkhuOflW/+1gA/w1xUdTKrLB3BHmJNsDxMx6T74frlrP3NuhFk2YVvjs3RgmlAgrgJCI29BA
PzD2cmQH+rX6cP57MPfjn2MFOAbNjTp6UQA2w6QfBMT6usWzvNjIdTx3b2aAcuB2a0aJK71bQbXL
PhvXysUqKIczF+SpUea6Sg0H5WpqdHhbvca33G3XXaWuvu9D6Sv43XfnB8mb68MxMttXsXOZSBPM
ZetVr/wwp7e68M+bEM0jW08bGxU0ZhtsQMvcvrbAUSW5iuzGV5+di/RxuFau789bFAzKYN6Gi4MC
uUoNqus+M/aaDLbu4LwJOi/sgTuYN4NelAd7YwVlRBwXMGE9ap8H1/TBWflURZZgOzCB78l2YJGO
i7wN2bjS9dlDNU25mgALCotQf8JZCOr9Go67T3ZQuUlUuLGY34qhFzu1z4T3iZnEek+34wxiZHKl
3wxh9lKCaH+4XB6mHQh/XAtnUQZp0s2P5U69RYNlkH6LsVFHUfBB0wnn5pwu+8Gc13KVaeh5o+dx
DDSfXGVhlboVCA3zq+xb/6V5lqLs5pFcz1AgEarU8Fzs4Yozng+Nl4aR05VYL0yQ8YG01LlEdWSn
uO9XCCrf8hfp3gZI+vw+O45e/5x/NHrQ2wX585OHTyO1qzwodudZKXrUhvKyS2pB2pN3Wg5NMB4n
0TJ52VaYmKVp18TGpVzEXjtWAuYd3vzhckIbFQDJVE/kePUsrRiGeog7r56N15wAKNOX1nJdE+Nh
ngc7rAxVcJHwzii06SBtBQkqIKYY36avsa1CDA25C8qEk9xsjhlNU0C2PSFAeXRumQscz3Ew/tdq
/bTIJsTi1pDXcTI6L6+fk7oNljb9OlXx1WZORHAa6KqwhwHQYxngDgiXnlxOILnI09g0Ow/y3Zd5
MjyYJUAXUms+LXP8MMqTX5vrp/Ob8SMvfc4os1V6uW27UrawG5MNEJnZN0v7zc42z7G+rhbot5I0
XDscjXqV7s26vwGLRSRbn7CjfEefLirDCps8EVzU3A18MBXMOrdVCtLBEt9KGbYwHrubBQi8mrSC
0XNnHCEWWq/w/jjR+tVtqIXbC85JuXw1ByRv1sQDDMmU77Zl11ui7h7ueUEBHekOA82wbB19kLtN
zmyMqihfBq0KbaW9L7cf1aRdNoYI+8Qd24Ex5jprHTOxkGTpvBiaUWAg2OX9XnbwYL7sh71iE4FX
467YgTnGF3RJlxrd/5F2Xct1w8jyi1gFZvKV6WTlZL2wJNlmBhMYv/42vXfX50Dcg9pdu/xiVWk4
wGAwAHq6GwzlDCmMoR/8VCcucKKCqljkFbd5dZJBpD7EGhkhViipH3HiSeRDTl9762BKP68vjtW1
f+bT4vPZ7tSPdgOYNoawxD04ajivZj+jke5yYS+lyBK3E7VQFU3IDLcM+rvM/E5SnAzKHtboXPdo
fZYgeAeObrAwatws4bylmalsN26tAoxukhsG3EPcZtvrZla3OCSwf5rhZqnGatPNChtDxTLihWUi
b6chUv3rVtZj4a8VbnpooqF9HfzArtEegcQJVPOtH3YV24AFubZ+XDe2PkML5ApEyDggcgWoPtIZ
yCvEN7MkV+pwSDJaR61NQMkUwe696hfkX4E5BZQQLKSXYVejxwKMnBg9JUH3s/Gg1q/mKIFn6yGj
MjptBTGxlpVw7QMuNmXhBeavKak6G5Yep61LG4gENTcNAKhldT/1b43oeWltEC00dYBTBhfY6JK5
9IxqqHtTmoMFMJL1LbrYUVwqabJBV+VdHqXs6fqcrYUhSGPxvI6HWdw1c3PW07LUCha1rtqkfqFE
kNIag+smVgYPXNVwZoE7o8mVm6tSjxprTtHLAeHSpD+Blks2K89QXcMSsQ9x71V/ShEQ1agEgHHc
W4Gy4XL0mhI7WVlhouI0dNP5y64kT+4hxZVMQWITz1RL2SHDhIfu+YHqqWC5ocMVBrhaAbi25c4e
dxILmPLyA9LSKiY9y/AKrCTDXk/T+IcZTZkvs4HMTq5k2RMNJdwgqlG5kxK1+GKlZbi9GpaPPbos
nkKGIiKaaOsvoOfAShN9O+qWdBzUpr/pmDxQR9ZLRESlZvXXaBXtW5aPqqu3cvWGpjwrhkQWGntD
qxyhzyTpD21tmTdNboduURfxVgZl6S8Fpa99E8e1vLfmsJecfCbGb2NkJSSh8ljZVfMo+UM057uZ
xGbhMTvTw4OWxeCOrIwY0iRjoRPgXRlAddM4GaZHJI0ODqC2trLBxZVWgSsc179+KlegYW+J2WIB
DWoeMEKrACfJ/nffjTawhmYaJ66ddrbqhsNMd5OsjodUlopjmxfDk5XN1Usr1c+g6rqDqX47lhQK
EBOZ595hpo3uwlgB+VwTKqDi64f8vTOZ5c5ylT905dBuI4BuEgANoA9DISBmuFaZNJWvGdnQg7qY
GBtNz1XfSEm6k3MKVQa5NX1DHc09Fo3k075pd1LT13u9763dhH5hqO/mY+yzXurYVxZ2MnjJ8jl3
8dWVtW+YkZQ+mllNdT/EkLUt5qRbbsZnHCjzPildAyBzkAOqU/WoNUn6oNCeuurc9k9FBV0ZJtl2
MPYhKHVq0+gcS2vJ+zilZud0eTkZngbcV+vKaZgGQECnlVtXffTYzS2zHtG606ErRKfKKx1Ysa20
sYKe4lxkAWjjp5/EjDKvaOSqguRL1j9Pi2iIJ9PQKDdzrcGm0ujxqyZltbXXotp+QuVdbCcGwYpw
6YxInqtRrwZAfrATbKncseOoVCbdt+De17wJ/+/TmsSgUrWtEDhZyqbeKaltzk6XVLjhUYeyDzpK
tZekiBZi7pzSvVQQgsNY1mzHWtZdq1l0YJu8gmJAmykmBfVt+KT3quz1I2GnDojHIEbS3rcxrbeh
xOyjOuSJAttRlnomYdGW5UP60FjhvFMHXVOceUxkvwwZBBFH9G42ld1PcEkfIq/KzX7XN2j5R1k2
yl49q/JvNemjFNQoCSqpXhlDB82L4VEFd/sjMcvhlz13iT/Zc3Y/DSUDPq8Zn+Q8T7EMU2s+ZDQN
vSLS1fu6lSU3KXBvi1eLIgr0us+IM0tR8x4VdoL+p6KKfihpauU3VVJZw11IabFvwlwCrRJh+b02
tPYjU+rorlDp9GOY2skM8Gxub+ZBCel2NqX2GMu5ib1eTyDnwzLjvq+gyO0NlpTLR0by6gHqBPQA
Btr0d6mjTnSG2aaqq2nt4FsR1NWhV2D1wyMb0FmfpjXbG7M5eXpRpEDpyqZQmmplx1uUknGABL4L
TRdcwTXYZqFbbYErho6CMBNcmeMINu8ydnG1G2CDf9brX1reUCdG9uycbP+JVkGPliedjJ/X9yoO
YPGPDeT8Y7iyrCWkaqNs2X7Bj6BhLdLCS833cYSWeRf9LusvYLKPcYjKkzEnaUUH3NUd7PwDuB0s
l6XcouCydesh3ae087qaerRV3KYASDKUt5rGfCOPvaLLfXD9vAoGYNmg+A0Mk4HbCiD00f/H1R+S
VKdg2MYGZjSfWQykXRsHKm3fu/y1JABrN33pM6MEyQcY5+xqFNQjq8GAS4s/lOSQnuPcB3OROuZm
DfOsvtXD7hNLZd/TPTUUQVny58Xsm6dnppZPOTu6lFI3m6xrWleqai+xfZICUGVCN4y4U/9igA0X
UneKoOxfKVwXwnUcpEEoAZUVbngzkmth2i4bYTz4+jy8AIa4nWdiobXNdKsmewDF3vUpXau/wFUI
soylmwDtN5d+xpEkzXkHk0mbuINWO5ESu5K0C0GcIXoCXiknIfeMBjqg4VUTvbyXtnoat1qlTqi/
1C8WDY4pQr+txce5gWV8zyYNaVCpS+gfuh2rEzeStOKGDuFbnoLXxqB57V0fuyXc+BgB7bONZojl
PMavBk1PsYXrM6arf2yGlzh9jURSS6tD9teEwcHJYnAqVtIAE2Cv94yx9dpm8z85wdf4NJw1EInA
Qtd8Wv22M5+rSWBiCdvv44RuZGXJXWjwupwWdZb0KcsAflSTuAAHIPb6unUgp/gGJe5jH7P7OY6d
qh5EhLRr6wmwZ/STEEQd6OAuDWdqPpGKKK3bt6BzKj5J4aNmk+LZb/OnkQiuVla3B+xTAHQv5xkw
P1+ak4pxkkCLhfT0Tj2mgDS7eZUhPVLsyp9AQE8Ce2vRroHdCSScMrrNVG5YaQdKGHXZGjP5qS79
fP6UzMMoyoRrVnSCRlGwn6D/h3/xAyesDl0+xEdKb9vGnUKQyagoITLBKVpkh1u7emWzIckIvIHo
HSnNbQvp6xKFak6J4MF2bVEBGgKECN7DcW/JzdMoNYOexggLlBvH3JqPUybK5GupYcFkgWgRNwM4
O1+GwtQTDaUCQkGCMBsYgqgJgbQkdKlSp9vrC/jPqZFfXhClw7pawNOgfOVs2Uot6YWNqsQf33Dw
MQr/wDY1GEjmQwW9S+MxDED59Yz3d2cqnWZPBfctq86efQA3noPdZHluLh+Qt04y7in9lQmx1MuI
/XsvAVG89NIeahUAHhiRtij7a/9U+OyzdcNNHhi78it8au+G1+ZdCPdfCszvdtGTCH0LXMfp3EyC
cKVrqIQ3rrZx3uetWTjJeyy70e6xJmjnKTJXCq5P6NqTAtoG/5rkJlSNZkgyhHCVuP1O3kadZ9z1
wCkCOSz9MLbaQ7pXbqQ7shW94HIdFf8ocIEswV9QyXwn01ZAYBOrLGxdbTMelWfclkFVaxNugSvY
KA5OpMljsxkOL9cdXl2PZ1aXn59t25Ocd7WdSpja8S4Dg02oCPjhlgD8Pod/3eLqxtnqcTaOYKA5
0tjpD+lv+pIEduXIP697sroFnA/gkuXOXKHUaLNEwwCCjiC7YW/0CCyfX46BvgHH/CZ7vW5vfeX9
dYwLziiOkp5NMBdRYM7kRW1zcPLh6boVDl72PSy4gMT5uDLlHmaYV6CJjbi1/wbeWLILH0nw0W4T
gVur1ff5MHIZRTPGpO9NGFS/9M4pTjMoiwene2ufotkTynOtPKKDIQc8bsie0LD7g2c6mzRNL+XU
rBEeU+6xt3aj/ACc5WTd6ntdFB9ru5yJdnrs2ijw8Y51GR9t2tb2XETMjXfRg/rYezl12DF9s3bx
g6b53cEK2Ee6sQV7xOrCPrfLxWVCDTWL8CTqyl+ZH79QLxkdXCqMDyYorl3lRntPJYds4lMhKFJW
YwcNRJAhw/0bGnu4EDWSpI7LzEB9mZJ6izZ43MvrbJo8KU6lXVwOcH+u8eZVqXqBvGpp6eNck/a5
HKD1DUVUsAarMz1VTUVK/3pgL4mFzwvn38bFNZutBlKQ2KUbCgG2aNyV0hBcN7EayrjsBeoOJzsF
We5yxmuSJupgmahrZg13gOqjXP8YlHibFT002IAuKH5VFbnv9VhwW7Hu3L8M82RTCHerTSYMfJjK
wWDGAZXzjcC51XD+69wCNjxPd7GBmz+wHQMKs6+O8s8W1y/YJskzIL7RryOoAj7y38RRRe/Aa/n8
bEzt5Z79bMGyuYzlytBbd6bkhVVQfAzbRTHGrUwNjcB1BBEe466ttB/X/V1Lt+d2ucuoXG2A/CEY
0kK6q/PPWtqb1fN1E6sjqqGBUgbbLdhZuOVC62m0zBAjWgBRgPtL/RbSIDp5u25lNTbOrHCB3yWS
lpXTMm/JT6vadZUoMNaqJrxfAksqo80eh5TLGaJpPZAEomuuegsn3Lp2zBtyV3vGVx3Yu247ih7h
Vj3CERN1Pe5PMHSXBmeDogwvsWP0yos0HDMiWMerUw8s+SKLBx5O/uG3kVDqjwoc6prSbaXRmer7
fiaCQ9C6FTCKg2xDtnCVdunFMMTIhAO8mNqHcvDr6a7JBAl51QTevnAuwc0F4QMski3WswGbXT39
OYvfhCl0pIf2v4njMzNchFlzgd+77OB1utO1DJKIW814IYXg6LG6XM7McANm5wRX88t+Ok3bojpm
5q6TvEx0CFg+9ts+8deKxp09Bjuhcx7BigKJhvRImvfc9Gx5Z42+PAlCYH3DxLFRBogJ+yZPQwfV
114b6pi53YfV+XXvj3uLOuom3yee5fepY/Xe8hgkyG1rKFvA+P/aXYb6LKnKtEllo1ns7oeNeSs9
4Dx3KjuXnZjPXPZDJE66OnVQJ8EfMIWjV/DSnkY6Y1TbhLmpfExm3dXTbJc2PzOpElBirBblICn/
pyV++nQ871jYhzF9k9tVgWUc9OpVnl5justo6ZByx9L7onJAsOtdz7PrddeZaS4tqY08mKSDk/YX
etvs1/hRfihO0GikWwgx924mufGJHEqPiIhUVmP2zDK3R/Z4m4gYzZibxYAXPhTsqHYvY3dTpMex
FvEzruGZQbsMzlMCaCHgDkvWOQsesrCPNjX8bE2vPZF9iEey/exPd+am2uLJ8aRWTnGrPAiGdxm+
bwtzUfQETxp68vkYUktaZ/qMmGVe/4rcD7r2aPcjPtnb+U5ganU8/5rigygdLDsKZ3hYvXW+salv
9M/sV3mabscGbTZaoN9lAXmPfsSO8D5gdTM9M80H0TSoZbd42XuyYzvFJj+YN3T74zl0y4MwcNZj
9swcFzlyP7O8+TOoge3I27veTU69Y7rqw9L8aR7zU/EpAjIvZc2VieS31xz6XgYt4SK1bxvpkJG7
ZnAkA9An//o8rm5/y03mIqOBBywuUHE+Tos0xDQmdu61muwM9mcf764bWS1GzoxwqTQzGgaiXCQc
SQdP9fiAV8rrBtaGawE4gdGfoJGHv7TPqr4orAiLe8ZrDQPr9xzlJ1BbuVHVbqjZCHDKa6n63BwX
ERFTK6upYK5LQwfqjEHXnKQqKCbRehb5xRXYSjOmEYSHmTsG6i4tnXoLxV5vPAyy0xyAI9Tfu4O0
HRx6L+yJFJle5vQsg1WjneNGHaa1jf4FjEDpzF6Gtmfttqlc+14Dc3O0m6FJRkWnGZFlLiSJ1TC1
KzC6tvVRxPvcfJpygB+2XRpcj5q12D+fRi4s7W7QB8ZgSAcSs6ZOGW+UQSRdv7oV2JAqwD/gOzS+
MzBpi85iSw1bUz+SSgBhDlH+2mi7HNpW6YHED9DVHSs3AS+V8pShoTYWXPetDej5F3C1JwmH2ByW
W0xW3ObTIxAEDrAseHR17DRx/vMxXfj/QeaKhx+01l2GjUmyAvqOKA2T6VaRftZFoIqeTdem7dwE
F5lS0/aKtJiYIDJAU1yAGWHA+sq97skquODcDheHWU+LqqOww+yNnX90kt8oflT+VvUTwNZePLmF
fTv22+tmV/ZVhAmESiEJgRKCb0yaxyHHWQVW5aZ2ZPmz71qnKBxNfhwhHJ90gjWwksouzHGprC+h
Iw3sGA6mUXNXU5B3sjToe3SYKyIA+coucGGKC40Zp0VrMJaTVl/4YCDZR62INVPkDRcaYIow1YnB
RF/czvLrJD9a8yP9L46McMSAqAZeJTBVXKVeD+gaLZeCYBweAcLRkx1lgmlZuyY7t8G3icgSCymr
sC9PVu7ZEkQ0osJBb+kPZpaOEtU+S2ZvTsZtnUz31yNw7cR1YZurryZFGSHnAttEe0srf8j2ebUt
k5e59tv4OdK3TH2c6t1QeRq5Vw1BBlnJVhfWuYjM1BiSmCNGt4g0NyY/Gzt2MhBYhSV5Kavev+6s
yBoflHYe59ly6ursO1n9pfUgjaW9Q4oDEJ3XTa2du3DnidIN9PDgcOB3AjWtFMixwDN9QrlcS0eC
p92BRXc18G9ZEf4oKQCnTH7Aa9etBRpLK3u7/gkrqfPiC7idoCwsyQZTHc6YI5BJkIaTAXBrZNeU
a5FQz+rAnjnLLRJwdRQdNDExsIl+iKUoqDR9r9q9kym5Gxc//xvHFs3xRUWV8PUyieY4pzIc0+ud
NoK3EqDFzXUT6w79NcHlljzp61AaYUIGLnQ0nQr0CTM9Zv0mzV6um1pfgeZfW9zWIyvxoIwyiq9p
j4ez8CQH7cn6iZeYO5o7+l7b5veiXfWP2jx35EBsLIEJxSAADLlVb8tjJvcJbLKnDpR4pcO2gMFC
vzpx8czrq5vCG/0igPTu3rjBD46I3YN614pAKhzdz5/XtYsP4RJAnSEshxwfot/m7kt2yGOnMFyF
edYR2HR32n5kXlU70hN9VnexoLRf3X7PRoHLBwSI36QByT3evrYNxC1B5hi6muIn9KEyhHSL6+vx
75hzMVWOTWYP5TLmQeXN3rR5a0e336ae/SA/MB8qtdNGyK+y/NJvE22BkldBGwO0F7iJxujWg0Jy
bF+G4bTorCqNBQ8NtsCpP+V66+joylOMyDeSyM1lMHYpmdfpX2hYEJwLV5fU2ZdwMx3H8tjO/XKO
QrvccNJs6loaOqUbb4hFG+qSb655zU1sYlVZJUPOxNX29HjCq0x/l96xrfGEg1QG8jUVCgrdT8m7
T9G7e305i9zkZpko0H41YpiWTKAWQMAus8xroMyW9r/iQaQBsF46nI0qlzyqlCaWXsHcJL2Ose50
9a4xtwWYsWTtyTbukhSolFrg42rlBeJMCC4uzw18L4k0K0ZXNjAadhk4UNoHy6juwS4hl1RQH6yu
mTNLy5ecHUx1vW6hegVLER6eElBYoB+DmII0sG7EhC7mokzzTcw5sVqW6aRg7sBQCltVkLZWEJPW
ux4Z66P2LzN8lZe1ozRnJsyMeZBKHg3vstYbbMETh8gKv+D1UYvHnGLEsq0+/WZQU6ZeZP9nikv/
n7etv85wq9lCR8Mky5gYlDlsR9rkS+pp/Uqz9JfcqyKBSpFT3HoucmbZWYihC7PfxuTbyZPR7vMo
uD5Bq7kSapR4LJMBmAQRzGWwma1lxxMSdB7Fqq9VRuRpUyJKEKu+nFlZfn4W0slox2g8QB5MJgtQ
dWujULcIJVdHC8p1f1a3N7Cwo+VrufPj0VtlXiSqvGRcw6ywrQGO54bFB0No2LcSel//N2tcuTlr
XYx3CETE2LBD29e/chMtgVUvo1VLJZNjDEbiFLZdClLE+nj+9ZKrPbtMA2B/uQ5spseqkKHLZTt0
3uSK6l53cG1TAeeQbVuoOtFiv2T+s4nTzL5jFKxALrXQ6sJMvwSv1aSAoR3vYGRuvcICIbeab6+b
XZtFiBtAVQ2Nc1CX4WIf+lxRJjeIfTbe2IUbN4+RvIuKz7ianCYVMXqtbijn5rj9q6RM6UkPc2ZM
0NVyY0JMpCTbUL3Th+ckCYrOpdl/ETrnNrmF11cQk8hz2IxY6Zraji60rPoNqhJi3lsi0PfaXQ9U
EKCDh7Jo0ULgzIGUFad9vcSdY/KMPnOVbVoJj2GRk6pH6I26Nq7oLM8ErfH1mVwtds8N80t/qEND
qmC4DyG6DLym9VFWzwv4Sspnz6qxPlRpN7HM6YwKjYKNV+pQsSvUTYt+MdvugrBKPULVwJA0QXRz
hLVLRoeuJCSzUKBCFsTkX7HklugSoJfI6F50o952jv1YfmjuQ3Lsj1DcfuiCQnLCbXakN4azj59b
0UPz98rp8gO40UHzJxRkM3zAGAbhCIkFL7Z/9PZNFYuCXOgrt5SbmiR5osMU9I6BSQbsEi1NP+Pg
V3b8SoP0tQQN4S66w137sQOPT7X5GASxIHKWy5YWWlBN4D5RDRfeoHla1DoNaHSidzV9uR51Iktc
fszNcmLUgK8a+h7DQ53vp/yhnR7DRHTC+b5/Xkwg368BdWl0Wzaw1CjHRntnmegte6ldLst6dNFB
lwlQFIh7QRP+MgOjgUYJtWWLmUZ0QN2iPxalVK0GMz1Mowfn1AivQZoumCvtewoG/BmSHOgWVcG8
8b1PqG2rfNSQMJjqNcUuGkcwfWxSsEgog59jO0gzbKoGUBiHqD9J8aEGRkY/GOrNAM7n4T4BLxG0
aN0h2mShl5a9P7fOQA7ZHAylZ85uI0PxUdulVnjowslJAK7ooZ3JqOS240sfVz5jH0q3yXE4NosJ
9xGHqbk1GQnG2LUhbxgpDvge/+PIARQLJz3IVIMuh7/e11SjLKVZx4anHIsIRBb2Kctcm/i1LlJ5
Whvhc1P8rjNoeHdVFlPJMTE8NA+qeJxJJM+KPKMS+LVqTMG94yJCiEYzLv9H89DlhQpjeW87YzEH
RDIcJr8BOlV2N2klut/9XqHoi6F/2eMSW9dOOKTJsJdJL8SsPVV5wm14MHf+9fkS+cVlNdkK1ao1
Fr/w8lq0RWApX6W+Ued4U5nWzgJ/8X9sUJVtbKR4/8H64AmFJSW2oDpmdXi+8ElU7ZL5fWInida3
aCQWXWWsjOKisgmMjv7n1MnVQQU169mO7M5V9NCdqucpnN3YCAYRL9Uy+1ySubDDhWIl404aHfko
c/Dgk51y+SnpBSl5JVFemOACUJ0h4KnWGDcWaq6igohW212fmVUnoLCBa0WkK0PhQkGZVSOiMQZL
i7tXRmevr+IHmgpwIat+nFlZAvKsIu5lSzISAisZ8pvKCqcUsayJ/OAyfirFtlLNsFADKVz76kQ8
eRDBJwVG+IM5IPBqhAXSuSM0KZm+GywNmVfA3CcYK/7G1Srq3tRKeEI6/Rbt8p4qC4FIK1v9oub7
z1n/Q8FxNh9Nk9UMKuqdO9H5lBhHdB66A+5k2KR6VUKPBYMcajxsBos4bDb9WgZSKZa9uKeOPpBN
iN72zBDs2ssUfVtPZx/FrVvap1BplzC6RfdslY/1dBNFh7w99NFJzvy+u78e+atp4swct3zTkED+
UFliMhk2fQKep+Q1VzZhJnhnF80nt4a7Hgjzyl7WcJbedU19KOjTdU9EFrhto6wj2xoJLAzaW0g3
ChNKc33v/VgUzf7GC5cljCSfadZgrHKdPFlpCnjlPFhOZ093Yy/5dmYFY4K3gfYBB2zB3rFy0Lw0
ziWPOJqB8RlCLAjyVISNE2ORd7fFfNca+zHFSVo6UDBZXR/T1WCE8ie2frR8A7JwmbHaxjIiTYp7
t0DGCqmfaCkEaAE275z8w3gg7Nd1e2vRuAg3o1cdpEUAhFzas0atBbgG9jq7/1005dMIXdhOph5R
hQOqrCy0c1vcgIIzUSnqLOld+dgWXoNegGP1YZ7Cx2flofkqBfeMK0g5UCmfucalZivUgCWgMNd/
kZvkxXzMbqZfte1UB3NyVd/Tdy/6feRdH8/VqDmzynPHVqaSRy2e51ycTv3hNxqx9JO2i8FD5uBo
fN2YYPJ4dIYlV6AYRTOWC/5uD6h+vAC6WfpgaZvrdtb2n3Oflok9S9uxnuI6MIWdQrV3Rq4d4gF0
BFO/+9/McIm4k2MIBbPFDC49rGGfmuCo/bpuYwVIfREV+pLUznyZrMmEWCaMSFtQs2yat/SJHmWP
Hso37TE1nESQhlf6RS8NcisaF2akz5ZJaqG19WE6xjvz0F/vJ5veZTq4mauD8tRDH/k+f7nuq2ja
uPyMvJk3SQPLqvo1WC+K2kKu+Pm6DaF7XALpp0yW0EXVu8ZJxfX3u+ywQ7LXqQe9F/u+fJv3aBuF
PpyjbERqiisQhsuh5RIKdm0jBmNp7+a2A9JC+VZzSeUYlVNG/g/iiNmNV57CoXgBtnKg4k2wSvAP
S+FUJHbFQJagVZAMyG+LfJ+lfq56StF6SQogyomG267b1Gihq2/STLASV64Glw/AszgUymWQkHBr
ZAbvEaCQaIqzB/Sw9rlXVLo7oYurdSbQpqW7KTb8OfSLyhdN9DKal3XSpWlu5ZRWZCXA7aJXzjhE
pssaMP1Y22zYJdlJsm+L8tjUb6W6acwXGxpHCshdS18lv2T5w8AZBZ2pY3aPbnSoHhJfZX4ynKw6
3OLJ1TWrJ9ySKNJbUTaejQ7ytgI5WPM+xsRl7DaaqaNVW1UBBVi060Et1OD6oj22c+ZX1rs1S77E
NHecAlnZprNfFTu93pcS9ethR6VNmO4MOjus2M3Wxpg2Tf+YjadQvdUjEFGnkVfQn1FyiIrEAWGY
XZSePd/lKRQ5PXDXTCB6rLYjvU2LXToFhKFepS+F5ZJwm5pbywYQ6F5luBGgh3y6zycH+oue1WzN
+tFiQZGpeGQ46sY+jUAxe5T659h8tVW/mY9ZcyjV3K2znVk+FGCIbz/C4alEMrcfzX4LAQc8uWfq
LcX6IZCrNZKvFjAkdjvMQW8CBxA6WvFG2h+lCVwECK5QFGXGKbZcTX6m6aNUfoDRxbPDwUHBwnBf
XVmTq9XavpU8O/lSSt3Voh9kQuPBrVQl6J+KNhCs3BZWgPBz0/I5rPFYG8zsN6vd1D6S8BbXWH37
bGWfA1DgcX3sAVYFLZU++9Qe3awPIs1vCTjXuvrIoglywbe5OjiktDaAEIE2OigSH4wIov3+e+lk
QGLcgPQueDdM0OVdZvZCj0Iwn3UAilWuvDN3TcC8zk+c/Ng6jDjkTj2Zz42PCHskkSPsDFoxjx5u
GboKIDBeuoMuzde5XnaNAvPpMfcUd3Azl942YI13Xh+NY+TR/RcaMF5bXySlsKLoAJDMmWVuYRqg
lDMbbGpLGmxDKDrUzvwa1Q5eQoj7AHKJU+W3x2kb70yv8tIN+uOIF3minWAlP1x8Bjf+cd+W4A3C
Zyhu55YwHUJoBcl4CMq3Z+pgh/PMY+a82T+vZ6bvVdCl+9w211eZNRETr4Zj5MXFe6X4bVU5nSry
b/l+Lv9d+MftdMASD7UJ0kS3cIobzVUPcZDBz9rrN8wPD+0Wr5fudddW4NqXvnE7XBED78ksjGnx
Aj0OqEfV0K3ycf8I3ZLTTb7R3UGwjEReclUzumhzUJbBomnvVX0TjjeqtBV4tQTkvx9JEMddLhVo
CllG1sBGakSfRN/OhO7A/Om0w8doVJ6djx9sAKleFmdOCFLaSR6cIenvQVMkOG5xiozLo9L5ANs8
8a1t5wpYBPEpKAbvge1UA7pLvewm9D4hJefND9jVHDyzOG1gOdCdDQDC8EAO6jxeH5NvQWzj+VQh
eAYH2BqwQW7xDFI85UQJUUZNTaBYtVsjubbmSRF1cXybXxhCY6mqAPWJFM7fLdvguawMLRlw8aag
hwfcIZKvimiJvtdJnBVuTSq9OudjCysNcKONM6M+c8p0Q7fhY7lTXTo6JR6vRHQGIt+4FUqroTCj
Oh1cqbxn6VOlgzJTsCKXX3ERupxj3ILEjaXUomUQJlJCdnlWF6+KpBqpP5ZTeTK7NP8tdamo/2Ut
OkDMjDY6w9ChLcRhZrIU+gQ91NbwHLghLZoilZehOSjq2/Ug/H5k/uPdXzvcQW/WlD6pJgygjbrO
k6GSuYn2INxA69LRegTo8KCfsp2OPkLBOvx+LFsso0UQ4vUAmpo8EUVkzjYaebPBzXdYdTuTOK8A
xQHn2e5SH1WaqKVNaJCbyC6qu6TpYNA4sWOCm+GN7er35vsQjJt4b90IryO+3WVxHnKJFSxrFDwP
MFjrweiVaIdU0DeFSg3yf2LY6vL53+L073j+uaY4O+YuKs/9RGAN2ny31mZRyXEg9Kq4y/ls3hi3
LQojdKd9IJqmrWjfWl2IOAuAVwMEW2iCu0zwk1yWVJmLwU0KeUP67bDcYukibP56uKqQkENvjwJ+
am69G8wyKxvDimKr+91tiGv40rHeV5/hnek3uA65Ke6igA2CHLAeOypClWhLqcdvGp0FPlHDgl08
LH1p93/ED738U3maIR5b33afgmW5LLtvk3lmj1uWuqTkLAYZiwvl5XkL8tJ8AYhuWo94A3E6nP4E
y/E7/mAJ1jOL6uUEml2YG4UED633aHJq3FMHNJB6Jw0MD2Ci9naCTjLk8jb19vfomu/VXjqK1K2/
VQnLN0C7Au3noEIA3O3yG8Ad3FqluiSj/KjJv63u1/VhXXfyzACXAtDxNKALG7mcjYZbWGho1FI3
JdYD7UZknMp2Jch3T8D6pJOGK+jYCUc8cg/xNqpSF5LujmKEjj3Xt0M17DIL7OhD82jpYKqupER0
wPhe5nPjwSWQPrOymijL7mbsjPfhY3ZKI4gfq+3/cfZdS5LibJRPRAQS/pYkXWWWN21uiGonJEAI
CSGkp99T/83O9ExMx+7NuJ4qZYL06TPHPIEcfyq/j4fgGnGT3Gw7kjcbTDGf/58RMH//CL+r1iRR
uukhwxMbw3mOv0b2sYT4d/lJwkHiv1/Ov758NFjKjy4HirnfXr5YsxnIYMSvgFmXDOpu2+Ljfy/x
7+Gj+KBCwmc8y8rfNvkmC5SnHxE52DqDAd2dvTtkl2Ss/Rf4Qr5kkATTHEBsffjvhf/1Nv/Luh/f
/S+xWbS6T/iCdaEcfU5VuGJKvWOT33fd9/9e6d+f4v/9hr/F4VX4LCwMK5XVJ87f0j+J9v/bLQOU
CyAvHySp9Pe8pDCqY47N2JIsOxo0PdqHanty8kjkcDf+Ce7xb9/mr6v9FgbHXIXODFjNV58sO0zL
nzBPf1rgtw2RFzzbyMcCefmckh/Ln9iUH5v29ziOfi8Exj40asCn/PuLJ9QnSb6CyLEW3xBRk7Ux
/NCbfcV2//3e/zX//stK5W8V1rRB4bfosRJP4hWCxR06zr24HdkP1vYHBujpLIelkWv1yXFIiMdy
eYvXbK2zcrprB/OHHf/PTi0CBwCpKTwxgWikv2NEPUvnZJX4PP0vUpOqWQAqMvV0vQNICQ2R5U9q
r/92xD5gsCB2UWhpVb+Fj5RDiLibjdux1ja+uKpk3Dlox/8JMv/3HYN9D6EelOCwRICZJgTjftsx
I+mXOF1yUsPGcoIAfq7Z6b9f5b+ukMCTBenGh3btx5//JVgY089IU7HCrOFYXZxi9ieJ0j+t8FuQ
qJR1yaiwwjjvOL5DsZj/n++AtjnUmSC9Cy2mv38HEoAmEhFCrC2aKEtPs9B/WOEfyFUcKEjGgqAM
3XNIj//PlvAvj4mpuJsTgT7nsEzpdttZFT8HM5afOMap5BLrWUl8MzCZaV/KW5lyNMpUMdyWrenR
Up0DERc4F6QFkvHYh8+arPF4mjepybHNeLxdY8w5xoYMvaJ/OK6/71bcPh8wJWhUw2XlQ1zq789n
nvptzucC8iGBXOPlB7gEN+kU7yf3JxDtx7v8awT6WImCPgBSIrDu+Ie/rxSlxHTxALdV6tULWivi
shbhUXbjnxRh/30hKH79Ty4d7/zvC4VB5iOXaDGkNm9GrgGXm9545T7/9+n455MDOjqD7jHkdTP6
j/O3weS49MTTOs6HJlnjCYLE5ZdN5qfI/Ymu+nv0BhIbcOz/YbLBhMdo+e9fiRf9ksYIljVM1c5S
HGZIYGwq7Ki5dMWfAubvSFIshi8F7x1IIOPv/8td/rKf+1yatNzg1bKNyW6ANlfSsOJSQbFhLt+L
9Umzm3K8JuZPfKaP1PofewSAuQqu9TD8wQ75fTe6VGmmpE7qmWb2pSArpqJeV0Oxm0rL7qWrtmQ3
QVjwBx2i4QY6RuEpcR/eAmabgRTWHZ9OA4gp92ICahPjIiXhYz61kBHPMxt9RptmOK6ZiscdpZGE
W4wFWq6i2C2ZhU1S6zn50gZTfW3LHJoQBtgkzA+zueUNySFHW0ejZcBGJLnzQCYrHWE0AbVoocJy
nkqJ/3vO3fptUE7mh4JR95qrcit2eib5HqTC8imzozNPbClSuWNzGrabMW7Br2TKxd/StKhuGR0I
bBuSdgbAJY/CTawKk8L/o+JPiWU/VxvKUM+mRTOEbZUqa+YXBZR8TsmzMzmnF1sqmt9UG5uf5+D0
dN5Upg/QjDc/uGfLgww0wbohu6BvNezTZSTo8grfTQ0GYFQfV5snt0nqzAp8WaXiHRgsUwyNsSlK
mwWcbsBrJ6K+CR4NvA4WnivN4vtxu1dhxkBSRpu6H0wx37alnS4zm+FCOs/xY5WY8oFoOjUTkLVX
WNvAV2DNebpjoxWiAWpvuqfVtI6QX1hi+8xg7cChMTwbCpMRM223JjLMXUB7WyO2I61BDSXAU7NH
QzubwaqygPVIIib3rGQB2LPhZf+lCtWNQLw7ZRNA9F2pk0eM86pnJxG+j4S1h2HsCkDQohrbLine
opy010hXM1rgrWVXxXsJOcsSSupmLqA+U7brjZ0Y5PJizTag5ME4fHE4Nfto7vPtIME7Ta+26lco
FdCuyDCTcsMxlHn0pmhYVV1Za/ZrLmyKXQ2NtYce44TdbMRcHnKRYxq58Enf2mWFMn0UCUDwEs3P
VLXd9GQXiNgfIIZRWbzENL+vuhJiBG2Fy0NK7/xLj72THB1+Xc7qjoy9Rf0+Az7+sqR82FvKwkUD
AN9sRjl/ysyEvQz516k8MD9VvC4G7g5miYvhZnZrJ47ZDJskEGE5ZDvuXc+M+L7GSQ5E69Yu0Yc0
e5w+uTDrX2aKqumSbG1xHiSgVM1WTUMO16Qqe8l7uPJdoR2CDlDF/Zg1c67F1xn+vWppUmuqtllx
oR/Tws8b/CaWAaUR0UUE+kuc22aaiAafrtLpgVPjmqRNloNMffXcpaCKZT5dTZ3HFCXzkHaHNLLu
FHmnHzZYVn6BroL6hQo8PYl4pAcuovIkQEN9L+cY9hqMG19v2wA5PZIOlW6gVAtEAbftejK+jF5N
KyitpYO7Zy2Y7X5Mtiqfipa7KwxiK1KrjtJTSgdgPBI4C9WFGsJ71Qk67bI2lofCrdmNAXiT1Rvi
72E17fI5T7ry3XvgDmtArpJjlC/Lw2oFPlGU8QBvpXm84bkm0XthuoRgYsujvWVR1TcybbehUXRj
0T5P484B/ZvZ9diHwVzT4D9NUnXvox6BN4FQzHfB87Y8unGspj184WcMZscudsctolBg0Krlr55r
lgApHeljBgqeboAMQBEXD/H4yy1z2fQqcdUTrOB0fowr0FMusZUbve8KbsieJDBPa/pML+GapTym
9RwxHwNfs1XzKeIw7KzzVm6PbQRRw1tNxGDfRpu5VjYz7E5m3ixcpSD0cN3VFsH60Iou3nZ8o9sL
Pjd0Z1oNCf2wrFnyeSnGCnSRFFFE5g7Q5wUFaHRJRCHTUxchJQOFRKxHORN3pC2Y38eiENOPfEo/
huaC6ptx1hHaaj4K+2KoeFqvsYmeuriA6VJcSf4a2jF7RX8m23sh1U2lSMeayTLQZMrFv5UqycOV
GB7fRj5s9mXWcU93nEv5sESiO1qIun5zlpQcKEJskUPicdfvwwKF4NehXDhmE0xdBjh+FqdpAbn4
PLdo6+wjlYR4v/XFuv7kwSuIrWghws0Qcz4diiXQ9KGAvcT4eWlnNx9STi1/zGPo/X9oT9xYMU7k
62A7YOtKns3pg0M+eZ3JsD4y4UJ6+iDCtyfqoHPIVtj5kVTmT1JZCquAXHm6K0m7tiAdLBEuP0jR
5uw913i7d1DB92hYDVCnPQgbCDttbvb0beknpY46dxvkuVZ2mgAIZbd+JQkDh2nVZ5ADp+dRrRBb
h9kYhxZUZrO1KeOpgmOho9V+o35UN34bB7bDrehFTRZmx51ttYFNSIv7Oq6rtsJHjbIw9LVQU/u0
Vjgop7VHJXjCBaFP2Wam8U5XkznymGWfRhjZjLXI/eYOLVmXU3Bk/MRgpvI5IAoUwBBweTBR6UWD
kLue5yEnOCB5ZqC/QjtyZLG2D0vga3HFpYM/E9YNFarpDUpFk6+Sp3QJEo9zc0eFPsU7On0f03jf
8uekNzFKgvbDNY62+wCDNF97pBbHYhSe10RsyElqDbO0OusyhLEikOnYBUjcwG2vSM46Xgm59lXu
FlOTqZVP6ZQWat/bNX72UQ8r5TH3H/P4WFfFXZZ49hShSJEHp0L6CkeVJ8RqIuBHvLXmlLFC5p/i
wY/0dowGsSuMnO9mFaXllTMTywZsdm0vE0UVdaC5ANNtkQk+dYi1x42KwWI9KhHB/miNj8SM+ImA
/Grrl2H8Gm3DgBO3lqD3e+P6YS8Troaa9Fu6T+CcvXyDeRTZr6ErkwZ6Z4hX2WD769g6kZ14mUR9
Q6BA6pB+sipSdVTNXj90JDOubtt3Sf1cI11y4s0tBPwYtAmr8i4nQcAAfCs/pBRgBKPqrQWABxBo
/Aq9huwzDnHHEarL6LCSmPYIs7qHqYKRPDuzYHvY0vWwgytnt3T7ZDTwYiZtgEGpkVM/76Bkqxs0
qtkB2kjhNBbKv5RGmvUZQ4kd4VzclGzWcOHyrIFH62mOs+6uS0MPLHnVHdgyzLuW5OzAcO7HerZx
ije8bacNsi5gTmU6NBOa/deeDLH5NUdrUdPVzA2MfyBCJ9e8Llnc9ydYR4qlhqbuuD6uQAr0+3al
fXWyWbHcdZWMv4zzpvp9P1m1j8LqLyOQt2ldLlUK58EAU8kTVJ6MeHVKwCdknkaKifjkyZUuRiP/
5el6NYlgy2fusuyLwAWL5CCq2Fn2eQ8SbO/yy7a6/EHAvBFmi8VUvrt+ZeytiqVqqAmVwGWWF19a
QGUOXaLCfpicQ0IRxV+iDRqtO3jomsctoRKiwKPJL3QkJXoOpZj2VeVGWM+KrqSHso2SXee7sJ0p
pHL1US2uGs9piNpvI+2REI5URl9QT9mwSzFTjJ6HLtkSzJx0ySDr2Pl3Xqx++oG9Scw3oicCxYti
jGwTD1yPzxO4/SdfEShtW4guId/axqKZ+pKM0LhS1Z4mk7e1WcEv26hJXqwfUSuMKvY33kftOSJ8
goZyClvbK64KgAS7Cm6ARTrPv2QK+75Swvd7g64t7I8u1o619DJJAWLKO9P4oEG59XN/gJsdO4lK
tPcbj4cXZQ4L0nmDxlDNqxX7P97ALLkP2WJWnKjKhxq5ZIAQXGAtSo4+FI+OijmBW58p78pZyD0q
jezOxh51VDraX6B6Dq84ceWxAJjlYipFDzA1iX4RhoO1Qzj2ZxcDxQWRMlW4c4g2gqJDiX6tEfnZ
9zxVgByGoKJXm/TJVsPMtKW7CfhnzPsSHR9I4GAgeiKy9U2Bko96rBJl3W/LsNdZZAQMP41uIITW
w7gTQIU91IjhMLLMExxBOenTc1vOsDYNCCkdoI9dgEGHGePj6OQMYMSwOnGOclfQsxYzk9dyyKek
zrB1P8PKmMHxK9uWfL8EO0GnyAZ3mTqa+DMiZHdGkQVPs8EkMcdd3E/fzdh+gJnDmABn2cX0hs0f
dRj0C3fEyKU75MNanHAY3G6KVW5gO8M69wQ8e4E+WU7FgxfD/G0uzHr7MaY8tkVfQbC0sltN576d
rjbi7nO8LoDeFnJzljbS5gvMV9myFXsXBjFfx06x9gYDfcZfFgkrXPghI8NoYkbARVhkW8K4uB3X
p20dkscIofxraUi87bstDxfWxctlzYb0fYM9r96xdIzlbXAO9kyUL7p7ytuY5rgyU5AYEhv5S7Qy
D2XxNN7u+mKRp65M4+HUVzIDUHHOs5qrVX9Xktv7KNLSnNGB7L+laK8u9do2SyYrdQietP1tNnfh
S0aQsDd00YlA5RqhRvRGfBILoUAF4woedqvuAE43+VDhfkvTHobqtGqiXMOyZMoBbpoBQZGiG9gZ
sziXn0WF5H4xGRIHAIwbP/T416paD7xfl4PfxPCkyMb2olXpLZxBx3cn4/JYrR37KjKWvbAUNKAd
jV1/5oOTjSaoYGWI+/sMran9sOUmrtFDaL9QrQq06sh8gSWvvuvChAU3xWboRXZu/VTliv8apsEh
Md+q7Vilnb/LV48yfcn1doSytfaNzPly76eUHnt4xcG6Is38DbwReRMgkhmARgQoBi7bNLrt19mK
emSxfEQ2On2xK0khT4NvW4/BIO1Jk5ZZBAoGbQPXy/JXvA0cOKk0O+brZq4974crtjFp3JSKAz7w
/JjQiby4dHiGJ+gTOMhYQSRgpWE/IPQ1WzyHX4g05EYAApEe2rxzHy66CpapQcpPRlvVHfHb0ru+
S3oF81e0zlHOJt9hC97voew8nV0oiNtJZaDFKjTKkBa9+C/lPEanaVNoVEWbsUComgh3xpC0YdsX
aQeYHPlwDQbPu3yLor46UJSTnzOnhqGRWQ4JEHQDMvjuBv7ccZu8cKpK4LNaXdUry/vHCETgL5Fm
41M+E7bLIrZdhsgPV6fbCVsO2l53MEkeT6tP+ifdQpQinstsJ4thul8Mr055X63ACKGWrw3Kv7HJ
l9x9tTaDb3FBTX4SG95Xg02Q2UPA4EwfcDshF8DdEtVuwwfY8Vm2rzAWL4+B0KjJdUt+tb1H+j1T
cem4CSfWbeKst8q2sLVNMPlwq7kZfbq9VJkXjx0MH0ZAFLY233MOF996hNhAs6Ij/2wHlx/DajZw
0XIod+8gctifJtqigTGlQGq11uT1ZIk7EBfhDir81PIa/3mFU283gOOoY1+AMFEJVO1G4PvKgWyP
ES07VM2zvqZ2haCYgndw23l+hBCs22XEq6RGNxc/ZKpxfBu8oP2xR/TwNckgLpMoXzUOD6LcATm0
XiWpNMQmF539ZKaf9rj05VcLI46Fl+KpNSRZb1WwWfORRr+Wvi+eRzuNFglsYfvvoazUJ6+jdD1E
oYyHBzwOHJ9Nrb6ATvKkdostB/w1jNE9CXkudu6jVYiUYCvjY0qnwp8g2Rb7q4QB+vvEU4JYjDZp
oxPUFQfO4e1WI5Ol+9j3cQWR/rkQEAzBSGruVtxJy7x+h6+t3QMA/5ASweadUSikahK59WpXHKIi
iuluxel6MDIrf+YejSqkzS7ZLbQLnyvZgoxmvHtCTwz1ZCUyeSlxzgi6l8aWNTTJUUd3lia6CRjd
7B3H5m6rIA464cW+gpUyPyhCC4FbDptgr72xSV0W3ZztIk6Ka7YW0bArE80ec+2HtAacMUEejJ1X
ow7b1uc26Fq9RVfk9WI8xkTFZzPBg+fQ96jTzBVevhw48+jH4m0bao2i/Gdr84jsI3jq7CSB4ljW
6nBxuvigR5Iy7k5OavNepGN6hHlx2sx24h6+zgRLO5PAOy6KV/1II0XutwEvrupju++r0TXxyB1S
I7K0d+nEq7meZwx0MfQzIbtV3LxMyr4XpV5vQ4lon64VvwafBkRZAhPnm+zYPfbYfiffLhA30Cky
8yPEc+znwGUBn+1l3BBtp3m6RYse8kfVhPJpo6w7Y/aeAvubzfkbRBPcjQNsZk97B6VaZoflBwRx
yqUG5m0EAxhbAxAKWB6XaFY1AX7UsGLK+/VtQTL8bZhyvAedo4jc90vSDU1XThVy7hjV2a0sJ1md
tBYchZvaehhS9XN17Rwsiw4qj+GgTsEmoPGioIYQvHytRgJqKcf85H7rVsj+aJsghMzpMkFppQId
9i5JhulQrgu8WCaDeqOWKnPfqHWcH9FWtWfaDaYCd1Ms770V+bFTa/8eYfgIm2xHyU0bxBYfUFB4
d+RzdY8D+th3VV53mJfWGd+y9lxpm2aHynC4TUkkz9WhQGJ0C0VvymrWqqoRiunPiq/pThtT6Xqo
xvaTRhlU7agtHcCUeHlvObqzBUZIwiRPyVQUMOom7pQXM7Kl2EVj22gBs+ZdslLjG961Drj4IUXH
MHG5vm2ZL3+g0/lzouNj2/UgbJitpPc+4xM5hM61w54V7fCcLKk9ck35r2ToPZziTZvAzziCybEs
JjUAP+Gr8epFj6ujjcCjRJc8kxhgAKn+zlQ5xjtUQdtb2hZyBsC3FxeSSKBmhOqH8TxQEESONkR2
BQvMQHUkHXPouNnULv1+YKOGAgrwsv1ekxEzyyWO1vYFvst6aQrOwgpfHgqNCgwJ29uSVRDUM1z1
5tjLIblGfKFJXY3MV6duROP/bkDHFnetTaGnY0rPvxM6w/6pj0Z+FamEFmmbMl+cEu9FdCRQs3p3
gQGSrJBB5ZDCHexRTTL0j4zM5YvKR4zcLfb41QJHhcaWQoF4rlwfRTudodvCauSVuXgAsCIqGjTz
LWYCeGQ1CtfZQWXcOLqbk3l+X9G1Cz8WVF/Dw4oE+CwRDbeTLGi0gCND6SNhU943bS/JS/SR9p4Y
gAfmVE1JC+aMlPs0isZ73ebm2ZI+Q0N9jsnPwJPusEmyRXWVyRHN+S1RYAvkHcgLeO6HLdE5WtMk
PiBf4bfpurRQrILf+aNh1J7clAnUVroK90sb8wfkdu5OJmbtIN4K9yD/oU9wcvnW/pDexhpo2axP
gELJGGRkpMi2YzyNLr0kmYyaLjftm0zKuNF9SvhtgQ8GZfIF7fknS3HEkYaU69uIanusoa0aIUkg
bHzT1vd+38926PZhjRxalAzt1NpGTLxxjRYBonQeyXoY2ibkqbmyBabpvujnCTdwidHQtL2vydS3
+zgq5+coRPp1AKMKIzfcXT/TUYiHYRRlIxErluMKdaL9kOfQPxpL042XqQ/qefEw6d0NU5/QK89s
9WtYUM7WcWtJQH/UGHdM4uBhaVgw4CBROJVrzZZqAKeoN6AQbAWQ/WOfRng063SEFdz8Zcx8dtva
SJ1jWK8+x0kscM8O61C3PyuloscxMvogqh+8qNHB1KTBBBSNhC3b2AA75XiKMKch8U9DXDXvVhja
gzwlW5Fc+m7sPom2U3rP7YAaLdbYzxg2V69oD96v3fDSkqyfoGTetXPtUHPiLU5hvyybRcGhxGXs
/HIyU17cpoXx9uIlmiPgBqUVO6SVn/UN+gELrKuElJgl4FXfpcss1720qwjoF/YrrTUNEYNDRorR
4SjDck3bFk0/vHGOnhrKiuE+lhACUGC2To1lomvxITuc0s1jnFV3k1anGMPEp/nj+mVLiZ2XV6rX
uxKnGxqeKxFgXVJg0LFT0z3XZEOqianbixlhmLtCOuyse/Qi8ahQxR02NEn7oygG3Aty/nDRdVx7
cQPwdfGZ9JRfIjcaf6+nxZI625KZAltDblglHG9GN8207jGo+NaTWQI3pgHZ/qQUhhn1XLmOH7VK
cO1qXqCbotcC058xnd7nGRVwVwnQ4yTmdvhm5cKGBzugSwPWeQR5rUH4KQJNrYheg1HxfcxYmKEL
jTZSBgx6vJdxiFHd0Zwi56ny7XZUofiUxB+dcRYtOd0ncsiv2EztASlVfKj8YuXNtpD0G5JPPKIs
I0qfMAV7nYwNmPQMyVLUZjRFONKxLJdGMAZPgBlZGYEoCCHTrvXBYj0bbTuMlFiOqUFeQkmvjBCv
h3yN3qZ2m8GSw51aj3zw3/DmyC0vjOi/9soBAz1yGj1jXDpg2LL2XUA3r0iewRWHvwhLWtPAmhqt
gUxoJz6mUut5GUH2PwWmlD4yk4UXkXEQIQe3ba8QkuCN8iy5ejSuHzFfF1/lMusTn+Soz8W4qP7U
aZl8I1tG9/2AzQr3K1/ofToY8SyJn8vaqX4KDVoUGGWJjSLPzVlMGpWCxvu8TG3BABcdwlIH/NC0
98VcPJhJymE/aFOh0SjZAG26pch/RQDFDOfFqQVznBGxcpdUgzl3FvnEN4X5jn8FCYN0T6YdkbPk
FQMf0Hs4zQOKpd3ruoqRN+3G5atxW4XM2ZTosmMEH0W15GirH8JaRd3j0i4K8zHemy8JY+NZxaE7
pd2UTHUqhvDGTZL+2szWP3NVWnqGDOx4RxPopNbofcRzLWa+6d2mnIqvZGg3dm9wSdPHrvPY7AK7
rLhkuL3P4+gJBzm7nFCydngPtS+pfU/zcrkjvZsDyswqf+QUIXnn5mV8KFlhnhO0AVLwK1fFb9ol
V4+Mkc1eHaXyMPQT+5IjJzL1urXoRYqYJ6h6jH+HALMqdpYZ0HyZxj2zo7jCt0sUGAf8OmWwXZ82
yx8SNiThDGWhefo0B+HuBp7HqNVZP3ySsDCQdUzM8rJkuX4BYS7BqDhXEWYBkKUqMSztmlBFdKyr
xPZZ7QMKix3kCigaTMqOVzT8hkd89og0aUqW9Hvvrb6sMtMPJEeOQtM5vKnZd7dTRssmwVi+IWFY
b3K0UmK8TQwW8jrTkWdHn2fIOHwywOGyngdRbE/wo8F0tIg1fRTS0h9prCroy/FkPfSDKekXjnQQ
vVEP7AS0HRc4cOPknHUm7BXTuOIrUba8JGWaoeuu47mp5Nz2R6djDppuzsGuTQWMLCe6HinP5wHH
0aevLaQK8MwtYlOxzLY7WRTKmGeOhpyoTVF5udxP+R6ytnSHvkD4hduLNEtQumxa6AK8G6v17TBi
bD5tPXhRro3gzpKjJzg1MhIFuFPZouzTTGf6YLjlBz6u2x1oA/Qz0Qu55hvJ9rPCr5ox4YcJNzcZ
hOZmDBcH6tTBm8ljl6RyrFcX5+CErJEob0ovtk8ao5EDkug41KNXy0UnHbstMlW8wb9MYApB7Z1y
tjpx1mMSOmBOjSKGQB7thGGZRHoKcMAPHKV2vyoDJVptIek4tPhALE8ObCTxfcLR/quhYAwxVASW
TzZGnh9ja+51m5VbvbQdHX+1DGnglbuynW5YSU3XtNAKhKWqqYZ+1zkBspBrx2dBjPuaSA5KC5ql
4H0wVunkoeOtMifA/OSNWNL8tFVIeets2Cbs6DganzwwEJhziln8BE0sfKEmg/5YDMsUfUIL07/O
IV7i2w5TQTyLdFTt2SU2bfdg1SQ/ExzDYxunrW6SReilllE/PDFWohWxKEWe3ILHhY1DSG16uspD
F5UJKiRonu0YT8rXMbRTts9XW8B2QXAA4WByZJtRwP31rMPiLKr5itgDkguldwPmhic5sDC8eB42
8JJHd6VI8ara9whyh4ks2QWwQEuOQxjlQ1Yi3/EtjO7RjSWGodKJW6QwHy/u0Brk1/dofZbs6xpm
ioOis4/ZF6YMDRsh1GO5iWSTeLmsb/mEjKti3mx1O0fZdrY0pOhEl+iz4YjPqCyjQD7kMzHOMCan
dYdZbxiWdZ97dUS86B/arej5DSx5+6fOSgzs8SousB8Pr6gzo/m23PwkHzx0mU6YibIX4P1xrpwV
d4zkAi2igjCgTpCyi0MhI9S1qPQ/XIvwwOwuQiLdbCH6P6Sd127cTBOmb2gJMIdTcoJG2ZJl2T4h
HJlz5tXvQ2PxedQihvi9sH1kYIrVXV1dXeF9FxC+Max/1H0yZJ5ZtP1XIzZwWn4VZtworTPuEspf
qTfEOQwJVC3ypw6pT/qUZzc+buye14z50LVj/UGJpih2VTmnotFnzcHxJZ4udpv0NLiXgOgsEeIh
Lhrd2oeqkV11Nn7YA4VUfqKuRi644rcKNzB0/zRx1/TXrWl2D0PV0wOZVrUWHGrDzhJ3JN0A07pv
JirdGV3xqMW6ejfmUqjd0H9XjCcN6J7Os2u5eJTguXu28p6jQgtAxLOjqh+CWjc4G3SKx4Q6N4of
zt9oix+e65ZmS7ebjeEW/Iq5YZY/8JnMsoi1DqVDD6irlGl/IpmtfjIJwl8lNZrI2hsapQi9Ur51
hQ+OHMfOLx5HEgF73Uh6m2ht0q+HJKqd13SUoRo3qGS4IduiHWo9qzKvbqUSJtQOAIFUTpOHuGeB
DgQMik3CKW9Mr6BrCHKrIQ6nZ1oM0vozAVBNa3VWhVdGHSa/G1m2pWPmaH34WJe5rF7ZUIF9l3u6
o91aL+xsv9R3Dbcy7ZGUvWzETzgAgHAiGT5HYyqzI6dJfbGUbqSCOBR71lr+QuNfif+DCmBUdzxn
iPq5swdesrNBToJiaopDzvrYp3LUUOx1Cko42thKple13PwJeb/bOFJ1yFdxIl5G29yLVgb6J12T
rV1iqeFPW+VTrmp9LBuqEYUd82RUSFTxxWN4M9nN+OrMSWQeIsesgXAIKQW7Pddg8OrYtf0zmGY1
OeVDQVaJ3sU63xPFj4lnlIVyNzk1MY1iD9PnNtfj79GYa98qu28kWsVy+2tI3xNwp1VJwU83A/tn
SC3DwblTjSGjOliVJ9FsjdOSaopGYZw9xO0UFHuFVg2gRqypnK+S2AZzJOvoDFFBq3jus1ou7xNf
HgYOYAyKwqQPZf+Q6eF8HSr9+EPmRv2lFRX8SX2i4nEKR10sPLbHz2qp6CB6SEpK+T2K/KslLrOo
I5JpOpDeNqkBqLkS39Kplquun9kgpkUMbH+ueVLexGOY1Kei6X1r1+GiJxD2qTLvhkxdfHTQk0LI
2sCRCSyrIPFUXTOS/Tz7pMKTQGo+ad2ofw9zgnxPS0Ofa4RLtb2O/LYwTxTVxw9tInXF8f+045x3
ed3jvKNEK3ZSr/fMSzVa64YkpJ+SLrePitnFt9MYDN+gcKtIycryl8vNuO97fqGXpG3VAabXosNY
aGMuBqVvwm7SXLV5miI6GTiyjjWfLktZacOlPilDKQDag63rwmiDXMa+NLUxZXrY9WTpKWJq2ynu
qfKW+uNlUbbQCUsfOaMa9P/IhsMpEDth88YIejkg5Q0r4WOvLK5ReZCKGpCL1OV9ZXEipQ2ZYkfz
H5mwfwPwDG+BLcq06TqkBRWZHX9N2ZP8FyVKdlPw/R90O5MjDNP4RtX0sYYc2x92d7SL5IHnVI9S
Aijn/h9EMXG+jEswpakJdmHxGOxI9JQE0inRRHYMLLdqd22tXBk6yfkNIMPVXYPdmlEACKEtWZiy
8Y0yM/6UKzqqzlfVDMWFROrEnbJiAqDcYVwz8u/KdNiCzxbt/8/WcRMx3iIT4/+BSjrr2eaG8uto
qkqvzB4gD+YFfSVXx39YyzMZi/JnMuIk1/BmyBhj63vbJzd+BGqL7T/Dwnqywho6d2v3v4u0ADOW
FYj0IGkR+t6XZhYGXsPSG8gxSp4TfOFMN8PHbABAQNsQtmzO+YDCsobnwoRxl6JT/dCKo9Kz4IkO
+586dXZyb66sfUslBjCHm8jYQOha2zZbNmTS4TbldtE8yzDq5XgRKSnzYVTa67mlFWUwt1r6lxMl
qgbLDdAwMgsJrfLbrZu7amoqMy494kTX1J5pieih8YCe1tipwQ/w9srsl2TvjGzcmC9ZW1SbvTMh
2JHp7Bfmb2I5tgyj5KzL4EJLNjd69CJbnzrzOrCeaAUDmuHjZZtZ82JM4pBpoiHVAnn3ra4maae4
kVhTJVSfOxIFXabuQ2P06k2Czj+j7O/W9a8sQ7gQiDR6HVoPGCSSn+G0cFXAbwxE70sdRDAlFSe1
HSuX9/SDLQefLuspXkaLudoMZVGGVSjy/ZnZPTuOeQfqTScncJCmFCv8JwfUq1xOXTjyqMZvOLYt
YcLZmOfeoC8RYb32wwnA2yTpFb9W1Z5EpHtZr+Wn3q/pX72WM3OmVz3TdVdbiyjlk5p+g+HvH35f
B3yFmS0V8jnBPgK5DezS4fepbD8rYf9dzaTdv4hgNlWmR0bR/0yMnalQyrXmFBVGPyS7FJwTuQw3
jpW6WNa7VSJy/38i/vz/mYicCRYeChnO6qGIvPJ2PCXH6bH6rB/MZ9P9Vv6mJX9PBL+3j9LgaqfL
Cq76LfAHKEXbFlOVoj/xW1quWq5VS4adjHxS4zDQeXVZyNplCqjWf0KEMIF3hUYaEiGa81JZpwxo
q9mmdUjzGDLJflwWtmp1Z8KEm4aRkKkycoSpFKaUIgXFbMPuVteM0VegTg3TAarrrV1LeR5ZdBXB
28Y73a3gmvaC9EWJm3+SYzHuSCzAIK4gh9kiDmtHy4RtA2csGzTOJX2Y7xSl6TaO6uoOgXEO7QDz
aWglqCTHJAgN3J8j1/sWlLloZ7S/jDJx5fyj5j/971u0TCmaMhi1jIkJ0hw6l7XcwuTL6bVtUp70
d5cFrO3QXwG2iA01VbOdpTYCzOEb3ZBuZV2HW5zOWzKE3QlNvWjyGBmTeXDiD/RiEmhfVmPtAjxX
Qzg3pdzJZdcggr6VMPb05lR2O9Lbl6VsKSIcGCNn2KxjeNerteZAsvowwfiQtfWGNa9dPA7APJoK
QjBZruUzzvycJfGmHRYnoFaH1nZD5yUZSjcxf+TO739Q6EzSsqxnkmKnmwitkVT6MO9VNG2YNFps
BHzKmp8510eIh+hopG9hYNn6aP5g2LSRwWxDIW9n6skLfFDwugDzxbM7opUd4ofezYvoADXxfV2N
Wx+ztbhCRE+qqcl1DVfRXUsPzvP0gYknN9FdhV6Oo3wi67DL9/GL/brFgLwaOJ0vg3CWJ91o1GWK
xiOXAJ5U9hDNxSGtco+W5+tRpzfdDo/zoIKqt8Xvuea0zkSL+AQhb1yqCygdRHfj+L1KPW3Y08k9
9TRlPl+2qRVZvF14vHBFMvYsvgcXklutqFtkFXB3tj+GwmZzqWYc9f463vIta6uKOHhLLbITOH/h
sAAfETs0gOP6Q+leVwhLjfYuYrCopRMh6YefC0LrJDeuDKnnZU1X3MEb0cLpSfWaSYEUTTPlDqrk
tPoEGO1lESvWiggSWYzZL7hLgna5yVjaKDWkRKoPcbeT9H1MLqy/abUNDpRVXVTF0Ei/KKRDBNe2
4AobkcUy9uaVSr9u8SkePv6DLmciFjdx5mxSyQwSP0JEHu3j7q7SGSweaXC/craQrVduA2Yx/yoj
rNpcMzOdlGxMm9BufD2VX8fgQx9/v6zPcl6FcFTFO0IOpjqmoYgP2TST+kalI4VmfFfpXcfLv2n7
7pbM5Mbl9h7Ow1BVReXRrAPNAyu94DnIATN4Hy62fTddB0/TfXScfkin4JQhrdtApFxz1+fSRPoL
q2DyOZRAdU1vw2N8W96Gh+jOvpUPwXE+Gsf62H65vJAr94PK8oGPwPMVVAZBPYvJ2JCGakIqCpp9
ErjUZi9LWLPuvxLArH1rerSSOKPSIUGWHvvx1qaR399dFrG+Sf9pYYooZbY0W4PfI2P6AJnvPd2F
5s96Px381/CrdPiH55aqMheiIgggIDEMVYiF+5n0vWdotc+0ejx5RMHZRsCzdpDOpFjCulllp9Hx
Q/ze6Z9BfM7Umzx+befj5aVbuzHOpQjxoe5nHfST6BI7LmDbbkFTe3yQYlCb7/P5w2Vha6agqmAt
4OVImYhnye6sOgPjpWScqlZJeZkQb81luLdme5MnbMVBLEVWGfxyjbKeoBeAzGBPVbghqgC7Zm5v
Jtn5h6Wz7AWKhQEDhyP01rANO+wz1efVzTw/QdzoFVNB+9AIlLTzQQ+/21p2urx+azfSwrkkgwMC
HrotKEVXhDYEy1MLrBa37StXlZ7ojneNSXIjY+N1siVMCOtpyuy6VFki4XxfdPDYjNcNneOTsu+2
IECWlRK9+blewgVYSKVtJz6ilm4J2mwbtXD9eJ9lOwbVaZqnsGpvnK41UzwXKVyINcOCU98SF+d5
cZ3kzmf6xoCfALfj8patnS9shOT8AtWtiKmZfuaJEkicYtrPXDX5VIEYr7uDdVKiKz/cCLDX1/E/
YWKSpmizqbBUhJUBPfRpfks/0xVtcKeIxnTJmn+p5ti5tiRvoYmt+aozLVXBMEM5Hkzapih7GFDW
VC8jfYZzBD/AVt1B2VjPP0CHZ4FM57d0hi4qDmr5LVT02pXh5iuS6dYqx30Gdkwshw+j/UU2/V1h
v3CXHuNGZUhqeFDLj8GoU2qKXJmx2ssbvWpQjM6AhUisyFjJW2+Qa1KqlfSEMzgTUO7HYUft72re
IkxdPZXkX21DB1yFNpO3YmAGDVtNwoWa8sfGf261hzo/ztSjX/9BnSXyUSjFMlAsyKGRtpfAxygh
WdG9iWehw/hKM32/LGVVG4IOZqN00npiGFelTRYyhEBswIAV3+IlKdM7I7NEaXHdKluXwntKCYI5
+0ye4NPmYmZMrSMM5nFLV678cw6/FmPmyZ1+oBp0NyvTR19+sZraM5mWvqzs6iE5Ey54uWSU+jQJ
ehyqnN7YxjMoPM90gR4AhtiQtGqLZ5IE51Zqykx3EcsK+kxqHqf4a2d9+AdlwPEiNCY/BsD2Wzss
xwEwmxxlovBnrTHFcoiaoxS2G+5zfcf+yhGjoIDjrg4pOxZNe+UQ0JDlUtB5NPx9CgBumf/Lyp2J
E8y+TKLMqBPUkpvEncvCGwEAdf7FVZwJEazQaR0YQxh19PLhuRqu0uYpDjYihVULOBMh2JpUpPSE
xOihGChQHCYaCExrY3PWhDgylXugAelRsAUbCMD38bUCIQXjwxYoxLehtb9sZqspBiprODw4+BxA
1t7aWVRSdbBGmSDL/tFNH4PQgo2acql+D4YRE7iuGj+DmbWh2XJAxIDkXOrit85uGR64kwPnNhdp
6hUtYMt0/1xWbMUZoBCUXZCfATymLWt7JqGiewBfgB/XR/Ul0Xh8RVrwHbAXBrZoIL8sbMXN0qOu
U23GoROwClY9TOZstg3+QFJ+KrRAmVNykvJpZxt0P8U/LgtbsYo3wtS3mlljoKghExEehEHdCKOA
5Q7DRnlwdfXOFBLMOy3nWaMDp/RmqfBm9UVNn5IGhhbp52VdVgKqN7oIjnRoJJkRBOQwivTSgWZu
tdNV5tBSZDt3tNO9BEMOsMqW+W0toWAc5qw6/UD/vkfDHwgLNDAz+LlVU1ux8Te6CSfLBuCOKQh0
C6TilNlMv7TdBt3klh7CMeoivRjTAD3iUbvp25FuSgdF0g2nvRITvtFk+f+zsxTmDmHviJjZOprt
LUREdEMv58k12swrNmxifd2shR+FUEIVbz6A6zLDafDe5cTcUHNTRVs5pz+ldMH9oNB/IsRLLwU1
Lx/pIPWMg3YFBvAewic3v5Fe7uWH4Utwq3nqR9pf7sqjv0/gxvqe/U62PmLt5n3zEYLTAM0CdMEl
uUvTGXBkjnI7Gp5deBY8GrSTdstgjGduiV13VX9VF7xH6PRSq4Ab44Eb5zbahyz7Uo63fTgCPLjh
RDY20hKciDYyQFItaVdzYe6ZjjaDhv/iPv4qs3zBmWEWUl/Qar9I4EFrDy5QEUN8zBK66yAnUo5D
fnVZ4NbqCY4jooo4zhkC54qZ4t08P0ZD4nXRbtC+Xpa0frT/qiZ4jyF3QHeTkdTIx6kjq6e4ubKV
DV1pOnhjgoL/qPS8abtoicYmD4gCM3qt86+McdFM/DWPd5PKCM3xsl5bRiH4EsClVF3W0UtTPnX+
181U5da6CTGTUvXQnoz8fuuE34AIvJKz/LWFvuWyGmtx0/nSiVUnho7Cfl6Mm75nV7IPdnzFpEGq
QRUY3pn5LlevjXxL6MbiiXFGVJtjBrDMknTb2yfA+wDduMpvohP+Q2fO90H6iA9hTPKysoutvXOX
DOiC8GI4azlsIh9fRaw9BLsok08a+TBL+sFw48ZNs6rgf5Le5bJrJQLgrkPSBLefyeRr2fzLuTqT
IHhdZtm7Tl7ustpOXKv/YQDX1WxosXpfnskQfawN4GetYRtG+sV0nufgns6AEYx0S3tNtthnVl2S
SjuspWhkEsQaIWgWVmVWA2dY/aApVGts0D9vu+ihlDaO7urROpMkuCQGhLou0Rdv0TzJxs6Q9065
5ZHWDeCvNoJH0gI1KkA1Iv0kETD1ewlyx1zdK2XrMila0J2fAY6r0e34Kcm+FIBFdRuHbOsLBAc1
lcDDlS1aNqBJaj/ybuMwrYa8Z6soOKg5dUB5GhcN4XAdnhwFINhHv+Pg7rIm3lPa27DGDQMRiTaM
GRiTPEQh0N4paXv+7A3Bj0APmUT5l+vxr25i8swcmMMGuwYLIT8pLfv1OZo+98m1sVVW21JKOGJa
AmOD1SySBok+5ZtICgHzcs3xx7jV27Dq/TTSjkwE0R8ndqxU89RW/pIhke1XqVXdwPzeGo/NVjf2
6uk6EyOeLjVKm2BJCM7WN9Nhb25NfyN9vWraZyKEw9XavdJZy8txsJ/D9vekny7fE1sqCEfHAJZY
gyRhqWgwT5gEO7k7av7v/z8hwvmZ9Moe+mWd1N7cgVsJItFRCz7/fwkRb/cM7JeWPAHvUu6hWN3P
kuFa0RaL+cZ6idd53TPr1izZUsV6CfWvUXBMx43Wh/fERAbNKn/33BYOigIYcJosmiyUAFcDFOIP
X9XH+AHI7vtqF7+CJrRLW1ffNbcvAcOcAPrcSBsudfWwnn2D8BCobBqA7SXmG2F/AzQw6iuvLgA4
u1Wc8V+eBGeyljNw9iSQIjVMrApZQfnNV6fdXKWf5FiDQlreAy23q6rsYJjZl8v2srnMy1afiQ39
guGtZSvbg3KrHHySmwcVzvbMi4edeZqPxa1/U+/zT/LhQ/C9uf50Wf5yst5FaGdaC86jbQGcBVQO
rYevevkiafNVX5uHVAF8ujVBqkqSaGOhl5+8JFJwJkXY+4O9BDktCPmMUzjMPXNCpH7j+to6JIJT
sUxYM8ZFNXU62SPIGK/g1V9evS0Rgktp61kHyokzMoKXND7l6ffNyYI//HEXlku8hSfNKguH2Vko
fQGAOipPkUuX2iNBKKiwwZ1xBCCzfFUP/lP8ar7K7nCl3nees3vRjtku28oCbGgsXtRVbktTF/zZ
vI9p9+g0T/oWWf26CAY2lmo6bwfBPkB4Hyp5ORHgekBEcJX4LyAiXN64dcfyV4ZgG52p+qNiIwM4
kJcoa91o1A8J3NVlWXzJ9a2+lNVTRkOKDJoSbewiRVVVG7WaaQQdFlNEFePNTnfo62hXlddhDLjO
hlmuZ4gWfni6o5m5Eqd8MjNvshEwAi97aj7RII2JRLfM1YEg+ajfbxI9rp7oM3HCVQEIGIizFupF
8hd9uoZ7IAS2wt4IEpQtMcJtYBtabg8FWklX9odpL98Belns0tfya+0q0ADG18mj4fn7y6ayao5n
ygn3gpGkFNpypLYLt8deHl9DaUOzxU28O+ImJCcUAByT/vm3d8AAGKEJ3ieptea6k6+UZA/MJ2ii
uyaA+GB05+T1H3Q6Eyh4/bpTpUST0Cm1J/WWmf/B8zuDeqQ89RsnbVkeQTeTCrLOE9OiZC0O2Sh+
JtWAgQHW3o+9C2xFc2zLotmIVlY36UwhwWfMdpnEI9DDHhwbH2aYXiKIatJxI2u+aoBnUgSvoeIg
mgB+E0rQR1u7HvTHTL43tqZd3vNtL5HXmRjxVjF9uJicpYVyhrG98VK5ds0QJHb4fT/1hWdHN8zO
Rf5Nz4hz7Gng9v3Tix1WI0e2mKKm8iRYpB6H+mAuZTbqX9p4a0xfzS0fvGr1ZzKE1QQXgB4+Kh1L
ViDUdln23Wq/tfNe8X9W+r4qri7b/OrmnYkTVrWRgha0fVTS9c/GBL7eR9O52UzvrZi7Rn2AEU5L
p7BnCgtnT6lR5MveNdPo9dX30N+wwVVLPxMgrNqghyCZWwio22OSXWfaL1BcLq/U8hPCkdVIQmm2
uVyQHN23m88suhTaAe4cPE/olsP2GnhaBYaCGDZKZuXuA1lPjio0E/+wRfS8QoiuM+dh/DkYZ7Gw
Ouaj4eQjbsl8sqwP9DqO6k2yladZW0FNleHYgFyKkUnBEAZ1gdgIteV4qTs/kk+BMe+kXDteXsUV
S6CbkglszIHkmljEaHCHABMbqScz4u7JoS+7aQk11WUpiz0Je/VGyvIVZ0vWOxUUMSZSoHZ+LMuM
lsf0YIE60VAQMqkIXRa3snY0N0EDSH1BtS1RqbBNUxjBrNSzunBf1M0PrR09U5I3CkCrYjTS+RqT
PrYjvm8XLjI5G22AwePyc94zG6PUj074DzlDigZgyFPlV7C55TPOFs+KzMzQQ2B0fTs39naVxE+g
T36ekyCG16uDeQLcjth8LWgpdvvZBJ40A6mwBfVu9CvnlDTwO1xe4LX91FRsk8U14IMVbubMKJVo
BniH8drQHcIY+O17o/WUBIS7j5dFrThEE0EK81QsqKwK2udMm4dNEmceYzCManSB7/k5kYAyJT7x
QCPB8XxZ4tpjF79Idp7BDSZTVMFaiY3zMA76jOyIW+0tFzBb4Cu+fC6OYGrSGV7AxeMxh4M5387e
tfFzulJOl79hESEeGAtgBIbNGVNgid/ueRf7BR6PT6jnZKETAge9i18vy1gz33MZwiYC6TT2uoEM
36bNUMZHnADj+m5lTfO/Ohn6e7hmaGqUaSFxxOtGgVonyoICXlFZe7Wm5kPD2byszJpFwvppLo3N
kPg6wm3Q9yogHYtFLnMIg1PMbt7C02nxugbwCLzTJaT7B5H2QoYsm3iAP8+bs3MZjlZQ5cDqeuN4
cLpr36j593UyVK/cmgFbK8eZdB7+J0t9aw96ZMLxpiNr8gFUDK/yPgbAxpPn+xb2DO3DVPDQlvaX
FVTXzt65VGFRTT8AAmtM2bcsSXswjq34TlWK5qvv29MdDFDag+Kbxi9/GO0SgpgOjsUU/OgTEJD9
h2FKwQ+b1YWoTxrlk6P0de81dUOvSKl1Su6lkqP8CJtgQRYPuOpa5sFgDVK18spPouAlhCIt3VUS
qMyR3xsbpbJ3ZwyrVA2FDjQZwBXeoG/XVIbIYnSSicuo7EwPSJIWbuatsdN3dokQnY0z8FwaHkyo
xy34pSXd+FBxpNCoDB+1vIXd40nSNW/WNoKud9uFLMMCvQKGV4vxU0GhCFxWB4x1tst+Nv3fwC9m
8yPg0Zet4k9rmeib4AoGJx8+X1MTG1jmKYbBDNxDTztIuueflF3hQb65/6HsAnosuw/BXru2JldK
XdV24+v4FONG4TVw09N4M+3zY+d2+2f1tnrOvX8Y8WaM/L+PE1tfNKUY4Gfi42aw0SoYCZwTHxnq
xwF6jH5jxGHNg54LEzZ3CHBH0rISYImoqjtItfxLAQLmCcKU9MvlZV/b3IUNm+kggBZNR7gRJmMY
mqgw6DUOxg+x9p3WqLsyt2EinDfuP2U51m82GDsyiTnBm5BprBbnCSs9MIHPRRS8Zbuxu+41jiM4
2VeSfqMY3jjvTRNg+OFLbN2QlPrf9QT5CB8O/S4hqeBznA40mLKHOkLOCzg8j5Z9Am3HjaSt6sTa
rNwbUxF8apnNlpktpmJ+qMO9cqPu7R1o5EC8HKZDfg/Q9e73Zd227EXQbUKJogI+0NOCp1Y/ldAl
J95lEWtAG2+0EoIX3ShMqE2QYT1/hiDo1O+Sr8xKPdwq3uN89egDqO7qtzCq74PDZdGbCyqYqDED
2V+piO5+Wx/nz/3D99FVjuAJXj9mx9FLyg1TWV/OZRiM6UMogIXjp5Yac9Mdd35q/B7zR7W7ibas
cVUEWQ6wmFWwlkScqs4p4mioib1lY1r4RFxaSKhhb7X2rw0gMr3gOBj+MjIsWr0Kg5za/bEM6I3A
zvse5D+yLr1VG3zllP6sFctT9NgzMuCcoaMD6vNxY/fenXpIoc9jemH3klQGi11bjLMdoLRK6lfZ
kYaD4TAADvCuBLW3/izXEIHJcnQzGpH0xYLAKFM6c69MoF1d/p53/m75HEjc8XWMq/CQE25nyC8S
bYn7Y+1Xq+wHujGr+crcai/ZEiM4AUgZqwGY9gyahXs/3pX+XQcF0LQFnLW+wQZ+FTAV9HKEuxnC
xSRqqiTzgsSKD/B3QJsBGuI0fXS61zBP7+oFBHRyXmwwxPN0Phnq58sLujb6ZGpnnyDkZBQlDoNM
5xOsYBd+tEs3Dt3097Sv9g+q5L4Ou+BZmdzm5Jz6wY03rsp3cdCyncvttfS+2Ix8vN3OPoDsTzcI
YFv9p21/wtjcsTjW0U/Abi/ruZIXeiNJcICayj1ZLqFy3RoQu3wOww7uNmiyyNVF3XAq/eF/7zuA
X5kJJFr7HIZFBd3gie1rbQmTSeSMQHSO064GT3jjQKy5In25lBli0A3n3YGYIr2V5ZwVpK6dvIwU
TOQtKvrVdwY4kQtugQ0EhPjuZGLL0iuJBI0ceENxPU6fOvtQz7e2DHNKTCF/Z23B5Kza5bnM5Yie
vaOCCLhkyUGmylO3gD0TV1PCNXGv+YdKhY3iIay8CU8kfYZEIAURrpB3bXYyixO0uht3yur9CTwQ
EHcAKViWeFCdvFmSzXzNUNwE8M7ov/zxA8TWkg+CKWG1C/8DvLRm/WAkNxR2fEBequuu25fDlzTa
F/HGrbrmoHSeEER87Dqg5G9XxxkL0j4pfGqG/GtuPpem5U2lDdzT1jSOviqJUTqdUWTNBLLirSTL
8YOwNpHU7EFxvdKPhA8HECBve/pkr4zD58FVDtZD5Dr3ktscO6Be3ML7Ar+Yl3m2O94oeyBt7234
3Nyr9vNEkNF/mo+++6Hc+Xfh/tPlc752HnhVyToQpwzRi8+3Lmma0dAHwjeelljOHD3aW9BE6zKI
gxWN57cuzqXCw150DLdnXj4ZV5ZR3VmFciUpzYZzXHK5bwJunCN/yReCdrjgKr5deVhmiyB1mDUY
mhwW83kAS73Ph/gadPpsp9UtaPSdCn3E1MoLJXmYv15eyz9xzLsvAJqPNA0fQZbx7RfIc+PXxcQX
wJ+nytd9vQ+du1wC1f8YpFDKpsdavjbL2m30H769D/UvYX3yu8dI3jh/f/Lal75EsPcE/sggHrHC
5BP8N/Ou/l7tKm/2fnXHhKa7U3hrPIZ7e99dmffTRqp17QSQQ7IUjr8B/o1wAoyKqSDDRrYUL5Nv
V2Wxi2CEnTcSD2tWRVADK+uS2lPeuZghrSalgGzAzJRjPSoHsLn3ExTLG5u60v4ODS5JaAwXnGGx
UBEYZt8M9eLKJjAX99kQGr+lvoZvZPLV2D84UMTv/aZqn1KSq7DuFVIEMZViaeXuXz7FsjhDTPrh
xIRdJZCTarLGrOyV/1WC8Oz7aO6M+gC4Ru5qG6Hs2vqe52+FmE6J286CNofsNIBoJBkyV5a2RuLW
ooxzGcKRhS+O6sy8uOVgN5MiVq9U2Lzi4gAmlLk1arWmEOg+rBsNmhp/3p7ODNzR2ew4nVJ1Cvov
sn/Mtrz/mj7nIoTgsCq1idIDIireh5J/O0PuSONOLzN7Zbt1sWGbqxqd+RvhpGlVojV2vYjrVU/P
nLtwoamP5qfLdreq1ZkYwRIgFTAruDrIBsXfmmJn1TV0Dq9m89GRTuXmrOnya5dcl2ATahDBnjAg
jex2m36eA8sNsxdC/LB8be19UZAB/CVXJ1hM3Mt6rkXX56l8wUCoxFsQ3XMXph+b4t5sH8b5To4f
oufLYtaW81yMYCSZPVSMM6KgnzwHMMemhdfokM5fzfqR4H5DqbVbEXwUbcFoIuUlju7q/ZirQc90
ff05o50gdNUv8bX/NAXuPzTPgKsq4/hBVKbws3zJWQRaG63ZwjJK1Gvc2PExVSGr9C4v3drVcibi
T+B9JkKdtLoaqmWHhtd5+Kk2O6X2si10h+WaFi3wXIpwrNRITbRuQJEWRh61a1xA4i7rsXZwSQ6C
XWSa7M2fPsAzPYykpNJiKERE2q0BikzGWNVWTXpt4/+UpGUuYnLMwjlyRjp0GnqN6E6gnHKcQVnJ
eMSpJXRm5RGOjF08bPij1YfPuUwhADLzBGZ7GmcpAcyunt+2QQ1Czo2cHYbJa4L7ofYYzri8liun
FhaXZX5bkxWTVOtbs5PaIK4ZPuXhw3hfv0AhZ7/iiUaq+ru2BUb3p04qmAbCSD1whRiA0Qk2HgEd
0UW1TwXJ073+edDh2HJh9Bo+RTftSTtk17OXPznQvKdu9eicnGOXuw40rfFeb7ytdMBarvD8c8wl
djmzI7OAh7GW0B3286Pp5R+DfXLnX7nSXXijXUfP8tPltd4UKCx2MIA2X8ToD7UUs2WuvQs+tFcW
osZPvpeeyuPPDYmLmV5YcVN9q+I8ZL7WQ5bnDfTwu5KbeON1fHicqY7kHgzbGydz7eX6ZkmFYxN2
wwCSAfLgC7jVbufec9zEhb7xQffkb8V94L6a9e6eLQYEocGdHjYUXs7IJYWFM5SHdWE2xZ8PaO4a
9YCNmYcfwfUrZSDfoiPB7VxpI2RfsWuKXaTUIDFwcEliZGnAJZVbPdBBnUFnJ6A9JpSREJ72lnlo
jZ82oPiD8bkks+UEIc/mAxU/N3F+a/F8l5Fs7Zorfbx1rOdWPpn2U9DleziIdhYgsVtzc+/P+/Kp
jg2Ok0VVX/SdcuRAvJLxqWmzj4YnJftClqWXSSaMvy5vxbudgM7cNEHeUclcv0+eNo40m01opl5X
FISks966STqXG07z3V2wSHGMpdjGzfnOf4HPVpp5RP8LsGzzdVM0LzAhzUcpN1/+d3UoaKry0pKx
JGbenqRea/3EmXkwyWHwLSPxPKuBd1nEu9AGXRbwacr4tEEpYjt33kpaSnqSUl75ZdKe2xmyJ6oX
QQBz4CfD/IeVozZBVgcQANUSgey0vJyS2agpPUf1J0MJbu2w/uQEWyj4K2Zg25gbL00dhEYRHsnW
orR0Jmpp9Kh7U9zdj4H+4fK6rYugTYWeCxW6BGFr1EKuQx0gcq+aghOFJ3BI+vLHZRnvYieejMtw
Gm9yOnJApXm7/UHYRbbug9UzG99tknHWF5jSXXnYELNizkvVUaa4Sg2dJIAgpouTAbYmVku/KSrn
LtOtHXhZG5f+lhQhhqaaMmhKhBQ4r45zVN/Ghv4zy7ONN/DqmtE/xLqRbqey9FaZNjJip+gRE5if
o/z7mPpu1ew2Abj+1Nje+Pxlb/6Twwl9K6c0W/iNB+SkebOTquM8ftWK6zmEKc5MXMO5L3hyVR40
ZJdtYuW8vpErXOdq5aRB7y9y9RZC7dbLe8eNU3vfj7qra08yyavLEldWFDYSxaCzEIBOMnVvNc1H
H0axNoEvw9G9ANblqIXIXvvkb+FKbAkSrlGTWU9FmxDUaGn2bEWaeqIVo7iZ6vJrAm/Nhl4rK+nQ
WEcDo2EBxiR2TsGZm3SKhpNoyuSTXE27Nug6+HJzN5bzO41Mg8/s/f++lgpNMbg/HOC7RFtiKVCr
xF3uaaMJwHTv9iEsnBNkfv9rx/0SYNM1+CezyRUibFrUD3VlW7gOKgzXdpaHrqlQydCsLZzGtU3j
Rgfjl65q8m2CIGeSy36APMybSEVH6sfe+QDTe1RrGyu34j4AEf4rRzCOUJZ0s496fKH/f0n7suW4
cWXbL2IESXB8BcmaNcuS7BeGLdkkOM/T19+F6n1OV4E8xfC+btttt93KApBI5LBypbllSuCoZurG
9bS5fUBLGJArOfxzXPjngx8ig4npcGinzjBYEYNq+01tYuqjUxgHBVPfMCKklNwaXCTtdGRkpYi3
uEwQUEBD4F3oYj9GhnEknKEpc2x0pypS7Kmj5ilqvhIVzDwyrh7/ihH7YH2tVRIpgZgghG/o/+hJ
+aLJuduoyi4v1pRRfCsVJBmAScbrggQox1Ne76k2jQUICxONTqHsyLL/Guf+ynMs7hsXYcowByaQ
6TDNwrHppJCGNoYIUuCdfM0mb1xr2xI1HaUWIOaQltEwCIrPKLteRRzmrDPBukiZ3QObRyiLt3Jb
YlFk5akULROXpCNeBTMchrbMgPZZaRLbZ7lGxwJwI7Tu9ig3jNYOXfCpdWD2Wu1vlgTgAgHrB7kw
dwAMsW0wL6a4koNRo3UyOV2HUVrKIau2zL6L2F0QeF13R9ZmXc1PjPO3AfehouKGJIBwYmpQKIMt
aT3Nu2c1b3dd1mxI692+zmfI1uUzDZJpGCa0SkDbbc43fH1ogynlGNyACcOF26O+Z2w7d3AlBKUK
Rc3SwQhe13YM/CgBgWq8weld4GYpvCyKRjYXD51nurq7hr6Y3wh8LDwECjid0ecgqmthJchJGPhY
iv0wtG+NtWJGCI+xZ+vGzuLB5r6deKJSEoBAwbJ7ABD5uju3c1VHdWqse0Lx8n/WbTrMqd3BGTe9
+8+qYxdGwfUd07Wc1WoI3+2rTwUkO+FACOAgELGKQE0wSCS+leIhssY9A6VJ4FZwXmrHeKk3yr2/
k9KjQVucwLeQvnytbfoM1gu21CvxgguKEW5d7kcQz6fEDVR9skwn2/94yJ2Gc49YGWV7f1PsPjsH
TZm0oPcj/QNIiLPGMzp7ZdCez1ldMLYAFJAwXYJFrNMKA70rw6Ba3TqlIjtd/h7phlONIaMqKDyk
AvQX3U8V/aGYO4+c0Z5F5kr1dWZmMBAIlTh0kKkGGDDEsFzJU1sNbRRxRqI/5GHhtnKDjjWjBkmL
8qiWkSs36QpUd9YlipWfsV4o+qJrc8YBb4AmJalDFPHtyMaolPeiBydarfVPtZSfRlDCYKrefZaA
8wNduZora83jYBG4hPEpAw6qDoK7IhhWnsOl88CnAhUIQCwoSYvIz6oex1StsBV+8ysvtKOMwcZ6
hGEPXX5nAXsVoBYkZe03W00eJMzRylLyS9WUj9vWavFAAMvG+D+eYhYr+6bayGMwyJh8mfZI60iu
jZxVXwZuZynos07AvxF/3hYpOgLn47gQKVwJtRoLgPkhsoLi68z1ZfS1mBFtq36XhyvO1czq8bO/
ECYaYz2w86SHsM7QCszCNSlC33Hl8Zy9KxBy7l9RNTxmOMxriw8nHgF/RpB2G3VPC8ZtgfJ5mawN
oZx5AyYQT6hI6rDfwCaJqKTARP+N1BAf816txzGT/yBFd5SmtP42TWb+dvuU5muyMZ8ObOgQhNEd
IhamSAl6AXTTpxKTtwrmEAeke4MWr8TOc/2DGEwdRdjAIfsmX/OF75s3gdo1k+1TU3lrok3aOlrm
yaXspO2HWfxtLxVYVdGDSTABC7/iY8mupfVSFzZ2GUg0g1SqsXbf+Z0XD+kTcl5el00rEcTCicGn
AhTtjDfBI3QtjzHLT2NF9amW/+oM5T4ZmudsTFD0CFZyszNJlsqxuVgUUEWGbQiXSiIjRiZFoA0O
a/MJfzPfgbF2wig5YrlhI7u3lWP2qOKRV1Ech19KMGZSZBOWq6Fq24rPDm9RlXxR9D89eNsz+TRG
ppd2aNBbKxrN1JFLREYX5AV4xBGqXO9kW6ZpHGCOKJBxmqOzymvRCjOu4dQXpAAdB1gKsrkogort
FmM0jKqdGYRWw/1QfNcrH/HYyhO4cFKQgUkUKLMiYSj20gZTWFhaYMKXl04IzKlWHczkfWzfbh/R
DAWLZCcWIhMZHij4CMT5o11DRktJVIQntaSciEwatzTLYZ8MJDqOrf7HJz2Y0ILKdosu28Uj8kgV
GJ08wFWGFe2cmXwLEZihaXAMecRucCt9ccv7ukzswVRAmKxq/dasBmtrpRp5JVqX7KcGJblAa7MV
hxTGF1/2yveDWF4/NXWOFMXY0GuxZTrVHSkjg7que3TdO/d4h19t+PfNhm72e0rxr7vNZoNf0T3d
NnS/3dLnLX76n29GQbNf9Jlu8cd7/PsZfw9/1+N/jp8c/t3BN5f/5DjUdZ6e3B2+H3eQ5fKf8MPB
d/5X+F/lv3G/jm9Pb8evY+EW+N3xiO9fR/6/4HMeV27rXOPQOGvyfiUbMzlBinG9DVobthla6w0K
40fj6lOVJ7AKnXzj9bbKzU8ZIHKUh4AQRActmimv5QQjQF1Voxo0h9Z1RUeRGT2mPaMFppCujeRb
WhQuKQZ1aCaagkX3KSVdzxSbAQ6UFI91KO8HI3EbvQeCUtrdXtdcjQjy1CiJYGHIxIiQoDggUTcF
mUnTJHZz/60uSzeswWei1l7WfA7t/ra8uRUiGMeMZIyOPgU8VXzpF7clVGJSkAiFw6nTqqPsY7pp
F01ACEtp590WNTfkEGWDVwelJcAiRSohVhsBxu3FJo06K94rJqidWDem7jAamEoXyYzPYh5RmzfC
NwxM/1sqEGwmmugwbYUD9LSZxgwYp6bKfmsi7rCpIQE8tpYHmucZBBHCZhbg9DGVqsPhMSXb5Z00
uvqYt/tqjNFYPHa5R5TsK5bAI9ZnyQNp5bWGkwVN5TcP3SbnYeXnEPHiONPE90OtwydQwjR00k45
5Qa6+LLxIzHLv7/qPLlMzg3VCK+EIG9KydhGE9zdpAkB7j7IKK2kcDfq/085PBdwsaZK6vR8AEkI
Hhfb7ZU7P5ooqy00r6y8lhq+0LUJR4SkoJ/ThhOvwR+9FgS2RGAplAbxSa48lUXwGZlrVEwL1w15
ZLz3wOBzwh3BbPVhnPksQXhYyQnmGRHMYFSHmob6GlX8rIADdb+SJOjioGehFebYtVaTqc8eJyhe
+LuRMFVTBxqmQp6v/VnX6DNcG2EwA/7/Ixod26g7gHRKLN2jl39s6l5F4K28suCB5QdN3pX1Y69u
5RQOKTvl3UEetgUq+dVzWJ1UdmztjQ7yufznbZszY7MRP4uwDVrUMJ9x5cFnwRiuoLnPZbQ5YxS1
fur0g6Fv2fCS+Ec/6jZJ7BmYHzuu+AYLasVHoajoDkLKm4hPotIZJDcqbEdRyQolbYEHi6xhjhYu
vgHCF7RUcQUGFuhad9umBaldMMD09OUfNdc3g6b/zsfJK42/LYlgSy0sBU14SKkaCHmvRZVBX2pF
TAxMjqreOzY+FbV+jLPk04+Ltbbf+X2Bi4wePYx2RtsoWhiuZUm9Wpa5zLWYSNuytD5JrB7a3P5+
W03muwcxiAjRdQA7ppz92wsTM3bhVIwgOaBmg1nFQ+qC88Bj+egBNbmSITq/4NdWhpsWwnPgvL6q
cXW5kGVrUl0WXYiES9Sb1lMhJcM+UInUv2NsaRltSBQj5FDT2HrXSDNEmzCd8FpJLAZiDVlstq+k
3nhLAJ0x7/yq6H8nsm9PJ8CWh4CaRl6nbp7q8PabKRnCjR/U6Abz+yJyjYnpbyC4s54qYAgOUJmh
gUPed69FWBXtdiBGhpxdkSVbjURDileEVd9MYwpea9ZE37WgaPZRNrS/ZWaOm7G047WoeX5Z4Lhj
4CmGTgJVDg/+endUveowyTu2MW74O9GOkeHePumlr4/AlaMNAKKZFQ4LO1G0II8sOk75r6bjTRnm
220RC8oE7P+/IoQDliJg8YMUIuTOd0E/gI5q0zFbtDat3Y4lXUIVFOqEOBX0ALbwYnV6mMloUEMr
LvBgP/7JfZMHEHbT0YN3te02AQ3d1Pndb0rHIp7/Mh2SbX/sgdh6K1yZ/vmynGBjuuNh7aVb2GjU
JJDmI/yZI2d814WaT0xCDrjOMfaN1F6oVg4ha8tf2OgrEfzPL0Q0U9f3aZ9Z1AqkxEV/XoARi3IP
1PJoe3UuD6+3D3bhMcE0Yw4VgPYg0BMdhDzLpri1MpvatkENUhyKGEC8pHcw0AEupXJEX89r3cjP
WjQA2DzQOs+OeRC6poEeOzV6uv155jEQGgYBNkKSE/wrpsjraFdTlDATDWxKpj1rGmdrqzw5r3fR
FH5Y0xp3zTw0OdfsVNtG1AUHWthuvUhGUrLSomn5i9moGlhfJasxUuI+ivamuuKMzRfHs1noKMVO
45k5+9oXh4vYkmTIjsNMWtOOEP8pBzBdabs7tIBSMq11YS7oEsB7OFtU65C3s4RLi47JqlFqG01/
mFgRtp6Ourg5OYq/Nklsfi+gPeCzQWkQqQI8AtdKG8SFIamtLIGIk/mnqDb/9FMzrTwy82eTl4IQ
FiPlg8ZzkZgHtUY/DzoMp9K6nyyXn+LQ3EgkX7kP8yOCFFBhWMiXgelTxEbEBfpXBhYGTlErnw1g
T34xvg6SadOu6jPwmlvb2wq/tCw05JrIZ8HqwdW53rupzcZOUuIA09lfs6K5Dxm65421E5rXcFBS
NNEsyws5GhKPwhEl6lCluYQhEccPQEpBDYWMzOe74zlPK6mqGXgZOSrUp9BgDJoaoAdElF0IT87X
MzsEbLhykRvabk+gtaZI29zeuPPOXDsd14IE9e6JOsQj80Mnpum5VlyhXhw5hkfwO4JF8h8p/jl+
fLh3tnf3sKH7gS98+/ip0ZNGS1f3Ck/3PumjRpHPpgl933ovzu7p6+u4lhud38brjyucgGqFcVAF
2BfJ7CKHtRkDz3CRe2oQP5t6r6x46DO9snmHJtAPyGLi6RZxqEOvtU1k5MypIrX0DB3jEWFGmRf0
cERun8QMzQ1eIm48IQ3sB5xn8FqHwwgo1a5WmDMGm0nB85zJXja9+Um3q+O3NhncKDh1pnQMk84F
eitNXsdha6TRpojlvdTeV/5v09zr/Uoi6NwKeqUi/IOBsxcVGBnMm+Jtnqqxj0vNYM6UId2LLFAE
26dFkfRWVfbwGY85MxzDqOLKYRK61nZ5rqJlM1ElT8bUQn+XMisIDxUUfqQw2MTV41J96oNh6Nyq
Gwt5o0iDdLRklmmglEsaycn7Hj5rmZbkozWZHWxQk4zWJlcsnC5mXqKxBTkKfrg8L3Xxkqh+aCPX
PMTowj3pVUHVKXYktnLDZmadAx7AzsQbbVXQWwimqcSQW5mA2gKOXrvTJYnCaO5uq87COrAEkMBw
u25YIuatnYKWJBXWMfndWxjKmxpVHjkxV4zSPE3H7x4agZBeBbri7HNebFfiS2ZjlTAVoeVT4n+0
U+rFNbyqdtgR3AfQPSoghNXdv18dT+eCBwH5OQAIr0+pHJqsjYgZO0gcu0p7mBoEM9a4ImVmWHBM
l1KE8GK0J2XqIkjpxopWACK0g9NgKhB8g5WLvnRaAOegEoEYGSV3QesKOVVGq2AA0RsYqmgProYh
2T6GPtzetplTxheEtn5ZBgSNY8Gvt41Uqq81TQgSSa0itG4xqEBVD6PdguIAG1mUjdu2f27LnL/7
1xoiRB2DoqtKr0BDonY4WFW2kUvzgB7Cu2FoNvDIVxRytpNIMqJbTIHiW8hSq4K4olWzjLUhcxpw
VtWlnNF47I+FKq2UhxfkwM1EWgOAWRNvsaCBmq/XpcJ1IgK7vU4q4EVOcfJxe+9m58Vr6RdCBAVM
i2ocE+RknIFPYFOCYt/WiaP18KOR4Uj8P+FQvdwWuZAKtK2zuwlPQ8NAGEFHOlb08dgODKrBnsJe
3WiYLDxU8qeiBE9DzJ8Z+V1RchToSpdpa9RVM3XBLQD7gQ3ziD7nmf1tWztJOvAGO72M0fSYf/Np
g4XsZ0kwKlAB2sRNymz8dnvNs20+XwsU4gD2g8qIuenGr/wxMHEtbMwHZt0pBT+M8lTlsGjpY7x2
1xesCoZYgLEC0QrBG8B34Mpkqt0gyVXkoA2InJCmmtyi90EtPXXgU2eBsbu9ukV5vOMemWqwdYuP
TVxNnVIbZYQRjMlBbb6jQXkT4BpqKzHY7Ebw3hJeCEc6BucnJhXRW9ih+bnGusbyHory2fjgjZCs
179fDq/Zwq9X4YGJoGB4FFMIpy5ykuiHon913cYgX0W4cvOWNg2kl+ArxRVEBpMv9uKQGJMVNJyo
kRPI+2b6Qo8/Rkc+su7r9mKW9gzUJbzBFdEXbMm1mChp8ID6NnMiGK2txHSwZJcaA7sKi/KVMO/M
UyL4bOc8EwwjIteZMxmhCppjvk/kqGEvvw2paYO8JYyUp2EEzR4dpTJTQZKgyr/qrDc3WTO23xIW
TLgPkWw+VkMC6oZuQgy3BaBEBh+uXPtf4AwZXqcwSD5Ns9Z3ZavKaGyMi/6lCfzsv9gv5JJB+AJy
ItQhhUaTsoXH18s+c1ptdP0woBoICW3f/vuHHw3n/4oRjHum+himbEJMEoIGcNiBjt3R4xjTMN9u
n/+SmgGOC9gIwF0AAAm2wNZKtZg0+JdtagJslg2a9q5YcfmMnAX5nIwQHvZtiXP7DqQxryih2wOJ
J7wu1ypX6b4cjxiV40TVLiKKq4TOZOxxZh2GyKuZi7FC1AbzS7aypwuqDrkacuEwe+BWEvYURNGZ
LxVJ7AR4T0isu3ktuYGpeLfXt6TlwNVjGpSFBA1a+YUrZdSDradVBqct4RNSQ+TCn2zrm1Z58eRV
KBs1zCv9Awm2Xf4GTr/BeqlkJ+x+FsVRyz1L84b2AUn92x9Lw64Kdw/JIgBuecwIPJmw60bclTrr
ixgMc1tfs6mCN/y2hHk9GQd7KYJ/hAuT1Q4ljDLad5ziE0gkLXPQ19odxo/+1/B9rfi58Err3ItE
/QilKkQn17LsqRzKJIcs8ORQTG7t64dG1WiO5rI1VNKS3sDNR2Mvz1EBvX0tKkCLa8DsEoFMUOwa
H3Qksb638r8lecKXR32ap0h5dI921msxU6DVxBogJsgnxwCeQI/RIk5WSOIW9g23HKES6lR4WcTL
V9sRgRkdIge54c7L5E66g+n8NWBELY1iOfN61MtW8hULNuaf8ghS0chEnw3ChV5IviWVyJ1GTtpj
KkzZOynyiaOV7vz+b/sNOY3yuRLzH1GCWlgT6kBljGxvnL8V4Oqokdgz8o9wbZLAgk5cyRFuE5Pl
BgN2ICfXRzeoa89s2K6dtJUrtSQGpGvIuCEjwGcIXOuEzORKqxSf75zltkp17+eFk7Fqc/vmLtgG
zYYtBtsaEKdY2LUY0lV5FLV17OTRe29UiCZebgtYWAfH0WB0AK8lAtZyLaDwizg08jZ2jLD/w5p0
kxNQyft/nYTnLwusApINYJic4fhlvbZCyQiQ1UjyE4qHwF3Ihzb7AoyHMjauHM7CVTIsXjMCuBRE
iGLJCOUi3chJnDiYDXKUke1KO9M1WqwPQHWzWzmjhS2ENDxbOjj4TFt0okvf6lNVTxMnmKyDrKOK
YumeWq+4aAtXFSVyzKxARwQPKoWDavU+lmwpA9Fsbmx5vBylGCqehjXN+r/31q9E8Y9yYRWYJkUw
7xBFKvs1qQqS0EKfwFlpjNUK09mCfkMU1kSgEzgxYVWsy9G5rUCUXkp7azQfRmWtSWxNhLCaUQ+7
oPAhoioG+3kKKgyjGIPg+fY9Wj6efxciXNRwROfIZEOK1Ut0gunWUPV5JtLaU76o2rA6yC4jtQWE
3/XZ9JUpT5jilTis1F44Pquz/d2khl45xndEstZi7qX4l1u5/8gT6dJHi4RJ4OeIf4saZcgKE9Hy
DrxVgVp+B8n/BmR82zCPN7d3c1EqmtJ56hDRsOgS9Umg1wHDBI0pTw6opRXJbxXtSIX2mBLFAePo
bXFL/hFya//KE/wjtc/MWiohLwDb2FiBmr7WqaLJTjC+9PpDigSmPnp25K3I5Y+e4PpdyRXUH0Tm
gSxj1A3Kg9OWhButfBrJa69tG6wWKKO8Hp2JZZu23htr3vCiJl2sWbgXhi+lYKaHbBTJoDmGTuVB
ehyT4E7Rezrp6Yp/w9dya63CDdEGG9Yq52tVT4GSgm0g3Bigg7i9pYv38GJVXLMubNdUREFbcc0Z
bdsb9OZHX4MOtgsi4HlXyXAXhZnoige9BX+ghSUlDSgGag1pt0aXChR7K1qU5mfGKy3Mf412eUu1
8ZRVjBJ5L+vbMPrpG4bTBR/dWqPy4u5aNggA+aCRGR6wUwE3bIsGMQurf6cWO8BrCGhiBStvw+KS
L+QIWkOsEnUJG0uWVMXF5ClHalR4rD/Yf1UIgeohZYRMGOC+giMXlPBMi6GFfkqjTUlulzS18xVP
YWnbeG4K6FOU0mcZTeTihlQOe/DgDKi0gF9FT/xT21hvf6+VyB+CmRnNbgiJhLWYRQfKhrZLHIxh
yl4NeUz2lR+0pxATNN5A2f5+W9xSIG+gbx01JJRBoJvCKxF2DPlhNmICkRS7XbNHsirvvoPuxx8P
LcZulOZd0ru1v7ktl39Z8YojHOO+F84MPebXly/vM6NrAxmPk8ROVlNo27geZSrnev1oNYcweRta
0H2Yq+BM/oWvBQOnrCBpASYAnrcQBJc2ZpRj0pVOg9pGigIk1ScpHD6kmqhejMoiTVvMLgcg/r3p
CxBYRKPm1DF7Dgj50SvBG7Gq+F4yxmkbo/mVBuhaW6k9zL0QfD7sDHA/eE4xf+R6axJJriXe8oeR
I69N8d5nK0nJ+Yt5/fUFu5eldailoYI4W9nG0pupvg7JU5JudcstgrUG4fmtuRYmqJcWZdpUIGlJ
/cSVA5DEk2CjGeoKNce8GQjzFNDVjzkfYFwCzb+wZ2rddKgGIHeAjgqqmW96/IOQb1I20FI/xeq3
sj/W3Ub271RwodzW5DmgAiQMuP1AivKucKRfr88LjGF5UpJGp6ryXYndxMel6TxT+2PqDlA9Vd07
ut57dv/Nj+uNb9+t5gPOLfeCUuMjAKbC+65QRxWWLxm5YQ0dlNocC08p3NjHbHJ2aDSg4NCbIj20
YUy7CNfYcIZScbJ8M2BSe+tJk4uZniqGN4a7Ei7v6IN+Fhxz0bYD48Pw0lcukUNHlmKn1MNNb2mY
GuWjSe1Fq3ZjxuhggZOn/omGPzeW7priR6r9rqsX23rQ7G00ytsAyBmkgcE+05qHLFsLShf8Mb77
/y5d0GbGTLCKJFh6GcQuaMrogJAxGGmogQXABfLZHaNnvV3Dbi1coiuxwqFHwyBJoI/XaTdu2h6V
LezjC2qyULbghJLriq8yN5dXqyRCxnrq+9jCIFZALkdMKR9HKieHeBho0zkqBiwb45dsrVELLFzd
yyWKtUlWNJ0hZZ1OdRDrBMVEVUCC2RSsLE2de7bnRwARCkJ+3n90fX/8cfSNuIWccRqcxE7RN/2S
Jb9t/aC0T6YJskPbnWK3GN/7KnYNZaOSL6RZQMVnUDXtqYREaEHu+mFbyxiqLq1R052f3PntwlCG
/3xAweX3U/QQ5Qo2X8fg0cY6RBN0XkshDnfeBEjhdzIqFCONPTN4nNiPvAA0PaUN2PiywXZGllHZ
fgImFe0/D1YX0Mq8V2vj54odWjwvYMqBXCcmMpCCEUC2Qh7HGvsYYMqnZDp2/I2F+xJAL+CZIjtw
NfPZQkoe9Q67fEd+vh2+tNzybn+MtU8h3Ee19AczxoA1KqOpRcNgW2AbM9D83payZPBRJvx3scL9
k0GmHyV+r9O+sslzNikyr9DrmCUzVWjGs8EPmU9wonwViaQsDb229Vs++LD3asKslYBlDt/jbwBG
ktgWMPZo2BP3XsYA3EwZdJqUT6m6AaE90cCNyVJq2m5rf5j5dxnnj8gYP37qQ+7J9ve+Qq3/9fbG
nE39TFkvPomw/2i9IoRgmgGtu4lG5a4FhDWLy6OlHmwfPnjlKoS75A9y/SzLm2C6H8ZvmuS7QbRr
kbiOopFiPECF8kpteSkmcUaM0AGsj2nyYRoMsWaxvf2ZF3xQvnu8C98ApnzWCiHFSW/a/agDCPvh
q5iI+V3CLNCq1rYDYFt+NzkN4FxoyFD+diYTDgySAWUGzxFogcSHM7A6I+/YpNM2waSJtgGxdyp1
X1qDks7tRc6joWtJwrkElu9rpIIklIkRp6AdKgSn6LA3WmPFoK5JEq6GmuLQfFBCgn9Fdn283FMG
CELyqK2NFT6jYOa69r+7J75KWgY+tDGEFWSl71rgolLxy+RQtJObsqdWijwVpjJQnEm6V+StSg4B
O2o2vKK3xP4gxZtpTfjNj368Q9UCzfYPnME4Kr1cfYPnO9pPt89gDqbnx80ziOjJRKb8fI0vQn6D
JD7Ky/jAhuTfDyGaFirzKVA4x/pANrGqbQZ5QibHdFPb/hH7n1UlAWrss+1kd27erLWnLmv+xQcS
7MYUauUARLBOM2Pa5BhPr8gNDe1THaqOLRXI6Bxr+bFvDGoy9/ZmLBhqVKl4ixP2AzQ+gpqkair1
LIWhyJoQ+Srpzu8Sr0nWeEOXlgg5JhBpHKc4Q2xLdQxguokHYdClCJTYIdh/RjDjYAAJIMAYurvB
/+tvfbQBOwDgggY8HoEo6KxkZcFLjjqnh+LZF+TfMZLn2tFIiD9GYQozE1X1zyEgbm4rb6QxXHXI
HTvXX/yg31tyfLLlzkm18MnolQemaRu9i1dS9Eu7AiXk+XkEDZj/zS/xhSbmETLZRYJLGsVq/aBG
IxzsvPkkNtrZ8AegwitT9hYEUXYMx4k5Ui8/WGGbrNiKM8JWuMLg9OREpXC+UPkVFNBsc8XXQkWn
zVCkXmjZpauSSj4pPvqjO7DL0CTre0ezo5cwAaWt0U8AdDNdxdGhaKusj3DiFXzhE12dkuBttbGd
oJEaetnydJG+7aq9bNzlIBKygwfSO5WcHkz91KYrxmHxPlxoB//zixPxS7T6ZkC3gIsz2idmv2FT
5uXN35fw0TiFUbGAYqNLAgmrazEJamgK48uLo4MBzkW7WamTLKnWlQThpVE6bWQyhgwhB3YfmO8D
2WNsfdy/k+EpzQ9Geqeppz5fu1w8Apkd28W6BHMCqEsQYlA6nGTzmzK9+5K/TeSDlD1W7E/SAJQE
qNgaCmXxyPiUI7ze0GIxiaQ3SC8YI1YKHkua+doulRqaZ/ZKdoFv2GxpF2KEDa1ASzyaXMwQ8NHh
2zD2/Mwjw3OOhtSxXUn/LF1J4Kr+XZWwkwiH1EYqYBri/FFJN1J0B7grC34noY2UkJdm8BmcPPtS
NAWdtyu+2O0tNUUO3iRKE6VJ8CARzBFSLemxyNJ9l1j/zWX73zWCb/36FkxJjGQkN3+F/lw3D5Hx
MfnPt983bif+71NDn9W1iJzJodwOOLV4kqjcl04nrUhY2yvhPYnzRgaDDiS0YbglA7IAQ3Cw89q7
vRBuEcSFAO0EkMyZ6F000UEJXgxLxpHUFfEY2Kp9604pGyCSjpKxBmBZih+uHia+6AszGGhWodcR
TqZUDt34Rw/VXdbsynxwDNDfh/aDDP7vEtM6KjNBN/ZWNuutNbzY7a7Vv2ztXiZfufklEVdTH+0m
c+s8d7X+KJk/LaNy4kZdecEWdufq8wr2FKk3xL05Pm9YIjWiGo2MqKft9jH4AMHY1BU0aKI1egh+
BYUjuRIqWIQgVS3WSBCaTl6G1FoPvuGKZR7QfU4baVQmmL25Sim68DJy/m1krZHlU8HwdX00mNJM
MmOAIug9hqcdwFANnQYe17XuE/MhG6s/mpE+V4a0v62AS8H2pWCR2jboSJJgl3l0+9r23xX1T2DL
bmG95tW+idDZMoEg9li2A231Fdu7cMeu/BNhp0O1rZHYhGgDDBJp971HI02XrVzkBbQfZzb/1wsS
d9Ywys4fISWCRe/iesvGNxAZwLi7xPpZWWhKzyhyp2beQKecKQ7dKYuQjHsposaN2SZvPlQbGdSE
TtPHyu4vHzuvrPMOflvMw9VZVqTFCBctb78N4zEhe5JsOvQKDNMuGIGcPaaaAzbL22KX0nLYk3/F
CvYzntAcYGeI6HobScbYi+EQMkylbNBoVNUuBg87uf+zi0CeV6EhGVUiEzPFMjoG20R6TlVXNR3w
K0ZITzbWsV77fPzgZ1cQvRl4+cFGC7z49WXI0bdThhJ2xdB6NxoZjZuO2u2jb+7r+Pu4Nv1rTjCC
fgbeC/I/8gRFlDBVMWc1tiNiww7JFIX1NFQ2RbFPpAMrvnXWi67fNf0uHDCZRLsbzZhGwe9ocJny
ZBSrXCt8+2+tX1BZY8LAvy7ix6N/ZO20rxIM2ITJa9k3VXLi9m3UVGQ1XssRn2jlRVpKul9uhgj1
ACGgPijov0e2tcETfkr8YmP4dz4KYinCpeLLDkFks1Iy/D+k2jKSbBw7dXZ8L54mCY9QZTZEp1Py
3U5kqmcfQZxQs/xmWPtyqB3TfJE0aWWxoqKhCQjMUQBXI1JT8QQLr3wn92gzkizgWOS9Ho1OD0yC
fiLKW9U95/mKuZvFqEDPgF2B4/jQGYqQWXh+OcS7m6Q8dD42vzb734+f3v1LsMqVPNNmLoZP5YXP
DCjVrI0/kArShlPKnDedogeY0hO6bqnj7VacWVtMRnFBgGshxEeDFogbhWhO9dUkBy81c8BOd7f5
uPvn2wakdHfgpuPf/+GZ41xznHBuy+nn9vjv/Mf5m+dRL6OnkwPWuafdn6ede3wCt9zX2+62wZtP
C0U0xvvWOa4aY07EyW1p2eiajxmtmLFUO+DMY2fCO2e3xmUza8fFnoCOEC00QCyh71Uk0Jb7PI3T
EZvPyfBA1YdFe3Ql3bh0wiivI0WOxlADWQbBPlbETlMwJzB0Xx+Pb0f37sdm+/6p0Xdv5Yhn8eZ5
OReSBMsoZ4Hi2yEkHe/ucGzoWf8vDgYFVgCqgT0FsbewFJbbeVQzJEE4veHH3eY33UIdnN1KCHvu
xrk0qXwhl3KEhShdmodxDjl3P378en19DcDr/YqGdM7uPeHX+B1EeyfP2b38KZyXPy895f/8GSnq
jfxfK1HSuXQ8/0QEqAwMtgDzrmANKoBRMpBDQFP4ddk/gNERFIvgWdztwLN4e5vPX+yWMCEl1Zvg
ddFLLgzskeCNfAZJJJa64/yOt0XNqAHOOw2aCCDJzyQEQvgnDzXouuyai7o7k1Xu+bXn958zSJ7Z
JNdkLu/lhUzBnwnseGgxnxYyweVB8VMMGoKUvmG1MSjbf2/ft4+nx9PJWznEWdJZXKzwgLQYSxrK
MQTDAuZ0s3ndfnfu14zK4n1XLpYnGFozUFTgePjy3DukymA9H7fQ1G9rajILBsTlCDppsKRS5LOg
D3ez39L7NQmzAQNnCWBThbsLUNKM0p5EeSbFQOnwkzqa9KPbtJ67ASlE4X2eTaWz43dg5eldvv4X
YoXrHxM/TScFYrl+xPSjdT7ealD99xhz2Lic8B8cR/+PtO/akd1mun0iAsrhVqnD9PTkeEPsqByo
LD39vzjG593N1mnB+/hibHiAKZEsVhUrrBU8OvCUHI2iBRqFs3lDw8EXyUHmGMC3L3A7vRXH9AVS
eXExTz5MCPWsIkL3nPbP0XI36t1+/cDF4ZeHe1S4Sn5Z+Q/8xD8H/PvrMn1ht2K3cI1X7rAYgAqn
JOLvEkZZB7Ccf+7wPx/EfwbeP96bfwX/Fo4h63950rUvULlKi/uiSMifY0oURNJiBaMskSnWajS4
8C35grnlSLccxPYNqz+6e24mvYdgLai5iGmQm+NIg5iFQKx2MQGp1k2k9hbk9h0m+jsDBVO7c4BL
5qvZWrP410Db2SIFYYJVbpOCJBGQ09yb0rkLndDBM9jtnV/4r9kZ8TPkkZuP9TpY9uZw7z7uHjc7
38fyf/9++Inobhfwi/T6cAPY3ofX15uHbef8Dr3B+bmGocI9sfCx6G7FmaCUgDq4OOqip0MOym85
Baq+RGu3nNKS+bOsFg1SRsBB3czmHO/CushWjOzCkRiYMgdmH4ZsgSEvGCWLEjaBLzl1dXWuPFDT
AQOsnN/1SU/2IAeVnevKz02BsE40Dpt44qDTAtPlwqHYqaqmdY91qi3yL5XbapvBck2kKMAsYdor
xSJ+v69JE+Kf0i5SXa8lcH7O98OAYdWjYRzGYhOj0avdo7x6fXFf46LX5AmGkKHBO+kI5AF1bH6n
vxtH3c7fs+/hrtwlj5VTb9LnyRu+/1c4DryuUIPi85aYoeOw+diHk/edobKspqWN0cPqIR6+hQnK
kmvpQq4I4tpOZHy9MU9kdEoq50MPGSylaFFJ0euwHVDoub6FS+p4KkWIbxQU9gcDSIVA0lGflUH1
u9aTwOnlyOpK9L0kCa84eAd0lYP6RpBUd6VZ9zMAWnryqTGMqZa+JjFXXmvr+SqNixsHIwsAABQJ
0W0p3LAQfEkq5YLkGvMOhtspoxuDA21Gu5saROQ9pC9NEYzFm2Ju0DA2KU8Z8S1jc31nLx/IUJLT
7xCuXpuOttRRfIeRUMdSaJDZgZnfIwmkVbcAiqPFwYQLl31W9I4VH2yychsX7/7JRgi3sZkxfjwB
2gr8r4AhG6zQwSyoU+iYky2k1M9D6teKvqJQC4b1bNXClaRq1YEaEULbMfKTal8DKDOLAtJvyfhx
fYcXRSHxh05ZTPdfIOk21O7AiAjbZpMS5fpNpfhZHXtK71G6EnItXUYMeyoY3IEHN0TltdLS1MIa
HVqjfTe3GL17m9eqocsiAMmBfAq6qsVCUyJpfcE4+lI0MXcavUn+nYXv13fsMiTmOol57P8JEZ4W
UR3RGRNvqSs1ADNA15vU+EQNu/e8tzPfsBJtG6az9FSMWRJkVTUcWkx/9BgRJ/EuzYAiv/JBF5GR
8EHCk4NFylzFGix4pHim5IJWFUUjT6c3Zv9Eowc73jE7iDtQcpu3se7W8toHcAEX1uLEQQpmSWlT
bTZzfIAJKqpWdnPiq9rOkG71BtO2sVOCiKdGYzC6kX9o+m5l+WItmjuSU/csnAeZtEmfGFS4lDZR
e5zB8qLE3wHsNAxvkhVkddDUKyte1rM/EYGw4zZwzPqC+2iVfmbp41SB8vX39WUtXsyTPRVeeCWT
Zhlwzujnij+l+gcGd3Lrrp/Rqb2GLbO2GP77Eyep5aVkZSUPb5LpWHafxJYCZRXK4cJ1gSkLgDLo
VsecC5pyBB0xYqmZAK6HMAP1OaYauxAz0aZCH3vMCVzfussbymUhfQvCAQNIY2K1IEMVCYB+kGU1
eQgo7NmxuhlGO/MmtA7o1ejz/1836jGVsy2+1ZutlXGoyzyZ8A2CDWfd0BbZgG8gZkKfa5MMN7lR
EA/UB71bSBWGpEg4b8CLNe2rWKnv8rHetJY1rEzy/z82A4iyX4lZYHefH6+MRh70JOFDJEDE0tbr
u21i/iBtkOpBiLEQY/QGbFINZs5we/0gLgwT3wMVk1oYJEfTvnjmTE1ihIAlDFM4HVXC/DRb68xf
VCug1YEKDbE5wpXz1SmY5ssRfHG8vU8r3aTqT5v42Rpm9MUV4QvBFiIgQloOazqXkpBRJWVVpyhx
6fvOKLdRB3L46fv17broBQEeKBAyAEoLnHBsl7hfZlbFspVgGF7pAe07Uuu1MNGFr7cVwEbaznid
UERwMVb+fazK9wbcSEyjtivn6gtttTUyq4sKzNfncN4sZGOBkCs2L/UZAXl7nQN/pMl9qtLH2Jy3
7czQnoYyKI0ftC739TH3wzUMs8tHCd8JoNgC7wKlH7wvzzdcSRG2qwTAL2l1XxvjJq617xkIkvL2
EUkbTw6jX4gnnMR+6YcO7CwfQNeM/KFWdo2ebgc0rBlrCO78wp45OXwSzgS2C47fvqD4nEwQpbQT
lDke8crsH0BOscl01aF0PJZFDw6a/0q1wff/VKLg2CqEExNAxPFCSmaGDjzNa6TsI0aTtk7WOrqW
NPxUlqDhMmnnURkgK80wMACWG7N6rYYVe3Dh04QFCT6t1gnS2zaETDC/ScIczIiDXZlG/rjWa3vx
ihZECQpUZm0XgZExdRv0FTaFj1q9GX/SNEShOkXVunOqbsXkL4sESjoSIrBEIh5jMlRxigZzGFrK
IClx61TZTbaEnJF9pEbjYHI6JfPKMMJX2/WFXvKuXqA9o2AtPtUy2gHuOYNt0jbxGwa2kMwsDuWt
6mTuDfEnl+7sA7AhkdTMbytvdujzO3O13biPn+k7+6mtnPGSzefzKEC+B0AMHhXnN5fktT5FMgyy
qo2OZFrHOIyfV+zkorKCaRJgbsjJACr9XEZZ5LOuZwA/oQ/aoxyUexDs2iBhVQJ9EwYYHhocd62j
f0l3+aEamNMFHcSX7T6JksoK7EFl0yJ+AfpsdZ9P/QD6bFhN3YuzClDHYYvmtgYP9JVoZmmxeJ4h
wwZWQeQ/hcXWVY5QQuqRXZjuUjVo8Qof/saLAqkEPhRgWyB14ap9sjipHYciBpCI23XfyHwMo5fY
Rpk9uH5uiytRwSmJYijmXUU8lNkcpwyuFBfEip+6rn9N6sixhtm/LmYx4kF6BAPiHO7PFFHDWpvS
UBrxQMvsWz0C48rNUARTvam7e0n3S9lH249iHOR+RS8X13ciV7DX0Sh30RDh9ZlmRWCnyU5lj2VO
VnZxyQ+drk64YEmIobycJwciU6vcWjV/caFbOwZ6l1IVZhBXneyxovi8vq3LcnUUIS1YGVk0b/pQ
oGe6xermOHfj3LrpTcObZnJHCSohMgkM4/d1iUumBBbkfxI1YQyStnncA6IfpqQMXSs52t0aBMxi
iHMqQniV0GnUmBFChGVRt+pws/wovA+Ht8pwC2WrIJVN16aQlvwER5fHiCGggS78BNXRcjknOtQE
dF2W/jEUpTumg6f27TGuR8zx5gdpmHbXN3NFqriZGvx72veQao13c3WXdPdK9FqT+0bb1sxl2oq2
LN2Fk0WKtDoAPOhSokLckDyV2U2kauib/YubcCpDuG/oDyqNUIEMLW3QhOXoWgTqJ+CklfupRSFi
RdzakoSLN+VWOjEJ4szoW4Z+wGL06zWyvKUnAJIZ8ONQe5A4iBDcahq2rEEg4XZTlsWBrPThB2pG
xo94Tu3ALuXiaSyt9GiObT0DkSYkd8DWBdrvkIbDAWnDdt+EhbrWKLywdrhzzl6EJxaIEYS1g5EE
A8J4voOLY0fDfWOCgbynK55u6TYCkwsDO8CDBbKHWOJDU1tdqn0EpRkwyE8sptyHuX6TjQPerLW9
mXoFLOtpeDv2mFuMEqDuXb8kS8sE6YqK+A3tOoDkPveDNcbFKtAiIrCwniztvrS28rAi4rJ0rwF7
/ESGYHLUvprBxwAZLVQ1Bb6k1pagfYydVJu2tB+fFYzSRr3hxDJzU9V207x3pELGCMmIIfzMG1UF
08afJlkrBRlYnRBJnn2ZcJ8sM2W0KZPUrUMf8CNDhzu0D5vN9T1esOpQbgsDoKAsRjqCn8FJrGH0
WYMSL16VSv07rZ+j+uX6319cBY8xUF4CKJo45NnoAJidGsTDue0zoEHXmTMxzyrIykEu6gpwW6Cx
HI1ChGUclATXNMULQ6V7hfxi/cZaQ8xcE8G38mSrJKQ1UQaAiM56ssEk1dWetMYdtyaD//5ERonK
JsqseLVY5W/G+37vxurxb07kz07xEzsRUYO0sqk4jmmFOV+mv1nlJ83doV6LlBc16+REhEg5lpUo
NHTIKbq9rr4k/YpPW/r7KkA/8C7HKB8yjOfrMEpkhgwTmjvjBk6AqUQoeX2nFi0gWhs4sSJH5xGD
/XBmtNVDLKE0bux2Oza+VbqZ+aFFkgsmwXFArnAll31ZY4NBOpXJA7/T44l4Fyqqzq76ZMvOtEHB
z9E+yo19nCcneW0OtqetVNWWlA4Nbhj1BBgQdlNQOjDL5a1W8kQAOWTGhiAdULTe9b1cCHiAy/5H
xoXWSVRqW74s5skSkpvenN/S+AUcfOCzX4eKW4iPIQ9zxtANQLOID8SERqbccDDYzu096WWMnd7R
vN4FS1sA0KM7yQN63E0bgB1txW8u7qaKzl4NZoiTW5wfYNNModGpsHixvNeifTV+WvFKlmExLgGU
wL8yBCUpixSU1iGe3NLGdOJt6CsfwMMK7A3gSB5DT76/fnjLSwI+AM+GgiuBH+6JTnI88yiasSRL
RrzxY8hvp3ZFBEbB8UdEf8czNeBsgb/AnT4X0iYjaHNjjClnJGYvvBb+XZfS/lWz8mrbVVT5zJrC
3tE4IUezQGSV5HLuJ6qubWkpRbswqdsPbaTSN5aUdCvJ4RwkRA+R1wIuwwbgcjQYQ8ArSAa4j53Z
LOYPdLpprhGO8Pf9qEmVQ5hVYzo66W7bOIOONEblxk2n3DaTSe5qAGy0jmQBgIrJLPymJHJ2a+Rd
9UABu3jQkri9z0jdId8ZVTZiiNweUeprQi+UlO8WyOQSv9AaqqAkVrXPXRfHiDf6+Kibtd54MUgc
Z5hlDGsB1d1sLPCjTs1ra6TaBhs3PCJYCXcy+kR9m+KV6XSdpW2jaiwrMKSx+hCrKv8ymux6jPh5
CusKzIRoUeIVdglKQJCeBVIx2PmmC1m3TZk17AyaxyGYCyL1JcyAjDoAfrsGxiC4vnyqZVPlaLmk
HZRKottwsEcg9DVS0zgdNhHkHxlof+qZfIyykZNt32UAQjf13g4So483+Wwb73kb5WCElchzguDp
c6YWvYMH0nwiR2rnxuiizjD4a06ahx4urfcnKZXf1FlBEikcjZss7+RvXVYrvzQMFt4PZpb4ZS3H
yFZQBfzVpCiztzw1MGYY2mX2s6A6YFdVkr8mct/vykKe3XqYMHtbxt1tZFmF22amekvJJP9CJBHt
rFFJbpVYZ16NFuTKYZSWbzZTjIehCO0Eoy21WgHW0sqGAIg0YbbpqkjZlYC+ekgTlQUA1LUB1qGq
4FUciuHT7CPJh7SmcPWYFpsBveI1XkN6dm9lYXPMKEsqp7R5AG2P4VOY5sVjWcxG6SVVBI6QkrGP
UDMwdVq3NPpIysgYnUyeZn2vRFn7nqQmCZI5q/a0k9TnoqtUukMPFjCUU2V+kAe1CDDLr7sE7AQP
usnoDnR3urTpNaqGPusYBalPgaofKJ8w87/JmmZ8yKoe4/9jZtPDoJN8C/DJbkvjisiOObLye5F0
0TMYLkExy6KaPIWy3gBnx+yz5zLRxiclbOVPuwKqc5jZAFNIqqR4LtSefQOHEKZVlMIAwV+URuyt
H1jzpHd6DObPSlU3HdHyGwvsUP7c9WOQlc3wrLBJAYQFqcvfYz+MvjzLyrNixHnjZpZdEidXyrHy
89iOntSUJoc81oFwECIz8qxMCglK2iHGkUopK5yIjsOrWgNlgGZ5DamDYdwMlUKPodriApeYe8ct
mrRdlFf9DUCfpI+pVGVHAUsWPl23aO6B0ts85jVSqg6I3MYdo4DQc3qQZE3oCJvrvVaT9H5K5q50
bC1iO2aBYbjQW1Rs9Dmqkf/WxwNBVP9TkbXhpTLtbpdbmQ3IP5Sg7gokyIpwYpFX1WX9DcAl0RHW
sPNInU/fzVxhwaypBMmJYgQ2t1klpTNPU3gT9zHyBvYEMAemJfnTCHMdSEmj9EBG09A8ZlcsAM9v
eqtVZfJI6BRtjUjVcR1SAOxbRtT6oVqMN9k090E5G+lHbjfgE5yAopaDznw7SGY/OkaoAw2mnkyU
nWSlYYHZcVC5yUQ1XGODHwNzzi/7VB/A9mzUtmvlmj476P1vbGcoY9ATKVGTRciI1bKC4i+wyJ1e
UwsffGCt6pqhCVJmkIU9WxgHRDuHLgFKJ1IBLunODeDsXFtq0t+RUdihM5asfWWlTf1JrasPU6Pt
to8yUDprWfOhhgSzs2hYdGvStX5t1mC+45sO4prqMaYNTBkozcCGaqblg65K5iFEX/wNhq/mnQxN
fOlyEpV/ER0AKO/fd4rguQnYlG2qIdZiuc/AV9Por/IajOWSuz6VIbhroFqoPTpd8KbFoGr3VttP
KX24HhEsBd8nIr4i55OIwKYFZqZriFC09yhjeAv91/Yk/i7XwMyEBAf+SywqTFKXTlKO+C2X9/Ho
kzx2JLoWa/M8iRhynAoRDgOjtYMptRBiPOTf2DE8zlviGl4XDL3TudU3aXt91xaD+1OBwsmkmW6F
Cl/V4MowQffz9r6/0Zz0Xt282J50WItFl2Iq4BkA0RKsPpotVsoli6CdrEXgNuWJUw/3Fnno9NvQ
upuNlff3miSuMCcKwWA8oiLikqSNFm1DzO1qxsOcbkp75SWx+CpDbU3jpCvoABdbVZMs140+hyj6
kNyBfURHv8S+dWPFV3+uARksXqU/skQ9V+SKsiKBrF72LO0IuPB++JurhKk3VM+QapTF4LoeDSWT
KYrrbXWr26XT5n/z4P8jQBwWyIoWCJURT/H0L8UQGNFNSTeGuqLbizuFdmyAcYLvHEdzrgAmWB5Z
0/EHnrkZwoAwjOCuZeuUpWzS6RtBORcCXLexBsB+4gK84qAG9Xu7uxv80HKBtX9veKYbZc7w3u4N
x95UvwsX7uIFSB3bAek7f+Uu8/eIaDxOv4UblxONj2IypaoFaolefZyBsIKeJtn8UOw3qUdXs+EC
ajqdAm2NxmDJ8qo2LKMMDBvULQSxdVdEpWwgK0uaDeOdqHW9cpUXn+onEoSrHHaVEtoqJNjd9FnJ
P7O5cGyJOgYAgJL4B9jd7rV2XPGLi7camIIY7kDPDdBkxWdz0qiNnHwdreJm6AtDEmJrdU7rhnfx
95Wz45lj8exOhQmGnzUmqBkIhKVAuhrjnY4xJ3gYSw/iaDvGb1T7mbDfK0K5cl4TKhj/sk5QYsoh
NALQ+Lb+me9RvHC1H5KX+OOmeFkRx9dwKQ4PD/SMAzZbzEOgE52FlPD2pYf6oHrZ7nvshretYwJI
1FXuadDsUOqyjuHdWk10SYHQXPivZGF3wVMehZSraJ0FGNH/HR6kH/VrsjFXmukuoCOQ+kNr8R9B
wo4WdhrTOoIgTXfsp/I1mDcxOI3BKeYYP/Nb/TH6jqffEbhmxrF+sVbuyWLGAo0tFpKPX/3aQsai
MUkN7HMc6G352N5Z91rlWBuGDLRru6Cm/yzvpxs8sG0vf/ubsz2RLNhB3Y5KO+Kq1L5bunNHYHo2
hqeaTvkDnD1TUDux19zE3wElDF7u3Yr0RUU+kS6YoJioBM4e0tnrgPfZ9k42nex18Ko92cTBGor1
UmSBNh5OpoL+AWTUzu1s3AAY3KA45JIeQas3GEFbbYbmlq4VMJc82Kkgwe6BIXay+xDFPlI/d/W7
Gu66tcLdkvE+FSE4yYRBXWNuWmdzN+Zoj5HVv4ib+dQ5staA4wbD4vluAVUPl4Y329rDzTBtTNu3
9ZV08ZITPimZidwmcpM3EuAvsE+zdRisbN/GqSeDTVtNFO+6qi2JAt2tBVpF3PKL9qWymq0oHNA7
EgEDJkczEeb9stKX/zPDB7ckp4KEs5dIUmt5ywU1bXVA3i4FXrY8g5Wqae4BVEnduu/ASmQYn6Mk
N54x60FmxCpYDOM1V7ik8KjG4dWD9lMAigtmJWvVuZwVPBLMNJAw6SNHj6F004LMYZRXEslL+ngq
SrAjRaUwmFeIougzjNWHIVrrZVqWYKDbmFM3yKIXAnhRboIxjb9FN1V5VPuV6HlRQ1Ch/t/fF31N
gXGpesTfZ8VPIAx7YYGElG36Kgb0ruuishQ0cNxAFW0ifNJRMERQRPRs1BAF4Fov0nUECiTQwxy0
N0PQziZ6uU0H/Kl+mJaHlkzHCenVuemQfOwBboTJ5lly4sHedvKxozZyiyt7seR3Tz9QUOK2L7u5
43vRkTfLuI+MPbCXwQTE2j2rtupah+Xi1p/sh2DMkNaFH4pRhEjR8NHErWNUk6uUW44yen3rlyzz
6cL4l5yE2qCJ00k2YWFJ7SFP3ZKjJPnXRSzqqQVKUERKqIKJejqQQkcZCQ2FiXKIUhlF99XupuX9
+iNCUNXJKDXkmbFfnYvm5Ch3u2MRhL7pM8+463bEK37Hz92TtWKuF5MOQFz9d2mCS+hnMyIVPydQ
BsTH9l4hDvLjzk/pAKhyT8Yj6T+PInNr+kfi11D9yXnFRWYDCxsSs1hys+a5ARVt9p41B5L3K7dy
sYHjVJZgLelA2zSyoRvZbj6oN6qHNOjRdis/3jU/pB+KYx6mrY7I7HFeKVmtqIwtGE9qG/XAMG2F
eL7alkl8MLRse10rlxX/36MTYx/wokxjQrGRttFtSnVAgrhwMjNbUf5Fj3NyXoLhYH1aazLFHk6g
1wEYtInxTZZ6Wv80JNnKga0tif/+RDemSlKm3sCuKa3mGeVLbqSOYa3s21ebtfj4OdUKwWIkzaA1
EtLybvpqH7SH0bMDugNPwUd7g6nVff84OWvqsGx9/5wV3+SThVFJjk27wVkBzF3C/E7d3E7DLTOQ
eDO8Qt7YanBdOZYFYkwAgREAKkWTJXdGPOpZh2DyfTiiOemQ3s971Y3frotZauBFaCThiQN+FRtR
yfnCKuAjD5oGOWZ8iPM9He8yK0FZ4c0Yth2q6SB9kUEHHAJdfW3Wf1FZeP8+6mMqQA0E0cU4p6gh
QXTU7IsOXCgoxkXJZmWBi+p/IkVQlj4xUz3iUhofTVZPwDgL4n31VlR+aLj1zbRjT8kLwfD/49pT
am19gs70WjEBRhSXwbY2ibmp88ZR1irri2bqZHWC22EFIPZnHTLGPES7PIx/t3Kl1yQIDiYcqioG
GB1vD8CsKyaX+7WJrwsakK/4nOOlmSpgi9BZca6DObWVuWhHNDy4wyZ+zDw9YO68NV4DoIe7/a3x
HgcRnJoVNIeXyWm2a2/9Red98gGCjox6bKG9FR8werfUs3/EN/XuV3owdslRdYhnFM6+9K/r5eL9
PhEpKEcJ0AGjzDEGUFjJc4IYyMnzoTnMUQkwTHVCM102PaKa/A3jCLvroi8RB7gHP5EtKI2qxGNr
MMg2bqPeMUPPvksCYxM/FG/6rRm5ZKOBAduPA3NFlxatDRBl8Hzlk8S6LSgTS4cmsfhJx3r4kFuq
y+znoWGoLFaHvjHdYpQe6vH73L5WVuJrYEm7vvSlgzYVjHjIHNHBvGgkJPmg1DJWnidymgSSOUlb
rSfA182q9GBZpfxyXeDS7cEgLqizMM0CMHpBtQ17LgBXgQVzYF8yHvry53UB/A+IvpBTU6G8gAZP
PJTO7w6YFdgoqXjbgq1pwxvyKgLuESTNr4vhKnEmBseFaSuMFCPDgVYy4XkEfiCttiOCPE11E9ZB
Dvj+6b2LO+DS3gx0xWZfrEkQxjf1xNnKmW6MvQxhAx18I3xINPDe9t+vr+hCFQQhwsZRjLID3gNC
TOAXKP1tbgQZKM4kunbbFlcD7hUQGyKVeEEHYbVFOE+NgpPRDaTw0OzgTHru6bJfM8W3oqcMbCJy
CdShwkXX6aTeReO31W73xeX++Yqv9+/JnoJjrI9Jha8o0EkxfBv1vZo9UbJywZekoBiFASrMggPf
U1AT2wYYg5GCqbadj1rq2daRjJ61lmhb2lHgpHBwWpSRL6yIUfVRM+RImTThCO7djwZ2YkhWsieX
qH1QELwWNXROghX5AoxqGmQwMHMpMhJIbpexTAPZC/rUU4WB0gaD/Ckw8eesRkrA6m7RWFD5nZ5r
6S3B0FUL3uvMYr8GgrY7MMSVoa24cxJ1nhVmyi+pyXTEjjQEW1ypFxILmgn8Pz764dr20PfqKG1Q
Ch0BMVFrleahiSKU/uKwLCRuUGaF2zXE+CsrFJl0MehKmax4BfVzGWxEgHdaa3vm11W0HcD35eVD
HV2TYvGnqmSVERMbyeqwC6rE/J1VurZi2ReFgIASI8z8aSA+pminRQTjhPBpZXPToiPU1Ne6d5eU
27LRwyiD3JLTKZ2bJaOPOjbPMZg1WyX1xvGzlmvHGEFxP7Jp5WyWlmN/kcGDPB3QuEJ4QAFlyqYJ
1imdcscqH/rsv75vod3YKwRtNtoxbXH+3bJ7ZF0yLEbn/IrdLml/XLeviysA8RPaZCXYAnEy0A6T
MUSXFOijBxPuVXItkD2sHPol8sPXKoCpA7BLSQd57PmRlDX6LeokQfK0oRs59m20RFm5R1Au0V/D
ZPAYORSW5NhkRfLy6v4I5r8/Mad9FaKikIHd3mTFt75HpS9UVgpgS+qG4c1/1yY4KLnJLNDiYm2h
8qErqqeiUQY1zElf8bYXkSjfQ2RvMQIFjAHUZ8+XApIa00pmcATVpkzdiP0Ya6AvDW91n9yjfdFw
tSI7SOkaJtni8jDcL6N9hYNWCGJzfFNLe4hFwiByZaZ6aWJ+z0r1tSA/r6vior/46sHguV30jJ+v
kEWaglZbGDrC7OMQKy46KA9tmPrXxSytCMiaaPX4R4wQVmeN1pWtATs3UbV31GF0c7N0YpDrJN1a
7mhNlhBIa2hOUEgPWX3xYWU3RXqbVcdujdD2sm7PfSAKTmBfBWHyBTFCmMdTo8JXYSAi+dU1KApK
nWNmkdMZmpNH9X2KIamSfY/rVfJXfv6i14Dtww3AhB7AnIVDk4AZWhicqryvVNegB7O8m4xjFO8U
9VfJtrr+QJRns99eP0P+Vy+kYpgJYQUAngGeda4qWlxOCOSglUYd3St4fhY/GegvAXeiDcF1UYsm
xADguoS+IFCRCReg1PrIZGhxRgYfYIeNXG9pmKw9eNaEKOfrSSSzgO5DSDykrwOVns18TcTilsFX
aQpmFmSkgc5FkMm0x5nAk0yk+8XCeFcNkwvq0K01fLJ6rUNm6SFin0gTFgSIGwbfCKvYyTMCaanz
gZ3nhMM3KyJvtLePsv52/ZwuU+zcQAL5AKeE9lCAup8vEKl3NCgSiATIxcMw565cxS+mVb4W0oQp
ZqQrCtlri6pyqPqu2pOndJrXWZVv1msNpst7/edTBBNDMYuZZQxux9YHlxEYl2PLEHW2frZWqFzY
aNTdwGQPe4mUjHisTa3MLP+ijhtBX90gg4Wy2BYzWV5ofZK15q81acKxxp3V9nNe4N4BPdKYX1j4
jnEOQL/iyWTvjWJ7/UwXzKfJR181GUDZCBwE89lUtT4rA3jtTd3cAMCtIz/19tGamXddzoJvNRHF
4QHBR3qBTX+uOtpYk7jOOec8uCTqZ+RUdbIvtK2cNU6t4PVcrXQILO0jBof4qBdWBr96LtDKOxCm
UljNbL4fUYdC07fi7zCZ0rfNCgbLgi6aXD9UzJai5VnsVZOIUYdSBa/adNbNiLgCuUcQResYMKOp
eW9o/5WUDCkjCOQTRCqgrAA4cb62OSxHmhI4o2RQMFJgOS2wKQfcs+tntqQbJ2LE+lbdKJXecjEU
z6Kkua2AS1Apwais2P+l4NXkI45oggYDBlJS5+thtt611TwgQq5qkFKGwGBy2kJhN1OmPZCxiR+s
eFJ/UGa0wVSUaRAlRoexe/THr8EfLTl6npcDwjAnQELXwPm3kMhS8taS8S3JobKAnzO07kx57O6o
akAkGDS0I9rs2/W9XlTXE7HcfZ2E0aBdzMc+UhC/j+SBlbiIkfFaRhagiuZ7ZgL4q1hDX1q6kqcr
FXZdIrlsTgNExuNnLH0OSsBbIGuMsUqYMGrQS+r+/61RMG1zQ1lcog0YoM0EvDFvbH7JaegoZeIO
+accrZi2y/FBfk1O9lR4N+h0pGpTqJlbKb8wQDP2G0XbhfbBtHemdme3mHwImJ45erIb1pruF20C
MEvAgYIGJYyEn59nN7RzGZZQo1YKHdJsW1MNesuVQM09NGulb66TQqyGbJqKBm4TXXqS6KHScKQ9
ibGxqgHQtlaLgSk/TOBRyrUcjMb0hxYmlZ9Gg7JXJPmJUFn1BrM1XMAhA8mtivLd9ZNeWj1wyzXO
c4KxexFTwR4qluiFhp2nlm/q1Y2WbJImsEi6Yfm8uS7sgkaKm8MTaWJGDzxNYVth6MyVi7tORnaZ
1RjVaB9gvNyo1Lwhx2RgrdyyKAACouKaOyN+rpIDjDTJHzGam9yPvEVgreK2EHLiuziOL9JnoOQU
TYnaEKTUsAsjAG5TVt3BNaxs9JKJ5uPGaETnnYpiVt1OKQbUWm6t0thMMbiVgilrMoedUs8sDuLR
bp+u7/aSREzkYuAXuXY8SwSr0TNAn1oFWLfmuE7uuhDjm500p7esl2OPhm3j/Hd5QOqWAUsC14B9
PL9IE/Btu5HBuVYFsMLlkHzO2bzH2P1dFv13LBCuSSfbyRd/YoW1rk0VhNWIqTHcV7JvffdizP4g
A3z6bVRu8wjx/Mf19S0qCewDFAF3BQ3v5yJzCb3LSY0TzAbboXlzGOgawd3SkQEWDe84kA5ZoOo5
FyFTOZ0BDJS5KKtJ2Y05PhJlY68NeCzeeZyRDpBllGBMYSFWqdYMvT84qLC4T1WyZxF7miz0iXXd
MQrrlYBycd+AHIYqKRA3Lqb5pTYc2hwEn67aseamMUr7YMz/ecSM68OJEEEfqgS5gKiHEF1Hb0XK
HJKkHlNWfP9izIFaHIcVgjwowvkBofFXLpLUwAtfyx/qQXYTu9rFQ7QlFPzcqYa5cPtm0H+Z9l+F
O8h6Yv6Qs0QBJ+1ctAHyH5vGGMzEhKPXxh8yMZyoVoIeLZJjl29y/XMoR3Tw/kVpi9e5MQiBJkND
FWe2kDbRCUjPkGxriEe73QxPFP26frcWA8tTIVyJTu/zODfSEEFIT2z7/0i7st3IcSD5RQIkUecr
ddXhcvlu2y9C223rvi9KX78hA7tTxdKW0DMDTD/MAJ1FKplMZkZGUFbGFgtmplYsNR5o0TNvQoU0
j817pmOQfYr+/McfwB2KAp1EIc3wAwIhc5Xc06e3wL9VRq9tAqer72XxySDf4D6+bnfpcJyum/Pb
pm6JkREEaTUuXIF4Bvh2r1tYylfB/ogKH2oBIl5Z5ztbB1JAwAGB4wdKEiI5Uv8co1suYDAb1AbR
GqpwKYShEAWM9CzLhzrRuTl18hHgQoQwSbqRTAzogNCgweiBEDnX17W0c6eGuBy1KVUQTui4AZQy
f+ym/Ink08qNNn9zPltD9xMXKNCDOPTckYsUPyVGj2wtxFgD+g3VXf5viginJuZVnvi9KrZphQb/
XOx6xu2lRznF+9XqAqut7ippJX4tfpyTBXFObiamWEU+Ps6Y7KS6B/l0SQdgp9haQrVmiHNrJsRy
1ydYVuzvJOO5Tw9186CHKznV0vdBGwE9MpCbgjSci8YsnoxJ8w2c2dQoaC+8lWW1GYI1GPOSp2mY
84BkIQAYIDc8/0Z+KKqToiM0GEms7EVf6iAjLMXP1/15qWanoyJpagR/gtqN+zhiG+t5N6CeFHXC
e1cRTxaA5AFgdVQhKszCm6H5IINhV2Ptml3gBDhSRhlYaWes+P1iNAaYh5gAq4Pzi4dOkFIbUF/P
EPKnVqF5hEH7BNPptVJA5rawBsG0MDpPzTKikIe2MJ6/9gvm08sdPTTkJVw3yCSx6dxmhDMfS2yg
0JBhpTXo9AazpFqV0k751lNhqxCw9OSABASQd/ZlyVKNNb6oOTByPwHf459N4I6mZlYYFcjn+h5S
ibxzE30PHmcAPWiQiU5XFHgfWtd9YOnYnJrkVq36QxyUAbAIZg2elvajibxiIPbUfly3cwlqQrp0
aog7n2pujpEuYW2jir5zDqBPOei2pte7oA1iCsYdW28/CMalhyF3YjmiKflrCev5NXj6I7jjqyS9
bAzzBjeZT1MZ7YqMKsbXpH5W2scYHloGYLriNd2/KDiCpnvGFyOmoy9+fp4NMoYJwAkI61K8CXST
moV/I8ePrWHH2ke8hghfSrdPzXF7XRXI1AQ0JK0gnH7lY+X0iraLIpH6pvEumd/XP+2iC6kYT8Oh
mclm+TsLtIGm0ZQo33aGDWa7orydRC8e16ZPFleFdywYz0BGhtT+fBPDaCowagQ7VfY4n4m+8pgU
2EZ1MNaqJoumgCkWCf6VMYt7bqqss1Cr4wrRSJQsMdiAbyQr3NH/Ha1x2i/lSnP3bqanRrGdhzBE
o8FayLgheWmdVrU16b5PjqI2WLp007Qrh312Mz6+nBrj3stSlJRBqMNY3je518eSSAVDabdyR9bI
ztZMcTkgaCQrJZNgigy3+viZCncoBNh/73gmPEEGiEqB2AL3laQGrf8ihkOUmEtLusJC15mWmO0w
/9VqTizNd8dJzgTNbXMyC1gK2pYKmGOS/Nu+f7u+nKXof7oczr/jqlfEIocRVYloRR6aKqKS6knS
Uwaka8OOVeVct7h0ck/rJ1w4xF0TdPmI+gkLb5XCLcVtlD7J8YrXLbg4LlZV1AFeRxWLd3FWAqNT
zherrnzLutPXdqlu+wIMW/pnvwquWzi6c/cR8h6oB4mQRTj/VHLDimaak/RM7a0R42mmYTwpGttA
T2qfBdoaPn8hVZvTBTDLzw1XAD/P7U0YvesIwR4C0+cMmuGgan39Ky0cpRlhhxIu3uB4iHNfKW8a
DH6BzsYKhfcyuM1GRuN0hQdmzQYXGRRMKelZBRvTgBphSzbmqDqSwdzrS1lwuLOlcB9niBKVBCVc
oQZrEwGHVbWNyKMEftn/YgdqLNxHCXrUoSYsB/pbtBCPAER0cWmtahX+DH5wEdXAOx3Vdfxh6nyJ
REaXsSI1nrpTDTAc7eqxTGioSKbtSywKge0swsLJusp0fNTEt+HAhi0DjGEXRCTfKBDBAnhN05Hy
GXJog/yv8aYwBOhaNbsvUI2LEa3DKr8zQCKfOUkdo0gXsSnQKSipAPxtcez0TYdOBrBjRUOgaFOC
VEqY2C9/mMS3OGiCG3Alj+8sSHX/Pulk8qZ0o24XoYB68CDqAXhiJe2PHyXTnZ7KGUbijD73yrLM
ByD3giG2JlZ3vlf7rd7fYNBMqFzSJFLoSUEQ/qrVfvgl1BUhILouwrdyNKSICoGf5ZbRyv0GjcHc
HeI6XuPBWYosgLMBnjmTXKI9yH3mEvdCJqGs6IOss1W9GulcqWxYdVMqTmY8XHeqpTNyao27BIK4
i8ZYhjW9GtCThthhC9owFByum1k6I6dmuIDSJBPcB/RdlkT+SNl9AkGq7rNaa/AtPbgMkEqhvoek
zUQCcr53ta+GYDhBXbGpPktiy5lHlGMSxhYp9wKIKoqjWd1p2v31xa2anVd/cpMObRikyI9RdSN/
wP5Oi+wBuhlU6x1VBau0cmwEB6K+wiqP+cLXg+I9miFgMZ/dhVuvUU2tADAdRk716FMp3idQ7AEe
FfTPXdLstGB0QApMg0TdMki2Jeo9XohbDJrsRrD5XN+EhSvq7Kdwe9DWRoq+DH6KMkgaJYVqC2oJ
8HIbWF2RbOUiW0mUFjILLBxX1Az7FXWdC7u+5ueRkg2ZlRYayO9B8m9gBkLN/NtOKL5Rg980Y/MI
csc/1xd6OZk6o9vB2mdoUCjRMRxx/rX1QNUbZnaZpY3Paim6oZS9mEMOpHf6aDYhDYB6T4Xekpqa
SiG7i9ACbdXosZUflS4++NIT00sLtP3b6z/s8gsgYQR/KgGxvQG1V+66U9UuygddzMHgV3oN+y1k
GKMwNFDfZFRI2cqJXrQm47Th0SIBysmFKfTm4jCpJXBussIec52qGEGLxsKWA8A410725aAYulTo
eWDKBW04IE64rz1lfqEYUZZZbvwIhR0opG/293v727RBAnV9H5fg/6eeZXAXrZpJySBIPSShi2nr
iymacEamW62gtIecgc8QdI+NsI2nRi92SSj4e1FPI0hXl0347Y9EFKw20SR0GLL+DmOx8SbODKmg
ipCkoLTu/PYtTFT20gdAI9AYfJK7cOjV3SiK6Z0YI+XKg2IF9L0Uo5CHo+sFpJ6qA41/7rVxMDVt
2DNA2IS+B/N+dxCNRkXYV97AO5I4IEB4QhnsTk29qUoIlVj3fX1fL5JKaNEAd4VAhXseaMHZo06i
JBraTShHukDr8iklmVWX79cNXERDzgB3ALSkHaesmA2wR3wvSboPmXPdxNoaODds1ZHESQsT4C9x
1c6nk7ImFLliggchFVKMoDZvUxNqVAleRHMlTixvE4ATsoiBLmC/z7+Dz2Stx8wa1hA3VB/cun6Q
tb9PKwAMA5R2BhICsMXFSADLJ4FEYob0PvtFSOiZjf6iSWsA1PmncpmqidllVFdRSkPDnAtC0xAz
Ta1wUsdhohqaeJBC7UIvA1bq+ndfCPpz5XrmyUZFY0aEnm9aIw1oARtjZlUyOJGRgr/2hV1Ldjbt
evFZ6Vy/o2G4IRXofDGaJJJjGm3DYCMSS8Z/u/5rLr4gUnCoNwBCpuIcIdqf/xgxjScBsQL5NdTR
i3DTjbm1GuAXwiC+HBICIG0MtAa02VFPzquQmniVhVNq2e7h+DT/8+BRau2sx5FuQrrZrDzXLj/m
LEEI7WLMCSFU/fyeE3td2OuEAZ5kBUBlAVvB1HdZfmHtSpS4OF+4vk/NcO6PJw+pmgJmMgYlIuV2
NP+aJuPHAh7rkIkDFoYPdGo6RlIG6TSrIB1Ir5/zyQZY3ksnx89XzvLSYkCViSeBiGwEx/n8G2na
5MMVkIskZtzetXkEOEWbZSv+tnB5zDOMGvqfCqSlL8a0AX8hSi1WmRXM/LwVgdofVCqP6HhQvwid
EgQ48fjB+sxNG6AW1cfr/r6AFzi3z32zOBBUcEvUGbp5pttXYLEYhZESKbyd/O+6idxRUDBFiTc4
WysEL+Q5aPkitwbvP+rAPLKrKIAdm/IG2R66J1F/kKFHhweFz/ZTstYoXToBJ7Z4XFc0EF0B805m
kakFyt2wCrYn0d5YwyUurgkzqWj6YbxD5ovbSaihP6IhV8fEIZXEAnMdbjfepu17Lngrn24OjOch
Gp/uxBYXRVivNF2iwxYqPnjHfokS3rFgIC8sRf+Y0CSJFLcAVJA9XTe8sEaULwBrxTGEmizfBgQV
UNToSpEDafkd5AI4ypHsYMg33unmGs3Yoi3U5uAeOibrfo7PSeQShjoDhXqZW6bcoO/sybInlirI
LUBz+ffAAAwjAHgNKyqg3vyTr2zHSgaTOGw1niYdoFeFKqpEp25l/xb6qOeGuDNXkrHWUgZDXbZP
wsNUeoz8kQ2HodKuQw0236NvJ8ovRbE1QLCR3F//fnPk4vwGRMDoSePWFTF1Pu/5yZ7mqgkKhBFE
+746ALUIxfNIs4a5r68/5k1pyeRPsjYPt3D+zmxy9ypBNJUzBTYnJXXN2JUyf6OTnQpy+/+2OC5s
l1WrxiXD5BQh4LbQAPPTR9oln5Lq263SQzvBjYy36zbnH39lQ3lpOuQSI+gKsLhcR6F61zb2pLyD
ex2FMYvF9fbvrZ0+RrnPNzKxxxQhnodGETkgtbCSGvz4NU0q5kK1G9CkbmVPkb1erHB+I+KFg5ol
mGYJ9/mmpA0nqZPAYlHm0uCBK91/nYKmY65W1LrhDmPa9JAlEEzBG5PU3NdC0BR2UofSi5QBPWoI
pbJNRV+PbqchML7zQpI/ulrwd0KkBdsxHXWXZXr0ZIAbxWFNkdaP0zQxT8+r8k4UDG2vjWBOz4eq
BkF2qSQUqtK+bxXqKL6DeiN616RYj6yhFLRfqK/nPtinc1mkMmNVb1dpUo+0ioyeeNogKI9DEnfm
MTHzIrbbKW5zyJsw5tsB6ct+awaZJkEOIjZe5c4QcrtAYbJ2OnD9dy70P8yvsvAxeNIGalA4vi8o
xDFHUWJenYixbo0N6tpWLTXoTed9BSWBoMqYuhV0pTceZDNsIupHEmNbxc/Atx/1TZbsREA4sH1Q
GgHOmDAvDhWzPfpRGrRbLa2CTWtqI0yYLHsLMSR/HKakVKyoaHTVzY20sSbZGH27BIk5WF3LEQQM
EGEAJH4KwJadZinTvYwovuPLIIG18iHQb+Ki0gsLdQgUlYH9Rqqv4mIBv06qjH/aSVTR+S41DMiW
UHKo78LBl9rtGIvtYCu5boI3VRjTx2IwtaMslyxyGKYqDvIo+IyqYcokF4TqQk816Hu+9USNyl1t
loNqjRMUDoH7Ih+obWnGfWoOwI20YYwfrDYNpq/A2QpeIZZBkgWMZeVRn5S8e5oKVnQQRyvzyjF1
aC5s27IVP0SpGz2zH0HZNqJihuJyHevDvo5r4y1UIJIApE8weOIEtaENEj/yjIskKSFUFSYP/VCS
2u4KgLnNVq8h3iEL+edQqsOfPtSq12IcxIOCUgTkEQJ93wlJhrGDoNd1ezB7I6MhJHK24DsRnhKz
yR5M1kOCArh53SZZWO2VLohBF5nq8mMJLQ3Xr+RxcqDGDb6CZgiSl0KqqzuIB6Yamu5DszHiHhPW
DaatodM49f5vNYvYZ1EJjQHmo2bygO4AwTTRMQhlx8zUMLAW61WIZjfmjSE0qqMlIBEwTLXa+FgF
GqIR6ZThK5+kyLRMxe8bGhbZBC6EQf8dhKo8AXvnF/dRrZZekQuSAsHeqfse+zhmdJJTza5Rv4lp
H5mouHRioAeOpBAAwVBDTH4bULfoIFELB4WPI64nWgfu9MmIMHESD/544zeqOVA8Q4aWTmKArh4U
ydIDBHVH0c1xcD+0UQIpFiRvpHKlpnYRolHAICp6L5Dtw9uBBwP4gzz0XScJQAeBBhwEoZA30WQr
Fg9GfI9i5vUQffF2mK3NCpgooaKvyGeBYaTmTerDmmD+bsAhNSgrL62ffPXsyuEscLmfHyptVcTo
XWve9Blt0q07bb6IJ+zKl8j66CkoG6hoo4TohisTahfZw08pCJkDpOTxBvuZoDjJHnoEm6hKUUTJ
MY2CPiZEX5viJR5jALAYzZpNOazVbdZMzrfTick0G1DEk1FWCcb3FIAY8O0VOBagypZ+94ZqmWv0
MhdVAG6N3O7K3dT2OfSCKGO3huwSucCr2bvuIxcZEWdj/g0ni/KnYMr0EDZCZF5+4JpDBy4ju1JW
0oXL0aXZkAHAA4aHQAvAp7WDFmqC1sOQ9ix7r72dvKTbYfAkL9nmXrOpNtfXdUmExdnjstsqVztR
LmGvd6VH6bV/la0H0OU2tnx3M9zIN7oNCTZ7xajMJyicUS4pgjpwEgIji8pbkNhBpYLhxZ7Mfd9Z
saJTTT+GQk2rDgJjjS1WK59y6bhjGgIvFBNkRMbFUESQaAkYjwWq+4cqOxrN35Zvfhb3z9/PZV9B
3/dxl+HvF0YQRxDIfUGTbzqka+wRa+uYz+GJS1YaCVQIFyFIQnM0kzbQH1wJw/+Pc/zfUnSuAVAr
nRAj6xAoSmzgSHuP7qebfvOJwdDwO9+nVHMzt3yuVjZw1SxXY4x8M5rYALPgCxof7rNv0UKChMfA
fnj7NdrZFloymbqSNv8UMPggjSkW3Dfz6B4gBOf72YmdIKL1LtDJpNVO/ZS90TMO1XdrP92BlGA8
hjgLgV3T+Fnca87KkZi38pr1+cicfk2zAabKx5EYQc8YOsVLCy1ZynxH8ORf4coRuGT2n33UVH/K
f0DA8ZDFIoskZKRYa3xTfVcvsoXu4V7bSh57KF7ZrqbA4e0Tka757GUBC4bn0Q99ZrTAKeTiKFhW
2DQwLJMlBdVUTNXTIL6tiUXGbanasX9brcFFFhcLunEEVQ0ZzgUQukn8visFLDbLwH8pOnlHKy/f
qw+gzLoZXcMFVfUG+buzho1aujRODXOxVWuqturxTKAJOApEOkpPCqDXlboSw5cCwakZLpriWyLV
lWFGlN/0YW63f113zsX85dQCF9IE3fdlH5B1iiJ4ReVd6Sp3LaXBDZQfNWrQ52aTe/dkq96tnYuF
LcToGoA2kOVEDYuXyZJZGapTjanhqnmW0NqubAjYMfPl+gJnr+MOH6zgMpihZbMY+vnhI/E8TwaV
R5oqTo5WJHSegPYJV8LpwndCvQpau5jGk4BF5wK26Nc66XIwEMfms6nfi+HKNLAy/8yzZaD4DR0B
zOGpEshIeAKwXqrUBq+E0NqDcc4KNuaRQLAjtn0XXJputE+cdp/dK1bgMAuz7S93g6feasg+oT1w
1xwRa/a+o9zeTh7EhrcyDezndGUPLnaa+4nzHp2EuRCscBCQTENLEW6TYZ9oDvH/9jjABL4hGv8m
eLeg83Nuog8wpFgPeWhh0FdMH5Q1Iaj5OPG7DDavmexf1XTA9s7/fqEXgygbitBqybdUPw7tbgjx
ILLDaGUhF74/L+TEELdXgenjXARlCM75CSQru0h/V1JHXJND+hmk5Rf0kwtBUUMH3paLH+mEijQp
wD7c2toLo7oDgQiH3L6XNnBoVuC1N9Gut7JtSONb9T59MLeZjQzAE54KZw27cXFGMHUjol0yqynA
iXmeKpLlYlbnA9iw5O82srt+DdG5sKlnBrhQlrWxpI2YsLRU/Tj5LgbgSyDa12BeCz6Chu+sMYWO
1Ex9eu4jiY93vdrOVqpD6jc0lzdQL7BmMaa1K3XhRJ2a0rgcTWImRDwZTLHpTim8rtn1xkpCtrQa
vJAJatAzhQt/aadFqAxdS/BRlM9ZAyjf+w0mYoHsSVZcfunzn1qav95JeMhlDSUsDZYKFTCiHJiQ
NZLEy1EVeNipCc7bTXDhiUWpYL9cXaYRCKkd1OCcJvBGGUTHhjX9uX65XD7pOIucywUmIKEpg8Va
cKMXwaSKVVn5PripkGopn6phrQ1TXPYsOJOc/7XChCtCgclulwuHEt1668u0mCW+RpmljlQCQaA9
etcXuuCJaFLA34ECBxaP71u3w9AnSqOGqERZQvKsaE5cr6B3fvq4XKyCDQxPgj55pj2df8OJgxAB
2tY5A1seisS3AdWpsdOP2QOD5Nfgxt+aHdDCamlyk99+E2egt0AJU+M2o7+hm/txfb2XLwZoc53+
GM5bDdCZq22hh9ZozYp9ZmgrI23t6Uaxwo/W8d2cgoCosH0LgtkF9Vfu+4VQdmae82Rgin2jhQ6Z
lZIvQ6Eo0dEqfiiaNYj6JQCCWyfnwHFSyFUzwdDoEMiPNbe1KzuQRLayh3YjbSbvubcUN6XEUez2
1vTMXbdBX+5vySDnXwGeJXFGT6HAzd27hjGYhV6a6GoIdkysGKkndD7XWCcWIhCACuCbQOMEKu38
qGIXgRpcm7rIUlsgxJ6i7HnFaRaC6ZmB+QeceHAdAP8VtTDQfjYIciZNt9E+cIwttNxuxSM0syyo
2jjmdo0x5AfZxp+d06VdnJ2okqselhunSGn/qnx33nREYRnTjgfhvbppItzraxn82oZyh6SXIeiY
SbBaJm6T3bXl9/UNvTwFQPIB7QnvQIHzIt2LwsEkTR0ApB/L7cb029u5BeP2fulTQ2gN97q5yyCH
yvQMNYYDglDjJwc/+Xx9FtemUWGOx4e6LfAs1X23VkBdiCuwQZD84ar7mVA7dxG9rYSy/6GcfGdH
zFJUXu8ihe83gaebFvqVjjPYI42tzF5rHi7bxlsI0FIFU/78I8XQaiZFBirFySbuKHvMXbAzWIPT
YGjdEqzKNr+g/TkdApdNtNmvieEtOCnW/o99vuQkxlFJFAb7HeRvwdcDVXnLsDET7A3OdrKGEII+
j9c/6WWBAHX/U5vc8y9iKNiFylzVKmi8RdVxp78KBf0AZf0nw+Lt0GGO/6s8rBUIFpIRtBsQ0EAV
pYBnj69FlnLRlcYYgFM++gUNNjHaVv2GBR5klGkh3PUgKqpammsiKqErt/Xlox6rxm0NznxkPLiw
uXAggnQ2FiawE8dQz4y3mTM4poMLDIV7Srz4O3jSDyCuGqlus8/O6tqVgtvCXX7+A7jIEJkamCp0
/AAoh7nCZsJA3I3x3d68/jHcccfsYM/2GCpzMHlT0HyfPCkACVvi7radrMqHcOqa8y+GkpMd4S5U
PMXYZMag8axGR2sKS6/dCBl7IKw8gi+vAADnQfeCsIVk+kLYpkmnzu86HxIQ7CiFDYY03KG86+TG
LYff1317TvTOYz5MmXgPA4SKWRoeo59UKmDVCkwZRWfeJ7nI7oe02U9jUm+KvoFQ6jh8kGZk+wQd
y+u2LyM/Ygh4Q8EuqWsAq3MONgSECbWB7QTNtuXrudOs8U/MiQe/OogxzzUFTCBiGOE8UAZxpaW5
NtOSqp2jC0jB9HaflNGvVh+tHtgxHf3lf7EotAmBFkMCiqWdm4xJF4VgfASrQnUXGyVt1+ZHFs/l
3Ij8XwvcsUjTqUy6HhZCgriLcVTsXmsPvydq2G3mYILPjelL8oSadGD9EYEgWVniks8AMoYkaL4B
IIt0vkTFgCQEhnjQLIyQzc7ptHIM7ga6WoVedJATQ9xKKyVOUzmCIfUxvQGgYaIgZCj30Tazfsmf
smuAF2vl6C3eL6eL4854kuWT2miwiWGyJ3EnWspbh/38Mo6RhYE5mn2s0TgvbSdKGSC4BJoXfVhu
O3tdzuIfbgS1UqkSO3loM/MOI0liDKDKAASBfd1FL8PY+aXCpetly6Q2IrhUZJ1tmQQWMw0UiA/T
2tz0wsP23BD/yoxkyc8nGIJW+Z/anV6znQIRshqPIUdx0SjtNtdXtnA2zizy2UHcNvAZERbF0VLe
iw2z4+N4CB76DVpgB0iJWqqV3wM09izh3tqVK3fmQqZwbp/LFPJY8kUgoKDXtRWO5mOA5mz1EtvQ
zXkaA2fa6AnNrepJvkUt+frSZy85D3XnluXzQyml7cBaKYQYmoG+W/IrzEu3XQOpXrrquREuntZ+
NMQzwMWaJLChYGIORLAPjclo0YovgdTSrB6AgDHXDuWKx+pzoDhJqhnWlfizx4pefyPGGzTgrOhr
NCkAcvJxsNlO3qNNY5Onf7Gpc5kOGgOY7+Yfe+XQJOKkYFNneVg59urixf9rLOWMK8Z4CeizQXN+
ObJeBb3QzzYqU+s3g2p+gZPvCPnUcoMQ7P6LBf1jjD8fvUkS1M9gLCRfquhMuP4CZe0QXLQqz1fE
j4DoIXR9UaODKrlw4yt2r93Eeu/kGXFreddIzlR+ysLr9YUtesjJwjj3D+PJHKVZJNuM5Nyu0/ig
9qOCxlohOOBaW+NYWTxtJ+a4g5CJPubbCkhAi+Q+9O+qHrObK6wxayY4nw/NOJz0WY07ND5QvQG2
HjJkK/HyspM+fyplJheErgUSJe7uAc+Uqgwq1qGaB0GypupQKLTFu45s/HSrRk+6EFiBSEkAPtyj
koKwBgJ9K3Wqn875Rew6+RXzxz053mZOSjCT4leweisSKoeMyrUDFFrIjlmnordha6Fj9msP6UWn
ObHL3fVhbWhS2cDuGD/KmiUnm6mMbKAGr/vmZVMbuwwzJuYI5hlQftq6mTpw3vqwIyjArChYh6RB
ysDHDKgPPodwnpYSJVtoyA56EdeNz2vg9xalD7RGJcPAM5K7g0G/po6SDNtJZezQorVTwEAGRt61
Qt8Gaxfw4qf8x5zCcy8w3aiKUYb8eop3i/5VMskOfKo0DxCro3UO+eLCzfJhi3f69XVeHBdwCSMj
JZj2wrQGyiLnPtQJPYt0dDihlG6bnf4OjS1gyuS1WueFy8xmiAIEiGrOYmVc7pTpfYput4zrJzI9
cWCflaRu0IHeoDviXl/R5V7CFqaUAfISMYIIXMT5kqIaoN0JQ1hWMcjWzHGr9Ar0vTVbilo7EUE/
0FV21r8kgWj1fbAWxi+6xZx5bqkGy0gQVDAPYLjuZFmB7xgNeIkq1U0ImDAoq8kRj18AsePgQ1fj
G9+oP1b24OIumX8EgOoqavlojf/s0UloiNB1181BRT8kjO+gsDLQAVRlpl/9lkZ5F/vE65Lkpgsx
bTUM+gouc+ljgxZXBdpOgvgIrxSQG/Vo1KZeWYqiHYaGPZTB9CAE4ms1mW/XF7rkviemfkLIyTpn
jpwkjwyYasvOLsY8O8az6I9WK/7KSZkvjrOIMG8pZkHx3se+4nl17lby2BoE5MyVhaFGh1Tl26Co
n9dXczmFDhsmhutnXiagDfgUIMMYP0oIcgl087ZSgNFDReFPl2zSlNC8eQ1bDAAEz2O59dljJf0B
q61VATtcuhly5NxTRkudnBJ1rtIdyPb6j7v8qqjNYuweI94ormAq9nz9DVMDpeijEoJKtixNtAOk
d5Q/Y/PhX9hBsIfeGvI7kddCY2ZP+roC8UyR+lQdfcCmO9Da7ZRcW8mPF1eEJc2VFEwC8SNcUDev
/SFKS4Dwga2fHnTldfSPLFupFV06jowdQ+sDSClcKLwZkyFXMHyA7Nsh1SCtApp430fp6O+3DScB
cCwMCosXaIOmE9SmDtsSLAEs3Zsi+pPQMNNseQhfwAOwJtFxefBkXMzgppqRGiZuyXNvwHutZVAD
KSHt5VOwsXlqp0Mgb61qs7R3ALWhkAsA0eU0GkpCJEnncSymbzL/j5yu5L9zMD4/1FgGeGOxFiRz
6HScL0NPwn7Usr4E8ZVNoLKD0VYl3EMOFS3yrdJ9Xf9Gy6v5x9r8/0+ilST5EUkTWIsG1QH4/0ZL
1zDA8ym8WNBMeDXL68yd3HMTlUnGALMhpSV25FZIDUcq3kz2oMsv8tRlVO0+Ir9ao4i8bhSDwudG
CdQoNcAySjCObprODVVvFC2BZV6kRVaH3A2ji9d3csH9ZIKW5TwzLKH6wy3TYGFs9oyUVgnEhDm5
wiTa4KC8buSyqIXTCjKQH4pGdG54qiSfDcUIsrfKSqGqqhXM0g0B0+MxqrvxrzHWnvriBUVYO/Hv
weX2OYrlnkHA3SSgNF+jIrjsaXA/hnuqNUPoGz7BjzHNe2FCmG+dIIjsBFcgbY1feVfs+wTDQBP4
uIcDY+NKGFvYcqAf8N7G5aei/MwdFZmh4h0XaLxngfEEkvfAAndwYyVNupbBzTcp58MKEYFMJDM2
EXnMuTsVpRRFmLeuIWsCpZ9eaOFAk3hX6cGnqnXHpALF6/Uvfal4AeFmUIeA/EUB0QNanucmgWzL
DQh41FZ+I7/PFeHI+XzDTByNHLwk3dpB3cbpNs8DVen935M/wDr6RRBlmIkm4G/n1hVDwOTR0NVW
Awnymga36IHCrK06waG3yAtJKfPC2+xpk1BhLV2e/YbbbTRDQcQwQ9TQyeB2Oxg0JpCiqS35gHoj
gB/GNrF+Fa/FNnF95/o+Lzkx+EFB/obzAJFsvjLECNRUoxb7LDxiTm9jWpkHLcPt5AAZuYlXhnRW
rXHxNkz1YNJMLK1ytF2ww5TJMbWjiGrHN2Wfx/bK4i6TbhyMk8VxTqSbaSVJPRY33oOuESQCFKi/
1Na9eL3ePp+2i692YmvObU6uknnMUzc72Bp2nfOBNpPXvVavGHeCg7DjWu63FAnPlsZ5qKR04PGY
l9a+gnLit77vab/D8LtCSxo8tl79fJ+tncm17eQeUrlCjEEqYNO4zzahDVkze7TCG5O6aN5Udota
OPPeQgdjc97Lyqdc3F48w0GSigcUpobOt3dITaEZa9iWPs0/yW/XP8jo13QuLtZpV2xX2ycLIQ9S
Xf/Y4zxVjToxKefPqRyEjB4HC+1j7HUFmOiEEipqta2VHgwr964vdOHmPrPLuWw7jGYmVLDbWaWL
UsPHg+qJoDy2rpu5LPBj/g/qRbOUEgDvFxEuleQylMweEW4HgbWv7EDs0MbkgGVatdP/jra/w123
hyDxit153y6OyYldzodQIiOxEg+1Vb8mv1HagIDcTf1RO5LFnDylz/drQItFg+gIS2CiR5vvp7dz
ci7Vlqi5PDvOIEw3oPrZtxjQvb4oshixT2xwztJPINPJI1wXaNYADtY4R2k7WseHVx+QdPT3qX4r
bw/R85dGxzegLGjgeuE+spVb8+nZWPm0s4dc7DBGPA0QECLf5KXzhkiNjFiWcVKKp3J8SHNvXPOe
hXcaUGPI9qCOBIQan9NOqpFUfqLWVqowGxzokgwWQP8QrAmAXpZ14aXSD5kHnt5423CnQShiqUhy
pQZSzBp30Wai8ptC1XstpAUaNHZ1IwK1Md11a7Lzl6XO2fL/kHZdO3LrUPKLBChQ6VWpw0xPTx7b
L8I4Keesr9+isXutZhNN3LuA/TRAlw55mE6oIugyQBkwig/ZgHJMGojuLKhBnyFqtq8fI1w7fOMs
7cDUcNt7uIO5QaJ/3zgoOLNAHjQDiRKcu6iddkpR3okLYeAkRAkM2j7YNZAM+RhNOearGd9i0NuF
2r5JDpbo5sKFofyIVOcQ3U/MHt2W6NQYF3heJN0b5bPaoNTFXUR6nte5UTo1IEWG/AfkHrC0Lgcs
s8DYEZoGjr4fsweKcSfbmX7kGAfrPs4d9K8fY+cB2jf78GQeVMEVhre68O5QUYeBkBC4yC7B7SWu
58aER5rW8LgY1n7o7SCZiGAR8438i6MxL7hiBT/FMANnOYKAaNRc8OFKrrLDHvk87Wx/1Z1YQt1v
5ce0WMhefNUbU8FurdKrJruXIG2IbkF0VONOyszoUCaxklVwHOPUfVrPER5d9xDP8JYfZtDu409t
dbRvrR+9ynvwl/9IAnsUDATXp/DiQIGejZYfthg2i0ihxgu+oFgP0/xkhg266XwoWApMFeEwW/hS
NNZSxcAJkd6LkRGGh70NaYGe7kVQ38s74mkw+P9MYjY1yh6dWgOgFqk9GUoYIFcKYe3KVZXxvTV+
5G0d1Irg8nZdw0BXzQaVWTVSX2rr2AJ1pTx2GVpOfy2K04CnpQMdFDmA1WtQ/B5EX5Z6UDv/9ibH
OYXBO2iDh432cIAy6XLZtLjzl2kZwpFMVHOGvdOJlO04EwhhSBOtNFDSUyAGc4mAPhRIQEkSHoxK
7CwGeFO+gp41Wb3bhvDGEeEvcMbRg4EqK1zi1GqEYr8h6VyIaytBfSaHMNBP8s/eH/3ajU+qqMqF
dxRdIDIzZ6rLYHcgekM5MwTYXfVxeoR2KcoUu30rIpvizdPWOuZZMarZUFcUK0E5Zma6E4KJtweQ
s4FeWMNcANWxW/siAkJtH3QwhEmdB9rr2xicjBOyZ5tJYnbpop6NoQWdDeosjKfYG/zUk3LUEr8s
O/OnAIvzKkIzJci5NHRzwS8Yx1uLLpfbKgV7xw/MClpHCwcH0ey0O+O0fhWAcW6auNWhPYCSZKmE
rbGaE6OpIx2UOpA3PKPu4S5E2XKNVu1PsJnshC1zXHfYwDGu12i1NulFCYr7UfO6FI1QlmiqOAHf
C4sYj8tCUq6aCrovE/RCT2RHS5OD1nSUHRSCbaf3tSf6JKmd6j75rb8KxlNkIOONoIVvjLUE+uBW
NLT08H0MZDd8tDz5pfrZCvX6OM/KC2sZx5TmQZ6bGgM62Y9J7kulo2pOCh30UhMUI/CQwKIGXmMk
6w3E0C73KW2esdvLVecuxV0LVZYQIdCfVeL1ojbU60p65OS3SMyOqEpqs0oqkIxTKjnT0djp/vnx
LNdOvZ+daJc7R9WRByf0B1EWm7vQt9iMg65ta6q9DezqaXQUx3bDc7Yb/d+D6YgYRHiOuoViHLXJ
IjWfYiiEk2/lfXzu99JJeur2tx1SNGuMP/ZDESdtBXtsnGKTQjv5tcbrUBa7ijhleZc7zBtt1Iam
E/qAGIN6s1cTJWuoQWsAur0IsSpUGvnzod1/jYPqi31SX+Pn5S5FkCD7ni2Cqx0vhnXxAYyxEITo
WnvCB1ghmtbaL031QHkhqh/64pWg/px+EPJj7R6QOdb0FjV670LFtuue4D/O+3cQmAXZFusw2zId
hFN6WJ6MnXJn7WZQRMg/i8PotH4cjA6aIgIFZBFJYKJjPN7NZ9t5R8/Gf7gkbSaE7XBtinaQlwXf
stq9MxpPpDrf9i5e1AfKU/IfKV40fbFtGFmbNGsit507IiyBK8wO4tkPMe4wUYyoKNmjEXm/Pso7
0drhBX4vgJmpBm8X5dAHMIgV1oOMt66MKmgbbTbY45NaWHLNuw1uDWWmVYIEUdYWwOsV1ZmQuWhD
R1VaPK0Fc0Z/iHkhbQ1jCxEtaQHbqYU5Q6GuqbhdeEeSI02QIzmuk0CLfwimkHdibSxj87xj1KUp
ZIc691t07BrnF04QrNrVxaXXk53BsUT7hMhCeiXZxCeqCsz4kQELh3Rf1l5LkPcJCh1Ng05d/DZF
cLz74dY+5joFRYBM13vqKeBSlb25/R71j4Ix5F3ZthjM2ajPDarxFGCAOMEdfoWv+Z30LXWMB+0/
pEUv3IM5G7te60ivYPD6wYUAQKE85KPAA3lBsgsM5gzMDQK+xz8jFsQHkCgcS6/YoY6oh0dkhy5A
tf9e/SDPtwfxTzTn2vNBTYvOCXAJsYzvOrgre8OEafaLcTTvtA8b0ePOeRwRiwHtblC7H9g53Ryh
XXkve8rX/xBugt1/P4CZxalJs6RMMIuK4qjNPfQuY203i6h+uesNKUAEy6l49J/R37h/h75naUUs
EJSpsoOni2MLO/WpS1+NJPTRqTVQBWRrHmJ7zuXBgiHGDnkxN/0Zx47ykDyixtHPd9Mh8m5PHf/W
tAFkRm5IrTSMbQDquGA4y+R8fFWd7mXZV2JtDZFx7ApoEMprQ2BVvhz6BoiJMkd2Z4ccemTsHcMp
YucxfPxRP0d+j+RVdq9Bq1Dw6ORMIiQXQa+DPIAKdkAmmpZlbZiD27JxDSSvHaRdvVGfRSKk9Axj
phENzxZVGaeRCDZYRsxs7VObIEXUtJ5kgHP1izR464gGnOEcl4JJ5JmEiiwk5C1I0l2VFzU5MdY2
RvWbkcvri9E3bwum9N9HO1HC9BeEObYH8A1WVY7CwSmBtA1Rj71B8Fwx9rcdkjNyEAFAUJcK7CDr
xpzWTRoqaTnGOKUR7Aua0RzdJoNubVlW5wZtyM8haZrXJBcySnHONhS04R6EwgZUN7AFzT004MGj
W7SgXDtElj/Yjy1ugOmpyb5BtjLLnm7bybndX8AxOzWJYL5JANcuWAiyn0m1nzYtQnCegpm8DcZx
EBAIgFjHMGnhxp/b92bjiohdDwXN8K3NYYQyUJ6LKmA4l6wLBMYcM8/1Ou5nmFMrjlJm0Ct/JsWp
6maBr/PGbWsK81KJJ2ybWQogQ37qJvTIRrW/NndKVYDq8z9Egi+sYny+NtplrmRkKIdVas5FnM3+
IDXRU73aT3LZqwLbOPcdLDBagQ26OHrIXF6vlmIg9aIDbrSfyuLQJj+FMXTe8CH4il0CvdcozWKG
b2yyuVjUFbne6jFBF8KwnzKvWF7GUnAn4F1FaLbgHyRm7OYQAvZrDaRlF+6K32vQ331fkbcwff2Z
vESP9Y5ECIzddnTe7rEFZUYQjG0m3XtRlpDuC2xP8qM5emTwlvg5HgUvKN6i+ouFGNzlbFkDyHpA
/4zc0/ySTEdLlErmvYlRI05vAShOlcG+cAkQleYaKpmGVXuuLFf2i9O0m6mcGB4UOBsn3PFtD3d8
ERclzw23uMwtf4niGTFT4CYRlTT9SMPckyVREoKTT4J1yEyjFgYshSzpAnTzmhXxMewYkRfOXt4V
XmQ4nfyu9l/63Lfm+7J+WkWKHnzb/kFl32jFCsHsjtpmVT/rXP9QW9W3uvLLbTcUoTAzN1W5XRcT
bMNzc5fVuITn1VGzJMF+wfN2cDjQmnRUpF8JvIc2VI8jAmNM+XeV76fiea0yZ2whhoKB/H7bJu6C
3qIxW7waE6XPEqChk8T4ZqVzdjBsSDuiPDdcQS2maf6MpffYK5Hugl66ujfnfjmAu6jzZSlP3Dkf
u0OcFoY3tb3l91n98/Yn8jKlqNC3bMpqiJ4/VhIqqbRyKYwFKyZT/bH/GPD4HmLVS1M7mJofqokm
SxDuQsDXVeTx1Gtop5saRLyGr6v1mMftAaTiR2SNzroMgixQx9/+QO4Ybj+QWVpzW0FwycYHGqc5
SMFFGO1zvNBI74Z78lIcymOMXWuHYuDbwLy9aovLvKSn2FSbMEVOoMo+enIqREEdniduf5/iby4Y
FUlJRgj2QhVbhoaawX70zPiYpo/h6NiFIGvKW15bNPr3DVpZj1KqokEJnBXflpbGzd91ET0m70Kz
xWC83RisdWpqjJiUB2n2qiF+k3nq8nx7XngJPXQ4gBoTpO8gImRfzpAOLuYihymr+g7WYbdtDi16
jtHHZug7ozsSlBM0oqAHz7YtKDNbna01FlrosD2Nb3n2qud4LZ8M0auEe37h3IJEtoEqLxS8X04T
QS1LskBO2m09LLzVO3e7xPQxW359Cn0LMb/JIc+itCXPOcAzYiIhhr45VHldoibmMBaqhRGd6sxP
GmTguvF9LQ1BToXn8VsYZiVbhRXKWQP/iPvdWnlY0864gqMFWi6ynDlEE9w2+J6ysYtZwlJrdJP8
xyGX3p2h/EPQnYaX0n2hpd5UySYo0eIztFAduxkF1yrRmDIOo8ZoVNdkjGkoPyXD1wwqCrOgNZh3
Md2OJ+MskmpWq5zBWZI5fx4tSGVa4H4329c2Hn1UEgmm75otEMXrWzxmfaNAoLfCHHjai0eOeWB+
0SBx/dIFq7sckF8MusW7vdbpIDExAbRZgt4TzY8G1gRjIRJjetKFQDRy6deSTt/LnAggeEH9CwzG
qmpV5MyW4JXyrnu2QKUy3ilIYJQO2Yf3aOj2ZE++QyWUYBvj+gdUcSHIiyAcImOXa26KwrGYoBKH
UgHrIwmLvVIZJyvWReZxAkgw7y8Os+gUvbKaNgdOXCRvXfMGsfGDseRepy4g0/6YVxCHj8NLl0x+
NHVODd1la8nfbs8jz1gqRPunvwVF+cwTSkty0kNLBveg4nHKHnLzVZYF48mdxy0G3X02J5yGZ1o3
lsAwVXe+a47Ks+QmvnGA1sr6NBzGI8T2dvNX5aeIX5FrnIXiHEhCoaKNNW608sjKClzy9LULwjFL
nKqrnSIMBdEkXrRlO5PMbkbMQkkmmeIs2nkIYzchnZ/m5F4yoiOqv3x9Il6FOfz3c7eFpWt0M65j
puozgb49FKk0BxF5p1bQBmwcbqOIjKODvEHRkqqPQEuBgy93LZgxv2lJoGloYPzMs7sQbUi38bjn
+WZZMKteroysiU2KR/yY8gq4pf0hi+4qXBSdqFjfqHUy2OIWEFjLxUJDPKV2L887PfKm4aQpX27b
wr81bGCYKVpWdLkWFIac1i/m4GjfEWyXHpJj/2Ec+qf62Ygc5ZfoKcWLg1NlV7QXoVrVQH/T5Zwl
kdmhbwpjmFTvLUjXkmP72zQ8Uz2PVCLRm8fPpdrftpV75m0wmVUe9Z1mLpB1cpU5yNLfsw5N0uXD
Th/6WEQ8R3+KPXxQJwsadnS6ogWRMa+KexMpUOycunVqy9MQn1py7ut3bX1CA/5ts3iOssVizBpU
aV2GClgkj6Fh5NehR6rakSbBMhPZRJfhZpklCkkgjUVPgyH3q9lymupnAnWwtOwdo9Rc3OH9/5dl
LCEDdOGGpo3oKNbnKvpljm/Jmjq2LBhAnl/QJgW0P2ugXGM34bbM5UkyUZ+pg1vJyh+M6bjqoxP2
d6qI3Ym332+hmLmaSQ6pMgNQWXoIq0/ZPOjRr9uDJoJgpqkE8XSDSBAu5Mrsqkhl1T8ahLFug3B9
7u+QsXEduyNZESrU55KB+KkMVg6l0xUnQSnoWbFDUVMA1/dQP4/wsKlDtpUxyuhrCw3c9BIwq+9r
mkbuasxeOy13cl46S6d9gE7V/Q82gnMFkR5Uz1/dsmwSK1E7oXC2qFovowdJ7y6xl5OX/4IDdlAN
NU60x+pyXUVQeoOkiNm6NkhNoMqXLpVrgzOnFpFn0x+62pRQpovuCtBhXDVWoFQ+7cCxTHsRPrsa
ffGao1W7OfPH1tNKH1qFtw3jrqsNHnNOFnUZTeoMPHXdo2dEU72o/2oqp1IkRs+rg0O3DfIUCOSj
1Jmtp2rVZMLOjiGcTvbDVLrKR7av98mpPeZvqAwB3egheoTI4S972GffRdlw7mG2hWdWtdbFnWxT
+DGoHoYcZCZO+R2FDbvE6/Zx9a/9kopQg2tJRRc0GF3pBrDZh9VCAlNbgqrXSsGLzZ/6U7h6i3q4
PXnXKxwolHkcjyeksSzmjVGQTIciIcpdm3Q/6/eg2mhnTxKFfa42K0IzgFjUJtp9kR9hbJmTSenj
cQbnFvLuWY1z5LxGi2CzuvJDBoTxQ2DPSU0AEms/EjPIqz2yZxBfee2G9385aAwS/ZLN1EBYdInG
YQFbIfaKYYKkYLq6tMJW67/eRhINHONylTYZeVsAqbc/owikgC+m6d+GuHbrP9ag3QzC6ihTZPNj
xIj0Toowbg0ave6Jb3jFvfRLP06vw52IqPNqb/qDRcka0MRkgGTqcuRUtWnwjESndxl+mkmQmSCG
qGunkZ3J/tSkoBEx6/MH8B9AVqLXyoc6XTsAqpXmGzM4To0+KFAPJxhEld10Lw0jzDrKZjBYLg3F
Obaj+9qlnvqztdxxh7pLCIKnXhvcRrxauAwg/aCND9YVyqvUkvpgFhilT4hX5i+a6NJJnwUXZwmD
wjwo0dhZFUMDFK39UqS7sRYEjES/T/++scIEQf4cFTJoE2c3RX3slIpUWrgeB246cNbBw9FUdokw
pl1u6ZaC1Ln50vaQV5jfW5nQGqNIOiTLhwxq2tszw92HQH2DIwocONcJRtQzhaQCoq3cJ+HolmmA
ExJJYcXpEoEXcMdvg8V4gWrlEu6AGL8YdJqS8VRogq3uOqJHPWCDwHhAaS3oDp2B0Bjekh7r9qWK
nlvils1uSO8LxW3ToxIFk4QCBQPcY4JT8LquleLrOlSobQivXTHihRMEmYcQHijFCuI0oFVb3kgi
tbbTplYF2tuwdEdtbp5z0yjOIFTNKhd9/fFJAWUhLamJ/svKQzYM5xntHpTZejUZ3C8QRMaIqCbK
QVUVtFDBkL6Q2LvtR7wVvsVhThmlUqYR+RKsDfgr1JChj/vZKL2ri0iheEtkC8QcMokVGkMNEi63
UmUoin2S2iH5S0/Og+mVVbLvLEFUmrspm2C6Qn8XbWSlf9+uejVCTXqoYU7Hl1T1u+nYi6qGRRB0
cDcQWmEvDUKKoN1MzYdsgNJqmT6UrSgDyBs6ZEP+sYSZIxzPo5WsgOnGvL/TTZTOhJJyTNFG5HV6
erRsPNZJGt2RBlfj2/5xnfakS2MDzszbhKKgBcGVzH3ObUc/Q33oa+f05V6+054KDwQuzzh+UG1+
G5a7vW1QmSN8guCIPkKH3e20CjqBQZu9VPEOImbrv66vurSPrSlM0260ohZIMYozWiI7vSrYPgVe
wma1TK0yzbYCQk6g3lQH6gyRiEIQlOXu0X8HjBVOtmelNmLQ6bqj8m5awHj5DxNCZUbxLMIBx16u
yzQtZx2lui7EShxZdwtQWYMhL3xM5/1tpOvWTMyIRds/kZNALOrPZr1ZVVmupLlmVLh0WAt63O/G
8TcY66r0QUJMtq/8SdubxdclPNX6Iwg2Beg8z7PoOa4i8YlSXsbzSpLFa1I1mTs92QHZVc94byIn
eOj9+8UzdZS23qOmrHMlQWKcj0tQ/oDCSVpAebmXQEq1TKWwxgSm3WcbS4Exf4tr+zzrr1om6uPl
7SjomEE8EbEIgoffJRjU3YmOPCtOF4Ii3vWuSL/PmuXolRuXYLtCp9Kv28PKBUTwEt2OiNDqLA+U
VOOSV4c9aF+t6m7pvnaQIrDmh9ia3DWMXtdi8aJMJFfCW3i4dlmIC6NKGpIOl1aaaZ2apTIClEDS
ODuo490iFOjjgkD5BlUrSJejjP0SxLbmIdXaLkMAvwu6cD00MRJ4kaipiPuAskwQgYD5E1WgbJ6u
nVSqAz1lbpHkp6U9ryiDjtvuAYEuv+hJEDfxI6gWnhc85u388/b0cY206dvaApMVGAMvjaynwZbb
Bosiyo7L+kU29korIDflQYCfACo+uIiBB5N520ha2kDfZcCFNk1dEywyBXZkUYEBb5fcgjA3WSNb
QbZWAqQwrEfZGJ5sUe2kCIFxB00ri2op4HMNor7KfNZzwbWGe1cFq6KO0jvUyyKceDkXmbwkEUhn
cTRaH3L1YIPeR32Rhrc0flLQ1XaSTpbirKK3J++euEFlXzgxbli5TuMeU7a6ofXeo7e3trxSROlP
rxPsW3CLw7hB1ILEGKovGdhQjXKXqMvTOH+0q/1orD8KUFs4Zvb93/v2FpH1iTLTqqzCxTTTZdfo
ClcbnsH3dxtENHyMWxRqh+oqZA9RHryDmLyzGg6EozWRpK4Ihnrn5uiszG7SZhMwNV5q+bw4hfG9
n/a1LKoApQ/aW9NEV/MGiCxKbqoTgHSw1UbL5xpiwk5h/dzOgxOBkxW5EZzfIsYizuqCGiq69FGb
DPYJlj7MTqO0U+kmmI/ysS/Nh3F4vT1RvOUFCLAx4j/d7thzWK+m2Q4phNk8NPQ5Xa9OEg9OkWro
sWkQRjqaWulN+pc5+qLWIg58zhSCWwOVoaAtREcWq0ppjANKr1Q8yGSIIUzVLiVfYvmbnuxu28nZ
bi9g6GdsJtAgSkQyEzB9P+zDfj73BNLxpSgdxlnOFzDMaPbD2oxJD5i8S09kSB0TcmVPs2mfWvB3
23hW3zaLc88A+yH2AYTQKcUlg5cqktykHZ7NqdG8ExW0OsPvOIx20vQCl3Lm6rudTIKh5Nq4waR/
3wylRCQQgvcq3bK8dn1psyfH0erESXtBHRl3znA7xG0G5E/g170EqrsWjBsUaFognGuhpXktjs0a
CW6iIhjGHm1uI3OSATP3u8Z4TLsgj/e3p4l+KbN9mCAD1cHPiewDohyXlvQgOC4zy8B2ONlOmfh2
i2iPMyL80KeC2eFaQ+kTkPeiQpbMgYLEFJYUhZrjyRuMvTYPbi56JfNBwHiN+wsCMmwFQldopTnq
FmINSBjl6tuiqY4eCU5+np8pqDcFdyvumaBuvhy0KJpVKRok6Jikyi6MkRFA5a7XkMWzR9vtIdnr
2ImozoFnmYK6Cuih4eoHmYFL0HQy8ByqIVcZ95bs2m3RoCB0nIJEWwXm8Ta+LRKzI62raaxGBvNi
m7j1QFAgaR8iqE/hpDncdj+eUWCBRxchzUdcPX+gmRDmdobgKQhm/EmGkE5q+EtrC+LOPC9XDVqV
IqPQH+wyl2PXmIOdVwke/nZWOsmyIxhF684wnSUNbhvEG7stEnPux1KxQrkDBpVSsM5Q7zW/j7Y/
ai+3YXjH7xaGcQZFUuUI5gJGX8/mZO+qqnZvQ/Atofp7WEq0m+pyzPIiN00w4OGGXv5eZoTsPszB
n0Sy7VwHQEvd/6EwW1ySKVqDwtjMHerHajgsEMwUJaz/8NexexyIsvCeB2UWJp8ZrHpGt56c6rDE
wY7zs75Pnpfjq+Tmd/NeD1rIxplHCHGdwYD8EAXS3ZMMjdTi4/Zw8gzdfgSzqJKisIeJfkS/PMz6
uwRdW1nUMCvCYKasnacWJy4wLBKQ6AtKRZxYVCbH2/vAyouyXzB2QeePGcw5VzNoueBMStL1e13E
96NW3GVaGqAd0tUby7EgTCkIffLuEpCkAHM1AheUvvLSFfWqTSe05ANzrD1FfkhxbDRF5UC91zVq
fwAjhShiwdsxtpDMdI21mke1jB2jKcwHokCIeyp+jLXiF7YVjGYhOIZFFjIzR1oz1UIDo7pUNXQT
yfwZ1lJ3QK/Pl2qUv8p2VPlhYj8U4J8VDC5/Qv8OLrMCJXnI5rzG4K7IqO/kGkET3ZJHrzClz7kK
v8qVcop1UViZt7sg3gUFWcSgUIrKXAaitVCXWqI78gRGeVdDOSe4Ldvw9+1VxwvWQJXHQGsXwPBQ
Z1yHzE01GxWsK1TjJGeGu+SGh5rdXSOld0X2tbeKgz5Hvh4t+0gfftyG53oRckZgjIIoM0jGLh3X
GMexhcYqnhDVjz4r4DhJoEYjDtbPQhKRS3KHdAPGHD2gJk7CrjMRGlLD59p4z9bsYHdRoEv/5W6P
n/vHLGZQ9arpU6OFWUtM0EJs3ZmlidupuR/m6pyCZAQyHY61ipgjeBkQNPb+xWUWZYk/QcwduHFa
79W8dVMUe+oNBK7t/DQv4M7OlMdoLF01lffh0L8UtXE2k6l3pD7fNdngKEKpMO4Ug/HJQNs7opts
x3u2jHk7DXT5IGqax4ENdXnihUhhLILwCHehbpAY6yeztSslhvVk/kY0p8ghmoMq3tQLo9IxRoHr
0jm8OjQ3aMyOVC0yys2oXYkG8pHlS4jMpxKJfFaEwmw+8ZTpkp5TT9Id9BsQsFLhTijY4bib68YU
+vfNs1Dr9SFWFjpFQ48Glf4+HgxvDN/DNvaJkfhJ/FmWwsYt3hWNUoH9r2Ow5FPpGKcNGtHx3NHz
QEuSA7pPXWUs/dHs97jDI7SfemsTPo8jCFJBXGBFn7IUoYHycHsTEowx288JTXgjnAt8SCirHonB
R9olu1rqBfdFvr0anifoe4BkJbOjm3lX63aGl1dk6sGUGvt0zXf/xZK/EOrlRI5tm0BWDDtcN0bH
1IzvDRK/h+sqgOFupMZfGGbXrrS+svoFlpAlOrRdfVLGZ6W0ULRiCDyTl2FDJwVkhdERAPE4mRk0
YvedpMU2boURtBVnZ9Wf887RtXcoNc1rMIRnfXJKMjrD4HdxcHs4hejMeMa4L6OaHYaqiHBVBCzg
xxj9TvUdRBbz4buBL2mdGnLOKmreJv82Onc725jOjHJnTs3Q0pd6lbR49qH0dxclgxcVb1TQTqSc
ft35h3DAdqSZ0zGK4jou8NZ04/VBB7OskTr6uFuTFveqZ016zlVvFslzcB3JRKExXRAoQqcrc7Px
SHY+yXYFzDqMD2U7Qn6380tL2g0w8fZoco8hdIeigBT6LiAEvoQaF71YQhVvdj0eUWOn+NJAdjle
GCv5gmNLsKXwDMOrHQ6LDlhaUHqJtlQR0SVS4cKvmVCtyPKffQOWDTUyEmdV9bfbtnEjwTpKCKke
PNWlY1wlqmyrk3XAoZKP7Lqsvu+7pvL0PpoPY7oYu8HQfvRJ0zmzNVSeNluRU4frS2HUIlFe3maK
TR05cbBJoGad+RS16LUZtyyIV+T2kQyQ5WvMUy58ZXHcFfk3+iimmW/U7DJnVp9GI1qIRoQyk2er
/KzHpwrc7AsIYw1khv1Okmja4vY4X88qMBGggwAe6G2Q0rqcVclS46RCu5qbFq7SvSRW61TGoZpE
jMUiHPr3zbIw1SGN5BKB/cUEjdvLUgbmem7Jx//PGrpiNih1OkHP2II1ej46sVU6hfJCZGRlX2/j
XHsEHTW4JyqOQQXDOmeTxNC47qk1+cs0PpXyuRHJdF0v7ksIZu+KdVDl2BRiNr9H5kFpvahCKv33
KspFXJ/hGkgf0PBtQ6jBAOfW5Zj1Xa9LCy3cnuunqLWfZWsQRM65CFBXhPwVaDPxwr5E0JQ0DhM0
fbsDKF/SD6IJqm94vgU5WwOS2XhZIgB8+ftDXC/d/CcFYL51WqCFlZOF5zIRtYKJcJiLqzqXqBKb
EIAzwLgCIqjIfItypKSIwB7eeCEBhhQUolf6Fc/70OPiVhuIj7X2Wa1+5ZOoH+ZP9Ovyoo8nFYIr
BiQcNVx6mB3NkMxankdcwev7NDAO36CMa3qNH37rdotfOLLzflKPWqD74QHqBB8FKp3HY+Thgefg
CYsazc/Qj5DtXnai6951Ay8KfyjBPUE3IY0SMxtSK9tpuZS4uQ567XTzqzyETmwWDkrYnbY62fZv
YqRPvTag8e9JHrs9MkCvg6p5Mm0QjypsX2jauL3cOWsR2nBotEHzjoy9khmudshD2uOI27SR34Xr
cNcmyk5r9GDBslxWUXqXBwfBCKxKBEnh0cwQgCwuyyYTftZ2a/11McPMcgp0d6oQD83B9p4uCpnc
dACTWykVGZgiyWg662xOxwgC8r49rLnlZMZSQQB0sFDwJqdj9xYivvWoVyMRdZfzvheJJLTmQysH
GqrM94brGCLQjuFZ8NRxwkz2pHU+Wkl1P0v9T2j6uLeng3dQ6lR9FKyZWCXISF8u+MWMzTmy6B1W
aiGh3cnepA336Cz3zHXx2sZGhKkIpGbaobRQNDv0x9m1A0pwKJ9CWBonJwM+r1kngdUM++Voo29N
3kuyHZgySpJ1PZAG7W1NJtzGUJesvo51JCjN5OwNOjYGEDBSwjMUJ1+aXmIbXIsQ10s9+j7FlqN2
ovcJZ5ejTPw0M2OhvoWN0kHlZm60EUquVuiT+NAodzNEAkVET9w53MIw7xDbGCRZajGM8nut+tGb
9l3+ungI2IHcTNQuRweFnbItFrN+5zJWej0C1mgeWnRQJs3ZFnW4ch5WUHNFclgDBSlyJOzG1bVr
srYdcnWljqZkNKU4UWQrrtkry663MwiQ62CMy6sswqOjnx+gcoogljLpx64YnsZ+Xfzby4S3LDWo
WoIWjwbu2YylloRoE6zT3G3V38jrOIX1EMrS42BPyByJ2AU5QVeYr0Nlkj7v0NHGjLE2digyoE+7
Wgk1B51S93aomX7cVM3XMTHSADemcx+tUPHS5FNqSaaXrplgdfB8F3JdMnZrA1PB1hxOeVzUyYxC
1RyM2CM5JPW31PpimMG/H1kUh1A2EjrnbHRlqlptQM9M7hJr8tU5B51X5sUdgaDz12gWyRjxvHeL
xqyUdVTHNG2B1q8K9AdUPzcfm1lQdnD1MseDEP8washxy1cKuzTNXIzKUoJv+2cq3aGBT8I1Kp5d
Oln5KjhQr0y6QLuS1g2VZknVei1ds6yOSdXta0jZmPavfzlNDAqzU48rDm5CbVpQdVCFzV4ZzFOZ
vBQ2zMRBcRvt+sX6Bw7UtaiRIqBSY665Oaq3q0GW8dvYl+PVleUnneRObb5axvcU4ofV4iTkSxWe
B5Gc15XfX0Kz9YHdLOmZtQC6b+ZgUoNiGLxCw0aXvQqMvCo9o0iIN1CWWci6/bm+bV5YZjtLa6sC
qaje4zBoFwQATqo8OYp2zFOcv5BG2gswr05cBpO5d5vrmpdKBUwDtXsZ2j5l4krhvZUGkn5nNLsV
lMiSlyifAly6ZV0cGwwuM6HJaElDrgC3LEbcxQ9t/6AbuG+6/XRfDI4s9V6YB3EVIBkZGqI1wp1T
KlKDLQaPM/Y8Ubp0yeyCoKKlat+QRn5KpsmF7HkuiWKC3NW4QaJfspnTfh5zeZ6AVIGvso5jTxuT
oJZK//Z48gxC+S+8B1kT1BYww1kp4yyhhRIGSQjrmGj9d6yoUPySkG+ZMgjKP7hoaMOHYiWNyLOO
CrqjAuVoSINJaunOOJLsPnahCvoUEtF9lDd+9gaK8U+N5o21CFCoBAG/AHIPTm6lhleDie72EHI4
XhSyhWLG0NTLeBwLQFXlXad+U1GZWz8MzX1c/8hWT1u/ycq7Eu7V8aPKnpX5wRYVdF1dKrAmNh/A
NuyUc2N0vYUPGKqfRXGUrXuFpFA7eywSUVkX70jaQrHbdxOSzo4Q9ehW83cWv2c0YG2MXi3BcWrU
3xHR45M7kTb1ThShghqUQZRSQ8q6EWWRcakjjTq8DXXsNaNIL5rrmhsY5kDXrDhPFAKYZUru+ooE
eED5yazvwdwtCCVwxhAPfYSIkdrAleiqrj/J/3e6THuC8llIbG+SKXd2hORtL8me/j+kfdmO3bgS
5BcJkEStr1rOUvteZb8IZZeL2iVql75+gp6Ztg5LOIR9L24DDTRQeUglk8nMyIhmij17aJuH8576
5Z3i/KbfxWQGmHPA8sG3ehVTyrq34qIAY4JZJcoD0iXbL2xHRq/H3V2I0Bj7ReGKIER+nWtfGGo9
BRkqv2AvFjjakqt5gSred8edvRyk1lojKWXpW+syiQWIMFhSbcDKTtfFqkGxGobXXoIZGjJQL+/R
qFlsf+5NvDrNg6svYaJDAshUjgQAZtsG0KBL9h34bho63iTlGETWGC4W6M8qzXOcfI8WxS5FCllD
tDTTM0lisuFupkkw1QREl2rpYol3nsacTbVW+WXbBnWEbCT18vSj6O7Pf/ItX+PUJ/jHBFm0CJC1
h1JJssGoOHLV1CcP/Q86PunZ4BndwcY5/t/MCVEXXCuLai/cHH2uOOmEe5MOt3H0XI6DV8hqf1/f
q3BoE+UfV4dsHHJ+4cMXNUumVrUqn44BqisN1IXSTAOB3kvieK15XKprYKrPL3Hry6EShicGD0mO
+BSnem9OcT5WPmhdOoKXZf6rnJ9GsBSet7MR1HnF7T87QkCihTtaTMMxMp3D4F5YlodOj6ctfl7L
pmm/PpOxj4isBqATKN9A8+T0AM10ahojgS1bu5uMOwXMRmTw9MSHToJnopKiBVW9azC8kJK9M/w6
v9LNz4gXKuQKMGDgfoGoF5DOtApw03Mn7dSfGfuOzrU+HGrXV83CW/p9PknOxVbIWJsUHDXuoqls
LXxFqwVb7eI+Fmg9nl/W5gdcrUpIC2KLzKM5wITC4itmNjuFst3QJNdmlr8O8SwBC3997POP+Mee
y18Jq+iuW2j8Ox120WbjRxPf2rnq5TG9dZvxoib9o0IdqNhWXme8taCrPb/YrYfWiXXhmkZ3tZtr
F6uN2yNmhVg6eWP9oPQfEX1x4quqftScsCFPtSHJKbedd7Vu4aAkig4+DgeWGwYxzAYCqV18ZVrp
bWNVz22d7+bxYSbxXqFDkKWPM3nRhlwSzqWbL1RaMoLC7lhj8zP2kUf3PRuDzvWL9HZgmMw5lgve
Yq+tbPhnMxbxsRiEIlUF69TpJ59nqk6lAauxBq3RR7u9i0YQxkkceesOsf9YMQTHytKorxQTVkwD
d3qP23W3aAfd/K6j5Tw+nXekjezBUjH0CGSraQHVLywpscF7ATZzcHQ5z0qZ7a36ZXaVx0YtPaWy
rlJT93IzltSPJUbFpzr02TVl7GAUCsLV8GxGlykelLHp6eqVTRPwJkn8hQdUIUdCux5KriCZQn1e
TGox7O1SvUHGUmj3dad7enOch1hyJje848SIcDDMwoIeMYGRZbrr8ErPoUo3IwczJTeVbDGC7yeK
o1XoXcGO8wN8KH47R6CplixmI5qiggttdLxRXXTcBb8o2ezmmY2EyUSFL39xK1Buh7MJcVgIEpx3
wc19AyYW1zuv5v8OOKtA6upJlFUqTNXR7TL8YuOjTR/N7u9fAVjQHyvG6dldsnI0cwVWFHvPBrCa
OaEVhaz/RglUiSLJmrbuWLSC+HQsn8jGrOCpucaZaatzc3Zx26BNQZg36i+WeW8vB20Mx36vyPxi
65Oh4It2PBqnaBoKfgF6Y8fIeTKYm12QgI7JtcOK3jTOFTMSyfq2TjC4anCUwJCgmWIDyGnjSo8c
2KqgulUBb6s9x9WbAySX2f1cSNggAv+9l8A9MECFhAk4H2FDZ2blNB1hERw6gLVGvmLQK22JAj2X
cSltOeTKlPi+hzJXZrKMm1JGP5uyg6K/EnPxlsqR1Oq/InsdTLQTPlXPORcskeqvBWS5nihYD+au
yT/KiFY/nFpT3ka9rR/Rb43McK5yejmacX6VY0LpypqBxdljpC0+tlEDik/VHWxyP5SF1ofJErMh
UEkxSPK3jTsJ9Eigc+Q9FMCNhd2vzWlq+9mukKHmcOSd1fIuqpej8UoqCMw2385/7S1fxhS+C9lh
5PzocJ4eHwqmnqFuYS/umJdVIXG/TUjHLfXOSWQERJtrs9DKsHVUrU3xzaYYTdUTvraFNdrrpMdz
qNv1dUPrBWq59U0ytCCYsejn+SVuhQgwuqPBD3QDEE+iBHdUmw4Gibvar6tvugG99zwwrftav9f1
KYini9YIJxnHwcZaT2xy11/FWsNemsFw2hrCFJW35AvUm955wc4ElKPLZ/wzyPJFHliFu/fEJP/U
K5PTPNIJeEuYbEK12lXGvlj2GQGPln2ooVaR1EeXXqMo07EdRHtqGSnj9pKBW8DkIg6YGIlxz9f5
gFYkehHXdQX08YPTVR5ZQgxKllJ2xq3iiK0RIHzAZolGqBiF45ywBGXd2jcbK3pxSjBp29TQHpdk
0jWfgD/p2whcy0E3CvOTmb377k4QKWiHnqRg7Rv6o1G25ls7lhCFUGx7eXFSjDbtlcoYx8BiQxyH
DWArr2asTEFhkTZIlUb7pAtBFUvTqPYvz1V8wf92UEzXsoRldaTBUVM19ol+qNybeTgCA6gUud9j
ZDayXmr1gFZWYX1MGKP9p4Pyx77w1qnA51g4FF+QLkfw/xjJa536VPXn5DkmoPN8q/8en4+RyfWS
hfgzJsj+de40un4fD7/U5cboJed/4wo9MSFc1/Uw5MukYlfj2MAVCmVzbWeCa8otDsUSNNxZw/Mb
uRFUMUbmIKpyzSfdFvZRGTV3XMhSQxb6YoYw/eB4bvMjifa29JttmeL4JWJhdg2IAOG+wJSuEc10
rP1J+V6VgblMnpOFRC+8aZEhuTauaz5VjV4c8CBgpxGWZXQg4NHbqfa7Ah2/8gqZfpimPweZTNFW
wHaAatYx2I+8GP96Gsm0QbWiIddq3+hNG5Uo2wA7rpGDEW+EuusC4mZVj73JVcsrS3G6MSjSfswD
RqdCUoLd3N7VL+ExbxVT27wz1IGoYBWNp/t2+Vklbx16jnOGrstSS3K9zf11gcTk4iPqF00cQJBo
k/ZYdr604H2zFSOwtPKtcu03JQez6Xkn3Xjd8KE1lMxRX/wqRzrQOHLKOcWxYOVNRaurvCRe5NgS
Mxs7iPVo4NEGzAdcW8Lpg3ao02kLaEKsDFsWear+iP6pm/0goyR12jrnoMcE6hMvbAxxCpaGEjp/
RlLUvsPAzvdSQ6tWbS+aCY24aV9UUFqWCjlzjxevXJ4j4+kGBBNqfKfu4ShNUzMNk9Gm+qlme2Tr
ntYnXl74wLjuMvdbVb1Q8pKWEgDFV+AiwubKsEikPtV9pnYEhg0FyqvQrG2VIHXvzOhdBxiZYWg/
unDZ3lwOieu3xl1jvyX021LdtDKn/UroKfwUISpAPK4Yegs/RVFAhY9zOWpQdy4CU31PbVAYNwe9
uKJLUM5gSAUlvx+Vf69ADvwmAiDUmJF6gOHn9DPYBMJHBmH4044bpuZtHFueWn07f162ohJeYv93
zhMZo4j30e1OLyILVkAsZo+7XH+Pir3DHbnZpfNFkw6+BSWM81Y3YgJcGuOlOpCzmD4UnFpNAAV1
qpT5k1O8OnU3HHTA5sN4qbP7IZqb43lzG0GB4/PBq4KzauriTH5Mh8RhbsZAc7k4Xs+yMow0PfOm
zoglgWFrZWjWcVSTiQMkvshALji4MajGfI3U+7gpw3IYjlNiH7q+lRyXjcwYkAYot3HEHPmi6dSP
I5qOLUw5aXco7Gkf260kdm9tHFio0fjE9YinpuCCUQw2GouUDKzDeCYPtP2wY2hJ64v96/wX2nJD
sBVZ2DPETtTZhJjDUHSrwfnEgH0pfUPtLwGoCN0hOtaqvVe75ibToUSU1Tstcj4ktjfiHXTwMJWv
YqyaQ3BPDxq6Nn0a2yDm1KM57KIlrLr8qBXDzmLNNfhD8MBovUIhQVGY+3KOU8kub1wm/COieIUx
HYLxoFP7TV92hBGV+fVoTZz1yvbJONygzYNBy1QBmNzutfD8on9jX06CPEDiwFnyI4EmEr7tqdHI
dOJpiOIcMwvW2PnOUBDVp1ZhPCluqgdd1jfUc6esjC8bBsm+MEkzLiZQasvRttPmaSJZv3idYhvv
zkBJkClk6YHkL7ILlc1lHGYL/hKEjqwWOmpaGwJtDGdty24O6WIVz7rVmaHRVdqT2hnKZwR9ykPe
myoKugCa5YjAQRoby1WcGAWIH6Io9mjh5Hc9bSYZO9wXR8duoMUOpUBQ+oB7SXABHerK1HYT7EYx
/hwna7pz7OG5SrtK9p794mzcEgS84G5gIkHqcLrvKeiqGtShciCFRnAV/2hnsEhdLq5HJ/BPoHRw
MRRQD9N257839yHxc+MgoxhP0LL7ohniGJ0dWQUQkKnzniSPU31B06tO8TLlWW0Ommwi5muDCctE
dU/VURgBIbUYcvuqrwswxqH62z0XQzARX82CKIHwqmenb2jEUli1bhyZpsyXoCjYFVLbVI9LZXSw
TqftoPg4HcZZVt/7cly5CUziYDPBjvBlYrfpxk7PS3xBmgJ0eWTjYWYF55uuLFnVcsst16aEd2RW
UQAoMMzgO7SDnq91cMzcU4tc4hyyFQnXMU3Byd/EMAMVG6+e7qbszS0qP5o/4r6SXP1f6il89zAl
hdocWiqGCALgM+VtOXY4aWDBdR/c1PVc876JHnv05KWdm6/1FJizMATigsAGxXQRw6YxZWAN4ZBy
cBZ2mufWj/qCLxcCxtZGL66zV4zrnkJfyy+cA8k+2/omtmvwA6BzfqkaH43CvKJ+zJdDaQVJWTyc
P5dbW7/+fYK/WqwlmUkRhhPwYaveMO8a+560P7pEUiv+jVMSIwBY15BJYiZKA3XUaeAhjdNqsYmd
aJDNlsk+nzEz77G48brsnllzEGvEy7oyBFjS6/PvNbmsIj9nP01ykU0vJcS+rclXrfuJSnKmrz1h
/pFWP01w816vCchEsAmsuJxVYI7SEAOITRoQ9yktdlYaDNmhUoKcFkEpY7feckiEReiA8wk+iwgX
YTbhzaUPJc6YTu8L3b4rzZ8dCHOgB+r1DtlN1V/nG1iuAagIn03iPHiCxXSwjLG3cdz6OXSde0KD
sn8t7ad4eO/d+wRsAxjhaKnk4G3FEswWgQkNBUZArIUrbsz1GWUHjKWPcXeYtAhDP9mt1RiSrHTL
jOViWaBas/QvpEOMYVIR46O5v8Sqj4FnLzL8UZWsZes2WxvhWfiqgJG1tVtCwwBr0b51HZpGe7vY
kfgJ4LEiutVlrEZfknrun6s1CR+MsdmkyQxzlgmgpuUZ5GbipTbZ3NBWMMDLh6uHY1wbfZLTZfWz
gmNS4fIi2YC3yrFZHmKWhYb2nssgEBtej+zjNwUpiPHwUDk1Be2NtEgMmErSR4s2UIxoPFrdUs3L
CIS6JSd843udWBO+15jqNFcmWIPS28IqyNjEoCRFQ0b3CuM7gTAGVE3OB9YNPzwxKXyzFMWh0hxg
Um9IqHY9ZIqvVZljbHywEyNC9F7GNI0aPldCx8Jj+QVYQrCtntMEA5OcK33zi+E8AYyKxwqYEU6/
WFGmqBXOfA/zx2Q6jslNB53BDvP8NDTKpwQYiHj4aEvIEF5FywFyksFoWB5Rd07vg0elo7sG4HS0
+UDF7U9578XDDglahvJxfDu6f59TAM7w5+cKW4Prpi/1BH+/wYPOBeOY1uxt9mNUnNCWBVTZ1ogP
KAf03gtP+iL2ozKDVnlNMMMMeGEWH9U5bADFJ1euFurVXWddFBhnYfqDa77lRbyvZTf61m22Wjma
gqcfqlXzaFRV/BqI8GEm3KDX5uCbmeq1w9EqqReNb30DDVPzriyCcfprxCN4QlV0BcFzjksG0jqn
5hXUXNqJZ/oRu5vcJx19Fb26mGJJPrF5vv6YEbvcyhIpbpvATNm+Jc0Y0PpQsvJfDvHKiBAQTUOJ
J3CRYSuV7wCyez10iGVqiluxiZOpcUpmG2hG4VxpPcC9GeeSia0feXRc8mAEfQ1XXc0uq+p1evn7
uAQFCjwBgZriLfHTz6N2KqhB6YxzN4eKczCdx0WW0Wx9mpUJ8dPU+giKghomGnad02/MCpVScrq3
TaD8baoo6UMq9HQVc0WWjigjro/lMBuvanrVyHBsmyYwQovpEwfpmVhJiwcd8GQbqximRxCoztkV
qFLOf4uvVSecFXTR/rMhBKnZ1BhtW9hwm7flu4FpdOhimL/05Hs/3Oe4Fs2+kNjcXtbvsjqvrIkz
SazueqMC+xkavEdKPxOUQMj7+WVthUNUBHnl/rcJ4baNMEBUAF6R+20UjsoBbxozSMubxQ31VlLO
kK1GODzuTPPY6GHKdUDmoB3G5DuYVc8vZ+uSXS9H+EhZP48tMIZ4HSSY/kPLzH6ZncJztUvy173A
3/7wZ+eEw6nZrIm0GqbG6qemXOTtZz3h3b0/v6Ct4ghSf1Q5wRTFYZN8V1fp65KOqLj2cLsZ2R1w
PR44JL2oHy5tZvmR3uBhXN/YDtnPZnQd2/Q+Zt/P/4StoLf+BYKL1KCuhGwQfgFxjsP8yxqedAJe
mQsoC1bOLlFlK+aBWnh88nkglPvxP5SghHgxuEs8jRrAgH0DmDrAjcmzXWGY5mIyFrQ8XwnmnTs8
xSX3x+9o+sUu9FNwxqGHAxrU0522C2VuosoCBZLXvvTvRUh+kCD+qMDW5SXHJvPoBwBor921cykT
2tw4GqBNBtkvBGNQ0RbnhrKmY5GNe4SHSMcJgLoapvCvvyI615qNoRQbMnqq4K51YdcTSxS8S1ji
d87OUvcx8cCJ4ZlJgCQvlVUvuVuI27ky+DuerhzX0stGq6cIbmPwAZga5KPHpb9KiQThu7V3azvC
vT+olDpG4eJNDulfx0YJePLaf0gu1rv3+5SuFmPXvVmWSIn9GBzubuQT93VsJDD/jdgFrRtUlDkf
FTyB//eVjcxSloJk8D+QlVy1Ve8Tll52YxJWXHZiSCX7thH5T8wJoRKCfxiiVOFzuf6RscTDrKiX
KyFzLhzspQzPLrMmuF9j9shCSljTraBJ30Hd6BnNYcoCU7/PZHiXjfcPOiSoXhDktXgBiQ0L28xd
1nU08y/BuLMfdvlTtUd/8ojGwtH1lefEN27pFTjlb5TvYOAK6316FSDgeG1IJQ2br+55+lOEbVbV
yCp7W4HMT8tQFLvojMErK0mK9fWs8Y4QqlJoSPCCjXAGzKUAR8qE9ergqzH6gCkJXukPtnL82yAC
O0BPczoYaKOJ78p0oZVaJ7CjaZ+ZHaIatbBXvUy9AUKZ9ujHpuTlQPQvUeTUorB9qP+mWhTBIrn9
nvjkrQ0f02Oy78Onn663vCUPP4s2TPzWh+ho3XlGkFzVXn5RPdLdEpIQFbq9jHrk6zk9/UmCK0Pz
vtLmgm92BPAxn+Bqu2+uiTENiet8HT3hgKb/tpuIr0MQcNVjyd3YbDrjaBWlekBrK9nZXUSvNZKm
u8RFm7EumurDiC36EGtOvLd6V8pDsOlgq18iOJg6a3QELhVqHH6DkkwY+27Y/cAY0t0cQGw4SHB0
LpWDLdmBza02gMRGQxmVLrEOGTVuQwo1AXcnu27BH5vr9479bTID1kiiIf9op7cVtnpliW/AKvgW
Zqo2pQ1L2VgHLjJ7BgAFMOaVcYjH18G4NzpJOry5pSuLQrh3jAjCQgQWib2vMKCq22AnvQVGW7KH
216EEjI6t3jlI6E6XZoxxeU05zCk2n5i+abWegMmaVFobfrPyHhQk6fJvQHJ8flYsf3t/jMrzhZF
VE2pVfL1aVBPhLiscme5YemG6igpd22G2D8LFCcENNpAyaqCJcUIzfx6XO60+e38YjZef9w//qyG
x6mVf2iKUtt9HIMXl0udVWGBxmu3tKEbJSA5fR5ST5mPg0x6SrYyIRUG9kUdZg0rG/QlUMASOU3f
o0UmryyzYpyuLXLLwqy5gyTkMk4f+xGyRbPkKbvp7bg2MBcNvB3gyqc26qaoosWFDWZ6JWazHQcV
Gs2LUQU9/6U23W5lSLgwMrfsIo0fZKDrwXH7k7Jrl4RL47Fhd97SRsjAPC3eKcApgqVUpKlToj53
F5siaR9Ds7wdkqCzH4fqBuRLWRXYxd97OebgwYdqovvFh6VOdzCNCR2cLEERLb3CMG9uvhV/n4Gi
67kyIexdgmnzdJzRW8vKu06/a4ZnhlGF+VbvJdf6Rqv11JIQkyaGMk7FMRTNW/Zu+E3p5d7wQv1x
R6/IDeB7vuHF7xfIgW/bC6DVPz/V77nEU37PPgsxH01ehEXkTWB8EssrM+DLXNASCbfmkd4z9s6F
+s5yL3up9vllCf3di+lzane65KW54aIndoW7hvVortoD7DrRXa4+AtrmOL4B/qB0Ppx30a2wdWJK
cBoQFTp2bWGfnfyzU96sX/HoV/Xstf21xl609JpGf43XAwpxvauCE+WKYZROitWhbzNqb4u6b9yr
UoZR4X/l3LcTHGiYs3aZHSzM1T7m4Z0oQeQ+sPghTw6RLjl5G7ELzJ06apcq2LowbXF68tR+bONx
REvPQEV+QLM1aX2aX5Fe8rU24vCJHSEOZ+Ogk6yDHbrc6mYQ1U+DLHflf0LcNjg8Ighvon8ZQCo7
h0/TgVs50kHdqX4SWT152wD0YSF/i6q1WGYgDqpF9gKdGqqR0Mr0x8WsJO/kTRMoI3NEDSgwRTrK
LNbMEYvmUeqjqh8s0LqfPzVb35vXqf+/AeGujztNn5YSAydmca/intIzTNw/xLL0futzr80IbtWk
bEDWgnVgrn4pX2zmpZHEo7YizdqE4FExbWk8ZViJU70oyTc+Wqug0zUDiC7Tkt78KsBkOg6ILHUQ
4JweEiczRq1VAVQwkysDoyZtwSSfRWZBWEyGxLWqOBquw5WAumBtSjLyzQ+yWgL/76scr+lqNMtc
oDuU+Dkxnsg8+eko+SKbNgAc5GoE6K6J5VwaLSXLJiArqulWUQKnuiLF53n33cpLAKj4z4RwveQN
bTOjhol6vukAYXYDA8yX9TVTDn3NgtKWEeNvxWKgcHXOwY9ukXiPArSCqRyCzls878BXFegVnuBz
oFhXiM8M9MXn17fp1Ctzwvo6043tkfdMneZq1A6J/WKTYG4OtYx7dvtb/VmXcHmOgwM9zwWG+um7
le4Z+hUyiovNtQAtwjUFOMJNuMaANC/Aeo7ON6mfxvo5iY8GBWnpY5pKMi6JIXFcgvVjXxQMgV+d
D0PxhBdMDhg/0LWWZPh9c9P+rEiEgVMg6jsN7KS+Fb/yyU8IioSuTNp6M0K76FhB1BA06qLHqaCA
SyFUBhcnnoFeb4MRsx5iM5IMcTPirMwInqZ1aarFFGZ09V5R3pgSnPfkzfQMjIP4xA66b0jsTyNO
lVppGXGAI1uKkCnxJQYwA5LoBy0eL9XxZipLYGD1knml20paZRvYA4yLmGjw2TwHBonUqfG0JInt
dAtC0Y12WezRAghUxQNCak/AJhXikTZJTP7uJovpx9okjySrCItI0UOxFib1fXlMHp7KI9Dy2ivY
K4L6E5WkfXyj3Wvfia8EjeIpH+e3e8trwCVGuHQ9/7+w2x0pXLKUOGyTc1tluWemh1EBlO943szW
CQB+lOcPqNRjovx0kXE3kKV1cAIqba9Hv4b5drZl/Yitog5eY/8ZEQdlm2LuIZsHIxgcBfQ30J3r
yP5m2HvX9DUAp8qH1N23ueRwbx2ItVWhDEhnAnQUt9qWlwlGm+u/V5SAT4I8Bd8ILAXA/Z7uXaMP
S73UOBDdpFi9b9hpuydQXWE+szOr881edQvJKdwKjQC6A+CGM8DT1lObIIOhpLMmPCWAu7G7Gwwe
DM4TkO5D1Eiuri3X+I1zR49a4yqpp6YssMYmpBgBeIQ+TlaPIeuRXuov/+CAfzZRrLwB+dVmGJRC
VKneC/vInG99vztvYjtyrWwInsDGAbLGC2xo1jFuNdAymADh3uXd3YIWRBsFlRKqenjeKv8SX8IH
H9fkVCB8bup0+yayaGhuwmjUGRimAx10OnhtrTDfTjpnb466HtRtnVyDtANV+bnQ9ud/wKarIFRz
lVO8BkX8b54rDulz/AADuWFOQoYoErm5p+Qv+l+TDPNpPt4CRwuLj/UJvqIWpB9ct0d5qUmCJS1D
qoCgIs51JL6mTJdmyzHXxoSbbqnKPJrAVeOr9d1sBN34nDkSl9ncO0zyISZikuXL8KBCYzsvc/i+
xkoIBSqe7byjUuCbFvRDQMh0/kttusofayJlGrNYB/QsFjQnxmPsfFuaN+ou92ihXKqlg+QHBPGG
bNpj+35bWRVORVM6DLw4/Hzfgr+APpQYTUU96cYNl5vET470yd1D23QMxiAOo5vqKHu6bgbo1Q/Q
T09ITpmiUw0/oMAMA8/DB1lZfwMmAb9cmRAOoa2omCZOsbPTDiwCj/ETGIyHwLhg+/oSUiBL7NsX
Pv2mvjUeBBv+yYkgUQVyGDw3xFJ/UdQpsWIYN9JPsijeMnrE9Nzy2ZRNeW276x9Lwk6iNz7FLT8R
vQrFgNazXJ8k98MA8MS38666AfEBcxOffvp/t4Jw+JJYSSu9wUdTDtF19a5AY+vBaMLsagzMO4xS
FDIoMv+DYhzFnDA0VlBA4QXsUy+pVLO0wNSOt7r9npLPCQMtLLptLUmhZmsLIZ2BSTnoIYAuQTgN
fduPtIlxsVLlqqdHVb/Jx0u9uu8tCUJpMxtaWxI+lgoIWx93/ArX6v3SuJdpB0QvKQl0aOs+0AZo
BVRsr4P0dWrbj9p8O/8JNzcUKwS+kfO0i9CNvnGWpXP5hjaj54K1gLKwQ2iTEflshWljZUfInx1F
yYGmUbGjzmVqXhqgZJeN8X4drMe9s7YhpEOFNi/A0CFHV++tew2UAZ5+3/5CNac7WI+dHSjPEfUW
PwlQvfiH+31lmqinfplNVk3iBNs4Da+zi5bNdEgnDM2Tzxldb32+UcnhHz4cgJV4BoH7WhNd1HZm
fdQibGiBDrox+5b2Gc8BBT/qeTubRwFtGwdwfGDbTOEoFHPS66kJB82WA+AvdfKkjGFb35qyuvim
J/IiDNaDFFoMkHlP24qmOk5Crhyt5tNxh59uDiH0hklOt8yScOaaPErmqIGlUb+HYLdRvJLWBs1R
JnGKzQvHWC1JuHBQ6cGcQ6RhScy5XkBzSqzGH8r0uW6NhybrrxKwk0zxk16/lEl8BwY5T0nAueR8
M1B/mOsG5M8JqFPTozHIhF9lm8Dv49WDts9NZhkMv01jQeuGtXGtxni6Ppz3Hn6sv8Rr6ITwDM3i
5ESnVihzR10bgIh0pu95/zkM/pIeVXYx1/74cd7UZlMMDZz/bAmfNS7wbMHbGU+8sHzDM/0Wkx+t
7wS0C5C9BBiLiVK/+iEj9d9KXKAhzgULwJ8OqYvTJRpzqo0OVNJBgndbabdQyfPOL2zzS60MCF8q
I0o9ZwwGwO4XpORq7oKckd3wL1X99UJ4CF95hK1XQ2H1sGMm35Ni8UwUNLIf59eyGU1Wa+FrXdmA
BBuGAriNuS9Ai/021dTPtBgaZQ+ODBizuW+YAjQsQGMNYMxObY10QJ1hhq2m9mKYaj1V9ScZ0GHT
w1dWhIstbtoRzSRE/hhH1krBrOAB89uDgy/aGc7T+e3behuAYui/JQk3nErzkWgcUp2o1xFGjFpM
Oe1c7SmmftscWCLJ7yQ7KJZqSmTMujn/Tg7e+mo/ocpFnqganF/U9r2NKgbHiEM6VSwlG/VMlpjw
e7u4tHfDmxpSCNF5VerNd6XX3pl767EP3mfPkdxtm0nJH8NiaVmrq6wvKxhuFWe/aFnArO466uzj
+QVuRoiVGSEImgk6ixEEr/24ZxgILD399byBzZqGsbIghD5GSJEZEPPzF/3T6FWPNYfRfTGMB529
xkDHKtqFIyNKk302MfCBkE+1jAxGzRq3GSq9yMaDLIk91KoCYn/0ibmLy4feQsEIzJRJ7Cv9K9R5
ngYQW7C08lJjfD6/EZsOu9oHIVQqvUrNmuInDemIV/pjDYL4/KFR9ufNbH1QDNoD6wysLtBpwjEs
6q4Yqs5CrU8PEsjuFssi8czNl9XKxJejZybUqVB38OlNFk4eIBbRLnle9lCz/MCoYSZ7WEkNCk5q
VVSF7i4Mplf9Z3mMLoZLTKtCEnL5VD3Ifiq783u49anWCxRc1qWZ1RSJgz0cXic1mOx7zX6Dnvn/
ZkW4nKMU7kAYVjXnvyaIINLM66bvnft53sxWIEE/3+SjoGA9ESMYOPvbFMggJOMo6OHBYUKqJZW1
jrhXibnUyogYrRy9VmO9gRGG4duCProscNN7p/Ha9LKt0qAeWokXbt1ta4uCT6g6dTFQD4sW2xnU
73Wccd2by6vxIwNd0v+0h7bgEI7bD/o8wphSPWV9MA3PRHKdaZs+53JALpqwmIoQvKHrQGM7g5wX
j932yQYrxWGa9Z3Nlje30jIvG51xP7XNDGLoQb9wrPxtrBgK+GlYZfet0l6Zxbgj09JJILxbWRHn
sgebH0iw0XQ+zVRcvTdilY+yOYOC4l4ChqIIldn31PI6O/z7bV7bEra5AQ5eKVrYqhm02CAVuzQ/
DRmudWuj10aEjUZKRJ2ZD8yBR8obKZQ6QJlbKJm3/BNsB/0kVKBQD+KKjqd7h7TPiVs64erTAnPK
vLh8P79hmx9nZYCvdZWyqqlDXbuAAaoBP44BMgKWwGh4qYxQK2U0sls3CyikQedsQ2Kd/H7jrIz1
jjGryWRwkMX3evwJMsDzi9kKVOu/LyyGxb1h04jgRYpqJwUtbmw/dZNs+nNry9ZW+H9fraJE4zgq
MMjvV+lxMPeRCnKHwc8dvHAf/2E94BjB+CBuYzTeTi3lYwFCdz75NkNcjLU70kc73ZbEjc2P8sfI
7+xrvRwzGvRWhZEIo9+OvY8H2e27dV5sTAkQHa6MrrawjLLBZMaU4poi7LC0vlt65fSQ/gvCbWXF
EYpUpW2iwA5JFigx7grtcwLV2Pmv8ZVPEtk7aNrBtYF3OGa0hHX0vYn4MsOChVZaaRxRW7D622Ta
Q+rZActd84oTmnX7GvoVI84rXpnnf8H2Rv73AyxhiamipA2GgHg5NfYbB6TLz1X7Ng3H82Y2j9Gf
dYq6rlRNtEprsU5Niz0n+Wnmj64sddk8RK4Bhhlw5QGUKAS2aCYt9FxRoCn1F7N5NJOjWh6rNkxl
tcutW95eGRJjgl7NNI1RDkMVUR+vx/F5Vg5G99YUB0PWGtT59SImMWtjQmgwKrdvXAZjXe8tO/vR
9RIPZK9W7N1dea+vi++FV2FoeQcia4tsnuLVMoWH+lilZT7bsJyi7bmA+KtOJNf4JjZ8vTjB/dNi
TF06wQS57YugfVB85Ubx2Z5e2yEL2LH2Q28K6eMYlM/G1f8h7Up749aR7S8SoJWSvkrqve32Fjvx
FyFxfCWK2kWtv/4dGXg33WyhidwBBpMBBnA1qWKxWHXqnCiQvWcXn2RnP0B0/9ypSTwp8BnnXXuO
7otXLcBoWfL8CWKJB+1x3wa1V9+R1e3TIHEg8TQU+mA2owOrOnQuGoYW6dFpjxUPTPaeEgkcbMmY
M3PtoaiDuXJVSC2myDXTdg7GAyvWVNf91rZ27VRvG80Fvdjg8bqUgH8Ww5pjAPU4ax7r6Gtf3jIG
DykNU6SmBfVDQ/XQgjUMClbIU1jtLMej4SdyZS+pwN95tFnAh83tHV584J//gtm5z64gxak7DTKz
SEKKewgfTFFg9esyvYujuxr+lTyFePD+F5uom80NMB3UcsKqAVbknLYuHjWYFuwhs5Q/0PJBqQ8x
aXzQLHpVwaBU6EvMzn9WjBCAleH2wCA7+KiECJE6Tp7lBGbd3FB+l2xq0Epx+0M7KNkub+aZA8C0
NxWmwmdtWAMPEr3HI9WZVPwygCm6tv8veMq5GQgtOkw4X5EUt8lUsFqPMj+snxrjLa0NfHMZZ+DS
3XVuZA6dZ99Yz6eRZ2GcgRd65cR74pyQLkEO+vb+LoXBcyvCV03Hye4UFUvBO8OzK8OzZdBt2ToE
Xw1VLVNzDRYs9thnqBrChul6f08oO5cKoSEPOtn5YIrJBnPUoirrJPOVqH5NbPeh1pR7gwwHsE5s
Gp1v/8PG/TEnxlaW0cSaQgp6cKvdDNrwOCHw3DaxlFa4M5sRlGkwIiuSKRAttLoog4mm/DBAE8Hi
VR/9uG1jCelhO3icaegagvNPZALKSFp3agUuz96f1u7R9KN99Flv47fosfyFko/xBMFS/Tfo5eZu
6SwgvGNvt3/DwjovfoJwFbekiaxKKTNfhSwX+NFKVj5qTpGZgZnnKZVcTwvW0HqaWzNgM8VMvXAr
V6iX5+4080eohZfz75XzTwm4x+0lLR6rP0bEN8KA3q/Zu6BZcJrWr00VMA/JwdWWbj6oKqigVZq7
9WKVoIj6MMpDrCOmXpV52T/KiR6GQ7nOD3iV0qO96nHHTytyH+9lnrmIUwCeHJzBM7EvpOAug5OG
CpdTNTjURex3rofM4sjuqv6Z7ViQbIAFvL2dc5C/ugT+BFyxwmox0NJGHCdhBHtnEX204Cdl7u+8
fJDOTy+6xx9TYqVVM6HTSClWNkRpQJPpSIc40Ide0nReKrBCBAzYH7xOdBR7hCKPaqSh0Zk4d2YG
gTjImdrWMQTWqbWBp/TLiXlOG2+19MGo+TrhMjLJBe+5MC/cLmqnJ4ywGrHFXCtoTYGHuQtcDNMY
6klVJJnwUr5yYU24ZRpMNTNGYc0wnmZB2omvaoyf2fFra+BiRwHuGPL/cLVdGBUuHmt0TZPr2OG4
PJVRjyRf9rxcer5cmJid6eyOjgxEKSXFuhTlMbTWjbMy4igw1Tsr/M6UFc0Vr/5tZMo6iVcxfYuT
dh5VQFXHt4HapoeefKjRj7F6caRi4ct7TkD8P0vbAUMhJE4YyM8gPYzf1pavGeiwup/WtO5LZ5PV
L+YUwPkwtCOd0V84Pg5QpeiEzM11xxC+tEGtIo0dbPq4Vz/NHxUGdrZVYPnsxfLbg7arVr0KTP7t
8LD00MEzHjz2UENEb1es+sWJwnNFxw0yrCFE9jN811cTaDWyYh195vdknZ1cePYueZRF4cXlglIe
CFqwHUEh6NIB1NEMKw1D+344eInxSoq7hK9vL24h9n1RZmEkCSVNW2SRShXVGAwblGyNbmzs4UOH
WmzU+EO+GZLNbVMLqdqFKeHEVMDkOqSAKWi1pgomUbZuvhltyYIW7sYLK8KhAXsTd6sGVhy2GfRT
48hmChY/Ch6D/79j8zLPTmWfWIVeUhhIdJ9E32i3jqlkwm7pAgSyH8gkDL1g4FokkInjWqlph5lH
m6orDPF6jrbK2C8WBlQ7GphNZuuU6uCmkLV9ls71hWUhW1KMFMTRxjxtWT22aItngLL8QnFwQp+i
DKBfIC1vLZoEQwCAnUDtoLgqhBLNTcLU6NAoQZUmbV4KcLa0YNHnHh9bL8laUEbg/RDcdsaFr4jp
qz9GxXWqTjKyGfyfTw8FeVC1f8jwcdvEwiV4YULIYuoQAnDVABORg3Eyr7Y9souOjjc6kvzlCzcp
JDDnlsRmXdNxq9dUWDLK/sVqq30Sjl6CicIGM+yMGwE3/qnT70R7RlJakWM2xCvNAe7G8VQGkgkr
3tGOrEfIDkbkmx6qfqZ/UDCtAETpdVb+MPTWKQFZ0u0NWggIFz9bDG+0izWrwc/uUM/Qi3WvvbrA
S+ar22YWvwNYc4EpdIHmFWubkRmHZTNiGmckk/lKXTd7j+CGIGg2jRjZrIXIznMCwh4VpKV/n6tb
oOTBGcaYNCjCxVy2T6sM3EQUiK30uVAPeSpZ3bUj4+9D4WU2AaFVcXVZV9I6TPD3GzRq3SqCJCBb
u+r323u4gC6EGQB3USlBnw62LqPeDPiwCui2+yl9qiGcwNaqsRmigEQRxlhO1hRUnWe7R+5XL5bp
cd/XPatcT7LQuLRc6PdiZAxLBgmc4DM8LrVk1LHcqvgsGDnyUdmMrS5DSl9fixYEoggB5QVBY0ys
MvI016qUVyjCjZ71om4g4fqa7cOjfWfVPvfsu+w3tBUP6V5G5fTFknB5lmHZhooJAS0bhJ6FaDip
aquUKgJwT8gUewpem/9ogBsexkLvoC2bcoxe8WrqfFoYzWMxpGBbmDKtNgKN0uIh40p357Jc52Cw
cBsSGH2or/qm7oCQJ20GFXE9jQqPVyx+Ce22eemnAt/OUJmz1cPk7+/jGZOKyxLjOfPhmz/o2XWZ
hQUY7eM50Npk7ZohOKkk03ZL3+rcgnAhjxX6+CWDhaGA0tVh6p/V5OCyxnON59un4DqSYC3uTByH
p6mG/7pcSxt2NbgaelT1p3uArtVqG8arvPcsx4+leN45lxUd4czY1WgO7o86n2dU6irI9Lt+3GTV
CpKNWrQl5nowgqI5ZTQowq1jMElknhci2kZrEBcyWAGRawtOWLVZSsykximzJ9XDPUbXqZtqvq04
jldBpm2sU7yrUjAxIDmWYVAXdDVwBvBohaYJBliuRg21MMVwQI2Inez09/Cn4ZVHBY0F1zd3mJj7
3qGvsO17L/f22cm8jz//Hi50Yf8rYznzWUUb3Fp1Yb9I/4nIIaSbLnyzss1tb1oMZX9W+ZUEnlmx
WNkl1jwC7jRPjAVaDU5C7dttG4tnAzQTmFUAczmeToLHNpgMLSFxi3p6+aC31l3sGhsSTsirCs9R
ZCLr18k3Dggm/hxMSjvQQxHeZ01lKJHWYkkY8QIBtO7p8c/bC1rgrLw4g65wAYRK5mCtOBbVffOo
Dp7yzfXHVb/5nd5ZwR2PvTiwN2/a1ot2kJzBQEvpj17uO36/yoDMlRyUpW94fkj1y/1VTQzFVnNE
UKtjjY6mu41iyYNm6SyemxD2tIzdMNTmYbk2DdphB7ouXLaQF0vcteL4TbG9vcEL/ad5g3HHo2qK
MCeWjoacMTMHitSPynXDH9Tpu55sneY0YmKNfzrGLjXfS6UHMov5hfqzsSS1qyUfwrlHMgOEOx4E
woURViRKWgPrzcAviCFqr9MlB2/RArRaUb4AOyfmTISPNpUl08kMkTUwVp/dqVRKkjx/dzGAQgIE
9zhOAoYEhJuirqDyFzIMzPQWYAGHbHzS3K3C7iK+KkgQucyrGgDd8B9J+3DpijozLN4azO4i3nUw
jGE1V9loxq+E32vjt6bca3+P4cdJ/7NI8SgmIy7Jcl5kGRXrZvxZTvpeiankpSZbkXjEqjwl4zzM
FYPRmkynND/gJRKSXyrfAugssbZ0oM/XJJy2FrC9hqnzmoC9st8bvk/6H7dP2FJMxsy+OlMAzfKM
gm+UpQV9E46JZSc0AVmp6SftdMXri2lcxUM0rcDTKKP7W9rEuUyHBitQ745I2j0osUHdGYiXsWfO
ocvlK+q3QvNGd9/LWFAXtlCbdci+WEfAdSOsD9z1WqEQ2OIuCr+6SV5KTqZ1aoNr/vZOzn9JOGUQ
HwVpDqB4UNIUC/eRGuLhCyotn+bU00Z6HxUPGGa6V7RyXxr3sWqsHQvp8W2rC70RzMH9MXtVxB9a
XH4W4gcd3C1GwqHpaAcRfTVGfasoZN+UL3UUH7q4CZDwgkPMxBXVmF4y5YBYfjOTeGu2pm9qH7d/
mLHwlfHD4Fagl5qn54TAVkdJV9g5nNcpMPCotBHbx1ah6n7q0uQV7/rph+Om7o4abb9NzJEFdcuR
SJU6Z37EIbpcTSx+y+tSfchDPQkDtQGF1DaLICLpFf3A9/lgDBSduipaQ9Ix/jBSMuTB4OYMasbQ
0/mMQ2jDNOYwDl5Pif7L7mprl/cjO4yR0w7o80GCqXVrDV6hsh9hU2Heu45nNJ3aV8exNNgdU7vi
r5EcSNhBConRqVmSRNyaqFVNiEACyWGPCt0oZNJXpHJ3EEitd4aBMtfoOKE3FmYnuc4W+GPA06Fi
TmCOlKAqEBIW6EzjVNqAGOiP7SuqxiuACOJA3U37Yl10nvrSbG+7wcL1dmFQCJh4pqMh9IVpaB7B
je7ZMgjOdd3mckVCjORmxB0FjgRB3hUKRIVSeiFV/eTva3Swg1fjzPSO/yEGSqXqqpbOvX2HVKu2
Zfc56CfbrpZcmVf7hYMCWQ8Id2HwFBVX4QPZU9zHUa1CwYgc9LHE+IMsYlxFRFiADvSsyqzNdOtC
Fg61ncKOW5L7JVg7vFHtkxXjmesBViIrdi0tBm1TKLzY4PCBmMxlboPnVKqkup37aVR60EOS1tev
W/pYDOhpEd1RoQC9iGChrVXGapDh+oMF/YAytA52ZvG1MianWFVOWWNa+1Dvj+AC3jtOvVP04ltV
TXelHkUo7qnrrokfcoOZm9Tq9gWgE6Fi6l6kGjLm2esu6PxTcZvjLTmrgojN+L7uwP/G4sKvFbIu
tWyrxnMVUMX0AuBbQwywfeirw0c0Qc1Fi3y3k1FjLXz5mQpTh0CHjSqdWEdqyhDp4agA2KDto872
ovoJQAlJPrtsxEU1G6SbUFoRLtwszaqsHKPCj3V3HzbqhqCeKkVTfo2VX9y2FpiaTMycgD0fXL5i
UaBJzSnRXVqgDWatlftfQ5D9bLwawMKq8TbjR/321PnOKT8c2an20tdn5SXel+92MErWe90x+Pol
YBkEeB0Xnshr1iZVrhkMCy4Gtsrbb/ZYT6AkGrZTVQd13QaYuH7SSkByrab/2wTxyzYCKKzPilOC
+0Obt0IbErbNxP05Dhxiz9ohjScJmerCOcZm/zEjFLWsvEY618IMLbjXpOSex7KBy6vsCSuZ8b4E
/gmpArGF64CYiGUKviepn8zwvsu/o47Ehyen+W6aYNCXtennOCr6z7m9OXs5q3fwkTvhSBNQJVdB
AfXxWXnIH7Sgn/am8u4aHuh0lE5yGV4/Z+dVzsJgc90ayagQe1lXugBupXgNbRW+cR7VVeHrP1Cz
IoEZZLtuwz5+375/l47juUVhncZEi6yMGDC/mXoaDQjFRdaJKt//3ooxi3iBJQiYNFHLAskLdZUU
yGIrhRwfH3dV3QRaTiV+uBRD4SDaPGr2Jewl+Dt3ezY4Q4GvdoqPw7rbNT50Ld6Lo/mReKqs8Tnn
JqKPnFsT3B5l8VAbc1jjax4oW7KhG+1QH6b7FCLK3l/TAME3DMwPANgLbklMRF16ZJ84MRi2Qd5N
x9wzmk8mM3BNEyBYEHIx2y5BxZbBggHVmB3/jgko74s9kGgBO3b7yf+JZ8Rf4wZgFQoGNmR28cpE
6nS5Lj3RJqcjDWKU+qJZewP1/1TmF7MXi18KaF1dU4H/QMVIOFehVethPfSFn++Sk3P3Qn7rO/d+
2qvPLPAdrwl8wPkUWTFg6WyZCFkIv2ABQui6XFnIxrgIjRYxC73KvCYgPSGeNMe5nt2bN/DMzByd
z0LVmEd2XJcdgsYJDaAuQEZY+M6L3npsY98Vx/qVbKuDu5skoUNfisnnhoXTZqGwlpcZ1qdv3gcY
nk6Yf0TUWhvPoP/6LI+gNgugSsG3+inxqjdlj8TYT3+OAfpUu0oWPGU/RziORElIpBL8HN6srK39
DP2YAwnKlf5cFkGzHlYgzd1WR3pibz4a9rcj3KJxNAFmFCKCnPhwiohTuKyAh1FyaNNN1kBptX9k
cZCHn1DHzGSE2QsejZIjhonwUoScmphVpF1dmy4DJ7OBx4zdDp7eP/LigTp42SZAQcpwawu+bJsO
WplQGYMYslgjVMbOqmp1KEDQ3U0edz66CKmqocuw9QupBHJPZG1fzwIwOF46c25oZRhTFR/RqZX9
1KMzmHXW4N/+WtcdYlywM1cWeFdwejD7cmkmgageyXqUHck3590+8sD2gNx/cKm3JsHgt8G0n8kB
7px1JIPkLIXZC9vCea2SeqzaCrZ1v/kne62PADYeMBrtwEnd0p98o/LKb+rb7SUvbez5ioXD6rAK
DpPCapMdBsxoyop2CwcAD18IV2O8zdCvSIr01maFE+PvK/WqVL3cYV7ivGjNEc1GPdqMsgnspVzp
wqBwW5WMubwsZ4MHsuFH7WgfpoO7Uj6bAPAfzVMPslrF4hJxUaHVjTTtijYl7UOr5yp80y6GfesO
mxDlOuL+Y9i/8M70IFGyQcPp7x/8gA+iYgg27lmqQPhufZdXPcOzFCk839pRj2FhWeli0SOxLCgI
ANekgSno8jSYrREXqMQUfpSBzsB8TekONCo8AS0F5Ju/6eAXmR6AsInoz7TddEiuZJnvknee/wLh
YzJr6IYqN3EmwknZA+Onn8zK+rh9BK5jJrDhKDaihIk3BMLn5TIzxQojUMWVfsue1RyUNHs+HLh5
UtS9aX7etjVnFJcZx6Ut4bOxPlGKbI7PY/vTNjd56CXDUaN3roy7UbYo4darpziDoCwM8SjInPsk
/AYpwz55KvLjoMvKg/OQqLgqFGtxvNHkg+zk/GPOUg1XDc2MVXkJoL2zK+I31bAgeA6KNRvA8Nza
jANAvOlz6MpcdN6uS8MaGK3/eKgQr2uDaTgD8NCEqSsF/wJGtgNBrOQWnzdLNIMhY1BRghcJghdz
BDhb3+iqI8rk8+2DtzIvHV+DmqFGT1UhU/dbWtCZJbFrb9UTpXGmFWCcnbaZGa6Zm6ymnjzddsOl
BbkIVVCenAeQrxCzTKuSdgxxsuvsZLvRr6GmdyoKTGDSlj2ZF2xBnwDQ3LlThJAlbB5xtCw1ItjS
k/LQttHDNJKNXWdAnDhrxvhWNR40e5ap0NGEuNe1Z0LqY9RYXmX8qhmTLP0LkiB8zPPfI24x5Fdp
0bT4PZMVvhWdtjJrbW+V+T5h8UOTgTBWGwMbRRnLNmNvyP862iBXAiU5ahXzpKCIZoDwy8h6HpUQ
SEchXdsNGri8IMxJ/ZnuQUY4uuBP0HU1UOxCb8mFmvml504kqsespLA2YdATJzH9OXWSq0hmQwjS
VgiCdTeMS7+muTeFm3yMggojyn/tshcrEY56VJWDqjVYick2Dv+h0Ps4DeJk9b9ZEe6CuHRbbrZY
CwFeNzqmxg5VVl3GSra8Y5AYB8G6BZyJcCQcbUpsuGHpp5iG18wtWBvRxVz/l6X8a0Ts8MVD26tT
PX965S43T5m9TUZ/aCXAtet7Bu6MMj1adS7G7sUHTpXbYTLY2DClMZCX811pVMfWLAF5SHUfhJsb
vbcl7/al7Zv7HJgsRj0cg3mXTp0mNqtdgIGgpZX4bHSPapZvXC7DHS0kHw6eA2QO+TAkDhdWrEq0
sazgC0S/wxTopgh/3f5E19nAXMybIZKoTWFWTKg/xH3T6rWB15Pt0CzoOzCdsbjPVpBCfe/HpEVc
jDJJ/LsOx7o6r2fWhgbzhIjNtEhjtRMe6D6l6m5Q3EPlGo9JTe66OJbJ+FyvTwffHep60DMlIPUT
ziykai30z5GLcxp07g/TWIXtvjffW9X/242EIZT0Ud2zEVzFO4aGmtE2BbLhsv0+kB9hvYva11rf
T7nkUF37xIUh8fJoCgbB4R73s1Z/txmuB9ng+vVjAjPTmNWfi3kAW4u9r8bspoJzgoxmOEz8geQb
JX6ro23VH0r9EDWSYuXSFzo3N3vLWWZTRHnS1i3MpeXoj2jojvUmpO/KsOVJKongi7ZcXEazCArU
yYVj202YXsepxsWrvnIn2ZrW9FgY9UqpW680BknecR0kdKCfVVR8QV2Ff4WzZSk8iYr5Vur7zLPt
de98C8u/vi1mG2AccdFDBDZRiONF0jlj0WMYsS0+rfGpSo5gFE5k4W7J5whUCJA/oQ94hePWNKDv
DXu2oj0SaJDy/vH26bmO4XiUIIDjFfkVhYStatWqzDHgW2JyOSAlZic+IvNkJLsMQztS3rwlLzg3
JrwVUEeO2zbFteRMpkfZzrIfLav0bHXXyGoBSy5gozaFkTeknwAEXjo3BztZbsXYuAoIgrTezHhq
K5YlJotWwK4OCA/yOdwYl1biurDQEQZE01UeRxeT4O6TYsuGUZeiNtKFf40Iu+ZU/cwsCiMTDmex
a+jHpO1VULDd9oTFjwP4AHJTlKcxtnW5lrwsGxu6o/g4zDpkqqJsUcFoPDMa3u2W3OlRmEmO0KJF
TAVC6IOoECwWvlFsxTkYn3Edhdnv+ToHr3Sl7BQoM/Nic3txi3v4rylTlNjuzJw3SVHAHcZtw3ZV
X3qQ8o5lI4KL/nBmRghzJLSqtu1hJkxXpPvRxk8lfb29ksVNQ9cHEwPzNMtXBf4sartJbNY0zUpf
1x+7ZM2tveqGoH/1CZWEhsXFIPhA4BF4I2CPLh0iNsOyNzIspm/oGrSzfpJm3wdM595e0OKnOTMz
//9nC0qz3iFAc0PfCCzHaeIPdDVq4PIrJJnjUihF2vPvcuaNPbNDiZ3qGoOdGuNiRuu85lMk8TLZ
jgknFYXqCBAfmOiiJ4ueqHuaBkm9Zfnz/1mFcGYa020ra3bkRmPrODq0YBACwig2C6+TPt9nd718
LuNy+LNl4jOidtO+qUwYa3Mgz62+Qf122ijWO2kdqCBnq24yQQPcJn5SdFs2uf/bfopZA7GTsKsi
2NfGh6x87cxN2Mi6C5JvZumXbqGnHYWKEmyktRvY8UnlLhhYJLFV4uOiJFlFCsw3QqfF16LA5avO
WVv63pYVkBZ9YxY5xqgbgFIiwMVQxzjWBljpy48w96px1aWPaRj5NvSLbh/ahfowXOPMluDqsdbT
we5gS99o63ZP74v74hs6alt78kxvJq57aLf2y22ri98KXIlQjdZxQYlXVGzaDWqQJcKr+mJUqzT7
tGURfP7dVy5/ZmKOImdRIolSbjgh1kXyVyf/NWg/mQudsGen1z3VlPj3Qj1q3sU/CxJCbIi5Mi2t
sKCy8DTq6T/yQ43hPGVDA3dj/L69e8vu8ceYEGjBZJQWvYk3ba0YnkHbIB4GH/l3b/0qrNfbtq5H
oPD0O1/Z/GPO9pHxobGaGMYgRJmtVJ++gjtnZd93+3rLdu43xXNX3YrvlY2xqZ9oUMpSM9mHFBy0
iSIQ9xTY2ri2tgAwdMObNfYYKPihl3ed/h9eHOfLFcIyoIasjqDG6uu5+Su1R+oBaLUea213e19l
HvMFcjvbV9uISoAXsa88WtXhi5UHNlBPU7Id2qAg24LiDo23oWpLDvy8gBvnQgSZTtoQWyWB3bBm
r52b7NzhxQpnm5hvdxNfQ2uoqiUZiOQbGkJsLsKpiSMGo21frzP9ESy8mKrZ6M0PUJl6Wf9xe3Ml
4UWEnagTq5g6h5ccssOjnfk1L59SxZasSraVQojRMXA4dRnMqMWHlfgl39stoNvuFqLto+s1sveD
bFlCkInSMlYGA/bC8Q66h0XxolfPt3du/sm3vEMILV2VliglwQSGV4fxlzFKsp4FxORFOLlCIDth
RJIOBpyBv06j8gTWBa/U4scI6LGRWAean8o0CpKMyE7cUoPr7Gh/DS2cnbja0Ss1oTBNzOLVyNpj
kkYH2x73qUn3tav6U5l7hUZW1qBK7odl/0eWDzEhA43eOT87M52HbdYaHJdRoph+qn6oSbyJs2mt
TWGQ1cndVBBJTWjRV5BAOJicQ2lXHJ4zJmYOaTKfOKvHgEG/yjGC2LP/Uhy0z8wIB9tsndpNRuwp
B/1I5jh+3dNTR/UgMz5jt5Fs4wIcCt5z1uUV9pHg5UfNDA3R8F2JPfqePZJddVdvI4he7XAD7ZPB
034kOxk6YPH7ndkVlklqbnRqDLsa1zyeMd9tN7wIanUCXcQb6yQxevGCPzMnvOBNK5kaXUEzO4QM
PLDDzltTBBMmU2R361IEO68jC3erpuQ5pCngl4PONqB06iH2Nm1RaVm5ihfFyP8aGUfI0trOTc4/
6ewomFlUVilFraBJ/8mcg9L+M/BvLA79WDGC28Fs6avND14N4Ox5wlLwlrrtIDHXzsGMre3Qi+m7
7hzDsVhDdtSJLIm1xdB2bk5wkqywjbJtYK5ClmKbuzTWPcV5dIAymtwjlEjK7LMlRGJ26UVyblX0
lTjldmnMnxCIpmHTgZ2UAbBC9O3tzVwKKOd25pvj7LsZhZ0wjtqSX/TvTPXV+IGNktxr/hPi5TPX
zHXQPoPsVpwNRPukjUiFmFU4xX1Xhk+4wyWXgMyEcL/lGBFyCnDlQjc1PAIMsaoa2eNtcaNMNEtU
vN4wzSM4OAo9Fc0dHF7DYp4W/2gwG55Y/u2vsXhw/zWCotvl10BxijrNgIBkj+P7xF+oC+YcFGGH
X43ynFDt0WG5xOTi1gHwinYnBsgwwnlpMgfYwMGQHMo743vtPphlcHtJi4589veFTzOo+dgpc9JG
Cdk6Lj3FDL30CLrE4fhf6hEOGp3o3gOLCG6ry7VAkZT2VMNa0BNNvchWMo+2fF/Fsp7WsjP8a0iU
dm7tIdWZBUNqiTS/fHMLcEnILuHlnftjRIhzKnIZm+L1CQQ+5JVTz0k8zKLQWHI8F4CV6DpaKGCD
e84G+Z1gB71g3ekAR/bHRyv2wsdg+Cj2JIFGDyiK36LNsAeNWsB2oZfuZQjgxVh+ZlsIrrnS8NEx
sEboAzpelMZ+nFEMlg3Un9wB3NTptscL5rZLLtxV4KSdR/8dkNOiN3DpJmluJTHm24C4TlcUmrnd
I7CHdREo7uttQ0uvQSDYTWwvZNvA1yocLjbmOcmICySg1a7MMdso6bQOWYSOx7Tl5ifa5fcWilrJ
SI6JJev/L60TQCJgjQngzfj3cp1kUvu8T4CmMduqDYxUz1daz1yvZQUH77SeB2pcDZLNXTga81ig
gaEfACiww5dG8zh0OHDG8Fo73uVRC1pQVDJaGb+0zIzgOETLxwmzyEi9+bbWM89sI4ifS2LjV39I
uLouFiN4ysTcKYrmW9g6Zffpia/B8L96yNcD9yYQgM5VtOZXB9Zyz5Ix5S3EZQz2YcoCGAdMdYog
Uj1v8zHU0PhLwxYT4NOvfnT/XuLC0jG9MTcQQF02J/yXH6ubrIZkLbpwZDQfsg7AL1jjB0dz8r0y
gh5PGZQH1Nzsg4Y8zten5CdETQERI6CKopEF2cNI8pRcclpMXhjgkkGbC6yUlz+pHHU1Gwysu7M+
rOqZRSxgZQTvHcHJ4Eo+8JIXnRsTLqcWLW61JDA2RAPAUYoFihVSW54Sj79uh4KFmx07jS4xXm3Y
ZzHm5BUKMW4Df63HjvlpjKdNSqkSaKOyq0aIy9Wpq3nN0HzyoXi5bXshyF548exqZzle3pGK0LlN
YI0Pmu7r3SNvnnR2zFD601b/my3h86VdpU1DA1vR0B/zlnh10vhm16y6JH5IOndT6p3kIy7ckxdb
KyyP52NbgAYRMKeJ+BiztvWg5MbKlGkELnvmn08oLG1MUJdtSnT2orG5t5GQV/nGKGtfcUA/LqPJ
WfIXUApiBBq6gwDpCMZiPkHTF1KLfts0UK83dOoBcT68FjlGC1Uz/01TNm6Kuku+qXWbScoMS1sK
COXMrD7PxduCdT4wmkOiABjUqazBK1HzB4s3VUCtvPGnaWgl9pa2FtPkkCXCyUBLS7ipJh52kcmw
2irDOBRoDJp9G2616I5yibMsPecwZvyvKZHLcgIxu0VNhDxzsEJPszow2cTfLU58I7e+A1K2Adb2
Yyz13QjZztuHY9G4q0O519ENDLeLqAfQshRjNXcvgMcKd+loZGtcXN/tLNolEMX1XPBg+MxKngvX
3avVWK5v/4ArrwJjNybWsQEY+IC/CO8LJOJ52bdlA/xk7mlq7Tsm4lCM2lixVkiQQjpZOtB85Uuw
ifwDJLOYT0c2Mn/7s+ijFKllDHkNm2rRe1BlxMkcA/hVAPSlBPF4vcGCsTkUnhlLO6VwMJbQQLvw
YHQHlfgmPfZZUNjfKPFS9y0Gy+ztPb3OnwWbgvNm1cShLQubprbP6Snj2EhAJJJnBj6hNjCLu0jd
smTV1F7I70Znq/X7mD/ZFEQ8Bwoahdu/Zz6bFznL5c8R3yaKMhqxkeLnNFb0XoT1R1j0u3IIJff0
HFWvzWCyFQmKeq3ohFZ6YdACZhIbChIk/6E50+PtlVxFha+V/DExe9bZx3QxexlCphEbmzReYx4a
5OuT8qCx11D9+b+ZEpyUuNyxuYaDUTeaF2fQR6zWpX0AeggMaJKdW/5Af5Yl+Chv4jBLoT8AZFoN
doggUqD6YkrQFMtGHACFQHGI2SdhQWxwHdooOHWsgfRGEvtZFB5KI5d8oqvU4usT/TEjrAVIlyKs
JqDDpvxuqF+I0nxv8vsi5WuC+kgMAgKJd18/qQSLwmmbDDNXEw6LbT74cbF1P7E44x68Knuq+NPo
t50MWLrohzrmAlwwYMx8EJd+yLuE8nbAXqoRPyZ4aCh2v0r5PbSquSG5Ca9n5Ob1nRkTshk0SfLI
olgfLY3V0FN4I1S3kGaE5bqLNE/rVqb2WriPkEVW29cWc9+a5JZY3uOz3yBc/1E+pWCoxIIJ8dzw
fTCfYuZnfGUqGioeq7CvPcc8NfaP24dQalc48KVtxzaYZHEKISABilq1eyxq8IGuy4pBQjTzSlJ6
YP7H+LkkLVg8LmcrFo5LnnVKko+wXLarVMXcPEHNlW5ur28xZIK5wQG3FwH2VXgaK/2kFkrUNnhH
qUHDrcQzePv9to1rOqgv//ljRL901t6tue0OvPE19xSWHtffXHdTK8fMvO8oOIjeXH3T8Hun+OCy
19RiMDhbn3BO/o+0K9uxFAeyX4QEBox5ZblL7vtSL6gys4p93/n6OeRMd3KdDFZVq1XqhyvlwXY4
HA5HnCOVsSZ1JqDVpMEDlWxN4QOI4Qqrkm1qHgrJEDG5rsUzKFrGLRZ5q7mU9HSw6AyKZH8ColQ8
jN3lXBoU7lAWZyVoyG2bg1gn/Ntr4zy9X4j86doxktQjihXtztg34PjKb8Z4goJq7mRBY6kZBIwL
kCj/sazhDIvSEMTj6A2DRsXpQKcqTSdQqFfoSnkqhgCBYgf6s/bYeq9q/6Mup8O2Ga1O7AKP8wBl
oOhR34GLWjenvToN6BSR3SInVmp2135J9/Ks/p4ozjbsqgUtYDkHkKKlVJVnWGJKT5L31iVlYDXq
uMvVH0qXuj0pRNnP+U9+i2OQaMAxSfGCy1/M20BLzWbCzIZkxAvS8KhMxWWoFHvGpqtIeQyV8VAw
w1Z6ysB13x+9BrpSpvQsI5PGam+fU5Gu7aqf0GZyT6Swvz81aNBfaiOdVfZUDvuEtHdDoB63J3r1
SPsX4ttDQ1dkejIFgADjWa9fITCO0LqlQQ9aEOysT+8/Y8E94NRwpVY3UtAX4viinh1CZ6QFhS50
8A6oWHS3x7Tqwxdj4jwfpL3zUJ5XsmsOHb1l/XOjiBzO+gVjAcL5uIw2kzw2GA/ubHanqFYPJaA4
OQs9MOZmLhSuyXy1qkX5TiEw5wGgldUWgQLgTm5cb1YzU91CO3SQEKwGa6QHtbwqRaUwoinl3ADD
syOLJIBmxDGg4eb5e6MWPYuvgkAeWkXJNNjFeAZ3NUvSgc3rloEhPveym2j6YSiq4IRftfgFCuda
SkJHFlGggOrTaou3CgkcP4dyRrTzPBFZxarVL8C4cEIxGyOvRoCVIP4Zk6ui0+zR/1nnIjpZEdDs
UBdXJOorFcJvAIWYNlTPYVAGs8fwT9tI5+NnMZ5v5yyOgDiCHcgGrtZ+eh/I4y4t6/u/2MFQjkZy
AjmSb0yJZZEHaT3BKykQJO3V0W7M+wGkHv8NhfMTWVxUPtgUK3to9INiBg9jGe6jzBTcwFbPssVg
OE/Rhkbit8yEi8WVcgr2mpe5enhocFMpfQcNNv9tVJx/YJXXa20OOIiqBsRGmtWKQlEPimhMnD9A
HiAw6YCpS5FkcipiomMnnNKfYcImF3SruKeXaa+6ajK1D9vjW78c4KRCVymY69AxfWrqWisF4JL1
KlT9uToou1q3CXRLza+K/Mxs0NpltWVl+Sht3gZePY2/cD/5KhdbLPOnEil7jHlSiJVA9MYTtcOt
+/YFBHdI4oG8SRIFECyDPg1GURgHCj8L2cp4iMFHsaPjLvFF6UjRyLiNYGQZhEA6mIwuGcehaJ+m
KhFceVZ9+2Jk3CbQadjWco1FM/PLKs3ANvhgwDq3V2g1WF2AcKZv4GUbj1UYB7KbliYd0QlqVUS1
aiwYHe6a+GySDtuQoqnjNkLSo625JYDMPChGGMmZl2c/tiFWXftiVNyBRVXPMEIGn1tCuCGrLjMv
36PPK2z/WCZpdu4UD27IbiADz0fAEQ16T1OlytaM/kZJIx9F0sztBlRNMu15e1Crp/ACi1uqqqyT
hpqwh1Q/x/VpUCpHbRw1sGVF9Hi7bhVfw+KWqE4gX5kVgEL/8YXqj+APvhtSEHnLrf/WVclRBRV6
X3hE4C/WTf4Ll1s3TY6HLooxnQQ+vo3dASJueAwTZLpXPfFiIrkIQ43N3lPn0THNaZK7QgvRhINm
bn1XVKYrFIlYN8avQc2fs3CCU9u1ppJiUInvdngp6Iq9Wv/QhKUZIhzOyStJ37FSxrBI2VjDfPsr
Q7xOxPdtHolufrNX/Xbz+3cKwTN4OqaMSakXMmCZwWPYH4PcUlFdFbQokkapS3w/mb8H+SHXRNrL
36sKTjYc2itPgQeJJnRKARzWDPJ3v2vP9HdskK0GAUkZS/u0uO+60TI75vSohik6b0c6tJ+ogUU6
427QypsxlU2B4W6bFFp4Tj8rawwNDP5Y4yZ6bLpznYGdLjiLkidKf8SgQtz2BOvbE930CgF5Oeoc
TtFU0DeANhVnXpXIFlqOu3ywQrW2MtCuZD9HsG6YgeCcWDUuYxb3VJBIwU3jFHKIPULCCk4bGRyo
t7p181qrv0oquPKup+AWOJwHkNoximoPQzPKY5Ed09CupfekOqTd7ajsFYKz9qNqH8vkFgKczva0
ri7iApvzCxorSUPnM10tDwmFjkX8VPe507Jd6ztyK1KpFU0p5xdoUSuR0gDOT3+V4ZWGF1wwNItq
cFdP28WgOK9QmxGFbCRQung66nr7obREEK1vDwQvWqe2kciRWWQhIEJQPAdz04xqVdJNUu6212f1
dABZDgGvrgZSM84GmdmRJkqhgEqG/FLS1Euayk+0Mu62Ydaj5QUOZ4PQsYtbT4WPUftnvJLMTPrh
DiSxje67cgXthgNF6XQr6mVZt/0FLmd/ZJTqup2AW1Fwd3flmTepFi6PjpcNVhZXbmD+rLPgvYga
qygNVDTWF2jWEFU2rS7n4jM4u1S9KVP7ZvZlSXtWaMV5TRIrHcC5KU0CR7Ya0iygOONMTb3ocfuq
7Db90GE4VYTLHaSN+meQZh62l1UwLL67LK5jLwOnBrZbtfOD0AaWOdqyJgg9V53IfEihhZ3Nd/HT
zaBpA42MHkZajnut/kVBbgkFi1B29OaxkmuBy1o9CRZo3FqZoKFsjAFrJfc/SPVIu3NiPvVeAEW/
86zYjU0r2IMiQG7F4hqCAHk+Dy+LLJ/OJExKRVABepWqrk5dVZQOWvVfXyPkRZP0IJhZhgJseqZB
18q8mKLmYdsy1qsQFhhcUOHVpMaLKAYlJ/KtGfZoVEsg/5GnpHOUZLgq+wi90/V7pfYT2himx9qb
jhLzkD5EJ3ylBHZVJZGbJ6pnZ51mWqBaRXmf6UmCU/g74ze+Ep3JChoCwC7+rR8g8aRGTo2wBo8e
Xoxrfw/NSdQ458WBRFCGLSEq0zV7rYjtAr5Yivrj0KA2bnu+1vzw8iM4/6ghH4jXVHyEkt/2EoSy
8KaZZqL03KobXsLwO6lJJTWNsfI4uCq2q+uLqX+iErXD5KVG6VZ+0MtjOQm8/9rgUDb6z/41yen+
9aBtqgclbCGSpzMJT0VJoV35IM36i0lc4nAxHIodoyIysHOHsDioXu6WBgTPNFHSfd0dGXPWHS99
3xikIBWZR7qC4Rj0saOTVadO20ANdnSV4VamQrbf1YsBlKJRGUvQ6MFfiP3eGLxYw6IlqNQ0Ritv
L1K8Jw7BwxBc9tnBzCNLanIrE7V/rPqJBfD8++KW5c+M+zke/+3RKPfS0O97ydk2+9UDZIHAhR9J
kOqInTCVA0NSYdoV1HNi45Bron7k1VMRJM2gnTZNqFXxphFF5pD3MI0suNNLF4wolowwVEPBveis
X7X2BRQ3a95AOjnLZqjyVlN6i6JDN/UjwaEhQuFmLkXbnGLO13opvDDxyBzm0KNKBRtq9WQysW9g
6+BL44u+QTonlWqN5VFAH+SHF2MECUQf0gHXZuJGYIkoVcFR/7338tMbQ0ZQhogNeuq4w7BIujiN
DUA2ILi71O/GG/pQX5Ebbyc78ktlQVi8O/q/EcVtW+Lapv6UL/xfXD6UIVWcRcpn1mk6MsPVQX0f
3RAQpijOGN1uY31nOzgdJN8dH2Y07hD54nDcmxZoDnwLAjb2ZNGb9CzdF+fmZD3LVvJY7nwHPPMQ
VZME94u1/bAcLu+Sm0YNqQbzmYZdG52PI9JQD6xyqPJze6yryeQlErfz9NTMSO8DiUTncMntiNYP
+VzXUaWgHiq6K1NqlyIR0e+addwMc5uQsc4nnYQZrq38ckJcD5Fka/AtvHYEz82jd3feqBakKJyf
nuuLXrO/C9Nx6NzmJFMcyigwr23TCnbeA72JnmvHcEMXz257Hwt6GznM0ezqqN+VjvSjsehxX78U
sG50rB4QJ5mQGYqOB/W12sm30nkouhjN4+eTTQYkxVHbjJaLb0K5kJic4ihFLbwxXHnhAJUo0bG1
5qCWoQa37lWWNgm4kFFn61k62OGkdO/1IkXE1fvdEoVb5ypB8fQ0H1EpHDobLCO5hLy9FnyoLcon
EmlnKm4pP07yvjd3+ii729a9dn4t4bm7glQMKK9NAa+V0lk8Ged98ltSkud6lD62kUTTyfnFqpPz
LGMwKWO80ZXHsbtvvN//CYK/FkRt0maGj8GQeLJJSGxPnXZTkjnbMKIglOdknZgZ6G0/T5q2k3Aj
x1ncsmNFrjvd7ZWPSDnPFUem6XEbVzCDfBTqB0OnyAFgff2lwrtZp9zq5HkbY/0U+fcuwYdqOovm
jgysUtijdq8rke6QXhjrzyudvEXsvmbhYRtxfSN/IXIbYDTjKtE8IFblpScjCkwp2qb+AgMtXxBS
RZfit5qkrGa10s+bjLTBVW72SI+YWt6+b6Oszh3aH8Ghi5Krby1JMgqAenBbA6WkzihBN/DSS0aH
oGG/pNc+Xuv+Gx43c6k/jXHUwwXG5V2lXXvxLh4vIvaaercDrQRTuGp8i8HNvy9CaUMOQTtPATZC
+yTQjhWoEoNYUKy76o0WIPPvC5DY73o8eQPE60vXpIYthybu3+wahR4CsxMtFneRpCCDJbEMqBzV
ziZKVtxmehuHe5WcS43gbWl17oiCplV0BerfUvNGU48FaMng+nwHnExnCnPCUtTgtB6TLVA4c8g0
UkjJfDVml8F1dZgOeL06ppcgayGRhYfb3Aod9QiNp8t0J6Mx8ZK5RLB+n4Rk307lxTdwVtK0mqRV
MbZA936tIiiEfir7eHkgus2c0ulsfW9A3GV8Zm5rg0Jbh2yYJviGz5h+6xs4I0JudEhrH/PQQkfe
SXtbvxvO6313iN7K9+BWdePCxTOYqFFvPWJbjJ2zqCQjI61L4Ea5xSQrtyCscSAf3kerWnhbknfE
Kt/wSnoN6i/VcFPR89vq5lngzxa/2DyepkEOJgS+fn9ppogSvQvolmLt5R3ES+7ac++OXHmT5b9t
uyERLnewR7QudJphzaPeCpFC0C4nya1Fj0AClM8ofTE6I0b596BidGH1FnnnemLHUWdNpeD6Nn/s
hvF8Hv0LGKLXnhqZ8ySCZDIJjF8qwmwTzPWy+nsKZET+MvK2oqLZVWf0tXSfGb4FqpZNVdCNQG2L
D8nTnCQ+eEFijeyBIm8Y1rvtFSPz5WhrlFxo6xepKbVz/nS0S9swcHUzXvC/oHDQPl9bjfsqvzW2
fCddZPsG+td2citdiFRBBV7xs3FjMegGdIfwWLCbUsmhRxzvFMMBL/TfnFuLqeU8Ug7+lC6Y7aas
MjQ8l7bc/moh5r09o6IFnK13MZakyuYyBaDI0XutuHXrlMG7HrsjUoSRSO5mPf5cjInzNLo0VCmo
i1Gl39XgbbP15kY2nLBrnbZ2AmSF9GJnNE9ohXO3hylaMs7FkLaUJT3FMJt2j9vwkPxCJbVgwURT
ybkTFKfnSjq7UZNY/fTSp8d02jPU+lUG2U1UkEYQ7He+GE0fq7Dt5oWDForUuiCJlDNsweg4oa16
NM8Hab89haJj+vP3hakUDDYfVli85IjqbXKWQinzooFqV2KFl/UusmrVvht3j8m+O+st3TKc7Q+Y
w4CNvf/pGxb46D8AUfwcJkhx4/qGgTyVwL3M5vcdAaLlBIwDaALgvEvXSrqqEYRWLH9qg6Nhnjfl
U5C4hoi4SgTERTz6IJV56gGoGHdl8DHJULu3k95p/6qMxkBbzD9D4rwI7fo0GNA1OVMYoukWkWmC
t9Zc1Mm4vjZgCmEgNZgJAE/dyBipspLQGEcpSlxTFqMY6bi9+uu76wuB28GjHJCJUVjfpETWGJY4
XXLbM7SLLpesBGRfdW8IjtRP1uLv9vCFye1oNj/XlTIww6x8jomBK16Sla5sJunBqAsNB6yfEt3C
DWN8DVsN+vGo2TxPUzTdWlkoqW8pJGbfWFVUV5XGhgu5H4ofWhMkd+gy0y7D0NAUC5UA4WEWgd73
mam7Zduw3ygr9J7aUR7fNNT64Plr0BxfDULPqYaSHANSJO+sMONLo/O7S3BE+RB9AylA1DSXdRPq
6CPNtcEB1WP4DvmD4shiUz9MRq39CuQyskkfp3jqknQ3Uod7uTDSfVzq9yqkRg5aTnS3ksKb3Awl
wSquGj6UJbC50Aau6NxxI2XEqFoC6gBfedVKa5RCy1AtLb4YDIHHX89+LqA4k6RVbzJJSuGOI3KE
vqgVsENhvkoIChTjPA7QnKW5CRWcp2tuGTdoYoI0AeT1hDPTsoV2XKZhI4xDalV1shuzGJwQ7bHS
MxDwRYcxrdHxJz9v7461eQVHA/omQEGJFCjnubKuM9qRJbh/gpo/MW47PYotVtSIOM1LsQLB2nG6
hOP8lxcYuiQPgIvl2z6p3Zo9Ro0nmMq1Hb8E4VyXUTFzyjuA+PmvDHfA2AFJdlmhzTU/J56IZm/1
MRq9Bnj6oAoUIvjmkzCZ+mIw0fhNoRiTeD97ZqGA0lE9K+4fWhQB1Y1lZqjFGxuoRQquIqsTykBA
A3R0hfLZq0TSigi8dbhokw8dPWbh9NyIbgir87nA4BatTHW1iufm5Ri8heG073208kQIG15J+6HV
glvd+ogoqkZwZlLU2J2eCEyNc1/vsdMzFbfIAFwPb4P+x0oBMHVkxv4BYVytVtxrsibFOWLkvH6C
RsUOYvbu9s4SjINv1aXFJGWthHHURegGuB6XY2PT7mMbZXX/mlCvApkrGNh44zPVxgzDCGvTKU9N
DOqhCCaAl4oCYVSXONtgq4awAOOcMC6GE8ljgJndvUdvFFY4YBZH05yjG8eg+YuOITh8SArBLUEy
iS9HabPC8BT0OuPStPcNkMgMupvFgg20tn1Nc+aJohrypbiBndqbRJpQVWrkfqNqr9fXOsq8U8Pu
p9pBkRsoKlx/3JcRXoUiDPthe0LnCePihBNs3vumRhdCTxueqtHOxwQgcnmBaHlfhfSwDbViKCdQ
3CZG/IFKCx9QmdTvJVwwCDT8ypTZOU2ghqA/bsOtWP8J3Pz7IuYeCq9okwxwivlaKLc5XpN6X3Bv
Es0eZ456Yo5VMM6zV4Wo/71Nm4NvnDFRdd7qUOApUD0qU/iMeWYXQ6kbtQlYLONkzs4TyamK90CY
wVvpCUeNA+SZwFam4T8Oo2y6ImUEO0tvnhUGFbUe5Db99DpJ9SWCBqhwFC+Z8hBn+f32Oq1s6RPg
+ffF4MI6w9/UZ64IdVebpZ1PeG1tPKtHeyhYzdyI6oL756ohLobK+fdUZ+FIGRAlGU5qIMYOCfzB
626VUrJTTRYkR2e7/rbFvuB4vqIgk4OgA9sHWP4kUDP4P7txErFBijA4T5Wh7M3Ewyxex7Bqhlp5
lowI/G+sfTEQzk+NSaNrYPJCxqwtkPmQddsjzJ0MxSqiXBGEUGuPtLCL+YQEV4Bq8Iy7ZV0qIxkx
bWV0yKd9mN9E3qtXX2g+CEvQxTs+E/3YRjdFcKyD122bXMv2nIBzG7vvmzwD6yrmM3GhVKWRS58+
6wiBB1B63AflBZqyWXezjboSgKPOiIDNExqAhMicx5rKwqjzEKCZlD4PgbJnUej0hLiFrll1TdFR
F9lyKu22YdcHu8DlBjvUARvoHMFN4cU0ot+SUt/y2OgO+ZNRp+jJecrQUZKzJz2Wnf8Izvmdtk5U
Y6oB3oCqXNIu8+zK0N/RfOCExllr7EvP8auDJ2oKn8f0bVMuxsx5HcmffBMVmvABxK0jdluC5U/3
SuRDn7YHuOq7F0CcswERc181AYACUImOKONgUrbTQLuwDSMYD5+qj0DEMhT6DDNAqavsh+dAnSzJ
Ky2lbQVb8/uQdKipEbS6Qx9VRxnmqceWiEHkXlNRfzdeUWR403HnD7+2xyMyys/fF8dCEGt+EZcY
UER+K4U7qLbnHz20j5aSaY/9Tm53Q43neFGd5lotGXahDj0/aLPi5ZBzpXma+o0xE9w0VW/5nYfu
Vd/RImnP1NRSq/xAwOLpd9VRkyOQCWU7aTLuE3TsJubTqP4q0vb4V1Px9UWc3y2qVIJsZocIu7jF
baTvrrsEdYLBmY7CJEPdS2DHoo1r+oKA7bN87fsm+QLmgsMaFbd6xjAVU/la+eq+oQSCpPQaRKt2
nhpuIfmWEt026XjWsQF5ePmoB+lRle/VJDgzde+hpG89e81qgicAAlMMzjojjqyeBNAoUH7VSeX6
Pkgoc0W2uhqV7PMNsi9FnSSrJ/5iTbnQk1Az1kcdA0m6Gwi4+9F7iY58TXb8YRSs1roT/5ozbnNU
XtGZXgqokqA59L72hr1c3CrNtRY4kmRY5I/1qkAWvrRXznv7lYza4h7WUWge0lHmoZYVmw6D+x+t
kHfUmZarXTfvi/QatY4lQ3IjtXzZ7qtjDGattnVQpdAr/V4APFvZqRXqM2E90xn4rHU0HZ26m8JE
uy0cDgYYXtReuPe0MwqLxxWpjd7idm8Mkd1lF0PqQFXB8nqBA1952wY+2CYh9qqAYJgXVJdop9Zq
MQf5JdIokKcbd7F8rkFIxCuZk4Ju18hvwA5VJZk91Xc6Sk8SSLyNf57iP/0O7siCpE/VBiW+A7yq
xY6EbY/7KJ5Htay69vIotJChHHfbkz/P7be5B5XFzHupIzDhPEA/EXAX63D1rXmVaAe/fIhFNRTz
Z3+DQPnOTCiGJeb7dLqpVtiAV3yQ64BBvUMnhY6CT6YVECggjuld1MH457VJpycYt2cGavrE9zVc
qALkvbGkQi3itYlbnpHcbgnHMvGGeeLSwO7Q8D5elcnL9trMH8lP3BKCs4cWmQFTApsvGAOuJaNF
4s+l/kVTC5IgIhgugOlx2ivzFrCH8lIdPvL+2UtvmSoo1/l+gZlXxITmAYEg0Dfy3HSkvT8mWJGW
9Fbj7+Lm19/M1r8APGWuF45slGMAFON9Ve1T4ynw7knnCeKw7+4f4wC3x9yei0wsn832DRRIm/Ns
gQxYRTM2uGknayo8/YNGLYQIdCn+QGdd8zB5EZg/6iT2BLcIsjqVczcycgVIysqc6U0RJWyc/Mau
dvlVufeO/g/dt2rdTo9u8qTbmU2vzqcP9d5w+heG6uHIri4GSTARn6UE38zT1CCaQmffzWcf1VKd
qF+A+1hLHHI2OOEP+truioNnpRcx+k5c80ES0cauD/0Lk4uUmNRpQWkGzXxU0O6BiEg6Vnf1Ykyc
O6waKVIiCCragXpRFQdqPpqiQgMRBBeqpKHZSxoDBGVXkn70WWwJE9yrW9pk2LlgAUTCh9vSHQsn
lBUCIy3RhZn9xPVyQDtQzXZ/vucIwmiZUTQLf5MWk+N2gJXH4FHsaLJnU9zdJx6DAl3LWvI2xEEu
YhibbZs3OiRRwTwtK/inc7OHdEKsNpWE/HACscv2t09lK8ph9UZn6drwvD2+NXPTCG5AswwH1Xk2
HzRdlb3awqdoQ75PGcWNRFQQvzogdFRCc8iA4TFuqYxJjtSU4nRUyOBk1B0h3IN3pFR915r77dF8
Ljs/eVQFlQGEL3T2fbnqIkqSuoF1H81D80IuVWdARd1LfxXbHlgb3tmx301X1HrMLun1eDNev1b2
eDAPhqVajS2iql+b3eXncJu5BNPoFBT4nHkRBy9HSutJMOL5Lrc1Ym4/h3mqElAhNra606+8y3wv
3zSOcTCu0rP2VXK6s+IShNt7VKUc0gsQ43mH7Q9Y24jLIXLm2pC6JKoMfA1sP0lywcIrL5ecHJeg
baCVNwYdlJ8QbkCdA561eCr+KDFNue47FJip8ouESBWyLg4dtLOQevskpQetbVCxGspumfxCRtuR
87YRHAlro1Ug0TTTBoBxW+ZsOYu0Xs41bBfiB3ZbHlPZghq8lYrqLVZdKJgw5wY0JLN5bbXBAAF/
jYIBWw9+sK6zmIeyPnq7PaNrG1NZgHDWSQNDKpsZRINnC2+m/j7pQPmfWG1bC+ZtbSMsoTgrzX1P
SSbIEtvMu6DoocvaVGAeq1HLYjCcHXpkoIXUAaHXXtLwMKCZerxSiscadhG95L3ggXUt5MepgNd+
hlgPdLDYlovcDmR7KzTDmriO5w8ZlGUl8FxVwUdQvGvGjzA7bq/U6vQt0PjBeVAYR9IIr+PjoUze
pELwnLA6eZBDmQuIAMO/nMRq7Pd+hzNH754b/0KVr+ICCRnz1dBeIhR7/rGCLMJKZRHfzea/mL2s
k8eUzfFd1GloVobgShG5qSq6bq7uogXMvJsXMBUoT9O+AEyiHzUT/ZsqwtW/uYgtIwRuF02l6kt+
GjV21j93xZlsPm6v/ZrLWf59ztKmWCnSjuDvK/Wh6H73oGQ0x32Xit5f1rwBQX4AWOD1Y3z53ago
EfQjYAOgwlf6wNLJoZOPrK9xKxOcGWvrsoTizFkKMrTulFiXQkX+c4pBPPZcstDZnjgRyvz7YvWl
jjZ+1ACFyWep0tlm/EwlUbS2DoKSAZSt6NDammd1ATKBfI425jwUlOyjKFojdgMyxu2RrJoA/QLh
rsmVH0LPOgBI2CTgmw0dChmaOIZCgojdcRUJBN7IVuGdFoUjp8MhBVLukYJw19Dm9tvraIBGttuJ
WpBWysNwr8Tlcq6YQn/158vZYtqGeAxJiEcT0HdrdqkbTxE63zV1qiyT1hZ67+wx1fd4P93RWnrZ
ns01Z7rE5qyPjY2a9x6eokk2gR69uplMRZAKWPOnKrwpfA+S8AYf8vrBFGSwFyRnfB8up82gblej
4CfVJX3vySG6hiovdgirnjOtF6n4rNkkrqwwGBWBPS5Ip4vYGcQzphCnhYFWB+bndl9AmJU1glv6
mq2oSHNoKgRgTTAGn8K0iWRqOHVxKHkuSaDzCPL1xrcL88+5mmAsX0B8nVE55n1QzBcIVUY/nqVU
XnOfpUUvI9OCZlvBZlu3zQUc93qCHH4+Qm0W4woHCw3NVhLJBzbgkE8MlOWDvL8xA8cYrttiEsVJ
a2EFMpW6bs6CiMhans6pmimeMkB71PaQqNXMu6IIdmpbXgQxcTTlo0Hp9/ZmWPP6y9smB2iY7aA1
kH+0Zb2vLLkJfLSJhtmBlAQyYXjCLQW7b3V6DQgfGXOWDHkVzsUknjKVWo2kShS3Z54eHlMQukdV
u2vJCKpB3+rGmyhIHSX42B7q2rZYAnNeFI/xJVI8AB7ADN6Gh0wqrWYQRGprm8LA+ikUj4tI+XOH
jlyYVUwpTmvJ2E/eXo72jL7pk2gS52Xhb32oKkBFFwQl0R7IwcRtr2kt9Fdsxb+h6FrOR9kOIdLZ
KfWxi5tDqI/3tHiNweY5+ZmtlMoZyYKz7QldHauJgw+6pSi25dXCJIkQSZpAGtQ3ic2oG+W+lVYu
+tS2cdY2BRRx/8Hh855DJtcMFTYzsXt0p4aRWyrFj8mTnY74IC/7gGyfIHRY898QCpVlTUYzAt6m
TrehNqVJpwxFY3uhGjk4l9JDleMKFg3ejarml0PfBTbJJc8mChFV869tSfCYzQXMkOvCE/UpOEqX
66gaIQ2q6m9Rf9Olv6beHurd0P/FvKIiFc0JBsQswDh7ChQqg+THBFd3yp6L+hhFr3X4Hhevrfzu
3W0v4cpbOEorNZTL66CMRxTEDSrqs3aEh8GMIqXcdrsR7039TgmuFX3HlB0jKLMnz0R0K1xN4S5x
ucN+iGNVkrsaSQNt9zHYt9Khrnbsx530xCo3rN3qSeBlVldP/5Rwhp4nHttOJ5VOCV5jSIuoM5ls
pl9osqUqP+XoMfhzSYe5WvULifNnid7nLJyREGJZ6Hoq5J99bGueIJZZqWI6xeHMxB8MdWAzTgbC
7zvlABorKztTbyG/UTvlTenZ+sO2taw5lsXIPo+QRXTo9dH/zWGIZETjXVf5cx7LlpmKrHJ1sXDb
gYo9mEgJn+CfaiPvNIhW2tqe2spBedhBpFe12LXyw7+f7Ghf3hS411nT6/YA144iZCf/xSWnRtLM
3Gs562GV9ZvfHTv/0jd32xCfDVn8EbHE4HZcJydqHkvA6HYJscgTCCec4ciOtePd5w9K72S2asuW
7vg/E/scXOf239wol1/A7T2IKkuqlGB2J0Ju1CFAEbfkUBRbTOymK6ujYMCiSeXOxFE3mpEOGLBx
T/e5q7xL4DZAj6p/FYTW2DuKkzjhHlfa1ppGS3vx99MZe5ffgye2E909/5/Zn1Pen2Ka3/JDoeHT
KYATl/f6Lt97+2NqU8UydspVadegO3Q1p75QfylHH7tpH+3pIxUUba7Px9cncNM/TB66FHUcm210
hupXQo+s2m/P+epGRc8L3DpYVMGUdWrHaa0ppZzPoyw+2uq3CRXLcLqn3e9tmNVtuoDhPF08lAVq
ugGD4u66e5Mh/pNf5gRyK7IowbtCCg1vBwIuHTRceF7is8zxFA9T4AHLH6J90uKlk6II5mfj6+Am
xIM+7W3chfAyE/9qaOgYkLsy9dqZKu1SithOSm4GPxb4w9WYeflR8zosHKJWp57XySUOFTAAtHHt
SqltjscRzAz0ZSoPTL5SRamA2Ty++Q90E6qo5cRk8MWrcmWOuUpwcqZMvo1Teo/9/DcByAKCG5Ya
xNIwlggKSKa6VWT3yl6OHanwj6N0FmQif7S6IRZwnLXWrdlIQQ04FZe6vivsIEGuAY1wf2GtCxjO
WntaKEPrYeJorBz8epdHsoPnPlsanKITOL3VIeGeCC+DSBNMiaeG4SMOjboChqHU0D4vqaU17t80
8+mIZNAaNT+1Ii7mJo5mVdIgKsVzvPI7UJ0al31V24VgZ9M7K43sgFqEHLZncc38TGV+4VVA0fCt
htGYBloyHYs1Kz03lXqV9JXAQa55ryUEdwpLJTFYGWJYUhjZUnCdRFbmU0stHreHsua+ljjcIoXQ
4yPoBkQAhaciVl9ntTtB1SHI3ebPOzyxUotZ43x+SXIFQqOAiknmBHMPHbF9ya6aiyR83x7VapHG
Emu2zYVTqrKYgv0e1wfpAMqUhljssjlqrmmT6+J8sFMnsWJbcaf9GbsO7h4j+xE0Ns72R8x7iXdS
y2/gPEhatX0LNl1YZpu56f+QdmVLbuNK9osYwR3kK1eptFSpVKtfGC67izsJ7svXz6Fj4rYEcYTw
HXe4H50CkUgkMk+eU7jDXHpDZ1qatBNCgBV/3ze3dtwuzTEHoeohCVcaMCcS+UWQkeAnEHyooOXM
iSGrrokxKnRWASky2CKJNFSzInTIudXKm5U9VQ9G+HPmecvq17uwwkQq0wQdqNyhoxrn/mD0G0HA
NHWwG5vcpcZTyON7XuFGhnde2GNeEkWF8YCgx6pKMMt8g/0x/1Ac8aS8a0Bh9hYNbeFtcsSNfKy8
1gsO4fm/2D40ecjSvAXhFuOxvQIKjGjCegUURtMwtmPV1nmjl6uB68II45LhpEfCn48alLEjyu8x
FBrvL2O1E76ohxNV1xfoGhNQ5jSr5zFYXmTCY1U+FSGgzcCQ/orV33X/qCcPOj2Egp+KL/cNr7r/
hd1l6RcnPpClOY2WE9/MoSM16BERZES8V9niBTdn+sIKs0tC3ef9DEgDaMGPavmPOu3lLrd01QrB
SZU2mVvqHKqB1dN2YZHZsrGklVnQxS+aBzP5jPtD2HxqvLt6xQrETQBVAgxVRMbM7FovUnFuZVih
4PJOiOJlQ2mlxmMvxZysYA3ve2WK2agwzeSBFHgKjZJlniUQHm3iw+wLB/WpBr/2NrSnnfkpcRoC
K+EECGPJNAnah+DLYxZIG6FTwgFFyZYeDFSq9dqZu8hSJXQgQrfj1clWvPHKHLPIVhkyAt63pfW2
z4VnKdlIwvN9h18h50Il92JJjC8CUzBABwc2au15wKRN7eT9ocucvihQG3Sl/rtVvdrYicaphlRL
8dTEj03odAhsEefr3m6qCr9BL8lYSucazv316QM2PgH7IBisks4eXOoVm3KvJDbdBZtQtkxfo3hI
Sufw/f43uHFbxiyTJWVJK6kRhVmpeZh7W1B+T+Uhg6TxfTO3Dy/YkWSC9GVZnMFCXgBL6NsqUjOw
E0WdaptmN+2qOR2+405oNqLaGRimTOn4ZRRqdyzGgWKyvQcpW9AFwkOJUtlThmH00GqFOX+tYzV9
qjKh+6KmMHO2YvGsqwilLo1L1cT/dBVABiYNgEp1lQzpkAMEODixkIIWxL7/NW5SRvQNUTpBF14R
1aUhdL3XQyRhHqIGl5g8Iel25cLtMXzSFD2QczxFzpUNRhcGzAfo4uHo3sYlFeTTgZBBxd3qix/1
+NiWILnmfLO1/b0ywxzXfhiqMZmCDEzA5hlFD9kun8kuewyeYrv9LqDeCmUl8BgJTsXB6twWY5av
CQ5FFRsGWKDGnBxVSdsgTbFC6ayd1QfVFdzkSz19acce7SY73RpoCIEbxLLjrQKgXAJ2Bo57r7jM
1U9gTlGqmTEgzctHLj5145Dw5qtvC+zMGpngm4hxry289bb2CwgRDB/HVm+pTiyD/sHtvnjFpdvI
yNhjtjOKM0wER/DQaNsdSh2UicF+9lXU1h6gu3sS/Om9Ayz7TXlpP++fjduaPmOaORyCkCmZKmOp
9UeyLbax4fTvKgawLGlxJLt9Tr3NfZO83WMSBOSMc5/FWKyBd5souOHIQ0TwLDAhJRETvc2XNRVy
utV7zAtTzhrWj/m/h4BJ9lFCy6p5whqqIvRMBXzb47veWq3k3f9Wq3ZAoiKBxF6SNYNxRK2XaNRD
m9bOpdOsjVZo/GyVo5nwVMRurv/FCy7sMA6IebhmAsNijvftE4pw0PkROp6nLYGBCfRXNhhPS/VA
bsYeNubwOUExuc3dgqB4O2za+SDXJwD9RPPnpLv/v0/IuJuOXoUQG0uwUAFQwbzHnNlVcFB4W8X7
hKzTReXUmh2WFxhnjT7W4QjpPef+Wng2GLebyjnI5RY26vB5hq40kPMqT3liPSKgj2kQDIygj8Ps
U2fIMUah8MEqM8QXc8x4E0AwATAiIr6C41+N3+oMg4ygcgRpZJe9CCpnmbcl2sUdwdahIfHFmB3b
4CybKm/6Em7fVZ4CCqjcK6TQGys7yEHiag6WOO6zknPW1nJCMFegSY36rIm5QmYHWy3S6yk2EQqd
0Qm29GvOLXBHmjbgOI+aTQ/iM8ZiKG+xyxlmz8WlWWZTE0FJ8BWMzNZ94vWb0Qstq0bNp/uoztWO
cNCpaxHl0tryYLx4dhIAHKZaIlAtyDeohEDiy2icuuccuuU331kTy3FRmzlGVhYrWv1RUEedD0ZP
8d5EnPSC/OP+qVhNSS7WpDMpiSRU44z6Y2Y3VuiPTogtSx7JESlQYkEwgFryR+hQJ3o+Kw9Q+0yc
Aap7PGDF6iV++SuYrKQcO9oGEdxnfvwBROFh3mA082y6/8jbxgus2qeV1e12IyeursUEnFZJ1YHm
hwIk47UzldLSEJEKZrVT40HaEptwn27rPvqvEcZHh1ky0nrC2lqvd7RNd8xt4We+H5zA6v1h0/Ey
vNUM7HJVjJt2NWYDGwkGZV/KvMAfX8JT+THOtqRbosXjZ1v9hiB1kpC6L4pMjANBFUw1qyXfiwsk
z/s22Qw1Z2xy3QReBCreY9gpZkHlUCdDPCKkqTn4+zJ7TNHx7+37J2G5pm+OHRAh/2uEBfeNRkSS
eYaRlr4EhQDtUZ5wOGcZbJN/wBtuSnLcQEJFrVja64Cd8XZj8dibVaADKqMgp6sGy3uSTwT30pBg
FdIe+Omu/+yJp6Tb6e9HuXHPoDVJMIwGVKT855l1EQw7JSHhFODsdPb4q0WIyNFURsi35HO8nW16
Gm1eRXP1er20yRwlo5DbXg/ha6Onfqe7wTWc2S/32bHaok/qaVveli2edfs5/10k43mZ1tY66WFQ
9MPn/DXep9vRpWCWvu97qyH/3295w+JL40gfapjpPQI1IKvxNCyn//z/WWFOalJEk6RUy9f7NTvh
KdjLJR65PO0dzif7c+Fc+IURYgosG2Al2Qd+aUcQ3und2OPdxat5zoUvsHlOJ6lA1Y+wo54kXP3t
rnYDa/rI/OF0/7OtHtuLzVkCx8WCZpnkKoSpkGOIm3lh0NkG8ut9E2shG0kTZh4McD+CXIPxs65s
e7GdY/ADZZ9UeAjC2il7d9KfA+IZpp/K30T0SsJBVK3kM7CqaDrihQTo3bLyi5VpURfoSpYh7TZ7
6M206LlsKm1blJy6x/+xPMBQRTCi6pgnvTYkZV3WyHma243euaVSgRHpvRQ/Bkg8gxTQNXqMRKJo
6zdD7oRz+nX/665E9iUj/Y91Jrno01QUjBjWS+CoC+Mo8eo6q98RI3IKYqGJXIJZXkaA6xsMfMcG
6XUqfI/jsxAdIl5qv+KIMPCvGWYdbaS0UKuGGSXch8m+jzZawMnjVz/VhQnmzTzLglGFaZ7bozw7
A3TzaPhyfzN4i2BOk1CHNWYrsQhSiFZpfoM4ytIop49yCxVUQW6CsI0JIgW8Sn+eKxeePTdGKlAZ
VpJQtSgk0xc5gkKxiuJYiDbsjZozNy4tX8fuNeBpe62EwCvri79cWE8FpU8EEQ6X94nfmOQs9tVu
IoUVKroLNmAnAStwYTT+/U+7cvdfmWWy2ThLQtRVsehZeW6CfaYdRulTqX8oMydVut1DlIQJIMmL
YDXINplolTdDBU1FEKjFpRhZaVcdcx3s22LEiU+339FYXtGgSoEpTbmp4LRd1RaTDkKcorHU7kDH
81BN9qBsxdbvyVMxcIDkawsDI6qK7rCKU8COy4w0h644JVD5RPVfek2jZ6H5vL9JHBOsxpfW6YUZ
lDBBtc6v1Q+l051mcu4bWUmUlsaXiTkwAyAw0FBee2AgmS2KXyBgnzHf/m1QO/82LYheY7a8tsgP
4aCfU4fHPnMbPK6NMm4/CZQMwwijFRlcSC05Ay9HX3mtwgRImuAS4ATBrXW9rqptoXJdBTDhFi/A
k9q5l/jF1txn20a3SrvYKMUb8al9Gixzn/jmXtve/7S3sf76FzBBOFcFvcDcVGqDBYEKWw1snkqP
18jbX5sBi7ekYJnI5RHKrheK45X3Zhdjgd2rZu6U0SPiS8clhlw5YSAkwsiUJosY7v7zLr+IVGIj
m1We5ag1WPlz+oYGbegmko2CvRU/gB4K0BkltJND74Zefja57/6V03Blf/l9F/arbJYbEymI3T3M
HnCxnvopHaEbCOlN4/Cb+D9/3/+sKxcDJov/XTCbaXfiXOeJAYPBD02yMLmVvvU79KZd7dCNnvQN
PjWLY/I2LKNRCi5KPJERNMEXcL3GRJyEWoOAMEpjwjl5qo79OYFSzF6naIzMvvlDslMH4HVF474r
VpwVpUhwuCy4NfTwmDCgCZMupUEIL8owNDJXwXMmdscBPLRbSQyEzf2Vri300hpz/lOiJTOA1qld
AGlmqfTnWGQvcvhpzPJmar/vG1vxHAMSMgCsIW/V1JuvmtAoqCpspFmG9ij+HKfO0un5vpGViIa5
FESahXNF0tju5yiNbYnJNLyYdLQZLOTo5IQU0OB45ZoZKAMts2jgcgBk59pDtNjIAVEfUDxFCzdG
wmLwygIr5xzjWRjTwjDtyvtiisxcqnpMR5HAS+ePCHSMSbwFv20peboso93Km0YHkgm/+vrtbCBS
o2+sL3DNmz56NAu5GYVFZivUaGbILATg4g7E4GlUCPyDROgtWJFGId5kQPrHHKLByuRED4GyTAsK
vVIZ44DqIKAHGs/NsB3A5vOWBw2yeKi70k1ClXR2oihNNz0e6lBkUwu1cnskJfumHro92vv1EdS3
YbejJFaf9FlHxJ6n2ZPbKdrpci7+kIGj2y2TjtsODhzbkpQjp1FnAMqBm4W+s1WFpv6di+Xozaox
fcXCpJ3KJsjPkdCk7zQ1up1qpqOnwcaJGqG+o0UhR04+mv2Dmun6R19FlS+nUyRZYze0kyOFQnEs
Y6N3ZjFrAIKpxf4n8tWk8eRQKredPiPjqQeSPw1F3c67hSU0eDIFUcEktGn09mAqZmuNRVRuiRZN
b7SrI4/EPcgFSqmVHcACdD+KlTnGW6ukkxN2U4L5ETkSHjO5ED/Sag5OIKoFeDYg0JzPIUXiqHkt
6Q9NAsQzGnRRsStoWj5gG5XQVcx0+gfTmCAqnCEb8hJ3MkVDATx7XtE08XfTVpnsCaQuUBYnpEvR
gAi7jzBJqi+ZzPS7j4zkSwprIKzDTh2tssiUPVTV0WZs9YDHmbUWHwiem3hTK/qCkrg+UzFES3II
JKKiXDSOTN7MHHqPPNTnqhGAYZAqwpbKPvxUksXA5QCSIhinvvGyztF4GkErIXwB3P/HBJNvmHmB
j5PoqM+PP1JNdxLwRdfFAPiLxLmoeIth7imQ1JR0ELCYZtpI9UODZJvH+bVyQ/zR1sDn0lHkYPEP
cT/JPXJv3Edp4eVa6eW+fo7m3FUDyb8fum9LaujJYm4R95+BFhBbCI1hJoK8Eorg+QxOKfQxhNaf
E9GPWwpCufyfBISr903eApEX5kUkU9B8AboUK7z2uT6vKpAj4LoQzujYFPuP0iazlR/Ul5fw2O9i
Wz9rx9StnO4p/4pcA9krBkd5AmRrtwk6gBpY6zAwCm6D61+hBSFRF+1nW0k9PVSsbuSmbWtOeWmC
uemVIRhLo4UJM/Ag1C4fJvsLjVUwsj6ZhaOcqm28B4PCllcn5S2NOdS0yEjZLkO+Cx+gAO7g4a8J
bpYtvPh4TIW5naROBTAXFyXCaxMfR5lTTVzLQJGJIR2TCLSPTLbU1+LZVhbthJS7lIUfpCfks4hC
dNUqowAMwpyhFpQHZohLKNdBeNhGAehR21TOf4M3OIH/xs2OxkNfOffdd+3jXmYhzPnPwmAcQhVZ
yNC9CngJ6BGnjbPmNZcGlh9wkewbdZuWcjWiOT7Ib5gL8CtQQ4B3+aGQOZZ4cYYJmmMp5ukkoKkZ
0HgzhNsiQ3OgdVrxEEV/n/RehTTmq40SCfs0QAe6HANnGcSaIH9Zvqli5RQCT1ZqLaiBvR+8X5iB
0TGTff0Fq7AEabCJ+DlQO25ii0L7V92YtWJp43ZIeDfC2oZdmmM2rJFSdSoEmJtywLh6ZxK/g97q
s7f7jrfS/TUMA20kAAdQd4HK8PWyelOro4GCiLtzO5dszPM/AAf9QuiEkDbAeIovboaduaEfg+nw
Ojxrt96ihgQsC4bBFZZ3UO/GTss02I6E1hoGywAAUJp5/HscK+yzcypCUY8n3AxJVFhG9KSrzzpv
qmFtty5WwtZG8rmeq3TCSjTo2fqDktZAfkiHGTJXwAsFyfn+rvHMMWcsntQqazKYU5RfGflVINGn
wFpHyft9O39qtew74nJdjNMnkLWRhOURFv80X0SUGq15j5oZLoE9cYFUALXMEYOzXxyzIpzuxiyu
z2WuHTwaLKKlRgipg05CTw43Qa7ZpvbcyWdpQhU3hkip12LUiIeDWjvfC65aWwoFAOgzSzUjKRrC
UsU3LQsKtJWyK7vu3A00d6X62AM9JJgcOOxaqIROnY4lghIc2Nvrs4eEflDIICNnGdTOFZQnLe0C
y4gLcUuN6kM3CA8ktWoRbfwFI4XZF3ZoRO9atalS5JnllBEAvaR43qRDLP2Q00CI7EqtgszPxy7n
NAVW7jfMDmI2GFR5eB2xFy+2GINiAxrWRaRty+5Agsq/7zMrp9yUMJyoYqIeAAyV2T4BbU9D7dDF
E9M0d7VZjBy9bkaIA5N/7lta6X4CaoFmE1xTRjWULfDGeT+BTH0CyLT1Bze0hJ9m7xQWBgdt3iNn
5QBe21oiwcW9LcxpIkc1bBWxlR/zg/E78nSn82RPfrQjKzqIXyJnr1YK2Nc2GbeUymqSBxw2MKFG
L6JfWni9Oakd28ohOrbWAzD4nC96u3nXFpnMTxClsU+6GUg9QId/iW8p6hAWRpvBLWG6wVmys4du
S5z7Vm/PwrVRpv45NHKpltOyTPM8CzuV2oNuKy26Q1Ni3ze1knhe2fqjUHGxjWXea3o7wpZQWI0L
RSPwctnqudglzhM5NeeQs7bVD0pw4NClR0+UFf8AW3eB9o5YYCRyAvMC7j71pRp5+3ZrBeRmKAIu
szGImCrzBWdq6mjvIkdJSjQc5BNkbqhcufe/3Z/jxFwGS4kcVGaiaOp43F0fAWQJYZQrQL+iZDO5
6iFy5K3iFLvJyxxgUGzDiZzRRkkDIp9O4Ts/H2zD5TSnbqcWEbcufwSTjsWEarUq4uUw+Zi8QbX6
y9wFTnOIt+XWPBhW9Tv9Zy9b6SN1jOf7H2Atdl6aXnbhwnek2YjqtMb6NR3cWKJiKQMnj/7zCe99
YibKKFVt9IaE1eHxlWaW+uNH4umfvzQM7QINaOmndh//yE/lS3ucv/TYClXM9AY/76/z9jxef2Im
7JA5jLA6/IgaGWjylIiepGzyfF9CXu++pZUId22KiTdhJhbAE8AUsbJP1EP10aJf+eu+fxO+jY36
3KYu4dz1q7uoYrYJb1ygHv8E+otdTIuxWJj7ketKoUU606bRr/ur+kMzebOLFybYXYxjsRBQ1LTL
zJEeKwsDva0jWOTxBaQNv0Qr+tZf3msLukO1m/uVM1Ckw1aH9E0/druEVwVcSVLxqFh4nmQZwBo2
BqVDQqhCFYCEwDs2PBSqOxnfJaZ8Ocu+TdwWtDVeD0uPB/8xUUjL8m6Kl8JWM5WlV3XpvCl6s54t
Umh66BAzMg6xmEdHKGV1pVOXeXUcBsifxWDRfMDwcw5qllqCPHFVdSooUoLsvGAx9nIyjpMlq2O1
aYRIlvd9G4PrmdQZUtKkTITY1eN4klFkj7VzZgoJQLoNKFYgYFfhO2eSUHDi+m0vAasky9iyCGwF
uN+uY0EwpWFQA4eC+pImutNQBLbaNMJ2aBeDVTu5sjyovjZ1g1/30La5/61vAz7MQ4xbBdUjIAjs
zFuOHnOcUuA0Y1nGdDZJww9jwhRJEdR/TdurwhRyRrTvMO94IwQ/mlAoKEABaGddP1lEKuIt+B8N
q+65FGhrqwKgEk6K3FS+IXpDK0MoIaGMKaaJNrvS0OkJVLvGl0EVtDvuf8GVLroJIQnQyuEzSiJC
wfUOjnHbDQ2tcFnZxYv5WG5GR5OcLsOoFhiB0n3roku0D33D0dzMRTh6L3xelXJlwVe/gQl/Utq1
QzjgN/TJXtPeIvKZgt/q/kJ5NphTOaVi2JUGbMzFY9A9okOSxOf7Jm5D6tWnZJOqepwbjHnChDpP
niRlmylqOOdtzYSpAFsNaDJ0gdkmJBnUogJLMfK2hHixTtASSjmrWMsN9UsbTNjuW4yotAJsVG4W
uclT/mrsxa0cutKD6UeWRNHz4WwOb1mMEzYxidAhgMlsRqk4x5Qg7w1xe5kjVbv4cIyLhdCaKIXF
Qr0nZ9Ak1uDg0p5VR7dyb3AAS7WNR/JQ2DyR0pV61rVhxu+EjMTmGNWFbZyyp95BDcH41HYy5kuN
LXEzmDffpLf+AMI6jq+s3ENIt9F7wMsa9xBb+9e1vm3jCpb1MrbU4gWE86B60UZHRwN2/Lrv+ysX
gb6U7HAFLMPHLPcnwouZdXWLx4v0OEEbQIK4n4hmvO4YgT8Fui/Wfx/7YRF8GWj7o7HDNv27JCpN
WoIFukACKI4PefITImr3V3WbMsDChY3Fby+SpFqpBbztYQPPpPi7b97F0Eki3oG7rS7hMYZeA6AF
KOTKfw7khZVGaw3ILWB6M3gVH+hZX9xC9irDQnbPQd+ubNOVKWZB0SAHYy0MhZ1rO0HHVE90xqyW
HZngENvVml3Nfz0mheFOdL8whwb+dolF+6KaCu7sHsIKlD5WChCxagIuXV+lwt9vFVBLmE8HNynU
d1je0FDWK1KkPeZCMKc0xYDxzPExAvisUavn+16xEq0uTf2px1zsV0DVEqQZMDXplQVpmsepo5/3
TazcVvCIhekNgAnz5iVbqfnQQPEwt4c+dPJAeUqV0IrSyb9vZi3WQ81jGedHVxR0eUzg7TCcPYTZ
BJjo4HXzc5zthOQtlLea6hgxxt6r3TzaQ3Kco204/b5v/E8R+vp9YKJAhr0C2F1bsO7Xp0tvNZJG
gQo+gdMwWVDE2RtbN/VTH/WdyZo88yTgNQugQme9Cj4PBrO2iwbobEGli5c8ED3X1kWIRvZxqgFm
n4dA1uFIxN79Ba5toqEqGDk2FR2dRMaC1mlloOOBYcf0TSsfZvnETRVXXo74hkDdohwgoQbIdtFV
tNH1XNLxQtV26eCYVuH11ngCscoJJOSV4P2UN9Xm/rrklbAI5gpk/AhaC4iNQV7OVCtbrcLCcpTi
uoePxoXGTRZbKJZ1Vm499o7sm0e6UY7Bpp5cAzSTwEhqFmi8Pd6PWbtgr36MfL2P6ZzXNGvwY9B8
lkwrgVSlHaI11D4lHh6V4gd5ju0wAMbJPvI8ePm3bzz44kMo17Y7o4iltIDt/iP9nh6A5XErS33q
Pn8Zv2d/xOBiuxn2OrGSE/EhyiXZ3KnXVSe7+AmLm18Eo65SE1ove1G65ln56K0KZVHNh9PZoysc
TvKJcpDYa/VmCSEJdTa4tnIzgtfhsh/CGnAKqfUh9Di5zQHVr8emcdOnkWNsZXnLWx0twQXpS1jY
9xSmZT3XFIEw3UCi25pBGoTy4X2HXgkF6LAA5/1H2wgDPNff0NDKKqaGBBeaJLtLXUXVOBbW6uYA
HimY/ERPB2M2TCwIgiIChT/BWMix8aN3dbAwctVZ4vkp/YjcMNmgLMHj7V87GldGmUxeFqK8MHIY
HezGDzcSGpp2vWk+6Ts5yBv5UUus2osO+U5C9ONkGisVShP8j9CXhVqiDjJ2JroTcx5pkBuYPnQC
vzokW+MB8xfjl/yEtPBUvMWOto0/0/f4nPg8No6VAKVD8BIYSswMwPSScV0cirySaiUKIuSGxSGI
jnF1IOb38NdskCreexCoUxF5Uephm6xGGhdtCg54CCu/SeqHnv2976POAOE4lOiA2GWbY0XTtVOq
gtSJgq1tgDJH8ah0nPxsJSHE+0CB5y94U9yF119KzgJVB3wEjz3Jl/KXwfBL8q7qW1F7DrTMEvTa
un/Wbg60JmowA/Qp5ttwopmMQxQDcUZqhg5um1rS5FCpsEjMyWt4RpjXXkUx8xCMMKIFIBOBxJ1S
+A1ve26iBlYCnS3MoqAAtlSHrj+dKA0j5KBTdBtkJCyKM4SUEzVu3PiPBdgAbBaMemzFsu0ojXuo
mEAi1nSKyjHMZykzbfHrr7cEAy4iHhmY/FsmXq4XEpQ1RfZMUbCEvkdWjdYwvYd/nQxBJw+aHshS
sOtIu5ivJTRlpNUEEIEiUk5Kh+n3QvLlkPPOX9n4KytMMjBlQ9AlwWIFc866KPpS3D0qhDddtWpG
wfdCPVlF8ZE5Nf2IUqQ+A73UZ9q+HZUDwQSInHd/78ZAwCCSLXNPEN1kzEyzIOu1hu54A1QPwjip
FAuo8Pu7f1MmwMZAuRZnH01qTH2wl0RZFahj6hhp1TRvMGO3nCdQTS2oigQ8HQNA1bx6303QYUwy
MSAxaEXGFpCsHFyXpejG9GcYtE46ok6BsY/a12LObbT8i1eJGmplKNvi8sX4A1HYVJzMpU61BaRo
QMZmSJGQDdTVUurrs/HcBzknQ74dcl3sLeAsaBYD38deDVGgdEGXL/g5AAu6zKU6kNN+mdgleU0x
WyOdoujDDDldwbVVSkjJVTzkcGWw/B24S4YYqG1U4+sHSEFCQwCwxV0zmlbZ/y1NMRYo4YKXgJQC
JZzJek2RZnNVwhSu/m2uBPsuSzu8F7/BZ32676ArURDcggrAFJjfVNBAvg5PalE2g9bDWzS9h7Kl
RLuDEU3tnjaVAEnr6b+IVLBnoqXxR1+XvaEG2WikQMaBqGXdBaTcMsCuhJmc+6ta2ytMeS8cFou2
IZvYmkDQw3vQOQE5MnFSEpJFYewUS5mK1nHpTUXx8d9YxASgAppWqBwxWW5F6j6rK6AT07J9bRvj
EIGEKNXQAEuM1Gv0v5bYhYtgovw/9piXSTM2GJiJYI/m8bcIVeSmGB9GYG4aoTrpYFa/v7yVmHxl
jrnFJmTXVZbigxrF4FHhBTJPXhm7/4UR5HxADGGcANHk2hchwmUaAHfiRk7lbQW5kV5zMVbFWcqq
x19YYb5cmHd1miw4hjGSPbEOProWGvHzrzCuOV3gtY+GFtMyE4ZkBh2n6/Uo85QkczIhEvfP2WCC
tkywIl7wXblhUJNDjxl/0Cdkr341Uac6EBbQhyg5kfguxu8BektF0Jyq+GdOOPFi1RwG+5b5Jkz6
s8Tw0xhhgGLhBm1m+kDSfab8rofK1f+hQP/2yvm+R6xkgZAnJUgCkNjgKzJ5TS2C67vpkXGkpvlL
yAxXKWLOO2DNHZCeKSh0I00jbKUKhwiCeg1iLUp5W7ErnG6YfqCSCwYvjXNPrvkDsjSCgvrS6GTL
+LGECamCoGWfAHqrKJjj3jQyV8xu7ZtdWmEuD12N88KssKA2U/PfwqzpD8Go1E+l3E+vkjATMKvq
1EfHPkNJkjS7hKJDaBV1Yj7K5tCf9dyVBx4V8uqvAnoIL1YVjK8sjK7L6FxkC9erZEJQK6ZPY/V6
31dWNxJcnxBQX3BQLGRbDrXCnOrFAoYi44dezKXEHxWpiqyEasHPNup59aE1kyg3qMh5UNyAC10f
8KBVlKDREITBqv4xiO9zqpwouog2isve/dWt+Q6aMSiO4DYDIJGJjaTqiyDEPK2dVhBTp5r6bbb5
A4rcFSc8rm0U2uP4fgQNazCOX68pbpWinBe2FwAtPsvKjCxlIpzF3Ba5cHtd+ihjxIwnLYh0nASh
2gTZ4IOsRJ8hQxhZeuKUlWKrkd/wkoK10AV4CvIO6Lup8p+08qJuIQlhTWYNEBVat9tYV7Zz3O2D
bNxMiMtB3T2kau3c3zWeScZB+lKfgiKEybqG8qCqW6Pxq8Wsdxi4gM8V8X8RnPFY1paxKOBjZOZJ
009Tr4bLYFlbxH5HxI9CpA8lRVuNyIcW2jFCTtz7K1w7AupSRzGQ92NYgonQUTWPWgIuDBt6tRjm
FL0pL3ZqiVI5lNDum1rN+xE8lssABvH32jVlkqRa2eEMgPcItJUD5GphN/SS9NdILEE5VsGZyB50
Ze8bXjt7AAUgGQfaGINezGeNgHucU3XBNjXEkor8CfM1XtDFHDNrSeuFGXZ0oTGmUO4W/xTr0A3b
NwF156r0omm2+oRzFa1tG9RqsV/ojCoa+8YONUFK5GxJkEcMmjSB8dusBmIL7RhZk5n69z/g6nm/
DJSMl4RmbwBzg93SO+UY18+lAT2ltBz8TAs9ec4+x1n7qPPHROcxm6wuFEzXeEThysVvuPaZpBvz
AYAL1CwIhtggi1YmCa562cp1zvtwdZF466PEg5MH/iDGlFEK0zzMADHpbWtID62phNlBbrO6tgZK
wnID+uTGsPRBTo8qeDyf5UjudgbmiTl1mts14zmHw4hfskyisymNpgzaQJEFQOXRdAfdmoLSCVsN
nDzP9/f11mNhyEDNHbwxeGexhpR+0DrFRH0zaPaF/mPMQysrNniqAkfDORy3Z/Da1LLmi+CtSSZV
RhWmpKm2GtM1S6RRvBSCZ4S5lnpNayppAQDlgRs2X6YAzRAercmaDSA4EEhQLwF1DBPEMIpei2MI
kEAKUgA96zc5yTxF4BVJVswAdopLAJQUyBrY0vMk4YalEjDhRUN+AkXgkwBHLqQhJ5Bw7LBKrYqA
StGgAMyv55MVUcFrhNENNN6Q8aoZ6AQs8Rc3DTv/LZiYwmgqHV9tCnpbNEoDsuFlYbVd8PfHWAJU
BOxpKK6ABpN94YRVjTOcmYUdgzckN1yD2GlyMCDtYtQ/dKgzGyAsmHn42dtMYWly4CWHIi5g76z8
jx43URLEsArKlBda128yxcUmojMvgqBAA9dHHpru/eO7EicWxg1ovi84JrDtXJ+pXgmTrJvjErwE
otcrX9k0+DPSE8i2evct3dYk4Yj/WmK9JIjLsBlHWGqNVwwF49ZxhUCDJtYPTcZt7la89gHPIHPh
ZG0ZADsLgxFU0siAnOCYDCDgeI+J4UJfnvAGRle/JUQ6QE+yoBLYC7UjaqeNTVqC+hXoiug0ypA1
Au8sj41xzU8AA/tfOyiyX+9ZXVKRBjoWlkgKarrvqjnbAbTMtI/cfDeE8q/DLiAcAFmgdQENkhu0
rBbTzjDR6bTTun1FaQb8bnLiFAodOJny6u2JWbylGbPgRljwZaJJUWZUSCRRUXlQjATqEGHlBk30
I+iH37Mpv2EuBArMxZPE1e+72TwD2usonRDEFhRRWKSzkRlqgzE6THTl4k4Sf4kVQOCjCPVnTeCc
uRUlpz8670vODFQOgMHXGygLClUjAkfJjWMwvI4a8ILRRspwwMtHoXzVu/8h7buWJVWSIL8IM7R4
RZQ6VUer7hesJZoUQJLw9ev02mxXUWxh02M2dh+m7+2oTCIzQ3i433XWoRJv6ZqAw5XrTKvEy/Mf
y9Ofnz2hotZ5lvKSBOpwcthJq/e6pgSWce+kb9q4u33ir4N1WPu/iYiDL2bNy+W5CaWIAUqhAfXM
o0n050G8eoJGSUI2NEfj0OhPqlocXcU9oCT85bb5pbVCIxGkeciVHcwtXa4161qrY7IGLYTuvQ/I
K3VibLzcDVKufvJMv2uTNdLI5RWjjI7QD2LeaPpc2oSwJdriCVacSfqsWv1RGbRQam0RFHZytLXe
HwrvoFIDjdOflbkmIXCNVsKOA5wHWj3UveHLs+vciFMNgjp4I0lzdKnfNnsXAkbMHdCP2SESBL0p
WCRKI4R+o7Q2xRor3fURnn4ABMowlYmcAnMvlxvAvSxuOtVCyz7fa1XntxZaTsrvFIoktrIrhz2U
qmW/Uq9Y+tJ4Lw0PBRhU3udF1jHjCUtdQQJgXPJj0WKSXVqQo/IqDPp12b2Tx99E4bUrYcLSlYEZ
MdhzAe0Dwu1yrZrB6zLTW4hHMwOMiWiz28NDBgiaqiUree9VlO1qOu4msNRBJgl5/RQbnZ1bICK5
6hCVBML64TXdFrMiYUsa32v53uFrN/7SV8T83dSjmYzi1b4015Vx1xVeRQKX8xdpmr4LjXaiFpHm
sm3fPApPDUQXbxJtbVJrYU8vLM+uRoXYOesVWG7ixx6PWltPczXJBkQwa6/NdP4vWpbTntooFiKg
RCtv3rJEpoaMosL90I7GwQQY06HkmEJA0qA8KirTrxDoEfd5tNO7sbe3jbpGh7C4WER8wBUaU7tj
dlvUY8b0tMZiR+Vra50apfFp+wxGqP/+fOh4wzG5jPAZE2kz7+lc8HjhTIKxUesOmPyLcFUHNoNW
dt3ulEruy1hub1++fyifrnYXhVjgsZB5X8nCmdRxaleBzSLbW2SXWQct2fJyZ6pR7e7SMaycD0s5
1t5Gz9+UGvP9/c5yHjpl5TMv3A0TNsqdpl9d05m3+JGbylRB7wpkEGFVbE3j1bFOLo+DIr3zSmtz
e9mLX/SvNWsWmgkIG2c5w/1fExG06gdrMKoqQTK3duUtXQioM2B/AS0Cid3s7olLfei7biSBp0IK
T8mC3Ouea43epUbxLD3+dHtdSyEL4F6gOP2jRode0+WN0KhSzQDUQGzrDX6CERXabIpOBfHgqQbx
L/TYsucYmDM3C9Ts9bZxc+GgntuePeSF6DWVVzps10kwxvlRS9sVd51OwNxb0aCDkgsaTNclTNFQ
mrrgbgtKBdkeBn4tdUAUuCrRuLQU9KShr41kC7C52ftsdaYlzHbA9cY9ss2S1IQUdZU8VW7ihcKS
5RYTi6fcsWHcSMBVCzR/mgxT5me9KXhs9oJUw8oRWfAlfFjICuAfwHDM0ZklbUxIGZgkIEXT2UFi
FvHRTYuxDj29ZBhe5UZxZylxvtY7ucrQ8Fgj8/zTB4PQ9DwltLPC7oiGWguKnSAP7G0W6qMdOA0N
Svdb1YTtWgtqyY8vTM78OOtqtLckTDquDBl987gaqBKcaErx6BjcJ2mb+ohsJNgR1W3peQCY6Cv1
kmtcPl4eFAiRUkE3CJnO7D6uBgRpeYfDxCHaJkpQo0Jjg1k/hdHemSoY4gs8eOY3L7PR5eFbs+Ng
Sqx3GarOrr0rrBYkF8TP7ewudkE8qCu+hEjq7UO3FEqC6xPTvIYOcQu0nS5PvGi6PBk8nLpauIjm
Dl3xmce+Y4Rxk7zlJt2b2acGjmPd7l/1qtzkOfe5ukZit3Qwpwo1PhpmW65IQXEAtKwYEfhkhgLF
YlOTO26hrGk0a7rgy5bAnAkwKPprf0L7sxBLcxpWQucAD4Wp71wt3TWijOzSWblpll4IkOSBdAb1
P2QmsxsAA+9KbnGom7upjkt0lxU/M0wxm2tT0kueDkks5HroJyD7mT/69ZBZeZszGhAWx3qUYiJ6
Y6mQVhedIt6EOzgfWqdpuyp16LFxGu3o2ly7MyGJGzDNS1ZekKWzDgQvOGQnHNzVA0JaqtljgUkv
O/2wy0c3/q3LfQZN9PIxrV5s8eu2+y5sMwp3f83N3oy8zXQ1m8yl8cmVO49EI38319qJi4Gyp6Es
jXFi9IDnyE4C3nvDijvI6nFfZMeY/OyU33obOeanpW9ZvS3XLus/LaD5U3Vuclr5mZ9meUeEU8Dk
EGgh/wAbzfN3KMEgi/a7u9Sv/cdD+kt57AInXIOcL2wqIsi/q50ekjPTQ0p54+WCBnn9halBCeAC
Hx56o125exYepAs7U0x3ZicGcS1pOtgBpmWjMAXQDxkoEqyxhPqGkq68f0sh4vmyZkeyN9JMZj12
tGw/Ry79kb702bOqhATAZuJtbnumZk2+d/UFJ/Q8ujPQS5y/t2MOAuLaQJCI0TSnCyouJd82rHGb
CHeQfeCtzowoAVUWOqktf1cp1x8VyxuMQ+tUIkMrSZMbuzB44XeDMyQbzEMPTyDXVZ3AGA2jfMR1
zra0r01nB/p0+a3QJLExfZEYUTomeFcSNynuGua1fajz1ATxri1IGklL4YdSJUqUTfeAUetQra46
VfvptWqz05u+QE2zAplwKNK8doJGxu69pbDc8lH+pY9GYqqvTNfKT0utXBXE/u6INLVREzUwM8D+
/JS0+R7QTQOJF9qMoeakHL/B7e6FExsWEDFK8k3jGcTYAM59MZjR03DoWB91eat+xbgULk9TzWwS
tlWS2hsrZfohgbxJ5bd04quEZIIF7EClVHvg1JPRN4H5C4tmVHceGLhUvy07ffQ9Kj2U92TNcNer
gzj0Rep1AQPE4ifRAE8cOgw1FAnVgL/0si367UPolQAtHCBnTEKnHQT2jWCT/aTJhzxkTteBjgoc
skGnmtUvRofuZI8eaQKtyGMQb8Rd2vmc59bvyovbb1rWDm5QJA3/0TVa/UIyCCf6FhvcsHUV73cJ
KnP32SFOcs81qeZBMpTE8HtzPJrtCPZlwNj2eD3xSPeeuwU+RJdBStt91Xb5YezB2NkNTIeCg3S/
MUl7KM3VaUU2vIGHKVwa9cGyBqM61RZxI10RWRLysqvvDCLik6pThe+GGrSLYaGryqnq4Lv+QHTy
qXPAGvwY7S0z4MPIwC4CCk7yRGUOsmc+GGbA6MhGv5ZsIqAWpLEiWaToaKR9c69Yo/ZicpmNIOEQ
0C/UDaJrj9QSNY26XuuSk9Jy4yh7vYkMZHHfhTewLeZFasun8IxqJUdefC/RBQEhxHSbX3EYc97C
eyqK91+1g1jfpuyk91+K7B7SZHW+M8hvPoaDcbTdceW6WzKNtBxFSrScJirZ2b1KROuxpkCo1WbW
EVi3eyv5CQpSf8JP6zA39GJD9P6OYXC/KQlQJGuSkgtXICCKYO7VwfWhmnO6tlpRxypFMB50igaN
5q117HoTp1IN0myN6GPhdgdPOWbbwKaGbvy8RqoppdVorUICCRJ5+x4yIKDX3A3xa2xkKx91aVmo
zqnQypygKfOyGR1AsewxjI3EjWm9SmaSg6bKiXtjxESfj1ukC8cEE4b+2Nngo7x90y88lxNURQdJ
PYqEV2VJlJ8Fz0fwA5TZ8JmVWeQp/NQq6t5t7P/R1OzFLBWhGxglwpQRuGtcZoUKvmUrC3D3rgBa
F7YU2hWT9qALCXTAKS7fZkMOHnfBQxPkoo7iyqKhrpAXRfZR7lSRWyqRlGQFC7+QNV/YnIU8TgJM
iMhhs+wmkCJGNdZApgvB/3m4OG+DxtTLzGZogNqzYlA5lH4hObjcV0AZi3t3FpTOqkN1mndi7DEJ
PXYe3m/lPSu8+6y2A7DnbpzE3IpE2d72wYWFAZaI2Wica0yhzT9XawxNNk6DU6aVB43aIaaJ92Wm
raS0C64OWgDIMoAcESWpeS21RVvFpSlFZKi1Ebd2OTSMFf3VWSt7LaXOmIpGLojTjBhxflENtgTF
VJKBgQjn9ZPJwkFjYRhrK2hFqVC/txP8ijQvgJiyezMG8gXxDvqHnWB+mSTFsU405y5thLdLEzuN
4hh4iDTrlUgzS4ECbGMXcVi0PXmUpe0yX+ciXcOfLzr0mSPMcuvMQonbmByBOyin9TmqPEVqrHyT
hXv23Ked6UecRdEExUit92DEbFtflzut+8nNJyv7YVvRbSdb+PrAv2LCH51bF4NZs+V0edc62sQU
IlCpytU2NLKdDYKI+P22ncXzc2ZntqK88Tp0SLAiYzovXfHDpWrQa/mmKL0vVmweaFGsXHdLGR78
GkBt0B1OF97Mpiey2lI7DoJYNPXbdIQkah2V49fUgOB9+rUHuUIZQrMwvL3UpXN7bnb687OPVzR1
pfMcZjurj2j1agzDFooHt41Mv32WiJiALE/SpZgXxLN/aaQtjWYQKkoEAt3RxEgfiqRb2b81E7Or
WyMcYUACE1VVTCi09Elvs5XnYWGvcLFpADoDvzL1PS+XwZmKsccGSgOuSp/rRsGs28TqTv+hgnFu
Zkrrzj4J9KG43bowg0FOWj6QFvxh2Sn3/NKLDPFR2StX99L5naa7gXYCHAgE5Jf2KoaeVWWhFgr5
lJCQ9iEfnaiV5kEHPsephs1tZ1g0B3ocEKyjV3RFppGPNrM7DUl3jB6fNpaRxexQp9BpNtITxLdu
W1s6yhOr+n+szfyCCSmVfIA1rjyMfePr+s+mOLXWJgUuAIobt60tFZ8m7p+JddkDUn/mIWaR6WPa
j7Bm/zKdyHO2sv9d5q9eH4es+wlQ4Uo8trSZGI0ByzqwQKiezg0aEt3apGBBlskILCWg9CqhwtIV
eTCkzhB0dvf99hKXDsGkQgdkNHj6MDo785ZUEo84FJ1/Ak51aT8kibXVkdL+w8qQ001MXyjkgRDl
0o47DE6GszaBCiMx3jUx+MRklHJkdGuM+EubeNYemAdlRoz6+VgiqHX4J1EhYJm9DXbq0xho/ZWb
cMkdz1+w2aqcuoec1oiXBVIePo8xkvvcDEkASEFh/UjFWoN98u75xQvqIRzuaTJYm/OAD0njlroz
BdEJpBzFPe1B2pQ9WcVa+XxpC5FmOZhxBl8mWMouv9YYQwRGBfo5aMoPqzop5YZDSbL2IoZSwG0H
XNzCM1P6paka1RRHGjA1KEe10Kdp7agsDwnS2qI4Wms97aWH5Xxls5jDyIxU9fi0hSrbgOXoLunX
WHKv6T3Qnzq3Mf2Gsxu/ysCUZ3bT7g1fa/sZ3CUklb47HNr8wMdN0Qd27Jd0Bxl2xRoCO3vrvWe7
fYSKJhR2X2/v71KV4OLXzHw01ztCVBO/houg43foJPqQS/NFk/jUvvNwEHV1w5q7tI66dOVx+NP9
uPJYEFig5ewgwp9DuRSbFYnbgM86dvUvBUQOdNbfKx16ZVqxHTzijzUPJf9ae6ApAi3JbmXxk6Ne
2UciD/E55NNXc6EC/dg+U4Ax7jR7bxjCh4C3X3dvqg35xMrYKWbqiyr+Ztr801RXgpilXhi41YCA
BIYAAp/z3hABnYJduli96D/62g5jnYcDmFcQ2bzHnr5HhS6isoBryCixik8U3qLYbo+8Aj759k4s
XR3nP2V2zKzYMmTZYiNqaIwmaaR6v/A+qyz5lx0/NzQ7YK1bqRC+gSHmoDJevBvuVlep35BXGwJy
CgRlkC3lqPima+X/pZgb2z0R+4P3BV356VY7O3eANBSCedjuSXnIAI+A/dNQnyotyqUVFflDOtxX
enR7X5duynOb0/V2ZnM0cbI6BpumYhEtQDxWblHRVovQzitw65aZ/CI82j/fNjsd2ku/Rj6DpjvG
aBHlAQt0abZlTVIbgOEEI1QC9fi5tj9zuRL9XC8NNtBmwMQgulRX0FbOuR1DUaANlLTlGO2pFb9J
e2jL2GUXDV19b+hGvwJYW7g7L43O9lNUzogZB9oGg0PectlvnbQLKVhns4xs0HgOBLpxOftC1ewO
5XCIC55M7Q3Ff99wIK5gDaFpjEce19vbG75wk13+sFm3R7WTTgoVu2GgxNMoH3q3EwJ9uh8moIo1
5B3oyakOolsJeBc/NJ4TdF4Qnl0VA+ucyTTXpv2QNYBO7U53k11T07XlTTWkK4ea9K6AvQKQeT4C
641dBUhWhTYvaCcnopbRElHrOIHVgoPS1F/NlIRoID4NY7pi+/pJnnb2r+nZc2n2kwCXgOnOFoeM
sb1hGSuuvLyLf01Mf352SmvMTXW0wMfzWrmR3Nw2CiZhzbXI85pbC+xJ50uZpSc9ZIf1HM23ACzb
4E3ZNdvud7ZDK+zId/WudoNH/QXjJ9DQDLrd8C93wtk+Tuf5bJG0bpO+jLHIrJAhGq5RaTdRP6x1
c6+Toss1zk6oA6Cu04BhK3CB0Bs3Lnn21AihWt6FXN11xdPtg7f26ebnDrNwnExbWmph059saPLK
n7dNrDigPZ2Ns43L87j3qFbioiOv0njI1uDVi38/CpxAcFmoqc455ozGdBp3nJZQP7T8hXkrb+60
41dnFwN7ID0DfxcIAi5/v10J4pQN7ogWoHhoivqGlr9Y9NU26Y7b5Z2QzffbOzb9jbcsznyAVbbK
PB0W7WFvE4Tuj0zZWeRn3K4UIxe//tnSZl+/95ANkwGGUveha6zA7PxMrvHxLa7GAiUKaBxQip7H
DQW0lnPTYLiAejxvVSn3EPAgfqp+qgMDzFdd+V7XsRhO0B8FIoD9AXKd3UZmh2I6qQCpSd1dY364
Wmh7m1XM2qJXAL4KoBwA/aACuvQKhcRV4trYusQuQw6ahrxkeLvRU052dQp49FozcHEb/xqck/ul
LcHkaA+DjGxd/Z7zqCW/VBeEL/t/8L4zQ7PsNIHmQiLZtDKF+XYbYqyzKL7riL7GFY3CP3Phc0cH
TxRanOhxgqBqtokVUBLJkLbNRDSdBurBPtgQdUFJN9sBgucXe+vUb+7zw5fHOPSC7vOluevC8s7a
sk0NlfI8QAVz5UhcKwPgkTn7TebsuqJqz7lhN00wPnwqUXIwdu0deSo/jBO9G+/zj2w/Rk+F6luP
7C4JhwRDDSvP6UJig58A3jFQSIJxFBP1l75VcFoblQdab9CMmgdjKyGtA5UQYJcjtCQege7brk1j
LwCYLm3OMpihjAW3Xdj8noyBdpQf6uPwqH6y8AsqPSFQTT4P04N5h13frU3e/plcuPKDswXPshoo
OeeeVwss+EB25pZE0MkutkrQb/pHa6v52bGEvt2ajMZiPHG+z7PQKIF4bEwLmFV2Y8giyyeHovC9
oPlxZK/mg+sroX1yQhW8vmv8vddCuZObnS15dku1A+vVwcB+Gw/aZvTfnQe5+f5sQwfGDrWD+qg+
eIGxNUNwVX28dBtE6GvMUYvJwPlPmIVTom55b8f4CfrJAENR2EbPoy83SvDn6EGd+JNunYMRrc54
TMf66nNPrU8Arh2kkrPPLYU5NInAvoOQDq7VRJC/8cWnsWlDyDsE9C4fgJjLGcSB4wCFlNv321K8
AHqu/2d9/tWb0mOQW28AJzF9U0Q6mn3/vQWwV+L7giUYoIrZ+qhSZnBn2QRlmQcjGhO5vrltYdF1
wdiL3BTbh6R85j5aXfZ5psIEII5ayHa4pNvv8Jy7H/U79X8l++QVU9/7Lijf3bUNXHpgz23P/MZs
NGPUYtj2ChEkfZDUYWoBVLaG1Pj/LBIeghIT5AjmtCK24Bwa7TBkTHp0HtTarIfqG+ZPA+up9C0O
smcRkC+8xFswbFdvpaXoyISS0X/MzxylZ1lWgeoUezz41g/5WZxyjsJHkAhf9QEQ+waiqKB6+Lny
aZdyRVDjYcWgp4Um7CzezFuRx6w3sL3au1P6bvHLdo6ieC3099wK0+Ig1igcFt+8c5OzgNPJjB5Q
DpjkmV88CVAmOw81tN3ovtj1lm8bvnYPciMR5H72It/zKMF7/WaulZgW7gV0uMCjje6MMaG9L9+9
mDdVKhmAhNJ+AxDTqx6oudWVyHVxQbAHdy0yXfjAEBoF7dWkbgqV05k9XR+gN60xHqisElvgDgE+
inOBRKjMVw7swqWDpto0EoSa0gTgv1xamYHS1lQbHmDgbOPS4dtoqivR1OJqzkzMPmKdCYTaFkxo
DSiNyBi2/QM0J25758LZBy0N5tamKhtYw2ZbZrMuB0cYjIxG7pOkiDosp0Bf98ttOwvVRpBJYKcm
4jeASuZZXaJVRqN0LQeS4CARHoLuSphbI/bRm6m1vVue6JoiydI3AoUFjh2m8aCOMFsblMVpXgiM
dTRutaljui8dvuIGS3UuLOuvjVmYNVqpXYMylE8kI0GlRki/Awjdop274W04YoprDNN2k65xpC45
B1D+GMjEwAYSlvmT5NU081xIrBvDfRz/yuQL6X7f/mSLrmFC8ATfzILm5cyEKslQQwOHBy19ZZ4G
6MIPp8zxwr7ftrO8lL92ZtdyWmdWVbWwQ2hQGPdmd6+1wW0TC10deB+41lABBgfrFSGg4mSljNXJ
+yryNOYx3cUFeeejMc2gmcluSMZxy1VaH4mW7rlnfPH6oQzrMameb/+UP3CPWbCEnwJGXZA8AOI3
31bNrNFyBfANpMsyKcGw4zTvPUmTR6eU9Mdg1lIPQOvrVOBdsYpQNLV7nxYpNFQ7Ba1uXGj1Dn85
2daFI6GNgbjkKN2md3zu2QkB6HJ8TLyk8TOFym1GWnakadK+gbrJ5n7ZU0Cz1cTKHmtpWj8Tt/A+
2gEjb6ocnPfM6zUapmbWPQHRrsGBuS91mQdpq+cPpJtKVjEdXDSmRLYhxUB+9xj8THwoH6hRAo2W
R61myJyZ1ukHvevctQboAjZtQsBNmh14UDETPssxe6UdB5cPHNg0JXDJG7Y4Aip9Azr2XeNqINEz
DoilvifWb5W1L+4AMLyef+DBCCtQwacVpjf410IHiVrT7yjRtqUuVuryCy4NrmtABFAehr/Np4JK
DTP0zMI3Bgznru9BhUvAGet83Halhef1wsp0gM8Kcdno1p2lworX0P7exHwBlIvdwmh8KLOPe9DZ
FM+F6m0TJ4Zwkewfb5tfuB8wue7gfUe9RIfLXZoH62AOYUxce20O1MAgArN/MdxoaFbsTE/p7MBc
2JndQ0rsGoOs8Kq7GGB0xg3BOMOI/K5/EcJdifQXPhwOpwdnAPT2OkIFTxFJVBBHBSAbP5Ya36pK
fYyT5B+edrgvgAkuQMvePHqwZFLZFKDlIO2cB6pCgNcrU98y05Xix9Kri5kbEAo7YIHGkOFs70am
9QLDLPhG3mBHUJzvtlDaYZihEOyFJwiEx4ToANeBM8N2mzrSuzp5/d/8ZHa/14KWoi049hTA+s6T
IK8KyipCD/0f7ABDCJolQJCu0EBd4rWG3sBPjBZIrjrk1omaru9oK/XIJX8EX/ik0DyJZszRHmks
aZlPx44TlD+Nl5wWfu5tBChmkjW42NIZO7c1P2Nxitx6gC3FO3gglE/bk5ocS2cNKLbg9xPn15Sg
oPx5RSiSC7xYYwI/yVLdfYq1kjywRGnfRtuq325/poWoDMoJ6JPiScCbMwfc1bLIxmp6/zwIVvVG
/1z1azW/xdWcmZhdjKI10dcGRW3QMwyaGNrGg0JHK5p/uOUnHhT8DxxzeJUuL8AkczWIKOMUm/w7
x7SsjF9y5dft3bqWNgPhyrmRmQdg9srC1BO2izl/Wkigx5AF6Eb3mvZmlFvLhcayCPr2vgPpzJpb
LBTFYRzpG2iiMKA8B9iNqVJODPnIDuzGd8xdDzXXPrkvUNdNw0asod6WHjQNKQLwTZOM0VxJrRJM
aQc+eTvt93FubjUpv2q8uiOJOJpg+1VHcw/Sxffbe7zkkZArBEIXEC4Nt+Tld6RxohR2g1Xmstm2
Ork3rH/I5fBU/zUxuwNLkVeGPbmKpWZPIEx+xngW5pDG8PZKlhwfXwuKBqjDgeJr5pEowxWj09VI
GbkXjmTc6HTce+tUBkt+gWQOgQ2owqEMMdsx5qC4rJuEB12qMQJoLj4YAH1Wj6nFglsbkVr2xhVM
vrgdBfCuLIuw1FmMf0nBj/QzFSN5vqOmjY7RwJY5fis5CVWLK0PAMVfwaCmlcVJQywUKXKdb2mC6
wo9VVR5j4YwHM4+rDznqIC9jXsw+2tjDWEyqVaC7stvs2Dd8fPLMnr42uTcehDDSULR0dKHebTup
T8YW/6lBKThKkflUEHVDneaHYZWJiDB4R3ZKrXlhItP40e11hicSSMIN0KWgLqOm2BoMUsq+3rjo
VKfpIxdGtlE1Fu+VOt4XRAFaSQHtHgD7GyN343DsqReauJQePF0dt6almEeLIXGcxiT7LAJGAews
TV+7PyppGrthbMb3gdta5ffOhP8Biw1GK2Taxv6Q12XkWql4laXUth2rii9KkmkYpcxsbZ8gYopX
4qLFQGKaCJn6F9ZE3nZ5RnRPaerSQbAHumnnmMWM3nc92J0xG2G+Qz0khgZX3cmQKtK919wur30J
5PFK3LT0HGLIfkq4kdIDInb5K5gYctbSKY1DOUl0vzkpfBMDj/Hv2+dozc7s0uWkrqjhIGTRMBrt
2eyoWvF7XrqH3hvT4H+zNTtLScWGBuTwuBq8+LuNFMpPgB9qeOn6PXGebxtbuurOP+NsYSV6d7S3
8BmxkCPGep6Lek3tZ+kSd4G3ncjvQGUzH1LqkS42Jiq9Qe1qGMFKUVaiEP106UYpyfeJXSvO3T21
19rES2EZuF5QkUMqAvmn6c/PsiHP6xVhTOFfrR31LCBK4usoa+blDi3AleOw5B/ntmalOQzoysoR
2EbqsM7vurLaKLb62paMPzeeYvyPbj97PQaAjlmDNiaiwCIE9S+3i4jqr3G6tq6lb3d+vqb35WwP
iT4UZWfCUCHBs9bJSDgc8gzvo4GuTlY8QqPSHxq2wvC2fLmcfbrpZ52ZzfAOYJIS22koXezHhfLQ
A97sZtmvIi1Pg5PSEHj8OlLrPkHq0vOV4770bOIvwByBitsNRd1L+2SQOi1b2NeYQCnDAI9FPPTf
Y6UR0e3zt/RwnuXMf/i8zlZqSkZyRKcIfs34oy6FCDwGWqfWgKQgCvKmCvZ6bjlrdBZLZ+Pc7Mxf
c0JJbEyFccadqUWWOaFZoBZSo/wqNreXuHTFnNuafcya88bKp7JABg73spZ+Rne3LSx/rr+Fh3lH
n1MF7G3w0sy9t4GL7fs7Xny/bWPphJ+tYv7SuJ3qjXGLHUvq3xlXfORFPmZNHlq2JkF1/W0g0jHJ
CIADGaPhc8xEJhnUyVwggD1uBCold6r5HZ6fiCZMy2bF/64/zmQMnTdMy4CzZk6KoSmNyhqBGUIj
qx8xHXl02LfbG3f9cS4tzO4qpg48qTxYcHIR1GitjVr7DGf7r71skjbBaDtOI1iE5oRzbVYPlVCn
oQE3eVId+WKsyf0sZF4wgbEwTGphLBEyMbNbIcP/XRGMVMQyfo4JOBbIq1ONoUl996VGqUQ8OebJ
+aWinlFXa1xp1w6IPvOkSou5NExHzFOv2mxYbA1ASucuyPrxqvU/si6C6uRK+HF9I8EONJOmZUKd
cf5cg+ap1/RMgx3DOY0uDUFh4scDYBNeuRWop2aVXMmbF+AhsAkpadTZoDCI+uHlzpZjX9f9lM+B
IeLDTOTezqruq1MadxQEjXXX2MFopq82h+ZxD6ZPq0i1PTd79RBXbG+Z3NjQllVgyDPebnvv9QOI
qp+F8tHEcIrkZvbNObW0PhtQLuU9KslNgLQ3YRta/YoBWx6819WRj6XPPIVK6NbaYIZzZ1FLUnZW
ZvMEgwYoSMfdd8fZ1HQEJnXlMy8u7MzO7AUA33OqQDcBrGfirZWPooY0qkRBfEe9k0Y3tF9505eu
ATTGJs5PHBOk9JefOIPzKnEP6Vrm5igMV4ECOEHDtZVlrZmZtvf8PW3bvNFcbJ/tPfag3W/HBPKi
r7edYumIINrDZ5r89Yqn3s2aCuitDIoI8j6GzjAHUyt0pdRNW0fp8C8bd2Zs9qFSlZOmKnPcOqYK
0pY7PYPk65oi69Kbc76i2QEsmqRpFNyhwcA3CsiRaqjXpuTYZm/6Wjiw6OB/1zOH3wn0xfsygalE
+0LdnSyeuP7K6P72J1qzMksMba8vZGPBiufuPfox0Aeh+KLf3rayeIgAEJ3a2BiYmbfuzAR1nKyC
UnIC1kiv+6Uiz4A1pyE+yEE3qHkG7rAWHS+5OPh98LlAWjOhDS5dPMuJXmGcEOVFmkYeWms52iCu
83R7aQtMsriTQY2DSXWQJl4JwBUlcXtm4LVjDCoI0ErtbdOfEDt+L/O9TuKN1YPASkG+Y+UFSEJ/
VFZ9KiQK3wNG21kPasXfFmP/sOU2HgkQmyNauYIN4OGP+zyFeHTdOmFLIayh/S5osyXaWz0CgX6i
VXh7J5b2G7ElRIgwVowa2my/qaO0bGxLnHZW5Tumlia60qk8EaO0/8UUWPChGwIKaMSAl5/WxM0S
1x4WB3H4kzfE2Gr11Xb6l9srWsCfThPZU1qMUAkYxdllXHnUGpCSo35a1BunSN9Em50a8WuIfxp9
v3cnNk6rUwMLHTxtGqXWOQ0VHbyz2KSV1NmbSgyX7Tz0C8/8eRYgthrLO8WDPysoA791hSXQjG+y
No+KNOt+SVDjJhsoP4CBCjWgrgrBLia+wTN7dMk0cKwA61eCrC7VNPLs6kr7LjsNvNJKjFZ6yBS0
hjdD2pM7jxPnezWM3rOwOfQUaqa5L3mce08SpNwB5hibLwx/S+7nwFh8lsyV2zYFBmaTKKYAmQdV
Qa2ekwH68qVJ20dn1Kiz5T1g6iG+ViODHCzEbgD+4GLTp6D5ino0e5uN05S234+jETbcoY80ZqDe
yvISwLaOtk7gSItuGJgNqqRVUr8xCbhwZNpRzweMlN17vNUgVtA69mtfUOXLALazzM8cpma+R3pM
T9l1PmA2nCVdYOZUtw+FAGeo7iTqS4+p//zUmYP9qKUVpsZbAcXIyJF6+VDooGLS6f8h7cp269aV
5RcJ0EBJ1Cs1rMGzHcexX4TYSTRS80Dp628pOGdnLVp3CdkHSQAjD25xaja7q6uMyGIxsfIdydHP
z2pFDb+SgWY9SA9aHvnpaNh3yLs3hzhq7ECkAwKFiVSpuiOF01muM6X285jWUYfkx4AWvqYrA05o
VQSp07WgiE/IeDVErfgequDjcUehVH5s4pm9cYTWHP/pbpK2dgMdqGZI4ZLBXAx1rds+fLTxVKPZ
l40z9BnFh20Lhm1wXAPK96kLoU1VEmsmzuok7gooTNl+Cgm2+plStEalV6F9MJT9ZZtrnujUpBTc
CGBa7UJBYamBLEilQ15xiKuHqJpfL9tZnUNwTIEabWFfkcNxp63nochhB0n4/RgDr12nz6lhPVb9
34uPwN2hmv9fW79TQScBm5iKMdGgXIeK0l6j7+r00JHEneh3Uvnz7LfZQ9r0Gy5n5b2xYDFAkY7+
fFwhVIoOMrWPmqQFHXHu3ET1fTneNOIjir+DITo1gwkHNvmCI8+0zEeXDit1L8m+dflGSuFz9HD+
FYtjPBn6qDU07GJ8xZABcBo+NVPmFapww6UZ4CVOkDDZqIh/3kCwuEAUl8c+WIOkcRdmlook7qDl
hE7QqlYCktDDGG6ZWQHBwQ6uaNCwgWkBP5yPLBwHq8rnEtHXaD0RZ3hIhrjZd7FztAxQKHMdPfyx
gfdelzSHpKxrH1Q5dMMTfI5pQdaNGw6dJygsoxxz/hEzgExVEuKSS9r2BkFMvAs57b1uUjrmzBOg
4Wasb3iFtQmGeCe6hQxYxCyf26zQquwkKoReIgtQrIbnrRvVIyQnK+3n5TO6kiNd5hjE6Uu/Nthh
pbAk1ETOtQzD4zVQWkiMTsxosGeUV4V/H6bbSb+e5i0A79r4To2S8/GpPMyjZtGCg3jOPtWsb13c
ByUaQv/N4ABD/d35j/KONDjVqPWwJCCGS8EVyvlt43zhiKU5IMIorvu8veGgwbxs9LPXw4TSpU6K
KcWFLx0OjuKb0zc4HC3/2bRg1CoBpESfwlYFf3UOT+xIxz50nHJCfQdevD2W+XvHfW3cCN6XZTgP
qc6HIk0f9IR7E6VPnK/mASzeTEzV/zhZ0kagemubcYFBZBUUr0H5miX0wc6vqN5vyXWsusmT+ZLO
FK9oanUlBlPQO8X+oYDFcRYHA9FxqF2PWsjaTv8Xo8OJwilGdweiN8l/OUbdi5GCl0bviBfzuym5
LQBvNMRfv+0RSP6xIzPxj3FrTGoMO7FWXFla4XfoNZzzyLu8s9d23KkZeWeLfCA9BLZBM4r6wkj9
mDdexduN0ayAajEc0CqAxsoGHlNGG4w1tC8BlgOdIxgsPLRThyTQuz6ZgFDpwHab6T0SdbRWblHv
H3wD7AhvdOTDld4WoOQfm0lsLOTa3rEXjlewFiL1JOMuFZQcLWfRtXFSY0A76jyCX3IE6TxTW0K/
QyS4vTOTaETvsqWbCOLgb/1/MfknkyIdd6gbEDxaMCk0HJ7KUPvR2sSzy40n3dpAT6deOvFa0c7V
FGKJ7fHF6SqmgUwjrB9m4zZWZ0S/38T8b8ZFkf7CK3yJ3ySLUZVkVawj4Z4kNAzSWjWPpTFkLLby
rSfimjtbOkbQQIq7HPH2+a3TtXkHUCJM9b0BboryfiHvvLxKq9cpdDiWDeyAbUdO9MZhlqJTGVWX
Gvy40QKj3+vqvhsCo/M1514HA1bX/3UZFz1kGog1wQ6ClLtcfFEUUFtXAql24D8BS0SD+zwdOCG+
VXQbq/U5ZQlTC+85pGtgTQ6G7MyBuGaiQyBs4GxWvBl1Tc16bfSbYjwWzfPl2Vy7Sk+tSTlLm4/d
zDmsxUhi02JnqB3SiS2oxDZmcNXl4KpGMA/dXzgeyVMrc5O3xTKuyVQ9anaB4XAv6VvWtYqb2po3
Ti/OCFLxWtyEuR2EeCb//VjxAUhqG2DNwe4535ycA80gRtyEMR76If/oKRSP1PqgOsnGGq6dcTRf
ID6B3u+ycc4tJbNFC54o2KLTHVSdA6gkOt29Sa+N9DCKhNmozV8e29quQSWIUlQGEUjLtSBqRUJr
c0hegsd81hBb3vOWsFaLmS28qN1CvqxE7JhIvEuWBV3ko84HqNdlxacOEE29p/VVPRF6TJUGoAZB
0sQ3kAXZQd+53cIyrbiXRdIcOUXAd5HylObVEkMpyuU1YqbmTplpUCXNxiZZNYFxoSUYXN+fujkH
i2dQDLBx/OboUOtIEaGae3mtVs6cZtiajY7C5QL+FDKDcR4sNCYuX873OvSDFHENuUX0VYUb+3DN
EtIC0GxBr5EO7Nf5MlllmqNbwoLnT0d0pkRe6RzN8iHa4oZafUaipw5Sq6i8L5ze54bMZMAGzDBr
JXAJhjHuEu2pdpgo3kwo/mVoHryzrN1cd8HlqTTxe+XwGSyLy46HUwYM5Nwu2DN7EoGMxu2U7wrR
rwpkrYot+eaVJOzSeIr+T9QXbQOg/3MrVhNy3eQ4XLYeQ9BjV4L6OH2wuD+Yu9jaq+21rgdzQtwR
kaf2ytWNDbNSz0bEgCwzGlGX/kjZd5agtss5x3ErpkCQO/SBDiC2Q+4HCQmm9jeO6fb0F7QIGYqV
nmZusXWuTDNmAHsVD2VIM8mqmaECCq6xA9kj149j8kHqhzj6cXkl1+6HExvQSj+f5MkGc5vVwEbr
kAdd7xnviSvUj9TMrp1U3wP28NZF0ytS0EzvtUOVbbWarfjQsy+QNjHSawjqF5XMErrpjsBzpb2t
4u7K6oRngoByStKN87m6sIhrwSyMJis04kg7q86NrJ8XTSWlimZrp5hj862foxBR7zR2jzEy7A+1
qpgcjGAV7srQtKPoWoMC2R5ijIMR9DlRjynaCbuNPff5ClsqwH/wmotrOUl5oQ0pBmE0sI11ehxz
1aus6zrNGCgehcEBvw3ijm8c5s+XyrlJKXhU49FWwTAOUP6ge+juYonWP2VFDXCx4nZlvru84z47
x3NzUuiT9M0Asm6Yy00kZMKDNTzU7QRJl8d/YQdray99bwAmSMMap7LQpgl9ppZTXsUhiMYG7ivo
PLGKeuPyWp3BE1PSkLiVOYM5AGSrtXiDf7cE1LOEuyCfG2uL8XLdFoBPcAyAPsmZw16nY8ULwKxM
o6eQPPlux/mx1nXEVICNNUTsL0/jyh2D9QI49D8GDclBmLbSFwOkfly07x3UihyhB3/VRuqh6JHc
qu8s02JajG3KVWb3+eGy+c8uENbRPYArBSB9NO6en4da5GWY11hFkOh7aW2wcH4PzXDj1K3uyRMr
0gKWKIX0XQorI7p20eh1jRJM0GfA6ZvlVg7gc1lkGRGeNCBNNdEgIt2dtK1G4L1gS+kAiMohYJMA
cuvpkVc1gElEnoig2ltuuLzVeQSfDhoq8BLA3/N51Hur5vmI7ud6CgNhgUtHM1LPUroNpNKq//pj
RxYanWJlDLmCtqgyc9zceEODHPgr2UB3aTi4ZvNhOmRjaMvinAcjmNATk9L9IahemIoBkzkWzIm9
haaBu239lgKjoVob67dlTcpWAO+lgesdE0kWXsynSHm0nJuYPIHdNiI3lzf/1mRK1xQCLIsUYGNy
raH28SadiqCDapT6tYAUntC8DLfj/2aRnG8TlE4X/j9Y1KY06MzBS53IH2fNi3CyQ8GfQTd6Z/XV
RhSy/NpLSyidCa3QkoGWMBs14BOpc/RTb6VI1rh+UEXH9gJXL14xcvivFwif7QQtbolyHQ9fm/pb
114BlaLp+7REK8aek2CecxamD1SNmaUihX9l9wfQnTTRlgDQ6nE8+RhpnpuEt8OUY8CD9cj7ya+y
KzSUbVxLq7N6YkSa1dwYU3OsMeIsOxqN8OtpK1pZ9Zs2mMKBxMADWH4H2FiqvBvQpKVgCrXhR0tC
phaM1ls6QqvzdWJo+ZCTsCgjRlilNQyB/o2VAwTHjK+ateG7PhuB5inKf3haL8lZGcHc5OhdsZ3F
kZDRheTYruwJeqe3EHifl+XcjORBwKwQGZmBtae6PkB0Wg39Ken+vsx/bkXyHQrodbqhw2DorHs8
/QqiYFaH76P5dtljfN4Cix08qxcCWXR2SnaoqMw0txD7kM7aDaF5nNGcwIyx242WPmzs6M8OEcb0
heQf7zLsbMnV6zSbK0HQ7ghQCIunJyN1qe3FCgHCygfCHad2wyGuLtaJRWmxeGxYWZSruM+s+RY9
R6zbVCBd3XYU2DjgiYGgdaS9PdiitJHYxyEy8vcF5vuSaaAI7Sd9q9nxc+yIQigBf/VCwItuUSmY
yitlFtpE0LaZlUc93g8dyEPQUFi/Igt5eVusIAhgC6k4aiJ1BKCutFR9W+oZ5RbCRjDnfQvUJ8H0
hxLMZkACZQyqfN8it3/Xtspuv8H/51fJuV1pwTQ03dDJMhswq32hx/x6voeW690QPGhujv/rWbHr
8d92xBz2BY1w7vDS7kCw5Jk++CT36Vco0DMVXIvlNYQc/fHF+HF5Zlaops6/UD4xZdn0lbF84V28
i78ADenHLvUcH19wVfmj17H5CL6Qx4Id453Bhi12xc8hzPkHLHv+xJnOaGjoe4EPSLRj07xo1hct
PRB+Pxm4KR4uj3albHBuTLqEElWPSmWGMcgRaeTGMP1ISZhKg6EJwuqpCf252nBJq9v8ZOtJBwqq
hGmRACPumvnAjD5h0KexEBsO4d7eugHX5nJJa4NCGufXkvXuQX0RDqVi40ihiKwYTDjoNh1qF9QA
HsQQ+MvGdC7HRt7ep/ak7V0kNkBlyGO7RfbcEYiS3vLqDa8/1ylvFJQRRUB7pHK8y2bX/K6x4LjQ
VgEODpnAVlRCibM8xI4Rd2F6UBKIC0W+Fjssq1AFeqbkcNngmk8kIIJZOhORs5VrBk7SztlUw2AH
nGDzZpdfRbhxDleSQFCU/GPjNx/oyTGoga3Tu0ZZyAiap7mYvb7/PmTJG3TvkW3U7rWKXFVm7ql0
3NVW5GfzCzKiGzfaSv7t/CskP5nmSYzPwEjHEQpO5nsdFg9clIEWIn2sf4VGHp4y14qS7JoBHIAi
3ygQrR2W01mQNlRWaiYH8/7yxoD6SgVBIPIya9dmem+L+8uLuraLTk1Jjq8Er0ltQ5jHVdFT11QN
i2zP6H8YbYBgO2v39vBvnM+pRcnTlaaR2u0Mi9n0Ja13grtRyZliV+C2eG7tyI9Vt1G3APzLb5XP
6KlVyeWJBgHJvFgV9nOJ7mSyFXNtTaTk4CjXzLatYKAtZgikkZYp48BQ5rsejNI3jPBrAb44iA8+
Xl7ANWd3OjApflDasKpAIgg3YAzMFE8k65gNdG4V/0zTQ/L3WZnlaCBHgjoKVOnl0HLu6rSF8AJe
hfwX0uBIxrDC8bj2fHlU677mjxlpk4BkYdCAGoWvmVPgqqcb0hFf1euN18VaoHw6GmlXmEkXqa0B
M2r7CEgnLiUDjUto+rP2l8fz/7iUPwOStodRhxP0m2CpQZ8dRFl8M3mxZmCdd8YI2YVgecKb7hx7
4C1gG7bX7icCfD4qlDYK93JFiopWK2cSte6Ym+NPnhGxs7I5PRSVTdH3zcPhUalI+zIPpPaGpi+P
BP31fpNyJbj8KauODTwKqMERQA3VZTOfuHf0HvSJ3cStywdAlNIvVTajfukDPGBvCf39FjH7dOJP
bC0H9sRWKMwhWVqEXLvpPUB7YBPG5vS5ziy3cV65MXkY5lVnZrtat17tKmaq2rqDGK/V4ZcCtkVs
/0Oufjha7KJ5fWcIZZcm4WPdpFcLPDyHms/l+Vnb9kCMONgny5NAzkPCCNifTTCPO8gnJY2fqOD1
j4aNzbi1CpLPV2JIX1IIibuK+lMUh7EJKuWqRKpY3XpxbFmSjvHCN5TGHJaoE7nQPSqqL6X6Lapj
v6z+vjcQnulkvaWzHCFNRvoKe6vIAwguKFBnJ+gusCrGzcRV+hct+Xp5tVbj6FOT0qFGjKTYs4VD
bdq71Dwova8SpqSQBG+8oX9wJmSxNmHgy+pc2teSw3fqMOk7G3NqVA82RLVU8ypvX/JZ81stCooG
zQxLYvIB9IaNc8y2uLx+78HP9tEPiT4uQKhkeEUNDKPddglYj8HH3sTuaPWMxPs5vYUzqZo3CtLG
QTxqwrXGLyPA0+qL3W+J4unrO+vPV0hTT7Kpr0YdX2Hf3VmvkxvvGi89tKxBu4/bIUZkYPE5lO5H
xWL2C63vapB5SpCDNnyr8WD1Bl4aRP8zIdKCaKg9N/BrrSsUaLnp4xtSJQkzisnrgagxSeuJ3rQ3
nPrqi5WcWJVcKeSJnbjVYLXxbFYEccx+vkEgmoU/QJkOnvIYE9AxizWRGwXYm3ux9axfc1anXyA5
2ETnWZnH+IIM/NM1NgL46qotLKSxxLoXtpssMFEizZ7mJqyou5b7/V7fJcw6vDcefzeZ8WNyI796
CRVGveRQHCFfxIQ7vhqPH0D+BOUhd0cv87YP4bK/Ln2W9ETo286gw/JZbdSBrmlqKxSuFWjTh2jp
csuoEc8K+s4ftXiEQqk9xt2x7ZMYKmgc7WFESwlhWTg57ypx0quh1ZwbteO0Y1HhkOlhFmH3Wg5Z
fa0NbQgJD9tsH3XT6dEUlrZxALFOB7PNM4rObnW23Tiuw8jnNK+PUWp2exC7GFelXSP3Wyvag1B7
6wk5DvQxaDYo0MK4oi+8HcNj1kQgPi3HsPdwpJBXN8b5trDRNp8qwtm1RVv6taLobIEWX/O0tT2k
sCFpBy2TZ60ZFvUmJXUFcFA50yFZfuNUbXFfksb+7iCpe8P7uepZa1M99dRysK0gNElxbNHj4ue1
YwYFKNSYSBRgRqrWeE26rL8vsbW550AUDNXuufDmjsdflHSwWB5zet/lw2SzDH2gyMtMobHrKgoQ
kd5N1oeKubuK62gRK7J7Fex8TqUiY2Op+e2UpqCZU0C/dOwdp/lK52H6YlJa31Mh4rsWwjNHOmTa
oUZ21c/HQf2V1PrwgPSQ+jp0unMYihi/LKQND6rJrid3nrTu0KDadYwyoj6o4RgZHspf9HlQh+4m
rier8upaLX6Es60EYWz1oRuhdRONQ7ziuHPzhhz7dNIspsedUwTIlUHxpglDk6OalfWCod6kT4ym
uvY4iTZ6IKEeL0TDeXjbAmF4j0wAWl2tmvI3u1kQE2UKpCvmvFEoy2rb2aukIPdqmHXHmBvKjWN1
UD6qVJr60HubfhkVcVwlm0Zjd/mK/J1SvHROluN9EoWRGanITMU50W+SRwSbb6l3nx1D76NgyU6/
Kw+J9zJe2YcpiBkk2Tesf67rLjHBP65ZRivxuC2dYXGSdPfeYw/s4ycAcueHgumvs0/99AEQZ/va
vgtv7cVl/n0XAOw7mgXsHEGVV65vTTkOM4kyjL4rCYO6xo1FZuqH/fidp/Qja/pru8CimeW0EUmu
ALXQEXISSkoXpOicbLRK6ElQ5aMDQMq+jvHspWHtKhoeigZr7Cer8dTU1+O3qBbMLO2Nsuyajzz9
BOliFEYMpYl4EdSouafGZpCRx4mI+6bfyimsvnBAeaH9ZgUz5JgkqQ2bV4JD2kIDnNVAH0xJne9Z
XJOgMQbcgJaCEB68U0zN64QpGtJyZVlspG3WxotU3D9fIU253TUlVVFFdFHhuw0VsSPKYea7Ot3q
P1wNfk4MSRM7QGtZQamydfu6R/K8RydelYbXpqq89gllw7x1kFYjXdBfoMGbgIIchZ7zY6zkmWMC
z9q63Xhl4GadqIf9o0FjvIvwUPQGcZPa/uXTuzZKSKcBa7jE2Eg4nNsk4PPu8wk21ea9ANvhaL5Y
jclo/2Ju4ZLWx4e8JjqoIMGNvuxzW1Fsqx3I6kCVon6JhGuIKzO/EUrvURBM2SRIai/RtI0BrgVQ
Jp7CwO0v0k5y6WdwkqgauqJ1ccOhcz29irvEr5DsuDyPq2ZA/wjBRhWGZGBd1E+8HkI8GMp532QO
s5Qbvft12cZaes08sSE99JBJQFOSDhuRXdWB1kDYDCLAf4/hRbLmxMoy0pPLJJwgTVRrsDKgI6bK
ajYOmTvqXiMi9/J41jcE0NVAOdkopMrS5YlVVKmiwBRgiP4MlOmIC5PWs1u35cGsOws8SpzFDQWR
krF13NZWzMKEQfsTHo3InVxpQ7PCXIpBpXLdiocsvCmijfthbcFOTNgSgizqi7rse5ioQdgZI/k6
gpPj8hwu8b989cNj/DOFkjucNSfra3SLuZlyjcPsGVP2DR05z6mSv2khnEhOWNVt6ket3flAkyzl
TTRL43ydbxIzw6ursuA2qmYfGizTdoMTEN2dddeaBasBJuN8Y6hrCwa0E/ruVNzy6Ok4t0n6SSl0
vMdcx3g0sR/5BHWajRVbtQF44SJKhz9y6xK442enrDCu3Iquan2ng3Giqn5eXrMVZCGO2IkV6SCn
HW3yboSVBMBfbQLHbJk91qG4Q+eZq4WQE+dN45Fh9MbG/OI0heJd/oJVr3/yAcs0nJ7xCnriJUfI
1mXTN0sgWTonH4pR7dUepILdViJh7c4+Ha+0SU2uDeMQYrxFvOuGr4l46ZKvQ7+RcVsBOi3TuuRe
kfNSoXcijYrHXCt7BIJzn/2YVfqD65Nv2hkz2uh6IB9D3bCkB3SsN5Ij0TmjPIPCcN2O0M8A+Wgl
flRUu0mShJFuK25ZS2CcfByVfEFhg2s4CjHl48zq5Gqmux69h2brpmrqoVf78gKv72N7EX2xoGUt
0w/pYNYIo2UqCjqxqtC8RikPpCg2Uvur3gdCZP81I21kQbQR8hswkw4vXXXXz9B0IwHNqTuV+3RG
jn+LlXBrYNLOnTotrOMBFlU+ux2FKgoFRLzsxJZj3TIk7dkotiqitcsM2s+ZeSuiEeGfseHSVucP
UFgQXYDM/NMdROysSrQWwWwIkFKbvYzpbTSlXht+n5MdLkDW4l17eWesnkUwa4D72zJQHZACvrzq
eyvUS/geM6A13Y3tjjg3U68Fl+2szh+wy9B+BYAaF9T5YcwQWM5lBjsmMO7gYo+RO4UqjX/Zyqoj
O7EirRKnyICkMyawNqvrop3yADQ5r3ZHZ4aWjocySrckh9fGdXqnS/PHtXBU8iVsMCFl0mSlF01X
cfzz8rBWIyOLgJ0C8ckCypNCZTXS8kShsJJn8St+Bm0O3YMgyE/D+aYwDWDMHgod2Yw8Lm8v296a
UumaLY1QH0SFgBk5lKDsX2szdVsVeb8+OupptnHhrrrFkwWUMqxoAEqtvoa1oT4o2nPaHM0xfpib
0SvLlBk02f1vo5PuiILP4GVrYC9vRcBt474CbyOhuQ9WqVtR6vnGCV8/bv8cA9nt0w7ISjvBMRjQ
xBuKL037q7Z/COXx8rBWN8zSW/+f4ybzt3Q0TNKqgJ3O0d/aLI0Zj4byCjQgKbgIhQW4pSjBGcu5
3+kovHVV9q8cy58v0M8PfJvAEWvLSBsl0KlX2brbQ+tZ2FuYnNUNCooyOBVKbBCHnxtydItDtxNL
GFc3vA5AE6gtzS3NSxxuRBSrm/PEknS9jYrtFLOAJUf/2qlMEwEQ/XPRsH5JCY9b2qGrewXoREjw
oOID8bvzgREFz59kWNawhqVE83gRgaZSv7HycYPuZ8uU5DfTJqvUyoCpytaeqD6+pibKeKN1aDYr
42sOc8Fc/ndUkj9pU6Uo9OUBTiLnAb3aNRP9O6HtxojWg+oTO5InSUlUgEW0woUd+cbsFchB6mAD
L7A36vxLR13e3c/UNbeAcFtTKXmUzI5FX4KJ063BzI3sNXpnmp5lY+mNBUTENs75+myCm0KDygrC
XclajZ5ygBBgzUzFz7zSXMAM76iIDh1PvoUFEFx62/9KTY1lTnEdU5WhlIH+odDjVv5CgA3c+KDl
vpMfoMCnL38N9BTKDm5Cwr2xWsS1mHal2hExMw4WN9P4VqvMUa7n8tmefGcINwyvTcSpXekeLqZY
0/tyeVOEM06mwsLccrOtCuCWFcmpKXZeIIpBFFjjJWH2oMQN4vDnv5lCAw8k9Lf/9uHn5z6qHZIV
E4z06VM079TxeTZ3GVrpw2jHk0Bp35v4ORk3ttKacwM96T9WJRdAFASBjYDVsP2egChKS/HivFKG
g5E9ZaiKXB7k6kSeWJO8QG4nSN4bsKYor4nxQZAiAzj1so1VF3A6JMkFTAIlmdCBkbR6CPs73bkV
oDgC1GaCBBEICIsSkkQeen029uLajYTc25I2MB347WXwJ8/pKnbyHMWzBQUT7mYhXJ7E0DyJbht7
+m63W32rax4HxgCcxyt3kWQ9N4cHo1maLQAspXOLahOz7F2m36d/T0IHPNOJGeme7UcBKrQZZqK5
2Ocd2bXAYTYGSBAynfUo5RTiTtW23OnaRjm1Kt25ThZGztgvVvVXp/+ld0d9i6R5a/6k5Uog3N3q
Gkz0HajYILQTs4rqr6IgV632eHlPrg4HmU2TgC0DbDjSvi/sHHqlBOWZUZg+mj2PIzFfG2QYLptZ
HRKe+qh/OYANGpKZqitR2+xhxlRjHZwczn1fkV9GVO64ELvLtlZ2O150+rL7cGTRo3q+/Zo0Ac3b
ItJn0v2d3lQgjrk1kq2bblln6V45syK5p2IiJUg0l27pZl+Bra6pN8Dyy0352QBk2kHtgwyGnOqb
rCmZshAGzKxFn5AN9QE0PfVfZpQ/1FD5iFvOWhpu1AlWvC5e+/pCnmlByMGSFspBadqIGnQN1TaK
8mrIhEUeFlRcWlx312gperi8WCsb48ye7BIjFNJCBfYU8BWBorYt9zk/zG22Ma61UuiZISkwKWLL
ytsYhrT6UEF6TXfRFpW1fuZ8hRqWXhcsz/Yi3ZlzD7okylQyb5yBlaN2+gVytl1RhTkuwHZ3mm7y
aWI63WfF/vJ0rr2zzoxIYQePeurMy/plyuSjLxScug5LoKvbOhzhR4ruJSirauNTCcKwjQH+P8aR
uoHOn26Cfe785EGwbZ5GvQcFFWIeE4JWCg3y5KUgT61SMvDKooWVpcqG2dWDsmhL/MeqtGWVKtdH
1R7QttMHWuQVOuSI20Ctd1AQBjgmyLaqC+sL+cegtGfH0Ci4MmOYDdg56Z0j0PO7kbhcnUrUBBFF
Q8EB+ABpUBOxwypCQ7qrQV/uVjix8FR0iPuhZnBPQDKboQLRo6taTyG2OltQIC+3WiBWXJwO/T2Q
PphLA40pfQMYe7MGImp4MavKD1rV4E0yh43FW5tLSGj+7q+jgARLzppbIDWFNvwiTjMhnoQ43Xwb
l98vn4rlQ2VXempE2pdKrlINIB/05tSRC8nJXN+poefY7tjsLlta4Z6HWPDJeKQ561SnacJFZtIS
oLYG0f1DYr7E1ZPodo7I2Fj5eXYT5++Gupv7Pei9ZoMlCSDgr5c/ZM2vnn6HtEe7BPw9eYPvUCBN
WhlfC3WCHAr4wSFae9nS6goCwGOCN1YFF44UhmUg4TLjWseIDRNp9WDSFbcqg8tG1roWgYT+Y0UK
u2KninOSw0pqck8DmnJ6p+pxUAHy2oXmFZSBg1C/TrIbzXZF/2pmv8BHAYzc5c9YZu3TRjr5Cmm3
TpWqjl2vwcElvg1hmbEE+sJkXWwjv+M3yhYDz+rcgtIVRLlAMIHV89yhQuE2zBUb9ubZqby8Necd
XrrfzW4TSmqsHHYQ6iM/ZyzkoVjHc1N5WscLKyLCDQZBah8MP6xlk5ux7BaawAcUhfzRT4BRY/mv
Zj8FyXX68rPy+Z1+m3jaDhfmS+7G1+p+qyCwPgf/fJhMc2I140Jpig+r6VMWooN5PmRbqnRrDgIy
rWAfUwG6+6QqMBvjlOeF0aCu+bUGWlCk+246mrOv6Vt1m7V5PjUl+aIExP9iNjCcrvVVmrmZvlW0
2bIguSBed/mYzbBQogLdajXLDO/yMVi9nU4HIXmXVAiegJQI/UbpwWyuYuKP/Hus7lOCGsoxbK+1
v+ebBf4HBW8wcjsW0DnSoPqm4FOqLbuABCr16+Ta2TLxu69QPt3oagTcCPTftvq7meTkmRySGK+T
FLugZPWxDdqd43jtR7J7AYg7QAeBF7pg7hWM26zdl76yceevuexT89LOUEpu5tMyxAScPir8NKJv
mxyT+d/YwXtiUeugUGuSHDa1RjVtEwwT9P+J5ZH03SrvTP3p8h5ZO7bLq+W/VpZdejKZqq6MDogn
4bBRh7KUvQUUb9tv+OPfuXR5yQx0+IK5Fyy3n0TgRj3v7aEEZMuh/FZRd40QjH4No6/9zAyzvMqc
ew77hAYOUP9bJ23NPOBUIAVDyz74D2Ti7XyyohjC2YB2LtiI0RP2gx2/mOJDL74oNYtnr7WOFIfC
uIOmw+UJXjnmICpFwwHEY1Hwk1XVgPdru8mxkPqrBpAGTWYAKMHG62zlvgP7POSRca2DmEBuL1ZH
zcqaIe5cM6ZsTiBrQFhDf/UQ+RXAKtCN5Vw5AWfmJLdixRNXkxnmlDENQoXeGIpgzYCY3txiz/p9
bUg7B7SnCPyAiUNeU77vYkqGJnSA5xqPJYuD0Q29EmJBDH0Cx3IHIpOZlf479WpmPg4uaEPdlEXe
B/eya2gbMvu12Rj82lyffJB8zykOyE1mgg+ae2iO/IRUqAd3GkNoZYhuqmYLELj2IMYEgHRnqd8C
ISW5gSEyS2IXsKdpYFxQXE48jPqj/RbvAZF9HTkrga7f4pz9jXb+PO9/zEp+QW8GJA5Bi+x+5b5Q
0bjA+h2AJiw8kPvket5DhOkKCjLM8Z03ZJg5++4cvqOjAhLXLAra99sS/NzB5G7BCtciTMwHSEgp
nq4Lp/G5w4q6RE27EB8WPitBdR153QfARtQLr9FQD6Qhmxjig8MWsdPaMT41q5+bDaNc0WYDZqPW
APXXwOjLZT/xG9r5ecb/DExaaEMdzaG2YUF8DJ6xJ35yW96m39rnxA2fzIZhXz+RbxVCveqNeMfY
z9iv//ETpEXnVWZGecQ7F9q7rPe7d+2aeOXzPb/5eK1uzN34ErpYacWjzPSmK+pu2F/W7tIUSHG7
o0eR6SyTrOxvxB3/Rd1yb1p7evj4Vu7UlEGRQXkjT/TJ2dkPE/tx2fzao/Bsay1+7+QuFA3RU5Jg
+ObdHXXBxvOueYJBAOwBDUpobvENtxFsq+C4cgP/pmjQFwIgcJ9JEb0D7E7FZ7CC9qHfVoEJOrvG
yF1heSjPqd2NEh1R+VLB1NO56lsS+2JLeXb1fjRsgiKOruKf/Lr/P86+aztuXNv2V3r0O/YhwYg7
Tu8HkpWUg4OkFw7ZlggwAEwgAX79neXucy2Va6ju2W+WpSoQRFpYawbbRi08wPDelxEXX29MKnAj
sSmnfrfxvJ1icMVICu0mjbxa4quTxLFjB8re/hL9hwoIWCDvXzwxwPj4Gu3PwXlcZgXozuCgztOX
jwf4VDMHa3gOoVw1OBjfnGAL69QFkC/fIf985475CTrFMc4jhUhhDAscCu79IT6KSz66wX4uses8
HTNYw9zGq3pnPsWf3I23nc7NHbmUr/fBD+Rr1jhK1kMG+ZF0+HpqVR3fMd88ykG3e9DA5oLg7VYW
y3bC/RTXxnLdQCIVDUI3iSbTxlkvZ9Hu4/d97P6xj3mgcLwnkSOx8H5cjXUd7volXsII8FZkNoQy
OIZgaE2zJFzYayRYn8fRW9FhPrGZHNuwkRoHBQIaKLB8PbiJ1KT3us5iWdHiMndepvzu484dW7aQ
5kRUgiWDi87B9zs2YHOxPyApt9YkRauiYm3cogbMqSm61cet7b/tcGd829pByFUWkHiFlicE/Mdx
J/twPQ7eysZTWgk/sfzx49aOvjt0DYV4uB3Tw2rTELnFrGcFEP0oMlSUL4xTn7jdHI1roFceAX2D
TA0yqO/nRgGXO+Cm2xGqxTYBXCVZAABnfbyqcnU+SXkGcl5CfLGNej9ZBp0qF/xQGFbDbuvUYj22
MQB2AJtNbEGwgDg4eunUFN4EZ55UknjVmjGFB+R5Y+uNyc3WrelagqcOk0RXhWnjeJta2x1gc0kX
t/BOLy+Apko5kLFaz9jFn0r5XKGoFWi4NFdwkxfxnJCxRoH1lELh0RUWoQCErHoAa8TDu3DlU04K
B0/udg/RfOGyhI4wPd1ofhO00DE/D8G6/HhyHJPHgCjwrzb3b/PNMRnmQQ/tBbRZDBUsAvsEKttp
Ma9AVlw76trA3reGcYC+nYL1SffiY+H328YPpg2vc2pKi8b1TD6PQ3kWxp8Gd1yVdZMYkG99++1E
d48tvbctHi49GQeDGffdBQQoRp6Gy8cKScXQz0K4Gs5d5vVbpwDK0MfVeYSk1EYQCBu8zPY8Yi8n
nmY/FQ83grdPcxAtoH5SF47B0wATDc7txQjNrCrIqFktebWK8ptOPjikSWT1tatfSHx/ov0jjA0a
IQEXYkOHovxhViKo3L7jVOP90089oiGff8ENmtIdVIxh3MiqLCpP1XCPjvmbNg/CUh9sLqgWTmM6
1Pd8WsfizJIwYd4aANNEFSd2piPjDecBXKVRoIPZwaHDWhA5HFKnQH80Q52MhN13fQyUMxDi4mlq
TxU89+N1MJ7vWjtYTH3u9mGx5yEyWWDSwOo5zfMoU+FdNQ9JNVxC1uTjITzeIvLPEfRGAds5OJTD
ivuyGhBbRqJeDT3SZf7XEiwb3Xj3s36t8wLq/KfwC8e2e+ifIaDC7oo62eEWW/rlNIYB4HvArw7B
FR2AMKMygdWaM+9ovSJLnfoE8JrnAAIUfbXrvO3H/T5yqL17goNZxEGYJgXDm/Yi9SCHtt2xkfYn
jpKjk+dNNw9eri9mUqgZ3RRTsSsgexsGt30oUlR51iMUjz/u0pGFgS5B8hLC3ji4DkWpo3KMGrNg
KGEJuIroksYCyini06jitS0xa91Trtf75/9tuv5qMTignyBsc8tJo8VOVFlLa+g9FWl1ko52fKyA
3wFFF8osh8EBAe1zViVAmDDHAKGGLE+O8/yfvLtfTRxs6zn1oEmyJxY4pdwiaZmEBlI0cJmGgDic
MSl5+Li9ozNjrwPvsBCV4sM8jmcEBY+hQ5dkMhFvPeTXvdjENYT7bfZxU8cX25u2Dqb6JJnthxlt
RYtybuzYXjIR3uqFbdqpQmmGknvqiyFxke1NzFDbG5DFvFUX8DMYdpTXY9w0n08805GDC47iv/p/
sDIYLIFBosUz5RDTBWT4qXHaq7quvufzlwbFuSrPs5nkGziIQkJP4rJffKchiDkfP8eRUO/dYxzs
t0qBuxtD9QLSb1cTC87cwUet4Et0ikV2vJ0A0BwQQyNwZN4HScsgFWpIaEcUaexsoqLaqfGcnQTx
/VwKv61I9quhg7H2g8kIMG3BDIi/w+lvE1pInKs8+lxwufXqR/hiQ73CJB7Eq5vh60CnGx2wry3e
sCurq9I6mWDNiTPm6Mb05qEOBluhuG4cjodygoRGFz7ixCHeNBHgoc2mMqcQ70d3pTfNHQwqIUST
nuJlQwl8WcbMTJkCnuY/mTkYTcDvYpgA7Bf4m7B3dozsTQm4X9emIOGucwUiOMBXlXviDDn+8n41
dLAzqTLMJ1DpwcWVP/xguYnErY7Xgcy0/e7l84mhOj5Rf7W2DxfedKsH6Ve4Gq0Nnoeba+IwyPm6
/RU75QZ0NO6Ac8M/7+/w6FANbG2DpgffQjwOyJrDnKWBIfkYfO14FsXVuZk3H4/YT6bD4dpgsMOK
YDBGodF2MGRVDuSiJjiNl8ZsDXQzXEANpGhhrq6uKs/Ak7Fdx8EPrV8D+UJBUsdNEALsLAt1c+Jh
js3Rt89yMKpLQLtKNjhvhhk62z1q+9nceTzzBa+2H/f72JC+bepgSNtA1XHpo6lqLnb15CaF0DvQ
29LF0PTjpk706met9s3sgQqRoWZPAwxccqngk2U9ug2j249bOXqgvenRoRg2Zk2tohzN5KTeaOF/
JapCImBcEXh91CNNK7jXB3O4MVD2tVMJiULU9CDbJOBF+vGzHFud2NXpXpk7RKr0IFcZO7MmXYBp
PBRzWqs+CSHgObDgYh6/CddAswYeCB83uZ+mv09jeC8gGYNA77B8OSNK6XmM3dSz3mcGYahkgEMa
GoXHUOdRmxWFeyKEOD6uv5qk73eFvM0Bga/RZBR3UVrAs27Vi9kkfApOIT73L+y33kGMHiVFLFTo
4LxvqnFnIuBhivvWGF6K4ger9Rl19Mbh1aqsXiPwBgnUcCKqd8qZTux++9Pxt8aR9g1DgJ73yef3
jcdu6Xlzh8Zb+HWIMrirpuVEgv/oq3zTxMHCp6UpHbVgg9VhtY5yd+vUdaZ4e2JeHksFYXf91ZWD
Ve9JjFK938jL+sLjn2eozJnwdqBZ1Z2Blp7WzgMBeeHjqXl0q/GQs4foC0zeDtPcsmMNGwYcihDV
S8MmX8tSbyJFASnl/3vFHvTvV1MHU1IHobWFj6Z4HK4MYojSzqg6s2sWRTcf9+roGodsNvRlQEWi
hxJFVW0Y6q54lQRuKuWXUa7lBBOz6HMPIbu4+I/e4a/WDqKXHppTfr0PLHL3MoxRwix3jAtkdU7E
FUe3kTe9OpjrIAg7UW3RK1s0GwPTS9G+Mmc4M/zrRE6ZdByfGL86dTDrFVcdrRU6BZcmUbPLKvo2
5vP1cGraH4sq2JtOHcx6KiFBR2HHmk5WsKwr8grF6PF2jOCPQOcrbWeRFuCfnNchqH0nRu5o48B2
oHTGoGJyyKKbABNy3AaNB0Jn8Ncy5jsZdqwRiRru6/a1KNcfT8yjb/VXg+HB9bstvLk1HRpU7mbu
nvUIL4ivjXNKCu2n7spv2+Kbdg4OOVRhu9wZZlBIMyyBYiW2eaYBk01gFLJ5Jpc2G66XVZMV9+Ti
P2DG73U3/uelhgfrfGJTaSO1b5tWm6Au18Ca7Rrv1KF6PDh8087BuQOxu6mRGu1Uz/BDPqMrP14F
d+3KruVdByVSHHYb5zw4cbAeq8a9697Bfa2YAeOO232zX9Sq5hnZ5iv/cv7ivzQbubUwEtZp/1oO
SXBiUzt6DmGXxk4NiO5vICjQwITKczQc00vmjkneZTbq/+7ef303/6d4UTd/z5Hh3/+Nn7+r1vai
4OPBj/++bl/kHzf18/eX4b/3H/x/f/j+Y//evKir5+b3P3r3GXz5P41nz+Pzux9WchSjvdUvvb17
GVAe/vn9eMz9X/7//vKPl5/f8sm2L3/9+V1pOe6/rRBK/vnPr3Y//vqT7q8O//X2+//55b4Df/2J
uvxzIV9++8TL8zD+9af/L9S13RiZOmDQkFT2sBfOL/vfwAzsXy4SQjFw9Uh1ufizP/+Qqh85PuX9
a1+P2jtj7P0bABL/848BLnr4FY3+BacboKGiAM4ZXoA59j+P9m6Efo3YH1I3N0rIcfjrz4PFDmvY
EK5DiC2RlUIJDBYM72MgaIX2Be8EbrP11KCaU5B52UZEhh5sghrY3+KAclI2W8BrookYnZlwWnRW
VDaH5YvOa4BTkBnUGc0D1q/8GirSK92IGKLYAY/8VNk+bzPlQPgvY83M47s3b/ufLr3rAvr+LpD7
6W/rwUMJynN7aBowfu870VoHxjX19KpBVJpu0eiEYgybRyeDuuIwQ0dqARMWIQTAwsRbLnKxB2nP
1H/JGa2Lx1zm2tuEfeOh0hgvtvpaRB182wYqG55VdqlSd/I8/ayR2wN/sQPkDvqrFhXBoI162ODU
gQ7XrgCi974lOUtKv/bUDYkK14NxgginlTZ+MGyWKa/B11o6Z0po2Dl1KpcmbFIGCHmwKsNmykSz
xN0+e9vdEMoZiouUWBfMkrKfEu6UBkqqZa79rMtb8pmHtpPQ+Bd5vxkhrfrqyYF74HPSsrsSruge
Y1qF7vloLNvkvDeI1mbJGlgP1BCOgqISeGNai0WvxBDBZqZVxKErfMlF3hc+XdVytnczRB/gkWxa
+wjKr4MsKXic5H7pClWty2Bi4Zk182xBnCjFJ+GGLYgVtZg3XBbWSxRUWDnkgyoJDi1kdswTPg0j
G1wgp/kTZyokt6wzrV73eeAgYc6Vc1c2nRtcTqJo7Nobh7nKpoWRIukgs/s4guWgwUcbYN3M7dT/
6Bq4lMJHUHrIYgRBu2xj7UwGBtJmfgykqOs1h7gEeBam4MuN9tyugnYNeC1JAKW6AshJlwn4cLkc
6iEThDi1jKKrwvE67y5auklkeSnQi7Gk7aPSHWe7as7p7Qy3KLjvYqs8a8dlKVb+NHGzBiO099Ou
mEx3NXKvbRPsvr7N4oJ1zcoLJihO12GoVOJBhegsop3wksap4wc9IImSTZOf1/AY0PwrKlJ5hKxF
W/mrIEd9YQe5OzMnMOppusdZNOWrAvMC2sDSL9wfKujNTTTypUw13HXg3E6l/+x2MNE6A6xuztf5
AAFjCB+BvLgaBl12WY81xVeOCgr+uQ2q+RtVpaaJos6IlVQvzpKJKke9PshzTa+XHszEM7i348t8
yHVYF54vEuu+E6RvoGGKjuHtTkuYnyvTYQPp/Dl215IxcyNZ57hZF80Tua/9Ee43MdB1bja6EPlN
VNPgS7V1cTq6QArfGOpU1k//Xorj2E8CPMdywle0qCiZJ6OgUrzlxC5lmSjuGVWko6d488OvvHqZ
k5FpQ/qEVGKvBtMGnLEvhqvQ+JkIDRpemGkf46Ea6XVdNRMEa35O1wXeFsGDdjUGvSEVtoa/Jx2S
Zg1bxy1UgzM6LNDD4tXsYXWENQAn5RA/R34xBcjtEOS2gIwNHmgfq3An/bmkSWEjD1Y15XCLd+KJ
RHDrP5Ixry6COhqvQ9yIuwRqrP43Q2YffPNc/Sir2tkCQAbhyQK77jTQYAePMCxl2cL7rojptC0a
+Vpo02eLROZ8HZKmuopqGpWpD1lfvi4hKm3h4jR6Q7I4wbySZe58NZOrsfVXdFUupX00cCi5UpEj
P7Mphlq4LAr1BCdldl5bIbwU6nkcKIdKQ5dF5k3Ww3X6i5O3bNcFs7oMtMW1rCna8gYedq1OUYfy
tgU4ulFiAJb9DNGj+5ib3sVICSTHfSgvj7fQDtE6Y/iGvQp6VFK8nyGyaEILGIoFBC9a1ayAphUV
S1qxQtDEBl2XtW5k7yrVE55ROwU3oduoCzduMQYe0Z+0YV065ENwZiMDDF0fo7zYjnOQFUEv7mzL
4TQcQt7sepG6uyhmVa0AWLHYjsfPVQQ1H0vtq1PO/dfYRfVgtQQ5JLTB0JFkNzUq/2qq8l4vPaQz
Ot1foPd1NsVaPxo21wC2iHxXsblK21qrTVth6k5j6w1ZJEp5tvhY0ALIbQBETAwBspa1XuqyGCu3
dKduXi0Vr7Gb1fxVK9vcY8dGhrLNWSgT1Me6jcOKCv8RNfx6Zh2rVnPX9eugGBpYTPnh0qUcZwJN
y64pLxbmF7BK44P+HvNaoNASiZZkDJKjz2phkLluJH3STa944pOo+yYECZ1Vnjv2vpu7cOOIoiPw
kaH7Or8doYbC/JKuVBGGVwuKOTtnaOINdhJ90cxVlMrBh9qTH3fbWkbL02Qh9F1oqpt1x9sQSGGn
VN9wNJY9pK9HAQuGEnLoqu2zYuEuyu+x9OmZQPgSgW9cgp06wTaiSsxYTT+IMv5LyKfX3Fn6y6JW
wAIjmvpsgd55jJ0qeiKxmUXmD+23ETouLTIGIgdLMo8bWCdNbiYwL9BUxaJziI2X7Bw+3t2d79s8
g+6ZEVnP5vbFOuPwGpdDd4MdvgPWGGvvCtKn43fXHaN7zSed9bNLapRdluhCS39ps76mKO3lNL5t
qY2em952tyUJxR02zGY1iGKBSyHgjmPMXew2bX4Z19XyfXAW9yuc1Ks1RVrlFpckhtTUyCArbhW0
V9piehxzIbF/wEdouGooXz4tTQsjx7aK9+HY0LfTtgJ5ij0qBJUos9ek5MikodqTuKJHgsEpJ3vJ
VR4+VuACXym6TJDR8AI5rwjoPX3K4Fb7Go8zEqgldN6/xD1SOwm2A5QrhVgWnCf5Aji+GAGN4s0E
+OLo4zAuZ0yiRIbSi9azAP1ojdOg+lqF4wTEWrVM534gpyiD9ky9QdYo5uCvTxCDV50anVur4mE7
jk3w0pSFOls4NneoX3smhFZ0WC8b7kawd1moFQ1YIp6G9LrBGEC+nbl2SGJEwUAJ15HCNgdl/fiB
dnjo1DhBGWRNAI78Nqd+UWdkmPgAY2VMY+VjcWWuK1uI9OeSvFAYdTjrOS7gx1TUlsF1mVB47TAz
rmeTFwsEoyYYuPW2xd4NVxE2JY6msGTpBqbBvVdaZFXeDzob4FVD7uYI4nyZmhj8smKcm0PShG7t
Pinhu0/ai6y50cw6aWN9v90EAqEQzgBnchI5T7Bf6Zep1TchIiVx4ebGBQA8txC0KAIN9hHFdl5d
sJIND8L67S1O5Hg6AxBBTUmOqKNMSI0CYWr7tv2h7RjUG0dFjKIM52u1joyH46MGhnPrlXNTbIDT
ABGHs6hNpyX2IeU8ByFJBs9B1OrnZeje1p1fw+WeTdNNMMPDNoGNQrvRXsXOm1azeEUR4A2ZlrOz
tft7BzYTEZ7bvA2cFM7u5dbLi/KOaoNz1W/9AJr27VXYlABXdQPtojPXGwxYVeEip4S1bDCYkoI0
a5Kb8hz5cO+8GeLW3zg611VaA4jmwxTHYP4TB54AEAyaewGgFutgFVTkceIvkPmucIYG8AxSEOXn
DRwOtMNQDW8dBB1m8syY5QShWCKJb700hoEejmFc3Va4zyBYXxAGPPeyGO/rcsGxvAx9ddm7Onwp
3GhYW8JBdwgQba1MGZKrqoazIHMLhtsRr/H5vNMhOBx+C86GGKcSnE0r9YBkfmspfNlFCHXfIcAk
lVLpCYLJwgPQvplltW6cpes2NCpAQ9RLQC4cWcZdtuiAuGe4+Iwh2MNafEHyZAjSgsn4YW76IoNc
ju2TmYv4S+c5vMFDY++BpgJrd+XEvTPaxnGbsgbp9bQPJR6Te4p+iVsISTBp8P6tB9clkPbL6CKc
9ve7wtH+Z2+s1KNft9OmGln55AsPwbxbK/ODjm53G3cKaGNobOb+ThPo60rqDfPOqR1ZpYHWzhOA
I/WQoJiCz/HaNfTCVtWXsvDifNWzpVvW8KdQ8XaM5xZ+7sTnBFeVfK/u7OavXjCLc0c4ZofzP96V
MIW/GAO3LdOO1LrN4Du7eJlmBG7KiP6QNF6ot3zlbr980a7V/soN9XIPOF00rDhrvPM6qMQP6uVq
TDpj4ps5xgxLZO1DG2u/WQRu79FUQYNl29Oiv0f4Pe3F6SMoh85i2+b7CyGHUmSCF19dwuNc7QZO
+lUbRXzHW/4jCMc2cRZhdlh0M+xU42JKqt5pMMgjCbdc5NWaxC2/9UVQvvR+47/qKSB3DRP9EzOc
3RcWxiFIxntgopOGpIFc4jJxehndhFi+L/kMe4mkxZXlYdQF3NEUX7iXSQHF6E3X2+jR7ZU3ZeHg
2ARlc5HE4I7hZxV39nqCLDLgzGpcx1Uk/YTty1u1mUgFkIo3bScKLxA7CrPBYTknFnfKGLKEwNN7
BfwgQsfcOIg8NiXrv4ooKj67hIbntPexWTioC+6rsIje7LVPOvoQtHMLkS+oTp9DiGzxVghOesAX
qLyhxOt7AAcQ2mxgV6x3BgL6a27d6bOp3QhoCgTwneOtwcWcroeRwlopHzx2sdTRD2VcsgBOwoF8
XdjSnMdSgCc8LVgjezHbEmgpGp8JZegOp88Ln4viR0i6aQstMG8VY1OVGVMkvHDKqPegPxAKhTJ1
CSNrOHHwO+ySwOnFulnNrWDYIlrMTpz1QPAlnsfYerZl+KAEKAx6KMrMa12EtqBgpg0ufkDdT/1N
I4RccW+eLuelfglGfGqyI9n1oVef+yWh2ykPU4EDzV91Lmle4rL1ViIaumtWD+GCCE/1wbrsmynY
8EqOV6j3Drcyz6tN1LrkrCdFAXgfyxFZ6gjEd9xCAMbox64tkpot3romDeLrfKh5WsaqPHPGfLql
g3xeitacIbwYt5UN+wtQN50kBtfhmgIR+WVq+ATeedwLnM046CE2a+yGBznAwC4dx7SPmZjXHnw5
UaGVyy5ve+FtjZzZN18KdScHZ8TgezmMEHpej+fuXMMTaBadwyAqWU6vdd/h4uIiqsE+yQBY6ltR
bWYS2m/R7NcoIrStPgvCYLoZIoJFxOmC7Z4sZf/DMXsqnlONC4LZ0fvaj7gT+r125aaKIvMtr2Ts
JiWiDqxeC2vdpCG4oGAaL4jJe79wktkIfe/HDdkhGB/KlDtBnnotcH04EZ1g1XoSTOpB+9O6y+mj
33XuuSyVSBvpjuugm8twbQh5cowTQfk7kqlbluac56TYGdw/kmok7QoxCs7WvoQvY1y5+a6zHHcD
d5QWAq2e+9mMwGem2BeCahWOeGYDD7qvbSzzMR0NxEzciVU3hVHdU1DIsMbtfFCfrMmhDVqM17UJ
ox52cQQLJ6p8XX7q5dQEScS0A/BuWM43oIaT/NoGU5xOqKNBe6LuV3HozBs7FNWyhlaxD8GSEZIU
nSnrO8SDy9qdPXDtIzfov1WB7J91VfTImHXTdzOPVZ9pb4EbO6r0U1P7G0SecLWJ2eyfmalrV0Mz
kSscgN037ZLqhgdFl/YwAMYVbJnpJcXVX20IsoW7ua7nncIl6baZpnUU1fGSRYWtvy1ibEFPgznC
zuXNeeXFNnH7nG9dv8FGoRe+jYB/eJgRrGtYyun4pZ8dcH8DUO+CbIysRgwAI7hxY5xwuY2WST90
gbVbpekw3tgeNmyKj084jpv7MpZmFVdNfdNYDnw/NiRNNBZ6HFawhprDGYbt5bg4Z0UUD/Oqawx5
gvRT9xA341Vb0malkL9NjReJB1FI567vywbWhhVFAs0Rj5CZa7ek0MgXRuRe5b5JSuQe7BYxM7NI
YxBE27gnK1iUhs3FpJdqh+uk3Hh9Hj6RBvKeVeHxyxKjNKopLLMR8CHULpZA7pDrGbN5oHanuU/u
hhInEWIeqAJG3p0baQ3Wui7gR0X6dU+If5lD+/9CiYjwFV1G2SVs8CB8vsSuRQgQaHHl9Mx9hCeO
s50HBfNpXRF1ztRkkJtr5VPEPcRwtX11GzOvUQIUX2jtaQRWuchGFpRn0MjpL6tiCa9oVH9eCKJ/
OckfEexYPgUDoPxrCFnL65rNiT+b4cvoSy4uSCzHL4MP56ZOxuNjDMkrgatBpSBYhzjCPEnUZZGE
hYlUnY25LnWG+1CIdNcsCmBD2sZHH5Hqk92NWBokU6MaJ0/GnW74FDUhIkCvx/UFMm7IBOW+gC4R
9yYkLjuvQJTKRuWQRNTE+Ww7X2fdxNs6KfjknxPp4A9wsQ9vrD83n3Di9tM6lAKxlJpVESSqLpAe
mHAZgSZK23ft+TiqHA5sHEFVwuNqFqvAuKa9QGTCyqwbe2wzxo9w6cKYxkg+8aY6JelzLGMe+BDR
CGFJC6D7QTm4U34+U4+9xGFkz+JGO8HWLj6vIA5TgAGjdK6Q0O/tVVSR9uHjhP37wuk+Wx8CCwrN
JPgtORHI3e+z9XE4DR18Tp9jNchLwTy9KSyEIxckXeHd0umt8mp9R/LKb9JSE+dEGfX3kgckjqGf
QsEOw8H1m0wFjwJOTIhM8uK4nK8aR8JnjTMh7Pe8AaTyUxv7roOdn2EIDHGcb2VZ+sO6j5DdXM09
FOpTxPwddOoDYapdromtz7UqcroJOG1IBjX7ztyoBfLpIP2X3ikVigNIFF4h4g4/ClBVggMpys8H
BQ/CQxfJbB8+bm5ehRvec+TB9xq5TjpNyM6txsp16z3wFDUdLmMUY4ra3ZdqiEG1caiaZrP0BFBJ
92fVhnQkrE+UHI89ZLw3nkTUgzmG53w/zp6HzTbKO1Cf2r6cNrlHQnXeTAWeCwf37chn8cKqEbWa
slrwkn9WkZhiuMjRrqDhipeFQLoHPrQgR9pgOQXqPIDPBqBngjiFYBxEciAEWXxQjkVim7d5B/+G
Uddsuvt70Q10KM3GbZGjusK+EcBgWyBfn0Wqt+GuMMNSXzHJDWQfO1gJ4HZsKoQPdScxXQbjYabk
nXHteQO3K9DYxnkM4xO4qZ/kyV81+v2TQ/4Pkg8QEAsc2AUdYgHKYKkZ7+Bi6deYvV5l6/ipLrp2
WhGLhf3cdBhvYKq5X10WlBbQ8lWU760BQsXPg8grgm1dtznqWJSLeo0S2FBkczBAUi/oOTbNcl8N
QiaAB+kMIf4vQZCHPUh6ddgiC1ZW/rpD3GyypsFVA7E0fABIrBqFL2zIK25M5R3oIMi1ig41E7iD
xOS55XM8384DDz8x44FW441jq05weOh7oMT+5fgRFgCURyNoOYeHmmgLChNNhKJOAg9Aw6+IiHG1
0aNYcgCyjVIrCVkF7xIsNlyooKNJ7fnCQjgKBo7Ev31c2q6R/R/EhkmUaFPpBn67xSZaledOaGN/
3cDJDk6WGJkh6yqN0k3cFPgoNbESiJCkw+Ys7oE2f27Dplp2yLqUD0jwO/bT/2YzjUDZpnsXBhgc
Q9kL29LBFOaza61f5WXSxLPcR9BgZAhT7xqnac9C0SMf4KgQsYQ/0pUloMCcgMHQfQu/piKeAC8Z
AD4YAgExGEL45/0yX7gJrCwH5JNhMarWYeH6CCKXGDmFv0s6eM2Rv2OQ7nkQBC4b8Bvo9zurW9Dv
AQ9amdZtIPyMIjmbp7RGrnLdeLN+kiUOQdw+83xHpjnvVuDC+JtAVzWMGnHZhe9KsJBmShqak1Xg
I1G5+fjt/uTfv+0cKuxgwoJFDLLvHsh/gEcJeFg4eTj+wM2ku0SmRdYpvM7w9MgQsEvcInWeCAgE
nuVRxZ9bRyKdGEV9la/gl5Z7q5nJEcUOEAWuLTKjGbDd5T01Bi5LDXGDe6ZteR5qwEavnDyQUDSR
VMLsD6oul8LEUYqU8N4f03olKDdSglVqsSWtGtb2d36Oy1D6cY8P9I8jih4DqhCCUIR/Q1fwYGep
iYpqYIh/jN6+ruah6oE7hBr2uTOgEmQaI/U0rTHH1GU9FQYWIzCkBu25x7VmBKbZnIA2HhT39w8E
4RewhAG6d+H6Fh2EC43vCwQRsD4dZxznO6Vbcl+WTEZ7UQLgWIwX2s9TN7mo5I51LlZzYOP8grH/
S92ZLcmKJNn2i0gBMzDgldnHCI854gWJkXkwZvij+x33x+7mZHalB8cruFn90i1SJZJS52SpAzaq
bl07jyJkm5q6NXoUqtHxAGXTVx5qMRpGM5EdVZpQyWnLJPuqIgWlSqXk2aHtcp7eir024H41Fzix
0JTPpKyVO6VFvt5A5zKyd7/+V6FTSiTrxU5Qoavros4KBPjQob1HwBApGg49eVfj+qbURUINBc4J
IfxYpRq8W5SxA9OfaBS5WTHUGNFdjmxdikM5XGPFHpbYGVaR5kmHf5lvpL8qkCSTaeDlass9YGMk
dEP61ey35wMfUWi40aLM6ReDTeOUF1auZrq8yccYM6UVSLIfAXu/r/URGWGYSOLYm8SVCnZNph9S
sWSSib7mVLdpk+H4qqQpQ7UMb1cwRjQJ8D/n1j9SC90VGf7zo1DoEL1XRV18Ncu/9T9QKaRjefj3
QiEXYqX8s/4cz6VC87/yp1JIIH9glcF5BDpe8KJAFMVK+pdUiPwBoQ5gAyL+Bg7smJZ/S4X0P8A3
mNFWGoyr8KeYH39JhWT9Dxn/jgoAA3YirMzaP5IKfV/o0dcIyTvgr0yZUccyzvDfF3qBxAoB4LE3
2GFyJiuzJw/oWiM89lZgAmJprTFc50vI34vvbwH1xVKEJTYNgFvqDb98JzHKauM9B0djsJNuTcy5
WPZ+j7UQPbajH2MfoL2Rx8+d9taB5OjfdDXyppDZw7Vbvo1hr7ymyv2NtPTrnc5LnArm9vzdv7/T
tid9AUx1b9Bb/VY1RhvpeEu88Q9sCyn1leSEJmphu8yMzGhDv6qb3hmtGEcqAxQmE5fQD8WsXgRr
zTf7+xHqr9dx9rsWmzrtcEnPO/yuoNlr6bUoOjV/rqQVdfxvesjl4y+HFK/KvlEQBpkKO/EOxAzN
yNYDQ7E7m9rpKbvNzTXXh8vf+u+HWwppCy61Su3jWzPVN/nksi41+uQY9VvIpK288yDCVuMdGZ2z
6X5JqTafFn4b0ESej+2Q9clk+bXbvE7LVIF0xxks2czswG68ydVdWAdZyvNKtPkS+FO0xTecnbtQ
tsfLFU/TU7WpXT833wdzsnNb2EK29ed6/k38+U2HdzkeOPWgkss4ei8upWNR1SMNfz0dEsyth9Yj
u9whVwmNm5Hrdumq1s+PuFS1/jl8/o64OPyOkJSktY8nlMoryb8LcENs2s3PMS7OBCpraBCBKxDE
Dd9nqBCN4QTST2+0IDFmO0iKLDE7heXajLu4uv4dZ4mWY13eojCpoqtBfev6lzj5jz7PWYDFCsfG
QUwAj+kNME2/ZCzeEIJ5yE+YyAHa0dVaq9TFb3MWbnFyzgM/14cIzwNRvoSuO6hn+PDx87chFyeU
jvadWT6LvPNiyA1I04aTgAFAXIh2CqPZZzeyGV/nVuHC96Q11fvJrI6ig1XSVWIjcSKLruQ5Lj7o
2W9YDEJBbgopFzHsK4DqkwiGVXu5+1x50F8eyr9N5rMo868467WTAF7JhnmllGvwDgMwEJNbUDiC
oDfS7J4gYZo3T1q6a0Ynpveq5lbqNkyQvAfnKRY8td1p+iPJNy114uQl54Daojra18CobFXxJuvv
tdmNY7rmhR3Q0VJoCCCOF3OoT8LXOHaBphdrycnS0sABVVKcQfwa5TsqW2K317N9Ue0peizawEuS
Qx1ui0D2iulByPeydBxL14f8lJ1GBeqzcVtJKJeWL82AcpSWGxnKUkK475I9XBLnUjNzQqjvITmm
xV3ZOxLqmgKkRXVvheSrmT5QsdIQApKgLDwESWK03RtvQuQQt3HzBfObrL8dtMECZN+oM9eP3WSy
hVQxxik0w2Av6p8T/nYNiaP8IMegvEHn2DWP0gAWxT5IvEwebTY+SRNc59FhATL4lEmG1MNxGjXs
WL7zwaQD75D4V033UQdOVD0BmTRGBAnchwTW5TQDyo2oRhlaKNEabLpvFHTZax5SNNC2sfgKWtFm
sGAgAVwOdAe46wk4TQWo2JN7XbxTOXq4lF3W2pBEGb5/CPl9j9pfth/IlrcB0vP7tMoMXlz5IhyW
JfAY02tcHy2anNLg0LafXbpRux3HC6SFITYbmd9KE+5EB2WASrZObbizGHBQhsBiI1aeMricvfWx
jKvLbigfB8WK4ZAZR54SvSjQDvUot8EUFN2PChIKLX6wxbRnEt83APCMtQdZI6riFOQ4u5JOSG0b
At13Krck+PmyfNOgzw6FC0UW3JRjY2hC+FxdK+qeoM7HyL0angIh3CB/MOWWGtZOEIGOrL6T8Dnp
vLh7piJ0ud0tSsk53UjlkXcnRUYZeYTbc20xAiO3rVhuJlW+7vLUCMOTXr2gzVeIj43wGpeHEekH
vbwmnZOiNFfOKRP4hmfqJtSp2+ZHIIwSqOuaMLE0YuvNHdPmjx+0YPDdMsi9keAAJbaQv4Q1V8Ff
faw/TfF5Jzqb4nJSxvAXx0LCUESyAg8bNsCW4UN0j0pE+gWd2VE0IguC8I0Isa8DGOA/BV3+2lDP
VpnFAYXnzUTHCD9B55URsCvg71cWsovb3FmExaFkyOd0IQQcRvM+msSUzfmUMDzNx6Hc0p51s0Jd
2ppsxYQ66000BDez1m8W8hxm+a51XKckXLNQBVn2FMezFK2Zd/WuOjDUjDP2WHYHTTywEcXK2wm1
zhSQOrpHIcuXM1AzsLSxA+FwwkWtTXQ6/W7AB/ApssPQq1OXQ+LdJ3cB6Fc45ltQJRracKcMdqs1
9pDppo4BJ4qHNHpHzTVStsVw36pbvTj50Lenbw1OvV3wxMKXQsQkIaBN2j+/+/nj/fTMix2ZqWUF
dimeWa0V5OBK3P7vU+XIUqzm5s+hFjWWP+8P5+93sTEnaDjqxQmfuTfzjfgl2pMzPqS4uSQm6uA2
d8iV6IRebq+fQy/tx7MZhwb0IvzAloijeprGhsnBYLT6kSTHmqGO1orGygNeOhaeR1lM1inLMuSI
EEW96m1ic1c3qWSDfHbwr6DPNMNtv1M3xdqV+PLD4f0C4YTjqLp4r1XHZbi4IqykbyKA9kO8Wf3r
52f7RQ76baDAa+q/gixOND6FqGOgCOLD5mdo7NbX7Z69dPlzJE6GoGwD/ylTIN8Rr8jgg1Rx7KMc
tkdOFoA+tKnah0oBHV27RlrKbCXwQ29UDeqSEih6tkeZEfdX7G1Sb9aTC12RQZRkT5Rw0/gY+ryy
df9TVKdtmqPJReidCeLVeJqZkY9DWkDNjFpvhZ0GEgm0/ptkfOyl+5/fwW8NgvNKiJaof72D+UOc
LcY5kI5saPEOZLezRDuxs89Uw2ZuxG+VPVqFJfWeYNFVWvnaB16MqzKq9bAfEXdw0swMoU3EyohG
2szQTeVFyV1iiV5gSSuH2NXnXaz8EGF1k1AgbqUb9VcXwWAisYMtVPOdSd41qDidwkFyYuUEf2k7
OH/Ni+0AKliiZiLaLTv9XguPGlsplF2cprCsQePjzABZ8tzSvm8ggML/f6/fDsMW2CFD81/C8p9a
E/4aLriFAMOIhmRdWwwXpEdFtU8QJ+ebrLrvkcll0uvPY/Li0DiLsRgaMS2hwR4RQxaulRqqcjdf
cz9cC7EYBWowodwgIURW3yR8LzMoUVbu09LFrRfiExjvIqn5G0QwbvjQdagT4B462pDh2/5He4Dm
HmccA1oRg+zDbWNGFlqP/2m/OL4SkK1Eo9gZAFv+lY07m9TC3C4hoMMRqluo2CdrGtAx5lF+pUmf
IZYkUXF//mS/4TKXERdLaZFVqDqkc0QbalrVmXaY0UB5GP9/GdPVeItxOCKNIcRzPHHb5ja1gi2W
bgdZLZQFcY5aS1r8Bo/+8/lQLUL5ERqqJQKiZ+jE8jMsG4pR7qsNihGh1aFRXNp2rzDJsLLHn1/o
hQGKL/h3vMUZpoZ9Qqyq0DVGUBjmzSsUs0bjryxKF0botyCLTTZttVoY0X0FtzlHg0kF/K+NqbSZ
/NGgNTssVwbJnEFabLffwi3GiDR2ZTQ0CCe7c5Yuc1un3mTOGpD50v3iW5zl2MiwbPnzu5vPZIMF
5yA3vJuvGRlyJYnre62VH2MjtOeUENmt5QfXPt1i+YJd4EzaxWNKgV2LW0l5Koubn0fHhd0ETwhj
GB1VlNlF9fumXSU9l6F/7Y2huoPSeBpXvtS/Ge5/B1gMP7SGBWFAEKBCvnq+scAdAQoKGxlcD85l
7vD88wNdSlV/e6LFUFRKuUazDQJGrx0xEk/yIrcxgBOuwAf9j1K4VJIo9kn4f8KYU/3+AstWrSKt
xHRON4fBkqzWvRFseqo36bb31tjkF/bmb8EWe3/fZC2sL+Yjx3gc1K0GpFoNBCBOtSsv8eJ8Pnuq
RQqXoqMpmqQ5kEWfggfNVRxYw6IDAwWUYsP31J1Mfj1/vzXgw8UxjzYtlPREnAzYYkD6oqYEQ4PI
PN/lyouOog09/vx08yf5bfU4C7EYkpmu86meP1nF7qPwBKqFERfuGL2o+KefQ609zWIwJlyPZX0+
I6bMGzRPgJWv2Kw8zsVB8UvRoiuihKLY9xFIShLoYzqfDpAKEJHVlCMzz90m9H5+lstT+SzQYvQF
IsS6vESgzhnt4S7ZlpKtvqBPfwPOemGi123t7nZ5cz4LuRiHoJq2ehIjJA9N3y2dwkxMNO9D7uYg
xYR0x8+PePFz/SscCsTfX6WehVraQwFlhAzYqUe/38bl188hQAm6NPzOgixGOHq2cdSbv9dIZaPu
4MxDHZVvItVt+9agpZNKQKWHjRf2TptJ7sRfKLpc2fA6aQ8prCSh0+5VILjQOEaRSoTARNykgmJp
aBDy6UFBljKPbgZ08vGeHYpJtCqSWP7wwitmcKxO7Zcev/GRWIR/qlphNfhvlT3ncIuV4nuxdsfk
5Av7VH9ABw6TkeKEySp7JolsKukzKkgwfBzMyI9tme/BVDAGKN2HDs1v0eg/qfpXr3AALT5zlRkD
gR66vktZawTBLhK/iv4+KR0ev4AUYVCYLdXsmku3UI6gWTVCdhrLNINYOdtwiLtLQbGVUnCm8Oir
d6r8CkNs3JyD4l4Wbkv1JSwKUxi8oOBw5CLQnj4LoOtq6iYOP5E8BtC7IThoTS76240qj0DkwCwJ
LVo/QmMqwA8dKnYIk/ETkIWKLH0M0CVvRYWTiE6inWh8p2hWrFyB64DuWphvexNyiCUICdEBTVro
tYYXGFQfvuLqlXxblcxtffXEtNARpHceREascBh1mBWHgIu/8XCnqrcTWkz1BGl8WUB/8XvkuwLy
r6NdDYdgBExHiLYy2ofhADbWujHAuykTLV26i/y7cMRy5avoztVlaxQmM2uflLpyNR26qsJpo3A3
SJ0HKIAFdaZdKVbaRHZQbFj/mEM5KpGDH+BDl04gbNQWT83dxD9ATqOXJ803qgreUB0u7tFVPx1H
0OTigyprRsFcP7hKyytBuQ7Ea1aGwDh5vEIhPrsZ8DsGHeASmONycLkzQyB70l/RCQCEgFlThKQw
OslbpOYx4n+eUhfOMGizpaDGQNU0k2G+z9pkbCda6OivoTHW8/s+XiGpXTpSfAswLxtnlyBWllyb
5gDp3ndbd/Bg0+c2SFlh6pk/P8ulRfZbrMWZr9BaEmUEsXpzsCYrtaYduqmM1gH8whas4vHneBc2
j2/hFpsH3EjErsvn3iSGyoIcm0XspMOTqKy8wwvfCKrAWXY5b1Joufv+CuVKBRNxvu2H0mcOUns/
3f78IL/x/H7dq84iLLZaRUrjYRbT4d4IR2+n89CDbKMF16tX9sGLl4+zQIvhpihjjNUMgeLNfBVI
XHTRupW7lve/NBK+vbLFqAvrQOxi5dcDoXm8u0st9FVg7TIhndwlVmApHz+/wrXdbzH0SoCtYcqC
gHlxxyY3BzlBLVbG98WXp2OmEoDKmba8/Ra60iXqPLwbp9wo3uDVTrtv3LWb28XhdhZmMdz8PPSh
BESYJAD3Ah3aSej+By/rLMJiuMlxwgc0+CC1hFpIhU5X8iHpKy9rnny/HVTPYixGWus3k1IMiDHO
Kl9xl0AhD2Giz0+hz1diXR5uZ8EWw43kIMkF6M4wpCvZnQd2BCe10lZdaLdhucRXZtHFwXYWbjHY
hinpi1RCuALQnoFgLYWnjZqvfKWF1PpXVQX7AiNIZYL8D0Hy93Unp1MCMXuCogN4Exx9r7Q6oaPe
hXtEBrZN3m3R5srHCYILVBEFu+SPjX8r6Ds+cnOQvCDXTNp95Llk5/0DWsbRtSBvA/ry82i6eNA9
/52Lgy7HZg6ld4rhxNAqg/5r2RL0EceN/ajuFP5WK5HRlc6g32rKZiX2hT3g/B0t9cty6ZczCBJr
86azuj2/wRa363ZwnDbL13E/HCIrPqxhCy8GJRR0fwbpNG7Q3z+MEqei0KLrDRrl3Mw4Wg50k1WH
prF+frpL4wwm7+g3+LXPLSVWBQdVM5MRBy2lfW9L9X5aQ4JfWtMgQlWAB4HRsqgupmkvZ10JD+95
Q2iQjWo8BXOmcteyQZcqhHPzzb/iLGYoBVgFkHzE6U3Jqax6N89Tvo2t+VaklKbvTFCOxQbZ+Xa2
oju8tKCex15MVwXCeYX0iO3nHzS869fA2BcnKjpzJJDGVAWW3YsJAE1BTgqKACh+ucOT5IAYv/Fd
5GNtmFVuGiN+mG4YitvEiBzZI57wHDj/0X3z7FeoiwtgSWBzh2aEAazXd424KYoSFRrUM7MPUlMB
hSVT0ARjxyo3Uxydfx6qlypKc3fSf72DZTJOAq5OzzJAXOotc1Hpt3P4ziWu/jqYmgGP5sfeIyvV
nkvT4zzkYqOsIWlSuYwHHtGRBCgI7in9ytHv0vH522MtpnqDpjm06OKxRrPDkRbs2Tdlzv/ZwvXa
2ezS5Rq4ztnlRYN5srRMHylF0IloDEcsyHD6wJECERdlt8g8DdynFpJZejemQO8A5VlEykZob4r+
NmnuRP8A5yoDXa9E9vSYrCxDF9aI83P2UhMZj9IImuS8lW9/rRG7aBNiEK+t5RdODOdhlpLIQMp4
kMhzmPotal+S8k6SLXR8TNLTz2P1wrj5FmiRxGgCCUacGgLJaL2WRWAtb1gUrry0S2LFb1EWo7PK
0kkI5wOQOJeUXdGcLLIt76Y9fEJsKOkt4QbsucgYvtpNZumg2V2trbprD7oYvJToVZzPJUSaUjOZ
e+GrN0FbqSVfDAL2MQqh8NGCZvb7ZhgEbBCB4ccOAvIzd0rpJKwdvC+ODJkiAsq6SFXPf352hwV7
KlZ0tGmiveYV3d5a/c5EZtRobAxWuNkXdnYZ7YQUBS4dxbOlmgT0GlksJxwn5MkryRGdNkZbwApW
ElcOdxcDKTMQCc0fc8Tvj9QELRJXBGemZLQ1bO30Sh02dbEyCC8dzbCxo0wNbQyeaFkQL6s0zqH8
w5vb9pNJrclrUK7zKUo+iTV6a1r7iysF2BSgs+ro+F4aZaooyKRJMY+FTYTiReWNDnNKd01svOjk
/XUyliXIgDVocmaThMXbU2qWJOKAx+pN+g4hK1gXT8gJ2SgPtkhwwRnGlOxyC3CdVa/V/i9+ubPY
82njbDDqddDWtENscDjyJjRFkMHU3q5pZP4Hy9RZoMXEagVayiFDIAUOtvVhbE9VdPvfC7E4GaFA
xwdZQ4gybI1oeGLpvlgzfZjfx+Ii+O1bLSbvOEa5CAYaRjpksmp124qf/72HWFyTVFwrG7QC4uSh
HQfpDX5b1Wphbh5QPz3E4oQHiE7D4xYxiCs5/NgeBCiHDeo2r8QQvdSFZ/LPD4VOsAshcasCQ1pU
0fS9XFflDJg3UcRSpMVbSgorpc6kvDdKhrvUy5htwVzyixu9BMENo5CFd118M6Q3ynDLq6Pcytuc
eQKU+DgNKvG7Js2ov0+QUKbIYijlcGE0YWMyCSpwdzepYMIIxUStVqM7kBQAcQIMB9CMSfAi/Z2j
EVJjrqCjZ9rKqtuxvSedi0JDya4n+qAmmZcH2W7QbgFMMQL9LeJbkFRMXQDXZQedhaaUYAqacnpg
aJDl6YlDJR7MICejGjZh8TwJVzz0Kn8yWWIxFeJb8KXAGlSBgHtOJ9x4p9TKhiuxHNGIjX8s3sGL
qIerKWZWD8dh7WacIZTSA/os4XmIkXYaumu4YqDjZyyvw+42Ztup3tDimLYQmSJlHuAmoCS4Qoen
NsnsSNokymgG0BXrY+tNAPk1glVGr1n4AdowTCjtMXZlgBzLyKEqtA+sAY5mEw7HMfmqk0ef9yYQ
HriuXw3+NtWcSd+WIL6Mh77BEMl3QF44LQUkxMdhTUauX0jvahmtT3TXSdMR0AMweyQ8y12u7JvQ
UaSrjhNDKjRoEwQD6U2WAtT0pIL+0LyGJLcjLTAp35X6R10di/GthzGCogItlZq+6AoTIGRNAK11
YxQVA1YzO1WluIkj9SB1MyKbuWkNmGF7rAmQxZEKYuyxiQFNyptDIkHlPXGPj6WV5zDNE8k9mdpP
RRUPKEOakngsKbkGVeEqKOpDJhFTUKkNbZYBmw74MDlRId0X0hUR3EI6SkJgjfy6Ltv7UVAMJf7Q
lWPOvV6CMkjCbgu0aYcxyXc68oQ+XomeQIgrAH6EflYORU2sGVmjenG4gZa+ihoHhgy2ojXo2INa
7yCLu7DCGB5vg0g19fFzZhn45b4MnrUIpFectQTd9hNLgtmn2N1VUYWpdKuoTxCRWjzUTlI7ebF4
FBJm5+0+H0QzjTOXy1bIP5oKK+QIoDVaCia1MBg6IFidbrpwuqnSezmKb6dG2KpKboS8df2UbLAz
bONcNvu0PSYanHw02N61il3hTsY1aiehhk4NOLDLkxU2gRW2vaP7oaPrPug2GFg5M3XYv7JkG8dO
Xu+LJLdKOXDEQbfzqdmEMf5+4cooXkkUFGWIcZLE6qdmp3W97ed2rz40LbNGglYHwGgVeDahTKQ2
+EDcoIOGD6IBUPQso5ElR9sB60NQaJETBNO8DgQQaZgrD6hZlreAusvFo+Q/RIwYADgBddw6yrSH
YZE1oiFhFJ/UaNNkDI0VN1x0hgrpf1w8hfBLlTAxaWClUmIDEnMjqd02yzTPR1FeTW7hCIgLKXMB
vivVazov5EJj0biEZgum1xT6/HQm1WxIg55vKhpi2TiNshuytxymYqCXQZStQNotGJIKKcuU7/oU
wN5S8sIAAFm9zp1G4J6Am2Lov02yaqiATpW1l7PHIJWNoAtBV8ecAi1dLxtrKvvjOMhOkDdOIrW7
GHNgwGW+DFyR94nR96BaDg9jX+KX4mKmfbCSbKToIUEBTi763dDMbxe69oTAxFtxplF44IV0p4bD
NSme/ELEXEtvq0RyZRB/avKQipBP+YI3TM8D2C6l8pLnHwoYXdN4Wwvo/nZSJEmY76rZMY4PEZyI
i0qEjj0zFK0zguTZJ3CtpScy3WTCKfJ33N+CzAC1lNcXrgTd7kA/4Z8cBi7T0aoCs+tJRoIALRxt
j/tJeJO3V2P0zLqbSHEF4ZBk72FOACr1sNLH2lWseLVUYKnYzyVerTrMB54w1FD0jS2wKtB2BCsu
fzSovhUhJxLzjRK/SWBHRY4EeEjlhtG9LG18rM99WqDf4qYNBUcIP2odMKLGkoE0J0x0ZHpSMsVh
vl2zQ000tAIZGWKpgC2n5fvE9nFuQWQHnOF9rTFLy92Yy4aAuaJ/odg7tKeCWH0HSnpsaIEzqahP
cmNAn0j8hm0Wm1xk6iSw/PTEfLSlRPcUVWb9NQg/u/ABdBMUtMf+pCYdYBo2keAn0didtpkX7JR+
RNV1Qe7T0CUoqcb01EZXMdxo6IYGQNRSHD+TY5Z/FHQb0luhsjSU/wWAJJNdm25HGIZlvQPGPWke
+2o3+C5LId9jJx3flt6IvWh0yb0WbDJMQ5LtCCwyO0yQfAJfF1ne0mkK7gI9IIlfPPqYEdLlgNWo
ua6nF7T5hNOj2jBDFD30OMjBAay3CnJA3xmVXd1ZWgQcYQCZxUcGXMWARVXcstxTRrT+ZzkmnDeT
wDAum9E3UUoBEU3QX0vgFNiwaVAEVXXAZL9EfKuB3nYQvBP/kcEkIWRPrXwA4s8glUMlWCSgcbl4
89EmEXeeT/cTENRZeZVFmyi9osTytdMwPE0qith8Q+RXMT4V/bWQPv58jrpUGpCJpKOTU5RhDbgU
gdKpGIu6xTEq3nfWaOtOtA0+IxMfwKoSI1jtYl8NuLgfZACvkaZGwM6Rt4Ix5zjnvvnJnB4KJzfX
0n6XriPoDEB7L4P04jcp8qArud7N8GS5eBWno2mW8dvPr/DSQRQIaYYXqKAPYQkPq4VuHHQRiyfO
15r20KX2z///8wVgebYGygAKfNAMQDBYpGPgleKHftzibF0AkNvH2ImgR4/cdDjU0Uo+j1w6yJ8H
W2RlNK4JhVQ1s6iJ2cIMBOKxOaR3Y7L1Q+RglHeq2GN+RSosgp05tdi+k+tJEY2qgNpFgIsAf5fU
YjsMR57rhtZJhtj/1Zj1j2AZ/5aEgRbtv212ZgOe26b6/GwOr+X/AmYGtPlno2N27/nmrgNDx/z/
/p9P4PXq+rU9J2f8+hf/QmdI9A8kYgCrEWeqnIqh+S90hsT+wHEC+wQFbE4CKAMD4C+XHQlYDU1G
ZgJ/SFR4OmKg/4XOkMQ/UN1HjQD1HICkNPJPyBnzvfxsPIto1GEKpiMSuBrmy3LFieQggUNeAYtM
7knBaBa9bGf1P7u5/xkEUSgRf3nhLCaNlFRB2gYFTt1MxFKcev1AX2TCnLO3f/3nrz7v8l+sLn+F
gWMi3rWCtPTi3hvBZ6gs8uLgJxADMUrvglZ59sHCNfQ8t36ORX+9meWbA3REA28Ebke/OTTCFkDV
WqE4jLwr0d0Na5UAbBuheZLkRHBqRREchTb9fcBDcTPCi8OOy6H1NNHvQ1OWO1zSOqBkLVKKySNp
QvEEhxDBSHQg3BuBiK4mpMzQBJywRKGsNtoIHrNWAFVu8IbjZguE372USMGd2Fb6CeByYA0SGTrS
QQbbq0hgVW6KOKyob9oIuGsB5oLm5bzrAytDwx8wHX6oI52rBxP8zJiaNY+NDuLtFpye8qlhjIDP
J5cpzusyB0W+qcvxTat8Ihms0/sXsNM1OH/gxNDpYjMA2VtArEYlBnuJbISjrDHKwbQtQ7apZeR1
w2ZED1YVlugpRptwRqtxF4GU5cDrQrPEvmzctOvqYwzzHytU68r0m1J/UkLcoLWgTx5lEMzehZ7m
5ujLqE5BfGD7bYQ7MWClpup3IKMRgmVQcmkCq6hYTN/EBFBsQwxqfYNrmVCjUzKKr0Ro89EDPN3K
UPk+5gBWMbxzGbXgDozPHhftQvd89O5EVkCmqMSdAoo2uNzEVs9K5YblcuPbfUbUI24XMciGUqJa
4MzlFEyBptugc1rbiXnjw8s8imCUhH/qj1oU6MhQgLEMj4yUPWhTAdkWPEnoASjOfg+GPXGIIPAd
K0r21aV+tcedanqqScPwXQs4BekUai8C0JMNwlNxYgVTjmldg4Ff9FD2YdFIjknE6LEvpVI0YeAA
zGLSI6Eq6mKumFnUIUExxHrbgk0WR9se8o0cVbZKS1lyFBSNA6GN+kbNnVZWBXVHKeDORdG1yl6n
Ra8ZSZp0uGJDjq3iaJVrIhNMVaCt5lVweVMOvsYA6etVkWMK1moCyHTeaS71wcwBZr5qWq+mvvSV
x5HYWw3t0WrfTQlIHIDe9dwocxkNFGPv7xO1b6+kEpbl+KOU7IB8LyuTkTC5rcBjT5yuhuOKVYdR
tdMTVj4WErylHmofiCojxuHzjk+tb8namEcm3GuUQ1+Ar2WMOYlgmtRjdTX4xCCijKDdw+1Lqwcc
0kVNvwaQXZ+Bxozjw0pl6EYJQ5ZAJpiqhqo1BXjvgKrbjSKMzmz+MZqDIMHshgXQAJgxqaN3dRKm
0IAdQXwN8F/4RTFMfCTRKfJOAkrlIWCFGSSCSV7K5hB14GSzTLD7lopbEcjYW2G+N6k+4Y9gQPaW
3ioVmKDQ/gXj6INXKSBFIyKLIpIMHiBTe+CsPQVdyXZCMVV3Sc84ckjIY8pN2d1PSI7AiqRQR7ir
q/lbkIdAPftNBtB2F8lPKbh8uxqXy5sInmMdjtS+QiBRrNBaGMg85ocsr7varLqUM7SwJuS642nS
o70yzN4lklAM5qyY3is1BtABdYhdWYQ6QRN80eiWrmQxGla0QMNBFkjK2YS9wooxIatUABSG1k60
LlNQI5KiwTNWcJnAM2rso/Il9bZpAf5O2aBPtkrT7CYqtEFGxogOuOSqElIWqF5MHuthGwaqXScq
YFEo+WuVdNroBD5vbiZaaa8JLdrUSeEFF6NoOUZbIfThdFL76tbngn47JXVu+QFuxy2QvneFlk43
YV3rVqyVySs4E+xUiAQX0VY59gLx5+Pf5NsTQNHIUZLgmAPpXhrqAFa8pdaD4kaDTj44cKim73MV
Tc3quOliWa5NQqbsGsmtbFOSNHOBGkRCElBxK59rRpgXGpbJZrxOQaHd0B5GNBnYxlcpIMofQScj
CZJMsQ6YtPrE+qK6j3ygLYya6Ryq3VRAWnO+yZEA7z0YgQCWOhiJbOohEE+zYv6KgzX8NEFkt/Xh
U48bWwoYsJG0GcVdElz/1OYt7XFD030/h3+p2txQva9tIS/6B1bK/srp+sJpRNV13H4UUAcptmic
Vs7KFZLCu1Ru/x9757Ubt5b1+XeZezaYAzCYi2KxSpGSbEkON8SxbDPnzDeY55oXmx/VPX1KLKL4
ub/baXQDp3Fgr9qbO6y91j9Ubhqn3yU/N5xCRwKky7qNOMtOOamCaUDV4qWAcCIp1iJQLw6eNaq1
K2qyeqdUKsWRRJQOQqkLIhn20OM7Uw3it24sqbkgNJce07TMPstoJI4b1fPFk+X9tyi0icSZEa5C
Vfs4aC83EcPzqNOLyqxh2j13KWXQy+nKagz8O+l0EYDe58cYbZClvSWV7jB530TUBAKFE/pyiPmv
+JgPIRRGLqvNTULUi+dve/Lt1BE9FqCn96qCUD4I90M2janTlu1cutLw66p0mMlGHz6LtSJfXw6+
BKW+T+Jp9Dk3PInea52CqLd1L2uHLtQfLYOiTXvlj9a+L7767avol7e++bwRde7WXBrz4tOFKC3K
YWLcdwflq0yB36m/aw2iERaIrn5vvPbNu1hE/wPAv/LtcvCt2ItOUkFagasJtfHI/Ckb5g8ZIyDu
uHjfhJRWJt+4Lso6sS8HPd+gfGRa8ShOyaKGsNHHaS7x5Zs8HVL9WLt5LT34SQRcrpM+XQ6ztlxP
w8gfw6gg2XHxylxJseLruhVxmFKrLcDBehA8TmfBQMlc7jvFN5G4TA2EM7jeDMiF+gbY4Pw9gm0p
RCF0PCwDM7HFZBmaOsh+kbh6Zh4qQ3sclPqmx4Gg8vwNZpK0NhYLnitxAH9rSyhArrTk241xT3fC
Ca9IOiRzB7/WxoPjamzs7gX+2MaWWxkdqGKkYnmMytoZvVZRoyStusL15QYBJlxXxIPsl0e125jF
lSX3Ic5iLfjl4BdCU7sW3ZUh+M4z29GwkL+84FaCUDGacdJow+lnZR0/nEoqlopbBjrvhxfR+DVa
2UaMd0zQ4rSwJI2rjRioji/xDV5Rt503iK6FbG99KIa+cGJRRmNYTYL8qiyb5lBSKrALjc4At4/i
IGJrvIDdlN0+U8WrISqKr0FpJd8Qxh7Qrus1DlZTDHMH+Vml3IkDrYYm0MvfXd3WDr6KDUQf9Acc
sZD0qzhszD1GsP51gH7+fTeFyiFtPZ424mht4WDWphQAjEr9ApIhhusf93CojV0ojrKLpvcM3XZE
Oh/4ov35dwPHh5yKNMvOv8uFnBz7YstbMRgRH8KhJ+0CCEm6eEu2dLgcZmV7WSdhtAVaMatGTxHN
yUXu9y6v5WOVWVeXIyzqivP9NUu2SNzOIuUieZ7Nk4F0FWWRUGrc2qPdqkAQSpPowceg1cr0rxLe
M/9BOI4J6j5srjM9xKHMYlwaG+xf62mXSLIjIw0/6AMrLm+pS5hPl+OtHBYWhCHWAdgBjsTFUZgZ
YMsGv3X1iuZOFzbfm7IKHwJB0+2Aqtn+crQlkuifs3kSbnFmaEY/stZV18iECk/Qpu6ugiDpD9Rx
0EEWPRn+Vw7ENqcpXoTg6XYN/tvGLg5l+bUNi+DT5R+0NnyyTYp/FItMdHI/fl0hwrUJoqEb0sXF
puU+G4ydNwyOZbxeDrS2UE8DLZaRXKGinhelKwY+7RIN/Sfkm7cum3m1L8+x0yDzaE/W6mig84Mx
t+vxii5tPU9Q2CvgMJZtZjqSETe7MWxoPcYGjL4c0Rw7HI0NIf210+X0LF3+BtPLK0uv3aG/VZNH
PX/iubJxtqwkWOhwGBqILVHmZl0kd2k6yhSlwodKOCjZ8FcZ4a5Tm2Af+6jee1UKVcgTvlz+fmvD
4hSgFowQK9YJi33ixTEa6FPnhhHtr+hnL6Ap3G8kjqsxeAlwA5H1nKH52rTW1NKs3KDtDmmq0RSN
jBdBxpbu8ljWkhL0c/4OtFj1fp+GOSY07ljtimfVtr7431NbcmuUwI/lgYZW9JL/GXr+feNrs3YL
pymSH0uKNl3vNCu99CEAZZDHCAtmG1nP2gYj2eHKIbW38BT4uPaVPo3xAhrd2srv41g5Ro24EWHt
rDiJsETGp6lcIHPduBR7qBLhTaUF9XdvSn8AXt2YrbWVoGEgIJs4TLHAFytc9BV0gVA4iORfU/RX
V8SIbL5cXgTrIaiQ06y2ZtLoYr4aTDqMSHOHRryRh/JInemKiujhP4lC2Z+7EyjnMtfo+lZOxkJz
leJbG/wmcRLN6s9fPmgkvFvzMA66lx8HEo15KHRG4SZji6Fr5N9Q+HuekmLjplh7yH6IszjYYs3v
6qkX3UzRHTF+wvsbs+HHDG9YAy93odGPlkIBZjpensGl3PX7zjkd32IttJYpTENcudpOpqC/H1/F
+xKGTd1eQ4y3g6v8AE5Ep2exKSu2tuBPIy8esrgd1YXWiESeDolqFz+TPZJL2S6/G5EGoq+K6kF2
3FIgWHJA/jngkzt5cdT6AkYplOLc7gCswS4epmYnuAKKB50DAuShKDmehI11unZ6nN6ci7xkhGga
m1HrmvhKG8o0JyAby3QrwiLrxoVPaywsZYWwfsYOUdbTjQ29HoCLUVboclKr+7gPwtjHPVDFQi6t
nnj9PyO2twFr34iwpFbQU2swxDEQSLwuebngdrbxFVYXHBKF/xqCsvjyjYpUmQUQsMC2DshHHP7C
og9Py80LcO3wo7yI8w1ABIVG68e5wiMqrYSqc4Nr80a40o/FY3ozs6wgSFZ78Ew34+0fyo7/c1Vz
M1GKowxAqv0x5FRoZmTESGZjEInhnUZpedTF1PVQN96AJ6x+J0TSLCpB9HiW7dZEycemVgoXbsL3
qjReUSByLh9Kq/NHwQkML51wkpWPgwnSpO9itktd/NLpmU3pTxNTtMsxlhCY9xkz6KLPmkw8hJa8
RQX0KJT22m3SbngyxwHgNwhqK7HxqJZ3sgBESJT6/FoRzMhJNJpXhpAHj3EtfiuSOL7q/XFLaGZt
3Kc/aZ75kwQ7TyZ1oJP9kEUl2MxXq35rfH9jE6xmZ6dBFpM7JroXjJrophKugk6GteONqqX5nVek
4yuC+eo9YB35SwSo67nOEnpAyLSnsW3WhXk11KF4q1DxvUn9rt1IgleP5rkSI5JhsbqW+yYUJh1n
ToWjuYG6Ht+Gjs6eMY7yQXJSmCDW9RYwaTPkfGacTLmgZ6WcVhoh1RvZNn9FewFOdnzNd8c/JLvf
lh1Y+8gkRAYrW4QyvXTH4ibo87H0Hyb1LWx5LLWR3dJVvby6z4NYKpkqx8Gc4p2lq/6Az5fXNg9q
DoDdyPQnQc3fAm1LTGNODj6+CAnDBgXmAgX8TNc2JAsWJbV58JLpvioqMLd6RSfcp0Hb1jeBlGy8
/t7Txo8BTZTO/t60i89VqphvyjTyDYyFnGIKku+10PoKCN3MVK5jOcr38HsAKkwJPwaf4pugVcVd
VGKbG0/mtDNGjQ88lIXt4wi+b4oAPxWvDhCTHab7vp5bbejM31iZ4DkhbnKI6jT1/YCOzo98auNH
qxlRHhXMCslVLTDvTD8KISBM2pMl1p1j0TzEjDjvPpeTgEC3/kIVtbjDpt63YXRJL2OOfxfFB6tX
gGgjLNTokgd9RuqiH97YTXscmfr9n64GZm2m/LIQeGIuqzCJVXMCznjhIrf1Un2q+mIfBunT5Shr
1yt+B4iazTg5zAA/bqUxS9v3DNaSmu9Wdo1op+NJsGmi9D8ZDgV2keI6ElLvxKuTPTuJpuTpg+qW
pnk7ZDnYewR4h965PJzzLcSkQbFTwceI532tsSlUpVHzB3N48f3hGs/eg6x8vRxj7So9jbFYzsXA
89vrVLcIclC1wpPoWxtztRph/vWztwtwtMVHKRBTAbvLXFluCXuiB059eQjn00T9UuG8nteWfPbV
Ma4eR8Xz3KLyo+9DpWnXjSF2IBbVjUfrSnHvQ6RlfmhotRT1AXbNx+ZafPGd2K738XNwFe/RN9i4
iuQ5I/940HwMtsintClvI2EMHhovjJyoEawvih5iXRHjvbr3aey/KYU3/ZINfJNbRQeYH2eC8EsW
xPSQaa16sHLFd6ArlD/zpAp+DORtv/pKjL5aFMgfNFqjN0rcoDymjuMxU63B33gRrM8XreX3/Shy
F3zcj55RjpJv+Q/arnUEmIcdtj7hs2Sn++Kob9QGV1cBoKkZ4zt3huZ/f7IlTUH1KkvwH/Twuo0w
3S7vrXFLwH0rxmKzDFJVyHLsP7TpW5VBFi0bO2r/jK1PUshnPxnHYs4mpcMNubFcaSzTL9AosNPQ
Ys061j2a35c3zkoCOsfCiJaXgnwOwRx9XKyrUXVnOaVZT5tXvqM59V5E1VrYBy+Xw723Nc9W9Em4
+aQ4+UTN4GW9LgnuZPGhqNS2hh1jneZ43vBc1N1Lgy0gIv9j5oj+mO1Co1d2Ugm/JuvTZIfYHTKz
TTJdF4lJm7H3wYskEw6GMQpzWoSOUa1UBn0E339QOzn8zhOhvGoleTjUKdhFH9DrrgIstkvMFC+F
Mte/ygKSaV7TUmCIWtFOe1Qf6mAQnbHEbKM1hhfEAr8JBR6vWgQzPBIhBxlRBIs2a2vs133sC0KN
Uknedx5mn1zXsjnAo+hyCGR1Vdx1uTegJGcKyq7TIcXagoBdrq1AbTlElug7o6UMtpxBUbs83yuF
lY+fd7ElrFoOgSAKZJaj0z1mh3iwoT7Z+k6xtb+ym+IoHMbbzXx2Ps8vfeXFJsnxuW1SFpV4U2cO
9iijU9vRvpj23sG/8z5bsI5fG3zxlJ/Kt+zX1it0BV/zcdCL/VNYKPUJiuC+e6fdhjfmviF/j66K
lz/v4n+MtKgemZGs0lgKHxo1sYsGM5vc2fiA6+fN3/tzcXWWMgavU1k9RKMlj3aUJ9ZNUqT6g+IT
q7A85bWWu+yTWhqBfz9KfX2dNUn+19CYhXzoeXzf5vDL3uLeiA58ljLdWGFnVztQpnkOdM20+Mfl
O7wxJCGu89JNRyv5GnHEfMmnUt0IMq+XD+tppqPAeKBHDiT9rMKaakHUWJXkGrWO2UGL1ECTN9+i
IP6mWVtuM2cTPseCMT+L0hpkkIvF08UlSFxtcI0W3mGvSOU+g/ltR1q4hRg/nzoiySKVBZqMyhkf
JS/SUghi4b7Q1IPE+wuP4MuLZ20oeD0DlrEQGtA05eNhK1RqrcqteY8PmB2X0y6ESeibxZ9Geb+t
/r1C1UV7OqyHJC4zdluv/q6k9sXv4odMFH9fHsvZZC2iLFKhRkj7wZNHt6gdPLIg9W5Ic53321jF
Oq860lNcQZcqE0HZpIWS+Q8023XA6UaFPlY0FN9Ts541RIP6UwQt94Veg7ixuFdTJKplJoRlC1Wb
JawpDiuPS0Rwx2PrdJiB3UhX5t6419+KydnWNTzbS0wkahpgqFjkdMgWB0rddUXkq6NrlFdZqu4g
3DYoxgfjxjvsvMLDaYBXsorOEYQIUBgfF99QCmKERamrfI5fmzvtalZqtKZd5Rg3+Z5s+T6/urxC
zu+6jxGXOAm1HD3cy7t7qzP9t7SBllRH+IlljXVTWTVv2kBC3i0ehAOG5Y0zAq515H6K251epeHv
VPBb/66RArROrSySvqL+6OkbD5WzZTz/Rpi7ADaQcAbK/XFWUoCCQaT1rpU0xVs5iO2VoATy8fJM
zEfU8rg83ffzjzhJskIv1XUvqdwsHD8bWXwMpOq11qU3yWs/G2a8sf+XvhXY8Zqzpfy/j5n5GDoJ
14/wVKQ+cwUZ+fzxL9iv98G+udWf6THID6T6j8Mx/dzfao/hl8sDXVlkhFa4dphWCkDL1wXdUDPs
8gLOOATKIC93XqRqMMHBssIOuFGzot+hLnSnTcazUahPhtI+KWPjNFL+3Wfd7y//nvOv+/HnLNIB
6EtdWqXCPVWx9lqtGw3SqCBulJ/WTnXAM8BcEcIFz7G4oKq4qMGIcONGV177Zmpv2tY76uyI4IMC
G5Qwymbjystuo4GFaefpAKE7Y3Jqs3kZZ3pIog23ft44l6dsKXf3vnrAT2GqzqELQHixI+hpG608
GvdT2B0i7csMgdbT1LFq7NxgvSNz/mKqj3FvHUa0BzJxPFQdCtB5f6SOFUXDPhCA2UreVa5XG59T
ObsU5omQgc1gLQ07bPmgRO8l9PswdfVArCDc+O2PjA/6GQxKeR34hgLVt4ivDB3dI6sM030exNYL
GX+2l7sGbBMu407hfUkKBLlbI74y37VXslh/qCYZQ0wYG8c6sVCcMjvjpzAU3V1feOo1JX/tyvPS
6VuPLctbb5WQcC0AZlNVjcdQqlBL4HljN7CIUjgUeXMIwkh5C8yx/VFLXbcnb7Q2vtTKupsZhPwX
gPw5fRYbeWgkHF3om02ftVYcrpqizH27aLsq3zgmV2IBDqFUCEIe1s7yNoZ3DqaHFdjHn4sisgtk
VjKx+28GWRyTyJ2XA14LLqSufTE85g2IDWGrTLi6hDSR2hT1L970i7xFr6pcjIXKbVWrsHOt+qaX
6S9waN+TWrFLoToWsK42ttSc1y3Pf/IQQwQ/BOhtCXvAu14SygBw7JB/M6T+ixUjTS7IL1Ha/BpG
7xhY8Y8IrFnexl+lfHwtLPWmVIaNjGrtG1JTkHHL0AEULTdPqHm5RwHcRZvhJ78C0Y6gkhF1iTc6
tuclDHYpCtYGnhmaSZl0cYKkhanXGpdA+NrtMbA4IiR5gJqEV2LkIJ98fXl2V854WkNznifL5E/L
wzFOg7EYeYukebNvqxc13eo7LonX84nILqORYWDJZJ1nTkJVJZ1aulHY+D+MRjS/5mY9fYWBmSq7
CYidEyp58TVRlcdeH3/Ieie9ZHUkfi71Ab08WUq/lVR7KFS0+C1CO/J+xlHePTdNotwMeRofEe4Z
fyuNWH8JlLyswR9Sy9o4LlYuEfJZOrQMxsJzcF4eJ1mBFMuBHBnWva/36sNQq9WnUfOsb0oh+m41
md3GWb32Wd7JASofhrNjEW6Uk5iOIZ8lQ/wXkpxqbSS0a+M5DTD/+5PxQCQco75Diwlrepv8IaGz
Ux07CVGlNom+Xl5kK7ksdX/aciTQXIxnfJY4tYaytVCnqpPQyUt/sMWu6q/8SbE++QLGmYGh1vt2
MLAkSmTlNo3kxvY7rxR3WVomIVa5XoQ0ZpAXh6INoBXF+h+Kxb6vU5PWhEZ+D2h4eUgPiS/JjSa7
lZfCu5GuFCnaQq2v7W0oWZICdciylDO4oCDhFOPRZUG0Zl9+yigfm5/NHSIkWGj5hy1XmvmkWByc
RMMhE0I1ouzLw5padRhpgvpe3M8ewmPgSo54VW70ENZWEuAVEMlQv2Ye2MeVVPhGXcd+56aFhEkC
dqvj8wh3GIJ6VXJ2dXW9cWTNf+HZsHjxzYiZOVNfZIxT3SNs2PMeSNA6gfk7DuhOZerGBjnfgbOv
qUGfl/8A51tEEaAExUVsukpQm1dT5ndXmuYLzuWNoZyP5WOURYpd456KvQ4Y4yGMf8E6id1SxRyk
kpD51iQj2jeqHh7zKlBsWReqz9OIoHehh8Kt0ADJDNRksjH0Hm2t18wvVuV5n7UGCrGnVNi9q7q/
F+r6WS18N0SzokWR3WuRypoGWULEusnyt0Jrk0+Jnhk3xWhUtlm1irJrhiRz1MbwoJvJ+RV84vBn
HE9b5fq1OZasWUxbBjnPC2C5dCIvnobONZr6C2IDN3nXbPQeVl5zFgqlf4eYe1In55yUp7kyZLAN
jlCLcQ5XDgWu8dFeJ9v9ZkAsy+pd5O/MqxHXhdstO4StAS5KVkrYFFGs87hJHd//km/hx9ZWz+ng
5vAng6smSeTUBuGsdmhYQS9GckkJ3y6v0a0xzD/iJEhoNA3G2507lcgiRa8KJtWXA2yNYnEVWUOV
1xiVQ4vvf8dFchzD8C/D2CqErg2Dqwf6mAyZAUePj8PwxlbopATCEC7wWa3vqq1e6towTgIs6zWo
NLRWH9SIw2B2kFf3UeDDHIucy5N1ftqSrv09DG2xZcwphdkSTy6Ay+tw+paHKc7mve3LW1Kr55fH
x0CLjdOmg9cAiWPj/NMvpD/8l+Th52P042H+Mcxih4QoqEu9HjzMxjFlaMdX6DQ50w9zX+/7fZzZ
7R3YPnor1kbZYX0eZy4VJWv6q4tV7bfkkGTwbqu3DmLJdoEgWJLKO1XeSuXO4VDmPMS/Qy3Wdy9Y
mWGxMKxEQ7u4aZXHxpR/T3r607I4UpMwEv4q2mFACBjFwRY3I1rMdpiLn/WmOkQTDoR6tHEuru2G
9x8lI7x07pdb+WRVE9DGQJ0ezKh40sbR2tjW8vlbkbsN1hqIeGkunC4+bZtbvDgy2RWfpMSuvkLX
0Y8GXxe3+2fxUX0UPiWf03vzeX7cWEeUzpzkJsbvysaYxg63ZfLPqDZ8B2q4s94PSjMU8T6eALkW
FllhlG5jBOkD6gIeEvmof6pZi24/FgW7QeSYrsrxa6t14d5Q9Y0n5MqkI5PN2wHcCJ6Ly9oQr7qE
Um38oNYo87WegpRmINSYol0+Is4BXbxRQPsZikmOCUNyMfGaJythXDRu5mfD0cg8xPuUFiHQthM+
CWHg2Xkp/9JpPDs+3I9jOctY+akZo606gAGYxvZmCvrEsfBOcKTMxOm8jwpw8vSspaCoHK8XCrvw
CwRNwWCTt0+0MYQU+QclZy7TBGmUEqGBKZKwkh6w0hoTc9q30hg+waqe9oqOekxeDl+VJNIOBnoS
u95Tgscm0WavzfBF87SHMEsa26iGbucZVuqYsyiEkQjxxom68lVE8BwKaT94kbP3aWIhBjZOilsl
1bdSUI8Uuj9d/iBrZxzVNh1tBBHMyPK7C0Pu15FSU+Ksr4U++ZGx2Xe5ENxo3ZigtBpM+/8goEUP
k6+vsQUXK70gh5T52q5XFgelu0HW5yqeDs341EbZxuzN5+Ty/Maod34Vg1CBkfdxU8l5GIpm2blg
BVAqEpG7Cfrpi64B8rg8prX7iH4rXiUma/us+5cpIuIAkuwaOT7OnJvSb3MwfadVynE3hFNA9Rgr
WDVL3lCrlDeCr47yJPi8hk5yICY0yiOOS4RksucwbgYnNwZ1X1jD8+VRrl1LEoY/0uwnwsdbvDrK
zAoSE/2KOP4sI+8pIHHeSqWdDj8vx1mdzZM4i3cH4ixi6Ne6O8u1t/fNFXTOg7yZ/q40NMi+57az
pJLjG0sqvVYXiZ9CwGnt1ok/DdcceLiBYYhS7XC5BWO2hdWYP8TZcoR/hSkBim9nsmVlnkujlLZu
6JlHykrPhRdcXZ651aXAwcoK1LjYlu9CqTSSMaqTh6Hcj5xuIxZHLaXzy0HWTgzet5Tk5hc17fSP
663htaTGU/xQRmhzt2FSHSslkA4J6jY7GW9lh5RG++N3PGmKzAXJ5YEz8LKXN/Z5Sd+wcY2o240D
lUCYFZ216/W/Lo9tPR/6O5C16LDXwxiYIgRe4/OwF3aYVtl4Ex7rvXYDCtAmAThqj5dDymvzeTI2
a3EgNllYFBXMOe2zp+//iQzzrscHwQ0+09vbqQ+hrT6m928DDNz3lUl59769su6i71tmL2s7HBFC
aG9823OEiZ74s6lg/iCImGiibKvH4V3TabYcVc7GqNc2+Umod3rcyamFZV0mpGgkIKp+o+f2+B2K
b2qjrXIUnOS2PVhPiu2awp6X786863gMK3Z+GK/Qdr1XroPvm0gmeWV3nv6gxWdI6w42fk/R8Wa2
xR2uxOvJ9nY+xS+kfDeyoPe60/IokJECmkUZ5XOvrrhMLPhVkqsbUPBEh0J6tM/MHQLavzUnvffu
2MC8aeqH4iX/Mh4Nuviow++1x63C4tqJQbppAYnhf7R1P25mA21BIbFEV65GhM6RJvaeDO/Txree
T4TlaOckBuTFjPZZVuHSWG6qsB5dibpOoVt7NCRuNPO7EgRQbEZgfJQ8EEMOa9WWg9DWxRjhKTxO
ZpIgXrJdjmmrpL81seDmYkq3znruVXxDE3g6mbBxvK3tAaqfqiQC45EQa/o4I6NVCHPm6mbaW4KE
f1WYiIp/T+WXy5Oy0owFCHoSZ/HyQm5KmKRWdbtybK5Tngd0y2Vjn7Q1KKLSACRKTcNrfwuh8JBE
ZvygqLNnoVcq8LiT6K846PuvqCWG+BfLgWGnnqkeLa8T91LWhK+Xf+1q2s4XNIHMsFjOsGdJK8S4
2pUu8tK4PsVWZ10llbUrcjR1hMhD6LIb6/vIkDzao57hSm3wGncGOvV9MiL6h9w4Hci91be9rU6Y
vQh97kztxLpuhMlVGgXhyqgwbLkucUtOlPGulxL/kKT9lzAERGoK/MmpUeud3kMByE1om0F1E+HN
G3uNE2dac1W20XhVozi3Uw3fOsqTnh/7zhfuhTHDdUEJZV4HXmIbU66iXR3PEs9ZcH15qlZ2FN57
8HDwgDG0s46gOmqjVE6SG/v3Vf+oUHDRrI2vsRZCnpsBs9iQCLX14xJt8jQJUYBxwy50xqK4s/Tm
RW+8jY0giWuP5NMluohT1UNRJDMFdLTKo6IKr7KcR1ilFOUhNlrPFrLuLhyk3Bna3j+qLNhdreCn
XcsIzMbhJP7SlXEAthtrh9YLxEPXdN3NWCTJTx2xwp3Xo6iZmhz/UT7JYBDQtaQHre9SaQxuxXJ8
VEKUOdXcAFAXiTDCxi52BhT9bEohGAAMWIb0E47Ko6yFtl9M0Zex674DklP3VllL96leF6+6kEk2
Df94zxv7rYjF3glqpbXxaBRvh0IUn9HVC2+MUdXvhFpPHcrXwt5XAYEiG+Ehto6KfZhXkpOIQ2nH
aeV/mUK5vSoN6afQvSHPqe+Cil8Q1WJ5lws9Avh6hwB/p+qHoZmkg6EWyISJJmWjKHmumjRDcTJL
7ExDhg8si2rHhYw9RBy+SENe3qRob9m9lb941kRDyRzGXd0JM6FHxSWC5gLO0Yl+bTRTibPGoN+G
ljRcIy3ou5KWZIigtPFPGlIDwu0NGnea2kWYRGiotytJhhcREgDTAFYxK1DNNdXy1QtQoAwMPR0c
SoWQaxTNqD8lTQAD3TRKSGWJnD0lnWBupFxrWfHpIltk+1hBt0BVFFcw452ofOm0p8v7cS29onM2
37ZzgWX53syo1sL7HN1A0yFwqftciY9R3DlR7Hbtxt4/xxdyTp8Gm5OMk6ymNvpcNbjpaMYo1rdE
GpzEQPO0G/ZifS2JWCbpe09FjkNUr3Hu2V8e6mr2Ch0D6APjBFC0yGEgdMpdRfZaO7Hrz+pgdGiD
PT66SA2Z7+5a7ZdQ3KHtvxF47SOqFHV0yGAGGIFFYBOZGEOoSCO0nart0KJiQTvBPsQB0em/ltfN
MT5sFYHXLurTmIu5phSijSralkG1T9MbIX/DEUYMDpdHtjYwNAuAJiGAhsny4ghEBDZsMyrNIMFu
pcR78nX1T5k0LBnd5KbAbhsr0qWNXBYnSlLlFCmGBxi5u1SQbA1BzMvDWLo40kAGaEuih0jXrFK3
xCdPvdq3mDpBE0BBdLI11Vbuxpf4xnK1++mmvNYPxqvy0sU79FSaewGLsss/YG0XIrwGTAasm454
3ceNIfSRWjR69DCqUWMcQFDwuJ/S8VgYMpYaUmt9HVQBzMXlqOfa3QwbWjrFCl6N58RyX/Vw+wEY
Y42dfNPVmeEoQoaBkKildlxrNdwUUXJav8ZjpZRFbGTKt3FAumqaG/vKgGZvrRatkyZBvJ8mhHfH
qpGuayibOx9K55s2av2tiKHdEV3l5i6HGPa5saLucxKO0i1TUd13OfY5O0D1yk5OwtpJ267eV2YQ
3/eZWNxPk5RslAFWFi3ZKzB3vjlQ62UTGhA88lYsVMyW9K48VmO6sStWviYod3qX4PVmSvPiawZ1
aYxGLbqmRhnIQlVYvw3yH0Z7EOJg46m0lutQWptNFmdY4PL47qoQdFpfM5bqMKTKPh8fPW0LQLMa
5O/sdvkYHaBDpGYnurFedbYa9NVOzUTtbmrR3ru8IteOaBoOIN9n3XoKrovrTouTwgrxGfPu29fi
Z7YPDs2us2tcoO4HR4apZ376YzESKkII/qNhz9lMGWUe/cml1E9DghVQ7Y5j7iCxiG/NVqH1vUq8
eOHhLYCfI+hSxHaXh9joV5qulahPkMrcQa/H0K0vFMf0jeqHX8r6L0CXyU4jF2KtePXRqrTW8VC3
t9V8tqGBnLyf+tq6o+cTPCVRo6MCYTArA55RTzVVd9sjFbzzm5z2kyFOLVqXitfdj1Fo3SaNB/9S
rMt7qSJv0vUM/tkE10zcOE/W1slp82LeeCczyTynwQCcJGxbOwECncSqnSTxRpQVJA5VNYQ22FsU
k8/gHf3QJFY6Ne7w1lGEMm7jp9muOXC9r1SXr7fsMVeXJC/auR4P9Icr9eOodCsWi6BKHoLr5k7Y
6faIKEKMPk5917j5XrzyD1syAushKZaLQO/Q4ls+skMr9ydVGWjgjk4pOv0xdIID9gGH8s66aZ58
aTeT+I+X997asUhZ+d9B54Ti5OvNUsiQFgYc6Z7aCYZhuGU3vbY8Tvf2YiK7XPNz31Nc31MLPNWy
7NU3eWx02Iy9Xh7KSiSYnTSI50Id78xFJDWphqDJLDcqOh7+iZN3X3XeH5eDzPOx2NQfgiyOqliS
qzqapgcEl52RVd53xqFAFTsVjI1I8kooikPIvwAuBdm0FCzQe9UYcS0BLDIJX/sx8Gb4e/g8tvgs
WD6MP9/UeR7IhXCkPouzVKTXe1WOrXo39HV4J1SljLeUlqJAoGl3+lQaP4Ta7J59oQnvxJ6/IY4h
qe7kKGrsAGuip7hOoOKaoXrU0I13Mq+M/tWZ+f+GOf+DzvnJWjozzPk//7v5q6mFlyysT91y3v/U
v9xydP0fwIhnO15TQUiAw+f/ueWAx/0HsnsWjB0aGXN+8W+zHEP6B68rnhlgslBQ/dspx/wHVxyX
D+0BAwgsNfb/9T9xJPJ/5Y//XNH14v+f2sssssY5IsALOIl0hVCnpx3/8aBIsI0H+BFrv9CdwI3A
kQu1EBIbPfVwetW0FnsAVai0+pCVYz2q+0YetGCwhdwT8Vqo1Eywc3mIjRsr0MZ2H1vC7ChppUl9
n2hpQckzjwet+KHFTTTke0HXkwjzYxRkpF/GkI/tpyQYjOQvniWF96akSqm7vh6WhUJlJKz5KWqh
VYgfSmLTZ3s/0WCqUEbQ0vROMkbQrI6fUkO5lbnqo99C3eX8mZMP+q9JO52k+YT5+3CALwB1nucK
TxZ91oFYqtoYUhq2gR6Yv7w+R77oqknVRL1K1K6ujKuphvFDuY7cLfydiF4InuFy+MVLm/jIaBgo
DismgCmJH/PxG02RYtbki+HPSIoVjCKbXEHGZQfCSiijQzX0ftXseQv7PGgESq1F9ojS0FjLtqRO
ev9/CTuz5TyRZQs/ERFAMd7CP2i2LFnatm8Iy/JmhqqCYnr682H5xG6rI+yLboWlXwKKrKwcVq4l
rsag6PZB8l4JIObMFCh+9ueb/N2rQVWCmJDH8BlpMckHZvn7PS5FabmFFtYr6MjJRvBuC/NQnZrI
GwXgYY30ztfat7PxL2WId+9mv663T/mQ6rlkP++vK83ah0xlR6/5is0FyWTLZvhceJkLs+lclUxR
d1kxjsQURU+m8Jf4Ze8Z/MM09lkIBjs9WuGAWWgT7svyj3M2B6Bi2UshXq2wCRXT7zORxzc2kjVe
9lsZNnel5fTOrajVah7h17KpVCDt0rAof34Bvx+TvABmIYi06YUCnwBa9+4FEEXa1Vp32XfKaJ2v
z72SbbaisNYO8XpeI7i33cOfL/nvh492FA/4BsJ7oql3DcQiLLKmWm396iHUUS8nGhebU598PZvB
Qxk3A7mjDauukgFob/C1R6dex8cJTJWc/2II7yLJfQHIMXZebh8YGa7s3d3k8YZGvRytF4RzkKS+
WMZi3xDt0hdDnxqy8s1Ly3ZYoYqB40RwV35pF+axlQEDnZ3l6O4xbouWOSvl99p9aKeyG17+vGa7
P/2nwVAv5/BHyI92PM3x96zJZs4ibatteVn0qDEC29Q2i2Uvs/CtZNFish6lW6t904xzv38pZf7X
4p34123QnGJcNECSftf6eh/dK3cY1yHoX7rGt/DhSDeV25xMqz2iUykyH7+Pzrquv7WV3+FRNdyI
jn8RWZVF5UQVeNvd868Fv9WVWzNde0st+7/xALxrHXkwO7FIyMkRy/KGkUH7fYMtYu5k3G3iZcgA
XrfQ1YBlMPdqG0GRpbNaFTdnhcgGtUeox9p+PTC9tlqPs5TZ5RBTrtilqzd7vW4LhXhV0lGjysbU
+LbVPAS7Uhi9WBEvuETXqlanu7JhyuOv1mU2K/WXbfqORQJPtdOC7nwDjiBPxFh/fyAsE7myDgVx
qE/9yk+lTUGOCdPMxLFOnQ3RKfSL1jfv2RiPn5mf7kQ6WcSPmC0TATJWs/j7hvbee3GGEnehGub6
XeLTf5lFvdRDy8Cr/Co1u0gdxVBH3q3rFGK9FoNZWQ7abs32TG64rmFimGretdJsdw4ecrUhoKtb
r9qetWVAtURlsAcIC/OrDbKlBiq+9dAPIsaE1in0pwfQAPX2jFpPDbe23TT7oYUGiMUL6sHg8E2x
aiKRqF0W3p3wq5Uvw2bnsP5LfxADU9dmf3f1kpcEGOrn5eMot9YZZbml4k/0BA/ceYnCD691lH5b
f1sG2PHkKZ60Mz16As2yG63rTCeIKGm3Ta08a5eL3ONw/dLBQOo9T/YE59oxjHLijEl1PSHKn33D
exfO6od2SKJDj2Cv4r0zDZGtXe7Esvm6oVSmEXhltlUOSHLBz3EpjJpxFH++4ntvtE/SM4PKuQ0w
CAGUd1cctD0UcyvmL2IzuzHOxtvdnzuENYc3BTU/+JpVYsMIZ9eMQ34b7uP/f+Mh/lmW+adXpOTF
OCYHF7Vn+nzi3X1ATWSQqQra59br2pG5h9741g8argpvVCBe5RxhM+jL+2mIcjwOwuJ9fsyj0UVl
C8GSuZkSZKrUdYNO2+MidBPRRZodxJTHCIhVqvxt6a8xIrtIKptSqUw8tPD2zV7Y2GE/FUQXl1lV
j/vOn5iy+YDuXojYvai1WKbznxf+vV9DBncvT+1PzdNSsH13WtUQVXazGsKniZo7QayvtUsQO227
3Xo7kPeicOYFs13qWPAlH39GtlYgd5MWpmIU6zFbgt2kXUWBWV+UEkwSLlJtA7pPqpkY6T5v/lqz
67K53WNqZ4Wg6FmHjvprD/VnXfsfLzH6CeclNUENgamgtxbrP2IhJbp266vOfYrGQrC3RpCp3MCI
it6+dX/uY+jhV+4tK5Z9i+Mrd5eipeKgseBRWK+dxd+/1at6qL81cRV6F+Xc7OugQEYFQCkXPlUW
Yn/ENafpeaqtUDNOEulJAJ7gvOBx//y23uGW4HvfqVRQMWaroGhFvPe70x6X2gkb069PAhoSln/U
CtPamq3svzNJWbtdsqLMtz3vUB+cW4vGLS9kCVp0O45bGzhjfooFff0nolTNckCcI7A+MW14k660
YkzMmxu5ezdwojy1K2fc2khEwgXLMbP5FzmWw1K0ucdSjACorTH1GwM2PSliF6HO9G19dldYf/vz
IrzzTkwZC6Kr0EWCGCaTf4W6zGl7wRooCymvsMc7vIW3bhEtU52SWRYQVv35iu9KJSw7NXdBYA8D
Ov8RNf2+7HbVE0LKJfw0GAcLGddxxKA4+1kfr5Je7+8Q6H4BKAGKggVv0IIjZMHpsUqzXprxPgyG
KKtODFFEOAM25PSgm55PLa3Fxqc1zUH167Xlau5YyqWJOvYKu2h/HXlN2cVNrap0+BKvVTw92Iwz
cSd+Tef/uQ6oD/wt52QSkYf7bTvBN8cs3w6ZosH5r4yKcBBte3tZPxUFNIdZMppayDSb7ay6C1y0
4yknFjqQQKlQeqjA62lVqiu7MWLxERMvlHXNfIHl3WZtETIVPvdL/h30LorwmfGCQx12ffOK5NGm
H9o+aPW3mf7MDMOZYy8bUg1djOS9In4czGlmrm2606rIdrHz1m6dG2FrJz50nY4ZCl5Go5HrXCIF
b1rRTdpb0nypJzbDtOkZfPVi+ZVXnRjLNN5j0IwIqab24qA5eJYM7DgZ8VuWj5djERKZAVxpZpgZ
dIEpysulXqFnUgOIidMUh7k4+K21bJ/moHfLZ4N0fXYQ3ug6oKe8uF+TAGZTMDilO9dp7jf5BZPR
40H19rxdZzFEQmdndgr3lFM6K+yjrPvWe1r9Ka+tp7i3l+XTMi6C9uAwdtYDJ0ZoXn1Nj+tpC6e8
Q60diGsxfIyXranPWUl140TJNUJBI66RpS1AzG+Dil6ctoq618KVPZ1xTGVVP2IzzrOd1s0M6+PF
mHUKTRHyAL8Jzllr1cEdg9xWXZ+nvZfRFD+KqBMjq7w4IoLDeBP9hEkzcjbI4qMI7DGwj13nSRle
mjgri+am85da5cdqyscZ9gdg4OgTZF6LwOMDEieCLmjlFXl0wlZQVwUPt9kc6w1FQiAUueUFajwg
qLRV6+WcD1ZRnmGs4LRJa1iMcbCTLI3/ubdM4A+XGMdsZeksCFucOyOJutD7XUW0BB8aNwS08WF8
+ybjnA0/oz3rcbmtHzz1shkVu9NVFWiZuxfOYllhmK6VX5vwvMCYAwAWTMd+Ltq+VfI4ufA5VL4t
GSzgMRRaReznH9ZZzjK8rzKrmptTWAvLlZdMV8fR9CGohI8CsYrjvSYR6tEv6ucwzzJru/a8ZmCl
rFXhsm/x2qrwry2R6bC5cUpVOs19Vc1VhDQuPKxDfuxL2pEItgp3v6V1shobKaq8WEt1sFHT1dGh
G23L7z67udtxvbZq4vjJ5JFSqSYPZmUhcik5QVInKPY/wv0TsiRKxXtM7xUDT5/KwkEv4VQxAcKK
iYbxsjjph2K0Hrs23F2+N415BJJmHnsMYOuIN870XlFFTOTboxajvw+LqIrGS8hZMmRcrSkckszO
KffX40ivcP3/OM2yrzNcnRW1JMtYmldhdXVUeD+UIqFB26REG5dJzchZoTIso8I3Fm/QQw3xeaw6
dMVZL4u+w7kwm+cstztpO7dS8qbl9hhgWVxB8CP1klnLbmCBtvY3768W36MPtC/NNCHvhGztGKmZ
e6B8zWXTX8+jtRDqZafY4Xs+fOLBY+17GVQn3hxTAEpkWNBaPf6ynmwbYv5kWFn7w2Xj+nMxDFaj
Ad/9jHFjf/P3f4nBr2+ZbdDW46+ltt4+/v+L/PY5KgVufRu6suUGnM4qpheEiWWpz1Dtrzy0creF
a+WuyEv7kQQ874Ekvb2ofptGTI3M2+j8snPiFV0spy6mNfgQt6ZnlSa3bfiIK6mxMQQc0/eLk9qG
T5MmfItWHns0zG31Er+tYC/ZQfi1t2eCPpocLYVmPZidi9VEe3Zuv73aN/MIsrphfQKv5DeOftjs
D78Ea4Gd5igg8XlkZgK+ufbKDounzSo9M17xpGJf3jdD2sxquEsecv8rTqnhRiY3CwXWNYzFfutv
C2pt88Y/enj1vfBo2T4SXZcbKL9FnvO9okU/rDQQXN7EVb5XPoaZ91tOoatenCDvMJ/BJ2Ll4TUy
c8GHgVr2/gfdaf/iTXnEl6aDEwxGps3f778zQV7MT6bJm7w8dXnE3y2UcHJxUQ9r6IzX4s1WymqI
x/D8a8kBMmhuZykF89Vo7UIFFKNoXdac8xMox8B+InKrYJiQygLIntpDnnFxvyp6UqaxkdQ2GwoG
lGx4TYW5DHtkJWDQ5Xzle/Vqgio61QSLy3ol4qFZ+gs4mO22TZvYa1rGqwZaOJdO7Bg+X4xq4AtB
o9/ctcrw/xUS0eCrb88OpSJFLb+5m+qReS1CnYqrO0XeT89Bly1kAdm67bY/x7jy6rTQ2MLDRLpo
DPJLLUdse1zQYY+HS0QE9LZ8sYOlwt/kTd+jAPCrnFyNTaGrkyka8t3vqzcwUHchq4LlOIufe0bt
YsK89gxC2e1ZFFE/j09KzMUcXECpuj/6Euc7eZGQy1bzRHU+D/4x2GwHLzdqb18+Z5G71VCv2k38
rX6KTMzMbzvG3Z93LEuXLxoD5/OqpBRqJWWzUVemT18zVU/JYg3aWyEdzSeCFflydZp8M2BXb0WW
DcCghsWlUyi+XyKfvPE3trfSW0ZaTtVQ+V5NvTRzalJf5LLqHvhiQ2HCv25rJMDnZPTmkiJ8Xkcj
rhJ65J22ZVjxNNWJXG9fPFOKvVQASWJNLb5qupxf1ysYOfllJjxDj37OBq3Lu1jAmoesk+G4uw3r
TATjR48y1podl2wnaT4Fs/Sb4UDpAmKtBNBxFHz1cuGQknMYxrz8zfI2niro2v3YaP1sX3PtIlXt
Ht5WEtVwKtGitEum0ObNb7PwY72Z2XrUBNNUFTap4uAr/hb7sma5sQIVQ8e7GckOmbcT6eVepQKL
u1dz6e/0s/waxGuhnBcPzAWCoIGSa3byXNgTrP/OpVMt2ZETTTQ+OsTUvxmzaJxQP1ORnOvxE+K1
VZ6nmb+KYnmYQ2Ib9RpP5aTcL0MWUZo469pMbZzCIz7Uz5tnXK9nCisg4UhGB4Yh5BNgKjKOwcrb
KnbTiW9a4ZSEM50phlrenuTtXSpZUSBOAXSs+2P9dDdNM+3+L17z3ZsQ/e+btxza/RPdz+p9Vrn7
95gRs/jEmq/7BzNBdaI9krnvvY2yySRbOSdazO62kWGkY8VG3Xdl3O4/+WWyxJR4IsZF9x+91cN3
d2rtspirFmHiuNqO7k0R5jPS4XZH9dxbtyx2L2fV7bs8t7a9HDjQJ+KLR1g2XqrNxr49m/7DHXXL
/c7rkk7j118X8nXMkaYwFevxLWPrymoL0SnrpPE+1m8Oq34rNKrI2YvRVqP2IuSgA+15h5YZ5T5L
ChUY69GUvuSZx5ku3nRVuvkexhXewjXCqdlvy/zccFZf73JlmW/2TS7dvc146OZlt8kw29waqHgx
dG17LJBNx3rfFoQ68O706r13jnsfHKu6LoDxhn8DVO6Z4/+SKwoUzMNRZdu7svQt+PfvmeW8bkup
Nx+WNdQUaz8N2zYUXwONdFj3l+LBvy8FFJCGPih5Ql2EX36/VJu57WryIL9424uTT3qAT3RVy5c/
J8zvmmFUqPB67EsXl40K5vtieTHSGaEK7z4WfR/wLuD/XNjjc8/hwUjt7heaiXJSkUyl2t/Iny//
+5OC76JmvLeDIG2EBRR39PuTarOABx9CCnBvDr+iss1dkN3gH/58qXetJ3zEPrPFtSjE8f/3LGBz
VKsoI0D+f8u36wW6FgXLnfcBosF9z8ZBsZuqKSvstve0hyH+cvl/vpffCyM+LJHUuhyfh8ecMCn3
98fOJuFSlK7yRzjTcM6l7+xZBhySoThuPQnB39b53xd0YVIBRhDFyNz68btqKTZqO01rZw9q6Tj+
8po45jJca5z3L3/15wd8p9+2PyF7BW5IqGFAlnvvy7NLU3k5/M/Bwy8/OBfb3opYGXnw/dPigT45
VUgG6I9mFmt1aBHNxHkJjcOzhs3jlP3LHf1u6dwRCSKzzjR8Yx9Og/fNvjW2rTlchXpo3lwFQ5O7
51pMDc/uqYymkldQeGbF38SCI4+AyYKA2SKkE8ps6aSoV5z8VvTg5xYcJpSuSio+zv7InLtyFWTJ
6fzWpWNSYz88/vIQO3T0f04IXwCgAKpcl2l0wla2zO+G09ljkUEGHH+3K6qqv9bLDeo9stGi3bOf
OZq6NrVRCnfDJNQNSUvSEDkN6Yh+Z/hUzTbW/Zf7ekM0/O/OkHN2cVgwY8Fwgs0is/P7ndk27Y2w
RD4GQkm7GI6uv+xNfYMomOn/O2wdfeG0H3JKlHHSZhtJVzL6+ei01xx6Q2/ytIf5YBE3rkcKb9+3
mZ/n/cXKEev3dxksS86ypplL5+bLoFRLNqFhPe8U8GOzQTpm93YwtIdI+1SsbgSTNyK4j9/aYnVA
TC8+ZF3rqOW2zospBnlipqB0KC1UIB4uiNdDmDMbq5Jsv1/nfGjxa0VSv53OBLoR3in4uW/eIvb6
52rORevyssmw9tN0nlyLuLAHcN7cda5huYlUAhPeiaHZYyLrLUSQ9Bh5b7aMnK1M6mFsnQ2CGx13
5SGQYVMx9PWrcqDw0wW61j/jgZ+BCA2qmfXdVLSfhaGCz/eSEL1GKk5GPZdsa4Lz6cqm6F/mabO0
A2kJZfGmap4E0SNw92AdY09eVoFt7Tn1MGnKletbOhOjbS/UoahNS/WSQkZIsZ6hsjHqGW0yfT7b
baIYt/Dd+1jFMpyPuQIDqz75azxt/SfK9ntjiFDKdoO7foQ5I/hUSoq2+QE7pyt/KrRy4BtvHWK3
/65kcEN05QfL7H51/GUdozuqT5n82MVxVbvHqhssm4QS9ctlTPVYRCDvun7l3R7mxd2Y0bRhLu2n
lAgHgsZ09dZsvgEFtzOg0tWdS5LSONK0F8vCHs6e3YzzC8z09Vowd0Lc2iVt2LX6c0cBwzIJKk97
5+pXJKtoK+fBTdTiKKpTVzSBawhGf4Yr1I/3cGvtxt3LvZlG8zOo6sKmJvPRMcASmUzaDlon0UPe
h9yGW9duMtfWFDP1pPvoUXax1Zza0s/9pMjz+dFfS786rOWcnaGKEhcluriXLaNdFxQE+odQB266
xH5xxxxPY1N6nfSnDKO+8HK/HxJ2X/FSadl8zpFHP3TGtruEYSZ43ikYprPb+deRtL/2Nduxm2Vw
E8ylhEClYFxd2RYkNrAloKBemg9b1Yz2keB2PEarLRosNmi/F9I8uo4nr7Vn5dftNIxHf6CSC54j
v5h6Ex+KeI4+on/KbFgpy9dyUNmhKSSiG17XHaBiVFfR5ranNetopnaQ0POnoxU9+KoLIXqZhsuI
tOYFrWpzBj6Qvaq4bs714jRbssawkBSV3T9K6FsR8abSMSSQmeRP87JF3xoLMbFYmPbTHLnl0XYR
YIWYrihh8bDEjUe166THofsxVGH2kRpcCexnFPGrQ8eEtMCRzsPkVkV5kmtnHZ2hHR+GySNvxxUc
hnUxV2LQa5347RylsJ1kRfS5nNx4vaSRb74Prlc5x97IkWyhhLIT5VA/+hGNfsjIcmbpqzamq3/w
nLH6uEyiJt1o+2t/GOGOyKKi/2ZXg7xZQs++HgJnt9AMNhxC+Wm+Woifbu2wni4pIltXZQ2D9yHC
+7068yy6ZENShdkK4HlfZqnmH8qyEPcone3bMFQwbcSZBIW3bQOWWzSySQAeaYM8xlwvV4HJmWuz
HVnerU6IIyYzSadZQN3J2GUjr/Si9MmVxr32m3ZJKJg++/P63Yaq7s5z2D7TYMYDFTq7TPIFCueD
v/bi6IVjh8KTp7+sciEIsOkS50NiaqAEdRqWuS8TywjvGw3ePhFug+gp+Xbi2u34cXG6+uNQrGOd
1uOYP6liVZ/1IqF/UotZ0szRskoq7o/GZUTpio23FFvqLdF8H7tDwVDhNlXfqlZuCb2S9rnrS8VY
5eR8jKnFX0pXR6nRdnbllZ33bYiC5aaibD5RvfcMF83GJDOWIrGDoz2IrB6dRKeOv2mL6PMQERBA
/1cN6j6Yg/qEow+CNC638AKmzuIeuAsQibnQT27fyfPECMUZlHLwTYvsaSZieNpUu0VnJb0VmbY2
/7GyIOdiDI05Enesj6OO/SzRnqLxWedjYhfTdAlIXZ4VgY+TwOkYP8VQzb+IRYpPlc76l2mbth8G
Az9MYe/eevTnzzYnxUEtanwkoLHgn2Na1dJD/XWz++4sGicD4ERV9q5YbY+zbMEj2RXKMZzadXAR
0t9I5dBV59qHfBaIlOD+GSNy7E6cqkAMXyhvqfu4K/SFszbxY9vq7Ro2HXVcQlwu2WRb3nWePV5p
48333ZDpT5oZ/O+innAO7k5c560tm4fS0AdHjOZ60eF8Wc6L6Cl/RN05C1rvQJYJUJHqQXy5WTq7
yXBvHzc3Kp4iKhBf1BaNnzjw8ws2G+TejjUCBQrKUxNn/g2NYkekYxs3hwiCRoG96+605VZ/X1PJ
voe4WKoUgIV90nOlvsjReDk56rbd6Ngz1+B9apLstv+UCwhx8dlMiIqwji4cWmfpJDfvQzTlggK3
tl6tzAXKdcOc5VbG6douRM+H0FAZjm5qX0zheLR7XTcj0psyu4GqKb+nWNHcWd7aPTej/sbvoL4+
ls7z0BLBVCas7pa4AsXoS6e8invpfjVWxjB4U8z2LYgZ81S6E2NOhdsIxMcLJ7z24LiLmAhpO3Qr
i0geaId6WzLRNj5E8daGSbWN8ZS0IuvuGECxneuVmXvWOrDnUd+oeKJf4izamS87T7UfBNNpH8Mu
LmUaLLroj0Us9UOVl1N7pHPKtHJb1n15sHTnAyzMMsc6h7CLbg9r1GlTnPfQw2YmeembvmbV+jmv
r2qSQN2kTkjkkvqtyaZbig4VakXGyT/NjKmvaW83wQ2ot8yBeZ0Q8Xok8xuf/ZJ0Q+NHtBz9gMAp
70DnXExjEF757mJ31adNrJm706UoOzZXLs7Ovow8Cutn1aydPhTT4JtHtKFqlO7dvIkhs4NuqqlT
C3Wyx1IAPkEj2ms+9qvDFPAckMakdqhc+2aOq6VLXU05/DZscKfMZant0FMguoIeFw4HJ6yvRmtd
hupDs1pBvKHH1Hb20h4od7T1DnaSrt9+GEevisbDCqIfBUdUnnr2Q0SXEMr21YUBzTFNcVMXP8fC
O6qlkAAsTPiLdqV/EpqqvuhKz2eyafbnW7SpRHColnK5EDlTsocANpeQylKlncs614w9S5ia18Sd
aSIHozveWX68wJ5QZVALhF4tqGhR+np2pKVfp5jQRGi5uue+zxxxzKfCNW5KCFdYfUqLG0TXnIRF
8LAiuBkSmJloLZsUTzrygd62yqX8TqLsVNFRZMNnP1fOEh/rFo3a4ijdpff9W8eaAvNES7TNLioV
ed/yafq6bUX+lBfyax5Lv0rIEhB2ACFxzKJMn23ODhsfEWiaSOF23cDKfKdFaU5ToeNUKrnJJATs
KJO29dtH3TXBQetgTQwjD7jXaWwRm822U9g3NMPyJbulTxfZqbMMszpsnDXefTwU4jEEhqMP5URt
AXPYtcRAlc2vTi/rj1J1Q3QcwjC/GSBJfTRqGOG9YkYqu6T2mocJJC/xZdtX6uB2qjnVKvMfu5qh
y3gs+us6861bt168a1fS+oOLjBZwTFZ0cN1s+taZ0Jzhg2X+3g45gw92PKnhKJ2gvwOFN4+XUs9Z
EsO6u6SqzqvUC4ZJJrHTZiAxgRWayyHg4VAgsZzHLdPla0b3WJ0rulTwemh7TrYVNXQOec7+Mqib
Q1kRXnAL2QOHTnkyYQzNUSeL56rMna9UepYT0Jf43NtxewplWN1bla3TqQ2Kz3bXPjUVeKqcvO0U
Qgz9pZ9d2O590fdfhJ3pK+MK5D8zvVRRWlJivMqky0PnNnXicplSKmbiA3pL5mqanfJ7XYjwK7J0
zufaEfPNRP/z4CMGcCkovD5Twnbr3aUtElYQW90yfyoIW/GNuw163716r6gh1bkf2os7vPRTZJXH
BpllDqiWjOWy87sSMTddLiMdm42xNhXOlZOKBjeSBFZZ+beNHNyXoijGmhlW7iGpmrCI0pq/m1Ju
wSagavcv28BAYUIGPzWaUKvOr1rZj/+RJG0FDAdQNH/l3GW8MraiebqAZwHGI1lZF6Xy3ae9+35y
tgmVmHK15AffX6oXM0WS04HE89SbDExRn/nihgaYvpYr0IxE50Q0N8tg5As8M0uZwn9OXFtOzfJ9
HFf2CnuSNM1IqmavE72fKaGvNR27ahJXlHpzgEflshHLA778gfTllJ3asBivvZX0jflWPxsPDaxk
/hFNL5Cz9jb5z+PQNF9COS3MEYvh0NiWgkpsDp1HelRRDLaGEC4JxrlozjMx1RXOr5uPiyqKikgu
JvIEC2H1cDjPjpXCuAg6Z21tXx61nMDpg+vAiJhGbYvKq6dTDvBBxegyVzUxGmK0ZLEQxKyqdAmp
RZdtn7vBdPUHt3fm4UBSkaHgh/H2m0y1Y/JmPVu2W3Xeh8CILEpqR5XiWwP40upSeB2WKjvRdqoX
+7Yu+qCPU5LtxZOJ2Yp2MGnIeeuvh4IuUNQkBky0t0KpvWZtfb1G8Dra6WCW2JH3zUSJWSQLYOnY
nLSRqvyc57XX5wcYPzTNCGZaRKeTaUEVcDzlhGrdpSmM1f4X+pdl8o8FKKK2QzWQjtVjZrt0MM4S
uNHYHZBQRO/ovjKy5j14FqAjU4EHppI+ARbn8X+0VhzarONQdeshlsXif/a17xaPb8VBS+5le4Ys
91KcixqvvGbYbm+A03Xfuwnswy18ZXrcXqAFba2N/aacIS6/GIkiKbwKEdVyi8Q2q+aAEwJ3PD4b
WEVUdDMSTy53NmKDq5cyWm5Ufd7oEfG2OPHg6nsRkemm9uA3o1m7a2F4PAhOerAKQwp0RLTZoxh9
WQbHALhnKa5sY9Tag+YpR0IcUodcnaSMKvyxNSLxBJbn1gUSReQuYzzmGpfEUPABlWPYrquk6jdR
uStTgEkGddgj5Jte2RzlDG5lV4rq+uhmI/KLjpmFXji9pCmLpUkcT6GrEq6b8M50z9pnGZnmyQKj
MiZuzwhX4hn2zhHMRvtqdzVBFhjyQtfHPhhi5A81aI8l2VxFC28LzPoTq34Vl/l0z1TodEHdsbzp
7QxdFjcwt5Wzru1RihbI0xTTTpVW81jFyxxeKiK4MBGdXL1k6ea6O+vRBgu4RHLuGHGZ6le52VmN
a/XaLAk4R81hFNv6MJTWvBAfWM2RAJQEMauQyT3rwBvbQ9ZGy4u1ZcsqobadlfMQ1WXtH+ay675r
CN51MlQTmUG3WRPJiK6c4kg0oYcLU/j19Jpby15wIaB2u3Sri/zEtNOUWafWOBEQF1fFXZrZMKcf
vdUeLpyhD780U+NRrwwzN4dQHYEanwQ1XKHhjALbHFzbN+NnAASAD0CCglVLQUZArwMdrAs6h9rW
XU7i3SaeIgy/XWhbLcks6vAY1kFzZeVDDyAcBU0tQajBC6JSd0VBM+r8mBaINRZn0P+8mHBB8FOA
ULtQslEo41Eve9lo+2MbWfzRWHbPc27yFDjotqy87IMXZ1F8rEAo/LCAAFE7rGR+Y+GGh6/klnPx
MaxavQddwi0viGCCK+2FfvmCixTrWUxe9dDPIrsFbJi/5tph5SOG1AF9ZYbCyLaV0ISV9vwULb65
n3VT8AgMg9FjDVsYnbBpIP+otD44VA/DA6zZ86VDzaI8zCBM/jMLj2k8vx68i86rKkB+2n9UWd6f
RrezPwd6cJI4BM3H0PMGzn3Y1oQpIvjJGKkqD64ZJkajmg6YeVxO8XSZBxqM19BtgCrzbF643bjZ
AQYkw6nswtU90ZH4P9qubLluHbv+Sirv7IAzWZW8cDyjRI2W9cKSbZnzPPOHUvmO/FgW5NvtI1iX
uN2uVOWlo2tBAIGFjb3XXgvVSki5Jp0TjfII6BXQNZBYfa2DpCdHHYSyohIaWfJQD6dIEkfDIWpU
6x7oBPX9NOs9uLt9iVmipq4/K21sRFaB+Pu6EWjA28GUvbQQUi+JpWWhCVJH1sBWCxd6Cv4SsiXB
WiABYK1aXWtuNoKm5sikgGJ1M+PfRCpIaSBfFLUzyvX3qYtLVwq72Z56dfmsAy3G4wx3ktrJm9G4
7dS2h/ejoKoN3gMJkkCFVJ3lPJSORpxnOsg24VJYrRiaR0GIpS9LnmSHWai7AIy31AaTSnpBb8lQ
umWnm4sN29a0tfVJgavyMC0ptDegmBG6Q5wYOfC3lfNjKkqL6vXapD4KYVzPV0hcZTJyAVWxWPDi
FD8nJngDFuwc2qsKPA3i6pO64E1gSugNaELoeriFmMb3mTq3UBrLcD+PCM+dWIbhA1037XqSJ2Sh
ZakKr4y8kJ8acBWg0TPkn+WuqJ7avoJ3QVIi9QheIuhG0Ygtn7efI2EikD7rZsEWEHmc2wFNMh3S
Ls9lNAj7NsWhdtok06/7oa8OPfQQbDzIM+ghIDkihMR4RMI40bENIu1LLa2yOyukux3bRdrD2LOX
7HQ0oFmwlKQAAaVEhkdHxWzXyXGpOaspIHAqEnP2oRo15rfoOU2cFrktp8VWV+xGhqYCwhfxWMJz
Hgy7SXyKw2V+MsMeulrdAAVLVHfdwsjD7yDnEkdRlf7BQLjvi0oofqnA434i+CcqBPuxcCDOP6Fz
xTjPKJX79djj1BnDC2i+fVAPBKYERl8REedgDcxIgC5cKyqFj/ughTKs0ckOZG+OSKIJp6mR2k8p
ch2OMeOh0lRJuVpzLFaPgpErd2ksKwWkILCMdV2KamWBr5jJ8tdlQPK/dbMa6aD2Cy6orBgd1FzR
C/SEB21V1Let0lWKet2ncQOU76B1CIZP26CLGKX2eUmLBqUGFLiqaxhv07a/SULHg+TIFZn7eE+G
uEjXPejQS/8QJvMEk7dSqbJdWhlFr9ih0pJecIxRVaYW4JWBE4LCOFgGqSkmGnFAXxNXhI0GWRK7
hYIImffDMiOJaWnSrHqKUk7Gs1aWPUClqbN8zoFjakxUB3Eeqv2OsGhRBFqIAqYSSL0I48FNWtBR
jEMDMjgElZYxrqtX0ghQXYFUIgHdze3qacliMF2SKAPnpo5CSsXGHmxQBYnSaCXNzSgbPZ4wiTxr
bftYGVMIGTAU/gy8+9B4k8zpVZpW3VA53aRBUNYltTx0zZchW0dxsfBboD1uQ9MKIZm11jGQYRei
2TA1bSSs6Uzg4kHM3Id026g3nwYhWiEBBYHbDD8Do1zXZpiBdHgvH9OlC3PNnqHXo4/ednXuffEX
RUMd9Vd0ekLXCDU6lGTel+YSFcqJapTo37KqpvWM4kdBv8jMHB9cqFCV4hRb39da6YhoOkatkna6
Ql+ItsNf9rgiN2f0BOz+1+LHiOMPDoisli1Krp0eKwMoWyOZ4dQIvzjUBP+pKSM2osVuSGrKVMAY
MhBMnRQPqqaXZmG8iruMFvDWNx5c3anlcLMIxqBwPAneL/GP8VSYJKEsi/IT5MLfT1if5xq5PDJc
/VErmqMYT0pSgVhTodqTRP9UZ4UKQy4srIH5YXWpbCizwDISXmI5JunVD1YSOJK0bK1nOQgEJfSH
MOW3PfT/INZwXxX4v/+kv/lrVaNFJ4r7N3mBn//rnHxtq6763rP/1bt/BFGCP/48qqDw7n+40Oik
muev7XL72g35jwGgZ0D/y7/6w397ffst90v9+l///rUC9Yr+Nhj6lZeqDAa4Gf/xd3kE+uv/+GdX
LwX+WYASePm//9Mlr//2vX0p//e/X5Lulf3nf2g6gD30N4X6z6LTGNvToKdieu36//p3QVSVv4Hu
o0B7DA1DYCrgiJYVSpj4mf43iM/CcwrZe1VGA5mGvYxy+NvPJP1vVBAE5oSyijSZIv8zwg6M7Aw0
C6A+htI9lKRkTcf5ZTZx16OBpO6bOOjc2YHTkJVYhWaPEGBKvrVWbCH7ZmWfLpaLrk5UlZdCCe9Z
Ob+OyWhlkQbhWQSiehAWbh4Nu4Us+3E4REYE0w0fJVMfbRwcdBLf98n8Oig+8SU8gSHTiSsY/fj7
rcWwx33nC7ZiVfsSXmrImVi9z9OOfg8Qvw5J/6SLTjcZpXjkKiY8zOMCtePYyeoadQce8PKWk8EF
1AsF9M/MaTB7xiGHSVm2X11px5sN/TU/yR6/zobO9mI24VgjaTUPaVAV7pBWu3CpOF6KKr2UmCEk
ZC11tHGjyxSsl/dDtHUdQ+lmSYNVQ/oixrN2zYrcxXNiX4P+6aG4f15qQXYUBMg2kh+KVS/kC6oE
Gqo06vpcDLBg6RpV9CiTLgJZ2mhRTo7WsxCp6c6sCrzsSqTz0BlWauJZk+BgImSLQ0ZNROW6Opr6
9Fkf9bs1TR9xWZ/VdC13YrmgBAAeNKpjxozUcHM2EBKi2w5ZAckehugaj6xxvB11N9RTPMbx/ySH
PP4+k8+qmqERC4xbQUGUnIOE36I9WHgs6rS31m60orHkLOSbTfzGQrKnOoTqL5AGW2I6QHz+NPjd
Q3Uor+ejskeV/lTfrmfE/t0nzd0+2R/skcsPqDMnWzHRfdYoeRZEqDS3SbmPdJ44JL3Ft6bGnGNo
Nyx1P65Z0OGtBb1ry4jkPfizxzb+9nuTYY7vUJshiYFVQa63vlhdlVq9+70RmJNbgWNQ5oqUBkX1
ivjsgBoKbye8J4+9ndp3X4Q5tXmirX2pZVmQ7qdHMN926Ej4SjwoPrnm/fZsuLuOCcDQjYI3W1Km
QXgeT9nL4oqOCVI0sfTb5Tq6z6/i49pYEpggXCMJ3q6gwekFOHUozJnIRqaBnpwaFc5nw+S28TnX
dY7tAqOy8+uCMoF1itbwEKnxLKCmkKvT2Y2NF4BHvMYrfZ5ZI+PG+utoDCIWgx5JyTJlQeOKX4tj
76A5cLe4ummV96vzXHqFP6IPHVoxjvS1h3C8m7vDkUeD/ujyvNxFLI+yGWu5m6BzHkw2xNv2ORJM
tuagwLTv7douz2bNua45QMKq56Y6XEdbOHcEk/Apme779YazVz+4m9/NiIGRNi5jvZNw9N4M0+zK
zw6Vr+3ppARf2uGOCK94Hge8MRlACZOBupEgUV8Oiisn+0E+LhNPVpa3cgymoFALQZKyylBy8MOs
96s65aDWRzHju7VjMCUcJVJPBXZD5y5ugQzWrjtXml3YvTU4eP6jjLb6gsNbvjei6wb0Gwy+wF84
0td2xtG7a0/tHlWjtLYgqgy90Nk2ZLsFkxPyjKBtTfb2duEtKgMvytqgiBNhO0ow8NTVyQl1b3sE
xnvnl5POPthJM0wraMxxIN/NT91L/IYr86HdpS+irZxi93c3CgMtrRGZZrziZoDOq9UiBEe9mQOW
nGVjrWOg/jKFMChIA1IFaRvvm0r3OctGV35jT7BWMZIIznaCukqAPmTJQT81kgvoibUSXzzI58GB
S80TcbKnGo4h20NzTjMrt2ZOK45AjdNcK1972J9FLzJPrIpzq731/l/caiD5ib2BBFUwifBkEzp0
5EkoUER7nUsy582GgY1+bdUG1XV6pkUPmsKH5FDBaCqxDSu0oDlBrGnHk1n94OFyiSMmgyOFVrYx
qCvYHgdqWkltrRRP2vFETnlxicngBqlWaB6oWhrEe0L3x9MEnRQ3s5Hod8pj5yxObyudnT/8c1Yy
v5xpVnU6N2oxUkmWBKqOzDC0QgsAVl09/N5GZCISrUOJBczkLJhhQF4Ix7pEb7LGSXbxtiKDFjGs
xocefVbBRO7xfLPKpTxM6YKiZsw50pugAaEXJiMho50vRA95GoyD3xv9boV5w/aC8UZgXinolDdS
eA3hlRI95ePrBCL+7w3ABBcguqLqjzbLQJDdZaj3fbT+DrJikZhQImoyJE5QzwoWxbB6olhFtd+e
w3agiyEYREBpL4qWDqezd0QvXo/9N+oFCtKSN0hB7+uc8XgfhQGDIVnKGI2lCMgWOzWaUzFOnDXj
zojBgRLdcKDKYNGMQjoUinhohyN8ZY/Cep2l59Z0Erm0EzF5aMYCJamVc0634yasKBNFrERc8yUG
Dv396ZDc6OAnOKONcp07X6Eu6M88Iwq6bn96QWJQBh1kFCegiYdrXplXUABO4Ywqi85BB8ZMgUE6
jMLAg7ZIQh6aiDrTfV/YyZGc6+vMR37DTkbgrIlMG7UrK+AhqO6nLwJnfM4kWbX6UC20PIvwZUk0
I8OD4rUJplH2tH0k6FJtLOWbZt/FdbzAUrLI9DkGBvoiCa25JTthBNm+fpxi41qvebcyb1oMjsgk
KgpsWeCIIdgEtBDDnJ2qb6+357X9vJPI288vJpbXSQMWz9vzbnYku3SmByQr7cWDntpz4vC0zjlH
/S0UvhiubKCRpFJ4LOFuJIuoRmqEl/fYvK8wJbq0F2NoKnRawHRJ3/LaUhOUkKX/Fq4utReAw5wr
GDYUWEzjSdrxXOR5X42BmRqV2Klb8dXCrgB9Hr7FEYh5PP9ykbcbGTQpsjXOoyr5kYjQPXV1smnf
NA/ZQ29pSAT0ftEfy+woIEWmW8YtL9fH/QMYZGkrMHXbAdGpsBtcww8PY5B+jY70lgDF7aUJreYb
mFhebsu/d1e8qeZdfNxeIoPcasjBwOvAmtfQXUTeBbv9HoPcIBOGNA0sx1MxpRsI7oefayTwYRxE
l1YEy9mqn9OHgRM2cPYs6whDBnTeQwYkDiCBCBkhxMQx6LtpeYzTb5wTzxuKQRal7ytRk7B5JJ8K
gkAUA70ZVoZ8+pfOg12uM0f7+Ca6y8+88I5zOt4yXhffrsmgazqvSLzEpeqQpXTB+wdXjSugyjke
EhO+QOkMwkUJMI2GL/VnBN5x5g3P9TUeNScCAyb0McxuIlodgO7IexzyDseblOXFNCfVGAq9w+Gg
dTXlUXgCF6TX3NwTXHrdh5FfIx0aQUQSJpbVl+3PywHYN8G8i8EVSpEADSYLEq2wW/Q6KTrHkJ4R
pvzlwn+TQrwcgkSCiTaqHxnBxort4llC05NoN2fBVd35IMJca3wtJOhfOALXoYM3QwZ7IGVSLinc
k1AFcNE/cBhjHsbworVfbMD1uu76vMJGRftNHoZ4uEEvr4PScv6ALgJ3WuBoVoF2IqBZYo6pMTtM
ScdUdtBwGEEPkLPkb8/UjfBDZhBpBeQVqxTGQZPUV+NcWEZ3jb7bh1W9F8whADXDLtoj6e4hQ4t+
q8QKo9qrSBJ0hgrNk3hftV4eRV5D0B+CwGxWoNIFeM6I18mjU5ogeWOXSpF+O8zZnRkVVAreSinl
q85vhDi/rSOwaDPRU9pun2vdrqshIUOe5pLYWlfaaF935C4+GqXgzM23GaVdPT3Us+iuRLaJfLcW
+EtS2SXkYZGqz2HRXqkt1fmPofCTI2Kbnw2sanJArzEqzwez2eX16LV66GVmaRkVhL9KDWT1O3G9
LYx9jL9naBM7M4pD1qJKAz1LSwFhPIMiSZ4rn/v0U0HiXdXrR03KYzQh56ljwCUzouTWSUKvM7L4
Ofp9p+Wxm8I9WBR3jfq5zr+lEyfnzEE+mXl2TsaU6NlcZ0G93Imj9i2a72IZDLLfOvuszIQyx4WY
NV0WjOrJnNU7gaxP2yPwsE1mHp+0IRBKCHgZgn2Xn7oDyGX75QEKk8V5Vvz+oPtoh7qDPQp6BeLX
gZOL5d3MMoPsgqEsaCrGOtJiBHXngYwA9SkHr9GNj+Vz+cBDcw7ayEwwqRfhBMJligzLCiVgCB+m
Gi9e5Q3BBI2lLNSr0WEImK94aB9NUceP/BlXhWqHX+ozaBi8MJwTA7AOVbEYL2hUQ94IDFJYTUHz
YnkuyGI1aCHZ3jG8yTFojXZgpclkvA6XWL4ahEMMcYDtEbh7knmATgI6nqQ8T4Lem9xkN/iodQex
k15T26YJCT7jE7Tkrg1X5MSinFVkFZrnEEx1EiJdZSq9k2R79KZYA4gJ06j85kgMfvSDLhixgGz6
qH4VCqh+DJ0HJdVzVRHOVbOdMYXuBxMe9lq0TFGKD0ajl3hwxzuIljmdVze2eiPalCyTn1NfIhbv
Q/KWk8GWJDNkyDsQhG3Ceey0l0Z7LSbJQsMCJ2XwJ9UkE9olUOQhkOR5/0JcIpIOio5q9XAo93lp
izvhqt4t1+F1+zjsIU14FJz4HK6cs8DoX/89cvo5LnMY2jHtulJClJ+L32OzPcVN67bZHSRI4EQ7
g8tbwkIw0WF9h87ulHwWu/5mKlIIAxR79Ba9ps2DGYG4DcvSJs72oqRcQxWXd43Q8/JrsPHzr2TO
U62LrSDkCNMTGQoWOVgjyVO+lteFeBdGaAeOa/gP85D94xvyH4OyZwl3lxJBK+1HUZY8EPRUOHLj
mzYkU5GLECHDMgbR3b8G7z+HZQ4WNHPCDN12IHokoS0b0NkTeTmBjxHw5xDMgSpqMhiSipkN1WOF
8hS6lxwOAtJfsfHFwAt8l/Hoc1GYFAm3chINnjwl1tSddAkNq1didT9Pwi4NEXip7SkpR7Dbibs9
PmfDsPTfvIDQsUIWJMfaUxRP50mEYXIqOlDTscdeOq5oVCzRq7s9Km/H0J9fPEOQBEGJwBTToO4O
oKdbDdXHjILtQXgfj7mbM0ntINeXpwHEQe2i95so/s1pMFjUSkNRx6mWBbBwgjjt5JclklMIUbcn
wlstBnribBKGbKAbXX6N4wCtNNaYvm6P8Sfvpp9bnUGOSjbXLIll3B3fhevqtkNsNqUWGP4OHFYc
8yBZfOPjP0nt/2NQlXkblVK1EtSn6HO7IvsE1cTEnyEsI7jE6f3Iq3bbs+RsCZWBDOiA5FmB9FAQ
tRA2HA/9Wv3ellAZxCCpqtZrXoAL2dzoTe+uWoX8DM9S40+C6Z8Lx6BGolcpLiQAU/tViJxF9GUP
sdOuPsrE12HQfgB1ks/k4GCVSpf34tgOMdp1RaiaoxJi3IiSVR0iFx1H5CtUatAU5nAf8/T7b4Cj
Sk/GxYCoka5LBcf3oECcu+Lymowrgr5BGZ2TZo93cGOLaXEMNa5AP2dgFjuSWp1iCXloqO/DZBnK
TwKnrPVxxPTzCzLYUfVlLUg5CmdUOGQuD1TZVAIdBx4HnPuZt+kZ+KgLAeuooMrSSQbaPhX0ld5s
H6s/qUT8nAwDHlPXD7iiOpyrF9Gb73IHxSRbs+APCNhwIoeXcv2TSPcfA7JNHN0Ez3nIpQHby8ge
9N6fxxyKT93VCAELCFlI0IZq88xBdx1tZiNJaJFC2s/iU9lOEHV9WOLP22vAAWnW+BPSNXFXjLht
dEQ9a/q9Xs5dRT793iAMuqykViHXAWp630HlG5d2Sa7X3tsehBGE/CXU1RhwESCpMM0VroJ1vZoX
7QUOTN6aQ6GwcaCEYMeZbygPcsJzaeXsU7ZRBuiCFhWpAVurk89k1m/igWs4xgEUjQGUUBCmZZJb
jDE0blS9wrDdbqLxmBTQpVX7szFJsAlCkNwp/vaq8vYHgyjJvMxqK2LHUpK8qLfuIKe7NPm+PQrv
eaQxsJLLvWRUIx5i8X5y0TyfuZGrXrWfaJ4FreO29Ck/RHc8wisHzFhFybaXo95IZTQZyGchGYJ0
+Y7MiA27kMffnB+DNBoMomDOgmUcPTl9iED+tBPXdKFkd1g7zyzcSLEXp7UFh0d74mxPlpzfj0pT
QoMCdTPoCGgDLHlaTpzHi8FYHr5eobsIso30bbt+7R5R+3Rohiw5SeDgWZTgajoiJ0rmYTfrsdn2
+aSDi0cJI2g6cHJnhY/7J9NF26zX+2Xm8mjJ9L7ZuNR1Bl4gwYTWWXi9BGMD2Q+k5FU0bMAhgIpz
7XNUtdas56ws5/DpTOAiQJDUjAUpC8DNs+fe9MwYH7AMX7Z3J2+LMOgijxDjbwXMTIJwZpKlNlr9
ODPhDcHACOxI1SxOEZhAwtGXoOeiZZwMC28EBkHMCdqguobQcoZmZ0te0OX2m3NgApIyGwQ9LpHC
gemhK+af2pD3vuRuahYmhrLIYPmN/rjv2qGKLNH6QTdGTkq1l33i/WYygqXad2Gk1A3kLAJFTW3T
rCGs/rC9uXjQzpLrOwiEqBBooWkWdBGcOgCfth8bV3A79DEIh+7OqHaTxUvvcPaDIb2PwcV0WcRh
xbBlWzlpm8CEWOVsCLqlNhDBYBBhWqAMm0KgEP4+X7VKvlNAnw7VPXrvLLS/cwbjYIFB53vxpqD+
rOW66FlQCcRBO/NTKIsvuRT9XtRtMFgwQIsDQp/0rdSrlpT5dV9xRuBdFyyxXmqJXOfwjwxIedVV
BeTy9lX1nGfY7CUKfHnqyaRyjRkCHxHc52cnWtajiVSc0nAwg3feDAY0pEUql5m+MSR/dAjq5ZE7
Wo0zHwS/8HJ/8Tlnge6IrR3DQEirD41ohhhv9AxfdJBsTK4Te3AUj+ygwBSfebQZ3ilgAMVII3GB
iDOYm/nwZZC0u6565syJE0SxtHsiaoUJtzKkeU69R+zVkR7A7xh3o23edPeSVVyjp9LmhTVv9LeN
pfyFir/Icm0UGLbF/R9BF+RgXlFG9wwKGW8wXhadZd93a6UJtQrev+SvXgxKRQJzMgtS4Kon7gwn
/V5ADs4yTqpvIL3gxG5UW63Po5ZzIIAl6AtJlBjQZcPHLIOGEN9AzRz+6s72B+WNwgBNMUGXciB4
rFXLDtpXkCaFz8bCq0ByTgLLxocVUdwuKa3qoqy6rl5eW+px3uHswYn7jACO27THOQosLx8yIkk8
0Xsobj5rgwhxkP32wvHSgiwBfyrMssA7jeaZJjfbNejzSnzK4Jr9xOs4iRhOOGoyUBJXMBJXJmwG
mF+goVi/qkxjnyPtreay1yutB10+zs7gIbfJoMlQx0U5D29nLtKsdt/2cDi2YuhgplBxdMHf9BEZ
XWurA+dDzuJuP4EVlqhvKDkkC1BFo5xftARWvumi58Yl3M7z7f0P45L3F60APVZIj+I9Pyu3qyBD
UFjd5xDt4sxnO3hQCBOf9NAkQpqf1le9aGcexU9FZeuFJcHLCX1toQVtj2MCG0086qGWzltN+tv/
HD0hZPJ+khIMmUhe4iIaDvpduy89SMVZ+YK9StGLNxxvrvRoXsQuk4k9GeU4GEoXOmr/WckPChR3
VKjbV6XJmxvvA9KfX4zWZ3JXCjrKG62zuPQxqopu+K3dIYM4WOq52leeuU+LW84H3UY0GKG8H7aJ
1pJMMYalfHvIj9UeFNUs3AhPkpO6fyGtzZsnE7xAd4sYQtPmqEJADKm3151QWOCNakHtzm4PNxG4
Ku74BUzGeJhNtCksyX/JU3hlaE0ekNZaXEjjQegJTnc2QnsYqtp7RG7rTnFGVEOMTwZU9a0F3Vy9
XaJVEx3Df2EpKPBsbWcGmKCZWqO7XckC+LJ5Qgpzr6yBGFyK8HV0u4SAbib7bajaxlel3mnqy/Kt
nL/FxU6KPo/VS26cR4OXXZa2EVph2wR02DvOGehR+D6GX31qnXJfeyDJqR10Op0wUFBmBmM5s8ku
xaEHHdZ0oUFho7UUbc5y6oTyLnQ5u5QetV9WCjpNoqjDOENRGHTTIYfaEe2NKVrB3drBPr2ed7qN
jvLYj2h79b928V4MySCd2MZh2RYYMhq+aNpVhMIpZ1IfHr2LERg0Q0miKdElT+txk0sza33oSJ9l
X/FaP8JjjFhcPseHAHoxJANpxIDoLRSZ0Wx3TY9A6t1r95NzwvcE62d7erxPxuCZAIHGHy9Z2XiB
+Nmgft/+/R9X5S7mwiBXNyWtGGuYy+zJXmeLxwQvkiABG4y+S7CAJrzIeCjN+2YMekExXGpiMaHP
Bu17eq96yUFzitMgWfGuRx6UNyBvFZl4CdIUSl+9xQ8E0AjP2FX/xFlH3p5gUChpBB2627gB4n29
L9zKh6YrOlqpaAEMaTgL+DG8/PxqbBEaSpuF3itIgIIEue/s9dNwHveKT67MeyrcoNjoFYpuhs8V
4Ce31UME8nfkNLvWbw/pAdYKPP+rN5L7BrawZWp0hlZaNCOkgVbtvg/Gu/IaIteIbNYDFY6g3fro
H4TCJ8kgCAKdaqfeH5O7/JnHf/m4znaxNgzkNFAwVWFWkSBYXE+4jtKn4Vw8KPtwJ5zVQ2hBeROm
NG77EPO4bJw9oDJQtCiwNYDjcIJ3zQzBDjTWPxjo49B9JKGeeQ/Cj18cF/Okm/4i1NGVNUYPBw7R
7KlP8E7d4VHqFHh0Z85k8V7BnBPEVrUhMDjBFx6DqSEQtkT9nticE8QbgkGi2ixNSc2RfVLOMuyT
7eFmONNSQgoXaEs/tBDjPfPg9eNMwsUiMkg0DaYRlbAGDQY0DXryrrDDkwDNR+evhMIfp5wuRmNw
aFGkBRpCeLeBXO5AQBTyodPDiIcv2jQqq5h8wr303zowtg4mA0xrL2ZFSZlucA/3kp38FD4Yz6Kn
2dkBLMRyT4Ws970r2t2ezjl+iA/6i3qovOVYcUCSLubGn8JWwLW4J3opZeCNhWC/IRBThJ00djth
uq3FlHOzfRgh/1xrtrhtoPg16CUKU50ku2FW2AsB3Y5L9+ANw6BNXdaaDBsk+u4f0dDYWcUhv44d
SiWAwa0LC4MvvOw27+SzxW50gLZwgMedPdmjI6AjJjn8wBnZjQ+8LqoPI9mLdWRgRtJnUBogHxws
Jg4HfIa79LlZHtUBvRAItKXa5+AAPedbu4QJedJObzUo5tPsELGjY+5EkBV3Vj+xZV9DUNd8EgIe
tfrjJqOLWTLgI4/SmpZ0loN8j6KbYyb3GTFPY3JvFu19OZsHWatdmfr9tuJjUVYWBFlv22R9MeTu
rtV6VzIraKxFgWhkPGTk3CtsgdyMM9gc9zjCo1dcKW7hZ/bkmYjY6aXO3V2c4IwtjIdC2MMxBvcn
bWcTsJ8hqyXYOoKZxREf0OPJ68f/mFF/sfgsRC0lnJZWLD44Wmiwwtqe0AiJ/rXoYb4N4XfxKNxI
3rQv4E3BjaU41w5bIzc1Q+1FjYYL8pe5PY7QhOdsaPqs2tjQv5TIm6STEgOfj1ars2MH8ScIQdqG
V13zlpKDRmxhXIb3CwxVUNLrukeoCR+62bwiCY/cyTstbDl8FtCzCos4ekSRvUVItV+g1WXirMYe
ge79TrueX2Cj0T/jJO3h5Li9ohyEYEvjLUQucB4A7Ua92lV6yGCKVeB5rXE5i5yTpzNYpMkipI0p
mY/qTwm9W6JXRrFGWC5Y0zd+RZaH7KywcB/BptI00hTs3Acov511Md/NsLmCPdFuMZWdBl11/Dc2
QayfDQ68AThLy/20TEAUR1lRmwRrC48vyUq/LVdLY41fVNRXVqR4p6N0ah/Xw7DPnPKccAIE3odl
4qPaVOdaX/CIEuPRW9TeR4vGPl1DL09k3kR5YzGgM5O2GlWag6UyRLFd3dTX65E+VTRLtmEp5sVu
gj5Ad3vr8t7bbNF9DasIKvJ/vBHgJQnuyjHz1Ztu31raLruOHNXhDMmZKVuEL+Mwh18KQpS3T1ol
tvRCi52ZjZ38SL5O8EKxZoSe/xLD6iess1X4lJiJIDYGuhDrysrxDpWyyiVrvC/gerI9Rw6Is9X4
VKR+IgQQS63EKy1oYfiwPQIHWdkSvJLBWNiMcC7iJahM3VMWwWmwcNujSNL2XcGW4Ke+NIRupo8g
vyrdaTiJzuoNZPesrBDLiFyIc3kFzEwhQIYc6zh8iZAwjLhFT96WoT+/eFtqkShXZo7ZKiGo9NPk
CJDlEiGBkPQcLhdvXRm8gatftaQqbix9jT0Vesxl7szZ4/ay8rYHgyuFOurt1GOQJgWZJrmf46ft
AT5WpbnY6wyaRIIsahkBvbVzR4cy0kbkVRs7Li3F6b9LHnTT/dTGc+eqd8iOlw/iLCJbhg9FZFhJ
jdc5IM2uo/tVDRZptz3Fj7k8P6fIFt0jWVbqJMKrY73WDrCpes4eovPybfKQs/NRd79ddvo+49wI
vBuRrb43yQx/ZRo8UfXMycdrACwNxTIs8bH1eS2B3DnS2Phi39d9rHUqvf2Mc3ZF3GYGLcR015v4
Ra2REkU/Ipzu0MFt69yLlxN2m3QPXwytCeiZKQUEwZPdnqjaK1zrbeOEwoCPsknAe9bxLiK2CK+X
iSRWIRYWbxkY5Kay1dmRCwEC9azjaVGJlnL6C+0zHGRhK/GqrvamXALg8lMpWf1pPoWK1T30Rx05
wvArEHW57+7iAy9dxjsiDM6k+hJPAzoig6jvrQq2qgmqEUnjbx8SHg6wlfl8MLNWpsKr41fjpnNj
X7aUQ2eJ8Ynu3ARCRzXMiW7Gx/Elkp3W/+3PygCRkZAC2i54Pet3i11cTT5ezyX2LcQHV+hkLKVF
oGGacu6tbYBV2QI93FeEzFxwbqTxRdBKeLi9chaWNwJTu9JmgRTQNMxR2J2dMohtOHh15xJ0OAhM
e/RaFJDlrm1w5Jz+dfhSXbc32pfyrN1u/yF0n/z5Y05lS/eNlpO8yoUsGLJXWTJOSdvc5Ul/VaqN
tU48VKAX09ZoDB4NUD6BnmScB6P+MEwAn7Jwm/QR+uDWPLRO0/ScHPb2MYHnyHsUkmNFbJQ2yoMZ
tkVTB6BFnVdZOIv4MZnkH3eJSuifcQF2LYp2XRdWOXL0417VrlN8wRnw2gWwNoYJ150MH0CPJ0Pw
4eRMyVRgIAOjGlY6buwH+C3DoSrQopt8ekS388LLB374wX4OwdZ9lyxa1JQ2hJSowE95bHfTbdzB
ZphA9KB8TBKeoBpvQOZcQFBhaOBkkOPGmr7PXuuRg+yZ6KxDTnCvwzfSHhcrfCrdZWdyGJSc5Xy7
ui8+olkIczloiDqQYbZTrfTqdB/OAwdSP7wwLlaUOQJGEWujEplZUOqTDZG6ByLDAGkR7Cz5vH20
efNh9j6eEBK4fngntcZDXejOiGCxynix2scRzcWEmL2vlzq8BEYMk58kG/5/Ga5dmtBTPNy5fP7N
xzHNxXhMLC9qwyDBJDxHBDU8Nlf6LnL7T6HXI5HxxjfIrKK0TG5ejV40v0DXxbDMhduLJhGGBjch
PeLiMfJVX4JEG48K93G572IcekAudmEN0rIyqrCVkXzNp6VPGMu4RqCjv0b3W6tGCRapCnvmvFs+
vAcuhmXuWQgKa2lvopahNJpTksWO4GhvSrrVx80hK262tyZvlm9xx8UsZY1UmlIZSVA/raAPw0o+
QZeUEQywCT0k9+uBKl4iXxG/qt84Q38YmP6c6Rs/9mJoI4G9fTFgv9IKRw0y8Tc4SftIeHuJeEcE
m6/ayDmIb4/kixETmH4VsD1Haka8nyvBrUbFbWIOd/nDgOJiWgyuyArMXmMzhNLOAudd4kCYwdle
Od4I9OcX01AMiAcJVEVFNV5GM4G3NS/twTvbrPbbEC6CPiSA4M6VPfEUo58Z6fLBAv0AEdHqRrq/
0LuUT7viHG9W+A2W5aqxKjjeCxS15V2/k32ksP4VYyOJXHwlBkWqvteK1ES4JWQgUnTicVzANJV5
nQ8flyAuxmFQpMkKqVZn7Ab6zISHHKgLUHaXkSaDSbarwKrq23gzPsD7tKzs6fh/pF3Zdtw4svwi
nkOABJdXrrWqVFos2S88ttrivu/8+htU922X4JrCdM+jLVsggEQikRkZISy6XK0RXIzPuRNo94YL
6UD4miUQwDRy6FCC3ar/iWKxpY9eo74mKdmacmLL02LftlPBDcuzvU3m0lEyMnSsS3eT9lxTegcd
6UQNRLhvQazC05JVs5azWNPje/NRewd5UeYFzsqQmmxqL94Cm2cRVEUqH8Xhp9tTvP7a/bW+PFcZ
ZKAzc1yr4J1jQE5Js2C0+3V05Qw19xzMDYUt6vgWuDGevExqJiDdVzfWAX5SeH137A3v9rxEW8e5
mAXK9lo5IjiaJ+DNQ+hEyodaq0EvXW9vjyRcQT5sWaYeCp5shdXkSI1kTrAdgNrKkJ8ovfgU2MK8
tchcuMBFWbrBCFO0p1fot9AV/RgqKU5megzzEJindHodtSI9KEX9LJEnuZzdcfoC0S5X74sfJJQn
r05l6hZzkzhpKKpTC7y7wnmmWm+6eFjDKuirm91klcvkCJZccPOusn2XF4jUKyQC+cFaiTXQNAyK
Ap89IJ/4AbbPnmURs5nImjgnVLSh1CBljxw3WlwO6g464PcghnJW9brgcS6tepvsm38nb/HrbPJc
TFSKlQBSbCh6xQdJX/ZJ1/j5IIjXRFclD36NFC3poWG/wqXQI3Ga803YPKzZvRY881rrqJFFJUcF
M+VJpGcnWFee46xpygrkxTFe8dqbnDO3qe5aICuzOBb0hQhskidmMiDUDekYuANl+RlreMAPmXfb
Jq93Q11sFudxNC2LSmOlv5k84rHDeIy/BVsWWpCa/ZHuAgBfUOiZndxDwSAGHh31O3GSS7SgnC+q
8qAZA0P7EwBTqR804qU/nc0H5by+adYs14sGQXVBmut63uJi9uuHXYR0oPKMijHEoWen8ruxW88k
IGru/Ifir7Jc2TdzywSOV3CLqJyfGcxOqcxYQQ8/oRZl6fOUJG/m/HR7X0WWw7uaQO2ZWcFEoWtT
yRDdHnPn9giCB5PKORfoHyZFVoO1Sy/PpmrexVrhBqpm1+q7pAoO+/q7brw9eXhs3awNgh9ZWG86
rMplvTcexKqbAjPkMa+jUbUmtAiQsgc4wFDvDPajZl+MeBEkeQSbwxM0aTWkUwMdrkut7ox2FYYn
AsMWGBmPXA37IM00Ca2iAYSprVDrMyQF9lX25bYNiBZsnejF8VHCxsyqHlibPgCWqzr20M5bgJtq
e0N0lwkCah6w2oVp3U8z7s4Gd6fstva0X+4QqjjxSZhzF5g247xChEp3U5Zoz4bquB8UfnWPqr6l
uxVkuAO3fR0dgvSbmluTKuSbEi0p7x5oMRnJ+nAhve6o9BgcyFD6Rfj+v+0c5x+0RiUsLJAEMNof
hh46XRej2XCyhknU0PFxSd06vJyjiNCqo7Rll91npr5d6aZB426zvnlJA9miw9fEaO+TCQmBwsqb
yRv6cae7bhxDhdvaVi5ZrD6sXfSY7pbBz4LHQv0uJ4ep12DSj1361NCdrMqbseknKy39dtiro2xL
TeCM2h+qZtwFponeoUOX5sxK5yqwY7N+qpdEcKqv1oqIAiFzRdVVZvClTcpiiL2xFuHdK5rGHjQ0
X7ACclGS3TrMf6te1obY0ilSpz5FZ2Ee8lp4fTk8lwBRx6Fh0nqXUb/atnflrj2iVlT7q7je+hIz
gbt2m+P8Ym5FnemioTk/IBdt1HUUccpkpFYqy1bdlvvSzK2hfB+n3IkUkTbNtWNyOVkuYphQOpKj
Em/cGuR2tSm7UHC3cmRgJSp45QqcAQ9y7ghhg1mjUNXpD5OSOgnL/UAJLHOcQUWhChy3KKzlYc5Z
ggnpFcQHjOOa/OwKS2ntYa9AB1U6rjD2bCdt88Fbvt52CKKMiUY/+3K1yGg00eLDfA4tpBwOxf2K
UNHdYT5Fo7PiU5GyOdX7QbEUUWHs2n5e5IV4CLTe1SCKj9GGiI5FZ+haL0YLXVgXtjT27u2ZCoIJ
nuOrXtQ5yidsKG0liy2z1apA3yyl10WGk4WB1c7o91AEIYyoTMDTfhVKFizTVKcoVi27KtdehrBH
azXyvLK+nyd00aj99zD6Eqh4e8oTkmKyf3vi19sVfkW7qzT85XWtEgptsRq03WtSLOidZbPKkkw7
0y/c6rlMbRF8VWhU3G1m6J00NsVfep/aTwLCM3cFBoAnHD0g7tobjXQ+SG1fomc5FJwlQZjFA59p
JzNzWHU8qiFyy4aBX0Hg8kUjcFdbrOvBWE4rD/rE7LI5Tsb8v+XyeDQzG7p8jiisZl5M18CzVgnc
lWoSyNLNbesQ+Dke1TxKkZKlRQNRz/LnUuXHufBIAD7IMARBlogAR3AGeVxzELdVYbYZuo53zOuP
xjbfal6yE/aOCaJGHtjcj4UGEm84taTKN3Fdu0WqbPRh2IKEz0LiMg9QLUs7LwkVdypETXSiKg8P
bO7ZLEVzgOFXpHjxtbwjTuomXvps2khCeylC/7sUqrPCCFY0b+567Fqgj6Q2zT5U3IGtQNIHynuu
Bo1MUTJE5Nh4jDOdJq2hTb62riNjh+xBtldBFJdt0H/si/Bj1yKNi3tC5xwKC7NAKhsADaJOcpBC
NMvikCPoiObKjtVDEBPn9rEQOU19/aKLN04W5Cr0TmCq3dvkQfFoP6D2aR6DE3ET13RE9MCivKzO
+ZRhjse6Xl/u0kZHMRCNXctmqAA1WmM4iFS4yVl9EMxRcPv+BmJukqDuZ5jLgGtf3q2DJl4BzgP9
ufgu+doGGrhfRTUSgQ/gYcyRWVbDGKyBFfmpZi8ZcEySlnnDoIE1Pt40Rm3V/SC4/AVejscwZ02Q
pUaD3VRVySqmyM/bCtft1yECyYqoYLieshsvHx7FPJlqpikFToZEbWP4ijiqit8EWydaRS70znul
lVmRfPA3VNuVgDl7lBNHxYtjvWjbLbORxXI0d36p9yKVWpGx8vBmIGOyuiixnDVoEahb+33nrDCE
+bCimDO734nK1yJT5WIYXa7pQLs191qcMp1AQukcVCD8FN1Qwqlxnkbr+r5ELgjm6QX+fASRmW5N
uhVuk7txuzaBN8jc/xvc3cWzhnGDhrLMolSbkVCRvxmMWSQUFQevNnZfDsH5MzxfQ9IseCa27uJR
9NvcFTZovXzcfrKv7nAqHCJbCSrMDpoQ3Vo51IM1HwY/fxRdHdds9/JTOFeX13rUsJWxLQMNUOun
/sryQPciqOg1k7kYhn/B9Y2qmaOEjGtQ/1DMYTtKmUUDYIHEjVTrI4k/8ZdDrffyxWVhkHyU6wll
yRXVSPDyvo/x/I+3EUCiKwJO1Mb9kSq8NSD3akuLRZJnHQaTms1sTVpkh91QeF3wFTkkiygQupe+
hMGjGTSOKY+7vNcfcnnLCs3VpWMPrQcWHSDoDp7s2gsjVFDp4wju07A6pmPmzCWwIfi3WYMaToJ/
NsvkG62pw+rUYgOx5xHq1yyx1Gbwx3I5szFhThkgs5OrkVNpzGZquJ2Hl9bMnXFEAJJOtjIhkRab
vha06XZUStsE4VoVxS5w/YI3wNUQ7GJHeHyyLmtlbsrI5an+kXnyZIeT2z7nNVpQ18YvxS4722R3
sSfUBrn6lL8cmjvM5ZL1aYUKA04atFcf0k0MGgmQKPx/QgZy2D+ic/IvEJ+Xo3Lnu2jacSl0TDih
sdXob0avOF0qSMcKjhRPHjbVbRxRJJnvy+CljF4ySHkX7RdzyXzB9XbthfVrNiYPRA60PNY7QtGk
YIJO3ZgbCM5J0LghVtUYFhtfscBWBG24SV+gORfNVjymkA8r3kg5CDJBVyPdy4/hTjdrtBh1eQWy
eNhQNIV4+ZG5GaqouSc50tPtqYtmzp1sdc4nKFOh2woxr1MqhQ9+V0EwdC0++TUfg0+6qFKVVTWF
zN+ymI4ZGXaqL05iiPRdbs/E4BMunVaSOSlRYjTC8EDq1jbz8fX2Yl2N0i+nsk71wvGWvRFRIn2k
7KHK5yhO9Zjbf+oQL89itJRwPC4MGaqlk3RVDe9TVNYXp3ASGIO6BU8mujv+iz5D0VZxviTW47TW
CrQBhNXPMIXSWpPbWadtBMso2irOebTTWKdDi/trxQYWg00hjoj+9DVxHSyPibXGPcIi7LXH6uXe
cWHAbNa4u0aU3abehIR0nS5WV/tTcmjncjsHIFuh8WM6JpBLqQEnKqp/gXu+GJ/PsbR4b2lmAUya
XPjDDMXOsHYGJdveXltBsMPnV1oAICNK4TyCcthXMrHqTNoDBZn1CnSHdn2cObRUnNuDCvw0n2dJ
22w0ZIoer6R6qubWL+fG1UfFmjsRuGW1jBuBCJ9paTMaU0WCgVZgkJC1alNriBKmEfVgWGsFpgMh
OaDgTPDZFbJUowS5IFTSG5dBbc3svHiIBAk40SCcY2FyA7XhsUPdsYegKSACyhurv9/eJZE34VMo
WdO3fRegXNu6zbYOgQXO7agF4VRgkeMMVZtIeNJFlsE5lDAHHWzewCmr0O3R0k3xgQwy7d6rXlbF
JfM9ku3cE2WEBQ7mt2xKmkkEmq8IkOkBKiLWOIqaQq5SAF0eZ86dQE8pBY/AGjKMta2xrzARcMhH
3lAAQJOUh3R4jxVovcpsa5STKN5cq2w3zgGfSqE0N6eGTZAY3VVb3Vs2aAfYtg6BGCe4E8TN4Os+
3RqPi0naSO2qPkMhd83pFw3KqE9Rgxzj+naj3rIgM2aTyQKNoj5tAcV0/zfT5RMqSVR0cpfj3Pco
UGkZmmIQptVeUGjQ2wWMgsUOtH9sWJsXdW8sMK2WPN/+BlHhlc+zRGYry0qOHvxk6tHSPBfyBnhz
f9J724h3LdhC8b6QMnxcBbobkjlKd9dqg51pKjhp8GCyxqjdQEPQKuQHVv+IE1HNSeBF+G7zIBva
VGlgkyO07ZnynJStNcUixairYK4L0+fTMUUSq3LYp9F9oYBXl0AMjm1SzKy5q1IkRwEDNNGCBm6q
+SiVkHOeU7+lkUtM0+rrZR9IDqG639PwqejaH9I4WBL28vZuCTzAb4zxcSEPRYO4NqtGK6vfl+l8
e4CrlBeXq8C5NqMLgmwy4E2TLZVcRBROQ93IwUEEex7IIBq0OKSVG+Hvwa0G+U7BTS+aIRdEAWdQ
KjSFa2XKexy8x0SU8xMNwHk4qBWGQVKgEWHli4Lmr41cODiUIa8zO2jW7AtwtArhBet744aj4XvS
dTb+Rec22gT5BfD5/MkDmIf7HEL0wuqdaBv5/vQoHtggsfXM2FC+/J4/zJMz+uVZl0FI33uLYQ/f
+6flW5Ja3VncZ/V5kZlBqaYTXYYhqSZE7z+ggxcvigo8BmHfKPn9wiaUiB/CiQruCs4pGIasM2Jq
VDcZU2WVT4B3aOSKB+Qzz0HxVqbdJhqBKlAS0av180S034bhHpJhmpRlJ5UY5jgyz9iB4NTpNo2L
yvcEtwgIlXQvshbR1NZb8mLxjDEbB6Xu6JkE6UGSQaIA3a64E8RmfIblr6mZOmGMggKXxyCagzGw
YsjoeaUWI4c/tYNCNzzSE0FzdO51P8WEWtyN+zEoEhEaU9Hyxky+f0qqS3PozFA7z6yy2pFsgqK3
+7KwWrlyu7Lz/5k7+208bv/SkLAsHAx2Lg7NdvoDsu+JJ91lnnEvIbQY3OIheEE1U32Rvo6WCNnD
C7H9Njq3k9M4LPPc6OyszrKjJLqXlbFTNs22BItJrExWj7xBX0oelO8E23vNiC4XejXsCyMaoBSf
pDEWms21ncegVDd7Nwq+3F5f+kHlf+HZfpvi+h0X49QFCQupkth5HqLXLo1OAVUhsws2ZQSO4YOO
Nk45fAVXxmNIVCcNJtsIqYUq/DmOsg1YcTattm/SdAsaf3ccO0tO8h0FGeOQ+6iM+qFxmsJoCzpM
YDwggBbPD/lSOEFZ76KROR2L/aIyPQ3tqbR4KNrEbxqoUTSZReY3MJGAkZ86xYz+JTNA83F+lyiD
pZnqAfzcTf6e1Fh7qbXSzngYqZzbeqPbU507atZZs/HFyIDXKfL7PnotumgXtvdtUp6NWLLL0sul
x3w4pxL0H6EK9y1IidOQzO2LzsGPJgU9gW7cpm6UuZPxJQTxNug7lbrc63l1ZGF5N2aKM42FtaKZ
E6Ox+jzNrbhIrIjcDUux7WVX1ZfHCe3TtEc3M2AF+TBvmh6xBTvphLwm0rkL9hNRrKh6lUdMvrIq
bbayHvRxbf+9B3hMJblF8leVKK5ionQetbsgBK5O/lqPgRONuMQjP6HMVlqnNIazwia3D8ezvJz7
n9lTNuiO0fzsIfIU5pPddYYny2BPksFlHlMvCPcUOqmh9lbpblm7afG9CXwy1Dt1mo91M2wkM/X1
4R1xhcu6cQ8cmN02BXgXBqemiTVqmG82bii8QCUnVr109xpJHFIHsBfFhryxxapwQ9FXqvff8SMr
CYBRnLT3dkLmSPNTQPUImrtlAmnIun7t9S9xWPys4/7YqLptooNs0KidzyCd6WJsIrLoVXEIKbFM
5AXLEeztYeRlOvXypr9vpNpe5G9B/zLUd8iY2uOce6GUuG2WONWQbNF5RxXwgnTMSTTPyEOHUsNV
ptZqgEvAY7ocIFcZytYISrIiHv2qQdCq7gfao5WNQMcAHTtFbAOI9wbEVgFt0ioB0K8nmyr/oTbG
XReax3GhFvw2/ocCcYmtBPFPTb5D/w5aeko7abNvBJ6EBmf80Zqh7RRV71O8ZzPb9FLtBylKwdXk
J+CnBQm6hYbZ50kvrbjZajlgnMpPGjygc8BREwO/ZbbKQIe66CMU1qwkjC3So5aVBBt9fC2k7oiE
gdUOIEcNu6egiTchqojdCP4OszGOnfKgVB4+yZV1816dmKXk+nMX9144zfsuAzGFDPEPgmKZpiFT
s2zyMXQmrUY73/dexs3dP6AlxY4r3ETVV7gTx5jJFlizfxE1mERG3EAIJTLfIroAOV6rKWHn0OjW
ksu2zk6pGbu3veJV30tUxTRkA4p/PHtNs8hGV+IOPJfJdpKexuJrKKIA4Susf/rdizF4vwuYX9hR
XC1rRJndF154lkDXixLNPbVkC3spxMWsd+Vvrv5iyDUrcuHqg4WMdKxndq7fZ5DLJ171w0QzVPel
AJ8T+Xp7Da8EXpqMbVJVUwNm5aM0dTGY1KIJcwpHdkbDhzeyx04bBPna6yMwBuoLYI4Z/96DUGNQ
9ZXKzr1yNMnX0PxXM/j1+7nlKiSjp0WD318QJ2aKHSzBP7dmrNGvEbi3Wtbkfa5WsGZVejHyt3F6
VbrCub0PfN3GMIjCVpIQheLUMNng3ktlUSdaTmflPJADmzVbnvOVC8XWKZCYUuNkNQB1qeq3ZgMi
KFQJhTImXIobX6AyRSGKjohfxm5x04xMpqRqIStn1c8fcneliA5Oig1+fLcU9IzxBNG/jcU9P8Eb
ViYFJOzO1A/vDB/UUz4wWaBEhIaRDU5xb7JlR9sU1ttKuxXa0H12Ir92RdX91Tg+nTVuztyqZ2gD
DBnDnA10n3Szs0CgfhlB+dpqgkBx/U3/eSTCFwmbBMWycO6Us66fhpJtm2GwQ2myWHCXVt+YQU7l
JNLS/f3t8Wl6hJcWGpZEV6c0Uc7ZAom0qMx2Rtjt0jq3EBlbEaveJqRWKgIONQZBZvVei1tHynqP
9Aqzh3Q/KqPA0H9z2twncS+FXNWyctSx4jX63Wn+I9Ria2AvgtP0m9PhRuFeBHpIaaVIgwI6LOIR
h+1rOwA9B0A/6LrONoUvhE6LRlx/fuFI9TSGmGmCeSUHAyp7EBReszmaJb9GDyBN9kJP2Kt823gJ
T2ikm22kNwUOUfxldmUX4i2o8K19s2wHTMx2Fb4JHVHiSDQo526bIdXkQZ2Uc5dCOzF9KObeM7UQ
pVkRzugD6n3ryHAOiZVZE1VDg/mxHg3WzWyX9DUFRjpOzdFOQWQKwfbWzZkJMTz9Owixv6W9UVhB
2T0P8TJZqjGiOwGPJaVBL1ZA/DCHDDqRIFSBOldld8vwWtDGXurZKuYWz4FTY4zOmE+7uizx31W7
lSDRHKjfpTx7SGoF7HFgzNd0yEQ2zVFDC4LeN/aIdv7GtMd2Ppj54pOMWapU2sqgWpU+AINSumU5
uqBQByYFcmILhImoMR2bjtnLBMKmmjROKMUbvVTXVsgQLHGmRQwsqV5lrrpQJ5jf0NB7J9MfgpNy
5Tyasob0hC6rjKr89SwNC0SDIHZ26hzdUjNLgryMslmQIHcaN30K7bGz/wvSYdGwnBkN6JwnHVOy
Uzi7FbO1amX+xdvTrn3JlU0oL2zXRhIx9TZXA1xvnk/z5YyqldWc9aOenZYUbwjDmsD1XYWVC6Zj
m0ESRmOiporV13Bm/GlE7q6bSjCW5ARThdT4+6rfKNnzPfGT76vYDSgMngQ7KgvG4+60JPn/8eRR
t5sgvoOKupNKgd9mvUOj/DiW3Z6mYFX/4/bIIhfITXSMJ2oWNVxg2bIdS1MHzFb/NBTj/Do3tyav
YtJri3IuqieG1zGr3+baFAzC47G46ITwhGqxDA+ioFxz7pzoiRq2nDs4+auQsO5KR63bgZIfVKA4
F4UtKg1eORgXURj5qBxe3COlTpZBCnFzBdUfcfet1d+YsPhwO9LDE+3zXWWmqHxNBBdHgP4tCXTQ
pV3tR2/tbhDhGkXT4S7iromWOmoxnZF+lcB2NKP7muIFf9vy+OL0XzuG9LQCpwwByvUzLlYtjlNl
BGUrxY6tirCY0Qphi20d/F9wtv8FuGb1E9ypxj79GpFzYGMQ9FprUvpx3xPHfJFLe812vhWoiCOz
29nNc/DAtr2IiJ6vJP42V86DSUNMoHuEkUH1ed/f0cZCq7GPFhjJzt4b3ToAOeohzXGusK1n3MyC
Y359S3/NnDvm8zguvYpEIR5codXPuMLQTS1VtXt7T68HGr+G4Y66ItOGqqjnnNXaUzOXlrOH3j+7
7yRBZH7dbf09EA+t0VO9ITmwtueanGN1AO+7SEtUsGI8rAaJkm5UIMRzXua7qntSC0ShTBKsl+gM
8DiacQIqKSultdCwKkFlzkdvreEMNuonHhJD/5RXnrdEnTvcSSAVEDLCiOmX3tUhqGZI1sJ89b73
MEPoge300TKfbtvF7ymZjzvg136t+3lx1pMeUWEIJArsv/6+hgwg8kRRAVSzxK52NbqZhfokV4KG
y8POSzKEfdizqsWQU6RazYwXS3So0mdjAmdxuFjAC4o2U2D9PNommvQI3LZY2todwaXpF07V+NMe
4P7BnlwKUZTuWEp2vxGRiYpslfMuUSarxCAYOJS3+Ib3skCxFi2fgk28EhR9WlHOiYyZmlBQT9Pz
qqYNXSh3WJxhHx9XSsrc0wxPRM4gWlDOnehAtWn5ggEnDXBIEw120yGPkIMtQ+f23AT+hEfXhPFY
5aYEx9UiDx31P7VU1HApOgJ8VVbqJblPZlx3qzhPf7egOTV1gHQP/fWFmxMQfPrRN1Gy5D+kE/4+
eTyOppHHWVfpOjPcPO0d26O8UP+c0BNlZ9AQBp8hdavJMrf15vaSCi5bHjxjQm5Tkdcjn065pY5f
WXcIl1eZPSfK4+2RhEvLeZcs1yo9KbC0mjn/mNPRj2f1TWU7zXDkSNvmnQ98Z9eEXjcZHhmNvZZX
oQVFeu/2h4iuef5hRhoWaouJOQ+e5jbOqpkcp/un4Gt+1O47a8W/hTb67Pq7x3Ev6tkQbvV6nC6c
bC8tOXR4sQzzLr4zdqqrv2jjNoA03qqyO2S+um+OmV8K/N56Cm9EVQbnfdBwkeR5hpsyywavpZUT
tr01pA2ehN9YwDxV6vDyTgXmJfB5BueMZClYjLBFRJX1qOFGlmxAr3Gct7d39OooKkNBBFrNhGmc
B4qzAX3KBtIZCmS2IzjvivrpLMqaXEkkI437axg+nEG1DXLJRo1E48nw115eltiqE2/HQ7EbN9Mo
CL2v2+nFeBy4r9TiOpmUGTCKtPQ+mIKI6Ugp0D5K/9pkoWZpKXsIwmY3FBHYT+Z3k3b7vCOeOVQ2
ZWQTqfP9kpFnJZK3c5lu5VZ43aw7+JtdXXwk9+KZ+04vtAU7DFa72TYAJ+394UfilLthM9jxB4oV
lha8iFMdoqG5IMkAYW+oFoSeTfY2JTg7y+NsvK9y5EmxN9VKcPsI959zYHpphmFnLhSp9dFd2x2H
zXz/pzQxuxdFC1fvuot1XW3+wk2g7NIHuo7BuuD7pMp2Yr7fPjQ8XPDPGPNiBM4RxVoolzIOFaLa
EeLqKaa0civ158wrj6k92BBBjjb9PehZz7EQuiqaH+ePAFWMgzLB6IbxiJZcB/zjgvOzfv8ty+R8
j2YOlBSgjDyjs1de/C4ndirfd+UssIurV+jFOnLex0THVaAUOAEQcHVqgKqqYLusOB3aOZnGBH5c
4Ov4GAgsWJOUJjo9V5iWOfisg+rUFNu3jUO9MswKTUODHDVMHbm5z+Y3j1MaFUSTzjWT7/NCQ16X
mIEVyybaQozwpa+Y4i+lktjK3KlWTjTTSkns5QnwJm2VQS8zmo60H3ILDVypXSV4o0F80Yto+pPE
8k8673pVdurIsPT0qe47u6ap30xvZhAQaM8vupWHsq/1IKo0EyBLAnqvzVS2CkVtcXFVZ2PEtSWn
4EeOSXeU0gaPFbJtSPddlvT5kCfNU5+Ugs2+Yraf1oU7NF1fhu3MculM2hT87ioAIpmIV4SXjVpP
5qdBuLNBsqytCe2k8+RlTwgR7PGnedfeKft4r6lgg16xnutTRULPFvrXUzs5QntelGC6FrBpqoJY
xCSKwX7r3DLRHF+OYZmdVo7Nfj5Wj9ggtz8sZJPFQLQnbr9PRKf2d8gZJn85Kmd5UpXWcx4kSCNn
qm4VQHOTbETLioyJ5ijOho+VitsshB0WArDklRjp09Dc5po0DkepL7JTO82bWZnsDPAm3cjdas5d
YwC4CHCi4Ofto3btWvk0KrfbuoIciVlgVPms7SQVudDAmU8r8WUyQ1xbhNlnV67NT+NxfpGVZZKn
ZZSd0BxkZwt6F5VNlnp53f+hsOeGJqHTtrODsnxoEdD6pcjcqGTWrUQ2AC2bp8RqGfXUOE+sHjkz
GzWrXaMsf4TLQTP8ugJznerPQWKZ9QyYDzkuM2SsM+lO0ohp6TlATP0pamsrSoHjPSXpO0sGYLeQ
79Lb54D1gPFI2bnNh7cZ6LsY8IOMyZWVBnAmaAoLovF7XWS2Pp5SCVp0aeoqdWLlQ2hrWuzQGqZp
FhtDEmWbhFvFufqhK4AziLFV487wp+2yMQ4aqugACkLmXvRSoAJz5OPNcqHzxFqcv2CoT/X01SCt
l9LWHZMQYLvOW9TWa0zVabve1gMflFHALfbo2sOzEcsDtmE7DTtrNDKnC7wgD+1liBy2HMJJswM9
sUvwTrURmA2iaVdkO+yvf9u2RTPgItjK7NV6lMzgPMtgTFiV7mR9pwapDYZFG0cYrWGtJ4WaYNhr
b6xLE+cTdiouLUMCKc1pCbS3KfgG0hggBtFXBZRYMJVAssbWnPQ2iKYrHUQj6BkeR9VTJABEZoeK
WmCvRCKfPocLVKkZzrNuwmziQgM0bbCCAQ05JrGCfwF2+eQ9+a640lSqlOJwnNagTvcA00MKoduV
28kfN0K2mjW450KsTxPjfDU06uSK6ljnhmi2pGm20mlWClQiCEg3HRwn9Kssjf2o1OZIgNRv8Mi/
bWEfdPa3PoHz2Xpct0lU45BArQaI0R20z5zmpXtcNszVc5+eFAiglU7ld/5aq+gby3xUXs1TBX6S
Btpd0B/wRelbkdlzHh38faCCmPBNla65cfWjo5M1kle1ANnatMDy8vNEROmV1Yh+XwhVwbuOUJVS
blBqAA0ml6X0gYavgKeLvBRxgu5Hm8Y3tyL+nmuBEKgu/x6Ou0VkqqU50Y3gHEitXSpfgvZ8e2f/
g7P9NQLnbJNhaKsmgXGtAEHJ6v1VQq/bIWEElIkIfCGYDq+akIfg6cr1FEeUzY45hw6iO8F8rlSP
cVj+ng+vlzBA+VDpUqxYRUNLBQBbG/DuKp5YGNlT8dJVgFHrs40E2O2B10N4wzB4sYQi7PQMnj47
1cNz373l+gxNkW+3x+Cp/j5C1svJret78VzVWCkDTIvJrWVCkOYu2xgcQJtcRw0hPg472dOpP2/7
yJImHEZRUCPaPs4RxeOiAPyHOarZe4H2FkNk7tdd+K/N49wMHso6si4YoJkLO0aTbj1s5cBwafok
WMkrJeRPZsKdY2WIKk0tsJLIUwI+nViSrPpTa7ihMjl6N/gmlf0gzKyAeC37Z83wv20jd6onABhU
OciyUzFVaGYorCI3vEh5vT1H0W5xJ7snEgA7626lVEasCL0OoQKMYBV5FQLQUldxLGMigxdu9H24
m4D8dmenPY2bot/eng/fdMwvG69G0A5aNGnraMak+VLzEihvNVW8FIQkWqDZQz04cpn6VHkPl8kV
DC7wK7wegRHqgFJRDN6j5xg6CLtiX0LZQRyQCqfJxTHB0uYZkbBv0aGAmAQEcZ3lDh2j9+L+u//w
+Pz7wKmcQ5lIVwWQus5OdHI7J22tPIfCTLfp8TpxaAY1JChFusKk63q6fnOWqqopiqwoJiDDn/0Y
Um4SFBoxxZYq20ELATOrHJn+rMLajsf/I+1Ke+PWke0vEkAt1PJVS2/utrw7zhchdhKJ2ldq+fXv
yDNv0mb6NWfeAPfiAjdAqlkiq4rFOuf8/v98uj/WxKwzD01uxHhbDrvqjoCpFD14izxExsdC0iBb
Yg/zyj6PuOSUXzx/Z2aFslwpZj03DCBvqgx8tzr6SLG0WX5xV57ZEPrCtLW4Y68Bc83ezs20I/tq
b/8bmftysW87GBsyHd1WP1/vz1KPNdRDBlrIMtRLtjWSclPZxE+c5cZOTs1Ue3MNOZC8C9vx16SD
J6JZXG0E72ZvBoVO/Ynn/vXPenEPOZj6t/EYof81+V+SJJ1NlpVh336LVUhhksmdh2zXTtpDkcme
CUSk7GfwwSA1MVbWcfUvGABzqNnH5liE9TfWeHnhcZB95R50X1D8r+wtinpIMGcFuPOTcsiQfaWd
ovVUiKfm/CcI2TEbG5UaRVGGTfoKQY394iSg+QG3b4Uh0oW4Vu4cyvhWN793jHtQ1XWb/qa3AeWt
yabmxs1i3rYJ5JtMGevxpa1+/suEbGqQyVAHBucsDHc+yLE/VaZsdE5mQ0iaZmUvU9zkZVipuyEx
/HZ0ZDH+QnG/AlzRGLSAGQaJ89ewNKp4pa0so0A6Mw5awIJsax/VLaiUcX2he01C8HXpVnVuTwxM
lcHiGmx2C6CLkKwGGXcaVW5V1rdpdbDRB9YqsltU5qv0h1UDatVZDwl5bEs0JqafqfXbMm03A+Bs
bn5V5QCk3INhn2z1e41udQNaCsdQtlFvY4CShENego03ppvrp/DS1M6XNQhRLol7HQIltAgdiPMA
FeAqGB1XAgPMfMEUYIwrkOGeP+9Ywjn4YlIIemqVxprSaUVYBeRgHpy9sitedVdbP9mBAMjomqGz
hcDxUxy0O+e23s0bNYCM5mv5zN4l678Qhr78GCFbJ7E6U6PhS+gMw60z6N6ozs+D2r+1KX6Jnrj8
80FWvVUyyFpH75WG97oCZ3Lu7tRl8hDfdjmAbNd/ln4hVnz5WetpOgvX3HSUYmmwlTuTYGh29Op8
2Zv9S64m/pi9a/ZdpMcHaPMAxti7C0BaneMmyV2C2fI6UdxKe2r6l8UBex+zTx06l6n1zUqKfTpC
3A9DEvn4XID4A8J373pkBVpbuQMhN9nYbTgaPcnc3moDOSm2haZXfaMD3kgsWatQ5nzhQoI+SGHG
CjZfZnLs9npbGvBqvi2cu3oikqvlRWPINHTNgPQfEOczlxp1bc/1UBQ4raXP29LjNcjPAP8gmuMa
/bK9/gkvfsEzc0K8K0dzpkxrF2TU9tnhxsMKe8kBknRNY9csjTe1g2vJSFQuvVfa9plZIQZmTF1M
ktRlaAFYrH12k/hmNKoAOjS7siAeLdtdxogb53iTB0hBsYATdp5Knnz2RnXjfrBar7fxQJ0CVDsc
HVvG+XupaXH2I1GTfN3dYzYYZpUhcNZWf0qX5X6cBn9eKk/TFjcvlh1jD43600Ajcmyzb5gxuf5t
pD9AiHqsp2M9q/BSvxnByJ0FqLzuJhDTQRNxK3ukvnQj+LJcIeDl2jBzYHSXsGiKvWUZG7WwD6mV
7ftxg5cyLxrBgDo5u6Lf2dFUSvb9eoj+Crf/2hGo2L8629KqaY5rrFWNejdbnqzlbYFKz3WPXt/t
KLO+GolqJwc/1wSSXNDUNltzT7cm4AUycOqFIuKLJ4WAQdHRM5J+zbhLduyqxyki99cXIvOWUKRF
hPB8aGGhx5zZQvejyu5rtrtu5FI1+mUda6w6i0Ul0bqy1JsSdf9KxZh4ymZ13IrNaPx1aNyCkLOO
IW75/dRZA8+1/SAEps5IslJb2jKcM3qYtR8LSHDRFgWfQOIZre6OkeEvqeGqCkjWnM5rbGOntb8U
ckQHGcAlZOoedLjlkQwD1CYBSQKin2Bksm8onlZu6/YUjYdqDqF4H8wdsmZ/N5m/ZnMIquIhxkv1
HDn+0MUvDigC8ITrL10a1M1Oz0rPADm2NmUvlV7v6qwMhq7YJBWk9iCAoeZPgF54hjJ4Dv8R663n
jPk2whMasRSE0+MELoaqrgGcepmXm96pAjb1vyL8H2UE+G54W9qfUFLyQFUPNqsmqDvMH3Dt6KSG
P5s/kqrYIiN5qhPkUOEYKKQR62MO8dvJgZK9gQFf9UAjzUvbG21pNoDTBgNr7nIl2+QzMP+q7ZUm
fzQwsqqv0HoGRuNIvelIJjltnzKqwjd0IBina+aqo2SKaF0TIVrPOBsfJuNnWu7LovAKazkSPO3P
ABal9c6KQZ+lT85GNZDO07J8iUH96vZmu9XA4z4ViDOJAibHIoXEAr7589g3pjtX0VNhJa8mAXJt
BkFB9Kuyo1PUgTth2fP6RxHd6mzwWvW+VQcJLPfC6T5flUiflJDIiokSjw9WRwE+VsGPLDl4F073
FwtC3DfLOdbJnIwPapn6cftMOars+PX66V5DhPBxvhxuIQW3c1WwNlYRCycj6Jdum6MxM8cU0HCp
NOWFBdkgpQU4HLdoYogI2yHTy7ly2iIsubYtcnpHnbHzkdefy4R5isaexmy810aAtwE0Syf1fszq
nQqCCPzMbTP13zW67MpUBfNI8SteUPDmVb3pQVU1chBTQFXMSVOfZjII9sWEcfbDhZxoZAxzyX1S
hisn3//ymqcH2SPT53vBXx/jzI6Q/VIrH8c8KRDPgRapjR5cPH3A7TIEB8sB02N7tcpxEjgQ3rwJ
WJonx97MNjTHZE3de1Eea/7IvrEBkVqDQFiMbqU2dC5txsTTYv4yani8GzcJyL7b9k7XU18H9czU
h9HU4D2r8q5vrovR+2w9QqLNJhB6FqA0D5Wl9OKsPFTk25Sq3jhWBwftE1WX7OYLh/LLDhNTbqlY
IzSvlrDpjtwmt02aSRptIt3+2pv5YkLIuRrTk7bl/RKiRr/pM3CI9q8Dab15HjxSPWtG6fZo85X5
cufouQcSAbdrP2zAXqsmfWrBy5/uZiPz+qnZxRXmrKbGHwjb1koddJbkxizzh5C6M23UbIqxjjCb
mZcrrx19vv6FL4aPsy8s5GeWRxrofaolNNtj12z41BxI/w33zv11O5ev/meGhDhVmNFQ5dHq9hNu
/hAXiHwadBskASBf5ff+y2XwH3sirNEcjMmGUOOCogczF5As3K4ipe2P4U4+9XppQOp8T33+mLMK
y7b5bDfzujjEl/kUB9xdDsamvJextUoi8OdV48wQqQq1nQkrwxYVqV16U/de5rKJhcvR0kTuorZt
W38huHJdAW+7mYcUbEG5kz7Oc+U74z43GcQckcQTdMZVSajBTPilTGb+MSsE6SzTVaQSdCH6uQ6K
9rFTSyB5i+8jCaeVc5o7vj22gCMo95pubquSHxTQ52Wxj07stkAir5YNqJmihWy05i7NDrl2G0Pi
JVddqloQQbBBQ08CNu/nTN3Ey8NYDeHUfFMs3MstgifQqgcYPMO8TvnSUUw4El6/xpBkiDTbLZrE
Y5VyZHbtAhYSIDTuB6sIlXnYZSBQgnYOxjCfeWduog6VHLlLIzB4jjc1/64kKALNOgnMxt5WbeOR
1PjOaQdR22xHKwyGFKD8q0cwQzk+1r0fnWG3UOax7CebfmBu9q6LY5fMzy1KpcLaOZEeNO2p1J2g
MdMHZeK47Y/buNH9cZi2w1JvE1W7IeznoJTAh7aY6uJeWfWBZTOvVR7tzPL7nB9oBx6lrAnSlIas
MANTn/eZUwdUf9QmoM3KcqN35vcE5E8LpJyG/EUb6YkVOphZt5DXdEsjfsIQ2V3aJ/vOgBxr69fF
6PfTO4pdVx8Xv8YJR6tPJ0/1ckjqWzL+rjTV5xjVx/l1rR56D6kZqO17b76azg+qneqmd6PZdKue
B9qwodXg1dVNzXSgs77bSfKMPiI4RMuX2QxVYm0cWr3mTnIz2/XLxKJNg48lqYI/8X1fczslRLVB
HGBjlgMclF9vUUmjODxu7Pxh7CyvxzNU2zYbRadvo6H8stP0sba5AicNN2qZB1aPytX28tExXNLX
+1itgsUyvYKPPmuKm4U+DBl2TK4W0LcH8p/yXyi/X3gXA0WYFi6EBvC9O7joPuknCC/t25XXbzjy
0niZywSsvYNvsRFyIvVN1XXP40r2hnrMjSmoFCgOKZSAQ0QHgLknkEljPMSdFii9DtkDOkW+Fv1w
6ned0cCg+bPRGEfGU5BMANqrg6c5nqMwtoc3Ms2PxVy+MoKJnWl+aNPXXKlxh0s2HWmGYIbup8dK
yIowiDWCE7Czprv/R+5wiGE5OMhg6xF5m1Kecuq0oDHQtvYBzP6AcGcexl59zNGAOlZWLV7MVef2
hKQYF4Bf0QY9488L87GELiOwHN7aZWhCJgVcXgp85+aEnWVyEtvOjOUBDrIe89zOArV+wXC35Mpz
Cetvn1n6hLecpY8FhBBmOzkYwosBXh2Xl7TPmKeDUt130rr7Oeu/yzqdIR6jLB7FhDG4gd20uQNd
agGVw/jY6FGyITlo23oZ+erFNtn5jxOuS5oD9r0ktcGSgZFxpoJlkdvvU4GR1whIEkx4+1b6q9eX
rY4izMiVJuCR1EOXct/5jxCS0DxHIDYt8enzPZvwEOmSH87N8FyAkmw3AX7RPbUPzm/9R32oHrNH
6avdpfzukJXqVrMMRxVxcOMQQ3shXgrsdCsH4/zOPNR3WYCxjC3wldmeFV7F0TeU1RWX3vbxUole
LjhUTQMAg6/RLU0xh6mVcH6io0k0oUk0PPNd1B4mAI3JMQO5jiGbwbzYmDozKl7BrWUu7TLFdiT3
9okkHh+85ocBccQ4YNvxrjgWqyYUWIVAJA5iruQ/E+b5vAmcmxc2nG3N6jBxmK+7GISOiuuUW9AC
ywqbS5eoczPCliondepaDtdi0NHEP79Xvt9oT2/x7HWP5Tn3DnpwPbR87YchlqSty6fqz4d1hCup
wiOdjMNn7DS2gFZjBpG8saOyLQ/xRpVE6ovb98yYcF902MCMmsGj5jS4EEQdV8Wj4uV6OpAZWf/8
LIiRzF4sxcKKWmvbgeJoqA59+XzdxuUUcLaSNWafGeF9H8d6iZWsQqELaK5zP/GjYx+o3nKqT9Ku
vWxRwkVvaUjV9yY2SdQezfu1ScsCGwRKGy1MfqCe/RR6kU3QXbpdnu9MIc/VUcqtusEihzp1c/O7
039cd6PMgBBV9DGK+9LBp+qwz2flIU7erxu4/J00FagovEtrpqjPt7CZLxMHo9N4GIJ4lwGoYfrj
Hbh/oKwaBY6ke3A5Tp7ZE1zWL5ECplWsKN0DbvCxXmShluah5GSQndIgHSubo1Qvbo0zk4ITi9ZB
7Z5SDFJulW+lnz+CXNc6rUpprVej4vb8Tka7InOrKbyZaUliOJRhmWAE/vYP0Yw6sENtQ70Cohmy
xplsjaYQiinhxgKcL6b1Tib6+kgCmCzeEugb7RaMFw8YnstCKolWl8aUbNCA/u/mERXWCfL82LW4
6Cqlmx+NlVsm9+MDg1An3WqPmNs+9tt/Q1/pwrH4QpIlrDbTl7HC5RuVzsvk4yEmcZsTGIHvnFP/
ooPGJkFVLctCF3bRF5tCFtJtPc0bioNin5RwMF1MA71OO8cjH+jaHoc74wbyE7J6c00uX+9MX/nH
hOQzzBN0L2IYVXaop3YrPNc+Vt8KHJR6W7x2/zlY7MsahfQTgWd7AnAeo7J1OCcY6wLv3U2H1mVb
l76lJ+GSKjeJ00h8a67B+WyZIJ2nmorYY5om2uN/cRNCUhrcBbOuh1Zm7wyoHk0pe+EqvcXddl+x
3i8XdBi6LE32db/T8aiVKSSY2odm+d2wm6x4UTvmDQrelrjhJibxOL3PxrdypIGd/SiXl7K8Yc7P
SuceqnEdNOLK/JGnp6Qqgdm5s8dTk2AL1++TnrsO4SeqTV5N6yfLVN08bzyHgRM7vY26PQgloCnu
OtN+0p7jSDmZ2u2g/GDKkwEEDPrzGysHNKLSdxV3gmLEVWvBRav5AP3iZoBMT42HegsRB+ITslpF
qJT+4UfLhOIp/rU1IkS6au6rhk6aHgLAisGz0qVo8+TqttfJKXOoXwNdNfSQSDBBsL00wVI7LyPB
LRss4HlBw9n8aXY56KibrSTNrKfjry/855eJ3UTaqnpixvhlCr8poSIU3zuBwn0DQxVb6AhtpBcB
IUSIrhA7ijMpkx7Pk3poj/XBKDFrm4FuX9srTYe79y/S7ab2oCUpSOF+m/WxoL8WYMyur/qz/r62
aiFm5H0Zqyzv9LC0tG8F0bAN9gC0+DXtvdGhAdcS2x/M4pue053KUvDaGNaubJadNj8ZSldv7HSO
/EmZmT/GE+psNBZ6BqlP3GNmvXdNZabuPD9yBP1Eey1Iu6FE/SA8VOMq6PNbu/iJV/jRn6wp8nlD
N4q1JcNByRn12vFmzI92XdxGU2jVt9HMc4+reyelQePcWBVvXS2zE9fWFxwAyKy9tyBMytkrm362
WsibcmOY93z+nlSaq/InC4+6bebnw8mAQNOgQp7I+ObwJ8MIQKEeO9BkNXCsol8c1S2NYqAfd6N1
WLSdgev0GA1eatQehud3XCffGgw58Xg4Tp+iFECOYqSOw1Bs1Zvr3+nyXnFAZAzmXIQhoSZR+8gY
G33C5uxnD4OfXqPLyuHL+/+PCeFkZjEAAnMNE+jAbA0MsOQ3qxZajHnvXMoKKFYf/9z8/7ImAuoj
a+ymyoG1cfZwLaz3RoABPZ/pnnNSTsYGYzySAy5xocgxVGtlApq3WQ9VMGPWBFSmpv9ffSSRTghP
9bOj4ckzrFoWDPX3CCSL1y1I3SZk20VRlSU2Rh3gcDvdr+SbTjBuyhcTegdBHsgfWdav/nd8+POd
Vq+eXZIGNtUKSbGmNbmrO7b99+ZwLqZXaPL8c3+LTZGCKr2mqdgOiIq7Sj022pM2nZx4BOamkjlR
stNFNSzmDBrtNDix91Xdo5tuC+E2twcvpv/vIIplLlzXfuZCdbCNDEO967aIA6XjHpTbMHuyKXVE
SLrFKAk0dn9d3yhCv/Gv4yXEi3isO6Ib62YHGNyKfqjlPTSyMRzG/1tnCmGjMK24pT2+XL9RP/TN
StpMA/Kx8uWVWyk4W6g2xXWJ7SQo/USkMGGtyN3lm/MIpbup3akbLcBl4pexxwhi5fa/geGqCzd5
qV+SXeFDQDWU0ZqKF4u/folQ4CuJqvKc45cYZbzh1sPcohZlgQO0XTT6TTz4mF4Lesy5dOoLrffM
Am1n3nlWDHlOlb//598bkAcdxCFAY4Bw/+seq5hpMdvGlu7qWwf9vVk3PYrHIZns38VlnxsSmib5
whnE7NfPjaYJ6gP0iQGOqzfT7gPEDUsQG0cUD5kvF0O7FL/PLQvHqGKjUvLVcokpTlBOu3SWZIhL
B/XcgnBorKnT7HTAoYnrGbxOO8JpwCr1oU2KrW2ZqJgrHyS9shN0aU+fmxVOUJa3DjITvh0Nl+aU
PayiAZHf+F1zSh6oZ+xknWCJJ0WYQarEXdF38KSGW0Jn3s6KTGFCtk1E1G1RRXGWryEWki4f44uB
94bcpbs4yLwPw3FbJUC6uk+k4znCFfjzVJ75UkTdRgObl57hE0IjnYINsQJCvisbySeTOVDIwjra
9zWmWPQQRApulpYuH3fXz7PMwvrn5zkDGIJWUWEh51CsmKnfNK/XLcg8JUSMGTw+qU1hweqp29BX
p7MwzCeDX8vWIYSLOZoMllTYap0FpjATU+LLr+vrEKdA/vrkQlwAXUdfYqIIuxn3kB5EFxZ49NlD
UjxlPURGzQfWArU4ALbTpLLmx9ojE6sjTcNlFq85FsYahI0w2oVW06GGE0P0eNzKi090i519kFJV
rrHnmiVhQzS8zUlPBhyoWLGBrMCA6QQh3YECYhvkFd5W8psRM60gdyKYSAWfawUgkGXUT1plaVAL
M97zxdyOpYxc3Fj9K/4yyApBcEczDN0UH82dwtDMZsb4Ly1DcFp5LeTMNJWib5m5M4BwUbvRujsM
x/t2+dA2e0rbwKn2vNnZtAT25GZKIsAm7vribU4UT7Xixx7DwzwwB8B10rc8PihaYBa3ehX9jml3
by4qGE2ARe1yN+k61zJxK22UIOrRTpzVAzdbfy77TWYlP4pa1wId91tvSRfmqZ0Ru5Ujo/MUcfif
e/DMB1TopZKZV0MEER3gD54jDRdQPQqyPt/2/VNKhs1Qg/cCCmvj0m8cxD5Au45ZX22aLnpsU1z3
9UzHsGXsWjIKe/3SMT//ZUKZ0k52yTKrw7B+izl6e9qTpf2uKnoVVh0YtZvmZ2KjyG6gklyBxtGi
Tag39T6N1JCPkEfTT23SYCRjuFEG2+1BRmU9aON2yua9HXG/yInXVUago4gddG1nG+9K96gDYA4Z
iNeOHIrRPiXZjPyJiu36yb8QW3RoQYIBzbZ12xLvDPMyRlPe2BoYlbyoG9wU49HXLVxw3hcLQvSC
6KTNe6hMhMkQpMrbUBzTWvLacOFcfzEhRK8eA8SkWUwtJGmMwZ1DbD2UCnftVnEJU1y9sSVrknlN
KHI4i0ClpllaaNd3dYGJ0mGSWbgQFb+sSShoWJtVi53H6PH1yt4h0KOgO8otqLXVrkoGt+3e0rzb
q4xvy4q7cfE2jI1Luvsa7zuYBWD2a7dsx+w7MR8adora34kFmmqFeRj380Yo4IF/cltwApTAcGP0
UTAM5s7sIMmWK+5s6DdaMXt9TO54CjCbNjLMU0HJcbSfru8P8eV1Pfc6VOGA/6Ur8NgQnKkPtZkq
CtNQ5nC/elB3HO32FVzIn0tP2t+/cKn7Yk3wazPM6WizTgN313fDusvjR9pNB3td3lx4I4TAGfzT
rtNAUEOiUQ25a8clle5H2WmIJcnvr8NhoX+LlxUNNHWAW4vyWgab9EEfyjnUUIvnYMSrk8RL1G//
qYsFM4KLtTqh06IvQH/41QsJgLTr3eajwWsRdBJ3UrGRv46HYE7wcZJEWqLPRAuBr7W3ND8WjjcA
O4reve+QfQQ/w8VSLPd1Z2oigG2aNWSzDs5sQPTXvjbqS9bIlHuvL00TR/ubpu0KC7MhoYbrjZ3d
FEDLXP9Yq3O+lAJfnKcRDX9+VrUm+byoVm7QsOsfClXzWpq/qvTbRCIPzMvpQLYczxvXbep/1R+C
UaEGG8CHNFkl9MYAbHH1ftiWnLwP66HnYxHfVcOEkUIDozZ9sbw5dn7qpvr7gpFGkJpvmNYfkqrb
pp3zRGZnO+F9AqSXeK4DqsOl7SnpbLeiUMPIk2deopAC5a1n8TBKVDDQWeabkQ33fULuobQGHi68
1QKJabT7GPR5KbMkoVW21nUbnTmYVbSJGdedsEijANnVtID2alI/y6Ydo6NkeObv8Ca4Vsh/Y0vU
SGfzjCE5MI/swcVxz7Yr9V6+q0JZf1Z2BIRMaELFj1kpYF5MqwCAeCPA7OSz5PlQHI9ziLAkIZws
fFwwwsLncPrGUqwKKg8Be8YrNBILRB5aYNRVoNTlMDmpM4XIMiArNqhWcMlH72RlP4c8wAhxsxFs
AmTXSbPFupIrh1F8z2p0GwLWhGKlmwisifwRSLrIhRLw1sg22kd213vAU96nv0bidpLc8Fem+upl
8WkrV6k1x0vCw5npx8T8bg/TRjOLh756vn76JTHt0+lnB0Jd2AqfyHjIIWRRpJpngK3yuglxHkTc
Mp89+TMbCWh644X2Mz4b8eqfKlQds0P9jn6X6oF6Ic9cWYNGanJd9plJFdKKqVkOZqgXVesXae0X
S+IXFjBE6uPQsL1TOdvBue81sJSjmTzvu+KpIbLXwctHkurUwj+EiiMbaq7WSOxYOdSGIwe0t3bi
mTJRR5kRIWnki54Tk8c8VNgx02twbEJR2pDNgax/y9+n4c9ShCxhFl2TRmmELgF/L+phn5QFaFRf
zBTPzTVYT3kFimMgACrrQ82SFUEtgYiL9ML/3EZ/foHwTfWWTr06dAaC6RjEN6Dnsbe4ueSRC51X
MGRwj+B1sfDjJ7LhL5AUB3urL68iL6eQPz9j/RxnW2vJ5hLjCkgh+dxsYswMYF7Unbrs0Jl7xbEk
fpd9XCGDNIvC0zS11uZM7g9R4w00d43pPx2g+su5QvJocsXSzUgdYGdX4i1R7bxiyyBXyUAVj+EI
PCVjilwWYy+HuT++FJIJXp91w2DdHPIIoosqRCyqzG8jy48r/3oQulxZ/bEkJI8elX+9ZAaeS8fs
hSr5JqrQUrDUoB70wOi7H6YJWEibSdLl5fD6L7MiF66pAGPVttiziaF8Kvgm1NldX9n/Eev+2BA6
FDU4jtuoX89F6yK2pm771Hlrozh3O+ZOgbX8G/W25MuJVLWRXtEkhlxOaNkWoJe5FzUHbv+WfreL
DtQpUoSGBgX+8/W0ofmpqma6mCHpHuJVNz57v+6+i8f5zIBwwAbTzOtOBbOzXnR+a38n4Jmkw/0A
aoZexjIgW4xwyAi3qEPTxgBbJ0dnCM3V/5C/5R/H+Gw1woGK1NIcyTCZYddhNH4kQUtyD1QTHjdG
EObEklN1ee+d2ROOFenj3HCgjRwmGfhrcYGmoBiYGvVYs6e8jFyMFrqWehyrN2tpfWv5lmYnKDbK
rjAXo+Sfn2GJju1aVjRGyu6biHsdqzEI1r8QALP2CuhY3aronvVu2JslQAm8v2vqoNGT3CtLdTcO
GJ4fMMqP4TCVLRuVOo+TlrozesHF/KayxK+JtZ9yNrsEBDF5UT31avE6dw6YrPW3oitMb0qrnTX3
r3k2oV+QQgTerGPJOZetUfi0Pdg8QIQxa2Fm3xqgWciz1o0Bvr1+HC5X2WeuFL5oy2NaoUxhYER1
sBb0C5JNDX/5q37wCoLbXjdoXIwkfwyKgyyZhWZqSxozzPskGJooAuO21YCCAvD4IUZuZbgkVmkK
5q2lcgB561N3GuebAVCuutCPFsgcOv13O3G/HSKoL/SbhBkYqNLcwXqtG8XlKGk5CFYS9mFjOEnX
Hpf5LbO7U2HdDnkCVrA9BU2v8lJPuLyORuuV9F2tsruGWCAfh3aP1+CBOjHQiSuLeQsm9c7LigbI
J4pH6+v+EMd8/3mEHWhza5DfJZ9ME2f1RRaRdoQ2TXK/8mIa4Ewr8DRv+/ADhDlxdQSLyw23AonV
dff8Vd7pf6yuoevMqtP1lmZicio0KMGQJNvb3egvZX/qMTYOet++CU0DZPpVZeNtRAPo8o2DUb9v
LQx2p3XQg9+KgVEB8O/rv+xi4j77YUJ8Hnu9UoeqtsLRuatG3bUNtst5f6uRu6rZUgyLzY3xct3m
/3EI/nhDiCexpeA9Jsc36AJ9Y3rsYIwuJvFcZVsA0efKHqc+MWXXvC+c7XQu4NwIYZsmg+tY1rFv
UMgzh/2w+8OyfDD9w6LDR8chAm3key2z9jnBvclmjyaUW6ICrRaMm+bpeweMJCTcJbHncuL64w8h
KDAr5nM/IAsz0HPEAwfhzF7icskGFJlvOw2Qu5TB5T2QVdNx8tu7HMTZCt4i3cidwAe5ePam9qJb
UKT8l7aFCiouqwpvXaURzu1GyU8MqlSDVoPsEWOyFQr8unGV7rdW3C3Gw5jfjbqyM/v7pcR07fBc
NRloGJLN9d8k2fYiO+5kAtHAagKPqwebgfujIvdJoz8UXANVjAnZrvZEZhmNjewjiJe8CVdgVatQ
oFi4Q5X3Uf/U4QBElWe2T42MR1ayq0Su3M4aEzpovRUmC4Ry4iLo5lGSzi4nzX9t3E+9oLOwlms9
4mlSGxjjMoKyPahdtbW55FvJ1iGEKGPIKcQg4DXaQJWk3EWoJK/vBtkyhHiEkVZDrRcso+qr7Uxf
SdNs6untupH1L7kShMS3GKUjyULtUcOIeIwHEXCSm75SF4BlT0ENUN51a39PYq4trj+BXXz2xuOo
QfqBa2HFJtxocw+0Lx4oob2qeeG45BbRrlDwHDXVm5G3G5KcWiX57/wqPjsnBbozpsmtsF3uZrAy
Wd3RSX5dX6hIpiImdCocqnGihjM7NIFyYr1fW1/mqmnvTQ/FSYNMbRqsTyN4792CTnyFRpmn6W1M
MXInu21LdhFd9/HZYWiMxdHNDLuoMHMfswxqVm8cJut5ffZFr+wjuv6MMzNjitmykSNZGNt+r9/0
u9zlQbIjOxl0RnLuPskyzgxxy2maqEPN4iSzPwC1X02/r387mceEczczpaBNPVphTdrj2INFI8o3
uqpLAojMjJD+1XKmDc2Q+1L9aGooOe3CK1VZZSlzl5DEm2auUtogTC05sLWQOyoGSbNKWyPdlU8v
QuI6MzZSOuOLWPrvaMab/5RUAWTf3GS0b/su0TY56F3dKFFulMnSNs1cf9NnMFqBtK4eQMIxDB/Z
WGrB7NSbciS/kzp9SaD85GbTREEjhFfSvhpAqp5uZicOooW/Xv/iEieJHVuwgS4Rc+CkxMEMJmYV
lUhiQRJmRUCdloCGtNBGXNEH3QV1OtT9Iq8bcBs1QWnQd7LC6q9hgq9x1hTCT2kixmWGldxnuEtp
TnerrdMkMRhl9Ue+AGQGJr4aBFtJrGyv+1K2G8R4MzFIj6qoYapRDf6HtOtojhxnlr+IEQA9r7Rt
JLW8uzCk0YjeW/DXv6Q2YtUD9Tb2fXuaw0wMGiCqUCYrc7HyzAFsxlMRM8lVcn9+LUG8xNeJSquq
Q9YhhJOLfaePTsbQW6j3fQJSFZSlW+O6Ai3Y+TUFZquv+z/yP2QoMjoZmn5gIxh1lMLPMnaV41qf
X0Z0JdcLdbRMmJBy7BRcyTaCkAyF4HfunV9B5LJ1zgGFbJ6BkcQTVWjEoQvZUfmaSomn0wtd3ZK2
c6H8DZpCEfO0IN7kFXAp7UdTCxFrGEPkEIldSRHEjZLajSMk4PPW1AT1WJ6Nl3+M+YJsV8VqVBJF
PiwDKkWD4cXFZ0krl4xPjTHZrfZczblNszsVIs5RM34mylNdmqgKrKBIcNAUGkbnUjc19fsEgpBu
HUWC3/gPRbW/g1aeW2pM5yG1/mp0IAPRIesMPr7QBdORbKdX8W12LW9EZRjBXebruVQ3wTCq40uw
Yp9Id3Eo2Y2wE6iuvubM+/DFH3R0lTsFnLTzIMU3lTq86d0v2s7eNKg341Lu8lB9oVPq9mn9mg6Y
AzNvoDT02bT9RRV217Pavmhh486N9BmV6WyHanJZsdEr1WzTj0phl03kMqV611tph2HUbdl3H1b4
uyxBAqrGjgLep2RRfxdJWO41YClAuNgUlxBS29DMamywpqTQymhB9xQHIMFe/GFZWme0YoG1nbRn
MMkD9qRjiJOfo5LbMTFHGa5qBiIH1Kas0wUrnHS8RyvIf3qMYsot2Qx15ZD04cWUSIFRgF8cglcG
hjvOu47TBnW0Fve8qBC9zDHXiyQusZPb/j7SoGRmgugaJVB7gfw8AYwDcl6QJrehr5TaCsY8bkR0
RCev79Gv4J8aM7IICQHNYXliL+2O5G9LK4huKM+T/5fz+F6FH56J4TcGCM9jvoFozyMmO1EGa1Vo
uKLjWtX9dVVVQdjOt7FSY7YsUoEjizEbbBQDAOLyLVO7C61INxOLKGYp89/mXOF8DHlyQPn7bmZF
6wwlxiRBRj4HpJfSgGC+SgpTJ4v9kr5GKTiIUdp2s4ESjI10D0kJkkVMzWhG/Tor3UfR6W/gCNrn
1vRSrTjUskPfsFHLV6Ni+0S1rmhbuh341SWMXhKLgTTrmuqDmzfSHgGXnXbJRwISrZ50L0Vo3BJw
2XVtfiEpgG+F9VsECHoSvsT0pRhGryuQt7Rs1yQsWOqLZN6z8bOwSuRwu7IIFAX09fsQkwuq9EtK
H7Xyesn2bHkm2YHMQcxuQuJTNK57v8oOYegT81eFGjsgJj7rLpDvQRsXjAP9XTLkQDob182Y22QB
fa5UO+NsgvQfLV7rAjIqTp+XfjvdSex+au4zaW/2l0p11wPkqCOULlXgU3TTYTgr9RKcu23zNLWp
O5YLBAVuZOlV7zARk6TURx9U5NFP+r2ji8MVmOJYwuBNidFoNRgvVK+7Wdtz2qsVVD57F3OsCqzB
4uxfKWJA9kkL9U3FuG/7G9rrr3UmSvREq3CWPzBJntUGfcdiTl9A1dpF9L4xRRCqk+Hy0dHxlq2N
5aw0owIJEfmzlu3lQiYbdrV84UQxmJAukHX18A7/i/b06RrF0eLrERy9VxUKwbqU9zLikzkIyeKk
IZjBIajbPah179W0cSHfag+j5pfJU0hhV6CPErjYn7NAawR/9Cu4ODNJQhLGFkYXpA1z1F19n3V2
f4+2gG8Bc9VCJgzN+VUl8rxrF7wiPD41kXONmZFpAOje29AltRsptqsQYxCilYSOlYs/G2XUR12S
ML2aynuqTY3fz9O2aaq9Bg+5dmQ643auA3nyASYn0kMqyQ7QswjFZjuK9gwz60kSgepTcuQeg/Ol
YTqd/NQnzyDKxfS86g3qYzg1AsMWmQCfUg8KAc2wah0GY68qwx1B/D9UT+e/A08Bxj07lMe2lqiR
ImPM1+ofJE+mrOtcYMNera7aQN/msuuWmwJt1QpuNjZsQMceNVVJMET/WtfXEODVtV/ITBwCZPgC
FSnBrzt/TdC2+tNGyoqlZajg6UWvRHEGsCI2+7VpCAUwL59dTbebboss188dUZxzPpICO+OfSxdA
ISBrXaE4KP4kc+MUiC8E2zvvuikv1kDNmVrziIG4zosSJ3amS5DfoGCXQcgbhFNifJHoPDmHV83T
nBtVihp8nwGDXtqy+dlMs72AW+H83kTHx3k3UGxLbOzT5pBRM1gwA2JZggrAeftAqv/nBwK1i6Rr
KjUOZefFegVV7cyWkVqc34fAQYLM9M9lkhjiJVJkrm+EeZPo6NE70VW/1UGQJHmdm4d3q3JD4ov8
1mkw7N+eGbSbfy6MplhoSTpC+dY1A+apzlK7muSsUvcXJVib51fosRLTTvz/ePV5lsqyndu6DZPm
YLTLA+2gaaALLVtwP75C/6PXz6r6pjXKrPkaVab3SrjYy0Z1BxeaTDGQOHuyXLSXQp4r0bKcVYOo
bIn1Wl07gWBN3XRgBbHnd8lBAOdGTnXX/lZEVi5akgtlKlB6L4mC0yyMqrXLHjSHofJ2/pYKbOGr
TXB0moMUjoykDM9p9tRDPtfaL8MgsITTjeTvC8mPsStzm5JoASUOGIYvevDJ5Xa/7a6mQHkfD385
rlDapSusr/IlF7Od7+d3ebp4cfQLOJO34lClWo/nAOD6z2y/ih+vAirVh2wT2x0255cTfTjO8s21
ijzOiEF1Nd0ZwGWn0+35FUSvr8zZuFoxJe0MTTmECcNMWVQFY6vtm+ZOa36X8gON79ZOvDLgpJcm
WNXIuvgqV0Gz01WYoLiL4hq9rAOzRPYpulBc8BFmaUigZ9UcYqa4KfSJk4HaEJAV+PDTYIjvL8pP
u8sywjOrSlTQ+aXX0KDb9DYELS6gywjCU9ENFq7GhRMqa8JlmRDv976+a3aVg5qnvTizF9r5TlT1
Ery1/LR7malzPOSqcSBFBIemPRkwmEwbt6EsKMOvt+RH5evoEDkPY2QRxKwtZBJWcdAgddaE1xNG
FAuz30+gU23U1/PXVnA5lNVwjrwNBZ21mmlrWaaIXdbvFMTveieAZAvyI/o1PHu0St4q9TKoTYPg
aHik5Kp8WZkX1vBoIZs68sVzXifr/EfnyLkXVWstKzMRC6+oQrm/lwB/aRYwbrVB3ec3TWaBSH3w
zx+m6J1XODfTRVrTEQmR0kp2rTqQYNJRKy7tCiyII5LP8iahdplf9ZkL6SXRLRXtmfNAiQFZ6KbW
TFQP1kpwv+k9FcydoodX4Eu/FBCPPmaRDwVY+uBPovCJ6KEPtLRgqkX0OPAgH0yp9lrWomMySsxe
ote6k247Tce0wGsa3bXDbtIO47Br5kdUXS0DvQAoNwm+pcAyVM7BjNSS6nAtFZLXFiOKra1+Jnvo
fHnxUxJ7pLJBX+0wW5jFidaV/7TIrG8B4FBk60DvZh+Ch7HqoCDtSQ6USpnTXMyLB35JsUMVfNav
mvzRZ0WpkkBtB/QO69iEZOsOfV9dKmCv0ENFBjPZohjg5E5NIBdXKh0VvAZ/7jTPu3ECfbZxCMdX
Jl/2I0iVyewJvuPJfX2vwmM30nFJDVNq1sSMeeyVZsC8W846UxTvV5GWf1EREWxM465OR5bSHHVE
G1n7S26tIC/qK5kKNnbS2o/2xd2TtKH6BLSP8be1r4QYbSCy9p+0H2tV6Wgd7kVK0nqseobcJdNR
01W7fN9l1UVuPGkstc1R2U3hLlbv5mTfDLrIEawn9eM5PFqce54wrpTHAG03Bwxb+2XWvklp4U0h
RrSkXRJ1rm6QAP0cOx0Hb2ajKKQ5mdQfLb9+6CObMKXcMtuykg+55BN1Z+gbOjwBtIIRd81ZosFR
ogm6kDdSdRVm5aUEUoz/eHu5d2ypVLVWhlFFytpfMDkY71dZ+sTJtupz8qGC21eMtBacOfeItS21
qioa0CLPQo+wZ1MXDdmI7IN/qGRD0uQU9ZgxvJSW27zay+lBcHDr9T93czjnMo9SpFkEaVQHIT9J
b2zVWi5CkjpsnB6yCR0HZfHC+jGPd5a0U2gteD9O49W/7w6PcVlMmma9HtYHUBihhTD5qE4DkH43
ZeMbYTt9fMiN/jk05n2qTfaQvRfyVWwyiBiGbtjex6a2XSQ9GJT0MtWjK1jCZTVgSiL0WJv7ag/n
nBlQMFA203xnWtfRDNFCSbUbBtrOqdjH3bWVj5tiNnzgAu0a3XJGJPC8XqiY/QnLyjakzy7J7AUd
mHTRBAX5k98YDMIqMTXLgvjRn6ZTVBD+AjWedSiz1IlBCs1UDBkZT+c/80kneLQK/5WVRFUlNqlw
gvNF7Y8bJVi73iLg9emA5HsdvqOXZ2pR10WOvuFOARXpASVER3qErqSDLHmfgMZbEsWSJ9+toyW5
RwRiYosZSkqN93gtbwyIflJbTVEy6lwVEXPS72NUrpzzB3o6hD1alntWoPwzkzhOrEP9nD3KuzAY
t7XfOJInb7XRBYZuN14mBygqCbqmou1yz8wUy203zgh7BrqB6K29zM/ndyZagHtKzCJl/TTO6qFr
kXDID6lSCF5k0QrcawEuoinKTFof2qqxY7K1FBE0b/X2P5za0cfhXgPVZIvat+se+tsSLV0yX1vt
5SSiqD25kSPXxV09QPgbJoNt6NAAD1A0WyNtBdfsK6/8sZOjJbhrtjrnRFZikCChElMgPupiTEWR
TRlfG6APY9GDUl5D8GnTpPPWkohTQd9DugcNA4SYJD1xo37XtbMtS7spv6EEEV3zK4w1V0Pntwpn
VMRvcig7NsQ3a2g5oXk8/e4pcYjcC7Lbkx/laCvczS3lWbFUhZogQb4cUYNkGkqDA5JbcMKcv8Kn
a0xHS3F3uImolIVZv442Eyh9bwjo/m5K0NN2AS3sRkfGF9q9g0xp+qj8OhDhsE469aP1uRueaQXt
1RKhgRS9WeCEV/o3fRGJvIhuH3fJ0VofCdUR8uhj4vXxC216V3COok/GhThSrdTakuFx6jwZ5cfl
oj8UlzSATpQDAcWdsYOCjJBT9eRbdXR43ItoJcXEQuhdHBKd7qmR2gtJ7DxGcTftf9WZ7JhGt6ll
QQgt+mTcC2lKUgr2fNhyEk+bcr5OYt0N50HArnW6wvO9OR4vlzRSM6SsVA7Dckl1kNORX2TpZa9C
dmDVj7UeuauMNH1XiOwvdAZ7HtjlBJ9VcHN4QFyt14tSQh967e/skI9ACEJ1swu6WxMjy61dEbej
aEHOi0WFnJpWtgIoQMQWKQGb5v+6J867RNkSTpmOWeDoM9/OVoBS+R3E4QwbGDdMOlV2Aay0M4te
mtMRz9EHXbd+lPqkjSalbb5WjeN4k2bQKimsjYk5i66QnbogVoJZydDt2hsrX95GrYz3C6l0R6ks
UJEugsf7J/Hfn1mowXkeOQbzYWNaNXpMo9vdJkhCoWy1ztqFh3rfesxlW/RBIz96+p/GB45OgvNH
RCcgOWxQpiDTYvcGpk2N/5is8HPJdZOzvFwy6zDd6EG2aR7C+3ADdn439aJDLMhqBc6Pp7if61St
ihVXiKO8aPUt+hVAo2QCHytahfM7Ch3SXjYiE3pIH4tiOXX0ojYvc5x5541eFEnwc8FWbyYjQQPy
kEElvWxGjN3+Zotvdm+Z4aso+3Yz+pFU39e1I8fqBsql4QyNsPRqIVfQf+7N4rKB1tH8buRaYEzX
DdMds9HsSGf2cBO7EDVNKNRzBtK7vXZdyK1tmi+hdH9+I4ID4+GeUxJHpd6jf1Sn5KBG5rVFl49p
fkySTHABBF6Lp88fzYnWsoEHlkAkDmM+KzH6+b2IvIfJea2GDjFKF2aNXpAMMIRGITKZ7+WX1hs9
02cbCo0HUepyGmL6bagm57J6CkVOTIpA58Pcp5BVSCdXmxO7yNX6DiPUaGNOTxREwr12W5HJydTw
ferk165sPS3qD0mX+4lkbWQL7NoTQ8+lQZ5cpSIh8NO/8yiK56IPs6mUeTTRKINix0ZSK3fu7mgM
bGPeeG02OybqzZ3ZuIQEMjBUZf8y0U2vdtslCm1NfpoxlsWgjTpG4FVr9OscSfz57ye6IZy3TXQS
5VOHdHcAAYUmwRb+a32G1wYYoqTUF1bLX+VL9WEFOqqYWq9vq4O4uC3aD3fiddlKWksgcNt3k232
97QSmJSoSsqXO2g4xCyb8TJYOioqde7NYfQ0W9B4DaOAINhj8+SEUK91RvOhjw1BPnWaDeDo7nPu
NmOdFrcV3kfc66vOCwN2OV0tduiqLshdmAsl9v+cDvBVEWkItVROG/nQG+9T+7tp0VeGAvH5u3ga
9Pe9NYvLRiFYO0wEA/zAKsyKsxr0LSbAAsOjARSLg9/Db3OdlMweMidxrEDfTJITZ3Z1aG+gKO1q
2/O/5+Rd+rZefkzTTDt1qFLk4DKA8nn/ThNB5ez0lM3RCpwfA+WYrqomKj+aXmDL71lobln9kurX
k4kIBHl/jC7NIspjT2eXR+tyVl9l2WLMFt6F2dfLTwlD7Wu/C7CM/lPZgcbuCmN5C+CSQNeA+sIR
JZenW/pH63NWWixjFHcKinm4w6BA3OQ+5uqg9W0bO3ZPNqL11nzrRwniaDkuH6Ngy7JYiQG7FFrc
KKXOYRZo4EK0GgMcGkZQo912/uqIimsaZ6WgBS31IcbdUfG/B10BNFi4k60vlVbd7b2ZbGgZQN8s
3cgbEQZGdL58RbrRIuhcK1p9gNLM/RzlgT6agZRsE3ajz41bK8SdEsszQaQdQglaEQHBTyeJ3yf+
Y2jS0tRUgiwbPrAeO6s4bXWpXkPvwZWC/upf9K7WMOPMJ+ZnKBf0qSFbh/NeRTRmt7OH3zEUaOhO
99V38TOzfr5zy60/5yhnUrtONZYSBcDKcK22ArhhcWoFWLSk8JLwLZlmN9Ij//yl+pJ4OLcq5y7W
aSyE2gTM+OPOyhBBgAKm/AWgI/iKygddvSJKrnhmXz72kW5bmEGhQD2vYO0meclCxBv0MjIGRw/v
gJNy8uZew4BHkXQ+qQI6A8I6hah0p+DUYLdlcpsqzxoVKT0IjJGfy9SqfA61rkWXUev9yHrOksEZ
ld+DRN22r5wcjZvzx3Yy3D66i+vfH32r0CiaoZbhbMJl2/WKbaBiRkuHiKh6RdHel+Dh0UKyqUaJ
IWGSkARqAHoEc5ffJ1dWBdVI8MkGy860u21yH95F9/2b+S+gMEKz4xzdSEiVlgnma9lUAFb72BkP
jVWDrhtMbIvXZHcjNJu17BMqgW46a742EsFhC97MH/ObbWlZJMGLZoS1Xyw+YSJiQsEKfP1JkTuN
KpJR43MybzH3JrMEezgd4n3fGL66ZBRZloeSjmcZHOQSPl+0k7fEV7wyEOocnOx7H63FFZa0DnD5
vgY+cwUS1dfgsN2oQLdV/2KiU/Qo8cOWZWXQSAUSA49SifrSLRkugBP013g81fzmQttFiTdegdQq
9kTqTqeBqEcb5ZxXqplyvbBiDe66T8p85q1qzcnv9K596m3wr94Yu/hN9tubzIWmp/Rx3guIrg0X
8qBkMMRIhuuDWYR+USx2bMiC9sD6X5xxzwbnaDBxWKPSjFc3i/XtxO7kcggG5p7fx+mE++gcudiJ
9Xk1ThPaZ5MD0eud4qJlB41FBx3ireLVmH4RIoZkwXPHF5Kips5Dbb04CgzCeNY/x8QuHVAwXf81
ZrQ2KebRrj9UT24QTDaQf0Pv0tyGv+bH5U3dlI4IFir6nlyARau+tdoBD75iZUGc34DtQ/Dcik6a
rzcZaqIZSN6hhuE0BZIrZypc2ftianFGcglwCMZKN7EgKRA8V3x1qCVKzaIWHYto2TYEQ8y6YSuq
7KatABAqWojzPEOzTNJEYBEUY0AYl96nyVbvkVMRgV2I0g2+RpQ1cTLLGgyD7OQVKpkFvWnPe93t
/Oi+vCpeVkVM40W9rDwDVSOBOxeYJV8skljYZLO2xqLNr6JcxSv2hlDX5PTEybdZ8tIpk5zKuURg
ItSyc3OTYAjxa9gkCkYAQjGW2Jbev6MfFlgCX1/RqkpmmQVLYK3lFF1tl4bgA4pOkHM5GVGlAaIx
iHazTTgpm8HYxGhBnndsgm1YXOyiKmOVRqu1mZkVjNCImOe38ysItmFxLiNdsgV0zLgIEPCBzgnF
PByAKoOgxH9+Hzo/m5fSfGotA2YFGVazGDfSLAKrnTdcnZ+vMyRMMGoVYqwOos4SaiPSL7OPNkr9
cP68Tpea/r7T+o9puq6GJHdSrU8N2XVvyaYEPLVwQr9zQQB2m2/EhaavRO3nI6oSILoVxYAUyp/R
+jJg8D0dSX3IB4zOKpbuSMOioZSnwt3Ww2VuvmoYc5TUeyv+WGJq98VubF8bo/WW6WK2tmENAQnq
lkhwlOajBKt7NT824YNUb1IFYS/rHLUDsqfLgzZ5js3Cs1QTKivUi8zSNmpMbkhdMJDRUcrfSVMB
+XhjzXlQQxizLp4acqvMpT21TxMDqYxV2pa2XzDUz3TLTSuvLge76rctOkiddj1LkwvVvg2zYp+x
/QQ0WHY7D5agKXv6zn0fGufKJ4PGuBJwARBi9QioKSdLNF72D7nF9xrKnx+GQgQoWWICTrsDhq7z
xV+xyuszX2QXFtrosSeK9E9nit8rrrs+yqcSaZpNxrAio80n0IPNEHt6f6vo+V4vQGBciTQWRce4
OpDjBUncNzld1nZJ4rHssWqId96kTgdS31taTft4hSyN+sXEAN1s6vu5XwJSJQdmYvKKKFf9jKe+
A9/O2Cfu+XVFO+M8OO1QEqcVjjKS0wC0Uj54Cc+v8A/O4ntrnP8eaAMyl3SwvpKmtRUEObkN1LDq
DQ2WT0SmQfRuiCbh/yHn/l6V8+lqL81EmTCHQRVgg+V2My7viQzJwnCXqMM+xhDBNNObWevsJFr2
U6LYVUkdRY8DkDUFmnLRgUdTabvMMWP5wmgLFOzwj84fzmnGP+vvn8lPTGUQ1GipydZ6GGRzAOZh
HnVzP0LFCIpwvZ1dWhhLHSGUgrrATX7DnsbL4qNdwyLBdzr9CH7/Es6/YsCpZwRa3SBZ3Fa1ch81
D0WnPJ/f73qdzjhxfopqWSxqJW3+NYi2i2kJD/0yYFp56MxNl1FBeHIaMnB0upxrGlikZpEE97fm
IXgMPw3VyeqgC6Qv3EB1Tx+nMICwCDJbce1RYFv8YNUS1koGP7VmIp0dttuiFpzmPyQi39+M80tL
BqpxY4Bfmv3iDfQHEMaELFq9CbIt5ihBUv+/iWcdnSjnp7oqgxBZsfqLeLhNwn0NUWJ9nn6dvyb/
UGj53hjnlmZFzpKxR2CZX7RbBVq2wNtvjZ1sJ64Q2Cu6+Jx/itDJqciKCh0h3qN0W0t2m928T5ze
K/PN8kgulg63Q2RvotvBOSg9VgezWU/SxIio2gfg6RFNDqyv+xlr42eowqbQQFODC7giZqBMCpxe
5q1aHcSXhgux2LEoFOAHpnR9IJMcAqm0kmFPwRoGtF4EHft00wJMFz2dvyb/UDr6+5rw1MdQbkxl
EmOD8XZ5xv3PgH/fmAEKxncM+FtfdbXcJT5xl9da91dZEvX2/E8QfEV+ZIqloTRbMyywVKB6aD3O
6s35Bf6hFfi9x/UXHEUGVtxRiuATiDb5d12WV3V6j/q8QiGg0AD0FJVXunphIJQVrCswC54PuVEY
q6oZZwuyEOJkVaCDrGAubDQLbOSS0b21m6G8+L8l5d/b5RzMUFZzNRAcKLAHDuSB3BAYjlA0OSXy
nCrnYOpItirIGa83dfLaxGvvV111CIFfgLkv3nd3oNcVlBuE1sE5mpiGNGT517x7kTiQEvalK+MK
+gMOc3vUHXcQzD3/EUW3k/MxYavIVVnCtdEJorPDNaj73P+0Aj9aV3Y1IwPFCuDK85Ths09mwQo/
P9Uq/PmtPctDDKIx66OolmR8KnWnFi5y88yLXd2F/HCDejhqjcJn7ufoDrcoFw1FqgVSWjWUD1Gp
eM1k3uWZtBnlzDUhGjuD3n9NCdXMU+PIi6seFIMYjxivhtByJxXMJfl7mBEbGsiQObimPXV1AgKo
ecuguCNB3avf1tFroSKTuNB6INDKFPCz2A8lzTHDXQOagKWLwPF6g+bhFhU58OMM0FW+m8tfYd/b
bRPbnZGANXcrJ4mg/vcjSOP2vj4rRx6nAUCKsRAH3uQqqNMedZQTqqLywe1vN9PH+QskWowL0UgY
xVkzQpQ37bZjCXOPIvArXrYV6IsmkU9bLeyPB5Hb2WovRzvDW9F2JMFXXZvB/XXmRbfECzO0OtZ8
VQZi0C3ceDMAfySyftE+uVCNJEYWpgO0gCmwhWlHnbDfsRnZ6+hOUSSwmdVJ/tjnt1YuLwwSxyNa
wtMsH+TyyhiecX8h1PFZFyKQ2BdJyLmFuAMt2dLGmQJgTpibtd+DzQL0ehG9koptP14o4SZsGcSF
fD3d9RWMoITUj/TKpmsm763udqy2qpG5QGxqcwY1HD9HS1qCc5xaAQb+p/NdP/3RkXDnb0RdrqgD
KME6L7/vwwD9cLrPgvWrT+QOCdWNaBb/tOM6WpJ7ymjdJ5CpAJFD9RkBcrid73MXwtOgPAiHoLUh
Pye8ZT8ebW6X3LMGXOdM0xgf3kDdZZkgAb3Tp1jwkIkW4d6xTjHnJlWwSNj4w1Dahf4hFg9db865
m8U9XbWGafRGwuGt1D5j4ahfbCLq3eCuOG8gBH3R9xIYDR8tZytl2jSq9JBMVIY40G89Te+pVm6i
RVRP+moUn9kdHyijkNABwilTqLjEG6bv5mzea9I4AK1qGnspqaRtnyw34HPYsbbfrJp3kznso64F
w0kjG5D5fuypYgO+09rzSCzb6JUHvSkeWHNvNdGnPgb5WvanYJyY0xiUl5tsHJ5RxrAN67LU9RdA
jd/C3thA3uqmjcnjHH6mc3i3FL7WqQQjTOxQQv7S7lgC3cKHUN8zWb1iRYBCAVgJovTSInFkt7kV
tFMabprhmUGVvlLvOkVKQX2ItGa8pHR25vpiGm4wSwCNbM1m8YWRPpnJL10CQi+6DQeiu013F+tA
AIUCj7/eknPnzD1l1pBHfdsPK8QU5EZBFiTblQ/j/w0I/NPs+CxgyK0IJUITAI/2Kle2MmhMz7+S
P4Fb3AqcowVxEVpVCRQ3ktwukROXfuiaH4OffACJF4gKrD/zb245zltixDAHYxlM3Lyst1MgXWGl
65XGZ7JFD6PA0L8isaM3GbGdHhEw5B6UpnElMK934dv5w/tZZON2w3lFbQxTMF1JFIMIDtuZu2iv
yWC3SH3ykfrKhr2C/O2LM6zp3KSDwEbr1E5+yYR4Q9GTwIfLSpSqNBng1UKgb6CFPWV3NHqM0XbI
2IOlK3ZDJSdPoHRbXpfGXQ0++swSIoUFR65xwW3S9zWpJFhFh+F+W/PpBv7VnW+APgRDTeYbLyKo
lWhFzg6hotmUEYMinTQ3IF2+XXIRsvCrV3zG1HlQblci9GiQRhxyebgxegNYO5xnaQHJGdeOnvwC
CNDNrZdYvmTDi6zFdqrkNqQAUqdnt0k8XKby1kgOtL5mYAKWCtBSpzEonmS7wZ+S3PpzueuGFFzI
VyVmgBp1tkt2z6RiYw6I12GZmNC3w+FJwehnugw2oz4aI7Ye30rsM+me0b+3AXHze0xOlUrktu2d
2XaI9PeURVBWMN0aOOaZbfNCtoGr3ujdcKeBoSCVrpfookDmo5gvTbOfukOtli7LBz8mih0jQKfV
c8gsWy0fUlNBoFXurRoiVFu5A4E0lZ0KkniO1UDnEUS8i7NI7fXUk4+pij7PW5vA5fLSMZVqtP1c
ARGOVwRDNBCDQ0Y9xuhzx5Mjp/tm0twWWdP5VX+Wev+0cV5KBuGu1LNeoyj1hjdotdcXi9t+UBsg
GGeFOdpxbq90hFAly3wRQ4ogIuLlZQaDmJDehXdWy9/lDIU18yqFKphgi6JVODeWs7oA7HyBIMFh
+pSedbBXuqG7GHa+n0F4aKBimdnJQVSoFMRFGhfuLUxGu8ta34LlwPDih/Gn0aqOLgSfr26Ht2BQ
1ioa1XTLkvn2tdJbZiEVFK8oBECJZW5A1Omb5AqSE15PNUQhu5LGmCt10Nf5H2La47U5BxVF7Sr2
QJDvp8/6Agb6AmaVv5//gqdM43gRLtfVWogQyDFwoE2X7Cdg7CAybpSSD51K35pkx+gxpUFFg/an
fC8FoapmqRZVUUrBsR89sBoSr6kDFuQQYTqurn/pWnB+WyeDk+MV1ht0tIIaQfhSVUFbHyqgByri
YFISz6qgtGlkPqgQfQWbk5DzVL8XZHatNQtM41ReT6lKgB7XNVnn8YtVa+hUGXQZfhZs+LXxAGiP
Y6WLI7fKDagkPDAPC5b8h01/r7ke+9Gmi6hMUnkYKB7R2aUA21UZSKXWfLLw49mJH84f8mrcP4zj
aIvcV6RjSIxhMOXbRs8Dqb0cCdsmKdSbF/i65OP8Yj9BS/CmxwfKfVG9iwvgJCi+qCEFkikHU154
zZxdhqP5PjaSs2SoBSVvJHzPmOnlo7WBaMRTIWM+cgIXAWTAz/+i05f4+7Q532cVpMPlxmnry2Ve
g/ai//+rzHF75vxcDfR5BcmR9QWZPMXNXbO8XScyvibHJciZbkS1buEd4pNco+7rpsGSrUtX8VAP
M4ngW3PXJfOH5eX8GZ56P44+Kg9bVK1O6cwRqxFa2mTczNXvQTjUt/qwM/eURymms9zGnVnTA7sx
X82g9lNfvq6eJ38FobKNiCPnJwJV02D0xNQ1CGKb5AvafGSGfV/QMtewqV7PndR8USCtrFrBUDcr
S3Xdbwy5u9EhjmldxqAxafdaf5MV2kvSxxdDrbgyWdV+I6eR44DKuhdnGBJOWq+YMfAAcJBK7aL3
wy4Jd0a6XCj/R9qVLcetI8svYgRBggD5yq0XtdSt3fILw5Zt7jsJLl9/k5p7xy2qpzF3Jk7EeTiL
qwECVYWqrMxhfLr+VS7dtU8rWJ07ZWDlGKKI/r/4CMAgHSW3q0flrvi5TLdTOBSF3MjC+gWf+cns
6uyNGFJR0lwn0Jt/YNNTicEAYMCdKm42tbiZjFhygy+9Kc8NfjTzzr4Uyt5DaS3rXJrxH3DPZ8xF
Ajxf3Up7uhe85SdbqxdOJ/goUDD5x11eWDgDATGP3aza6W8QYG3IfvZQBkg6O/r9/wYgfz6R2iqV
4BDojYsJtlUQemi0s6mMZ/eCM/y0ulUekQFyOejLTk7d9y66NcXL9SN5wVF8+vMX+2dfSvQIbIGm
ag+z8kO0r3F9G4Eg4LoN2RpW8QypztDGNaptSpM6FRByWeVet3Ah2/q0ilUM6wvFEMoSMrIPdhzL
G3zqq1I5LOm5XoWmVC8ysD7DDl7TmGhrHRNMAR4oH734KCOiWH7zyrt+WtPKV6RtAJZ1hG7o4GxK
QJbDGqBCtLq1WDqoKPEPH4737BD01v9dV3UPZvXBw1S6AKkK+iTECdG9AK+SjSEx9WezBwGrS3bX
v94H9eeXpXJTpVgwxUjaalsVPa9A5NIpYHlV3xQCopxaWO8Kb+18AuUJ3ykTtdO5+iBqYOVgq+gb
hNYxCi3Q/KJ+I6jbZJsu/2bE1AlZZ48U4sTz7Ip4dtOoBuBo8tooPGEW2400a5d2xOsj3W7AiaBQ
f9Lv0+gBLVs74+8kuFkUEDUT8+lVYvcFSqtJd6MXnRsaqkvnb1HabEQxBDajDRCpRe9d3xDtQmQ1
6NmGrL792DalKZJeOWoMPKbJr4S3nrBmt44G11zosTQQRHaNo9XgwBaaA7FaO2G5bZWTLZr3UrsF
i4zdK38gWL6Jo/SglncjhKmLgUuAJ0z2U1expYhjg1ZDqhxJl/82Yu7HVelQ1v8m7ZOqqo5FlV8g
lekwv0DHRxDA/sw6bnrUwBYbhVp7pjmhvolZ9iKkz0qsoz+OAUSrZBsqdHxE66YdDW+mphdb+hMT
3b4Wmq1pyrvV70pzZ4J+TdPKrY7wTetvXVXtdRTZevKH6WCBhpISLW29HvFAeOMGlIRnqh1Ks3Qi
nh0NFSP6E458WVuxQ0TT7Ttm3OZq/yZ6/VeBV1ozxW5ekVuwnd/FgJM16NWCIS2Ici+afrRSdYyL
3vLvt1/P7ZoFG+aa4zIUKiazE+4jG/3vjtd6MndgLVeCIMc3A6FskPE/vEIBir7zFh2zak/yU5co
7mjsq6hwsjDyDUNs5wpCJzooSJXQMdVfBW5pyrYxlJYGU3cyiNOamcwzXYxOZ3uxiq9RNIV1F2Av
+iHejoI62sTdksgYwi6GjzMzqyAbaSnIfgAjPdZlt6363+NUudQyfHM8KWHv943fF1IstWxtq8hr
DMmYlssdBxz0mDzVP+rYWQrV3NPeRbGhfrdR/gME3JKxnC11FYtVg/UdUUoFJXiV2kPd+F35UtXU
aaoIePnJZeMCYzegq5bbBuJ1KYytShswNHpV+HT9IF5K3VABMilgTZxY63IFrQKRo1MLv8+YN09H
3XhpwVaaTWwDeTuJU/2KrsLSz62tkoQsw/RRMMMaSwt/UEYUfUD9ouGxqzNPTIkXtTe1lvgBRKqv
r/Oikzw3vQpwKNYoJlMnmA4LXxuM0NFF6gxD4dL4pQXTZ1mk9sAOou/cwBJ+S4SnVxz8RKj8Fr2j
afCYIKrhfPbMAgIBc+Ep1nBHsiwByyyEsAJUI8q3ADyxWtQMdq3rW9Ik0Mo0X3vaPedj4FjsuaZv
gfbDqp/yaguxwtl64qqxTfljnmluPKl7Eeu3pp6B2UPtIB+IBumoRXZoPVXmmDgNRsjzqNro0QMj
IFS6KVCmzjOobGX3VXrg2sZq4caju8ZI7q9v4aWjwixqEGIS0DyvU4Qki5JZaEl0LLh+k+fvQWvi
LYdBR6MAdLOWnJVLPvjc2ir+RtB1zQKSRUcl/tFBwKvMnevL+XgZrFOecwursFmZBgM3Qxp9VCBY
Zo+78Zf63N+VdxSgecVb1FHEHWG2qrnNvnLan/I5m0se6Ow3rCMNuCnmqA6wys46BiTeTtEpGTpJ
sPl4la9Xen72V3vZhoUFeMqHn4ueol8GJMi2y2BA4C46demu3kW5Hb/JGT8ufcRzw6stFkXbkbgW
ytFqIQJvQOpJkxyTr/MOn13Kh8s5S5xHI9Dn0FocmF/tsm4b3vyDr3tEffcQ2CZIOY2Tvrt+diTr
+niknBkdUivPixDroiXqGMGrboyS03mxTnG2dR/FrDMTrWEBYLOsqzikd+wP1AFu5t0i2lN54SkZ
0TbtQKRvSNseF9oC5y76A9lzZrdWYjMveywtgvTYaDrz+Bx3L4xQL8tMh0RQ1dByP6nhs2tN8kq9
1LCFcUtDKDKgGreuLNdKrhhFgyygc4sdUDyobX5Mb6q72QlsnaGZJMOhSG0u3/pswd2c94oZt8oR
s7HbuWmPZh1tQnJj1n/q7jTo93gzIbPvcwesSBg6u1eLyYbAgXv9SF1KgAwNRTUDurLQf1nHJzWZ
6VRVCjgj0FnSa7usfwX64xjO3yEm5Iou6u2ikh6zi5/7zOzKNYx0SIc0KZTjrKTHGiNrJTDPQ/4T
jIW21RU/esgmlSFeZTXmBO2hYpJzfgnThkqwrmpEpUzna+CzYrGhgyrvct4CqMZGfg0MS8VAKngK
jPxAgq0xtBurG560IPWA63zKeLRjze82HpzQeMVTxZ9RpK+7bCf0oLYhxr6Z0JgI+rx0mnH+2U/v
1z+VxGmv4UR5NBSRZcbRMe2BwjMjaAMfIJAtGSa8VHw4Cw1f0PYJn9poCU9zjqcUZa7R3ukD3LUq
Wc6lujhagP8M7Gs8DZJ7K2/SJkLpZhkYKx4x/gFh6GQLDRKpmM3FHPDc2uq+mdQaao5k4mjw1FYs
6nPV41HmV0iwDNZtMmPL69YW/f93oB+B4tzu8lXP7jnVtERvqjI6TnPrKWXmQTrMT/LRnTA8ev2A
SHd0ledG4EXRhvkjtSA+Zfb/0Ykof7p7SNVLXIfsPK5ch6EPgUKWk4LWrVNNLWimKqcrIkn+JzuQ
K1cxBySx9A4fjiaPsTKBrOhBzdSN4DJqoosu+fxTrdIGKBu2cw66gmPXqW+kSHymv+bVBOGhzuVh
jVIF2dVafDAwtReod3WJV3Lmi0TWdZRlvOrnI1NpWW4Mphkeqyp+5uCN5JjpieZn3rdozINN7Pqx
uVhzOlv3GikEKd+5r3V8yIXwJnqbMU6Jq3hT7xOko60PHufvpXBQBwGS5mUpqfNTifF5Ka51uYLr
fPH8d6ze/LXallOYB+ExY8exvas6Krkgso3VP28ssPc80Sd4UGse/caM7Lw4sL524y7BcLc0yC2/
99p6Vi5HMyDZXmpFdCxB9Kmk76wBOqUcHCPjLomfyqWOonIXz3ZgHQ7g65VU6CQXdI2WydlgJOWM
8yzU16J5Nub6ZJhCNn65bNq1Va6cThwwZU67KDrytLS1SOzSGmlEqsU7w8wPIqPbUOn9AQT9NcZw
jcBwUGdDTmHJXlaX0N/nrnZd3NJAYDrGy6tm6e2qGN+gh3aTbyh6rT0FNmqX7WVce2zxPldWv2ae
SwdGVBDLRsdKx8Od9ntjmuwo31tAljUD3Y5dsqWKicZ5dDtGm9jaENAY1PqA9t8ATO0Lp8xrjftg
yDZC5DY43D027g0GbBi4xum0n2tz10zJpp5Lr9ULu0vvdd44eArs4jnZaOapAh132zyxIPKtsdxk
xa0B/FnE6GZSfiWhuRXVpgA+otPRz1et0u9S08n0xiZpDboQVPrZ5AjWvLDgYUifIlF6hIKGKpt8
tPJQ/5k620gt4QRG/L2yMB+dwhsaMYAmbQt951H7npbFt+teSfo115c1LY0xzxE4F+gF+1Hex/tl
qnFCL1FT/g3xXsltYavbmpgB8C3cCo8Tyv6aCJykmp3J0pzr65I4uTUB3jA1cVHp8EEzcKg5OhmK
7C0lW8jqQiKxhspRiILJnAvMHYHYhx/CnEh8qSzZWPPdleGkzkaJk58iaqgv4HvbdOC4m9z2Ua49
L1vTKgkI1SkhfYWPE6j3FXnPIkw9TDKQsiTTWLPXmYmWU9EhDqrKoTaoa+W7VMXIlvrwXx2BNYed
xUyhURV+qjAeevDwzTSRFAokK1lT2FlFo3aayBcLgLZEwrG634EC0ZDk7fpSJO6PLyHwLLvlIzXN
luGSgkXaboLdmGz1EOisubErfuiH2b9uT3IO1i91OgGCX3S4PdoE/m5rp8YQ3dSkYgyXYxq3KOeo
TQOQ9HlZJA6MUMma8DjsyUBvs47diCbZlHF0a+i3BcBvEG4GNCpBb256bCspXv5iHYZZ//wF61JP
Dd4fUnPE7g/v9xLeYNqgRzCrvKKG+G3pgxLMy+Xaov/C7f41vPqiYAMT/azA8BJEZ5fYULoR9iK5
i6bn1nqTXTr98ln9a3Dt59kY50bFw2Mal9SJC7ANgIFwSh0rOwgzv1dRmIj4ARRercNC/S3gwNHz
wS6a2CkxtNMbP6w2cswUgGnuZlroMda6rci3SnCgreZpRmozfhtp6PgpACDw2vQs8Bqk/L2r2Pde
4AE4/WQgVTUkb+mPr/Q1O/i7tlVMicJez8tlM5Md22Muf9/cLPiE8baQCnpdxEhx3eBUN1DCous6
eZVlfU3qKjyWJPAnUrktV/8EMwk2QTQ+Azg13RKeJnYXmIEDigfN0bN8srVU2FodbSNl2PKS3kyk
TyEc091FbeH2ordNxjW/agQEKyw9cMOE3YT1dE8FitPop3dq4MRK5ae58K7f9YtH8XxFK6ffDJB9
Fhq8GFLm9+xpGWFIMcEBbmrdyV15kLl0Es/trW59Fwf6lOt9iKKUn/Xpbug9TXybGZc4sYuh88zQ
uvw+D4Y2NGUb4nJPXoKB2/5WbOGkN3O+j7StHLoutbjU4878dKumsxmnHxZxHiCkWR3FtvEAYxX7
st/KS/AXH9Pna1z5kaQnFFMJHVyoM7qaQzBb8XORR17g+eiCZdO/UZH4qhGCYsu50ZUvybSS9c2E
F1doDS7EwiC3iF5uhIJL8Bq3p7rfAt6ugB2ZTXsSos3J38ZCtas5tnuQghLlBwQOn2br1Cm3xnhs
Ru7WnN6YxegASmgPKZh9x9Iv9eZ5SJqDGYqXqvlezk3iVdXPAeOt16/A13DHGODOxDJVbpnWujqL
+bu4sYhenmY9cqz4jXfoFM+yesNXhg3js5nVRcuyOUqsmZQnYvxEc9ruWbtXqOUoEyJbDqyqGD3R
7XL+liNdKcTvPDZ3cf8t54fO0FyePFYiu+1AqziospGfr1vw+ZOuXKjVV4XI2wFpOfULM7nRoKWp
Rv9BvnR+bhbPcHY9qGGJou5xWHMFAqIptKh7RBSw8peKlJRCtqBV2UyDEFjDchEei29ga/PKfRD6
lmnXG3ZaLmStumZ482+QHWAJ61B0vsTVN2YDhjs6in3MzGHb/ZlHGYOj1Mes3KeSFCOEpP7Xxyjs
z3Br7lr3w6nBxfwbLZRL5ZyzJa3z6HFOhykeYHAZ9C9D2/yjPicaOjemO/izh9nvZ7zCrfLfeCxe
esWdm175U4zel0O5+FMSptsMM5NFuLl+9WWLW/nPLtHiLismvHhaYCKS4NQEjzV50LFOK5eJK8lC
7TqvTubCIBVUmI8Gje8HtMAaes8j8ECT2k3rH1V1wyh6HJaw0wqJPsoQylhKnJ30R6yuut71lVlw
3EKgEQ7U4aBs9BdsPpAPiV/jVSkD8UotLnf17N6rTdEY4NwIMTms+1blZkvFM3Wgt4Zct4TQsysb
upXkGGuW6KJldRC3sBh2md2qmEHQQH9dQ644lrX2ZKZWjiYqRKpHCs5oQL8NAcFIuGlTNnlaRb3r
Z/VfxF2LLJkuM8yPbtvZPoaFoY6F0maYvcV4YmKSu7Jrb6jCX0rWbiJAVIxA3JbWfMzLMLIJQ0Vu
zjZW/BoVkdMCLAjI57ZLR8/EeIRZezokCRRg9I3acqYxA7RlUczIAJq5M1lkA8I/gFkfreBdSh7L
UNuGgfqjUsnT9YVd9tV/17WKC02VoDiro5QSFfl2yNItV4+Fsr1u5EL4XULcXyvrDxVAjkUYBBGB
GmAofSnm8i7JFR0qD+zBYgC9sL3IQCRcFy9NVePhGYGDlBLuGCqgi52KNKdzesikZwUkhEdwTpSR
rGx1+TT9/ZGr+AFkVsr7WGTHPMlvBA7vkG+DFBjKclsDUmtlm6LA+OfgF+wm1mM/L58Nc3LLYHIh
Qdcb26CfnFLZTiVoFwr875DuMePAafCTy3x52oHMAuyLk+YUzU3aHBSNOcXY2938Os31BqP3G6or
Tgo1HqWDvkEV2xXhDyCB9TOwu+ZBC36EPPXDlBcOM2rJUZCtfxXdprnoRZvjKJgVZKAFBrjJW1UA
l8gkxDz/win9c6fXbJGQG+rrKMezZ3yHBF247cFoMG/wbnzXfMPB4LZ7/fwtbvVLZkBBc4szaKrW
GgMe5TM1iqVe2PF+k3SxF7SS9OriNfprYb0iaEaqaTPhgCeVulemzC+0fqepsgHdi5/ozMwqKLOy
C6tkRt/MzEAvJIij8eIU6hyUTPp/0NXlZ6ZW0VmfhkppQTxxVBLFa5IffbhtTOiCFhI7+sU04MzQ
6kUTaSGYLXiRHYV+IJNymNoELDNk0OxGq0cvgyCArZD4rufNmyXCF6uCim5UgLhqDsaHWa2WqF24
9RxsxfA6AjUQhOw3L7rGVgF3QEFtz7qTYeExFCbm3pybPzyn90oMdc9knNwogXLQiO0suo1q9TYX
+vs8xoepr3/FrZAcxS8HhRGCohfBYLDOdTTIPsdj4FMGpZzN5EiCMrbNkByDIvwFvhbJZf6yqys7
q5OisjFQYwV2OmWv1uNDHN8kA6YeRn6btzJ40Qff6acLtrK2OixBUk6IH2oCzdxkowd0I9L+dq7Q
b+37DWmHm75tn5UlIWAcw0oJQ+/KUPC3lJHCHZrbJACfbR5i4jKxI4w3afFwl8DLGey9Y80TuLLB
ZUGs79ryqeOu3FocFRI13+ozxiNyFd+79NCIlMSEj6zwy8JMC9AhQHlNfV3HGNN2IgrJyJF2eGKj
KV+RO9IAFd6icbTX8/C27w7g1lEqYw8xmli/USuoQvbcTaJgn6QgjxRPLfDjbUwhpQ1MZ/WbNtDt
xCR/oj2V5SOPuF8Yz1pa7rWqt6sx34q2sVlnuWqAEQNQ6CawqJiTx9XSDYCZUlsQQmDmL7E0GxTj
+Oeza9XENfTSEQEGvhsLauK9V/T9bZhA3IGUdhIrr2qADKRXQztcImrM6CvQQzaJZtAtzMyG/h1I
JrLgORDZW5db930gXpjIKxTU9IOIiMcqILRIXSZ2PJPdoNG3sI9er/vqLxdkKXCcuYPFl58lWhnn
QyUWX600EPJiOxXED7X5ft3I5ZfcmZXlV5xZSY0haKel27Kkxbjk8b7Zjg5xsm0CRRxp3/9yxDuz
t0qz8n5A8SNBbtG5Jm7BP4hvYifoQWj2gmK3C4w0l8QkqdFV1lVps9rRCYuMDsukokmOGVpY1BYe
2reYAMq+ywYWlxTh03VZfbxVCsUFuFrVpSSmoFMeF7HXFrupPoT1uEmal7BEoP+P5onOD8wqbQHr
t0VrtGoRP2ZXp5bPJu7kBSD+DWnuOhGezDnf8NaPY2IzjYMzJN6aDHcq7LlX5IpfB5jCYqDaL+N4
p+npXh/YU4UJqhjthzaTBDzJAV/zcxGCkTQT4ehI1X1V1u5Ub5taFmYkGc8aSacEIwewcsllTeVG
X2KAbDhKtoy1yweTfDtQQFmioHSKcnbbIHe7Tpc8HS4Ropz7gzWGboIUe5KwGtUx9D1KtdoaWv/S
9hoE59X4lqrDQ5HuWPBHbzCh2t72LN9o3W+uK76Vpk9zpSEn1+pD00jBGJJkjK48FVqcEzTTcdhb
j/jByxA6xLTL1K0wludkNnQZwJb5kA5+LPUnss+7cl8xiPTnPMYbO2h7BKOfGSKHxEMuiciVq7zm
s1I1RVXRKcmOcxtsMHdGrPcZiVmOKcEBrEcsyByWmrZSjM/XLX/JXD77kDWlbR6wKYgqHCyicXeO
oXIbFS6m3foO5HBv123JXCRdOax4HPummLHKnIOGyF7mE5anCGbsih/1DrD6//Yt8jEvehZ54snQ
zTlTwiOg2m6B2cdCSBYlORzrFDMJWi1oM9x9rWdukT1XppBcyosWgKnWoGACULm1CiwErSMaZdi1
KMr23ERWMUuAXV91D4ApRauPYaAL3TekX58DdDWRUiT1mB0bkb8wtXoFM1JtE7zwDsVU7ttGu0Up
djvS5EByPAEwc8S9iMSQMyGJH+ZJ4Ch14Gtd6Chl/KtS2V1TQZ1EfAgk9Q/Xz9ElajYG6TNqqADQ
LCNfq59rKWZuRXEO3p3Q72PorUMf4D2k07Yr83cUWBZmq+6m7sz7HMIs8fhWmdofbQaKoO1QwlVT
cSrTebQFqB5S/QA86FPO5reAdKB8KsgNDUXmGDl5uf7DP8DOq2uOH26aJqOGrtE1z4Wl66aasy4/
gs/KC1UozBD2mJb5pqDxqTcnZ6roj2Dqfo9lhyR2W7P8V8yRk+W5/ltU0aailqcmkPgu6hfe5n6H
qU59+JZgzFBDi3YcisOEplJedoe5/4bR3e/g//JJkn0bZ7jseci/KQIMtpZ5V7EZIhZiM1lQz8vE
tk6bkyLoN8UEYAUf+vrSLwQwBtwDsSjA8RzjAZ8/Ga/xVM9In0MwL3w1is6piuTQmDIU0cdl+LzD
jGk4G8QwNGLSNYkt6zU1DNOiP6pT+qrOFkjxSM0wtRtWyN4Z1AJbtJS6kNI9Xr6J0+tF4MWc/p7A
LEsVqtqNwUF51KV5fEhG88Vo2bFtDBcpuqNX6l0ZkckpKM3wn/SZM+pmujesZIM+FwSPjckLO/LW
Q1bbbvJ2z2j/TlOUuhOuYXS8Pam8tfHat9vY2sZNvQkCwEV5+qSp+c4SqJMTE0Pz4DWGAmvdpnYU
3Coj86fylOmpqxndW1sWGijkuGErzLMYELw82afT9AAefTdvJwh3qSg3t3QbEPMxLISXgh0rrrLI
J3qa/Yl7A9zsQOqNnf6r7yAbMma/pxKohZy2s51TtUIgCF/iidkdjR7ChryZxgh+ETaF4NgFalc1
hTdVBZBgwUGNtsAxgyQuesX0nMtVkNplEBpRQfYVCl9MjTPR2ylFQUDPF8GinkuC59cQ9vmTrzKD
SDcGGnf45EaGkf/UCQHkmsulquAB4yV5o351xjAGZgENQ+a6jgLC53NsNjG2OCr7Ix8elfYxZb+v
35OLizn781chMp8hKFlyLGaubiNAKlGZ9TX1NYZEoqVI3NHX98Pntaxz+ShKmrrFWvJEAQHACPWW
9GQl2kYoI7DiorGDEdgNkMNeX6NkD9c5eTkAW6JbsFuGWOAA1TTZOPAFtMCnpa0z8tRArAfZVn/U
7gs8x9oW+nkhmLaqxo6FPR2658DjEhcnW9YqR4fGejahztQfrc5Cm/tngsry9Y376kQ/r0r/fPgS
cxxEElX9sQFPkRbF/sRau8Qk/X9nZlnoWdJEU6MNInM5Fzx3SH5bjVCPZxKct2y3VgFhDOOijJdD
oISAVkBCLzckx1tmYXlRnC0DhQ9LHyCgdmxi6ImaTyZnEs8js7ByBk1DQpPgnY05cPDdPCfq0/UP
IfvzV86gMMeGzMuJSufca5HulKZkBcsefAmXf93NOj+ugiZjE5Rlj9l0iuo3QUFkMkElNJN8C4md
dZasz4NJlBAnd15oVUnvKsVLbjKb69Kpm4tezaKYhCeqrukfue7ZZ+e8TJIe4u3HQAdBrbCOc6k2
UOITJ1aKH7U1/6pEfbKM+rVh1Qtt6psmyU51NJ+Qb77MU/+LAu2Dgh1/IEZ2NK1eMsN/YVaQMRMl
aW0JJIZqrvxuTaa85hotTrqwfNJDVspMQ9dM9V3Y1Jmd1uGDGamuEra7EEz/qrZvUZ8vI8g6PHbt
5FSB9VsPxKFhfF9l+zx+04Kf0wS0jFafAgz7N5GMFunCuBsgPaBK1FWqqSqxVq5nHIuwagpWnPKg
8y2rvguVb/0E1RwDcP8pf27SfGP2/UmNJXfgwmT0ZzDRardSmjS5aWrlaVDLn0jp971pfOvH8ch1
aPPEJhh50dRT4l1YC3QCi1ceMr9n3c0M1QsqJSRb7tz6xpxBqMxVS6ELUAdPYuRjam2ddCN1iRke
TKV2klAHugm6cTNT0bcEC8P8QPhw0/XCbhPNTqzIHVTmLzwDOdolcyLj+/6ogax+GydcZeDN1AnD
X589XpoKwRSRVaeop16f8O0QIhVUteBXPinCJWO8iQrFFWr80EQztdsxoDZreu6QIt0UE3NjMbyI
JPDx5Dz0EdI9kdzkwYzUbSn4WMydeOPq8Xea1velprhp+MOEThk34hsoprkaTW5VYWe34R8A5rpu
AKFDAuZVrd83CkSVcuHkmESJUTucCw5a3UryVr6AkGXYAgrCVAqgNV7Nn7egVLK+R8O2OhEl2M28
AbTMwvSzz/hLUmW3UcV3dY9BKTENfl1ZMsGIC+kbx7ODqqauMVBvr65JD8pQNApTmB99I+ntREF2
0xogI/mTa89BU/mDhtpwYrqM7QTRvazN7hpqeOak3xBQD2uRZEc+KKw/Hwrk2lzD+x48U+BrWe1I
H+NBqultf2IgP8riFCxYJpCKGb/H/Nq3VFf2ouC+OmQt5nfCRyOuol1FO+EWReFVBLRFgFPoONsJ
qe1Oo3ha95jRAbGSOXg11NZj3cetRz8fWsjMFuV9wk0omlqozhVe1r00YHd2KN48xlzZbWG5oIkD
RsPYRXPuWJV1ooWyE/WBABYIui31PglAhqbmbwoP3XAuHqCqg2IffTaD/DmDplQRFLfRnLjXg+2F
LgU2ytTwQsUQt2Z9OKKzwFHM8awHcdODANtrdj3k/qjLHtGYOahuJRcL+uJHPltbZSdtkWDILYA1
ncSvHQ0eIvMkWdDXoPvZxCo9qSMt0JHF96d2cBNzp1j2DILSyOdO2G9M4hKUScDKVjlyjfevIt3G
Z9ur1GUoW05UJe5PRjBvBb9P8S2zGmN0Q+1PQQ6IBYrl6mYsR7dvBPDjP0jO7VTci2ayW3JjBKat
6cSr8Oy+vi2yXVndhzQYRNBXuA9h+XtU2N4MY7urjHseSlFwyx/15er9PVFr8koDYut9oMJU+8ec
ISXssNsJj6pN7iV+7IjIMYRrob9JvdlhfvcMfJxksRdKrp++wzob6tWe87TDTyir4U6temDsT3Mw
nbLUcMv4WbRHkvavJH4citK1wpfJkPifC2ikz79g9SwqzMqCynfSn0awDza+ueELu+uAIZDBR+0g
9ctv47b10aW1i/1WcfW369/7axL92f7KJSuT2RmRwA5MdQKdNnVbRjKvLzOx/Pszz2FkpVaVBS5a
MG3nX3SvefVzc6PcBhycodRPXYxnbP67Va2eTyIGUXWYYFUdMOUo5syaJvGHknuirRwUjZswqEXY
n3IdSIZgX6THpAjcvpXtnuyWrNxUFo8FmHKxFHpvtXt1T/zeCaAgknvzljvmcfSYG9b3ql+6uCDe
9X28kF5+Ph4rRzX1Ux/MIawPjk49nT2AxPmDsBJ8kUbu1qiPvUFX91HWL77wClgMgyvEQuwi2roW
3Ezoe84GDKN3uA2MyKEgEGvQIVfFTSgOCbQ+pkLH2JtqF+XWmB67GP8kfOLDc6gdC+B2FfUuBsPN
hLlCszmkfBOR0zB2+xF1+eu7tGzCJ0f2gThBgwBZjY4RvNUBZ5hMI1qTk+NCpV+0G7BPA0f3k3So
Te2I7IH0dVhtZW51uMEwnBizKAnIkHS/eku6237TbamNkKC55ngTOto2Mr3E0STd4i8X+TOyZv0c
xgjNzGfGgKyJ/zTzthxbyUb+C3/896uvvCHHJFRaq1l/Er5m+NQhdgS5EAfU76Or7CGXJ22B/YtQ
/NfkygGOlSimFiBAnHDhhjdkqziqN9xGYM0yj9hSsBGBWsqBari0c3r5av81vTo3Mydgl6JYLegR
douS0jKt9p/MIny+Sqvzgqd0PtElzpZD41YgAW1lU4VfDsZHOvN3IStn2FBVHRMGC0RnTp+44PeU
ROrlN366YisLKy/YQQqBjw1iCMrxt2GGp6yVbGcqywllX2Tl7kjaFkVUl0hJPPUPaDDZ4Nbqtr8j
23AD7nJnDiDnw38AHq17MfQXXJmoz9fLvVro8gvPgmVcBI3ZTdhKujH3g/c/pF3Zctu6sv0iVoED
CPKVowZLsuUhdl5YSZxwnsCZX38Xfe7ZkWld4dY5jzu1yy0QQHeje/VaklU4mKh4zn/3lmaV28yd
voF2V4SVuR7N/tnAtR4oAsxklAxWWaCewhSNlQq44TFABiooA18plXw6jebqFZ7MSWBGabt84v5/
CSOg+7NF/0eQWgkOpbnyJVBcG+RpOfZ5iuFayeta0ei/yMLKdfCaJH1ao6yDOLaVI9TMtYfbkUV0
HMyVi8goV+c6h4lhR8GWBh17h99DF8M24RSpYf9L8vC/PYXmymVAcnWYWgWb1Dc1kEemnxdgrzQe
KqCm0OFzDZPvDPyrqTq1yb8ZjbKtKs2pEswS1BwilaZ3+0Nc+9SIrVAL+JCtJasfREoUkpPlmR5C
2W5IcBVaQXD7EsRx8S4trHwYwO4KmL+lFhbeRjZsygHizOBqNczQqZXRSafU+e/WtPJp5qgHFCw8
3T169JaJRk8PRqzbJq75s8tFrfwZBZQZVChYlOaHm/8uwlyaWTktnXLSGJiIvjdU4nTS94D+ub2O
q1H6wsKHV7lwi5yoaA0T+H/y0LnhJt2BPDdxNBAJgRW+9IoDOpoYmS+9aJfZjSJwJdeiz6X1lc+K
p2hkyvJIoynGV7UtAzUzKQRGlu1eh7hLIyt/1Q+8VvoRL4oYzMCGnrh19IjSlcPN31nbCw6G4D59
JGIX39PALFRqjLjgARrOpGqsqWv823smuFAfTcgLE1UjF2bKYCKhsmMYP7Ig2URVcqdJP1HeAQWh
wFdewb18usHrClVUNalSzEF7z6B6CKDQrgbWwYqJea4MYIwjxFBIFtUJ+BUK3a4LgJjLwi1Bu69p
oD5sUI8kDAqCqiWx+5EVfkeyh6jJO7vp+6cMY4DAAgv24WpZ7XLXV24HuMi66Wcc7IGD2IV56U6y
u7d0q9rczh9FBErXt52BzwjNH0yPrSJWaDQqaDlxxmiwo7LuyWEocNT/x4L+mlh+wsW2m+bE8whU
DIjvkALgtrrRt8vbhNxhDl2cv4tWtAoMMhsz1LHhROPBfIiIeQqr7e1zLFzRaosGSenydqlFjpOG
EU3ZQQqqa8Ze6oO7SQVjUxRvOV6fQ0efAHN3Q10EgBQtchUpEj1oKinCL6DqSwRCqujx9hJFf38V
JiDLHhtaGHX3RdK5M7oxGTHd2ybUxX19cm8QFALPDtDEjKDUvqb7UWeWZmSMphNRhocAuAp7ziBI
Hgd5COdTRRaL2a5j6aHUEjhZlSs7mYJjK6/QhRkT2qNTAxpHqBU5XaoEdstkTBv36UvSGV5T8bMG
0RDc3vagFzFecnnqt5xaeqzvaQJ+kyLLLYPlljYXDosUO6tEM8RfuVWwRCorKpHRTjDNNfqlVsGc
32Mg8MTMzmMp9cc5caHdptp1DjGvKT6OU3ySaPpQJdmG6rWrNO2+LTtrNPqTqZ/1kLqQarBUWXUq
k/+gMvvWDuO50CuLNUgQIBmDWh1aio1daTloEdmu139zcBTICrlv88cBVKomrTZlkNwlKRdchS/n
REcCppmKrMkqBe/JqrsXMZB6aqQlR/RCrUJys1QQ57/EjJWBVaBtyr6ZJ9aTo6FxL+mSTYaaV8Cl
TVQfCrIDKavA/36J7CuDy6m98FbGxGpOxoYcqb6t9eIx4G7FuqfbZ//rZ8O5QOaqLWpo6hd+I6nF
1PGs9tVJqT2MgTkliQReV2BhnR7pRVaUajlV0JOM3USBtGMsuL9fP9SnNXx0Fi8+lNwkWtRUsIDh
nfu5e2+qeJdJIsE4kZXVdgxBVpu6NFQnPt234U9tfCqB5L+9GyIby7e8WEmpxLVSydiNBfiSqvAk
8ROkAgTZz5dsbvEFf/d8nYyMXV1wMCbge6HzxxXT69PB0iDbIiFi8OTl9ppE+78KUSrFbK9cwVoM
tGw0qW6pCvb/6838vJ5VCMp7vWSMYf/78o3O+abW3qnud2PtBfqPRPotWI9ok1YRaSjizMyaDgd6
mVloIQ+UGer3MAq6A63CY1wVm2bu/R7DNlDHVMB3Mwco+UJZAvAMJ5jH3zyNvTYeTkHbl1bJyfts
ImuvpiepnHZ42vpz02zjpd1eMQ8qmlSXGsuA5lHQ8l0bbWZ5F5mSP6V0a47cziJ47DzeZCh6JiXb
qq3ss3hwp+ItlfhGhfAOIO4WZ1yAPv9aAlidpNXjymx7M1fbsTplbFuBXnKgNiOhO8eFQ5mnL9yq
JcSWks6TRxUikg+0kf3IvJcjCt7qWPBzBOdgHQLUCVVLleMcqHrlGphIL9LOApjCI23oUShbKpWI
meprYv/xBTAyLVOCkLfm5QGYqVczsOOcGmNwilG2phRKHOVo86lDWi8DrlA4UvpU9E1iJXXmgmVu
0zIeYFw8sAsDnEisBQso5MFV6gdaYCVJ8diGtfQcGyDYN6QNehAi4O3XvHH1s1dnOGtSPWgjbFx0
F5/jzYzKcm+PfyAub8fCwuHXhokO/DhewUw3FV2X18ibqh1NTNkCPE8TvFyU6KhWw0tF2gNh/R3u
tlNihrHQgFqJzPAJhFGnzjA2cTCcszrILSjznCXwnxZzuOWk3uAx5cx0sJQs9WvDVG1tTAKrkjAx
WxpcRBB/5bpjAp9qKOMC/G+uoTlhBChQGlfkBJxZ3U67ft6AKkSQvZiLF1yloJ+srKKLzjLW0JmT
k1K1lqkc1ewOIr5AQwPSB7qEtEohUYPKr3ScNQ7y2PxAy59pNFkDqHRN1N2gWc4M6qHagWHhP6My
YUQ2BhxctRWDW1NO7EgfLS5RK82eQV9gNSGzy8k4TSW8f1mPp14BnVr9NoOGRAGDQpkHVs1Hm8wn
TgE7KZbU0ZbCtx4lrkTG4Na8NyEY0p0b2SN1s5Wq0RrGt0QlO5ri1tcDZtGaY8a4pYzGY2fCC7IM
Ex66TLkDJNFbm6YPcq1ux1R3FAm4q7rYBtLo5HG0wdiBZVZHlLdc1dyFGgXdgoIeOP0WjQYE6ZQQ
hH+hNrhVkmKUvdJeExY4FSUPgVxsu5E8FzJATFlo/sprvkknCpZb6NfETZ5bckYLpxia9748oV8l
yHgWr/d5Lz+noquXLN6wjcnSgRzb0Yu6YC9JsxPnzGuU915VnFz/MYVvt4OSsZyPWzZXmUM0yVPU
M6S/STfueY3aZ/rac1dt62+LqEKM4EhDl0mGQ2jh52jUeZHyJHdPAUsts8lftWSjV1tdeeLBcYH/
YMQzBnZ1bImr9szRJ8CiwPCF4VwwKoKnrgfnYjZYE3TvMRt6z6A6ZKLxmugvcjbtkkwFj9qmAUVl
U0Iw2OwOHaaryeCpwT7pMT89AlOhtzYdvCrs3UTDGVVGW4ewkdph4Fcedw15CGN/yt/NgDlk/m7M
d7x56PQtnoRWM2DMTX9M6hPnOO3UYXrqRFCRmTFPYXRe3BveUIL+qZJsg3e2nhg/NPaEvuBeybu9
ifGS2zvwtT+4pOsmWdyEIoMLZvU+GJqhWQoy5Ljonc5OhHvnRgCLLByFSoFOsC2i6/jar1iZXDkN
mQCDVuQ1OWb8zTAAwUqSjax+V1XM0KM0VFf3bZNt50CUCitfTxvBxJNuYoyC6iD5WWVcrGLZmI10
WGZzKZm3meFRYOZzYFJAYw7wjKsDV9kMzzgHdlgooPhI3YJ9pxPYB6R4F/InkC0cm7hy1Qm6kh3m
McAfLdiRr3T2iDuXP3MV5YpM61EgUQc0v+tfbQB0nLmRgwoVbWl87JuYIUMAljPLk4NpNI9B2ryl
MeSttPmetKBGpBJiMjI87vQyptDQPZCl3KuRhJWaBgmHcNd10sacw1czAkNA3TxFTXvS2VtxF/e9
Y/S11bF2E0E3RtMnrwHBd0+h+ww6OVX6WeUxpoEKP2tUT0uBZZYcvXtqwH6DxE1Lt3H5FFPosxWx
TVRnZpEFxIPTJs+Jpvmx1Lilwg9jC5HObkZqkdwX1MB8WGIHEjsOJWQig6qMnQhKqBg9LE3JSmYZ
XWtm/EjGtyA58BHj7pBRaHVgt/StSXBKIUeRI1hbhI7AuQKZLCnAJDQss0tNtYc52VDjVSpe+1oF
d8tBxsArOgNZ19qDLNt5h7lCCeo0+cPM9pCTsYH0Bu/a72Z+MKfW0eFV5PaB0PskAy46A6dADkWb
2dLT0aL65Bgq+BWVvV40Tln14DcDwC0D9cd9Qdw8q60wZweprf0CdCiCC6x+DfQL5chfqMTqAqNs
qEFjFNiFCSqf2VTsJhXizHAURjr5WqbD93HXCJodFAlBDfGiJgUoEUCl2lq8Ar0deSypeoLq2h3R
Hs0hdwkjTtSxQ8EnW+u+y+xRC75BYHcMKUhpqEsz9RsGd/wGZOp1z09jL0u2DpGZ2/dAtK6Vl6j7
qQ9YjHXFKSJx/WzkBvTinm4b+frK+/zxVjEv05uaBLyQIdfgjjI8UkcFTbCvAOHPEI8PuOzF4xi7
QIp21An2x1eQYSuGBGAqiAGGylb1BZbd7TUTQCOuSFaji6oMV3Lmz5Q0qxDbSUGHCxWmp7g517nx
lEgSUi0gknOEnoEPtpzdx/ljU38L0gCjeyIhTOEHWDb64gPIccIjAi7fUzHsi7p0YkW1WHrWmtBX
5NpTcogD9ifM984NE5yhryWDz2tfPeKLRDa6tpaSk5axl07O7bKjAL6wu6SQvRH0uLdPk/41Hf5s
bxVggoQRibY4TsFYQI2nAtlNjAlLVFuhBGWGga/gXsrta6lONsVgBdPBisrv2OIkldrKu5+ZkkHZ
gNphOx9K6awglaxrZB8n6G1U8j3KNw2oauC/9F7xSwLgvOoZTb01g8wrZxnvWMgrRugOTdIu1+Rj
Un4vMKI44qGe5hhLTXaFfs6l2Q5jGQPHEEiE4y41PPlNYrP5uZlA7FNZ6GLYKsJ/3CTukFUg+AH0
nlGoRYFiKWcPoGKAgpzuG0r+xBZJDAaidoFnE23eKgxKfYfMjWPzSiPcpcZdEr3WIeiaIcWeCmbD
rvuav7RNq4JAmZe53EhycqJlZY0K246B2zHNv308rjubf6ys2YbqEPITNA4SvF3eSdr68ig67yIL
q1igEsLqNAYtlJLtMIVh60x1bq9BcMLXciHK0KpGM5rJiQXak5Ynu4FA5gfKby2Yi26bEuz/Ws/C
1BsMxatKcsJwkyWBib+OFbB+9K4cvwCM+l9aW3kpaFwNtEOl+SQZKUI8BEaUGH1cGlgaQzIOVLMg
zxPt1co31XlZyQoUvU5jmNvwEejijqLYI9qtlT8iUmLquQTf3+YAPJkxRKNbK5h9mUdekLUungXW
ML11CTS2mbHTRvASkpDtZQblPIBSmD5ubm/qlUfmJUHahxzNRTCQ8BelsgOwc5G7p/t2s2Cylb0I
7KpetfOX2WsddSEKmGthopDTAD0azJmH1tC+x125L0OK+gTGcux6MKMNicN6E2bgvJpnbcZAyaw6
aPzcRR1YsDgHIndh1/6RFo0VSs/dECgWEOsS5ojqwAe5yHeMFltqOUgb1YjeS82A4m1pvhn6noWP
Qz/e5Sa6ZLRGFkujX2iLgPZL3pakQXYohBYv2crqNQ2m7X/ozOhy5C4+bp/qXZdlKejM/HYbtfa8
Z65RO9D1caF8+x5plinAnl09xBcWV7em1qdi7CsQqPHmDewGVhEKzstVJ3BhYH1LgpoUeQsDOoce
EapEGjqQ8TAA3fOkqQLmStFqVtelBSAyoctqTFT4rLncBiM4O25fgCvFZ+QIFytahbWhHNS41bFJ
YJIc95qNsvnGdDVreo10K0g9yEx56QnjmUSQnXydUV8y0QvLqyjX1qkRZFBIPmnjqRxba0LYD0BC
lyqvPTn00/deGUHGtscwlNJi9CpX8OrqROj7JQatDimgEoSpQHWDsnPdtYZc9DxFmUpO6I87YT+C
miJHNlQ+oYusj9/puKln9bDoDFaipv9XQV9UHi5srwm3TW3sOhAtkJMp7TBWZzMMk6pAQKECYrdN
7GXj8xj9USEZGrT7If2jG+fZzFBEhKyEntgSEc6AXTlyl/3f9bBcwYI5rpf+b+sQe8KMW++nbu5D
uf1OD/fJhgMRK8IWX6/5/G06r3ubjaSHlbZU3RbecW12QcboYNACyoSWbBNQpfjCms+H71lv+0Wj
e93tlLDRmcLRFlYgL5oNr6gDJ+TYpQ+J5MuYrYvmzh9AOGOCQxkDoPuRmJ4JYvIJAKOOv7fsPuKn
gf7IEmzVjFIahfQsqELcUko9CcKGYwTGzaTXWqfXZ2g5QhrHpxXGGyNtBkymNrgLMEHpTsHYO52h
T1uCNhBgrHH7PQj6fleZXfI8yVpkJRmANVxTDpgxvDPD5GSGIAnuASiIp2FRNSdQWuD3hdF8Y8ld
AYlbNiQPIVplajRuGbpEKlTh0yn0wvAxAuSJxW+F3tjpvGtlas/QL8lQvebzKWtQ54sKxOQQfFt3
Rp05uiK5JF5ouFQ/SbWXQdtDlW0ekz2IRT06/wrJc9n9qqDh2LL8pQsx0tVCb1iX7pocTCtNJjt1
Muz1apN2jY7S96OZn9AJupdzxZlUEBj1GA42Cpubk10TbiuB31LUjRrlp9K1E7hrip/tgPnLoUS1
3HjXaA1wWd9vQ1ROSdm9dTN0V4Yxvk9T1RkJPQctSkdGZmuVdlfovZfT2TLm8Q80Jlya1y4bpD9K
Cv4+iT8M2Z+sTp+CHBpoA7iUWbY308at0+6uTcsHghdpA74ezOxiLkdhd2lh7hS1ohZts9xT1a5A
OSW7i8GDAyRa/gKdofeQuyX+HtTzvAjlqWYWpS1XHgiX1/TjkX0RWSE7M5QYaCNHnbA/Ovg/u7k7
FsHL7dhwJV37ZGVdjZgw0l2XsILqtpfOkgXOaFBkt/5YZIK4eq0s8MnWKlcwAnT4iMKXum8LMsdN
7RsOCLl14MrA/rMBV9PttV1JyD7ZW2UKAchXjQw35zg1IwDBx6R4qmpln8lo/KSm20j3afPttskr
AKlPHY2PUHyxayAfaqtIhs+ReLztElwYlAebOdoD2GiN6NzExVkrHhIVQsHGL435qQFtI/M3L+Ot
BBENqW+tVNtq0nGK7iqyr7vUqrJ3Wr/SRRVxfOpiKCcokDThb32LqoYMgZ9K924vQ+iuV2mJAmnv
uJDgrkFJG1sobiJMx67kqn56T6Briv8SauMKz8cqTZGhUiUZA3BDtN7iCbGL1cwBgZMVkkPaDVsM
L7tUeywLlJuV10ATZGJXauCft26Vq4Ralev5hK1L0bGDTiOG8xLHPDfjDvFasiEKZwOrpmHlEP/Z
wbUsjhTwLcEjTfQZPnrEF0doiJCuYUqGHLkzuaiBu7k9AUsqu9xv9pIoN7qSwCs6MC6UQNsH7Hur
nVZT4A1AFAA3w9u7uA0cKqMQoZhu25l2k5yicv7Jk72enPtwJ/PDFDzdPmuLgS9R+uIHrHYdLKnS
kMv4AV2PFtWgbM35oR/eaFX9HsAMctvYtcrgp+WuNpkM4ZxnHNZkw1ek8iHlgLfOdhQoT7SFKiPB
vEAGtnwIFMeSYGev+tq/K10399UaLDQmlOmPKM56XB0PQ/q7LRfCpkFwlq9l/JfLXA9ehn3F476F
KZabRxCg2Sx9Y3zpkndO2u458JV4Dk41Bj/0/YyXR9jejeOzGlf2UhMWfPSrjvhi4crnRyJrwfJW
kGWL5ScMER90uXYj3J6aIvEJf7ZqZhXojWB0ya56Y1dCLr4yqG1orzn+jybd5YFvJKZVyaKQdDXI
XvyyVfjDUzIe8uX0Z3rwVqRexQYATn8Hig7CruohTp7CXEP2RJElv2lsgpgGiFi0EG3i/2D+9NOW
raJjaXIZcQM/JWDmTw6KudrIn/U428h0gGTUOYkFpZrlD964eGu6QokCWxIsa1eK0MuGcSfx8pdg
55edvWVjuRIXvixuIq5PM2wYAeII3jRN4ErmQ4GaUCbJf4L+Ocp8A/qFc47cT3DfvjL9Ll3fi91d
+Tbk2mFbarA+Gz+GJniXJMxmqtRSyjdci7GsfrfKAYLPNuW/Wowj1lX0pPU7sCrO4WwDqfMTIma3
v4jowK283aymupIuP6kIcOh17YB6TtSR37etXI8hFytfuTljmvOc6xSPeqh3Y6LYeJQD7kg6sglT
BZ283N1BgOYpTMc9lQc3Xwar9V40iClY7HogMSO00/rFtU95dt8nk1vr5TkCMbksIf0KMW/fylY3
gkkuqqy6Tt7lntqZvjGycUNTkaKGsgCbbxzGL0OLUkayKkF+Me2IreXOIi85nE3TC13+TXM6p3+R
X5TU1gprg2suHnMQhLr1MKMZF7WmN/geQP686ThieRc1Vle8q+FrP/i3z4DI2Mq1tXkIVuUCxiIo
J6j6DIDHWePjBv3k3VC5t41d3em/kI51zpJVddeHFKm2rr/Ww4FE56g63zZx1V1dmFi5kjAoUCHT
YKIpQXefP6b9n9sGrieAFxZW7gIDIphuyPDFWJI9pmri02l0uJK9xFq1yaUfM5Ap4xid46Kwx2zL
gdIKDBVDjMgXCx+qH73sD1pryWybSI+kLJ0swDty+o/C6cXvXPmQ2ojHYEjxJUYP84DDKXbT37oz
2ugjgWkGlPR4TBkuWn2/cJhDTzhXKtrslXOJAD8kfY7v1EzZuTX+ZOjyY0CjkM9jf5fhsaCPFThW
QZjWf1eacwC+CZX5ZsQE0ftqPvX3O6irQQaJ1sGIaTvcZ7U6c6nyA7A2LJCr2BCEyivgVUSSC1Or
y1SVprIQU5Jjr1QhqAPPvH+jbQ4o5vc8DhoUoblV568YOncjCL4xoEBoscDuaotIDNQePdo5EJqB
8Mxcb8b2e02MJzOJ9qYEMdGeiziCr5YdL3/wKptgkjk0dYQfzFXb8LvjCNCj6WMMHWrIwPfVrUt/
AH6CmpMvnn+/flVRbYW4Gehj10R6UyBpRkBhfJlLDKcNMUXw/+sPVISqf5tYrc+MIxnARpxBas2v
M3eo1/gLMrfLPHMHVSwhicr1w/bX4HIpLjKZJm5ZhBoXXsQqOjugkIsBGzJG41DLP2/7oetvlIu1
rTzd0GUJM5fkPUeKMHv9dqGzACfZ4HSanXsimp3r1/nvylZub5ZygwfLyvRugoTMc1fmdtoJnOv1
F8nFolZOi5ZlyaCFCKfhjg4Q+E4LCubZkdzeHhxuYXyq8HW02Z3ym+Bzita3clczyYJ8WhLrCLzU
VPESzvaq+hSi0tKWtWVwX9P00EIiCiYgsNlVllQ+Bc3DiMss+ClXM5B/PoJBVh5r6k0FswX4KZ3e
uGoTnYJw3KpQ0SU82oCQcjsav7Oo9iUUf2+b/lC1+JL8XJhe9enloEVzuR3JUVXdAZjeJq8OKKEW
M7DJAC03oLUb5+Y7x1cZQQFC3ofoXYt+zkP6PCmmzWPUYrLemaTWY0C2zuadRIG2BuPhCMm6oD82
jfkQzzHyt9pKu+m1Hu8IkI4xnRx8yVObNPYMzJo0NHaWdw4riG/qgAJCscYM290MfgIjFjX0ryfC
F8teHigX15aBJwhINSw7S3sPMIXdDNghbZx8OBp9gRGrfh9IgzuEgyuT1B4KUbS87QsNsoocBESo
SRXiBwRZ7kP8wB5n80Gwt9fy2os1rnwhtN/Bss6QD5jps07vS/J+++9f6+Ih+v3bQxhr3gZZLyCG
sDjbhV2nxYSGr/+oD4GjHvRfAWgWt9wXNZZFn23lA3sz0HW2zBBGwOBpcPG5qCu6OJxbF2Ll9uJZ
z8kULBam5DwAktTQY9ngHYI3iTQmW1PEBi08iysXCJEDJRskWASTiYuOiR1+RykG+sWlxwZLdPCE
5lZ+r5PQmOxAmH/UfO0PMFYWapgW+BVKq/UBFhVkpcvnuvE51w0+0J8abF4Wpw/f+2R8p3PsYRjI
SvJsIyWd4Bn9ldLsA9D9z5Fc9/a6QCu4EuFIcs3NczQyqWYnLfjPqz3Eb9Nt0PnEWUjpROVZ0TpX
DmXGWHKHhwg5ho0HbSg/mH4p7FcDcm+zEVXxrvWtL+7dRxJ04bxiqRyDOILvCDXFgQQC5F0Vi2S9
p2eBjQkuu8Go1gxJkBECsVQXRCvBBVlTP7R9lw1mBetmrN4zEFmj7QXEOsHNeAzNb9J/VI/662XW
w5ZZoxUDG3FeZ0TjgO8gcic4o6IVrZxK0redBClv+OJYfh3V54HRt4mdJPWdD+dA9W67TYEL+0jR
L3ZvpDkNwqW+VoWopmPSYOBvty3czmyMj/rXpYVKyWZzWnaobE5hDMzlZHyjcSa6bEuMunW3V56E
Vi0weMMSw2Tutb1hV6bsVdU3GUCkeQDzBsZeTG2CBss9PJzP8siP0vvba72aQIJ0SjZMJuuGYa68
Z8glLaoy8i8EwbhdtA7AtVbagdPb6ROQOjYhwOxZovT4avT7a9hcJ228D/NCW4aUgFv2QDlitzmy
RmhsAzXgFNFGyw7JQei9l2+6/uaXVlf5GotzA3cP31yuQrTMvUzTvLkFl22xySKM+0Q2YVAyKfJH
uehsIm3z/qj1kUMM+D8KBVOIFmlMgiL4WbAR127R5S9beUApkSF6K+OX9ag1qGrpQBPCVqfCkzUV
7AWVCy1mxaqSA6uMt7ap7MmojmACiHRvBidqJINymXIsSBWd02vp9eUvWyVCktKEJAiwU2kRWbk0
ORXfBpHu8Hkf1BvMrCipCS1LEbfItYt+aXa5phfXkHfQE6mXulGiM6slB7UVKbJcCzqXFlaOSwOI
pJOWiz5x1L6ibt+CRjpTNExNT8dQFnFaXY2uBuRJMVH6oUG1yo3CaiZyjUz9REFnU57n2KE/Szu1
MZ1sQ0kU/foCjIqinO9qxnJpdnXF5SiRC8wHNSfujE4YWrnbbz5SltfxIB62Fa5y5dbyRM8gPjU3
pyUfI7Ortd6iYuRIduPgTYpxccOJRjf2RDnE1erMxULXsOwWTpsN5odlYocbyLn3p9JndvAIcJg9
HubSjn7z0QKnruiOLEdl7VcuTa/8SqbkajwodPnGkLU3nP4xdHtrYae2otBbsF+6W2zBg+sL3Ma1
ZObS8MptYOZESdUCm7uwmPFT9CFpCAL9I9nUm9u21Gsu6tLWEtAubqQEkjHUGuTmlMwjUhYJhbj9
FLwoQbnpaenkOFsmOcTxpgPPZWW+FSUOOoldvTwQtXLCcZ9RCc9Suuny74CA2u1UWCX9JoVQ9FNH
AJaBIZaKjaxtavxTP6CcBhH2ZkCrnsEzx+A77VWwi0Xblle9jZ8h6Ntr12L/5RJXvq6T9S4aVHBb
q+zcJbEN1MALxOP3dQb6c+17llBbSX4rJSBZXLMLcs70PwRED7XujeDir1BwmIGtaPC/m9I5q74Z
oEBWpqPJMFem3QNt4vT5QxydA47+WO0l5SvGP9ogdKIycWWDe+ArHnLVnSXJ79TQzVA5GOKdHGEi
pL8fSnSSMTsrOkXXwuLlsle+FpJiKsGkcwOJTGKjcIK5s98dKB9QWLXkn6k/2nhybKDliSknzN2l
loh8S3S0Vq641kdFUUN8d4wN2qMGqQE5uAvS2K5ofcpqELvXpiBtvVrsvFz0yh33KKlMDfi9wRUM
Krn2SbYwoOy2fzCfGVj6JhaW+K9NFSmXFleeWGnNMKW9Btc4yX5G/X44UxUaRvR3Mr2Epk/nEtPH
nQ3xNIdgoqhv/zQ8tEYduK7QxHZkoFz8EcC/6IPkzEDcjklkxzJBgZbYunHPmvcc81A6CNmVN974
vGqdNoXvo7Wb1hjPCqHwRyo7mZ7j9hm0kXZX34Fyx4l5gBhbWFqa2SlA2URN7BYEU5kGJLPfTI9x
O7vQG/CkysCIc+gaFEo8+KtDXzhyvh8YRhOj1s2HfJPXuZ+P2tkoXuWwiu6KABJkt12RKMisscey
HqeYDIcrWg4seuCYN7dzO7Y7BwAnu9wWLvT4RIdUFEnXqON+UT3pYnh5akHAAj1GKD10XvsSWMa3
2BEy8At8O1sFFUZRUaRM+Zdvj17BfOgMHj82j6GQIkN0GdgqjpRplY9lzeDbt/lZthqr36g+5mGt
1oYEudieaG2rWDKqWgQ6qK45FXeTW0HuGgVSG0qu/v8jOC9/60ZwZiunTpusZkaLw8KBkq7e5NYC
8tgC9bnHn/uDuGgDNQmBxZU/1QqNE6XB6gBy9mIaHIIqcCTDdBj6aUYbgmSABvyQBkg2GWGoNOR/
tBniFmXeNJusGI9k0F+0ejyXYX9gUYmRcZVN9402vke5dGfGYLstS9Mj4BuxkkBJLDwgUmjHjXa6
iBiOxcnExORdnnSgZ2wrfZMGGjAhDeT5Fq2VKfkVMs0uATOODcwPArfdFtw25XQjybkzTI9gA8o5
qAnlGMwwu8hoQYWpYsyUOVm6h+6KPUHfhEdORwJrqio0NzQMfE+1DS4iBvn5NAFxZo6SsPnQm/4U
19sQJJO9M6qDbbB2v6hOgbwXSj6dXQaDlaOlZqr3Ub6fKr8l0KrFH59ruCPVbSsouxA7yX9xKQfR
SgU19oek8iVA+kNgKCPpXSaHQCqRH+CvSacuc+KZOqF+yKrCb0DBo5SRrRZ/zBrqs6nkYnrPbdMW
o9WzG4GnJIv+NPJDor2xSXa6PnJTtuPq73n40YwvZkYwsKxaE24767dxBMho/D+kXVeX2ziz/EU8
hwQDyFdGSRM0Ob3wjMce5pz5629Bu9+ODGsF3/Xz7LoFsNFodFdXWcG0DhtzQIISpbWXZuMbeJkc
BU2AiOSbarzA8XW79IW0ZaAo+TabB18vkA8ClGMpz0U0AhLRArCDzkgx2A2ILCoL//C2lAd7XKnf
F9JTovsSNOBBtw3CfxdlnGJDxskJl32xYNQU/3/RzW6YGk4qWa46tqm7KuRynO8tHWjx0Z7za0rA
+Yn5DTTzwutSMu0ETBjj9A5dXj8aXsyUbLL8DjWvWd1hHNwhyq3UDnYWAxJbvDUa5LnS3Sx56ZiD
PepKrW9KSXJBCYw300sxxZijuqBkt1gqlKN0t1B3ybAdQMaigVKwo6DgmK3vMwhS4A73Ri35IRD7
Woh+RnRlLSZ0o/d4GTkVjITXdZm/ZBYukPVuKvNtmTaXebfsKjDqKVnQZoNbrMmjjoZCU76N8mT3
DSb9tP7h/AUjyAN5FNdCeojngXFvH/UQFEovpppNCojSLkHWY3JZj94wEqQEgal3s3fylHkzeGJc
DOFHnuSsuxXe7aB9YmCot0VxWfhgYkH9TGA0uQwojptFXRI8SNlTDSBo0Oxr9uhJQXcvbl+LtpRL
frqwqZehxmJrA+hD4y7Lb7Tlx/nPdrLJe5Rh8QJ5BqaMQwwesB2dXeOphEp4tm0eylvxlSnImXkY
llaVpQwiX3Zj9lt1wxQKOrRshEmH4C7h8VW0laxutJA04jTclP64+Vh8KWD3lvAVK/hEPJKqUFdD
B7Ks27+Ax8YPd6Df2XzYBijoZTe1a0c03ClKqHhIQynpidRUyHAYZ034iWdHMG46V3G672KtB2GO
wx03M43GJresbl80CgPKoYuyessouxVKyQuYpWltodEKCYHhpYofkk7agLzl/ryLnuCugWTLVxWI
h4ajvaJY3YLQUludn+o3U5hhHPWqA/ofl5Wvji/lPDjatDEyzc6bzQqqYzBMTeRJbTQngrJzOF80
heJI+QKAUGQ34MI6/xtF34VyZ7UqlrzKQuQvWqAMkF1qgsIhDwcoHxoWm9AT2DtV6zveE65mtCQL
kdQFPt55ij92LnNzTM4lNnSp3cSfEI6EwY8Ft3PBj0MNqJHWTik92FT9ovKU+DpHuJhBmNSMAXO/
dHGQxBCXdI5IgEFw0ngkebdUNElZKZAOptNPNz10GIz09fy2aqcqt0fbeiDtOirYrEqdmEZudvtM
uTVgIVdDAIcscG3eU+laS38YXQqdvNZZ+9qXIeVcggJrmoCkUm0tXl1Z0ZB7IWVpn8MKuUT2oChX
RnuTtk/5OqFJwcCvaO8v0N4CB0keJ1fKVO0WtP3n3PKGvLIlDUQpyKekOv1sRwnsX7HTGKjunF/q
yXbC8VK594RRzUZJpUORc/J6egeKCTwIUVt1s9Bux8tyJ35Y/KqaiXbpsVHuYYHpRSPW2JXWoFlY
K9hDU3V6eavREcRioCwKO7cDyRhkMTMLPUaEnF736/65lkMXkmpOhSe8hrrdAmVp9XmQvvXW22Ra
jq6sYOwYAKC46+PVnqJPpXhOq60Smk6VgAVPeWCc7BRaMl19mcW5u5hPEMNyQAtiNoCCoGthPg5S
6/7ZNlvciiGLDAG8uWcHNQw6p9znBKnKiJebmtnGc+kAoReLvq3g/cYrbihjZbSxhsOy3BoIRkOQ
uiD4up9cFbit35iYEt243D2xFsNYSvWhpmq9sDuwxx3Yv/9Of/8kmP7IhSwuBaMAL/UT+LGQsIxu
c9evfvyCkg6mkygQXN12fupn3L1D/F9Hw8A2riiGZiiybrCNOIoPRlyQVNIou35nt/7Ooi4e/Zgl
txF1XXIncB5yKuIemWN/PzIHffq16UFTg1sF4gKaBzYfl95OrvVp+oCZCi6Vk3fKkTUuIpAmRNtq
SgBMIq+pobh1o23+cEHcaSiMPC6HKu0P6QvYdoeA1THwVl/QNwW/oIDc5lelDxZvjpbEbpWjDdSt
bkhkYCaRciqgr0ic5Xr6BLMuHr71KxskhDQkRGacFaKQrdvJ2FUqigAnD+PRb+AOR6TSNQNJHVvz
oZvEnAZ0f3bzgI+IPocwKRV5DXdChl6ZaxnsrfAa6UPzqiBzcrt+l93fmqhnP/+XrOBoeVzmA0hW
OAD51aMoDNrS7MlYbNCSGniRjZvGRRcCjzJMF6Buku/+WzPnyDiXBo1JOlhahQMi79qH3GV0Ekz2
jL3G/guw6MiV+FJmERK1guZyv6/1u25KPwb9TirpBizz/hzv/uyc8IXMbE2Tso6yHgyukOvEsLBu
VN/LuAQ96pj7SVy+11Htt52x0aGymVrLxdpPIscV+BFf4eyrsVZNFg/SbRhAPm9TwJMWbO94JU4N
TmfQX5+SVxMJa9T6wx6f8tAFNQ6hYURquSCRRijXt+e3+PBqOOO3lAsNyzhVUQIOzP0I4u11HMEz
W/k6GnDWWPux9R16sYX8DEDDYL6kMkbFQYSeDrKHIe5N1RBHgfbdJBWOAiA9GDK2JWt6of+kJ2CT
iEuou4HOenqJughy5ZG7VvV2zXo/IcNmyGd3kmcfzIOenGPg+moB9chQgWEaqpidF4egYBzwqlJB
E4lfI4OhO20wEUiom4bDNs4Lx7CuTJk42Xxljfm1Cj7VSC88rQgdpcHNWBaOdpOBsTBVHTqbhyxS
Su/iSvJWYw9xjU0L0Mi3saf2Iu8b1LgWZLbSstpapRJMitff1XEUiVoQFgzObToXCzvQ/mMGIUS3
EJluhBZKKN/MINaUUsfEIkeA9Wppn6SPEM+yZ8yLFpZuz9BrrI1dCpnrEUXFpi3BjjBs+rgEq8K4
qYivFpbXLOVFP62gefg0oCAWZ6hLnneZ08/hIxflAmuaGkYntXBRRh4yYNri70g+PmG44VkS9zNO
PnqODHKxdTGGaaqsuEfyWG/JjlY2+cEAr1CSx5iHAz7W+9gTXljsEj73kbigqvSTNWc9TgY0Mkw3
u0Y93AVXsAOUlQxBaXu8kzdCo4JrxOQelxEEcJcF0jQINiQHBNyvVZtp0g5BhWcJA0KkCvjyvd9Y
78ns9WuX+aelpoUKSWesN7oOgwWEMBLuy8Gd38lGVJs6aECf2Vv+gUkSJVnyjN0i7YSyMvR++hoN
cOu2KifQFA6uPLWOpjTbckk+8/ZeGqPncHpYW+oX4ObrTRD15DtQwtlKM+ytFrMzwyqS7T79Njza
ES4TVAnopsMRdZ+Do6M9iBdVMG9qL38HcPxqGsGTI8o+hUaZWx7lapWeRc3cwdkZ2AcxiIYHqofG
nb0QuAYnQ4Yt7BgKAhJftjYww6aCwYYd6RW4fDeB7sNztGM5qfGCjClQCpeN8VT+b1STBZkhX82u
jVkHhg0rZsU8ZKVo8FS3IQSuRq8bwaxt/4azi2xyMUyCzrGuoZB2sCk/kdL9i08jfOlXuwUviDAf
PRlOKAFjpQY9Y4tw4SQqZKghqkgjlnQHBR5/HVPBXX4ax/Rlgp/Ao9QcIGOAjcQ7Cc09NLfXjeHq
QbsxbPTqnHyXexsxBvu0yx7Z5Z6DszbVGg1hV2pwI6xu4WVgk0HjJaDQet3CZ4XgtJMOe2SSexK2
dF20LIbDhon8ri6XtO8frQWpb4xZYugOGCKxTJFBLhbUbR2lo4XP12gLspiALjkY/HfDmnmYH39q
5s/zt6zAXVQuDEwWiOCBVkAY6OZ32bB2TGT4vInTF/nRJnK53xSOYR5GsDH6sQ6WV5AAdSABwi0z
X8gu0k0hkuXkUK95ZJLLfHIJBADRfDA5PQGpQlsXGN7AcrLLldjEK0A9X3tQXkDJOjWhT134zGHF
ZVzR/nIBINHapqpKOJCukY2RXsRlvzm/vexA/3LHHS2VedRRII9Bn4nVwgKYjYhxA6ZpO12+jdOz
OqU3SkXukqgQmDz9ejiyyQWZQUqjdGFeg+kqw9b9v0YVowIwxt959Qo28VBHPlpiMdM6Awl4v1f6
8rnWzfseBcnzu3hSK+DIYzQuuEhmqQ2rBhsFJnh1BdoM0uiV+SN0errScpAKgDnjrtAbAbGl0DAX
YkApgiq4doimxm5Af0kJmi0rz4i6WczVzjjKYVbwaBfRzF1IwT4ahO680mo3VtZvDBKoEB1IDNH4
wMlk+stFDrXpI2t59r9ANrXFC0l2rU6emiT2zn+2k3nskRUutKhRV8RmA+cH8NPrZhWyStF9Hdc3
Sd87f2aKCymN9L/tS6Zkg3E+ey41pwtNjybfz1sSuTsXM6R5bNaKfSgLELd+Resn+sO1cDGjkecM
em3YNkbZHVZXSMhvFE16lLpScK5Ea+EiRd028zjUsKRBWzjKy+cxfzq/W6K0QOfeMnSCJACh2C7d
Vj9Wc8vUkkH55ywQW4y91at3Yk4PtkH8WbKgzQA2Q43KFuWWFRZp1YxsAyPMngyoJWh9AFIab13N
i2aBdGUoQP4eVnHGIv9imwCDiIbBJNd5l75RC10tJD2W8dk1H1UnBbUJdo8U9MCfRbpYDyAtCl9o
EeabJTFit80Rm4ulsnaokzzGXXOXzn2QaoZb97R2oNK4W9J2w8pf0sReQ8D+RBhy6RYtKE28DQsJ
MBkpNeJglIZmUyb6mzpX7wpY4XIWStYm86Mx28kQNqIEbBhWTp2lmsF3N0h0uygf6pxsRopuDIHe
GCBdq6XsunyFT4h0TU5FnqNvwz8wMyVdwRABjahl3YCrEwrBPybp9bzTnYqlxza4oD2aejvHJnxu
XKVb1UzukxJyHz/m+lvYCarqouVwGWE4LFk2rlhOjwp+Kl9G4A3Vx/359YiMsGN8FK1pmU1myPIl
PQ2dJnzXsmBtf5y3cTIPPN409iOOjKhtnEwly221oC3Qyz0kDklgoSzfopPe3f9Gr+xU/Dm2yUXt
iaaoZ0F27Vq71V+iDXBovuQZbnMJSmLUz39jVJQd/XMHlYveo1zJxEoQGhIVOiIjglK6XY2r0upB
EuJLY3yX5yIFA9EquXi+lmFTZAVsDol1s9DscobarODriVyEC3lxpmGinjA/9OMb62W9DJ+KWzap
M3qACuaRrW3inXA4SGCVRzGlRtJSKw9xmFvo2dkgj12uEg/d6XtICD6hdz5eF4hZ9nxzfrmCAM+j
mlakg1IfYUfXjnix0rjQFndkjDhq0xVVw7uhG4LzFgXf8BdwU0W1FoNQ2N/kfUW5MzVEtAgiC1wk
6VQw6NYgo7im+lNBN01//2crYPaPzzcQtuDnxZ41irVfJOlKirZ/ZoGLIMu0ZBjAYWcLmr8K0tdp
FaXjpzLKo4BxECI8WkSrpX9/+AnKz27be2rhRBelm+4TkIF2aI/4keZYJXg5Rf01kc9xkWMFrVGu
slOs94EEjplkghxmWdmtoQbGfFMlpXd+OwW3GD9cm5qRkpqHW0y9k8AVVuidr2lLMOoA+i6inT2F
9jneWS6ASNGod5AdQoNruq+boDPSQC71QIbkaaI/W5O0g9QgBt1FApVn3V6R+UneoqVZkUtw+ygE
z4P6icmQ89soMsA9HfX6f35P8uXO0oO+KwUn6+QY9D97hzVw+UZhydFYDVhD52XX0kt0oW/yewgZ
Ag/RXU4MDxG/hXe6YGFngy+scgHDDGNJVxh+QKmvSopKdKnelkCln9++sxcmrLDtPTpxZZ3+nRYs
GQQwlRj8SpbdqqUX9cSrqjhoGWNrIewvnV6dSqEPS0CCe5i1O7LbWrVU9EmsXlv3zXuIp3fjxC5Q
ZE64rx6GLWglhOXEk4xikHr9xyaXjuRtBh3mDjtqTODDpOjVm9Z2XTFXK03uFC+eFEG8rbB2rUlt
DYLJ0YWUGJ6htN4yKJtUKXbFZLz1xUVCi8cVxImlsQG/oa0pOpgss0x0aE+HiK8fzMWkvkpJXsXY
JAhjBLIzY5QJYg3Ioqgnf+imo+7+AjqIOlSnz9SXXS6jAWJ+oJIaqdcqBnyGDwm9m/NeJ1oYF40G
ecqXrMLCtOx+woyDDOL3uUlsKTLton49b0zgavwT1Rz1uIbAcb+P6aNljo8pGBtIeXveiGDLdC4M
QSZRHqsRRjqZPqS4MyxM1503Idg0nQtDpplZS8FMzKr5Y1UBP9Zfkxxcyldougs+0L/EvH9cgFfW
aeskJhVDE80fEGCAWqIdXWQ7wx1ewPbyafjFvnrNfJHjnYToHx3Rg77EUVjoI6Jki7mwITojCAO6
Yf2p2ZmftI2oIidyC/b3I1N1kzYxYe0wqyufo2lTq/1TLbqdREa4kAOeviTUmKPPyqWmPSjTmyWs
YZ5Omr4+FRclJDkC6rLGp2KtNTaf+5Y89rYeAGimO0A+oLTe/EbCdLITdfytuChRARUSNSw6YQIX
zN5O+Sp70E+6pde6h0mchwGAVjRPpa2IJUd0ELjoMY9yPlF2M1q08w3zKs4fs2HYhP19gsGi84dO
cK552gDSzLPWs8q0NKWemXi1pTvnLYj2kQda1haEchqWVy87rf+WoKuWBC3Q+5cY/m2cBiS5jIe+
wtCD6IF3Ouf9x3N4mTdN6TJzWmBZTU077sm2Sq9HTXbrqXF7JdqZEBYRLFZkks9qoBuugqfq0Ly4
gyKDVdnlg/rSsbHy2DXcBcg6dxwu1UMPXIQXFH1N9vejMz+rhQLtXywYE5SBmnV2jOEJwQoF3mlw
cSUsKxKHyuE4Fu8xZGI1r3wArt2RvMZNHkD6kHZ+tSWuuGEqWh4XbZRC//sSopn0DAa+pyUR3KUi
C1ysmawKOqPsLm2G2p/z1ZOJd37/RBa4qEIapVPjFhbmMQwseQGHzX+q6X15PRc+6r6sJ2WAhSRM
9nV8bRF93xr3f7QMytXF2xqCQ/IMIzlgMBgQrb7TXP+zreKRk2gppaRkHyOdZzYEuTUT/89Wwacc
CTDSK7MAgDiYldF6nx/OWzh5QRJNtoisEU3TuI9R4AEqZREukQKAjAgRSPuAJPZ5G+zf+KUo+GWD
TwDTsJOKmfULtLyH7N8G4gueBDTRqL+b5nKTxre4oUVh4OStfGSUSwizMF46fUAOrQ+2btkEagYI
calvYugZ8xxOfAfCZhdsGZZbPJ9fr2BP+USxKIalyWKYrnJcwWpv17ihaS16nbAVnNtWLpRLmESH
WDgCHQMxQZrFiXblBoTHHmOVPb8i0WayoHEUt6coGdUylMh1Y3WOXEF9aw7BVlTZNEoFF/7J9rp1
9OHY7h7Z0soKcpoWdi+/7J5AHRFQb96NngGiHjFW4uRlcWSMi9jd0GtLw9Ls2Jrvh/EqA+5RVi5S
aX5sqVAaUGSNi94Iq6YaF1ha+LgsXlUGspcBul68dBjh6+2Y7Pp39Snzwa4mOA4nhQCOd5UP62XW
lrIG02kLfnd7Ac3ytupsBdxPqOpBQvkJkEsrkHaoqBRO7kHx51mIgBMdDC7YGGga0nrFj7A2g1c/
GI6lbf+aAysYemIMZCi92dW3886rEMG+80kkpP+ICeJ0eR+OeoZJOakISDIZ13k57etFaZ1qeVyN
zzHfAWy/kpdO+pSVu7TeTcRp4ks1eW2mjUlcTVbsOJZcAFu8uIncJKNOjdHU0sR/F25lDNgrGPdI
IjaOp7rQZruiK2TuYSHPE0cpf5QjRmmt2O3XW7XypLBwpLrzu+haMWTPyJItWPc8DYDlItuPxgMB
ecGkmk68qLahPIOdxu3H0O7a3bpeZdJqD90uNK4y7XteULuULoc2cwpqQVvGH8JNJl+a0rYu79cI
kxIYmYjb97a/Higy9weFKnYG2jZ56MFQXNrK+jbMEzDwg5fUBvDnptdIo61N1K2J+ton4Ky5xBiC
LTGZPRDNtM8GfQmTH6WUbhT6TZHvVEDCaXFFKnMjj29gZ/Rk+a0qBlDc7NRU9stEdWkm21QLIXqL
uBzlbttAkbtHGJZBS2G+qEvh6vkQxOHkSio0MsIZy5cn11Cbb5OqAe2mmzbRJ8FNK3BN/hHQVevf
aU9WxA+kvalj9SGEyuF5VzyZfX+FGz7hJyCUhPYKDkAVYWg4uqfzXq6um+ymNUE0AaHA8+ZOogOO
Tr3BXRFajUTU1GHPeFt9dFDRAXRNQLrDe+1l9Rj4TFhBEFwVvJ601mSo7rEYVzyhySnntkLAQeRo
3l8wyaq91Sq8i6OPdCea2z2Zuh7tLndzNPCZNFdgOi9Sx6J+NDeCy0lkgbsuKAgy5oktTsb3kwwU
ziSBh5wkTzr+ZNwdMU5mUkcTTCy3C971SBzAB7LF6P2F7imFp3xGr5i1vBB+N9HSuAuC6iltB7Z5
oCa5H3DxskYjdaKtstNedGgmiBo+IoPcZVBNSaljngo1yD7yDBDP0FU02iQ41PwjYDHUPkooTLDK
zIyg/MAUWD8GFwIlUgDCTqd8FG2kwP/5R0GjGlY8ZcgoygXzMphQW5cfVO1uy9IQuQrL/s8kgPzQ
FI3CWMtrLI/u20vqr5vQj69NHK7W+Q0EuWhhXCzRR5XqIV5Ve01K9mZCHALVNAXz6fKwuHprAnL0
SpSNbj6r1ruRgfSotPZTg8NupM/Nuopoxk7/HqoTU1YMYh7KOkd5YqRU+dwoyEl1mdhzUtiV1Du0
iu1KpHB5GrtBvkxxZwNE7DNoeDGMM7cbCOOC3skNt9aj9A5hLcXBtNybqDh6OmP5ssgdjqQdEjCz
ofPfKH3QgJtKBqdc1yTQcKrsfhRovZwugX0t8JA9Hu3lVFdDPWkwl1/W0q7pfP1Dfqr97iq5ar2B
2FUURL0X2qCTyoRiHP8S8v5Z7GGQ5cg6mJxDK0wO43grppuuehCLJ3ZxGwIlPX9CAwQ3BrC1wgh0
Ojx82WXn68huoquJRg3YHRtIbeKyIDTal8bz+UtY4KcHtPaRlTwD603O5kZNc9jOmMQvILQVj4ar
COOdwGsODbgjU2Fbk6qd2JGAATsy7C5xuuuJ6Zj2F9TRdXt4SOIAkvU/LHCenl/n6Xj+tZvc7WsN
bYEnBoy3OCLT+KwSgZeKPhfb6KPVQUGjSSoCJ5176mrxbpUwQz0H51fxL8/Pr2WwPT6ykhBkTANE
9PbxNllBVItRVAd7SezigSkHiUaR/uVh9mWPiy1qRHvoK2NV2q2xM24bDwo4V2nnauAZkLzOHz+7
V9BygPfyWne0b4oA6iPaVC7QSOqkGsMMAHad6dtZ30xVsZmT+/ObKnANfmbGKAfSZRL2VFt1j/HO
CZWjRRa4ak/e6cqcplhGmuqXrT5s5X77Z2vgrj/ZAA9O2sO9M/1FGW/0StjyO/04+McT+GmUdVJG
aJZ38mEqWUKxCvIVd3mzC90W43DFA4gs/eK+/EGaIBYcLVEIVrnDm2GkJ6TD330/Jnmi+/pFtMsv
ClA0W0HlorEjNHq6gPW1YO5At0235hCABl8J2ELAHAKmUydp3dXLvcj/T3COrytO5c41QZw3K3bF
paHmzPUGErw2eHbOO4ngNB1Imo+Cx0xxkU05C8DJ24yeraqWbkMFGhkiI9yR1UHKpa8lm5kYwbdA
IGuvWbt4+DMr/NhJrVoEPOGwkizJxVQFmtpfqLPgUIn8jh88mQddL2sN3MbyDjKZTnW7Xphuej/a
jANddUgM6kyh6rbgmtS4ez9MshR3/yEcWdupRbZR5Ncm8VZ4RtwLaXkEbs6PnqAfpa7yCDeXd8sT
Y6yB/BdI4mYwG4h4swSuwc+dJAPVsi6C/2FVbjdvJa22l/Xzj5ychw6RbDbGeIYR2oEmsv0RSZBb
XYXEQoJwqHHRQU3pqKxhJQMwHX9XXszVQdbt1hui2gATb2onfpNtFYxnSEn/2yPun8ikccGiscqR
0hpLTMllWryHKpgNys9ShOgUfS7u7q8wtjApFNPgUg/pSll1U6JuGypov4iscPFCDlWjkQi74kv5
oowvui4GR63grX1y6ND6iq98k4c1qqaU5U1UBUIKSmeS+lamKDKBzFUl35L5ubBQL6FPKnhhu3qw
7ZsQbzUQq9naxxJBGU0fAr0BM076PuaNIJr9SyXsny/K44NUTZaGlSLQVJA52JbgNJa3uR+6kC7d
rZ6ForuoviHwX74LhEnkLNZ1lthZz3X+GEKjpgCSzWreNEx+Nq2gNCV6pPKIIRqTNscErXxoB6HY
gf7wJgGpCSjK0gPWX9RTEFpkSdnRbRc3bR4uGSw2n2YgJ2ixpz4EeRxAhNtr8jtqGYI0T2eufmRR
nxqpmBgrhnGlgilvsTWHfcTRKS7BSDIjcfiNKQrB+dG5QBR2mSbrC4xambStrAacjpVbJoWvT8BL
KOBlH3MvS6GL1b3VWrczRskJe/DHmSGI+kRNFNGv4UJTSsZ5mmS4Va9+71svrT8GkbiL8LBwcYnm
a5tgJAblAIwweVMJ5TY2OWI9ZsRu31FfehPzm/56XCAioCgK5hkNTTcJ92knazLVsgrXPbQn7GTc
juAsNNVPWbb8Kceey6rgwPzqSz8b5D5rNy+dBpw+iMdb5crq8mtL+nH+ojxxQH42wX0rnSxlIRUw
QffJncYIhMH2UWzpDoVxsB+IXOPEd/vZHvfdiBmGS5/BHpQ2B2cxbNBdY94HoOwnsI614D0TU4Cd
QPX+bJS7XupI6UnJyI2yMrxSpNewBDQbrEGL0jvVlHlZsqmk9yYc7STrHAi4O8nYbyXocvRjYRsT
DkpzCb1I37LwAJXdYbjBRQXa8tShEhU8d08AHH/6tfxTtO5qdV0YwWu6bbfLFQS18ElWhw3SiC4A
0edXuUfpMGIu0WR8x5MzeP0288zGTnZZoAcGWIV+o5v9a2z4eXFcYjtUdB6VUlr3ZSu5jQQxHaRl
JMqD834tOKoq9xTOwDNfVzrw+Grb2DEoJWu0EMvomxZ1jgr2Xm0YvfMWhZ+Nu2qq2IiTLDxQW4KD
9p7x9Ky3UJF0mSC5c94YO/g/l9V/3kUuEq1hJltti+hn6d/GevHM8LsEaY7KEGnzsZNxzhAXgSD4
WXeNiZMDmsd9q0LeZMztxZJtAzorcnKd1fkubNfN+eWdmLn/eX1cVMoN0zQI6WBWuUyK5EqXqbdE
losE1NaniwrziIWhg68hE/jNCT7Nny1z8QkE9JAIGLFgLejeEaFGYpsFuCkYKmcNAEAgL/Q2uqE7
fXblTfHt/MIFAV/lApUe6dSSi1Tez+Xr2ipOCRaa8xZEJ55/NEPYUu6XFBkRIwzFgLwz1bg31wAV
FF81PcsVVTVEIZ9/QBPZLCpNxZayFldkuuh6ArGd24ZlJzcs4mf3ItSqcJVcmOnMuEsz1VzxoAWZ
iXqBQiWCaEM3qhPpDiPsGieB6whCDv+G1tM57Cwd5z9rAFoxapDMJa5ihK4JGq0QtNCt4NF0og78
k6/yT+kpVfssabGxow+WbWiCgOeHeiN0fzwjtH+Du1O0RC7sLApGkEkH92y8AXrhhkP0e9p49b5A
y4BN9PsqECL7gjgq2JxvRSSFgqj363O7MseWXeNmCrAzuayhpjU05tVgiYZPRAGIf10PqABbPXv2
rlkOtBGOhpr6oPV1mjp15UzxQ8gvNcm6D1NRnVMQcjUuAk1lIydqjFyeDK1LgTUpKnOb9BPUN67A
MZ7Ns1+FUCExUCMk0NYkuTM2iRvmkS8BtjMYxA+72U8p9dO1///PqP7sc1yEAjpqjCPGwTuRPjBL
4s+TYAMO79wzdw7/TC/G0FBr3Vr3Ed7mefTQEuOeTOYuywoX2r7rJmmgH5Lmk7ldmyre9lGV3VkG
Zo2rRpPs3OoXiCHGmMAqgzWdMd+NyVDrXg2l16yRwE5cmrE9M3Rn01bpPqvkKogtU30dYWzqOsmO
auW7hSn7jqgBCW87eguoTZqC7tP8VhcvM31WjbcBhbm8dqlFvQo5TBZtNOW6CN/DCcNjEK5PgtlA
b1TE2yK4IvgqgaaPS1jmibxHrcLRu9gxRkWQXQg8kC8LAJHTgAEUkWw0PibN8nIaear0NDR6EOdP
RngZF6IDJ0gL+cpACEBlkoelvI8x9y/p76R8jeWH81efIHrxg0PqkoXZwuZMc+ja5BUYx996qbRH
MMvNkeTMOXHPGxTEK74UkIJRfilY8mTVYwRqQ8RKc9dNmWM2qsCUKPvkKwCTLqV9IuGbhVfWCxjO
fQjAgKcIwmvC2rTo3tG57EzJp67RR5Q9e390Za/0+2eyBU2/n3vSTSUgVhF9NS4cthC8a+sGxobm
aZ4vybKN1tcwfy8jA4JMj3/2xbjoVgyWoRQKXKTC8EdvvikzZjD62i5DUS1McIx5vCd0oJY5i5h+
WbUGAEvWRuqdX4vIAve0k8dUL0KNeV+x7+v2plgswW4JDi0PFZyNZurHjqWSy00N9bBMe0IwPL+K
E83nny4cHh8YKxpJQxPfv/1Y7jJglSyb6T2vF+NFcgVa3CgIN5Nv3bag2AfBYBmI3lqifWR/Pyro
qTRT8pKlr/Ei7afM7UHhcX6NomyVnwfq6xU0KCsKSywnH67TDwaBhJKGO19P92LOu9NxSTOYjjCG
q3nVHF0u0QS0SuRR4aU17iAi7y7kBqhnwT1y+uh+2eF2LupKc5hk2NE042qpex8q0A5yEy+pJHds
P9dpEXiLKloac9mjj9VRuVnrDrcjowgewKA/+hPQun7rovzr5X7sU0dGlkodyM/qhU2v7c4lfuEu
z+VjBjLv2kOppWa6WZsnUctGtB/sxx/9OGMxZSmsW9yrUEJdIJJeLDKGwzs/MlPPAIhYMTPBJ/iX
9+zXN+BidSRD6FaDksG+LWvkRyDUiVIfJb/t2hNbC6HLpAIuLYGhwEq2oeabaeXo9JvcUbA/1gu0
66GDuSo2LQWzIaIvxcX1WM/qGFAZOIeSBl3uLyASoFn0WEyf/+l0fW0BF9TjqpuVKIalzhvdxHKY
WiSjEZABU7tufkPjgO3prwns/wwSntAiLJduaRUY1Oc5SA1koEZ83UbtdRjTmxXK5+cXeDoMf5nj
Ar2qR+h3qhXeKrjvkxe1K7y+LAVG/uUV/2WFe1FLUSWVowQr7cvkSYxiwKWFreG0oIEGLYVaqHH0
L3nGl0n15/MiLc0aJoBg7OWo3NcK9eoYkM3xQyOBBk27fIgCGVHF1A1nwikKh6fzG8vi00/fkUJq
nWLgTFVMnRCeY2iMMlNPJqXcy8Pbkl5KaSYoxogMcHtKyQKBXQj67ivlQdPRwEX19fwSfjll3BK4
LRy7ZlrzacX2md8SKfTB7maHuuWv+vN5Q7/iMzlLbK1HwQ0ctQm1lqXcz35yh1fY/5F2ZUuO40jy
i2jGAwTBV56SUpnK+6gXWldlFQne9/X166wx21IhtcLszGtnd4cABgKBCA/3oLzfRoYyt84ddtyQ
ma3T34LIoZJZ/hJWBctCzI+j1MpzhZaol2Myej10WWj768MAymHUfA9Z4hSrl52mY+6XkEuVHAzZ
Dm9/P1t3VKBSmUQrOWnFcsxnDYqZ74UJhq9ZplEl8xYhlBODxmWfW+WJYewLpGWdJkX6be5wzeOF
oGyoJE/6Hg4JrvtHYPv7o3qYfCuoUc4GC2/uqwELIGKS3Wt+cjC99Gh5i5T9/qvEnfBFhYjd5/U0
cg1flJimO6+ffV04TTI7THtPyu8pRnh4rjnlCPZsooZ9QpwJmior5peY9lxyMDJN8c4Gl0c6ku8D
R7iACrax/r8zw79+piHG+RilGt1k+JmKTiCB6wCdJnEuyU4YqhDba0ud5oST8lSibBmrqtNax7XS
nLUgXs6wIx1yGHNy2qFxTAXKuDV151iFXGu+SzTFy9TRY+BmGdc1XGOonfbdhF5Ic4qrQXKhXz+G
hkiB1IxVpa8MoWYof7Z1dChtxRnzJzrexYRgFm2WpDbXD54hkh9BegIivLWK46Aq4IqPgr7s3SVe
98ooIx/+UhARPrQQ20CJFE11jotAGRtn0Scvgb6tbSVwytaFilOQDlmg/P/rB4JZIbCNRq+nZsrK
U7cuu6okXm+BAwEDaVNnS7AxX58ggi0hjOkkKhSCCsxpRgdUp5MzGrGL0Y37jr6xNQX1DnOB20ah
+RfP2peFYw6wKySlv8sRzgIpvmbaKhULC2xSGzbYKwNsEMq/DdxV2V2/pmQWhACHql9O8gVOCpZW
ty+8sVckN67Egviwj/omz5oevmKx71WbBRgBCf6rNYhzgFWUd4QZWENn5B7mMs1MVmP8klHCGfAJ
QATLLIyqqoLjWZHRzUlbs1Nv2a9Ltjrq0uwnULVeX4jMjOBzZIkaJbNj+xQ1ECxefujqL7P5ed3G
paN7vhTh0gSBR7yuyO1OU/fS6IBujdUb7S1/MPNTBHGJdfxuZt3HdaOyhQleVjZjlxt8JqdUiX8m
IIXrIF1uyXK7rzU/4TMJ16StFUNigvLzFKu1W9l3I2TcVzXzouK7QlanmlhomEE5IR72SexfX+Ol
8Hu2sb87KGd5T2b0aIUkWGMRq0cMqTuaqryUQONUlcxPvj5ify/UxoAxI6amimJYeL81VmqP9ik5
zgE9gGbqZpmd7Nu4QxR6x1MA7+nWqZCKbGLokuP2tRckWBeifwJSuDajSIpQQftux8fJKu7J5EcV
+N505nad7lUNhzYWkUC1f7d6xHTM1v6se/Ozsz3mg83stYBlo7VfeHQzYUq145hE3FRUAUI2wcHT
3iam+sZVyEGVRQec8OPYvKr2Q6qO+06t3LbJg87K/EiJ3T6CLnP3g7H4tmvIvisUKG8a402U4L9G
qwJK61nxfW2K3aAtu7jBzLM+KpFXRoUHUhevZ9pnr+nhQHbjTB19+Jhosp/rKSJOURTgPZ7Wz6hn
73oN6ak5iliYQGb0uuN9fRZu38PQbZVYREUGKJyuWTfntoixK0PitoNb7yFQFkDzlGC0cKNBkoFk
tv/fl69wZk84Zk1MFFakQ3FajdZvpu+xajo8ep7izKmjp0FfJSfr8rn+Y1C8QlqdxytYzoqNh3mv
YxR6v5yw20EV5NCY3ku2c4uAV5YnXidqGekY+Cbjg3po7jq3+rbp2mX7TfMHKlNO/jDtUnfayZLn
yzHyj28LwX9ZFGpnNYhom9xLmX6I1w7SZrokSZRZEcL/bIDOiW0vbMjs7rppx1MzNGpJhPjd2v+y
hWfnVPBIrUitLGFRfa+T3It7QpwWaOGGvDfmUvoRn31STYFF26PZqa2zWPlzoUSHfKwwhtbkYWTP
71S37nlkct9qjGZnjePnVI2/ciCjzI4/l8Mva1qCcfo0qQo9vv5zKfgBIIdjqQHuSQFI1K1+j3/V
GzviQJsRolQtKDTylIK4IOc3FjIeyOVtVMyZqTomVDiDVQNf83V3unhYzrZCOCzluGZrNRrFadQg
yjYDW5KQoE1ah6mfkeH3tpSx5KJF3SaUWZRSTaST71VUEjVqFicKaXPSVn6yFI+zWXnxOEAnMMIO
t25Sfhun/i4bHsoZXBOF5TZldGiX7J4YW91ROxTVf5JSI5X93x+m/x29Vc1MC7WZbVT1k+fpn/HE
DwooVIojWPf6b9Gd7ERdLMGcGxSKPbRg+LLaaqDQCYYOtzks0HZu/mlrdBPA+I8RKTInDlmPy1t6
K5utvBhGzlYr3JK8z4YCGJgCzU6OlgJQi6Xqa6nlasOn2s7edTe7lGWfL1W4Gcey50OcjcVpsm7M
HOSrLJYcauluCgGKqivGRTuYGIP8me+m0Lzh37Lb8nvtj9BfWzOnDZNvlrThKdtIIWRZw6TXyjQh
q9sEJEBgxPvGM/g/VtU6g6JJLhvZRgqha1AoyfNkKjBU/FliI42xl2ykzIIQERqWKpmiYR9n+qha
CeQ7NYmFryNaW0bwx/dEEvrOpmlVQRPolBPtR2v278WE4YIUPEmZHcbq6FQDc1LWHYxsCAiaIUP0
wJTEMfLMQ5YhecVujvHlNjj7NULNxpo1rcSUDPKFofPsarqxZu4nk31sCsndffF2O7MkRJi0RurX
aThztPys1SdUvTwr/o8eg2dGhKjS8LTK9L5ip3koXU1FjjgGqRrLouX2W6/t2uZGZ7kueIMKiPcu
1sk4bRndFit/EGd+3QZDpDnP5RTrbFFC/DBUU2+nAaGSWQXGQMwG9QbWvw4VhYgsBQ/b3PN9qfSR
r7XKraGQDEJaQ+SqCa5rre8gTsv1/MamDZA/JB1Dbme6C9RR6jYZCVm7/iAQpnHoMqBI1zQUGgzZ
bkyW+2bRS5d1NZ6iehTv63m8jQZU8zq67PnCdAflzZdS61wbqLMKiNupjHZVYenBOs2zO+gteKT7
MnciRmZIFIJNIkso4CUVqoOJSrzCIsGcAmuZ1G4+/Fpy5Qa84E5OyoDX4EzJEl/V4hsohJ1yRbsZ
ePvc23ni2ODOx9LDeUPFT030FOW24UyGisl8Trw2s3sg4JrSp1b+Mo0HmwEYsa7kfUraY8q521bx
jCJs9jaiPs2jHzWJH7u1eNO71UNB0B+LZTdAeycftBswHoYpimhEN3qnAf68ntOPEUAta/Z7rXbS
CcSbeDErVe/SGSMd1Y1ecDem01tjPRRQMqz2Nmr7yuAMc+pu1FIaqJBI9RGNXNKe/z1ZfM01hZtA
G3UIta9qfN+pXe4uWtP5cYYuYtZDW23pKyg0DadmnH6xZsa4AKR1HKPQU7cryvHOAHEgAB4NuiAp
m72kLo8l5g3qdH2tbJ8RflBX+j2B3LOj61rkJmPWBsYAKG5e1g80YeHQZ0+ZWU4Oago0WIBDc+qa
QAN67aYg5vw5YYPsNG5B+dqShUtortY0VZrZOLVevm+P8Q6zjSZ4WL1NPr33gbVLKIrKru7VYepW
vqyrIrk0vigf1GrMwPcBCulsp8zA84Fm63oGcbHieX5pCPeSZkAkijUwMQdRuM28Rp4WA5a8uiRI
D7bHVZnF65v6pS9c8CnFAUO4rt8HfzxWh+aFN07+RPZ8j5ryju70HQ/MfYoRMekk+/X4qoudhGrQ
yJo1uJUUO6TW4KVLtalC7YZ09EalvptH1N9sb4QEatJEjgIet+sb/nX88q9bWv/SIAAxrFVwxNzJ
pSG/Mxxrv8Ey2nvMnrhzEO9Kr8cwtd/6iv20+ummUZqE13/ExeTqz9Na5BK14rqleVfYp3bfPg1r
53J8cxrHYAORsURe/Np/TIkw1tVq2tVszOgu5+NxynRMHKFHoz+O80nPoTzU57s5LyWp0MXH0JlR
IfdQ0lwhTdUUpzYrb9d69aIy9QyoxilD7NTxe25VEosXc5Azi5vfnd3bUVZUJukWnNSqummsR1OF
4CuXVML0iznVmRUhCWm52eglMSLgeaKQ/IMhniCaPZs50cHYxTfTtxxDDFOw+iCvUR3tnwyXneZ0
x/YuPSyoX1z3osux4+znCMlKV4zG1M142rHRK/fEb1wUyW6Kd+V2G5wDIdpeYlDmTEK+gopd1/JU
3R4jRoAx6Y/uX8SY8QsoYz3NBZZnl5aAYSxv+YtsubLN3/5+9ol5mtZmlZLozm5rkMQme5ZDXc50
FVOGirxcaz3bWOHeKQoTDD1DBf+F3E1G7yggYiqtME+gOdHJnvw5+1TRWJRsr3rpuvtjVkQy5oSk
Sru0m1ndafBST17V/k1F4RwU9k6ZBG0d2PGrxKrksIrQxo5rrZ4Ce3Iqmz04J0OIoUFwpAI2TGld
3bilbHQUBpQSVdyOPXYE/xR/NcfHGUzzZXxa0xdmyOT5Ll69Z3sh+HakI4a0A47azDqHKo8LZpiv
L/z39MSX7OLMhODNajOyluVsfOhaI2BK/xm1RHNqRbszstF2Og2vN4RPF/LOGEbl0z2LjSfw32Pd
UFxObmfeAvtbQXgGcujdYaJvlTLsqUruSz64qYEmQI9ZzuHASe6qUHEp1I/WeIgHEkLI3SdReorB
FqNWthPPNyOQZ0aXeVoa+QTyd840md7Ie78n9Y+lf0i66M5SIeOyzmGTV7vrmyGJn1Q4XGjwUh71
SEO04T3JwQIdvxD9n+s2JLceFU4VxObQLoAO5ClrWaB3i58ZsaNyp1/DtC+C68a+Ttv+XZ+nQkkB
5KGmpnA4EN4LUAG3A3bI9/Wz6uNdFBK3xJSS7W5BC0y+3ojOwjuIYqWjrdu+XfOxLaKeBa12neik
tB075agD2NZPNcqgCv4Q6ZLQLLEjkilGus4omJ0KSMfou1pdbwi8x8TTBaP44fWdZTJbwl2LB5OJ
R7ga3S3U8rsRU62d/dLZDOgYjXRO3nDLLcrlVFfKk8VndG9qcj+Yyz+rbR5WTp6itkf5WYk/IrMH
85qFblAXOzxdpw+o6R1MbRyceVluEgvi9NXoZaWFh5+GXmK97szkV1qXzsp6ZE3AbKJ5RPAgsXiJ
vo+yH4vPUvucp9qh+S0vVhfP5/2alUg7sntDpSCTfosKBLcQClXrOytCSsI1+lVkb8o4fberOVgL
9XGc7Nc8mnc0sY5FRveRUTw2MdTwOgOqlNqNpuIHV8arWYOADOOReHTeRyk0RLTudeLskQ/VIS9+
pJq2i9Y898xqiAIVsQCivU5PPqIMP6Ez3XEAibBaeGvZ+Nc/01eo5N8HwBIiaLLqHTMTZH5t1YVa
qboK0wK9vlXVN7UZ9mmWeRmKpAnQjHGJ93SmebT+yazP67/jd4Z55QhYQpglTUEUu94i+Qxq/vwe
LVuHVMt+TQ4z24+T4YzAregTWI17QKJBwodJC7dvJ6eJUqehqz+OxqlEmYE3KQIT3y3ZFo9v69SG
/GH+zUpPkIx27eVnVHaoqM+7iWJIvvyBCqZj2LFb1r1LdOowK/FAV73orc9Hc590i9er0JePUQsH
cRxRb4vuLm0+zYxC1yRojfdU1kyVxFlrO1tn8SDBS7vSGWJgU3Gvmp9HTlxVkSWGksvTEiItscAj
ly5IDI0n+sDvxmOJ3mQUDO9Qrlq8ylM86airJDW0hHC76nZkss3kcsB8wmt5zN70w8ZVVs2u5Wd7
9WkJ5tcSjBU/5NQKUl8Xwiwt8jLR8r44qQ/xY3Qw31IP4CEDEckbgQs2M1/xjI/rji25zkSpZcVK
qF7nyNZQW3aX9Rncq+5Ab9Evw1jX/3sC/u/DLLaX7HYBxxNAug9LPrk9VEXT1r4Z1ucIZbws7280
AxmqKtPck70wmBDqZ3PkrTlPBJPgmGLEMKQenzQN1zar8VI1+rdqgP6Vkvwa09sKWQ6t77JMkjZI
nJkJj66KGm1vGmiegmogtOIk1DLv+peUuQ/bfsLZqQRwcso1jmVCRhOM66y6j8LtyFjuHL3FraeE
9EbOnSV7TjIhMtIptwh4rYpTNA1vQ1oceLV6BigTtdd1umVdv9PH9qaHxBJVuF8W1G2WG4xAcLDr
d+WHovzMC83tzdjLu6OWoQIYPy5F6TToCtXmseoK2UZJrv7fqcHZRg2sWDIjQfhKjsiQFbyGQuKn
p2ifuTR3u3do1ISRo+86yfid7KwJAW2NRprWBdJTlRSHoXkcV4zvEFxcAJtmaSNJpmTvPyYEM75C
nmus4A+YZwjB+BguGT8sA3laeWhaIHLOUKSuzefYsiWhW3I/MCGQlTU3RkqB8ohAm8n6ye8hwQTh
g+sOL/mMYqfKHvqpRXG/gI73t5KukG54KaLMyedc4jCS5YizC6vSmLqKptPJ7g9NDFXm9JHnD9cX
cxGdfIbEESWRbSi7dfqEPVsO+iEK1X+ml/hAJqiE+CCej/cb+0mnuLan7Vt3vtNvgD9idzJOoS1G
CGmOhsUQk+qUmkREh1XxOJGSIkJXZnRgP2YSyarhFw7BXxaEKFV3+WRE04LDh/YMxswLZ/i2Mf39
mF06uKVfv9SP7AT5F6n82iWw01+mhUiFfpQe8RHonMndevodhDwc5g2BHpR+EruybGLz8mt7KWRJ
aprGqtLgizbKfVIfxoW6Vtf6uoFXsz4gj0YjaZG9GLdDfc2oEGPipCyL3sKhyNJun9Ae6aIeWI36
VA6Fa2+06eYqOe0XzuFf2yrEmYUlo8ljDvxANB7STnPZmLqA8u9jsw2vnxKZewqBpYtjFK86FflZ
ETsZfWK6dMhvSwaubKCYEMVJX1htU2+AMQVTREETUq97L/axa7wk/0lv5nzvxIxotvqO0wk1ZmsA
BZYZDHEjiZIXgtdfFsTkp6zVvrNX+1R1xxXPu+U+0x+vf5VLN81fNoTkpjCMNulaOj6QsN+Xp35n
hosHvYVQdoNKLQnRowS7Kt0ISR9q8qmZ+S6es0fFgoptjyG6iTvJsquZda+rss69xMnFLKcpGdqn
ET6Uph3HlASN8lHUs1thNkSymZKw8SU7samVLCveICQErRpqPmDbOSm+EWKgFFTuG00uyOTM/XCf
BXHirB8S+7KVChGEWD1GFlSKYs+7gabyYWPCYfftd/BVtY71MPqar+/o4yrpDMuWLUSRyjZstU2S
4tS1lTs3Y8Dqf9YqcXMj3ivGU8XChsoAO7KlCuFE0WxwB2S4EKA+/55C64wy0DtGB8SAp+u7Kglc
Yq4SG3kU6RaqtDOkoNZqvyyq5BDKLAjdKmIOmpp2KboaaulaNvdHPKauL+JS1/H8nH/JUWpKdLPB
3d35BBOI+xichnrI/4HYB7J6twihnoo2JCa+Uw/MoCZwtoWXPclAxLrkkhOH7hmUtyjDbfMwduoj
m6agsTbQSYZ2ukVd6E87PMHkTWs+6vmxR3W6wHhtFt1G+ktfvWYlZF6bW3Ox3bXrg9qO3BxtkGVd
HLuPHdPIXhZgIVR1PjLjSJtZ0oCTZEC2EMOixeTdpOG+HMfEx+iVU/PJUTrob+RI99Lv1z+azC+E
pKfgS7UOKQZDiupzsD/HRZLQSe4XeztjZ48piCcs+ryiaNGOjado065kH92iSnBgslUIQYlHGlv1
DJ6ntLG7WphRLp3/bp+E+GMNFkpnKs4PuFGUhvl6KUN1XvdaUxxxJB3jy9hkeP6B72/gh1E3HDW5
Gcx7S90rqDD9NwsCWPXvD5N2Vl/ZKS5+i7yU6ympJBWNS/WGs2gA2Z2/DZSNkU4tw/sytduf+Qwt
0Y8leqzH/LEvjrTD6x5jDjqO3aiENYPYcllAJEimynrd/0xxdBHDGhEw4zm+G8AfoJYxMugoy3qp
1y8KUxWOrFFMpk0KJIVqD1Ge2WwOOVHdlLQgcDRkmMfr8cEUJ8ZwDw4lxJbyE/jdXT5kTprVvjHX
3mg+A/0r8XtdtoHCAVa6gRpzAz8pinDrMam3hu5XmaO9bXTZq9u/gtACxdZN1lzz67sILI6n2QfS
z5MpuslOiHDK86Yz0a5FklWbAF5X3J0SiJJNgERpla+bINeIjeC/OyXCsYdMSUVpidXX3UOnA7/S
S/IamesIOYYFquG0NoCSmYsXlLTdotut2T3LZK1myevW/J06nwXiYV0x8aDa2+t29uLS+xchOCb3
ictu/g2BMInf/IaFntlT6n5V8wE7h2v+kEHu8ti4FTgKiNPsjRByjjkeADIsm3SVQtBhK1VaPftt
dfR0dxP6TgIeFvtpv+ya3XXnkIW435XlszUmJi1zFSWzU/xac2c8DmG/i3ZWh4o88HpBEVi4sUOJ
UdnGCsHGQtDto9UClOEdRqu7BJWK8Wb5GIL6lbwbfg25t0JSmrxUIz8P5r9h4WcrjfBC5M2CFu8c
gDzDDLRd+X0jJNFAs97cywfBrl/opiZGnWxc7FJD6g0lTjexXUq55P67hGTHkgxm6xCJ3MiZ/r6f
dPCFTkWB+6n1Jl/1Cx+zRIlnu4PX7ZfK0XwQ+LiDDOBz+ev9sSo4qNrNTY8nKjmBFsrXQS6ZTekd
yV4kTnIBZfPX4oQn99hSNa8LpCtU1b0S6W0zbKLTALcYP/XlteoPmJc50FUSLv+PE/FneYJzqj1V
R1OLcmzq7GlQoW5uixcQpbpKCMa6D/tetp/Sz7ht+Jln8oSjLqoi9Uv38Q4Eb0iUmFf7EC53IR5c
Ou1PlEVjPIiv77DsOwoOSrmp6cRm+Ymyp7kGKM0AgmeVNW1kVoQbL83M2qYdXr1KdVKNzquN9wro
wutL+T8O95+PJlxyPKdx2s86AxUJ+dUfx+fcQw/5kzqamwEX6su4Ty6NBPzlncKlN0XVtKaRlZ9i
Ld0bq3lXFT8qsrhUTe9sYMzLPHM5BwJtGkMwb1xf7uX86X9XK4JFc7o0U7XCRaOq9WrwlfOIuYOu
hmwsb1Qiw1NejmR/zAlhJp/aZAHwCOmaGSAjdDGKL1nQ72D4tSb5x4QQU5JRWQHnQNlz5IC8Rrto
qO51q3kCZzFGB8DF0paQwmD6G0pjn531qyJt6UxK6tBmABLEap15aiTX1FcyQYudf2ORZnQYukoB
kQzBSJ6RA2rvrFDMPlC0roGOAAB8dBPFjzFkDQDapjVe/Ru3iOT4iDSkJbpb07riSZUM4TihaaCH
nSGdIb6clv7ZfiECNSzWaavaOVY6QRtjUwNtkF7FDxmgV0pYBPFTH1DkWLLYJ/NkIQYZXd7PY43l
dXhFbWPgmJP2WVbesXn2+jqTBPftVF5zMyEYQa1vUOYIZA59dFjaFzuDtkv3o4buuFoNgBSOu6mX
HVbZhSJOoMNc0doq3Ig+WAbkK7dhpRmPDvNBeVA97K1UGk5qUohOXW0tehXjgZUZINyuDOihL24y
KH4WPzSxvZuB2desY7v4RYMLVaFupvM3EM/K0kuJY4nD6X1sJWW0XW3g+eIuOBURls3YUZrQ/i1T
YbhFoDQAYbdAu3/wt/8qTlIhcDG70ZRixa1QpTt14f6SWU6tfiwZ1j2N3nVjm6te8S0RFazOnR0b
yoZ/6ExnQuV8MX/1/WGgv67buQRHOA9LIhB4NAbSgOwhR7/juwoCxix+J5Xm6XkSYqjXg7pPEMW3
tTq5GDB3l4W7tRlG05HpnaspNpALN7WBpnwZfyKnvG0y9aFkI4B4vKi3YbHCmZD/13r2eP2Hyy5p
UUl9GVoULW2C04dGIWf3c/NuU3Kb4eIalxKQMQVaKRi9LH5yW/M2Rdk4SyRfSZZsieypFEhisKIh
BIz/oiPGjBJLwUdPgP8vAT/KXS4t58pcY/v7WYK32pizBB1IfjLZTrEmgNZ8ZnN3VGS9PcltIUJ3
a2KsFdturG5Zdkn+MRnAeJTP17+j1AGFZCvK17oZOpR3gf32jaKEZlMWDKXltGrjjj0QjEV2wzHX
Fk/fk6zw1QJ8Gy1FrCndpX4zJ6Rm+Xg72jdt2t9r0+Bk9sCdsj1G2s+k+1HkmKfKZV9e9hGEmEjz
hTTtsKW7BQrS4CnRqk9aPFdJKgt6knxJVGlPlVWnQKYAjWU1H/lwWxLiVslOyXZlByBt9bNUXrIm
djGN9wqhahdyXM6ofrv+lWQ/Qoh9ybSkrWrhYU+6x5YZEBTvJc/PixtqEEymaSBSsImQNLRrEsWl
guhqLK0zgUZfGw2nqKEnIJu+u3iLnFkSzk/XaHbNmJafavBhrHbrZwVxM3RB43q95zV0rpX/qGp2
ZlLIFAD7bJrR1hEmkGGr6Elqo2T7LvEUaeaZCeEY5bTuirUolJMejh59AP2SB/RYEPs8BIYiMN3i
Gcpk/4bC1UXXODMsnAStKwlgBUZ+Ujn1aH/bq2p43fku5ll/LIgPFBpD0s2gWFq+ZwfjJgunYDki
FElOmsQvRHWDwrKJVkf4SEql7wdbcyodrCVVETLjKcK8cTLKWDNkCxPeKWZSLiYrcYXNy31eWjdF
9QpOLaeep12nqod2QnPQriXttMuvo7PtFEohMS8NKM0R1MvsNWim00Amt+3fGI+9tgDGtMoOUVLi
Fah5yKZ3fW4GUwIklRqHTG/8EZDD69/3cp/07BdtLnZ2o5VMSzuuwIXYbXLUkF8mzuIufns/7/ON
6be7VaDwEj11R/rel7596N1NIE5aLN1W/iXpOvsdQgwy9NpkTY1n+CbxvBVLMSC+acusLiRtDtlJ
Bs+4eMGe2RMiEbAsMYf0AyKR5hnD5JIh1IByur67ksAqEhsalON9H+Nzs8IOU9vwoQ3kcBI5Ziwz
JVuPEIPwDYeijgz9pGXtg8GeWwNTiiz479YjxJtlscYCnNPstFQYFAC7gGGNjtY8xBaV7JzkeIrP
DUYBsp0jXBS8BgmlYRz0fuNe+dWNGtC2v6z4Q2OykVZJEBIfGYNWgmtJGZFXoJk16WirD0UwcwgM
YO4spourDrEk7kkCuPjUGGq6KiN0bU5jlnvVULtZJdPhkvigmKvXnWZbbEUEVynGnnnnoPrsTBgt
1MCbe909LgFDzy9CMSVXQMgyaHWJ5QT8bnjtfLTDTkaQuOtuIw7faJCaI+BP7KT56SG6UeRxZIvb
V+KIOFenmnnS6Yin9+t8ozRvINDw1mY9kUUL8+rYt4lLLOuhU2mw6jxIMPZ3fQ9kTiSkG5A0BAkk
X3GTFarPeB+WI3FjpInkdlLBlJcw77pB2Z0izt1VSQQtomLBTWb+aNbnmr+q/NZiPzX1jVoBqE9v
K/7ONTzNKhYoZNzNcO1aoTvIRkmkySRBiArxYe1IRFod338h75l26sZdR3XJBl/G1f2J3GJSvnRG
Nero52HW3TzGqbXTrfFYoIvYIBPPjO8aGsJ1mzrWNEm2evt2V3xLnPkzNNvO9UyBe/OXqXps2+TU
ael9bL/M0/P1ryqJf9bm5mfX8kJB9aGQJL63rZ2WfCR0og6fDkYPTQuV/ixBAz5Ja7eXP59FDaoZ
pmX8fvafGVWiDP1fa8bOVs7kG16ToQmF4ZpX7bH3NbQw9JsOZDMSvIx2ea1/zG5B8sxsXNgKpMVS
+zQsIMjrppCkBwN6L30KLXWu+n3xjQPKjskxaHqCjVbv59sW353kYLB85al2a5AkDZIFMJXkx/Xv
cLk9YPz5cduenf04yAAUdU17PB/SY9yXTg6KKYumu0jJbvScOAruhhZyXJO9m3Qpw9Xl4P3H+vb3
M+sdUuABbKs5UGwYxbnRjsQvDuUTKtbOEliHMXOm/fzSvF1f9KVRXsTxP2aFINYWUZLQAWZRYUp5
esvS0i/RhEk+hvhZ1UC0nrwN5E43K1erXtQZlQGCVHG0QwOFOfA1uDQznVoDWQGDZJwN9BBmnMHc
E1ZyMMHlU/nnxwqZj2XxLsP0SI6mmwZU7YcFZLKLOdc0wguMeUuweKYRoCw1pAEP/rN3xB/rQsij
tGnIUCP6/sYTB1mohd2+laKJJWfkd4fjzBHQiKqKesW1AplQB3nKzmAYfV1dlPwIUnZSZjeT0T1d
9wOZUaHyYHOi0jxV2O92ZhdmoRFC9GMnw0heruT9cbffacXZ4hiqUNqSDvBy08leycEGkr1w9b3i
m3fjpmqpO4Av7K8vTnayf7+MzqzmaarlLcHJXks9NIGnyUFnu4kGZmDFWjYBwQxKEtZzW3a3bUkk
WJstqP11l2CCw9D+iJwIQY/ri560K8Ri7Ni6t9jzJvwsWeCXJ5VgQghdNWZsIa0HUaRthiS+AUUp
1FBBroaph50qfcJ/CVWCNSFUAV5nTKkGlaO4x6DiUAbd0jhrqjjZ+CpZ2Jd7SjAlhCdWlDG4RqFJ
03sKBp3ccr91ulZQD8fO4A3H6oN/yGEgXzI7waoQZxQ1WZiG0e4T63MHV7NTJSDLnY/QCABg9wf6
UZJ0WrZMIbQoqPsZqYHvFyWZx4nh0ujbuErpqb7Ez7/XJYKxsg4UZj2xO9wxi0/BV5ogUScOc4Zn
/gxOLH9rFja+9NRL3FMEZTU1g6jsghPQNFq4gnFg0PUwskpvMX6QSXdb82C05k1WVZjbLpyy+Zy4
rB75tZMhLF7Is8oOYmX4pt3Jir3hdUOGs3v6P6Rd2XLcOLL9IkaQBEiCr9xqUUklydqsF4Yt29xJ
cF++/h5qZlplqLpw2x1hP9iKUBJAIjORyzmgCXWHb+BB2OI/ZeHr+hsvXHwxyGrKQh90Dl65Xp+v
tHQPECWHKr8sdh8q1TbPD1xNtzOwpmtl2Q6Ddi+5PDL5guGZK5VVFsG2t22H91AOBhO0wsfRDVV6
n9vAsIubTcTAuoQ4Oi7HDW/py+VvkCj2uz84sbxNNwAwMcIWqKV2y+muappbFn/9d0IEe0QatQFA
MFikev2Omu1m1G5KM/YvC5EYPU2wRJWmRJ0Z8vaoldOmVSNfN0FQA7bAPjEkYbJMlGB+8qKY7KRf
+QhDe0+rwq/ayAVczXawhuDyqiSW7j1gPzkfq67VugihIk2l7CogVgM8w13U1z55WobMb6v212WB
n1slf7+GYnijF20zmRMYphdj8eLsa9Q/dvH3uUZbX7fryYy0ZOdb+fekfGWtJCl71hOjP0ozqWGD
Bl2IcrIoW9AyEXdHVcmvGh2TrMvb5eV9iqPW1Z1IWK/kyX7W9hIicwYJE+bMm/6apNMtRTmC6Jrb
0puonG/iSTZdeX5PT6Su9vdEqtICANtMoDCtDz6nbyvUYR8od5o7vMoBIc5q54kwwarwEGjc8Ygl
RoDKHGnvKxTTbcuNNm8u76XstFbbcrKqUsnAbDZDEKZHbzQaXy94Gl4W8TkyFM5rXeyJjKiZgZYa
QwYrbnst8XX6pVepz00NdAjXQxlvDNrtpiS+M1LZjMpZb3yykYJFSWwblfMSRNvEBE7jENQhEIaQ
PNM2oaFK5mHOe78TYYJNKRKVZj3GSPF4GZ8oFGRF/x/8drei75aurEdIX6/SJ993Ik+IaEi+tFm6
rCziiEgVBwQOSIUnTuvyY/qVHBJ/bcUa/BGtJCV6NNXn0JXRenwuePx+uGK4k9bGaPCVZ/0dLf1J
vUa3RQ6qXy8NMndwp+3aFq4GYIdGN1jk6rEzTE7uy+dpz1rZj80Q4x8WIukxG/iQrH/kLHardhe1
vyrMSZJ82KXSGRjJFX23FydaPccWsiQ27AHgl3QnrN38tvD/Q4k5+aDQcLntplfpXjZbLlunYIeI
2ZU6gM7w0lG9TNMhBuFeC4YJpvtRmLkjukX+3QV+76o6WarSc03jKxPnqmf0iWyzDbjiPONJ/ir4
XPwV9EkwSPZiqkBsf9cn681kwDmrIowXAtL4DqAVmEcBqrEfBcQxnEiafZCdqWCpKCLiidoZzrSJ
X2ew3Rmc+VFiRUAznCSxjsSLibGOPigz7WiOB55CdrwuPEyKOjmoycw59RdAGIb6jxo4UJfPUmLv
37f/5CjtMSbIRMFEteGwBd3GJqsl2iLbQ8EomSTmljbjAIse5s+6z5ZjYke7pBkkT/5VEy5YPzHI
sachyZcFSwmj2C16FtS2edWFs3t5xyTn9G6ET3asH43KoquYjtRXCiZ51KdliXbadKcVqoMkkqOH
Xy+LlK1MCHCsTM85On8Rm9pOr1k3KxPzP58a/v2iifka2tVIFI8QUiSTM8dfkkKV7JxEE97Toic7
R0urmvs1iOGG+aUt77M02VUdc2uMWl/eMJkkwWiYS7NUpIOkLJtRx4g3SXgLWibflDFJyqLA9xaw
kzXVSqdrHXk3T9UCjIhla3rVoV5dG4qamJS7vDCJsdeF8GXtZ4+jdD0kDrS7XnHaNrzKx+yKA2C6
Xyxv0pLdZZGfC0KCYghRTGgNs5pSyBzbQzZlQbwUTpgin6eoO5rfWXhjkutkub8sVnaEgtkwJhWh
YY2N1ef8ug+3Btf3Cj+EUqIbVbKnZJ2vOTlCjBq21OBpe8zKGePqioKCQ3LXUdB+UdAIOWjG/FWR
6UFPe0DcqRpId4DcFRgRkPEntHIBUClvvD6k+mGuZs2to35xSrtCI3GpoXmxmU0vKditioZqt19S
FcZperDKecGTC6hINGPdg23PR8MmFZ6d6l432mAejwj6HUYAI2iBFIV3oN7gjtYeuhB5he/jdNex
yY0NKzCUvQU+cRLxrTHdGhEwMJKHId+bPGWOTn7Fmu60S+fVTeHHYb8vrPyu1Nvk2VDsnzSL5k0+
jhEIjDQDfAebpnpsTaATagpzVZIgT3s1ddqKFuNr+itIGsAfQW+tHuyx6DBr2HOnxH45d85k75ti
vO2M0onIsUpUIBVm9q6us51doUxL0fyD+8K9suorpIPLeY/KR+5kBYYha33G9DsB3yze24k2BVZk
gRCDb7k5LV4RxU9pR+969A4AKgc8lipT7sCrqadHJQNFA1WS7WUF/Nwb/rveE+HhOhl9RaN+NfS2
Yxb+gJkGN/cQ0bloG7IKf/byrRxETWLriWDr9Zn+173YBFWvhfhhWl6HzfPlxcl0Xggac6Uzxml9
lDftPlNhsshLV/yY0KSjzkEXV5vL4j4X0YW9XMOQkzsGQteWqNaa8vC0IP+Bthb2VL+3Pi1ufBXd
zl5Se/LqkWyZgh+Yut7UYgWmizXdFtSRTm9+zVnhWkrhMgImGV+yTpnA1aqdrDMBqUREDaxzTfa2
N+ynVTnLAcqzrb1YBXJX9pZ5tte7befIfIMklCOCb1DaJjbj9eme2IXbo5GHyHpdZK6ArMs/WZ4F
nJuxRDbpmETHEU3ZHYZAuHJjl4uDmVEQgl/NvPAaU8KBfH5ljBg6JahjiU0nVa31Zs2xsrEw9pRm
uziRPdXXa/U5ePwQIWyelpvTtCRwN3RD9f069Lom6ZXyCqOFPrjOpen582/1D4HCVnZkiBqjZcsx
NzClHR2G/rFYamSk92mTuASDBWjJ8swpcUKa/uMR3/fr+CFccK6tmVhg3sRqGyByOwZogWx32sNZ
BGvYgukCSTx2/lr8JU/sKeHULg1wsSzHFCjOlellmQpwXB4Y7C7nPFCbRnYRJecp9pKwiZalvRpv
uunHbyCwR8Wzc4bRG8oNpvKyo/RAJUoqtpTkraYxNVtNqme9oVSv+9o7IHc4A9/tPRxMpFNh553F
x74KZnwpuM4avkafJAtm5WacaMALSQL3b/J1H1IE4w2m97pBM06HtrMUOY01jYVsMRgZuCtrVJZt
omCwtUxRs3Y9NhOwinlbH8PCluji+cDyYzWCibYZVzpTW/esq49lkV/b2UYtEwctDhJJstMRbMqs
aKyv15dv2vV7ME6Ca3dvR18uuxzZ1RLsiD2kek07CMnqJx42yAq3e/BjbmiVbOj8FAFI6LJA2aoE
2xFxI+Itg0/FQ342EWsSFIal3J+XzbEIvTcPg2mBg2tN3tVHdZqu7enh8jIkmibC7TU9CGtMhn2r
Z/MajF37Fi1gl0VIdkoEG+4Sy47MHCKalG+X9FgBc9gAtf1lKbKFCDaA2HXVxxakgGn+duHhIbEk
nQ6SGyOiCSNuGop6goSZR0HUv2Uc3cHoQZp/Xl6JbL/Wn59EF0SJ22rJcega0Q7t9KIsYaBkb5eF
/E0M89f9F0H19Gip02xNUHdc2c2/OBigH2rlpi1uinDw+hEAoLMMNna96ReiCyZYAjqoS22vhYC5
vVfy4U6tDnGEjj/kjcJK9l7XzwkDZStlGipullgB71D/HlBVbNFWZL1Qf6UWm9zwDc2b/4+aw/ka
x4m0VT1PDo32bViTHOag9UnvNg+aE/navfKKZEj+zh0uwyc5qyUnAkUt0dEU3xgQaNXzYZw36Nfc
5dGzREvO6vyJFMFLLHW7JPmaq1KNAnx/9R0UyrM5mPbYtrXM63ap3cwiGI7Wr4wldWK7+YIy5828
UD/Upk06VX9isE6+SNAhtVB4qVdYNzGrF3Q0ASLu6fKiz2rpiQTBlaAJr26qDhJ0c/hSZTeU1XeZ
+lbM1LOp6l0WJjtGwY20DbgICxXCwAR518fPaqM+jkwS1p+1jR8rElPCfQniocmCEJvqWzpZjjHF
95fXIdk0MR2scT52cQwRs5Z+TY0D2B0Rso8/xhlvIh5LXIpsQevdP7ltOo0B6GBCGl9i4KGrV5Xu
X16PTILgThK0W3UFMZejMV0xdH6HPZW85iQnL6aBi5SAF6rGGhbSvVooUlnJnQr6zcvr+Dx8u75x
Ts5esBMGCy1w1WjLcbLBl5I7g4ZRaXtBGqpX0quITEjWZ8/gn3TtKvMaFl2HjDusTAOtrjdW6TdN
X+LflUvZPe/R3te81cXshgoSWOUxTq6nfvRomi6SLz+feDr5csH2NJxMtCfYIAVNtT74T90BJvwK
GGheGHtr7XiUJg/OJ7JPhArmhSU2N5sFQsHbqG3WBxPz0KaVbVFV9JKjrGopXaRgbLQpYVO2GhtQ
qrooUk8PKSAPMBjkMXQZb+mfNVCeLFAwOIDX4Vppr3HSRL1BK27TGmx2SuhYSB9e1j2JTRAzykvX
ACtgLQVXCv1uNnutb16sXr1fzPjelKGvSDyVmKbMWQu6zdJajnUIIl32reKRowEnXsXg/OVlSUyD
mJrkiz7X6uqB8tb6jnfUt2n8d8aHCMbHmnSahWtPTRTSH5Fq/bCpd3kNEuND1jWeGNCmBO1CN0GC
OmWP6RikxvBlGP4kYP5QtXfm2xMh5jzNXZviSEqtduHmgEerOE34xZrY5vJyZEcimIoMLFGm/R4U
NOU33Qi/jrImdZkEwS6MZZcZSx/D49DO5d11OPxLjyMmFSsGz9kXOJKwbbxu6N1Z/5eKK1z9Sq3B
Ca2tEnL1i67Ud7EMWl1yCalQQzI7czB4BglprL+FKdhs4Prb/CWUFRzP669tYIpQs5kqPluVMrEJ
HxPktYz0p7psOiS50APxR7fkQ4oQZgCyQqnNElL6yr7Thl/gmT8s1vNl3f0bl/MhRbjtYV+TJA0R
Y4fXxQ3igP3goC/6rYGDk6fK1jP+9AQzP4SJF5+YbCmJsWAg4LumvsxzFky65Y1tu1HKyUMbtNNT
iR2QrlCIQbhdhqFWQi1aHxzV+nvyrHgBlKJL2JW8Web8Xf1Yo2ANQtCmp0WRormtJC/AnLhdwaEu
H5pMhGAOtK4hFV8rKqBXUZohmLiM2OH8A/3kpITIADSRfRuprAWaKDiUd8u2AYkAsC43smTj38Qg
H/sl2AWAa2YWDaHm01t30DxeXqeBDR7u2cPAdWO53C03tiT6/ZsH819CRfz3PDbmultL+HSDEpG+
S7ibYI5qQuQTF05RXcvpTiSHJrLWTCUtiK5jnVo8+ylajJefl7VCYpVENHjL7roBJCdIpo2Ls3D1
Hg7jZ50El6W8P9cu3GER7N3Sx4EUKlmOXfo6WKCWol/qZUeVR5MA5LbqfJ5vk/7VtOafnTL8tEx+
iNn6E7bVAMlX98k9K2M3qcB/ssgg8WV7sB7CidMfdIXaaBhDXimJt2Oo7mzFfIyrP2rQ/bgdtmhS
aiuxwViPrbbDwHpcuIzrWnb/RBh30xrtzKCQQGPd0emDFh70ElUpDGV2qlPMsY+uVmdq/ikOz/t7
7eNeCJYlQhPNAj5kKGlfPJXmPc3Ht8v6s/6GS+ojGJaBW7zIVvMYh9dlan1Rltnrs/wLRkYwtR5K
Bgpk+iAYl77LYxZlqz6E0dfcDuIxfMlsyZU4X5v5Sx00EUl+qak2muvVxuq+z/HPTLFewnVOi3X3
dZM8knFrAjduwMA2s/8orPrfiWliZ3+fZxmtRuwnKBdqdLyi6bQA58/lQzvfOnCyQiEWAT8V7bA4
vG/y2DX1Z7NIfFtBs4ha+/O4A2bonKCCmtUAx7LRTAxM2MLal8QK2hhTPlbkX/6g94H/T2pk2QAT
Viky0SL/C0pGKuE6MiSYPgQge/yl6cLOiRrlfolbY8PJbDro5DRcDFh/Vw0FOBeGay2vTZ47CZA4
CRs9qwFwdH7fkCvVuK+zo9H/sCrmaCP3xo7DiJkBrl0W36NF3UoHrxo7f+L6FSEYKupjD8GM186Y
GKe1V/aILqbxRUHvUZaAlbdOPNPowZR7A7wANwNdPSGqoyOzEUaWb5qvOTYzAv7xwL240Y6NPoJx
6CGq6St6rVil3letcdNVYIIHW/TQ35Zgy66Nrw3oRzF1+C2jzAF0jmxfz93Ok20Vgpdm6dgQmogG
UZW5i4tDDczQJMmxFFld7rzfPxElmBpAMVt2U0DU8ILGHjIH4XLEiCO47oEntQB7zSvQjCJrzz8b
gZ5IFczPFPezVgIR42hgpNKuXpv+McyWu3jZmPYNZjnaSZYtXLfskqYKJihMpyaJ1pQH5fFt1oKh
IP9Wxvy2ymSB7llj97E2Magpzdyy+dpPlO7G3IkW/38dFCFoUsPcLW4jt7uWzRhL1ifGNWGe/Hfw
J6Y/ymT+EpraTb7gwnWShgnZ8gQbVM497/ICG1np4f1gtndK/SMtHy8blvPjGyebKLyH7AkD06jl
4dUFHMAxb3dZCSq6DNq5SxPqmMZhmK567ZASZTO32lavgI3QbZm9uHYXO2gX3HBeg48HnFDgiLDy
XmKLzzrQkw8UQpxxzvVZ09Z7o1dgVf/acf5zMG4UTtyslsG+yYStZ3ISTyU5yK2jFHveZarf28Ce
z9ODRfihzY9z9nJ572UHLBifOa4ss8UQHHLSpk9tww1nsh8rTZIYlCmsYHhoHjZxv55wVVmPZvTA
CXvuw29RJ2vZWBXyws23BVvTLE0a6euIVfTNeGP7bJ9tskNqOoCRBX+HzLKdf+cyQnSmaoZmiADQ
RTv1VLPCBk+20R8eSuA0NL76omxSH7r4cPmstHdcr0+rOxEn6KE2dWDSVjBSDdzBIMMVQKpknxbQ
QnSHzkCermZvGDPXUDJnneBUwJKQ2a4NAzuPr2m/re1dpvEtrXtXjSq/CTuvUZ8JnzwrSd1Yv5mB
ms356zC8oN3ab+YbZfyhGrqbJkBApsydO+SQw9ZRFOIbU+Tm+vcw2XIY9fie0F2q7PWUenTuvGy+
S6vjHCduoV/P1bNh7+LU79VdH/9QtQj8XD+z6UCXrUJAdmZHPngAXVC5x2zfWPuRuxgzdDr9Vwie
ZOSUPbbkaLuLgYWZeAlLdlNc+Vr3xep3FDFealloztWcjhzGKgtUEF6V2VdiHhpAW+hgGWfqthjC
rR02mwWztIN2SzU8Ir5q2VXRf5tZ47baQ8+AYhASZ0ZVpmpCL2vmHVuaxjHMt2nQD2l+k6p4kxuT
s5iDa8PA652vcmDLNXfZcJO0TwV9HMtqa0WGS7O1rEK/T13j9L3pGMN0TVFaicevRnvHmskbqLnP
y/s4URxqNq45PuLzxrnahBENgJPirp3PIEp3m8S+W+YGPXnI2bOBOWGV3g8tY05DMdBnxP1XkFv6
s9nn6N0DUnWe1odafdJta9OWdbXBjOoTWQi6FuOfl7Xy7NU+0UnBXI2cpR2UEvPQRLlqsvuFgcax
7rfDKEsBns8gnIgSjJVRFGHP1wJaoUQu31E/DtDBSwE9Zjuhs6bP5LOF5x8aJ0IF05V0QLY3dHQV
dM12ODTH0ANMdbPVg85NAhlcoWwzBfOlo0t+4hFs/zLlb6F5Q5fmfoy/tYssQjrrZE5WJURImW4Y
ujFhVRiw8RNzcDICNB5tX1tvVS/DgZXtoYi6pyzYwmJNB4bXWrCS8oBAZo8jdOXnddahfSxMBNtb
xtEyzAaikoE/8+JglOlXw5JMXMnsvoivB1qACQlUzJXz5aZRf7QYGihTxx6+aWHQd+DFgdueAPlf
qMALA2/j5St3Po4/WaQQMFnAWeittdMlBvRKu9cCgilT01sMBzDfY45RV92Td+hLlFNE/OtCoEt2
a6WUTq9tBXPfOmOReiyU+LnVi4leziCaalFmqxqxhBtnAnB5rips7mgW+zZVtsbI/iAeORUh3DMT
gxdh3Q0Lxsrf9MR2Bx0lURI78dJ4l8/q3KadShIumpawrJgbwNdU5VVmX9m8cezpUQPn82U5Z9MF
J4LEzsEoHrqwLfrlWJgvvDIwMFNUbm1ZDyUYKnxTBZW8AbL3MTok4zg6VdvTLWXTdV/nX9p2CSL2
g2DY8vJXnTMzpx8ljJI0zVwZUYajTJJdZnzt2xrJ82vLSIECLquhfmZxQyLtVNgaG54EzhhZqTEy
U6kgm47BpG29lDGGD4bk2gAYLbofRocUmW8N6sEukYUI75vwG8enRHgzqOzKbEu/0tiVlpcusRHa
YLJnjutd3hp4HFdbAPtuDExRX96hs07t9KuFu1yMBak0C+e2Tk4ojnVlfV9J54rdtEF2pXRl0xJn
+0OAKg12NGYS2xJRucGJYnRlX6HMYIEdZSSRQ4abNNT9DnPxfG8shddTDoh2j+l4fA26M+UFAqwY
VCqjG2IITi3jXTMWXh7iyWkjy9ZVOiD0LLdO3mJluVnqe83+cXmfzt+jj69ef35yuOrSLXZXlyog
0wuPwOB2NrhK1SwgTAZTcta8nu6QYIAMLR21UcMOoeulRJgR7UvNLwfM8YOzwau8znSLRf6YkC1R
MBWkC+181rHEZb4ZQCaTY+RKu23BXpNieHhyDOWxB3ZEOwY6i7bJFKQhGCUBMcC758ubfd4C/7XZ
Ijo3I92Iv4V6ZPZtAeQyJX/7dwIEuzApY9RTgqWWBe4fQxYRjvKyiPMXi6IZlFnMoIwK29lyWsXz
DBmWrcUun8JNYkwZOG6bayV+SOzFyTTADwIIo11u0YHxy4oTZyEy7NJVzCdv9vEZ4l7iqZVNXYa9
rCITeagfnQ5GyUR1RmbsKt56rV57+Zz+ids5kSpsMLiSiN32kGqPpWsXrVvlN2qMocL56+VtPqsq
J4IEo2uUjFk0gqCxJX5lDn4ua4m3Vmd8aQcFC9mHBeXcRu62JwYgUqtfiV5VN9HAgrFAE0tTglGg
WgCywfHUH0kPFMm6dyrWPs0xcKfSuQQQyLAglatFMLBWty0147YtgQDU5v7QMFjavHWRG3VY9TSA
YCQe94meAdix2zNd9SZa+SA8dQzabDOsj40PvfZqm/AuVvNQ5My30+xWGW2f2EPQteRaiQrPKJGK
6ibNoXrsM/Mtq5uvTZY5hWYDx27aUdsCCsijDeQ1TDuaDfFoggfsdG9ozTXrVTRo9QeqWIcuQlkR
Q5ddCrSyFG0oGEoJOq7nbtYO4zVvkq3GboeoR1Jedw3zRiXPtYFZFYV5etUGf3LgTDeohblcXYRr
CAvdBntFph5N5NYtwG6GsqTq+RvzIUEIzuYxs+N+wqi/SsFgnfwY2n3RjH47bIaoc2gFWLx2c3lR
Z+MU+iFSsBUNut/JWt84qv0jwQhwo+nHJfySc8stilyyg++NPZ8V+i9pYndu3CWA+61i9WiQZlPq
plOAtNes7uPGcLHhDm0CjQw7TdcDlOowoHPVRl/Aig3QCqc04LT54swRdyhT3bbJnBJUKQ1HTuNK
I09LjamrWkfMknw1yFMMw2r26kPe2m/dVKLOzq7LjF8pVroJCXo+7dKLDRlz4JkjJKgS4Q1pmbpm
qIK37pIWIBGVxRHUDAeyHbZkE287aSPDmcfeb2IER700RtGmhGNSJtsaRnLdgRab27LFvHffCef1
mxhBIUnFihB/OOqny0ZNfmnRrykZAh7dVAsQMPs8YAPu8oS0DK1cTn6iUx0U7JXbwyaG+bOqhfuE
XqWm5WOSv8Dc42I8JB3ipnYTAl5SS7Z9+2u2Oj9ON1YdhOZtDc/Q2PH2spqft6Qfiid4hSrp26yN
EI7n2atJwNuaB+YQbbh218MomeoouVbvxkDYORiKD4GCd2gAoDxmyGP/lzYu8bOf5g+uOgAGOKTp
f8KpAG3Kpct7SRn67Bv9VLbgNgw7GhS9gmy0NXujojtqtZlaED4OaVBh9n+cX7U+dhX1G7itv6RG
LLnmZ20KM1VDpStfrQhab5TmjLH+Gagv+eC1tX2Yi9JR9bsMmEjEkOz0WTd8Iky8cHZPqroc0fTN
h4Bqz6pB3cu6s/6GT0d5IkG4a6xEfq+cGvSRxZiyDvc6QeSZ/2oWLhF0FvnIOJEkXDelN4CJygCu
b/Xlw6iHQa7T5o4pseIQjsjfxNE6YWGAZXkpQXg+XaFHo3IYCHAd8IdZPlDWOjdvCQVMhaX4ZV9v
1V7WEHbG9uinXym4DH3pjMouJswxoyFnKe6ova8SGVTreSX+2AtxgDhB2WkaJjTz5we24cE600Q2
KqaV/zjXebImcXhYGwezbCOkRTjAOEjxrYq1ICZXHVr9adi6Y/Mr56PmJHbm2JEUJn7tFb2gYeIg
sZr1ZW4vkG5MpZtHt5HlaEicg4So3IQNcMVo7GS1jBHtvI062WLBTgCZx7SnBIpdAqMhAh464OM8
wCR0rg6f6pY3xQ6sEv54lfqyOu75N8qJ7PVan7xqEWMpsWqt1zYIN2PrNIPLg2JjrYNrLwnKSYF0
XPusDzgRKeTr9chAHYDry9GMi01XXWfNd5TF+5k8x9OaVh+Zu8xL5M6k3RioXqRh+daH3HIsPb+L
jGWj4yi40TeArLcr/7KRkX2cYMZas58V1mM/2noG2gzqTMDLK8zRNaY1NNK9FrBnl0VKLKeYbUyW
1kqZheMntWfQxS3lir261UuKLRi0Pm91vdNwidf09wqHuGzym7Vc8f+AAZYtRzBL4dhXvaaha0hB
fsRiv/LmoRpuw+m1p99Qg3Wa6cc0LvuQTF5VjY5Nf5jGP+YMWhNxHyompiJHQ63zwYLnUxgIowF4
godLSCStFxL7KzaET2PIx9RqAa3QG9siRAHWrrZzb0q80ZlI9re1CBGMtswD3jsw8+2Auk/1nY/k
ccYdqQFUV6uvcftIShmaiuQMmWCR2rhTwLoNlURnCVCSAjWUjlqtn/1ZJW3KTEoNYooDJ5rWoDJb
WzOacUlQO2UwAMS13YFm9Q9rMgb4//4nTLByg6qXQNqDsIGButy4tufB6XVNYjvOp+1sG5xuGH9j
logDM450rtGDNh8Va9eAH1TDmJ2uPdb1j2poAtUegPWtBHOvvTUZ+5ou2rYrOqcfre0fWJST7xCu
e1vrMZuIPh8zUB42zZU5yQbsz8RiIIVRUWZiWKkqnl7Kopaq0VgfC3TC1DwMqAJaQBWMBossg3/O
Rf0mSzi8rjaSJaRTfUxpf9v1mmsqv7LRdjJuoLode7o2bMqYHlhpYI9B4ddZO3WJ7/7xnv72FYLX
mhTTSmugwB2ZgXiwfEF+VhJBn1Of30QIvgdZcW1BpFMf+yZAGd160bzML9zMZTDTjTce4Bw3soLv
+9yVcBF/kyqE1Xk9Tim42utjk4QR6E3MymNz6mIY1U2GdDdwrrgxU4J6AneOrvrqaGEA+yF+rXV/
BNhpBlgpa9jPadDmVZDNPzP9Ocy3I+iSaZiCqPcurF8S+rgMT60a4uVlvbHkqLNfkWVtqBr+c93/
bTmC7pc0GqZYwTmZS7JdkGeoLRmmzhnD/5sIwcPNOjHUcD2nkpoYOd+NRrMd2b/TNyq8lGO9UfIo
gRBTUz2zXPmxJebqjJE/XQYVHEsNdqmkzSEhxvenClBSZFVqyUZRwY0A50zXIxNWwohVP871jdZx
z8z/YATst4UIBoIuJtr14qEGQUfvdgRMtoN11fdtAHIZ719ZAbF0tWgDiEnXowcQoTfF3w3wsV+W
8JkzxgR9yodppYIV0CI+T+MM8JWJ3GtdGijdizo0iWOi93elKEbBzOuROulmALqXbBOjIafO3jTD
PNhLIQk+zr1NfvsawTrUkdl30O8ajaxa7qI+uwfnXlCqrVMl1Ju7bpcjSI6QVW6WaGP2G6totj1m
hlBKAlZl6tFsCpRE0hX6mVlL2CThloPWI4/UEucABnGMgt9k3/LbhhxUPwPSduKa1AcVXKru2Mu4
y9B3V8tOaVXdC1ZTrO0Y1FwWAtiwY+2P8LHE7Q7jhu1mGDa8jjs3C6Rz2+tWXxAp1nGSrlq4hhEm
dPpq7bYJnWGHzGlg+SCPf+h85ozHInRUkNhKn2yS1YostlHxIbq6+Q/evr0JndRRne3oyOyrxDAZ
gmGiCWFdux4uLcaNWeqBlUlMn8zVim2TeZElSrfaPnI098oxukKfJlDnuOVhRNBXt5jnljSGyhYl
GKnRIElZZJCo2yYI1b6M0xT8keWgSNAz8FdRcSpkLKJ2tBgUxHBM0My+GEELKAGAhZLcy78xB9zx
u+IZTTMSuecV80OucF5DD7KOkECuuh+/AdIyuqegm0m9DK90J7pWd80MfLvczycpatl5D/MhWvAw
sTIZsBQQjaqbH7WFS9FDw3uJ1T+XBIMV/BAjHJ4ysJAl6842ttM+rWCkK31gHfn2pgqigN5f3tHz
0fWHuHXVJ0kZsJaTAWSjHJ00hcvZtTngvqugFTClEMOysxO8jTWmxhx20WpIJ7ATt2gB3XIdU5HU
aaA/h3X6s3jGMDWppGMZssMTfMuc6MmklJCthP2dHfJdFvXXdtPvLu/m3/iwj+0UnEWOpuTK1HB6
SdIdmgJlzmhx21ztgtisUYo3HCV8W1CZTdkdSR55wn1A7CLLmNj3thahU3lA2dX6A/iw35RKCCOr
cenGpsXywxZdLPG9wmXJ23MbfFoEE/QoSQBimdUpQaPNTpl1Z+z24KKWXf/1eot+6VSKsI6BJjEN
Oxva+qS6mpfs2a0JcsJ+VxzlNLjrL7sg7H2E8uRqmBx2dEp063ZlJWw3HQaUaaBKPZ5k5977SU/E
JEmagUGqro//R9p1LcmNI9svYgQJEjSvtOW6qtq3+oXRakkg6B3ovv4eamNH1Zza4t7ZJ8UoYoQC
CCQSmcck2SNj1rZHF53StZ7JNSTUZV/vd9y5GEbPqnGKiCWfDe2FJsw1YepLhbmhQMCOubYxy/bB
YJqXF5mrNfU+z/En4aAToaMUGqhOJuq2VkqnCPtgpCHMNYDu5pndAwyqJYVLje/FkAAlsManuBoS
L77671f7xU+XGbQjukkvT0YK3H6mKy+a1nia0Ri2BIADZEc/9Ap2fCE6llmNJDCGGHeo9itNtrUP
tYjMQCNoVa/iQ8FateDWptEOVrRGkLsaQS4nuzhIXZY1NB3N8pRCLudMdtqu2yJvsFO32yDtLp2p
ticPXirva8/za8jlL1tkEaCVQVUzkaGRPZPWFbsJIpcFo6960f1ahvn7PXbrcC0CMilMeSRKrp4U
9iFnhZcn2UcVAvot6bpt6XeFVR7icwMcp4WGcau7Bimcsdpz9X1UoM3Ezg1Sf1YdhBaETf6YdKar
AhMJVS7x0cfsMVQPE6xmLWjYN11oFyAYVJJZ25GsOa3oXEk0LegGfeFp1dOQN3DQqX6TM6ERYSUK
PEKTR11uXXnlwl39wIsrYoK2Mo8rNNjnsJJ4kBARiY1HTf8zeTacYqtvQAfZZOYuD4ynlevpWnJ9
ubkW8TOcWpDpKsRPEphBH1QIapYjvZu27pdB6Kj/43hL8IfOVaCPKBReU6oD3ZLtDA3ZWUdfgAR1
VGnbwSNIMiAW/ImOrgZAdwzybOatzHo+mDf22lK9zZzMJKoUHKnW1XbTU+qGcEWFt0ygOoCiyMCd
rnKlruU6Fwu9dGNlRVzNZrMoWtYvXSM5afgcN9CAUDYmA/clnRyNGEcYnvmQo1RUFZwdNJldVaQG
7JlNN5NT5/YqXI1eMGiz4PpNZGItPj1LB5TEeFpCnTLGa5k4avJo1mvOUFeX+q9R1CVTXe3ysNRh
vH0iHXU6FYYz/crT4+rKXoywKFbREA3Z2ZXwZJnPUtruM2knogGbKsj/AXDzt+Pcv5ZMleds5OLe
mWJWSGOOySR8RPHxrhg79/ZHWVuuxZtCNod26GhUnjoLLZ3R0fS1z06uZjEX6zX/hItJhG1ch12D
Scg7viHCBZwgj1BFsdXXCeBrmAO6kYO/SYLGNaFgrW3GV2GrIBGCJVZsmewCBk6/rSGzr707Zt+u
f6/t4pqrWxg+F1QrTwLWYXUfE9vCVW6ODTzExnR7e5lv731QSr+uASFk1IuYIG2ko19nijuaeIG0
U3B7mOsX6MWkFpfa0OllnU74nC0MEDRH3Rd37FBtu0B8X7us16a0uEWsrm4sLabliVdHhXRbC4Cw
WFqZ0Nogi5iRTkNtKBH2Ds0LW9OiTZy+xrW+VuC6goW4PGfLRLuMSBwTOSxO5juPehiq5LaUogtg
dqh25S7yPE+IR2Otsmdeo5FcJjxLN6RmiBtYcw/GOUxjuNLzyM9y3RtV89HU450ylTbYjuYQHUFa
fCyaD62eXi15tFs22aaRurLcgfWUZB76NVBraI5dC+C8eeAJs8tqPE4aA5Ig3g9K76ia5HSm+pAW
M6kRvWlSALBa+1Lcu0VX2G2tgciY2AoHw93N9e4JcMjDqOzbiXt192aKzJlCcjI4/PWqxhea7jYD
QAIVVP05qhFxbZOMgwUD0g3orKJo7SIvjxBFsxk7ZYy7U1sGkWjcTGsOYgJ5FOIyQ9w9qCFsrcrS
s4rZE+pXaGg2T2W3QMNwUnNHibPXCd/DUC3HHMlhNnLB9wyU/L02arcc8dQr0peRxE6J/05LxY5a
5akdwTshWI+wgGJF6GRm4TJdtdGJ9asodCCj4xVcd1p49ulx+qiN5MwPykPZGe81HXfD8JMl7KEe
hN1XOFITun8UXR/5lxLHflf86DhKwL2xjet8W2vwt9GnY4yrVMuGXcf6nyYAwiSztmFbu5ZcHnE8
gzBXHysVRjzHrG59SN0ETJWcPod6n5IEo8Z+mlw4RgRGzFxsVrvKA8fT6wzJVtLGTi3x3ZQln5dG
BkWS92ZoNswAqtDUh7eGjD/jdnLlrrPDBBxfC+SFajs2wFmU8L5J3wm8lwsNoS6FWEtYO5rlYjEf
GzUOqm6CPWzMfiowyFQxfs+A0K8SlLjqNjAIeWQVczkcB1lm2GGaPueUvEds8BuSHONecokk9iE8
nhs++8xOG4GydKrAhnkcj2ZO9mYzvKQ8PxKw0gc1A9sFyNo0AzmrGl25v8toGwgt8WKsYv8SQfxR
k3dmib5Z7OjRi9T/okm7DQk7K1n3CQ2PH2xsnJz+Knrq0fhDK5MHtPQCsCm22qTsrHy8R7vvewTk
hZElyKqnAQOiKglVkcmoDhyguj7SPow6BrFl9uLNAT0P2fPQYo8pNgE6NOsLOyfis5QsTwoHRzH0
TZZ2RwUvhch4g+G9w+nPGGbBTea3JmZU5cwthHVnVWjTmolDpBm5Sg5WYziwzrRhiAG6j+JO5mOt
jFuqs5c2fqyt8E5GG1GM1InAiWrgrKJLPwY0kSJ2MBo4sWeGl8CwyoYl1FNm9M8kEY5lHo25X0LR
jSbTO9NGLZDNdCf1hsMEdcs4gYNXDZQ6NfZZnNzrMQ8ET85pQjZz0CAqmJQZ24dJ6ZRN5DSWcZDH
aCtY/lIaaYs3S+FmBdot3OMAhOtN5Y7SYMfD89Qnm6LDGbMI/lrsZLTFw6w7wIt0P+SpY8hQ51b5
vkxbDwgjp2GhH08mAIMd2Nlgoajje6g+jiL3NLptddkRuWRn+AbR2O9yedNH5YEwcpSLYcO55KkV
sQV9lRi6tsWHSSU3Rx4Lj1cnzC1fxJlPreKcUwG8/qM6IMGmxzKU/Wx66U1wUUS6lQQ470oVaPkL
K+4r8avSNDtO3Rz44Lgfd5Mk3C5jTgjxrlCZ3CrsnLb71mtkk84eJrHxjO78EQuzUbo2YDrxRANO
bwyPLFYC4ZU7BqjsXSnrO2SfQzc6FCDKAayJlgLXh3isJwFtAFzGTs+mMJiMIbV16ztaTH4v7Vrz
lwTqilSBBFYWWzl+HwrhKMR0QMFw6uSRygezZkEbK45clpsqSf26eeP659hFNtc6N1buNfmVjvmn
pr0QbH+Ru+F410tPYXZCM24jD0CrCy8NX4ghcUzbum/FVkW0qSAoHR+q9rVu5IPC+KahiivaY1Q9
ooIYMGY6qO0/cGkvyTkeup1r1d2mUeuXKpqg6gNlkCHKt9SUA10V30xVRlFeU1o7kQBCgcUamIia
sonD82gSZ0qkXaadmNzejfU24yNkmqtNKtg9MdINSZ8JB7MkL3+JUP4kk7mt0cqwwQX2uzbf9GLc
NuYb0g4VnQzIUAS5hO1cyJ9yF+14e0dCbZ9x8hYX3y1quVB8/Ryk9HFS5KCg3WZk0dYYNiUYeUJP
vCFidkQrQLRim7a4HHS/wZ7SmvvyB+X7EIGzmu6EZj4J2roxlKggHwjph8ireRICLdm8TspbX0BS
MvPHetpHlno248bm6vRk1BEyig4tziqQSvZW9QIcqOZhRHuk0sOjxsh9zuKAAFNLktbjaLgasyqL
2fuShUSEtg+6xrZV2ro68uPU9Iep3nDd2lSxBaBU6UnJ5Jp9aIe15kp1GKRSZhO4h1rpO0pUtkE3
prZR0A9pefszVpFVwOSzUd8jCU7PU+7rpeLHWvct1Mddrg0bVIuh71vbjYXeYlnvROnHQHVnqR7I
zXAfQ4mhhyQ+BXZRMkM7L6o7uOEcU4An0Kbw+DRsIy62RnWMjIMgEMwhDjKO3tZixc5Y+RPGiT5v
mDfhYR5VzIm44fWCo40CSKQxQNa0D5hkeJEhAjb2xwTFXLhT2zVTd1HIwet9RKZryxqmkgzOLHEU
mSicHEjH3EFX7EFSnAwkgA6Ps6yldzkE/OviTW4lJ8Mpp6XmZ6hs9R4MGRxOOmfeqIM0eB0+bFlH
3tyELsc7nFlflFtO+YYn5p1Rpee4/oC5qFP3Yh+DXwC9Ytz5HBBKBA4m22OOqmYXBSV/bBhxBDg0
RYyyd9p4CezWiIbvAaJTboX7xkSUKiCVODWPXVnNuYmrjhaUO7iYD8ymmmKoeEKrOgWKa3pgsAvU
8UlGdD+zSfGoBqAKGtRK9aq1mx4Joyq4r6l42UOfWX2f6PBZFNWL2QJjCti2QiZE9NpBfvTQF9B0
pS9x9FmPMNel0xOTZ9xLajyq2FUGpfAYDe0mAhkSzzWeS3eNSNy0a14a5Acw0Nn1Cv6HZCx2vKkA
0ivgA02wHaFqbsibSd7q4LRCbMiuZbihDZ7ZvkrlD8jYgtF5hA+HnUX5vai7+7hqvMh85RW5Nznb
i1zZpEPq8kJD+908sf6NwwusIDG2r4rc3LD7yYI8yqMsIbuMpgrVttzpBe7s9hfUSb1CEidDzp1k
kOxWjjbCVLxRBHwcvLyFYWYKHi4bwOlRX6zUdFIrggy98K04R8o9skcyVR50Y52MkbNBs29tMmyr
Ug/mPUKz1G0JHNjZdFDSF6EA2QueUJ+XQVqR17r66JRon+ElTbJfiY7vQAsYJRoQgMGTbATIsN2r
FsK20GxLMuwSwDXTQkemCBpKTm0kO6FauDm6UKo2+ZP00Y4vKvuZC2qHA7bCMCDBhvAlvo0VPyaV
6bYpc+t42ua4QG8/Ka9WO/5wi5Yy+m3cZUkXo60iLNMelaJwpvbZ4NKDXIXCrsTr7eGuv2Avxls8
y1EADqssmblMCTRcZMVPsDI0LQNkr3UnO1H5Kpe6EzdBitTr9uBXX5uyYemKoVILVMqvr3T4UsRE
lTA2NGraaXLkZiu6n7fHuMa3wJPvzyCLdzNIQRRHTTLOcjCilO7OhW4os/b33JMc5Fd2nnuhTWwO
aYn7NXDD9a/5Z/DFe7rM2aBqVl+eKnFoIUNQIS0qDNRaQL3UVis/cyXs72XPv0ZbyrVBr7HtgUVV
T2aFF1jawWdgZlVaFdJM+pDgSTIRyebdjzlChurkQEHVBAS9V3Qb2SzcC2sv4R9SQZ1Ch/1TOr8O
1RXzjqvwmosPspR3A+1Sl8SYAYmY43yLxpHKu7QO0qILTHD15SoKrPBbZj3WHYXk0ja0PlHTPyZ8
19PYawFeTDkyRbWuVjR8rxbO/uyUpdwtUcooLYu8OnXGB+P3DJmqCbodzSCyKUdeAx3Flvyj4/7n
ky3qgeWoiq6csBglRTqo9baEAoRa/8yBbjD6f1QVowY1ZkqztSyLi47o+dCI8gTEn6lChsqAZNa0
8n2vVzj/DLKooSZaLTOZRMZ5Ulq3sTZcKVbCxnxi/7bNtT8jLNZMivC212JU9ynu6Eyn9gilBm6+
6aG00Vse1EMa3A4iV3fGxYiLkioynKhhJcdXCgFRy59qEnEXtSG77EKvH1CEqUvQaTKyBra+Hp4v
Rl6E53HEP1426B3BVcVjWRaEnHt92+HJ9jgl1M0i1TVU6HhlyBwklHxuT/xqhP6rvgk9ra8ROs/R
qbZkFB1b9INTZIICxashX8UlXv+k/y4Ok6WwXdQOKoVQSHnSh1Oi3RcyFrPnNoQaKCoA1nOMSsWk
B2WX6g6It5si5i+QhkRuVxMfYHkXRNnczSxEc91c2W5XNzS1cPepGn7FUji5l5M6tphVnCT1UA8F
VOlWgTLzjv3bjr4YYrHMLXjG/Uj04gTUcinP0iQ/WG14NBuAHnnK24PAA00d9kUIZHoNs7a1Ls5V
zBq5+AWLWxKvml42zcE8Vx4whp7mcYDDLa/xKwDDiR3dSyvB9urOuhhwcTN2RjVwIWnFKYE8V1hA
YlQ6hu0/MCVS/0xLW3aneGKJQpZpAQaYgz7sQSSHyliLeFejw19T+Rs0rtNJH6k5KU5TB8Uxq7rL
qlI4mpa78oQcrm02mciHQyT1D//gdF4MvAi1qN8pYA6oWEO1sEsrui+771KrrQT06/3ri2EW8bYo
RW6qMXbnv2FcGbB2zMkCeDujqeuYe7yAjtV3tI3+t7OnyYvAy9kwwDgUu0SrbbQ5TyxdM3W5Gnku
JrcIsGXSmOWY4U4sMvhTbNAqhlaQirqlxTOPpCu7/nYsAZDyazy15KinRYJYwhpURhM8vqyViG3c
PliavIgl+qR1dYLC/2lgeBvSguoIkMBKS6R7Rmvwe6NumxgCQ3msOQDCfg/LPDx0cXcwo3RTlA+5
dq6EcdSkEmU+a292yFa7fd3cGcoPTRGQ4z4DKWHDO9ZupN6dtDP0A7/NKxczFyXF9I6BtUGbb8Mo
v0yWHxN40MclXl4JVKsKm/FT1jR7M9s2SecmVerkoFyCA40ieLSXdAZVEIUE0Vj7mZU9N1Me+iWw
92H9pJvjueeYlQTVL5RBurd6IPhqEX+henEXGlYIOOqgOQDW3TepcV8Rcq6g6AHfPpiAGV2INosJ
OU4Imj/ePopXiUSXkWYRQIlcKoMAv+U3yAMm3bItoNuICOpKQR2g12Dn/XbteXEdKHWxexdRdNAh
00cbzTgDqr6D74RdOZErn0df99e9kFd21rJrl7eiiLIWR2UCl7SZNl12lKY1OOzVE6ITSzVUvArN
JfSrS01SmkVvnjnP0Ih+aJF93/5U9Oo8LoZYBJWSJknVoAN3mmDg2lHcqeqgq05lGS8Jx2YtoDGv
wueB5dAflV8bgxynDrIpuoEyWQavdFdr4cQFEWPJyU3e2RAHctRJ28uleNLUYSvMe7QB9hWkSe2J
+KQhjsIhedXK2egClYkaTZbuo7wX6MPrjpoqftEOQI7iqE31exYaTgfgaB1BhCwGhw8FHWn4kGMK
kSx0VfDXNXBNah5kaCN2Wp7YpWl9QgPKEbx0VRKo0FA1UN+8vXBX2SPkYuEWsVJPhYUy2YD7ptSg
HBPUFD+u3qv9WUeNt5LdmECnVkC5LA2iiXlcOVDVz5hYiaJrH3ARRTmdUrlPa6gClU8kzuBTzPxV
LMj1s3Ux20UglTXecNCxZjSonNozsVk59v7oErt6RNdhJW6vzWkRP9LU4pQkPVJAgnaVRXY1GWbI
0Ob2N7w2jKbIOroAFnwUyWJSPSSPOl2XETCyH0W20yTVhsjL7TGu7pPLQRZziTNjHNiElWt96zQg
JrvJLn6UHL4Vh3wCVaC9g+Lx2qjXACaXoy5iYaHHnT4NHKO6ZiD51EbaHKDmODvED07JnRjO5uNm
LUW5Gvkvxl3aAtaK3vQ513SMq/gzyj09SUegA2zZLe/H/So76Pon1BQiKzCjgxPw1xxiEiScKr2c
96XCAu0jdQtHd9GK+YS01zQTdQDt+4ez/DPqItcET7ZnkhDYODt9VzA79dF1cyYHvHFA+MD1T9bC
9LVqFjY4aNWyrlBt6emHjpxcT6SI7wmJdxIkwSksnbkxK8WnaK1FgayxNzlKdpSlpzzqnH7UwEyJ
rNDhpir8qtI3BqG7kI0e/vas4EJpBnRXpR4h23o3C+s9Qy0csoueWk6eUaLom3tJKiA1m3kSOB/x
IaWlCxkyp0V7WkoJBIWMJ+i9b0eRPaEBuGNNDLH+5kMY8hbSQ+inK4BR0M0kAWGVQVXSmtTNXKiX
K92/fcyu7ned6jCDBhscEoBf9wFSySHva6xPbm3BIXGldFfyTy5+3R5mPqzLt6kG1rkM2rklo3P3
dZgW7RyDKfJ4KjMGxBFHAvfURK+mXr62WC6pS9fqmNa1HOBiSH1hu0e4Sjgbp/EkONwSWAUIRX8o
tfGQF/r3nhGISwxD7GRWmqATH7FNU5ojiIDo2NWsNN26msQzg+qFV1tAgMiGm1DV6/TR0UV/xweG
G/vQockjo7rZQRkj5ZsxGt7g5bFV6Cs4yB+FOdxLYwz9NwOpq2HaJpM+NQa7DWUzZZ+KrDpFZtoN
MuFoOIj0W1Pp91SWN2Wqb4XG0QgJ76fcRJ1N2Rpp4qP96ejQYYcPy13P9mQ6ROh8krJx5j/DpPo+
UtMXzXeelU5kWK6GrtUQfWrKWUC4hFmKkytgnpLn0XxQxmPR3iX55Bqt+QnHvbPavOvNdN+YUZCJ
X3r/pqYvVl7swgEdyBSgV6TrrHievXSEselMbZ9nv+TZsqSz1gLxNXTX5edbBCiErERJQ6qfoaO6
haT4NkX8zR9Anl+5zK7uE5OYqMloyBjVxdaEZn6atFYCcZMRAA4CqEd2f3vzXwWMQeHr30MsHSCr
zpKgFBhb58YDCACOFe98V25iE81L2wgKd0BfemM8/RfmCyuT0xarqGVSUlVqDF1I2jh181pPR1b8
mFRwTocSmILKluNvptb6UHixlSJ0ByGA+1ozXL7yM6gJ2qA8RxnNWL7AdfhgC7nnkKuqSaAbg0/T
la94rb7wZYj5wrsArJZS15sR5P7PszOgBWEC7g17ZRO5nxn6QTZ15D110fldqetdS1O+jDsH2Itx
9ShqEqSpE+oaquoMb3yTeLMhSx8M962nODg6ZIPOfb9GzlodeZGFoWYtdAj7/WvGxXHm/FU/8SbH
ObEC3UefOA9Wp3ulyPhluousrAwVopjpoJ+tx1mnh/0mpQp38CiAv//FBl4bb3E6y5QINVSwvC9v
skOcyJk2ge5mW9XjfrTyNLlyF17Obfk0RQwgtcqxS1sww8Gt8ieF+nFFEIantW2zciJ+l+wvtk03
diOMLIfxFG0TiElXMPJG1QjJEHBD0LNEn/q4rqRxJen7MsFF+pVKkHQHQgV7VRAn7J+qEgiOfwJn
/jLK/EkvptZaOgKhgVFQv8StGiRBJwMlrjq512+ScWUl1+Y0L/TFaN3QmXKYRtMp6nIPkG0vCbc8
WYvga59rEV2ajllSLBBd0I0quF2D1145ktfuJuuopT7Bo0By18Dua4MuQkuWZa3EJkytbiikAj7Y
GlD72qvjy6dahJAqyhO4cyGE4GLy9aB6SHamW7zRQMHrat3lbG1Ci+DR9hKfuMDOIHhRtWFl6+P/
/1H/ZULLcNGlltnpGMEYX9FWQ7Z9LPOP29f5SphYspNGq+ShVCBMTNO5r4DyDD1uQBabJf7tga4u
F+z30LnTDBXCQF+39sAiXRMFRJKY4ACWCAfeLiun5/oOuBhjcVjRMwPNuMvMc+1P/nCodqnfgjAo
UHAcgvKOnm9P6eraXQw3T/nitJaG6BkqkeMphc6aZXoyfVJ0GIaSZm1ia4u3OLH6mGiA/4QQ1MqH
TVOP+EBkcnWOp7zZnKtcAgDt1YJ/4Jiln8wS90qlBMmQfW84XclN1n7K4hw3adWQPlUxaQJTpIbY
nUFX3rlr67o4yFwaAJaosK758Cq6dxo9TfBpCrOVmcz/zOIZR+Gp8teOXBzgcrKKMlQ1SKLV3Mmn
n21WbbTyLQ0nh1L39lb5DVL6z4P9zb60RjMWT8nMmksib+028+qtOGa74q65Q2EeLNPEKQ6QnHpS
vATQejcN+h/rd+btj/c3I1PTyqBBFCrjqVAAaRofjHFVPmxtiMU5t0KiKakm5igMW05nFogxPMYc
MDScZgv1I7FqpHD11vzrQ+Kh+fUcFlGZT0MrjScKBHkxo06Hs7UmdLU2yDzvi8MOO/pCDSPcLlMC
2zLlLVNbR89W6NXXms4Xe1KRFwc9jhr4CtXZXMmKzmwzl1hbWwk65N5AuO/Xc9LfCJdbG3NxngtA
+cqOM/MMQs1TWCkPoWrC74o8TF35GBFI2aG2ZBmwW+WZ8Z0ZtJtRYXKlfcomdy0dKG55V3WdW80o
YZQ2hb5PWbbWcb3ygv6yMIuYUGZ6lHMI/p3GWjgJ7QBq9mgpNpShoVDzvd4hhWGz+uT29sm9Bs6i
pqYC5wDpPVMxFh8+gT0sjVVsaP2OV85w6n+hd2FXd/S7cgCV1VV1t/3Vvqie0sMDcK0I/vsC/tv3
uRh+sSMmg4UWCPHGefDZJoU+7oN4n5Nr8pi+qNgU0AUOTB8Mi0dpS17XBGvnFOPvo+uGOdcTdGQj
X3e92lZJUpaahf34r+y39potmncrofiaMgMW+c84iyPcdSzuANjl5xlorKG6qLc9hNPLhwx0zX7C
I3RToYQ08Ie+Ce94VxwnaOOD5OtrFfgW5vCgKCcoNtlsgJSDVnpFD4rvVISeDKPAkKPOlVVb01hJ
pX83B26tz2JzkDFhqqgNfg7BdlEK+kwT0MqrXwDilC5NdAc0tyAc612tFkE25n4q88BQf0zctCXr
RVa+myF71DmK49p+zO4ilW5g4ghS8nYooR4vIi+ufk7hmv/BfLfd+t2LXcXK3EKYNvmZdzXQ0hZo
JGlQ64pXjOykhNTXIRGwcpCuXusX33gRaQZzFB0t03kvQTkSiO6ZersF2hjBDVju3O7ucie6468r
416N3BfjLkKHsCQJ5VNo7LcuTijq9OC+xy4PBof4s12vvFmn9l69BS/GXOQWltDENOqJcY7iQ5mi
KMbWIH9Xs5eLERaPA6BR1UFRdX6Oethwt0q6YRJxQKSR2nCwi5atJGXXcHeXR3QJpcVmHjUFdcEz
NvhuFq1u/Pw4N5D+C+mA+bjf2J7Lx4JgA1EHgu3ZA3YytopXx8MuLIE/DzcCbqSykQHnyFIU/E5p
LDsTPFWUcs12b+WQWIug1GYs7zKiWmcO3hzpG0/iT0AY7YfoueLfp9hYWeKVYPu7CXCRYkg8V3sa
KvxMhgRMvxA2QRARgsFfXtzBNm+rpKofEmlNXPZ60vFnK1mLYBCHcDQQYzenbL1XgaqVubPoXPY2
8wd8mOXUAV+tB6zup0U4AETGsqhE+LnpMriOoW0wsQiiYucRfSa1RXHe0u4ydcxsatQ+hUbqSlyY
765bm2wRF+QBTLE2xwli1a8q/qaDTiOjVdFR5TG0Dk3/iD5AjLaA0OhTNL7dHn3l+C7hnUYDGClN
Bn62otSFeINr6Duw+uA9ChrM5vZY18vJFx94EStQIWdkiDTEihw8I1ylNRhcgP0QMZxA53Bj+Nu2
Ejr66t6o+EZOSxssPVfrxc6KUM6nsT+MxkpKd/t0Ibf4mlrk9YSMbqIWKGptYofiAJKxO471vo3I
Dn5DqBxm/u2F+C058p8/OfqEX8csR1w/TWRaZ/UU3ktvgGJB+F+9091hT18jX/Jqj+5m8F4GkxLU
Ey13rSx7vUZhatSkKtVMutR2RHOpNqQi5OfOFy+TC9ep8ae51ezepS/oaq1bzF5DbVDzYsRFGAOj
LR+kqedn0Rl2J02bsuxOSi+VYAJZTiSRJw1dvVIJIxCyQRYVaVBOysPtpb9GOvnyKxZBpoEROOuE
xc908FuXyJu5xA/AjCeGPWij8zunsuzJmbzMBWN+LcO8mnxcLMIi2qhWbtEcUmbnVpWfSKmCFt/H
DxMrXS3lfCWQX39UXYy2CC3IZJMm6zEat/BYhL2TREOw0qVZKmxA/X0KxYOa6j8ivdmlEuiSBRyT
RsPPYu2ALq+tKWjfxbxw0My0dXBeS8HOHGBzqylWiljXOy8Xv3VxDmuNMEmFpMxZqbe6hGMHWyND
fp0682h17I5k+lYxuJswy6cWjM5Bb89RxwDd1FXALb+9Ta6GxYsfszigRgytjaotrXPVP8Patq3v
0kh1mqpxrOr59lBX08I/Qy1b6kXd1qpcglaWAHRZk6M14JJnL7cH+S2f8beIczHKomcZRbEMGimH
CpBXvOg7YDLg4fjR2DgEB8ufNoYj3PIIGQT0TjvwvfxpcKGH6t3+Gdcv24ufMd+FF6kFuMncrBXw
oKhU/eiLH2nY+A386oZ8wt5KYCbfYMPBYhzuYVlbPN4e/mo2fDH6IgJBR9NIWa4AJlt+8uiTrtlc
Xb/gLgZYPMPCrtKzxpL4WY/hCaFRe8qrbSZSp9aqnWYAvjxpW6uFnk+WOGGV7kRL3drobPgqV3aR
QHMkreLnsfu8PfHr78OLH7aIemZpdkxhMi4cNHLrrbWvAih/BLPSfLdV9+F2bupCVAGeq6ajOC0a
u2CTyhuIY4z7OFgVXruaYl78nkUYtMiUqGOC3zO/hSQbTLPQKYL6RDcxagqVW398lA9dYH0zzmrr
3l6MtYtIX0RFKNOlpWwh0lix+abKL1B7Cgg8wmMTEMnE7qpsWyWyFyYPdfTcqcH/OPwi0KVdpbVD
iwPf7ybfwNkjW4QwPD1rB3TclUD2u7966+AvIhmJK8kC5ZqfUxq/VbCcpm0PU10wpLUfUw1GLnT9
LBQtLMgs3J7ob/rNjaGNuZZ2cdiVoh9aU03VUyZDbKPcKfr/kXZlO3LjWPaLBFCUSEqvWkKxZURu
zrT9ImTaae37Sn39HGXPtMNyTKjRBRRQQNkoBiny8vLes8ySkcDP4NGUmC9CrcHSgge2+b1jP0BF
BRCeWGEzOXK2rnsSIYPKzHhO4VEUCCDei40k2Q4UfDsHuMwi2hOn+6L6kmjA1qHuUYzCmvC+5gE7
BuIhE8qdOm1UqAcBrGw8w0HzUMsKesRHVnxTq6ewRbphOtEQ2dBzcGIUDumkQrXgQVWOgnuF+VZO
KcjPJ83YFVCjgENU+hxEwMY3+4CcO+NNkU9+99pG+KWtx9XtmJ/qAFov3UsDbQMoaRTJIct9Kwl3
Y37g/CmHokUemG6WPc5GOWqpblWwyY2YgYpPDwXovTLW3bpTwEZVYXQ5EMVR1XYzSPHRdtFH6Rtv
k/RXkuArkREYaWFqyASpDq27Pz9Vayi+BJaMnrnvghfrKoZc2fb0yj33xxCL4Mu7KGORSSgwHYOr
gtW7hY27Ox1T3zKhwx1uZsav2JsP0CqAwvgW3nkOPZaP/5V74x+/ZBGli6wWWtsp45mBEDRBzWlf
8JX1vHYT/DHGIuDW0M8XUJ1B7wjQA1RM27P2WgXWnOfDINXtIkvi0oOnc7hfSzGvZX1/jL0IrnFd
CsNIMT8l+mLk/NcIaos99RDLSsm3MfcfIOkA9aXxO8k9JfGQdD3T3CXRtx6IeV2+kCo+yGR4M7oG
fHNhdWAy3g4NlF99df2+AJZQ2cBMoD49cVzFsQqRUfOXyEcvIagede0LjSO3Cpv9AAgrMkJLqLlt
QFVCJUcW/aINfpbOIytLhrtk1EA6pi50UE59bxzVtj/rwO34/qOe/cra9FcEnxjdV+HZ/RFBgDQa
e7vqNFAG7pk6QqKodjjEfjoGR2+xVxK6i8GO8SHybSAp7gzF7SDcY3aTU+iFx8dgI/zgbRh0SOYQ
q+2hGgXhk4FvJiocIy5fBygByLHcmO3oQU/aNdDNY6AUmE49wEKXhnaVlw+bBrmBFTiTqR4TtXwc
4+QAnPkmAt96VOItDVNE6v41IulxiOhz1SJWSwIV8kImqA+IB3XyJAXRtUJlhhZpAbLOUzekbjS6
lZIAP55tywF36RicqPkWQlkh1QBfkhC7KUPEWDPdisHY5MAdFqr2kHff+h4CKOpxhOlMZMQbEUdb
n/R2IqZ3TeOQhu2fxuCQMdOF3NdD2EKLUEaHWiQf6MF+g2iEN2n6u65CqaJKLbWrbRbHVlhBmCiD
UK5INikee2oIFkKo7E2QcBqDgzHU7Bk6jRXJoHsF2/OKbGJmQrMJosY5hSmdCQpNWKE8jKtqrLKT
iAM7H0CsS+LhQSJLEN+4eq9l4GQEUDLB+ijgZZRYm1EDofqbhNqIPj3kivY8mLhzQFnq8rc+2GTR
NtNQZDIeKYXqYvN9GgeLxrBkLlW7688KI5YvkmOSviUxVEbS17R+kbKyGx55QYvAlULV1hTwQgjG
LRe/YsUZmfQMv9pUaM/VUsCkY5zuZRx/rQl4ZTV0w3Jz35jRKR+OGjZvVUD0LSqPfpmoMNVFAbod
LTUERPRk9LXF8vyn1PnXLBeBmwqw7OkQWAlILqyQFk/zXZMDS6+VtmgGpx4zeLSrTlX8mBrNAix1
31JqQzfJarNtZJSHpim9HD1fY9dVsKsgL2MZFlYdBe5IOjTMYqspDkoV27nUnLF9qJr2QN4HMH7r
NPbg9okxEZlHvmnBGvPjxK5D6cYkPxil6imKJ2uJFt69Jra+uRURXACGBOZB9zEEfzRInRMVHhmi
fTXNYTe1cqVxKeaL6lbOsbjIioGMfT0Keh7VYzb4xyJp90m2S5kK7G/zHisQ7sr6Tm5y34w3sO2C
5K8Bho/stMQyWH+GXXHO2Z2WEyg6fQHMtwsnpO7paz71XyTXLeY/1gXUunYFrALrobRNqVpQO9to
5N6HWUoMS+8MJm2BqjtpAslm2dqNzw7cHKxpfEC5yYbvYVjeNeI7utTWxMeDLE6N9qalm7R8rNpj
o77L5rGJsM0TMAcQtWgW4jGcvxjjy+jv0xCwQIkiTfegM4jiVJhE+aRIgPlUdHBGfwtBG6eH6FxE
krWbbS1yL+7xdox1KM0gdde95i150zYQnkMk+664c/GoPTVHaAhuszNkn1dy2StJymXpZtkBrSSv
J6RD0b0h3cQYLFTtVlLW689+g1BVowY3P4tmFxlrm0X9lGuolySdtokSaFYFqrYflBaSZigMjwXZ
rFyE1+f0e8RFnlAmlSrFiKIYWpx3JPQTcDU1mH7SsoS6VPkrqs2vE212lG9QEHbzCijUmroTxHnE
lDo6CR9kax5E1qGRVTxlRhk5nGUHLiB7yXUNMk79MVNhwL3yw6+/4H7/8MUjqsU9lCkKlgqm3vB+
791eg/Af9LO2g5Yn5ynv8LaouTWmMFZhlaO1kZsr/kvM1C9l59sBjCm9BNvGoK6SVYgrHEKeSIGz
Se5SEOfUfNPN3f4QzrPCsPP2vkZmwL7fnsf1OqhpaNSkjIC4s5gHTX3ak7ZH+d9VcSkPd8CIzJ4w
sPhwkL+b92u7+HoF8mLExfuvk76gEP5GBRJpTdN1u7rs7+f7vjB2oQ5FwA7W1ZaeAnOMOl0x26do
7KRU4T3MM48klKGrwBSgNzVn8Nna8b4aQC9+3eK9mCgpQBc11qNUuQ3PQm8IP4Be8q1aVV1RA/oH
jk7dQdAv4y8KiI2xaqzsrauNIBOfgjNKwW4xFoei83mUZlAhuJ81gUbfaz91gZziBzD0k6sxh9D/
AOJwtQJ5Oewiby4N1KcbXHX3ZA/dkNCOgMSe0/UeWAPEadc//Afv8yvPInY56GL/QWtfUeISgzZw
AIZZtEzAq0FvOHSMY+vmaMi8Ve32PzB3uvahLwdebMNU9mUbCwO9TRuy505jwfBvjuHFTt+2sJDf
3j5oa/Nc7CutkWFL4zm0EljZ97u0mmF75e72KNcKjIAEmAwcPBOPSbIYhmdGByOIrD7nx2A7b5vE
g6akpexr778h3V6OtYS2a2pDCJVzC0Wrj3nW2wGMDZLgF1V/pjAmsvgEKSv6hL4mXhz9JtTLt77u
d4NCTqRXft6e+ado/CLz+ePXLCq801DE8WRW9bkWgcTFX5d2N5aTE0/xI6PyqFaDfpeI9OibDego
NVqLMQSddfMt0upXUvgHeA/aUpwGQ1gcHuYFJOdw23/XkkPvh9AIbq0SsAWpGht/Qq43qvsxgVHX
R96SrQK+lDUGA8d/YNtea1+Ij+d82EFSsbHiCAQSCd1qGEmWGXSHi00XxHZbgyGcniQcF8z6lznF
aAsRUL5BfCAEbLYXAkXEEtrFSTZZBT/r9AlaZdYA+WVaFni7HX1xF+UpcvZHs3liNLdm7SSUUlXs
LtnA1LpKvAoiyJ04xqjoxT8kPNt6o7BZqluZhGU7tGqhdbZldYQsLgPLJQnulCF+z/AQ4/1dpL30
6Zeo3VfdYx+jMeS/1RW3GhTR9B5FO4o8BGppYBgaK85h18LRHx90PsAXyQhQ6uhVSRzQQBS7ghgB
QnDuNmHkhqbucI2eslhCmRr9kXzfA5gNkcxqx1oG6XjcCwOka29vsWsYsD9+0SL1q3lesZLj5lII
e6mhrW4AHmTeTXq7m0DPYb25aaPBJZ1+QCX8XNS5M0bD3mByl5mtE9EBrEzIAFfyQyS6N8Xu7R94
JX374/fNydbFikXVZLRtjwQR6hn2FIZYqCCDt2kEOVhScGjOGsFKTjrfCbdO3eKqInyAQzyAPfft
3L5DeQDe5dSKNf48huXK3bw21uJ+mjrVZExDvJnoCzZHblGWnADuwRtS6M7tpbwSrv9YysW1RMzU
r5QqiO+H7j1R+TPVcwifqiurt7rHl5dQQfTQ4CHcZYLnJh4snz5ovvI1UkhlhXBDGvBmC+QBz3ZP
yeXPMiEOY/2xl6hUdNPKFSXm/XvrYy4uj4J0alP1SXwvDGgbQ6YbnRlpootDyEaLiAdtTjvpYK/U
QesBsq+tkR0SVglInemdXRRfCvNrWXO7Q0oUKPLeIK2rh8AI0kcSA3wlmdME3zJ9tJXqQDXPb7Vj
hbK2CFXsTdyJddTYsoaKBX8dktQKNR8us9pR6cldlhhuEve/Wv/LmIVuLv0DQXUlAGZB16UrgxJU
6cJpJIrZIfwo0/6u9NMHk94HU70R0KtqoeQM9du3EiWoEgxZmhUP6tDfBUyDYn0IYTs8Nk2KPkCh
xN/z1s/socepgc4Z25LW1I9DgpQzNb/d3mpXnkCXW21J/WCqHlbQr0CHAr4/te/CgmVze4Sr1diL
rGApr4dT839gB7ydEgUtroo89omnt+VByWt7LFEdS/ndpGwzYFCmZgDq513hutMYzU6HPHzlr3iZ
XsOA/DHtRXiHVrcAZwMnTJyLQ3nEpj5XL2wD3X8dmHiQj2E12LrSGagt9tRRP7ocbP41XO+118gf
P2MR07EZKjY1+BlKI20TECuuQNWnAaicxC9xnei4k/GkVCMrT4rK0obsCWHcjyA1A/eSPv8ZlYMF
xWQowXsrX20lBn1yGS7COYt1fxTzT5s7BjrAznpyH24qp3ep0971ldU+QC4pe7097Np2XET0xhxk
1WSIsrTA1aUIL+TDygPn6sQYhTE9EdRgYhH1SqOCot08MerDnlOgUFf8Uska2/uTh/xXOPs9jLHo
v2khKgbSxMHCW/2sM6jGDY0XFWyDigF8LzA0AFb4kS96PdoxSogAGm6pAie/aE9F+DSo+oeiS8tv
5l/Z7oM0OKoF4kMnizP6+LnVdOoTi1FG72v+0k57lQ3fqP5GWPcIQK/Dw6cRiZKSaxbNw22enIoh
2gwtAycot3SzdgqSreyalbU1FmlwCkl7kqtYWx/8rhrStQWDhhVfAVxfKxtwcrG2i2NjtPDT4npZ
n9Pd8JIc5r6O+jCbyEIY/Jzba0WDq1f/xXCLzCagpEorSNTfhxBRhjQzjAoGC/0Zu2vXJHyuB6aL
sRZpxpgOetfOU9OBAysFehFQyw7Sn3ESQprgRw4SW5Q7UxEemIG0WjAv7h6Eb2z4XJQKdoIQZxxh
HzbQ0TMgEe9DfF1qo3v7nF5dEmS5jJmmrkE2589kT4g6i/OqZyfQpyxVgaVSfIg75ST1VS7R2lCL
kJAoaJyoIUOS54xO/k3AOOFJuLNnGfQX3cDJ9/orOlQrydHVnXwxwcV3CNWcT4wk7KSbr1qT7DoE
Qp6v5JSfy/RXkLgYZZHoNaP00UGac/q6hDtBo23KAaVVAb77BKc/uUV8OoT168QrV073wXBOe5hi
6ruogoSGIPhrgLGIY5VNOyO+H/XpnE4fkNwIsStio3VyObkGexrr4wRJvTRhd2YK1MXkmWgS5V3k
8qDfhmZ1bGhud7zaRyo/D5lqG3D2iaoEZAsI9rB215mQk8jfIG13yGgIM/RmBwT0xEoX4sQIRTlk
wxULpES7ZXzXFuj8q881D2djiKc5OJn7YeKPw/AjEYPXQSW90XJ4AFHHh3S8Eh8MHVr6qKUH7Ukq
M8mD2IZieH3TOHhWSwl9JPPYoUVTwOLDh9p+gZ7B7U299s0XN0Pf+QodK0M/9TAVb3PHZNNeiaqv
t0dZ28+LPDdv4E2T8pSdahjcVt0m7E4xi6Hq/s+O6BKqzxU47rJA0U8tCncxpHHF9MZhS2RmKwzl
eVlubOKlcDUOShNxA7Qd0iauyHe+OtqBrO0uUA6UgeCYrhEpV5ZwyQxA/wDllCRmpyn8YlAYDOVw
jfPv6i7f3v5W19w5Ofl9QJfo/4SpcVEWAE23EFBmKKgQ4JP68nvKNPi4HEPUxjtuosWWob1fbtuM
AMwkkM7em/UAJAoYeyDYWMEEcTst799V46misPNqw/yrkRM09nphx909cMKbAgVnRb43Zv06BCn+
n/xOow+9ZsB1FsDRCn6QbVdtBjJ4sCfdZcPkjTGggzx+EnX7nGTtSgy8Vgrmps41olIonFC+uGe7
Qa27aILg0CxupVi5E7gDWKoKWJxAKr/pq8o1c7xbbqXLARfXChu0uot9jZ4pLeD1xG1Vg0hO9ZEL
AJhQWLv9da9h0f6Y3+JqKYpAUaDhSmHenu+6t3JTeBDjRNfEmu4iZ+1KuYYG+2O4RbQfaYyHfTBI
OBD6QP9BMecwQJGyvVsj7K0EsiWHpM9UvzTrjJ3a+HvTKF6VRPZQVSs1srVTuFg9MVZVE7KOnYh+
CIPgncbAMqIyOPUrfeW1ALO4i6O+hB3GEGEgcUqrb0bTb33KIO4D2iMp7bElKxt/DsHLbXh56hcf
qquKbhLS1E+a/yXHSQM0g0fM7RR/3/kJHETYxhfRyr1wbe9fDjqvwsWDK9YgoBLVLTsJWKZIEzZT
fbfRjdKLY99hxri5vfnXvt7iGpKK2qAg5+uniW/T9qFXghdWHNRsfPkn4yD9/HNa/YBtz8yKnWJI
cUYjvHaMneiAeFxrXN2ekCCLt0dhlIlW+sgTCw0EJgWteR+FK9GYPcTQ3m5P6va3EktDVCF9dI1S
3OEKXLAMYre5DnISTELy+oGna6Xf632Vf99CYsltL3Nea51as1M0Ay2ZdEvgb3L0ZmtIBBPtmBSP
GdOcQEq4aJUrUfJ2MPlL6QqOdVHQmQgmXQwT6Mk/FXUNDtGabsfa51tEE0NRhyHluNNNPBnVRtlk
NbMqpsNRb81n82qR4WI5559ycdKAg2d1qSFhSWFuZAyvvrnyQF1bskX8EI1e183QsFMBGee+otsg
SnfN8OufbcJFwECiOmikAFMwRLN4GJ6N0rRrNbKNIXb67nx7sLUpLcIF5Ag0XiUDYnA92Wk3K/yi
TS/LfxR5gbH989MA09CgrRjg2dWJ53ys91BC2md5fhqhE8k5DKZ8Aa+rtat5ZUd8HsCLHUHzvOrC
vmCnhh16ru+Uak1gdiVifKYiFyMYqPgMfTKPUGsnaOBbuYxOQway7qg98LUNeL2w+HuLL7E0qjoG
dUHE3F8mwFdb7Rkcg7OPA3w/M54BPoNazLsCZlv6ZY1TeRVs/PsmE59p5cVc/bpBJZ+hqx5HJRyS
UPrS2kM0IE/WBvhfAWDqsdkOkec2V8c7RTW3PqvdmWXYS7Lp0lcjVj4o6vIyAhOS/ghRO+e+ODaw
zhKQeO4L+Z6Ea6+KtU2wiEA0KQM9M3Fqm/hVS7R94A/b24doPpH/f14hPlUVLxamLxIBxzIcol54
MmrtLixwYis4m34ncXpWA9+5PeDalBaBqFMroRYxYndjxNDmSG3cVbdHWJvSIgiNwSgp5UgjKliZ
JUHmhJO/ZaSwe+U+EqatlmsaUisXxadUx8UiyinWQD8LkScBKV/VBdSPvBJdBUXpvv6juS17I7Wo
KAsE6gEdYPINiHiZElpqFm+n6p3kfN9N3eb2iGvndtkrGXiM94FAmGih2Z8M0okh+dW0ipOg3RSF
8CFuapuyAe6diqWT1A3K92n8EVeJU6kZCLrbTNE3cAxgK9/5s1xwY+9+Fi4vlj0r9SqujZGdkIu8
yuQ1jeAUNxoAe6d2NiaPPuw99Sn2lOZOiQhcJmP48pwwBZjwSqBcosLlxc9BO2T691GW7si5pZkQ
fS2cOmLHocH2GYzXWPkJssJmrLU9vOkqi4b11gdN2RoJRDMIg28XkKVoU2VOUZU/yawBK+HvCpi9
5aPgbGohvPkiW2OjMwGFkVQfaQgwsJi8VuSAkIPxo4Zbc6oPfgpgLrQE0g7yAgTKMRzAuIgASjwd
sspLlGPelJahMhvtR9gQ1lbuw36wK9wC7q1UPrbgKYXwZIik6gEG76VT+qUSxtexnwanywR0SgR0
6uEQqjiiagw7zki0KapQ2nUKDkYTDXBfaYBUJeY5mbL3Pmu9ngYYDyK3t3fWSiRYOnwLPcJ2HhF6
ggFSAhxd1GAl1qzccMuGURIUfkN8vF+isd0m9U5XQ3gRA6391qkr6ff1ZAS6yyqUFylh2p9ZQh/q
tCFBNJ6N4j5mO7V8ga3z7fW63rXkv8eYF/RivyewYjPHAmO0ztTZjeIa4af244xJ02CAmGwmeOHe
A1+5FQ42/O3h12a4uIsAw4xGWmH0aNqJyURhVYHP1OvtQa7Wd8jFHBeJMKRrB6OPMcqcJajUAeh8
a4KL2h1jiOjYCeTLu384scWNJEWesgLvwDMTcKtUbYaJmepKsnp9s//+dotLyQh4Fnef347BvHF4
iaq173O1lnOxdEviMMrzYayLcEQtp991Hhh9G32jb9ebTys7gS+eteNk9hXIIPD/El+z8bnSPsxw
zfpjbbNz+udmN3PKM+FjNuVXU7UcYVqo+D+kjvEtsWFL6ndebdklGJJrueLaFlyWGKeSKJIaGHmw
c8AtNqyz292ssNo4pHomTg0xhLVBV7YHXxztSe+iTp8PV2i0EGpHMExWSmOflL2/b8t/70C+OL9t
XxWQUPCHc0TOChkOfNiKengzlTSzWnhDgx+TO60OO9suhbHPV39We8WbHhCUTg53ktwpoCMn2YeW
en6hwCv3FOfvfADxkgx3hO4H3BC1DmvngeIq0k+Z0EqrJuDy0jWXv2s7UCWAZwlU8XUIXv+5OUaY
PBgyxHLl5d0E13r2Xqf3K5Fo3mDL9bocY3FiUy3ITJ9hG6Qic3LloEWPVfiFKQGShnddQykdom8B
6FDQlhtksb09/LUNcTn64nE7qr7KYRIIHRQoZvZ1uUnWLserWKvfQ/wl/TiIJMIhC+Z9nijuFDrw
dLc73Zo1H2Fo0u6hRQ+2ibsGMbk9tb/EHpN25LE5n2yQ6YAxHfdiWKnOXg0eQoUwHBSCTEa1xW2s
p3nZtrzqzlFwN81i8LOkR2+boZ0d40fclcZxfnPGB3CP3Nsf7vMdu9w36ANo4KvNG3QplThkutHn
et1BWQG+4T8mZw4dqodhbUjDpR5fG/DaRhUcLjE6Z4KIZerRBKh4N2hBnvtNvWPHaK87whPfYWXv
yC3qEyvzm6P7X/O7GG4RqkI1Il3uY37+nbpBhW+PdBV6Wyh822tR8fpaXoy1iFm+6KJEdpgaZCd/
zqKTujPaUKjb/2u8NVTF1e6L4ALtJfxjqsu3TkchTg77FPnvuXHsk9lyuLSH7epo16LY5WiLK27q
hNmY0ycDGhWR8uAj0YfqwZzuTJUND+t+svTQ0bdrzZirV9zlyIvz0aPFH9SGhG3HXlgo+HjhGT6e
2ncOxla1UXbTE0iFK/vm2rG/HHOxb0QH4JNQO3kGJMBp2/o1IoPL00cin7Q0PEUp2G3KKzhLgj7p
6lFk8Eh5uf0b1n7CYjvxqI0JL8Bqpzq/i8PorqtWDuO1Ns3lJBfpK/BOfjSl2EDxbs4Z/pWDrZM1
1iayuP+qqqaKVs0T8cmOmonHopX755qdxiVp/LOidvHYGKIw0HmKIXTPF06Dbp35L9FcG6KvLya4
taikuDDAWoUgXgUcXYgPfIpyXgwN7KefzGF9Jm4r7SsFfLWkyS4ibqHLfTa1Dh5b+yworX5+avUP
6HVYiXiDZPjBKDKXpdUZ2N3Jg3eDJ4fmTPOHQV8z3L0anC47w4sEwey6JhwC2O3UQAHBodFWIc8A
O6nRJcfWU5xgNcO/FukvR1wkBeigsikZ0Bwm+/Tn4Pm7yilfpJM5yfm/exZdDLZU6+igGqBm5jxY
n1qwDpplQ60OmJzbZ/Lqs+VynMVrYmJM7/jcYC+a8DkLQydEd7iH8EMefJHJQzWKU6vseNw83h6Y
6lcP62+Ri0+RnIt9hipx1RA1785F8QQqna1OEWA/urbT8NZ1VGrIbWg0AGfjBvJiLfjVlpn6momW
Qn9vRBtIE6Xrm3y0wcpubZYoFHQMQm1dTL2FYAfWpXJX9eQLJvHYNgCsjvyu73+F5oehvxbRXZLE
e9kYpwigchXsiNj8koqTObymoKPkbWFJ+mwOp54l8DB8ggEXhIK4UzRHJWycYOIbqh9qc4ZsQIe8
LTyplnaU5W5GI1ewwI7DwtXx7378VqCaFYOeCx1FGlTgvGg2geLAACZ+Bt32MJaO2fbbRmnAlAjw
63/UTWZNSecU0wvo4HX2mFCoC5RQAELYTABaD2Cvnb+poDu34PAYsHuvxl+j3to9lOaD1D9m0G+g
Pvw9n1hwriHtRKLG4byzawJpUDJ9jQDlGuPaarVik9Jyq0PSmYMIlCeBYhlgrA9QsFfNjzIy7k1F
eyDNa6s2Tki02ga6sDk1yWum3dfgnSTaM8vd3mdfgubHpDyloOSTZLBIDmWF4b1Gx0GSxAWD0c6I
aUdcenrfODGpdsSfHBXQRL+B2uuOFHDojamTd1+H+BvJflJjL8WzFqeOKCgwx1+D+mdkwGDLt5UJ
fzfN7EoCK108B2j/+0kOM+wHA8oVydnkP7meOFkvd6WYnFH9zuM7Ndrq066qz81oOKxvIRm95WBL
JTqe6vHrWG0+UdbjrlZQa6FuMPyg9aku36CMACtV8JyAPGtyA1vigyspSP4RfEZmbwTwyopDqDxN
2jONvqXtuYMNeIeyHqjncTI6lXyvoDpQB+eyfgijrxUDV2SK3KhAflw/mdNB1+5UKPmjvDREsUOK
PUQvXFY1cEm9Z/CSY7lw66IH8eshgYyNEb0Fqhv5Zy2qN7M66DC7ZBlQfoZomZmOFoWOExB18FRL
rAZuYGg52ZI+RhMa/HB+Ga1k+jX5EiCjt4E+FBI4ZEIdA5Mrx1W3gqv51sV5XwTsAj3WUVVw3ufM
vHtMN4YDMQCbf0MN29Y3ZJtEm7Xi0tVG+eVltojZauOHaB/jHu030WOxz7xZ1qZ4br31dHllftqi
U1kEHXS9mEnPcdXbKfxHByW2YmUlkZtzi7/y/9+rqC3idTdGRaFwKNkAQF5VvgX5JB0e05E8Qonv
doies6VbQy3SnC4eYzPvkE2JaqtU35IRGiuVJcCGvj3O1av84iNpi53hKyXt+ICdQfawhYQWoj3L
DwXPijfzHizTWVM/uvr4vhxxsS1iE6CyssUq9hsgoTq2KZ9VqAEpKOWOEvV5YInHU7JZe3uvzVRf
7JExRH8+o3hzNC6EU6hVPPD73p6dpcAhQmhYlVBfSySX7mixwsYpa3EAIMfPLaOyNUSuT9kjdFt+
0d4i8wMrcobD2gPrapb8e6fqczp1cb+bzFCjtp6zZBEdyrbcjP7X2xtnJYP4xGpejNCJlhSKIhhy
F8SQAuXISpz7EQcDrUcm96UBm4JxrfF1PabAcFnoDCa/bAkBJQnu3JpG+nkKoc+opJsoKB6iBmpB
6Ahx3u8U1ZPV+Kj5/FmJuHN70ldP5cXo87JfTNoYMqD5NZxKU8GgL9ME+Lv8MqQrRZzPrfjX6b8Y
Z/FaA8FB99sw089Uk45QIceapI6ay3vpg0ZX39fVU40mo6zybVUoWwU4PxB2HxrDxAd3Gyp+Gorm
aRBu9tPntKm3lQkxCkFf/GwnhYG7KDizuHFJefL71kE/4xfF7Soz7Z1Whgcay0Mgxie9DmorLZvI
Gir/BS7ud7WCEtlE10rea+s6//nFuiJRGAOecHYGx6jDxEid2THM0HFlebe/4NWDcbGyi7iKGrEZ
6JXGzrR7rBlMWJPVrH4+W7c+3iKimsr/PYSnXtoi9L+hLubwGK2qLHPzGDIGENafE4sQuhZNXoAi
+3p7kvMIt37BIsL2SqZpLWxIz5AAdNE2txoOG+wnLfulpC80qdbukNsz5ktUYUyGWIW+11w78j1z
M25n3O5kV7u5VrVawbk9O76EFurQO6OKiFFN2UiX2/GmfVcfYSXwv+IUiaPsUjs8VodppS4+743/
f1n5EmcYm2Yi/RCCSmFIbFbHdtzu86F39Nzfm8H29je8enmYdK7E6UB865+F3oszMYYxyYJE0QEa
Us6TA0O4u2iPnHI28TMszeaHeI+3j76mVXnthFyOu9i+Y15N0qwZxq0bqJK9m3g+3J7atavjcoTF
9oyY0ovWD/QzOAmbgLLHUT7SJvcCCfUN+BP6vb/LxhVexNUC58WoS/xIxfuy4CrWs3HnbVN5cwrM
vDn59W26EsGvbZXLwRaZYlxF6ZCGQr8PJ32TZiawqOV+8pUDEBj7QtFWam9Xq5qX480n9GKzcCMP
2qHm+j0zAK2oSG11EGmKZPyFQZutaJNTN7DvtS4dCYWqiSuQ9i5q2AK3uaU0xcoHXpv9osbKWCkH
UJf1+zGLHZBnbcJHr9BDrwHIDKDktdlfs/Lil9Nf3MsQ4QIoZQjpOYsBpesicqoLXCFqA8E/nUZg
afqNE7W0dJs+N6GTEUM7bHiCikB/UEPhqfExa9rXbILYduFXowdHLgjOGYCXQ6M5gz92e+J6ADRn
gNe5XvedW1eAVY1490njzpTFs4gyF1bPvm12QNZBiCNVzNOQZJBvnYBkidtDGH9k7UeqQ8N+hJmj
5uXEd0pIs6AoHCTMblWwUYWVvHDq9MnrAAfo5NeYZ09DdqhU8diU2R1hkOFjoZ2Oz0y8a+VHH9f/
Q9qXLceNM80+ESMI7rzl2pvU3ZKsxTcMj2xz30ASXJ7+T2oixi2op3G+M7fjGFUDBKoKVZWZAY1/
2NCdq1N2lKUTmRV3UR5zOwURK5gTx/Mo245cKOe5Ub0IBG82QSEjRamEVvgpDbRkzW2R/1oS9T0D
4dRwJ0UtUDNkQ/XkHXridxQEgaYCl9OiFZBj7inv7lTktUEGxL4BphNk7QVAjnQJ6io9kzq5N6x2
TxhYSBTtyJrN3EMg+lvBgBWIkj0+xLHPsiACGAci2pjmklBZAf/pVDx17KcuWyBoBP8zJNGBXOon
KM1asdcM97YhiJTXEo+LChyvPjCXsgJ2Lg0ZOuS1pLRxBrk+Gro/NyJ3vr4u+OBxYYkfUaiSDCDq
taZYp8291G27wQPUEPSRjUfxugNNhj+0ID8Wjc5cexlf2uU8EZTPR0gsYIVZ+QYhOE+XwErSCkY8
BNvITyz0xmQ3RMLiejQuGjphG6EXNQw7axD08q9a+hMV+do8hINYswpnHIsac2QyIIoVmvV0PJcY
+L8dpq4+GC+9yvpbLpyqFrcjm2JNA/fWBFqowus710IXjriyhylyTxGpzXyU978ckovVrY71wiJb
VKuvo4igrg4SxSDfdN+mTfyrdZPXePeuORhywjMn3UJm3Ze2masfUa166V6AjXkSLP7jifjlt6yY
YlM1ddnkmcesriIaSyDhVwBj3VTKfaJ2v825xDA4sKXDNONF0rDlQMyy99FQY8EsRYqnZDFwabZl
bhfcW8O6G6OzEe0Iu4NKWKn9qI3fjbRpdQwGVr1TZfemed8BE5lKO0xNgEWWhIPhjZgs7IxD0e5N
c3ZLYnudJv1lK29LbbjKop+7AaXnwpdo+6T1GoOWWLbB8OtTNmIqsI5eMCXhWAvIC0EtV6M10u+V
BmdFD+XhAaNCK9v0oVceEzB5Vuo5nd/X2dWxBTerIjlyD8FCM3aGVPO75aVJ3ztjCoq4AE2T5Kil
4kjUhC5X7pTkvgE7iUpLR256N8PLs54xRqxWnmVRr0ShiMqv0EZDMcxRQEiIKxhEKO0zbGH+rZbe
5urUaYk79/ijOM1qNqB7gtpVT10oHXlRfa/C8yom/nf85zhvQU2gu6BIBYNU4rUQWmay6TTDkwl+
XiMCw5cOwtcYTIEGdUwV42PlNo3yUAHvVDI/NvKRRZvYiJ1aWdwx/1YgT+hIvzVBqylBpqpNtrIB
BanqXbF3UMEJZLBLWHqF0jHShXTb4PEiOGprcvLlpP0BNn4QmV6cejmj0QCpceU475KT5teh7reH
lQX+/2Xk7drrwbYwOGPYFkYV+BmFqWkBWDVhrCAe7etdj0BTAkk2WsBAE9Dp/RCsbnWwX1Z3YZDz
IrGi9YbaYmJGC+kWd+bFds277F7xmpCI0EFXyyOXq+McSFTnuVJRTA2sPCHpHo7DqzZg7PElMXnj
1TT+YmHcQ0EFxDaOcuwkzshvY2c8p4uTb8x9HcYhnUESOIHdzqm98jF/TXzRsMnVuHZhnXtEaKU0
1hZGT4/anJyk8deSQQAlFRUmBFZ4BExVQ6Wij6MBJLVy2INxPzkbdSXKX9d8+MYR4QEvYzpNQ702
N7XQgOyz4q3PE9vtvILc6ZK/KroJX9Eim9yLoSVFk0xQ7oRN7XcVZIHkvqNi96B46ziLqB4puHUf
ofbiiifNKKcUMy3HVs3CbgQgASPXI3i8xwpc48adXomee6L1cU+Cpav6OJFQJUhj0Iy3u9wEt/ME
1ji9RWeQpZGvxtso64KMJcyp5YK5ZQ3B6FI0pKSI1r6esYu10xakaOPfU1EGZk60O9QtcDHdtQlT
vzJf9Zk/vIJl0+t+sZe1jKGfzRDKZ864B3M26nO3PdLVM30R2DmHBLBdB5n0CW9FPH6m3wOB489E
qcz15OnCCueJOmhcyUTDc3uqlS2z60MLEvRyAt+4XNwRS35rx8w1unYb5dEehBvgS6nGDRO7xKuJ
98UP4dyUnNfyYhiQAIA8EpC8KtS0Jq+ujr0BPvthl/enFsSGwjepyCznn+J4ACgWvDgnWc220P12
rQI9BjJ7cqfhOXeaogr5SFaF0LEVBNSrH1gDazOYayDiZnGm+3qM+m59ajQ6RBVMCKED3RQrQi6Y
9RN+cVt/7HzhtIj6BUOATDvF7FuEx3ePiyR3xsaCVpaLpvFz0cuHRQIVkJY+Q3PnYKPPj1esm6hv
g/qSgDG906fz7dO93utbP4p776SQLhmTdaZihnAJnTaJLGLYEGwvz3chq2AWt014zqHHK796NVRP
Gv+6vQqRDa6CYhSsas0ecZyqh6KnPpm+D6Cr/29GOBfZJsSO5DpD1cSUvQXpKknAt1+JaDuuyTWD
aeGf88iLWY52alZxg4riYHSunBhBOcZBnlDIbLV0lyTxyaJLmCMiTARXs5iDblZPqcGgiW6D/tlm
b5VJH7V1cluPoMCbb25vxHVndfELOZdYqnm02Ho/HIkURCGO8QI1KDCZuIV9LwcQkgj07W2T61+8
dUw599iTqctte9ZOBnQE2qQJKgu6PkS+0weBpeu1wYvFcQ5QT0A8g8Fc7VRsjd/Z07SNd6bbHsaA
/ig2EFoSzwFf9X0XFjkHVNUKnoJrhCHsJZ7LrdS9THMKNdGsOVvgsK3jfgPZoi0ZRP3B2/fG5jsR
oz6rWTlhW80CVOzgAZDHKmTsv5rhnEyv663drFQlSbmclbFyGTtTSxZ8uevlgH/2ERzOnzOHOrPk
RWfwNEoYhcthDDsw2x+ZhydjWKNdziLfekq3mFTfaAdjP7+0wQoLAUTkDEqn2wf2KhjyopCkcydW
N8o5GlbHusKTqmE3QSAHeqV+G0rgiE+fLOXQHfTfKl5tzBDmq1eTqD9vRF6atIs7PVbWmCZp2V06
y1CYV4D8GnxL+gHeenAoiwDI1+/NnxcGjw9GBQHSETFyVhB3bXvmEFBXuEBMhim6WzGaMKXbhCJZ
wKsx9cIot8uRAUm0cX3W1BgBa9U06FAAmN+1atrHciJIFNZ7+MUJXRjjPIMtWUVLk1I5ejNGj3TA
6qZsVVNpgiEBdCCnG0HqeX3i8cIi5xkIFAdJrhvDBye5vo99yJ9t7Z22Fyk/fUz8fF0bIAGKrRsQ
2uUiKKBMGivn2TiSBCoymmV8z62a+nHaoE1eQan6qUEZXF9ap2aKUywnFcA+TcbhtbZUmfwaQkxG
J2luo2HGITH2EeYcsrF1oRIMNZmlRNCHQDH6q6D3S+LpMGrxRoP+kEiW4WqksP4shIvSGrQKU3OQ
8KSH8LbW31f2Ormmeox+E9zwq6nThaXVuV48VMwGRN/Gx5P6ezT73XDAsCfeKJ23QIc4+9ZtS6Aq
RGM518/gn+VxoVdRaWQXDBdb1veQF94M7ZOFaduxUgKzwWhC8d1CI+T2Sq+OWaME+c/h4G5ZKcuJ
1bAKNOrpli7PCn3PbTXQUMVbQMED1bpO32UYbpzyyiPZgKrcfph+SFM4yuA+sKGxp66knc+Dmtie
EZdOBGXU279R9DG4u9mhP2Vi/EU5tnLyYGIyd8G46n8zwV1GhSgj9C1QmTISlAqhxleLBlmue7N/
9pmnXS2wLXLZ5wZkD0GlDFUTAKAw8PhQgZTcbmXBln20cG/ceZ7wNGpraIdZyhqiSFAbgQVWxTJQ
oSmKpxakCIPIe5/c/seihg0mhvHsx7DgTiSGcDUH+XO4LC5qyzOYFkzMvR4Xclhq1Vsg5z2IOJMF
x8Pi3FuUaYoJgRuGOVuQcC93BA/b26dDtIz1F1x4A9mISQ22IXbMC5DsqX9B1mCXV8FtI9e78heb
xfmcyVDqxo4VjB+Gszv7KNWgDpK9mGHlJzuR0rdoSZyvoYCq2/F6pxaQ2TGoSaadAkD30+01iaxw
zoWAUhAinXDYuQ4M6YzgUmGonAhneq9m2Rdbx3mIVo5oSSZc3yYBzwPDBFgUjFXllcbDQHLQUz+y
NsWMdvofDwbnNtI5YqBBx/rUBnyL05upVJ7UiOp318vm/7gOvrgAGgjKWnXMzrMyv8/N5E1oPBj1
b6PSIEmPfntjfG9kcKhAooPOTLBGQdD9wqLZZCWLO2RGS/ndpkUgxXcUw6opEvD/dFj4YgKT1Snu
GQrMkV6HzHzrGtObasEtEzgLfmiy6Gs713ucFKv9CSbvpPt2exECN88zHBIrBWM6w9+34VBVgDqs
+EfaPxIaZLpInvXqQ+DPqeeLCUqGHCxen16Smb4UAFTIQDzVL5qRBcwe/IIKVLFEJ4HzGYvcLiN4
N9mRQKN2loEzQGaiGM9jKzoKV7+SDQYb2cLkLiakPzvcScc+9gbDfLIWLGgH1iKKso+RsS/x8cIC
5zGiZO4nGsnZGXzkZ/VV2fXbIsjDh5Vo00ZPqoDIm5vsRLWO6+WVC7ucx2hJVM51j2+GSijq3D8h
WbVboZ4MsBhwCkhCIoOrh+SPQT7vMDpVkZg+KccKuT9qvy5Tqx3YkZx4RlNq7j3k67evgODj8UGf
SllVyGOrHGM9qGKgBqvau23heqi8WBQX8gcCRqxu7bd9qAZLxyZIAtudA6PbWoClhKLMXLSk9d8v
EgA1ngdFsTrUdZdfeuFNhmhu9Grqf7EgLvZLDSFQKe2zs8Ssu3mlpQY6CYrVAauBDct1L0mIb4g0
Nr7uI66Wqhsy2NIBd9b4mZ8JDERaVKt4UHWHGuKVud7sZDvxNUNx2/hllKzt+r6yZche9+m2AmnQ
7S/5xV1+/gH8KNBImdJ3jAxHNKlCJOCOOT/qxfIABoqdtIjYL76kI5w1rlYF1jfWssgAra4Vpm1y
r07lK4WI+O01iaxwSS+T8i4p5oYdo+I3lcBXA2ST0j/eNvLFF3NL4W7ArKlsmi0zOTcAb/fLG7E0
h+QN+M8bQcQkovVwh3/plpmCHSc9J4dqCxGSQ+6nvyQKPcRViKT2lMizt2R7e30io+u/f7pxNjSj
IiQDaWOBeO+5BNWLLcqsRKePC2haPFmREbfsCOV4SGFTJwIpRJr/KM2tnYpInb/4EO6L8RGnyK0M
QnTKkULwRx+DjiWCLyWywMUWoKPTsdSN5GxPgARPkrMUquC+Co4dDwce1dxUNRM1OTLZmBWxjlmT
QXkC9PwYorx9Ar4WyD5vmMndVm0e+ibWa3bUIBbaSwP0jX+aag8y/getfujlu6H+nhOB1et7aGtg
8NJlYvFDdWknVaSwUJWzMnIqkhPR++fb6/ri6j+W9ccCd+ioLtNeo2pyXodgVlYQNVx8sZz910yD
s8PlUH2TEEx02sMxxhBZAt3qFip6qOS8UaMN5RVLugJPB9NvdRRtMN2EmgF0X8yX28v9mmmtv8OG
oo1pGIpq8dVHUPQwVcX7/MwCMGQujbMOnXfQsozP8wBBS3IPnF3nyJrb/xLVH762DTjjnO8y6yqe
o4im57/FgmAUGSsYnR7n+2lvYICxf4aExiE+zVvq0m/2aXnroS4KXULNs6ggMHxJxbgfw/m0emnN
vMrg00zp+6Qsb4oJvG6jBY2M4i+m1R02mQKX8IFe/5Tncja501YaSj7bLUvOK9qV/ex+JR66T9ZW
2WJ2GehyB0IAjrzR0aowAa9Qdurpt7ZJH/MAnFrh7aNw9W5dnATuRBZSB0C7it/Skl2cvqbA+d42
cD2fubDA+VhSylWSpiw9R3F/ypnsNVZx1u04iJOHSaNBYz1L5Wud72xq3+lIrQT21y94a7c5D6xN
kVrPMkBxmF7aQUYpLx1MRmZ4WEBeYQskAvWb7+Icf/2IN8zyOX7CpDnV4z49FyMEA4wknOI3CTj2
ihmCmeOv8ILP54mvK47xZKv20P19ofI9xHChhvySedY2d9Ntv8vujbVJ7GF8CFgSiudMFuqZ025u
77TgKPFvjKHudVpaOEo2KKbZcIqUVnBZhSvlMqypLWs2RjABYqz7wSn34NMsvSxy1NRpd+VZ8qOg
hBL1E7gCXbkGOYaj1AAjAXQlfMQJzhWvatSjaqHUOjzHDCWeMo28tlP8BJQOt3f1esj9c3/4QWfN
jHStZx9rZl6KkWsQIodWQO9ErkBoifNLdj1CSZrgyCIqhJpbBWyvhvlJ+d+VO7gDyzmdzNazfphh
aKh/2Wi4N3oc1PS+NgyfFIvg6XvVAWky9NtUQzUUQNU+p62Q3Jy7Ubfkc++RIHH1jX0PytdQCcog
Pkoia+sR5O/9pTXupWFoUUfAWknOkN47p5s2LNF+htQWYOPoyXmiycWvvSLs5aU97krkcjHECQCO
uBLLqzoA3+ygYWhBMqQI2EbeLm5zb70bR0CrcB+eFQcjFUKizquJzeWv4GK6ptrJIM1jcmbM2qRp
fVeChjgxMLOuL86UQCRbiT052tcgyFCMY26tXIaiisBV93D5K7gDLK0YD2mpCL60trMfpwNyBi/e
qBvE8k3vlL8ijJXYO0CQPeJSoAed6ldxJ/ok1/zg5a/gTncuNbrZjrZ8ZuAKq9MN66l32ydcS1ou
LXAhteyoYqQZ1mlbyNSA0TI0C3RKGgR7AaU1pjFM7UYAGRStigujixnnHTMLctaa526gnsUiQSpy
zaFerEpfGwoXz8uxjuSlgwL7OYeQ5jI/EyhE2cBy3N67a6n+pRXOG6AOtlC5wH1hQbypAmu7crFS
seT4l/bH53upc34gpiZJFS0l52ILOxBD6jfl1gpAHLG9vSDR3eNZBkdVHQoilSnSSRD9fCgv7VYc
EKTS1ildceQTbSF32Ue7IFRLcnL+m0qNgc6224qp1ETXWedycx2aFRUZ4FQaxPTSan1J2vTqMPsT
TbaT9kjrEyTFvUF7Bask0ITlfVTJe0mWQ50mQbccenPwh3rbQnOZVU3QSpFXmcwdFRpWZSEK1OsX
veH5+Rmg3iIz1NexLb0H0LULzigv2q7ig5WfH7v/mXKaO1/cfay1Zl6IBWt14TRw+LvOXbk7Ulc6
RwHIhYIPicvNsBcOHl3LbC9uEF8fjNM2s2iikbNyTu+breq1Id0U+DruO6bF3Rzq7L1TuKKRGVEc
N7ibO7VgmwWfHDlH30iwKmIZnnSfrxXmANSEglslcLE8ZBCs+nFtVjo5V0PhTxBwM/L8ry5q3SIr
3Hgh2PT64fZFvur/CJFVAlAbSjbccVeBCV4MqPyebcxF28VdrVK0Dv9n8PN6bi6scDFSiWeSWJhB
Pi/GNxO0VZalOzL5TfMhGOjL7RVdT04ujHGhME2KYUJGtLqmsXDIobuLN8u2AajbLwKI9RreHBB/
+s4mp/Db47wvQvC+Ci6maF+5aLksWmbPbN1X605Pfc38wf5nFCu3qdxlZCBkg/iDnpwz+XdONkaW
eV3xKtjMdbO++Jc/m8nHx2ZKqKbrZH38lD+qQ7czPS2UAuOu2toQozN9a6vfacc8jLda5kSbBfyo
RkB3mT9vFMFZvZoNXPwW7i4SbUKDmxj4Lcmd1ZQAYIq6EF/nGz/vKR9A865qmnE1sVZJVk2FvyZn
FROMTwD+HUEOIE6mBSeFj6RMsfIirtYyIFT9qu5Roj/N9Oftz3g9XF9sHRc94TtbmwG6fh4XG7h2
2dOwlnGESIQch/340lbdX7m1y9MXWQGbpD54ffZ8+zco6+e5dZQ4V6ObXdrq6bIepdEfn+vOYY8Y
EwOlH1o87hikkCqg5/ykPvfn8mhsxFstOkCcG0LdkzTtMMMNEdz9Hm68nv3bqxTdF875NKlUm1OP
RdogS4jjyKHpkZXFZq5gsRAYE24p52WKCInJPCAej256L+/qYqdSaCSkfh5Sv/phvM6B9br8Vt7V
3eJnvoRqzO3linaU80FgJJd7S8V90S0jaKPI17TNf7LAB35VKuKBNWZyLsfUp2AoLGbRy2Y9eDcO
Jh/jI5IPhrI6UmqDe8WGbnEt+wMETf/bStZU7uKp0XYYZ2n0KTnnA9r88ugsveC5dDVJ+nPLeakC
SLoxdKfxNcAOvoW4smtA/VXJksd6eLm9lq9MPJ8dJa9QAMW9Uo+yKDlL2LN80v0mr/ZQlHdamgcY
3oHCkulEjLxFjfy2YmhUApauTHZLMIvmPXBI0yhwMKLPuP77xf4mYw3w5FoKXDKw1k/vGqg3xRhK
wYk3OB+SV4y00YzDgsouAL0epG73iQeB3cfFVV1NwuSG6G0vWhjnU8q8MDVLgk+BaJpDTEDqradl
tILbn3T1FbduAedLopywSmWI9J0pO5oO+oA2GKzJ6dhzF/sRVb3b9q6n1henlfMd6pLRlFraGmsZ
xAb+fq7qfnYPBeGNLSiRqQLHzDcs5RramwCC45J7ht8cwALTIIMp74a3fIOBn7tmbzxCut6P0App
Xt4HpPrxHVST7nXX2NAw9sh2rf5GD7qn3BWhSOBhXeyN3ed7nHIPiYemQmjKtnowhKiibxOYFb1n
BEeJpxVIALDKdA3JRmk2bklBMdOHljwLkl/Rp+VbfSktkxnio8kZWk7rY60OrafkJT3IQe1l34U1
5LXceGvz1jt7cfMJcDgAPKC8gtRUdckBlT8PMu8+4Huxu5YehUoEAi9gcr6mNYexXaDxhs9V+zMm
q0GBsek3xe/FXQm4Vx4SwW0RfTnO74xTntOihHcrDqiT+8umA+bopwaGftWvwvIlupdDUZPnK3XC
Zy/Pj99h8sKQKZRVkF/IbndP9nloHLstWBY3okaO6H5y7kdas8PMQHTUYsklEvBE8vNs7BRN9TIo
y93ezavd0IsHqcn5HpIZ0owKdnJWvi/B4iVu901y4fKeYs0DJteXj8DDDK/tFlSkwZQ5csgC86Ru
29/SxrivRV9X9Hv4xt2gG8oM0qjkPO/A9wYG76fZJ6+LpwFKhimHb2RjBlUAfT+3dwYv25izQ/zh
UJWbCJR3ogslON18by/T7GGqFzijTt7a+BQTCMRufwDRyeL7dkhKQLyWY8EVqvJK3Z9HYOdGtKJB
g+tDYpPGoDuJMcIaKCDMEBgXhDoeKJCpVDJV0O0g8uT3WaiEKlzu3zo3oAN3mWPfKfBUIPgSxDzB
Jebbd1Dx6Qw1hvvtFsnpe8Nt8rteqDohcr989y5NNDpBoG3NUWa/hK/AvmKiLiTAD6gnRdAKXj3P
De9rcZ6JznaTArYLZ1/6aQ/iW1CokREqWVUu+HCi0o7FZUJmEUe9bMMJKuESRL69abYrN07uDgFD
cafygADdtJ4dFr4WQKYlJKfbR0e0Vs5LtYnBhpTg5KzCzJ12rzQA0vQ7Yvu37YgOCuef2MyGLpan
+ZiXkaMzTPrnDLNiTLChAjNfAAVtWbCsxeNKp61TtZ5aY5pPD2+vReBNeNwALnkS2wmMVNmhiFI3
j4z/uAzlc/yv46ZP6HoCFeaBGcrJk7CWXm+vQvTi4QEDNLd0q01lZOHvk9c5SgtlLLpZA/BKyrRS
ZtPQ3opyf1FFiscRQGIir5GNJ+c+AEkdDnnkGR7bgKQbHPXaRj9Jwe2Fij7XemYukikouOmaLiFR
liAzoY3gqW8SgfcXmeA8RmPFFp0mOP8eiHRJxlRsHAs87UfCfMMr8ZpwoLQq6pmhFQbW3zBPf+uD
7uSFPTjZDJbYjL4o2bStFvKaKs2rFk0vg939VRVWBNUKsJBbJvlG8iloVTXoCIGa5kmXi1OdWxBV
ML2C3bFlYw9P/fjDGtpTGzWDow872XxTyqDvZjdKf5TVLwaa8XrJf2byQVFLpyr2EVjONHYgtg0F
hNzF3OKclO6w2G+l2T5MOkStaLxpum3Rhkx+yeqnppIhg3Cg5qZpfiU1GOFj6EO1zJeV6cAGewP1
KkdtM1B/QzWCJV5UgDjTKI8AQ3kAreoVEfSBvoIKP+eFNucGyQBKNhzM7Kw7S9A+lIWP8nqLzGVv
++sssP1stxiPwb0YneY8viDgCX7C9SMEXmOgoYhufswqX5xS0ENVSj9X2VkGPWhs+1EhwpL9S7D5
Y4I7pXNNci2hZXbOo2GbzPqLXKV7Wm1oL90VeZJAzLAImjZxByveZFJxaK1qp8sYvR6nIOkkMJ0m
QQtGOSXqoCFjujIEK6Gnnc76X7ev7L9kU39+KhcXJZvobdHE5AzDpxUDUW3SkwKxPrGqxPUI+McU
9+lLddAWJY+zM7FzLyWbqOo2MVSFoQItWtT1N/EfU1wQHOWm0wrVsI5q/i0lf5kG85sOdLWR+T4Z
audZy5I5tLQhKV3Yr6NNZOjhdP3WKoYZel7UmU3iRm35tHRKWBfHqvrRQ+9diZ9TYgWW9NIlhyLJ
nal/LbVvsqK70ipZknq0eQB9N9Sef4xT6hQt1Fxitim1XWLMmPA6ydX3pNH2yNyAjj8Mw++8fmzU
lxYE+Ox5SF/NcWMMP3LIbfQ6pqPbX2WzXbSHOTloZnaggxVGI7R2gF2PtG92A0GebnZSKw5U9SCj
XjzfzaoVdPG+sCGJop706LuuParRfUTQEwT0zpALhxbbGqSNEmY20zxAkc8uHqpiAMXogUHDU1EL
KMmAA9/6LlnP1Zy7zFScfB6drBwcQ/uGcOZ0gJHrIEA0XtSkcpLo0KMgX0jPmfqrZ8fBgNqOTJD+
Z043P+Rq7HX5XV6Njq5hXhVcVaa1a+PEM9VDJhLcvHLBLRk32wBXgSpjBOxzGNIhFlQtlqYemab5
YMEEqtIWTGmuR5ULEZ9McGnDUpn11JeQa9BiEiyQ+mVl62oLGJiWX6ZqObaaCaLStT7MJ5NrJePC
bSFJIbM1Ug1zoQv1QA64Vr1sxHI9x+htHfx/FQ8/WVz3+dJiOSpxpOiYr5NPRvMjir9Fqajec+35
+skIlzNMcSz3UmmsQ3yzr7nlLoIq3D7aQmPqsdxhKNRTQ5QRU+dedaP9qket3Sn3uuRMb+VR9Hol
X2lZTPPTz+E8d2FLXUYw9QXqIuYbOTbaHN9mhdm4KnRwgZb5qdXD6GbTJLk0n4udvWRLENPvRt96
hH2XSwwyyJPbla3TUdmp8DgtDCgwsgOrtrWtPw5m4Wmq7nXDglFQ0M+g1WwriVODTjVTRofVtW/a
91VJAwxt3tcmhJBq2135SgspLJpqEzMMBCIqEPJLZbnfdo9aB/VFW3IbTHElvb/MC2ipK6/SW6ct
zZ05Sc/tmggg9ORR45nN4qcsKOhrVXbuDDkD+t5T6umYhGhxSXPSh7TPUMvdSxkUjnIoXw0H4ITD
wqRwIQ9Jw9ysflibYUqCllwLtqtRDapOdvKp9q1K2tBCgvQSvFm7YaArKKaQwVa8LNs+XwDiRjKS
Qt2J+HmFKhiYVuXlkE2PpiI5SffKph8TFEfn+CC3z6C4s7MeklZIpobULfufVpt4xqQGar/4kj3f
t3G11cdH5FKuSnPR1RNEk4+c5uIimLSomzJtrSOGRh5XFDpzu87BW8R+mV50TMxkm0YNJ6RzLirs
fnEnKvL8y7P8n3j20c27+AUWRA0S2iB0jtSB1iVg/TXkEpzemUFG2v8aNoIAer2k9sce599Ilpca
MNvqUZFIjVBTaSDhjXwDEmBNcj+XiVf23ehoAxA1Y41zOSWbBqVh9aUsle2kqMSZjclvDOnl9i+7
4ngxDvLnh3FeUNVaFGvb1gb8DipoNtRpWA0VANUrNXOTNq3T17PA1wvSlo+xr4u91/SkA6dKi72o
fkaYpqlrsBOnmmPXeXB7cf+SHP9ZHecMLTlOZSY1GjRUUwcwmqh9bSqoxNVuPE5P2fBQF+9yWkDm
hDxASzCQiA4WJTxN0Ber3ksK1GVpvtJ6oSetjipnMkG7fPs3ik4G5yChfZDBQzTqsUxGV801cJPj
SZFBHTlPnCaytrfNXUUOXn5wLj9NjGrshgLZOqSWz2pguEODOe9+h+K1m75qG3Tqhr1oBOdaGPh0
zLhUFZyEsVJW0NSAbJKjaZlXSIFOw4XF4Ugxa1Dn+5ksTl3Wthd1w0tmjmEM/SY4rJWRejE9Fsl+
2txZtojfWXQcudQ2ta08Bnf2cpSTyE+iMyQSdxhRjrRF8KW/Mq1+PNX+OY28Clw+9AuJs5Z8PNUs
aF/Pu/z+b+mU5LHfD8HkF5jVWVxri3i0mz0GrdICI5wra5qotkC+imxyP4dL66Qxo3XZZtnZ7F/1
pgnHYdrOUXlo5MxXDHtTR3WYQYjRonHQJ5HLovEh1fCIHgYUjioXwhx+jjqYCkVFQGs9o6qCtG4A
xlb33YJpknJ2pYl5VpmFNMo21vQwJht8YMVCpwvCwqBwcZMK0jh0dGkB2fbC9pNkQDAH05Ha2WhU
U8ciSIe76i/WndTqqIM4joFsLOstZM+aCcIsQPRxYZrqCW3TyqnJ73ksNyS1nTxO7gEm3I5zflrU
LHXs6aAW/WbRpod4kHcsynaV8dqO6CgM8XZJmrOpv2F4e58o3YNBz3EPoqfmIULQTIdzEv9FevAq
4DFSUL+VUHWU6LY2jyDs9iMLpS5lA0JfEOeCyd2K3hMJSp/R8hQlEIFcwtGkjqKjNBp396pah7Wu
bMyObXLwc6XmdBq6KkjiLEzSygVfFxDKOPzaL3UdaH1roKRDo10XHyL1V0rx8tCg7gGC0jmHCnVr
OJFSzo6Kl3+M0nJ9p+RlaEAZWM9ir5BRs8BUAJ3PFJ1GG3onSTSFhDQey/Zpzk4x5Fb0KIHwx4xp
rhyNDWqfshRQiTlzSZ5+Y2bixaP6oNDak3vtgHTdqamwEXElFlkKoO8ghgWfv8H3hW1NssDW32lI
C0YffLA6iNb7IPcjyN4bAPUkDxSjnj8h4EbdNGgFZQyRde46UHUwSbaASYPK6t4a+qBvhpNhLYGF
cxxZJGgGUUXx2sPqcsFcVqCOWidLCqhqsGrP0O/ZmPu33f21ysmnPeXie2QC1DiBp/SIKFcpKBHN
z0a4+pzEU2MnNaAYkeB1elonxfNg/j/Svmw5bh1b9osYwQkk8cqhRkklyRosvzAse4skOIITQH79
TapvtEt0ncLp0y97PzhCKIALC2vIlblnP/of2UYZby0P7Sq/O/f/1mqnCefWVOlU4tPSU7Ov0NJv
NvG+2skAybHpAxB1r6JTUj111mrvSa/reeZo1qn63kX9vjwkh+Z9fuShtk2PZYgUeqdqwKgCS2uV
47m1g2HKAYFlsce1tCO5A4u44xtBHXLAXpXtb0X4YK0inLH1QBVnEu9k9zXKi1posxcTZOGy+eiL
TBW4q1ZbBSte62R5N3nZA5F3Y0j96W7BnOvfzDfAfIA33YG/ASH7/yl1/mI/q/ghnUtSeP1knawZ
ngkVCPt3P+mB4rJ8VjKumekqFmgcE848Bxk3Q67UpDfUhWQQRgqBYtLB8QRpFz8ujFMCfNNOOIs2
Hmhj9rLsxHcvFzSUGeikHVptq9Yu/cGBELrHXRmaZtL5WsreOqN9LLnLA3fMRDTObYY/7BmH2IJm
cWfp0xajQyWEMSC90w4RhzvPRB21jXdbdnlk8GfKoWPuumGNghKzxInRMWyp2MvkY5oHf9IMXx/g
LYc85AlqXRqap/kcavkvL8bz2o1b5s67ukZphXuhrlsRMeNgsF7Mej56I9saOvHrbkYZW4IN2b2d
vfHRxtgWT9kcjR7zpUMPGgC5sW6+pEMTLM1TCo2TBg7FsL9VwxQkQJzJBb1XIOxGYctNp7BpTBTs
jkvdrDNAElD7pIT8VYltexsdCXk/7Hn1kPdNmNklVK3jMMbw2GwdCcMjiMw7GdE1tZDsp6dqnoJ6
dvy2eixkutH1Muz6OwhFhk7LAw+6V41swzbpff1V1r5Eed8dfulQqtMe0eD3EfLYxU3ufvC0iqy4
2SLMCPm4kXjVx/ngpj9b8rsvHJQbXN8rtpn9g5Y2FChRk4DejD5+byx7UzpN5DkA0blGWNkfHt07
RR6abhsNJl7ajvkD5C3iOCgxmlWSfMNR2bJLiJtAyiNPiO9CunqwIbxqpoGrod2NMKvA/5vBANP1
RwNktdt04WTvNMhias3sGyhs2NORoM7RTl6YJBA7h46jFz93ZR8OVbPTxl1VsaAwwShIXzxeB5qd
hK3Gw34qoqoCPjW/lfSmyqArN26naQdTCiHnGVUCeuGYJYHcdegIM4Iv24JMfK/VD5C+2k5LFWak
Yd/+KO1pO/cJlMG70DR+jV67q+Jqhw9jD9CtmzGZATqIMcn2cZcfB/rqYYICdc1AN6BO/V6XoIQb
UbzpNvjUfoOQo7PyQCdoV/C7BeyGOgiELAKQaQFyIkOrexvJQzlkP3RIdWDCxGraDToRSJaLjTs1
fp+XEYcye1E/m/gEGRP4IIizXibvgbUfjfvSQViOCQ+xVnvDM1X39n+A//47trdXfh/idknae4tn
RD3BfCE7HrSvya5DXQGzWG6Q7McIguWbPoDITpCykKuCCcUTux4fAQ25MAacM/TMICZH9N0kaWh3
hSKnVqRL9ip/1ErMWM4crRgLUWMMA6oy1DAkNJkTqnhuljO74o3tldN3ywJMJmnKHoa5CotK3nFX
KaJ1GQn/7+/2F+S/kJz2+bTAtnGj7qtNvwP75l0L7mRlMfTiSOCfWgtZ2cgAzHtdDZbx4I2DGzZd
wqMUjjwvLNBEZy08lOs704cLLVapxFkZFz7cl0hwtXoHpt5ZT7UFdZk+8eJQ3C/GqWEWtnJ8Bm0V
Dt2wdlsEKoWRS33zLyuvYhTb0MCCY/bOCUWY4QU6esCGNMelXd+Cvh7Zv/KoL3GMfFlyHahUaQXB
GghMa/AkuQkeVXRuAXNO0eHRGz3ozTYqRxY0xPFLKSJXA1o4v62at8Irt4l87nV7m9DXtOBhIV8t
Y9jovN7k43zfO/ldTDqUkJhQVQgUFrLWAE8LvWyKpqTQHk92hQHsWXYQYD25KXzfoZjmYYellegk
/m7a0X0jFBGQqk6znpU3DMczSIYAyLvVTqCECfjtO0TCilCLeDh/CDMsdvou2wxHVT3i03Fcu+2r
FMEzMU3gNvCg0hpuJB7ZdtAjq2vYfhJDJCcNHQzOzABcYeiPQQ/LFFvDzaIBen5W800DZy8X83Fy
sgNexIOH11x0aQBKVX+OwbJT/hTOo8EeoOES6CjtI8H1B9ctQPrrHdIi29iQ2gJz449xzFpfg2Bk
NkQWb/Ym0AaACwA2UOVbaqUfsfeE3H9rRQs4W1WfU4TYZHVZqE7SBPoSy9xwtmu+OUGd7uutE/aR
HsZaMHOgIAFHhi7Cf9nHJ6s7k3SAXBiZxGR0v4sT7G5UfeNPpqYr33hN0m/qc0O4wBIUUWoAFQtY
8buLqwXd+Tzg3xfcfvLLezfhFeLX8WHh7ageEZEoRSAuJcbnGcV6Wlc2iFI0HT+l+j5CPxESd/9k
GDSTT0UI2dMoPiFl20CuFDpv5ZMeoq27vZ5tXGpAfvkFq2RDVs5oV6ZYoNJTNNgHWPsu34pN8jsF
6SQJs40qRFBlp+sJHpSU6yFpseRCjKD/XFJwgASD4rF9AD2MypksN/bK1173jeOsYVpmYzXv1gw0
vwuKk7df9CntG7XLVwQL64FdOrlc4+aIh5xkAOiEnmkr5hYUAdZ6pEejtid7Y8B8dw8UExQM6yjB
YI/CKlT7WD3TPdEzOcdYxd6aHxCti5aZbrGZX9poKQ9nIX1SrHih8HVuh87K4zR27yBuxIpyY2xI
7PenJEK69DBDgloGIjT9MQmKLdKykwqEq9rsyuWAyieeOw2XsJws36w2xWQrntRLVGeejklJA54T
bGdkVdYzy2H2Or1c2vzDC0Lz4PbpfSlagAQSSf3GDKd3+6iaHleuunrMMN7dMj2r7FMdVXv3+/Qy
jDd1BdWeestDTMnruwpcon00butTqhg9u2CnX3Zs4Vqe9dfMMu5MIbFjD0BVTr5DENUvHXtz3WxU
q6zs1Jo1OoBEDrRa5bEs7hLzhXmKC3cxcDz/divLHKWVMXvAKSI4r/1Gv7MDxKw2egO+xHAz5LPL
MFOO/qt2tjJKt5IWUDDSOnnznlBv42Z7C+3o68en3Nsqj7JEr7XeWKM1SSk0tm+H8bsEb2PtAIYy
jtuF4kK38CqNlt86kwHZEyhY8+kBeb0XKn7LYhErR/3FYlaJlixmz4LA7JIEOS0iz4UBMb8pFpTI
FCJjVYLvL9z7Lwuunr4ksZykrVCZdT0nYFPlg5ZDYZ+KJdZPXV+VfKQZzhd9frR+b1qu6txe4ic5
38X6fTPcWMQuNDhhnvzFDLCTTfbMt7Ht9842OWSgkNbRLwlSN/A22rYOM9SczTtNqSazWOSV77d+
+/R0BAM9g5hk6+zGTKKzFQ3WcEi4ymgvZMtfdrxyLSiG2RVLTA871oNsV31bhmAWAg72oAyPVGut
HMzscmu0O3xArgmMsoJGykk+zDQOu8R5rkhz645DkI0tYAQtixIQZl6/FQo3sH4WUfOdu1qPrZO0
/9GpHVXjTTsOiqv32fi49ulWzmbUjEovJXY5eiIoLOMfjSYRr0rioykdgv4IErUEanO1NwZEWB+p
ixpoPW9J9XtgGK2DoELmPFG38nOG6aChhCL1o9S8UJOYkCzBJekCBTWhmyY7jnxlRGG7TNOf9gx9
EfS+wRcjU4B88vg/H0X5Yior/9YVjeYUJo6vmWWoZzep48sGGF2VqorqM618lzNP1khBu/9Que+x
XoSEVDsGqOd1Y1A96Ove5ES1JE+ywgJHfLu3uV/uyBGytN+WGZdyP4WZ5YtT+a3Ygkz1+tIKR7Ye
4PQ4seZBQ0IY9z/NlmwkQHTXV7hUvDz/Vu7KCBt90No8RQTIOST3RGLsQFAKDscFc4fCuM+L4TbN
dgSq5MC8onVQ0Js8B2vLPvPeCyOLtPi+ErdmGx9TL0oT7TE1C9WPvPyhCShOFoYc3VhqJ2dhjV03
MwcjyHzqCZQY820ZO/vEsmJ/5slHz7QDpghQIQBkDA2ILv+ed/3OsWjIKPryZRYRWqEx8DNdKjig
h3SS7TB+DKA3N0y+z6CiBDCE4jcvz9j6cpsWwM6GSUxbX8eeOSkdZwKH/Kl1nxsM78Wi/QEaaA9Y
BDRmj9msef5guYqw6bLB/DmoVcQbG8KQ3lhBzsDbuhD4cdF4uW4wy91d70vX/6ywim6rIaa6ELl9
ahygIbolMql+sDkO3IQGGWD215f7Hy7fn/VWz47JkShjEmTGs1PtrTSab3J+BIkrD+JwKazbJJp/
Fi3aGUF9Us1pX/qI55tdjvvM7tIy5UY6gT7S3pLNEhn9izBOtYzKvJd/P1tm6se6dfNBP2noCbX8
UMUsyIZv109Stcjqoo9CtnnZgu+8p7dx2tyWVrXPaK36Xpef7j/fa+X7MSkwclrIDIAT62hNMXoD
OcAtwMriCers3zHVfAqtutJ7Z+Lt+hZV1r96D6rZQgqdUGhrtHuqyx2AfgqgiGqFVfCatXnVxPAq
JwQfQVm8mLrKb/wtSbugpv9csDVAtgZ2qGAEvZwWxNcOZtzaQOhRDhbLpWq+gNQ9sNpCcLHmIbci
tT7h/5Ce/PsTfj4ZZ+bYT8lop4ZhnbIXtHNBlFjeohMa74ZwjswdCtBip8JrKIzzs2J3tuTMC16m
joOkQG4S9ETktOt5u/mvzMNcuRKvtCFlwUX2wOSEJjy4AlBsu77ExU7L+ddbeYzE5IZTjxIvVagH
7Dem5heayRwEeb1f76sIw7g9gYq9qppyCfDyxWxWPsTwhBhy4hYPPC129VAHU5fvwGQBPPHkD9O+
AmrMMH9DJsh3QTTf8tmH8BKmcEqgVJSj3QrH+dmjOfuephSMmR6Iv3UnBP/bx4zuz10JbLuf37qR
hlkLtJxAtJXd948Y5Nmp6iCXRrG+HMfKDSFQquy+J9NJ6i99IR5rgI1L2vq0yHbU6R9pb20nWQHJ
sTcbhaf9DMuuvJGfYNCz3U+J7pRDg2cjqY3IzNmpm/pN0+cQMC07Zw+uqPkfLzZR9cJcg7wTeryt
5FvCcjCrvixtfau3As+Rvgc9oIy4UTE9pdnPFpjLfJeVDwTFHapBUbeYIlYxYPzIsc/3JveisYOi
PSYtnRTTQbsRsI2qw4DRBBbMYQL04dTQHEIRaZCb08ZOu9Dun92MBCx1APOTW4c9VQUahDP4Vzvk
Xu4jiIRsJ/M9YQc5e6PdrcyPXfmBUYSpeqsS6xehMsz6BhoGVUiTVwzW+2OZQgG4QTDOwFzANrx/
un7PVP5i5YfNcqYlZYhzXCBEsxQk3O4O4lXR9VVUnnCN2nX6Ic0zCjPuIhlSMyyjeG9s633/M39b
mnHqhunyCl8xHWsVwA12FRtMAENGRgMdJhdIxG2vVSFHOK7Y3BKpXVtqFckxe3LTYcRDA7qWXwta
jQblDd0yvzokSvIk5VGunK+b1gaXHZzvQjvnleGizpxunHBowIhgRYCc/C+oqRXByBqR15uZm+VI
FJYiYpgDlyF3blTucXO2yubdsoFrx7lywDOIgxypO8VDB1xPyp8AJX0QJaZsCvnsNENUx8M3e6JD
kJb4LZhpjnvhJ0AAX/+sl5pbaH//STxWnzUTXg0vo80nORjNxiy8N4yd6D5Jixs5mt8ThH+YjuI3
lNp5qDPrfWADsiMnPo6OcfQA7uIS17fEBKZfu9lHlWUgJZjo91iTbBPHNvEbZ/iP69YQYLFsG6TV
JsGIwipyQ/u3qe2iESdhoPKRNBGb30oMfV4/m7+jt6+rrLxGhsQrTeZenLIcIGu783sIN15f4m/H
9GWJNVGnXtB+HtgoTimp9oUxRK3z1OUqsMDfXuLrKisvwQpSTIR14jS7PyErvyXdsPGaN9TnFB5Q
tdDKmAavcsXE8V3SONkYfJODPV0gOlPxNV5wD193tHIPbWLEA2P4NAyiVgMN0A61/RJzcWEz+c2d
ucOAXz4qu6KLXX29tMuyLkwPpXaTfPZpz15qS2NJ1065dSqmHnNBwOAQ+1jhRHvW71j7MzOVVNF/
+4mvS64ixGmWnsnsBMhk6HC4eeOENfs96h9W9TBhBiCnO0rHMqIziO2scIKsJziSgutWemE46uuP
WDmrsuxZXNmpdZoO7eiDzyKc3wHv1AwEqjw0vy+yGWlE3wqUVTCWIt5VPFOX78mfg18M7+zgMXpA
oemdIcfAtIIJ3SF4m7JVdVQvrmKj3WuiC+g6n8WFs1UsxB8xnV3IY9E5qMVticRTp5vrh3nxjpwt
svJdE5M2KGKgYgdx3QC9lIglDxj3C3soeF9fSbWdlf8y68wppD2hurPMkDvFTQqdE/BgbK8vcwEJ
BOv4s6N1CmoOnIkBa/z/Z1MADOxFcJks9d0YOnMY1tyK38De6O+pcz+9qpIZxT7XCWhuZcU0drgi
on7p+BR29YkCbKzY5eK7/rr7Z7tc+bbZNabGpov6IPAo8YexGxEBLRCFCWpLqvBAtaWVf6MgZxVW
CVBazN/dgi76kWCeUnYWFba4nq+sZu7ZksBCyGkMRQRBgI31Oh7FBgSK4J3C7EzoPSqhJX9D177a
y7L5s2tm0LZsswnehKB+pWfTNquLjQcvmmjtA8leO0M7dUL6MzUUccNlR3b2EVd+pDb7mvQ2TNX6
lj3KjX2AMuZj9U0L4s0QdvvKdwNwAd7IaJFfiKPrJvR3LfTrvldJpkeqxqIOPqorW7+ZX93SDSHJ
ty87cMVXKvWKi9HL2VZXfqZlgJq7aOecBAUaMTaQs4n76xtSLbFyMGlacxv5m3niNcbf6KGtVOXj
zyLLlVu3TqlMe6y1wtTgw+RR4+l+KrWNNbkhcZONnu/a9pvegPBIR7hZRywGOgtyYTrZaBi8oy7d
zaArMIx4A/3TQ+oKX7d+iOHEmGp++GJk8Oe014lYm5udiG0cRTOnYTX0wYhWtdCPSW4FDTuy+uf1
o1c4iPWU1GwBfIpqPY7ebsJYdzAoEaPp3yriU4WDWM9FebObscyA/PAI2awqBYGbBoCPw0LTebi+
IdUBruIccyotMWoz6s2l3GkS3SRXj8yquq+1PoQEcjCjsXp9SdXmVn5I2MmE6RyoYdL4AOq2CGAK
Xxqn1G121xe6UOb7cvOtldtJ9SInvMLmgBTeedyfj8kW8/Pfqw/AijCiOLx7QftdV8EOlvt37fKs
HI7NBu7N0B47WVZ+Y2nzdmgIHubRH2r92BgNurrapipVIBHVua7cgiAk67KOIIyCqlHK2YZgJsit
29Bt2/31k1W41DUKuqnrhgsG+8ycFBIGBTs46RRpmLLCTDH22ita1QqPtwY9p+BlkUWNaz5iLkOj
R+KpwCgXCvqwFWI4UE6nkHRe00BOwEJW4CjCm5xXW5p7ez495yArat0P0udHs0V9L8YUTKvV/kxe
O203QkYiL/y4p88D5LUwNG8HRWvt0KpVSMhfaP9+/XErQ84b6kB1ukTLJH3WrOLXbD0TaYSTifcz
+bCyZ2H+7EE9YnUDpsNs1I2tjWmQHXN0DH41j1pyiLNjM75PLQF9QbW5bg4XDf7s7FYGr2PkpHeS
EVh+Oy9C3vyTg9Blar1AumkXZJ2NMapkTzEFdH3di974bN3VWzszzM9jBXj/BEXN7IGDfWbuT9cX
uexFzlZZ3SubCZnq3mecLcDXY/jJg/s4tkcHoqygMlwIDcn9mN13KnzLBTDwl8++ZpyctdgRWQtH
0tlmaMq3aUBWT+d9LMHLI+hNljxoovNdgeklnr6RKldEGp8t+79c2Z+9r+ko+8zIJpZkkF92kHKC
R9f9Ndo/MSUfJN2hr5ujIX9gfldhT8plV0G/CbSbVZs48lh/AoHo1mgxLUasMKbpSbAfxsBuwAfo
F0RTPBnmhU721zNfpQCZoaW902HiG0kcTnnKGp/2MdRahp4EZgmUoyRpFUoN/6mm+9Zpdyktq+NY
07t40rYUoX2UCYxX5rK4lQmuqFamYDJkv3VtlgHrsmdTa2KoZjsFJEe1bxor39zxVXgdBPD6og9a
h0FBUkcqZ5Ye0CTlRovdR4NUJ7ux3hPBM1AQZe9DIxJwFxUl6pTeP40z35GsKAIMQ5hB42Ri68Ta
jbTkM2rIj7kE/ZsrOQvwTGBQJE/B5dE0aVT23s7LqtHXhC5CYylqzL0OCoOJwJuZj4VZv7ded6/1
GAO3wZdG7Fn4kNMB73JPH6rUQGsmDUmZvVkGlsvuy04PUucD6A7gN+aA0Z8VdU8W2KVKDcwuc5Ai
zXfnb101/27m8mHWkKmmM8ZJONkNwy/KkxZYKLnR+18sp3fTCAaawf4WtyAvBANS7Ui0K7yozYpv
DF+GkQZ8AwylCeHyCALvYI3qWSTyo8Hu0jarN6kGzqi4sG742NzaYIny7BZEGsauyEe/9zB3yUHQ
tEzNtiC+bGwor7bpfc9GDJWkO8hFOv5Ut9/n+kkWi3gpSRK/JPg5BrlPi+XbWyJK0vF5KmzwMUjy
nRoZnomqfutjMCdVtQemOS8YeLbNCgxVYeQzwSQsp5hbsT00lIqUBxR1PN9OWZAUj7ELJVHnd42u
UdI/TO6wdfKfWmq9FSV/kjUUOR2QbzoUZQzb9okEvJeTvZ0P/qw7j1mp7QoTOo5MizxuboQjv/Hp
xcNoaFO7L1Zq3LO43lPQhliyQfppmhg/NqJxepgx7SmgMkMGTEe7J539yjG0Kbo3p00CnpCXqQBi
DVPQUN5pNPuwDEQLJAas4CdwcAVUSrw4GFOjiHN00fhJ830ofjr6nVtgjKEtghgzBkX2LEtj2zj4
W1P8KDDz7HVgWNLEvqgwWG2SD4UTXzzGNUf21xMlqSNSBEfCu2H46i7HgQOm1BQ/IWIHllDqz7YX
1s1TPGiBVxmqOsbFEMaDErjl6o6nr0N6qxVM1Bk1PoGZJA3B0rK1QwNk6jeLjLR3px4muZzFna25
Cu41kFXZDY2Nk37o91oXdCR0dyAp2UIKN3SJD8rCBT1cYVRJPw477Ru0hyUmtyJVCn75DT37JauY
v5BzynSKAI5Xv+U43ZU05D3qx0IL0ZEJq/Sxl3ME8tcAgdaRtF1EuptYM4OJe75bqSCJFwOWs5+z
iqfiZOkC9TiYJvvB6LAlGC5szR4ITX2XM2/vabh9QvWqLX/1Lxs8W3Vlg5Ug1TgYngEmCDR+bYy0
QsjChmh6+1yYYL3JoSYHphwPWzayQ8tE4PVpoLeEhr0B38A1NwATvCKIuvxtzt74lZW4zaRpHXR5
TznAFr2bBRgUD2xLhyEcBtbdVxxSrUmBzJD6A71v2vSQJYPP53IHMa7AnibVL1Jd1pW1kMEhWqXX
qD7sl/x3I3e9z17otg/As/RNRX3y2e3567ucHcDKGkpOTIoBlBEF24REtchY0DckIKn9mAHKWdr/
lINxV4DpoaLi3iYs0jH9r/cAWPeIQhLqbAinoFKAnAb4Rie4fhoPgTaZkSncFzlD8A0T+tJ6tWNn
hwfjrk/wung+YRVUA94M52OmB8GPffPkGtrDVO6J20RAFG9K0R3BsnVf1+YcCQIqQE1vXmUmPmgG
AmPW5S+GNkNprTEOYwt2CYXbvFgzPDPZVYRt2J01Oi5qZ+MExk/yQlv9tp5OfWeCbQKDmdm+ZGZk
dCoNRJW3XMXcbJw4z8wE2VgHMDVcdarq8Cgu4zqFdWWVTr3jDgvfWSRKKKjNb8CHhiQjint/QU0H
IeWfQ1xnr4LIqalnHdlbDYrZ2vUpL0OLab6TGsHQ06iSYP3Upm3aHLjt+WmbHPXp1uMDIEFi6zH3
RnejCkGABgpALp90kflZez/KDoJwNXhqXURB5u+ORqzND7xnj5bWIjdh/cGxs9d5SLduuZ1pe9vm
rm/P/zku7OsGl/t8VlmWjpPLbMTblsy3tfeaZAygLSXF8WJrf13Ts2NcReaVTFFDGWETCzZBYmRk
qwd24L7+S4tijNJ3CUa2OlSTpF4sd5ytvPKQ2WQYWs6xchtj/lWTIfeIb4EVDwQnQEnU4fVbd/F1
oibVKQIFx9ZXfePcJegaucLEs00gZDKC76Dbt1vVCNzFG3C2zOqr9ZU7x57o9FMr0lDMUBsDmKVE
NQwqp4orcDFRP1tq9enAWKZbHdIKsMPhzwPkVXl37jgpzu0CnAx2eLbM6jvF7ezaGADVT9XNMs5a
hBLjusZhGYhXgYGXP/WXMZ4ttXqihs5FAa9s9RM1Qk/iWRIq3v/L2f/ZEsv3O7tVTLOqWrOxG9k3
kVuPAPm3e2mFWnHI+UIZa4FVrkMRwrV8l0rh9+CSu26Jqu+2ilhGUtRdXQPyXCdzZMceWNntjdG7
0fVlVIe5emVIbptJNTX6KUUCkze42uBHur6EaierBwUAtMrlxoiddI/Qtfe9fGMNKliJYh/rAQha
DmNblkI/CQtF3haqBP+n7tIfm/i8AWc2gQC50I14xgp14svxvrdVe/gs6Vyx7E+zPFsid0d34I1l
nLqif8hMOR9lwV6BWwWFcc52fQneKg+CEVGxSDJMBKMcZfyWcG5GGYTOI5c3v3U5NMe2xfPmdW2M
XBc8yKICKRg0FneJ1d9NYEnvLStILRPCECIH4rPxjWTyMQ2bEPeQtN2GZb1vlDWexP6RFEiUAXOo
qBEJPbuD6tITfoMvBsxi2eCw4mPlT4z4NkYkyxysTvuhjnSrBg+ZcbRiNFSB6TJBP5nM5J9seTmL
Aa5OH7q7uofQhZb+LsoEw5zZpm6nvT6PtwP5Ucb1cRJ4lXvEoalWBTmdb620r0NiGbclqAglGcOJ
2K9Nrj848/gktOpH5/EePPDzQUCBs0P1swXlV8sKfyKtX7J+Y0gDQzyl3w2IGDNgzYpFUObD6FRe
SmH1a+CM646dSwYYpEVPetGE1rxrMQRy/WoZ1sWX+cwql3txZjKAis3d2Jj6KYGifTsbe5jQrtWO
ibHwjonbiYL6EnAxwtrHvp5BLYaaQ6n5McirE8M7jna8Q6TrD+17Ld7ncdfQEmoqMQ6sixLrOMu7
BtGmBgir7UJCxj7y9uiOaVBhpsi+N4ofVmqHQgN+zgOXyPR7aB1fsz5qDQR4NExMCprKFPXLHMyg
xoNTO4/cJRs9ezKghOEMdwxFRaBtAtKDnk9P78x43OIdyfxO3LoD4kLrdWK/MwDuYu0oUHHJm8dx
fNJohpRRoJA2+S2I9bTHEjQ9Wvmgye8DGMtFlvmyHvwK6V7PD3EqfM3b90DMzUicYvbbnb+DQ+ng
cA4eFT0wIDiwVK7an2iWb2zwqtdT79NuCjnvb2CHVlqiVAZVhvQNHKsOMkLxYLPfg/hHa56I/KfS
MAjZYE4KN2BZhfzqS3sz1q+Z6267ZroZytFPq7kLzKl99JjdH6YZ0Gvb4oBviDHqaX0vZPWU0h5i
btS57wj74absJE33yUjbHvBj0LpqZumzgT6YVXKXWiDGqObHuBVgxBiL5+vWpTLh5d/PbCtJWId2
IUKH2cYYUT1tag4t7a777yKUzyT5bJlO8nGukN2ctObWmkRgeN/QEvrvntPP2vPZItDvnBqM/eon
02qCFqN6QP1HI5qs14/scvn87D6u3lPTKXkN14U4CCXZ0iu+Z7azz+b2WJLUrwSmUhKKRlKZhSSO
t9cXV32v1UMLWoPaG1q85bHuhUazpTPm/XJFP1ARIa+hT5am1b2tTTpG87WXLGe/084JUi15qkbn
kXTZbTNbO8jRKA5Wsbc14qmUUMk1UKI5pSMcOT3l3q07ff+vzm89Y2NP7ZjqGQIV3rx31i8bwwcT
VcxHXdgHAW8kmh+OjjbgOoqwQGrZUofOpxK6GkX9MoDJ2G2er2/kwqwL/bLKKr+oGkHjseIIuSK2
Z/fJsTzwW8AXm90E8qAco9MBqAL/80/0ZVHrq7toxdQntU7mU2VjxL5AEV5Ak3b8dX1vqgNcPXi6
wYAb77FKb6BkzIElvIVEc3R9kQvR5JetLD/izFsI2hpTWafwfNaNQyCXbFPFYV3IAL+ssMowkhJY
TEaxAlojrueCgQvzarDpWP7n0feXhVZ5BCLBoccoFwxO4NUf6yDP3MhKLcWJXcInf1ln5fhYRcH9
RhP9NGGSwAQVSfstDSG7EdCts9HBx6aKfVQnuPJ2RCbQsDIKOCIrBl3+IRbeFrHikeVEtbfluqzi
8vO9rX1eVXlF7mpwrG2Y3/V7REVHLwTzKPTD1NRXi21dW2xVgoDiqDYzA5bRzHdFQwFu3uNSKczv
UuX5y5ZWHiL27LksJPzpQnY1h10wen7CN0n0LzI1Br0XDpGY/wUps+JufXZOzu4WVBxiiMHF84m2
LNDA55qqeL1VtrgGeVpUgp7fgvv7HInegLwVycfzCKCjvWl/NLfDblCcp8IYP7ndzjZl8NKpU9ee
T9x8w5RhlBSo4SPq11LF8/uZN1wzj5XjYOjk9C2QCKe+jrfFgKAZ6OMZfPkEmEquQylntKDmJoI4
H0KDs305onBpK0IN1UdceZVp1ggoM/AR5VyGALZURRxed8EX4owvBrryJyatkBDmPSq3XgtACzhH
a+q703shk71DEsgcZXsmFOorqru38ilzWgGLl5T6yQAvDkMtDnICQdHnu+t7U1jLGuIJ6ojSsHP4
ytL+f6Sd2XKkOLSun4gIIRDDLVNOzrTTs31DlKtsQMyTBHr6/WediF1uysec033ZXRWlBKSlNX7/
MzPfuZL+1KcQcliDxK4ttLAlpGYNgeoa/ABZg86owrHu9j37UUFN7vtHWnlzy+5MPddq4ZSWAs0B
ZRYWuP3VnGore2JtEeOf1zLKIaNe9xymEeDSsq8CHZoNaVetLHPZvN8cseVQnNVjspRKHOasNxA8
dmFTPPMWcG4wMS135SStfaLLM3+yHGB60tzhOElDEiRjH+rTdex2PuH333+gtXUuf/5pHVJYI+RD
sOeMBCI2GijIKICXiKLHeK10tXJ0fxdlPi3FGt1Fny6WkrrwqAnoO+RpEsUjd77iRODLgSvbrTjW
a4su7EVeMDWqGBvQafTNQKZw5ldN+2PCWCik7AIJzS+a8Oi/vdSFvRhyR4/tER/PNGxf44CstgDR
Tldm/Pz9Qub3W3JZMuvKtIQcFg4ypOACVf8amrVE8Mr++KtSNku0ohDcmY466/zWEi85/WXqqwXm
tSdZOB5N0zPVanBvTKiZs6vq2g3BDLmfI3JV3vFjutNWiC8rRsNcGo2utHolLzbQeAG0HRHxU+ys
UYLW/Kkl4txGsjUdTFzLfTiHEI+efyDpBQLLBdLvzwHi/u4BgPVkVeNi7bst7EfLZjMnboadgRwQ
b62wTH7ZGqZMVitJa19uYUH6jEFESEPk1RJA+7ud4Fbw/S7/+lOBQ2kwG33AS5oT52ZuuiVV15YD
bQgM3PfxD5GbK6t8bd7/rHJ5zk/mqavR/tLrAOY0Yk/JHObk5tIvO28E1cLvH+jrj/NnqcXH0XtM
3lfdqK5tdZOrfpvX11bVhGiO+36drz/Nn3UWn4ZqilygULBDA2DwzWk0hpWXtvZpFg5f5zppoVJg
O5wJfX7g4w57tNn/Ky/6z2MsbLgcjFxYBShW1BKetJC57zoPVPLIXU3Pr72xheVOxzGlJsMbMzrL
B58TBcX/9u2dS3/Hp21GklGn0sHDTO6RSqjS8oA7wtPRy/r9x1/5NM7CycP4j4R8t65Q4Q1FUYW0
PTf6Govv8ur/9on+99M4C7MdpwLKZj3el6U5lqc697VJtMCo+12ioUPSQBOnA2Hg//ZkC9OtjMa9
CE9hWwvbH1zwfjoajv2attaKQXAWBiHR7EYIA6eU6VC/uJtVERQp6KLVc6ZWWym+aOtBXPPnRS5M
gtlZepN1sD4Gml9mlEP14lwbjxm/0kszUFkRapd+3JGsvMuv/aM/6y5MRN/VGXDCBpzaSkZoWw8g
brepkxuowkeFTILLaHxT/vhvH3BhNSyRcDXEWFTAd64JuhtRSXBkvP1+ma8OM3Mxw8x0jDFDUvef
Rw0wYUAOze53UtVvUfFKC3vlkH31+j4vsdj/Pc+VK10IIVYjeWBzezRcCMZyEIyzbjMVImCCv4jV
SPHLcP/zuosjYFCux5bbquuaTbcd5GSMojrHsPeYaLK24HpTdDMOH1ac36EXAjwj6ie5GUE0cyXA
W3vHy0OCpGsPMXOYMx3VwGE7zWsA1a/s2OdHXZyMJjXnuOVYAfrdHQNtvoucfq0d5rLNl3bs8yKL
YyCI3tj5jEV6obwxy6KM935jowicroFGvjKZn5dabH4+gNdhWgPeWF5DLv2oY5gwLl7dzD1jVmlj
qjW0HPt6k9oWOlPgP+nW4lJjjl0A/JPiHJQ90HIzaI9Hs9O3rcPF3u3S61HqBzlQDqKC1dwpRn5V
3HnQBforaQehSdh4ETT5EAy16ZtDjybILNI6SBa5ie0ZM/iVmFF0oXSPOl3WqsAu6stkCojyCQqt
0AeL0iaN6tI96AOJkjJPfZHIKwospgM1Ij1GVbb7mUnqOZjhMaDb1KClped3c4vumjjiGDppwGud
7Opt1qdghBZV6nIHrevVE4+ZL8iwsR0XzeOgPgvqT/LfbcP/fYlLmGlr1K0N1Ia6zmtnP7jg/ajy
OtXXgB5fb8Q/yyxsFs2TyW3zTF1r0wUuk27JOEWseutzPfg31vHPSgvTlUM2ZcKfwgmNlcfA6xDJ
/K8M8J8lFlaq0nmcmwTvDER5X8qnRltL/XyhgOIy5v5ZYmF/MP1RWtOMp5imy+hAgWmzO7tHllW0
kWK5P7Lj2D844CkSiJuhS7e4XDkOf4emOOSzJwYtXz1QGMugRXGvyBVRt2i4wcQPRFz5DNSY7rXy
Z0GrnVNqvtWi1WBGxIa0iTdXd2R6T2Jyk6B5hkOS2ebpVkwx5FLdHcROBz93jPOAGN3XbA1TISaq
9GoYihBiXRFKv5vvP+kXarkus4gNBoXr2iZd+nyOsLshsxpcC/WhZqc4SYNYGOEIgjB0oYJunH6Y
bmp6HI02aHU9lymaM0CxQ7gIibIwNnZpcgGKWDKs9dITowgpWtgsJZ/0BOUoqmrNz1J1rhty62ag
nusrrsGXEfPnR1hsy2lKWTajb/C6RbsG9Fhxq7yX8V3djxDia1B+eLHcNOrcW6PKfTO9zYjuVRXb
6yX8T4OtvNGvhlAZFFSZCdKNDh7C4jxO3BRzLIVxIk0Soq0KgkgVElcFOJkxBprexjg5pLy8qVEO
dJv0/tKpP2mNb6EJxSq6ABo4G3dEeyVGuVJnlY7xlbn4/PMWb4vHcGuMODdOMRqafpt3QjezA1E3
zb7VFLqZ7MICs1Hc22UlPZRib5IaoGye9po3ti20+DrMElSWvsV4eeUb9vhWWe2zIOiVqfmWli32
fLmTNXp76QPFBFls4gSB5QkFP/TH6Cayn3rxoyt+9qnzgDYfTCVWRURcehh7K4rLbtuJwbM07dSn
btBXZqgZg49QIez4/FRAVpc09Z3gEFZMJ3/E5NIw5W+19kM4xqVacU5LFJzsZNx9f1h+52uXd75z
Uc3F/UNdqBr/0z3sWwwx24U0TmhRBe2ehqjzR7Nzl2GaOc5Dp4fbxD2TX3WgMKr5DSSnvj3GxY0O
ucXaGg88zp5s6AO2jPl63x4o2v7zbvYukYKJwVC3rdFpMQDlV6h9LnDXUbR64dK97pETLIr6xurf
v3+or9yxz8+08GOSSiRubWG7Tnaz6d87fVg5EGsLLLwXFD2aykLj4KnR9nlPbggt1yZcL7fCd9/l
4kB9ipBLoLNqjAcapwsw3/lg23IzRglUhahHD9A3XHHhvzxCn7bBwjvSGjF2ml0aJ8iIbdsKrQP6
xpHaNoeS9fcf5ytP9tPHWdZ3RtdG2gc+3onZuyEfIqd+0Jq1O/ercVn2eZWFxeqGgvI4aY2T7l5o
A3qLZCN0ccb8ekS7pGribZbwJ0cdS03b9PrPfMbEfFGE3Whua3J0rOsBI0/fP/mXnSeff9TCTkFW
UR/6AT+K7OfHCedtdn0FSLqv+eik3lfl1mmE13l5sNZTv7Jhl1N+maGBeNnglGMA+J4b8W2/NkW2
9lkXLkgaz3C8xeXZaP3SoPRkx8l+Kh6/f4WXg/XNqTAW1kp2Sd3nMTYPLsEiy7dEviTjvVKG19Bk
5ZB/FTB8/loLK9JA9jCJIV5+ks1j7pqeKhVUE8AESQq/zdDkaH5k9fP3z7f2nRaGZUDuH1M5MCyV
9iZzGzHHWoz3Vfv+P07GwrDYspnH2cQS5gbDl7DhG9c3PfCAMDP//9D4tGJYjIVh4QMlSFoPxom6
p7aptrZDfbfkEJn/N5mqT99rWQZKcreiGJczTpkwA423m8Rh0MzFBOnANtJV/82OLWtCPI8hrJPU
xqnDmRUp2w58n9vVCuVhZROaC5ORtxMdctJfvla2zff55gLioqtjI1+mUj6/vEWQ4rgiZ2OP4ztF
1r6GhDUE3kxvDCA4fbFH66WZFXuxrAmNIzr3GYb3T1V7Nt3p3i3lVZnf/6fjtFS2LXieF/Sy1y2b
BEIrD7NBz98v8VVT6+fzZC7MROkoR++gGXqiFaL9TAZoAvboCMFkCyPo9J70gTGf0nTl0dbe38JS
tHpW9MSFj9PZmcfnxIuJEejl2i5fMxdLtiqPpSsLdHpgY0DjTR2MQ76BdHNE1IFu5fY/+iHmwlw0
EiNZlY79ngARM9XQs2X9bsriXRyv1MRXDNOStWowqmMcBhuwZcLjE5hvMvZj5+cMZvL3W2TFqC/F
PMZ2SIZ2wtlqiLPVE+herBGl1lZYWImmG2pN5lhB6QGXhp+RtWaZtRUW9qEz6tpK08sz9GzTg8TO
VLbiHl127Dd3O7v8hE8eb91mpG4yHNZ5Knf9dJ4YDXI9ig0gXMXu+0/ytb0zdAo+DqYZdXfxPCNR
JklqbOuLXq4OjfXJi4PM5yc9BFNF96v3tQ7gLxvvsBzTHYRZjkUWW7vohmkEosM8uegJU1yGKQJP
ZBrsLYjqqeeCiMVBcpo0e+/oPBxS52Bzg/rCli8dm1ayUn95yLrJDAfxPAXfAADJpUqVyESZm7ZL
jpc+wIs83mh67UP5gIEVoA/FRgvSIwa879bkuQyy/NDLlRcW0xkKYaWDRo6jo+9Ne/LzeN7TZAgt
euDO7A3aYz1RaHyUnmYlB2vkuwG8e2KAkbJVQ+tR4P9rHS6muy/VD3P+6JFtbWvgWFxtE7uzr/UE
UljZttXuxRQJe8qDDl1dGuafrPKxK/KDBuEhQzdD14K+lQVWEXsVA/DEY+xrSPE0009AhDTd8fPi
cRSlN3fGvTVoB5bJUPHaQ2/mLm/rjS2HMO/Bp9BeefviAtGS1hCXR5Y+hYRwIurQGaIp0wOLYYZG
w/yLY2wUHQDWz/1eQ5eifd0j0sgcEZI89yoBnqihbU2Bv8p7L3evUjV5AvPRSQz/rCKbvM1CS9zG
2blhtc+ECMz0gcuPnOc+prcCWYzvrLJvNPtKZZg+U/caOdMajZBTeUyG7jixAmx9zN+YGPkmNLDl
W2GUHqq8fucQz5hA5BHaTqVplNc3CsM/LOVXJTulDQmttIRoU30SRhrwzghnUoZpxkPHyK8H8ZOi
aGdm5DSNErWWh24iO4hnCz2PwG70R6PHR563sdEHY63hRZhe394STLjZ/IeQP/X8WpMPI7BgrHgp
3Aptf/qN5v6wKgndjeyAOBXazK7XOmmkOVAfS58686XHgJ5RqJuCNEcmXu1O2/PcPBp1utGAckkI
FFD1HxNpw2SKXNuGSPq7neMxYweqQ6IIjcK+KmMoqvOPVCp/UC8VsCRz6uBm/ZXozKuhviD66yZG
eGaVPsGchcrfRAn+g44mlqK5lxNA+NBLMuM+yssirO0msOg5a5D+lHU0M9DU0wNkkn3wxqKCIk9X
2cg234q59gSzg4ZaG6rHYU/YTjNIaPMH7iBvK4d9hQF5XQZWC6j/mD3FSkUGApAm0+FKO1GdPrRm
czYUCersDW4cpn6rcMxL4JjcwKQAEKWHrAOZKE03mNjyCyQVB6RmHIBXmvQJIMeom46V7u5mYXkW
/5Hq+cYqzwZ3N9X4UthR27XBBCvcD1NUO5mHQQMIa0IQDkXhmgQYYAxVVXgjLobe1L3MeuQzfHwT
arCYFhPFhpnPbgYVQ6Arur10gZdF9TitxtCcFDKrUPZNs11FBHS09SAhp6abozzBLBhT93Y3+e1Q
7SFl9tCmxC/wuTWTer31klgXu5VExVRGWfmeqepaVGNkVAkwm4VvV32AUeXjOJm7dJQ3apz3qUQF
G30zMV/jov1unf58g8GwWbqDzLNOLNclSwsft05txalJjsxDDrT0x1MelqDpxC8DkGzlQ3fgTz2M
63hHvGJj3XYP9g5a4msW9i8s3+J3/DXvKzp3Ti6/ow/jTeo3d90NDlXrNXfQA9+Ru/hq8qcQgB1k
Gt8sc1dt1ty4vy675U9Y5F8SMMoHEuMn8CtoiUXZvnlDa3KQ7/SQwG2sQ2MtYfbFrYKXb1JqEzQU
GsusfydlFg/zdHn5IkgOoAqZ3kSwU33kXRHfUq8GTci2w/lpLbvyezDp7w//Z+2F/4X5YrOjzu+7
lPjUT/36IdvYG7mbt+2K27p0xP7Pi/2z1MJxQbNH7kLWDC+2us5HSDzPazoHS8f49wqA4doXx4A4
Sxc80wSUZRokwaoYugCgdnewlArasU31tOKFffUwFP1sFtwP+GLu5Zt+cvmcce4v+hEXH6S74qiq
PhZBCpWqIWxVBOl0SB2tTcb8Fa/ppmXZhgvnB0GfATjQP9eccqcyK7Ofj3yXbA1gu1Et89Mt3f5/
678sVlo2ORVJ2c6Y3p3xdFPQ/LK3YIT6MJKB/UE9yE6uJnGXMeFywcWhi5UcLW6k6hiX7xM1MZws
QsDwwpWv9vcG+ccbXLY7SX1EbaWt5uMASDjG740AQ40QxsZ5Q3enV1/HYNhqwRrXna493nLrd/lA
aqucYdb0SA+GXfMCzdybcaPAWskwwOJCCqZ4LXx4bQHzyXYOxCZflSC+bJB/HnY8PsA5poU2AuzZ
xaZ1pUVanqbz8SLrZxyG7SUlw/drM/J/Rd6/v+andRaJurLhTqEyrEPPF6CMsXVucui5o7Z6XBe7
Mb+KB2zUgBhDNoNaYM3+81yA5NxVDnBAx2au9w0uTI4QRcdtnJF71+JhD7EZdDlenPVtknaBrA9l
o206kntTSSD5STxXywKdvds1uhcAnS1Td6+a8XzBgbclxviA6gNk2XNMCMgm+oZMrg8mHUwYuBdi
N6tdj56Tsfm4UKrsadro2i8X3uc8ZwehJLCBFdyq1GuSX4V1m0OZdpiQo2o2VX8zZDczarU16Aaa
egQlLMwxxD+Op8mpIn0mh17et+Z9lu7nuURPxa+eAeZww7VdOZ+n4lXldmg3V40B5Suj84pGbHpM
rGeFP3ZXtO8PMYcPD79J2O8qvdEgtKHQ1GE7GdrhbpIC7DGleWVGdswo/RY1hkHPvKa0QltO2xaY
koS9Dig6p6TxMMa/JTWSlBRyAXDCdUhmg7EErRy/6O/jyyuqUt+s393hpEoaMT7tWPqMsYccRURq
AZOn0ajU7gZd93gFhkWBAZkxOcTZ1pgRQvY6tEEwBVI8p3QnOyMCBQHRx6t0AWbXO3/OfjgVKqLt
BxN3NntK8di6GYz4JvDSZQscaB37VHG/icFyQmyRdxshhueu6Z9M1PIY1CN4s5FIvKsB0Mfu1CNC
LcEVYGg3cG1Q2SbojQ1yT2crYNIC4GDLwHDM9OMEQALUDI5t9lEYQMVMKM0LZ+NOWlRi3I0MmHyD
R5doHi+u7DqY5hq8AdAoRqR2p9jXB/Be6p9dq4Wa5pzzme8aa28jVWAPeTh09R3hwN+y+tij3AzR
ykCgyJKlE/YrWCH1FFSYy8raZ901b5Ku8Uts8soEhmNkftxdm/S+79ONYjLCOw0yE5iDuPE6595s
3lxNBFp7PZvEn5s8qGMEApgpy+idKHjY5e0NWH3wv4+ia3CCtpVd+Kl6tZPqWtLeY0AHihnlnuax
qqDvrcV+yp7m2QWyc58i5mOIYnUtxqY6IKvjzyXKf8kWw+pegoYb9BOBv+pBYTGkAlwPCD8POSJO
5zCrM7edyDLf44SAyJMjktbCPn2p8F60yfQbAbFdCGkqdDa44IRWaXyUVG6K7oeecK+rMYqqD+Hc
g2hLIUmOLjZlTH4tuC+qN5PPIQNgr1Z3rOLQY3Y3NLX2hbjqZRPOU7LVyL5FFFDaR2KJB2nEm7z4
YCV4GUDRpRwYOHRjlDUL9BmmGhNX5nioXcQAckSPVBZIrrAVwOnuDyi5+z19kjhf6EPh+pFzw+uH
bCNcF0YAlZik81OENQwDkshbh0NSYprP8mzrjmjJ9TCOYWFVSPimANCliKurnUWgTjfziBBc9gYL
Jzq+I+GEv4MjzZHkbhW+PWxMvxVIiABxluOsgJWTaJsWcqcCEI6p9PC26OiASPUh5FPBdI8AmWok
77l2NMcPqe1Hga3GwKAFVr013nP7ep4bgGwDYmxtQnzWQcG3gd5tAVRr1Qa6/jjzIUy0ZEuHfVZD
TtEBglK7meqjXdI9zK4nNX3Ti9sMbticnNXwMtsgisQUzWfoUunxgOyDWUVoQQi8a5r9HLuhK+2T
ge1eNui+cNKtDT7SCLYQ7MdljJoAZFJaR7QsA0wwmhmipOImnZ4hlbulcmXIZPVqWSR8tKqtddO0
5yPpor5Nnieoi2cjrJgcA9M4FC7CpCbBNqhgGmHV++ZA2yfOH/qsDowq8zPLXXE9fyf4/nmLM5uC
d0pw19mWvWwHzGxNk6buwA3E6U9pHzWIB2dA4muzjtoCHXxxfauhr0PT422vnhXEyB3sO1O+QaW6
nDpsFxDQxuKR9fZ77mBmjL0QceSWdQaxd6MNEbdvXSsLhmG60+wdeD0PtMs9qpe+Ac1EO5siGwFy
n2RBrEHqE+zF4rlQjq+P7qF2qkCSBKnWO5egM404B0MOLyJrkfFB6984bahtXVv8ClVl3LSQ6pR6
9jHmLYY/acDANJ+dY+KoiFLI5dZWSFmF7jPXi+vWs+TBNoy72h6xuQboK5CN1n40yD8lpYbxxB/M
PuRqCIz2HDvqBbJuCfIkAPnGic+Kxm9cyBknx6JGIwxU5zNjjtAm6Rel2Df2qVHDe984AU/XGo3/
akRCbPL5qy37Dy/Rzwz2FzlqI46eL9CS8tyf8r0TzNfNIzvzE3IgUX5vRROcpDU24/9l+Ut0Cbgk
OmYWrp/RUFfv0PV1LBA7jJt6Mx6BpT7kD8IzvYuwbrGft8hEpOjRWAsyv4iVkKs2ycXtxK5d1htz
m5M4m9GxYNA3pz23MDQrfv0lSv3rSHxaYRHFNg1vpws04Ghcqwg5n40bgn+0M3weVv6qe/u3G82w
xxxbNyFxjjTjwt9MetlzLKeOFB3ZSECbrSeus1Ac4BeFpjcUEG6rd90JlCtwYYK1OcyvXufn5Rc2
KRUJIeWsFBojMZCW/mzNx+9fJxJTX7xPlJFMtM5dpGCW0a3ZcluJqVPH3Cl9hbvXgQgMQ/asdKM2
1Xx3SEO7bK5EfuuMj1r+2vY/gQHzR6R001wGmPfZTLGM2kTurRn2IGnh4DI4fsepAMKseNTdOJjz
1zSTnlsmXmoNN1S+jPTKRbMLnNCTOQ4/gPGtxo+2Gf2ygSpe2T6ZTnaolQwwTxS1svaFYV/j6olL
uRmK/pbHToiWs6d0cDCKClSZIz3pIEVLkEXpc3QuU6ChjCsDd1rMnuXEDlM/P2d1H7U8fuxICcgZ
5OBA45+LEvTQVx051hzZbEfFocbqbUvkFgJnHnpUtww0gCm+tZEN7StMXEC3gGV+ovHNyNGYp3fI
36dXzfAiGZD1/K0VVqhoHdas8CyiIW1Njmj132iCwzVtgkSopwEOKFzEmbeBCdR7AVR4xa7zSoCQ
afhywhAsvWrMsGFIJWdvSBmiKZBvSf9zKt7m+CHrrbDgsQ8yMjpmR5/T9yQZfFfb4Z/zmLQj122E
nyfVK+UvWR/vKsQKoUimTWbyoGX3qVmCiAqxXBtdiHEbVUBedUi563dxsU3tecfBICNd+2BA8gXt
pG4CUC+SmbiyvCzj0YXEzC5g43HaNnbi17T0yxHwAjDlKMCKQv7Q6FUy/xIczpIzejEIJmkx+h1Q
YbDLkcIG0rRhr1kQXOnF5c+v4jzx+qRDhEHRevRCKxaUtQrk1KAGMKEX1txU0GcZFBTGaBX2GmZu
FByF6tWehms6Ix8zaUDM5UBwPdW2uY1zjDmNocjjYEwgp1RNJ6XOZXz4fT+O1iYR3QbdJj5w3xDd
qIOs1yLoBAQomke1lJsM/cC5/pPZFaBs2kb29g56fgDzgXTFfg3u2cE5KU2kS83CLxA+OdqdyH7a
qI8BsQSV4HcMeGxSx/IvQpZmBRoe+t9Vy48GCfpRjxrktA1MjA+j15cJ/hf3auW+5RL3d2Pdor0n
VNaYeHb3Uqsa3jB5rIvOM3uEAxjhIzE0DWcVpEKi9R9veLjvO8Pr9Eut3d3Gsj9BiSGQ1l1DIQMh
8qBMJhRuPoYCyh8CIt7qxrRuVDzjzoWz6zygUdrLYhr2w0thoksynXdNdQV5lqQbAAcgW61FHS47
x7216dEOKiRG0itEYwDhB52TbEhRhxLqoyJ3IbL13EotnLIO5f83s9sCywAwf3Vwazts4CuYzX2n
4XLK44MqVNjGPyGVHrQUKuwaClegygsaMnYW7L7tKs+FqIKYkzBP0Bne7FhyTewK4LX22DVX5SR3
LtVrTxYPjo67rryLMS0x98VhFtXdLM2gqG66+WlK07AcbW8qzmk6BD0seF2dynzajm4VDFC1FQ7w
yQANZi4G0PH2hx6gJ2X7+TD7Or18wBzhwxi4qJBm9aUPfafPb5qJJu1L+JEDNm5RlHoe4+TIEMw1
1aM1vLrajQVt0ZYOUDSoA15Sz7atrWr1TQYgrnLma5XRG9t4u2ATXWAaaR2HKaxdDqR4Jn9ZrdgP
PaQ8murUZPTs2tlR6agTYu+NRug2JpIjSHfk8FMnx5NURIKgoV2H8GaW+CO/QV+6F7fZdWkM4VTF
AeCeIRsfOj0PKcUFQJk3JK/c5sc8BvdHogd5GvAKk9OER2bFRwlWSEZRxSf7JPtVuNYVpXeJbHY9
54HQ270LyU/DDVxMVZVxvNfcu6qmcPvRHgrOdyMH30aM2dnx1hKHQiOBNhfHDiF0VcV+Bb1wDbqv
+RRWQAUnQ42Yyw4U3VErOcVudmoaGc1IUSTdM+vGTWGgGxqoirHivo2SorSOBXr+UxxbR7Q7HZED
9H82rKPemPyalLZJxXBqiwGSHDX0GIBKrAAEta4n+y5FQsRB4cVOmus0cwNigrmEL1rlKeLncyuP
g/OW5L8qB+wSKIg4xB8LmJr5udV5pACx1DodHQHWpgTI2Rpvp3L2XGVFTseQAcFsRWkgI5G8TOqx
Vc+lzG/m7sRTIJFRZkydV5W0OI/DZi5u0Y9xEtgAWtPhdnAveh9IpOhhUdrIaKEdboq9SiVeltMA
0rg2pjeb+gND7KeynO9Y7voVl9t5/pmOTTSROZCzG+HoHxthXVkUNIdCBVN6YvmTKk4zeWQFvXGt
s6t1YZe0uHkhhNR1V3HlIijSoYmMsD8xgnR+LXBp9Q5qkv3ZBtd0Ir+FKyIdhUSmn5nVHUm8V/Ld
yqwAAb1PsP/TEn18gG2PhX5LrSnsq1d3Ng+NiVQwqsdZlryamo55ARMVdRZRA3ZqHlGTtjC3lCB2
Lg49NXB/oNKcIeCkH3MNnKJ4IG0O/j+a0QVQpNrTpUBXjuilbVE5rqVfgv9hIkZK7S4Y+bSdrW6j
9GM8VuiHTx+6/t1BbiFmu6HHX3a3g4FQuMRYykOdPLb03cLXo3aOMB8op/Kga2hxd+0wyV8afLLS
yXZWd2PjvViO5k8ppCgRHkopQ0YwBlVlQccjg3coquf7csZrxXBKJ+mZc3vTWu1NjJFYDWXx1ISG
Qnt2utfOhQSpZmE86nUGD8gQzp2b1IEEMraBi9UhRi4SJ2xMNDjNxy6GM9rTPSK+qSl3wpzAHgHx
TJ20lgZt9gAvCi6BvLVIGSA2e6lh3fsRkQDBnMRs+C3C8Vxjvtt3MHCoNCBFwEtyyuUdJJQeEBPj
svhhyRFu0AG5F6S8Di1HVYchewcjlWlnxcawr58NjEdb5o+8vzLrHpazMj1zQqUzMaLOyY+Yggm5
3d4lJvQG23k/mGOATB9gdn2oVfcG/pcLPxrk1StrgMiDi0AxJ5C10E852wMHEuuYX4MXoy6l0fGZ
QfWuZO91U/sdeFcdElUKd+g4qxCxCVJlPeZMMm8gDO7IMe4sb6BIMZp7FSN9a0c9DD8r51NSPnfx
HcMsUUqvRJP5DQR0ivRDg9rtpBzUlc6parEjIYXHHm2gIKoERFKJvawksqIkyjAKmMJJ1aRELuCJ
m/Z1jV9gId9TNiDcSEBkrcjqvEsC2rijcwZ5nxtb1/y8HTcxV8FowVZbDDpp22pC+RgKNaZ9ppgr
TsZtO5bhLKnvdHjKPPN1Ay4kmhd0eYOut2hACZEVbCeKPNRtLTKFDhdLQv8h8+30bdQmv0RXR+ag
idG5ZJuiKoVKBf6BEe20ZPqJfikgcpDUuIwSO7NvIH/F3RqCOtBa0fDf/0Paee3IjW1p+okI0Jtb
uvCRTmlviEwpRe89n34+qoE5UihbMd1zUyoIhWKQ3Nx7rfU7TLRz4/uSfzfrH5IZuWLrl0SPmKj7
/92Q/N1w/QHbGBd4gpbOZm6F/fyreSUhGypptG0219DnL6Y9XEdTZA4znRbvEkgo5j6b5EybTuXP
5JvhB6duF+8DLOFE7BVJGhi81Q3/Oj70Beb854UvWjpL76RAIJHvJG70fe4lN6kjbWoUSDYzTS++
Mb3sWpS6vHb8f/bMf17zYiLQZnU8RAxKT3CCeGkb3OI24b7fRP5wsxzWaOxpG2/km9ln7O8Kd3yl
3rgt9tlj93n1yX8JkEE+gENNXCCsLn7sb3DqVJjKmGlQOaxt73U7Vr+ru9VH/CuXmNisPfXcFXON
vzQNv1Cq36659tm/XVMXQzUP12s2brUrXltnBTmX+8wuVw7ZberG7tXRwZcP/bdrXowOioaIslFq
p19AYLlPXMvLj4lPsUz+suSh+dkOPjFWV6D3L8Y/vOzfrnuxwJquKoww5rqQse/Dg+IT5bXtntO3
nFjrhWu3la3tIfy4xaf+P03vvHzQFytNFxU1MRFjglt3u3T/yxnIl7dXF9G6SC5XtCkysMCGlY/4
khdoGvMQhRrXUe+qnfmUAMjXLqrs+xB1QOhfZYp8sWjJVtcMSbJwtQGC/HMB9a0pl8koy6cAQ7GZ
M4Y2fW8JJ0EgUaN/tcw3ZTWcXo5apjpdjIO5wBRVy76ToOr+j3dIfoqFwtEyZF28pJDkQ45WN1dk
3i+izk26wXzJ/3/YIf8eDDFw/u06F4M2up9Qpgdcr2P+XJn2TDJsLMrR7jr6lQ9U/WqL+uNqFw+4
C7MAV0lJPvWy6qpT4a9s8UlItnn2CZfGG5PbLj0GQ3WIsjulvqmFY248kGg4TS8JuZkytZ86nbTg
XpJRAloJQUw/iOjYWfngWIW2IQ/HXmI61OkzAcHRl7Xw9kNOzqJ6jdLZsbKEblt0O+N7onNuovvT
LX+W0dOsiBSizbQXd6MIyTGIBICK8ZBqh3CaiTKOd3HV4r5Z3euK/iqWq2Kq3OfFvdRg5zgrrkGA
nxkkriE/DUJiixHB4WHgF9Nid+VbTQCqHNMnaIxvKqY5wtkoyt1kwFGYbjWp8VJ0omWd2wofb6CZ
zrKawzdQQ8afvYykscqdAhrd2A92GZ/Ukg6oTdwps+xBeO9N0Vezj5ZWM1cGp5K6rWhQf47nZNF8
iJ1uBXO1spatkN41zLYC4UWPmk1IyJhadecuwIvSOGfQVfN8p8b7JFbcTiA+huECVLeiZAQmdxt1
3OarEhjAa5pGxheqLapIlWsT14RtxzuZp8jv9cCuum9lv1F1cAAaWAiiONsBXX1Xy9ewJNqH+L06
iLyyPkwyTaFGj4ITtkAvVDJeiRlmqPLsZXNJpu2hJ12pWVDFJbqjlJ9yB6RO0RjML8NI8EFduw0I
dDG9A5CH5LNN6cPQj9sqnvb1CH8/E6kamabQC9bGDl6RT+jxFNGMfE+YIgVJv1OQiqq8N8XQaaBT
u0tJXQQ0TdAJVcG4Qpm2JDxjf7QtBzynk6expe0PPVWgxTd/CMCCgbwlZxt673kArJWFyU4UcOE9
IWH9wJDqvhyko2BtVUt1Arn01UD1tfK2x4pxaMfzYGWbdhlsjZ+SkHyYzg+5eYyqzI7BxXX1Gedu
1jzsRe0ABdaO88yZOvCqgSGSsJ0WBjb6xxQxbGx57FTetfw4iCutEyCywMq6eUsmZnaJ4oYRc4Lo
fV4+pNj0AKa8RrIcjXyiftlm5rmbH3ViH/SMZj1XjinvkRhDvPYPOiHYBkVvRxFj6QHMyHYnC2QC
QkSGFWuNZMz2M7Pl2V5B20Q7N2TeltspQqJtEPiAJ0vEkDhUCJxe4EAQyyQbyXYsjhodSqid4O76
+aTvtQp6skRtHp7iroMc29pdRTA0zIsg+JDx5A8WeBSJfghgtSK+c8P5fmlOS/EeWZCfQywAgid5
banU2xICgdEeM+jaBYus0WBGa7UdTfpG67KdlH/MNcZPyejDKbV16blLNxN3LEShOygKw0/LNtsY
+52e7+81GianE0K2IclVZMHp1GCfAHgNZEs3GVVW8Swy0pym0FFywn4xZEnIKo0HbG5ppIcPJQPS
ZwOq2JMWKKLroiqxZZ7fi4EvPShYPzIk0ecYZ4SZVklkxozWxk9j2U4JV60i2W27e1EgsVgaXD1J
X0qGYnrTbFUknVoh0vycdMt0p44GcPoRFJ89cBWY96sh0+GJjV2TCFJNpIk2T0RWk1iyN9laQeOZ
38FbhD0lyQyndqSGWFGPHHzcCMrTqLhTo3p5arlZkLkDWa4ms55CGuwwS/klkYfDCWQFZuEWSZk0
lMkmEI8JAwax+2Z0In/AkqoTtyuOin5eWN4TBJxR3hgRn4f+0kQY8o9wGggf/ffZ+lV1/scxdFEo
KrVsKSadFmy4/+JIzuovyQWb8WbeqtvrpYW81mMXpcwfl7yoE0nCkoNe5ZKdK/nYyfPxfEtum8jN
qFNLx3SVTY0Pt0d0B1iEN/vLU+jkfvcJqUK4WrZ+Xej8p7q4qB7NwEhK2iX5ZC2g2op1gMd5o44/
//2c18f4r3u+KBM14huWKegpp4rPyFygY19zs/0rVoVK9I/HetFILr2gaAje5JNxw9px+ift2J6V
g+4k3xQ/v1t5jmuQZ3sMNz1sZ+FOcwovsC3ve+8GdrZtnPaj9DKHvBC3ceKrRMGv6vQ/fuAFxbOI
s76rM35gspuOo1e8pnsCbhkpbkxX26QM4n4RFEs39eOrnpO/PLr/8QYu07G7WImTIRD/a9UNfn3I
dtmP+q3aEYwOa5fnwOSs8xaPwJT61tzqByA1V9n9ex18/RAAjOHzWaokmReLvx/DMa/yNSgmLzYZ
/Dol54QdB4qNm1X5oU/m/TA/Sa26NaDeymZ7Q7ihrYbkrxLiVFvlruphOUlreMU1w6wvsFHWEO0F
DEpaKk27KEoHKx0lWflVakt+tltc6waUxWnfYSr5y3O4mbaGo+4oHiYv3al+6q8kdYyuN8Ujj82v
WDfXIOFfVvV/vbnfftTFFpWU+mwmLT9K3qTnlWTaucWuuK18elpPOY2u6Bp34W1gm9vq+tzkyy93
DeE1NFza9Eujtniey3bSlnWDhHjpo17al84vVi1sIVvdXucLfzERosJQedC8ALxyLl6CWBnoqkDo
yRKy7IbDq1JjJ9UnFxmrHcXkGNWnYjCu+IhLX7Y/v1324jFrYWPJUWhJJ1W9k3pxH0twDZleyySH
qvFnIIr7ATHJ2P1ssmsqgS83YVNV0XYZmiZe3rLZmVXKoHZtvUZPdTI3vEs35SeHNe07mz/5HLZ2
5aLyl8/5t4te3HDaKomZZNG6HwWbwo336bbe5O/tPRyO9C30LKfxinPjITfaRnf5kaLbpswuToSR
uJo7bv83JHhD/+0XXWwOKRyiYCQE/jTvm5126A7fF0fYdwxO/r0L/eXF9Ous+O1CF4feZCgCcDIX
GnzFV0x7GPzMp85yYy89kY3Gc9isN46GyKbTtscjUW6PmC3dB4FTIfV7lq68ja83RtNg3yGZBB7y
BUueblCWzCBe7312RK91FsjkzK188RTuwQ88yTHehc3wFvvXNKB/f+KGiImSRH6JaCAFvfjg5Fmh
1M6S5bRoVFspjdG1PeyLj2u9BBwh3q+EHOny/Bc7vN81Ak9ROrFzhfvW119QQzn/GwrNn5e6qANi
KewNs4JCp5ibsazcdtCdfy8faf1f/Lkj/3mJi5Ocdm5Uwnle+FwVPwToeQz2upPup4/u0KGkIJvb
VUJE4nwk19buF4PsPy7+67j4bbSJ+VmWGLOysHb1PS35dg0pXwUq861Gbkv3mNjxS3x9IvY3D4th
GCejrGLWh5jpYpV0xaJFndhLp7E9JlrpmvSkg7Vs6mA4ovL2LEs4CHCBdP1tiPBTggjw78f+937F
D7AY34uGLpt/WYamg6UYiCbZoJmDKdtuu6oOmqubw9978Z+XuRiDkRotZRNpQqcxP8/lo6p2Ho5c
3r/vxTT+7gLQ+ci6juSHOxIvOYO6OUx9W0niqbZax0QhrKe7pOcDxAu/prHKYVTFSmOb4/ccnHBk
hFDCyeyVER5Efi4CC0TtpCXdIew+ShpEMf6AiROveD7jSmuM9mL6XPQPmfUqFvTEmp0V7b1pVm40
VU7aRjSIhCy2DQMB6r8RRHYcn8zyoMuhn06gzF17GoixSaBWKmx6JWRsbVncISqdmOjRpAZwjPUj
CDHO3/09ms8EFrJRvYyMRgU6/x4/0FScCT7HL7FXdhZNPgo8Vw+Ck4gSoI7MhxJAPajeB+W7EBzi
LmEmdhyCjWUc1VHfVGFFymTIjARYWVSdccUbW9E1JXh53bOuvLQpiHfRbBehs5t5ZS48yNa8Ea3n
KWx8LSj9Ih1PSdXbDaWDioq67855Ip51Qnr6xovjb02eOPVS+TGcKm05mkQVh1BuR/PcF/khUn8I
pGF21ntBCwzZHrG1nQvRNpAIi5k7GARwl/KXoPix5NDh6toh63zUIdwgX871DtmKtFWwYWkFr0hx
IoLorMF/brttyegHjwRoeL6An4Thz0DELYZP5mrUaWaoXEDxsGQbZa9K4uehVG7jYdhJWeMlq6ur
/lbnhW92fO+ldK6X5RCNDyoBCmLXPmjDaPda5ipqyAgDsS+y5gAPzs46tNkq1OWJdaMdQJeoUVyo
Woxc9iPQZfTrp7iFoYY/fTuwLgQ0wdpTFVL5aYcZ/zmZ7S3vYB+Z6GIFLHWt+rja6xWi9I0S34nR
GUSJ9VIKt4Nu7Op03lbtS788ZlX+bEm8DbnW7nVMHIUSd9KSzbJJH5KaTFFU9LJwY5kTzXBGnnOf
bipWvbtkhFoGxmGxFl+z7gJp8azA3CZx/LEYpR/CRCC2cmfq0iaRrGM1zCKjmY5Ba1jfWcGphqQK
ov+itWzSluDPJWQYDYbCjBSHwPSWcnYJgBW0GrWPkth5GNwmFg85NG+bvDqUeuEhyt8TTODUbbwT
B56lnDhRfFTUyjbU21VpbUrirpKgLI/vY/RqRfdN+2BZzDGxS4zG1FHk+0g03NnIdkNfbbP6hEHQ
uZkzvwMjZkx6F2O7EMX3ev05BKzHlaP1Euk/tOFn1dVujkh9Mj4qtfC03HC1kBjz6HbO9wTNtrgJ
VCC3Y78LpJPFMBjFkJcZhFPiIJ0O/c7QIp705OqcWnGFyF66lYPSEYvNMuNloJqOnCyeJHwzIvbW
wtyaTWeX4XMpP3Ty68yUKhgpRKR8M4fPCt9NClFjrH80ATreFCH4oB3EaPFGkjvnvnf0CsJgL2+W
HyXzOql/KZt4q0nfRwlrdbwG8pL5tf4RdbhyVf0GlsiugpDHoPcpZrPAmPNgiYmnDsOxglmZMFJW
oIK0wo0YJ05mQCKzEk+Tx/0U3OVZ6wYhVpqJetCRK9VJtm+ihvNQrjdTxF/C9xOyHKsTxRsh8RdK
tVG6xNWVh5FNFIGGpTdeXvpGg1A2eusjtDFq57RSuI9lFCmrucNxWpKtkWLQEKCfjvgQ6+Cwshei
enCMufFKugSsLR6G9KbFxEW2PCmctlHb7BntM2Zr1XInlvcBI7TMLHbaC7SU1CAheInvTQpsZD4P
ZqU4rWK+1V27MZp7QVN21UDk68xE1m+kwunT7wXSrgCOozXgBFDljGCfg2w+VsvTMlhvaXVG/+sI
euY24eIWOnu82VpnxTT5S9PW0nOwNLaEmkrttacs2TK4JGMzbLZGJfhd9NGIFnNIg7Hs/YS+qDRL
v+Jnlc37PPVQSBkqo5TpGWDyZe6WWLONbldOkC5nXk17pzWLW6qw/eSnVFjsqVV8Jm3MRks7SXt4
EHeq1tmB9R5m3ywM1DE2s0d2AHP+TOP7ybit2xlWA9E3sE6TJfcDBuRELHtmGT1wYEZax0kZsus/
ynjEdoN0I43qpoGjU+nLSqjExDhEHKT4goxZqoF7dLhOnvtbCUOBnrvv29kOFDdfyltzRuRnMgRV
S28K79smtCuR/U5NtlqLrBMfyQja5YzKrlvPweCYQYgVlc1g+MhcbM26nYLXJH6pZKRzoCKNvEIO
kKfqCV7G9FTBIK21xTflwKvLV5LCXZGPF3kdVFwckmUY7cnPeJw2Amy7Ugd7i8CLc30TNRiCLtC4
9EF+zRC3MUjbFYllFwYqlWYz0ycvXQwjenaWQOPVVHCZg5c6Xo/fzulCxRGqB8EUoUg9lyrHoBW5
JstUlj+V4WdXy2BMP4acga+SeRMjdTN/69XZ6cvXOJBeE51GqDzJGB81aQstNZqwugvdBWKMJPRH
k2zeWtuN8Y9OrTwdw91C7txcV/1MqLGz2ONHNuJRt5ivQoubSErsWXNbWydkK0XzYAiPDT3noh0V
DrMmfYF/B8VFoOqI7BFBSJb7A9hSr2qbXi6fcTOwwwkmuhXccKjydl8lKLph+9Lk3aFoAKnidylO
PUGpbNwqPSOroBudpSG/XXeVOlNdE3yupFzIq2JDF2xPsQD1T/wclL4EaCucZvqII4b70GzrZCJD
4Xtp+EqXu4QmeoJ1GAV4jVni6/Ntu6o/0xfomm5amU6/cL+fSTlzasAxzqa9kc/7PhqeJCJmILp1
MVnI+HNEiWcU2LAqdKFTsGM65wRUD1kGLKAD/JBJnBnkXnd3DVCDGvzIg3eG+d4wz74C1rFYil0P
4k6Qaz9pGmfCioXg5Q4qZA0EqZBYO2fzPgerCgtsBhKDvWrxhi72cnVwSfFF70RwgTjuq26yQ9Ln
wvBh1u7j9AlTg6Mygz/KH3r9aJSEOw+W3wUlZK3c1hgS6OdIfNWm7qlQkf6y7zVmw5jmZ1SO/rT0
nlh/a2N4lZA8W/FlzgY7NXVPjd4EubCVZIDhPJwra3Q1+E34JLq9aHozqyScfxJ0ZeO17dbRYZJe
haa8W1oorpCXVpbtS6NZOLzcRtrZaq2HttCpID5qiF+aqO7VuvkM881IJnqo5JspjYFX5xtVeEzS
5LHqBKY52T6C0c7E51DVrVeZ/UYacz9VjlGeHeDK++JM/JUYUeuabq4FTiwkxzYS7W5Z7ER+D/sC
W3XQzqJhJcJoEd/hJBKDPPhqcodl+i5uD2Y2e6pZ76soBkfFmrr/JsXRRoVzKWEcXhDmMFnWDtTF
5RQ9hEPooOAmexuqPgesDnaYdi+B/l5O5banJ8cKGU7wtAt5ll2YbAY92U8r3GL0Ds0ELwDAbGqR
4cIEBldT2KabvnFg7W8rjGgQVGzkKvOHBsqdpe0kYN6xTr0h/sykjTxWiDNUIE/Wi4LkNY3g4Ur5
N9Xgiwhm2OA/cx0QCK7qYJxBRLdqIT10guHLGoKPpCeNW4F2PKCtMDxdU9c0c+DPT2X+9u/u6cse
WGVQguGEIlqmedGAN7nWaZGRwW/aWcf2J8wTT2F2I3jxsTtMe90Wj8vpOkVCMb4alfx24cspOl9v
Fi95PbEXgmFXgR2WP/Ro1wGl10bptat0bUF2noAhwECVtQdhnvzRMG/IPnWREG4qRd4aq5Q1br5V
YkWcJjzW5lQT0KPV+FMr/dZEBaqar/PCK9QpY2rMUoLNSJb7MtES0MFJ5jYebkN5Pgid7ujyuw4k
B8lhAWSe0PWlFaUtp+nyMo6dLSbw1hvso7TMq+ZbA3VwVZ2m8CXV3puQzUHJDxXnhDoCJnfviVDg
a5chbmn2hfVpJbGfYkduGttZfifnHTs6wxGt0VOUR0ieNvUKquOEmPXK7gd1O+Q9VjaHSnuajYe4
hOOaIkotYbAewjbYsjjsUI3vh18N20uld26CQVVgHvPkucRZrFy+RxBNJciTopXfi2hbTDm+r6z3
WSAqrnR1qNB6xhrvYlutX4em9wx826MpgK1Z0UBKtlR95Hm6i0CT8eBRTPHY6D/nfvHkcNl3M70K
Hy3M02UotsXQ7WV0v0ZyXxXTZhE4F1sVYi+Hc2fscwnRghKfOfSwjKcVlattJ90lVLulkJHNuzhL
LtrVOGD0tRxT+SZbMxXDp1CSqekjqvX+fuZ/KOO1pUgFWvhPoaH+mXZdom6xgQZwpecJGewrt3Xx
NA+MGtFBZWy2NdIEKa7sFCtzDXKsYCxnpSOVAXTakI6Jovq9gI8RbAitTncDSiY1OosxBGYzdbka
yhrWwcodTvIzimYi77pbTRvheFO4i/O+Q4cgUSIl0NZDvtdegzsiwreAL0w0tINIwF6MGkYErOwI
g+J5X8LGWRIvF56MBPVIXkEGiAmzv1MFsn7Ij8jE73MIo0b8VSY6+ThsMBvzcf/B+2mlc5ig7E+V
GOyiKtinEOVzQfda+lyZzU+ut3luOEuG5jTtTmHZozC5i9S7Jr1RFog3G6s7yo32VkzVc0sTm05M
TPubIlYdBNPPaf0SMEcIobnkxTHuX8yWrg4QqRg/Q4wONc5Asz8HgPFZQO6rkDpJxeMFOs+j4Thw
fMYTBeDWRHkaxMmNqC80+1A2QcVtmXw9ZXmbhW1lgSi2wlHiIJCU2dWjfY6iRuUgyDkqxjja6ult
L/0Ix2WXC28dwtla+9mUErL33DPnpwg8eza/FzRP3A+rioKel94NR1XCiSslJHl5X+a3ZVY3MwBx
YKZHmaTJpDnQF74uU00WluaP7DZ6SnmFS4LVaXeCXvqWYHiIEvwEX4UxfNNwjVCAtnVVd1pSWaXy
TtQ7O8YLIJFzv4klb1EfIvrN7IcWn4vsWAu4FqCYMIpHPTCdBtexLopOVZFsuvFu6Y9G8Zp10FWa
wRvMd9orQg7x4pzgmQSmbSiZbywvPeqyHLMlEXPiFkhx9hPh57ycl/o9ixHBxOSaYq1HmFunaOjI
DzX/Zac/SdPLQlmQEH7dX6Ucf2G2A4PsP8eHdTFrL5qkruomn8C0CrDYdK/vrJOwKW/aK9zML2aJ
f1zoYpYYLqIkpWkC9TUaHO5/WCZcJOIrw8RfZMTLefTv93Mxmo2sxRrigsuMBHkL9lvrRA/ybqW6
biPvfxrOCET1xz1dwEaVjBGE2EA31Un4SlexUad4sngtL+OrGfvv97Q+2t/G3HOWilXTd9Cm65QR
wWsGhwT7PCehnmvKxBUH+cp8+QsIZr0zottNeWWaapcghTxNQpfoCwTe9Mxu6daQLXEbpLZY5+vp
Slj+OZxTfofbX4Gk/puS5j8Xv4AtjMEIsEpNV/bwmu6duZwL9ZvyIdyrUNRlF+84/YNh5ukq8rSu
jr9Xz3+ufFFM1VEjB5KMwLpzmyMMU2fZctPOyk/v7q/P1689Zl38883mkl7JUQC5bMWyATAOmWmn
pxj/3vrYH2kevAIyuvJD2I6H8soH+VeEyX+t3v97s/rFp28OSIgriU+l9UavPRdueUJEYiHtHp6q
ffWYbKqNcXvNJOq/+UL/c9mLjWAuDL0aMSw4Tf4CA+9b7SBn5BEb1DjHxOaa7r9L5K/ghd/Wsn6x
JUxin8ilHuKbJOA6oP8IsUZUQ3ErMQD+/7vSxX5ghqQySmMwnrDE3aaF7IbmqdS+p+JwbZtbH9I/
FuolB1xuIO/Fs7UunNFDqwobI93gXLkpPBJArlztC7Tp981Av4CI40lRIzWIVla9uV91KQq6lOtQ
9LqN/eueLvacvISEFwjrwlC/L0wW8lZwq9nc/PsdfcE5Y2sjXgz6vChKODb8+c01cR/VaccICWLv
XfFt2SFD+Rywf7Tw2W/djfQcP+pwzuajfmg2wdk4Wrf1gRHclW3uq/4JXwV8vkz4Hfzjz9+hpYVV
zrOJqNL4EWi3M+DCv+/0yy/t9ytcfGkWtgCKvkjjSbxb91FtmzwELuY8TnGvb5GMXrneF+6awLG/
3dHFh5aqaI+Hjuv9125W3iVu/FjAnted2OueI1+7F29oEVDYDCayP9t4tbbW7hqG/+Ub/v13XHyG
0RxXYjPwZFciI9XG+Ibb5MY6Q8+282/TPtwY9/VplYT07nzsHOG1eKs22ak84Nd65R1o62v8Y1Vr
dOWqqFj451iyePmlUnQqaRePqDUmwugk4Q7EQsxxliJPshrKd1MptqISuFWWO+zYJ9kK/K7ZiSva
IGmnXM2Pk/yTFMXjiMZOLQhHNhbxEMvZtzEWMFCdz7FR7a3lbIyokmNxi+UVzQTogK5AIhMTuGXp
Qxgvp2ypXmKdKZgUfW+wEYAcfF8bwqGBblcv0CuTnzUDnkAwb4cGB2X1fmF00kzqfaNHjzKuRMGc
eFMv4G2UueNI/ZwHbrfgVNp0T1IvAAn2HxnTKWUePIWwpqZubAEriMl81Ud5F8+CP02qa6G4ztra
iaqOCSiHHDAPSgE7Re4qlR9zpD3mebYX6EaTQPwoquq8OihX/Bdx6+Q0A2XwjnUzegW0o5aSbc1R
O0at6ipp/qzHgHv44EU5s+B2sXULkCejfeOJGlP0XMlYwsxkdBUjbyH2G24dZy0nqzQPSsip1x4t
Da42eIY0qJsAX1aBebCahs5iPS1RDXjQ3OSIpSWx9ITIPC9Zfk6klOSsF5OUOsYS8PNFx1hi7rxC
WxrYuhIdxXG56wmUbzQBh6/JTXAbsZiejzkoc915KqhJLWL/VWDhHEs1Dgu6C/z/FOoJsEruBiX8
HLlkHXd05v9eqX9z69aFCgSPyZUuavzLn/tRUSSD0dfoSChjIdu+zD+lIz5chYuC9zy+wD7/gV6S
8svq3QJZp3ftnP67GuIXWKKmI40z2Zwvi04lr0tVjMu1INH36PToSGKASH88158405Jcdpo8yUPk
9D29iU7/vn/9r/344uoXVedcankmagWqSN28HRNMK7FU7nPhLAwCkGYh3pdBum3lnSEsGAEgnJhy
pvvafFvUr0mHzjviNY/sdAxudVVBO4CfSvOuq62XKZ2t9M8jQwhC7hxdXIfqN+KsfwtKUFRo9pA9
T+3cMVs4C9NN2IuegptKtQ6QLWbE/ClYjQ+NFP8K6VQuz0XYbKqxtCdl3sjpu66gRB8+YoZQGiB0
F+MWFwrrHPSzXuBI5tVOMMHhg9Edo2KXLMp+KfRtK9By1m//fpR/k4IuHuXFEasJVpgJAi8Segri
gptgw0v0JNc6pHerEWh+bF/oX5gKis9XSUF/lXvE6LKI8O83GYjKl+64aStVSorTGrt/+dR9Cxcb
rsRp+mBQDB+p/2b8bHv7+ur9e/lwWcihVEqyLhvyxXGe6yWRBakynFazzDTTPK2ddlee6+VZIup4
oVkGxwk6PP68KMRAIa1ZpmW4MRu/zGToKIYn6hh9ZDJOYMJpAWLSuvEsYMMX4r7y78szUb44yy6v
f1GhtbFcylEvJkQ+xzfWqscylcCPhnOEg0oxbasAxnYJ9K1zhkEJMIwnKPTYh35TFnNX5p+J8CEu
4Us8Shtr3gdl4MqL5ax6Kw18Q45x6BmMXdKlDO8Z6y0SCGw0H5hFvaapSQRD3+7GPt3XKBGFyTwr
QoAsrHiaym4n1TNWkApchLM2F6euxGgl1vZmMH+bOM1olLeEd22TUiM3jXmYdIPyCYgMG0JC9cxx
4vQKMayp7wtIIlH9PGCvajRgra3xrWIglyfwbntEKZwpFcbyyEX6odvkSOGF4UbFSKnT8nsZP+Z5
AaGQDpPoJ6oAFBK5DTwkIm03EcSQDplIzBZbS7hfJqUMd6PfJPOCa0Orf+jhsJWUA2wXpy/Gj4nn
o4IEy/pDGcuuSKJCKUKOWc1Do5AzkaFfsno/lsJDWhfunEtPsip+q1LrRi1RuHWPc3ejm/SVxvDS
0+CV80lHFGUp+G5gHH2IKBeGnglYYWBJh7OIUsHyZDBOVIHdJCAxPY6ISNC6BfQLVHkC9cCnzmua
imEHfqDxbmriPV4VG2sImZrGoJugVmI4e52seMFqYtGoD5zNG9U85fL9IJWbesZ6Pv6p1O2pFkDs
Z+1gNQxJIWSFTb7hI7Yz8zYQtW0jYxd/y/LSx11o5TccrxyAkOJxybdjcTwqU/xYYy7OMDJ/GiXj
yRQxmsWVhyEGVKztIFqbUDTtSUUZ2BP77i2VsG1NZFrADDLrJhF41ZXuK+A8k3QXDI8m1kDKKiUL
T4L4vSungwpxJ2LCF4e5X+BSxCJ20xC4VP0IpoNW4H8KKG7Jr5Dxd0uu2a2EWT4ul9P80mpAtuFz
XJ3a+ClumYHf1OMbERf40847AszJJWoBpqYzIsWNDJuosDaGrp7Nctiq7cxh8Djl/Smsif7AVGbo
sc8C+lo62a7T5645NkJ/joJlk0u515n5xiqCbSDmvpaXiKKMV6H8ZCwPnSXlN0l2KOiO2f4QCM6Q
06dRuJFFwTOrTYOdjBD0kGRKypijCG1q/j+kndly28jSbp8IEZiHW5LgLFGUZMnyDcKyLczzjKc/
C97xt9kQmzi79227Q0UAVVlVmV+uTyB/hg+AgYNS1nO07wo7gnrhel9zsqy8VJdzi9o8JdqrZiXU
al6crnqMIU9B8VVGdGVBJQOIifdWWOGH6HdLJT56ifBsys2jCTtLUL4ryWHQ9G8FYqrGCejA4zIr
oHH3vobpXuwCjmL6NkKTVGbCewNwsQolKvmQxXTpLhK/0Wy+xAT3LVeK9xZ2ZicACOlHEBOdgfmj
Fg7LWK4+WhdvAf3NwkbRSR4F95eVQLqk3dZoy0Nv1qyCoIJQchas8Evel9TsKJBTWqgUBb0eIQU2
RaRwqHQFbvfgRMqdWn4d7XeTqkPzZSyr1O2AnnYry823ieusTK949IRh6bfJashlG4bUDhWI3dMn
WHoCiI7+WcfaxKA4WpsOpBoaPPyaG4GOcoPmsOyQyzxsccijY6KX7057j3cfy0Swa7CSTvbeysZW
kTZO6VET0HEKaZZxUhzzDA/sqH6OvYEpgwZHyB5aUT9FqJDoPJKln0g9Nqblbl2nfa3QN1Atfx11
JVFVPrTyVsqV97qwOIVnNoLmg4JtSt/uqJEoEp2KPXxNE0bIiK6VOJbKIeRD2LihIAGiK0I7iV4o
1Ldpvqyd8GhQcLaat1bJv7aWeB9R7Li9Q31iHbBBcXyVAGtilwrUb5IpjVSSS/SUBWf/BUmuu9Xp
H/DW2UGz+x/5rt4le+tNmtmVp2mL6ZiTTTmxQqUCVRqcc5I+MrWBEr2Kl32febQxFXh5j5wOM9l7
DV0LGr2UsL1E7VU4wjrwa3w7vnWpeTRCYW15+XM4WF+yLF7PDH3l2PG3tzo5GcdKmjmG3gdn1Ukf
PDBqrPuFYv4oQTr10svgfy2N/D6hghfMoew/9cZPH3tylBTKJghlpdJPBGRUv8p7mn8VMhxJLA/A
GmUUKz1GGfVIucgWWfKeqt3Zb/SdZP70kFQqfUAQyU9N8ZC5e1dGbIl0sqQALSFma0FYm803gF3w
Uz9m3tp4X7rxwab2ZaGHyilUmBfIzsqPbAfv5Mnf6PJSOXvkXygAzl5hZkacHEElodHduGKKaE2+
SghJKdI8MN1LHy777af71EM3+S7aeFS8qEnoiRWZ+jDoJ/Hcwcr5IOgwL9FE+K9oeNfdqlyUGz9H
urJCDIA2RPg2fFT3oF/XczYO4xT424s2gFLIHGosGoZoHJpcXHtR9w16nOVTsFPWqGS39VrYzKcn
54aZZJWyqFfohWoCoHPdqlAkdqT7VD/Sdb2K4+5glu1WhYc5854/LfvJw00iGnoE09OB4p1KW1wW
D6qtHLwfGXH6TiCf1QPssc7BtvlV1Svg5PONSNNrDV0wf3u5k+jGhRiFq8XLdST9zjSFu8Cca2b4
HLUnY0xCW6dywe7dMjibd7XdrVQ7OcUbhWKPfip36DQ21i58v/1e5x5rEtIsxBV61bE48TK00Ysv
tEydye9+qq9MX90kdNWZX0uYg4+fDgUA22P1HK3QD5FkDp+xaJe/Wvt4lWzSmYHHT3JjPUxtVrvO
z8uW1k4Yh/pdGgtAAYDCYRoul7N1wk+b398/3bRVS1NNEawCiyLY9QDWjhbNY2az1VcjnpN7wB0i
LshS77NQmk970mTgSfzBe68wIl+VT3nxiD36Y68Ya45/vQrO1iGV2T6VI422Nw8FEsfbk2duwqqT
iAPWX9QEqddPhrRAxdzJC285lrGUR4fatrLs6FJHH/2G+Hdm5Jl5q47/fhF2B0UQc7fJ9FMCcXHc
xob0zTKKZUpl2DXNtYXl8QBFwP/RG/pa1Pyzl/wYoQa3f8fvg9TnOaaZI+3bAnk72WoGsp6+AM3i
LCrZ9yRCmdwCxghakmGV90WS6E8OMzjqvafnNrYD73LUfBRq/NBkAKPz/twrtbmi13MdhNmbrH8Y
7bcCmY1XVmATzjGszQ5YKy0/0O7kUrqHL3iu6/oBpM03rywfsCHEna9+QWUc6+0+wH0NgRFWEbEb
L1qUf6qp3lmu+L3JD954vzCN+7p6G8Jft9/EGJs+vQjMikxLl1V6sSbz0PBTr/IkRT+16QN25mN/
yCEX9IOSKxujiue+/9xwk5k3kJ4YwkYQHoLd6GLF6TZZ6LvsVdrgjrCgQ/OLeR8ftsLz7ae8GlIu
nnIy7QSvibsqVcHZ6wfTp4gkHhrl3OMBdXucq+HkYpzJbtdmnt7olq6fyMHSEhXsiiHYp1k+02E6
N8xkU3N7hVRWw6Gyw5rFy598nYRP+D8OMtnVUrPoPCVy9JPcIeg3fqQOAOlmBh419ySTfaxV6qAn
R+CfjaKHHr1S2m+lOCfIGP/IrTk+2cjaXOlUOWWxm+SvtSx+COjPwy5IRnwexIdO8+akCdfPWn/C
y2RVJVHtmPIw6gfB+Ld3crdV6GD6wnnSWVNZwjzDDk9JuuRKcqAjfNaD7HqY/TP+ZJkpZtB0ci73
5xpodzH81JJq9S9muvxnhMmKclIsRj2RD4cpBV0lovGuK3NuCFcnx8UYk9UUtrqXGwmbsyPixiTs
oqA/pcr32w/yqW70n2POnyeZLKamLCSF8NufMf58MRbwsVfDQ26re2Ndf0GGvBS+uXvzOHxwf3ua
81z4nVb/NDcvnnGyyvSQdiMNzvCZnk55MYpoihOFRRRK4XFYGnt9ZWzcTbrrcfqj1Wwfvt5+fGmc
ird+wGQFivgFa6LX9efxgD6KlcJv1YFU7j5dC2/mzHJX5hbGZCl6Zq+rflPnJ5c2CLf64SYu9agg
PdIUBEiczCZaesTOyl6zakrspq1X2mvRBt/7okM8SQuSp24yRLFJHW0oWtiSdY6TZieJ5MFda1XA
xw6dnxR48Cd6LEwSOxYsLuUlArC6KM3g5ObVIWiVhYE/TOvFJJJjOyEN0Nfiz9vvVp6ZwFObzL5E
YB51roLsFER559ke9a9CiFdhFGMD82yK2aYeUHxiPlWb+Eh6wqqFpIGNAbXpgn5fSCQkVyPTXYqZ
cnIie+hgdXnSNoagX4dnwS/mtuir0fLPjJQmRyNnsICmO616AqSwa9yNSbWZWmaZw5WhDwMO3a48
OuCYd8oXYTUnfpiJXL+n68UBUY+TviQBqZ5kLF9UMs+zRuNXjyAXzzeJjX3rq3lZE5sFJV4FCufe
OLalHLPG6rkt504En2tOvw/6f4WX39SqiweSBSPSVfn365TkRQdXJrGzpWMXNPQshAV8EJvE6KhP
vMvsBkLyav7qf/X4c/HIk0Dqka1tHCMPzvBrF6R0DrF5kkckXmKeb0/5q58PZYSm6LBPKIb//Xwf
hIJSi0XVnxNSU0PeLzpve3uET1X23/H6YohJvHbFGNspne+XHNN7xCMETnKkCvj4JV7UKxLK8OF3
FReY6AsdC3Nkk6vL42L4ScBO817qkYrLpyLz6MN79oAxlvtEr35kHun6eiaGzL3QSXguKiPrK92S
Twqchl6DTzor8Rkn/Kcd4OKJJjEZ94LYVJPQPSdOuHP7vVhavz3Os0xbqVm5SRJakeWzmEYI7Pdh
Fd+BA7/9UT+nScdV8uc3TCOlLHdhaTrc+cemz4W8hO9NJiVTl82zcvT3o2Gr8iHtJVvdetty3a7y
HR6KtrVP7HA9S6i9uide/JpJCDS7OmsGhSnWrHubjp1TgPnogN8urWLhYk43cjUgXYw2OSziuJiH
QhWZJxxPF36Kw4ocb+LgUfH0jVPMHU3Vq8HgYrhJ/Cu0IsiwtHDPXtX+qNri7KXdohDKXQ05EcHd
1ojpGvVz7Xs4FlRJv0atjwlm9xJQlgyI/AOc+Zy23xGM6kSAK3QsY0JkNjne0xhR5jp2gzp1FWug
eBnn60bLnjwyrGrympvCRwXuIEUE1erwCk9aIB3DLH5KYv5fLK8SfZXW7xgcVpgtitQiKhrf445a
JHiISopXfcLc8NA0Oy7lLaiMpb/OCgrAZRkeFC2g9h7Zcv1qaOJXpwO9ryUbn75IQT9WbfghaJS3
2mIj4QihbVSMg1wdp2rqY7+bqOnCdqN1AVhh0GnpImvv+9479h5vXq/ZuYeHGzXl1nzuAt+28J6Q
8T7MyxDf+vxY0VSEx8BdiNfgQOvl2BTcxgAu0WoOEiSPlsyrsEXjgPK9Ed+yQLtDwrKsZPPepXrs
5x9eJFCFQU9QbqsMiAXOt8V3172jY4MG6ydjOAVxjvfoAxUVeJwbs95TtTfq58L9mgi4HKQ4GJjx
c4Ubiyhb+5we4QHSaKNaVESrbVT47woN30UZbtvhTVMAE+FNkdSQVxX1oesA3Zr+Ju+SvaLDcczC
j3wwX26v908Km0kQn+6KulIpToTP9Kl1XiWAJF3Hpz6YTgihHzea4st4WjLlL3g30JosHdpaXubC
EzZyXkuy0/uq42dx+zddPZperIvJ1uX7hQwbbfDP/2EzV9vC/jdMmumTT7Yv0UuboZQzSnxAplOw
wBgqLGB13H6YmW3jd4vCxamjUePeNyWHCOauUjlaJZhU3R5hLoxMNibkS2JvuSQw3dp7LgdwxLjU
DncoI26P80kFPH1hk+0pCwycRSq2hmYNvO+Fy9G6WtB8RC2bPf6/Z9ZNxvt9X7x4dblPs+RQEJis
bu0k1SaN4TLRhtthnErbm12X9Z1AVu/2Y87Mvt/3xItRJbniTONwCx0zBuVG31XMPnEevn71SvJn
lv8+rl6Mo0Rpq/SAfM6hZuKEAYgi9ih4D8h5MDItCvMgF3hu50hU4IsUMgrQ9jUpTigemgJl2O2n
vv5r/so+GpM11wPnGFwzMU613m/8slzm/rBIhF+3R7k+Vf+MMllyZSMWsYyF5Nml20dKt6aJQomT
oe7NrIlP3Wj/mTt/RpocDiMJWbJqkhWRsh4DH38fZenaC970FU3uQIkdqYVCItq3n2922MlaNEpV
yNqeU3eourtC+8LbXCTJvpZtaWQK1zu1w9rXmBl2/Difz41/HnayMFU3S0VMmEmc9PfW8FGW+/FO
cfvRri+Lv8Ywx/LixXTFDFBDt8QYXM+2Y21U2eAIvvlfM4STA18b97QC91SeQcDv8pRaMGJEqmo0
jmysul2TzTvdfrDriZ8/qeJp+7mB/iOJq2RMOylr0FC4vxxGXKS3wm11N0r9paW2VF859R+Cvbv6
b3v/JlN12jhpJWmtNnVtnDL3uxM+JOhNonxOcjkzRazJ0bbxAI6pkFnOVv+gi9HG9Mbe2rfbr/J3
RuLGRJy6ktQWyLJAYBRvZ+6zdbd1tuMFMFzNEwmvZwsvPtu48V5MSKOhRd3RyCVri7EnpQSYs6Cr
2XAX4qlb+j+b+2IDW34prIKNdBJ+Gs+3H/Z6PuHiB4yv/OIHKHHj5qHMRlGt5X1+D3r/NTAX0juN
DIvgHoOxffKrsP9TTekP0kMy24/2DzvyX4vSmsRTv8q5Ngi/96pq14dktZawzulyXhYL0kPwPmg/
nGsZm33zk9jaaqoWyDWjmowQl7/KpAee8CU3seZF2Zok8iJRgZxn/l2Zm/e595gKeD5qcFXA8AAR
UrylXmIPKsze4D51fE4X0yQAe1KHi0PY81FW/n35HYXRBgv2iFvj2Gnq4WyCddSbsZNns3Uze5s1
CcLAT/E763kr43yUl+ygy6ZaNPlGwiEHmzCbTvZhNar45va62yMr4iQ0q1VbWlLQ9Ge5XzoblGpI
dMHuv2Nv8EwHuwJLmU6HlQQPopzZFT6h3v/+vpVp+TYU27DVjHERwF2Pt3DxJN60dB5DZpUvAFTc
GXMe4+M3/Ocog0Hy3xee1SQdlqpDf87p6u3pK4GMKW2FJR60a7xy1zHcP2eJ1+LhX6WcDDyhNUXR
EVxMlrxctkXGuUI+DbX62HUvAy6rqXev44xSRmAnumB3O8hc/bQXA04WuCDXZNtHcUIcWA+udFTV
XWPhmRNWMx/y6jXlYqDJmlZyS2+rcSDfze5iJbjzwplztfw75fjpu12MMVmbUaSkfWYm7jlPgSPW
717p7BP5y2Cqa6NrbLeWNnH3rRWBnWXRsm4+VGiQ0D3wOjD3cv7Tz5xlrItYgvAiAnCcEdpoz1I3
Wp3j2ubvRcG3nRb7V1oSU28TCMax7rKj7D+0Uvq999N7Sew2LUzuRa/RLEe3lCdIS6/L8fuI9pWn
bDtj2Hh4lVQaztT9E2e5bcXlu0TibtQGsAh91wU44iFhX9ctVRKjPBkO5hRKe2eCA/VjGyn/SZGw
lbNWSv9qIi9o4k3YBEdhCGCPBDZEk6Uglxg9608t9Aap9WxR8DBjxBdWGome60w3jgJwOSz0iLDy
3gCeVdEAYTp4aO8pvDTcCQxoKZm5c7x8m3UHF/KTY/gHMSzPXZfvexFD+BrxOHTRXJbXtfYktsV9
LOPATWqhKZVjRlUDDmjPIOmIatLNbeRXeDR6v+i5WVjwq/xafEhV4x4V/ZL+oaULtCqS1G/kTb6E
Cmh27aQmv0ojeOHKfkwy66dHcl3O/G2j4A/tCy+jeBK5F7adX7wQOc8gYzhkHoaq3ElIF5Fx7LPM
WjV5uYhELHhDzNxpaSv0fulbT5WvfeCO0yy1ChSvWN33gxHDTnHiRV2kr4lu2WYe3BcOBoitpAzL
pi5hkgG3K1zcKzONFoRhBJqCmdT8YxA03waoZVoPWAkane8rJ81H7tbTACDc0eV7UPiqDd4clinx
u5VDlKor6Pjr2i1+5eWDIsZLT+i2bfncWaFdgPnR9f6XV6tHzeSlYTN8Tgv1y1Dh6TFYa5cbgFHX
yKH9TTKk+GA6i1TFEjl6Lkmw+lW3hpC+CVMVQ0wPh3Arn9kfZpa2MokhktJJiRcWxBDtUJbJoopn
9AnXjyF/FrYyCR6NAQunMr1Ru9Ucy2qtHczd8BjvoIlm+/ip3cqPt8Pi3CNNIoleNVntZBzZB+dd
FCEp/bj9969vaxdPNNnMU7XCFk3ktuMhi8lVTlYZhrLyQy0cHMqiA5Y5Ub8aqocM3pGA52PoQsOU
su3t3zEOcyNiTgV4aS8XrkAymlyEvw339DBt6Frc/7s0+5/HnYrvhD5IU0B+LqVnaY25xzrciLsR
uS1vHTueSXx/6u7+fWa4GG2yf1daK0tRy8stbWXdbqQDSDhOTLm7cPZ0V4ONkL86P2iz3cA1UvY0
ACy4d62F9e2Xe73gfvE7lL+fI9p0MHWlcwN+R09PIXvHSrpv1+NTuyvx30xZU6QdVZHIlU/pak1a
6MAzk+bUyEc3MhZxNGe0cX3S/hliepFtBTnsorxXTxz6qQP0C5q2OP1WNCAvndNgJ3t/PVcyka6e
UC4GnVzYS2A1RVtKwgMbHnD9ke4C5hqocXGo1/Euf07XGJo5y37uwD038GQW+ZbeNZ2l1qeBJWoA
hyT1v6W3GTZuENu3p8rV2/PFQ05nCtrDkp735uQEMss9WRrenUGD2+1Rrka1i1HGf7+4UJYqHJE0
ShmlfKQLa5EVs8f18aV8CigXQ0wOsEOqtYOmWv5Z9JYUSLYxZ5OFAb1gND/0Z1uh555osvXUnpuW
qef4Zzn5abYZBaSZu8DVq8DF80x2npAW9rATtPrUt8NC0L612StNhktL6neOS4ei4sxE5Lknmuw8
DY0QTZExE6r0DUdouMTW6n+bBZOtZ2izqGkxxjzlFAtog3A4hd0eYWbN0pEzmWiFWeZCAd1tLLCA
1XjQfsj4ZNOy9h684HYt2WRIPVtn1T7eHvr2QjKm10V4ZIWfZDqLNsdDDcSVW2/JUdwe5HpN669Z
YUwviGmo8XiDTEza1y+qRvtWsvZW1NYGhXzeuKMARBYXnCFJk9ItOTP+7TmCI8HfX28hiw53Gmk8
WR7FwLVd6N63n3Cc1v+8jKHQ/H2EPjI1VzLi5uTLYPLMH21LlcB9l+ngLoV4c3uw24EWMMvfBxuG
rpeGgQmZUoUOdCy6y5+K+F5D/f/fBppEC8vAZVFwKv/sqrktOL7dl/swB6Wt+zNfaG7rn6J7SmDE
TpJTfCm+orU7lotgBS5zJNoM31H9zJ14xk3w0/f6c9JQJgtuaOKAHgNFgGbdPaUO/syylSIyq8+l
p7xHQurbMvgH3bXgKuTpooft0bTK1sLHD8w2MPHOdgrIwY7k7fVQXBtptcpp3kzmSgnXk3sXP3Wy
n8PVFRQxo/ja7tuP9BGfQnJnzT7/0hzUXbkaD4WJHa/FQ18tSCPPTOyr8eFi9HH/utgCfTAVdFH7
7rl30l0VvsVWBZx9Rvs49/WnfV5uXcIHYRhSda3tvXlAhVCV3BsbxU49AsLtaX09HF081GS1WmYe
0Z/AKb5Y6WfwxUt8eXmp6iiXwrW7XuFkfVfdja5nt0eee5uTlRv5MNk6hYSLXgIRqZtXP4wXIlz/
28Ncf5+WJNHAociSKU52YV1NUsdPiergkuWFsR624ZKm2ZgwG5B4nJsks+NNNuHAHxJJEDrhoWyN
ZeG7S180T1HVb4X8GCTN0iXRYtYNyQkwAQg+4nDmia/G34sHnuzRXufrlqB64imu+03s/qr0Qwz4
W+jjpRync8Fq3C8+RY8/o00lWYIeO6EU+JAhNv5W957ypbDUj+AHllm/89eNOgvgun6jvxhyEgVE
2gE8LEObE5ZtW6wq/m9ITI7lk2fD7v5Xc/VixMnKxxdEN6E3NafA2efgcGT/h9vM7ZtXt7KLQcY3
fRFeaDPRtLplkOy3fXJ1GApspQI7K+dO2td1dBdDTRa9Y1jF0Eqi8FC7ImDd8YGkX2BVHr3Io+Ld
sEKi10DIvhaGYOvih1nhM5jQw58Ck2hWLR30OAIf2wT3nUw8ejT+iXRrivJHWFm2R5wSSviKw3Md
zMEHr18kL377JG4EpquUaSNwPkQObeEtUlRLMaT9Tzw67RN98WtXVenTxzsXrHP2pQ7IxqFmnTkP
XC8nXvyOyYEATHAclqJUn5BfORtl66w64Pkb7ipnfz2X278epi9Gm0SxLsIjOBC5UAILrfYNncey
7T9Kq/ZOomaEZWyL6szcjjFtXusyTodba3wS0rS4TlJVKtmSjPc09I+pa83ErKubwcXjTWIW/MI0
8fWoOQ3W9078oSZvQ/Tj9kYw8xBTwU4dp21iGNzGsl5de53G3LDm9u6rR6k/j/G7mn+xhIMhw3YZ
gsGpSsqVZH3rFRG/1w0NRfuySBYCDgVaeu92YA3cX7cfTzJm4v5Us1Novib0g1WffOwZ+hiGvFyY
b4Xjv4qGc0w97ZcrCB+qKAVHAPvOpq4LcwPSL4Fvh2ZRxZpLKLEy6Q0fO2oi3hEYwaYWANc5wkaF
Qh3p+rsm448EqLnKXCytRelLIAPDydVjbLx5arouLX9Jc9uqNMX7ARuC2O02EPhsQttC1L9FId2P
GcTCNlpr7le6F6xhWFikKyI1Wzl6u7WAdbchx+xjEFKz1fjr9YfjfA/IDoN3iZX3DPEpNt4NISaJ
H8Lgm9vDvhrWmbBzwwyoPU5OGq46oPf9O1fFzPpXV8PRMZZimS1SzHcE7l002SNl+OJBQQr9hjY8
ct3OMVDB32UPA3nURD1WoWvHxaGSN22Fw7nyzUvLhYgKcUjfQ5Vsp38XFYbd5i+wOJeF+ygqL0KT
LsT4w4v3fok2uYTG55Ki9Q6K9JFB/xsEmkroixac3dCZGFBFiyzaYQDg4YihmB8yaL2+vFdRqGsS
zUXygxwfmvZ7F/yQyt0AobwbTl4fr3Gjl+pdlnxUwYdMra/NRFsvf7ldNvqbAK87Ft5aRPgutKDV
MOaQWvaTVl/3eMkUv8RUWHgdCoChW7U1jmpjdzjWcHmwiOD7d5mKX0izNKt0rSVfqXxs9PROwtfK
6paumyx7UPiZg3kGzEHFCTeS9q5B5ak1ay2rH4lx1lth5sh4VdSvqLIiyaIJBWyaRNTkTJMcNRFP
WnY3Yurr9DXu71xaYMy7RgZa6C49cyu0Hw1Z7zrC+AAdoAajqSrpEnoSqpzGBnm212Dc/qfx8fJn
TQ4kpdQ2kVdzp9bP1c444N5Jmti7FzaB3b/O5cOvhcrLwaZnEcHqcy0rxZPTxeiqF8kJSeD6djC5
Fisvx5gcRfywRGGXMoYZOnaibAPRtf+3ESYnkDISG1NIK/EkYPblRwclS2ae4aoE5vIhxhd5EYzT
rlGxGsRlWjdMVhtMQmSMhnWKO23ppHDHIn9RmXsVztaQPkswseLoawYRqhHoGQm3TfOg5/qzV+G1
UqZvSlu/dv3c/Uv+Lb24NXkm5wir0+W87kgsdL64MBr6vVmFfh3dq3Vos52s9Ni4a/xV5It4ncWr
FCmRAiFK7g6hSRdAqpxL/pPT730DGffeyvulAEnKsjq7lF1bKAFdWUjtBQfQvqO/kWDb5HK1EXXu
7jJpXMqrCy/56tR0FtXgPaJ1RmwLrZ2RutusAe3Weuu0/lVU/kZQkq/9gOFLULBXt18VcYfQ/uj7
T472o7JcTidYUCUDzDVhU/fG2uxwtIyKHUWr9aAVG0U0jn333JF1zzT3SW3fDdTpmg2XcoFWB4AE
dDARrHSKjZ9wJ5uK7WKLmATiMgyHnyA97zKr22SolcXmxfcAmA81yrjwZ1k1z2Xrrkoj3iccAfMs
XXZiuu6yE/rRU+G8m7Kw6VI6/zDdtUhnhGa0zwPxxZM8OovrsxG4mz4rlgPWFAMGZmkd7FWnO+dJ
saw77V2R853c4l3U/zDTx0ZF+dsUqwD2rhV7aO6NO6N50dpqozr+oq++iiYWUzHVZ6M7OnzCJAA3
OxZ+VWy1B+dLWsIdM9tdhe+aNzzS5blLoch1DNeixXEK4zUe2JqK6NyK7mLoFXxB2tfGEnetle59
P9tLtX5wwnIjd8Kpx8LQqgDY4wujDe1G9P29UlMx74JtKwYrLJ9ovEBslMCiCzd9+CM3N2LV7Iug
XIMrx1KjXBaWGbD/KPusLRcgCRYBDadW9Mtpko3GfS5fU8V4rHGVkIcRkUVhKkr3utjbRRfibwa9
jd6rBeDKReSXyqJip5bTh7i8i41zlflLp8DHNDF2Yv/aO1hHDgvcTkGKlQcjRlxoxm89viaGiAqD
LTKJaHEl0uvJc2Tu9QJ6MIrkWDZWA1Z9HpxQ1fY0/cXrTaDnVK8cGdOoAuVAdmek8rPXlj8jr9iZ
mbTsh8NgJHeKknx0SnqsfEzGsweyOguPXxDEAExEZTd476JEXiD0HnuNrtPmThbCVWz9GEr1qcQs
OVYeUM0vsPRZOfiwJZLiLlQnhL+EOXwoPQppjlVnumtL4zERkmc31Jda2exNP7KVAZdtPX9CBXaO
U3gekATToFvTuLLCyYSOTmuZlCTaWjDEXRMeyg7bocyTjymtN5lccC5gIxfNu7Y2Fkn/LGb3ueRs
8Ui4H4bhmEv+A7Y5pkSXWwxjbniWGES11kl1dKRmpQfHEGO6NN2g+qfLnVxmE7zcDu1XdcaXgXd6
V6krxDBgoU4c85b+NnoybI3sFWtsNTPSuA99jp2aAX8FBouiTfapPK0tn5yceCrT6sEr8Pl5qIAq
S19grNuVUy1crL0z1WA5NBz4sbApqzku0yf09VgxViCE/N+PmGxlbkDqSQhHEI385lcww1Steos7
MVg2ZvPu1Jw/wqocIXfpaxbi2wtDleOTLwEldLVHPRPShZdquEEqp0oUsRnD1KPznuoGofHwYmCr
W0TlUe/DN8fz7GDUmPjxMZa/h2l9DLAOtExt4ydlvBL47qC0H5S4XuhdxwGyf/FbTJKip5b7QFtu
YkyCzMHY1QK5RDyXVNqDqHgvFAtDlrA5FGVtp+HXme80dy+afCcBVbtkhm5zigR/KekH3D1HZrAg
b3NrWNU1uW0aFmk6sAOAZ7cHHy+n0zkiXdzJJp+nFVRHTWOulrX4XIXiox+/KGqzLYR7hcSKkCgz
410vYF0MODl3hLUu9XWkjFf1bCcdk7VAQ7RhwOUdlvgj7oWd/ijMG05cO4RePufkHOGGURYmguif
+73ww0DerK6Sl1HpGK791VxCbHxpt17qZIlnFRpavxwTSFiSmv59as3mV64PoWq6Bk5elKZ+FmgV
1D4VijEP3qw8SDd2tyWqvUhna5OuqKRHd3NP9Q85nT9jTuZKaPVdb8Q1mUVd3MlBhdvvXUJn/RAd
Ih+uQqjiYRhtS+ojViyvbk/Uq3ETzMBfTzyZOI4TS0GR0NRuQj6oYPyGWKvqwatlVrYufGvldFWq
BQbC3fL2yOMf/vw1/ww8mTp5VCZNYjgYakVMTy5RZizsmnhmXxj/yq1RJnMmLBJLFsyKUh39NVai
L6X4Z5djPj4nF72eCPnzOJN0VRrRmVg3bX+qh1MT5qsOI7NOAcfKpT6O5tK2/5CQ/DPcJHclikmC
XxafTd3oxspYj6JuAtpHeNT2rL6Ve5rNBo4luRuvcmolX7ey1eiDgbJAMeyYengDiz9R8TEbjO9W
mK7hCC4hNQv6XIbrepT562GNyVVXKzrLDYtGPVlPwM437r5cS3tMEf+/2iiuzcuLg4Q5WRC54vWt
1YvKKS/9ld4CXEv0V8lJZ5KPV0s2l+NM5r+rQ/3rcu7vSATJsAD7JZtLSnuNTNw6Jl/m0HXXQtvl
eJOVkHaVYrYG230dbcFsY3gwB1Sce3OTJeDmZSGmAys6Lo9N+ey6dgf1+7+PGpdPMZn3JD2q3hS5
wnfud11/MvFq0M25T3P9Vf05XE2mQIGNZAAZg5mur9AG2xjwrYp+NerwovtgEa6SO2tGtnMtTl2e
5yazoepVXxVqst05JiQh8F/ZF2yxoHuHs9HtV3gtUl0ONflMqqh7ql7rMiHxlSPgqpYB+RjWLjL2
aZCvbw92tf3kcrTJB5MzJ/RzUu1I8CiSoC/BR+lN/RV+w5bF1s7Gvvw5cL3xN/OshJnPOHUAw9pN
VDQz889DlC4iVPCGNCNjuD7j/5ooU5svrZX0tghq8WSg6mvEdc5Fui71mXc488H0MTxe5pRqLeoE
vxFPeYaCMeZqC+sMB++tZnr3CfTv259sbrjJudl140HyE5ZYlparKoUCkwbLOIsPkl59yVNlZri5
rzT++8XTuV6ed3lOaU2Dh5BlO1mrZia8PvdEk/VsxoEUyEZJndbNMGY3lr3j/AwMaYeCRFzUiWct
+qyDaPz/SPuy5rhxpdlfxAiSABe8cutVau2S/cKw7Bnu+85ff5M69zuiYE4jjudZYVcDrEoUClWZ
MpjXIjrfdW1n7lHLe5bV+gHXB0gcQDJcHYYXMtUHA8UEY9T2xqTes6K+pz2YN2Q1PrdISAN60P3b
GhQUNaoRuvajK19T6XnW72T6VIIens5gnL+Vsm8M1/dieMuCwc4gPjlXeAvQ6H0XlDt5+o6KVBOq
Vhnk+3qCYG86ghb6mfkPXXcuZDwBlBBu7v1fCnjiZzl5UILhnJjf2vwRomyO6r/HknYTSr4XTPKz
6X+77iOij8bB1dSDCzkbkbN2pl220C3N6/11C6LQWr7pyi0SeSyTrEZo6eku1V5mcD3Lj9dNfHS1
8BnNCpt0Dgn1QiGaUiKw6CwdqWSe0KSMKshzmN7XEwhOMXgO7k80lU36fYWeXdNDV7ildHejch7H
v0LtzswZtKBu0vB5KBJnDHsQZxu4WKv7epC+h3kHPMiluyrAdTrSD7L82IR4kmp211eybPe1hXAg
qw9pGg9qP13U+iXCK02K2+4U2n1FBcfv5j1ztWV8Elj71TQVgQYyHJbsUS+zwg5fnyC3HuXX2leP
Ialv/BHjJ40b019R9+gH6I4ynmX2Ux1+Xl/2Zha8/jVcYhgHIMOXO1RB0jMaNsEJcGh2Cz9digEb
DD2dIerxqh3+xKgGHSew8uuL9a+eWdFYwrywFKJJvssc6OLuFAuT0W4LdSJ3yUnFnImbrLhkZZP3
1KmmSN8wjLbIdlI7cQs7ORZ29BcyYfQUFY8ptUQ1pq0M1YTknAzGf0Kg1M7tbtJQHefbUF5GT/EW
raoJ75MnCsFO1Sl3heiCsYEpX8xxxxx4HjKz79CsP+hvPY6duGL/e5h8scCdbIU54nW3aNglbt58
oGQaoA7FwK2sRwJLiw9wAfnFEneoTSC4jFU/ri7ZrF26sjlWKGGbshdFOE7N7EHgkiJz3AE3xqxt
BzYvvHhmcIMSs+KAK7pE++Zo+50NZQHdym8DjL2Kx85/B2pT1qGaREEeS0HtzdlWm94wSUTYxejA
+h9PvwgkVVJT1KL9+xK/muFOnBDvCR2E3+hl7CA1gqoMuRkL7ceYe3Umyv9/rxx+tbX8ltXZQyt/
wvtVVSJnXaItd4Ljf7hRIy8WsIttBNlXW1xkK2GZl1AKqRDZ/i5+W0ZufnZvEFd3MHPT2Ncd5fcQ
+2qMOydQd43qmars0kC0COoh4SQAx41m2S8WfjsfkhEn6gBPbJ3kNvWtCTR72MIKLNoWXj+9yat/
oEtlJ3sLPZUFmixRfV7gj3yxAIz3cwGavxKPvA7Td9IwQw98FFzXNk6er+vkwKosuyTWq4Ih4tCH
hcfaMx6tcPJAi6h2jCN0bnaiN3jBxzM49MLraVCi8Q0RUMvPY37o0ubpX7mHwaEWi6PIDOemvJQk
98zprjNaQVa3kT983TcOLbRAx2sdq8uLZnVuddsFdnpBanxg6KtwdK8GOQV6Y/TSFbbILr79FZK/
WuYAhEXZLOEdll4yv7gl6bnAjX6uJ2tSLiqkN9ta2udNixfo6L4ku0CNnDnunba7n5p7mjG7VNCK
GDyQWjArKgC2jw6rFdgENW1aNcPvwgDgxWAnDI9ZY1Y7rFDcKhFNVAkDlMObAUJaII8vS5D7a0eZ
FD8l+QUNCUXRnKEr6LT6WwYiIAjoYvoX7K5ajureMWMT5Mpaq4gehuTEGuOWTWD+zUSMpCI0NDiA
6qQKY8ulVF5YHqMB4pFFd2FmWvJwIFBt0sdmP0GWazQVt4vRfYQqjSCwBejBk/roo+H3eo+vQaPy
2QTxUyA9ppEgCkRGuMTK9zV1kCXEmTS8GtDZShM8LPQifR/RZvL8+b2e1nVSAItHL26hZF3t6lN/
nA1HdhbxZRFrjwCfTA6f0JNtSkOJ0Faq7GZUdhL0Xq/j0+/XnC8hbHL4pKjT1PUKvAMjnUclQuue
pEIvzbe7pBP4gcgUh1NqPIFJZwFbTbnD9NmTqT1GkfETtI3Xl7TRXfZ1TRwshXiVBO0ZPlLjJo3H
wget3teHZTorseOXZvLCWzJZzHcDkBdYEPATtraLvhuX7UgmGxVtAUa1zN40+RjG8eP1RYr8ncOc
PG6GsIiwRgPKi7V/MhL0S5jedSMbd6SvO8lhh2+gs4YtVubOArzr0CZNXMnNT8m5OGe9pdhL6VbE
ki6Ab747kMYxC7IBuxf5xfMstWgEhF5zcrtoTHej6BQTuCXPjKXrMjrLZ1ibZv8tlzHU0U62XhfH
ZPpbsJ2ihXEZjpRXDZpuMnbRLoBcdjFRH3OKe6gxYWrVQmsXGzBvIT/Vz3BJ0eCbwGMYhyXNNI4G
0XEXlPNdXqC5fIQYpP/r+hIFjs84OEn1bjbqEjA8q77bU28cqt2/s8ChyIRphzlOYAHKkz4J9xRT
uNctbNTXv3g9T3g1K8nUNKykuGXaY+DqqOVfiluIKdvFjXog5mMEUlyb2OjTED7Ii7yRQw7SKymL
TdyTzPRXmytOO5zL6pZWg6DMvjF883WRHIDQsTJ8LTFMvJVlt8lp3ptObFjjERQ5tmwFSOCc69sq
cg0OS/JZKlkl4ywLIWw4/FLQe37dgHp9736jqKr80oyVVCOXCDlon71XdY9oRn9dhmJyFoTooTT7
n8aMjmw1+Bag/6yLMHUxYkydgjMS/d37UH0xSpSm8exaE8ySEzqAcDz2G7vX9GdFG+5KJZF3eg/i
g0H8srNs+j8n1L8RXbUsmbQ2ZPgoEA4g1nAMHmYnh0YDACJlDn1s/27OzSHzFtap5t/d0X+jvAr8
MBnyAXnsQsbd3i3jg8G5OMwYGvzfX07X3kf46eWummNqdADdkWQvUB9wJaZ5193hHzycQuSIERN9
JxzgaQ2IiXyqmWhfM3dBYGnnyF1e9MErruOejGFm0aP6tgN+WuTQr2kyzfTBr3NhTegpE5pGXXQN
6eWpSRWIUdQWNWKrX2pJ4GGKQZ+hmJWj4Fo0qe9NoggC7h9w7PPncFAZjSSui6igl/rnnNr5wd8h
tQN5vnoHX2LoMDsQdymtZu9jLojFf7iUftpetmp1BauSkeZhB+EBdM1BKj61Zidzg++YQnPkCyr+
9I248sl3NcGiFxT5PYI+7XL4yeKqqktIcH5I8Sj7ZIfpTE9MrLsdqJ9mOPSMzTbAiJ1JLqpyMerH
LBpQpJgsX/WPdWrsp0kRePN26vBpkEPPwIyXWUlWXvopPKvJcN8R4zKWkLwebknM9tdjR90u1/3X
HM8JFMUz6HoqVCDpDenQ62wNL/OHWp5/KE/yI1Sa+79dtMaehycMarqxTUSH8JILXfmQPFvQhIHm
LJFNFAz1n2iOBoda6kr1fVzobk8Kr5AhhcUG9AqT2zY6GukkQMPt4+pzB7hcDbOpLIjlrLwk7cOg
oPhWMMHV64MT69oSOYCaKfRhkskoL11ThpauNqXdFJ2XN8Ml76Xo3NDYqbTINiZfP47D6PbosfRP
kw5Bd8kjdN9CqVgtWhvutpd0xc1zKKqj1ww8zjcm6zGUlMQXk0znuW6g91P1zJL9+DZkRrlL5jRx
TfZUtRfoATu9dklKF+K1IiAQ7ePy9xUQEAm1oayIcYVF07w21y+hnO597Xub/kVZbvkEZGXvWVNZ
7XAjZfuo7i1M+whQQRXEK6+03KmGIYUNvmarQWOa1t7cobm9Kw2Mb0N8tjzRYbLUGr5sKDs2KB4D
XxsJn4YsvEgSc7QgBbXbibFz3VQ7QzPRq3skeMns2tLqRwPscsW+ULKTaoZeP04CVxFtIoemcmXG
BVNRZJ5AxTEyj4F+5nrEiw4LygGn0mSZnCg1Iv67fp8fxnO3+6BZuocIMbkBI8MLeOScETMFDwLL
glOT8ljaBmkzm6aJtKPKd8RLjpI9PtA31TNgV3FBae0wR0QQtn0d+oxvDlD1EtMFtQ6PoPmpZeyu
HZ9nGogygk0UA1Utk02N6QbhdhWz5oOeNrjxBS/BQ36XHJkrPYe34R5BK2R739zIlTFuI9mcQ0wz
C1ADGxlYaMKdPI8Wbny2Hk4Cd9mMp5UpbveaSk9BjwpTfvqSEHBa+y/K9DDol6AfXSrq5908/D6t
8adRr1bBVGpScVHhjIav2nVcWUb7AAl6a8q73XWH3PSMlTWulJgyKhlT6RcXZPrWbLI7TXsKqlBw
wG2G9MoKd74EQTzVePIuLtnUW6GZg0qtE+QMG43IyLJXNrgDRi3UPGypUeBxVnLVchcMkcP6ETqn
leHU4MasZXoPIvRFlexPjs+VaR72oTid9piIuCx3dDJjuCj5l5+Jy27LTCtpXcMFaYJUtgVLqAGs
6CPr33kDB70kB4dghgL2pesLt+tadKyjAcjMRfdxQfDy+NuMqkFbnxVI6tCaQ3Obtjf9nO+SIdzn
OfTsvqn5cxxi9GmYluFcvLJ3mA8E+eX0YzJEn2/715iyuvQpaApPx9S3fTrOJikuef6tAWlogAm4
PsXbTZsKjubtaPu0xO1vX/gTpmD14kIL4s7pkwzJn578yfkJxt3/Ww4Hw6SaJzC5YDmaKVlScCyM
b9e9ZDuaPw1w0FuaOU2IYmDQJ+zdOWa2zALvuoltEPw0wUGuPNChAHdycZHQbAFZ+rjf9wFeR+lN
2Yj6RgQf5QNYVkmb1BaxkSDNRj/rocGjgDY+Y8TpjyLrvwv6GOJYGTH7vpKZjjKb+deYo+yU26j3
utc3bdmU31Lszw//8Z6zskExhqjj0QQoy15DGVy7SuFlGJcqlGdFvSTSM/poBcsShM5HWWJlMjcN
jZKsNS5Mi2+CTrJUqfKGILmVmz+Yo18A/nMLOZT1/XzSjRDfqXI7kKqWd9l+uknBU2irdzXdLVRj
soMR4hgcdE76l0n/CIM/7XMYjDH+sFRMWlwSVXbT1kuJAloxQfD+wzH2aYWDCKoqTezTCpXrcHZH
vN9S/ZCakEKoqYPhYEsOSqvBBP2sFYKYE8UBhxssy+eszuE+evA2yL2XQRanGQQ+KsCOD8qYlcNo
RasgsDPj0qBtNSAYKy47gU+KTHDYEUmyGmFoGbfY+gCB+ZsxGwSPe9svo5+uyNOyZMSU5zKHK9bO
6KBXyulP+qHzpF3mQRVAALeCsP4oX6y2rMcIqSoT+F08POYM2h8+c7rxlJLbmqHFQkXvsYjIdzOs
IYKhomFYM6B4+fUeGyRz3ctZjgJMfRNgmn+M8ZyoHxphZX7zW60McTENzvi66FrgPJ3wCrs8lZZ/
kryvLHBRG+INSksDuVhmMWq/3UNf3DLLxFZhKfaZZeBKfB2Gt2+XK5NcCCs5k5bZgQI9TLKt2pmL
tlK7uQmdch+ck7NufWivgQFJ1Jyx7Zcry1wIN4WWs0SZio+i9qK4Y8Y7cMo4H7pCvZCqWOQmXCLg
N2Uz024uLmAqiKJiN8inAUwFBssF0CsyxIU0CbWyGDO4SRbcZO0EsUXNM8rZLhjdX/94yw79doZ+
7iA/89FDSKFDDoxngfg1Zj8DE0Qyse7qKegM++TpurENgiwcaStr3O2LFNHUl7OyHGkQBz37R3St
OpjdwVtMZiXPLdovF18xwFD0WglWugn3K9vq1xj3yzJNlQ6+AjVQO4qkE4VYX1X9AZX91zVyWAJq
XzoN4BdCp1uwR+PxTf2evkLGxdW9cqdC2lawqaJ1cZDS1R2R8npcjumjEicHVb8YKKde/3ICh+Sb
Vs2wIZjmwIejqVsFkVu1UAEg92pqCDxftBoOS5oaJAIgLsILsPp3qWYPEFGx1EL0kUTL4XCDjF2Y
Tg2Wk3WpTQPwttDINsdTV2aC/Ea0Hg4yKBjii05Cp1qo3sWR5qh4JBpZ6F3/PCIg1DnAiFR5nMsY
C1q6YvVqaa18pg66mBfpnnw3iBglN+TQv3g537caGfH/f6lvQRmGiQ6QyLTS7AVEciNaO6ZhPPnZ
EtnB3mjfxnb2QB22H+r8EXoXjqo/ViPZl/E+Cs+jARWnTvqugB4iqJQc5CGPZZsKHEu0RXyfK0Ob
jqlCmgMTwO2hviz9QgQiQ6BV3Bt3oqLWEnRXYNXgwCalg19nI8BG1gGo3btq/u/cTF8/AAczUjVA
iReSfbj10r0UvcaJaFhv+5nvEzH59lYpbsB7VMDEfzQdIhdcwvU7uhw/JJzBOKue0h0prXn4k4x2
ZXgJqlUGGFd5Fc4yvLkoE68tTwUK9NcDRvR9OJiRxgjvXwwpizRTGyzipv9vvw8HMelYhHmfwN30
2c3iym37TBD0AmgxOGgBJ1FgUgk+1iXHQBrBzLMzzVJQutpgIV38jEFxXlOYpqmcn7XMSOREw3G2
9A0sEhd9/UgKp7jJwdcFymP/CZM0VngqLstFlFiBE9+brnFJLN81UFDThJp12y25q5/EnXhpUs6Y
bsdP+s+4QYN5Pguu2SruoNnj0TjWt+k+8bo9SA+hQ3SChNEgKqKQ7d3/3BfOR6HaN/eFkuLpC1RM
rK3BuDeBCaxyCuWYgHAUh+VhLNSdJFUY7vpZlzcJmFbl+FBDabufiAP2kUMfxEeMTHpppThzlTvI
+vZNGHk0ir2smawIvIXEZzPEYZq/fPzDQG5+JGm6A/UY+ly67JveBDaBYM718NjuDVxtMRcfqTyD
SMdoC7RXGJBwX/it23fjYUnUbrJD7k77RVdAJMgh2lMuZmJmzBk46eFKPQWzx3OtqV4k0qffbh1Z
rY2LGzWWp7AmWFsWv5pQKxggqFdjN5PipBR/NVK0xzye0hOrVN5UYxeBv+367i4Gfj8cPl2HO6wx
9a/IkdngNj0ltkRbtK5j+mhSILcIkXbzEEcii8vnumKRZ4/3yzbTlaTD59ROPQWBF5OsmRZWFcQi
z1m+0TVTXIqvhaOqo3q9eI5s94fsGGNrkY70N6AjdZeCle/buumZD4xYIlYAgQMR7thVoUE8dhqM
m7VHmXpICzfrRHWx7bPjv5+Pbz0a2JAT8AqjeSCEulmfOlL8LwOBcAg3YsSaYqAKJZDwew/m/qC9
1yZZlBEJ/PAD4lbH7DhVijL3CIQWVZ0ZVZ3CVgrH7G5QR29PBtQu01vi5rtGQdXbqVrR+6nIKzmQ
UXuikB7yLpht6Z1kH7nJX3LrYGbz3NwtrO9sr1zkB1F5SfT5OJBpO3+OZ2D3hZa3cVy7iUTc6/G9
WcD6BBjCAUw3qX5EMqwrN3SMXHS7fFEQ6fdK+ZBExJrGU4j6/nWbIlQjHKiURuNrWoiPqe7U46Lh
uZBw5O8LQQpB64clklkWhBr/bGuEeSJpBC6asz1Lkd4XrlmLmBw2x8YMmWm6TilEr3i5TLmAFGuX
FEv2IdvUXmbGjNgOqx04by3ZSRwosJia4Hlz8/RbW+Ucs5qyoC6DBOF3iO8yd4YS4X7qXQZ10GUU
BAw3BwixFqJUa0mleOhcm+X8JmeDSqSkMS9Bak01emYs5VcLKQ83tKtdhOqItlMfUShpLek71ATf
JgiNLW3Koqb5Lf9d/w7OlQqw1I2SiU2PD+1B2bd7DZpx4vm8rfBfmeEPJZLmoA6iMYpBIHpokyMN
nsfgImm54Aq+efNbG+KOpE4GqYpMyuKCRjs7zJ6m+bvUGgcyfZ8gtaC238YIYmcxQQfTPpBFHedb
eLO2zp1JZStr6A5NUQ8q0LBY3MVCamORBS5Fl2Wl6aUe7trNdqc2jlb9SXv3eg3ceTSZMbgRQVR+
ySGL2WonqXy4Dl9baLI2wEVcJPVBkMrmcuA9KGW3a+m3AWyb141svjWtrXDQn0dGkJEAjq3ph8S4
HZujMv+EVJbTzY9mhAfE/MlkoiY5kZtzUU3LMoToPYObk8rVTdVTi6cEQ/Qa6iHX1yfyAy5u0cqW
zOC+wVRkZsdh7IWR7123IPhMPOjP2tQ3ow5PK6S7up73EnvMNdEyRPDLd4dWzaypRQkcBMXmhy57
4BqZtXAlkuN4nJzCmfZMRKuzeYCunINycSoN0RwrtQ6rx+wW/Hd2ZoMH9zF+yJxFrkT0eL189itg
T7mgDVIzaSQFIRVMA6atHhTyACowa9K7c81wFdB/Xv90AuegXAin46D5dYFPl5o1+HgfklnE5S1w
dL4NU6lAbKCliOE5lfaY7HLLMPAYNOVHoxf4oQjS6fJbVqmrgUGhKepy1NegLoNsAE0s36fBMsAS
bi919oherm+f0Ck57JiSXiFmDYtQCXbB/7rciBU7V+xecSGm4Cou+LDld1GdQbSpHHrk0IEzIpbh
RmM8NuNNnehuHNzH8yTIWUWZFuXAo8bESCoXH5nW4BKQl+iKVzzn76WLQ+WAtYHqWlS2FiQaGidq
lhHFNFiPxWmYl66y96QLMMqTuX11qsGEm01/6/7/Lq2HwoWC+SGVKtRk/KScoqV1EMYhWrFkvKvV
vk1r0YjjtneubHCxlo15OnVVZV6yl9kDx/mO4U2S3UOPFuP6olLzRwXuNyRZWVtAexULRasVHakD
xJ1+00J3/IOIFOz0eIctU7eBPIhPfy6MSqDDCUNwXP3So++4BFkdGi3jOnONpTUbRMQVIaDx/knS
xtXU1+vxI/yVXMT2sRFKuRkt8fMfqVwpts27qvCUV6iK7UAAqlmypwLaU3u8kG/VBTzmGoSyBYfk
5hG22i0ujiNfl2muY7dwVlpMworV57AQNUxspvIrK1zYFouctZQitx3sAZPksRM+QotdP7cu9eJj
gYqTfX1/N1hxv/o1F78jaKPGqYfPodjp+sfkWJ50MA8tsBQKEurNo+v/FsdkXvzTVNjsxz1CqB9O
jT5YmZEekxA1ydGNl6G8YRB8s+2zeWWRy+AbVZoG1ejNS3fsXO2t/FXZqH9OBO/FIB3TXqBlpQmb
CzZPzJVRLiEowyQPAml57e/OpKssGjQWNSGaoDKnNmJHGTWnLbH8hICXTnPGmdyWLHZiSkQfd3HK
fwxx7PjibqsQb+XaL4wARExLpaQ/SIo9v0KZBpzHu+wwu62dHqcTZi4wByfchs0TaLUNHJgZQzv4
fSDll6H+OciyPSSJFz4qqADTl1i7nQLP1O+NxhuzHzo4+Flwm7ZQphyjw3UPF+0BB3NQT5Y7FDny
SwgZJP11hOaABE6com+svMyt68a2rwqrVXNwFbQVuoxCDQEctMcZTmb6dwlaaMzglslPZmcehjq0
MQl43a5okRw6sQJylYOJ0MqNwJq6Zm+Sn0rPzgp0Ofr767Y23/f+exTCqziQMvJkgioNoDA+BHvo
fN/OO3rIZUt3Wle6961l/L/bK6LK0eZo1NouB1V94Bd5Dm7d21jLXqMmB9Cj7kgMZL4DppM789hD
rUKTh1+ZfpTnYmeMabmT2GAXaBK0EsP/IZXjo1xORx0va6GqnqJO9w+DEkxQmAOnf8Tmh67Ropt5
SB9IKP8g1DwNQX0D6YXcbmV6Gpj0hr0OwE44g+sL0q01q62axJkodq8eOAyl/a+xO5VV0MsljgJV
3g3sJVAOZntXFyC27J0ifxgkHYpZgRMYhxFDcHO266v6ILeiVneRR/MduUodmk2ztP2WkFzIZd8K
/drSiXaJUraXTdPtEhwV7K7UGue6o4l2gAPS2M9xtcepgZQrsYvwL7m6L9Sf120IAufjBFkhpJFD
uEGq8WScpcNOKpC+hiDzV0ZbNUKbTP3uujnB2fCRTa/MjXNcjEOAma2MlHuFeH0jet0VnXkfF5KV
iS6CNH0YImFq3MnVcd0Y8odFZ/2DmiC2dP8kyiQFSP+BFyuLQTuSBComqIz3P0xSWvoMyr9RtQsx
C4PIJTick2I57vykMHF/g07abmkwkN3yUgCA0r/LF6jt7ESws/XJTF028O5jQjrvo4txtTqtYenU
sxHHeZs7VWcrlSzw8828f22CA1QtUZU5oXp+KZ3GJQsFpCPZwx2429zIEw7R/s4vD4Hy1YI4GI18
xppmxIIImUH+eKzyO5AXoVn6pZbwmoK3BwrCk1oVdWdspporw3w3sNSWeWfWLMe5sbDGoD6ugcxT
fxtvJedP7r9rW1zmV3cVqAUbzCorDPXvKkytqD1KrXIKR2HELf8Xn2WtbXE4RaK5ywMDBA10N561
EyhD7cFrDv3NYImWtdkzu7bFZXSs0Ix+0LGH0y48qEdIb2F6v7gxD+YvNX3obeg5usMeE5lz8Xwd
urZCb215iZNVHJi0w4gsBp8gS+B7ejLtJj/12tEUIORmQWFtZ/kdKzu5EUd6l2GFjQvFmIN+hPrq
IfYWkgYZyppouxIS/ok+IJe0sYYNSVQYObqu3lpIHLZK7qL3AkOah3z0XTOBeuKQe+2E3k8oVg4U
JHX7MCKOuuiyQkWye1JoZWHy3unp0wTShk6DqlU8gU4a+sXtQ4IptKz63tJHGhgWyR8rvcO4yTkO
oO2GKbXK+DlEoVPFO3P8O4WqI44ly0+FoyGC0P9o2lntLUMHexlhrhByOd9jHeQm7KizRW0rspJQ
xRx5B+FUdJCEf/Iytv6oHMI1aQkWax8IFx80L7lVHAV12XIfnWtX2hXe8M6E9Q2Rv3IwVwbNUKYG
3vTrQHtukvTkG8MrxlIF14tNgpnV0vjnKJRr/K7ssLS+s3AqOaGdjFb3oHgQYWoxMD2/axAH2md2
6S566+0D/IZ67cv8I3PAffjtepRu8pytfw4HfHLZDFEq4z3XV1QnKDUPGuS7tIFiZzJC5FWhNoZM
QeQWPFe0cUZyO84/U02xFOjHJWPZomc8ep6LfLDH6SmaRVdywVfhOy3QcywXabv0YMmVrTf1YS5a
Jy+ICEUWHLyCyXyzBca7SGAUC/5XiKaR7qqyucvITRjrR7Wdz0ETW2V+W4S+0w2vRYs+VDwdCG5l
i1df+xEcZPZDSiBNhnBrG9OeZNmKIOGY6dQGAaitqrdlJkwlBFDG92aEijl0jAA9pSQG/b7ktloH
+cFFD+LUxJ3V46Mb9GZKz1MeCq4sgkzp4/62QhcpZH46JMjXo5Z485Q7DXkXeLcAwPjReblSlRxM
cAuOLN1lqVefJk/3Ek8k3fnRbPH7t6OKqak6MRSTg48UUeTrFDVmYqSpU2agHFdz8DtiEksa7BjN
UBiYsWgIT/Lf0gLd5tK3EGqXbbU3s5sJUsKpeup6oD3a8IIUiCfXVgyFg7mUrGZkl2SSbQZu1Ep/
I3HqKlnlJunjVL6HOhLbqu6ssIm/+RAAtPPENCyotYKNAj2bgi3d9pj/LpRx98ycparfLnTgTTQ9
KMj8DO2kJWcyh7dm+droOk6oszZ9E3EtbAfHp10OqFR066ZVhIcDgj7LEG+3Oob2zdL0kqE+pfCi
GOhwfa3L7eDKN2VcojbEcSsXwcJcqOvHOEDTKZT5Yu1IwvE+iyRRWr/trJ8r5HI1yuK6JbmaX2pw
5cjNQ1vNu7z09PI+Cb+FPmqQ7WPF4j+pIZv6p1kOdVg2xd0oQbJK3XXKDlLgu0XvqCE2yqBnxS13
vnt9W7fj/tMgl7E1kD001AEGSSTbHSJEzffXLWyfGp8WuARtmsdI8lV8uFDRHzuphvqHclsksWAh
/3AR+7TDXS/nTJ+h04aVxAcDMnvgOkHWqcEc2O/EdxRRBCx/X+ElnVN5bFSaY+7mvpfPrM2PRnny
09rtI/jMnzC7r/2CQ7RQSmom9Qh0v4ncoIdTSC9phOEf9aklgp6kf8ji/28nVb7W31Xy1MhUyS/a
YNyb4bFuotspMXaZYR5ScoSm5knScyurbwyiWXrr2yS962om+B3XHUeVOZDpFDM39Qr1ltl4r8bD
iMmWmr5ed85l3/4ZVVSZQxXIlzW1qmGpSzmUnP7DLpZ5otfB61GGSdav3qLQDLqFIWIARCSWHhwI
E9VxhB+NQ458HlWlC+GQ6QGMO5Bk9H9pGDz76L+FavFrHztCerzrmKzypBKSqZizGQIklyeK5UxX
TtnRd+7wQNH/UK3QHaxiL3r1uh55kKD8upe0blmJZyfgiY9kLPCPKCtZBcU8QgemhrF+bIK7606y
SZ72GX2qzEELVIfrrl+EBPGO+TdOuri30rvpR3sHli7XQB0ETVKN1UL4yBolt0YJXSzs+SGZcs1V
OcSBcuJA+lnOL34buKQeHoYJKsqQCqN49a36d6opz7PvV5YWGomlpc0b1JYkPbwvfKhyzhD7phhY
oMZxrHpvIKMrgy+z6V4ZlM2nvrDDbrSrCaV2nThBW9s61b2OdnbVm04kUzuDjJEvTRgaBX1I6EeH
Ms+skh0YQRNVX2GymVmQJNl1uu4peeR2lXKI5LveIN5o3gVh44XTwnLxUIyKVxlgk4fOsd/NJ6X0
9/4w2akxPFz/cKKw41AzbudyqqWBXhQ81cWgwsbr3XULAmfkC/16FJK+ioHLc/S9y4fvY3nE4Px3
wzzJUn3QClGbqgAT+YJ+h26vGhT94DbOTgSK2kw5Dky1ri9q891+5e8fR+3qcPNZPufZhGassOqO
xnQeKu04po01oORBxnEX5GdNSV1dPinKzxnvKN0E7fnYVlLJBTORXUmPYdXaeqfaxozJgyizdQkH
pCaL0pcl2K8ExW9PAGOWY6wX+9HE7be4OPc5teIG5KqSqIdAuCkcwEaZks25BIAFORbKvPNpjO3W
qstjraBpbLRBA/auW4pNXOmQ4UGNOf2405zAaWOB04mcYPn76vMUWYakqsai9Y54Bn2vUqi5R6Wg
VV8QPPzLQDelejFIuESpleEO7c7oROOZwi3lcDWv8mjoeixksLvBSSzmEEu/n39OaJ9Q/0KDCoRe
eojzWGh9Wl688VpHbPErgciJeGRFMlNRip+BGvNrGwSgV2ueZHqTzj+uB5ZoSzk8mqTWpEjxwfHe
KHal1JacVYJ7vACQ+Do9tGf1NiEIXUNpba3EPHqr7RVwH+qktZXuaQp3/2pNPHNH3cZqxxgwtgzB
3a3fkU7Z/zsLXI5WSHMYBiqyjDboLVnRdgWbBJ1+gg/z4airiNKHBocqCJnQmJn9P9K+a7lxXdv2
i1jFHF4ZJVmW5BxeWO3QIJgzQX79GfS+tVtG+wj3rPXsKkMAgRnHHMOzjY+0E4nCCQJNdf0FZyvo
xOxbpuLTSwN00MbyikqJr886UK6AicXyKXYwS3F/+eRswc3mRylq1ADLAkJTIK/YjMs7prT8itAQ
vXg3kU3PKGuQXo8brcWgRdt6s2q4lT25ZXOzoJgAeojCmKAHTz0tvperm1bJXKnb4aUM1VVj7RuN
+FR5drLUn1uwLS5AZeRg0Yxk+NuimTFvdrSXjQ76m9oAcEUF+YKdXRWNFk5o1arSc9W1r9WSRk0/
uCXt0KB7qBnxBnS5QISlu3MveU7/POqHzLrKSsjHjaVXDjU8zlvbv4KaHunkA5g03YVQjGMqPlrv
3ogKvD44non6ZF45Lkm7fWUvt1IOKdwW0nRel8ulm46qNzvMp462I2m20Ukfqgw0mRCS9CzyodlP
aROjvJ6Zglcqug1cDDsp6MUYEm5DURs7mhC3TxfYuVu52ZDYimxAn8dsEbh1gdvgGwhQQmBVWwDs
rMI/ktQIdSMogaW4fOd+ZAk4Cx6+mFvPbnps1rQbDdyRMZQx04LiKXDUsxdHcrapDt1KUxCRCMmc
EaGiNgYIMZ1dh9I2VAEn99/mRSpnc7t8zNrG+fo5E+p+AA75JAANQJT+kqJu23vyRpTt/S91/P8m
0HxbAVQcSpkbX7kY2eTh+CaxPdssV4mPysfeDLsEzKuWjxqPV0q3oi0LLpfG5c1JAx3aQtGQCZq3
xWxct8rLYJVuJl+xfgowIWlVolmRH2FFZx+dbw1UgFd2yKTXxp8WFkESxtL20wTXvIp5LRI2bx+K
BrSv4EaLdsql1ZWujY664NvKefKq4xlBY+RahU2IZUDj5vxW10D4OYuWFVhVflITxWWsqq3eokGa
ZIPZke2b6a5oROVdgVviGwJTvrDFGb5O9T9z+EnpSgdY5vfF08M2yoxIdHkEZTSVbwQYVFNHZw37
1kEM1VNcEH9tIJgR2dAoEKVPwtW4CDAvMBftoC/w/yoIKLz7RWQFM+YX6VGkeve/NOD/vEs+0It1
xLKrm0fVKoKAkF/e9YlbXBu3S9QHDBFmctM/TJ0n1ENdb+KFPIWf1KwQSnezgpX1SKFuDSkGRAEA
9qzjfDIY10VbFdh6fminraw+SQwU6Mu83mSStB21OewzkcKEINrkp3ZMq5UJZKCgy2ZMnpmVYW4/
dn3qxmb8NKGvMldPl72LaEEuFlzYgPjJwoLMfNTnCr0WcCo8GRmGQlnm1W0n8maCD8eP7JQNSWQ5
qe1jX9/gJboahbF5sisECDkgDuRXPj3GneqzOfHt6R7oLQ/06G5RgPIHkZ2C5pGuvqQgMzGGX3Jv
QHc3rd91WRH8UIEp5Ed9hrZKh37BwRiK5FEFPGVt6dYZcHFGMGDyTGOhLhIqFK25XsIzT98v45Qk
q6KqqkVgb8BMQeupSXaTdcWmQRW8QfTVMEHotFqECy+JnwKy27Gp0wQ239SKHXjaJxhBpTk4yiMj
N5cvm7repktr8dYpBmRE7mB/k225XXy6qcFlLk9uAlXxjdMiU0CLYUXntV4Lak6037bpvMuR9V/+
ISIzyTOqq7QHCV2Gr7uC5lbUUCu7cTj4ySbdGS+GoN4pqiXzc0HlqLT52AO+ui7nXOWYKjeCcTOE
DTB69oEcRTLKAkfHDwUlGtOGsUXAJNU1CpDldSEktfkRC3sWovBKzXZN66VdVVeVKj11enaYIZ+Y
y6NLIIrNFhqkVeerMmqltsCPC4yxwRmtjEqdNbQIyLIuiRRNu5aKMhxz5VZwS0TrcOGQURezNC9r
XPI4/DZ3xiYB0Pca5NZb+26tS+kgjDo0gi6NwCIb66c9MwJ5yuQ6Y3iPMUO42QyuYdunEtBONNOz
ud/S/k6wzR9fpaXrKCyjwQ9g5/cVC1RxzTFZShAKzt6K2aE7ffv+FaBsRNWNH63Nn7X4BrueQTqi
0FF0x3wG0pnKq4YO3a4qyuivxBQV9v5+Bo4CZWFb1m1lHYPjdpZYSsIIa8mJgSmFxW6dZgI3cXkF
m2/tkXgoob2HDgmBWNHS9Z6a/4PW+fkubL5vl+aKNEsmZH9pftcqLDRs3PrSCrP2mZn2HWCH4dyh
FaGpgs39HZd/X5h7Z0Q2aM2kNDmxBiKtBcSu0twb7C5ikiV40j+YyO9rcW/NtkBWi3FDclr5TyEz
5nXR8pT4vavtxkPtzW8ioOPfj/v7gtw7k+JOwoOAnMck7ad0OajWbb7k2//z2/q+yvorzl7zWGmG
ozCTnGY1C9PGepvoXaGfar0KlGR+nNi+a452A832ujwZIjVW0R65sojVL5pkKCw+Eu1+zMkx0yk6
VLHArYveAO/V56RqJwlvoFUwqddtgYwVxCh/28Tvp7j+/ewUbWuwIO+CUxxXfrQYMDVEjk5aRCY7
DhSTZDS6/N1EN58zHFWPBL8rUnIy2PKbQMdTM5vjlL2mAAf+q5X4hpeSqw7LR4mcNA2TK8z0V2RT
nN6N2dvlhX4Yvv52iHyrK1mopcWYlz/2IRqUQelrKFyiHdBsQRjeegnIgrqdyJsJbiDf+UrSRpkk
Q7KP9XxKk8NEbdcgAtsh+Fh8zyolTqLptU1Oun6fAEfMqs0IfizVmgS34odxku9HyNmMYpk1W896
+BO0rGaoXRCPXQE16ilefMWcPRWyJX8Ver6HzN+X5AwIuEKSZp7w1cawvJfBXty5mFKI6AYEvMqV
je+XHxqkvYCvBqpfhOW14ZvRvCkD3bUiFXhA/apRAB0QZcR/e/LvP4yzLYaklvqswreaaQthqDnq
x+Vhit/GUXqMkya8fHsFNoYfPCnrwmR2XJOTpJqBPG4VJvLkP4ASvm+IMzLDQJexNPHm8y3dOHd2
BNAmxAD9LtR+A7YD3JN9xFRBBOLAMPc0VxSzCx8oZ3RIUZs5WabklO/7ve6NdwAr95s6WCVvl2tw
n9So/InQHyLHyze4iNQQsCbW8TEGE1vR29QFfwd4ia/s8cXUPnSt97Vuy6A4Ribgv6C4Ntgb1HxE
b+tvgOC34+f7XhLGcHTTXk1uMkaqHaN1UbxMECiHgE1hT5s2hwhpJz8o6J5evluCm/yVtZ55FwAa
cl0msFGWhYE+MHv0VUSzk2rDmy2OwJX9UNn9vk8u0DGlprZqo5aOOXXjaIr+A/OJ/XcGAozxMd20
XroT3S3B8+G7ZaaZOLmT9MkJY5+z+qR3T5ePUPT/OSs1UnCgy2R9O4MUJMsUTv8uxvgaPDj7Rj06
ySUte+lYdR8m+Vggbnh5B8J3sN6SsxXskerdUuAdtP7oy48rVBTlsFB9rvaz33vUBxGqYMm1cXDB
tvOdHZsyyPoUY3KaWZDFo9sVIHGeVTdv3xWSbbvkqtNfEwZo9CSMtwWXnm9qmM2I0aIFBnU5spBu
uuv+SSGueapAkdYHsav6fZQdjdSdRPIvgpCAb23IUH5pdSScp5Y+VPZJtnO3yYXzdYKggJ95qBIK
Jr0RN3IMR2lXp7fkCuAylJdAxxhZZWTlLqqMqFagXeVf/q6iDa6P5ewmEaPOElQMyYna4JDKF69I
b3TR8KxoEe7FJXJalVnSJKdh3pb5w1Q9aM7z5X18WYUL95NvXVhAiJMBM1IYiTSjro5dMFl7dcfA
vnjMWSRLhwxImTRLN8DTBkr9ex6v07gPFo2Cg1Vb3KWdd0UGJF/9UVvypmzfm/6JQkgSw0iCx/RD
m/SbXdW49wvg2Mw6qUhOz73fb40N26ALrG3jffXeB4VnBevA0Ril14M3BPFt/mz5mNMGc5nIkAhe
Nc9cSdJkbJAOwVTNxbZwFujJqGBFe1Sy3gUxnq0xkMiEPUB/teYITkHkXfi+iFknDk2GLjmhLwKx
IQxbgG3aCdYIlbyYG2uHUIKBzF5U11ljkwtX5a/+iBmPy6CV0lFCS80ydyVC43i8J9Znunzq4Lpu
1VFw0AILxvdKlDE1MordnmxL9ujwWjX4rtVN02ig5hJdrx8qxt+uF89sNpKiG+sMj9pqfGwvXBB7
Z5VLt8au8utINHLzlY1dOlAuTDCaIdbkevhPNGpcMXedo1UC8yr3RHO0guyab3VYat/PCLikY9tN
H4vS+Baerp3dVnMaDjFAyIkIrqF8CQVc2h5nvohtz21CGqS9iXZTLSSYJSkA3PF6iu0Pk5mFzyhg
yBNre3fSiALxxwRA7GqXxqzCtBH1oWi+MWMd2qvp8NaN6q/Jae8LqmawTs0WHCC+XNcRbL8z7500
kpt8s2JRxvy1Zdey+Sb1R0Ywmz93blJCPXWoo0G7SebrRq3cDtIcKkwDWvCuQ7AGXmoOIMywAO0w
yn7FqGsth7Eh0A0LagTNg5lDOvi1txRXG3Zmcmzs5dDX6tZ0qocqP8bgehmSkIF+1NnYEIJy5VoN
S0Z9SQWGo303OvzLTAo01mwwrB1Q5eQA2wC9Hx0D2yU9aOOAUVvNm8DzZWCkViszlyX3qgbgz9x4
lnlgJvOZsrGUT1vBgKWGoxgw8NaDqiKBREMWe63du2Y+Ygi8RJj/nAB3Ctofmj4ZOYp8UH7vFZd2
6jap7lu7C1qquS2wM3q37/uwUe7t5FZzfi+G7FsQLGi7zB2dz4ZEbG3iTNST6td6fGsbw4PefKCA
pmNk3jA4btIfM3qbSY3rxCc5eas7y5chqt6yoHMyYJupb5u3lhYklu0qyS7XF5/ID9BGdnXHh+5w
OKWTqzox9L/0sAY2qZmqYNLTDave0gwCoSa+TPUsxU+gFHI7cjvqN7M0XTtLc2eXiZvQ3GvV37qS
b4zWFphdQfjL99BKa+wzqhrkFLcfPQRqlo/Lnlj0/znf1iTpLGUWXEpqde7QbEHxenkBUWWDb4jJ
rI3lUkP5dU68BTQSxhXdOZ5zjXkf9OSuxPB7UbrN98TMfGCZ0VYxsANg9/I6L84OmAxmHrnpnzp0
xqDWvctvaq9u3HLwW9wcyRUVgUU5N98om8GnZqQUJwtp5cf6PtsoGwIqwsHv7sdH4tUe8XOB3/pB
wOmbK+EbZ+NMdatU4KP7cGrd8Rno/Vs5c6Fwvi4N4PONAZDX6KrueC2muhMEjnzzzKxbJ8b8hQNh
4nLTSFtV3ycgyxHcJ0EQxIvBJWbbl3OlklNivI9y82AnredA9nie3icDsDHQFRqHJB5A1pPdCtYW
7ZCLv3uU3NV8vcsQedx9pdcgRHI/e3e/oGnHGshriOQDBdmGwbmzpMtYqdkogetZszHTw2C/lUu7
hXCPYG+ic+WqboM5l3VLFnJKt6gTaxt2VYAWcUFnxu0j0esQmJ2vCZqzREYpwdzQtCUGxtpsawGb
WsvWv6vrGVzRzbJjZjeUIRlcTtJ0KJiovi66DFxRTcaYRSovGpKxAnBI48aaN9YS+4LPIvj+vAKc
pM5d2acyOa0U69Vh2eIxj08WuM61IAul07wt/FIYuAm+j7lelrPvU1kNIwAUoz+XNtFAULHURPdN
cHymyi0hgRAqXeuuK3pNchMw4kMlRje8qQQpTwUVE3pngUKQCrrgoq1x4S8yyCJZKoWcygE8vvrO
6FrBNxOtsP797PCgLhBnANgQJLe/TJlE/STkohctwVmFvtcmeUlQWOyC5KRicnYzHptoLUIoOz1I
Q/U0blClN9wsdrWg9vLP5aXaDMKm+w9iP988jslZDalL22HokJ3p0fQo3a3jNt01LVzw1QUjJHAR
URZ7NWzBxecu17VQbUjkZk0ugMHsq5wvNdxBPgC+bCL/9LKg30yDS6mb/3J+qz5cbSL076IvwJmX
Fqp3c2PCXNIZZa3aU2tRxi16+Zx9wcRN65gNWpOkPpH80akDvd0UksjBiPJPXisutViZ6nruHMeR
gZ7qFpI3OXKPwe2JGpjx67A4D73uBGMsH+1u2XSaEgmMnKBC/5XTnb0YfdIStRtQRFYr4hKnLN1Z
KdxFAjy4ontbV+6ptoci2UfVmLIoaBKcMy8Gp8aljFEHJIzptt7Hr+XW3q3yHMiXXsEdEGb3876P
OoEVEt1bizNDtdObtQ0Zi5N5U0BMogvsSA9I8EnTAFrZ6UEJ5tItvX9ZQbQ421TmyGuXsXGOMy18
e9YgY78tie1f/qDr5b+Qg1ucedLlwtIw6ganldwQTHgQiKVrEO2VkIwN1q2ULHeXFxRlGRZnh2oV
VdGunldvrxwW9ZRLKnTHXi3nleqN189QcKrmoEpt16IsjOcuKpguuEmCSpXFmSJrTPQmqfAbVAry
19zVIKDYGiNS5C1rrqcCZblc1FsUleV4mTnizNVYG3i9ejTuJQy3Qg8MzHaQiUVVR4qSg4UqMVRI
jI/LJ75u5tIn5qxTZlV9V5AJbhRw2rlkBJw3VeDYjqs1jkeqVBAviErG9mpDzmzEqNRLMxC6kuxC
D2lN6+junn4WmZu8K0/OrVm75WaB/gAkqY8poJ6ThxOHpIgQd78+zQtbt7ngKNbIklkztr72c5hv
rrP0oLBYZVjKm1K4nuCkbS5QyqbOLswG6SyUi/xealJ3HBCgUxTLLduXoId9+cuuJuDS9jjLBHTy
1E0lwpduehuHjwwv6fICAutgrz/g7Et2Zh63GMwA1kE1NrhI4bCah2QqUXSifr8ovimssoqKAjZn
klK7Nke5Qmq8zgQzUNwBKQvalnCdA85S99dTdj16TsQiinCaSeAxFFRyBG7mawDwbNd6OgG8SEfs
er6zKxrOs7rtYZOmQQ4un6/IJticIcpyqWmYkyERv45vDAzbgS8pdjGkuzP9MVib7EmAVBnsk5Go
HSywgTYXFvXl1LfV2MSgfEBTvQqqgh1L2bjOevoyosyottIWComfl3esfp3epUvLmaMpi6WUJaiT
UXAXWtZbQu6XvMPM4Ah59W2t/y5p45dEh3ZjX+3RWEKVsyOT12TLZ2PBdiz9EEkrgeVk5ep+IINn
Z/JrUQ9BZR5oK/Vup2FqqZ/9Lo3DRW0xvjhd5eVVJakBjQ0furqHBvLIoAsGXnMo7htz/jSr+6Ji
WxANeAtxfks6uMEpix8WEDEZcgsgCEItFkCSA7KtmP50FZQslVR6MwvUXul0w1JQ1zqJucsHet+B
WMIr2qnw53rZV2BzaXvmSkPfeYkxNaCSK5/RI2p3NmY7msUtMLg6TTYLmAbBqim5psZTqu6qUfak
DtJcqab7OYYXa1oufokGTzAaqmsBCNQDMGuSFsK/uTtqo7fO6efKZlJuSFK4zrTPVTStJRs9H6X/
HFgeGnL5xswE+pg5ajF0fB/KDv8qKgqKWjFgYXoSlWYfjATzUUj2OwLyAav3Sq261UsHnNCTZ5fr
YEig15VHDVAW5vgaI8DQzQuI9nJS+EOr7xV9Q8B9MdanLlVd6Ix4KRI5WVX8GQCLRi/caXgDgtvK
3s2l8agKyZG28vIFnYeycU0Fg7BEcg1zRp1cQwPcRrtRq9x+pHtLaa8obcCRUpmPPf6lo1y3duaC
hztMksyleulbNkQ/6XInN/21ZaAn5TDZhYTsCYpZ74t6kAkYX68GvcSQKiAmQwHcnewZjuFZRlmB
aUHp3Xzuw4JUfpJ26CBeLbWPPoxfLtNWlRa/HosN2EEOYNEGzxOGnD5nsJxniFkYWYvWKeZt97Vm
HFBXPaUW/SXLRaBMG9Cd+Rro14nWhsOSg99hPEwKyC5VHR/25CyoE4AETGHwlHMSVL0a6npTu2y0
N3oTdSwJIYdcWFEdT2DRqkJzueudtR2AptTEwsypo6WpRndEapV2U+Ins+HLw26OT+Z4SmvHU5xH
fbC8UWaIufBmgBzGWr9M9S6TEZpoGswuIZ+Fsbf0BVwwg7QnkBJpoCrYbzvLy+QjsDpBLdW7Hh0C
1ZqvbJJHbToHpLmbVXhXA3OhoDNJi42m7FXlJCWnrLbBnvYLsDwvx5n19ttS/bZnervA+NUNdXUM
fGRoVkwY5I/b3mtB0+XgPs1ZGZjJhPMkbqsArAvVOgYluTSdXYjYeCO4DlI2ejWZBd7gZxutaaou
Q3YHxHecV1cqe15Kx05Q11FCzEHmoQMa6cZLQCLW5nBKgEplqBBPRLDy6uj+spRnC3PuvdU7MBuN
OT1N6aboTqb2qZDtZXP8YwRxtgTn4K2hk1NdKqRjhi54PHi5JAs2Iao78Gj/Mh30tHG0te7AEn/R
vBpiePOhPJIbKYAx7aE9QXRv2mfvIJBvX6kvmvT58Rz/OwFgO1wUCB3T0ZSdMgYNIyKyIt2YyePQ
qTf/4CjPVuGuiUrlFrBqAOUN5TEz70ZbdJKidjCvuLP0WjGieScdp8rxmuZmimVYXN2lRh906XPn
vMsSKin9g0mJKAkW5P0Od1F0ZzJrOUGPJNnGUR2yTYZa0aprIKo3/zDn/a1O5axf8yz66hYNElEF
8LXrczP2FNLTNfSbqVuAfwudS3ATeJnudSiXmfhTVN+IG1NfLZ+/nt7Zx+SS1KpV5WS0kRZnIzBC
0q2TwJbaS0hBwaTOV5N+X2Y59Lgiyl5q43OlGHSpjRKEfV+WygEiPSDU6PxyetSVHaWoqIH3OF6g
MZ/B8U3uZBB/Hl6Y9aClN6piPU6Qo4RWgcfaxVVGVFPqHUNPmDUwv3WgspelRyuoq6K66IPEnE4Y
034p2wU48QGHJA2SW9oJyKKa50JWwstX+8cHdGYluE+CWMvI9DiTjvJkRrm1yxOoIumZINn4MXs6
W4U780wFeFCZM5g7VrqK9cEwXx+rjwTCWSJUk6j95nBxdzrpJXrJqXOEgLVnyE9ji553abpLDJIt
Us76vlKq20G3A0d6mhI1iIff43SrWE7YpMkDeArf2gG9bsQlVHDYP5rks6vHxeVgfmmb0ka5KaZP
evoIRcXLH/OHmT08sD/nzPep5kmCVIgBygoC8EA2HHo52Y3N+wQGc1BK+qPVuIh+IV/cChrMgg9s
cB8YtHI5UfXVn5XUVeIlLB11o8m3CbMOQ2NEl/f5s+M52yf3jVXSUYBsUywH7hKIv2p+AynCzDPd
ftN5qywhCNSfQUDtIV7ZaB+Xl//io/jLhJwtz31HRqAI3SSot3dBHCHAfpp+QSitfIGVfsRM9zEB
bB/5x+zbG5TEf6OQ6udgqu8+mn3sym79kIB1S/DEfrxbZ7+Jy720ipRpVuALmBTWBDG9w1JBRPFz
fe/PGnwbrKqootQAGgN91m9lOIjQ9gvFNyLZBz2MvIm9ZQgun/V6cS4cNd8Dq+syy4oil46mXe+6
rN4TswuRFyhI9C6vJHo8fC/MHiZGVRt95XQ7bptrGqHw/KUNVm0EK63xwqVNcdHfLCuTFktYKdmX
WGu5opF1vXgQEIb2nagY8EXGdGk1zr9rYHFQHGVycFvBLqP4U9Tdoro+o9s3ApOwo3g21u/ycRjd
6S67N8P+odwBryO4oMLbw7kaiMHYZW/ZQMZvq8OoIuH1yzAJ1yAxbn2FQTVaGHH8GNuc3VjOLiVW
DZZnByedIzIdoiyiWylSN+QfaHB8s7x8Bwz5PagyMgrTvujglkfRYz6p8lOfDYJjFD0IzvZUs5nK
BopLR3vKgio5Tk3py5ME+Prr5Vv6NRdx6d5wFkVGb4R1a2gwUGszA8211eVHHWLzkC7TKogoAjCX
ZQ+WLKNRBGL7FOTdMnT7djYGzmQLiWWR7c0FRTZrAU2W5KnzJzpM/uWfKXq2fOeskbuSGATGOAWR
KwQdIiVyItwuT0hTtCYTFw6Eb5BV2VDpaFJJR01Voy5boK++lEFuHcxy+iSWATD4yWn3jQqe1WkU
JFs/kLF8u2F8h6xs5kEbBuRzExBcfWg9Z7/bLYTXr3IZNRS3DSDgceN8QodXYIJ/7k3+eUR8lyzW
LCNLgOdE1bY6DFER6XeL1wK/RH3HN0WriU6ZM1djGme2YyInX2Uh+3vTI7vhpdoCYgwlTkEg8XOw
eLY1zibpS0tTefXkK1OtttXcemt6uT/dDtfSbQboTbOvoVzbuXXUCLzA+nwu3SbONDkr7eyS2fZx
LvXNoIEoXwX4whrCpIi3rcE8VvW3k9oJnLggTuD7Y6mlp7U1YFmSQq92Xzhvl9+jaFucfXIYBZOi
htBMjcgGtA1XqzyQ2LKvH+bS6XHGaaCAFdUtwh0tfk2AfB2dyWVMBAv/wtNfWIbvdy1jW2hdS+mp
Qe7qaaqGi2/sDbO4rZ3xoM2SGztQOEYptDKGU5GwqyZv7srhQemWq8Kp7keS3VUdmINTem/M9Utj
D9eKRgKlM3ayVjwnKmq7beJO+smCVmVcgBOQaUETF14BwERNIMVjOe9J31gu0ZRT0isKQHWt5JEx
f5CNf9QW+vMg+LZak5dSP3QIFtDLDWJId4AMzisyE12hXbIce+vp8nURvUC+TQJ6XNTmNDz3ocXj
0/w+Q/XN8epH+llDLwd8c34BUtiid4HsEvgOwVvg+yRmpxfx0OMSKTnGiMb3VQfv8vYE15Tn3kho
0alJKdvHpvhoy2fLuhsbgQaCyE/zVTgdguIyZlEk9GSV59ZvUUUPmW/vmtfyWL7FJ9sfQgvpyYG+
rBhC9v8BOv15OufPteHrcK3e20VewI7271Vg35T3loqiTveAImAGUlrjGmqZaIPPPgrDj/PewLxd
GuWf6U70SX8Mj1AV1kzdsZy/SPClnBVOLOGTEuu5n/CA2k9Le3QkQbIgWoarCAITRAlVGnqSiX5w
YH8WufVlSJtI6v+dDQd+/2xHXLJQq1KfKWVFT6wN6gnHCtJRa/oHwm7fl+Hcbl+B6qQvO3rKenzB
2HieRulFaceNEecAAU0elUDR1VO/YDbmJN4vv5M1Yf/Lzp5tkvPDvdGjc1dP9JQn495OW48BW6v1
Rlhqpm/WArf/47s/W41zvVkR0zGhPVZjcTQnWiQ7i4C04OfWwtka647Pap05Bq8rW4cfJI8UTmOr
bQCsHNLAvF/hEU2Y78rr9HV6Mu4vn+TPRdazhTkH3LN0gWZsSQGMUNCBche/uOkOQHYiWUemdQQH
FmoRzm88DjFrwM9J3tnqvF/WCgY+TVT68m15v/jWVfVg+7pru+1hROsOLJ6Xt/ujgf2zHs+v0eqs
mZ0S6xE79wcIXcXa0wDK9cur/FzxOVuG6zM4meWYEuofJ5uS36y56WPTN6xTjrH6Zk7QzRtCw0Jr
NM1BMA5aRF35zOcHPb4m43Aw++aoZ6AVhPYHChnTVkuWm2SIWPckl3BtmXbqzWWnlOVh7PW7vlFh
R7JRmEGIzoozWkTOqYKBnbVqpj0rfh7GJ3TnqUfvY7d1OxD8Rslev718dKKH8HVjzh4CRocgPIbU
+HSNlDC5b5GGS8EMfoUhcK5X8XV1A9YXDE+2qXt5adF+OZMmOdQotR4fTemCzE6uTBTfoVIl2qBo
mfXvZxskRboweY4xW1NnYFiI93NjbUDuTNw8Nz/yVq29oa43ZPhA10/xulHf2kt61UiWy/J8Y6KC
dnnfPydsZ7eVs2+GDo0uiwHb07Ow7oG1ISYoQoau8iYbSU2F+Z9+vO4b/bntwlHWvEydRZw+6+Fe
sOg8owcjZJkXBYdPloAmCDuoMHlb7+ulJThLN81p2ccaLN0Yruq/y6ZCE9mdfICNI+l+fBGc6upo
Ly3HmTaKth9LdfiolbMXmh8786Ru480YANsdVU/0TbCe4AR55g5dlaWp1fFwkm16yl9SHyLfBx1c
MFoAyNCbuDUmWpAzcsZCpxbToggBKrLNIWOB2SHBngRv5SuWPXsrpUGXXM3xybpA37WjN+51tP7W
wj37DYr/D3uT70T3RLQmF0C1+pSSUh7oydHA0W4WQW4DKehIN5f3JghhvqCTZ1sziyankgUzkHVT
ZKCyastwSo5rAl9XtPH28mqib8UZHV2d0kEysCkCrEWCaTJHVHn/uSf9x4rwnBwOY7VVmNjQOhtS
nupw3IBHubkXC0oIl+KDJdPUp8q0AMtjIeyUnzn5bjSAsTFs0OXbLdJkDDUs5AB//7YYrelfPk1B
OM8zdTSkokQDuOs06c8phR5NCulKemvNvy6vI3KGPLu6aqe5WtW4//RxCsC40CEskzwlIicZPaPJ
N7wiFIuv/Zxk//mUPMG6ORADbGcwJeU+PcnBEM1ZYJ/0bRcuOynSr6aNBQkYH+BPSTg793OB9mxx
zqzYGu3kusKe42sbk/XrhrWoulc3Iji/4E3wzCN5kdqdqa6ZEvEXe4q0og0vfz+BKeFZRxog8wCh
wjlKObmOu0M59J7Wz4+XVxHtY/37mSVpLBoPklIgbrG7sOsgtzkq3uUlVl91wZdpnPlw2qxikj7i
QsRtoAJBqJaqa4BqFfrQkQnFyIoND7gxgohMtDMuMJlbyJlaBNm5VRiRo2Eo1xFUVQVWWOMsiYar
BnQHXrLU7qxeuptN/TUznYel+ahY/fHvTpEPQCwQ95RrrVPeGWEHMi8jWmnmRWQRolPjAg9NbqiZ
muutMzuXSGEq0v0SZW08vUc9MRVkMF+hjRKiAB4iQj/pAOSY4RraiFBbgg3x1B6OVTigwkYi0sqQ
XzMXNzH+0eApsNyWitqJZZjcmQ1pszCnnBEbpobXjw9KLvj267f9+wX9d4G/2k7/Q9p3NccNK83+
IlaRYH5l2iTtrrKlF5Yl28wZjL/+NnXO9a5hmjif/awqzQIczAwGPd1mLw4ZZr3Ps0CvOlgTEHBa
FFtjU0JHKLVV6v9Vz+likYmjsm6MfT+KAJRXDd7XyC5SZHvAlbetuMray1/oYmsuva9CkBj7kg7s
IHJ/kHrNCJToGJXRUZhwlQ9EDzfUu7F5jto7qSlPox8+ZiTckAEQX4X4PLDkcna+/BimgBM1hWpi
Ca6nUR09w0xsGh4I9BmhuseJT39IlBdT875crdvsJoOSVDVP4l73kCTDh/I9+T4rD0xu6qJ9saNP
8W2s2e2BNwK4nFsuppmQ3I2dqSqSiNjYHyY8A/UZOPKG/7uu0tzmu1hhIrAuSO0YCRNgIrm8S3Zl
96aX9+CDP2agSPm+Hh55K2JicVppRt/EmJ1USuyeD7i3CLoFNeKUwn8oMC5rYsKwlOLdvcND85mo
GaAE4i6SJkttHqYicg3QBYUJAV9Jb6sDp8nHOyVMkGnaRNB7MLyeKjC49J3jC6WzvoWLUcZQdEOU
gdLW2KfXMIiSPJVgAepHkJmannvNNYE87DadDMRGzwkxy/XplT3G/6HZWTRtjk/mP82IiWKfBDY9
gDlO2owe0IFbSHU+4N2Jd8SXu5ZXhhnvp7KfhUQgc9+wfMw0YLpy3Hfzk3mIncyu3fQYdbawz93u
+3j4qybilXHmUPRxPsZBreKVj94Y8uhSaDdqAdmsf8vlF/wrM8x58Ila9uEkz8GlOAJ8f6ie6Ivh
VA5et5Fnw9v8zgcVy7+ujjkeshhpmHmAD2HYwVbEc1U/iDHn8rt8Bq/WxhwFMqFn0KcRbhf7CM++
dAvthd0MZ5I4p33xzF0MsS+yJFaoMJRTCPa9ygrNuafOWcti2LqywOTZttXNUW1lVCdd/KipwQHt
ZWusGm/dHeav/VsBcWWGSbGNYdIgzgAq7zvIZMSaE4ydlwjvmAu2g1bhnGzeopgcqkoyBYs+nCBv
8bZS2VIm3pK+fV1f0yeP0NqimPihxx24QrUiPMugky/L7l43ovsR8NMGsFq1lqGjl6WTK6tI3yOU
/XR1xIjuoGwVUdua5gE/7SasUW3E5C00BWcsasFKMamU9/6ejLuSPFSq7yji6yT6eDKurbHut518
08oeKCe1yUvjwyg9FnJllXRXz01tcLVkAPJNGylR9iMdbjQx34+Ffhz0jzH06mmbVwIPVL8cuA0i
abKGuy9LySCKvSTpkTJPBJspuoX0VN36jnyrQZGzcOK9aPU38l61u1vebWGxWjIulpkoU6U0AXEe
jc+xPw+seYl+zJVXqTM4/rt8EC92mLCSdwlJjLRKzgEJdg0mhyRMtK27E28pTFDxmybUmqKJz7IE
bWx5o9V3QdnYms9zW85RZJJPFfpDFXWQOUm12Erjx4ac1xeyTDRwddjnlV7VlUEzaDnkrHBT3Mx3
RcU1333Dhd7Ddq4sS9nDzSHc8w79vD9rp5FxBak0/N6Y8Q1leQeRPQyaiVYMdJpYYegMANB4wnz+
+GV9rZ8EmGtWGccoyqrrRx/xc0YJQ5MychXbfAEDlrQdoD5illvQ/GHwNwU0aHAlt3CAHL5P7/yX
/C7yJNvwog/jBcPydoiZIXHL6wcve9XPmorFZHRqnZQiQeBVQBakjcW9mXa73sRggllzCkRO1GWh
GbFUkSAoUVgYJaAs4ONq9E3qb9c3nGeEyVcIQCXe6JPwDNDQvvQTt1fDm0j+K0KdiwubTL7KSQDt
YYoKDbw3dkFAiajLnOvXckj5+WXYKag2DcTeV+P43MuvRvFUF+/rO8X7/0x2ilPgcXwMUp0FsbbC
onD0mLdLHOdiR5wCtUhMP60QsgZPKuq70JDBFBA5/qhy3lJ4i2FCyij4AtSLUU0G4q6j0yaok82/
bRcTPvpK0Hqqh/FZygWn1mQLFIV/lycvn5wJFllj1pEo44T09mh3u+YJxLLVrSJsDQc6v5vCmTGm
+WAVp0DZyrv1BS73va58mkkwUVHHGHwL4rP2pppW+dhg9lNwo5uudzC84UUeD4y/flYBjf41D6R1
lEFFF/VRFNogwrcJlM+TTuOcoz/cNH7mZrbBJlejJI8KHL12stQqvlLMM4DLZ7jbtA7xhDvJTe/A
iXrgHeBl77/YZWJERlpV0UJ4vx7eSxrqnA5qU1O2bY2IUxose//FElPPxmMn4Km9Ts5ZdJf5oZdz
BeyXP9XFAhMsSGEqpR+P8I3qIxOgzQjGmpAnBMtbxvwjruqCSE6bSs1QROW15ISYA5zGmnfEeB+F
OcbgY2hbQB1BLeWJP/wKxDS+I36bKaMBrjzg/Sc+JFxhk+XS47J7zLnWFOiEBAFN/jtMk2zUjeaJ
B14un3/777XGxQxzgM0kqrtI7OKzmUF3VcltFSiSvnnMQ8FWo+f1cMHZSJZMVNLHpFAzbGQ/uFG8
N4XwLiHPYjk9rdtZHm+7lPAsg6g6aWndFTAEQUjo7aH9CNB9g/tD5TQ36rNv0T1IKmy6yZ8Sj892
ydlUlkIU+PspTDScYl8CN3y/myD5nStW2ftOLPBarpxjxjKJKk1MTSrgCybPWjeis5SedF6vnnPK
WM29USbBRDukymiKIXC2VWX1HyMuO3kpJqXfthg8BbAB2Nuy+RxpTmxw74V28dg+lrUdaCh1Q5fP
TbSM97nyl9lxr6KIMagQ60mBUk9vdEv2Gnt4KQ//SZ/hXrtf984/9Ah/njmWNnQqR/AmRG2M5AK6
jDMQZG52q7sTfFLEnKMIfkO+Ty5TB12tkQkoNAQbNV4k0Fk4yR+jC/jaDfTJJYc+RHv/teiBordE
r98pB7yk34KRhT/jxXNVJthgVrilXY+bNdFEZ+oKD5DYbR1U/5ba2CnLpm6GMheQEwzz3IXvcjlx
DHBiMztTKUlaOTagggFuCnwfP58teZoBf+gJ/nQUdqBSa6jWlCocJcXbWNNN9gTiBIzkuXJbehil
n9D4Gs3jYPJIYZefcS7OojHVQdr3dUcDRC/p1OP2WT6E4LYCuc+9aSdou0jRzMa2U45xZImZxRvR
48VvjSkdiqDI4wYDPihqo2PqW8ZeNEFm2B3SB4gNA+bRHcF0ID1Xj8oWXOi3+uP6EZ3PwkpW1Jiq
IpQBtwQ5Osow0HFCqdXobFWhu1gqXpNiF/bb/7M5Ismirsh4WVJNkdntSm0qOmR4uRpbEaPtoPv2
820hmF6Ca1Yhiy8+aODXTS4cxV9MMjsMRb0Y+O0iwWPZSwodtD62a3Q2140spI1fjDDb2BlUKQcl
T89ieRwq6BknvNb80rPHLyaYyE1pVJaZUaSQxdStt+I+c7PebW+jwu6sGTUt2/QWBHpS6+TfuY2Q
pUj+i3WmMtSHyEjlPE3Ok/FVFUEA0pmWVOy0/i3MMzuviS0P38xgcjQTIj4mZLq196o/Jtk9ZlA5
m71QXP3yW5j43taYjmpa7EQi7mQdLP7QS/BlamUlpyfDXTUTxsW0zsVyzBOczt7F2J0d63vhXr9v
vGyneIVX344HAZzHPB0yjs9+hsurLB2ZSVuGOlZY1KCUQp1qNHjBGKvNutfy1vcJtruyM7Zxrqs+
3LZxOwdTFE59Eu4R/aZ7qmJMFEox0N82MkvoeTvLWyFz/aNZWFamlCWflQFYS5xWs3PzLttUTrWr
94HgYFY4MT3eLYBzUFmI+dTkVRbE2Nl8/EGBReBWd/MPZwLqtXN+iotdbalWZyQbCAwoGGqs7gpQ
TQAKKezpLb+a4y2GiTpBr9Ul0eoU2qSHiL4lyjvHP+ZwvLYYJuaIVI/yskhSfCUQyxG32qDX4o1e
sZPt2P0fJAgX6o1fdo8JM0Gp+E0xH+0ptVNgmUE1hhm/j/yH4MYQYJwJANL75pScfJtLOsAJK5+V
wtWXa6ReNUopTVEJGBvdq54wW3tQ8Qwj2fOMOObmt3MjhLPFvIPAhJikp1kN9r4U0G1c4GbAZbeN
QfliNZ65wePTVsfEg8cb1F64t13vMwsYr/0MYlw9rBp95CTR96n8phHJkqIfbVy660vkfNPPcv1q
XwUhGlMx/++JaECs0HuKl3m8xyxeMGMB46PaS6oehOk5+0ELC6xRuN1EgOXUW/3NOA3P6F2AV5dL
7b7AG/HLVjIlTVemIqbusDzqBPfmydinwPtXm+kmd8DPtyOn4Ud6L3+lmGGEEBHnrZb3HZniZmyH
QvVD+Gyq71rtQYOqc6BUVi0cgbbipN2ll6lfVsqEG1nqI5mmiAaQA8JlINvkL4CUYRxExY11V+1S
N72tY1fJecmCczJZeHkZDiUVxQhxDgIxk9PYM/vmMX8YJa/DvRmQVAvkWpA8wGjQuu8u3Zd/WTMT
kIg/lUJYlCkqgMGRb9LcymwKnnzJlpD7uRdmTjRg0eVCFhAz1pCQ54KjA8laCIqBYgN5PTvbxdtI
AuqaRwe07EMKWKsUxVDI58Du1fmsSRTr0iSje0mKwtJ8GePk+VY26WOihFYS0N1f7enFIJNVKjHR
BBoAhAXeToc8j7cgbwd/AiDtXwm3cl3OkRdjzAccm6SNMVeRnGky2rW0jTHftL4engWmHPWrsmqT
Ghai/in1C6vqfqwbWHp7gBNe1sDkCKJOqTjl4twx8jfAfOSgLmm96cfMnS19h3Y376RzlsQOAZRl
b0pAKiS49gdb6Ex9jzTbhB7RXBBmD4JgtQeeFy57/s81yszTZAHwWkRD7GIrl/YERRtVHvdS+xf6
XNdbyQL/e1kNoKYHM1LqZWpgQ/uD4w6fLcLfi6bLSpiE0A+toqkET+khee6F72WtWGF6kzeFZZrm
pownS1egOmp6JH5Mwp0u3DUqVBSUXVLH34Y4tyXtKCh3vZrcBG2zxcuQC+5TO8SzeJiCzrgDSzr6
k10MMuQA9IcppJgDCwBjq5RyW/AjuwEAYmr1j0IUvut96aTDj2SC1m+bbA0NkyTCAF3EYtvLqGs6
qGGAMQGw8W3cYhTJDMOjj9uGXNGz2lAnnkRv3Z0/n5TWNohJWj1pAxI1g38aq2hbS8WWqt/70nCi
TH6hXX7sQWoc6MEtZE33Vb4nOLF6P1pGJLkqBs0n41nW+vsmfYiM5DAM4VaJz1UDcFDaO0ncnFVf
vaGQ/cy9WTRBE/zHWG9vSZ1ZXUzuTCU8jCbZZy0CnJDudUl7KwSMWwc1qW0tiAF2qjgZbNG5FYRX
XdZMU2Y71zrRiUhjJTlr5XEKMORFHwMl5+zrHDZ/29YrI+y2FtCkD30xOavjIQy+d0r6XKrKPqye
1r/fYr64sjMv9ipfSHiEFZV+RCtgelCU9pAVAP9PGKoshOex4cBheDs3L/rK2JBAQCWF60OZYsCQ
7Hg2GpTh/vf1JS1auQRYdsbFEKVamzId8c7YZh19NFXtWJCndSO8oMosRWllKk/BBLSVsanRIQmm
ihN6lh5zf4luTLKjCNxVISBuN25wP2OH8hPu1T7uTaNn7sUbMMlvxYN/DG/Xl/aHMukS85gcWAxG
EggCBgDTXf9sPEcg8pjZ+WvoWf4v9FrLNffFHJMQM0OMs840k7MAvHGVYASvMzd6kdsd2EK7CDTx
ZrXz69fJ7F/XVzr/598O2cVT2PGXXmpliJQZ6CZK32pNBSdtnNqxvGnGcDup0POMlIMeaRwAxx/u
Nj8XzL7Sm0JDE8wmoYqZL+LgHIR2VHpIbpVzZ9fP8+iNfDYCi3e5WQwpV6slv54+NR1aOtRoMFQT
cQz9DMIfu6/uMh6nx9KTzbXjKkzOrNswLfIKaVl96JwJ0K/qFoqiIeb/lJNuT+8Jig+Chpv2Hp2E
XfPOg79xN5gJnloPEe3RxwaDknxXfXbDms18cNRNACTEDC/hSyVzrc5x6Sq6tZgRN3MkepzX+fEh
9ShEYRUn2pDH3vNPwdxkIW4dO6LprPvxfCDX/JgNRr6RD7kPywnJUUPUjt5U+ya708F0XFbw4fzr
usHlEHFJG+w8a5iKXUrrBkPP0qPWJlYxy+0WKW4cLT3ryaNeRt4E1O8QRJ4G7IFRTTxB7sUIfPkJ
bFnbB1kojh2SyShhnKVztVHz1lfJs8BUsVKiQfZmQqIv6Lsi5DZtBF6MX8xVV4tgzuQY6oNiNJgm
o5IA/n/w2I4ZlBKQg3PjnBkQQ5m+lr3mhE0KIonAESDooEFApBzu4pAXIHjrZc5t0sgqoLdSch6g
AqijrizEmhP7eCbmv1+dESUsCNSv4al99hAkz0L2sf7Jlg/h1YYyhxBw/UytcxiYLzsksRB40ofh
RQ+s0u0d0YkIRiEs8T2/5b3pLIbXK8vMIcyCCL2F+ZrVGx1EX8Mfk3Em8TEr0fFfXyRvE5nCwIgS
OggCvlMdTpCxhuRgau7+zQRTAoDTSx8z4MnPtD8Iw7eexxu9GLGuNovJ+VWGK3YQSvG5I5BALwuX
hlC2zl474OPMunKjStn804rYXK93kzAMMooaiBN7abbpOx4jKeezsGm9L+OkrNEPOYNqcSv02b6L
Cnd9EUuECUS67BsrVy+NpliHoh8BXgUNmjsfjHkj5OOHJ/57xHKj4soWEw6UIpxAz6DHZ/pB9vUu
96In8hjsqDs3fOMnHi8md21MbAA/iNaFMVjSTagfoiUJ/jrZSnYiWvXGvcAJRMv9z6vVMYEimIgf
QlA4+XzaGTS3eQtcgAU26r4+DsfmJFcW5E9432+O579l6iurTJAQISkeRxOUEAz/XPofYjTaRum7
Ux5kVqhguaT1BGifNEX40Iy7Rpg4sWNe1toPYGJH7QOeWepYdgxJXlAS7acktUH066w7Ku8sMPEj
LyezmYQxORPSWTS+73qFY2H+oWsLYSKILxqm6cuIILTFYIEaOmp1nmJqQdbIaYqXf1oOiwAsQpoW
AcVtr8fgWaBv4/x53QDns7DIvyjQ+2pSkTygw3BTox1oQgFzbOx1K5yvwgL8BrlN9FSTYaUOXYo3
MJ3r4JzPwoLE0h4ioaOGIAg9T2LNcx/yoT6n6AnrLmqXHjJENnG67+kTr+e4eJm7HC1WclpuMSwe
R/DseRIx2Zsu5oaAPOU9tn2+T6w4nso4nhm2PnI9sm+6kzyIlgBHhach278TXfkwzjed/BSe6nfQ
B7uiU+6n70DBhHfyq/nKbe1ydpuFjBFzIj0O2hzE6C5sreyteJrZqaa9CT1EsH7uhbP5Gj7xyN04
7vobkqynpFcEVMZNtuma0Bak2+lf7xgsjKxJtWiINRihIDTUsNGBCxTVTbXLvP6gcd7eCG8rmWxn
kpg0ZYyKJ96hCQsGaniq124axaIPMzFtZytftIfiZnCbs3KaebDxM16Kd3L07XHLc2ber5lP8lWd
HHaVNLexgA9vwXqw0V7BkXkk+r0h6rxEOC9sxZ9Z0FgAbsIwkD63Od+JbmMHUHAG7Bgv1u0p35D7
9RjEqfzYAUmNmp0uZ00KBFe1C9OPMjI9o9358hMlqic3AyfmccpylqB/bOQhayJ8VxHdY+LpYe6a
05vQ8BrhvJuHxqQ8KhSj6c8dW+qIdvo6PEQuhPUQBCCPte/cGXyT29XL+m5yIjpLd5LrUzoNPk3P
cfZGm3CPWxsH08DxRJbvRAX5/WQShDuqoSeGXk5oOIZf79HCcmlX7NbXwyvLWK79MAReRBzhjfHO
32cunkdm0I14kjaSrdo+sq9XuBVnjZ84npUzwHLsQ+jLQOJCa6y3RRvqtlaRWHO/SAMUrzlDCW6j
cha6/OHAVCzLiqzr4hxhrw64lgmiXo4Dsoh6M6QYiM5Vl7OVy1/uYoKpNYsQE2+BKYFc7Yux1wHR
dobDPF0legLGkEN32NT3YNe//StUlnKxO/+uq6VB4bqcaNgnZz/ZjWB/VDH5ub403uYxR63spgka
E3MKVidblK1Apc66hSUkMS5al0UwWT4ZcLKiAN8nvoEuueoZ+/Isz0yMbvvh30DNFDIqR8PT6k1/
4MGIlnDE18ZZxCCVGyNtpg6thNqCQObdjJOAMqlko4OK35CA7TKDnonyLt6U+/9B+GFubP1+HH4u
/jckoe9HfjEEs96PhkM4bEtX9DB9svkfbpk8W/ON6cpb5EGTaElzEOFhPrq9CxA0zdtw233/u1mC
X/aVyfEUQmtKSlDGK5v+OcBIyH2q2MFhfApP0MA5Y0b3XsvsaXK7DdBFO30HIMrf3Ywuezv79tV6
R1mtDLnH6RBy2TG1BwVcBhzfXU55FxNMbMG0kgYYyCc/anA/fi3uaqhpTFv1OGuSa4fJDXoULzyZ
FM6h/MyPVwur0sAYigZOK0X3An0yc07h8IfUcFkWE1eSyQhrUcHdeQZOKF/jj1axdGp12wg9ENkV
+m3WAlHDK7KXa92LWSbYTFnVDWnb4rm3d7KuOLTRYMdgFlr/aLzdY+KN4PttoqR5ePZH3Q6TLwrU
CdctcNbBogQTPx/aWpi/Tw5AnXqKesmKec/JnGWw8EBV91NgMhp4N3QU8WAI8VHeRnECBosMVKrG
D+oRac2cQIdG6U3WjC+pYTxOuQC+kC5/m8rqqWjH20EaI6foHKOb9TlEbVak1lM8v4RWNoKADopF
VblNyA2tIdJ8O0avshx6SuOfVF/YkuZrpQVe5kOZQ8s34ygMluyjkRxKZmXXRfNRQ5w6FvWHqSKj
3RaGq1BlsqoB+pYtqVs77O/WPyFvd5n4NQ1JgclluGIphRbJJjfuhb8CN/z0dpbNVqpLqgcYTzjj
zVXVTll0M9G3f1sFE56kBvCgUYIjqqJkFX7oZl3PKejm07KSwFiMYTv5wC/UkHufSOUJNXiGlcQa
U7zognu4nL4VRuEMYcqxyvs8TIBKI1NKRB2h3dAdVOVWS3myIn/oyV4+DxOMoGY8JEoCfr55Bq83
nJmctwOacHTq46wBxctWf2jKXgwycUnKaQYkVxqeiXE0gUgyUaxa1M+cgfpOFA5bs8tcGdz3Vq0G
G63/q77YT/PsI98wjr1S6vD4SoDoWPVdF8dNpXBELHm7ysLVulYSUpArznNbkIP+RmchR6sDQE7p
rHQfeLzbPScUs7i10qgxpmZQwONSZyL3ae/f6W3M2bqlMbzraoclraUFqJ/USpzzpQz0SLUh3/yH
GV1g8JrKHMeX579fpf4ITyuKiAR2Tuk21+vNIPHw4DwLTMzAa5QPbDbK8U57VpB8Advw1qMSd7vm
qup6EXJfJE0MgjE/xXhijukEcpfl7yYwdZLxBpCXCpDdyMObzv91JVKxvLVZLzRSLbaIVIFTZvpe
imNIxw/2ZMqcRg/PEhM6hN4IpyZGS56aJ8GoN+r0HvTU1ntehuZdXz7Fta52slImRL/aaE+AsEmW
kQjfhgRToDLQJ46Utc44FRhuH20MiJhQhSeeqdU73xhVi07Qygj711F4q8rCG8TIJWGG287QQ67+
mfPF56vFyt6zT4K9nEK0RMXez8deUN3kU426dcA4CBxF6HKHUjjnnn0hFNXIRzsKJMVzm4HuBgcc
Z07g5gfFkux0C64TLgs35+CwD4a0AC9bUyIniX649Q2I9FIelwWvMGfxPmquiSQjENuckxJgqJmb
G5bS24YDdFMKtNqM6R/VDThP1r8gb3FM3On0qaV6iaiQJJE7Urcee2fdwtKhIQAI6iKRDF1l69lR
0jExUEL5tgE6LCmiA6SiLWEcXzPp67qlxV28NjV769WpMQt90jMRQ3TQ7fDAOyI+mS+xZ9rUhYpw
aQcfyiHiZqKlHbw2ylSUY6GEcj0Tc/cy/Ugn/bEzvqyva6kUu7bAfKMijcdezuEc8a46SocaXNnQ
u73lPcssIpKu7TAZwogaRQ002JmHLSAn7xq7cjvYDV4LAq/hVMmLyeLa2uw3Vx+rNLXG6PwSfP70
phinl4rqD0EDamJFPEhKcEsnxY1UPFp03vp2LoWQa8NMjRllQz2USoUas2htqRkwnjtYWtpybhqL
A8rXdphsoSttFwgDKM57O7jXT+VOsfV3NIIegv1M4y/v2114KDwa2Hy+hUUA4bVxpuisNKlCNQHi
c9UyT3ph6V6BV7bUwjT0kTyoHnjKbf+mdZTCKtCnqXtwknFCy2ID8Oo3sJUnOkV52IMv/yxszQf5
i/plfCbP5kE6QOfnoxbOwl1goxt9Em46HpsS51Cy5WjaKJMsa7hET9XtgGJNChrO6jhhjS1AUedU
YYFR+rMfhHZOMPdF5nueWo0cQxx3ZWvQOJOksBmxi3KzL4KXrEIUTR7XjwTv6LPlZy/ERYQrSIDI
OUvCxx4INz97XTUISXgU6Z83YLZquHYMJtDosQkawRzdtXhH7NDWxk2UurFhFYOlH7v94Ko22Lub
h1nRe8bJzOreYmPXYCbh0op9fqi1H8PEoS6KS9wBCHjF0HawMsM/dsrkBHK7y4XEqlRM1IEmofcl
K+hBcZZMbtU0lTUp6E7k0ibLMZRdKTvBT25LUtjp+DZkj5pEXD8G01+XCsc2yM9q2z6FRmYnhqem
0s7vDlF9isv2i5wbI+8yNkewtSUxEa7pw6xtKni/shndal9+Q8yZr7lk13/MQinkEN/VxGupxetg
Lj4DXX9aNuhphj8NA4KruBc+JKfZhKdkM5PAj072WtuAst5zXJe3WCbSCcrY+7WO86Fsom1H3HZ4
HN6D/YyQHsAaNLSQtJKL++BBP//NJfRqsWz1m4Ryo0IHGY8M6qsutp5MG0uSEt4KORGArXnVXqhz
6T+yhJ2DWP5JvODkL+ZtsyNbYtWb/0F6Zv5QKz7EVr1qKVADz75z8NY2/gaz7nbwJoFUAuOevZd1
KLeJlTyYZ/Us7zifdKk/eb2vTEklazQftOiz4InuZ7mwxtO+1BamarnDnpwwrjC1VRaksiREEL7J
aGrpU+gNerYj07QVU+40yvyz17aUCXuhSfpENP5bXwlWaLcJRqIrR66B6EGEe9d5SnI8z2Fim9D5
KjhKUAUoTWQrdLTqaFeOssv5XoSzMCbeZIIZx6KPhQ1fRHsuHIunZCPAO7vv/Oeu5TWZGLeUTKIa
LActHoNNmpUYfi5NAJPDm5DgysdzweX64acRln1WK+WpbWuMdo/FOYU2bVMXDmfTluPWxcR8CK7q
XySVpI+CbOaSGF11lo5B2jWcj5lmRMQg6yzdbDo8/ZjFkShiXszO3/LKLDg7W20UsH2NK4Fce3wq
TyqKMDdCjJbt8VE7kEN45x95bVDejrJnWikhklOCYQEK3k1BHPwG3o4uTUFdL23+CVdLqxSxq6sI
w490PGbJdBwV/Ub0S6uTRivNIS3aDw7x9Y3mm5ypvD/cPC+7yhxtosRx3WkRirRE2OUFprDGjjxB
TOlmwBClIGe22YIoVYltOQltv92NZecVgWhpjb+LeDhgnmsxxx7IcDXUKwA7iwCCK4lNSt01JkyX
i8Dvh/F23ZN5X5Y9/VWaqmAhxJMKGa1oKsFAr3jrJjhn3mSqCqUkqtynAboUablvlO9a72/J37Rg
r92HKSQqSppEm3yQrAjpttUxFyxOnOeN9XWY4uzBVx4ai1otQG48PrfTiaTljQRpeqJPj+u7tf75
TZGJLBqZaEPFKsYEHLGIcC/4Xq9DTRGvlVnAaYly4okpsvFEInXTZDOuF73H0St3JYbx05dAwBOH
W918PaauLW61wGp4wifrfvcbd9pUDKqYSVgmbXoL3NduI9f2+k7yvhcTUXTA9xN1QtAqim9yXW+l
xnfyIOJ4BW8hTPCAxCBNtDnZ0OirUOw1g1NA8v4/Ew6StPZzKYdjS5G6TZv3WvM5zZz5P/xe2fz/
8GeKTAgYulww5JDEoCl6m4ajFOaOVqX7rORUhjw7TBxoM6EwqIScmZDBNv3HkqR2kYBTPeU0b3hb
xsQCTRH8ti9A76aqdE/rY5yNm3XXWq6vf24ZC1Ay2wxEBhI4LArZhx52a8sxdSl9mYwRRAyK1ZnC
679ZZMKCnCY6yLhCVPTVY5ybYBMDlWQEklzAEcNScqNC56yRc3w+uw5X4S43xyCPWrDxKEZppRTd
ZSpbsSa46wvjfKzPt8krM3IQV8j9OD9RUr+pwvRAQ447LD5vXnIDdMCYwC0nRK50ON7MUTsj1qXt
/MBZu/MgbPnEk+PkRdXPeuNqSWpitCQ0wZcqP0yYwms31a0KfgtMOVNAKTCEC9lxu9yYr0gg65vJ
Nc1ECzKZRlMaA8hV8LIK0bGd7s3j60MN05NuQ9Cncwl0J2Jbe1o3zTndn7/satFNq8dK5aOQyNLa
AmLW7urcLqva9rPq+Z9MsUieMNYx/DIDKGQjfdWSbN8Kym4wzG2ZkMd1UxzvZN8/Wl/UIqNuQS1W
f/XHEKCZUCS8jzZn2ZUA/BuiR9DzoJqbIP9B34I4+SkDxFGfVQAeeKU8z0UIW8uX5dDFLQDofjpP
hjdW+dq81QA1vANJ2jqSncnW9LXyole+oifvKLLwmtQYhakq8fJfufXNTH5VYS5d2XV2scvd7IF3
E/xDa/RnoGbpoGRgndRYxtZSpwd3cg4ivHmUQd/kbphYPOQvJy2wsJtUSltJH/DE3CXeUJ+kQd+V
NLRCVO5hTb1W4VQ4nFrxc6bj6sypeUejJEGbZ2jcWDbtpgJcSSfHaQApDE+nkXNNMlk6r7j388gE
/ubcNtImzO4KKUcj1bSzeNzgnNhVe4C2YqE+KZF2UIvAgiz4OfFjixjmy/qx/AzZa0eGSfGYfeva
rIcfUU/ZDzd4lwSDm3+jutFjvCXUMnfcx2vOKWUfRIJCVVCW4+Oq1mjjmd7O3nznI9vJbvrGg3ss
wo6uUhb7BDKOUSOY87O1KZ0J6ILy3niKZ3KDPtm2ATjU2icZMLs0OILRglOncWIe+ziiV0SY5Dkc
ZWPmZYqrdzyqVs45YV9FSsPIw2nG8WUN8M5qdMyzb3GFFnffbUj81SxbzpI4yYl9IRHkqRTqGO6i
Z4VFtX4vCjleApJNppqcsmlxDub60zEXginXY3ka1exsquJjlW0NejD1xiJ17mmJ5uSZ4E1YttZj
Xq7XvEIEmDcab83wuz/zc4s9j85mPgv/j7TvWo5b17b9IlaBBJheGTqppVZLtiz5hWU5EMwZIPn1
d9D7nu0W3btxztpPK5RdaCLMOOYYN94KXcUEWunyVmtZ8dikX8igh8SoIQ5XnQxQDLdttK/LH7BZ
gZ7HntNAhmqWJ3sYTk1jASp61vvDSCUGc/stQWX19jtWXbXFwF0YsAFNGt7OQ/E4kK9yejXHSuFb
VQssN/FiAWSZvBympnjkzjcOpPnUffrvvmBliHo9irImwmk3PYD7M0jVZ0W0o4jD132KMTHdGdP7
xSPk5B+JuKvG8cFKFZ/x2+vfuCTrNkU0g6lxjkkBRzkGw9N0TxrPgpbg8zLbmRyqexYMoI8w7vLP
7Bi/WbtEburPqvFZ1bcuNvjyuKx+jixrKh5Z9FjYzntkI1xuY8XHKh7EGq8DNeUO4RZWca2fpKju
aRf7rOzCHPLVdUY3+gyRxon9l8WWdbfCKKNh6kujeGwbHlYGmKnHbNz2rOEewAwHCOG+zVnyddA/
M7Zzqe0PsX2IbLmF9Eog43Jjcv1zx1UBoWrPV/bKoixJZ3csHskAem6T7GKt9btJpdameIlsZYUg
8ZyzosQ1bpv8Xde/9v2oeCiqFVbGhOgT60tneSiV+EW1ypMumqT/1XP/rQN6cUH7dtZlLHGGogRp
c8S9qmvD20v8lkq79RRXJsWyTZbZMw5knFhopK7vTC5YaXNM4jbDgyjIU86HOyfT92IaoFDcND+0
mXwnmrZvLKv2NINBtmzIq8NEgRoeHHRAbOO1yJMjSTGPkMUYgLAs90CZRb3JKvdm/uDGxn1Szrmn
AbsWCQv+6iknm7R/LPsvZTN6SVL6sXkqytgj9CWX925s35kdBul68TDQc1vUYZwUW6fI9rrErEE8
Rq8Nl57pAEKjF4eWRXednp7GLtvNhrllUbqdOVQhxLRpyZih0h/XWNb4CuGyr1P1Ylj4w9HXsp68
nuabKjpFxcNkD0cxd0Gt6Zg0KFGA/TzMqUfqk06qTdbpHi2eB4I+VvXG6HtOzVd8FUB43NyX3fAy
JtByNkXIbYyZiMpvZLnh2nA/FRAnHlR49WtXEjkG05muMwKyxI/2bILTt8cSJch2bO5cMDjblqL8
eO31Xq6w/IKLCxnlhmNkNjpCdHR85r6UhgECmX8wsXC5yMpERGXvdqaORRqgEcibpZImUG3TyjaI
qh0yWYIouLCDiNQeR2h7+1FdhTNdfsLKOAwliFLb5v9zEadv3RmkXd39eOfGno3ks32ydu3X4pmf
3TeVU7sK57pcexWE5K5IwDQCWEW6Nzf1c+J15+6+rgO9890U073wcRD4BkAGen/56Jfb5NR1vmqO
a9nEtVm5/BUrs5Ib6RA3AsmiDmQHb74KY6vn8tx3CgDLzRupk3WbpOoq27QJ0gcyhpHMt8P8MEpX
YSSvJkj//hqssqqHTlY2jW6MwgxmZ/oG9BPYwmjoPJrdz82D2fGnqB2CFhywohr3ty+T6gtXUYpM
pSA2QQVlcCKfpdax7VzfSnlwe5mrMdnlN66sBynF6MgRE/VsOwaY9TpAUXlREcgD2/YykEyDtzuM
oF9QBX3jNY90yzaQlP1vt3plYuaWprSpf5NsFE/DVgszcFCAbPd/oXZ1LTK7/OJl5y+sWdPFBhBz
+GJygIDHztpLkDvlB1Wd5mop43KdlcGxTDBf9h0qwk2Y70G+FUTbesNPA2oVJ/u87CL/rKxF3XyA
uLIrEzSKsekbB7HDMr+ZFF52aHsv3jsnA3xSwOjewWsDYzUocixTte7K/DA2uZCvtREXZVnQzzxE
tbQpondDE0ej5hu7ccK2FFBjLraF1e3SCWo8bR4Okwy7bJOTH3H5lWbAa0gaMkpCgdZ3QvZ1qgVM
lkHdkNOszwG0200hUft9imzHK6iOYuk5Y1poltGhrrRdnZ6KuAn05pSbj6BtCax5/JTnlt8y05/6
uffnjr6U0FQKaG+HwhqemxGy5Qn/PDrDoeXQip4wpGwgXK/JQqC7uf3irpaVLu/FykY20qpH8HIU
j869GfzrVggMfxv7hbDTRM1eFXzf9HygNFn1lOPMdXJJkIrkg3sQGDHrXUX6f3UF3XBMQhzbpWuq
mryrcxabuOpR8bOUW05UHI7Ltf3Lr1wssLaG0SAymcM8NOSstW+DdI+y172JfOfGoIh2VGutLCIV
nR0NFexD4XYHDr0bMBQ8mU5xkBnbdOWsuA+qvVtZPhLzOIGmCcyEM4RatO1NVSPxuo2/2L2VxbPc
Gd3KGsUZ8zn5Rn6hs5fMfryD3AY4d4xn4D6QZGSaVxzdb2C6e+m3CWB0FqCKUhEi/a4p/nWQJrGY
6cCfIlz9aHxHbe4BAO36B2JXdw0lQcQQH6MmpTd8I1j/TMp8h77WoTAQyDiVb+Y09Uo+jvuOkyyo
3OGVmdkTbUF21UACrspEkI5146VkZD5PTa/WhdflFfVMA0Tu1bRpStbdpWl/0lyExvFYf9c0VUDi
XPHXzDYcSl3LNQ1irfZYaxJuxZi+OgnrfU467pV25mn2d52we/C3DzBmoBNMjlFBjmQ6z7VEeqT/
IujVGfqnKEXK04hvGSE/xziCqp3ebmbIdAXuFCEtOhYFmAxIM+7SMQn6vnrTOvmrN8tl4rbe5WL2
UvraWWzw5uaOgoEgh8J7bDO/sbT7eQZWhQu2ZxH9NtliM+firc3kmy7bFyp5oOXfRFb7YKS847m9
kekXOy28vCve7RmRomV0QckBNosSeiBVae44fQG7D7hphOVrVvMwl0Mwg20FgOfqwGC3uWU0PjB/
z5HEUM9MBQ+RUL7QSODVFn3tgRFaHLKid3eiA2eZ6Vp7xnnuj2nKNzPXwwwfLGVjhmhJv+VZucvG
fxJ1MBvnZevU0Q3mrMyKk6UakBWuPJUJzgOf6Hhl2gS2KE4DmL54LkLNIl4q6kMUdz+J3iv85uIW
V8+B2TaFn6amCWTn6jkUUQo1RYJiaJFF99waPY2hP5Z/a9tvc+Q8DyCRuO19rvjpywXXJHuiN5HQ
RkyeWigk4hpary5Mwf89Ov+wyCpu1jo2yHjEIlOBzMe0Pb3+4aaZ4lOu9d0+LLM6vY7LxEqEKU9s
SzeoI1opBu88jCSF2hbliGqvIoK6+sb/nJa5MtWzLopmKrBgpR94Wnul+Jwjk7x9QlfC0w9ftTIk
rStRrs6xeT0v74km5KbhNCTWZ6m9s4TfzUPCNzpTEate8Xofll0uzkVUzEthRrKb5ClnelDUBGX5
AxAoG2q+222p+MYrPg+q9JTqpmFbprtWd2BdYzBXb+VJ8Dw0rJ8yzxRdy2tN4A9LrM4qhvBj2lgC
S5T8LjNeKzn4+dgtQGDNzL3U3kX57FHd8IcZ6hlNNgeNqsp2dU8vPnN1lKLlzuzMvTwhPvLlBABt
OwXSeslSe8MjVfnh6tO+WG11glS33GEeO3kCLtm3ncHXxnunJOHiFP7BFb1Yafnui7tiMrvt23yU
J50+lRo9adLyiM0Dvc08qCJFxfxIi3+g8IgDRWFSN0zC6BolodUpmDXTGqbSAoR87iB+KIO4+Aez
4h+WWRmVauIxJTXujcX9mbsYNvxJKfU7lcbb9dP68zmrKBNDRWMjTOxh2zs7NoptgwQk7v1RZAof
c/2x/Vlp9RKq2NG1om/QcGvOQ/SV2Qro01UfdnEwq1veGB2TOcOO6ZDATMmToW+S16ENJ3HuJxXB
jmrbVpc8R+sm78fFTDnahrttYFkAW0FAXdRlcPuWX3+9f/Ztdcs56UU95ti3ySwD6aZBWnKvHb53
NVQGNJW8wFXfcrGLyy5fvKk8JsCACylPRtnvdADvLDzdzmy3tz9Ktcwq4DBmo02SppSnJvkSFzZC
GwqEuSKDYoqtW8MYnFjK2nYKGL4UAtF9+qnl1J9T4k9Z5qd9ctBM41s8lUkw6e2+zlDBr1sIgVHb
/N7SqPCoqz1EVosUrNpR27KDbILM01BycABxsmWF+5XW+iHPiT/0WufNqftQA2xjNwXkhPPhocuq
Z7tyzpW1LwvQ4Hfz5yw/8ij9NWrua1Y1nuDxr8JFB0dUTx0ibjLFP4AuiaZxUzt0G2lJeHvrFe9w
DbeAeI0AwQqcHhNV6Axo7SBE/u+WWBkvtyw1yNXhEvX1mzmyreuoWAEV72+NqsjRaBjJWC1WWIY2
VLginXiG+1kMs6KmoLipazhFCSKHkWj4lk58G0qx40nnaVSpPrvEousI3KWMuUgA0B9ky8+4eHdT
G7FxKHAqVMu2ZW3u5xxtpbYMDP3OHI2g4OKYRlMQtRZusqpefu1OXK6+MmfCtWoL00oSZCHvcwxm
/l+3L4R5bRcvF1gZscma3b6ZK3oa9OxLXiUS6Fq2MbNHaCPv66YIDEzV2ka5kZyf+jwK47x+xrgb
YBqgYYvr8l3TQeNnxVtNr8PapPcuQXHWOOk132duepzgge3+tYxKz4qrnW2BrzFxPXAe7Gwudo7x
1IFaweHHfGR7U+R7K7Y2OZX3FJoprVGHCc1PuW3saVp6DJprkbWDfrNfanggedUeR5bsbGiDTPNm
SNyXlmehqIzYM6dUYfCvHgaSQGYQg9gWXZlgN3ZSmQnbOJm2PHDzU51rCuv79+uxUfYwGXI9xL5k
jZLRqYmpEU0m59q9d7bo0iS2Z/NEEZ79feYfV1mfeS7rqMUs1TmugJCFAFGaU89B2/X23bqSf31c
Z7VfTkwZj40S+wVVSvKtP1Xgzhw23d79qQWqIuYVNoiPq608V1mkBhVmrJ/ZVux1r9pCpXZrBNlJ
1Uq7UqD9sNIaDBPpXVILvdLP4+uUe9aL7nEIDA2QF4q+6xg3j0+qj/vbX35ccZUwW7MwclZPyXkS
qM4b9a6Jf4z6fV5gCi5SDWOqFls5CS3nLi0Skpyd9OAYmkeNn039RI0TVARV911x4dcoGCYc0B3o
mGVqYukbCNwdo6xCo5aRh9qO7Zm1jRqe01UBa1DKrw0QrtVQsk6s4i2ZjXw7tlW8TWtkbKyS6XZg
mu9QaDw5QEjbFf6KPEMX0LME/n+0sShYxSHDahRfiPMUG0Ha5c6m09AljAU0qvQumBng+SMf/Ai8
Hq5Dz6a8lzI+uhoYkAUEDlgZYDjOn/XaN3IM38f+aESfEIwEkF/noAGxtwNIjTzOK5/yb9YAMETy
rvf9xjC/dUZ9P6HpwKrJa0CDp/VfC13sNQd8M/rLFCnHj/52Xx9vzmLTLt0XB4ms3eKtm0a27efy
rm3Le5ZNd50BzkStfjGHsfGSflNULN90kX60jTQA7qKbDlMNpqI48VLO/W58jGvAsuvMm6PPQ3cn
SvQ5iXlfDpAwmI/GXAVzmXuu+wsdXg/DSKixguXbrg6y2EBo8i7VoZyUgLWk6zezdoAGwm7IpjPS
KU/Ly52YbQ8Ci09NWu87C9rDOMm6Bxh9fq6ZKolTGYu1VzfSXItn6Eic82O/zw7F9vsioc3uVBha
haldA44mTKFTGWH7F61cF+wN0kYtVxEJXUF7fjzklUGn0HnLHQjSnIsRBd+5deByCfpprDk02bsg
wxtz0Thwdraxs3N631p2GeiCbpukTANAMz14f4WzVFn/NUqpg4oQrWVMTiDa9QoTBNE88iokLDl7
79xPIil2bXSn2xDcMwboeeihwv2o7NjKITgI3eQ0m/TUhfU+80CFdaAOCjleEjqBuSW/VTBQhz/D
zKnWVjy7dRm1SCVgSHzGiUzgJ2khzgAJFtEXfhzdgbxDy++Z+EJp42XJ5vZnX7OoKJo5aDNYzCK/
+xAXD77tiV4X5WSfNARuQgdgr3mnEGodMA1ze6Wr1+5yqeWnXCyF8KUebGnRE9m6J6Bm3e8uD4YH
fecEfaiXWxgUEqShFtSqu3XtWV2uvLrwncw1a3AydtIRYMa/qvLFkOS5XYDCAs0KSBeRya+H5GGy
pqPRdRuaPvfE8TAxq/BgurMUYj4mCB8e31o1xhxd2vYYVMOG6/AFBI+JN8HclNsxRmhVNnc1n14k
iSdgWUXsV41T3sf8pRqJNwwN8YosxpxN8XMauh8gIiwCPb3X+2e3khCBmPkXc5ADiPcGzNj1Vv7Q
Rb1fApx3B3nQ6uCCL9F3q+5B08QmAtKEktFjoKFp0dsR+QvX81An6BrLKkjj3HfBuJ2i6tLrqHpq
n0z9mYOLjsivdRoBufZLZvMLHd/AOLrRs01lHow5gjGhj5grOfXNsSbDFpmQb7o9CHWqXW2bASul
p6MLR7l2F/UVtJWtvQMYQy5lIOSTmaBT37QeTw9QtkM/ykJXHy8w7rwC4sFND6qcyjP4drCdTdp1
0NmbPWABlsRb5pE/aK8teo0OTSDF3PksTkM+TlCQcwPBvwPN4NfpCzCH25pNfpaNG+DJ/Sppvwzd
myE7T3bWlkd0K/tHA92TmWGSsMKOmnZomSje/UzLOUSTFdtVB86YbEB16unuyRh5mHXWJjX2egb5
V/GcZJ8qwCXM1AiiCSNDgxa6e+vsirup5FtaG8ucGcYkMhD+AKkw4e+/8BDTuBJTE8D8OWhAZkVQ
AR85CSd0cZLAbeOVCs8sMM1v8HBphHWOhed6pyWJp7XEF+ZzaVshqWogtWy/rd/KUQssSKdNKXp+
WJnZJ4QkHrdY0LM0aN0Iv396FpUM6wbZFflV15qXNe8R1wIdx9GPZ9D3Pw5KXfUlNrz1GFaxY2pD
DLKNKD1lmgnqXT0UQ+t1CBVy576xpwe7mb164XC2BTRezdBqFaWlK5isj89xVTeNXKDLKE7xzEdn
R6JT6WLysD/GEShnsiaU9Kkyd6TKN/O4U9hDldFfxVptNWlaX8AqAb/xTQcmzBD5trWK0K4wD2R/
HsdhzwZrN5FxR41BYRR/d5du7f1iNC/M8WC2dQxS2/mUaxSsU44X02wnJTTMBkuHjm+cex3i4MMw
dH4qk0Bz0qDhiHZJE9RIMpMc/Jd14aUmCEnRqh2KHxniZcPswgqNnla80RGGDSmPrTcej45EywPB
4iABC3Gts8CcEbIh6u1HBmi5GYBN8TAlIKYpCw/D0BvUgHwzfqrGH44tQ62vvBJglmEK2RQHYiA+
p4nHQf9gdmDHcsPc7b0hilW+WeUhV2npVM+k7oC9Qlo6b7qH8ajzgB4bn0NrBH6L3+NVgjnFUqz7
d9/Odi591ioc6R234CPmmtBZBcJrfh/jyhunVxE/ZEO/sct6XzR8f/tKLjdufSX+rKmv0RS1W5CZ
171xGqcHQd8lG1U5vmKFNXYoK93agQQsPeXH4huGiPzpPgFzVh86bbCo7aiJCa+FdRff9NsAXF7z
GPVca2ybUyvS0KDfM9aFA6Fhp0XPUWepgpy/KWFgT3TTtkAnRYm+Hm+c46Yaxt40EWpwgGBa8FpG
g9fZUDWXJzk8yAHRrROH46C4L1c47j6uvLqnI3AwmigM8xQJM9RmbdNViebL2AH0UvYHAYqBoNXr
d6s/M5Ptpmg/d9KztRerQKgx3LVNs4/bN4CtwkwbIagz55/1IYZvkP3GyekhpcqQ8KoJvNit1SVP
9GqivSisk5zjcBi+yhrCbKT3NAfZcgIinQEpMGiwBZi/KgWFxLIf68t+cVLrpkKNQdQ2RgX4VGO+
LmnbTYpZVycWXgE3yXLhlzAxt9/XFZblD2e0rtlXUYP8t2L0lO7jHdqO5/QTzJnfgQ5poTkjrqef
C6hntr7cZcqy0LXHd/nFK29r8k43pA0q9hTUKYWDKOf19vddmdP++H0rbwq+AnA79FZy1mLMLtsb
80saWJAvirz6SX+wPN0HIzxwoyr+ocVX3TrL5csvHnkb08SoCnyZaRjb2HEABTMfUqnMEZfff2ud
5XdcrEMLHhXZ0DJAROIxwB3B3DvIBrvABERph1qbuk6pWnKVNWmoVc0Z/O/5fwbt6ZeFk2FRuWoP
/KDSuLpmLi/vyCpVGrokTloNRViuneqmCvL2ru6ANqsw+5IonoPqBa4slkM6WupL9Ncw57mBVllS
1J5Fg7aFyg4TwOw5nxUX9GrA+cfgrGnOB8EwUTnjAKXfHjUeMtCHl2CptWACoOS6UaK2Fce3Lv6m
iPAqexTJWWysyTPCeSc85lXH/gUvIVDLFCje+HomUjqVnbgVPlCAi700QSmVKxyN4q2xtRWp9KZl
mFHCW/M5+TGkqc+HQnE1VIss23rx0ObBFgZQfgnyPSR45bnP2y3LFIUwxV1fDzdWzWST3KytE68j
37U0T9iO33a/irJEbKkQq7yCIPpgG9c1RBIRMsgSnyR9ERi+Bc3GaL/Igi00EsmGKhjiVBdhZTdY
DAaDZoKrSbSHKUGUrSnZBRTe+3fb/uKQzGpIDK2GtV+4+KcHhMSbaEMPNORfle9I8XDX5cE4inU3
HVsLcZX7k+SPPO08ltuYqZP4Jzin59KrXfBammfh6h7JFK7td+B2w/SvoZXSjJBnF7DDWhbfx0OE
yUZC8yNBUxLC8RCtGbyIFF7sZIGYwXGEf8+1F609J8PodbzYQC/aB/PWJqb7BAmWvky0SwboXXxv
dSCp7tu9mWZDaGbRVw2xo8LyKQLTdYmxjKLKINUS7hAk9ciauLlp09FH4/ZlSDuo7XxunSSsePOm
WFnxzNYVr5SBgK4Ylot/GF9hBNEmcA4dOFSQz3+Hy77P9u4hAlG+sqyquDRr7eSky7puTPiEcGuh
fc4OIL/I4KjJzlXyul5v8/1xLWsQ4lxWUU5AyXheuDZAE+PpOySkfLPwXJJgKuFdmi+3t1bxxtcA
UvRiRoJBRHZqIrIv3Ycyyja3V1BZrd+AgIs3PjTWXDL2O+JJxqCGEtOPMhgh3zagf7WnAOrtlG9d
ERf8Hg66WLO0h17GJjIZcq5eFsENgHHnHapkZ9b7VQmTqfs0nHZT4UF7ZDYVvke1q6sQyB2bbiBL
I6DtPmlgmNQiqljhetXp4q6sIp9+MubWhoDROd27r9Uh2g8baNVtQNypvJeqr1mlWJrsy6JkNTtR
qz2CdC3ruKKGpvDV1moeSOdxj/KNmZyT+MwwtsyL58ZVQXyv94f+bNlaEzhJCLcSDZdicZ9ImRB4
J9t/Oc9yW+0U115hOf4SBq5E000FbJYJWWnkMQsNdQIKJrBJeMCFqfp+Ku+y1gTOZ8PJKApk53yq
oLiuj77opgeLswerGHyTQL6+AZtXlE4ecVAclz31oIvXeHJOntEsOHYxJleXMZFR7tuh8aGSs506
YtyBSuVcAvfku/WM2ZW6/AztzmM/WZ/MuFGEhiprsRYeRtOohdoZsodFCXgR69w2fvll9KfA/WlW
0FJWAZ6uFecu0pW/pIelI+e2RJTTTg9QfdlObeLFE6jYQZGhuBKKaGetN5xUqZ5prQbsQS03JdBc
JXua+8YHMzSQhFAspMW3dk4PNWZMJHm/vbriFdureHhsk3hw0RU92eBUNc0ozCIVuELxjO3lJ1xY
XZCcwegNMBRLQBC7d+68K/NEEQX/hwqIq7uOa1gOW/cbY4xrdRESiBOgtlvt+5AgEE43fe91Qfqw
CM3MobFDde7Yej2soVQx6F+/MH/WX4XFscwLAp9mnIRRhgRK7Vyje3Bu+kyXCiu/WNa/I8Y/S638
SNK1QnNmlpytecBUQL53B/SQR/BvSNBs262HmYWwKjWFy75+Vf4su/It48y1cpDLF/bC77STZqoC
OtUerlxK0QkuCgrEj4n5brJ1tnHsVWfIvcSe+DVh+Ao1Hnuf36viues39N9ftuZIb8DPZhngjDsl
MdtmRbXh9kObKmyYYvvcxQxcPAPbEUXEEx3wpaa+k9K570sFqQ5VfcfifC6WQC8hKlhMYOxjG7Nz
2snRHMi7ZhhEHqPydQBfaW8DuiSi3PGryd7kc79LNAhzNXMo4+o1dkovFw8Tr88zJpCNqAjdapw8
fRY7a75jANig1FyYP2XTe8DztKhvGK8ZRd4Zo5ijRyM4U6IWRDCHsYuDqXm+ba2uRvwWpioIZEdA
a7myVqbFK3uyDePkGNGxck8Demsm2ehow0JcNri92O9C7V/v7GK1leGa4wRaMn0+nTIUWA790YT4
kOHlR2eb7ZptvxMIHYfA+T5sknvxBT0ilCMNr/9ZBFAgQ2USVbt/Fj9c/KblClwccUQyMUxRM5yM
bfFAg3knH5fqp+mnYe4ra3bLft7agZVRKwxSD0Cqi1MyxGE8p35UPcos98FSi7GWTyMbD625LS2Y
n9rxnAJzB+60x8ySVdleOaWA155F80Wvzjb9rHevHadeC3BaNVVeVIv9EP0qzFc5Rb7lPqdW4ht0
CpwE0zm9DuTAL2PaRQBzDaC+n8fUa7XvvQHwfPeagtGxkN9zAvCXhG6gC8/cTr6ZfdKdfQ5zmLIU
3D8Y8W8/jfSz1qcBgOCeQd+mGNN3Cdru87nr31q7h/LgEAJJ6fcJgEFjjStvs3EjTOsXI/mGRQDD
zU0UwvOfrUnhflVua02K00164UgwHJ5J/sxrFpbp9y46jml8h/86CglK5V5DS5O8DSV5mu0dUqZN
LtJvIyoGkfaYEeZpC68mYFebMbMVruZ6xvTHMq6eAG8KCtpaaZ2GGqQMvSy9sh0DaC6/JZWBvbE8
qRUKQ/kfiv1/Fl3dcbcuu7YWiPvzvThiMvg+25WgXsPs9QHAltDwoIq5db4o4WsKv+qubnvLW9O1
Y+NfFfEl0aYQFL97ct+jvfFIz9PR2hm7+mcBWkBf5VwVrs9d+fR6tKRZsQ5Vi0r40QQ5t7ZD5UJT
pFS6ap2VE2cRhpfLLJtO6Iu13aHcszAOs60EONQGwgP9cW8MITABa1IpzvU3v+xf1kT/c64r954P
oHxIIpwr2/Z7UOpFgOvsdPRzEtBC88B4RNHoKdpo99Gr3C/aTjGIeN+q9+6db2+b9isMSEvN9H9+
CuggPppRnQq7lAl+yqJSCSxIFhYjkLKQAfdtP/rUH/QDBLVBi4vxCn8gHsSOFb9gucT/eTPMNWfP
TFIykQqXrQonHyMjzE/CYRsflgKILPwKrbp/ohH08bNXAQKoRmcupAHIQW5uU+4CW/V5EM5TkRiK
KvF/yNj+7PDKVRtx4nJeLOjt+zHgKHuHHPqVi5KVtQFWSwtUGdvV2ODiSNemqkpRBx/15Ezd+VBU
XSja1EsG6WOuHWAtFSHRfyi1/PnAlZXKSNnpeU+Tc9xtZOMkngsv4y30iZCaRyhuHCtTekI4Bz0z
ADpSweOX77l1gVbWShdzLVtDzKe2hKBc8SkCDk1xR29bfxQDPr4SWbYYATPS6SQPyYN4HcIKIUeC
jnLm1w7OEsMGwRyynbZXPVDVx63MlNmmHYlLvM+Oxb6TfTWVjSDVCitjpAttrOsYSVQ68kNSVd4k
5U6xf8tzunFEa1AKBnWmzHKnHAYv3onnNHDQsuYPaOhuoTamOK3blt1c41FyW69nZzEolMtgzMCh
BqoObhC/U/KjXq9Y/Pvq/y6pXQShrVN3rpB42+TQ7uVh3syQcQZboTe90KDaAnb7i+xzlIwCjKIA
Auob76bCvihe+zoTaCM4E5oSIIowmgWkMfLg8dBlSO2tBoRNrXf7KBXW+neN/uKL9Y5hNiOHcZlA
jeIkpTdNT07ZKi7M7QDEXGsloA5UmFVOplMvjE01v2raAwNzVAvhI26SwHK/a7OpKj+pLunKjhCQ
AUZ8wk6yrfULrFJ5UGyFL4Pmk/6t3yplFRU25Xfwd7GTGjgzY0ipLo3yLvfip+Kh/cF+xYUHlp9N
5udeAgoY1+edl6GVhEDv9kH+bsTfepNry+KUtJ5Kmp+t2t1qDNmENF9GqX0R1P4ZxWTvpLlPTC0Q
+pkCK2BldIsqxGueWF5nmjv80QMY9TyuF6dIB4So1QOWbUz5RIb0wY3igFEkGuShH4Zwrq1gjpJH
BM3fJAO9tyC+rTu+maKc19qHSla7qHaCiTzd/sxrN+kSnLYc+sUu9wmklrVmpDjUfq/fuaHcoAuw
VZWXrz2Ly2VWTr4c9Xg2C2CUZfGrZp+NAXBoFZL2CmPkJWAR3KEfv2WeGW9oC5xkerS2egcSId8U
6MeGFkr1GtxQ8am1POSgLqjhnaBgwAK1KAmrht+ueYzLj105/NYGN49dIESvsvEM7PVh7r7fPjXV
CqunWDmOIWmr26dsPsUp9RBfKOyYaoWVRxf/j7Tr2o0cZ5dPJEBZ5K1iJ3c7jOONYI9t5Zz19Kfk
xVm3Odrmj13szWIGAzYp8ov1VYEVRi4gMnrqlczWetT7o2h7eROrgdH5ObEvDE0BWse+fsJwwFGj
oytKEGQvy1OmNF5Xy46sHRLg0wPpWmx5+iG8G8m49XFW/DQTcIRDeGV0vSNlnqQY7uUt/gMk8tsB
MqtUQhHkrQqbOVjT5zBb8mx11BIe6+vKQit4tDDUIz4plnavfS5NCnjGHETC6NT+t9IlCL1+Pg58
SgHkQvD6VWoHCRjIhGtZeb283TVjcpYssYwmoRqodSMh0sVE66GBtkS0XeRaeaZ57W6eL8PYrLKQ
m1zOcahG/qyLwOdHo3N5IytC5j/yny8CujOzaJShUs0C4HyiJ+8y3QQdkzVvSqDeMCnUO/hQVu2J
5nSokQH/G/shajqlYJKmoiYzlwbRZt6E9ZjeVDNKGaNgitHEyypXz/B7DRZ7GtKkSpMa3jXejsoB
Bd4TRmxMCUMvtwL6Am53+s/7YrGny1RnU2uwi2k3oHI3vauGwOvS8vbF3A09rmU5BGXEyffDY9Y7
kTRxiudfwkJ/BAZnR8f4Mr3PklpbIJiNM5Tvwu/QWqD4iYX6Y0ZRFIk3zw0UizUo3GZ2hPS1X9gH
OeHJqrM7uyQsm0SYJrNWL8iLxpkLc9G6/ZIrJoIZfUSAs2OA4oa4xic4QjdAAkGU9oZnUlaf+9lB
MH7O79M4mhVkLUVnmF1ubBo/PSST6g5oCzf1lSFJuwrcjJff5uoX/ruwTdgCmB/NqTRBqOekCiA+
Fz7BfMp5HGuuQTxbgfFLulRpfikhm82b2A6i36oOOi34ocv7WKHThY05W4Z55iSusibvgA0iauFI
BparFDNK4M2BYrZ8hEyOCi6gsqttNe4O4IQ0k0GKLVFC1iKMYLgUa17UvQ4D+PtH/SHXWU9QfC+i
sT+VU2Ercf0cg6sWsvW+IDpGflummJLAAEHZhCB2uq3QazPAthkjkyRCaam9bGkh4LRN7ariU57e
NWGJ0TBvLowrsc6AgApnEEQorhFzaWiXp/3Huzz76UzfTB+BM0lVdDwWVXTjcZmO+WrmmqKZczuB
62iQs9UYQ9PLdCrUGj2fUQ6tIEbhqsbU49y8+eLj3FWY7UP7AH88imgc4LRKiUche/kh/CEGGrVk
kEmDmNpQQ7PCt9F/cW7oaqXgbI/LLzjzgo3cwzk1MNiyhyFFzCVk9iBAECx1fRtyYMWRejrKsWhg
8czbugM+W5qxLZIaTj1Ff+8EngG3fs6fM2fCFJ50G7u6vURKVWcSjGkCGF6Bgx7tXpuz+ctWgIpM
jN1ruYKBcFwnAIFfkxb8gVPvSWNmSmJjKdJs9SJ1IvJb6AUXFIdO7oOFNnkQKAA7msIzFryPzcTj
UZilcwwh61MxGOYA8tghia6yQR5Nceg+uqbftBlBVkyKIzAFR3/sNoGkbTE3hqGxiMeUwvs1jIWE
AO4IcljYYDkezTLbyxInwVm2c+ktM7YRNb1CUhqgTdRkJ5aFN6noA+q9U6XUDbKny5/6i+Ppwmps
+a3tCi2tl25xC+S/HdwWkSU+NGZ9PWEK/3aRghwssHrfJvg/wxLd/hY0tngBg40JoSWf/NQqq1jS
ycSGLi/HHXEOm63XiTTPgq5XcBHn4yAPthCmnDRlHTn6/drYWksfdcYkJcZiOtWdbIFmXTss2+7c
9sE3wSUWuTyqWt6umCuEGU6pIRVsy1w1r2BhGkLt/vJn5e6KuUTanCia2OIFj267Le/AoWbFNnVq
Z7DBlNl66VXxeHlJzqbYJKvV5iaP8ro7Udl3Yp9YgFpfXuEL5HXhrrI51pwNxdg0JZ4e2N3NVAVD
xBBUH6MGeeB5SgrIgMj6E5Hm6Dr1/SthTl8V0GeqwPiD+7S+qWM07tp3NQTeAyggdbYWS4opgGSj
Ar/x0FU95uTBYy3JH4Z8Mxt5Yc1gfi6rY6G8hH1qinr1ODQJ/tEvQ3/yEwqeYbj+JLPqUXlfcOZA
GsEyWRWmySaRPLQa4idY6n5+wvAszqSyQINcbApwmgAnLx2DOb8uEvWlHppD0mxKvbOCfi+BpFmo
ik2rSVaV7Lskv6n0FCzep3KYbKOe7bHsMZ0PNIXf8e7OcjcuHTPj3nUpaoc4xZfEEHL3qX7KVv0s
foCnFtJB+8Rr7MHuThrAK6ZKltfBefNfsMFL6ys/Xa+fRWpUd810CsfHvMfkbQkkC4h7CihaGP60
q4ZnIQ4OsuFpxSEVrom+67vPGp3JejjM+NkC5vlTi2CyXhmekfufxvAjDJ8FeVfGhlkkSPnq29F4
EcQXAZ9BkTpQXXpFGUOC6JPSYxKd8u5Nm1RTlXLHzzdCb5jl9BQY9zKivlTyIOZuRPN+FjaV8V4J
+5bcCYlstdm7HlOb5L8G4yUCoqiCekEm3WXzhwQYApgR20S1RsUt80MOUHVy0lvFAvOlGQvXg8GZ
sVwtMn1H2fSrQnMWwyRSrEhKBSOwyBi377kLOI41W8W7vCc8aOHyUS59NCZoyeoMpJcDLk0NaQz1
HrR7DvjDnhpPfcicwmvc3KS79BjukReeQLNhQ52KF7fwTBATtqSj3MVyBfIrHWqERTkdJZHjLtdh
F9/e4iuHODvSbFSbySDzhNhMv9HuOke24t+VpQqoIMw79JSc5Fm6SlxeEZkTjrJSqjrER7SIwk1D
ummfaIBYzDeyuB1TznfkHSHjN0BUA+6uBc6ldJKpGwewlXDCudUVQEmgEA1MjX/o8FTRDPaqBB+p
S4yDWmUmSO05lOW8JRgDJvqakhYyDistw72iR3sohlx2ReuQpLNdMDZqCKVkmKDkA6bJN0PAPKji
qrPgTdLGLx47naCcBCeDEHVUqZm1D3l6LDFfOYqT3foyoAtjBXv6SQSn5lIGrgM3zn7ccj5nl1TM
BUmQiUhPgmzJO4BXXiJz3haebndPPUaAHiAn4AS2Zgdcvj3e0TNmYM6Bcx87hDZN0L0P+rGggNxe
PvuvkPQPU3O2PeaZU7mKohqiLIjY8l8ZZkj7HfXIfpG5uLzS8mMvLcQkHlAM0Gi02JMiiI4pRKeJ
sk0BlPhvqzDRYN5EflcHYGZqJkeisxMZm8TghZzrmKazQ2MeNqj6onCmKaq6C5MGtHe8/BQ4vZma
6evwNNig19tRW+KEbJzrwGYXoV8MDZ3xEudm3Ce+4Q3J8785PRXUY5BckBV2dmMu+qDP0gITNg1K
MwPAUJBwJNzZ89WkzPh7GXa2QpaSuigN1N2zB3Cjj6GXAKoDKObv2dFe6dXo5BDtMBPIr3PLAeu3
8HtpprYjQEZk6qpaOelXvQ3iEQdT/QtKord6R7Pym/Fq2GQ8CNxiIv+8+t+LMia0F1V0b+YAfg7z
FeH0qwX01H8SRScSH8faCZGA5xs/vm9AHXL5g65fme+VGcs61rM4iOPi6TLlqouDY8ir3f7DW/he
YvkJZ/Yx04RUo5mvnarwZhQ+G7lxWsWl0gjpHCi3tOCtTNH3AAnYOKKUTW7GvPosJtkTtRkGnYPS
4P4cxmbKoM6GEh1A7wvOruy9xpFcKpvCUw6cCLUmt6wfUObiR9q8m8UYUgO06+AUwlHHKGtqwQzF
DcXs03+FCzl7O6wZ1UlU0CLsTw09ylSxSv86CHiSF+vB7tkqjBltmirrKopTXIbG4PeceS9vJ1dx
khPvSfKuKGNLgQ3NUgBd5JPcdCeFuBL9d/Pq37shTMsyiNtZAj+ujNC9eyivY6g7RZbm9Q8LsJc/
p7hekD9bjzEybd6QSULWhWatuMzPgpvNDIG2FKzGna1wkzogSSveLj/19SrF2aqMlQkiMU3UHtFm
vNV39S8ARzDbqnkZUlu7sEsvthpeTrSYjwuGjTDmZRYMBQwDS4DiaF1l1tvczbzKzvW9rjpDZMou
H8/DuS+EsTeNWvaFPuJj9pgCDdL+0PGIJHkrMCZEAK5RbDHXcqoD+RDoVqtnnNYf91sxxqKs5EQd
ZWyitQGXO/a52W8gYgkl0vaY2N0m5IsucpwQYQzHFGStLEFn+ETvtN+aK22WMVA/tcBS9j+QvfDO
kDEgiqqlaRojkkg63ZbTyon0wr584f8hbfjb8xDGchQZpkxHwFzxzAZntlO7SZziRpIswekt/Sk+
SlZrtffDY7rrNsK7P5uXf8A64vj7xbFTXFNOCqL2CDYh0WbRxtOhUtLEgOcC06YEhyw6gA/ZmUDJ
HmvPsx87asxT8+GcMzvjpbUUhMMKurdpcNvQDNwfPHUZ3l2ljF1JNV2M22XOUfW0J9FRNvWjatZO
sZ0dER2b9J5XefiHnOTvD8uOqLRzXye5FvTL7K2XgVsk2FbbGGvx5Dg4Ppsup3sWu8RBFqVaAftV
+I4+zFd57c0xDzjK+0SMOZlIrtNqCQwGMtl69DTJPI1R7idizUk/1xJZfGi8FUYwkR6W903BLqAj
QEgfhZ38PwQ8y/O6YPzZ/nnbD03fYGoO9yK9zt1+o3jlseUi/ngRHWVMiZoUaiwmgY5msOJC42/o
rtGwj68hpRrWZmbsRsjvNpng+aF812gPHejLtdnVgo/Lz523X8bcJIM6hXWH72gIuxjMsSM6OBCQ
ArjT9NNtmVMvFjhLciwMCjw/L+jgq2BnL7Luy0+AyM6KduNewIelHph2QpMXzS8X5Z+/qcrOiOiT
H4+dFvcnuW89EfoSgYa2TZVfxTqnNrZ8tUsrsVYliX0oOePp+dM2FIPfrdjfDdKjImxr8uSDffPy
x1uNyWQ4OBmChpDIYm0KFaJJCCPknOQK46IJcq/NknW25mi1OeaPSo9WGPblRbfcdRkTk3dxGGhR
N31JQUANDIOr4BLo9yDdRdsP7Qf9f8DorYIKznfL2JwsJXpgpDjdMY52dSY42ezp4KosIt8h/sYA
+bmBepZYQuoEjUmje/6Px81YJAOIoy6vDe2UiroZ+9toRNsmiqwZdXzSA+yhvynoMYgtBibDl1AH
WbFW7GQZPaQx4n6E5TL9vGxE0qCGBP1dRTMUtnYvGUWkDm2XfkUKNDI7QAoX6jJjp+/FPc9/rUCq
fi7HnL7QJiIkOQk5UWA3avpbNECZM0MltEFjvd5QXwZD5C1RZpOUe2TOYBGwQZANweY3QXlsy8JM
KTrGktBcG9FgFWhWXf48f5qynz+Q+Tqt7IOKONAJTHewkTaJp3mSU3s8a7LSD/+5DhNzqn2oT3lX
0pMonQLpfkwH0D+/aRDPTQewfc9PtH7K5d6ams7EwKsGDooeCteqeMpArTQHm7Te0X4T4NZS/UQx
FjeHxwqSR0l+V9fSJgawCCTLEOt8oUF5E/etG8RbdXq/fFwrLujnPhgXNIlRIlTIUk/100Jymbra
JnbR7PKRR4rIimOoHCzIOM5nWolwf67LuBxJVCYUbaYU3wmURVDkSsAwa1hSaybeCPMh2umu2YZH
zeqv6HPMTRqWi3rh3bDgzjqpDNWvU3pqDYCQAN8BRsEYvcuny1uEyZabEENEaofH2U+ukUCZsb0C
8fvN5UVWYsofR6kw/ibuMwKaIp+ctFOwqe8AczEHu7zlg4r/dKE/F2Jy4l5toVxLEnqq0UNPQcKa
TouNG+0YwmaXN6Us7+fS92GcC82aUUqVJj1NUABI9OS1z8CJ0At2Lug7ucVYTSqBmyN67eDwFCQp
ahFDME78FagJtMjBdG+ciDGbqjKaWSQdwrQwBwA3MJQjyOMu0nyvq947IzWr+UjS2gFDtjkXzzMd
NpEETZhI3ep0J9d0R30wAgQ6L1FeApxLO2RMaduQWBUqmNIlFQgBu+g3nUt3/DCTd5SMSYxqMRwx
45+eZDm9GkbUbdKrEgEntFL3csUbvv4z+vl5SRjDONdhT5u8T0+ZcIzJYY5Ea5gJ2PkFPG4gh3zi
Xr4qKxW9nysyJkz2Q20KG5iSXCHHNvjIut80mKxJsVt9F+BatFBGqXAHipjX3+M9cMaK6RC7aeV0
8b6gOYMMwxWNH+up4FR+V+DUP3aoMrFySFLwm+s5xVVRd+RB2wBRGENiAOUAkKs4YIW31L3o+gDs
0GsDmomY5+cRSf6Z6/38DYwtq/V6xEAkHEWSf3TZ5JVAu17+kJzDZDlLe5o2Ps0Wawk0VRNNnkAG
s1AKjmnhXFBWniqhcjamopieqFggNpnNoga1djS9C2Lh9eCIEqHndHln62GToWHAkKgGRawGW3CW
jesjDaVe1pa3nox299r+qnaLYk2Fem3lJVbtgABCsOlugLrKUnrQby//gtWzPfsBjI/ogs4Aegjh
igE/3z9ns6sPnHfIW4LxDtosT73iR/QExDOC8sId1Bog6MG+vJMveaU/7ObZVljPEBQ9NEF1ENYg
tjTEu0m4rYzndnDrGfjhUVaAeM+OTbTTa9VsmpdEjqwY43qzsoVey7ZT9tAksUPhoRW9KhtsTXX6
6SYpyqNYibahlPty2CVV53Rah2Gkxsl8w2qlDxFaM5IiuULlA1+Otng+ObnUuRN0Ivu3rMgheXWd
6/0ObKPUwtxU6AYVT0F4NV4zVFHRiIaET/zihTi7SUkUYH0hJ6co/5xxl3fhrKS2oFNPGeOTVFe3
pQL+CToj2XyD+4wL8juBYhAqy/cDBo9MtS8VzpdfHAj7Rc5/0/L3Z79JUMR2yJJSABDrLhBFENWM
9hyBQHTmjdytZH+YCzzbPuNdIjLqoRbGwbXqda8lSvJLH6C4XlqqULnkWIqVGsXP1RjPQkI1Msq6
pqfpiw24sYy3zDPAMKi7RWjyeaF5B8m4kzwVcgGiLwiwIEZXgNE/VkEzX9xj7J3zitbj77NXtLzm
s2+Wj7Ix6wMMwmC1B6h2DCG2qLiN1YEDx8GM9Cv1qANFLRuzjRUmuXhIpVV/cvYDmEszCtCDH/IK
FilrrExtzG56uGwpVgoUcFlnSzCXJYfEA1DSMnI0AHaXCGsUTeEoZab6RS/VWtFdWJkaj46EZwiZ
WzMkcVHPXUlOdRVtieH5seZNcctrva/6sbPdsZfFQDkI1xN2kB5VAXWs4lmWMFqd2tIgvHX9G8hu
rTaVTRoXGx340rDAEFb1MPTAA4SqrYNusqchB1O1rMragrMzZwEQeY2pWxnDTl/5d+OBDQcafBkX
57ZCz/bj27KckjIQUmj6wA7mQOgGna5DlcqA6lSRFHtQKwUw8MpgBm2ZbsQYiNquGu4ANYMOTesP
llCHd6OCeRu1B9dqs3AsH3RtfB3T32UQvKZaFFq1PCKS6vEudDEEo7U+b6pwiHZBO38acutBsvJW
EmvQ0lM3EyokkfpDUf8Sw8S7fI95b/UL73z2VqukSUVfGY2TdPorR9cDS/xI7wRwhwhX1BMPATQp
LBlTPII9I8FxL/+A9Qj7+6qxxJayEUNPMBqXh+TvQCJotabihZvqLrA78/JaHLNgMN69yPpYwGwc
ogjFB+Pkvs94aug8s2Awpk8KBq0KU0TTUG88IVJozMZbkmbdFLzqIFn0A3JhHHvL2xZj7ZIwreO2
xGNd6oFSeiUCe3z54HgPjzF2sdYESjp8Pbx6u2zor4fHbcisMPn9fHmMeRNViSSF0BqnSgy2YpKC
ttuf9UPpN08Qlx/MyMgyq5xD0VQi0UtU6UWWofDWpPtsIm5SkNjSwyS4GQpylwvlsSM5iBJBm3pF
oL/rgPgTc5lFCmG/1og+Ok0zTAgB+l4aaMM92IXRIJn71zjOW6Dn5caEWB8k0YDzwyxZd6iQC5pj
Jtd2lws3WZiZ9fTcNfPGx/wPkZsX1SDXYh7spCkGDjt0hkzeVNTxE8mMC7BUNdK+lDCqNhTuHMee
jEnzMvZCcrsI8PnlkfiqW1RIZsm4k8RuT0VY2Mj/SLtSsTqFFmbQa5JZ9OShivzKbMsbIsZ3RSns
FIMeW4PuGsmonEAuboIeCtuZrZAE6HI1OEL41qSl3ljlqFSHiAyjOUvJi1hDhzjLqIMlMGmSgcRn
KSoq0SHB2KrQoQTbgWcD4wogI+uh+ykm5pSolUkz+Spv+12oD0ctKXs30XsgJsBwJ8xeJX2AGG6h
05DQ5ZFgx3xVtxRMb+G9u5KIGQflPa9A2hFnVq7FXkk/+/rYkschgshYWW7aXDGbJL+PgvC3ocdv
AXruakgaO4UUYNX5nBu+0gv8cfPYprQ0FGlDKzwi5W50QWi6wc/dLwA3VbEWOR4+3mXdlROigzVD
Mgx2zNzw6xhQbgGlNeljrE9V2psST89rNabVjL8XYUuR2diWkxRikdbu7WDTWAsiKdvqLho3W559
XTcT34sxmWhTy0mShqg6zbUzp6jwFqcRTYsGAydiB624ZMMFKf2Dr/5ek0k+SV5EMAMZOWVNea/r
j4O06w3F1KV3CkhDtLDFVfVj1gtH0ehiGyoOt0RDNUzLDqEguP5CWStpuRmoGgYbhZs8Fq06zG2Q
WrlkEDeFJh3zsMavb8rSLORC2Eqi+kbEDMlbq32GRXkgwtVMH/Sx3Bf142XLu5qTncc8bCSWZHVK
knkBGisuSk1XSeI0nR1dDa5kobn/Mj2mYNbmOpWVCdAfD4JFfwm9buhhhvyEgI9cru+Kpe9EfgnT
O3iorbrFEKZ6GOqPoD0KxDg00V418s9YKrwB/0AsZ1to8Uc8aCbvQAhzyfoqnDXomhinwsG3rrfS
IQUhUWSBd164D2+jQ3OY0ZThNcNWqER+ngdz0ephlkaxhoEo02RfgYcxrtorSNbbrbjxuwe5Alfw
bpqMYzNdF0J3VyKzJwBSduD7MJUXXUP7skvccfhFK3y3erz3E3kDc82zZMsBXIiSWXQZ2j1y7WcI
qPwr9dNwg91wnSKCm18il5vELqHFpbWYiCop6jQnCj5G8Bo8yC/5tnRjN38UblU7AFDqGpqvCBt5
y65bzr8rXiyFuCHXczIkiONECfBUfZEyQ5jNa7CszNn8/OJMXAV2kIL0IpaBErSXPWhu4khvs7ql
ln9nOAtDIvrfA7Tp+I+PE9KxqLN2jlptXEpqLTUp1IkhGWWldoTuA1pnSCtCD4McfJKa9XbPdzBO
mPgrQ7klbJC8nDJfdKkChfPsU0ccQA3JK7Jhm2r5JkpCp59FTiKi8q4tY+iMvApISSZ6SkBBSSDw
WQe1lYgFuD2fQbbfGAUYid0yOwyqN5GnAXwaI0HX29OgRz8kT8XwJhJIGxsUL3OjUmGvt68E0Vuv
2QW4QaImMDNIhQzoBw5aeetLr730mFedV0bbgmBExC/Ku2xKOktPIyh/6wqKTBg+kjjwz6+Mhn00
Z3WmP3wynaKujnPlBKlIi2bEDDvFlkf6uxTkzVBMGz0zOojzAhmTq4dGl99ACv6MsUOv6nPBFkY1
s5RuQoWqKQDD6ABTD3LiVKV0X1eEmkYEGmZxFDBOWs/PsxJLZtrGO4DR7nxxhGDLSF0laG5aBdXL
vGwqBJQ+Yj1RPmK81cdIaJ3Z8gxyU4PU16N2HMruQdHyqzKjh768FZonRS4xsqoootsY4FooD1lt
WOG8S3rfnf1uF2X5ri1u0xktMeWu8NW9Pv0e6eg0o7EhE1znIG0RGP1KaXCbG4nrj0co3Vr59CIq
nR0W2q4K31LQWRQpj8BkzXoYKuJheHSN/gEO0qOBTpWK7uwUYg6p/FTzzczNZBZvwH7j87iLKVj7
tS4npJ8E2I7ensGrCizzIvBoeIrTfvCc0z846+8oiLHDoy/O+gg53S/4PiQVmpv6vbhB7cacLWEH
g/Euuu0xcztAALjopy97+8dmwfJuaDhXmXz1W89qCOhtJIGAJhzGrhFyhdWt2ijbYApGy+hHxAph
GpoZKuaOYaiZi8ZrtFE7rXKqakkrQg2Cv7/DgZga1IUadJ4o1KjINFmxvEe5G0Rxmj1rAIV3oGyd
oCdSgpVlfMrC6xi3XZIqiyBfi+nRz0DepdTWlDVmieomBWJCT1VXUD4CZIbCVNq+eC+BfYugtKLl
IMwPMs2W/fSmnIA0xTQ02VSjcVtKWyGVrSp/iSmEn5PeDlHU6qnmCaHgdQOGaoePRr6ZZAz+3iiE
WHOk2rPyLHefk/QIQWnUqK9EMpuiMj8I4QxbVO9moThKrfGrx4P0QZUqB5Yc6u9S7h9zqK1rieEM
irG5HECut4fOPg5j0sO+DyahLILrJQOQbAkkGSjClm5dOQvgd4DqLlgScS0CF44GQ3nCM2/wa+3F
aWc/gTHtkDrKwcJGySnREieOb8amcsjI6XmvuszvRdg+plFRvcrnpXlRvEvksSvtywe5nkqdLcAE
nn6hRYEGA3sCKaZTiGTnxw+0vilrzFHLqimnAPWiMaHEvR3FUFij/6r2e/YDmAi00JoOesUGOZHu
PoqRePcmHB5nl4thuvCW2Q6mVvjShG4UCszpqzr5ppoFbpThxTQywiBNuoLUk1kU1wEdr7MiNmN0
iPJWerj8M3gfk7Fn6uhDYHnEVlsaWkOeWXrFiTfW645np7lc2jOjRaQ8M1qw/n4hDKNNeQfNDXOZ
1WnvueZ5qY9dOlQmkpQTn5Y0x6EC8wt25oWynr6hAY3hvZP+2zcLO7HpdejwkGTrVY2zTS4/7GyT
Q4WRj8jHy2ucydM92QIt9C5/BImEOxxQ093wOvnrxwplH0ky8J/MQmHbTA8E0lbBdQ+1w7ZtXB2s
U2HutyaFkSaqTTqrT9RtWYrQnk7eLt+b9Zj9bHnmjXRE92nhoy1DrgwTbgCikP7Dl3ocsWvwBlKQ
wwLOiYJOZKscbO66hThbnHH6pG5zZImQc9E0cCWBeTuW3xTN1cguEdJd6B8FlMvQwNbpyyRoHCDH
qpE9W5x5Ml0dKWlfQRunSgNzTk+p0pt1+/Ifz5d5NZIsyBSqNMIpeYh/gfm0PUHdyPZzDMWAdI+Y
bYPLHO8U1Q6dgteVWn1GZ1tknlGtQS6nDTIBz6h56A/tr4WKmC7a8VAcKp3RobvMFve857ta1jpb
lnlE0wgI+wiylFORtbbaPGQj8RroUkU08UTyEoAuhQ48pfCVAXpkn2erMn67LZWoBM80LhO6l2i6
AwINzhA7JiZ9nS3yJNvt1c7YAdKx4TUU1mOGs7UZh52WeQY4sUJO3V+D2lBduIqc7mUhWlzUH3oH
yUUAKRvfKT15z4dwrnbHz3b/laieGS4/LzrSaokAwyW5KtIUDErod7MF1MeNvw93vC2vOZzznIxx
7kGs98FYqORkgBOkI4PlZ9vLT2ftfZ6vwFgmiehjSKqAnvrYt9QKjGlRb8e+7F5eZrUDdb4OY4Tm
oO+UokYcVMufVEN5c6pPJJrRA/igzYOQ9ICxvGi4vhW4wyb9BR1y9OdnXmOR+zsYeyR2aqoOOVxP
bU9O+x4F5vINewuaC/lDsQ2szB0eA9G8vH3eKTP2KclkFQ2jBXrrI/0l5ZZIv/UgdC6vsno9zw+Z
tURGnQ6qnoIvwfE9HOB9eFfuG3sBy7VX/4pV5gdYhM2wsinFsEfkC6c0e24jY9clwr9wH+c7YsxN
LmWBPLbA307BFVHBMgisTR0/XD63NQN+vghjV1q1aLp4lBHWJf4OI6nmXP4GBtccKfh8e5Hz4jir
sRkB2lzpLEzofUhzZRlN50VZ7wZ160ypQ7iQieX9sjHe2d6+6ltnFqvRxqAEPaGAPjam2IcrsoUo
kQOiMwyR/Q/4oeWGXVqOMSdjjL6SElTCSQ5ztxKBPegPCnkmCHAuf7PVqOZ8Y4xB6fUuzJsUkJNA
f26FGGRgwetAgGWY3Ly+aubQnOdrJSispgW3VfR8eflVX3S+PGNHdEGodLlEtay1JVd+zdAZNKW3
ZQoXAsR20y0NuuzXAtLSb9XZDK/EFx6ciGfLWOV2I8aQTFkDftg4oE51m5v8LkhswVEBhgfpIMDi
opl+8HzSajX2fOuMlaFVV41DD/B9L1Q3WZ7uA1Xa0incDVpjRlrniobgRGVj03riFCk5dpRVdo8H
cdIrKB6cFo63UHyTMJwr9p+Xvy3H6bKS7oOiz3WGgtKJqCCWqE804qEHF4Ny6ZUwBscHqLhO/RhN
m9q4yaG2KQOrBFJ4Wxuh11oUOz1EP4dXKlg/vP+vMCrs0JxUYzZjQix+wrTQRhV2VbuPw4jng9YK
5t91TIWdwh3ITPo4g6sDOaWbgbd4mN9LCo8H6oIs3iXS73Y6VDHGp1Xv8nfj7W/5+zNTJw1trycj
VkappQlvjFi1BpVjvNe/3PcZMncfg8wdSRq0H8dIs6QgsKY2tatC8dLiM5GGnS9e50HGufXrRvV7
USbSj7RmMBCkIQqcKjObOluZXoS0s1IUEi8f4Wqiev71GH9biKjUR0ZLT/lBxySsp9jqx8Lrq9oK
isVbKCMWv8pduIM21sxx9bxdMo8iFGQFFX00l6Z0tKO8uFJEcPga2pUg2Jxdrr/w/z/QPwZj/VxB
ZtS1f8mbTPfBS3iit7OXHVSInIARrXnkDcjyVmT8YiQb5TwkYCqaGxBMKZ+TkHAe3uXbD7zwz9sv
AuGVa4vMydQcMoOASuYOqBfr8snxtrH8/dkTg4L10NQKbmIyvLbqfZ6OnAu43K8/LeP3l2HeMLSe
m0hEfH6KdGXbhsFdMT3lgLKj2O1Iquh0YLK/vKXVjPb7yqsso3PeNVQSCJ505aC/FTwoW3kn2co+
rlCUgvIzoPKmGAD/3L4IWx5nwXow+L1f5mmnxK9r3YBNNiSTjo9qBAmOEYWSbLbagFcxkL4igkvH
yzzvUU4xfgVCm1OiC3uxgd5spxaWNpXqpvs/0r5rN3Ij2vaLCJBVjK+MzW61WhrF0QuhScw58+vv
og7OiFNDd/n4GgbssWBtVtihdlgrBwCoRBdwqUZK5jUkDKw51UGSM4aT2ZUAiJ114SBE/XTo1BYF
ULUuAeIOGE9AGKGeA2ZtMx7XSddGEy1wHAEQTkA7hl6GZkMrDUFnctIU8bsxLV/qUkzOeT5/L/oF
1Blz+SApg25pCdiMgrlFMJwEAE/WuvqctxrAOaMysxYFzUgTWXx97BdQokQgj0sSMD0FwAxopPml
lKTHNjaAIDKAwcikuYKusKLqTLlonuIxik6iSp2YLoXXpLofq4VdiWn8gnHe6hJ0SE0ljfStWeaH
WkY5Ji+FmyRpbNojpa1Ob70qFvasAvY+ARayFNUWoAwOeZe5xdiZ0VyW1tRrKC8p62TE1B764RVf
+oQOlMRup9zLlEpyAHSCadmwfBaC1GrV+AxabBdn4cu0cI2le5FrwFrXBk4HSMW6pfdlZ9Ew8Ht1
KoCYK0aeOsnPhpb8aJXMbOrgjH066KPgjkLspBUOTlVQYW2NQ9cvD0L4moPguP6hvzQU2eT56xDl
qdmvJEFTeBG06q1RWy8Uq3NYCt9bqlgT0GMLvRF9rU3es055wzTi0dCDpzDWD1VaNBaA0deK+2hG
DUi2l3Q+zE10oASVrSJxxRpnPi06QmBkZP02xh9nHe+q9jloBo7h49kkxm904TSMRTvQS9q4pTFb
2ihzTATHtLJZn0ULRQ2o1DBKrRto1au+PBSS9sCxQ9f9n/yRwt7Y1lZE03wRtOvEm+KK6A5IHQJX
P7gCujbRv0/czGnnHxQlddHk+SfeEhn/VNIkjEetAvgN/TXIrT/mr33CeznwhDAuqkSjaTyr4N1W
2tc8/REG0M78nrON65deMXEftYfNNkokSORUwDaChwUljdzJ7OGkOWsJJXvjFtSvx4PyxxNtI60Y
SrRuT8hPEI/qXnxL3brDREnsrHgtwXf0p9QxoJKBC02d+UArU+PUF3l7ygSkSy9V6WDAezU1jJRe
PHVJeVYxpMzZVo6j+ggcNwtFi2tSdQ0CmDX1KlsfPUcLvCR6RdZ67eRQp0HhWLIKwJlUHAXkqPiH
C98Ix5NCbABeid6xzjirmh9FEmeGY1eCImO6TNY1WWbhb4Z2IXLbG/QyTbe5ZoB6nhc67TZDoIfp
twjG9xa5HvZiv46S29L3+JC5AJBD4j7x6C15zPBkX28Iyc3gFtxOEiA9ODdl96pu5DN2MpIyEKiN
Or00w8vSLX4aKz/7UHQwdo5e2PwlVEFLUnCE7l7P30L/IkpOo6JrhRZYJUaE/AjclKr8WEbDuX47
ry9NYat7TU6WTl4Hqybyo5rRjIY8dp+9z4qF/oLop7TMPHXgSWTsJbaxk4iB1MtooRCAJji07Ou6
M7y07lr1Ub8FBwDvO5lTeHlgq/+pDPN5mRQ22u8zIQbgHF4wK6Sj/qu/X4u3QLFA7kc1qy+ds4Dn
vAbdusWDKdidzN6KXlVpo4ytkI3losHiKKj9IG8x3rbnMDW7AxD7S3M6zvbg1YgsMdKr+RWIpzLz
xEcjkXknsN68zWfMTbAADT83LkbxtdVmL+iNL7RuAy8WDOqo4CdEtcHOovdKD3wkqqrsNi9nECrb
VZrYYlLaABBCAf9YBedIPNYNHrnAH8n1NR5u7bgF2RLwEITAWrrQznTZaXLR1IaLWoBXBzYWbFbR
pNlKEps4HwSnBPNQx7z6Xhc1OnkaqxSf1ai0sxsjOBv6jdYChTf/T3212+NgHIAWBWQ0ShlqDYhU
wWyt6dQdiVs4ocsbivqYZPvLt260mXmt1EUx1VkWwNuJ0e1sPMvVXaCfF/WHGvdWTADuJj1I9WMZ
AVdi6PywyA8DGpWyV7nE/E8inhbktvC+QRdui05CsPRQYE2iN7l61svMq8Lhvlm6Q5bQ+1wHjlMC
kLhYtKtIOreZU/WhHwL5SAYR4nSg04VGX/pkMY3lVl5ex+KZ9Mt57tDt2/hy9j0dS68AEcFwPwsv
ZW34kkTtmt62QYt/xH6avEZ1aJWGjtat+IhmTG+aBnQX4gmUE4JaKhAVBKSwJ8O4yafnUNKdXAZv
6HXbtetYN3vKuAWizMMczBLOT4ysAkM/kjBZ+A+AGqKeoPEQZ/eTxht5jBvQukwmbQicxams7V6T
3qj83k0i8sVNYJVJhYpcYTZtYeZDdcgLMHQbs12R/oSnliOAuur68vef35/fwwbXURXMGESCW+yP
wdviEid2EhloD52ZgyZy8gJTv2AuBGz2Lc+U7fahbHTnr5C7LIRWIh+t1KNTtPZQAZxAt1dEAvUk
hMDh+Rc1ZI7h+ihsbAxXpOdFNYMT5bfrCACihXlOu4XWfktvFgz2oIQtX5AOfqTJf2pT3y6aicKX
qYyCLBPXUCe6ETTdHbT5ROSGc7D7FZLNwTJ+YqgTUQNu1lqMFGTAt5uLAUzZHr3iOlqYHxWnpZYE
cqTkHrgJN9ntmnvjxee7b6rNNzBOghRRNJAWxjEM7pLYM6TYjtSXirxcv8S8I2VsMNIHQYDXLkWR
LT5gXNabXUz1Hf7vrPYot25Ww5jfXJgEkNMChjVuJQcTdijx6IfrK7keBytspF0lTdxHLUREaKWA
izXFmdeLtRq0K07kI07e3n8tSGiBUb5LUd3TiVoEzKKGDL8FClxCn4dE5ARrnDV9zBpvBEpCnU81
zN6lnwDlHyjHsmk4Rny/JvZ5NB/KsJGhByggq4RgUaVg409OMo2HSs88OqIbCVQeefG9qOGrkEq6
fmKcK/4Rrm0k0zZYxCYWKEAeBTNQHgZVt8X0XdS+XpezO2mEVmqF6jJwQHWV0aWUFkKMB4yxch+t
zeOFi7yghB5dJ7K12xAZLpu40rm+y46wXL4SAZyisKr7f2FCd2tMm09h9E1a5DkLY4DYRvKvSDm1
3Xg7AwRAGMQTarJeqdLTuPRm0/yIFE433brKv2/v5y4wOtgEUZPIFSiAKwXIg6X6s06cjgDk7/pu
786TbXebCQv6qKrGUcC4VNbeS+iNDuLuZoq/0QopS0myk1L8qgrGvb5MYB0MzEysfGWgIKaRY8Ae
EIRWXGrSfwi5P9fOhA6Y7Y3DXBxQHFIxyhjcYbTQHHR/HEVAcL6p812kfRmKuzD5IaYvQmjYRQ2a
7u4VqpeXiqMlbxNSpDIJvZzczKlgVWhPb/QDsCwPjXTuByDhUcXU5zMQBkf1KSXEEtrGRHdSGd9P
w7nXQrtUMFgVnkL9JWn8ENMgUZf+HCTkXIjyIMxITVJwjkkoNTZp/sA5ldU3Xjn9jwB5o2wzqBaF
IBFX+pjAnDF1NIXgYq6In6AUGIi9WSb492x+jkjixRKO6zInKqfh8B886+9zYIEgoqaM8oXgDo5H
zBvequ8gRbho36MfoLYf7sKjgR6EKbid9UN0IPYaOvE6ePeD1s8vYJ6/NEbaCUYVNH2qfC4HjLtP
iOXdKEouUc9Bktrv9PjUdhaKIQiMRVsIXnqVgYrkSvIxmML7cm94gN4/85zsvi//XBoTtgBoKIBz
grSWymYRYrg2RId5f9D73BmyyCdZ5kele/1ifWAYXbtYjHGV0m4a1RZRsCALZ5XojtyXJlFHJ1ry
k6Q/ycKvcWodUI+YE2Y7ohhTd5gQDnwK/GmlLbx5UI5GI7hd+hRgrEzQX8okx0gZ4FOtuRrADzfz
dornETTGDFOjS+M8xi1oHaMFioE1gxUvw3vJ1C6LGx56Twf+jJV05vcFyZDwNcFz8GVNDPwLn7Dv
5T/PjTHMyziqaRlXMujH5sYkR+ACy8jDpl5cmvOrDtn86VueldYYK10NRlC1GTLadHjI6QORjyjU
WGXwC4NclpyJdtiAJGbw+zwyx7ky63oGmLxmiov4JdQ7TqDD8U0aY5+LpZmNPAbVQVA+L6Q7NPEx
iHlA/f+Qx/y90X9NYKtCS5cOD1Zw8L4iyZ6Za+5phWbB8JJX+rI9u6NP3NKeDzy7w9twdsy6aYVo
GgQEIbIntKjXWgLmIkGo14EFsVobgNFSB57zc4BcKm++dxeUZuOTdcbqxTlRIrGD9W+d+jn+Ut1J
jzVQR2LLONeGiZolSI9ju/0GB+yEBZfDbxdUYCufebmFvSGEA6ZRLzMy7JOefIkS7TJq5WAWmSiY
UbBG0mMABgqp1A6AAZ0AUDxatFDNrkAJZC3zJhn4R4d0emoEv+z8oOiAIT0Dmq+g9tykplY8jCFQ
PcpbRbykSdZaBSn9XEWjFcgjb+aoeEgzxUuSnzUdj23By09w1JglBKnjdGi7eQBsoHBPYX07qedo
CU8CY2rnTE21WoLVmnOCCQjBy5WQS8TGiVB1xjRWYyrSKkAvkhQsoDZ9XYTJKZHKikRXRD2ajJrZ
VrUXguAvzB6vOxOew2THtAtRjGcqrcIlU/cqdzqIdz3K9x+P0syKXzjyONEAO56tjRXGSyakURpj
cHTphzZotryaXRXzD/NijWDSgOdCSv62QC1bEd4mwLWoWm618mx1YwicZx5V9K4tNBRKQTxBZeOj
VXoTqYG22VCqacI9QlW9ES86cA/GnuO2d6/SRsj6842QDN1vqHTPOoIe1YoHLw8HThZl97G8kcBc
1jRNxzzpCQJgA6Cy8VswXOQO+aL8Xldea9W/fpK8TWNurabGCzhOMGARkZu4Lk+5/NyjZnNdCG/T
GEdt5DIpqxqPN2WKnAp2S884Raf91/hm1xi3TGmd0jmQYKjDxpRm8A0r5xqVSgAJWEGb2fpyBwW9
aCWPRIZ3XIwHNiotNOYWxxWhXU5Sf6VoostU4CM1rkaONOE8Rsl6IH+FjZ8LZVMbbYtVznqK91Xi
F8FXrU+BdNyf9LJF0g1szW1BUAZJEAbW58iona6Dw1Ieu0g9FYPuAn8wDxW7EQ9FrTtL8ZDJiqk2
OvZLssq0dkt0a0QxD7B+P++6+ezVem70RsmXpFlKAwbqslJqkeOKW6/bi0dnEwkhYHPwUr0fowjX
dorx3YvSSR2tO/1C6CPNAPaE+LluVGuU3pWOoHPJmA9RjP7KZa6Hl0AGiENXDggxKHiVFh3tPRPQ
LhKh8ugQemjiF00gvtiRXDpToYhmID8JmlfKN4LwvVdu5Lk4LmBYTSt0GOl41raVaTQ/pyGztTk1
F1UzU4WeAOPj/H9pF2FiBED0l1pcQbvCIvL6cLTrhfP85J4eY/XUWVRSUsPqrUNQPWZGXVodSsT6
a9VxVP3qLXR5SUOO0fh4P21uzFDQYVhKLCvXWoeEwMsQObaco7ofqraREOnAVmxKqG4lCyAJOwqY
FdUqM0TfW9Ify4hjozimljBWUETVI0QjPTYR8ZiMiriUe6kYf7l+G7hnxVjCMVE0Y+rwJFiLtSvl
jIi2FNRWMKTgJ6fK077yomSuSMYGkmWJc6Nf7btZ3ajH8XYdz4st1UTqM7QqTLjyRK6/8Ypus8gl
qVpOckpwIRO/+8ABTMFmlXH5Ezh3kDJWSwJUwACuN6S/jLNuIAdR/qcH3KddZGkNZKlparHH5EEz
3LV4yszjL4CLmpw7sRubbqQwJgK1vKilDQ5IBLHgOv3W4d0meOrpP6L7bkQxpoKIcSVIE05m0J4i
4K3pPSa80WeCG2lzVrV+9bVLwERKUisXVa0irJ8wswE4RGudwsVT0JFaF8VNO+ReO47zpUy0VE1p
MBctRhoDCRXTSn6WARBCafhFxcAPZ3U8WYy50Bs6jGWCM2udJjYxcPcoOxVYiqUvsikB4saMv8oH
flaFd+UZ86FKZYOmU0m/VAmYQ9HF2tc8PoGPSPzawTH2Qkxn/IWe17XvERkjAKnYoaPCmWjBbQg6
Q4ELuMozUewIXismaSFMiHMRJV1mze78zAWI1XN9YzSmBn41jMFy7idnJ/+awytKrUI0CnI6YUCf
rYV3Ay9Puu9SdE0TJVnDfBJjn7RSyUm+uv7WaZGFszVidstD7pReZ7agU7yp9NOEijYvtuLJZUIr
oOwrIrAx6SVIsjuUFNGC3L32geFxdGD9PX9flM/1MXaroUXeVGq4pr3XPoHMnU6yD3w91U0c0Knz
wpx9g/Ipbj3RTUBA1FmqWh0QjrKX30ogpIxsRNdfJqv1yUH5yrsg+xr+KY6xX3UhSZMEPJ9LJdlq
lFmadJs3mEuOeR1DPEGM2SqSKcmEtYpcIj8kSrm7EIBOgFUmSw7XT4x3Mf4yWmqr92sxWddTN5pv
KE08jVfi5wlhTFShTFWgy4hwqngwu+aXrqIcOczO9aX8g8n4PB7GStFYz8Op+1AuStGVhKxjApCH
1u4yzB+YgTl5kcO7E/tG47dQFv017KY6XzrktI3uVRYiwAPz0m2cy8AyjsbKOCXDqlNSqrlK1oJd
+w2QHZitzHkujKNPLPNon+YqnpJwl6M12eFJMpWXyDas2MezyU11kzftsp+uNT53j7EXahxOSzLi
yDD6DARqe3Jl0R8Lh9qJu/qXof/S/kClDDMUJkw+IgQe8uxHA9EVk8UOQw5Ek0u6rtkAbaz2AKhy
jOwtsT3EiZMTKHryIylBJ51yZun+IQPyuXbGmkxyqwqjgUhyBXpbg+IOhJ6oBh54u8xTDIMxJ11E
UA3HW/ZC6fitBsvdQc7mryT+2WROMANFkPpDV/4IRSWzAyIe2xLIO0Vd2HH8yNHRVdWv7TZrb9pB
l1NwfVyim95RfyFCchNb+bK8GIDFnO0CgJHHEFBioT1x9nv9zdckM0ZoSLtBlJISTRgTmHWyKfzW
kcEJxbxCfSRBfNa5nLXytImxR10CgbKOEGZyldfcWRDEZ2bpTw44ClHw5fn43WPWQZWt6aKq4/cy
F6ofUzlXjQLO16qf5wk06IvZfJOBJdDpICSH9rjcYs/eu24rk7laTZL2A8rn6yUWrfXxWukmsDAn
M4GTtAzrf7BOtd7uQODxNXkCIRVnl3eLXdtPYK7UUottisZ5wLfhl8faUB9E5T7oo2hNQoym0pK3
JSjBWiJFnkhbUOVMoA7JwIZqVmoHMEqh7sxOGJH9mcb8JAbPVZi/BEIIHu1hwER0NF2iJBtv9W5+
D9LOzUDcRSgwJsVDO72Pw2sJgFBVLzWUZAy8LnCRU/kx7mTgpLcgn7xtlbXzQ6tNDNLlB6lAnl91
+lx8UanwmuK5X5OHuAbkFD0tYmcRdBnOueqAc92t686uFqAFAM9T7L4H1VHoJRO0W9hQimGObvFS
NQQ8YuHXM8aP8L9mMSB7k9lR1lJv70tCfCToX1x7f0MsfOq8wMDdFw560p3VhaqmVopv6dL6JckV
Ky/TyiRxbQtgdoxRrgZrjzeqL/q6sYBiDycgCAh3ImJwwMgpnasClq+5K6PaTqW3uf6Wa6HZIi2T
aeCDiA1TXh7E9gvY10xdOHbjMTNOaUAAk/NYKejTFg3o+xDbdf0gioMzDW1iSy24Zrg4sTsGYHNP
DEYdRWNqAJGKLqwmDLxkOQsDD591L87RJaJgylUmKsqvf4ajqjGqkqjgKd3HtSV0sTliqG/WufP7
u0q3kcOEva1QqiBvRcyxEkHHt8CJXhEuwkPlYtLHIg91DLLKFWNYrOAxeXZmtxFiu0zGzmAsrhwB
ILsOVBnfJ+ClIT1tp7foc3mfbnDJwNMjeS0Aq63mvTCR1vebL4DsOdT/IXbdfgdje4rCSIO0xau0
W+76SXvKMsmdg8K/bmD2/MZWCmNe0nCogkBfAzzANObVAe0aNjDKjyQp7uuY5zT2wsmtNMZLBQDc
n+natVPn80WJ3CmIOAWJdVdYP7iVwKiBoEdTTBVImJMDmbI7DN5Eaf2YcEGw99zfRpAq/qkNYVSX
wTChFC57aPZ/Cp2VRntwxJvGSo7gsOE5gr2351Ye87YeEi0gszzqwK+z1GMOrunQG47J8+QQm0+d
wtFBdf2azdMzm6KqaDtM96yMvhSVkdiX3eTIdbB/7yLYBgxVWpnVRENjOfoaGWQhQQmbEjzN1tqv
E/7EbAyGpnu7MgvMLhk958J/5LX/vCF/imSWJlZCpOUT4oheDe9Ljfqprp/6nAR2OiwPoQRi6W6w
0vinpB2A9ZKZObrdTLCv2HJUocoCaK42Fuyq0m6mpfiuKMQululZqhenM0A2TPtbfSJeXegHrQVS
hTjwIq+/r8KfK2AMMekyA/ltbBrGzFf6YLt8isE/beAVE4T/hZDtT3GMPQ5JlqJ0habLdb5nQRoi
lc0U2fTFmm9KICfHL9dN0u7TYePK2Gq+CJx1oykR8iR+eMiPKdZWmL3P757aNRabkJIxFn0vz7Iw
4H2WAnyyQPljAjxtDgBDNTSvr2nX8H1KYt/RUQh7Oki4dEJ8Q3tiFvGv6wJ2h+I2m8a+o41uqfW6
x6ap5/lLhgFu8nPwQfL2llyCu85EZ2h6rjEFTG4M2Zx+xjbWaHBKSrt9H9uPYHRrqQdZnQHO/vHo
I8+Fi/ZAL7sFWu5h5HZD7cYjmz1l1ACRImaqyLqnLVAAsKnALcLU139xwxspzO0fJAE0pWsSLqe5
JQIEv9ESq+RSgvMuCBN1LG1EiprCb8keAfq6H31twZ33kd7ByL+JwSd+boAnc1WPjZGX5IbKyQKZ
aJ0EcYmDfnLgcx+AcGFNv4irYf6NSxfy0Zz3p/nVpe0VYQKONkmFcZKQ0BeGF7ogJZcXKxrtIpk5
qR+qVDYOqA4RE3RwZ7EOQLOmZ71ZACTESKKXLkYOVAPbVCEkXtPFthFori7D+Ik/9el5kioPjY/m
oKBLVfPC9OvQHKr6lCuvwCpDO+sDAcKKLE0WkHZBdg3WUtTU1edM1WwR+N7ToRhPdfFKQICm08Sp
yxQT5b4qfRvTQ0wWqybnJC/sVPXB/WVKhmSWAoYOgaYLtmwlfJdbL5jAEpy8pehEx6Nr6d4MVKVL
QFrUoZ2P8W0z2WWTZhhWP0Uxpj7T4zTQ3h3IfJaD9mEw0rNIZU+l2jdj5nXz8I6cCcByqW4FOcLo
iwb8kLp6J0NnXTdEO+/0P90Fc5OpSII8SkX9Ik5oMYsegWV/WymA1wwEej8b5CBUIEsQXalY0EKY
ntSxfejoC4hzOJr791r//BDmercVwrMpQvI3rH4GXeuUkeZcX+uO0f1TBHOZFeRkNWOt+0Y+yvaY
OHGir4WtnKZDeJPfJIfqfBSOpQ9QfeIqVnaMuSmKj3aKP/Xpz09gTjRYZmOe1pEI/a23AmfNtiV3
8v2MrhbolW4uqLbHFtpa9AfQKi6WhLo0oMk4UdXOUOefn8G4UuB4z5GSYifEGcg7TngYvcQuwZUI
BKgQ5Gl41UO0eJAox7PuVO/+kMxORJSJEceTjA1YQ1WUP19ST71pbQzzHSPHsIP362f+d8ywijNA
kKGoMgJyZqHZAAyixEBbX6uWpwBZkXHGhOQ665Pm9nVRfzs4A0DhBsjsZJCqEMo4OD0dlESWga/c
Gc2hGIgZ5MLBECLOLV4vKXuDtmJWPdq4gTwChfRcgUlYH3NTaZanrv+RNzB8XXjQkLe+vqg9rdxK
Y8yDIkWBVuYl4pTpIoFyplY4QBq85TBqr9M6GaMRuxYY7VFUFA9kL1YAuJDgNqupd301O7Hqn2fE
WIBAi2sjSQDIn/jtbYEabgew7+aWH6vy9o3R85nMYU01JPKz6lEFzxrlaDDvsjH3GqiZodDVOBdi
1GApew6Fylmm++vbxVkEW/bWBElKSw1CUuNliGuzphybv1Pv+OM82Cp3JS1RPa86s76N+lt6WDk5
Wx/5MG73BW8xTLArAXW9znqciI4Ma5YBSos+Xd8uzpmwnBNiG4qCti4m0RpAeZ3zCoz1PIBenpB1
mRv1L+O50OYQN7gpzzq6A1MkOEWN8MKCPbtJJErX4U1Rwt9/ionDAMifIqaaZE97pcMRoF30MJ3A
2OSpr9XsF7fCscFYDg9XatWLv6zbRi5zSrrSGFpQAOl0pCVmYL8BM+VEADww6DOoSBQTKVPn+qnt
RkDbpTJ2ewyysAxmiBzAdBzotZMDd0JJVpiIplOtKTt24rcxzN2sm21KBRjd3ioWDmbnDpImVGGz
cuZgW6NN4zLHRNeovYYr3nl0TzEGLLRem7zg+9ATHJuSsCAAzm2E3FY953am1YDfa61uehIziXMJ
du+AApQLtMQTqirMHejSOTAMGEwgpjxGBhifG08U8DgUvl4/gd0rvZHDnDlmg8I4RFEeMF8IvY2j
kv7IJG5BnieFOWYqpkGU5Yt26ZKblcmKvghOcTBuMZzs1L70jK7rzuMGWrvubbM25lQBlDHXc5Wt
nUPDTeTrnmrNT8th5T5YnMoxvOpIvhm2wTOsvNWuP9+YiQU93nJBYCZWVLPIUg7t6CTgtEXWc7RF
O+4s1MCyMy+I3zfom/Uy7pyWMoysgrbpDkiQQpc9SUOTm51SgpNNNaPiQuFtQxBcofO9xrgkZ927
5mMjnvHvqqa13WQIoG4t8C5OFVOrCow8lj/b7mEopadQGB+uX94dPBLo7Ubk+kmbnY6AXyjoxFh3
emUeV04EFQgBI2Zo7ls7gNQPcO0K1Dw/G4GbVdmNp7fimUBAVWdlHHpQV6rg6fRkJ3GrF9Wv7fBx
cdoL343uh1Cf62Uz6bNWdWNSQY9AdO71YK9vXcH7N72EHNVhk81Th6b6Dnt7UQiwkBaXGpJdxiuz
s3yuGg4jzG50sFkVY4PqHig/hEYAE5bS2xjoTPH/HTHuj3uiMvYnUMm4hCU0o0KmpjfUI9iUTc5d
5K2CsTZCOZCMFuvZeL1D0HJUW8NBRj6x9IEZbhaexOlj2BktX1clK2sPoQqaJEbhgKqv1o0+aZfm
daVlE17ie9kB0gPqK+C4fjecFklMZFPO5DQekMNUOHHwzoDnnx/AqJ9siGBeiELMNeIp3b6LTosh
C6hdhsC+fey8/FLdx9yyI1cso3atMOVZHUPtlu8TnIlxQrsfskr2SlE7Poqn8l9xbe+bVzxk164K
DbxUjEuuyxpYsTpez2t7/nKTHnWbepJFrebMbdRZL+RfodhGFqMSwqw2nThidHbtphj87hLZgtX8
wngi2HCRyuOBNu7q+0YeoyBSqOu9poEchEigYNJFO02InTdACQHH+xg9cnRl/fxry2N0JY/ULOqq
D0bqcbGIA4JhDMkCYaj+kdtA4Xu5Lm9XNTerYxxyJ0vVpKAl4xK230XthnSc9fB2j3G8mTGVYb7y
zhpCZrYK4lei+4AYegqC0qxC9/pqeNLWn2+c3ii1GGuuBeHSdzFA8ytz7hVL1iez1JobRTHs6+L2
nc5m9xgt77QU9RgNPEofExtWhJe74vU+el4O1yWtv+jarWD0ein1QDVqwKgUeuppQLSNSWYGIXWU
cL4P0W1ryNGP6yJ5i2PHUdBfq5bDiKOjleCogw9ucJOWhSUF0/2s/eyK8lQLMsg5Ep6/4Kg4O6GS
FQRk90Uc3mEyC/AR6ApbK5PA5vZkF6Pp3Kb2dfeu7C47ryIKaHQaDSW8ozX6e2ovUX9V/Z1UA6pb
+jUI6iHCqAxndzknyqbl0m6ucpCt43nnLuv0WY8wFLWa5mUFoW3Q/KajDPX+QV1o8xg0OGpCV6Ow
UZMgWhl6wyi8k2KgfMr5I2BH7Sx+LafgoopP11e6G/J/6ghlLIwQA75cbLC5bXejGW+SUVkKr7y2
7/c2QhgzIwoDqeIRn9/Zo4MZZsfQzOGlUTzDwSj32hb7oAxnxaecQIPn+ShjcZAyp4IMFp0LRk5v
a42iCbYWvy+Jj/6nG40AskYgltSSFwF8QhYO3bq+u+vCrl1dxgKlEXofWk3BpO5AwXuWvHfISCTR
cF4m7lN1vRZ/y9Lp2rolKbLOGKEpXwY5iwFJXRl+EBNLUVtraO8nqCU5g1vXnWXDrrLnpHgaCtke
RbQR1jlnwTvVYURW6u+vYIvgckSBc9A2K9Di5K74w4FdHFIfGO02f952//J+CmMCG9QENa1L0vAO
PJveMBRHDaQeGeq310/xH+7vpxwmqMGCtLoeYA2AwCX/KitEyIGtWcGl9fPv0jHAxGFqZx63H4i3
vtUSbyyBquRDLyFSRempuQGGslN7VHI6gO9StJNn5myXbuaBJv76enliGQM0AhFD1GINbPTaSygp
5yUK7weJEwzsq8bnnq4fsVkbKA6LqspgeCqAVgiFYpVI3Ad5cDIanhXYD9o+RTHmJ5a1HH120MLK
7n8pbgtwSPVxdBcHNAMeb4Z431t9CmNMTt4GorSIMjppEuGMAOsUd8m7Oj2M088g+Z61z7OocZ6h
XKVjzEwjVF04oiCDAH+21hJF7g1A5xK8xkpdXrDDWyBjZ5K+SQwhUcM79NZioF71czwT+TCU/xDg
/O9G/gXqnWc9RjpzxL6JP/jZJfbKG/RIgLZX4HS0XDecf+F6i1KJ4XkCLcsA6RQOJTg23q8r1H6+
5bdVVETGgAxtK0hZirX8bzfX+tQFayyOKHdDtzxw5F2/8X8Bd2f5pDbh6nCHV8ldkYu03NQclMjM
/mHmdrFy7p8iMgajScJ+ThXc+e51sgHbf9S/GhaKco7+wp8WvX7/FJExHFKhklKNcdnryelTBLzV
JUmyn4u4mGr9UomPVdRyLMh1W6Ww5D2VJlXJsNqqGqTfctq7LahNFuWodAEv8NwP/j5vPWM+iDg2
RqriMqqpObnEQgmluVMOVWTmHhpe1jh7eqeTCZ7jlNtowHF0isgYEhJmUVDqqN2B6w9HqVpNYZae
cEug5IrVWeVlqIGbwRut36+mbPSDsSl6KVS6UK/31a184qQOCJiALOasbCSC3z1lnmJfV5HrPk75
sD4b94PRRJIlmW5c8sxvqt6rokdQDjrXhfxD/Pn7ND9+vpUCyIVFnHCaGA47CN/WZq/RRZfjG38+
lmPFPnR0I0pdpiiLKNBOqvqVGr6Ot8P1xfAEMMFIFiYG8JeQWRUHzRJJAco9hWe31t/xzzEsphD+
DAqCpm7ypISd/B9q2RpwH4MVeqkPgBkvsOjj9SVxTAnLqwI21nHlVQnvAMaIiZDIrv8faV+2XDeO
ZfsrFfnOaoIEAbCjsx5InkFHs2RZtl8Qsi1zBkmA8xfd/7g/dheV2WWZpRQr6kZGZNjW0QEBbux5
rxWf1wRAUc1Tl/Sh56nLeas3+c0ump8esvdyB1+9qHhOgbvOsOiSIRsvkAb8mn5JD/ywjISzr/n9
tsrcEvaVUnHBeDwVCv7rgKEbrb60+opn5O79w3zJOLz38lbKI21d3pcoxSFI/TRXNPCyq6ERezM/
uU7vhZx/QFRbnqyySndVnQBFTz4RKvd96d84UgZDUQdEemfjoEIao1kvZRh55cW5J9KDsstvBRoH
A4Dj7MARcw6YlqtmN5WYFimaLYK4Ny0aRQWb2T5hwPda7UW0cwwA+5f6jAS2GUY5Fay1uXDB+V09
8g05fNM/eL3cSv95eU3sfJ6XTFX9Afxzh/6cAkkN1cUloVKEWymGt+7yq/XWPRqlcmg69KW8trV1
SLv00Cdyw79/6269XmIVmyW1g8B7Thf37Y/J0GH/72Cvb+1k5Vn57aSdvNZIDvklbHOMttGUFv+f
qm/1eozqLBf4I8BH4+fTAq40DNH7l2fL211jbCVy5qSgKJsv/fDdZX7Qu+T47xTINnTBuhhQSgL3
tANqWZIOO2/mX2INo2uTj+9vyFluyDvaYI0YjlnCKS5SmAuByb260jezF987sOuGH0VxCeRQ0KCU
08e6Kz8SD/N50sHkrCcDJ6vPtZcfSnyopT+mxk+DfKbAGo67c59XYd/IiBDDnyxrzG7nSj7JIUHT
A7WHcEq72/c3sqWv11hXdZ5UQ5cg3qEHd5+fN5d8x67lEV0fSANaZzzKzpKH99fccAJfIHFfmQhR
zY4cJwZbjkEFPu2sdkgCb7qt0w9eA87p91fb3OEiMq+Ws3g7l27xkuysWCBRi5vP3Tv30t5XN86+
BZpS8cC3BH65/+/JxyooZyTP0DbjW9fgwdlX6O4mbhuVjolkvJ+4BiSne1bQW5VWoTvbu40tbzga
LwNEr7Y854CvdBzksJeAbOGzUffjcelzqM7UKU0CubXgW+rwldV/uS6vFhT9TOpu4f8EUVF65YRJ
2DzEz1odxYV3WLJj8bV3JkwQ7+mjH7GN5d8KYF4p4xf782r1pAPCg90qeT3goMcyiYoCI7DkkWSb
ubINhbx24XIdo2COlP1LZ4O9a+KgGwOAZezcg7ryHnQebfs3b8Ytr/e3kuCkq2NFcsxwmwWzVhXR
nFShwHBvpVDWxQzpTG/SbN5VbRc0YDII07yDv1Hs3BjpZ2/XeubwvoQtK67F+/UTrcTb1MNkM4Nj
oJipHlDkBXx9m222ob0lx6+XWXl2kwWPfNJmkePuh7laahT5A/nCD2pX58E2JPubdur1givHaFR9
07oVWoQWSrD43BzY2RLo0/OtJqgtkV3ZXO0TCdJ518IY6Y+qYIGJf3RwVDy+kf15S9e+2tDa8Mbx
LGZX4mq0zacWbZFo+YpK83mGs1Ju9bFv3I217a0KYtPEWEismuoqcT6bKd3IVLwZSb/ezsofUpYa
W7cTy7QC3K6QtAsQH7hihj3bg0wVo3xQMu+L+tYJrgJDVRujGy+X1w6CQiKKY1w9xPYNmeygIcPx
/cXe7Hh8vcHljF+pstlOYlclEj03p+mHu1dAurwoDymmHhAsnFcN2PDYfsHz2kpSbL28lY6xSa11
4TbxTSfcKwaU6ja539jbWzbx9d5WSiOhU9axDD7z0pZCYSPkzXywwbKmDluT51sRztoC2gbzOqzA
WtZx3PN9c0DHD2px9r/VgrJ1diut0ZJyAjQLHBqW1/tSkXPMSm6YuK0lVvrC5YyVasYSKoaOB1Ve
rrfGnjYEfV1yLysuy9Em1rXvn0R5HMcbT0QKDH3K2crob+j1dY29STFD72RITy2SsPgnuMjA+cD8
b3+Y0BS1Jdwb5mpdY0+AHN61GezI2HwuGcB1Lmx62JDurTVWemKcC1KKDlEUGKwAtNJd6XvyFUTY
R8cNrVN3DfSuKtxS7xtmZF1MR2+LaQG/jgycKwLul3e9cXdK2Ie62yr2bonHSkFw24uH1FDrukcy
w8hTPqNNoOyP4wTW2mzY0PQb8r7GhaROB6XbLCH8FLqVD7LILQjPrRWW/b7StNOkJwDlQwYlYIrN
UkNvNizHG8A3Pnml8P5l+AEKz2o1Lq1zOZUHdCCGFPO3AabdMVVG9Wkhe+pvzQeANd90x61xmDfT
s6+XX07g1Q4dkHiPpIJwlE51cDIaopsTXppzGLPuQnl16GKsaK76SzPtq5xs7H7jfOlKXnQ70Cof
8Qbr/qSnry08xPdv3JsZudf7W9kTz/WY9jr0yGtXB9ME+JrZDu2hnCKdmSqUEtmSXnTXhUdOBXgv
TQPUsuayRg2MLy10nEZpP+8ZHXaD6Xezr256D72Z01nPijygNEYibwr4eFkAN65CewUXXzVA3Rxb
bLYdbVwvuhZHmpbTqGB/fYwu0LiMWkVMUBf9vquyM+meuhSoZyoGwgl6G+3xgNH/E83HZ6ORskEP
yh3h1g5jhOH7p7yhYejKtg1OMdY20AyutfOMwdgvXk+DbvpU1PQ/yURQ4lOfCd922b9Ab7ra4Q6D
Au0/cTfETMJeHEjUPQAtlUazDmzg6h2c45Yn/hfR1c91nV+vSayFSaQNQU3O2GFCA095iyXJuURy
fkYbKcIbhHXbwHZvX5Cf664MRtK0qdayi28q8ZjofV5t6Z+3RernAqv7n1lVUs3TZF1zNu8TVl1L
YLTXAufat+ebLNVvC8rP1Vb3vc/j2hIU2yHI7WGUPePBLG9oY/bvC+RfqLWfC62uvV8WWdcTvK+l
3xcAEWi3T8+SI7Dkd1vNAG9OR7+WydWtLC1ODMlg9LIz9qMqX1S3f9cieW1/NhEJ0RJ4Adm4zkIv
sO77L+n+P3Ndfu52df9UglpUIg0SDq27qyzx3W3zoCTFx/dPdevtrfxLyVgxOAKy4rK7sjk1zXNm
P9EtQpGXcPNf8wb/3M26fyotna5SGmGvhWnqNDDOwY26Q3Wov7J7czE34dJ8uLSmi6Pzie7tTajF
t720nw+wxCivbWJsK7hLEB5efAFqDjjuwDHRb5W5N672GqbT6ktXNGMmr+fWuY/do5sMHwfS7BQv
drNuohQzyQMRoVP5l05mHTsiMHnkDFfopt29/2K3HmWlZUQyzWkm4dUblQcVaI76dEN0tlZYqRkZ
l8TW0xDfeFYbuMNHVqgNS7/10laqpTXePFoNkhhuDeLbudx34hoNaw/vn9TWZV+jcFZuDZT/ji6g
ROCj/+g8mcMc5bvmQZ8TxKnVPr12T2hQe7DBTl9GfrQVtW6d5FrbNMSUbQYVmtc8kM3RB4v2+3v8
i/zCT/lfqRPDMt/4FtL9RTMglSjjkObtEcxWn8CbIEZ1wzrvaHXoh8CQQ6XvY0Cb1IqGcwnMweak
TR54YkOAtjT6GvjPGwUmhBl8cHoA0AbA9Lu9uloo7raN7rK/v1ZA3LZ/vf/t0NZdNzto0gfJXu49
IiDEOLd/ORO978E8HMfdRiTzF6mI/z1yDAX9umRZFq1swIgIGyJO+hopTAwMKyAKLZpuq9vrrUT8
T4PF161Y2iZ9PINkAa0m4mRArLaMjm+P8m+8Mm6v1ErsNoPPJySAOdhrpxiomhWJem32nn3Jpm9o
2AviCeSkojsf/C1U8ff1AV83ZKl0ZKku+yUtLA5L/1BzAPRZ6HwTS6sqgAzrzcmf968mgt1fX2Jh
a2K1S75WaX0aMvRHJdPZ+3dza4nFRL8yTeNMMqktLJGXHGFagpJR9P4Km6K4UjC5PeSmGOo/RqWK
7zXArZaWq/5JgW54q793az8rVZNXc56nHeTe+Mi3gLdcsY3k9l80Fvy8WiuvJbZoUTtg+gRiWH1W
I8uXRDV67p0/ySq2dvS+k8TXXVWwoyk8GAdJOOKfRgnW2jY9T9PPxtvQiBumiL9cv9eyIEbfQyQr
gUysz5JPMKzmIX+ev6prGFcRNdG4E/v6Fqh+CHvTvbpkGNa43sI2fD+AwGjdrxJJspqwhML7dUbw
0rrxBUYJBrcAzhzf0XRr1m3jVq+reAYhZUwYTtdFWan90tqH7RLFG2RfS0rmnxKzrt81aMFmgnWA
VrmsrgxQkPfpARSv7ZmKAHV7Z8VBcd5lgXuwIzsI++nQX9ahH1nnzi3Gx6rH9y/khrZed2gVlgd6
Pw9Xnh7+6CKZ0EWSo4rx/jIbIS5fN2WlrhmsoUXv0hDSk3c97TQImTASCrH6ZO/zG7Gnx/x+S3y2
rud6EBY43rHSsvUXOpmDCc2lxQOAliFucoIZrNYAUd7wFDd3ulI6rJryZGQuellbsR+AA5NlMWA5
wcNnxzQoizQABlvIk+7ggH26kHWUzwv7QPPV14CNHfrvtu537x//lmCvtBQan0wTL4p9TO3DXLU7
uHh7kXobe3+pr/2Lb4OpehugTgTjsCsb1blVRpz6BZ8kuQF+88c8DtKdOOvD8gw9UKHlBXQPcGlM
HH/wXkhh/qNg9dUTrExYWcm2p+WY3CRuG5YiiyYJxqwy279/oG/q4VfLrMwY+uZT264qZABKHtlZ
eWoBh4fBoYMl1eH9pbw3X96rtVYCVbvKn2INCBIMdIN6mAYChNJFUwWWoyNAm4cjyAPD3GuOlRef
ZbY+dbZ96xKuTllqDRg7LXigSO8HIzGIbmP+pJ3+e1KVj3HKQXDrxD/6eujR8OxabuCx8fMwy1uj
P/i9e+6l+b71xdlExMnKp4MjL2t24avHdIijRprLVkj7BATrY9yAbbCB20XZvqgHAxyJtgyHJdLO
rzKQ3YSZ0ydBTDOQ2WaTv2vTNg8rG5S1jW7So+t6O7vtNzyOrdNbiX4GIr2YlCS+iTnSzT0LLBIv
xA0bov/2tf/5ltZ5BQk+HzDNQPCcA0K3kJ9nIhgftR28IEECaLt+wMyYFQH59n35eLsi/WrllXef
om/LatsqvtF+sLT11pjzz0HIMd62uwXhe5sF6U2r/GpF51erPI+ednm+9NIlQGtJPw8W3/XAqLcV
WivnYStiXCKid7SKv/b0qekm5qCSmvIhSqx0VwD1foL3axUsNNZDIT7P0t4XRXz2/tFuyM6a92Mu
/blsu8a6nvkh80+OvRdbNIxv2t9XR7nSmM00Es5sWIukR+tb/q3kGEtQJKwr9Og7SZDoJKLjFpLu
210mr5ZdqUnu+2Vtam1d292DKHQwWDmQi3YWqqAZAS1jF4cZa0B6mm5oszdd8lcLrxQnfGUWWz3H
dcymQAFQ16m3yHDIyxTFewKz0phD2bRUckRnzZDv8ti7Fak6daTft60AQHunnonyz0eLXxHS3Y1t
OFWy3Etpj4G3cEIoiBeI5lP0Bzj3UyajqT9VGfs6KitI2+EpxjwDSdPzPu33EupEW6hiQX/aGbiL
wLtQ0zTUcRa5ZRmm6ODheu+A9KJ13UhKtpswClxO3hlxDZqlOrQvdcAJ7C7tEUq9tqpPhJ+Ud+NO
9n2tzuucnKfAQqiZ3NlKhaP6LPwxatpHOnSAJE5A9fpNpt9yvfdH8NNTUIVhEHWMn+M6RrvIQRZo
de50qKtpl/Xysmk/GPM1Hn9YaR3KBSUAFcFKe9c0Z8gH8oukLs8Rv2c1IMaOAqTLqDsV1mXeXLf6
q6vxSy3Cw/Yxjy8SfVkKtE5mCsE2wcLiSOfPQ4FG++z75FWg4DSBQ1ToiEu7/U+wHek/hQlwPr/q
oWq2coXYHFIsu92CCD2NflSW/oaGfV/diXVbgmz6jleqTG46/4YKs6spkDccHRLe77P+D53zX9/G
/46fq5s/xNT843/w92+o3ek0TtrVX/9xXT+r+1Y/P7eXT/X/LL/6z4/+49e/4jf//OboqX365S87
Bfs53XbPerp7Nl3RvqyJZ1g++e/+8G/PL9/yYaqff//tW9Wpdvm2OK3Ub3/+6Oz777/5uGD/9frr
//zZ1VOJXzvo//t/vj2vP//8ZNrff3P8vzPKhe8zhzPheUvRcQDs0++/Ef/vaCmx0fZtYzSRgqzm
t7+pSrfJ779R8nfucWoLQlHn9DGF/NvfTNUtP3Lp37nvAffG5S6qr8Rjv/3vc/1y9D9fxd9UV95U
qWrN77/96uVxhwg8E2cOmMddgOiwlXKmLoo8FOTuAQh/iR8WaLCYg9gk5R16baavA+2tDdzNt1bE
QTDqU4apQr4ydaqwjSZTjRqr69Y7qvxhX5RE37uV40Yk7bONRNav6viPHQqBaqfA9KDreCtL7tpN
7CtPogGmaRiYXqsqe0wSu90wpG8tAwRW5jmUUsbXvL8ykYOJZRqH4G+vw4z2mFUo461C8UvTzk+9
DzJ4jOC6+I94HG/NXpOr9NKNJTiN49AQEAjU7W7oZwlUl6w2XQTe4Rgsg9yw8lDmHYgzWovwIuBJ
Sp47rpUTatflIkJduLFPzGstFtoekFYRKapK7qxJZQjO+6Qnd15uWBH5WYzPYHf0s6ZZVwUFenyg
oV3Pv1IlM/QomqFITk5h113IhbKLMztVvNojz8/iM4Du9vGGt7SWoOUMhA/IQuILQECtMyaV4k6Z
1hl4fxAWfChAz33Vpdr0p8ITvEXNB5YmenWd/7w2710TxyE2gI9cxgBBgUuzymjb9kSTweQxBgc0
YL27HIMGs1uVB0VhIoic7OP7C67cl+VFO4TYHJMU4LwQwBD+VfEXpgKD0dhYgWSzcMN6GBIr9ACZ
DYQ3z7KGEE2gMOKi9pM8nDoR36F/Ipv3uT80zYf3H2bFdfPyMAAF8wmnFJk3d719a6pGMSeJBXx1
AO0FHoYuumuhfD+7YmQCdTuTdWqFWenSKUiqVLo/pkGOKOFmkpPDNEuRnY+5r8zetowFmnfjzww8
TmOKVsvcz2mYzVwNZ13lUoCUWE57YUFtAiCFCGBSV660wO/OxngMhSgncTv09pDu39/mKnO7bBOd
LgJakPiOzcBKtjpzQIxPjVVKlH7hJIUTnWvk2p2+pic2D5O+MXDUvjXdnPJPRaGAGFnzWTiHiTSx
2YmBJ/CgPbQCbzUZ/OqlvzyYALAz9X2XctA3r3RY3nclujaIH0g3G4egxbgSwCPUOH9wHd9sKRmf
/eoOYD2X2g4o1DjmlN943y7GTaEU8L5p5jrIYjkASQ+zobKOgP3z06tM1eKGxL172RYzxueKOmnR
GmAl4xQVWd14EeAnAXY/Fqmqwtpw6X2QORHxyU9SEDURxRMvwOCY8MFJOXrtJx/l3OF8sCAwoZn4
1AJ9v5yd0LFoXwaJGDuyG7LGzSN/HnMgvJWu/D7IKv9Y9LSb9p2lM4LovgfXWddbyX3t4FaGZpAl
AkbQvsqgVRmwhsaFFT5AqQHj0NSkJN1rWVZVGBcWF/dYs7XujMPwL0om+LwHtyOPNJBBLkAEMxR9
0LSDyANLGfx0ho7PzpwxI09J7mDBOrMb70jdRmgMGs1KRiBm0/7BAytdFmaprbIwjzV9sBvHmkLa
Ejx2Cbm7gf810TDWyfwp4aCoCDPkxuuDTMuBBWWqsIPeoYUCXZHs413izNiHXU/8uzOImYZlnsri
FgXvEbwQlen9yGOzava565XWoUZDwINNOnyvTe3ZC0pGSxlRkg/gozEVAHtQnRPOmYS2GdAJKPtp
743LltrWq+1orIax2lU+x1PP2Wxk2OgBZ6g6YfLIsXL60OiuK48duDa8I/Nritpnk+Mj+cjsJxAu
Ze750BMh7ue8p8BJqJ10aMPe9/A4lmDTp7iAng3LrPSy6zIdEbXMGCvKwtkMeO7CS3z9gb48E0YP
cR6Zsbvsq64a7KGcSqfe13WC53MsIJ6cssmaTTClQ919RnEerXGd41UovDq5Dch7kxn/ECcFXkjb
UQu6pmXcn+8Yx/3eK+ba+pDicjzgjGd0E9QcZ6Q6DL0GVVeZ9KLTE57QFD1IGqbCwy8VY4fvH9iM
p3ULG6uA6Hj5fhj0IQLpBCSmdbI8OSmnwfcMFcU5Ji3ITQM2M4hxmSR4ldrYPttlfxD3FaSQ0Sxr
vJvGOPOnLC3nT2bAiHNYJKSVSAEylCiKmeMw7ZlJfc4h/PoAdBQc7JwXMTj+ckuga22okmHa91Wi
Jfr4Sovt9OjEiOx0M6HcISf3oYVn4AHiKEWvYg+gi2QHABnufSxKzNsivhN4bsdFhuuagv9o3jUE
eg+EIDxm/TGdXSysjVsW37qk6uxdbDgOKRkppCF13eVlohZuH3ynItl1U2i8rqJOlyPsY3ymNzZ8
xqBoGd6dPWMK4b6eUpzkhBmL9K6Na/wZRFB4F9bYa58FjFnuwx8nWfABC0wixpOWg8fNWbtM0Jwp
y8G3OW47o0g7WDiVWtJBfXNrYB9HlW1w5l1b0AfS8OkT8eFT7eI4rXFXmsRO917s8u+TILUMGOEQ
vISb0juiH6NijzXpGL3JvMVama6umys3A5nryUMBR5/XusPtz0uddPeOhpMYtQwIb0FZd3hduPM4
L+qN+E6A5SxbNm7hnOSkIQwwPOK77fXpfcsHgYAazYdsV8e0B/2KBipd0LtQm8e8x2xjOPg1HjVP
wb8X9TQl3kUG0FLM/iUJvt2Ke5x0XVSV2TEzZs6psCvxPddp1+x7S044WzvDn+kw4+abTkrMsavR
R12BTrPe8yRXeKl1jU5TzJlOxQhIbAfEVrJuStEEOfwY/aHVLV7uDNWob5LSwwk6rpLOVa9mG9FS
VjqnUs/ecP2HxOWFnWUHd2IQqsLN8YSwD1BLnZzxzKaufesqZqgCB3mmlNnxtsBXdi4YzkJgGkHP
wB+DC6FdgisAecaytdCqghwx/B9zo7hg7ouSU9SvKnAhTxWuQFIZaDaQLEJzxN1yoMgXwVS1liRs
LwYJ6Uhd2/gXQHaJz8Z6xooMOtfDvUlxzlY9oau5aEc2XEP9dG5kdc047wYBJXLZe1OjbyxpjeMl
58Bhe+qoxOfjNoFFyEaDyzwlFPvtgGGYBFogTxz13XKRhTfPn3JP4TIY3YrvU1U73SW8cdnuprEr
0VLRCfB77nVncPubwYFQSIUG24DYTXpP+uUEJ1biTHXaQEHSYoa6au0c/67ENCV7SGZTI9/tp4DU
wkxs3EIgDbRQAXNUBWSBgTh3Zwe/RvEPsI6WwAuRIBjNQrsUrgVqG8lR2FYCbZtpk1rx+ZBR5l/a
dpyzh9Ia8D1xoXznTHstpAgvV6k04HYbo/SXUjNMO5468KYnXrX5rYvjF3fjOFjWrZRKk6/ulJrx
OBHSV9e0oIYH0KyqO1BqfAC9ziwZA19zln8BU1vyGV2EuYoszioQ7vQIhb6l6ZQ5Qa+YldFAV36K
FvBYqOTcSqfJBo6ohGsx+El2nDy6XEZbhaVHbyQEDxYwJRcFuv0PSW2lD4BmBIdbQ9Wldpw2sAbr
kjUO2nUQCWJTCS4ABWo6zfPPVOW7YpqjmNZ31ViFzG7sHVcpkoG1OHr99KRh/8umvjH9t5iMYC6y
rmTPScht/2Mz1t3eUeNZy9CLXM91HgKU3T9aWX+roAdQimH0ohrnSyPHz5ZnHlCfn86pi9mbmfPL
UTROsJjHYKpNGfUDWomTrOVR2ckyAh/sFyIyCYHR9sc0VcjejY5+nBP9rUWBpA18LsAD3CdtFU51
8iVHx1DU1e6FXSfkLMnb7KxUuYicrpAH34h6Z3j1o7byq1kkt1kmh9B3W++ROaQM60Z8L+Gd3FjA
7jsmwDreNZJ7B5rYPwC6GmrHeiRaHWLQye8L37mdAKvX2D5SjBYiW9Ryos6NT5rMPPT9jt4URt7H
RsIfy9A73kyDs5Nd9T0hc7mzLKQn2zktr4nOkZzMCT9IYj81vNfn0nAOXP0WzaVs+Ji2mhw5L9pj
3uT8lLbLGLvtAO11THh2EIVRF7o2dzom8tFl9rzPfPGcOtlwCZKpb/Ngp2jPdlBsyTGOmceQ6yaP
0bzVzPW5ajq3jnpnbj43jscj3zT5+Zyqj/Cc5hNyH+dWVaBmVfdJifb4/M7m1WeeJ9dZ741B6sfV
9wzaPsw8FgdDtoBJDQMSf8gr91FhAUN+tqxdLTzn0Yqn8SkejBMYV6B/LKkKO5rmKo5v5jKNr7IY
nrLwu5GdYJfzm6Iz4gwZHRqHmnpJv6tKcFGaLk7CfJDeIc6EYIFKTAz825kAoChvqFQBJD57kLP0
nmyvai67Sd1NpZ4u3UbGUzQZPj1qXqEilCO3gFR+dnKrtvxR+okdEjLOyY2XdHe17tOrFgcsAmuK
WZgURRuyrKKfOkK8z8PoTm2oEUOEXZPJD5kanFCk4BkgrZUcEk+cg8CYPhqo8Q/wufqQ9y1ijxm3
yduPXV2asJHMU6GPduLPvmyWxHg/h37dNjKkA/ePyVzVl9SjVhpkiGjBOFTEuHZs9IELj1eb33Ix
jo9AWmQ80APz6otUO/EHEAzXjyqOEYMUCfzfIUnDvKmeiGaATK0yYzA86AJ26RDbHAQfs2fc/TSU
+Z5pPZMgTSg4kGWf8mxnxs55xBg3a8IGkID3NEHPKjDpScSpb9EoBhhF0MqMRTzX8kLG3gheQ4d1
15bHkQ43pUESv7C656aTXThJ4USuGeXJSlkKNx25odHNm7Al1deeZd8Ia7NnXbIaqE+i1j806/m9
3yfEDksyOVbAXVFGyEOKfcpYf6mt3h8PMQxNlMILCGz0mwfcFOyHD8mIqjifI6RgkueupfkhVwRs
5TSlI/x2YIAeyDRO+4HZdDcJTr40djeDzb2q0rCAegtq7dTmAhFUd45maDQF2AprTHV2pxuifoy+
6EJa+Z2Gk90NEdil40MlrexS5SgtZI6mP7zUFZdOWc/m3OkRyN15SWEBRDnrq11bF3xnlCjOeINJ
DXiafZAlhaRhD6YHEmqR2Q+tn7bX0jD70vNx53Zwz9uzuW7QpNwM7ZEkgiPDVZbll5k4/bekZjlA
tjVX9oF0LlVhMWihgiZRYmEOiqkOuhi0bXBkB9uFhzm1c9BXtv2sKxvF0HFoxmNSV9OP1EMkG1ge
ZNxW+bQDGBJBGJyDJBkUsQzWYNDf+7Lkpzmx67NKud0X1rl8x4e6oqBCa8G3hMHf5IEhUj3nXhxH
+WCZfYuc3cEtSOztJvShFOdOCnWxrxnRBdQ0F1bESDJcQ46KI+mK+l54FUpypoAnH3mZJh+FydC7
kFPbBdWdx8p4b9Ba5kRFU3s0MGROUSIByedDTcD/VDadHyAem1Dspt0Ncr3tDZ2q5g5JWBjUIWm8
BwfD18B+ZwnXO58VVeS1s78XMGBPQ1MCPDVLXY7gy41neNRegVavKjdBZis/UmVXjUCStugQNSJD
vNLGbn2hGOaLwrochySEZWFnbmE9w8oj4zIpK31UA2uqvUGPrYzYuAQDGSaV3FKiZDRPYmpvnXlG
BZBlzvRE6jkrI57FA8wvSHQCVyE+D5Ouy6tdoq3u2IBA9Us8F+4z5mn4bkqGrgkNkm0L1IRx8yVS
U2MgeweP3STsxBpzNwsfAoOeBJke7NKCLSqrPvsmPKv2oxyp8dvSzPkpw9RIdVbGCTxs7sJ7ixtn
AtBqy9HSOeg5nYNilPlHj5p6X9g5JsisUqhQdIPhEbA97PKUuphxPyhEPWqXWHx2n3pYDXbp4OM4
sYwN8LgM2pIwgZZ4E95ijWSdUpLTxznTSMdx1La8a5cip7iLral30J9gDfHBn71kQLkvtemngveV
E2V2UZl9rGv7h5SQxmBEKhn472AZcf4fc+eVJDmyZNmtzAbQAgMxAD/9AcBZePBI/gPJSALOOXY0
65iNzUFWyXS6e3a4ZH+N1HslVS/ipQEGI6pX771K9RD3vndNVg10sq1CHoF29OFNkdFb74Z8PjU3
vdmu2GW8zPE2z6vE2AegxSXgUiS0m8Uxm+6TDOs+OzYOAKCXVKmj02JV53emrm8rkogKJFQLFBDP
VnAVHntLG/Sv+qg23SEJ9OWpZIcNG4n5x+zOZTRT9XPKXCOtykwV4r9U43dqqpf6NtaLxPagDE3Z
NqzQS7gCzGZ2nUj26MJACHuXfN02/daM0nQTltkQ+JoxLHsznJJhUwTz9Bj1KrHZjFzmw9SI6bGe
2/Zj54xlA0jSVrqr5I5VPEwRtTU/wcaTxUsdMttk9lorXCbVyD0D65zbzAzo+BjU4/RYWZ2Kj4BJ
iVFrFmXw1cwo4ZC388SN7Jhtdih7a0q9olAlPMXSysSX2KL5yXGQdd89dqZMKr+ss3Lc0ux9RNO2
LLxzSmcd5aaINFveVMkiINuIRFdl7gXhWOtblQYpmtuVXD5gE6FERyFRKFt5lAwf0xx8adsbSzR2
Ll6GI6YAsQ0sq6ZmmB5qxWI1hKkBuqsx/3DY1TZY1xAczsD0YsM2pmMkzEn27gwmkW8bpw3LjQkH
4FVWmtr4Qmmsxm+55WbLK0h8yRS01qDrZT7XS3qLpzU/T5a0SlF7tE326AwKU+7qoWM3hyGp1egQ
CfbYzrFNEMZSGwz7NrSm3H52kmkuNtz1dXdcdKuPnnolWqZdkedFcFPR7Nn01a7q3g0tfns7anpB
EtNKr+vqD50WE2m0qd1FT/Tzs7oraP8pRcLSDLYKra6AW02Tv5/XxORYDAQfiM2dQdTDsdVKQ3dx
/2ja+y6XXXZnTKrQjzn1e+VHiw9Isw070xx3bwPg5zUskgQ4U/TTMKBvUvE4o9lw6ARRYuqV1xOF
3pbY+Tya5lReqZSdg9mMYum41xoq1RTaKZxVNvqalC6wpsbLgrmDVNtGdbFVJiRXG7MD5rxSLbqc
WwuW3losUzXdwo3tFNQfk3y0MvqKes5oVvepJRYknZqe0nM1WBb6mOlKoN/KvkjrfetUSfIowTGv
sZq1taz5e+HO0G3dMIVOFVJXaWx2VmhNRaiNQifiTcDNU0+xiynYtEbXYE/YL8xD1bcLkKZIJ7Gh
JWm53Ovt+jv5gJ7LNXJCMMqjpXic+jjIj8YQdsV9ZnBz+fPIsenXseyDDUCBOR1ExSxvKFqwCUQy
M6lKaA2SI3fq07+dYKnTqEtI1ovqmJAVTie40nXR18PaNsCoaG47IV93RQGSC3dOz7/ZIhY2ioUG
Dy6M94JHUyh5unl75V58ZKmvhXLLXMvp0j5XDqgwSKAyaZAwBjNYDh0oM4TU0BnusUAIxodYXYbv
tSUA8dskQAwe94rtv/0MZ0xcdjEPoesaX5kW9TzDugR+45OnVZyIIEgBqNTesG5Tw4ZyZNArj4Cq
kGbpIgc3pduBOeP/1UTma65mTexJmqlpz9zk/QcxWrmyMZYF1vTbT3deNGVT6zpZN6pfA0NCcy35
/P5wpSxUYwxXa/5C5m7QZeNM+qnOL6kdmBjuYi98pdJ/XkVah6RWtZ5nhuRYOTtOdD1LjHRuK6+D
LnyzKH2Wu32Xlz+pJ1i1KypN/yGq/BrB4OIUY1hboxym2jo+wvJsPQZ5Zk308QV4cdLpc9iW5W2j
OdfOyj/Mp6Gams0xyX/Feb2/KjqjmTXgHSVPtIfZtEeAH7v/MJup9qCKGHT27Q94cWxKg3Z4dJRl
NEOFG3L6AYekbBptBR26zmJFhVNYb5qZqqw7zX9/RksWsyOFaWq6bVP7Ph0MEDePe5AEzwmT8jmK
y+Vlsob8RiKef//2e/2SWZycjFBB+FQqyCglZts6W5l2b2YY6ULUkn1dOLQY4JmOdoRW3+O+TCLC
OVtGRzLzONr0djlZwJG5ozwRfPG/wHDhp28/0+VcU/21dE4UVjB31Prz3zaLmerxOCpa4tlzQBJh
UP5O3WBeqPF03VpjeHu4i2K/ISWFZ81WNVu3Lc6Q0/GUoqLetBDW/lsjCvO1LJI5QLhCLSnNZAly
wX35TyWkltFLoQ/Wd8K5q8/yh1fXf7GCdGHo1gXhTC4VJ4huxQDLwCZQR5rsdgwn3lwDx/z69ov/
aTDWMm8Ph43OUmcFd7x6J7niRV4Ztw2mhHMEz/elbSYKMBTU7O9vD3d5MqxCD07nlTiFPOVsmusG
6Hiy6tgrRwHqHv0q6cVxTMX2bweihk6hitXMeNwFp98zj4yqiasm86y4mbO7X/WjVkh9vHLCXh5C
LBbuXWILlevn3P5DiRUtNts59ZKkGPZBMK6SZyX/3uoN0lkzwuny7Re7PNItQ5i2zalgqHQIOX+x
1EiR/nSZp6AC6HZt30+j1w7BUt5IilnEyIg/430X2HRz//uhOSH4gpC51iv2dE5tUuAMa+fMc9Ji
bn5kE0RX3+6G1gGo0EbzfdA4+o+Kykmze3vkM/r5erFzh60Rxq8LlHPxdOg5Lq1oNFtAIalF8QHK
I4ivEzc4WBSR2b4bA6UBoKXTb0beUNXawWJZD0+GrVt0fMeeJtsJLNEdr5VVD2UKgUJxjZ7/h7Ug
LUNyFQnd0bgsTh+S/NuKCYJzLymWUPOmKLRfeZQUJUwTN98TNWqqzdsTs27P05PbslZyKsCdTkvP
85PbiBEs1/2Ye3KJKZmEVRp0JHpZU93CX5x0t4/yPPYrZOTqXgU6C/2/fwAHvgL7WePGl2cRhibM
OTfiiW7ApkhzkJt5ELtBZK3zUw30nuy/U7BmVBy9lh+jJF2uOruuC/5sCmwNrZfNrcT5rZ9dXubQ
1vNsw1kuirQxfHPMTGwqwtIYYAxDkHnXG6Yj904tSrFd5nBARFJEfbyvoQjGV46dP+xOB+kzuZXU
bXronC0BVOeK3skIr2fFLpvdqOZ8/TxvshqeWFKjpafwiJ7Azsa/4ymvW4TjW7NJs6Ct2sb5jTng
bVFUqZ54SHgTle6ncfNOgpd9tdi21zKOy/eEF+uIlaWlWtzOZ4H2pJR13FDQoBRZzqU/dhgQ0eK1
GSHntDRx9nPcZj60iQ7k9faCu6CI8Z5CchDwkqbk0jqLDKRBLmXVMxUyQ5PqC6SApHZNo1+s/RQN
NWX4Imo+FfTfqtxeLet0N5XR8p3nnAYfXMwhBO5NJ3q88lzrK5+uQ9JLa30s5sUivTnd/RMuTdVk
BNw4Qxx8K8PZSD2r1Vh6wiHrRIiUBfIFfJl1URmOpS+u1unRU6aURMpimstjMuacHiRKxjWB0uXR
xEEHQc2ypU5EeZ6d2ejya3qcZh78LbXYgX2ppZ8hWy+OEYhf/GhOCxjw21NyedmvsZTJX/bKYjs/
D9OOKypXuRtVJR+DoxpVzE5TOeF45RD6Q/TG7ocVyRUBH3UlZJ9Gi5ae2UGx1n36gWZLMAQWB0KS
ZUSLG9vh0lCQdnKZPlH7dj5GFHcXt1kkIPJYG1V55XEuyJpkPIILy8DO5FcH9bMlOllilFNKQVuJ
sya9r80ljfDXKo2FcrkCIGAuPSzreAxq2zdDpSkzd5kDeq2LOmrCLYhm+DVMLAehHTSVB9BOGokE
QxncDaHW6I1rBFWX+XYg4mmL/32vewHcoeKLmSWgDkDM+nQoQxtoowLLbzdTFyrVz7c/7+WacjT+
WpuUCdV0zs86NW20pAXu9ETSTbUXhU5mUuPuyRp6AMB4F1LN/PD2mJfhKlTJdXpN8gKNu+/0QycB
dJhKqVqPoM6A/6LVDUX5WO9VP3dkdBVQuEQ1HItYlUPVIkO6yMIgEpiiCp3aU6OZ5m/RkpTpfhkN
IJzBiitjM01RN26VUjH0j1qoM/nBrKA4XKnauHt1kR68n3QBfoSGZwBvGgbTOQyjYcmtiTtuv2uW
sU+OVETBnga83OxrLpQXF6QF5MClgEsGN5Ntn89ZXJdZrU0VMbdhmF6WFmG9ywfQNtWlwYiTbx2Q
r3Ffwtpq7kuCZNPTm0I37wJZFMmVG/JiRnkarkhJ1YAzgfTu9AtGeWAlvTXSe62toHYEQ40n3Zjm
1XQIQzPodoMKW3KjDjL+EBPpYuo9z716xVLh8ik4A8EkASQ1jYz+LGgQpsYNliYUgCtj+FErdISF
2h2FP/FocRIvboZ5ca00azBFDqeyPwyVYPe+vZj/8BAw6MF5idvI9c8x5zycQelpLuiZaLvU56iK
l+EpdGgWuwn0yYDU281lOGFlZJMCKn2JeKIcim65klJcbKo1VQJIkboAHiWSPPskrR1nkBVKDx1C
b7llkIYOpas+/gyzrk63b7/1n0YzHWAG5l1A3Tg7HMEKirLPJ2gvoi0+mGHW9pAconaCORfLv/NU
Iiri3SRXkAOnQJr2eXyaWMusB5WSe3NHaWLfVlnxoVZUChoJvJW/BS3WwcjYBTakjlSts9ys7LJw
aRs99zppzqE7qKJPPCzN8VFJBXfC/+C7sZtQBKjArhcR3zLlOOBACiTqDqr3YRBmOqWyOOO0ctK8
vjLaRcjHyyGDUsVKzF8Rt7NVkhtpAys98+DmVYO7DGUOCbKzkuZDMlYVlIRFCN0dpla/1sj1D0tG
B+FG709eZXAcnw7NHTiXwo4KL2xZMrnTqTdZKeZbrC+7zdur8xILszQkXewEDfDgEqHIFIXgXOSk
E/DzI8gRfc367My0hJmlr9Uxic1Zf0v5LYOBAe2POzbGEdmtVS3pNnFShNaVh/rD+5uS5IbGT+Tf
qJtO3x9JVt9r1NxYVxQIt8qs6MW+SNPmoSSjunLFiouc0mIkHdYclzvIozwbrWiTqpqhQXgJV5lF
VRvKwcswKUZ+kzkisckjLe0rxgxGeZNbEn8YlP6GftMSDDSHKYqoh1iDk5uHOAmbn5HdmBPkftaO
b4G7lze4CFi1PyZjVvz1BuRWQbJjaOaKPJ/rkmS1PmUuCEnGCJAyShEC75qy7Ro/KNvlWgOeiwiI
KpoAlECVBBKDTuP0u0xE6maCha8HjBVQW2mt7llMkACZutg6IpwR85VdePlxOKApcBgcaRYgw1mW
UQs5GAqUJs+BeQ1tYdF2dZY0h6yDEivkLA4mRah9lkyT//bOuLytVoXiCv9Q4Fkf4vRlq7nKcqts
ai+jUWCxLRcnC3dtAbfNhbQw1LdqKYw7mc3imMw9fJ25hUZzePsh/rA9yV8MjfwaXJjz/OyIVSEM
R1PAEefYSRU8xNT1n7BtzcXOng26WcaEErdBksXNIV+SId3Ndg9JyuiCyHYpMYbXjsXLvblCUiQd
AtB4rXGeTgt4VJCqDZaOgNngmkhh0nfBQOMczzFLJNpX3v8Pw3Hkr1kcCKADHHY6XCpjeMrQXr1U
iiT2nchhKzVZHNobRD7duEfQ09HfkJyX+r9TiQIPz66DATf10Bs26QAR4g4wQesOo9bZzt5pi+Yn
NCdMKt9+1j89KguGii8PzHY8e1SVQ1vpuJlIyuQIdXgWw/dZKXvHm4Zyfn17sMvSH+eiZG2q0sHB
yTmvnGcZZ8uAogfGEkIIT4pYp9t3oig/qaIgZir1pNK2U5ZNjkchJNJuTaesy9vRyDTbxTm9tLbc
2qZ5CCy1m7ZvP956Zp6AAxYlE4dVAjRILH7eidyqizyze1VxM+qPjR8uSmjAjayD5OntgS4nXaJQ
A5HjZDIId/TT9RHN1lIZKmeyTb/cj0tqwM1Qi3qg0V8bQOf729FsjiHT0mhWzQY4L6lTKUdLMqaK
q2RmG/oiQrviBXaFAe9K5JquGI5al2cQbAWWlIoGjxrJ+dXUhQXE4Ikm33jHqIQ5vcWLyTQdwtjV
otLS9kU8BFDTi6JUmV9hoCggedWmfTvqS70f5mGpv5tZ14W+g0RrhKPWKoTYGWzePSm3VR1qMNV4
1ws1pkOioiDO6W3cldzGTMxgp1f0IT6UY6BGd87kBJNrKVX81SnVwNlUs9Imt5B1mPW0svmVacK7
7VYtBkXbBhauFA9xzma5mZoJmrkbsDfzY9YSlENqbHomTqlyXFLj1iz71F8bwPbcXbnoWjdoax4b
Yr4R7HI15D0DTBCTx8FWeQXDKJfJw7WEv+dYmTiu00f1DAnW5tOUlexGX8n1McXWs3PU+maac1ru
zcs0CCiCXfk1gHO47KZY06JNWiz4rAxF0S8H+KP19BrPZhG9zxccX+9pVqNGBbsm5+ktRWXIhUJt
4etWkiW7sFgfJW4IMABYdD4FMjFDPWptzSznMS7l/mSHdXJox6Kc7tClMVjVWME1t+3LfYdAGRWl
bVFIFxeRk4YC2oa5lnl5V07QJRfHjj11Usdvb2+ES1TSgs/EfUx2rHM8n+cZUDP1ABVF5iUOmm6Y
tkEzuFpl9uKo4wWcuyrQzJds0GHN6/FSf1jaJafnBFA9jZUUJyNmsK3p78xl1vTHWUX+oPOSPIE9
c3oclGLp7E5WMNzCwSohuqLluTecVEVaCKY/X4m/Lk9hm8Me+BNgVnItnut3RZHNpZNC3i2amjw6
Q65vPxTYmdAmkyLdh6y3imUPIKa+0/qc/BvEOI82YI80c4h6p+hcuzbVfkuUM4d/ewhzdmgraAQn
gdT/IoKBNIqKJiu9Jo8kPEPYnKiexxka+turYb3ZTk57EhVeh3oyc7gC5WezruMJGs5Ohe1yghdM
Q3z02gYNQBEWqW3hFplSJVeO4svIiEEBn6XDBUCicF6dM5Yhh8rEdas6uTptY23gMwTImmoX0olE
L5HNKFEQno0QIalG0F4nbIfG1+gK0NJLqzGiv40AyB4IjKC8YKDBJjxLGSHBN3XStVwJ+ZS9klfQ
3SKOovz90qxNQN+e9Iv8lMFAMFajD2qx8jwyTOZ8Upq5hfY5K7L/nGPQEz80jaLVNDDiYN9D5Oxe
lyBV6s3bI1/cuQjWV64C9ztXEx/99HM7DZl3ouA5EZT0VSf2nkn4pxmNK/+cl1cinUt02aa4AImN
CaX6clGyR+1PAp4Z2AZznA8PSMea5n6YIhUOXZLkxSYwwjT2m19hgEiWLt2HoHwvvRkQJQYy6T+O
jsk/RkuqYzOkFQVQueYsPozOWMP9co47G+Zm1U0rSUrWPuY9It+2TQtPL9aRg911JIjNfSvT6YVE
WM9e3p7Syx0Ex2YtKULHBHY430GdNSgyN9scfC7Nyucy0yN6RPVa3h5KnLhJ/Xmjq42eL8ILUA1n
ZUwZJqUcqtynH3KsceKgnll4fUT0uk0sO479GdXqtGlxNqyA4GsQ1GRAawprHouY91MaoaYJJa0/
/WwKFWef5YujHdui1b6GnZEsr9h6E2bHDikxIvkeYCZJc3vx7SEmvX573i6WIigiyS8ZKZcehNb1
57/RZvTB7KvRaXovjsLxfdIbxadSWaqdFrXL/u2hLq5Wbla2GoMxXSzJs83NEgtbofToX4TVlr6i
VHCjWe5M2dsDXb4TUCEFMbYXgTPX+Ok7RVMXDKLEwqpSlOw+VtRgx3KY75Re+7dF7L/uRY//nNFn
Rkhn//qf78qc/5w6IJ06Kf3nXfwN0KD82b35W7sf5epN1J7/0vo0/89q6f8PbyVtTUj+e3Oll6/l
/2JO/s//Vn50ymMTo7ytfvzutfTr//+P2ZL1H5Rn1s8FHcCBgOPwuf4xW5L8BI4MVxOVFCKy9Qb7
12wJr6VfcBO5hImw3ljT2n/NlhT1P1Z2DXEMMD2ICWGM9Td2S2d9UinlwELGWIMMl3hNkIydLqc+
rgortz53vjr6y3d1dtGJtS7mmvvaV7R38SPN03bJlZvQOD3Q/h0VPhegBUg//iano6Y5qdEkP1dL
jwgtgoTZISBDSlJ+r8W9UGvXyFDYGdlmUqWXLk99lu3pWIwhvbXLkidzMl2EDa4qHqzwWUm+1tQC
VJztJvO9Oo2vVuq4/dDuytJtXmWUbwpl9Ptx2kLvQn5nHpXkuzFP21w1PJM2vIrWbu1af1b65JA5
H1Tae4w/+hwDOKRmvy2Vf7fU78Y9F6Ex1R4HihS1FsIh1gZL7fczqRsdJUAi6IpFemEAQWB6pq6G
FCLztBYJXEiXAfu5ig9II7yqM68EY+dxwa/hKT6z+Fh6BMOnw2dLrBm91ri6wAUho2nqVLgQ4lxt
uavn4NrLnn5nbslfTJz/Gm39+W8HcKEtuJgICrQYdKJ9kdI1j5EP/dgN8fzDzMRrHyLKAa/z85Vp
Xqfx96AT2IPIFmoUEfhaID2b5rxu1CaeencYyN6q7nnFrYPGdiOhvO/gjQ54pda+Fmg3SfTNiX6K
6ZpF06+K71uPsF4Zv708obwedwM9WWnH298Uh3ljDt54F+9xMvTjG5xY/GHTSHe+TY7dRvWz/fIj
vurHfPkJmAgIMJwVcEgvPnglnGpsyK2Nenb74qDBsjazYJNc6yUDteBPU/7bSGcfu+mjbKkpX03K
9JK09OYp1Hu9k+xE40nVH/u8ezY1OBf5tAkEFk1U/nvFIbeuNxjg+mP82Qhrt7QzP0+A5ujuqSPk
auoHBwXd8Lqoy0OoIv0v5KY2sf4IEl9rrYMiad6U3VkktJOSeX37wVBuE7qA6cFXGTaeLu4npzp0
S3AYmtUPWdlWXbWjx87eKnRvtvkMs3QXZ3YRuwDKm7uJjiMLZsazoCZcAVPpoBjpDWn1NomReDsA
KHH8MBcx1Ph04yhiA1SCASBqMK3Yl7HjDwkdw4iODOU4GTgAa7E7d997lO5t/2OmKwuOl88OnVkc
NUCsPT2iYD3UnFt286GdxpsBmZXVTAcayriGHjyjZHMz3K1K9V6Ot6Vuv/Q5+2qa0BhXeBOpOzsO
b50FeXGRQX9ofEf72gXfHNRNdlO5lap6/UAjlUgcZ3rfLVb3hcLOni5Dt4ODHmLGmVNH21hbm0z7
luFNYBn1jzKwYDPu5/S15JkpE6047mZplJtxuJvpUu6gNszK7ax9BOlD642cYEpgJNofujHxwz72
8HTYKgXyneBTTRViLcjJWXtWo8VX43yHncODQTOepdduk6o7sJLdKPiJU8YmsbSjDrozZmLb1Dn+
SEO+Wal7Wjn+iBc/ZjDNx1sNyo031xrff/DT8AW/ue9p+0hvo91SldsJKUiDMBXejZtb07GAByuV
7EXMHYLA6EMYE96H6IEzy2+5e+oyZTpC1xlRPJbxXRNV9zC6jjnau04Xh9nEVUsKuHWqj0kKjj6f
RJttpWP6Rvx+qJadaKEd9rSlW+zbVBcuN1TSOEcYmm6bFH5plAjImrs5HnbFpHldInZm6GxTBY8v
TnwI1i7k8nfDam83fMt166HF/cQxPiNEf5SSytEUbEWdP6AMc1MU6VArhTHu0ux7ExWbVOmObf+u
XoXMZXYYBzRvaeQtNMpLInpnydfG/Dznzs3s4KiJ3lZU4yeUZ5DBfFoQ8OFNT7Tvy9zxUrSpRm9v
YnvZBGl3NFvN16YYm7nRb0Ryg0z8rjTyPV3N3CAGe18e7Eq4FT0pZ+xOTNxStdSv+u65CYbb1uFR
qAV9q3ASbmW/DezFTYdpHwrhpUm7GXNsYAtsWefHAPIcERCZY7JrquITeoPPvZm8xwfHLxCTmsb7
qO3uITV+XHBpAEiBIZ7uzAjBeOFVBZti6rcAfHtWFN5LNmlbvCOrf25riz9tehiSEGHTq5EWh2G2
cIKg+18vfGW0d2NBvBCkt2FYuqk08CCebq3VX74s97XdogOwfIS9myxCueLgUDtneNqW77BmQO1/
EGHvTVrKv74PORvqStlKO6IbIxySrcOBo9ZHa1Y3WIB4oWFtlkK4/Yh0GUGqWvd4AS+7Zbrv6szV
8r0M4Eu1euQ7dFbDqKuxN9kTuh1VPhf1V4UtN4W5G1JoB/h80IvejdH29ELuh+gHbcy8eXldKBfb
IGwjeS0UVWgcyWY2qw2o02ahaduV2/c8deT2XR0uBXEvfCsivNOrD3oQeCzwxtqsbe0LP+LUrqLR
vh2O5uJWm2lT+s37ZNoXnpG7pbG/2vzg8jLidKU4RpjFciUKOH2CBIuuLK1e2w0G/O+4bN/V2Mh4
WCxv5v1yjep8GVRRIpK0KdSBWtDDnL0uvLpS1cdvU4JmxKZZxzsoNJhCOS4U9Cvp368exqdRxelY
Z1n5NECtt8ZvSEHnjbOVG7lDmblZJ7nd6NtqK45wSbzVhhxZwW1+mGNXbq0dDht31xrlXYBsfF6g
gTXzVTFlII05neSQajAMw+9KUew6QLbW+BJwwg+durHj6Vii8w3rT+hLHhr1Wt8Q7TKu0UyOOsof
EsUGFZfTsdu815NefllXWHgMvixbzLASALWNE+Kt48vb3q/ug9fQ1131pvnUvI+/q5/GW+KC8Gq7
vj9OxO8Ps67G30I9GZi1sZj/PgyIhh//ak6uXe0gf0FHWKf895HO4toWMdkSm1+MXXqPh4TmidgV
fvGgbKDwQD24b7zohkMpcZu76Eq96eqUnwW0jbZg+Wh+6TD1wIbQLY/97Jqfqm25a/bFvAlurfv6
fe6t4f28xdDtGG2sx243H+KtdWUbXEDr5/NwlseYuVWEs2Qe9G1L706NKfdoNLDLtxjU98eriqg/
LjdMk21nFUmQt59+4WyMU2kGX4I7x2/8cSN82ftgqavtPw4be2fy2sdqd+01f4GlZ7sdbJ4UHX0d
NVPz7DWFRX+6svtKvcBb/NarXrBfOhDH2H4ze9bTvyfascXUI9noh2u96f44zdQzoaZp+Mya54n6
KDu6LJSMb++GW9qc05R+pE0b/n3+9W70fx4NT1wcpjFkIUM9neQ8yCZ0CV8g6PrCb3e99BRv8NZm
8RIb3Y/XZvdCR7Muol8CHnWlswJGnI4XlZS+jH/OkHifUnPa2n7rz377GByNV27MK8n3+uddfM1V
MPTveGcZEuEv/oLmlyW8rwfAj9wV06crN++1Ic6O5LRojMWSXxpfRcbrGh/izdrwR74k9/Nt5+HH
6corOqgzCGlN8k9n8exGAvXs1JKtSPj0VH9YG7sjePB601t2IfBR9XT9wD1rlbWOeZrVnr3mUmXU
m8qeAIOU9mvb0v6j3Y338K79b9pL8GLNrkK+ciM8uafkU30JcBm8FuWs593p51wfAtoSKA6E0XMa
Q91iDh6CEPU3/Wb8sBzEHt9yxzN39ifT6+EYuMbz25/3TyNKWKIS1cfq7X322mbR1nlac8sZ78b2
oZk+/w/+eG4XR0U0Y4GbnO4HOAZdWeH8UgaEbs1TNhrXju3LsEzAvKYqtWpzsB04ewEpIeMn2ehq
yUtkhUhPvg5ddpNr5Pwafs3Z4DeY2DXhsEmTwzxfa/8O8H/xzVisKKTgo+L/Ic51QXJJ1UVYn1EC
YVI9QdPvtllf+32Z3jSWBmKfHmFs+CLFU0SlnVFNtcXZJaTvQ4D5R73TtPKwZK2HQbmbVz/VzKGH
q9yOwZckNXEU0lHnxtsgXTaCnlKjRefHsP++RKEPVcB1hLMhivRqfKmxKr41VON2UPVNTF/cxbhV
MQHQheJHmYr/6Eg0mR1ZfQj1Czfhw7RwIVLs/iwroEv4Y96+LnZ3n82Flyg7ad+Tjh3nIbntx3EX
mPoBWxQcX0pXd6JNZogDRiw4+jZ+qhI0DjXKl/lgVN1TN7VbgWdPotNlwohX/6xDNvc3jXIoJqyS
zexgLxbhLKdxqvywKQaIT0jp9qFFetNu5lyhRetdy6PFM8U2jS4b/Qseo67SqNs4/po2eOlLZZ+2
2iG37C0tmzQgOIAe7CD44PLW7tg7S+tXCsjcjK1gjCNbcRNg21g529x5GWlalCrWVo0eQYJgiIeo
m8KeTdc8Jx39NTQvV4z9KG4cnB1GPiImzxrO8zVF5yXtPVt7qhLLG+F9DRjmdbP1nAl4R6ZKmDps
BBkC7je3aSD3vVVvxkp9MYb9XN23A5U/2hD09bdazZ8tkKQpGf0Z/KHOS2+0Rnx+mxunznaFc8BO
dmezgE17fkyC4CB78K4pulcyBZXN5FbDpyL+MBpg0021x2x6KyFElDEO6rG6rQqskCvsnGIoLlYU
uLgwI0qavKGMb4rBehGk+kHpxaAtVVw/dXayLQy5iY39nNGQU1LNjm4NmW6XdnB7LGmGfLqRyvAp
JUbJ7Y8OHjazpWyXlPYieovsJnpGsOYLfVtX4T4sf9B2Z07mGxgHbtWEd2XpQF6Z8ATFhxzzvUB5
xMFjO8jZS5XHFDNohay/07CZ/RoZGBLqJKufJz3DkOx5oABrGfjWFtiV9uVu1DtKsSEFwSfbPLbp
N1MPX5bii2I5u2WWD4VFAp7N9zkdDusBDCp+7ex2Wxs0aY8rrB4JCPBf17WvUrnXlaeYCgA7UBMP
cTl/VnV9X5jc4tnIR8NCL/tc6+Jh6Aq3HdUDNuX4+/2kzwvOdA9mq/tZ+z607zUt+Yx+ZhPq0mcv
HbrpXVTNHr0b/LR6P3TxZhp+BDTPaZTMFWEHeIZESc9wg1SAjkDT6lI8UfV29SW5z6Pq6DSYO0dP
qAZ8kTXbOPyMlaoLx2Ur6SGprr7FudtJ4eUNtnOW2y/y0M63+Bj7U4NheJX6qAW3MkOwFRzAcvoO
LrET4UqPya59F8BYIcne2SnQVEBLvfArapebTCEn6D7jKLPVsXSzB4JxekQq9bTtCkwsEdItItrF
Rvwjt4DjnOGTkPh5qsgHcQheajuDcPItn+5UPT5GmuFV/f+l7ryWHEeSrP1EGIMg1C0IUKWuLJGV
N7CSEIQiNPD0/xfZs9MkCEu0uPptZnp2rXbLGQEPDw/34+f4N0317bhCUy8K8FR9E1uak+uypzFi
rGlQj+KcpeZ7vQUdFTudNMZhlTxXubZPLHU9mh902h26Orhm2H4I5fDTqmMiMebOLHi8lEwvVZBD
RXzhXL2p7ewQheltERZOpf+28urQMkN7VOBojQYvyTUHXCFj3TVcypzYo0Ik9dv+oSuGT4ZZOGml
eIESfxpDw9O17ja2Um8Y5S16Mps6TnICVLo/2rA1huHOrCHJUzk9zCKFlkotCmrO8AQkJ72jAP6g
Jtq6PX3ONeBjMhXEMLxLEgVskgzf+on2TLMNoKHLoSODcNvR5ejehhvLsa3xa9W3HDSc52icdCji
cveUJGuoMTaaFm5H0D6JAoOdrD8kKpxpZkNnSoUhFx7y8ugV8aYti42s3duK5IS16RTNr5iIA2/V
mgFqirknpy1TURhCHKi8V+F106MvaaZtV0r1ITvaXFVfar86SDbaJgbMDXCKpcaPRtG4LdrX1fjS
WjHiR3Byw7Jlw/DQNuFHcp1tWMm3fX/cZEnzM85/jEPqHRXySBkxxXS4p1R+oAz8M8i72q0UJtwo
xTyox5gkzLQ/DtBmVoX+IWuhubUgDXKCOAAtkEV7tfDNNRS5+7r6wGSP7UHetVbK4geH+ocGUQkC
IBRiVzlEQhRhk/EOQvh1pz2D4nThev+pR3D9AazfCC5gx9CyG7lF/+go2jnJZ7wS5InpFq0m+KG3
1PJvDLm/C7TT0aEG4a6C6FYu802e5h/lHpLFMfIUzRvluyZVty1dwiJCoz6DwiisobT6ZdTh+nSC
LJj/o970jtptHqhefiyfxv5rC5GoqlTPjNu6WfRIfZFqpbIrTz+GHv5sq3ISgiETfNuQcSKqeLft
8KAPhRMP420ubWDQKsOXyuI+7+hyBAeVqyeLqqegRLEKydVYYt6rp4YVwgSdR6bbWR+srNz18Pio
kXWLThpL+BahKjnQwsi7EJaK4S6Kuy+6fPRMHwUCiV8Shq6Ey6bm6Fi17RjpS9JHnkbwOpZf2hq2
+8yrByr5UewFSei01Q9YQZ0wCpyV+jnLYak9fbaHxyr4VDY7CvVB3wF8l72+0PZBTJdjjF2o9Xdl
21BSvCma8q7Pv5fKY8Q0st98aOXmufL3fr26LeQbWKd36PrQWHhJu/uxulXN7CaQQzcFpAzjFjC4
72PBNUXhVSGnWt03QXEz+Mmdkb76/HlKYtjbR1dWoRmkxYO8GBnXs15TcEotTw26bRb3X6OUAgUc
afuQSnaRBbel1G/hD3NkO9zaKC1Y9rfV+EsqV088Pcn1CsesH/S+cMcifBrKxNObHeVcWZNRFK2Z
ny4PpUHypkFKR/FY1e54qGzpHntdH9zQnpFji4o+OZxerU18JoEcuyg0oX/AkOrXttxkqboOVHFF
QfDcVbelMb6UcvwZFvW9fjw6xaCuV/FHm76kFrvMwlLkuVGtZKMmL8h+aNIWRLt3Ou7a4KMGoQIY
NiDAlOzVfYAupp7dFsW9EhzefxjMv/EAUDNxA4QN5Mnly6CNIMQhba48ZQNB6w2/7B4S0K2oN0Wb
cAsl89LjSrwELh9XIlH/06J4Cp2V1Jp0Va4GC4v+tn9RNuE6cceP4n2nHx1Kew7pUebJ3xehCXNm
bUPwNFG7vnphQUCttKr01aJbquSfV8YCQcr1A07M4vDyECMLJlXTy1Uxgh34VfVada9p4sL+srBr
M1UqmrzgW8F2yswUTgoajd7F5YCKsllt+vEEriLbdt2O3sOCnZllYIfC/gqdMMr8k2XQsjmhF/DK
iIeTm5/jpF74++cqMxcGJl//aJ2MfuxfV3erbXpPCF5LnnXbbVpvcOt1tl3i5Fu0N9m4rrbLMe5f
IRO/qV3pxwpvM9C1cbSt9ls6qLslN5tol74VTS4WOCkFQToJo1RPxbjz/EO4Nn7zPtqsPH+fv6xe
BteXOFeL9S712rkvjE5e37CeZ4navzYH7UXfVFuaTXv7abVRERNftDVzfhkDg5ZHB6hkgG2/9PSi
yCDj7SkWR/fmy7gXZdrAMx7JCJ4behe3q538Ba2QBcj1rGP+aXWqGwjWMDet9rVX6S+VkVe2xUIJ
by4Snq/rTRDtLC7BaxypSv+KmIP22P+wtpobee2OmozgJf8R7sia1vrPhfA7++HOliX+/NxowjSh
3r8KJEl1n1LSozf6qm7yTfC8WPKdt8XUI3QmwE3tiZMojVLIkvzabtJ7Es+3Wl73mO9zd1gswM6V
t5l8p0nHIIssxoEu1zWajdnYq1f5kDWHwLqJbsad4RrPp1t/F1YAR9bFYXWLGPL6tDc2fwGHNnMe
gChDVAUMXoO54dJ8mh9D+2i8mhLFnvaHFDwvfLY5bzz7+6cCxVmYFl1GYeh2WA8eUh8uJSRmhbfj
enDLg/T434nrvwXY/GtozP/f5C5BIp/tvZDTvNC7fM6bn98u9DHf/h/+wGBq1n/4xODDxTQAIF2Z
WPsHBlNV/kMCiW4bI5wGUxo6pev/YjBV9T+8mBkdQLDRoBQq0M//xWDa/6HoS3ubGRLm12AJVP8F
AhNgKEMyEO0BGYaB9vouhc0b3HiWw3DM6VbcBGiYTXJFx3xdOqfnZJt7S8H57VydJ1dTm5PrVWOy
yV9V2KzpZWkAkLbB3WnNq/OR4v3GcJUDmvFoUnnRR2Mz7GyNfNc5+0CPfxi7AEJOc5Xpb5hcuYOK
Tl9k8BuOn9PUDXYZ3SX02zzFi/YBRyS5J7xt7AWqi6se0x9mqXDTsDav76UytwzG2zAb7pN97668
+AHwqTP+DtZHlzrq370vJvamNxJMbFp7LApkLG79Q3278pCQeXw0ACMod+mm2z0t3BUiZl1/2v+t
b3o/mUEa2knI+lbbel9tj1vqARt1t9j7n14Tb+tS6Aoy3wXua3pNJHUXpqsTdiovSdeqFx1qnolO
59L6CB3JXUzRZg0SpRmsFKCSaXNwAPYgJTEGmZP7pq55GT+0OwCVLjon9SJE+arR/rY+2LVWNvQc
1hWERUeuui54kNPd0R4yPOW4q16Ph8AzPe1JKx312d5m3vDduj9+f/9kTG+NN8viTmRiAnjDtCvp
K9WxhdffcIhqtyEidUgsLrDgTLuEmBCxRixPFXMEkzs+oOHb+6fUcMowBXM2Fg/ZSe9gh9S999ey
ZGjSG+xSqY9qm7UolfZoBOnzcbX62EOX/r6ZmS0TLxEx6AvVHM5/eZEPWRFoK+gPqcT9QDrIOxlL
7DRXpFp/bNmfJiYJe6BJkGNHwHUrL70XnfDa6dfmYbV8skTSMznB8J3DUASJ4QxC3AiKQu86LImu
f3Mv3rzlLt1rnrpbgnRMk3SxKA4vY2lwBgJrmCRA4ylHwUlJMNV091n+YpKah9Zj5j/XmrbgCjOB
6dzWNBBCNd1qY4OtYoQdRf8ajfScBmJul1IJLp1jfgOlwoLROceAAA0mbuBg4Bgmjq4hqtIdW4KG
6tOY8+9iWALed72rp+Mfe/iniYmLw77XwLLBuuJ9tBsQt9qg2aHWLsonG9k9ug2FoxO1xYX7c+b6
ZDv/NDv5dKXfHTVYvYkS8UHvYFVfPYQGQ7b5ktbr+4auSL9CCtwxjEtC8zP/mq/gBQBFnVG4U5cm
B+e3UkzLkjRD6DA9xm0Ryrl0OgrPt54Gr9vGG2ltrxGS/oxkhhMsVpnEt5keNTgHSQsVQAxX3eAM
qic1ijlqEpjeI4rso5F+TBOBZw3v85GKfyDJCx9uzia8LMxFE39B9ExqJ01qpgnCg+D+T1R1Tyek
J2/tYLUZ4nbtc5UW4VLxbi6gnFsUh+Ts9VjFfX2MTFIQke31H6ttvUMMfFM/RYtIuLnzdm5qEoht
WNyb2sfUqIt+iAnl6XEMlspPs8FYg1aKbIAsncGlyxWhlihENTOR5FT32QZGE2dcS4dyu5TmzK/n
T0MiKTnbOjW27MiA0ZsWybBOsw+d2mwW4of43lMfPF/LxB98RYGGgHqXA65+o2+UXXsT3dWO/LLa
yLvqRl6A66jz9gQDgMyDg/fQ5ZLS2O7NOuM8q0+wJR4d67Xc0D69NzfHp/xTCVhov3LTvUWB4+CD
sDmgqbNeBnvN7+z/fsb0bRyaUaakJz5hxXmvoptKWkij5jK41dukFdkileQpWGYky7dLkXn7+ghk
nnnW0rFPmbY/ZgZz0X0KCy2qWF59KsxHLStir7CN+K5agZNWG765Og793q606tbOjzwS/Nr4rmu+
dtO2Nrj49/1g7nqEno0KOzShwCgn1wj0yGWjibxdPgS7amvtj5Q8Ym+RMmjuyj+3M/n8CAMDvavZ
d5FdEHL0yEnldbHRb9rdiso6wiTVxygGmuHUi4jhq4KPuCxXNrUlFQQT/8vk4GZl3uVpwSoZxXCK
vf6SPWZu2oOjbB3vh+VALZg4g5tu4ldpby0kA1ezd1Prk9Os59yZyKaJHG7gqR15cremm78mFq4j
F7zN+590zsXPFzs52aOvdR2tLcNpV6utKYF4khZWJMLpNHZA/sQrDFQhANHJxzRgmIBZg+0c5Woz
wDWSKdEz8gWP/2QheCZjoqLyMcmi1KaPA6S6md4zldu2PDFfYaXlwm5dlcTF12He1RZlR7oKU8i+
hb6i1IrFiGtqvKXj8+zv6TTxicyt5q1qJz4sP9DntvDc6sQn0BhNBoTiiBJqdbB8a6eClxqjJaL6
Wd87tzNxhrjXxzIehZ074zDc9TdMvzygeOIUa4htF/ZyzvOg7VvxhlQFS/zELxo9zJqUMOdYBgN4
XMW/GrlbKLXPVVJgnRVs/7yPtashXtS/0DMrRCJz8Lfjnh7NGsSR238W6ODOWVrT7A4CQyZ+8MaD
ZGyyqOGUoZeesCjjqd7bcFit0acQ7/+f5dZ8XGxAir9uerbOzE3fK6tMBbPRcn2oW+sAe1hNYNxa
rrL1NyzZtTbhB3Ezps/SY3J3WtrcuTCNlALrhE6YyqVw27PE4xitjlEswrQ4DIw6Zy6ahG7hWXtz
LcrH9breps/241JpcM5zGMuGxQpqXMgfJ27qa6av5UeyAygbnqS0dVOlW8pHZzNgcckhPgVr+fSg
j+Ogm4jviJ1taCjXH4uf6Nl5FuRVlMXqdbFN3dMjXkRn+f1AdjWoIWKMdmZ6ctqlKFWsiJo/jzVR
HWtvxsEVPkR3Y4cO9fvWZtdJSINpFXJfyBouv2EbBGxlxzqVYGRtTGOGWvSzN4cbZiQRYUWbuFV6
ecGqqIxfO+6Z2UkmoRWZLHcZ57J2h99ArIy7/mFY+9tiExxq5gXXK8Ydt+ahuKfkuVnsbC6ZnxzT
TlFkKRGJXela2+b+eIO6WPRUP4QbZkGf+s9276qM1a5X28/D7u8i7N9ueAhn4WZ8G1qYGEfXXiqk
mC0vtd+IBDmK9mR2X9//rHNHhIHa/7MxDQyNBrXrqSQwRAXjdkYC2VoE49g/MKLiOpxBWfjsxHd6
OFY7i12kgYQwjO/KxyVidmXu6oMt9382xELPYgzdD3NMhH+q22yPgKm/bbagvHbanf1qPfRe4jFL
tDBENHvLQ8cHxILCEw3iyaEwSxQy24h7UCA76OxvswpmZ6fYIfdMOA0eYK1bj18BT72/ofOr5a1G
/gI1EnXdy9XmWgIiR2VH5YN/yDbm98BD/CDeiPNgb/U10lnQ4y0dh1lnQYuVQg1fkXB3abXogtqE
XZtLWPK9CK4DXU8XLvu5Ag2V3P+ZEH9+9hljszz6IxMYgM+AcKG4owzdttepPYXNUvxcWs7064WD
EmZHbEnM+t6KD3h8PX6yGb2SN8qBSeTlJq34K6f38PmDZXIS5KSsoHTD5LFI1sfw6KkgZLXTTS4D
2eqf/4mXnD3DJmciidnLSHQZ4MjdVh+UXX2jAC8HCvLWtF0P3/37ZrG3MXsSz6xOvASFi/q4ajmJ
b4NetwbQzhDXtL3aY+7acjJKG7a7+B6aKwydb+3EcxBUrbNKe0syWhcY/niTfdFJtYEOQZa24KZL
a5y4TtwZTTCI9L7t01/9qbVKZ5AACJtqCIT1/c845zNn+e+UetwfUyuxxTWfQBW9Y3J71MDiVpoH
N656E0G5CCvjsVh4Js2t8Nzq5HF7zCMLPB7baSME7+QGWh+9VP8sLJb6/vrmjuG5pUkaA/GEYUkK
V3ycWftmVe6if1KtP7cwOXVj1mahJYJKvA922k5UDMPd8uG+Ikl5e/T9+VKZSljQrEFrRTyL2h/F
ngGPJ+lFzI+tCse4teV1sA8+qq3DVKvnr8cHpUAPmXlm2WG01H1/T2ffM+dLnhzCQC0bORbVZ2lX
7I+7E71T+XF8MreiBV7ttJ//0t7k9JEenoqkZ+nmQ/wY3QBrXYdf+rXvACZ/jRYbqDPeqYM1hmpK
DI+hA3d5TaxMdKfLAe9UoEVqezgYniLUkBcWJW7RSbTWYboQElgqup7TAk8vOI/g8eXk7REMr2+b
b/oP41A+KjeGq2+lwZPumHooHJWSy7DTFk7gXGGYjImippCSQKRk8g31XMrgwucbqlIA804V/+D1
SpEr1F6tLPnRdsXebrovGdUMRzGihZfN3OKRjEQQgH+KttrlFqMoNEIlA4OGjM8y2vUDlejbZOy2
EVhzOjPrrkifVt2CI80V1Xhh8FCERYxK8vS1n4YpPyjwwfE/DAf9R5c45T64gXGdUrL+QX/qvurb
iuGdr+2dvPO9JZ2H2U1H4BQqAJ3XHI3Ly2Xnctl1TMmY8ORY7VbtjU/+aWDm6mTDX9IfU8/q9C9y
aMNqEtcJPdoq3bzvdjPxHgbwP3/B5MlTWUrW1X1oMo9Fa34oTpUzWELUvP/Y10qC8m757X2LM287
MacMkTUvZTpIkzUfMwhbINQ36YrteU+DZe9vg7G+yU8VsPQPrR8ufOWZ43thcJK+EplKCcEaEzWn
GHKRO639WqULp3d1fXhplCIdRZUFYNQ0Ny95NOqwG5pOlt6O9mMLcef7uzbznQg/yNOB4lhR5J7E
IJAwuRRXqumMqONFPKG0KN2fIIyBM4qBxB//ztrkOKpNKIU9lzKTL+06CW3PT79n/StQ+62+RH8l
gvUk7sHpSngVHJ0mh+DyDCR+qjSpXlhO25ycKHhAfYSKUeKYmbawh7MfybbwPaA3YNQnq/JjLdAt
G0tSf/RdItnnXM2P7vtbNxPJ4PMQkgwmTSJgKJfLgVtIspTwaDGq0jtJ2rjVSWZ+Sd8grO2eMh9Z
OXTupGjhHM+a5XEmLAoJicnaSINLfzShEGW6Z1esNPdUmbeJ9iDlceiUK64QdfC0YGksecYt4YVW
eGnzLBS3x+Vq0Yds+07MvjZawaRILnl13RNLVrFj5DDttFW7fX9/5wpRop7OXQktNDoJE5PZUW2T
sm45zgbjM+nwUJjJjyyvb8Y0cAYt+lIo1X009Dsf9ipf+9v4H5P7Wcd/8CFB0n254C4Mk14d6Tmq
VbmGIZVn6YmJYb97WVjmdZiEGIbReKh4aGldzXsXKYrrVfP2wmCa4tD17nCvfuruBJGEvLFCr/pY
PfZ3DEBvfO9928JXLk8kpoXYrc0mA7Gc+BKUyhn8VsSYXIasV7svhjtYnhccdgaygNICGNI39DLk
IBMrwxEtv04hiWsO449yL0CMfLDsS+Iw/L2Xd0g9SAs2Z+57KI0Y75Ch84NGemrzWAUQDwgII5UM
a81/R/a63WduuBHUK8Vp3X7uoP7aDA/yRgfVaILsWogP10HIhOMK1ASnhpg3daB8CFU5e0smJbDb
yAfG/yWfhe01+JU//vGhLvChM66DCSBdRAPUIqZZzbHLlTIt31yn85hE3fRuld8MUM7QIw+25YA6
8wdG7jQv9rqbMVu/7z7zK/yf+ekTUqkR/84MMkkd5Tq0PZ0i/vXvLEyei0JKiVoiC0zTbrtKvqoM
0v07C+rlMU86ZBS7E2WF8MQ8WvGzPy6ieOe2SaGESGkLJD9p96UJ1ZBMyW/ZJtGnUPkXdW2n3Wnb
4tsfuAFlIcWfOda6QpcQhjEyXTrJlwbhdMiTTjQokjg5mFa+XhnNbW///UIyg25nZiZbtzpFzUqC
icuJ2uimH5nfU7Lo3pflpZxrzs0BHum0tNAnYTTscj1hWXHFp+LVmUo7HbHeKiw3vvbTr2voxm8k
4/P7PrFkT/z5WbVQze3TCdlXWAa0xpMqaPKMaF9BZRR36rqofqpdvnvf4twXWyHTLWRPwe5Ob9ea
2aCqr7HYZYOTxfFGy6DoMpa+2JwnAuGi40m4IHJMPJFh4aDpSlN3VsHdCo0tgN7e+wsx2JrJjaKf
WxC/4GzrzFSqlKolomtpuwZZspbtcQ0PvtMvtRhm0gO4n+GMFjMLQICn7GZWHhpjXiigxvPuY6GO
v22pqvaGUdlIqh07oIzDY9q3VCbN+/Bkmdu0O6kLJ21muQh4AAsVCgJoFk1SlCDyIb6v2dC8+WZ1
MEUq9jpI/XVAq+Bvb+xb8EAuEOlUHrGXGxv7saR1I8+3wZQfV7VyE+bJR3rON2kSLDjjjPsbyNkB
6SZmCSzKxJRxUo6lxKLi6DYksktF6ZVD4CIHtK5hWdGX2nHXuSUMUyZrEtOk6uqK8SaThwEYllB8
Wjej8pT0tye/d02zXxenwH1/I2d65KCGxfPDhhr8urVajUNZ+j6MEv2PcaN62UMJqMf6oa1TZhv+
fhKAVCjvOXqbTMFcFVtOoVQUoU3dIYFpNKl/1bBivL+e6zMN+p40B30HBnGuNq89+iXsxRpnGgWd
KqTnv4gSu/bySxOTeBjHo1119Up3/E/mgwLlxtvMW4ZkuGc84yeQJTir78ld+uX9pc30oy4NTzzR
KjqYQnjRO8qD6KScDpE33rQ3jLYLyrPczY/r/HkJ/rWwoW+p5VkI06yxG+ITRsv8QWp+hcbCqq5j
/cWipsBMs0ptdSRjdeqI4XWqx/kHTfuXNiZXc6MMYZQl2FC5NYsgRMb8xlLqhaN0fW4vVzKJSWp9
bMJa+EXhj3AmfSqH78WwTXvC7Yf3PeFtUy7vlUtT4qOdfZRBTeWkHjEFO4kORQjQtNWn5MF6LL40
kpPdZDuRx+fP+WZ1M3yBdyrZLmk3Lq1WfNezn0D+3TdpxUEbqg+pjo2bsf8uQ6x/XOj/zsBPLxcr
zuOZJUWrbfRvsCTG3eTEqT+mO9lDBsR+6e4jD2ajbXsY1+Y2fzR/d6qjfItejpt/0Pq6/BliQ85+
Rqad1ACeJfb8liGwtSiV2uthY7DF+v797zvT8r60NQkxqVIUftlgq/JWh3L/mnoBsOi71WO7trf5
pvgEF/6XJatvtZL3vGoSX4Yksu12YKMFRSrMLFCj+lBIntbWY3QnUZs/NC4aaL8FIy5ER9/8O/Wu
+pIc/j6EmtWLYjwVP1EvnSTsxaB1MfSL7DRjtulxhDFgoZox8yDGBJNMQErBNF9x3I8B1JkIW3Kp
344vg9fvhztYTHpQJpqTwc0OTGy1gYW8gMLDCXsH4qVumSJ0Nrae/YqJZ9clcAcY+MVnhpM2cLpt
9QniFbh4B7d5bu//0RDe5cInXhyE4O1JcsRhUjaaC5O36UAN5CpeudUfl66seZc6W+HEkRULfdFV
JfZ539+iqvGQH5Kvzd14E32CFX7lCvgW1CifyEs934OjP94mW+gXh+UzdZ3HXa584t1G3qqBPvBT
ahdSK+HXnyyJxNxRHwtvXBub8GA/BiBHv0YP/yDvgbqDepZIS4Te7WXsGMNGUsKUk1W1MPFDGuj/
fD9izHjShYHJhRA1TZAF0I+BXIeix/5Vjk/vG5gLSRcWJvEexZGsNQKWkNxCOmW/9PvjU+ia9zY8
SWRAH+BSvpFv8u/mx/cNz2RbF3YnZ0QdtDIqxNZZ6I6M0sFQNjEG49UCfnJpBycHI64Uu6kKdtAO
03XS/+Z14b6/kplM52Ilk7NQBX6T1OLG7PpmrVpHJ2VQNN+8b2RpGRMvr1CMBVUgjBjpWos+msXS
KM1c7DxfhyVfOjMxq7J9mGSc1VP8OG6MT7WrAEreMHYINAoaPLQL7mEg3oPLXAfuklDLwgqn5RxZ
b3oFX9fhL4YIrmMYAdbwf7CJoK+Ya+BtydTL5Qq71F+Vgn7CiYhMMRxo6u5fGXjrj57lEitcrc/Y
SEcfSgj7qYaGH9+3MOtsfy7hrVxwZqFpTfOUliyhi/do5R7UMNim2ZKa9szrkQ2iIQ7VM82sq/ac
nHVBb/cDfGA73vjlHqYRfMBHndxV3b/AESMC5SRFoVlvaprQsAYtMDmlJzmJtPSEPVE8FJw78GNY
jygirwWRtx+vl2DVc+Hn3ODk0B5DuQF1gcHT6ejagb47nWIvPpZuk8kLie5MCYcnK7B4sJtw4DCm
dul2ft9UgXbEllx9V4+15/sgSnghn/zqQYpM2JJVaaeOnzVIBx2QGAtOOWvfRGXZppDEtPwULs/g
fmP4A17ZFx+LvZhY9ndWAfoi+4DyzUI0nHWdM2tTUGxd1anVl1gTFGEwnsVu6KrP5lZ1fSwu0yqI
R97Udc7tTXZX4nl2gp6D3S03AqAUwv9e/OYqEdD4vwAOWrIn/vzsBJ6yUx2aNfbKci8OBg/1xtE+
VK66KQKQ6n8fNwrlgMgt0EtlImZ6NOj79H6cihOfRY6cZ47WLFCRzZwF2mMMyFEOEzNnkxQAJFQB
1x6lopX9OBrIwyirz7mhF46C4tH74UuZsyUon2lMc9lc9axbs7GkzMIWlwtcuY6konnEPEPrVG7v
NQ9x4OifIP78+zRUqKzBcwAcR3A9G1ejS1KiyShPU8fRnwWFPuN+KVop3AWetC69t4+HJITeu/23
v0AicRXgJtYn8Qau7lCpaXWDhqJ75dSIT3gCLKush4/HTXOzOLSyZHBy16WmXhktRDdvEVW7Vd8e
IJTObqFSZIJxnawXvqxYwcU5vFghYoaX56JlzKhPGSd5e2XaLzBa905qe//HpD+i9vIBlaNX89fy
xxXXw3u2JzGgseW6o/TKxyzibRXGCMnEjoTAWS60dMZFBPlVDBBrZToN7IVAOk1zFX+l+hUABRHj
0HbyMoFW9MRwmuquvi8q2Mx9ShqrvGl1TSGATy5HwNuD1MWBUPdxBTQyOPSBo348QhTO86bYovL1
beFjLpmcuCtzG9KQhJgs3Urf1BDaCy0ZZMvj+4xhkXK7WIaZ+4Tni5z4K1zbJx3hMk5Esg4fgSDX
ihP/CA7Z93bdezSvN0V6UCDKgXvYW1jt3Oekec2XXKk0vKYNZjC0BT1GKHV1x9iGX8uvYtYwwmzV
rpff6lcpHM5DGwVgJKauaZ7kXG8LLYZsVy7j2+JkPBSlv2GseGlVYsemh+Lcjki4zy6qzIqtsFdw
0tVTrm/swCtvjbXipNvwi/2qPnexo2wHymoedcQW4s6lMb2rhH6yzsm1kpTDSfF77Pt58Ulqu1vf
XBwgm/PT8zWK6+Zsjej+pEUbspfZLRXElZdvj2sSq1tVYJS5/Zdai9coj8miJmfRgoi9Oo0sSnkY
N/SCBZdhy0xAGrrKWsNLA3eRqGousp4vcnIYC6NLkm7AprgztdsycrUdRIMuOc74dPvVh/Tod/KL
LsFSj+Dqsmax1DVAROnMd9Lbv9zdLGJOVV8BLk8lWHFXpzplzsIc1kqlflCoCb9/DOf8BagXICiF
pu3VgAy2kHI6AUUapeBGUmDvDdXv/87ExF1g/240qcVEVdFWNEHjHwdLWchx5naNchDwMRAxgJ2E
z575pFGqUtZKGMn95Eb2T8d1Y/vbvLBf7QDl2vdX9NY1nJxy4Go81khpwFFOrR1TPzc7vh1XkShf
54c236e6m/5qYSXqvQGmbTe1nAH9E8SClqzPrPXC+iTGhIYWUpTAuuAYg6AbsvLwdGjFbKHAPWlr
/0tYv7a6GyyGl2uUPquSTQv0NNwV8pV3roxOLZHwYLT5rtwLurxxJybEx3X0M2YqYOnFqMzEbWa3
FAxy+VtXg3i+X+U57OliEAL+Nh3tjydjL2jHFG/8hMhL+BqjWei7S/C16xeVWCjUJiSv3JBXYFz1
aJmZAIfwifNv0NRt7LXCMIIAdHU3i590JqReWJtEm94M7aocsVYz9xS+xBvzfuWe9pmX3SUHf1EJ
6XpIldUpfEKmAIHL4sWXx6Ua/JWUEoIc/7WPnOTncJc955+iO/WRav0hs2A/RH3lud6GT10N5nnh
tM7uLgFHp29gWqJdfmlf0frhlBylP3BLLYRGvI8F/UX68/R1OVOdOTCCNBbNblioVle0F0ZcWcfK
h1JErn5I3SGErN2wQ9fow/37gWHOW88NiZznLAoNftin0iAMaV+P0s+jei9JCyau1yII1iDEFGgv
4H+TL4eAz1A3wQlBgqqQkV7Q70BZbgzYJxy5UZe+k3g/XAY6jhwVDIvmETiYaRbMyIo6+lFjO52W
Psj6+L04johY7IYaFc1Rv/XRUCjb7+XRcN/fyetlYhjMAUR51E/4Hy93MtTklhkaDJdNepeeQtjo
7Q9A1/dhG33/+6bAiBgoKTKZw38uTZ2s2M4tHyXZcrg31Du1+RoUX43u1/tWri9ahOQZTREz96Cc
p8gXSQNdHTc6YimNJsBszrHavm/h+pmvYgJJLMoV8BcCD71cCE0LNclqy0aroqDxlm8a/146xbs6
P+5XTeGViGBAdeTYjMJIDIEP2gq6/G2b/EwMRlTKpYbVTPDmB6FLKcNADZB9isrP7bAM9S4wiaHW
dvDavQmJoxj51bbpow4E2YncxXEYscqpy54bnYTSpLJXDXVGk1eU+cNEHRGo1j5YU95Yvg3njse5
rclh7JJUWTU9tlZbY3BMJvyt2+xbC7PX0vjmdT2Rj8tnpaiG6pmweflxwRUhO1IVNBhRQjEKyHMi
9abIkb+K+OBts4Vb3Anzbm23SK335eP7znWNksC+DcaMfwv08xQk5iNCldVh9UcNCdAd7dXt6Rdl
pHRt3vNsW+uH4dZEH+ulvYvcZB3fHr+8/xOugyu/gKkE5lcQe7u6M3Q9Svu8QYrFUA6ajIR3sx3S
l/dtzJ0hQWWJBYGqIhG/3GZgn9wgJoMB7eY0rvVNsql3ouy4i37Vb7kVDxwUZ2Rn8cExEyDOLeuT
Uk6eCo7xHHhj+tnajreZq3w/gseQUHxcbaSAd9VSkXPufF6YnAQM35bTRtJZrNDUNDeQnFSQunDf
A7vq744baW/vl2pk88tkuIXciq7D1I87OcksC51axsSgGEE0tYdq/P2PuGRiEgGk0EInO8AEgyXr
nkKUr668903M+CI79+cqJm5yOkW+riSD6YRNtpVLVEDUr+iHLFiZybbpy/xpZooXi5sUxTONlVSe
/jK+mJuToMB5MiC6F/Obi22EhWVNb5Cyj1q56LCnPSOwYmyjnWgk0KQJPvq7AT/8K1oFc5+LZj44
V0CMnLnJXpacxmNmom8HI6UL358zLkK8ZuK0eBSCb2UoRQxKXp5qRctWq+MRE3AlPUEo9AG0KbAF
61tzl/7S4rWybVNXflE3qVvc2cvD93PR++IHiHTnPDFM5NhoLfwFzhkXDYGD4E5W1qfH5ZnuRVuT
m8LqYr3XSmyhKOWamwpN4NoJ7zWv2J4WQvJMZQZ4y9nGTo6aH69GuRYbC3TtTSK3+eW7PxrXeMEc
/Wrt4/vnbjZknRucOIs2qFagaywu2Wu5s1pnbv4J8bYXyxH0JeFTe/ePHr2gmrh+USmgYXqVBZ9k
W0pIucWloGzszWbcHddCzWuvwltkLD2O5g6hmC/kkhWTmtMZbhXqqTq1JZPoSNP/aK9z9T5v/X8Q
JLGhU/lZ6eIRdumRrV0VbTQyYpgZv1ENl4IF15g51QIyLNDQjInwz8u/H19PG6Nv4BQ0kf0eoAxL
Pi/4wswbARMMKBlocoujfWmiCU+moQ2dxaGS0ZNzs58JQ1i0y9GIKmlsZV7wMD4mt9bf5vAUQ1do
I/3BKXM1dSP5sgId9WA5/Qa0aOiYe+Qtt6pnKzCkvNVDWg8NM8oxr6lb7RG2ey6elgHgM47yh0fC
6SSaiJPr+9SaUj7E8JPI/n1Euq8pL7Z1Wqg2zRoR6ACNZOgaA+6r2tjasW05vqKvlSBlUEbZIZa2
8C2vCyDMqJyZmQSSOKqNkJkjvmWxPqLTtVc9cdfFvtcAyd0o3l9oms+5qBAf4c1H3fBq3DXtomwF
06jF7drenj6/FXk8ahH32kH9f+x9yZKdurrmq1ScObsA0UZU3YiiW322zs4TwmmnQSAQQiABb1TP
US92P/Y+51znygyv2vM78cypBUj6u69J4KyVXGzzfBKHwGtagZIr/ROE5fc7Fva+nM4tXqaD0Dqe
vN2c2YipuJgvALA+yxzerXT2PnNO3c5vsFJxtdpaiH2++1eXbrXIuTR2WH/4WdGFMS4MqQJAQFeg
z/sHg3GxIfjYoBoZ7R6TuXpyQkiw5OUtaMMBXBxHiYzdMXmwvbBx1gd5vzLuFxz+dVAP4crzS8CR
4dhyyvM1sjooMz3gWMBgziHUZ3/vUvNmHfcOseVE7MG44GbxJ6ziw+Iri3e9RcElPruBBurmQDd1
OXZQeTNQ5NFQV0vr/WvOIngqx94PjLlhVHxaQTUrDJW+fKv2s4nRj0DwaK4voX0/aazhdeCHgEuN
TOcDP48EmBWYPn7RmmiwmxLQaudmzdzkfYGq7Pcv/+MF/H4x+/1XF62qWQFTyWiqvzZ02OgCYmlw
Dg01ffn9Sp/tZ2wttKBA5FnNx8/CyeRX4+RMVQiO+Mss4DXMizKmGu+dqZ1wrhUv9p44jKa1I1OX
2dVKDbv0I9bnef+5nQDzQzQs4RgDiZWzzz0TXph9gR5OuYPJKuZewx4wyvT/Txx9zWTOF0P0d2BW
h4LbPU8DChmgH1xLHKk/tRJXCSArHTaXxk2f3O8BDHU8OzSRx32gB5at14UaA1MYDwzw3k5myzrW
M72QbXy6ClBYcPaDbw+6be93CoAhkAu3NHpsId+S/IsZvMHoKr2wST7uRwcKArgFLDhREHS3368C
0WMi9DShWxm734srBdRcEYlbvum2kkcl22P0lEAO3Xu6VEp/9nz4SEjbQszSPnRllaUFxA9nmHv2
frT68g0w1Rn9S+ITHx8QgAq8PRcIiLVdeZb9jrgC0WOGIznpjFT6FuBQd2Y9Rqrok9+/y48XOlZa
1QnQSMTc5XwKKSpXQaDUC6PC2nf8ZJfNfu3EOh1qQOLe/36xj1sdi62yJ5BSRh5zTmc32dhYlUAH
ljhkXwXGHTo9D8SCnQ3UCb2SpUTChiAwLul4fRI7Vlsq6CJgOABT+rPXWS2DZ5QK53nsrO0inUx4
8G2uSHBTzvO1U5XbCU7Vv3/Wj0kHxh3oLYGRCDrChz4eaLHhpN08BE/WTcvujo1/PxavAxUMdVx4
0380C7XNhefTgk1i5upKuBiHortL3OHaDHTMW/fCTvks5KC5u0q8Y01Ydp3disWSe0BK4+utw9B1
JAhK2IO1WTGk8umShOxnnwyOhrDXXFuhH1SP6WJVNbyl8HB1kNWWfizITeMEER2vOuvLlJMLT/fp
5/plvfMQN9ee1TV4mYOhD7PfxkMx/f1rCx/slzXOXiDeLKQIkN5g+DfDWXaMVwV6I7W/zCwOrimy
iy9rp7x6uHSdfHbufl14ffhfuhLWIFg5lNiLWrpvgt7yutnm0oxFCQl+1DWkFsfmEgXtszvs10XP
LmnPHas6aPEFGa1iDvQ+8068hIk76MC/P2qf3WGI1vAWgUI2AsNZ0NG8NQw1Y2NynwqYLBM4arfx
PLexdpys4g+/X+5jDFg/438tt27dX97mvCys7dZbrJu71Bk5rGee6+7p94t8kgi9X+XsziqEIUyH
/XnalgFeBZBSvVo22CQavud7jAAuKvN9cgQQ0YCFWanwGOWclZlM26QQJlYIlBuD/n+UPvt24anW
v/E+2cGLA1LbRHRbAdNnmwLa7OVSzlhjTXb6a75ZE2Yrzg/VRULcnxPS3621btBfvhMrZyH5gLVU
Vt958drMWa7oAymi5sgBF4nMG4aaoY8YgBx9AfONEYl98NW4d3ftabkvsks98Y8sEKAaf338s53q
FgGbc/SUoz5rZijWMJS/Jo+LvX/XPAQ7+2Z9GV0Ys22Zsrc8vqRp88nWfbf+2dbVqnLFtK4/GDDl
aLLSvobcwoUc8KMjCJ4SIxxUiGS1Pzlv/dezBXdz3DdIz2yIAAdOZEt4HwaJea0zCNimWHgPv3oL
El4XZ3Wf7WKwH1db6RBt5vPBDidEEVnXOYzqY9mi9iovVvcXljif4FS5Qa2JYYmVW7sgEFIwKWIH
pnzlFs7ym/yK7C6cm0+uOAyUISZlrvRL1Arv97K2BaTqBcouZ9Pv8j7qjm42n6psODg/oDPJB6CB
eiwMpcmLUtKfnVmI1YGsgtobSenZpg0aEfa5xOc0980VQI7b8G71zYE86NMlYcmPOqXYOr+udbZB
VWcQCU1JvNo933obQgE7DBhk+YF6AqYSVIc4ACwIPrmZkbg3bGNvYUj/DR7zF2LKJ0cVU0FvpZXA
yhS6EmdPXQZ6Lq0QNS+Jxti9hn+fvTeiOs2NaISBTx2rvZuiNVwdIMfsvV4q8D/uMdjpwCAg9Fbv
MczV33/wGbCe0rAgJ1n6r2bx0wcy4sKWWrfM++txFQNB9+DPkPmhiFKTFfqQ6c9hDJqv5I42W50e
SsAe/WROGKTCLo2d/nIW+3VNDFtRfa7NXEB0A8xo3j+VE4h6QDL+DAzU6H0phRJ+EBeiqsz+GLRN
4b8VpkaMSIZ2kV3/1Rm0ASm6Im+bedsG9TKTVDQNNPNi5oTlEm6kszAa5x0hg31FJgG306xYRrMA
060KAawUomvd+8KagimaWoM1iS2dsTIPI3cKD4IkE7Gvqol6dZeMBm11Hc3c5H6NIqGxyk0xycB7
LfKymsGP53Mrh0zjpNb+1q97ohK3XayfdqBsc2MUIsSoYlqQhtCwC010DoaRpRbYvIldh/pbxUvL
gBSKdoPOjZdi0nUdGXXl72sPUqosHfLZ7pO+EELSJHQZs/dtX3XFW9AVvnky2OSNWQgypNvHgV9P
7T2IVpN6q0HAMPSKivTptpFV3f0kQNTxxHEqg6F7QYOl/M5VXZfH0NABxL0rh9VJTyrbikKP2xjR
Fi66HhvXXqDpGJd+3rU/G7MPuheYWC7DjjpBTWNWT2HxNouZi2vp04EcBqs2R6j6Kb1MkT0VAUxX
AzGjJg+miknAr+uF3AVDrrx0cWfX2Pna7Z7dSSqm4iInrR93pqfXUYhaUVXUtbqBZHkzlj8UFRiB
4sdgPjmYsw+bXtUu4ZNls9HaV1IvHBSXvhpgK2/JsNs1ZGbADmvpLd6B173gD2WH9u+119UUwk92
YBDYjAKwPn7B+Z4Xd2v1gWt8rfuwbtqoCNmqUKOE0RVVHC6OsnfAlrp2s5sn7dDjMDcTAwAT6JNA
RxMMMYtbizW5OKEn5hvf/dE1xRzhhfoYfWu5FGqnpUN5FdduvwARU0rX3mAezyc7gpaMP8RuVfR2
hkYuyY81Jl8tpgjaZcHXeladDaqwSXt2txQ9L5JpZCbfWdq1+U3oELgt1tr5VhGelyetRY+O2Dj7
mBYwGYhEDaKuN7qte/9Wurzvj2ZbTuGcQF+ocI1I4Bqq78fea4pdSKhUYFpQoZPB9BsTQhleK603
/KWQ9ZE1SDd/qzqfSx1BHoyot6VkLX1pbLpqDo6+LyMPjvTFdW1BHraJaK+6gEZTQFvzuyxNMsed
ylcvgh4aR8l6D+SHogzK4Kh95rIbq8qvchf0ZUhyccZx/4t8XIbY5FR78dzpkm+lqecUjUFzjJeZ
VmgXmGoSJTw1TVNVL6z0nTjo8qk8AT4CLpBtTE9Clu2QuTofu5iXKEmeaKnv2kBV9lwmrOupWtWM
p1nLqHT8znoN0WZa6l1bGYUNlLakJam2EFk0gi+jg+1kDNLqYktX9fDqE2MaNx0bJ9Nrnm2h8P1C
hUpkhti0tcylee8VVYm06UAktK/B2h98p/5pE6fwIWyVq2l6zgcHDrHDYlnlK3fLyfja5PPonRrp
tDD4IyVesowUsZb+a+MNbjlG80yX5TDZI3BBhkl8wAd6waZkcFzSRXCfGchd7lWA03POlky0ldbw
0giC8naaKB+3Luhv2GpwTiiyEl4xrIBLRE/R5m0Z1KVVxaoFeMPKW2KhvRpqCy2+axS27dQkJWCQ
cIuqIH6HbU7afVeJHsLh89wYEFTxTejgCcIMfiPZYoB8Vjb+sGGyZaKDZI0y96HVq2+0UQYYRQLt
7O4nNIIWfrUIg5twcxd+MZzYhNOxD1jV2clQ5GG24K5QUH73O8a+SLsEF5IPY2wZqjfvbFzKdjpp
EbRveU5E+CoIxEWbxOhCYzj1uJHYoy9HCSm2iQUuHoCZTnU744SLIW3ZFMK9ZSwaahu3k9uR4UfQ
OIuDaUNZijlR3KkxIcb14fMXqzE4Zrcc3JpEDtThx5wzAR8D0Uuj2nd+2airQSptHiFZYbBbXTmK
thl15yp1Kx+i5Dls8KbAHOJ+7TgEiCixzBtwVeemt6CsYcv6OQfdzI770JLAI3mlS6LSDXn+pBYl
yRhPzG7UFyVn7g5JYAhj+Sfd5b8d7/8Bc9Bf8qYPjvfHN5SIJf/H/3hrBzrMux//+6//8ZflvQ2P
evCaMIKBLheacDa6Rv+0vPf/wFgfkAng8//KaP9teW/YwR8wcAO8YEX8QNhrBXb80/PeIOYf4Jyu
5CWMuNbx4d/yvMfY9l2S50IKDdBh/CWX2DBgBQL8fcIl/TkQ5uSjpq9kHXtesa95O6Z1ro1ny+lT
Z1bsyEx7SAc+7k0ivopG7XIPDBgpwRY14W3i1ioDGQBtIqcBJw5uFlDqne4FAQy56upjbwd3UBRu
o84ZrpRJv8zICq4NKTJcP4ig/o9AkO+qARK11wxRfbjpKdsBJvu1cMIlGXNb7RY3H3ft0IbY8kht
COkfc+0lpd+XcHAKp6hVuLna8iAG4iQlTlrL6MYz5I1XQ3jVKy0MdMWya/0ygmiJk3ROXSY5t8BW
GOWbS5avs5pSeOyWuMp1Jgz1U0yezhjr4qZYXquaXXsgWUa4qmCxgsbB0RiH2FgqYPNqp4mENkgS
mjLqBv19XCB+iIDpvRBVdV/nTvWxbRu4Uwhpo7ZzVOy7s4USF0Erz4M6bohyrruquq3H+qcanWdV
5TSutby3epMnzUABN+x57FkTTQOoh0WFUTzrHijEEYbhiRN232eF4aql7wNIo8R0RvcOjsigSUHo
sdDu1wXsmBiy2/tyaQ95N9TI5QtIGKhhad6qyt0ESMztyDDQcWd1PacwI4djlefIKKgn78sUCkwy
XG+aNxUdvU0jA3nF7WL4Vo25H/duZR+5Zb62fDrZfXjo/W9O1yC8m5P4knueAC00h87JOHt66xak
SQYdVo90rAdQnw1vh+h8vRQCgZbM7WYURbCZLHeXt92TpYI8FRY5dbwUsaDFAZ7SZVQ3IRjg8yYP
pl0wAsc85PpHSOXG9WiehrOcMyOHCmUlwhPtYS5GwybxafVgzfDYdnl7Ba1D2Mp0ClpvhWXctou6
c+iAWAifIng0VEXGRflc8z4igBzNEersKTJK91iP/XPPwgfQNU8+mkng3ph9zKg9XTlts2OLOyLj
qV70aNVJ3gtAQcbwyZuWOhI2v9KdBtrGyaFCxegrqcaTxf0iwp1fpZSY27A6MUeJKKcORD+qwojB
z4Iuh6MtO3ImfjAq0cRSevPGKXmTUAs2Sv7EFAZ47Lu2aBOBQgbl/8FwEyDOD1ZPH3iXF5Fhisel
gOSXbraNgEsBdKgTvwBDya+m72FbH9UwIsvJIcLYSSO2+2bvT2icGpOILWq/tsreQBm8jsXIYBsK
8Qis6W5DOvVJPc7RUMCyil1Tm4m082hcDrdtbmRhiAxcQNBbgFqqj2okYUJof1M6CM6ssqGa7PTt
cVRzAwpI5Rf3xFbdltSWOGJ3yNgNuybtFy0z2yzKnVWyXZ8r9ZV5nc5mK7eeoaF9747zcS7mPHYm
aMA7beFedZA9jefJbb/zsaDR2I5eohtS7Rxjgp9QW0dTqFUaNGGbtD6/JgtQr0uxF5Ba2jpIyPbK
alNsiO5Gh8YBp/kgWfhj8dWXqtKPrHHjvilxSCfjjXoK4qCNmadmkV8XXhc7i7131HyQHEfYc+cR
dyQ63nNAsBA3tnKogcGH1/xGctKcIM6DhCsYY1pQjLf1lhvqpgzGq4rXbWyZBduOmiJtLfRhdFdP
RMNOurD1tktoHsfGeBbeYGP4qMy3CuV9FAQVizs7qF7r1m72ZstVZE1TEiz9BOJmi5PWQKJJ+q1O
Kjm5GRF+Nqv23vXZS93f8ZlsW9TZUVHBroM5KEJVoeEdwOYvOdstvMedOlpqeJw9W56QDu9bvaTL
2IJho5GSoM6XsPaelki7js5GCpkbmjd+rK2l+44sUMQYr9Sn2iuvjW4qYgVJH2SVZZl2bJgyuGpc
6+abXbdm4nLMyfx6voJdqPdNjd0PWgxy01sljOUHd4skaFtyI9ODmfAc1nMdSpGh9Pa6gJqdRa8M
Sh8Xl3ppqZp9bdQ71HxR4/ZdogzYSwKqEgXz8IYCaUpEwQ5eHuQ722uRhRWwfGgVcEkKfCwT4EYx
nqDN+tB7OtKoU7xa/zAtgbI9RCWHjC0PylNXmG+9ZA+Wny8pd3o3K3tsJu6yJsOUETrNMAlNqMrr
bB7yLGxhFSglsSI0YsdtWYY0I/2o4mHUd44yXyYK6qvflnHI+2+1aQxxC5uAWJPay6TB6lOI+jRR
i36hKNCR5EvL2qBZAC7SAHmkKUAzZ+4XN6uMcU5b3KJbuzWWZ9j/PAXeyCKiBwT2rpERMWyA5wa3
204uV3HZTtWe8bJ6pVWhMmcxEFdcv3QTf8K1IvKax6VHx1ezJM1umXWNSmzQu8XiIqGOPT+688xf
5rBtbs3axe2s/KR3r90im11XRG4ILVZl3hPDeWraWn6pTHgBL/5T27nDjufCycrBUQhlmN5wjhvX
qP0hdRnMTKTOv4YSRS1qBCdCk6hJHFFmMuT7yUSZ2oo3FPwEPKVAJ4vhou6d3W/oAG1U67u7xjLM
e1EMT/bs3RuBf5f742bQijw5Baex2xsnUtio/W3R7rU1tDERlko6STAdqLthRwIzm1FoTjX8+3hx
PbTVvgzN3YgKnjcWoJsgSLmt2AIvnvS+TPxuiWufH5sKjRZ0QhzmPqKuPuY5xIZtWKqJMMq1DMFp
tGTGFCWxDLrtXFtfwNfj0djoMhJLAV3MSV8PxN6Uw3ooPagUNOiTzCI2hZdWlU/jmR/N0UgnIGVa
oFS7ML9GhnBf2OTrzNHcmae4Yf1OUzOjjvMg2RSjiETxXBlJOMN8oZoxUwI9YAxh5lJaVxagBi1s
M10G4jpMvBvHfrMl23D72JpBQkOIwo8qcuti67g3RUu/M7s7LNJLOm9sYjVBJKbAafARiw1IKOXj
Nqfdngt7wwIZw60vGz1vbwxDsLHCHp+8NeqMzoWf5M5yB0fdK8IVR/TXAg245YFDuQG/RLsxKcdx
K0b9CL8F6EHMiGrD7F2PLZ7bNV8L3ztYJoKanJefSukTFbxC2b9EaDpsmVXsCLWvsbMBm4L58LIY
kSfCTHMvZY2zVTI/0bF/7eWdYer7DlYYIBQmHblH/fyiuuKp5damG4JMhf1uMdixKdDNEibm700y
GVWf8IrZyaQBTulMmk1SkAiAkZ+8Dp5dhniFC6L2xAv3+zfHzA+uHqMx50dJ2UaD6WJQZ1PWduTS
blO7+ofSTUo9vYd33csitqFZbLgA5AV6PKQJj6S+Chf9Vc32URZH07krvOWWT+FhZPC7cCS8Hyro
ZEGcwBQ4wQqtMgu3GZ/6Q+8g0ZmL8TTW9JsndFTDQwhFZtAkbte+2sLeYt6fdPVpWLo8NgsB1H5Q
47kAB4vQoP7Z1tjY/hA4x9nzk2EJT0Lwa076W2W4GS6REwqOyK+DG3dq0qW/IxL+MyYEtWObXTM6
D/A3tE8mhZhQbxMYnSCiCMzDwDArd+H8MiFryz32BCe5E3wmIldaB1jdP1KnfOhaBxIdBS3S2Rpi
ZiFy0fEG6ekLLVyGMp2MiAvjdh7JtT9/V6RMgqqKlknOSQsNw34C56UNHwcPGYwYxv3cm9lkk34D
FvstuiwPonv2J+84eeF37CSKFL2+swtoBCkPwxD0HopUl/q1RRs6Dbo6s5njnNAeIZu2a7bLhLZy
Zd5ob0kbCfGbXnp5lI/oLzf+m0dhCN+P8yM1wtgVSxkHiGXFui1V+DIhYaoQz8zWODI0R5fpAQpY
m85AN8tF9ht7jrprqUpmU16LyYoLezzUCISlMQFzqhAHxgl59ZJH8Oh8Ueo6ZN3VXPQnYgT34Zgn
aJI8O/kA49YCqLah7+PR7h7G5bX2vlWu8baQAzXcG9NLPVHw9dq7nWd3K5fxxDHAv+159QOePydu
uo8NsCmx68xp7Qyxxq8rc+PK1TStg2FvOyqdafcztPjtVKiUd8925b+VRG6bqj0U1JyuChCvSp1f
Y6heQ+yR7BG5DaGWyB5omdQYB9RTnlFr3FkUvLjF+9EKCDKUku8MCEPGmvl2bGh5Yp2xofaSFgIC
FX3/tQ6Mp77z4nqupswFgQH9FZvGBkIDa/TO0MWV2yMvXQxcNmRUKqJSW3EFR544b3VqAAWIEk0F
kVt2Pw30dTobw7eiNe9qIwhS38JtTn01JP6gCVqy0DygPo8JC77kXfnSNTUyLjUeC8u+6oR4VAtr
4om0eg9D7zzOZ/cRNTUUy2u1JIRUr0Pn3HOD8E071N/Q8EPbL+Big/T0QQHiENm52BnNLKPR6J9V
Ll5gP86QA4E3JsFJRtO4+t5oC8XaMsG2hHM/W8ZgjOg6w9D8zpTABVljcNNXqDDtvO4w7ZDXtgl5
0cK7qh2zRUPPAjcHffOIycWFoBoBK1+GMqpF8WJASSYBKL7Z+kGpNxVwXgmX07Ixg5llVK2d9w4t
rRLopzj0qnbPpFnhldP8ybIKzHx81MfoFq9/bbyucRMXCGCQaOvLDB8HJoSGi1GjnXdRMKLhSJzx
wIBzio2+uGVgSkzaRt+2i0oPTlNgSkbM1Smorm/Et25Yv2Q5rOni2c/Ro2dF3WW9ztuTT21UFKIi
iR8II5nUPGSlx6ESxal/T5VTpnilE+6HHYSiUVAWyFYmPt0MOaSACk/lRwrqXrMi8uyDM7YtJHPQ
Ca1C3cZo9Fs7u17ltYRgX1GsNjvPoBL12vfCwNk2q2x2sDdq/5kbaHUbqJakvYcjxc8AsRZt4q9l
bgZbPvMa93QFduBkK2Bt9SP6szvD8cYoKMh+kQhtSwiMswnVKYVtDkXEA/JTFnm4q5K+QUuhU1Fn
OEfPxQ3nW/wLAJhmmM7MxR7XRrlDaGkMH+WHlSP4uTbyYR5kfmvRbxabrHSqFduEFMG6GNAcmcoR
srcdQI87TZD5peaiWNwHC4bAqyyrOQC9UeSnWRIS9WLx4oIZPfI6+3HMy9cxrBNrsg7Kb68c7MRA
lt8KbLXWN77QQPqJ1WGoWnWYCLRZ2fZoMS8WRG2HqM9nII4HhOWq4SCc5nUfo0uUts4ITmixBc70
UPRjAazpnHWWMSUjp33M3fZgWeSqQqrW2LB01fTNCeuUOmofUoi7NOXBEa/Myx8w2rtRWsWO7WZj
YO/9HhBL8BDkiH40VfJrHtJYsga8d30FDNWBzS+FPwJcN9+ic389zfWz0XbHrhZbF0kbXKziJqR7
4EdvA4x7CJ0j2RtgrBj66PDqhjRQ8ZDjTaGeTC7zmDPvUMklWlCIJkoiV1yH8HidOk8XTP1Qdlk3
I951POZOB91Gc02TFtR49pDNY5NY3pxCQL2KWlQZ2CILMCUdCCnASr3KBnyAyroShpOxwDspk3wL
hiaVxPkxaIg0i5Uejt4HbdrMYtDT5AHqdOR8C+mCeAogHIci74pqhHm79kXm5DjsLcbDrB/RosP5
W6ooHMOjqMRtCXUwrscwcgls5rHB9Ey/hGI+AN7MIzmQCDxUM3Iqa9uZ4yFQ4bYFVz4pVbFZKM1o
T2jqsTBqrDrLu3pvOvltP9O3ZW7urUmXyWjCoIPmd0FJv4Vt/1xjakrsPgr9JTMR0m3Dv7P72bnF
dWFeu82eytEywZAnP2p/yeO2ae9Dj3qPGoJ8cG7q1/ulcjkKkX1fYBbyNOujMTRzIkaOyQbRAVpj
o9m4G6ep81vZcTuFh0uZNqx2MtfTMLfwaS8je66RN6jOQbohCxPUYb/YyaLF+Vy6YbPof3l5/HdH
/h9AQvzP//hffxlYfejH/x9W/L//29O3Xxvy+A9/teMt648VuwbkEWgaQBnYwGz81Y43gj9gd+cD
Sg2pF1iio1//7348QaseUHUSrN3PFRj/X+14K/gD7nFAvUDUED5gQIP8nXb8OQoTXozEX2HP0G7w
TGh6vO/FVz4DtgGDJODRUFD+6fULkDUsb395ITd/oSl+dfQ6w3gR9PvxFtDwh0fiqlt0BlxhKMkx
ExM/BifA0GkTILZO4gIh5pwPumrMm4FtgXoCQg7IOGeL2HDV0F2LsGNsUcIl3TXGxsVm2oud2oB/
gvi/+f1TneMhP6x4Bh0poGxJqgErriK2XkzT6eDBMmSns2rbn0ISXaJWnSFwPix4hsDxF6ux5YQF
fXaU5uOM2HXhkd4PZwCyfP8SnTMlAIuqpu3pxP4UdQTnG1LQXrKaI3Qb9xKA7MLT/Dko+gUMOZUk
8EUPp8wVQDZOsXoFnApzzG47pOW2vUVXhUtMHi/AqC59NgcTsl9BmJ0/cFKvz7hK56/aw+BsOS99
Crbk1riRmL5eWvHztwopbTjmgEB0DpULbAl/R2Qu/3yrUDtO6GYVjzQPlzblpy8Vg17nT72hDxoH
UkPa0K0k8GnGbdfCCiH/eWGLnIG01i0CKe3VgA1I+FVf+P3rg2237+cW+ethDHjmYNSeJ6uCkj6S
tH1wLlBez3nXfy4IRo0DQVcQGPES3y8odTuwcMGCfVLe2DAmiVbVvxXbCLEzJMKQxWpPzd9kMX5Y
9exw5yF0BrHsukv+rVANHVWsWsTDqcgu4ik/e69gmGF3BLBB/cBEaT0gr/oW27ILNqtqs9qaP9on
83o8Dldlatxcgr6dy6oQpJCw5wCdDBD1VdnlDPgs/Ea0zQRRwQnU8vFre+830bIBr627aTMjte6C
++A52Bo7AKl6mEh5V3zMLmym9dv9gr776zesc2doPAUgg50FoDA3fQx/G6CJdvLRTlnm3LB7A4YS
Y7J6wThZv7GbCK3eS09/HpLw8FBdAmSc4F+EwLNdbIrSLzvMPYEHS5m75csNun8XHm69SM4ebkVr
rnw9EB8/sFMGMospb9D5+NcWat6GrYS2WpO1J/50YbUPlwxwqqugqg82MWiK55hYkwYzyUMgzzA9
v2nS/GYl3Yovw+Yy5faTlxdg5m0BBAqGCNZ6fyKn3hgdiRkqer8U42XE2f4ENOOlYPTJ5ni3zNkR
lE0e8LDAMqvY4Az6XEq61E9hcgJW7fI2b52t8UJ2evv3Dz/e5a8PeLY7SnNQuSqxskyXbD3+LUKh
e1fvrFTer6D833+7C+/z3IkBWSJ4DetmXMYwKYO973SxN1+6uM8Y4OtZ+/Whzs8a7xuy+BzXp4XZ
jnaK2HbGe2MxE8s65T1JmaRHDKsTlV9iw6yv6/1B8FYlN0gi4KS5HzwNh3kZSLiCIql/gIv0ODeR
V/w0CYb89oA55A9m/Pj9G/0Y5KHcBnQ6Mmwg76Euut62vyQX3tRhGF5gzGru7RjQ3Ov++i/F5vbu
P0m7ruXIkST5RTCDFq/QVRRVlF3kC4xkN6G1xtefJ/tuuyqBY/bMmu3Ow84aozKRGRnCwx3oqCf5
nmFv/QlhD+x4YBUkUT09HsmPg1wnU07OKhHk7Threudfmh+SF/n5gRstNCW5FyaLMgHL0DurIqhQ
MP0JNneaSoOLxyCLOYgnDG777HJm7iBJVI9Q0rKI9xw8ZPdMbrVVjIG9PTdKftTZ3mZzpShDgrUS
ftph1wLNAYDiDnOSQGkDPoqBqsEN/iG1Eo7vpVXK6UThpKRoNKZA8R2KAoKpNeMW0tOExAICJjAr
IVvBNC89JNJJXVw2OjZTexAgobj44k7wRhs6gA6YXTzGidm4FBfWKO82y0IOYjMuQTnG7RpvLlF7
CNHEuMuUHEXwIzhlrVps7TzdlWiF5Bk00Zv9nL1NHNAo+kHpXAHqKYxfJa4PlAxaWYxkg1YACHxq
l7twmNpSwB7we5xjN94TBp/ZbUFjx1+xZis2Lg2MESl7XcJDQg9NAxNeC1CkTcxMuB1R35pGP2bN
/LFsUIc1FgcRLWpss7bccjqK8moN4NaOsW0bVsDTioEUxFLgcKN9awa86GQ0OpBd150tEUEusIrq
j4JX7mpwXmg2Z7Pu/pZJzMRB5xzhIgQjyL8/v4X9FM98iYQzQUuslVxuvglEgZG6bPgX5dwItXti
AqBzDGZxAFgkV4TcMkAwY+SJTDanVfSLGogM8CGG2AnjJ12JaJO4LSINuIjWIe8tOja2jggG3N47
vPI26+RtvQ8KGBVw20HySTKzy92bhL7quIHYa4hInm51j4KftUgrepvTUWsHyTaL7+DLgVDe+sIo
deUxPg/U9JdRB3XEwZzfNF8wS5CxFH4AyRRuX74MN+lBZaVQG7f6wjAVz4QzL+l1hhtG6IqW69ZL
PRnqBZxHhntZVQppw7OBIgCj3RKYkzE8TL29WYK2z1hLKIXcaXbrhPeEKyt0gmv5pTpKPo9/YfLu
h+CT8bvf5BKQ6APlDSGQJmOkgSXsllPvGzvFrl0EfjZTAmDrYCsC8ldkHWSGjUo8Ki2suzkVUaWO
zdoBrttJr1DtsBs/BRPx10MWmSBJYaWV5FzRRwDzjpijUmRh/WDH4BsQRx5b0NhDY3enZidDmLG0
dBtpNGZzzGmPFqKIAXbmg7PlMEBkglF5kG4ApU0tOVliKW0LmB4gCvA2PaKHSDRJxNperPJR8wSw
tOUtk59nI1pAYvLHLDmbZ35KbcZhCipU5UXkkWWAKQTOYL1arKVRJw5CErw0VlgaYGHx8wQKSTuy
utTinMIXPhXAj2xCr8dKImnKThIxXKyNrP1sbY2UAZI0w25xUr1BtqBG5FaO3tlyCHmg0KomE4BD
9KA8pkjI5kE621bK/TcNxynAoeAueaEPUMmV8sNwUJTxxAr/QOj3pKP3ZwOQy1z1lq+Gj0YtRiLa
OjQP9IIZED6Sc2I6uBPc1hTM4Pghm9Kn7of2P6/XkU3+Y44WmGoDwAS5GisNoFAnuZAms+On8QWA
pn3mcDbg1IzHfJ0owSCSBwy2gutBomsDTRr3coBJqy9vKVxLfupJXrsrD8wHYevcGhBaR0EfTx4m
EC/PT9cJudpm8EKExCl5QbfR7szxI3ABEbUlp7npfRaN4dZ1PDNJS9YJfS7JkYhNK1LeGjFzB9A2
awPXpQhVObdBeZoyAYShXnAtOL/ayU64D/z2GrfhL+TAGDv4FdOf3cCy7+dWI35cVa5mtPzFX8LA
0nPbumrny6G8S9E2qhAXsEHqOBwUEqUfiosIBWzSmAaLjwoShPmHfs8ajSdTF9RjAfEBsPqgOySq
REn+8nhIMhdlYh9g4gwFEKB0iKZsulNd4PDY8i0bzuzSGuXM5k6flT6GteJadSBXt8CHFg+cpdry
AYTZJ+JDoztWb4i5SMqRGUutRx3/tcjQ55d9fKfaipf5VXbF2UzfRV6by/eXJHYiGFzAUYfiJ3Xj
CjWehV4zYiTMwGcZbrBLoTpQ7pClI0b/F2/uhTn6tpWo/kVGhMXNd8D334MRrXS10o4+a+hyJeAp
FbpD5rEaDutLocsYy8egNkQWMNdD3b+k7Yoi/VrkAmoc5SgqoZmytJe/fju9laDNJW1I0jaiaQ0U
YUjR9sRW6vne4J8jEtAKdhRhMr6srgrZTlDREjWGc1n7L5A//bGqUB2qJhVzSU1h1Yie+uQja1ix
8tr7XxqgNq8zjGSpRBgAImrHPwGJfQBMBGVw1jw/ayXkqJ65riTgubiPMauSd/cAYogDo/68/fcx
t4UEDsVuupwhDkoFsDb+fiM/T811Ut0z3sl1DK0rcE8SpvLhoHQ6hh60DqLQAgy0DncA9x4ITeCi
1MqU0TJsbsdD7Co7bscMCDaO94VdauMUBSD+uP36QoHXHfM90HgWQIRI3mabt0W//8FqQrFMUp54
kWcJSC2YLJLXCq3JxK+KH4zt3PD2F8ui/G+h9MCqkNmlbFffNg+hA89kgSH0mB+YfmnjbFzYopyu
WKqLMSNsNnlvtsbF6o4CPl3nf+iZVUD4za7AqMi4uRv1tcvzQhUTxmTC5LRIFnhtnAo7Oww+yqP3
oOh8CpmEp6zDSR71s9uFozlqs0GMiZ8A1mXZaeaPC/MOrGNh4DDAqYYSM0YkV000qVIDDLagDdKg
FsqZih87uafak9WjGQrN1eO/OCTn9qg9bASxkvUMyyKZPNHpCxAxKp6KRhmrQU/zjSC7wdokXiX6
GWCDpItaU62k2RRibaPV4KQACT87/BsE1y0OSpqeEllaZvImBrfvMJTAX3f3lcd6sMm8Kv1gg6wO
rCBAdGxUuIcAxVpMMMRm9YHoH7wnLmmfaw6kCp85yBM9tjbRKCaZgIiEB0zc7NBo6/af/wZq02UB
HBDAt+DNKQ/L/Dnk4GvCWCjj07JWSp3YRalnQyUrHdwZKBYRNK6RG0MztDc8DNu5yuP3Brd8wPmq
qGqUqocCmdTDqrLXsLqJR9ZZ3bob4N0E4RKakjxgAZdXEFNA4tST86M98Bgef45wctAAPXHga3cS
fDBW5Wmjqod0FAwFmFT+kluiLKp9pPKpCIqeEaTYgMZbxnt5k0Lutd0p01/wk60rXZf2qC0MBBC/
gA+UBOiYYfMNhwhmNB4rRt76UkCCAe2FDt6aLVrjjSgaeZiZODdsnxrj9P1J2No3BAgKgGro66iA
ol5+KaNNjQQSS2TfwCKM6iuILYgipuFh7GwyxytWhLoVPF5YJEs+c8+ljMGPRhFAkKEf8vmtUA4x
oJap04iyqXS3PQ+Vou7Xv1km6LYJpS2cGx2xJh2ogLToa5mkyCzZ8StnfQQHIhgw/mC5ru1d/WOO
DlULND0xmAJz0sMAyQeU1lwMZ99xHobU9+BXtBjL24hciaAponEcE0T91OnXZyMawExCTiOgo1dE
ZDndJT4bz/f/rOyPJercD0PS1uiwYpwZxfMmMPvX0sotohbPgerFrCzWDViDgET0oxRUag3U7DFI
RUXlCTSlxhiQfawNoK2n2Im95IEIxhA8jg6uvgAwEdaGkmVQGQ7hugJXKgpB4N2njCpdHmFyFUbT
Z+0kPxvvkRs8Dn6ISQFrwOVY3rQaBPvyffTKdGVbH1MF/S2OKngS0KG4vCBqhMegjr4WPKFgT0Jc
0ksWr5hbuxF34s7/sUS9bqWOeY1BgaXRmq3wqvYwi2ORkIJNgLh5cM5tUUe0TiBtjmE/eLLDAMJy
QQRqEnLxjwtIBhsMALjMS7jxdl+sjjqqmQ7ItEK+ISZUbfgbHXgnwMnReyAIMmPBjLvJP6Ln4DBu
I2tbqUpDUuULJl6wVP0GE9NWvP9dRVSvQiZ+ZGNbwbaLxpkoQsoAxHDUtnYGJIZ5vBIIHUYHtamv
T6he97bs5q5h/wsEgIEiCkRJoKSEOikN3SwCnFfOwNxyv78B3RgM/iJ3ongGjSPiL+ZHXEcSl/ZI
6HT2WkSEUKGrYO83kuq3CK/mTFa96zzM8nr/+Ntd2qPeQ64EH8eiw17ROg2weJyj3GLua7YVix3i
blTALq1Rb2FYyEExCNlvb1oce3TnPnq7uf2LDuQ6xrw0RXmVScB0fwVWri/HTYAxJO0LXHLbo/2/
qF/CGrqshJ4ZFQL6vRU7o8BQG66A8bDYhKYR1YFrgntNXlnd8HWI9EXiDZ1I9JGJ5t/lCWnVWEQN
FYXRoPw5c5ih4B8ZZ2Jj60iRAyVDoPnR7KcsIPsfuGYIyRmc7GUgUBtfA+QFw3o4g//qTl/YoxxX
r0tlj8wHOQ3e2HgxuXeiUk7E0UtUWP4iytzyIlDcBOwDTx6o8mmYcqRlMXT40DYa94FH2GlRyfPn
I8b43dINwerAel+3tvTcIHXwMd89dXUAg7LXvpH9rO3OISUcpDtMJyJuOJGL5VFnf5x7MY1kWBtO
YCGw61eSXUVAGLTItJarwG4SiBiHj7ONXuW7pjmlk+xr3mRJVzD3mXpwjahrCAs1WXZ+30VXgpmB
AeLnl0wHAptq9xc65qytpk4vihd1hEnbEMX92UHguzcc44m8D7w/mspPxl3Z3GqVzHtA21TF9Mfl
bSxjCI3X89eHDX0jReDLWdHz111Bq+Q9szhWX339zBsQZtQwXoLWE5mQubQodXmdlimIlMe99Aiq
w/iWaOrEN9lV/QF6aoJLqyxmE3ZzV5HhfenErkvgcynP4JJDdb2z0zfREcDn3IAE55loBglHlk7j
lo9Dpen/rNH5BImc0l4EY4+IuUmDEAiUjJIxOQWXAS92EZUWaCEg6gVH1+UuRmBgmsoAMLSuqd1s
fkjSxwFFn2YUwXY4mYxTQs75hbUvLjKimQ4ngGCCsibJ6SQqwxSiftxBdDJxG5+75SzpJt6NNhJP
L7nBoBCrvbvaRZhTwUFGcKjAadLoFCOtQIyaoVY0R+oTxIM8kGvZjJWtTuOXDQOAUKDaoaJCncYm
6CY+N2Aj/uwdYM7M9iYHk612R8o5X300h+VMN03K2EYC2gPRNWUyTgwM4LYCSFG467l7LctDxByx
2vpgeMtJTQewsxVoPpRBQSQp+GCYLjdjP95nhwhld+0meBjtcYc5DIvHpKH3/W5uruyPVY1kSmfB
n1LIGZdV4B3Rh6c4Ah3D86gwTHxlctRRVKBZAXyyAQTfSttBrnpOVReUvIPXzFJMzM/E94qfexVG
EgJbuVW8yYmuiLTa4BFxQWY9ZGORUJIDXlkFfnCdu4fTYPSzLH/+bjEDLpV+PfacV7uRnziZF12z
6rvrnJqoGULSSIRI3pe20OXGJsIcikGkfrbOb8Ri7IFzzycNZt7XnWT3F0HNymFSJqmnD4yWGCxK
1c8cOmvR0yjOHKS6rpr2yImitYxvQ+jnQfhBqkDjj++P0Rp9R9kmzu/sHJUz2NiEUsUWDzbnj7iX
vTf4Ker1yx0ksVAenDz2y7v1YUkFASEpvA1gLJdW2xh0hmKmfWqxdBfeV0iZouzh+5WJG/eS+Ov/
2CC7frYyPhq7Wkg0fEjdwzB1bZJyvZM6g8+Bwr/2ptYy7gVvcWq3rh2SWJBPqxwSXFeTeazIPtJ3
6fzXkODg7NfoCV9Gg6B9SgcU2TzJVa0qv7vX7fRas7Jb8FClhwoKd//qChnoe/Mgl4QSHF0xKULg
F8R2wS5Ej9yJzGws7xwqstwdRBkfFkhDswpEG08J8P5/LFKnOen7Np9E+XNQfjboCSih//2H3fqu
QKIDIK2hFbPySlkNHqe2xIqmyi5D0aqTwozmRylnzc6uik24GgY09IA1wRjBSsmOW4RoCWL1s5QV
EARex+E+xCMcTIjc8M36J4w9MB7/L9TWxSlRkWYAMA0kJBjfV/DljpsTsQMLEe+hN6DfLG7qS+83
sscdiiOpXxAdjtYGJx1aIVbpcVYPnQbFGm4UC8QFoNjnHr/f7HVYTn4RedkU/AcflbqpiwFa7LBR
f8k3E7jne/wG6RazvQ7UhNB9YSWs6wo4ZY66tHls9ErTyb8Gt7wljkjCqAHaVx6r17tyQBjsJuk3
GYxGl5IuYrYjD/GUZvmVNX4w+ROmUAcm/H11fr5sYPqaoEHwLSnX2hndJLZG9yvZDTuwMHrldeQD
tusyKwqr90MViQg8afBAI2yFOcnaqoo4Rf+Z7UJ/fiK9T3QgMZ6M13LH2jha+UFC5oKnEXV0GAVE
7+vAnDkyaEupqVyNP/UbyD64KfJTCBLcALDsJa5xX97IkH0wPFRpEru4rQ/RXjiGLsvHQOaX9qc4
kxpUO0mrCYkGnZbHYRQ0eQoKj0XjI94U8Jvm5XqqxaK2UReLGrE1S65Qsp/KMsToyjYLV4anPJzV
pPHVqRlq1c45pYWmt2nkjdxhBCvLoqxz9GRQuPZDn8R4SmwN1M1hfgq1lANNXBGAyL6+TxOe08CM
1M/xKL6CwAVM4i8RWEgjMPuBrQ+0OQBRasN7FZftfcmB3Q8sPkZmyHdgglNaXyk1MXOXoE8DxPbL
IkfXstxVYA4SRDDaceYyQzFsBDVYodTJS9MH/IC6VK4Joa+JvZo8y6VY862TDdooPHDVPOlem8pS
eDNIVdTcgrF7TN0+V/TyhPKFyrvcpM54+zqj4vxAG9H9r9MGeqB9F5969A/v04ZrdSvuMtVX0764
ifNaEh4GhO2pCWZr7hFjsX0NXluwtFgjaOdzpChiMsY7PkxGKH11Tdo2gtmCjrTrnTCZaknbSfyc
6Xs1UUY0N1PJ6D7TQAGnyAyMgOpjl+DQUXFIZT0AqxnEPBy9rsXErYc5iiDAxQlC0+5DUU6yxpJD
uZge5gpMlMdYgkQBlKoaHtqS0aJ0mau3s5z/yDljlsxUDrkiN9ug4At/qA1+9gUwCwLSJkg1lECF
ThxvuiKMPxM1lMCXEgZ3Otejuhlg4OnVkNLECdIkHp1+gViboyhRehvKoW6A6wm0ceXicmVkgKI8
G0oQbHYtKG16JS1uJCPUOHduc/B8iUs3HZcgUUA3qQi5YHKZUEOKtZWHCH2hBJRaUBUzItlX0mqa
MTM6VXtBa8AKFg+1Hhz7aFJBMpTLXfAgVhrEKEp14q/B7KJPlgFqXsJGXNUeKMwhRtT3YKpthzoB
9ZgE9s4rPDZdvEv0fDZMyHypy1MXTPKxM7jyZiqFGTS1fABwl5UmYh/nVgnejlsQiy1+OU3Ri4Zd
NeOiH3rTqJcO8Ao0uaadAtKl6aAVci1beQQ8Nz9V74uU5yEExBZVtzWh6oHb1QvQvaZqkQCJqoL7
H3RneV5r6HODzj690caUj7xMVqf2AczvQe6lUYWtljowlHlZL6WZJQi4DT+HRZT7Yyonc/OrqRMR
QEyhCvoJnDo4Nk/9UCb8QR7rBFgkIwi0Q5QG0XyPsl0j3DahXGb2OBtc1ThckpaYYeiCEEjHaMnb
3cBrYIQ3+6URwTktheqogatKR+/AAcR1ine9EixxZSX5aCjBLbek41Q7OZjrNW8GT1OCP5f1KXr5
slqA9U/nF/D6KqXR304gcJofhzgCRz1IvKSOu59jlQ93fKUsKCiUwmAEog+4Wy0APBIGdSU7bSCV
KAzp8VgtV0lezAnYVsWE40Ag3ZYgl4qCZAQWtQ05TMeBMbU4KlkU8U9qpeSgTwolZXwGEWMZog1n
aAk438CkCfZSkNkr8C9qGgyuXtXL+ImSbjgOHicVKO3DG6oLwo5igk4ImMOVMN1hUjy1O6V7W4Jo
Se7VAbSott5JoGMM80kenxe10h5CBbMbt3zacvGvygCuiJMzGQNyNdhaoe3UZtoDyIPBYJQv9awd
m14aZ7tSQsXGKyxC8wvEidBEMXQwKDlVPHX7FGSbBgYmhahzgqwHWxI+aFFcGyH0aG0eLEP1aeHk
JdiP45xkhyJWwUw7CBivQTk6F21QCzedrxgtBwrAfuRHA4OCI7iFMhCGLW9N24FpFLi1dtxlHQbx
PpeSR0EZHl+285Zvm10McY3UwRNfyzu9DVOQKoVgSTZxcgJx8Wqe4+T4LoOgO38V5pXUg7OwABrK
m/ABdPmhSEXwbppLEj+k6pyDJgmQfe4exyo66K2kQcdhQiPsVifyKv4itDpqZPBHoo3djHqQkA2y
hm9eiaUYH8dw0tMO9N/DDKbTOlgwqCxiTLjjhMUq+rluQMIHcurJrhqwlD2KyyDI+1YGlOUhCdNQ
hHx3Fqct0Au4+6isdqnWJrdiPoePctQnCwiwaq5XMnPuojoCG98Sv9Z4Fu0QogmxIxk4xE46q3Jt
7Eq9kasC9KkcmPpEPcBAHHiNlxmoXbXNiwPoc8A1CARNu9QwKy5gyeXBVI53OtaT2XjDPeIqRLPy
gEeCaKoADIxeZCwMmBd2Z12EJqAB99FU0CP01LKPZ8yDGpzU4/9idnyUxAqicBCnctcijuPw2cQq
rmiPIfz2kCxjHkBOEGx1qgk+mli7USC9Ml1p6SCbcp1K8kcsaP0AcQ89WSA0ClZrd5bisQUfblGD
+9zoRuVYgXa+sjsVq5vUVtnHc/zWjX2m7+KwjYU9X9dp/RZBxKbZaZ2o2toCtqpMxjU7qJxetLtl
xLFt9noZLnd9VMTSu6JWk/QszoZceYUUSNV+LkWIkOS4lZnV5U38EetVAbRJ0EJdxww6UJRBaFlm
1ttJ4H6Zaog6BAzQGCLKCCscUiJFxrCU9U9Ep4PZegQRhFx03z9E+3/eqSR0TZgJApSG6ChIVCTM
zZMEPun0J/qG10jY7kl7GxPZuKtmtWcj04QVAomyR3WJorgedGFOsTbFFQ7yXrbEX2SOLbbgTkCf
bQoe74pEe5iJsFzXj6DcjEk2iPRC9hsEqFSiP8Mfo7uX/pS9Krf4W6IcOD4JpLdgAeUSWbNspewx
to2veWGVJOVnUXmLcjs4ltOfpFLWA1Gvgm8JPNSgZWBVFDb29sISyazOLCklBLDqmKyPqKIOUMEm
bTdWE2GNcCTbiPI3sgzC/KJSiaC4gAMlTdKfiklqUq0Z7zEXaaEctiMAwBBEQZLTASELEnKvtP9i
R1dlBvIDMAYJzhuonGMk9nKdPDgGpUxKcGbR9nvjwQaN4WUyFch5AJoiRHZBmeCxyrprODBlllq3
AKkpJVa4j87tHVKtilzDEQ/AOmIWtGT0h1aVGsoWdVSzMuAmQUh+ZqALhCcPgsn6vnqwKnpBuQ4l
FDSZIV6nr5I0SMIHBQiVP6akBH0kQkljD5Zz8OCbAVj6v7e1zugJKBeZKSIA9Nh0ajFDMkJVR9A+
ihKj83M/DSbkvYD1qhHi/nNLhE0NbhNtb9THL0/GCN++4Oh+GPpNgycYDJ+LwPgyG2UXCWKGf2xQ
93mO4gLcoNoHATTzjmBOCyrfxlu6AyrPIyIKOWNR60IwvtW5RepeTzWHUE7RPtRX0pyRn1sLkgcy
hkdBFWyWR9lHi91OC6S3JpNZZn0QYRsNUVFD7R3yPJTtORemPu60jwRis6NsVgftdvih3I6u6GbO
gJlRO+5Y692yCXl2HbI/KliI6G7UAqkFXcCsjDK58bvqaW7iRofUCvwCg7HQPuV95jNI7u7lkwso
5ZlJ8u/PXGdaltIkdBDdeFNOoJHzNKfBnL0jOCImRFlyoGs/jZolAOqo1ICXDANPl8YasOeCZFr5
4KFJ3HpkoBwQSyaJ4Ya/ghkUnlDbBhJxhWYpkcoXRih+NKd2Nofryo0gDmBWDp72yP8LrM6GSyEz
tvhgJKJAcfZyWXGc9q1eCLgYurdAHjiyMeHSf5Dh/dFdHJQ7zMYKXf3WYJSd11SKmOnBjDrhlTCg
CkXjdowMnPULP36AlwutkhwgIVCa437cYCx1MEU/8tjqolsf8cwm3dzu0qlNsnDAR4RWtqvjUW93
7GLoRrx0sTSFOivBiAJbrIyYJaif5WfxTvUI2URwDK5bTGwP3uJ16N43IDth4iw33Db0t3gBpFlo
okJn6/J7NtnIZeJATOteFtupU1qQmwbOmliOTwo0iP7doT03SsWHXGpUXRwPH8X1cC2jgkkKpsMz
KJLNv+jurcvA2NyzFVInVg+Q6kvthG/4m3NJc4h7aW5YldmtN+Pc0Nfkypl7SaZGq+Z5+mgQKL3K
Ty4UhqzlzkB4FIIsnPG0b1+HP8uiK+igjg4nrh8/9Fdhuop97SpxBc0kUT2k5Nvc1X8EtyxKsI0l
osINDAa8GnwAspbL0wIVTUNuQv4leFK9wJMw5yM/xtdIJBAfhS4LWrI+m8Qa0X7DQN+aTMZIoMup
jctLnD3MbWwG0i8xf/o+lli/QkQ4mKxFAh+eQTNyTU0JZnQufQtjv0xeu+jj+z+/kY2Qv29AY0PE
wBB85uWGgXG6TDOuf1FTE6IdOnnmbM7pX6AVADlqwsbQWKPPPBzrdARmRYN0IwwZHV7qO2EeFXSY
bf/SOsYHuWCGNTQmxKDRMhpevl/iOk6/NEXdZaGp+lIfozdQ4h+lE/A4nSgfudT53srGO3dphtrI
Sq8VuQn6l85WG5M83oYV7pJbiNajPc6KFLbWhPkgxCbAEq+RMgmk3DI5mF6gXDFP/hyA2HM6Iilg
rGnjK+kYoFGQrhL6E4kKZLNBh+qg0r9kxqGWUYiqsHeg0a3sNEvsoHXK4IqPHCgisXzHKhDSeNLg
RFaAKTq0b6jNRDUjbkl5eQ6c2RGuIfHj4wknUOK/wTiuvx3M4YKB1ZKEQqtLxiOUhoxW+6IdBBBl
lJ7igNfFSpD/s1kg1y6KMkZF7rpaRjEny6fZ01NMuPAOgXDyx254goYTxLqZMxHkK11ElRrAbxKu
N5G2FHDpLq+4MEZNHavKCbLYzv8yvAS7DornKOZBkdmHxPb354Z8ne8MUjculSKtrpvsRfYmfDp4
E3e8/otIj7Uu6pBAAAOA0DZ7ISlQ9JIDt9E49bVgZciA/uKZXjl7bKMKkBGOCQJL0JJfbiO0nEUh
lrlTi00k/MdSjaWBW/6OzNIgpHwQRgutwu+3ck0vgRNJ0jzcQVAgr/rQ0qwhmoUuk2SS4gaZBSxB
0/3FhWxBYyMwgdD0ZqZ/XsUklFkqEwlaoYg6mI12kluhrtGCWyUwZXaktW1IAnwMDgYDWNRHLMa+
raMweCdnpQB777Afr0XQa3EssMbqIf1a0X8MGeSHnAU/TbRUBRp/77yne/xzBmatFA5aN8drTCcA
m8bqQG/dc3y5PwapmLmBpsQ8ZfEHVjaYwzGxyaiXAoFBMwGo9i8cy4bTxLAXJhG/aE9QYLhcIbgJ
2wnFiHfRE04oa2JWZ/EUT9tDeI45YLy1m+e2qCs+QihlBCLkncg3x/0LL7M+1+rpAeoC0C9kcDIJ
fGRqMZOmQsy2IItBdRYOMnDhr8g1Y36ojXt9YYlaihpCWIzn+Pcs2I3BvRLv1YZVrNn4MhcmqENe
QRw9QSL+jq4ZJhojK8UA5WDlqNUUv1ihwcaXQVQFFQSEcwTTSr3ZYgS5R6ld3lE5NZdWMw3OZ7ik
LQs63hLMPKAqgvHyy3PWaPyy5Mb4bjz0wATm91BAtMSXeCftJWsmKHxWaEW+APWeaIAcaxqEIPCE
0d2BQAo7hSvHd/U1sVRPR6Ee82+6DZyTmd1H7odyF/nVnj0Ft559QIwFRhj0IwBuXXO/dcsslnk9
vo8W1E6tyQ3276rVO/F9YccO1OSueru2DXLJMnM/eezEe2OrCQkcmgQGhoFW0bnBNRBy78vXBkqg
RuxnzT3jW268oecGaK8oTEvTojkOAyYUJednwUxs3R4sPnMl3LbYZb0sIrm41Me8sEidHl4DnmPJ
xvfpJLlgGLanH8IVeU6DIyHuiI8kQcSEqgOFg9Aq9jNyj9pRb7VHdAoZ93Lj5mMMD2+qhrhoXeHL
MEwt8kv63o0PUKwx9B9xwSLBWu8vqCCAwjbw+uA70qRoNbSBgnTS3jp3cRcUL0JH3YWejHwU1As7
5iO3XhF6EQZAs2jbGdKKGQ1SRtm8FOKLJABsboD5/2tQ9GPK7P5D/50Eg/OFcT9XyQgadoBZAvqH
fFsBKPrSH2T5nLWAU73EAsiap/ti8iEYKJWFzTirl14USDIFdVig6AE3BHESIrBLO0oLtOXSdieC
REb5CV5n8kmkToJmFuPk5UZ+2ZKRcQOhiQwVM9TUKa0qXSl4cToZC9rMaHoC5dMtjLERKu34bUTC
dDYaSCKwk3R6NTWB2DcZfzIeVIy6CleQMDbLa0JbwV8xSfM2dg+UnX+MEVdzFv8kmKxtZBiLn5ud
CmZvxHSnepc56SGz/mEZZr0y6lOhaw68Xc6fkl15LwGUOspH40bZF854xT32lqj8t1tJzujZ6uRu
HpM55U/SQd2DTWYP/rUHKAbY0f4vAq3LS71eHRWbYMbQUFKsTnsgU671DYeBeu6GAF6j/V8kHqwv
RwUofSu1Q1Pwp/RZ3UtYm26LB8KvjVSYTXHEWhsVqsSlyHEBNpIY6714D82V6xlvQWelh7/YSsba
aOWcNkERiMNWxs9EvCM5EN7sHFcAZG975hVgrI2+1OVUdeIEY+FbA5Lu399N8TDEYPN+zG70X/rF
/z0mhO0B8TjeF9r3A2paGlkunHIdDAFkNwvOwnYCJ4aYIbezV8P2I3D9Mtzk5ir/mKUHf7q57oZE
508AhZ+C5xoME/LPDLU1KHWLJgeFevN7g5cxyv8tE51w0NYhVJeo41nKfQMVC/4k5tC9DfMbiBkG
rGxgcyuREYiCYCBCoJ8YALSVIhyR1kBJGEVKkganIVamWWWDzeys/BA48YE1HUb1PH+vjaQ5iMHQ
2EGl7dKtcNkEoGGvnMAthPFPFIak3Tzs9Ot815jLK8lGphGYKwhculLF2FcK6r42TnnsNk/nUkF9
I9mh6AAgBVEmaaFMwmyxXOZaa0O0t15qIP9EGZUNUv5KXKl3IXVhC060T3X3+9NCtQXWxihPjTkX
AGB4+QRN89FZUMnAdEbogSZAAH9ac/M3RFRUkfvLpor+kQY5DZwdTKFffsYF3PxjUwqkIGWr0Is2
wdcBtA+4FtHWgRa4I6Lu3LMABxsXg5B2IFGCpi/+S7lSKLCiAt7FL4PYdrsK8D/QoY6sZGzjtqPh
CKk8pAcQlqG7LFNczoPKCacsgWol6JQyG2LYEDdNP9FnMWc0A1nh3kZodGGRuPTzpzbNxcXIlZOh
H6TpZ6r85ArWdWctirp2JfSdJwAtT2Fm6lgTiCtSdIz1Q2ByezJxxvSZG58K1D+qiEIb6g2rEqkB
BeO8rNuXwZVc0ujvfM1RbkjnnfcDi/NZvXeqrEdOJOingPwkBWdMndLggjRty0if0hftQb4J30g8
W7mhAwkLQ7PUE8FwJGhSM+Oy9U2HWZDCfdHyoLRC3fR8hsYZoKO4COTuQbrwSoZTGSGtxHIqa499
aYm65mCP0fKyr1+y5q5RAKy8r/LZxMW3v3cn6w+nCYSyFc8PovTVCM3cG40qp/WLvLxUEuRpmTu2
PoqY9CTTaqA3BWs3XU5J1ElokqF9acC7E4LaIXTCX0RGjTQU5x/K8Z8v59waWe7Z3RoyTam0rH2V
gWoZVROjVYxHZX15kawhUcMQEPRKcNIvDSg5/ucoH1/0/HaSnGA6lgHDwW99EYlwP8nknyt6UzWt
BLEpm5dRMvxomv1SZrk84mD+VBC+7g5CKh0CnJicQkmI8g5JilnGpSOHOL3lHSgzEcouCUT8y+tf
uIaNA4DkTMIlJTN+qwMQQXRZ4uL0jQdE2Yr99gYwwwfVVFDsahATMwmQSLhEre7CHnUE6gGPGGYQ
3mpnQEgq3hkmfMOBQFOJ0dhrnMXprH+7UIixEBE0aIqsBvk0YVJzKX0jw6dB+EVxgzpMc03E+/pj
tOe1x+8Pu7C1VFwsGAQZKLrAVJIdDjqKvOH8IkAq+K155EzuR2kNV4QlbJYs+eE3BDe4F3mThYXY
uAcioKMoz6NyASwudYbyWY6FohtfGuictjdhIIC/tbcY69u4ChdGqE85tyOklGGEIGGHI2HWIKgV
TjGTW5IsZp64MK431XT4uhsXJikHXw6l2mQFMSm5bWMR1FMx2+TMpAWmJAMnN+zvV8laJOXo27TR
xVIbX5byJtJfZ+XX93+e9aGo0E0RsrKGSO2LkruK+Bbyt11d/LebRs7pmdcVMd+jTzVsoDxPemw8
GVrs3Sn1ZzCkjn5XMHzkRuVHA+eYiLaGjAIT9HsuLS5zOFRh+vtk5LmZuKTmyuUOiMcw//k/pF3Z
ctxIkvyVtX7HLO5jbWcecNXBKp4iReoFRlEk7vvG169nqbcFZGEqxR6zMRtrk8RgJiIjIyM83Nlu
sfaRwNyB8W4i0QVE/9Jehmm+Atx4LzX0Pez2ScFYJsHz8zfeA9TOIdW1/xv3vzi3SLmFIQVyH2bj
i6i0Dlfui6K3MPI95MwG6ZqDzA1RDqJLYAFrYMh71Deik+5zaxz2QQAqPg9Av+49szwD6umss01+
LB2mFajz4SoFYgAD4MsdLcMsUjlFBICFaGvgZEs3wXfVFCwF5NN4mmJyoAAUxLBFFtP66rf8ZZmG
/MWyGnl+LiF1NCA2oG1PL5kdhAfwOIxQCv07oRJcgJAbAxL2HFJVdlWijJr4kvQPXO8G3teRY4SQ
lTchfvrMBHUcIDAW1pABx2aedJYsCYVka9qQlnP3DYN1j6w3zNoezg2efb2w5wNBfAliHeOq33xu
czlqrcbhmQGV6jaHoKdMY1V8acAseOKUKMANUOF8y0iKTAUvT5ZDkhuLdsi5ReoyjaMJRaheRBAj
ahsBhBRJmoonoJ27octi1JbWjt3cHEnSZjETo5BGDljoCy9wG6GrHkPhI/Q+9Mx3E1mwfMCsZHET
xZ2ZT3dK8yEl1wNG0Oo22/HNs869qbHocn5oaYrry+5UXMnGbSLIdugfUs/bIi0tjScJLDnxURLv
gu5FayO3lWWn10TG1lGM3T8vzflayNbO1tKn2hCMg/ji97a8JwBlpXUxWJfmOFPILI/5DrRKR8mM
DhOeZMBKZj3jV1jfTdCFQ/QWtwKNbxcMTMUJyBTGaOdhFrZKd74RMmz8G5/8ZYQKya1e+gam01FP
IpdcOuyIIPRg9fqOlF64ncB8x68uC7h9lCfIg4N+5XaBWKqYV3mJP3Cu0YwqrfAYOoRdBCMDp/6i
Ld5fPnksk5Rftpjw5MIOJ1vf6BVvCQAWonhw2ca6w8zWRTmMoHbo6I8iHoXxtfwqfrQb35Fv0TV1
W9e/q4BD4jbQvkCPL1aYMiUkNp0d9JlxEttm3honXVdMOHlgGtqCOg0PgmDL7jyv1MwQk2dmyEbP
zHBNp+RRI+KaqVBxrSew/UWA0icmSOvDL8m2AnKMlTSsPQjmNikPHdO2VoRWfOHE/BuPvMiofaco
0JoN7rzBsPTxnfEh1+6BE0M+oCZQ5aLRtRmvZMPEiYCQCc9E4I9zcowegZo13Ev3vYtRQCv51jkV
IDuxbeA91n4Ed6wpq7ViEF6xAFL8+VtQXzRLQ3QBRVwWzxGgT1ttG4FBUrqW0QkniIryMGEAhLXX
FH8qiXpYMsjqwOitAHhFZzCB0oGTItBfCYuMDNlW/RBdEyAbkRS8vM0r6a5OaDiAlMa1oJxR1ilo
g1StoZ/uJgyboCkdb7wt72bOuGWVUFYcF8YgVHSSVwFDD3U4hxZNhHhKv0GEOnFVFW1icHTcd1YB
OloLr4i9iN7SJ2lwTru5sEp9QyPqIYBWl9/JhASAGqjCji+DFdyfGF1snhHlVhZpgHQd6RiRL8fk
HHVSslYppDzgXxTgT25GJ3khUHf1S3oAGeAxuebA77JVGUbPU96lTSrTTitMcMsx/9LrhlML8jOn
IqGR+8c2kK9kCYqQDK85P5ywdxJnB3ACM4LUhxSausQEcvLqQZz9y2QPD6T12WGcM/RMKHeADItV
Bz5Vy5exdWmS+ooql/Cj3HRIRAHiBlF7glc74WjHfNSBPC7SDTpOO8nyrgzdMlRAL1m/wkpRxBB4
kCyCcQU1UvxvGXeFvGkzuZpegOJzQZ6xj378HHdBSrIpD0TpM73pPs3KRRwYdok0PZgsAcWkyz+D
0U6ROFWvo/c0QIwoFypGFDi/mQ3QKWFOAsRVwInw1IUSdYM6tXz1ilnSOn4Lqy+TxHgarVpAWRCg
DXAcgYhouXV+l6qBYQgvXfTYaK2ZcI6HnPOyV64cAqBdftmgPk8FPgyfwxUVCeK2U1pLymw+8a0g
3VcsNXbWcqhXkSJNfDp2wkswXGUldDg0Vx5/Hun/fhv+x3/Pb3+6dv2v/8V/v+XFWIH1qKH+81/H
8K3K6/yj+V/yz/76a8t/9K+b4j17aKr39+b4WtB/c/EP8fP/tG+/Nq+L/3CyJmzGu/a9Gu/fa5D8
nIzgNyV/83f/8L/eTz/ly1i8//OPt7zNwHd2/+6HefbHn3+0+/HPP1Ts1n/Pf/yff3b9muKf7ark
NfvxTv+D99e6+ecfnPIPKJnjrYvxCsLQdaow9++nPxL4fwCFB9l41CxxPk9DflleNcE//1CUf8gS
uhBkWOfE8I7foM7b0x8J/wCjKSB8GDAAUSXooP/4/19t8Y1+fbP/ytr0Ng+zpsZS4Ma/gpRC2EpR
uzcwxAzkENqLlJtLRdwPuVEnVipmtspvOSQmowQFMXu2JX/andtZ+t/JDorsJCsRkSCc0RHHUSnF
o6wB3NmUvt3nUm3KAih1pC7WGLFhZUlzU6dW+CzZNMDFUBtlmlgyd1t1715+TLxroU4ZZhgrolkl
2z4G5SO4vCzo3UAtKLG6hHvXw2B3eeOol9bZzp3yodlyhrbSG72dCqsZVVcxepNTfnRKed/k0VbL
i7cyLa0qhX5Y61lGjhmQEc0xrhu+Xv49WLtKtmP2a9Rd5ktj7hWWF7/HxUY0gJhTn3WfhVRgbSvl
kKXeNHhzwU7k7WV/n8V7hVWEohKen1uKqI64DukE0sJarsXzitJT8wafzM3qLfdGELiGI9/EPup8
IvTOySRLvr28gWsLmxsVl0aFUVIGz8d3zGLuBiCsozzoh1L93M14vjY60RkTH2RVcm6p3WHQH3oJ
jWBGS/3MFRCrMByARiZQOmCQpEw0udF0fdQVVmGk19r4YQx1bU5dtAHVT8m4Is+/FeDnPLrp+FAC
Hv8G5Q+CkIocPzaF1T0TmQtwVGP2IfueAZLgEa0xTOf4nxzXx+ooo9TFPJSg4vJ5hBD9KO9FEBCr
kZlHtmq3NpF5U0ebPYJ05h+UTaqM2JZ84XOxQMjiXjI5NYN8MzU3l31wmQWTdSHBB10Frg3w8GPU
dOmDvFIaShT5hcVn72pwLSTOf/bzqTUUjT8KkofbpK3zTdd1o1mU0SdfgGer0Kl6KHio87gu2sJS
wQoZXtXHhDf5h8ZRXXHrXU89ywWXQIef9gwJCmoAWYCd9MT9Owt9QqYpQ5jiSBW6bPnB3Tg+p/V3
PbaD4iun85acHPPyWLA2k3yMxdWMj4XEE5UEPHfB7UM5oSZ5bVn0WGZdhzb4pipPNmt9izaALt8X
HEsyes035uYo39AwpQUqxwI+H8kWnvi4TNzL3nHu4csFUd4R9qDSVQpEQK9JTRl0nirUlHsWYcr5
hbncN50KtIWUCeEg4PA2zSaD9jXR7CgUU749zSAnTmhLL5cXRpmE5g/QCSfXQGYGkkMaDCrnBteJ
Ke9bE/if0C66mrbcE2ngQGfljs2KRNdAYA+qwmTGTZVl0OjTaFCvMTROyyoOwHwe1PakGOrtZJuQ
E30exktbo0GgMgg3U5lLODN7bmwP9NYoKZl9YQ5ECAVMQaxRipXtXCyPZhPh0iYRwIrHmYNb7WpL
+mpcB0/1LnLAoOUYt6zpOuJ3vw4a+XoIhcBp4YrB4O5ZbQCcPVKilrVvqV6FPgc/viqTnu5kzmj3
et9CjETyRFOohNgtpSq9v+w8y3N3bp38+Sy6SFGhgcQL1kXl2Q+eBKaSEvF3ankiiNcw64C5ABmj
+UsDQiXyjarh81V2c5oYw9inpRMgNpBhzEogyxp9X6MVraJ25Vs9xqvAAG5j3O4gm0Bhu9xO2l3e
u5Uvh6Wh740WGAQl6ERO7ia/0KOUM6NdtZO2HRrtxl7cMhPGZcZz+kboKeLeJCA77UzaKJJ6v4Gg
N1lU/kRKKZiBuSZzs4UTB5DLaVA/Ul5Uxm26jJfnVqmIHBZyrHNeAXE99DB1SAIPqJaHDCN0wZh4
/2JtZI9n/pd0ZaV2HMhUe7C5ycfRInh29Za/HSwBZWMRAMJxm3Hm5S+3ujaMDRK1B7x86RxSzjip
7iXJJ6+aipCRur1cZ6Y+NfZlQ+vrm1mizletJrXg6dhFtBDBi7oBMT93I1qqVedW81WzsuKadI/Y
UXp1iTpETkA7gOSVvoeahOvFpMAShQTThWMGOl4V8959zCpurnkn+iv4kKgXnDMOVL1Y+IDQ+RbP
Gc7YN2ZbZVdV/qDWDETh2r2DAgZJhQB+ViH1s/QVMY95I8pxuMsKrU1FNys+sLVYsKOpsSqwziBE
5kmgWLwef9dGIBsjhREumb8DCUAzf8UBBbVwi7NI7r6TpKcdH2W73JVutmENwa0FGA3eCR/FvMDZ
AKwQq5gUI0eQsJ0D4noiIBS3zGmSlaiJVw4mlPEa5VW0UqhFcRPXChkugWCnbyRoI6LViOKwj2ly
YE4+Vbk4xRWANSFkC0pzw0AvdWlMFQx5VLjGt2K1thLJzP3aaovt5XO3cq1hoBcMa4BtovQlU8Gr
B9Q2FzXw4YK0ywxqSMeojHnIlfMFsB3yYpXoY59N8gojqFsnsQB7OTd+88Jyq0kFxBly/8vllVCE
VT/3a26IWooyFeUYZTlnyhv4G3pA+Xu1y/e9YnPXsSVslDveHW3U0bV9AAApY5krp3uxTCo+t7UX
52EA67kMufFQsbVo26bfKoVR8F7LuiC+g3I63oUAqNLKU0qkBKoY8B60oIodZ/YbaPj56AiLIJBC
6vXAgn2sG0QdH2QUpJBA3wFpIEDzQpoZBFWjv6kxg4O0+TcMku9EJUIYnPhlj7oJlLoJcJ+KwAFV
7XYs9MwGw1VmDSP/LquJNfTaVRC/M5xn1UsBlEO5FkM/oLBaHra6AnN4ksJob0nP4GfZQ77ge3ZV
u0Bk74THwgreQ0apbiVoYZ2/TFIRUuIycNrzkoesyNv8lFDKfkfJctUzZ3aoOhBquD20LGGHsJai
0Qzy0HhH5qiAU9jyW8Ue9waTYWHtPsfq0MoD1xN0Zui3T1lE41iCzfgkRErePs2u3aQYg/ZFIJQ8
k5D6RJtP6q3+GQR+maUfQaiS6+g4wazUml1u+venOXOAGIxjWoE9DvOazFGSdd/5a6n0O2jsIk5u
yVJb9bkWXKG55wvnsn+u+8ovE5SvyM0gjUkJEwQB0m4I6Z+GDPrvPAugm6eAQB8twfOGnQfMdlPU
OAYkuJAXMgcKepz1clff9N//VmghlMigLyFEOzQaXJOHKB5bhJbKLnZkHgbmFKezxJNQSfbIAlKu
3XYYVkcijskRVALIl5wlJTmXemijYxvrMfIf+6rE0DqHWt7lj0UVQ386oUFkSIgEPRIx6sTFJeTC
Mi8OrdrhbnAfEcpeUCwQPhMy7wZaOqYI6srKUHuScc4UEa0iOjPx0efohAn5v6zak96a3vDj8qJW
nHxhgLpdBT/3IM+A+00D7WyiVFYgP3u9dH/ZytplszBDXaPgW/PxgNM9k98QbaHYiTCvtFNviCxl
FdtTxNy5laM1t0iPI8u5NDYVh53j9yHAVdVWwb0Wu6zckSIWOTnFwg51w6hRiClraPKYiWCnH0OC
0ZLBhkAOHINgwckZA3fPdeMMjrcd7vPdcI3fwmbs78plsPgtqEASt3EcCiJWSy6D6C3TMUkjo0Q0
OdUdIEdmhtlBNnXQ2mtgYZY6Eamv+5nClx5KRd7GQN0NHEJ8e2L/yzZdb7asoae1bBDdWiTQoMVQ
UBCgttuXBlVVSkQyeVPthLdqFztIlITrsDSVa7LZzcbYJ5AL7F7476xKBHkHUCnMwji1ywPo4DJl
4tClSr5WkmTWfWyp0DPhoN0usz7pyskkhTFCb48AcDZzXoWRFCUdVlrZ0rNgK1uSuugHkroE2/7h
d1KXVZOkWY4CM8F5Uqe0hBSSP+moVRVqewgD8GmJNdSFalYgXYlqkMn6yw7dI+5CaC91A94O8Yc9
PBfIIHynMSunAWX+SWGc1bRYyT0VwqGCK8mAhDXtNQn0nKKIx8JqpbY6oifRpfeQYbRF/1sXZ27C
C0+ME0lcn/YVgh0ARI7AZQ2yB7M7qezLAgIfNWcCJAMdD8KJkG/0wzRasYgx5dzONqyK1dpxhIgn
8HJQXUWPkF6m0mm6WAt5akFKfUKYFYAkq92SAHR/S5We+Du9xrk96jyAVxcdcR321LsKH5G7lh8E
CzEepGg9BDQv7+i5cxIIK8ZDUXfHS/10xcw21Bj8QpjUJLfqON3VkLJJDejVhKF72cx5JF2aob5b
nfiQ5ClgRm4goNJ+YGrU4hrehOLYZUPnhwAkWMCPCGTyEfUpst7ZeqCaw3dyFAbWpDdOInPXklfd
XTaxcu0ubZDFzmzUvpHqg9JjMRhNbp9kdCo6EO3ULc4ZqqZMrbYVD1wapCopg6D3nN51OSRkyVgy
4aBKUR7KT+w05ZaxvPN4DCyhChyaDmTPebxSVTlq/LTJrX4vuDmuga2/55wQSPjBMT4iszmS8k1v
MSc7zw83ma5EMxLoBaD8aaKMIWwB0FLzwlJu9E1zGzrAFbpAU//c1cT6G10EGIE1wJFA8XumTO+h
zpOIqRxgMdWBf5K2+Qas5CA80V6hzMiKz+fnemmNOgNSKhlpB7JiKzlUB0KA62+4o2BJFmFRZdXD
zhO1pTHqHMgjdJ4wsV9Y5EYnU46V81vE52vfDFkDxpkBt1UworQ8C5CtSpIm8wJk78VOsIElJrgC
4F/xfMRoYM0k01rJVUD2hvIlIQcAJxQNX07GSvUDRQ0sKNRw0MKRpWo0E81DK8/Twp0Sey3es0Id
Wy06v5s66B6LYeCcktO+RE0HepDaGJ0cR8DOM1GzBg2s6aGYyE4wcMUx8iNWO2IlJklAXKKFCmCn
cUaeECFrlsYObqa3yX1a5c9dw3pFrX1uJDQghUZ+oeHoLj+DMCroO8gSbvpaHEAjUGwFQdvWXYiH
QIKq1wQVHVzQZeGxosWqA8wsU9nN1BtqofPwau0BTY9wW+IIgRzlObgnHYjAYc5xrVwlEuCHOslV
AfvQqegrj53eCSM8bhJkB1RMlj6p28L3bC2vMZvgQShFCHZ+1G0TQbip9NyVtMJCkd9S9A5ILxT/
xPCRETNXPjEKN0C7aIBTgGKOOm5G7YlaF2Bca3CbA4nQ/gAG/rfJiu7BvmZrvcl6nJwnXxhCn1mk
tiEJeK3ghKiwStSiNXUDDgZTEzZpcqeLT5P0wFjgymdG5oPHAWIlJD/o4oNXGG2cZxF5pf9k90Wj
aRsSFV1C1GfLjMIt2a9lDoTVzcxROZCn+mk9NVlhDZxmatwVgd2Iny/nwwjaIFCxRav1jLC4kDR4
hwQUCj7qNXjkoe/Ys7pLq/tGBC/QxNIRA6jPVKjQedMKMQBHCtEiDved6YMxQLB41NagWbL5G9/p
xDaIegrEdeiJMq7XU66KodYqGtmLIXSOwfeRqbTf47SxkqZym1y1SjW2Rs04QLj8loM4aun1o/V3
fhFZRL6MU6oBJLiMSFCQg4ZoBrmuDhOeohM6Tb6FYh2Bm5FpHVF8ZJ2ItTQJeF8V9VMFjDE8XbAS
oELHadA/tfLR1MBzR/SmQBAiC6Dph5MiODiXF7nmpeg0IxgB54wXEOWlHRpskK2L8WhsG8sIAkjv
JAi6BmMvVyKejD4oXh8yZKTx2FpuJYS8QynM8E3lKnRUjHm1R3UU7Gb4cnk56xv4yxBdD66BMpZG
6H4isYX6LERvJs0MD5NF9Mk8K/3OMMdYF10KFv1eM5IW5sa77nn8U/zGbq74H9FoZolZYLpM/goK
MRYjG3Oh1IcrtNZIGihyWpVdlhbhgm6uILpcmTK0wNk8uWu3w+wD0oQskpgrZVHBXJ885DVUMyUW
pHQlZ4dv4E2MJw+aQRLlImkvlOHII3VOuMKtxthssIVtdT/EiTm0DLenx9HxsMKFT0ooBKNCMDhL
h8Tpg9KuXoKL5G1yRwhdEfxqaLVv2obbZHvfVWyGq5APQt8HCmiGQWAEumEAxJYWazAAB0bekkrc
+PEzd04PPQGu/saU0+r6ELVk1IeRVKG7trSWeK08BZkH9cG7tHI5VB8dFbTyqh2DVHJ0Ce1VAaoQ
xhrXjoOCxwihMyb8PVQqLXR6303EKvAcO+UG0rSHZpffYUjH1Y5BSvoxbvuVGTXXbihMUQEjhnkN
QCqoj1m2bcjlIthPGrfznXY0IZQEgFOxbYT9gInA31jp2tecm6SOXzsUhjTwbXa6G9BzcgVg/Kyf
5H3KrfDj8sauRem5NeprClhdkFUAA3HqLvcOGq6gkoFBXvt0hASXTLCAX5iGtU5Gog1NCROafqMC
pq4+tsCb8gwPWQsjcytUkh8ovl4UxErep+bUt9AHZqQPK88IzIUBNQgoPOpddKAaeb+ropxgwvYE
exYfW3TO8GJi8EqvRSvUF8ggP/pKPP1ozFqd9zCkk1laVZqh5sbDTSY/Rnrjou77+Y+PM4y0AASj
IqAAy6MM+MQgQGse3D7CBxem11NUH0uVf71sZfVCmZshn25WEoLMrVR2MbAu6KSSniMRVVMPAwpC
uos3EOMznUq5VDjEUxujiEQqBWkytapJzKNQaAZs4OR2rSs3oMTZIZy5PKQ2+x9tIEBFl5HKrhyj
hU1qiZonpF6oCpkVlIYdKd9qEH4JzEBPog29MlxkwB4TosGzYjmutrGTxBLRyB4/RExdC9fpLtpi
7JvZ3llxdnVmiq6X16E3hGA1y5AK62YNCnCQWjupaPFl56T1V2P6FrO8ce1mgU3EWZCm4qamA4Ve
p1rRoThjidBTRykvekanBXMRDbpK3o3y2uuQ9mA+mdc2FeVdngeZGBqedL+z5GtMY0paZpGuXQ04
j0vsjXb4XGyU3eWjsBKk1LktKkhpHadB+B7APYw7de0E1fjUvmxhzREVlKsBXUM6cPbWLjB3Jxgh
bg+9PQyda3T3QFVfNrFW4kU5/JcNKt8IUq8ThRI2oh157o6tnT4SbgelwmR1tg/trGMEd+n8UjR4
IpUGeRKIOoE4aRlCmiw1gnIYgd1pSjcZN1PMW/XwpKsFBqlvg9HNMGNYhTafH6XkWxw9ycG3Or7G
3EQ6fdEBdyv08KFCOttMwXUy7Tttk5ZfvML2otIsutIN/Uev/hjbqwpAj89/dvLbowCi44OoZzyT
lVgN3KRAVL0qEwdYS1ur3i5/k/M7dmmBcqwRrOIg5YMFo9kXTWXqwgcii6k0DGyaeO7BYA0A76gM
HCFSIjr70+pMb9QTbvFQ7FDWtHsfEFtCGoS8mggryjfvkFC2hXvtG9iR0IKGnDF/pX66BLL8Nah4
C+1aMESmiPFR5irjUSnNLmSE9LUtJRAuEDdCDxDsnUuXUzGKo0WYibZC3Srx4ErRVYcqW18zjtOJ
NXMZ1dE8mxmijpPfBUEwppWPnw2NrckmekLcVQZl73gfb2RIbU1O+Uho4kFp5dZIBon6kHZHmMLy
B8DYXi770tonJlz/RDATh41m+eTVNI7HJPIxhvRk1Pdq/OXyz1/d2F8/X+KXGxtocioqPTY2yHMX
hbPrUgo3ITftKyNnMPuf32JgNoZ6LOI6KJQFMtY9zzwGSF3zaaD6iFSgX4VAlIQ3GHtcYMUM2uYy
GszYMyDc6YxjEtVArQSAdw8gx9v70HQhjyAm8GMlCiKuYy5BhvYuskMqCiYgJ+k83gCaClyD7RP/
FJCmK+9I2xGNbauFwl390L9oRxVv9cipvzdsGdAz74A2pioh/IMlBW9N+nlb6iiyA0DGmUZgindE
gU520k2xFVuzcXqbcGEzH39n66Zskj+fJZBiL/Zd3sNmvweZ0H0MsXvlG0ZdYY3f6iwazLOvSVmj
viZkc8pODtFGJ90hcgSlDeFIYiHkzm5qTPpjWAB+A2q8843UCq2uB4yPW2Mc26DFtgqxd1O1Z0Ts
89ua2MGoDAb+oSQACvPl5kkC7lS/iAKr3U8uqeZ4B2UD1nQ0IEKbiYFaXRUSUfSfUPhT6bzRj6s6
igAfs6BibgbxTjVe+E8/9ciKZjaoY4BbyW9gGTaE95Z/4lmUnucuvvz5lLtVQ1Qb/YifH5YKikWe
9KZyLHrXsyBI1oCgD+YoMEAiPC2/yiBJqGboyK9rrd0J0MWM/L43465VLcn7pOgWEGOUNeqKyaQu
4H1BAZDBSbNN9YUMVVfbbMSNUl37P5Bxs0eozvJqYhPvWKIRjvr+KZOYHVrIf6WVxpEuhRvd9htv
Fx8glgFmITZk8dzpIB2Bi+rE6QxoA7WZojiV6GQEgIBU97W0z0D52xuMW+s8KixtUFvoQwKwi+oK
9YsjUePgrgsnhGx9u718OdLEWvhSSzvUcRX1pALHBOwQoaL2OkT8aUwNQML0gfVSZm0bdTtqwjRk
aolKpZj9CKYrJcGog2RfXs9ZNeO0HDQ6SH+XPFuXft5p2tjHekKoA0JTyLboH5fyfTv6Zpd8v2zq
/EhJQOcBG0FaVmjpUmFhkDGa3Wpo+nH8IeNeJO2647Ze7162svqB5mao6JAMBaisyAfyjoJLJnf0
A5nbidDo+zROAZs3N0XdRE2Y5t7I4wPJm2YnXIWbk7Q38yY6f3if7EABAoS0kCqhNV4B95XKqsGS
GuD+yISVvx9fGrM+kPasZ0FMh+EVa56H+dS/DFKeJ5X8BBpaNBfD1OGKrQ9RKSbRO9mcRVpNLYoc
6Fn8mYZUnsbytCiSpaC9CF5mFRDV6DraFhuVhRMlnvzv7Wk8ldZOwlSMWYd4FwmNqYNDIni67Hks
A5R/h3yqhlECA7lvPFQGqCM1nvGsYngC2gnLTcvVIErjoECUS2whBHk8wRnJt0CtxChBa9CmfuW3
5df/bGGUm4MJtp5AyY8ZZSgwCNEXrXi/bOC8AglfALgElEcAY54L6SFXEBvIlwVWIVkdVIUDV7aD
J+PuJ3iK5d1rMQ9zdqRtLvPE8nITR7ADDD3pNxVedjDk8Dls+6/IlZwp881ME3eXV7cW9whCi9QW
0HuiIbRa2fBeXuCbTcEm717k/Kbwt318d9nKatzDFgqANwDigEbMclWTWANfIzWEgoAU52oQEEhH
MuXtu6wp77XvBRo7kFQBzYrhB7rKoOZCKfAtx5mKCcpf8M0KWwKyUzZg/LhiJeIrGTKSYF0AaRcQ
yEiWqJX5gyJwGEogCb/kdjfTNs0w5DM4mK81s8fphqnLvJJLLAySLzoLTUIziWLgt2ih7UkjucGz
VAaVCWthK2YAXxWg8a4BNIhrcWkmqFq8FmPU6cTaUA5cqEZulmdfh1FMrbwbNwqSdasA57+JiVcG
1PS8Cg+GsZMCIpmkReOHCvGFplbjqKIfw++9fbonT2/ZVa9+o4BLYhIVeAFmBYKEPHDOZU5lrx4y
o+Uxh/YgIzMjqnOlHb2SOY/Ake8Zx2AlCs+t0ZqnCu9BVUuGazY29xD8KNwwBufrcC+BJJTDaUh6
h0WduXLAiXYtuNQIxPqsfGikWTvKGTpCXmRYo7Dt9M2gepbKvV5eG/kk9EbO7VCfrNemaEqlOrMm
zsDbx+U4V/Z9szKuoiI0Pe3jsrm1iLJYF3VDBxzfKkmX++h0pteG6+26PSZBzWqTWSwlnrWjIBLl
TxS0CCifumICbTSiimxhKKWWVH+Ns8IMiv1YQ+rUuO/rjTcwHGXto4FqDHR76Gfg41F5fJqIdSX0
sDgWjcmXB6OWrSDcisIjYxfXDKkY3oWEF6QZwMu7POV4oyZ1XA7oKRw9TJJnLxFoKvzdVIHWjGAM
Ezzzjd2nofE43tCJxQw7pO0AX6diixDnY2zUsBpypTmCX7L/1vju5aWRuEv7I9FXQWkbA2kCrVUA
nbekliYEY3l0/CjbBhBabPztZSNr24fIATPgACNTb8vt68Q+i3INTScflRGMk9dibQrcR8Op5mVD
a5faKQvBLYPm8Rm1QKgbvQjBNXTv3rKDt8ng8MOddtfbkKv8/CQpWG0ArCPC12Rmif4+QS7mcuo1
OMvTbSNaXnA1lKwQv3KoFjZIYJ5dY7w3abXo67AxuLxiNihGIi0o0QQY7v0d70ZPZMamADnhnYIK
w99wwYV56kxjOHcQgxHmVdBuJ61Zy/dJvmF8tJWYCFQZGYaE4A90MSn3iBJPMiIV9SyUO58nl3Df
Q7EcPBcW5rBMJMSjDcFd1DQ+WI3JFe8H8hJDJwKE0kHpSwWQqkS2GHOwnNf3mfjacU4mMg7Y2gcU
IVBDyFKAQtSpxeEVHlVxavwkuyB5CKlbs9ngV65MaWaGvjKNqW7bssTgfWRE5tRoptR9ufyZ1vZq
boGKRpmkDbUUYiECkNUB6mgD2GUYhVSWDcrbRZ/rM7HAKtRU2BRxa6oqd0xHFrfL2hNssVuUW2fD
IKp9DTvh0xCaHbgPUawre0uGkpYAQnI3B2iCBTpZtwqxWeT1cAiE9eVZrtWhFLxcIV3wZldhcgAt
913ZmyCyMYFcf+uhP15gzP7yd1v1jJlVaq1q6/dhHZG1anYPgruIf75sYDXoArb117rIbzCPUdXo
5wayp1PLBP39Tbg51IDG8dvE+nHZ1qqDzEyRP5+ZarxM9DzZR5E1sUF2NxnXMWddNsHaL3KZzUwo
ka/HHNRsrXD45ktXvMESp1hL26X5flFRRw5CvQIDF+5clJykKyKO5z2obrQ3GLcHa7eotCVv9UEe
yYfx/aMg3HqQNmM++1nbRcW3mk899HKwGKJNO+y8pwjM+oQITXWLTfjGMSngV5KJ+e7R3Q8VFUgj
V7CodNxGam12smR2JHdWGZg6ll+fcuuZJyRhbzT9hKUB4yFZmgsCIUc2Jdy10DhlT9mRz06lYlgY
BpmgVYUyA40ez5XQi5FnAFMlBiYekaYe7CfZsyLxGDLJWEmsuWSM8nK9TwC0FmGsV6BK204OCAgf
kFRAtXnjS6DNZzYYSZy5ZJHyejx7tDqvYLF2qp1xZXwdtuQ9R3TS+8AMvrGaCeuO+Ws7KeePxK6s
QaIE4J022Qi9Vh+xaJVXXRFtWry9kQSewZoUflA7FVJfls7d83Fq9vFB4O7w9DcvhySWHWop3NQD
t1XCTlxITloFZqcXd4WkWEkl3F82RQsskN4I1NDRLMX/41lF88ByMfrOpQ5b3LY5FAeCxfXv4v0J
sbXXMTlS7tQt4XUDTtcJHNZXW1sqXj2AdkMyAweB8hJen4CLHtGz85FwCu1H7r9lk9O1TELTtQOA
iwSvVZS/QPZJGZJ8Px9V8iZRv2VfZCt2CJp8W9uD0womW213rQAmYWgQdC2o2Chnpb2QU6phqnJc
/pUrxlvewXsYhfKqe8TZs/0bdkpIC1WcPiUEXgEWUEnDgX6Qy61eNfUASrIe7BX1q2SD+dstH9Vb
GTACycl3uhtBGf3eZwL+xNXdnZkmh3MWOrOpkuukh2nCJjzYmMvc9NfiU32Pt8txfOksyPC9Gnfy
obKyjfd93LLqw6vBG49nAVr00IaFPy1/g6Q0JnAwaqdw05mqld14tliY41uwTV0D0Iovlw/OukFA
toD0BXb0rBLopcWodwTo27wFXySXFMDxfGkhCcvbbI3vtcsCkwF/WSMfYLbBNVfncjGijqRCJ89U
0/Z7i6mcKPIm0+ekfT68XV4eCTF09J7bo7LIDuUeH+NBeMIPSbbNG9mMeX+rgRW/FWRwvofTNahd
N5eNruUvc6OUFxGKrylV8A2hVWl646aQn7uUAUFbzcrnRqiUMms5vh8SPHFryN33wFgif0m+tsjJ
c1ubwBXI2RLDV1gfj7p81boIw6TC1ZRUz9NgmCW31eLa5IbXqLU/v4UEIyIKIMngUb9a+klT9qqG
L0SyWcWpumdVG0wMrzKsrDr/3AwVTUVj0qRaMMgTAMN2Vm0JXw3UJbRN5lSPn6cyxt0EOSyMqUCz
A5wm1H2oT3BHr8H+gUp4I2MI1K7fCYSoPVRmK/4OAcLaF5tbpKKJLjaRlGnk3eEA4Gq45RFV4tLG
ZCPIeKzoCmGMiGBa1RtrSG3t4M0sy1TLs4qiSEwi4iuJ2/bHaKocvriWm8yJ4TlRxDgOa0cOSmA4
zoDSqmciQyPohvgkw0IH9c2v91J+NWjOZZdcd5aZDSp2yXEg8xwI9awSaqL5fQHMoL/TNkQ5ib9i
PX9ZC6ICF6cFUYv9RaAcj3pxOwyxKWd/o2wBrDakG3TkTGfzkUaRDXrmYUEFd4wMtzdulP7u8qat
5EWoNKJ4SlJNCYXo5TmehgBi2HKeWzwc3CtuIQI1CpGrsAp+K+62sEMd5InTc0FpwJNS6DujsJOo
NwNhH/eCKQW8mWe7y8tay1EW9qij3AmdkGYB7JWKP1lZlB2LHE+esT+O/rht5CP3f6R9WXPcONLt
L2IE9+WVS21abMmyLPuFoZYt7hu4gfz134F6ps1C4RamfV96OqYjlAUwkUhknjxnCbK8Pk4a2RUa
UsJMOZK49fMsC2rMTPh9V+ysAXegUefP13+cKItB7oQBQ8DiUbvmC7xqAyG1znYxBLrX363QxnO9
3qUh0+SkEWb915sqGHdgifILzLvszTt5U0XgvugEQ+cRM8WMEIULPLGbOjU4lQAW6AxfGd/LFuQW
sjPC/gh3ubN2s8VYSMxL8em8HdN1sFl3W1PurB4p8EIBWJohmlU9Ls2LtrJ9NiW3oCmyCkQZYK5A
D18MOVJ11eNuqHDb1t/j+NEbJdUP8d9n0DimxazzSN5lKvvUS1GwTKf5LyPLPnexubvuIaKvowEO
BYkH9EYv5siy0WoKbcKpHBrMCpfhoq5hvPx13YhoHVsj3BEhKokTZQCxNnFL35mfC1OmUiFbBudk
yhqX4LLHMjSDRJqa+ypRQi9NousLEZlB998BRTIednjencewIV7WLJnB61MMt717s9b3aimp2Yg8
GQP/NqTyMA13gZyezKquaxuA36ILAP8MgNrA1OWN1aBkjadO86bQ/fVFiTqs7tYkd5sBDKe2mTMC
4bdnbGDJSXtogMFMo9mXMYFdToaw0S3wkSMQ6AJyBdOl7VzbKVwB+JAxSF4ZWbf90N2bEDmvw9W3
jyBCd4BSd97tnXEa8UPa4E/wk2c/g1syURTaY3iBZUNLZNyWO6PywV7B+hrxfSFxf1G6AGsOhNQw
sokuEXclIWJ5DrVwRVhfGI8+3s3fvd439s6pPM0+lY1eMS/kgyFaoZjyxmDjJYm+RsfVmFaEpSzX
byaHhFo9+XozvJO+lXirzBQ7+ZtHnJp7XbrmWJmuPGbqD7N67cvW1/89w/zHxB+7QlwoSF7UHkw3
r/uSYkkM72oiO09rYM2YfoR9GP+S8UyJVoX8ESgm0Hjh7c1Fk9ohnk4IDoTlvhrOyW1+0DWK3afr
504QFT2UicAHgymNSzLape/qeCRo3dkKtGh65dOwaO/XTXy0/zhX+Bi/R7iyHUY3cP59itVuFJpC
2cmcvaMXA1RN8reux5vew/iQZoQ3/V/d81i+5VQPTSRmKhl+lEp+Su009ctKRmInXLOFahWQaCgz
WNxJAP1VWVEdxbEKUAB1nZ4devyDJUPOCqQiYDeCIgGXLlMvNeIM6MSgTF7XDrJqk68AQ9pmc9TT
p9H9ZMbfyPquKTiI0Owwh2jVax+INZqRsM4lZ1/gSpiBMyAWAK+FDDL3AVbPLIuOrCCv6U968tNr
PjXabdrKplEuLyZ074FMQ/cZMPoLdB/Ld83KAoDaXu/s9OTpn3TzX+N+YIJNjGL0ljWCuZV00MNJ
zRXAUmtVTx4191r7DrSCb1ZpaBuQdve079c/JXOGc+dlFvEd0UuAZZ4RynabGnSK4IbRMxI41c06
vU1lBCYwP0FV6rqty1fDuS32HbeBrIOQE4HoTjC5o+NXkwE5rxtMopdps+sH+AhUkK9bvPSMc4v8
UVCNvDfmEnjF9qExQ7MKaU182spWxr7LtV3kki9jyKHRZAA3q56sXb+3QeXNGpuyDFzQE2TrgWsA
HI4UnEdjlmObFYvNxiuo67cUOlDZ96mnb2OqfunAL6akXepD7bDzy5w+X99LQW363DiLO5vP58Ye
maoZxhvCht5emfRVihlIcH4w9K4cOSP+er9Xyw7kxqCW1c3YKy1Sk2rv4pvV47MFnZzck/iloLh3
vjLOMRvaJbo64vPNp+55Omo+G5/twgLULSrkBuXjBOKT8HtlnF9aJlmM0sHKDOOrkT3Expesj8bq
ye7vLXSIrn+4y/sAq4NqDGOxwAuHD481rsA6dxC3POuxU45de7z+9wWpFwwwSha0g9BA4OdzV+K4
tOpUNrSw7v4eWtCPbx6qestBVtUTBWGQANgoVgJgd5G6l7naTB7eUYFaHvv0czOdSu/x+npE+8UU
rsHcaDgoonBuZ6h2qhRDhZIu2rqhbTZAllZaKglNMiucz2EOuSSGCyt2n1qHogP98aAMiqQgJNyu
zVo4RyMNmUydangKjB2wxbshob7aSBxAZoSLfkpKUtNLcYeYie4rlXK70i6q41mSB8t2jAXhTThY
KpToJgNmbPppJUhRHVlSL14IeDuB0sOcOc8rY696l8QOLFB9iDqH3tijEaiWLJEQPAbhuCgBogGE
GjVai+cryQ1Q83ZIosAtjMFWFIt2GZrDOxoxjkJZrU50N22N6efGuj6de0qwqDnxHmLFutO1dTdO
zqmpqsPkzAhA2i4bYolTCKOCrqImxWhSwCjIHSOn0fU46UApqD4kNthm6h35ph+9H5DruSd3sols
YQzfmuPOE4Us6WBN2FN17+4dPLDbGwhqe69MCrKO6jvlZyIT8BC5Cyv7Ic+GQCm+5PnOOo2mzFqN
bG2GBnQ6U7+E9Oq6TPt/H49AWwtIMYLeZX0xS9bUbFg8GrJbl/xwtMP1v///+FK/DXAekhndmBc1
ZnKggHWaPjHRzv7FBW+4flA+y1quokt9uxpu06xRX1qtRQB3vLshWwLdPlj0aNWyW090xW7tsGiy
iRaOlg29RWBHaR8K7Zi0r1WKpBY4rcx8nYgpuWSFy8KzAMMrBhr3PHi5670+BcANyZF5cmMrjNcv
xP7sAAx7/WOxgM1nmrjE/2uH5z5sZvwnOsIOJld8pYXiTnKjLz9xnwWeKrmiJGtyuDBV5z1mdFbc
692wi0ntz+nXMh8Dr95dX5PMDud/pB7RXdXh4HTRAnfwAjUnxySjgO81kiUJvWKzfZz3VYqmeM4E
U+3QNeHiKoa/6OMcOE5b3FGv8hAlLRqumpU/Xl+kIECBdQ0aoIzBjg2bc6aHtpiSkiYlymE0zON9
6+z7r9WHyBfydbcP6wSTR9Inw2WQOjfLnYO0HJdBd8A/zDQmmWZT+2X5Ov6q9iBCRHZrt2GW+tLa
H1vMuZsyq4CnoUqAyjffE0lWlLy9tgJJoOU3zyz4V3soD1e3wMUB8gdeFevp+v6K1+lhWA2zhWCx
5LIDkP4kHdi0q8DSn6FM4HflLkG/5bqRy7sUPTVggdBlwUDhBZbfTew6QSwug3UGfRCAInVWfunM
8aaE6IrSdgejSG7njEo6h+IIrYG5jw0VAh/EpXFJyjLhmSWLcxx6XXNour8oxrjtcjoAK/iiNpiP
q8oXswELKsgFMneWzaOKDymSezTVAb3is2J9JqSAMAOCQeR9mm6rKHmYbsyfExrbRtCEzacF44CK
JDIIox1ODGtmQrWQT8iKMe81rWb9zLmJdHJfzKGbvXWpisp9I/m2lw6Eau7GFndQqnwex7JR0ENz
88CY02NaKy8DSr8SO5dKUpCi2xpiP2RzM2H+RdPJiPdYkRqYo0zgs2ZOs1uFNk4A9eUvWtnE/jAP
zwp44Hfl2Fm3CfT5CDhmalq5kbJmmj/beiLh6BF+4s0OsP+++WFOinrd7OGHQY0Pc/Wgp/+qGwM4
wiUtN2EZY7sDnDsvVl3TqUPilGWQ09H3vblLvLBfD8ZcQ6k1SCGDbtjB9bMrPkTIR3W4ME4RzyCa
YZx2SHscItaPmJ76ffIL3dl5x2iDdegsSuwJ/QnTnuBAgDDqRU+WNiOasgu47gHo82P1Rk1fG5mY
jtgG2PpBUomZOp6nz2jmtJkXVF6tNd/Fg7uvyzhqIYZ+feuExxBSBv81wz3waNJVrj5i5wqMPVLg
cNvWgIzBfTfdpzKmftGSwFmjsXo9ihZ8MSErIHeulqx6nS9ZoNpI2Eya5H5bUcmqhM8wVCxM0F/j
rQeiCs7fZzJ1GcGJL+PUxnwHmyFy1WyPAZ1vBS0hhGCWr0qOW6yn/RCCPXvwl2WQ0RVcrhhUQB9o
QCa9BF2E85/R0LxtgY4vg4GM65fFseCUcZp+1hXl5fp3FOQgoP9AOAUAhdVP+Ieni4ZDVVUo4U3O
MdehSA7YbuQFxXyzgrgeLMX5CQgl2T6zfTxPBphVG/PPoEHEXDd3NVeTNkKNFse98PEcbI92UJyG
v1A4fDUzfwB2TkZjIAyxG4v8nFPXqUNdaMiSO+LP7wvOe++DP2EfH1YL70EryA+FnBzr8kOerdPj
8uUuIWsysTcAIwUDB7RvtGEBq1CFDmP/tU18gCdkCZ7YKGYLgS9HOs53ewq9XJJiwnSrUrVgAtuD
zsPXC8knZHff5Rf8bYQLAH3uTtSq8AVd9ROaBLErKVOJPxiYsUC/hLIImlbnZ0BVxyoHCR2eNV2u
76hdYNzF8j61Q3Xf9EuK207TXs18PvTdOOwst3zT6hQyEhXoHChNP6czxhHUNKaSmpPovYC+4T+/
i7sS53hcXBD2pkG8Nn7n7U3tGy2gfq1PPli+/EVGqCW8pBD4dHBIQE78InE21dkjfQdBnGn03b23
ozdKQCLnKxPmzXZSHQbhh92Y08/3PRtGaIrX0HwZ3iByGmZRujMSH3f+E7wI0yv5V1k0EOwoaCRY
2AW9A6ZwuWiX1LmGLBoWPe3dA7OscWtrN2mF2Q7zlDiSjEZwcZ0Z4/xWURqqzMytGoA/00Ov3LvN
Ha0OvSmpdglSJxeSKrZleABEYqb4fB9pp3qkSWdkx8uPqoDim3OKlSkaW8mCLh8gMAJqIBU4Bzb1
zZ0Tb4mHJO0z2IHE4fLVc1Yf8zJBrR8psEWqVfm6rFop2kMPdOHgLYXqqcffkopRTaudI3LNfRZ2
E5hdh7ApJihePTcyqRNBMEMjF68rHb0KHADuRl57wJCBY0MENYGNQfqtfOvyf/1QNCG8jikL8KAj
ZeJJLx11zsx+RZZbqUeKJ5Oe+DOoZ6/ftMKFABliMMya6/KospLopbqCCyYY17t6uKmhVC7loGZn
kwvKeO4iWlooJQMxxfmCa8wexokwkMK4GIsDtNExUVc8QVs+THayYytwcCCp4d6sxQOgDXe36UbW
G+VgoMej/Mg9+lkrys/K4Nx0wDtc3zpBnxH5EIS6MI2ClV3wNfR2VSZgiMmC9uVvJA8bfexe7P8I
rMmAKJef6twcFyPaZATzsEnKoHbzbB8bBHhWZU0Ow+T1kqVdHqVzU1wilDRVayvZDMnEpivDbjE/
WZ3z4M0Kuqe1dqP2qwSnLTF4AQvPSNtBPi4LCjKC8yLKoVFixB3AGs9WLgmBMluchzggIUhyHaQe
Y29ELQqfpZIe4wSQdF0pfM36g/Sd7SY4bQCsRNWVr0jEqmKP44jdBJXiCnWU7KQE9aE41qsvT+7E
XvLbGJcI9J4x0hXMeYGaODnEAMpTm6Uv9jIfrnv/5YV8vii2y5s3+DIogH4Q2HESE+nF86D+fxrg
3D1z4sVuVBiYs+OqPk66pFYldoPfG8X5eF/Mg201cLlFcfeEPLoqCHHTYkfiMbImWViSWOPHfBtl
KrTOhA9YRbZXhshSSz/Lf1Dt6zy9XP8yYg8A3RZj3GJtrfMvU5JUVZvErIICPm7Sp7wtwFcuKY1c
3u/s8/82wtxj8/ntuii6jMU+LwMe7ptDvqj5N6ruilaPavIjc35dX5TMHlv0xl6VkSVNSngDE3Nh
RVpt7+0HOV8yO/znd9X5urjjoy8eeL1S2Cne4wemkQDtqynMp6D3/25/9kBQHvAJMRn0QiO6L3ay
PqjguX/+G7ijRdO8zfMGv8HS/HjPxC8KdBigSz/skx3ZXd9YoWOiJ4jqq8OK0lw0nGcNaXwKxxy0
LuirXx0B7rusgkqPhl7ySLm8m7GwjS0uiW+VtdEKtUVnwU1G3/GGPBgnCFUDrl3v6robJEmoaCdB
TgnoK4N9qBfs18Osjnk1zOUH8SaTNsas35HRGMuRMoIHEbKOjS1ucYnnlSVltmZkuT5jTc729FQd
HUzXg9hbckOz6Mf56Zk17pDTNbY7oIgBZSj3a6X61fxQMWYq7Y7aX1vpa09wLM7MccddtRMbj8sk
D4oFuqSoqUdu2FYf5N3yAyAIYDCG3Bos1xjZ5nFAE8gQk7SCMbKYX/vY/Nxpxudc796ve77gBrOA
xHSADkWfy+JrknqnuJ1ewIxNwJPvfSal5AYTDNwAzGRiWNExgXAHC8J50CL9nGm5luZB3kf2Pjug
NfmpOOQ7J1rKwIqmyAjgi8tODfGEDeN7MN3t/2CNMO4iHQYNvMtdonaBZkEyZXkwg0Mncd8HGaOT
6FuZNpQYMceuXpbMNOK20wj0fJCQHZkwqPulGSQ1HeHJ2tjgi2TVWnl5qgx4o5xGDAa0uxLyaPZP
a29E5l+yHRPU/PHRfq+IL46R1G5GNavw0Y7ofWKYT9vrINCRSwoLipywxKjKGOHi5SMSe1oSjB23
gfbFxT8acGGxad0qcME7GygYJy9/SJd3+RiDUWDgIMMGFndMlJ/7ZOYmCTQ0bRi5c/fVIYfwxgAO
Pab8xmgQrruf0DsAEWa1DQCJeOx8i6lM3QQLbeDU3+ul8KcmqmQaW6JIiAn1/9rgn8kGpa7ZKWsV
oFWdaXXY2F6YTQZm/X5iXMZXVonYlujZhx38bZDbQcdWqFYNCgb2EAWB4MlD97sVNSMajEsIhnzp
k1Z4jW0tcldLt9iT3nlLFbTrTxcthiJ7adb7RXODevmkZ5afqrNPoD6E99n1Dyj20c1iuXumKzFw
6hHs7hzk40fqNR1AZeEs4QgYWP+5pX6yW2SYGFFoRlCGwhJGULWLlzX0tsCFu2KL08UO3Hz1J0fy
FQWpCMR3f1vgAqNigGqxHNgdk//QmlPW3DSkC6289K9voGglIEuDKURgUClw+5e480qdocbAev3e
z98AoLj+9wVDHSiobwxwN/NiKWO/ZCbqsLvksD6Nd/O+DL3EL7/V7zPQzmhPepATzj4pT9cti1cG
bkzMOoLUkR/lrPI+tXOF4PrsBh//5lv143ULwsDPhgv+Y4J/NFWYQYmJ3eeB/rC+TLcGGH3xjVDN
DksmAh3+iTnP0sAwymqkFnew+2KMCXSS84C+zFFys0KzkQnKmzsQmkjl60Vhi0GQ2VQKpov4Dle1
qENe29g+Z8nvjIb6zWq9gEb2iGF2X0niv+xUNp0sisZbk1wYmTQ9bdIC68sXAOOngIJmdJZVRgXv
CSglI7FSHfj8RRXWUpuh8Vxk9nU1QZ7o1tHHQE1vyjyavEjywdjh4ZPgrS3O9418qTN3ZAtSh/5+
TJRXAK6/g2q/9JveJn6V0HnvrGrse2OaD76xAhWWTPNrbc0xeqWpDCstDJfbX8Q+weaZuixQrzA6
/CIS6qc78pEp+1rir/vuCAjtV5mut+gQbu2xMLexZ+Rq0dYtdrvX1TVQJuDQGqCJJLeAzAr3ILUa
xTGAWsLByB9n+62Qgd1EjrldBReMrSK2K8ya4ZxPevl9igG11GJFZcU5GceV6NhhnAEnHNh8NHW4
pZSlquWjvcI9AXZIlqAed3l7tOzvFIxC+pfrDirctw8aWihZoHHPBf+uzpS6a5D+5OZb40a0e7v+
98XutjHAHYBpTGI3sQbwlKQgl7ZP7Q7DkChCkwQsjGhP7uUPT+G3YgzFNhh2IbrIBUl04VrASJY8
mOr8aSXoilv6HTB04fWlCcPIxgwXqxqnGDNjgZliCdzV9VNoftXH2H5rzW9/YAmDpAjBqM5e0LWO
1DJB5YaCn4qk2MwOmluGkB/vUfhJZtl1LfSI38Z4fuLZbpO6t8c8cJtnLf02ykYqhV9n8/e5r+OQ
tVHHya3AaursxmwMbLPYIzRE1/dMtgzu62QqoOaxh2XQPn/ytOZugPbVdROCgh9S7H8+C9/Ny4EG
dTFCkweaVyLhnTEkemqKQ2q8emMWKZjSdGRMLrLN405TTitIYVpYVTaA5Yu6h9bSTgORSRXINo/9
jE3MnpeuX0cg2cGXXgaoyxflv0dbsbrJ773jb4Uhn+LMgAVF/2WM72YXTtrL9c8jfAUxRjTMl+IJ
i4TpfBWLk6ZDavwdehgFohmV4cfT4H8NPALoBVvVb4vcqgCRVxqSICRYfnvrfdE/hBDisLwBAnAN
1gigoB+yWqz4W/22yV0XYGPJ1tygSHJn721VIQhqyqTDPjK9iyxmsy7u9hsHZ1FmB7cfYMHxAvAG
OA9UCslhp8P0qUI7N6QWgWp0jznKXosNv+pTNXTr9YEW6YvuFBhPHSH6OKQJegpjfTBb6uyApu7v
rNZ+omP+ve06GTxUfFp+bw3XP1kSG1VjtjVUe06qk1L0yLJCiZcJo4AHjnWwRABlx2fJ9YIicZmy
22Y3RypcDDIsRwtBgQkOeZHzw3sgPt7cqW+Bnd+NSC4JQ0IH2PwALtIZiuF1SqUiTe8xq1r+8n5d
X6FwFzd/n0sRSNebRVNjgXY2QATXDKh3v7qSZo0m2kbUmYDYZTQiF9grdcXUY2YkXVAe1WfvU3Iw
Dt69hmrTdIDyazX59X2E/w2TkDS76wsUBgo0ooCJxvSRDinb80Cxkp529oRAXoM2cUHFxIzynRdU
/QklEwZp9UL18bpN0UdD+wtkClCfuZRuGIiCC4pd6ToQ2VA78FcqcQthSWZrgv2ETRCPKZt1Ivhu
6FybfpbG4VjMx6zMfDyJXV9db7SYvnhuc6+M8UlJiOQHiPxma5/bVdC0YHKBYok9JNiq7lYDXYNd
PFzfR+ED3NM0VK5Bp+RdFAsxv2rUa5WiMYRREPe5Q21yvYekrD88KMfmcN2acEkbY9xRW8eiyNsq
K9B6ulPW1yUL9VmWMLPjxMdaDyMWTBcF+T8PYSVFMpWOCn2Ij4SZHJc76kPZhvHesXRZLooudhRw
XDAZEbA2GdyHGqZ6zfK+RZjclU9V1ADa2Ryt/60FJfT7jS3uhnSsWLEh7QGnAJibgWZ3SYSutumD
Bz4DLn8fBxIPkVnk7kfVBsy4YO9daqyhO6JTKZtkETZRoMD1zwZy12NSzoo+p+yRf1wgqfzIuO2n
QxoYh2ZvPtETg6zqfhE6R+2n+VI/6geZcrRskdxNZxRaOwO+hGZl3e4wbxO4RIJFkFjg4S8pWMd7
NEcBQTHeh770V2kUZrt04fi/d5Fv83rdRNaS1X4Yr7kB/GT1vrxnNwU6eXY4Ed9b/D7zdciKeEdD
Au5hbnfNNnewrbVoof+L/UPhCF9Q0UJ3xoyVAV1Rp/h5PYiIQ9ZmodyFag+0nkcoygbrp/ihe2Qq
YCRqdDYkCpioDJMlTN423mmyL7u5BywnHtJBg7nB87P76n4EDTJKr5iUXu9dSNOdkp8Y6t1bYXZP
cL22e5lQvGxzufgCwpVsSQz8gBFa9un6V1n/Mpp9p0XX91UYnDfbyoWW1HWUyu2ZGROPcftoDeAp
LcPrRsS7aaKaDHEdVBB5L50NVP2THFbM/XTLumGrnwP6Xz24oRXZAP7bYOJXwyJMfROU3Qfn6foP
EG7mxj7nqYW90mZisWaybrv2a9l8NmOMk9YSXAJzCu5AIJ91Qf4FkhTjYnx/VPNFj1Nc3nTQfNXo
/fHL9XUI8j2m3gzIA2j8AFHlygCFSYamWlHlgkg8mGTyg+EUUZrVfls3wQIiOVvHnIGtS5oqolzv
zC63f2RdvCp18fCcma75pwHsZl7UvY0gxf+fLlfhRm7WyR321l41t6F4g2Do5am6/9A0CFLEz2C8
tQKA64J/r0EB+qGNRfaLNuc9U81ZbRX2CM0nfxieLAePEe14/fPJlsWd6WQdZ2KSD//odnS57SrZ
fSC2AI5XNq4PvXvuSqO9V3iTiY2zzBnXmeZba3B9DYKAgY36xwLfuyGZ2dg0daqgy0+mG+npfbtI
jpHgToMJFB+g0Il3KF/LdczVtdUJ3pZk6hdnLUK3zyMncf159vwU7zWllYreMA++OLp4QWE0Gw1t
w+QSnm51rMQz0Q/tFxQ9asADVhIYjyRaowbqd74luTuFHwoTSYgWGP8Cwujc31KzXjJ9TYsgdciv
iZaHJE1kE7OiNWGeBQMBUH10TIfz6drql77Q4AwqgXiGs+v2UM54QDpgBNUOzHCS16jIMxxQ2GNS
Vsd8Be97xFiqoQQNCxq7B3BBo2Sh7wx12l33P/Yh+A+1scL7X59milPMCIFlFqt+a6Btnk8lXjIQ
7aQW/WrTX9cNijIPNBb+WdfHS2ATGgx7AI2IjW0kb2PkNZhg7wLnfnwBqy9jqJCNros8Y2uOi7W9
lpDSGZk50B92xhwstiS5F60IegMYQgW3EBRBefxSr5lzvHQIdtUSDc4h3lfQQ54xvhGfXN/O8KCQ
wVMEFzAs2mhpoN6DUSnO3SfTanu3RbmlAmgVcmY+7cNee6cozV//WgInPDPE+fwCUc46w4xh0BVI
06ZknH2cwc+tY8s6TgJHxMAbggX0nUHuyTdMCtepNSvTUYw1uu95Nj6tduFT3fRHDHMYjYz8VuAW
MIenOsYfzEuOwSWGqL3Ww1yO98QJRPbjXWothmT7RM9amHGAqURVhyHczuPSqKaOoXj4UPbDHDlA
VjJJcy1S2SiWxJZ4Rb9NcQ/AZar6YXG0PEiLYfKtAiB9t/h63R1kNrj7MJvpOE82bDA+cqgW+aaM
o0RUvgZCDhuGgSjNu5gXTsppsqgKj8NUXuD1BzOwbuiBkVtoaHQerA/dzT+oX58Z5dL2Vm8ILhas
yx5KADQAHSL76zsnPEibZXGOUFLbWAtmwUrLkwNGy7LeN3bvX7ciPEQbK5wPNCWNzWJCbSgF/cAA
7DUUUCxMy1U7cw2vm9KEMWhji/OF2qEuTYuMjWv0z+nt3wqOJdSk9CNSyymC/klg/iXjhdJZaOMu
rO2n4lGO6lIo46B/dKa12750An2wd5413Cn1/IsiDhqO/qSpz5bufsnGk5GE0HXzkykNV4zSay+2
/YRSna+44bNl/aUnr/Mke7dIvjUPjVwbtxkIu1NrMGvYd1S9Uz3JtS1qaZ9tA3et6dm6ZmPG4Hwj
eGDWcMQTHtNOxc5wALDTgmY3HyYZsY/w+HsgOANQ1nIuQCtFv+YDHXDRMYJYD/T4mPf+A68CVQBE
ZdDLYJJU5wGzic2ctGvM1BInlObUuxaq4QzZD3KbBlzTDOqpHGWxU7idGlSTPGgtOBjB416CAKOU
2dKCYnvSoFWuRt2p/cykmgZEArBqs6Kg7A4X2gSfNyuwQsf4omrcL7Vi2SuG9+fA+4QkOezuCsxr
MLhzGZX/w+C+yC+3BjmfcdS6qu2kw17Synegvb64h7yTPMqE2dDWCjvAm/xu7o2CKG3eBEnpL0Fz
bxzicH2c3nXgw5RQNvHMogwfDj5kNRkt0SXZgmY1NS0WCH3kR8ZKxMTQlT3Zy7JI0ZMdWsyYLv2P
HS6ythUmdVOAOj4Kg6it7pKvluNPJ+uEB3TofB8syXUu/li/DXLhdS70WlFj6Mm33p1mHrzloEvv
WlEsZTrhIAp3GBSNO2ztuhJ1ra0iWE6dG1SvULk+DIclCYfFXxl54ezL0IOiW2Nrkrtpa1piRJ2R
3+Vq8stMstB2vHuj1h9XkkiuXFG02prirlyjtUsrrbC6wrqpu0PbvF+PVbKlcC4R409XgxajPKWj
juPE/oJE1VF3dJXMA4kWAol6nckbgE2Bn1TzlrSrZ4KUSJ3X9OC4gx12M/mjeARqL0zpQstGvaiG
Dc3qTkBcFAAOQEeh/awd3FA9Wns82W/zAwN3yuighKdqa5KLSItielVm6Oz0xpCKSyIlSI7lKwMp
ZDvoTksqIaIztTXHhaaRLPFce6QKkmpvKaAneG5kdWbht8J7EyUPEO9f6MGZRIXYxcyiH3kDVfrY
Sx6bIqczQAti6lCmv2ThTEhRkkljE/VERQredd8boLV8nSQ0Uoz5+3UXF3+gjTnuuKpTZoG9oigC
Q7sFxwNDatKD+dOzwVO4j9EKl+OLZSvkjm2R2+6ilIi0Q5U/5tqXoc1vvGz5jmtBEiCEVxWkNTAA
D6GJS8LPZJlNLUtBhVAejZ3CMIF2WN26fuxPdyCjlcU+ofuBXQS0EpCOuWB9a+hiD6qOlekQZegV
I1T0xndtGVJG6IIbM1xc6ssxWVINQ60reNXmBfFPdnF8dGP5WxfMGP+shLucpsRt10ZfANdv9a/2
qE8B4Au6HzcpHmpr1Ydj3SjQaCDgfmxcK9JBWuxrRooYuXaPsbm20E5aspPagKtWrcjnqtMfad06
/mICpGLqwxMpjOyb5maJ38V6+6WarNIvk4b2Pphhi9ti9Qj1JzBcfakGgI2c1Ml+qbVdeztzoC+V
V5Lj5Cjqe+YNuqQyJ/TQ36u/aEPOQMW7FQQ84vnH0ExPifrDy6p9HZdfrh8/5uqX24w1oKMELC5/
PycjZHXMHoe9zyzFHy3y0Gj2Y5cnj11bUr+Gjud1gyIPRR4ANm4DGqngojjP3TSC+GLSD3mNOQQH
6i2dgAxJ9MN1M6IN3Jrh3Ac67EQroOUR0DJI9Shfdkn6Vs2/rlsRnYONFV09X8xUF8SMV6Qa+DYM
aY8bVLJdwvAI0hvwGVrI1NB750y4g6ICNVQAd1UfIesA3EIW9GF5D007H8IhMnvsGcI7BNjukApg
9g5oIS42QrOy8lwdt0t5qwZmoB2q/eQXx/wgf56IfA9WwKrCVI51m3OFdqSTO6fogyndMbFDY4yW
+Zg7oMg0JV4u3sWNKW4X4y4v+55gVdrof8wCPCggcN2Z6E+BipLpLsj6OiI/3yyOZ90te3euKpuC
M4Ya93lbuoGjKIdmTF6vu6BkE3nG3YoUczVjSD2g8bgrK3T0EfHjBC2D2D6A5ve6NYGsHsOao8wI
Yh8QS6vcK1axh56Uw4ox+Cj93IbAkAXWodtn+/XeuG8jK0VhQA+XQ/OtlOGQhZVOjCJDMwecd5dT
mlraD0CawXYDPhJd+1RrWmCPocXSkldKg6UpbsbpbS5+SBYtCiaMpwksYwZgUTxVE/5vZXU05e+X
2QgAVnGoHhjnNX3sQuZBa+EvB/r9ullRcNla5Y6HnbpkAewLUC+QoTfuc7J8+wMDTFwSZx2hn69I
aOM6Q6yaIBtH47sw3ui/54FCeroxwOXe9dIvGIoBGzQ0BA7ecGyJ4afDu565GI/fXV+M8IjbUMCB
dBOTGeebWU6vpaaiOGAJ/4KwXxxA5gueQopjjp53gbrAH4VKZHUg2cV4JDp2XKhcC6v4u9jRaHum
yzwcxjf0tdaI4Vv+JLNjOo3QscAUOaZ4z+8BapsoWlNkBFnT4YHWPTVTfQN1Hsm9KQpbGE4HCQXj
UgLZ1bmZRW/h7TPC1trOP+3Muxt7tJfisZIAFIRHamOHd+6+KCE/CGXTYZmeY5qFEDiffUvLjyD6
ktgSrskD0BD80qAj4wHylUYgVDY6RdAZ5k9IXQWVWRHfLGQqesLGgr0xxBa9qUsRXLTD2sKQ4uzN
kwF4XHysv2CWxU+t3Yq4aB7SSAZ8+uif8jf21ir3yWK3B/cnYCWBov3yksfK/j62D4a+hHmHqnXh
183nRlYclm0p9/l0b5oaZ4XNvE13o+uFCnQ8yvFPKlTs2YThJhC8QtLzfEMTyGzGU6J2eIpme3Ch
3CqGi3au83w9drBfy++gA4kupkkDuQReP7LOJ9qr9Qo2eTXxx1F91TGWWWdeRNYe5VlM1rijlDxa
6C2oybLjjMIioBPniytXUIa1xGFkbMZL1fsA0kfkxr1dXmzPh5YCpHDs+1iSLoguFfBsgMkVnANg
zuTqE5XprLo35zgLzRtmBWy83a7vpcwAF6cGolNlJXjOA0vvq0UU95YkRRWFDoCGwfoJ3kTkjVwK
QhWnSr2WMXxPXzXjK6lubHozpLJ5A/H32djhbq+4dUaHsMLEDD4yv/6s+UmU3JVg/N1Z/0fadS3J
jSvZL2IEHWheSRbLtFe3Wi29MGRJ0Hv39XvQ2jtiobCFvZqYiZkHRSgLYCKRyDx5jl8E6V26K31Z
mBdvH2aDUdcBUw6f7itjnZdphMf7MCnEj2sl8vtEl8mQiKyw0g4j3GeC51zIAGt5h9lgBVKNwBA2
9H7IJSmT0IAFXAm4GaEU53CRkDTumOkKJARMZQS9fORpUty/6NCiUOk47J4CrQt3fNLBnKt+ALv8
NI939Zh4KTRyq3EGzKnxinrywV2zH+jP3JoDbWj3CyZYnUJ5WNGC0as5nOmPoVv8OiqD6ydAWPNx
HOhngZQLMx4Xcxa2PvY1plR8685mvFEmoL0uhvODKdCBO5W5zP9hD9yUII5CIY2nwFw0cyitCWlW
fjszEuG99WiiO2qGwAAEsuqjMM8CFdA/1tin31xyXZereqIjGY7u1L35nviMB+e2cb1+xxTs2kly
3kW+hEkB9h4FUQooTM8NRsbSROtoAAqqFx9XR3/JQTwg+WTs7+BvgK0NblFOMmpZ1KF3bt4lbTC8
1uASASwq8YoBitxVoEvl40Xuy+AHeGLDSy7oKBx3meG8sJh1C8J9bD6uszt7GD/zsuJn60Robg37
68sU3douqLwx+mMw4XHu2FMLaG9rqZHwL7NHi3tSUG/R/gLEZqODq+FFASQbSGDPv5e5pgwigBYu
ZowYMI+NQSe/0tf/3xS06DbYWuO+HMa6myQd0MTKwWbbFpVXQlFJMR+laAS2ORcuslkW29yN3+dT
1y62UiLlAbaRuIem7/wBXP10pF6qS76UzBgXP9tmjZUmAVlJgQfBl6QxayhFkfpjUyblrbLOgH1N
WvRy3T1kW8m5R4MTWPXMPVLN8qfx2Ceztw7eKluc8ECju4AiICMJJlzymA86ibQWw/hJbn1q6+J2
GWXyAyz4X3ysjQnucmgthyg0hwlzHx80dBzJHpCogwzUI/hMSN4Y+yJGsnCRcqlIkw1VBhaiEhQb
4BMFx8DepcmLDQHrIZ8e3HkKrn8hUag/M8jlJBOZVC1iElUgU4Yud7VvD/pLu1twsShHXfZ+F8X6
M3PcUUZiP7kVQX1zfuiD3wSIxgfq0yPj4ZI36wSOgYqwBhp08B+yecHzIzbXBKJzNeAKhRkHkFn0
GkeSl4iSOmS/EHAHbhgS0jyjXVLpU0Uqi9Wvll/LV83xIJOS+RYKgfWH8j72e1Ahy0sFgmgPmgsA
ThjKliECz1dWEqO0Y2hwQwpngbJ658UfQFcVgqg99tTa0/asilQEGdL+x/XHXzjNxjjPy4WhZgMU
ocj5oQZjhImPicjC673xl+Gn3nJDv123J7hlkIUA/ATpYx1Vfi6MRGRsoEaDHpSZ0YMdDd+0pN3P
+SKZ1BJu6cYMF0XKMVPNFfTIaBBFnplkj07e+pUSAzZk1YsHtLYPGvfP19cmCJFna+O+Y2ZFtuLm
wA6h6goFuikEV6fngnYpqWPJWZeY4ltAGUh9y7hknZkIs7p5t6PKlwIDwm6vSrIfURTbfDA+ii1R
qlTEwqJcJWyqW3N5iGJgfrPPqxpe3z5h/Nqa4uJX5y4lqbAqny5eDaYCsMfiAPwYwc7JUmNL9a8b
lPgiT/qVoalSJ26O2ohzt6YYIKJo0qySnr8obGGcGuIowBWDbYmLkkY2KOtidABBkjzox5+JFCPN
3Iq7ztjA9j8W2C/Y5B62XsdZTLCMKZ9CyNj25GZad9py1NunSP9hrZLvJNy2jT0u17EqM8EYaQvN
OxLftMhDi5rcz1LpCpkZdgQ2y2rzsq/NAsvKM/XGWfLAzKZvgxNJIoXMDBeQVm1MC1Cj1P5idn7U
m56NWKg7sttSZoYLSFqsU5O6AOs09ffVPdrjyoSp/sKfNx+Giz8Y5clBIo3Y6i7WY6/SOzetfmTu
8uG6GeE1uXE4h2tsVjTTSO6gqwQuuw/zD/sb63bEt+xRCQmekPHo9uNOYpSdkytezuPzQTFDQUDF
xMTedQc7H9oigEt0gbsHy1wom34Rhr0/e+lwschWFbNNW7Qf04bu82q8jfR217jzHqMwTyWh++vL
k0QJ/lkEHaWkIjoK+LPxUx2ORi2pcgvvi81yuBgBEQITmr3gZo3qbEcAFCut7gZ8GeHsRpKlSDyd
L6ir4LKf23hAFHfMp24oG88k4DesZISiom7jNu7xZSR97f63ct/tJvWOoS8x0/stff1d2thVLWTk
Y6hBQQL53x00h4sZeZnTErwONZ6Vo9+4Pxow3v5Fr+VsdVzAKAeFpMaYoSmNsnM9nlJIBFmj5Dku
czsuYgA+oMS9Ay+vLNWb8196+u/uCh4t75izPoxmj75XDL7y8qNJOk+XeYLI40BErWP8ToNW5/tD
ZXNTNPqIZ/6Kmu+QP49RkJEPkSNZh/Cxs7XBHSCHDMa66Lga1H36Qm/AcBOYgfPgeOlB9eR9G9GS
0NNwQNUMOh0MTZ5ffqR0slHXAeyYVWvXDUFpEn8a/iI12RrhXKzN204jHYwMfR2s/WOJYfHrYU0U
drYWOP+yoqwG2wVShUJpllO0VJ9qFyxnalyknpIV9fN1c8Jdgza4jpcFcCj8E7G2AEstVkTRtFR3
2aidLNqeKjeXtEmEkQevxP/Y4YcWUdnttQE6ULgA+2B5TUy/8/Jw/dYfQOG1a47mw3CbvbGhTEPa
eGAXD38PYjQJFPY6QPsXXM2onVdaa6Cea90NOwp0hROse3Bs+ym03qVdbNGtC34ewD3RySYXKriF
0upQ9OoLf3nqg/bIRA7Uz1CF0u6XUNu1e01G7iZ8BGws8tAYddKpVRXoPvRhfdR38Uk/WgBEMjWA
OIgk/ilCjYBAlkkQYebLuABvNMSpoqVERyUi5mNLq+OcDrd2DT7xVvMzzTq51YwpfPVzkQBn18gA
yKLzsTXPncBindY8ydli4/x5mul34gw/TEosrzTmw/XDIbYFzV8MkpvQjGaHZxMlUacaUxUK2L49
7u12B0hHnt2MfXDdimiqBJq+KlgnQUUE4k4ucjFZYTpC9YBR9/yHcK7y0fH7Td5Tn5KdtMchOvdb
m9w21m3pFhi4bnAeVRRQ7EN10m7iXe8pXwAew8QeJtJk1T2xowJPD6JfFYA4/taxrcmpQeWWg0M2
f4EgJJjOym+27+7REOg9mTnhEk1M0aPXgePPl6ZqE+Q6OmUNLVaWX3ex9koXSZIoekiCbRvT5WCj
IOgynnvIoqWd3XQQnWMc1YzFeQrZLIsM6M/+Gj6CgQybaTkQVcdw+bkZXVPmhBC8iDXtp0G6I6Rc
DiRVbg0zuR+a8u26Q4pSnK01LpFv6KrZWo5KSTVmu8aM7/rYOl43ITxZmwWxILo5WUYUpXlBYEJJ
1Z2buycbeIconn0IuUmOl2w17M83piyipMNaMnaQWiUYnqqHIC2ib/9uPVykqIc6IraCDL7QjH0S
rQ81zT6axviRrInE5YRuvdk6trWb9ZDVLicogVZ+27xZRevryRh2YKC7viCZx3GOXdDa7RIdHqcW
9kuWW4E+A2+vzkdaGW/UlQHgBbcKmpEu1ClcxwJ4gw+1sdO0iuPAIcpbIyS3dIcUKyzv1zu5dMOl
752b4jYww3xfCRg/ivDNUVchR3uqlDsE+esbKIARnZvhdtAp4lbJJyRy5W19nPbRsd4VL/1ennHI
1sOF8kYF8a5mogY4FD+zEdioKojaO7P7JFnQpeMBvoZbytJAwHop3h25SBPJggVhSBmYzc6D6Aue
Dn76ldGUoYQCii3rw3WjMptcKJqApLfBA43yUpverqN2nJXxkBKZZoLMDBeOmtmpZyM3geLJk33s
3rj5Phm0/fW1XN4V5/vHBaJuntcmHrB/GFhdmZi88nkgu878EKvf+3IHRtTr9oSLAvczm2rC5Ad/
/zUdAfAwgz01nj2r+OpWN5MMtyY8txh2+I8RnvbZdUrAsQoYwVsFJBq/daiqAF7vyyZ+mR+fX4LY
P5DTAK/MCD/5KomDdxFVXNTqEJWa+MVZIABsq15kP5EOdfbDf797gPSAssN18aTkd4/a8Ww4qZP5
Zd4FRJ9vu0zZ2YUicQrRR0ID7T2jxdOEx4dm6D/Ha4R0dlBHzzE8K36sp89/sZSNDS5AZJqOHIG4
mCoCoyyE7aoKZRHrL7zNgSQuo81govHM+zfXUtJ0SqT1QDD263MV/+qGN3WRveQur3LEHtPFRC/6
zUAxss3c2OjW2uhWHSprhQ0meP1Blyl/iEIp4M4gJMK8l41e27mBKlIMpbQwtqmbNzpigPU0awej
lFwNgm/OupaYBkTSCHwkl80tNMkgxoEXYkUBdB/pkAXLZDxUtZFLLAkyblQwMVXwPtuoXvRJh2iG
nE+O8ck51MIC0tIrpKVPpscwOAtUu2T2BF9I1zB0DVUYSNNd9CqTsUWHLa0hsmcHTusZFFxBKHVD
9GkafDKB0LLHmKj0TcquAS40nJnlPNxUVuL2JTO7eDM6+UzcqjwgpWR6Kn9TzMSublbJ+7oRLXYc
Q7WoVXS/Afp+mO4xlC3bTPGqbJQtAC5ldEXn3mimTOVahyyudbeGv2X3stsJ6Pv/j6AVS0cut/CP
Me52ojRqEmMFb7sLwJlpnVb91xgTrwMFUywjpRDawpQS2vcoBBCefQmjskO9jDgA4wrZoEnPvuRk
esxiw+8IBm7WXhLLhV65scdlfOaYaintqsJ3o9yzh1c9Ol6PsDIDbMGbwNR0fdyOCTvRU3ffJd1D
P1aS+CoITeAUw2UKXXpEV/7trGWxO7sdXHwdldKj8ZwHVqoF4FkMrdIyJdbEgQOs1gDhgEtY53tH
6mo02miXDPDzGxiTdr7yUQ3ZLFJ3KCeJr4s94o85dhQ2G1iOzrI0AwKvAQAO+QwQfGYEBRjGRokr
iBcGjqL3eUksj7tDClJopRsxX3hedkCb7fpv9s7y8nsnXA6r5OYV9P1YB+mPNc7zolEly7IWkOn8
2P3SILAa5KGyc7+O0Q7M1iBuLZ5zPLEkX4+Fu4uzvLHKuSPwyXFv9GnuK4p7yul81Jy49NTeDEet
fTYnxY/yRLKxwiOwscl+0+YL0tFO2tUcQTsGlhKooHqjBGokPAC4VeAkjHOdR9p3cT0PJGMHwAV3
wxyfYjUwitpbVckDW0CThI+2scSFwrZx7WEAFMbPXufA9PHF7rMZT53emxfw2egH50OyG25MSWdJ
7CwYFkLpmOUgfApl9KOTzxpCMGjU7Hi3QA0CkA4mSNo5DwXqI+/PLFTIf/xF9EISDwYJ5FQOP6IK
KSKjUKoSjpg1K8RPW3c/6KkMfyM+eRsznIcsWdE2pjUz9qllN//QPEzeogyv7ejgyVVrhRHFBhEj
bhj1EjTe9Miy6DKAbYn2b6DfBTDYpt19ojpr6ExW99KqXf3x+kYKEjvU4UHyi+cWg+tyXX4nXYDt
07PcN628eF5zUO+lvas/AeUqY/kTdNfgpJv1cZFlylUQs7jYzXdEpgc9nxFIZ8znNccqdD+3jScr
QkpNcmGlS3sTA+Y5K98uYJu5xRf0oQ4QJhbj0wSvxH/fND5fI+cxHW0a9PqQ74+LeoJbhhRgBjV6
u/7VhIFls5NcNpfXau+i/577q/a6gmkaOSSpw0Km+yQMkGDKZ0vCAeenClalzilNGzCZdNSHCkCf
S3qT7HdeRP2NAS5szcbSD7beYz6/uYv7h0RPvBZcIxDfiPIA5GmVbOpF4O5Yy58VcVcpjl1kTgkM
RvXj4rwu8U3SS3h0RKcY/DYoXrACBuGxj4UyWXGmW9SPyx+Jfp9kmPpTgyV5WWTUQ8LoC+4hFgGh
+wOy2PMLTAeycqhiRF/iad+nnekvd3QXEZ/Y70SG7X40g+xB1qQQLpApCmKcEnU1Pq1DkyKHiEKV
+7SzgjQrvLa9MUBvoitfzf+e0JB1QPEcdG08zfDpzlcYGcpYagOSEQtkZcbHzrxFJer6WRK5xNYE
d2Kzsk8K2iMRHsBrPgCcaxyM9W/CAmR+TRNzSmD35VO4WltTc4jwpXIygzvQ8jRsGNTWJTmpKC5s
zXARNlc71a4xne+XrfKQgEa6t9NDnSyJ7yKlur5vMlvcp+lwBJp1QKQz5zj+tto5WHUt1AinMZ0O
wGlIUhzxZ/qzg9xnmiLSKwMrpCz9Rz15NnU/UiQdf/GK0CJFExxCNXy6lseRZqY1PtLURm869tJL
Cvtu1WqId5jVy/XtE54iKE4TAz0464LUw1qjVetHQv3Fjnwdb/++3zvdzwWch7nhSnxcmMhghBZp
NMpdKEVy9RtLX211dlBIS6k3BvGh22d79XkAdqoJ5YPqInOYDgPFF1PURt+d8w03gYIWdXCmdBDS
MviC8cG9W301SHd/MzLAIPW6iwwbfW+MM57HiFWfAFOdka7QhD5nvRbE4xBe/1iCixAa3RjxR6IL
LmR+nM81AARZBoS8vE0fi0SFtJUiOboCfzCJjhkSB/TpTHThfBXqXC+0TJCpjO5pJbe5FrhKoDp3
kyujbxUtZmuJCxJqPc4kjWEpLb6MDXrNMli+4BydLYX7+iooXRqDFYHm2doty2db6z0V1H+W9Xr9
swhiAsEnwUWLxJXJtp/vmVU7dQSoDPXVzsYthNpZ/9aYEuiw6JY9s8J9GQoYTj/EE/VdcFNXHjs8
UVDedEHxYuDNeBp3bK5Ik9XSBJ/pzCz3mWo3joHJQTnDqCcvaT9FKARd3z7RMT0zwX2oYarnMdIA
biAICrrP0Lbxzt7Ze2NHH6T4DRahuWQPYRVsXmy0GSFPP/9aFAW0dqI4p06+K492GD8poJNl1AjV
saKeu3c8JsU0edIZLfFCN6a5sqQxZWMXj9jLHPyd4ODGOKLz7ABulEK6epWoBMjWyXmlM6lWTzQY
a1vUhFQUdZXytlKrXTNNn9alPpTmy/UPKTwHfx5xvKyV7vZtDUA7XKX3q/xm6j87kyxqyGzw7kjc
dAYAB0UoPPWjKdstur3Pi8P1lQhCx/Y5yifPIyZwXQgrgJeblntrBXUA3t5k3OmD5CP9Hy7xz8PX
4PIJoP5Wpc2xHoY0XwOwFDySnekp+yIsfVmTRrZ53HstUfQZ0m0wtsxlMCwvkwbeOtnEhmjvNPCD
QTkCQyggpTk/X4tqTCRaQJXd4gsR/A+YT9K8Jn+hBG8BCPXHEHeQJwUIGKIzQ28LyBpZONTuo2fW
uIhDElz3CAHU7Nwad3ZBvTuNfZayD7Wi2v6VFUAVHwyAlTf/YnMI8vxFFHrf2UZctCuYnur5Tg4k
rmq1RgvKnp4rBUgs50myKLZFfCzcWuAcwszyJnVbJEi5uauPdVj5cHnVnxcgy0qwfmSyzrogvcA3
Q2H895L4aY50Zp+swkMqIyHI4T1CHmrrqYQQXRTLhsmEjmgyUT9ASdEZ4a4VAzoK3WDA2x33uQFr
InHuIVeFmXbJzSz6TAyXBz4wDQ9gPlgQjfYQwpop3ruof/RebOqSG1JmgXOEGlI3S50ilM99A1mP
+9yQOYLMAucItmJN9jjDEVgYin7pH9fD6CmvGH4FQzccobpxZMmsMPSxKXbk5cD7WrwvgN6ybCFI
UfhK70dPqBYHMbBL6fROTiE/TSLX25rj4lJP42bIE2xiit4q0wvIF8SnNAsyuqv15+snSxRpt8a4
2NRg9LSMZ/h5oq1hMuWnVMs+VbasLiH6bFszXFBahnSCEi0qY0OXfxjGvvKMNv7w75bCfsOmPTFg
1jC2Zuyb4R7S5WFSAsvY/zsTbDc3JvI8slJbx0lN+z1dP2bl52mSXbSyreISB9WYI6JmuMfdxMPF
9J75nSBb4OmDp74lB4b41iV9CVEE2n4eLgINqUp1tWIu53qjsUvSB2M9KsrP67vHTj8fxLdWuOiQ
pkld6Aiqfg5J2xQUHsXyxYR8V0LR+MCFVQ0yPRnxujADg2ciMLy8wKGZKmtmZYgWzfAxtWIvjnuv
nD6MMro08ZH9Y4fzC8V2qBWvsOOkRzI8YdDUMAvUJSqvTr9f30TZkjj3MMs1ccwBd22dJw9TltGn
2orAOZcUGsbkptfr1kThwUT9DY95RhJIuFg0FVBf6yea+wMAZoa+gpzo67BI/EKYsmytcEEot6Ah
3bhwjDYg33/z8TiI78Q3QPEVzAjs9b6xZVcJizm8O26tcjEJGlSO3VN0G7sdqueMqqGAvu30Zj3o
YQ94vOxBJzrYW3tcfAI38FqYHUItBJfvbCsPIMceXP9cIj/cmuD8kOp5n1YgTfBz9bEsD3N3GJa9
1b9l/71INfgiN37BeeG8rNXUWmwtTnrSwZiXOYZkLeLtwiMUB5cN9nCuRxVNVSoLZ0qHqlVa/Kh6
//pmid0OdTDQfgMlYPPlkDUdahWAVxR2qJffWk/FfQ3pU6hw5Lmn+e4vOchfmEqAPfQfk9wHis3J
ibT5/RXVQiMU5ObPdN9gWhdYrW8yhxMvEApoKJMhdwGg9/y6ohDMdPoMYX06kbc1MIIGZOojJJXb
xmcDILG0nSf8aBuL3PqIllTmTOEXdacNh3oqV5BblTKmc/a3XJxc0AAC9IrmACiTzte1tq7dqA6u
SHuMkUh8m+hDNkgin3gl/9iwuEZvoelJ3mQAWKRZfrs0xUHtZXNO4mUgIWdFWMMxuLAHvo8BCtsI
e+6a+Pn4M6+/0yn8Gyc3/hjhopxbWnMXl/gik2+euvsSuat9rz7Yp4qpBBz/Ln3FSM4/q+KczsEs
dT+xjNLJfs1r61V67RV6DIqRJXBLCem7bAs5f9MnbTESCx4eV7GXjKuHblRrBpI9ZNHswt9AvGTY
BqqmwKec+1uyGDXmY/BwGlpvzMP+lqkjJiHZLQ/Dd6iyQG0yOYCl7jH7dN2yKGMCUBWzRzjC0BXm
YuBKmyprCdLmRa3D2pofaZl+ac3YK5voYI/OXlepbFZN6PgIuSg9sjYL75W9s47lmCAqJiDZAUZl
rYbd9VUJbykLdELQdAL2zOCO7zBE6qz0wG3ksel1JBghlWFWS9Bmr6sjJT0UruePNR6xAXL2LB9d
WGt2a6gF3X6Znuh+Cs2w3TuFhyE4Y5IC2YV+uTHKfbjcbhq3zRgQZvwY67M/r1ForZIHj3AfIWSI
tAx1Co3fR2CbU4B/cdLUtvWb/nsc3fXqlzQ7LVKaXhaKLk7AH1P8Jir6mJSWjk3sDZ8V9JPAeZns
fYeGGEMZz9HhuosIP9rGHrd/ZDGJYzTIzTQ78xT9QZVNeQs/EEAajDLUAJaZ88EGGnW53aPnUkOj
c7hT+tsxl3weiYn36aHNYzElBmCcGjqwiRO1X0gZPdfUGo/uOHX767sls8TtVmbYkaPGACX1DMq7
PK3Ll2aS2BDFQAIIA0Q0gJ1Hd+88BqpuFg86KsC+baf001ovZqA53XyoAOz86OiZbBBAtCYot2IY
AP8AnMqcf7N7tI+7OIVKLNhnPhL6eapA0SyL6yKvJlAFgrwcFgZhoHMbterM7aSgy6s+LZAhBBIv
CV1oBB3nHVO0lAFB3n8zf4rwiALLF8inkZaxNW/WpBm07tHdhvi8+aGEtTSsb8ZP4MSHOGBl7roK
5fQW3BzRvWywRph4grwNgiUYq8HcA+ciFZmXOLfYUvfRHQk7MK/T2yF413QKZImn6PRiHokAvoG+
1QVXLpltt5sI85U8fTTdOcxVKslrhO7hYAAfcBeQXLj8VpqJZdIMAYkQF8xYabhkn21QQlw/WMKF
bKywQ7H5YBiraJSIsveU0T9XxXSMpZgxdm4ufGJjgvNBHcMosz3gw7Q6lPiqY+M8pM7B0OKw1OJg
IjeNK/N72aq4dEZXgKVoLBekhOYbyZ6SSFJNEqEIse2IrIzyVkfQON+23m1tJ2HnaqJHphepfGLn
al7vhoDR3QK/Ialsi4ITgE/o4kCb9lLYPFuUyqHsaT1WnwkkiQi2jvQPhQwOJ3pRMSU2zKg5hkEu
RKVdLY+Bfooh53u7rMdRx+xLdhoP9l39qjv7d9nBMNpdd0LRdp4Z5bxQHdIsa+MlR6FCC/sHDOie
arBz6sF819/RQBYrBEfLgo4Sk2fA0xulH+7r9a1mdAPWqLVv2XQ0lFuS7a8vSeCBANY4bM4PdO76
ReC1wePiGlBRV5XpiaTukyUdNxasgqHtMN+H/BkiotwqKrMe15yxnkxuj2pOT5UAAxagJqZ2411f
jSi4whIm1iAIgsuKj+sj9OCrTMf03fh9QXpUhv1BfYa4SlCAoE/qDoJbCywuiKxQOAL9Pj8iF9Wz
22oFiMLnUP0F8Pip95q34thDsSP68Beh3EGQxQMEREJYIHdvtEOvpn2ko99Gwgw0ilBYkeyeIAAC
4gBifQAzySU8csSQEAXeEJrfUBsc9uOBUaX2e5lEsfAjWfhGmMoDbcsFpJAUttqjcwq+6mLvvrEX
XLafn9zF727zA54CklMr8j+IQQGESVxAWwn7883VEaE0YbWASvrWUs6hXc7NIQNFYNB3tD1e9z/B
aQKjO1CQDmE6JHylrCkSLW0zqKYPhr3LJi1oDQmYUGQBwQDT7gCWYvqTW4yJYa4SkwMgfW1tL087
POolxTh2JXDXIHDefyxwMQ41MU1FpQUks8lif7Z789nsLXDpVJrzFuvpVyUzskLyiWSr4q4pxe5r
Y07Ag50WzfJiT4X9lLdSUlKRI9hMf8m2HXDp8JmXQYYp7lIw6Jtoc0xlkOSggKkkF6DQu7dWWNDY
uFvdO71TY7IVp8g61eF86EJos2P6KAM8Q3ZDCK5bZ2uMqynhqkXsHkGvENn3irt+SnvbLyznlHXz
X3wipMs6e6OBNYcnAVYMvVFW10p9Rc2sHi1/qO34c6pJMOiiGXfGKYZ/NYQ7vDfOt29NIYMDVq7M
R1E4MCbq2RGosqDgOZV+N33pssar82d32quZzDTbLN7zHYAY8QZBVnFR40mKdo6dCrQYMyDp+k67
UYDwWk9qyKTa5dQYInfcmuMcZcnnLEXdsUHyl98YKASrmvlRN1zJDS9yEdyImmNooFu/kKFxMoMk
bYTrt6keo+oXALtVa/jGKAl9otUw2CwEaHARAjxx/t2ow4ipO4zwGxQTk5g0rTo3oC6VuKEoBcPF
AQoEADVBjaFzoQKSOkOiA8kFxq9h1x+1myT4bj2v/u9hZxn6XXSaAdMAqxFEyHGD8KOZxaAlQzNA
Zqx+64PqHp0pfwQ9M2a6CzBwyO54wbc6s8a5xJCOVgE2oMonOe09AFXmXVz1up+s+YL57kZWTxV8
NDx/kT7jqnLxQOA+2tTTPJuYkFUVDcfRNF5bZQwLW/bMES0LJUa0flHEBLKai1JttzipRbCsalY8
czh0RjgWR3f5ev32lZlht8wm8pJ+nEsIU4DZsyt2a32y6nif1Hsl+nHdjsgHXeC2oT2H9By6Zty2
qdBTt5eZYj3xACq0RDX90RzXYF66/nYiTuvj9n5Rhj71DKBVDnXRfWqdSQcYsFjvM2gDhdd/0cX9
yUrSiJig3rJNnHO2M5uVQys0qdK6BY9Z1mGMAeg5Ksk7Luc0300AsozmFagn+G+YayA36FUQ3zSl
cdSs+qhanzsreeiiT2pRzF6WfVVjTfVa8pJBBG1WoHKoluGEmlEF8vbcktQlL08m+0FQUFKBygUY
iD+ZC41M3H0DzgqDAL+yfNXYp/eGn5+mgywOCDd4Y4w7mLa2WGNnmWBujMt7ZaEPo/Lr+idk99rZ
5cMthzsjFE8iUD1jf9WmDmNl9hhitapsVhfNQjpYb0ohA9GIbNqqBZggkyIy+erAmk2YTEiQPfTG
j64M5vIBDcJifEky0wcIwLu+wotggxVCD+2dlRKwN/4daIPiSi8LF/l+igEV021Pk528znrnX7dz
SX/JDOlI91nQRm2PuyJIq6QNoDt4cPpaqO/oTv9s/YhqT338Tl/sE6NPSjG0BxE9T5OEBuGOvg8V
a+gEXNDgTXaZG61ml0A+QY55Mn2wOszGg6G+1fnR1p4lK33X6OW9BpUWRpqId9SFOmCqppGitaDp
IRCVnor4ZQFPZF265Z5S8mh36RtjMXBqtOTc1ptq88fs2KwJeOxtM3Absk8RwXoTUA8l29UEcOIu
/TonT12LEoc5Pzgj+ZBp7lNnOUc7Qh/eUV9caiDEVt6kdjsDVI1JOey1KQoz2/BRtP46G+RH7KDT
XdBDnWn3PSVQYZxzD2nx6BtqE5bYltwYDrh+7uOahA0IS4xs/EaSOFwLTA/XBBGV3tDK+lr39E6N
h0dtJQ+5awf2aIRrTg9OV2NrcSkb5GOHB4qdTb5CMYlLh8NElifH1u6gqL1biyU0teSpKlPfBpKr
apBM6qkJKHgVJNFyC1jyw2raN7a1PhuV5XWtuQOHTwD05NvifmqqJCC19WHQuv06qJ5hvmGqY2/U
pjclyi6x5wONLG9YGEmcti+75qRDWge3d+n1Vf3YWfqdqcShYakhITFYBXsMWDJ2weUeDFW+YZue
EU8PVjniXT++gSxwp6s1wI1xYYf5upyaQdZSv8yycURwNDDSgLLFJcehi4kdVc310k/w1Mf8LeA2
7p4dDPkT5fK25GxxsdPq1GZZY2wPG54uw+xL9Kg/9jvNrx7NgxV7MgmPizTg3R4iAGKNitInV2/S
aRbXkR5hrJN4NIHK+bOt7GpXEq9F0QxSpv+xwjNHD3QpR2JRvLyUaTfYkP8skg962suek8LV4LXP
4MKMJ4G7F5Zp1FZKGLGmH+2n07QDN42XBk7QBPVh/aUGUIc9JpI3g/C2d1AyxnyuDVgH/1TWci2r
lcxlj1gSOnvrnc2e4jmkfBwCEJgfko/WThI7hSvFqBr2FCRgFz2geCrdfDSt0h/TW3V6mCAohqPc
oLQriZpsy/igic3EUwgUxeiO8FtaRLTKDdwPY8iGh+z3DSX36wls2V75pZNlKqLkYWuP/fkmO+vy
YWZ0flA+x7uBadz56TMC1XoPdFPpafjPzj12S3B9mTKrXJLqAMqSxiCPBAPe6zQdXf3z9b9fmIC5
KLFCQBg6cKCJO1+WPTIdpNWq3ovhls8EgYbPZG+F9GHwpqfr1oSr0V3kKKoBUhIeMa+SwdSUGKPH
cWffj0XzYBoyEknRiWbwLNza4CMzeSUZfSIl0glGNt/mQMEe0/5nGkuWIfLxrQ0uFq51mauwg6si
/moPDaj1Bn+E4oYhoSe4bI8gCG4NcT4+jgtxu8plH8f+Tm8Y3Kz33Duyq1CehkjFgcjQ0uynX5yq
zfZxXl6bhtlpIyxCrCa0w2bv7rJbsieYVHOl6LbL0UZufZx3t1Wl2ClbX/sWf/0yB8PeY3IbmA9Z
wndZBblSJUsbuQViWtPSMbBponrNd2NifY2A/0eu1Qa/EYNMIRkKFTeZ/50pYDk3yZfpICsJiK7P
rVme9DFpXb2YSyTpAMfu+0ftEAXkPn81TqyBZ91n364fNI1dj1eWyQON1XpVzQ5UoCA4p/frQ3pr
nRiXHQZGTUQrxkFqPYyvEDzypxvpYgX5M7A6hgbCN0wFXrQGMoWaxZLA+BgqB/U0B2ixQWdpDgDL
g6QBSIH83PIw+1NL2wSiI3Nmm53dTZiOa1vrHNT/MPqtn0DNE9KnJKBQV3OX31xAoax6K4g4Zxa5
h8rsqpUapVgtjXYz/Uztw5K9SD6n4Fie2WA7vlmVYy3OoFigcjGfzBM7lk6g7aOHGBwych4gsbNu
vh+Xe9lLabd5Dl2z/NZ9mG/pCVqW0MBZfSssnktfxhohymMtwK2gu8e0ai8qMVPbZa2WQoZa39MP
xW4+QI7J618xEyJtxgpuIIhsE7R1ANsACJ+77rKy0VaEbjD/GlAnL7KTGmW76x9LdPS2JrjboSgL
s45UB1UGDPsyWkVt3xzzk6wBJzTjGKxuAkrMC9EESifHmP+HtOtYjhvJtl+ECHizhS1HFp0os0FI
agree3z9O8meaaKy8lW2NJtetCJ4KxPX5TXnJAIR0+/LcxJke93P/JSTujJiHak6/1cMzZTQl+VS
5eTCDD06Tnm7nww8vJviBLQCXr7KSOkIBiZotdHJNhEbLrW8mnJAzZHSfeepB/OgAhtXWW0jmA+E
thjgm7wdd6ab3EqkvEUTTWIeivAWI3ggpJ+1O/uELzZB/DtNfvUy+PVucOOdvLO+an/d1hNW9Ls4
LuU45FkZKsXC1a6R2ya2CHT/9bPp5r/wKseygSMEfRC5PIA9VrXhQizlS0CMHhq5mSQ48+qDVCSI
8SYRzhja/5vqQ3tSz7XpxE/9vXkEAfzT7WOz3OX2yinnUkhJrjUdrhyULeduxKaIVXwu5Na9LYZ3
u/S44KrETWsukCOdzUcNSK6pb3nATvumnrHPDW2Kg/4rRybxHnTUlZB1oqhsYQiSTj7NodGGVYEC
i4fwUML0G1c6kBk0wbU4k9rMQLeVRbkZVIM0EXxE5HxY/yNai7f5g3LfudmL7Fbw07xAx/Sdm9NR
2ei8KGO/rgUekGvmS0kJXM3vty+QJ4H8+ybM5ZU4z4UOsC9NsnMJDJoDFzWfFUkx2ATKXwu9DCwk
X4oA3OK8xBp5xnnqYhv+ulNdbXEmV3PE3WDPvISalQvJQNPD0IKKQScaikZPxzqpF8RS9bE+hQEK
Un4HU48d6VgEqq3b2qG9zwuwO/ECBMvQgLhrKKIFe0NEujzpgvJbv1opUsDB7rvnfvV+nxMLW/hb
EZT7rObEzHpgFgEG8ZAYviifVsv7fZXYiqCc5GC2s9lHMClLfl3T51H2b/991gP44gyUOxTLVpaq
Ag+CdF/vh0eSmSuFnZ2SF+yGBmbMkUeuhHYR2/NQ+qc1gqpWCcTF2lMKloP5SxgFihDZt4/FsqSN
GPq9oa69aVQTrq1s90b/qvEWRcjPvDqG9L6+TVbK3lPIjaX2ldHNqoq/P/rmu6dTAlAkHrhVF5ZH
xXgRWRN/l0N5BLNa5FIlzzUyzVT74X7wySsNTweHZy/ML7MRRdlLGRuWGr2LSuxJiD1lOAnmSQMP
7e1Pw5ND/n1zdXUz1FmV40hJezKHu6jwzeE+Kve3pTDj3/bmaMMRQuB7t7DN5BUzZuix75JPylPn
A+pG97VD6WVuHqC6zRHLUwzKnLS0xeQ8KGPwvgZ8+q7cj6fsOO/Ul/Wofq29yV1ObWbXdwbhfea+
PMmhbqklZV1psshjo7+rZX9S3AhvT1Q9D8o7kZi8iwidGIIx7wXD+qSmjuFBss4E3AkqMkoa4ATa
AXUMuXwYu9lWzfI+kx+wD/t4+3pZPn0riDKHeZxWQ+kxajybZ6yiDvVdGLq3RbBef4CcxdgO5kCA
N0YnMUBmMNGKbknpoN5nuxQv9sbN9iHQkWrsyvOyCsaRLsSRgL01h2SJtMVAHrOY97J5ioUHlTfc
fr0oALjI7ZGo7zOo6jrmLY6kBpatYtCz+S576y4JgJ61eATypESlqXcnnhuWya+nFPJCMvXBVDVO
VoEYe7pPnrIn/VU+lC+kDNL+mB8J5ZwY29+RlcKjVb6JFSouBC3vF1BuLZYmqcjJE6e2bMI3kroa
9t2Oqt3s20f+8Aurb3txYsq99Vq8mBHJS3GdXvuQeeNORHIa+6oLrqovpD2lTWAuCz1ee5/1mrsQ
Tbk8TVOWIrUgOnsVfw33BNIEtZK7GjOqNknwUi+/l7z0kXAmckkMefdMOb5xtuSlavClp0O7xxg7
iINne0Thqb3vuV+V4WUvTkr5OeyPSaneQ5h4wNPmkL3v3+WHYXfbF3Bsk84i5nJYCt2AmDhBq/8k
ll+r5vNtETx3Q1cqe1NuqpIkRGpAgLCMI8EiGvzwTHZp8H+fOPKIxV1ZpIJBfCxwY3KZTsgVrU0k
bQU/0uQMkNfZdWkXAakQzp7u55kN3XBuy2SEB8xia4TFTwGpJj1ppGRCiV4y3I8envr0Uzw/yGCM
MCbe6CMjWbqQQ5leW4EHvsEaNI62oo7RBcJ9sheC8e5fqDvzGjdnomxNncHoIeS4xt4VHcy2gRrM
C1FoJTN8M1rsLl8m7xopC5PWqlVrnSi9adpgzYzkN0W4HzFjd/tzsV3Y5myUdYmtaUQqcdoWBl3s
FBxDg1F/02tUDPTx1yQrdm2h3V+B6mbxZWxCaJkRREPnmvl0zKMRYP6GkxuK3TU8xnDOtdMN67ad
0lKIoEpDm/hanXypyog3JMaSgflgsrMiK9oVZ9AaTcB9JGrUtbZ1Xl3LL/0ImGdAnJT/JZUKy9Fs
RVKaa1RrPmaNggFNkEMDXD/A0oxvRbx+GstAtmIopZUTdU7ThWjQAUMtzxVg3HK7O+l+fFB4D3/y
t2g/s5VFaas8rla4zqjukYGJzsnPhl8F2W7dWd5PLcifSO2+M22j5mgvKzRs5VLKWwwY/TdJvCfl
Z2n3d2j4F3kF+f03zkcXhksMF5YDydtmv/hOmElz30IJKnRVW/zZ7LGqcyfbImgKeAkjq4AJsLV/
9NMgX3mTMSbNImXDhJvt3fRldQvPsGUnOwJ63K294SS78SGC25PtFuVTnnRW3e1COskDNtJrcKYL
71yIk5N9j3Y6cjk1RVdN/EIKfYkfPfNEcoyDHtqUiy6fZNI7FJtXSdnNymPOW8xkurztnRKfsDlV
P0uoXZJqKWGaWH0CpUJMHtOh/uQWD2R2frGxen3ivvBJ7n1Lj6j8VB0wED2T+kuR26sfvv6NqZLb
U4XseDon3H4d9wtSziYC9lK7os8AC1Fh/naDodMSC4AkdFWYxBl+8L4gxybpnEOax86oVEiU6hGk
qicjcqs1kHDm6cswHdWckwnw5FG+RzUyQTYxtgbfM+6boMXhdHD18AaM3ifLb307ytfUWjKmDSnO
YRBw3x3qL9a+dvP97EqnzqkCwyM72epfgF8GCxI49MbXyKmwQMN793MiFo0ouGjYMlgKhA9L9bI0
s2X+Q47g01wflQxjoLSvXPHcJSlQYUuScZNxo9Xdd3bSvL8vkm+Gp2B62Yuc9U72vx/4u2/sz/kh
mzJOSzHzpCYvchmhZAB0erIH8CgXppgnhrLEocCoyaJAa5BbuGbtpZpnonID1NNJP1TppzDkVDNY
jV/40o+DUZa4LKUuDmTxiYDpkGilP+CNaKdH9DEDTlLH1pEPWVTsz6S1j1vyziD90tHF5uA53I9O
dSrv012GdJVXT/x//MyHRMoK02w25hGD4CiFhYHyk+DQ55+FuwEelQz8RWdtf/uM7EDxIZAyRwxR
6k2kkiOuD2nvdN1BHzlPGXbU/0cEDVxiRZPezsSzlOpbjcql6tZr6fSYSjI0fzE5CRtPGhXpAZdn
hssEacoKotnZk81Pae2mQLATPS7BNkdBVCqwm0qI1n0HRlskon4i5M9ronA+EE8EXYfKB11bSW2k
kx7X+nOo7m4rAM+gaIDGvJpUa5DRbSLrFORx29yFvoHV9uXIW8hlPtw3xkv3l8JErJecGK8atHvh
p4q5jfjH7GBJ0gXw5B/H7Q/do7yFEGr1Kszk9jBDRYhzBadxk0BBbBOPhGLpTx5b2xNSLqOoAO4b
p/C7azHa/VTY0tvt78XUB2xHKggrGJaihy9b0xJC7HNhSzfd5+KTGHOaxNd/X0JJmuxoawBDvpqR
LUO5mNIEu7JDlhsuko/GjcAa5N4+xbXbuZRCfsUmd5ysoTWUzEhRAih2XQaYirI9mKAWuS2GMc58
KYeOT+AKQx4ckxAMDy44YJgrPgnOCP6u6TneDafSm47NURZ5gonlX8b+S8GU4sVD3dTARCFjmBUK
x9EBVLpe9qIBIYDfZSd/jBZGwCLIbKIEqADKifeFOEithAmU1fiO8fd6wvpZeWwG3vv0+i2MuaEP
OQpJeDZfrWxqcRq7DC+2Ownsr1XQ+b2nvKdnvPbI+6zF1ZnAwklaI8CGVCm/p5L6fpiQdc93yut5
t2IkasTrjFeFZakiEGz+EUSpolpjn1nvhBSkIgDqnB+zRXJMJJ63NZH1idD5Jivooq5gmPny6orU
UEMrB7z9IFq7cg29fNTcZsrBd2R1HBfB6E9j43cjjIqBQjWME9YGMyf8NpFV2R0WS85YqsaXAqQS
R9VZ97cVRsXAKZ1rrSIFX3VUBEfEvl8BrhYbUFW/HQklMHhhxwp4RoCMoheAsdukmXkOLS87sIsU
d9jD4Hwk1lG2EqjsqxfnDEgo8H359CxnwRifDd4MznV6cnkIylSnODb6SNPwntF/avFRWEqnHRd7
JNi+eG/pnFE8pipsjkSbbAyI3WossAygBgRbtQh6wPk2e6DmeBMe57eVnNG6ujidQilePadLPM9E
2mMa2hEIXx9iRzlGh/BFeVT32uPfhEoYQsd0o/kTW2M7XgrN/Iayjo139CLVK2iWOm1HsEMC16aq
UK8bGztZWm8tLc5RGWkTjrqRQzl4U0x0rGzjQ4LvCJgBTSA+aAGWKH1+9Yp5JGCGAQAGeJBX7HXJ
IKLeIYelM2C3NhxPYTliS5NzIKYQ7ISTlALzP/TuZNRjbFMlbNFR/yPV5/tGno8rgMg5GsIKIRg/
/UcMZWLpKgELHKB8iIuZAPo/fbaXA6EST33tPjktrvDLPJf3KB4F8VO6iw+8BI1tEZtfQFmgmter
tgxwIwTKSXITD73NNSATm+LRcrWX2wdm+f3NeXXK75tjrUpLg/OW8inKj5b0NU49k8tTyko3tmIo
w0sFUawxoAnPdar3xS461J55nlyCoQ0U2D9SFWxQgcYK89c0eECvSuAnrfFiiPGMy1sP5D0tznb7
4piO0voQQtlXj/k3wMUrBHf1MDWJnSnnTAmmEAulzRwky/o/HopK3CMY3yo0wCbSQFrV125Sv4i/
j+GJFX2MBP1zc5T2tznMGPxYpHgxgvMY0OqfzH3iGJgmyGI0uG9fIdFkOoXaSqM03dTEpNUBD+DE
1nSMpR5ruN1nAAYG2fwkd3mg5OnXeuDlU2yNxw4hXhFAJaCX7GKharuijLCen75EMnAOUROqYu11
ySyOijB9MDY9sceKehYoECmtH/qhkdQexoVV2fvi0B9zuzkJgWgnrs4B1COfn77LrSgqywGMlFgn
BXm55g12o8cAfAce5tF3wgoExFmx3m5/O5J13pKnXOaLJhjn27HFA6mKdXtsAq3jtSxZ32l7Iirv
TdUWwNc6cH3iOXPULLT1GVW8yVZGHgoIK7RgYxZ5L14nBCny8ix1GkvRpCFDbLT5SZ/yMxh0XyJF
Cm5fGWN8DUu/H3LoXEcsSCErzoh1TR444N1SvysBuK7dN2Aw6J219o054BXqWY5qK5VSQuQ7hSR0
iM5TNQJmO0l+tmn+ILX911UZ3LBtAa4ccZwV+9v9c6M0QLQFpou1JEUuDYPw2NraTSga2n2qfjby
7vX2tbI1ES9LC2BCAPGjHOMyRCPw0lCwL+rwy9SrmAw2Q96nI+p8re4fQijHOGAhOU9ImCRBuai8
4T/gqNlD80Bm/z79fvmf6MqHQEonV2lVe/DhIH3r9DthkPZ9x4PrZSvGf0VYIhX6B1nKBME0U/Bq
P8tFYmvjw9zortx+TaKvY8K5QuZnkrAmTsAvgDJLjHDzNl+nfEw6CWqYSH3uJf0Y2mOy6BzFY5ry
RgpRzI0UUYDaCTpeSNGceJWS7E0x99KQN/HMOwylc2XSiWGd4+ukuXoWe7Tdh3B/W615J6E0LtS6
UBQHdITF6j4bDWTUa/c46QMv5rPlEJYEU1GlqyZQalhtUywoCCZLddflJngt5u/qGHHKduRGrgxI
+hBDefNsBKpGR5qxJdh4SzPZqRHIspaAkF5b2cp5KDP9z0YapWx1PGLvIoFPyCtb0jBzBbClZrDN
mNOU5Mmh1C0CfsiYkgZMAky96C0djFP2cxTTxz/RhY/Lo9RtsFY41AXHMadvUmV6Jo5VdKN7Wwpb
qT+kUBoHhuY8z2ckRlHX3S1N6hEyrtsiiNe6pQWUV5uiql6jBM8AMbkzpaPeZbZSu0sT++F4qLPc
Vnm7fuyg+6EKdHcnDLt5KiaktOMXM5BO+Tn6NFrY1yUvffBkPccHQH/xmLUZjQS4741UKuhWErAP
sRSGCtdb57XA8c5dc6/H2BLGRN4u83nh4v8RaIKzD1EDXJWUQGPqzEpZwFRQ/Gpex5OCIZlob91F
Lyvw4DBWxdGV/+daP+RR+aZRYEZsbVHGKOyjkDsAJXynnV0P+tm0FXDOCnveGdnG9iGSxOiNb28m
RQHke4/Whfy6AEJlQCE0RmfcMHipJ9tZfUiinFUtCWJchlhNXsFRmCu5LeS7UD+l9atV8p4jTP+L
womqGAAIBg7i5anCOZKAgw0/X6xgmrDkH+Oi2GE/vN62PI6Yq/puvrSztGYZ2JgAw9S682yH5fxH
WvFxGHqMCSAE4qKs6CpMzlzZC1bCsCJR273dvoKgy7GATJhzE1zm15JRL0Y/Fv+lETjqMptVcUAE
qxvVW5MIEG9fBOuhXXdhEe1uXyPbzjbCKCe5JnVjKeRJVxkuWVDsj8Y3BYC3tnTo9upx6G0e8R5X
JKUhaKg0naKRRXmMSuQokaJ9AsgowGq5GDwJtL8SXnODGQk+Dkn7zGGMgFcVw01L00Mp3tXtt9u3
yLTkzd+nnFUvxsIir4hnsLJgsaZ92z1V2r4YOUrPGFeAG94IorxUlkZARSb1DDEAEQ7WI6AQuD1Q
HPilN74lrvQ17f/MCP7RR7oz1CzZnGcdSQ73kzeZrrITngDOCSZau9sP58YnE4QSjwyDKN5VaN0c
lfJZamZNkQzMPCcKxcy3AJHkrtLUub1RW0epGt+UTouCqW7fbn9LVpEDJV/s1aDSxkBRX1JryEUQ
LTgldkELL9w37gDOlz4QuK0wVm10K4seFdZXTUBtA40j867ek+9peNXpP/GGOxbJsIILYZSWJuIs
1fIASJxuCb/HhtZ7IqgFvNvXx/DLEGKikw04tWtc+LC1xigzIQTYU69A8fdlq3msppCTEDMbzVtL
IL9jEzwhJl9LCZawngckJF0QoVT/onmRaquEFxcRu2xs4a+JV35gHBAmiDosQc8CCgIluJwnpcVL
FhMOofqoWdlbmy2vo1k+3L5Htvp/iCEuZ3M+KVIXS44RRockf8AC7zG1fo0xRkYm8V4FgY8S8dDc
eAejkvKwEFUSt8kIa2aPnbrPCnM3lNrz7YMxtPDi/qiAoyyGEQExCR+ummV7rFLJ7gFifFsIy4gv
pFAxpqrjbkRphozj/c1yuQYl0jiyk9pxqqKce6NBDHKlztSSLK7pcf4g5PVgq/XgJhPvxcmOmwDb
xIo6MPZR1L5UiQ79N2up0aFvAQrRq1hfSgWnBwiFcmj+SiS7/LOizUYipYRlHoPTNS+BKrvARemm
Pc/R/vaXYt7eRgSldcYI7GW5QhKcW7o/WuPbXMvuqMnebTHcy6PULlo72QC3JsZ4MDzdYLuutE0X
MQyMFcDsTNwwsnn5PftowAo1wGaHlVPK3yp9ZYVCBJFgRirtdo1dS4gVR2sqzh2ynaHyIYlKC4bG
LAdtJpqBmckM8DyJ1/4QkH47+gD2PtskQ9oYn1xF//a18o5IPWFWtRQMrJ/hiJoI0FPf6IB5yuNw
5wmhMgERSj8UKVRkFgXH7K2nZYrdRdE4g4xsMcDmJp1sjN1QLiOUQkVMV6Q5Svp9rPaD3Nqzwaka
sZ+Zyj9CaGchVjFQUgnsVqnv5AOBzI3dTHXlF/XcoZPSO4lruZV3+yuRX36VSm2EUooYi3qZZytS
qSr0lsEtVCyWLrVtFM+j4YylWxVfbgvkXOV72rMJXmqxhqlQvQcv4ZukSl9ULXkMRR7gPjOUbM5F
aV8sq0i7LbzOxOpNavxU5WgEKz0DGP3H16I0L6rXWUpI5ksaHO9wkq5wDzRftA8FN/70v10audTN
pcXz2iEsgnAEBFxuL4Ze1JsnoWk54YrtCYGuB34WgH9eEZsAQqGLKjJU1nn5i+oAjfpovoxYCoyc
9nE68uZpufKoIFJPoBsuRjz3yEIXqC/jxCebnMioHVNyptAp73jvPXb41+FXMZICPHyN0ow+W6cK
48HAKDtJPpl6jU7VPsIsoMXNqpm6vhFF6UhbZ60A6iJQEwmz1whHY/7LGrnb8eSSrkx4I4VSjlHK
9MggQ8Pq44SNjXVX9nb+I/5lBArZi/8LKMzAxvmjCLaRSn26YRzMMiJ1o6I8Wtlj2O4XkxNB2J8K
RY53tDcAvlH3B8R+WW3IEwig0ucemzDhA4pw2Pcrv/FGlbiyqFscJqUZKwnnIcu32Iez12N+XHzC
tf77c/54qW+ORV2dWcSwsRGRMV7uFR1kudWrYv6+mwUWCtCDgK2LfUEaVT6UpyzJRFzdMij2DI6d
RrgTFU5LgKHfF0KoxEnW17zFYBZInZTDKL6M8SFRg9uej+HHgUMJJjEg3CoK6j+Xnk+pY7TPYiTr
ZZ2hqWGukt0NGc+ZM6LghRQqSerj1NSTDBOhk2M+JijNT248Am6B4B4YXv/L+JR+r38RsGwB+0G8
3RaGAV9IpzySrCRaJxp4JcxiZNdCaed6+WuyxDtpTjlJBvM6N09wSvXCTlNHSZuA1oH158LozvFs
8t5XzMsExw0SW4yso8dy+cnETk7BDg04yPbn0trZ05rYLVZJvdwn2KGTZQPLPX1KXggiCboSXDSX
9+FTyiECcejjB1BqORdGq+Ql2q9Rl8f3fR2Wdpdbk5+MWXiSOqN1OrnugzgET9OwrK0HxJnM7XTt
Lc/QCpJr5VfWLPOxl4ESr0WSepzK4qGPR/OhMDXBbfK62snxGB1Ns+i9tGp1ezXADx3pgnBOyg4j
30Mn7W9bArm2W6ci177JAco+RssqMhFMotCJlIOcPYo5frYxgLWNYxBMjfy4QbooWqkDeuVpBUS6
JfLrvNrVfe03lXEnA1vr9rFYOcD2a109hZZazbSQDEh/Su4JNv14tFDwrV9XjImAk93lyCMe4+oe
wfiqWgRDAlR+l/fYr4WQVwqG2do+UA8EZMh8GVBFDCo3f+NJY9rbRhj5981Hs4pWVENtREcuG+5j
Yf2xLqLHORD5wbcOREWu0RKGLAExtKOVZwKyhbekM4aeAYw65G1kNY7Xx2EA8hC//3GHlBvJtWjM
urErkHLAT4pe5pV7xQekukv2OQzNXn9Np8pHL45jBMyIsxFM+Za0AfpW2cyI0oBS14R+dJI4O8fT
6N++VKYBbORQLiTKWnBTr3ODzZ5DnrhFr9qWBQw+3rY/06g3ciijnju9r4oByqiF32JQac0/5RLI
AmBCnjkJAflLN7SE3rE11A4kBhoeRFI92WKjOkO5Pi8tOlfjGkxRaTeTtFcWHnYKxwBogqCoQaF2
ApKdM0uy3WMHUJt5d8j8VmBOxYSjIoqozV/aWK7N2M4mjfY6Oyn1QQlPQ3Eqpj+JnBspVIowW1PZ
5wXpE+mq0w6Z288cT8i6KuB2YaNCJugI9Dl6Y2pSJcKmZNX+6JTnRuKUjVn3tP371AlaOZ6sJcbf
N8oymJvRm9LOiatnteJxmLKslNBH4IEF0MwrlOYwik09VcTGKaVfpb4ip/GW5Q++x1YGdZos1Vel
j6IcpdX5sTSzx6LhOFZi47TFKID7AREBoFTA9HmpV6LZjauQmCBGRdFbzfarcFQbDRw+rwsG5kX3
9z2OApwztHYBbIQXz6W00FyyRc7x9K7SQ6jfp8MnXXxIlqfflwJmRagYab8D7e5SyiBmlQDshMqx
YtPuwrdUMp/KIn6YupZzewyYD7ywN6KoDyTV7bxiHJP0x8v9fCq+v2eAfnmUQV2PxReCmdY8Kx7Z
FY9P3B4hy7NuxVP3iSaQobbAdkco/C4YAya9zmHxJWl9bQlu3ymrFHRxUirIgwIhKawZxG/j+Dmc
nVD8lCqyLYRuV90voEGem4dSDUordMSVozUM4I/LWyamuEkwiqacrLQDprd0Dh+HBRAchl8+jw9A
S0YS1a6OdQAQLwGrsfbcUgr5hLSFoAaP5oIBWukrsphEqGXQTU7kExPsL4IZoZOd/D0B5OMui7Dy
HHh3kNOAmVQDpdjlUQH725rY8smdKT2U7x3R8rNgOYVs/9s8h/zFq/NtJBKPurncvDdBPLj0FXh+
C0zEAEVcrx6VmVcpZ6bA25NRngb4wotQTzKen4fs+zjaElCGyXI0UrjqheDg8NJSVijYCqTSmwUg
kUlcgMbaUFcfs6pBEUJLhlLEqjQ3GrDtY3ONVJLTI+MYlgkfTjkT5qTkAI4avzqhpvhv8ntWGN2c
jZ48B/P42MXzu1ICWDvEHFznJN9iNHTQeUswRsJnJWCV7slQwH9Vk961k7I17ZUZHzCcbdBemoHh
p27hyC/SI4aN5efRk1BH4vXTWTWrC7GUixWaPk+iGGXh5aCC+nw+Jk6ytwLS0OFpDAOcEY5mc0TK
n+b6rJtTHedOCs45T3Z0p34p7kvsbOl7zYtfhwReRt+lO9kuAx5SDWu4BZVaBW82BdS2qAVdWqIY
64uYR2AbUgNBhXQVfOXJDLaZSMCcoQTP65YBD2qfqbgaJvvxTASQ2hXwXzaDuioSxvcQBlG7Dtgt
IIXM9gvGKUFMxAskLH8D3DpNJZzLZHv88pQVpuMqQZ8KgtwWv8wvySH26+NyVh6VA3ZCdqmXfuKN
bzJlEvpUsLQR+g7qZs1Wi0MdHghXqPqWWR+jPDv2ZsKpKLD6kGC5+JBD+dIiX9U41iz40txtXqvO
1nbJY38MfdGyyXocuEnO8yf+SjT7I24EU851VYRYHFMhwYjSuB+gMz4hsJGA9lN+46//k79Gh4zt
MSnPiqnfrOkEfEKxPcXR/dyhKmQG2HN0RIEX+8nSwi1ZlF8ttElAhwsUIkIX9N2dar6WhAS36e24
fDXzYNG/YUDLvp3tsELH5oC0e42ruYyrBcgGVf6rHEYUHXJfVjsfNT9Ohs+TRFmDOgiiXqw43gwX
Lh8t+dRgh6KPeNNknE9GL/CE85i0iwQ5SQOMkKKNsiCtaqt1KlBpa47e5M+lWT7evkZmzIcnw/o8
luWwNUepZWjKvaV0UYq+fN+6mp/7/Q77ARi8OhUIUcYD78MxDQHUr1hIsTRFviKabec4LIYcEq2d
esCS71kFLDTgXmxShP2DUSisLuNYgFkAWQPN/7j2iyWqBKStHid7KVAUmg9RE9y+RIbvkmXAKxgg
gMTB6NLhAFgtsAHNqVOofpufxvjFyjiPZkY2cSGCCrHq1BphWa2pIwiPa+8NWEi9fQZWaMMUMRAi
gMKPrRQ6tPXlGmn5XIEXNXLz1q33YB4+6C7ozetXMwLPYx+EXrX7A6lYT5JApIbhHBA9XoaadbGK
OJeiBgFVX2xswmh+6cbovmqPCxYuAPcGipVe4RyW8cFA3KSpYD0F3PrV/hpm8tqmN7HYu2S/eske
zLeo4XhFxgcD25GoI02wQIt4pRN92ISZjIEGo7pbkjcFEzy3r+5KAPjGLXwozFrJWKKkh9ircZAM
LcUZiqIRHlBINs7gKny7LeTqoogQjQCUgNvcgoJffp5iEUWhmAasnA7f5z629SFoSo4OXPnXdxkm
VM9SwTNCK55lzJaUNRiCjGf1U9/2lj8hA3lDOTnfj6P8cvtE19IMERcGHSfIOFfELVIuWp0+wlan
EPv99VntRjsTZ9vsOUMM19/nQhA9RpPFYR1G4ZICcEywFdlLR15N86qUKkOCZqDciIEg5Yrbdk0V
Rck1fBwCRafs+t16gP8JeMODrBsDij/8moW0SaG/z4jRiC4n7IolOIqB4A1CJHuo7tCU4mj0tbIh
wd0IIj9k88ytJqh0USMA6rPsYsvLUcr4S74m+9sacP1cwb3B1SEmWDIqaib1hBCnWdC7EZnY7I8n
Qq8UIfwAQh8jdry7Yx4JQoC/hAUhlaaJnEoA/GQKjpSun0t1H+l/tTMno+WIoMHVDRBu93OM0wzF
W5a+tjnQ2qRPt6+MpWnvKqYSsCKJRh6vZ6Es+xkyjKhzGtGb0UgFwbittMdUwnRO+6CPP2+LZB6L
aPV/RNLKkJbr1Chr4UzFEaOWs/pl5OE4syx0eyrKufVTuYSKjFOFYWOL+X0FCML/7RBUFl6Nao6B
ZRwisz7LABORTmrh/28iqOTbXCLF6okIWcOmObANw9zRxq+3hVwXFojJoLYmAwpCw8oBeQJsTLNQ
s2HNF+ix+rg4K4g4s8eqsdtjb+u2WNn9vWwvP0zeSinTUg2MOVrw14wgio2K0EpScMATZvK/GR17
T/arf0G8wNK3rSj58oRrPc2lMhJRJZhUjfHciIMvhFy+aZbSGSCnxLQpso8r3oBZ7VW0+jukHovT
nsa98Dn1k2DW7MXCfqTkYUIqtXktl+vkDt9vK5VSRGBF1pmpFMBmcWvZJitNIMitbTDk6rbqmwAu
tdyw+wN/DrgLC895kunTsz+iUJpTGY1I9LXUbovGrvLUyUte557lnLZiqLNZbSb0rYEwSEgsQE8U
LL7q19zpGNaHM8nCIIwADR+NEpOtRZprfZ+Crs4ClbxqV9kfeIutBMqUo0bQjXTWC6fMHaF9NvXW
1hQeUM91AQTmizEfJFsYPQAKJhX9qrxWgCOCvDE+idoxM1wzALwyqoTFl2ZAz28HRC6P0KvwWEAY
F3ghmPz7xoekRtajrylh4MEoCnsWu31jqa+3HRXDiiEDLLAkx0OAp97qY62086QDUllMP8fDwzJ/
Dnkz2Nfv1/cL/JBBeYqpbcMyXpHYkTLyO7e10/kFRjdTj09qS2LQRW2FCFMN0CCbIJsVr6ZEEslK
E2y3O/DOf2XzcjDGVnGEonvVgNITRdwlY3JDtEDkRITpDw9nne42piM0dFDQ/9PvZsARScfsbrSL
veTJR55CEIu5JYqyqKoasGFZAgzDnDVPKjV7XqOvoVzb0pr3tikXu6njPKPfAxUtUzENLEah5oEb
pWxsHLsqSkqk/4CDs+4FA1BVVi5lBEdtsHaoesY/x9nQMAQhGLaW1A9pmme/H7IlDY1czQI0B4FD
ujSE1kzktI1x7tDMXQWlwEgBPH7Me4GSDIk6Kt5UBsZVsd0B1hjK0GtB06ehQVVeRXqTpQ9hdmjk
t67f/bbJXYihzBql+LKc+hrF//aHoQVd9B0j07dFMDzHhQhi9RvPEfdGoRUzTiKYd4N81FbO/ChD
EUFyiCch+DxFvEEpi8Y9ZVam4wgrUKltdfwGDkE/XIUgUaS/4ggL9tLEuTXmxzFUA4SECCdXVG/q
hE1wwCKVTrHYlvndCO0cu6rZ8Pn2zcnkI9NKIIG5E+AvugycQOrr9BnglfMBSKag0foleliexggk
Bku99AzFsBdwFP7sEtsKyIQWoHZ2CuiSIp/bomX+Dgm7srKm6KpKv7kkDMb0KarSmOgXHYnQQhys
pxEFcCEAWAz2Ijkqw0gK8JQUUVqSVeRadCdM1k1ArLQA+QVhGgDh290Czj6Ri3XPcM+Eqc+QDKxQ
IZ2j8uI+LscpU3LMMVTIvqtfhn7QFhB45D+W3x6ZkEHVhb6I9D4wAZRJygjGsqw7A7Nuii6c9PmT
NGheIoPp6rfxfN4FaWCaxWI/iFkpt6znitGWE6xNx0lKVbabEF2KjNdLY10djvOPGMoLqtioK+ZR
QchsI6+KQjerI0dLDHuuXyOZow6srIdc3n+l0e0CpV4s0HICOwNMTEi89xVaWiOowkqs172vlQSS
Fx9GBYfliGakJLKsECJE1BoQUSnnohdhDTwpJIvhWNiRZuvLw7Jwak08GcT6Ng4SC9NlOFgtdMM6
iJpbDHfLb088Eq1QLBQBETdRNiOfcyMiWytDakvMnQ3GcZVAevys83bArodIKBmU5qXi/5H2ZUuW
6ki2X4QZg5heGfYY85iRL1hOgQRiFgj09XeRp6tiJ4kFt08/dFmbRVX6lnC5u1zL15oY9EaADRTR
9E7fLB7Ob53ikPEgOfgTeFyMmAPSUUf/H8IO8/lZRsrLBS780ah06jeojkNN0ZCUKpDEjFJlDEFv
GVGlc3GoNQeZVJ+8oChpu+Ena0now76xpAbLGs/r+xob3HIQNJBX0JLkAH76+WvNjsLe4C78Gzo7
7zXBJAPau/h/nDlBXXxPlCauQzMcCLIfIxpic6OZHk+LWRb9+Gf0CQhQsPa8fZ6R1nL5pd2FH83o
cT8hThka7nNTPKgy+vzfXyvP594eWOkwrgFo8MIApBG8PvfmZJ5G4kru8SwZZm3g3ALzifmjLfDD
3/zG80aCkdwxZmlQz1tk2A6MmbJzkMnJ3tiZoRwDUCSE4r26dmMn6HHbhvxgUmB0t4tnMQUHCIwt
9aPfL/J/Oe/Fj1hUSIZTF0ImXhnatwY6tOjOgeyw+4pr3d6J7L39Lnf/UDbot/wGylYgg9u47Jur
H/biJywcytN7TgGWmok3u2/2j/5kPIqIJgARcUi/+iExgiaCarB4mQf5OoxdzMCb7Re/dQe4+CEL
B5iUK4baSf9H3+EEDPNZ3cxR3oqnQ7P1wLjWWjEhyz6PoM21vLcw12IMEpyZeOixBJS8ZgWzai9J
pH1r36eoP0IkdMf0rc1eDVYXRheRUgy9LdMCyXNWRzVvuni+ifZ7Le7f3JsmC+y99fK7n31InuXh
36Q03LBtgsoSNezvovMidhi+HOeLBZY87pQ6W3h12JprXctoc/MXN3lAd8nyIt+XTQHeKczO5MWJ
q2vRhtYW3G0t4F6aWCRmzfVHrzEwOYsB8b3bYOAT3jm0NOwYfXNktk9TstsITqvLMlAx4n7t+bhK
/xl1J3fMTUBfUfRcD1c4HO0doM+RF/W7mSi8/gZQQb7bClGrJ8K6sLrwlil1jaYxQII6dyxAb31i
137o3M5v7vrBf9pY41oguLS2SKTO2Dq26PDk3rzLWI9tME/rMkh2GPLHgiFtR/BitZE81xrUeNT7
78YuJ4W0urftbia77t7HiB1aoN1iCJdClxHFQ80D/1RE02sSb6x1pVvyh9lFv6lIGk0mdY8Rr1am
PxvF32niuodi4qC9KJr8hTKnijRPv7WmgT033QhB32SwN37HxpaThSsPNBNS/NYrR8sjD3QiklBL
TWcjd2850pJmCXXs/1B9zmFnDuxVmIfmrbnj4BjbxAbMVesyqV1+03nVF2GGcVL7rgY5tlmoZ7it
b+nOKII67o7FD0iI44a+EVY3TufypVNCZ6JtWkg3sWJvQY6gPKstLpHVTH25qEWaTAB4FxBcBTHb
hC41q6JOE7uEZzfEV78sSF42PyyuAj1FxaDjVaD67qg+xBTQ1dAjUoghbjv7mNddGbhm/qJa7St1
7fcNv16NjRfHaRGnWFXh4dLEcZpJyefrukJpo1/Pc1Xsqrgyd1ncHOdSvPi+YXn9G0BoD81pEzjP
xUfPOJ5mJUWEpFBXM0N3xzAaj+cKoOUsSCs2P+nJ3IJSbNmc/37haJZJi3YwEbGkWQVNq4fSm+mF
trL2+in9WNri03d17VqMoSdheq8q2fts83FpfSHe/I4F4AmanH8upOqNjtk1FjLrdjUovcpdcW3r
aPTIyED1oxfBPfl3u/dhdHH5VBRqcWM59xmLM9e+pd3tMH773Ctmd/s7EnyYWDiFn40glu2xcwrj
aX4ZJPqRzIeDFiEy2/5zY+uf6cPYwhvclFfQEp/ZS8WXTo24/m20G+cE+NlqFn7QSoMKw0YnR5Kd
Lc5MdyLW7CZ9Z0wnToZg8LLo8yVtWVwcZ94J0bB0zo4YUsrs+q3tvffUHSPTbkBU3zoB+CAwXeBs
BNStrVwUHiVwxCOfO/xOBWyhqYdN879HPyABf3ysRbEhSKMLWeHWoclH5u606Ro8ZJ9v3t8QSdzw
LmwsRxYrzc1rj6PC1/SInPJDExbzpfLHxHfzFWZb3GW9mgGLlg/0NQFOcrFvHE+NRdaDwM2lQXnl
ndpbGo0uJEnSp1n2sQ7MgN1upr+1xxF0qj7MLjbT8CbHogWKbiO/Mpu9gkhDpUdO8nOsfjI8HksR
imFLYGn1AvVhFaOTfwYtD8OgWqZwmxjAd6GOPBpfwe45g6MhvnzQBJo9W1ME8wn76wT+d6G4yvxp
MiGGHJtZiW3kV7o6NsVtYtwMxob3r0bjCyvLaNz0XWL3IFKqfD0LhFXfMB9qPdITGwjl1WMGhBG6
D7PkxZJotvLBI17PFbdNHnzj27glULW+kI9/f7FdbqpS2lWzO7rpuaunb61eP4lc26g6tsws9sso
pPA6C6l/Yq8NPRoVhnSfN87y6pcH6hiqBfMw5bJSJqwXtT+T1IgdAT8puIWQIVnsRVCNDtWLwCMu
JFw3wu/q97kwusiQXZnmvS7AvyNbUOJgEicXG/efLQvz3y8qmG7IEn0AKULo+HeSuzFl7v/Rwvzx
Liwwq8/Qsgc5SN1Zp8lLjpJuHJetNSzSolSlVQ0NdsnvLBooajZBbeiHzx1g1ccuPsUiE6pCMFVI
nEm/0k8C5PGBw+yjqvwt8Mv6XenC0iKGO1Yrq6lDzq37kIOVYO7OjIDM7cGgneKWv3kXnb3or6AG
PAeArSj/ANP78wupRNdcoiMK8Kv8ZiZqTffNFbpevx/2DpvcC/M/95c5jIjPsCILLZqFuYpkBqEc
5ub3KOaXN26Z4rNVGP3gXeWdFKXVAVe4Kna8jgdt2dwCrrAJW5+Dwmc/YxE0Bjm4hXJAo9VPcSbi
8ch3XpRckaDw9+bc39icjlrd54uFz3+/OAnNOGpZn+NJ1a6v6yEARiJIY0zXgqFBhQQ3I1Acb82G
rLot4HegCrFdy14yuvpm5k9GjYSVyuKKZwpjLv0uE5sSpetrg0gTcedLqrfcTT1zoIMGDo8uFhU0
ecKZmVQcyOPoP2r3v0mo7j4/kOvVFd4a/2NysZ1yEmXHHDyh2rfdC3mhIO9IIhxHVgWzAFv5ta/j
z03OJ+9vl/mwuAiWVZY5mp+Cy2kQ2ZeJ61EFoS2NtAdVmCNkF1VE6dYQ//oH/LA5//3CaSxPs5qx
A90gnv1jUlRnqzFiF32xz5e2mt4uNnMRQ8GGqpeWgRhqGv53s7ACaqVp0Pj9Pq2TjWvM1pIWoVRq
teNlGCwLUTjcUau+n6R15qTcuI6tfi0bjVoIfWLaevmeUxUQWUh8IAcMPNaWWheMuJj3JaZRJNWD
yhW70tm6L61u44XNRez2CJ78TKjNhb3nVgHXgap2v1Z0uMP7aPT5F5t36S9nvDC1qLkV5j21bkBe
JR6UORqJy21vYF64zB/I4KfxTBD8ucXVt3DwYf1nR5eIcTIJk2UtDrl+7+y9d2PnhCxme3Y1c1Lz
GAwTsdiET26s016kCzYOnTJ0RDDXLp5tQ568UjtI8jXxSYjidff5Gld90wZJKgbjMVX0O+hcHLeR
8GrSZrCEjtSTNC+8aSOy1c9Z98wPI4s4oqqU1lYGeczeGA4Jz19y8tZ4/skBca9tg1Ss2+RY3FrX
IoyIWs+9ycAuyrApok7F/3w6lJT1t/KlBMl+NBMtbeohrCb7i/1cxBXaSzr2IJiAXT1Mz8bBOTro
KfFDvTljvX72ALCdZeEcf0k/M41Zm6SDm4U5nmCoBfq7KYbgfaTYRuZZ38sPQ4tcp5MUKgUEgSUp
f/S49DZ4JZT3/8YPP2wskhvECAXhoGSDQkCclddFcs22mJXXvfDDxMILGYh8GAQHwMlqXTEIcBeP
LTlOVA/H/MyHp8/Xs/VxFv7nWPagpI00xsrkypoKPSicInLHlAc0tWT8ubX12gD6WDjC8AZgJRdZ
02Ce0tD7C81K7nINnMDanW7fsbENVPdaWNCfO7T0mro8MpOdGI6f21/1kN8IPUfHdOcyitR+Vbhj
ghJepVd+eSqSp2raCP+rG+q5hGA4yLL85VPqNDW2YA7Cv7TPbd4EhGLEU4XZ1G0YWl3LTDXnANeL
B+uFt/M2p3ya0MRK1dEYwiF7bOXGdq2uxZ8xJZhHxOTjopEjoeADCWSQ+mAiJeDpi0NvLIxuOvmG
E66NhcDEh6FFLiG966W8xG1XFtBVADlmZGYBl5G5K3a9Hmw+Ls4/fJmjCbCTPrSWUYH4CzcUbsML
2iP6dXmk0XOdfGPs3Qb02wF4GDV/91rTjeBEVk2CHIkANAa3mP9+kcDyxGVVTkaUBbq9o353IP8G
xw5sJECLv3He3lLdmdcSg+YKRI5dPGN/WKyF1o21xw3m5EfaRhN1zf2AQ8awHdBjjr2Ej4HDymh6
Ds0NvyvPiTOEZu886nW/USyuQsgu7SwqNyVoWpcT0Dgi0nHHD5zQOGhxGc0DDvWhj8BjA9XFcDrb
d/n3z6PFmvtfml54iSbsEqcP7auGR5nxWFldYNavytp9bmatkAL10DyXa2KqXV94huF7DSl93Je8
tg8NIq+94qbQxgNtBO6dcsMP1xZ1aW3+rhd+WHbNgFkHnOkEhZQHkDB7oel9utXGX20CX9qZf8eF
nW4Y3bYo4B+GLmKtGTCPmwbUsYIu9fcFdaLO7GIN7YOJ+CdMeERmxfdDSTCqJTaeFNaO3uVPmT/A
xU9RVs2bLpF4bILybaXdlL6MPv+EW5u6cFLPFtIDJhutIYzaW3cd26v+KnU31rH6inC5kIVDovKQ
HjVhxi2BecUrYAjanBlvYimMfXlAY0yALG0219eO+oXZJSZaFswVUw8HTZRVHIbEcs81zcpAQaE0
/nwjNz7V70Rx8akgrKv0sUSUHHOSBSnx3x26dUHb+Fi/+3wXNloI62JQFDZ82oW1/nMQ6TtLGK6i
1r8oFi83blEsGpiy9MiAs1aJb5UXdQYmLLf4b1ZXgxEpC3xCBq5HC5+AWErrDjrOmfC/ZeKoBhYQ
7zl1t4byVp3gw87ySSKValQC+pkhodovoxjfJ3N8zG3r5XMHWA2GF2YWlQBGOiqR1ng7cgcrmnKG
AtHf6aIJE1A+U+Ao/o05YkNzC3zm9nJ6yCz0wpMtvpBhXklMgPEkLl3Iwtz01VZHf7X2tUGZrqM4
BBp3WXxCAKtUxlx8OnkgoHtnAW4zHKoM72LmbtzXm2Rs65/sw+AisdgUjQHOEC4cLd3rGdAWQ7Xv
XevfnNmLdc0/4+I8cWguTkTYwKq7oBnPUxzcRNsysrWW+RhcGGFJVuSiQAzq8sNYi9DgcW9v+fj6
WfrYsEWisDRB88nGWSKACykQY7V20JBvFv/2udetPiXYzszDgaE1lyyHFwZmyXHMOzCyToHlB3PJ
C0/4oVtAxIObGsSVGwbXCt5Lg4tjlY3DMNUzhtrN0f4ajaBO9z1vg6pFP5juKYX8NgWfZr3xkLnu
9BcrXdxSBp9WZZ+DTdV6dPb5gZ28yLlyvw6xGaGTH1pPny909QsCiokhFx949yUcE8Qm+UAlhKOa
zg2bHrR17KVIMB7tbS1sNVBdWFqk/EI1YynKBl1uitOsh1pgX/Ef88vB72QsIyj5fDWut0/1+hJn
4SVIPczX2D9PQiI6LWMEIaszn6h29lnYOVeG9vBvNhIzhjNbA7Dwi7SiO5PQnNTBuALg52bznA1Z
UFW3HJJVnxtazfj+fw0t88qQe1JLSsLDGtMJevlet1v19WrouLCw8P3R4KJtOxeU2wr9p7ELutw+
prTcCINrDuGAuxy0fmBWsZfMOmQkrUFdOERZsJMOgqXUIrc4cnlgSvPrgK7i5xu3tizQe2FuHVOA
f7M6q9FpW6gHo7hoXkbj2U+vh/r5cxOr+JFLG4vTm/emrKvkN5mTOPJHtgcMPcaVOdpENM8fYXkj
v7S08GoLDSeLzOSa5l4c3fMMx5kf8GfOsk1FljWXu7S1yIstr2w6EeDb9H3pHf/pN+ShwCQXFNri
ebpjm9l+7dQ6OEyWDjTO3AP489S6BvUss4PAJ6tujPwNTWXPuMud688/2OrKrJnqe+a09JaxIeVd
mfOqxegubYO6fuzoVthbSyTOhYXF3rFOlKZBAZfKleXeoP/0g5nDNbVRpfUccMG25YGs+B31umvw
g2kb0WLV6S/Mz3+/KAOoOxZcSFzlPFo+ZtQeAq1OAki4bIS/1bx1uc75e14YchSxuW6hdoJwC0Al
wMueaVSfx9DHeCtvgk0Wh9nB/zoAFytb1B7Cm/Bc1ktEqTjHzJYK5hYH7gyR1E4pcP3appzJ1l4u
MhhLncxNJF6NinZH2ZvXnRL+5XN/XL2xXm7jIo2kdqsJzKRhyHCmujNa/pLYlZUGqaE/Znyi5z63
/VvPn456p5k3GQFC26r410I0RUy6ht17mWcdynHcmr7dOCrLS62D6lFnOjzJGZyjKIuHKjeiz1e/
usFozmJICnOi4HX704dyXQKAJ7H4kULJwjF/sNTfiXZTF2d1KRiqsUCtBIlYc2HHAKVEb3AXmUAd
62MB7g8tREOFBAM4H+dZWLE5n7a+tA+Ti+NhexqpUIDlYS68iLqnrGWRvfVasGVkcSRqNXhjkqMc
Z513algbYeT/yscb+Oefafbzv04euCRxLbOJjynDPz9TN5Jk4jnWMmg7G1JMlo3gVgSTDCdenVS+
Mai5mgkuzC0yXU8NTecjlFuob10zY6IB+JCCvAbNTSusf1MkAIcLCl5gCcGN+OfaKGf6qM2yJqxh
O4+wfSpiNRw+38DV73RhZOF/TBk9FwrvbgUGgQp18sC0UTa7z42sR+QLKwuXA/ttxbW5+TWFfdw8
zDemIZQAz86QXXBgb3ym9UWB5xF8ksinv7WgLhJACvSCU8h5Apu0cUmu87xAU+plY1Gr6RQsph7I
bSAz4i+2bsSDlG620AebTr8Vig4CRY8JZs6tomfVyZ0Z9QywERBlC6/TQBcLYQvcGhxgEbLqWkH7
s6kDrb1px2uW3W+sazUkXZhb+J3mu7autVMTuo8ypqGoAQHCE1LgWCBI5r/Zqdqtc7x6q8aX+u8a
F5sJigNMemc6XpFCY4f72CE5ujH0daCc6b9tJuw5LPwVNi6sLfyxcllWmwLtnDw7zcPW+RkPLrHT
noojP7SbnOyrc0aXq1tEwxIYo9pLAYzvYnpnH8l+MH8/8hQhlBGYGXU7Fd64p5nV/35rPnRey99r
nQnEgX/E69LiClXbiV5mBq7VOfkCsLNj31U9hM7z+HO3Wb1CYewW+CIfXZjls1xqN4YzSmwpK7pg
MO8c8j0FrqSKq3oD6rTun/+x9NdsvmunUustXAEEBIps7F+2mZXX/ePDxGLPQInsQ3UZ8cpuT8Ms
kXyegYyjfqqO03Gb7mBrRYsshk5zU3KmABY1aZikR5+TjVyy7gQfC1qEkH6s+1xSpGP0kJ5YDmx1
75o7uxRvtZlvAWPmwvAvj3NBtInIO/OxLO5LygVbLBMw1joHTTv5+rk0X0x6nLpbSfvII98+d73V
cH9hb/m1El2WRob7WY1XvsncAX8fyC0+uK1FLb7RpGlll8/R3tz/E+1bDN2Z24DW1cV46H6hEQZi
7uXsrJsTjxF3vmwWMaRbLDAwZ9EQuM9o/uXH/Erf2ciYW6D4NauooUCoBzgCgWbFn7VGhkm4XuQ5
1EfRNi1FODeCvU2SmX8IFZeuATYI0A860E9C//RPO5PZ0VqXAAgnhgafSHUW5pr3jVld7QQuZvJY
WNuOIEFaNi6KU3Ca+i5/Fz2klRrmPBmTPYYNPCorJiiIW1n/Xcs6M6g6vdxnwph2UKDLwnSobi2b
TFHi5A/oYX7VmH3PaDqhSQCMwMQxYEW8wg6RCFg0Yjj4WE4ZyL96g37pu8y7G7zCfGWViRFXUgIB
6HEtskZIyuGruSmYJOouZmVNzwAM5EeORWQRuj15oGofvbCRPRtDNuwyuypvRhA3h5MxNqDyRhIV
jmVGJlE6AIYMvbOxufd9oZ9K0yvCLMM/rNvmUym7ITBpIqOq91A+07EImzy1ItWX456MqR4kXULD
3u6f9TpNr7hnDN8twh99s84Cp2lo4I52e+CAfgc+F/w06RK8BMK4narCeff8ApJ8eaEF3O3Jm+Wq
Omr9Ho+9FHNGCZUuZhYrAzzTfZL5oWUNDMr3lffeJuNdnvTPZlWZ+9YbIeTeO2nUspHutNbT4gGs
eFBC8yUU3u1naM2mO6DT9SAdSv+gaq0wokQxG7Cljkcs1W/dAhgBo7NfRzMhe3dwrcBimL1rDLAn
gI16bn1nSCs9JbeaHF+dSaqDNLpxBy3n4lY2rbsb2VTcma16ruqkOHsMo1FUVdYjJw2N8zYb41EN
0DJ3eYGC3cxBpiTv09a9FrUtr1XZpNcJL9rQYKq66xw3h0eQX61Km1vpW0mQKCKO+JBl0NtOuWt0
Rxw8E9oATZEqMHg4UAHJbRWWqsrPPtQlgsL1jQfM+lURmo5QXJ5MvOTYU/OAwW0vzvAFH3SpRGB3
JN3ZWoppV6GS0EiI/0ZVacbFUFaxZ0GcDU+ebZBUOZizCMPxJFPu7RMgYwOj79/7utIPODpfJt/t
z03f/qhdMj0jhz00PrJKxngdEGb9JAWvIxQDwG3R5JeujcbeJEP7qpnUDSa7MyKSZDzWPY5Z39wV
YUkwkihKXp9rNZmoAH16MPuhCczRrg4CpIGHAWCmSNiQAFWV6aNK9Ll81mzrp0z8KcpLbYwGCV90
rMEGrmqiM0qnjzPdHUIIqYhIgPYh5KoEDEqmfuxlhMfaQJ+bNv9e56oJWzuhu67m2BAFwjTfsF9N
HKFda1G+HytzAlzcro9ob9khXqCda7MwBwVm7ELu08Frdp5M7KiHTk2AZvkdPF5G0HBIw4aNeHp1
WHZgEz/3vjGGNk9JDNIE0B/6ZfYtUUK77gfXOw1N2Z2krnsHPwftKBcmCVOfXpV9/zT61I250L9Q
vFI+SCvjxzLVi0OC72EFXuNmt8LVtKiydBZMtWI3jgOSQzPrhghQXDtgOZFHr03EgXYGLkgcOAez
tI45scevYhy+U8rkS58kSWzp+Yh59Ka4qqrUjJqSuXHhmF0kDEO9+RXTb6TvsS9Daf50+yS/E5lh
xggQxR00C/wjE4l2bEz5Xsz+l9rJDTO8NOB2iYwj81SEbWpBC5crTgKFWBd4iQVa4bLr9wB6AePa
S3IaRtxEzBZH30m4f0XSttjV1EjeNB/U7RKtshmcYqS7Med+YOgtDeyyfHSGdDjT3iyux0J4YVI3
9TlRo3hIR+OBy5LHhuiaL1Jmbgi+WnoL8opir6mURb49JPj0uJ1mndVjF0EGmSCek7R+aLL0rVK9
E2Y4cYD50F9Z4mBb2moMRjqWRyM3myjTKQAQZAQXhGrfNLt+UmmR7/LRY0eM4xqRNzTDcZD6d5YY
9UkBKXo18Aa3Eb/tnypgBo/1AAK2dGqaYCr1POg014EAYKZFtkggIiWsn1BtHuPcz0Q4yrYP6p43
UamE/5VIRA5wWhvQCKJW8qaPE+bn/dJC3LTayG89/b4r7SpQvWk10TDmw0vvs64N+NS6oae88cbK
vassoU482DkLp8YHT6EyvumqGK4at/OOucHGG5j8qTJe7gjGcW71hmlnjbotUobex2rq7FtVM8OJ
O+UcEtlpReAV2bQrQNITiLyzA16D3CBIgSx9cMbpztEq9T4QkT2nqd8XAZuyL0mbkSO6t22U+sVd
T5m9d0Y7ey1pxuIW8uxXGigQdyVeLneFp6M9gznr02S1GFvN6jxg1oAnPlHftrmDcU9voBGzyuIH
mNncSBtMFbpGMlzlshPhpCd8l4FW4Qy5KS9QeAgPTYUYSSizTkJD9s9yvKsFnUH6K31Mtf2kjfVO
OhRhr9B8eQc6/WSv932zbxPzV+6mTcBAWxUkUDQ4WTWpr6emewUQA0i4spAjfEVVsWsIecrSml+X
8wuUZmsdiaSn/MPQljwi3gh5tAo59YcpbDfUMZqLrF7B1Wlm/YJxxHveaiCVqHvzSYo23WO6pgiQ
kIzY82ug4PDceXC1cQrrYeLhUKB13LBqApKs/wVk+aOrgUUKYg3JwRtcdiJD2QSdyb6myDxI5176
lNZe9WMsxr4NBmecIRc9joBbOFcTOh5ZVzxAVyo9ucSBpLEjxofEqo0DaqQW5ZZoYplS4waXAtzT
8sQ4oPYB798wNGHGXXZQqsluwTY/Z2EHH0D3EnhGkjvv9QinUL08ZH4H76u1p0YpecZb19DEfk/6
dylYCjRmY8X4HzVxqUnIALbNS5MV6b6l4/CVzcIpE0m5PueT/AVECsldlxnQR5TWIU3c5qxPTh5y
u2Chsto2MBKHBVY3WXHaVy91jiPW9Pa1L+irbmduwOzEO5SWWV/3HXTB/MrLYpze/HkYq+uUS0h7
d0USG15mhsaQvKWNQsCrW+8OeNOjskhxY/Zdc+Z54X6lw+DdF1nh9EGnrO6GuA2K1FbzydHToewW
ML3R9uhuWyfbA3FIbOsg6eUtecqEBdabwst/pm2lgYZM8/zYarQKdAKG/J5O8NZSDSk+gY/Om+rf
wCCFqWS8M8nYKYV/mnpP32WS48Wu62Wk57M0Z12iChjsBgOrorOyJ645ePgqMFAUqbFK7pxkwFA/
1+r7WrbjscowJOw0TheaTmLsvKqudnpikqAEE+5R+GkWS0sku5GmeRoMmXHfsqw7GsVEXzpaPHeW
b0d1zrsXD//l42TWGg2ZT58kc9JADJl6wnPVk8wLfQ/Cnf7NtwaMbWMh9sEmRRbxRCNn5brFXVpo
xt4fpBUoMLEfc83iP0czVXs2+T1SQGqrIJfjNTXLB+hoJEHXe/YPTFIXocgxflaNIA4qmqa7MVUH
OT04SLWTlmuBJDaRQTMUqAQGbQCPC8QXgsQu5TukjcSuLnSXQb4J/xnqlGPis2insCw7SIz1zD4R
074p0JbXwqLxrDtMqtRTlCYUNoxKqhezod/tHhJMtSmvccz5AVJ014bLEwTLsWBFVBoKmUkqCyMg
WSeN0LAk6ERyHfxzvDIO1WAkD0OB84lZMG+vy0G9pbm4hYs92n1XfXFGHQVTWvUvoD7J9iUdyp3u
ptaO+AM/asZUB75N6ZOX6d2uKQp+zu3UQtk4kgcdQy9Ht5Hjo6oN/mQ0qXmLC8k9bjDGfhRgGOkr
S5t3CrgYn3kBInj3Y3AyPPDZ1DaCDPIbp4ly80n4VN4IhZOK/7v3a2i8Q51owMsgpYGnjf5d1hK6
40NlRLrX/3SpKw7QiBOvut7hRmT2ADbaqciuIcbVIe669UG2ZXuoe/AfdRxlS9lY3fXoTSYmGfPU
3uWsMSOAMaZXYEmT56KRtDiXkEYvoyl1jGsx2KDF9/W6Rh6fBieemraNmCQqVm1aR1U23w8q1Ok3
A590I+7AItAHflMiXnmtf+12qbYz1ZicWynSqEqJCFXmJFFd+z+GGjAxs9TbGGFV3rvSuXWkqF60
zIHYpqWa74Mw8/t+lICcGiNhR0ON9EZvpvZr5sOw7JjCbbUbbo0OYR2VeHXEDRCwi0TPHtKMlXu/
Fl2kOVP1MHBLv04SZr8lLq52AfihwPruVmOnBRBVuPFG1WORDTnQukswpoxxJY/56YNR1u0e2EGo
1TZpK69Gzexwp6uNq6JM2Zud9mlIPbIbe/sx87N7qSvMbJLmUbUO3U0tIxjYye+swbtpfOv7YPUP
Teq8etzqMIbYeE1E2GRdQzVl+oXwnCHBgvBVtWOGKot03nxFNl500YKqZiw7HVJ9XftW+N54rmT+
UDO7cyO9YrYISreSGA4Z1IPn5tYDghsuPCAb2WU+yV/qbr4T9QOeKnGZC4Y+S1AqpLgU4La1L6fp
kfnFj0RTXZDO1J4pGgRjCya4qjBw45C2+bV3W/2I9wp33w+ZFeq1w14tjT2ruqCvmVXVMeU6fxw0
j8S9hrhBx/qZKCQT0+HOz54kAwghUZSFArOZh2mkt2ICelTWg7Wv86K5UY1rAzbTjGGP183IRtVn
BE6PnM8bE56C2vNIVJfvqW4NR5uaaghTjX+dWn0KktT+aXXkV2Nnb0bSGruk1EWAENQ/VNSn8dCa
+E2Tm0FUwDW70JGo+PWG5yhgNC/wZAZgF+aZjz4+Ca6fCSYqVQNYHm2RkdIBIaeznCtvRqUitPw/
jq5jyW1ci34Rq5jDlkG51ers9oblDgOAAUQgCBJf/47ezh5Xjd0SCdx7onzIozU6cpwGNxmvkUV7
e97WkcTMYE0+b+W4xLgz48SroFczf7MCODR+T+h5Xax+4DSqJypeQpa5o87lejQdZf+g2J8PhTWc
lMJO7NSrNT62HoDDAkPsmXTU/y/LO3dMEKVxUluEBJQVeXYq8Ni+1WNyyHg01DBCqaco1ulOO2/Z
b6E3fxPT+dDGK3Sw4j30qlZiKeOdi8sZeRplOup9VnD5Fk/22yNa/Uk7CD7KkQYKi8g00TobxcRr
Q4l6LARm3pLOUfKD8Hp7mWlRNG5lUY2WZ/O9uOUfRc/jB46sEAe4P25h1VEM5JlySO/PdUM0O7YD
/A/w5b61WXQGn+RVG+hEgQavEqzjjhtXizV7mpccexZmo7its8k8DVlbufCR5BeBRzRxZ8JuOkvK
rkj3dKvHQF5t25dFn+8S1D97cVQifv6gQnH1NLbhkJZi/pls3GTDiQxPLiiawc7lLN/6/uLij4jq
UuSqjCevmaVDUkX4EOlh3+JCyt3VGlvGytu5dfsRHhpX2xFpd9sh6tlagZoqOQQBK77guE13i9fV
KkvbCsnE/6WkOwkxHRKFB39U5yUMmsB/8rT4CZaf2IvKydBmjF8sl8ArukMGY0/nF4iUfwsEaTRC
mWk0PiKJ4NizvsHI+4jIu0Nw90DG6S3KcSbL6Rj32x5NbOW9SThe9/P2iLD/MoJSLPeOlujSHy+e
ODCD6GfIhdKD4UDYhrdRuXKJi33eTgdbHHmujmP0YWL/wOyy11i+8beUA6plW5l9gHdAgMey9wNs
CtALyvyYJcVlKtLaxj1OjbPAMWhXdMMWTyaaD7N4X7TF1D+Xal2OrVHPwQSJRgBzo8zexxx0JJor
iU0rFZ485vZpwRvBOVSWxQ2JzKVy0xGuu50ZDX6c5RzP6mzgu4OkFdvQpy5ifLdFfkIYDYroI/KV
S1LZJdzTcDsXiYAREEsABtksm97kWjwTQLstErSm7ZS77bbad3zcO2ExEJJ7uxf6JyGg5vEplygG
ae8nQiz2qRGPgfDQQbi+BxE2pBbv+hKfpkje1bwH68L9iscNnS9NrsOrCbaLW//2BYDWoVl6/yNS
oiaJdxDhaxaIMoumfZL8Sce1yif50K3/SPJIcIJ4mXu1jtyQlYdghaDcvLYZ6Y/v45BuAdX2+O7w
R5M2jTJ/2PQDYSoyaj5dwsu177DuxX7tUgT4g2szeZOOJ7cAzdMS78HyBNNkKadnsOBNgnc/AfzQ
Z9sOkzpYKtE4FLCgKeBgwweIvR9FCB0biB+XPcu2aNQE1yO2YTL9twLLM3tocUqCayxk+TmNPjF5
nxSmjgmhVJiTub82FnI+xt/b4l15eEM7W7IRE+eM8Wd50iS8JZ5CQbyEDuNpyNGdTlMgwdue8Lb0
cphg6Ix7TD10yu0wTu3WLfvbj+Fr2/vY+JWpcQHOktYbbnRObpl9Si3oPtLvxhg3/uu0LnVqL5u1
1djjHzfiXzaUWuLWhcVmmbFjbLtovlFcqTM2JNedk/VlHt6wfde5zusZczhQgD7ygRY8bv4/DEQe
+faHY67/bf2Zb7eF/hsBMI8TLv13M5MdHuRyW+Q+ww3Q5T/ehnKq8JMhAp1u3Q7gf7PxfJet6pkv
4Rfr9wTFBIw3i0NAzta9ifmgAf4VATQpy3pc00O/kT/RgGtrfej5xWosNwIHUkv01TPzflZrQ9FB
XydtXCMSaYG0LHwIptPMbVB6yaPRjx2RX/MM0ZnJ4b5xTdalDcvbs8+MQ7LAPVUAaucoPHXLcuRe
/jSZ6ZG18ZuMWakS9VAwuCdbEn7cz1O+FB/rtI2YQvWuH4IBUxzeoYLSJszWSmGvR7nEy5af+3B7
EJ7doWLvP0J8BIaO7bVgCLfC1az9uTKtxb3a1y6MyoEuwGcK8d4n+UGPrkRNZpnCzbDEfNdO4w67
2n6W6hCHCglyQEJcZmvD8kNoX+iaHwOtmlWmVYGbaSVLmQDEZOsAYKPD+OifhF7LXKuz9aZXmqh6
2mZEKpDa0aDM2XohCveHWnZF3DZsiitj072CTnDGqT7l04UBbOvw/8xMWt6L9GQfnL12AfUWVSIo
KmqTR86G6xrFlxiav8A96t7DCXSjip/SlBwS+eLNpyB/bdkxW66LeKXsq4BLaIgei+yZSPwKfWIY
zSsZfSz6sBZ10F5JfHMEiXnTbmPFA4aijYfnoY0Rms4bZf9CzthA+38c5a6Pd2GOAfxHSX5e8osF
8NsW4tjRP1J99Ah3oPRjEV6ddflTSOzeR5G3ZC8kCi/MPd73dShtqr7/GQiSCrAc4fEMIgbn8WcB
esd/3+JtP/tYcxJTZ8zgqxbAzr2G0gUp/6i96u3Zm/tTEEJ8PZUEgfkjjUpGdj7rSzgglBkaltzo
cKH3h8l8BME/C7lD9jm1HDdb8jZp24zCZVDe/2QYKTqBL7RbLmQG3bF9xKkFs4ABnFcCyNTWfWmc
RSP9Brj9l7uvfhZgdlEsFmVHCwwz4ivedP84raKE0xVA8VZ7Pa04fVwDesr9rk6RrjGY7Nj62Z8C
6AUflvPs0sctDeCwYk89jqUh0diqFZTKQ53ZvxPYquhelUb8rArVV9F/F8AT5neeqCbkRpbDcuqD
fzzNSs1/dHgsZPGpKauQ013lqX7N0nKFVHxQGPU9bOJJjcriepsB7vZlbLpdtnkl7dB8a89or6o8
uh4YLr8kewsHtARgv5og7oyGpfL7Y9LBOCXuBqplFyObd5qLBnvVx+q+TMewE2JC3tqGkKzq2/UQ
FuvR41vVy/F9s2sPS3vYsIHXk3ZlIdC2BCC8z+H0iT9Y3NVxxveKDNdgRCmSBOOE5WWM2BFxD3ud
L9W64ifZsLtLgTlDVxsgEgV2YBLI9tB/gszDO3MjeIajKcMSi7+EnKBee8klhtlwA1651+s/Zo9i
8y9S/Y6B32wrpD5BAH6ywLe4w7uDHcXDhNHuYzEfYVeqQpI0UQGvvMsry2oeYV1JgbEhR6d9Vow8
cgnP3+TVKxtverhmIm9E92nYbcatRruu+3R5J2s7Fgw7cE7lpwxI1CzMvWKm4LheGL5d1oYW/CW0
wqy38QHBYPZhho2nABqIKQa+ESS15uhYHgqDKzUDODIJutZi6vxbVxBcNASRpMGCn5Rwpt5JYdku
WJYb3Rj5AMwRHGLLumYa5a330u54D5Kasu3NDojMYRO+fouxLoRL9DJADdDEbNgeyLpO13AZkloP
G+rmOPv23QCx10RAWYkxObJW/2NAxvc6bKMG20tajxjW9xn3vF3MseeBrcYAJJAE5K182DPJl4ZH
IECXvAfQEyRs30ufv0WzL08ddGwVYUVbbXfcnUqZwJQq/HIWHUVsCxkOi1jmJqIdqfN1e3M5Sx5a
N/i/UrnfzRuSD7vqd5f15BBTXKiUSXnu09mVEZnVbZ6SAyWt/RN5fvDLTMzLvC/e+tF+hAUQOsg3
8KADHDA1WjP8JssyU40McGlQFOsJL6+3k3wcSs/w8VcBHbn0C649yDJC2A7uqwt3tNhHKX0dQ4oT
wQMx1DnUsPhtttXRonTt8GN9jECcyowRAAdt3LUYLHyKeBPslmWfWURTFiN9Sdwi9jHrsnMh7sOH
c+PRiXBtnB5S3BoFmJMQcNxAs/gOBPdPY0vFOfYmdAQECK0FC+BnTZG2IHI2jpxsuxkACWjk8APU
FYwiSL66LCt0FSEkODloQtXjELX5u7TRVzxTVW6R/0eP47pWNE7g8/Zsf8o3iYlOBz0otC7Rh1br
bzCmxisFcOG98KIWdB0hDyAYwqdIjSkY67RfcFQBEBS9mHfWX2PUJ2AfxY+QaYNisOF3Klb/upj1
pyVD55craTu8IJOuC+HiWjhUPggEnyGAHDfrjhhQ32ymZo8wwOREGZDARDq6j7PNPSgtFuAx3ddC
grlkSmH16Qby3zZqgPtOF+kjV9utHXBgBEKGADsdxqhlm75lcD/PCFHeY2hMfjQe904608uLnkHl
tJjAbn42PlnSuSpvLT8noyXvVIdmN0zYlpo4zejjoIbuKe2QrcsiQmtY5/ISLJC9xCFgVUWsPgJT
Wo/CouM8LbocvGcCnH2Ovd20tf1+deFT74M47papW/BNrKoqsq2rqbSYTwfUt8wYxYhzVyh1CMaM
vjiEy4a2WhecSb4tT3MsXooYIgxkpgd1RP24DDh9yTU7JAjivY5Qd3wMk/kkWWwB/bSNlyH4YeYd
KFoNKW5g/luQ4NBA9G8w38hDPLV/h2DD10bsnZjBCIPQntPij2dKhluST7iaXdehzzGsBpt8qqh7
YKp7TCjQkXDzK1QQ5GDTQ7I9zREJ37Ki8/Zeu0V7zYO2dqrHWoSqtYs34FgpOSpbrlvP1XHohsc+
6WPQGolNXnyeLFhKWdA2axgCZonjfQGqt8xad1G8y2W5LuZ9lskG0GvySDmNEO85Q2GX0B32+j6M
3LlnWXo2a2KrmQ3kAT0Mee2FbH7HQht85NHgPYsgRNmFjkW9QTf8OI3hU8aCG/cDMLZY0ZtRJn9x
PDEsZMRWUbL+egiaeoqZyhtD+efQhj3s9y78l+cexc6/Oug6km55UtomFaL2Y1xynnpN8IT55QIn
wjMApoPQ3smZLSnFQm9RwZdSFexb+RMoYD3YF99kwHHBO9diCXnJJwkOpNt8KIxTPMy5RSMqGYui
9nE+1oLBfYoMQVAbrsvuUpOvXsvhSlMApqHu5d+5Xf+aheC6CZYxPKIlDkn/XYQUBD8PT4638grl
Ebxbw4isYyYfx3FjtCL+nJcwuuK8xRhce654g7x6vKgo+w924rBeTLhh6h3I85Rs65X4eNW4idxD
lo9/0pYmGH8BOyVICSj9UJI6gbyopEVGXqGpQSDT0F+1LYqyUOKjT2YPzVbixUJS4uLuMtgY2XZ4
h0+SbOzbm6X3hdzG974gy7s3zWrHbFJUK8TRZagxrni595lOLnt04Nye7oQRDpaghYkQvqFSEc81
7aavHQmTxkFBeBRQ+D9uNNkePTeN594N/X7SSXzoYkqfaKJVrfoBl4mcUP82TANtImPiXS8mpEVC
cxIhdnhdXyiZVjTEGRy1Jh1yxNK0Ef58gWRBpDtIt+KyS4ZGC5whq4/huO0Y2ds0dhVER/piZArK
wlMICoW1HUQwWZmPJmTDfjRDpwd4zK3OrR9+YTfID7hdvLMwljVuhsRy0eMbMgN/W4GxwQOQVguq
vFOSmKUZp+B3nVlRW6S5ojR3WBNQSirZsxn3fKzkckj49jbOqNRbZozKZpzbk/IigZys/M7wrGi+
RQ+Dd8vV/B+oj+CKjGlbWZ7+Z9kUvRGX0x21d0xjGm1p8hjCTIFNajG6AJ666SohOBj8Hi/p6LTd
w/r2zHWY7Byf9UOceeEpbJmpIuZnh2Lwp4u/zOhOzuDP8dGZTVbs0Yz/i0eh61hPf0eupx1mx2w3
2XQDtBFjbpnbt4S6osojcnYxAV+ekgX4fjux8yIQixFrs15gpAbOgrshnheC93vEUw49S41SZThM
+TpFUBABNhFbYuscOp8d1HfoVEm647KK5s6zmi2lVT+NqpRhJBo72KNUCBeBnuuvibcPPByqDkXy
HDHPXJIofG9hgMmjP71QrzP64srVcr8SefHVhvidlw5yl/X00xMBxt5UIZQzxDYqQsp2rph/us1F
B+kPGH3xqWG+S3ww6RKDZ9oFr4nVsDb5i9urSIZlq1B3AA/OybienSN/0OA2aYf9EyKVXs94Ct1g
SoanvNTpxg/pXGCUYSt59ixiFAINuDmgy0eUc+S/xLl6ncZpLsM592tgYn8AlnbHITb/Cs8+G+GJ
i5U8htSXfyo6AzUWxKvvPOgtQ6Z5HULNVyMD9CGg/BxjcsYL36NJeSjuT68jgBd8hqFcQDzQAxmd
OQbL3Bt7gJzIthWg/XFV0Od+CV56moGCW2MYmPLelD7iz6ot9+UV0nzA3Nu0HU1h55oILHAk45A6
j52qZUrezTKAxrBAL7c5+TASnimCpXOX8RUiMT0D2hm66IFsS3QNRzbsx6JNX9eg/Y0Km5aO4fZV
aPZGI2SMOiYdhk0Rurtw0L+TBhgE8cAMxyARv0nLdA2ua3jIFBmvUMMNR9/PL/E6r3vIHP6ksbIH
avDDwjwLMm+ARSoA3wwduHjrRo5PE2cVKeNOA/xINrdPGBake5pNiab3Mwswcub4MMpuFmhqCoIW
kFext4PGdm/Itu8CSB7UoqDDI0O6I0BJ6nC+8yR3/gntwlu9Wi9+I2kmShNHbZUbao4rmT+CUOub
xgh0ink8NbNz9Jh2EywaEwTjEVMv0KdcByPAJQN56qj0XrcuZx7knv6/AL7Wio4pBezL2hqfPgqP
SHLhnnn2lI88BuKNkM6B2C/W8Nx7QkJhF8HSu1rMew5Vcch0xN2XgtdMkCSPkWcErdsC5CwwY8Lf
H5XwCfOGKmT6pHSEinRawxc/JABtYiFgZ4rUzpFsRirNME6HNcyhavbxH82QgNEcIeXrkBZR+tHM
Sxqgwi5kMa1lu4LHmpLXyR9jKC/EsncgoMs8GJBTgLyxmSEBRPdkOi5T8UGjFW9nsgYAOFv1l3fQ
WITqlwooGGSxvK93MYZHaLbjLp4OGzdFtUgqAaxydHQg1mGXBSvwhCh6HSOHgXxdixMK37BEA6AH
iR7ZUmTJR9ottz4JA1inQvegYSEAKLipajLsuYgIJiXfqtoTeI6DxIsuBUiS8TsLWFF60BGi5PlC
pLeWu9Rs3xaQaCP8+K8H8hW6yMCUKXcAWKnqcK9I8hh1GlKuLlYP1lKAuX56nXkgD0L5SxU4s2BA
3Ul7AIurs92I/rDSjBjqVZ+HF5EvcdmvEdtRBWYI8QxZHbK0b3KfhNiiiffeM3YKHXcvDrbkElqy
DqhVjqWwT7p9DrmMEwn0Rnn3DNgEl7bvDjBnFOcE/F2Nb/G5wIS3i8MouQKq5U/KRP/aWQI94p8r
6PkmRUztn2T2j60Q8mnqQMWAs9UPEu8QbP35S6w5aHSZvqo2TpptrxIEIgMVG3tdy5gA91sHlb/3
C1DpoHPQPHPIj0voXr2gLFrAZ2Bq+vzWBe5PqlP5GCRQ7Q96bDy4A2aFe8XnPj9KlJBW3trXNnvu
ktE0OggthLEI14SmCrxZvAHT6rwNwE/3PU0QXeRxUhf58LcjSsMLy/LHJFjZeVPxtpvNfYJctn8t
D2A8NBO+yCTNMR0P/KJGZR79wEa19MH48TmO/ioh71C2/M3b8UFucAopFrzFRXdb5ViAQQC83A4o
Mrf+0R+G3YSUWIB3Uh0ThfC7ybN0ly9w2YM45vteBe9thl2P/0Gk83LFnL/sIhP9mDy9taF/WVOa
76Fc87y/hYI41WzuSNcgA7qaI+duGT+ZbyBUQdBRyoEqMOtQ5YXQXeBnKblCLgQ5I54CLLf3dscS
Ssz7Acl/0xYesYX3ZxNnAFZGfkqceO7ckixN3PVACQN0M6ZsYhjb1hSsSXfHD3H4PssgKXZyljHI
XvkTJyG4DZ/9bnyOthJ5b2sFgx0/FkUA3mTGqi+pW8oim0GHgKF3Va+i44T965In5ln0822yXYQd
h9EmVj06+RJwqaM2/0WY05pw9mmVZt5YDf0GWNjvz0QC2s98h3hhXE+sUmP3Ekpv+e3h5T5OAxDO
VSAXsiDiGv5fwpRDKQMz4bSd26RLHuY8hFo2y0A1QW5ZzWG7XXr0nB8h2xq+oYD0d1GClVvE3boD
7x4ggBdCvEkGtKvvgrHaI+MHYfoBrmSwYSNwkMX7YSlE2tGKq8YZHzncsH+XvgjlDhT7PEOzCyqh
8/oC6igInowGcL+SdCyjNJIgwNL3PkRWjFie7VRDd3n0NzwoHHeNOfEUdgBfx6+DSRy0kyn9hKH+
BN8f2UmFZqYlgHgNv4I0gsmXnlvyJiMFFnVbd2BYxXbUZoLq+J6PSNfUvgHQKV689dpODpBRmRf9
oVDtYe36Q5gZHNFt/AjUUkaY9mOAJx4In0dDWA9lfj+YUxFo+xplxbMG53pCrH2GKx+arBqbD+Sb
OrTmMENpijZYf37QpOU7ZQ27JjEUFcSsSwWSBrmdW0F/Mjt3EOFAUV3M0KJb06dXIpMvN4NQTyWb
G5vmf80IQaqiSj4W4DrKvu3yJu8DgPIhNscpi/d0MOCwsvaroJ7EQj2+8W5JLqEZaTm0+LrXBOIQ
z2dFg/RoIOYolW0yCWHzssRxObACokWMEC0qFatMpPBCzx0Cb9TinxJRzJe2dckFWMF69jI9o5pk
6SoWyOzmYd5N8FRQNIT5gkZfw8RfEigFmkL7AGHFND4ZGaAmsY//hcmYnFRUPLM2f1B45ku3YtgJ
N+SA5xDJvLQCDxKcN5gzAzfNx5FJmIqyaM9WgBG9hXxWed5QuQWQrSPQrmtWwAAMS1AZmfwVxwgk
r3GOuzvdLpOCmYEJGv8UffKca9qf8L3oK3TM0xOWR9YE95edYoW84Oq48iBvX0Lc8y/ZuoHozvod
WXqvhnotP3nbyD7Fqsa67bjb2cnBSR3UyN1Hqx6fofBxXoAyQcP1TmQDNMNwlPxHHV0rEsUJ0qT8
06oGH6m3cgZ5HYIlGocbU+xv3m8BZE6RPcLpbpoowzoKnBa5NUBwpURsqIWwRk+sQkIKBMJoBPmZ
PcgkpnzOIazh6VEzRu4qBjs0iEvDXxlC7UN5zpuhTVpkq5M2KAcMVOB+TfxhgP97rLsmdznIklok
J3RgiuXcXQcFytpAvvuBjnvzsuaq//ZiZv8ERR9VuSDzOc3NguQegtoBHDevsPlsVeyJsAYijwtY
gogyuCqhMyTZAemycAqkTv9NubnyKf61HruZjRr8C0AlwCbxtWUca+HcqWccg1BUGJwXCHlyVZrz
91HML2gyOGMYxJzdg7qGnIDdXb4+YNCOip03BR68MsFPuEXJS5KE/6aU8CYIM7LLipQ/ppA5gHcW
l3xKghOZEzRAxjbVj8Cy7tsIxFZf2ExNVYRbhhkv7S1IYm1eB1/En8xZgItLWOw0y/9EymcPxBMO
je5sQW81jocCqlGmwHANE8GY5g9V1kLdvOQFlqkCVCw1QOtLLOItKjyyrg6V1gC/0hnqgJXxK15w
SEWL2zYg6SDxQv8wZqPdDauQuwGKi53xRhjDWqxU2MtwbiXjQ9p5kHzEfoYtOR1f8T2bWgXRs97C
7w201gKCEGKOkX+jY+0ZFqipkTGOf6ekhvLfiCOJkTQ15yu5hCnQ5TyXz3intxd8KFuF4JLxIUrd
sYda+DUVKbiaCYNuihXjR+YQAdmweyoslecu5aTZUOYEJsKXl47yYB+3d9cSvDV1APPQob2vIL3o
QFFskAaEUQHpsF1BQw9wzhhSJG2NTRjdkQH59IsNC/9m0qsdvAeI6PQhWu7CCtAWkHVvWDgFAQQ/
FACtmFxd1bbjO9Ob+M5TEh1GuWLXY+lVqzw7p4WJoHTFoI5Pzce1KvBNcHgvXMQBKQzENB5PbzEw
pJ2vYZDgLAkr8D6f8Dvm1xkxyDvfD8MKGhJaFgYVG4HdrhmZAKosDirtwNqPJMzg3gOKWmp/w7wg
o/Q4wXVyxkcyXFu6/LGY6neT7OxuBlMBVg14ElwmD+CLUQG23LW7wJ6wGHruR2v945HUHkIoyMs8
aV/axSGJOaJ4/VMdgq1m6Ez14fZa3LdmEGlc47X6klH/BqDUQyMmVFPIvVr+jUHxOYQjOcYYY0/T
FulqVVGCu7cDRHq30FAJO1hPGeD84gWGJ9voNC8uYZT2v65T0bPSfXSeKKL4/YUML2Hof7M7TNZS
yB5YBn3PSJhf89Q39bD69AszLnA6nAinwcsvyJ+Imw6CyAMb1ng3o0OlxELl7bbYa/sqkRAoQvYC
vNwVHYjVjNmvccrjGVSpHKF28b2yL4rom+NjrL0I1q61K7B8BQuKKR2yNMWIFT2Ts79HH7S9tdOC
la5P/osQ5VtKK/2TU92b4uDwsOmGkIJOP94w6NqsiOFd9PIdRFO+S3u8X66jqhZwTwEQUQTHwITX
SgNBQYcKEGI3EhDEujtn4OwB4m5XRFQ9zTm2i1B2+Fg9/gAqZ2mCnre4hlYAj3C2d8uV0STE2DNB
JeLnN7zVgAoKqP2n5XWmUj1Pfv4+LtPccNzQwBogl1sx9UMyGngosYp5nZAYpoFNPaZxclFk+o2G
TDYzC6crWhRRIqAMnp+gtxxOtaD42yYo+rbBCFAP52/VTd37sizmNsVRtveHnt8SysMDYAYogTYP
ED/AawfcEFowlkI4CDXUiB/mFbQT/gkQdcMgiE/gvZVDvEdT5VoKsHS3LkVNMPCm4jSBkIT9C8sd
UXCjqWHGVZT7fh1MFOiK5t8RTcGscBvjGQBYc6C0fWvpXDw6aXz8BALu/ByAltQD+B8IAH8xYGpQ
VB5asJwMG8ynDmIXfQzY0r0BwJuOZtMEkF2xQXOXkBNX0MFBX4/Ety4iaY0J+QySqj0jXEMetnAA
4IYHCGBP8NrCNYrxoQ0aqe6ANvG2erLrd7F6v6IzwyHHvvNnAQWw8wdQehssb3szL7YGW7H+802L
N8DhAhBqimqk6G0fa8TbXZYBBnF+9zNiCTiNDtV/45Av0L5CgVwJZGx/J3OMuTudOO6orLigdRly
BIXtmSmZ/0jOLSx1eDx9AE3AqYBejIXUdUhxY0WqwE2AE6WkTD2zMPlFbNVQ8mSWUMAD2SGR+a9l
FNMAD4d6I9PXgPEdagYceamAMHeBgANepmGuIZvHocUkxF9ivOWQYxHuj0DvzXeq+j9M8PakQ/Ie
Ev0Ry/zFaZJWMvT9y4R0mQuJODsAF5Iwb42PwZgibcp/Zyp91IizZHHyk/SgTVKGMuBoFuFh9gSt
pq6FB5Ks3g5GM4DDfuKe5bZldZcnP/Ewvy6idTW4kFc0BQAAu6sc1mFMy+1/HJ3HdqTIFkW/iLUC
D9MkIb28UmbCkkoSNvAm4Ot7Z09eT15VySRE3GP2dZTzOXJOUzUjB+gaQxkQiieWkAxp0HLD5fxs
4rtbTJTSIepeY/TOOU0UsgY3owMRXlKWyEj361qs2FL8pb01veqDHHfrUGXPWe3WYZdNPix1jlCO
y+dSuQuX7OUWOsjnIOmVCGTZ/k2Gd6fVPr7/7F9Xoxn3fQ8pZq6sD6Nal41LzyugyIyIopNUyhNt
DFyNFRWGV1ehcHHahqVSfH/jY9z23FZjtuAWq+6QivB+m9U4L4t1KctS36c0jTdWEy+7ntg7q2tH
595syzrCURu3jJn3jRXz5MfJp6e7/a4UVREZg61HuVGTUOpi4p7Aj8cg9wrSevRdo3p1wLWu5LJq
ikTEvcQ3Wdp1Y9m6fdCyoXmBSKlHq9blZLPVGBVrzFPiN9PWbnkdzlJLOflv8Q+NhE1do2/iyEzW
Ljcpw+S116GK8QcvKs61f3EqMOAKoq1eSj4kWd0XmWiHdLHZKKCjVfJG7IadETuoKGbSbkU8ONfO
RNlqsz57runVbFrKz/drcns9uuuyp0/c44C0F6dliRDvj4dBsb7Fmsuz56prlZSfxjS/ZVn2QiGc
GkCh+9vF4Dyfklm8+T4/pUxruichyOTqOXJIZ+KTllqfPfABdUKcTXs3TP07oNYytF1tBORsGI+G
Rt6xTbnYFdQnfmK/LY8SiNaGbVJfvB3fej6w95Spp896qfMvqt7tMfPdmsQuSsyfNq/v2kCzeaTA
idTnPNgZfdJ2nZutnOXV172vMm+yo6ewB3xX1RGYJX9HxGImCccRW/stwpbHh2X1ueHmfrkg5pSZ
uzWpDYS1uSy38kf/0CF5bvl1fhq8GLZUr7EnGodgkJ+fU9EDNqrGJH/kWvbgLcUZqS8+ybj5TPHU
LuMyJlHf0el1YixvbTXyl6HOtK0zav1jXvnJJib7iUgjLyDLvwTXzJ2et15A5cjdkWSlO+fr8jgU
Jju5F6fcJU7yt+JBPgi/uXQoKWc77fy9wNt7zWLx1qtF7jSTLXGJXV+lIZvD3FiU+CozGFtyja3r
FDKKR96rRIReOmPqPmdTm66L0Noor/upD+pOrfs6uX04J1IHpUYxB3sI682o3b9J9Mm2KFJMvbYg
UFpwBM2JHjbE6UNDn7CD27gfgxZILvaq/W9Jqit/MSML257aOqoKwzmJxuX3b0NeId+UED1orXnZ
mC29dEM5b3Yi+58qLa91Y2i3sGejcEx02seLVWR/0sgudlN+iW72znoljQ0lhOVioFcWufKufuWL
p2bRH2k9rFv+rWWLYajv5IBpxaCRj5GuxemnttItd5xO/MqCi4igmhN0HD6ia8q3ZEk8JPnY1Tdi
KbNA6z0zSPX0BrAjEFiKUdv7w/Cusl5elR/ru9KsnN3YDnaIfC8IV3jryclQcmM1ZYeWQ2CXGSX8
nql47JohBxjft6xLTZdpO3MCJ8EkOuKUMolfsqYfXtOu8KNEIWZDfmU3UEpGpMqohque3FAt7OGt
oguwUTQk9igb4zMENfmO+B5jkTRi5yXOXjMG14kEdtd2iPM3kdTsM0gfIURAyuiy+sETjIFiceO7
skQ/EpVaV6IoRZ1RdnXcz9KyT2ZZjVuuFQ96DG7Wa7R7+pAobFkrokwv+xOV02XdJF427HNDtx5n
zxue6C9kB7ObCqrfBqYoeSjTSvVNXEwfLfYGP1giOn2SGxKftW55H83Op5JOe9fyer+X2sK+Hh7g
sKoIo/PLLINMUqlm0YS593xtvZSF3p8dw87DuFzlJnds0sgzvQnhmlbgk6oJ+5vcNizWfs58JG5G
TAAFVXY/pIJlgJX6KHidh6szulu3Gu59k8RHqe6WgTJ0o9cv2lK5f6tL/Npcn4e16z6EGEhEeLHO
WpdalFzZRUieq3roCjVtksG6s0hRk2Q17wUdj9DoECiNuPeeZeWUG7eYhxA39F/Rxc9Y9hqDlTZx
j0bACVcbg8qhcn+cvfaOQlzLUyVoZCisCKqr5rknV/IQz2gUiPxkSuLROwnbfej8fArngkk4Xpx2
WxhYcxtbHy6JYK5LqtrcGeZ7YjnGm58hsHpIJloemXFxgEmxSekEDDW6ulMwMtbus66crT7T/J5p
hluETSc/v1fdOwloHAn9V5bYWDz13FcXfOQK4Z8oJIF53ZHTg5eMbHKEfrPV/Ck9VsVqY0jSk1fr
wrGe5pdilKgqKUNUc250sglrv199Y1/3ZzFeRre4DW/AAfb8lFxnr+gSJKmAP7BJ7nGuqDuS1OKU
3JCe7/Kd7H5ZJ/PJPrmrSH9GYLis7gCSkaGFEupyqfysjeqJGrJUQHcOo6dNm8G1/9am4CtzGToI
niKNMlPx1vOQGLhx7Xlbva32fBWoOJU7nZnA3aAuKeR2WovNZuePhfmjyPuXOSvF1+yATvWvW8on
cHz41n/czn5Ic23jxn3svHhfxu0/tsA9xhOkzaXb57zVvApwSIUf3sjIsadX0QqdkTClTLpk875Z
yfSJtHs1PfGkJdbOMvwXr7Y23OWfiCaE+dIpxEX7jfmclpd24kJriI0djwb6kI1k0nRZyAjRMyAQ
T21sG3avvPdb6rJxbQwMPv54K0c5xyojojCvdYPH1OV7XgxW1FrWqy8XGVUZ6ekst05d6xuBldNL
kHOZRRZtqQN4mE+9ZxJjzjukhn8k87AfG5u+lf7UO0OERcmTd6PRa5uZcOco0k031lu90/dUgPZK
5Y+eJw5dMgWMdofVaqBK2E943+Qi+Fj0v7J3NgZXSdOzoQYQlK60M6mZ3UQavNQIrYpmX+sziQMR
lW5x1Kzms6vL7dw5O9L1RDtqtLwYOIQ/EW8mgxFX42NRrKFvW58N77zRHf+1mEDkYLuDorhhLArz
wDjXGKpDx+3NaLN9b7/RgXmUC91a5ekiGJsiXJL2fLP8BlFGpZ98mUyuwhoeV3zyMrXDsSJaQXYp
aPi3xiIHjSi2KdIJHVGKExM4o3YI4lv/oJ0+Upr9/TpwA8VeYddPxHG1NevkFxP/0LJ8b2oV33Oy
X3TjDAI9aob1AEiH54VQ00wFAWQcGAkdm0b/tiqSXDUPD0ID3QLsxcretiaW1oKeXK6/K/5F59Ew
UJUbzVb9MboDgqTZfTTggqTqj9Aitqob/4bc0gObnddAK0kmQSpiyGxtnphb+VTKeksg5F9fraRK
xT+rNaMs1t7dVh0zOlJTX92clXCUD3rb3Y3Fj6lI6fvNC4GLs0lnHTnLa8fIN7902VBGkOeBy0GT
M0vzmA6599u5a9T6zas/1O8tS8pizYvkDMSDtH5Vz9RL8j3X1Ibg43KdbX3rJlw5F/e+aowg8/i8
p4q8O4yGw1il6GjGPlPL2WoIu2QqqrNxx0BFh2t+z3RWCGv609r6bO+6tZPVxmRan4nZWHkZ8Wdo
jooAU1TxZqk1xaq7sjN5vS0hQ9qm4dXgSv1eX51tWXDFR+O6pccv1do8dR0gv8F4JQn56ST2lbBG
aI/mU9ZVV9eFmsGpQfo6+Sx9GZa0grEXn+ld0uLUdg21FE3GUeWZv5TO6bjSg7Km4i1lUtko0wxN
R5HjqF2PmKy3oxp6bScnQNsNWq8JCn26NP180FbnVBNm8/QumhcaErcAe5l+VyULdOJ1ioaGtbF5
f62t9uT639XMrS3mbT+NP8OSnoXoSU1Ch2ceInR1TKeWukBNW6dPllfNyHEIIQz3WbLpLDNssywS
Dpckp3lPU/Vs34gfPgdeWdYX+nyc39kbBJ1jrWFre0bYFM6bq7QHfsObtKJYT9D9OkwtV34TWhX0
A2I49bSEshJnztq9Tw2JlAqPlKx5EI2D9J0/fZYcLdbF5Thzm3nrx/zTmf7V8FmnYMmqAoZIQgmY
Pm7HE2/jTlpDEo7UGGTGcc/LUyC3xkVxstf+kJXTo125T0IiorTFx+RztRwi+gjh2HmHrBjOmVKR
THFq1GAdjWmis5zlgZOQ6LAcfpUtJxEjLJ+nNvTGbDflXcDp/rSODGKkM8mUnarsx5zBUXj9rl48
xr3iN2lH6qTYe3zseo2GSRnvPPObOENLCtP9VWu2TbOKOLcX6XQdKkd7L+u/LjPp62F19v1lTjU6
/NVXiheg8YAycJgbMRhfE0vQnD6ft21hPlZ2dUGCC52Ek9qK9YM+0640mkfNfatKM6CcFMC0uo0p
Mmqd+id2jJ9FyAetyu90wjptI57R/7aENudN15YHp0ivnotcqK3mfcoeVJR6te8t7jaLUWwXMeJx
g5+B8jJ09aEj/+isckfOhN0l6wHn573S+O2s0Lz62b4zuDnm8XTps1tDyQ6sYmXRNx26qfwzi+9J
ugc9qSOPxz4WZrTy2xVNtZWNcdUTmgsTLQWfIBf/nop1Prn2MwLhizfxykDjpCN/LdTTYhLxrq/2
lB6KwQxL1zimWskwtQRTOmO5oVSmn2LRrxLPDQZVJFv9LR1QhL3f2eehbNTR69Wdp63/hgZ9A7U1
WVJKuvWO/SxnM47vrElG6e1ekdXxISdITJ55RjfH7CeaQ/UYgdAgiVNFs0czyOSiNPxLW+s8I00n
YjzrPiMaWRvJYDGrNkyyRHEhHhG7ivGFoSBwuu6CwMO9wNs2JRfTydFOupee2ladFleREPEjzdH2
sDgDsy/ukuyry7GnHYdTl5CIJFpmTMOnwUiI5hb4moy63trUJtXS/N0u6128EHoyjUCYTHXeMO6z
dNrR5aEDNiL8j8lF9BnZ8eEZL2hjgKzSnSxqrIKdBb+uqzZGE18xaDe45mhFFdKfAnzhfnldGlgI
mR2+mO9MR+GUr6vmPwLDODS0cDRbbJWzmJuCTLTZcKnq/MgvJlhDLfaXfHWVeF74L8nTQMruLfXY
IiSH/r6v+ZolIcCSigdohoMcnUO3qi2A7n1PczLrnREtmOSRaPRQqykxEh/f+yynWM3y6K9lSHUo
YG6joGKFwCO/k/V9kFipGpUAPb5X1fi5sk85aGYt6Fx5KOyaSnGFJOl2IXlsBsUhhO2Dw19wuvRT
F/nxhz8R72i5PaBy7saGS0lSuzeJni/XonntGo957J01HecsVyS3E8Iz01dL+M9waPHEeQB56IWU
AjduYydrcrAmr76pv+L5Hc3qFQzwiboCG4qpKxFC3aLHEuLzzrcdt9KfDzbZT22wIv5PG9uejkzs
VOYkKyAa6s7GTlvKFxdu22bEuazi+kUI5G2+/o0zGNdlGrotS+bOo8BShQpd1OnzWqU7HPYtWuW3
7KcwT/SLc/tI1v90KQ5qcrbtXL8sXCYmJXdD3rxa6QdjaGCVMio8bZPTlnXcLOUqhgAIGPf21vim
/feU5XMO8ou1kdW0XxOmVmFg2prgN4bUgW9fTDuNEdRCB6OQGYexNJgkh7NvtPxNGsu1p4UXGjt/
q7wK4px3VFVQ57YIZrf6LiauEaL8qY3EOye472x840nawJ4YGzCvJftmIAOmPHQQ+4Q7vFHbJJ5W
9LvJIVNHm2qcaVAYsLfVP2WOKmjK8eD63rqDXbAnxlkFN/SC6HPKCLyYTGys3J+0LW8msufzy4w4
To9aj2TuXoTdHBviy/et0xKDG1cd6WV9W/yWg31R337d+GHMh8LL5LuqU9BjcnsL8juzOFp8sbmN
yiHce6vKPkBB0VUb955yz+aEetcWd87Kk4DVu5fj7G7g2b9lpQuYUXybdfoyltZeH5P2RLllJ/Lq
XJSsUrHWFn1o9p8gN93JkpfqzDufAXEH3OfJXo1QadO+K4oDbRAgGnlSEv2j9A+645R3+V8yZqE0
4EXifCbKjfKCVixXXq93n9YCN9h0mp3mzacitS7NDY80sO6nouU+2d37VKBh05Wey+khWyd+x4R+
Gum+eZo9Bhi3X50mAnhtxtHNIIk02sagrdS1AOhsd+8W68X2ke3U9O2NfhdZJjId/cOtpmKqViTf
4jrC5HxWs0JRyO0QlAWkudvM33YzTaPfSgA5Af1DWutRTCokDMVH0tm5TYvoLAeANctTI1HfNCTq
3ggnubibsgJ7lWcfWj7sFh2uVeXcFTE/IUB2t73QyLiprN7jeXpnF/wNFtgDB/eSg3T4QkCR3C66
8BFX4yFzuf5WuLe8Sx9iQDTL2F2rEaeqp2y3EBfPiumtpVHG0zQ476ZZPs/ukh6aUU5bWGwMddCp
Jg1CTjH5//zKOqWD5LCznh1mF5LBThIZfp1vC4pUfox7nxMHhyKxPJsuJT7I20088DXSbvP/Wh5y
q0m+lrnlypErC9Yfk/wijV0teGeSB2emyLdDqy5zBldEFaHGt+C2+bfX25wnVb2r+QSSwybC7Jmb
2RQ1RlBXR7lqT7b4HrP1gg17oopRbtUEYyCpTOhwZvO0oiQzErXjKemq8YLSguKYcE5aCfJ76jMA
3xQmd1y2JEe4BacEtJBvTZhXSUyW0NTgHcb9W2YAZ0kY3fuiP2CKvtvdcJ3T5A61ZSQU0B3rsbxv
yOaX7fKSINeTvx3eGzUGHE6v5uxT/zTEUVf58UZKEGO+i2N8cxeB1Oo+KkYQXUHC0LMfoBUy8vxq
3Yzr5NIncH9cxPwRXRWdDnYlh2VOwcrCGZRWti1ayKTjsEuMgjRPsq2GOWqA9/T9+GHp3b5l7M4t
60vMNlpTs+8zzrC6uDKyB/MChc8enkiAGLzKucDrBtfFLL5AoSUmqkI3Np4ZRQ9r9p2SJVFG+pxO
pNyFf8yUeGPjdphzruj0qFD6GE6Mp8WjWDaNgeUMXLlvVC2Nsi91zFEV92XOec2BEo9/vu35Qd/0
rzmTpm/ruyXFnO48FGKH+BLDuru6e4SU48xwN8MVoaT7NFawhRBW0rkNmTbAUcqIuOj7xDUJpsGP
yH2iejmbJB31Xnds25nYmu333RMvjHPjMnpPbkcSqdp21XJmXt2IjkBRaf7wnISeXH60yr9jU9V2
mNQxRVpXc/0tunzZckvgeoZQXfcl083sb3K3/m3T+sEfipo+u13u05rpcGBEwxUi4VHzQ9f5oI1m
c5kMSnkq6ejAd/dubgLJ7H0a+uLdtKfHKbttTDBkD6fJj0/1mOyTKj+1jsG0w9/Qx95GknugdBkS
LCCa6xKiqiMKI1ujIE7RJ7uktf4tjvVVrza6HRpBg5Gh+UfgJS8yRRCVbFXczEb5Eddv/XAD4tl7
dAsQNW6U0CMnuXGKMxdvY4qy3HnpTZ5jUx/BgBDCq2YCoD6SWq4BmeI4WEV97TBQUrwFZN3pvJBx
aKqR79fldG64eGvK3vraSJNfECOyLPwlwF1kEHTWIRsRMLtsA8Rm4M6KlgJeKQsradk0euIP5dHv
S1YLsGdDCaRIqO9z8wX+Umf6Y005ORDWn2idyCdP6tHGHTzvTlf6W7vaC++fZq/NkOBGxqZmLUJa
WG/MEGHLsTxoiDFSPE3tfPQ7ERFj2jWwtyrdftILdz871eMkuMvJ+kA8bEM64lh2xsg9z3pfjO6N
GvojB/y1LrhUADk7JT5v4wURwRu9J9ttXl1SOMZC37kiqb/RYufVW6wz6CPcS51bLju0+4Y4cZps
6TV/VNlwavL1LZv5Yxp3Ddhih3yAeXtTdAmjHv0SH7hcjPtEI/7YUoGa2E0fDKwYR2ADoLCy3y/J
F8ysuc2eVlPdV2Q8MRxg8DXDHQEDuoK5Ph5XaVAyLIyDJoyW8JMokOny6SBzXPesPJlV/lw54JA8
Fq7Q4lX6EIFJWHCP4w/XIM8sslPpWtu86j7dNP6hTkTXuLxraC0HbBjObkyyjcizV4fIIczW9aHX
B+q3dhCnBByRgvc5xVaGFEQU+W6M869n0+oYRSND0cd8WHwyrK7r8Nxkp05yUZao3DVXbqJIj7CY
/8gMvq5OYu0XgQpEKeboUZWP4pngpcYlZ2KBU9xPUe+vuzTxLrHXHukpUetUXbgQQMOFGC+CVnIj
KVWsy7yVyhZIptpR2rfCi26nQdfyo21vnQS/qhjqV4drc03suSS6ztuFzOh3XkHuHey7bMbeH/w3
A5wgdGPJ1sNeHm5P1dJUWNH5eRnkvSxyZw9ssN0t4EOAT952SLBASJrCDAn9Ri2SDt0FPRj0f4iy
15F/rov9RwAebFJM291gK6Lc9aFX3NOz9YkzmiiJz0pCGwz2RsZuE5Z1yvVXotqUIHwyd4wUjdBN
Z9AINEV6N0NkS+bstTCGG16BG6QyYQixByqp1JcfLziYWgTis4r0sfgrxM/qzHci58Qs1y/Naz+1
wtr2yECT2xz9qSPulpDodvz9HMvQXe17p6E7AcB4ESQG2xeLRKpM9BslvGMzLaw/Iv6t4OtBYkgC
PYVqdBMqGyYkK9fAISII9LROsokLKekL9upt+lqh6cJABRYdoFVsNBZPgmMBA2fyjhotfq2svPxd
DXCQvpKnLPMOJjCBNeEXKrqtNyr0vGVDKDw0yvGDimrAEtM/9gU+gQQ5NUA7sGYINhW+XQGtyihQ
F1tbO+fm+J4WQ7rzTUTbAdJS6/JFkH5QQW31p0Rmj1MLEASw17meu2O/jsBsncbdLkv75q6f/NxP
2tQTDnYe42UI1ULuqdQGYwdupNo1lhtWib/BMf3K3OEwiIKtMyY5dqW0Rxgqz6NVhHq/QqGR0ISa
wzjLM61aHnF2Xub+a+uBEIAYtFHOb5u4/adc5r3bdw4zKivoOY4bGqtd0YeebQUWZhMyUTtqSOfs
zGLLQhqnYcxxGU4L/pnn8up3BPlwUR0tt/taocNkt9kCPV1Qv1tdhIIBDOh2GIwnW9AdmhHRooy4
I4W7+s4R1hshUz7PPTkRN7tXII060xHkSLjF+Nj9cKY5tN+Y3V4nftst8LeiKz4GH7qI1NGT6mJf
m97WNtGvptF98daUN0kdznb5VXt8YEdmuzzrsTjx3mb/Ka8W/IbCDRvusTwjEaf3B5B43BJ5ILTH
JYi+Xk8WMi3ST+VdfPxKMhuvxWgdG+6kBf3saYkjvKODjgk7avOPFImImPRCzdB2w+2HMi0gvTr0
1IWAOByJvTXRAmTLQwSbl/3gYNmcYrlYzvLn69YzLJxNSs5fJhPhvfSusj4nEL4W1Ld9pxGq92FD
pOUDbacLWMUJTYOebvqy+kglQ/3RV8g92AWkuPbVIM+tgJtiWQ+Jae/zWQs7dH1uHATTWyPyhuqv
mofvoqL0gzWSNJ8jhGJEyxtxFTJK3t7bI8mGpf3HSigHUmrzaw4yP/qA/be8CuK9DR10l+JPHkyC
tDuHxhnTAJ0uLe6a33jkNWC0xWNZQuvVuQFv4nkOPGQtkpsQ09zmoSJRELSJM0YpWv8R9O3MvOvj
eir9Ok/NgXcWBnKH6lNZxl1SFmE15p8w/Lgj1POu45aFm4ncLZYcrcgag34YD8JyLvmUnpOsjHw/
PdT/A68JyejGcNcRNPHkGK0Wnbxy8aoDtCMjGG6RDF2cU9Afjz0ZCSWSj7m1ahDqNmPl4CFaNefq
BpmeExaADf5L0RjZEboI3glHPfrjdAdx5Kul7zZ2xWvj6u+2sZ4MjB3LFfc+JaACCNrSE8Kaiaia
XMsyHNFRQaUUTg8qyrtpaiVIkP4xIVMhOTgSHPJm/Z3q5stEt3Hr/sTZC/WMN0GD0uQZFKLz5jnu
KLMJ4usVdTn+HR412LgzwyZHuSQGMzo7aDIHJ6OLmPXHrE1fUiaPoph3S0tEpCQ7ZWlPdqvOOPdw
ALQem9SB0aMBf+buOgJZGlSot9yt2TNrmfJlVda3gj7NN4zFpeePFUM5cYQ7U3cunb+eV6/xAt29
edvre2p0PKrNCXIqrvB0ymNc36U/GDZzDZ6cC/yd+YmgCuik3KuIROu7MRsffJ3HWAf8sR2M+d7P
qWOQBG1vRQGLmDzcfj4HfA+iMZ+UBbtLzcx2gwWQ3odZGQxz/hAXfP3r4n4VNroTqSMQmda0A5Lz
nK3eBMAT0EPm8C4yRwRk5Osd2H3nYdXFXQ1hdVn18GZYd2UbNNi6ZJmfp/oZ/sayGYbh0At3jkw/
2xsFtL/GwY5x7ijIBrG5ErNfcVg98B7Y31tLEH/oPHPrOUACMHgBUwratXVCrLlfylcoo2eZDDEg
bGaV2fStY1fx2wd1aoOzXLudozcRa1C48FUaqZ8a+XrBi6K1aRGNLFdClUsFKm/g47bAV9UCzwZP
yYX9lLv9Syn7y0BjI6g7uuB+thaPDpxHytH/+ikNWy+5il68Cw/5A0YAaQCSDM1NuTVz5CP1ha4A
oIQCGEHSk2F1cL3JmWXJIVuaYwfLKKb35t7yZG4qdoX/pGz1FZNrm3EWar07cbAf0hq7GWAhaEJq
WGWGcUwmK+/mnz427hu7exQDGzenFODITRHFwYmNEx81Tk2idPhfGy+PmU+c7ko55pJJ59e0sruE
oiLSIOAXV0ZJioCneE1vXZ0TbDDdi8Eqg24gxAbPoEv1b1xbOroxbSCClWyO2BpufVHl+FbbLXUu
87Gp0qPAAiVCt9EX3SGNX1/yYsU3yfZkRnZGGR96rdzifmxpr76pzMCrrz/HCkifdts/xl2h99mJ
yBTtcf77drJfHVuRwS65geV7r7QOawcOyrTAbks8YbFfAfXAIlH7FD7Sfqz4RvqZxZEMeZ8liRyI
P+65TcUDICAKq7q7h8/zoK3uU6IqZJovx0R/WP1oaur3wdeJiWBVT/ZMmsk/dPrtUWsRbFAXh9E4
GymB3+rrFjoabf23XccjKTIs0fxXQ+khKEorEnagzk2psP7FfDg3dlc9sQjlUMfmq3fbIeOB3hu9
7JxpAOWlijju3+y0PcIlPfojXLuVen6O4lTVeGOsYVjyBobKdL8wxWolC1H6hZtIUgIOB7Xr8VDm
jf2QgKEDw7ofVf3tDEm8LdPlzQGRNkG26uwyWic+9nHL9ad4chcrVLIPCZHe/OfqNzGH58JAbtfd
wIZByPEXLMgHriEjc4mP87zgmsHPWlmVQTGHFTLSGPadotdmWOn30Es+/f0dr5CHYQBbRJ9mEtfG
VIG51DfUTqDc6jp5aKBk5jJV/U06dgXARQLRh0mHXoEaUbDWSeXpM7d5gm1YMrbB//R59U7ic4x6
6V0da975nYOaA9SmXI5tnu2tRH7SbXrHUzgYznIqacFCt2HChpBwhzh8dWqHxq4CIjrdp2V+dezk
sc/kHXuZT2VabKibFDydiw5GyyfvUBmH1Uh+zVZsoUcdeIc9FJSci8I8N/b63tn+1pRLsIyo146d
7moTJo5VnhPy0rWUkssQt5dsyHaZp44AlY29BaIBR5mmCLEA7SKTZKYQl5qRlBa/BMi3JGZpPazy
W7f+qZ7hvEtfIRX+zmXFSDkDm+j6VPFYlTDiNRDuGd425YZpK+EQ44eh8WTOCLWKmI/X0UHlC6C/
lLAIJKNB0Zak3MbXVreOzPfWRjPrHOqIvOLnqFCwnvdU6MmFnE04mOuvrREc6A2Yung9sOLhgYfF
4m8Ea5JkMbzFMCIWTK+I0Pg/ti9UUYHEl+A4trkLsRB5dNX3leaHFgnFauXFFNf4/3bzWZYfbGMq
abnmiHglMFoCwZpbflkxKxp6rLtBMjfNVcP6eS4u0wzQSPz09sAJw4agyf6gyOkiAxpjslvLheie
yt8aH/g3xa7MnzARcYUqGsVFDi6im548C65G5wSrk6NMmluza08MZwfNMt5Sdoz3/pMgNNf3H7QV
RrLXcxrojbOr4ndSgq8K3x3NTPnmeRUDrEEEOUCwZtx9+ILOVJpeilx7cFr3eSRY2K7TTlX2N5SF
XVubGLEU3ZCa2IOJOa5FzpL/NF5+RY4NF16rm0S6UcMj0FEiNTlpqCrtkj7fzwZj2GhtvARR3xV/
JYQvGw8Ao4dmQXeXzMOfAreRt8624bMvC2z9nFU9A+AE5ZE6NWFwEc42V35SnfFee9W2sACgd0on
HOdlL/I/0s5jSW5kS9Ov0tbrCxtoMTbTi0DoSM1UzA2MzCShtcbTz4cq62IkCAv08Nq9tWIVT7jD
xfFzfhH5x9IBPI0H6TdVKDZIFraw6ysb+W077dwbIUKm1qA5lIj6HvhXAAg/gzYS8pYlRckdROnc
7MEazFt1CLcerXAP7kobN9s0BVA2qoQaEDTJX0nZ6HsFaAMFgoUcUrpBhGCvxc1JEeJDa6h3vOtR
AEeeZgdB801zNR7VHYwA/6sMdGsXxM697EkvVq9CJ+CGlui7hIjRtvydBQ7ajRNgaaYP1qn0R+MT
werWhoAQoWNm+tELeyhK0WOKOmYmy+sUDHaZvqpqcxXL6S6zxDd8xK56wSS51/x7zJ5oeMYxGLjG
/OgzZdfm0vca97DroYsQWtFPLHGS8E7ex4AObrqh3Umy+SWo4q3QyMXBd7nzCjHK0bWRXq0+Hm4G
1LhAqMRbatR0H/K7asQQly0tGfBCp5QLHNbKE3jbGOYKdJoqVuGhkh0JraiAvaYrnItgRzvkQA40
nUyEDsuvvmL9wCzC22P++z1yzYRDX3pDQMwjR6UIhwA30hKhSZmjp7/nmmNNo6ClBpfCrHYNhC+E
yGPKg8Ub8O6fvlvrSAyaJsq+2Q8XF3EOZMnOurDcFwMkhVL8COm551qYbo0hCY4hrTYKpLRnNRNk
uQYJMYKa2QXbrrKQ3guSa0MS1JVoRB9iTW3HC7u17yL25d/4Ll1UwwQAVOEcnCodoABK5mHwTL3/
NgtQh6VVzj1gO1HEpvF3OLDtRXA5g/CjFZ/Ttj1mJQzFJD8YtYu+6YeEUIPBh6b8ZSuAAqpQwEba
pK81aqTmnQD0DbSX0kNoK986Md3B2oHkhBZ3+U0bojV0gFMkeBiODKP/A49keLD4pDE7wNsM27Jc
YCUY6mzlUvJJV2vEiFIYd5IpUopy1iX6nl3Qr/LcuC27Eik9tqOs7kat5r79CEzxTkEUU9dQOfUC
GGbYjg0xcGD6LH5lHtDJeIyqt7AE7qP62saose7CxshEX4O8mN1UktQXK1NWjo4SoPdSaCeY+1ed
h1kJIjorv1SRYfDNbUYBOwtQwVDyx2FQKexA5zDzvVi9WGBmKliAPmBAC/wSniv9iTuz3OVIJj75
RRp+yQ1U0Mo0/65y1FB5oJbeIdu0N92x5TAI9CAMlKJ01iWFSzz0vFRaSTQ+wjL9aRmAgrTOPUYy
MoEuDTO9Z8N6eIi1xqb06teUPsMhqfq/bvdnHe1t23IhEGUSLA85jx+tNIU54OSvTqP8bJLyGqsk
HpZUERWp4qhSHwL3h05nHKHd6wpGAs1+ABYRXiElcgCrgT7MqfBEuBhCcuPQmCwclC0c4Qq0KD3u
OHuBVCDs1Fp65F3UrKMS+RyDtYbrBuqJjkaTEjW3/l7wcARBIJOUSBSV64GcHM1WusMUzxrEOyuS
O5NHBQAWHXNPJF+A9T7ISnEreN4hkbG9yUD/rklygCzlzYb04tg14Q3FvfAqNvGFQQRl5UuBBgSb
lEQQ+GnpDlbmBoG4J16JyBS3HHIgtawS8dkCA6BD4tMhhd8vH1tfeMSxROIW7YH+tlCp/dc6d15j
qaPFDNDdgPBC58x9KBwPzQIOljyHnWOGlFAE7YWyXqWn93HnDTvZb4prWnqNiGCzVdxUioIIXRgN
QBlLTjYEQyB9CYXQo7SEc0VlDiBNyUqOsuBYRxpuHbqBtKFTo8jIGPEPoPxLtVYM1Bs4rFzTioX/
YaKy2hu5AR0iQ5hRxJJKc0qeiyJtbdInEzLuCr20Nlofuz9EQD4KL7+43w1CZuy6Un4bHAdQXFlE
p8gyJPp7VkAxUcp4SOsK6ALZQ6WwGwrrxYiiN8Udoqva6pEBH6LhOOCayRXhGCNH39ukQGNuUSfk
3ZsK0UGVTH6p6DTf48TkQQ687gb0Zr8GH+yd/BDF1cJlX1Sj0EgxJiBybdI9laDN9tTT7mVdLkAt
JHiv1ELz4Mb5bYTz51oJKF+p2M2tpI5TvW951HljHdBQUyqgpi7tSxKEtd6j9NkNocduyeWDA3jr
RtEBO7WDdZdIKbVhJU+HR14MAN7wUoJVZIn5SZVDdCtbyX3TGuCOkQ+XAvPp8s5ry+qjl7wHPfLh
gXWgoPcK7Kh1mukki9AB947ov/iplhzApX9BKDTepFL5qmPT8+hzWWxd+rgUXHX/JHv4o+otUlBy
gdxireg0xyhproaOBklNnqXSagyGvWfI/FC5y79LFjKFuGBJuNJE5FrpgIgY9RMXRxcV67GHBGqV
Deylupep5YMdzRGYoNoudXsEJkNUSl3lSk1l5Buk/KsKrAOfTjoNyatacKAr1FxSccN/dgei5alC
QRseAZhozMKcSgvp9KDdwmJvrYGiMlILHTl8O0oxV0fDEmnS0movsWSoLcwNKaGX8VUXp6eKCq3d
9FCgRVU6lX05oBobPIVS9wWG2lUvteiNoq3ltvkuHISj2bTXnR59VwLvKbMkqKDqXRrDIm1N6JlF
xbFCm+rBS/pXsQluZbnbC0X6gVMOzxbyYggcEg0qwI85EO8+Nm9C8wN2848ucQ7YVmwtgTJ7x8tb
CcmPW/2J/+AlbaUj3IYPV0biOQrei/RbmOpQeitK7m7qX7V6+tbofGpcL1d9312zC/CViHcmb7kE
AVY9NB70Yng24wHsoGZ8NR1rG5EM6Jj5NNpHq+fPmAcdaPM9tqN+LvWU0EhWGWAKuQlpGWYPaK3s
rNoiOcBlnCKM72boqoFlADXba91ovaNtkXSv7dHTzW6Q0ENuUbwKULDvnYj708xfqxLAIlpbB8CK
8pPvSTiZQvvb4p2hrx0NkomXa7gOCxpvKErU2Ga2GQ2wJk5WbqNy0NMep5SssVuDDnPSVn23BMXa
K6nwMmhDh1dXkMApQ6zX05NsU+V4WBWpkL6BmxRIijJduA08FKhYFHG5NhFooqaW57dm0z1IdVYc
0STDrCWTDnoLkEVQzIEzM87tDsGMnZZEPGMV2CR7nafwRskIjpEtHCzRb58QTw1PFq38UzIaRDHn
qt1a2iNqmeUmF0bOaKnAq04s/zmVB/fgZoLwtTSd2yCUwpNnegOgQY+TMzJpKxi632xEfE2fPKkW
bKycwFUYIc8DNPAfPEolm0qCeiz5JRJ+jY/MydgWcWGhoc4StyGFaNqdGx0s2ioK8Z7NLetj1Dul
uhbfS5UfrgUakOsikKSnpJWHKyWvDWqizquYZihnNhCVE0sFDy4wUakHU8hAh3NjepQL/V6nbh3V
bx14Nd4qYaO/Zs1IMWZV7jPHH/ZGh+CPlnXqTg6c+F0WErqmvJ5sMOMcRkkJ2xWjMu0DacrwVfeQ
CWlrkBVZVqMVBmPYg3BKbc6qN6isfGRyAcwqRW4fUpO+6wPYZVhHcAuDg4HtThUSszhAPymGqYFb
8kJDteMmdiD159RypUzufgZ8alvx4MCD0Q1PQYtiv5tK5Ph5d6tREbkW+ka61ZwKPcWoHWs8lfja
q0norwIlK6nFm+3Ri/FxhG4AkBnvIjxMCtxVou858m/rWumSVZll1m2ck6tilzu6MuGuQuYD40UA
2xpY8p0auu9VZ4Dt5MPS3dJ0tLKGvifX518B2pXg9ZSLV4g5ouCFH6q7L7QgBnvui9/gLuJQ5w+H
CJNTNAgqfIAj1SI7EepbBdijuLPQZUkyEn/B0X5UJoSzNooGUnavA1kbfI8RfnJLnUveGUYNSJ/y
e9n3N0pkZetK0W7p2yeHgZZn7zbSBllwc632QBlimfaZYcX1daVl4U5DxuApyiA2pF0ufwuDV6Cy
WowJT6AG20Lvq20ih298PIgcZtetpEjna6XgnMhT+AswER42HdC1EygTjttBG98vrvou6eJdqWSA
EUsUD3G/IREVRB7u6NLexllhfKDY+83wTUTrs7b+GUdWsBba5MloMuWIRqW1lmMtw1hBgD9n+eFJ
RdNln+WF9RU/sBqdWpQjzAzWFuLHyl3qDNC30eUPMOe8KzMKSLmUajdGpBt2J0pPniM2W0AoOBWg
gkX6o0rXQ9n+gG05dpvLfhRN4CJMA624MYZAO7k9/GDRLNoXwAe3QREOj8B+nCu9QPAtrH8krvGR
R5QxrZu0VEgRG+nVwYxpLUmy+OIHiUyvVh4AntLHp4Jt2g3wUqxF4xz3eTV1vycyF0mEduKpFjI0
JHMwfaIChEvytOc4wJBHi3jj6rH6YCYEbBzemEL6RYjQyDILUbmiyKbfohwIXr6WOAqRs7FJ9Lpb
mADIxufUESqD4zb0MO1xqSgEBltITJzRuwfjmZjeHFzF70oZtHue5FTAPR14JrdNF1Yk+xVClhtK
vzrSroA3VdcSSQ5hYwP19DULgBeQXRPuNk9oWfhiBsoLkj6y7RpKtPNwH0Q1iuoo/lEqYucJlzro
qbQuEAipaGoH8qj3WlRfkV5DAQyHHrvHCRaxXFl4QcA3A82lWhScomOBJ3JmqxJMOjOFkSG0hXVK
uE4fpKAtH5FL5SWChjZtPCV87Csk37wG2RwwdU8IQgKQduLvgyrEGGBE8nMRWLeBrJBXaC1vlja8
RWjkNlcqNL8j7aaTe6e5FcTGf43wdoy2bUXHCpgD7MWKNojtW8l7g5z0naGlzkNHJxF/WV08lnFp
PmAI9xo1pbRiL10h6kNjIxjUZx4ROfVG8C6Clou2BcRsx7V531bo/1Mk0e71iAJK0kP+RB+st5Hk
/IgtumSVRkeQd9baTZ33Tm+NFkiTdxM2TbpG9vxGy/P+QR/q7uQDTNj0dEDs0GseMuA01xQ5vsUu
6nVyhG4PCRlXKIcdT3EQlbYCP/69j0FOtV6aP3CuUx8fISQFrfcm8MMnygz0REIpw8ZDregU04CT
zPo6Q4Ta3zYR/dE6UV6RzzAeijYsyejKR8hnWGFl4buZ1akdwAR/KBO9/dLXFEGGBBK1KJXydWsK
0lVlQi2QcI0I6g7PlaIQTySez/RXwtW/TM2K1VQL8VsCDSGOXLPGvP6X1yLIbPEGQtqIR5YnXfeD
t/7P//hf//V/3rv/7f5I7/72rv8PHpR3qQ+45//+p2RhWX/J0t7kz9+/PfiJO/7b/1LUbHTbxeOW
lAARtKOxj9YefVFeaiss2/ELWpcHfZ/ZLoqo8MpXwW7hFygLv2D8hee/gBdZ1pgKWijOG0nMFtUN
0Ou3lNzoDq3itbt27MshjbmIMA91EjJFkpRJxKjrxEqQIMY5kFStnEXzTQkPXnuPyunlSJI8G0oz
RCQGCSeOP+VscFLoAo8pc3hQxt7ZZVuQ9SvtDf3jblPZ3sb4s3jgFCRVFw3TUD/Hi1LRSCTFR6Pr
p/WabYeXyFqbt8FDsmn31j5NF+KNq+O31WPKmmGoiqrLqvY5HFUYpOUqh5lss2MsdCct0XY9LTO9
8I+NG2J87X1ZmFJ9Ieb452dTWvcjEKGREPWjq2PTuaNlaUfr1MbBKV7RgGHVUNHPdn82uWejnXzM
RsD5xCpZN4AVN8MaQNQeCsQqvfL23lG/uTzO+WGCDLHwG5dBHHweplZ7eTgoDFM2pZ9xKh4z8wWk
+XZgnV6OJM3uQPNXqMm4BuqXuVcgnJa8gt7SV7rN3bmPTjGN+g129mthuxBRmv2GvyJOTp2KEn7R
lqAboT6aR2WPfM3KiHfDJl73+8XvtjS+yX5HO91RJAv1UnLh3gaOcxq3IVe/ugK9sF1eKeOy/31b
/DM8S/z87QC7YE3vcSkAlMuoK1jonbe1toO7/Lgwk3OhTAk4uiEZsmXJkw0vCqZDA9xC8ivnkbrq
N1gFditn7dv12lkp6ja6SdfZTrtbiDt3sJ3Hnex8VXZT2VQ5tdHu+Qmqbeet+Q2eDf7axvt14cSe
2wzn0SabQfdluQ4H8Bl5at12TXlrojTRRQj0NlrwB2faeazJbtBr7iPKjijJiQPywMfE2vNkXHUV
l33ytQq8hbGNf990sZgoCapk/PyjjDN9dp5FsTCA/AclLYsKSN8HDaUeGY3gCJp2s7r82eZu+/NY
4045i2Vm2Avp5ojIPjYH/OT32k7aiPtyfzmMNLsqz8Y0WZWxaCpKU9Yo4UGfsPVjtx3W4R5Y/Aaj
pOIgb8dFsrTPZxfJWdDJkiyk2mtRSEjhCdKiK+8l4z5seHsZC6fX0uAmi1FIQtcwZCZRT98hAmZw
9Lv2cHkG5y5WU1ElyQAGKhn65EMZqeFUKWZUNvqnyjs4/X7XWMOTgOGOrVkIXnkQclZKgw715cDj
l5msRkOSQLeIsLBM2ZyclQGSVX6A1raNB986iH66+dd/K8D0bETtgldRTgAAtSs0oQsI4ZcjSDO3
C2MwQZ2rEvRXbbKDqSymVaZiH28pG6j1W39jriEUYMrKWe9sLkeb+VIAljRdNRVdVRRr8qW8QUXh
12Q8aXJK3BuJIpGEBAPE8uJVMhfOJmlmjX+KNtlYkgaaqSxHcvpPXAS/aS+0k352D8OR5ss2uuez
bbWv8ffLQ1wKOtlY7VCIlltmkS3CxG+D776PWuUmHhb21ezSO5vJyb5CFyxF3IkwQj/621y3bryw
MmZ37tmumsyeEgha07Rjdhy+xH4FUWoX62+XJ0uaGYZsKoamIbSji9L0PHfktB2Q3Uzt1vZvFHhB
vKfkr86+XucfeIJu/izdOI84WYKYxQPD7CHWijEEs4OIBV21cB7NLAGuc9EyTYv/aeIko0FuJ2rC
kkuxEbNNCQUQBQel+l6KC0ttdvLO4oxb++yCIkGSBEq143MbrAHwcCrSC99nPMEmJxxD4XRTLV3R
TX2ymqXC6gupV/g+R/2YkfFWh3aX24AXVs4XatXpVXKDFNrO5MlULyzA+Wn8FXuyxIO6jlJaYCk6
mjI8jOA2Fb09HJevZqgvjVNeGOfkFDSQr1DViOoB1f1nYzvsLVvZlVfIJaz9dbAQbea76RyBIv8X
JVFWJ0swxSJD9mW4Kql1E2KCFpcL18bcS/pThMnepS9aowXbMnUWwil64lErsDxa1xbAbzxkUK8S
NO8B9zO0qOX4WZYKZ1NoygjllJbyqJmDZLxYZJknNo0ic7JMi6gVYgMtYjAht/jsjXQN1Jl3Cyt1
5gt+ijL++dlmiAo/03pIa3a+aTfihsLMVj10R3kLmnabni5Hm7nHPgWbfEExENQyDBIg18CRHKfb
wIbeWVm5R7XAxmNhq1GlvBxy7uGp66RKlmVKhsk/nwfo1mVbu3GBStm63eg84r2tu8vXg40pzs5a
l8fL8Wa/2ngwa4YlGZI52fnYh3VYjhEOdzDUR6L2Hu745RDzQzJlVUQO11IsebIyQt2vTRF5Ejs4
0PXx99EW/OrGv8LtYpfyuDX/aA7PAk4WSVa5HZpdFuWPbXyiZ0GRKb1GkBAS64ZO6HYpt5+dRFPj
bWdwt8nWZIBYGCDaAZ6Qty1SV5HzhiLYOtPU28sTOXNS6kiM/hNmMqwCkoHpm5zSuafdJ0N+FQ2v
OltMBfdzOZI0u/LPQk1WvlP0kmrQqmflR4hqZj4NStQWZFBOwD9ABen144CX+5fQyzxKxbQXtD7B
90SlFa2pqglBqU6au0gPngMfy1VLqp7lthAearWqFxbY7EF79mMnx6CEb1vdWigWiMkP07up64X1
NDvvFtp/mg49XJTHyTo7c6CJy0DaWU6R+V4adxYG3FAxyqXC4bizJ5ewrp+FGS/pszBOi6t0GFK2
wKkPNXhL2UWVcShgRWNKcmf0xUI1be76oAgLgIgVqxic3Z8D1jJZRYeRph1dSVt1k+4AYm+N3Xgb
Cou34dz791O0yT2PvkLUcL1HdvUKGyiGp2PjR2FjEP2Ba2dlUibR7HArPC4s5ZnVYYgWuE8TXU3A
R5NRGrlpxkh3wCbCFerASWCPkAbqXBGGAisEIGyIDAsrcu7IMyQRpyBdQ336t1M8kSov1QVeQBRk
wd8lByyvN8IGETbeKe7jsJH3i02DmWX6KeZkmcIk99XYIaYIY4QcYGXdjuV1OKTQZgHr2q6t8SYq
douRx9NgsnJ5XEoW72PdpOA2Of+cFIxM2cRM8XNyEL+VJI5oXB/wsuCL/g+qlzPn7ad4k4OwLFKx
NzWcyRXzm6TtB6R2/PD+8rqZOQF5VSLByQOW76dPxkRTrA5kgPu2N7yE3n7EVdb6RoLmLBx7fymT
mx3RWbTJiOJI95XYL9CLRWQc7eAVusa2YGORCHnmARn/Nbxje+nDzaT9n8Y4OeVNsGGhUhM1OIzl
SgQjSKSqnXG4PJVzz7/xYtSo1tEEZ1Y/HzSoKBiG5yaR3d+rR+DrxqnbQ1E9qu/INMtcyN61tb8c
c3Yz/AqpTB5nnWRha4VUt12bpW1IN4qDoZ96FSwVfWc/nIK8ji6PN5A1SdcM1MxdMWQKEa9E5xf5
L0yeuoWsd/Y7nQWZ7GwhHEyEC0taSi6CfdUWWW78Iq6i4E4e9iqi0IbSLmUAs3v6LObkmzWD46NS
wMDCZ3MXnoZ9aEs7FExuQE6tlq+H2XnkNa3hm8ZkqpNwXpnKSe+rkd12b04JVrC/1dv3y2ti5oIl
sVZ1QzO4CsxpDSzM0Gx2EhlVL9QJ1fZb5ER3oeGj0IKiqFUsRJstuZ2Hm3y1stPcLPdoByRXUI02
tMWO5spZyatwnS88VOZm7zzUZPb8HipXEkAxSMvvIP5hLqXRwj06t6FkmQeCpisch9OFngN40JOI
yROz8AlB9RVeKk9lDiFR/nH5M81GGl+SCnkJD+jJyWtgsdiGMlz2AC/JHCZynFK7xhQwVYulVT7+
XdObSz6LNTl3W1yPvMjlja7uqgMGnTRsOm7K8g7A/cI3mk2AzmNNTtt4XHrJgLof7LOxQ2sHW/1r
VN0Vm7HxLe5zZGlwO7bWl6dzdm2cDXHMj87SyhSVMbAYkNqqKFhnRrU2Y3+HYtL2cpj55X4WZ/wd
Z3G8po2xr2IqKx6u0hYt6KNzFR+kTXC/dG/NpXQgFSyNBwcggulh0arNANiYR2spAt/vunSNEWhn
Xx7QQhBtcoOAnUTWE/SmjURsjJi3XC+s87lT/WwU2mSdi4Ilpfhu5HZ/HG9f8yDtykO1W3qc/pV9
/b7G/5ktbbLGY98QBTx4cfIitaDntOm+Y/n94F4J5ao7ird/H0r4SlwPH8lOeIShd3kmZ89dgz4A
W9rCE3tyEFqQ73vEJXLE8HcD0DAROgDetTwp86Wa7OybRj6LNTkJO7d0UkD8pDRXw9bfU+HbSDtx
S9prQxJaWCKzJ5Ulwq6RRArA0wsFv3nfF+UxrwlfuvhBSG/RhMy1j8vTN7uBz6JMpo8mr1K0+EYC
EqR9YxwBWq4Cd2n7zq5GSxUlhiIrqjzZvvgJDLrqkGPk2io7QFLeB98rkSriSj7UazCY5J/1odih
0vLTuluCH81+N0UUTROlIMql03Q7iLzEkFQUN8dFipg8DQKfdFTYFTt32y/kU9K4d6db4jzaZEuw
RnAx7/lwZJDoqmnRe+c6Vx0yf7ZkopRrWseGZdrI9LnBEP7/f8/z4JN7ANe7PHH0GjhOuSnkb3q5
UZrHyyHmFqZCuY36Ix0/c3pZR1FuqRkagmS+ug+e2VhVrbKNem+HBv7CZMpz2/s82GR9YrDromhN
MMif8k/1AX7HWjsoK+XV2Cr75pSvYQXupRXmTQAwxLV7BwWk2oy3LNyihV+zNPLJ/i8hxrQYZQD/
hwTrvNbWjxJLQ2CUlyd49rb7NWhr2vwJmlhz8+yvxMF4HXdLSCchPQzXwiI0b5y/3xfrf39MS5zc
E50BTr5H6Yb1AlS/Dja1ex9pKLXHPwMc2Sxpf3lsc+eNAlaOu0nW8OadrE8n6bxC1WgVYx/XD8IG
irfcWQubYHbRnAUZb99P2UKmmDFNaSwRkSM1yqs2ksGoe+XXUbQPG9P7f29Qk+MNcRgwJfgt2xp8
MQhWHfIbyVIvdfahez514+o8G1Xsc7opBYWJNtgnHKIwdMeUUv0iS2vtyEmzcW7+oH9mKDTuFBIh
3TSUcabPYkYqanvoe5B3haDulOh59GwMLP06R8Ps8iTOrsSzUJOd3pQ6Cw7bb2wzEbMrQSXbsEVL
G/mD+wqfXV07QRF5uRx0/mo4izrZ0g5cl56XW/xXjp59GZuSkEZ3+jZc46q+lKWPq/u33fYrmjpJ
+wa1hbqTpGOWLm3pv2x9gMsu5cLBBhZ00t0VL/yFEc7uuLOYkx3uo02I7ozDK2SQn9XOvcPgZq2L
QAoy4PGtiiAHBUsaew1O5Vn95tXYv7jxtcmB4PZL6I3ZI/Ts10wuR/zIs6qCfGvnSDfEH2jb1Qjx
UL+/POqlQU+OGSQyFVEYCIMQLUYNmXVjhQsV7qWRTA4ZuS6QExnY9Il0FfTPXvRDNh4HZXt5ILO7
Am8UVeaqVUx18vV0zUEHB6IZmn7+qvT2hg4OBEHN7qBCqMg6f3053virf1uhZ/Em3yco0BnIG+q8
eC9tmnqLTvBChNlPcxZh8mkCBAaVckyPSkx4zbBZI212MIuFq3quyUSm/mviJp/HzbLEBIg6lpgU
JM6DfbMe1v11uoMp8eTeDYZtwGG5w6kPpP1SiX5pFn+7EHzERnx6dmgXGThCqvrBz52Fjt3iEMcV
enY49wVSVXgQRXbzau6srYIhGg1d80omM1m1r93mbxA68lkF4IrL62S2CXE+v5ObwdLQrtLHZ/KY
U4+9ltTGrlR+rMnTthFQDk1c2Arj33hpaU4uiLIDEYpqZWibuEsKKIQiVy2UV1n/1UsXQs3Cvs5H
N7kW4BX09MnAG+i47+xSJCobSO65cZdA3nzpTcRkPZg+2xA643iISmtTxMMoF8tHt0cJuhm0LxJY
uVVT4Qu0MPULEzEtHkTYpLThuLSrreJuorvsAAF8/cNbS/dIcaGZs242rOudt7SnZq+vX3tqWlQA
I9nGgQxgrMBWYBfugy3KX3RjsHHrN/WHt/nDVWbqI7MCeQBx8h3qDhVyOeA4km7rn8WhBPX8jglR
B2ABZZj9Ik5+duMCAKUBDZYMmsXnLVXTs8SsmIdqtfVvSKtO7r381d0ho8ysRvcojn+//DFnT0NV
0zSRlxSUgMlJEUH+1ZHK5luG2M4hy2Yg9qscLgcZD4Lfds5ZkMlBodddZwHizmwTFRjUQtMO2+l2
rwfXl+PMViGVs0CT6dPjHqJgR6m4edWPqq3sIVS2eAqurPuxQwjD79r4gF16Oey4CC4Nb3IwqFaN
P7U1noPb6oBc1a7eCjt5EWQ9vzZ+farJWhSC3Koj3HEQJgn23qg2WYx+ZZfHsrAepnsbY9LBkvqR
wYjEeMvTMkQBWba+Xo4y/6F0almiplnwlibLzhN9SfDwcbStkdMj0ix3gxEOhCst+S/y4vZoib7I
6JmdwrOwk4XouFEXZ2OOX5oRyo2m3T1dHth8AJ2TVRsL/NokuYi73vXDhGYxRh24u+GRsbTYliKM
f3526dbGgKCZ2YIRkw7oT5T5y+URzD/z9F9DmHyaMnSsVq8paHZbfAztfGfeiXfWTUN5Y6QOIPsZ
LoUck8jfNhDCBCIFKRpY0xZ7HuLwXYlmSrGYbUu9QV2Hjxrb1V0vPShn1/dZKPnz9MHIbDzf6zNM
e+5c+RSZX2p9AXU2e9qxssmWTRG3hMkjq0cJsVQ72EeV4HyRQtzCM6NH6UI9pT5aGAufa/zBv83d
WbRJgl5ApbWilKykPkb4ne5L2JRY6uW2Ylf2cr1mfnmAE5JgK1B/m7a7JUFM8Z3JxidkdEgf2pto
Ldjv4RV+F/KKEu7XpVx2PtOzFJohiowC9bTel6Jt7MvjW6otVigV7aMvGBfa0U1wg6npGmkF+/KU
zvYUqOX/E3BynnshHkstclQAaXtbthEC2wv4KO6QxQSzsEEkby2v4DzdqCf5Kr4VPoZs6avOZjoW
0B5RtgyAJ5NN2Dcoeuc9mU7jrsV23W+QLGaeh/to2P8N81tMdebKxir1ceDy4LTgl33eGalbZOiB
YEVvFfvRicfx7sLS21YMv99a+b2Ja3e9vjzVs99WlQxD1CUIKLoxOS+5BPDc0dj51RqN0Q1qvjvj
Ztgh3nr4nzCG5na/SjzwoNpfdaXPY+yEonfKnMXrJbdZ9IiNadssPMvnHsxnIaYXKPs+oO7Iak36
myHHUQENrAb7LzRbpRov9CV84OyGPA84OQDQIsyQTmRM5aYD2k4H7EW862wcGakhuUzrEuJlXAjT
EweQow77UFRB8k7XJjJWleLWIOtMRPbwhfQrCOQ+hs/+UVzqncxdd+fBJje2WqhSruSsyjwJvJWG
DIefSQurcH5V/BrQZOVjQi1LlUmMuH+TvaOUfThLxcXZOt9YcgYFAmYODvrnlUdzqDH7kccztu4M
OO8Grbt2PZ5gfwTOB8TwK9gkRxiq1Ctcg2BF5D+pWvGYI1Z4eefOzdl5iMkisKrMjc2BEIpf2pn7
HCAAUxV3l4PMtrLOo0y+fhXGca+1ROmazsd8zniXgvTDLeFSKMhXJ863CMunSLBOQYXy1eXoczuZ
g0nhMKT6BaTm8yfTvFhxvIR1XmrbUY+xfpZeUBi2W3FbCfvLseamExSZxHZiU9FG/hyr12vE0RME
7CtPRfMTvZ5rLVuYzdnxnMUYM4mzzDGMgjKskpaTqaz3VrkPkltBxsvhmxqIGx8F3n9vSJMVLwlW
ofoD4XBjRsBr6zXxKhI3l4PM5Vrn8zZZ6VUTapITMm9qhJBouSK5X2XM31Jev/R9JmshatowiwMG
0zZXgXQvY+a1xP5YCjFZ64VVARroCKG3Aip9V6mLG55oX56vueOUsqQpcf3xUJ5mb1aXZn4iMV8l
95KMBtqwuxzgLwrH9HY4izDFJhoRXlGNT4Rm224A14N2g4u5wglkHdsyCl129izs4rX4fak7Ovuo
NFQKGZSqESSaJk1J4bjoJ6KSXW68u5GJ0ewlIBLA+m3h55icJrbxeHm4sx/tLOTko6lZ2/oos2W2
pG9EPF86UNBXl0PMLnEueHJfOt6/dSwj/HdKs244GniJj0LgkS9tDfMq0BcCzY/lV6DJXgqSRs2K
gfNOplQdvWFFoBoLBZrZ5Xc2lsk2qoIK702JEHVRrWL3S46s7+XZmj3kziJMPohmVkhlN0QAjuOO
vqLCFXYOjo93c7Pu/D85tqHxA+oUZV0xJk89nGby2MAlyQ7batViqWSoN52wUD2b+y4mEH9V4fAG
GDY5SOtskJq27li+8W2CdifCm5G7MJC5nO48xuTb94PDCacM7Frgolhc66ASAw2ncdT5rHJ7+RvN
blRTGukK4vjQmJ5CgtTDprN4YI00sAE8jLsBiqMfhhvny/i6aZGWs/uHy1Hn9tFZ0OnBJGqDqyPE
RcaiOyukVlB2Q2FsY8Xry3Hm1vh5nMlVHnU5KVHgFTZIz7u8EdADDLI/2KoAmSSgWdSZfnsS92QR
UWmMhejS0deaNpwk5Caf8qgfFooZs6M5izTut7OkQR7wUBdHCZxqULEFVA/pYkt2KcSkrhmH+AWF
CUXbbhCfSfhe42BJlmn22/8zCmkKaAEMIuCX5xZ2muF42oh+g+ratx6V0qbqN5e///hzpxfgr28D
T+bzjCVNl+KlJMOEwRiZHvA3LB5XiOJjKPLdwsZoqMJNEJQLUWcPibMRTpK7Us2FpqMbZPf6qVdz
xADx0+uXkEHyeNb8NjgVnIdoySPecfJUQkffdcRQQyvlIB+7V8yl0M5be3b5I9w5W2lXbWSoD/Fj
sbop7PaE3fkiCGruhB9ZgrAFLV2mgPx5fh0kP8d0GWSpgziZ3q0T/aDkWNu76IiiYbrIH59dn2cB
J1dKMAyxnsQKF/C2e7dePftv7nj53tny1jstV6lnv+VZwOkk177v9DU1Sj97jpwdRlNYSq0vr9Kl
GJN9rZVVlpQKMTy9+BGmxSHu1A1+xgtH/dLcTfZ2IaKe69TMXauZq7TUVsH95XEsBPjrBXl2PqFC
/v9Iu7IluXEk+UU0I8ETrzzzqFtSValeaFJJxfu++fXrqNltZSJpiVHvWPfYtE2bIgEGAoEID/ce
0gaoVqtgWoV0Qwq/v25B4G+fYLkTC7TRMVYf4WQlVg/XHnNwly/Fch9l3RPYKFOwyUGvd6j6XvCJ
REvjjnQ2hcOkL7iw9FmHKkibE3eC8vT11W1Gxj++xtclIM+hzNaMD5TIt5pcu0uMqjvkUPPn63Y2
CyAnx/azjHWyjfMyKCWIYJDFtDvtoOLKl5whtYcBlFzF9385t3dqkIsTVmFERdhj6EYL9Nc1sTWP
jfnobzrUJg5oLgRZL9jLza79qUkuUmjgtNdzA1c/uMP90lV2Q+qGqg22fmf2ZLdA4bjy8yBPRLgu
dqdchuV/YiI/V49oIUNDE4bBp/8GSky3yCC5EGXV6hiqdNsN1q5O+hul7X3U792lnwW+uh1OMIBE
wI+AHg6fo5o9eJwj5KhGe2eBf7B+oqI4vOmp6A+pFrYYRRLuXkUWDOIAgohVzq2ddrcj1BXaEurP
u3/jqSeGuHNnorqpSJGJ0LiXHdkDAnCvPnUuQ5WAGe+rwNrGKbcwS6sbOujxZQwRn19nECSU+pp0
iJBO8mPy2LNV8jq/zPFqld3Mj1xRN34j17dYnR9cKKA9A2XSuUXLhKSnauJbzYoEzAwOYB97taU8
hloWpGolWuGGc57Z4/YzR8nOLFcZ4Hvrjs0Kd78lp17ARJZD5Es8KbyRooAbB+OmoHpBA4WHUChD
p8hrVwM7LEEcvMuS+8nspBsl1wY7TGjxo4OKqQahOIgImHjwtPEM4v7kdu3797wE6dv1D3y52yhH
4OlmoIZomZbGrd5osjmRCrVwoKpl4+GKhvqHbHxo5SGTXq+b2jiEFnIyxlKCtPOC7kKWShOkv3gV
4PBAruammTpMUj5eN7IFDj+zwgW5zjLHdQYo3sHuu8AgeWFEd9A1dDHm63bSdIwV2Z8jaIZAzmSi
4d9HGtTQZUgvgufLvBjHHqy2lrs5aZ0xTR1FI3Y66V6sCZ49W1upmVBNNzAwgqleLgXTYpqBDB96
lBAp3SnoT2Vm8xgjrxZs5kZywVp86ICBLZYNfJ2fRa0aUaabsJlsbE5xAaHTMFpmfAes2lac+Njd
sJ57HEw7UZfz0i8hNoEOLnJ4zCxrfMQ2aJsY5sgs9z8kCr60FnB1EzO+eWv3YH4WLHQjzAHnIYPp
CQAWivrc+UKbLMxqaEmgutlBrlvqctCbth/aZDxRqOyQCgIXy4fZNTtiRL6qD6BqfoZQDiSOIesg
+C1bS8cBUfEfzJVeFFSmSTPQAwQKuoE8sH1bg7LbbvdDEAJKFj8DLQRlG+KTXelAUuy67Y3HIQWZ
AIIuELXyxcOdJujX51oCIb9RA51svvqjLvk9JkLtKJ68FNJFkEqFMkQluNU2bs8zw8wRT9KvxARz
vm5AMzmTUatc7dy8ww/Qe0GBb8vM57oM3cAgLe/PltLWrdXNhWNBm3Nwo6m2WSVkTAX7uOVOp3a4
IDRmlZl3xtBC+D12Q9Dxl6KMZgvdiuiisaFqHYQM/FN3TY2pljLMoMgtSKMxWtinB0hOmemtpN2H
JuIbeAuUH2l+gPT53JuOCnlEE5Ip4XOd3SayoOSzFSkIyLYQ+QzMkPE1MwOl0qYHYb0jg9pjmUEu
V35fUt/E1srhbU8177qnbu2wquCZD4yHBlIbcu4w+rokIyQ30Xitfs8mBFoEOetGhMVVhVigAycD
bCUX+VJaQyJZQcWxbBpXnqP9tCh3Uvd+fRVb3fEzM5yjRODNVpqiZt3xzgLMLDsqx/oYP5erozup
F9+WgQhitHVDntnkLg9DzaVG1/Bwi9rQ1SBEo+2mHPLG+n4k0KFY3mnrZ3KgrI5gseybcM8AUFBh
FhXfzWAwt/NvRpJqQVk1h6psesPYUUKM5wCKbSlgHwe9ni8C5G5Fs1N7zIdOggo6yzKU1dg4CUCD
/kj78JYs6Q0aqsrPppgme64BUMRPpQHJJ+E+b2R6mOlkhXdws2DokCsuQOgBIGnz89sq/vCWeONR
A/SYPbQaX9oLg87WG/ZzzFdHPov4zY/EphCONMupLsGmGwbrniFyGteyiwfAgVzRaPNWKIWXIPCg
UH4JezIBJawhd1Y4LcN7TlPzNcPEh5/1C/R8IMBz3Xe2jqMBEjM0AdBqAHrg/FNauQ4OI6tBhyx9
S6FvZ/yEFMp1E1vdfGpoJqCRDNuMkeJzGxkU/eSC6WRhlIpOz8n43he/oK2Luxjz+2h6tpDd+Lhu
dMtFT21y5x+zPou2GsxmnoFrwWd1qLKBgiRELCFjgy7opHy7bnIL1EQN0HOz9Ar9SD7XsTqoOqgS
LidIEwWqm/rUW+8YqpXlclCmfbpubytSAzUJABXkDQj448+3lcQY7a1KeKWpzm4RH0ZoAF63sP3l
gNL9RJVgQVz20EH1thotXOsNvdOJt5SWb9Q3HWS0IYeerY0TLj8TwxNY3QpnQN7/Y5VbmFRIRZ1W
SBeTZ/SQ0ctNAnK/Oow0HtosojVub+M/1gjXy4tAMwlWbqyxfl0W+23xAPfzEgfDjbUNSnVI4QqO
3GY4QdbP4HZIiAF+5T5clJEq6fDh+tf/rM/YL9/71h4RrJcdDsT1/bxcoIWpAuQymm5QjKJz5vJo
bI0JxHWOjl7oHhjvl7yWJ8G1fplbowCEaoYCxAzaKnw9sVWtfIWEN8hait8F+MiizJ+pp8pBaGqC
L3YZIC0sB+8miILiJchjrWMzRokjS3C1gwXJaiC3MoZ2a7zqmZAx8PKmgSlUaAxcrTqjATv/UsjV
FSu1AOrTbgePYWwL/Nf76E17lKOc+Buk6a5/qw3fsJB5GlgWKIVZm+/cYpEjhABmWzsE3C36jukX
jAcFnG4tQL2xIGvfyFjOrXFRUommthvGGLD1yCMfULv2xh2GsGflky0eQxvXV7fhiWeL4xIkUndy
rI1WA/T/fTogQ9C+XDewoXKDBREGtAPxL+4b9kFPMpOpA4C5MjGSodJb8mZApgB1PNBJuTkU1N7H
1g4BJgzo7eT+ZwBP+P02l6iaEPdUwasIyCn3A2SrgboTaBXNL1Df9FbgMoFX+6kH2QNkKI7LURS/
tg4eAeAcfPgQ6b3A0GPEFmSWA3DgNBz8RLk1IKqUBoUM+Ubp5frubq0N4CE2DqpjKJSPWzLtc7Wf
JMD1G7yCJr8cEoH7M+8+T2Qx641MAaEE1IbYw/Pdy8N+tJIaFmIdo2SVaaPat5/D53+zjj9W2DpP
nEQFzcGozBCB7KhsR5Z0U07J/rqJra9yuhDuGOsEoOpGUvDshlJta2Ve3uf2pL3OqH1CBPe6sc+N
v7Zt3DHOzKWoVqhiQa9mdFklGcRIqls8Jt9Yy3I07RbEFK2dP1IUleWX7ohU2Yd245tw0Pyy5osc
UqXwReTml9WlvFlMSDbil0hfZrSH2WSPcmcG8XHZNX9d2Tg3xX1F1HCLVZVhaia/jfwoYZq8VINC
xE+7kdWd2+E+ZT3MU9gZsCM/mu8IkQfUzG6SAMWBeNcGIMP8ev1rbrnOaeGYq5hhc1NctLCXQ+na
HjLtIc3TvTS3+7Ai+1R+vW7u4jZFT59VO1Gqphhb4QcB9XkCrDsDcUtFyNeUlL42Jq4cq4FeRd+u
m7rE/3C2eD8lRajggKMApy4TCPPrmjgtNTIf2r2G2616sytGc/FliKx7maY89KFk+IlBHz5F0Al7
TbPxG3se4lJwN13UWbjfxj7LSVAIR9CoE5ntQ3VXLh8KyAgSD8zimhaUjX99Iy7CHLNlImaruOmJ
yiOMp2WW0nFFS0uth7ti3NFx2UWRYCBh04iFpI/1zGSTT5PWTAtpWINhYhyPkOlT5ns1+ttwzdZx
YoI7gn0NddA0xTogZWd3xE/GlzQXoJcvMyLOCHf+8qE3w8QCiVK5vpSJZhPr0Ovv8VC4M9THIfe+
Sg/E/JXUD1klyI+2t1CzoOemaGDb5Y5iZVLkzgwssYTS82x+X9bmLheSVLFL7Sx6fy7wjxX2HDrx
vIaUE/yuaiGseGAdclZeyEMn/2huZHe4T4TcO6JlcbeslGRpTiosS8r9WLuP6F7pBBwBF0GMWxPn
GfHYIX9YKLT+2gYUTV8mZbLbHBLqqV+ZneDosiyc30B0U2RwEqNFRHmarVGfcjSDYIz0obs2AeZw
7AI0X9Am9Zfoeyl5apQIbH4+Cy+MEkaRapgaWipcLKtihY5TByzjdJDaPSZK/RYzwIzHpQOvfXms
qA2hZXCLmQemRiMCPW99QxSEMY6DpjjmBriXyVS34VpjZByI2qc6u+nmgE6idH3bBrjtiQYEKl5c
544JffdWzcemdfLCfJSiYp8myhs44QW+sm3GVFliyfgPOV+hXT6MlYGO1EyrnRxmx2hQ7GoQFvYv
chP4JEbrMNWBaUK4H7cc1ex7yH/CTu2OLkFNODnod3pAXHIUDdWxP+rCOU5McZdJU49DT5IQgziL
eT8ZySG1gFgwf6pz+y9CMKpNUHRAKAZ4gQtRcqxD4rJCk72QH2ekWQowY5ngA12mQJ8798cIF6H6
1Yp7OYLgK1O6UUC2iDAcQelAg0CFFtnwbsGq1M1vhWcGJBFZQ4ly7h3TMiIdNPWcflldyYL0+M2g
P/bjs0yPtPa06k6TNOiY+9loQXL7PtR+Zia9qyGEnYL8xJ9BemeuTl8e1Mlrf6yojZP81WoPA/4V
HShjvXobQn/JRDNl23Hhn1+Oxs35obGaOB1jEwfTwjSPB3wd01n1URNPS6j1lbvue+9JgbGLPbV0
dmVjix6E21/r5BdwLqH2RmdoPYtMGLAnTmd335jsYrVf9kwVSxVEwk1fPzHHOYcCnt5ZnrBgXckC
Yr4SiI0XQJRk/ZfrWdO2IVTFNeRNYFPkri2gdkGGYjEtloR6QL3eTBoe9eRFS0JBzrGVC1LKqMfQ
oEfVh/O+AswYaiizSBFVfpzSNznMD8Okvo299ttK5p2emYJd3AiCgCfrqDJhqgAdTi5iKLExjTpb
HEblndLApfw8aiL2161c6swKW/hJqjFMc7XQFs29/KZ7Dg/JQX1iT8PsgSmWiLpEoiVxu7hWqzEq
GjqXEEibqBcmgSm/XXeJTRNgXye4CTH+wz9eCmvMjVrH0HuXh7dNnB90+bc6iWLsRjID2MAfK9zF
0fa11Es12l0Dre1yfSrSm6Xcp9XzYoleIaIFcW5Ql9UYSzn2bMygad1+ryugM/qX67vGLlTudjpb
D+cF0Twt41TDSEYQUn9p6rfrfz77sBd/Ph7NChKjz/mVcy+LDb3oW6VuQBTABruzQA3i3b/gRVHR
pz4xw+UNRZlDIYVhdbQyslHbti1hNY/FrmsrYZ/r5Lxo8YReJwYYPwsrMsbakoO2z/aqB3yeuC+w
EXbOFsT5mYVhV2PNsG+Qd3XarxmBpOG6M1zEn9fwNblhLc7MBVmfJuSY2fS7k73k/E5dTHAtdDBN
tKNRHZvwo+sfr3vF1r2E/jSGuqmm4EnFt8cKOvzv8ljbQ3NKPzpYDwDTywDTk6Ootr1xW5xZ466l
LjI7Nj6FT5f21b6L1Btozg03kwEQTDFqmSdY3aarnKyOu53qKGwIJdjBzgPSxu0cvLrdzqVBD65f
EZRza3HQomRpOXgbLItbHIkbKBbFuHMVupsxqrUsxzZirIqCPGwr8jHxJ+tTPx1qEOf+L8WD0ksE
F2GKOZaq6f24+D1Ve2k9hqN/fQNFprjbQmtUibFf1FDjxchMDu74OrSHdnK1jnhprAj6VZs7+Gdl
/FRYX6iZ3EdIMMsS95LmULKTK5DY9QI7WwfrZAc/E92TCLKsUaxWE5Kxqgik7OsgP3Tl/v+1c7wO
ZbcC7h2yGeVwlfrUBT2f9kxGjdrIoa3UIWZDM5tU0vt1s6KVcQ7fZXOsaCvzDfKsKE851Kin/K9p
pRHjFYwrM8gcoobKPuPJ9s29pq59ASNz9CMsfhZy4xTNl+sL2XSFExtc7NPadpQkYqJnlNLpSOKS
OpY5RMfR1L6ktDHc6+a2bt/TJXFnaix6S07kFt0HMr5KlXFvoFt03cRl357bNu4wNQvisMpSr9T8
mZgvZrFrpw9i4vk2e+nyDgeRtFjg6YJt5DlmNTUxx5ElzZHsDSowQOTezN+NSDTpu1VFhk/g0Yt4
CrCzwQU/gPMsKR6R9CURqcG6n9g0ItSWCWKu2v+aFXPXdL/WZnhJ6sI3pMRtIxrEWuqOY+0mqQj7
eDn6jt0mKqpK2FOUg/iHiTxXWWXlfQEuPb+A5JeHKZfDeidPjon3q724pdc+/3f9xq1DeGqay4FU
TKhJzQDTSXg3jftR+VqRHwJn2rrZTm2w33ByBpWGJlo04mZr3bWykZIcmZ7ImIOsLfXEMmNb5+Oz
NA6EFzBtPI4/1iWUWfMWVSdQr4dZYQ+C876ZiJxa4E6gDhJ5eTIRk5dD+1V1oWHmKFBS2E8uceug
eYlk+/oWbnwlPOl0GYU04ExkHkaggjVnBrUS6Amrxu1J7ZGiuVX/XtCe4Zr/mOEJyAA+bhaVoL1i
ldDmica3PDdvS2jOQEw6yJUZuoeiQ79xa8MkXv/4C5U7HhnXmH1VWDVKhKPc+dGy7Dr1RU2cWe4O
raYJtnHr+Qq1LYqiEHZSvgCrpbGWx02UoaXhq6CxrgITk082+2zxQXvSv17/ahvPGNSUodyAcQDW
IePqKGTW5HRmGQk4fG5nibqLUR/kob1DSvQ1zDsvKak76qWgb3M5TcY+IyjPwcdlANbF47oMqSsW
M4JdDfiWDAQa0kFBJ7w7aL0vQ5K5HIMIDWXQsJPEaxQvoT8T0CpkoX99/Vu3CH4IAG0YFkDux2MZ
aAuZRkjEoQhXF7umuIsqTLJEnSObqKoFU6rZFWaxZNAfXDe88Q46s8udzyJXpkrLCQK80e5VSLgC
TDouvzJ5dZX1dVwE33nj4oKyL0qnDD97OT4z6qTsaITBIbl0a7Tq1/JXk4JYt/t9fVmbUeDEDvsd
J3F0VowqQaMH2HXl2exHtyvv2170ZBUthktm4sZoItNCM6mRv7bDMaIfMXX66un6UjZi9NmWcV9o
GNCYHVVYmbV3LfomZwIP2ArRZwa4BEZOi4xMA5QoaLOTi2OReytqzupIMOvtJOZ9WNV2Wh9C7X2Z
F7uvvOvr2/pUGGOwQMjLJCr4gE2tDt3AtWuhiXqj9h8KBW+O4HRtfagTE3ywHlJNmzMNt+qSOKvy
LbQCyfRCVdDB3AyZYNzApC8aZMD/cf7QQxkHSgo1chPXfGd5ieY2N4wTl+HJRGX7Lbc4Nca5RbwU
s6SCuwt0KO9DFqyNaPxDuBzOLyC4VK6WwiC2B+guo+E27uQvBpi/C8hQiJSQBNYw4Hp+Yseh1qGE
Dmu0+so6s01guEMfWOBm9AlmNP9F2whDZ4C0g+EASs+8SMm6YgpW60J8rOY2pCXGXI9LG8iycGBZ
xQ/n6lpnhtiHPAlF2ZADgWB+IpWZHkTqW+569x81iPgANKAg49rKEjCSCeiKgpv7gn2q6AfNqgwK
qE7SPqe5+VwAy94dMuswiogHNiOHyUZcWcP+EoFkLlNZtgsiR+vWe+KAoiII9yxhtWxy097+iz4s
5i3+mON2cs2jtUiWsXIiPfnSybpT6eB/1BTBXOLWyQKkHIkBUhFMk3K5SKfg9oD8Lt74qvTNotHR
iEUw4a2Yh1gnAzWPuHcBnUyLrm064OMdC2rXrb4ry2M3vF6PqywA8H4HkBGq9Spzcd7BkwVQo6XD
0201LFR4oAB2L8uLgsotPWZSNXhlu6ZO3JJpd93w1v4BqQIVTsBVMNzExY0cSNcwtQBP7tu9Xr+U
uiBp29q8kz+fLyelMqkB/CxbSMeo3lI9pdCYGFsR6OByNg2pITybiVVamIHlo7mKXlu+JMjooxhz
o2ply7rNenzjFyYAHUmYHaetregIiNYx84WtReZmF9/vxD4X4M2+1HItgmpTMg5Orz3rVe/Nyz1N
viztMbOt0Q6hwjcKLrGtq/J01dzHm5es0xsJR9ocj0nlyavpEx2zeZB8uO4lmxnvH0voMp7HRUIk
jIdqsMRap81ddmh364HB/CyBv1xfksqTBVkFTknOahgd0pm4s0fpxzI+FphQub4ikR1yviBFj9VM
lVIAakvZrqlqK1q5M+nzkH69bmjzgAEkL6sAchggCjo3BAlawHBaBCgpuhuq78ssGIPcuEJQCcTZ
NZCoA4vCDuDJjdVAhWrQVwkbJg26neQQXQQ0HwiA5GWszJ00i3KZjRON4jrwKEAVYQCAf/0NcwyN
UanAq2D5iqkoSzouRICr2DTBaD8BqsZAG//Qw0C0iecAHgS9AowDCPHNb6UunHpmn5g7s4B2/mOF
JyY2Mlkq1hRPdDmwAkayXu4MKPb+dxrx7CheGmM4HqwKsCEu3bSs2QqNGbyIPf2mm4fQurc0z4oC
qdmHuUuM4LrXbe0g6g94KquWDO/jvC6OlwYkYlgbNLx2kdyhArc6RSEJTtFWyZG9yfFERPwFXwcX
gVqV9nPdqxBZ/pxIGgI8vvuXzFnum33uld/yQ/z413OAbEwdE3MGJrwwh8tP5kFTOpoSGcQ55vwg
DXeUJMAFHJVIRCR9SXv+aQizJjhfFMBtbhPrdc31bkJ1ipTKru1/Nnpa2Mpcek1Kb/uq9gfIFVOL
tLZq/Yz6OLZbTDxb7eua5XYKKA4FqN3EOWzyXxg09NKiAhGMaIJ+I3WAQyE4MywmwE5cAMAxMSYk
B3Bj5UCrvSE/TsprlzzoU+jORETQsOFYGE4G2QTe6zj7PKyqopCQjws4VqGFPoGm7EKzA+QgBe/o
rVrPmR0uPlsSkGKVjJJdfsMQaYvlEQb/1IPwFcSS0JUEfhC1O0cEnNi66c4Mcx9di7GX4KVG2XPX
OL7aH5Zop44uSiwAm5NeAKjZ8rEzc+z6OAnf6ayOilHjvounfvoWRRkF1ej4rCq5Aqr0cXklYfs7
KUzNHnU5w0NfC70+1w1vLKPXeYoTxEhT92Ozsvy2t36WAFnZsdWnPyFLoD51oRI7VlSm++vxZeP6
PPvZnNOlgBjoIBhrnbqLvVjfNRHxp96JKlHB48IQm73VMDGEaUBiXOgNLdCN1JoebDGx4dVNBs5X
DYI5z7Kwe3Lh2MyQDjYBgxAD9VouQI96V8pTohcOSMZuSAii+r6EABAdBA8WkR0uU1RkbcbrGXaa
GBp15sdSyL5ZEEHPadMKuLp1jMzhrcdnBWOCSmFaGpiV6OQjzSYbHIV7tV8E8X/LDG5QgiBHMV/A
D5yrjVGnRWQAikPnZx3jynOUPbdR4v+ltyG3Z8IhCqOdwBfibhldrooRHJKAm+duVQfy+jBmHhW4
9AYzAh4qyDgAF0WN+UJiYpzrdVA0WGldJmieeUij+l1vQ+bFIXbxpQxEhfSN7YMEsoW/FVOFeAD7
/08Of7+GurKaKAutiWf2P4DApPrfpocE/OmIAACMKqoO5o5zE0BCF3UCchcnrGSXZrt6xRPstlVU
UM4InOHiIoIpVplHaV5H4s6fIKPKmjylFUTt19DPwicd2QCYzpvWU5tdBLH7607BIuNZRgVzaHoA
1g7Kg8vB2jCc0GTJF7h4bKLNt4LoXNWEOvcb8efMCh+fDUzEkQE0ANGPWXWsApMvNsTuvRB4dkvy
5dZdCFJGJk4qqlhftk/ZCkFdpaHswMSd+drGHKoV0VcMYMcTyrpFWfVvWWiaGAMa1NTOQU/9NdEl
FYLkevENjCe9S5Ws8XIMyz6F2ho6TZbGj7E0y41dzMb9KqvprRK1Ikbuy0uT/VKU/DDdabHyNPdL
Y5qW/UI69Dz3YVAglZ4P4AuyF3vYXf/oGycGw+EWII3APwOxyUUCo0MVlfT46ACzV/baUXBctvpe
UUUc0xfPKraiP4Y+V3xyNFc5k1KUHCFuANLnTA/SGRM8r8NauaHwO18UDzhb3O7VUk5XosDHaPTD
GB/7bq9Nt5EU27PxGhm7NUrtBbR7ojfC9lc7WSOXYw0F1Rc6wW6ctI9ZVttgnQFvJ+TDTdBr1tGT
XEa3pFMcOKIgVrDvdHF48Xz8RCuAE4ILS2uXSfJQgIVCC9j0OENCaj64IATPoMtCNdtaPEugboMk
ArfHefgzpSVRuwl2wlvmmFWQOZNf7Rn3vVhlRGiNCxagpc/iJAQ/g3LPXpTNreZKt6ynwMKD6B2+
GZlOlsZtobSYWYjsEZO04D/KgE6swRjePqqiVGJzVZgXxQ2FRjnqhJyhtNBTqcsQ18ub9ab0i0AG
50SEKzFxh6OQw2brMJxaY8s+OXi9rg+UlLC2HJInDV8M1I8/iC3bklD6bOuMMx5CCxAVCIbxPfpJ
AQlYVMHUEHox5Hqa9KWmhd/FN5rxeD1ubV1WKgaSIM3xyVnFHXFQ4qshaSYIPpQI3F3Q9qJpg63I
eGqBO8wlmcoY4px4BsqPMUrIyZtRe/9iEUiPIMdi6qA05VLkQa9XFIRACNLW5bGsHsPJFBR+LpsU
oP5jPJyqgZqFih7/+dc3JABqVKa11x1mn0WG0CX7BEp7/xFvE8WHy02DOTAYaRDcAmCKLxs36YSC
mYah8CaPg6oeMD8zHEZMWl3fOHp5VlkNhoCAEyxUl+QHfauqkBMFsIbqZReMZvhzlEn1PER56Zlj
1PnKqpCArkprY/1A3VTNo5FBTnc0avOpA3p2lw1y62kgJbQ7ucYIuZTOQDbEsZNKSWrPqzYex0ib
v+HWmmxzjKvbaMajLFmT+QHOpziDmX7URS155txD4BtAIqBIMf6XQlolM6onNRtCu15ytA61Mv8u
zcYCGisMj6e1IRX45VXiq2Cuxpxp+GGkneI3S989deo83jTtaD1WkErI7URFzpdEXf8rmuLUjWTl
keZF/WxpUuV3oxX5VQHsxmBmYNFQG7ovtSLbS7JZP5V5P90auvUtm2h6U6bLXjIq+RnypZOzTGCv
CgtV/UUQ0N8JGAKDpVfXXTRX42uSdlowx1HyGDVq7GYU79BcSp5rhQ0/ruk9GKt/Yeb3gIGJCL+u
v62mljjFZOYelaaHzLR6rx1Na6e06g+1bd8KpemfzTS8NZpisUlvVh6WOx9kOUetOF9FdNCXsQge
ggSKkV/qkGPjLqpELupumiHsNFVBs6LPtDyjbOTIxbc2FORQl3fvuSnujIWN3BsKbmsntYYHYwB8
gGASz5bI7K/KdLMqvzF2Bpq7dfpy/Rhsnm4dz2z2RkCs4rM3fSkSzKwD4am9DV7xNAT9DkTQT8Mn
lbCYAeQy6LKF/mOOz+FyPLuK8nN0qO3f6aI80EoTPEIu3zwU1F0WMkVwBWiYUjqPV23emunaoC9S
6iTcG40ZOvpYazdjUf/Kyyx1jHgajv3UGALDW5ELMRJ9BRn6hKiNnBsuZbVMoqkH5QhytRLvu6zu
gsQU1UC3ApcBPD3TBwTZj86tLykrawqZqPhgoR2zU+IXc3ANVTCtJLLC3fkJAEBtLUGBfmxejbQN
usobQvA9Z1SQD24Z0hHwMbIL3PRFWbwiKIUVTDE4GqDMrphen3R21CT4518CXxeZ4k6ZNEdFQ0uY
QkwcXbxTYifyzDvwAUwPYFyXoQ0PvWzLK99lQQtt83yfLJL7ZqPMQusMy+l0bOfGDaWnUu68RvbT
8Xtp/Zj039fXKloq9/kkOezjcIDBpDPccJFsgukEGbTqUyj4fhs1Ghxp1Jugy42sTf+U4zjJDnNt
XcvFmCqny+LXiQxvaxTd6tnqY6LhDbWOQ26MGG2HHB7QzbIZ4+/VxXvRU+dcpP1x2fxggsYawM2g
HTFRxuEeo/0yd0rPmr46xQ3cUy9FkQ16x16vS05X0H27WsSmdLIjCj5/M8MvU/xKC11rVhBvFfv6
d9jI1PGDkDcx2WCMPPNTKWgTDCiKhBhWCpI74jUBfoavg7IK1WwhP9zmV2dpIEjU2DOEW/2sRQZ4
xtTMqSF4GKE2N8+22t+oo+C6umoH8w5c63mOMZBXMm4UVX6IMBklP5D1Vi+9f7V3/7scmOEy9KRN
aW9E0PmGwCzmA1YXs9K7Rmc49Wqv3Mo7EWZgg5yIfa0/FrkQbkpKa4GSC7MI+/pr6ECucTpMnu6b
u9g3veZ9cPO7wkl/Jo5h/98jsg/yoBNUpLcP1ckP4XKPeJno2Bv4Icsh2qWvkWe55B6C9OzZGlQg
3Bc9XVkEOn/9Y+V4T37OaIFxgAsYSUHTeTQhCt4v1k1rNF/jwfItVUQgIjLDvVeiRK/BAGZmjhUj
IOjKrT6ZTlU2gv0TmWE5wklMCivQzGsKbi+adU41eXW9gDDbve6fW0EdB9oCVoyBtwjnLLm8ogDX
sYs4O6y45uc8942otsPyPgLjUkJQ6S8EOcZmgDs1euEYWT4OFKRxvSspkNLtAuohKR2BsfGA5sHt
tTyKxz239hMio5CLR08BSSJ34LWqJevaIj9tC9RswFJKyPzFEkH9Njf0xAp33qmkkBpBrUIFyjow
uGTrmQey+/uCJRJEFYydSEQZ0STnHLFh6VGagKRnSXfdvHhaeFBp6l13jq1E99QIF4qrWZ3kbkIp
yAjvIuVGiGredoQ/qzC4T1JR2sxRi9ZIumdciPEXAFiBRwNhzQz1ytljYYk8TcK6MvsIfKBA94+B
/qE8gAT0/GiRCXPGIbQrHEM71k0gg7RwuO/mOzW05eL7WP+Q6YspouXdunBOjXKZ20xWyIaV0NNS
60e9+woVMXvJ3ppEF1zXm1/tZHHsHJzEjaKgzRoX8PMV9PchITYRDc1vf7cTE1ygRYU1hQgNOBCl
XRhkH9GTxrS6/PfuXbuPn1RHrDK0eaxOLHIxF0J/NCoVhUkR57YxqnaEdkB7UHsQmtXHBgREGIL+
NxvJ0FV47YFnnKeI0FCrt9Y1Lp1MQnxqKTgtBQds8+VqYK6GovAF9BPf20J7ux4APIRcEmSPvfJh
ChJP23ev5bPiVV/EydWmb5zY48JG08tTH6vgVy3axLV63e1FadVmlAVIW2XFT5B3c/FvtMoFnZym
cTSMqkRpb8/WS0Sergcm9rUvzi+YK0GfB3DkhfSMmfVjXavoD+vyh0QDZfwtWz/0BP/jr9ucCLMn
hrj96ok5YygHhub0ZkrvZuK28w3tTYz6iqg4P6/aa4viom0xloscliYWZcdfk496H1d2vQe5/D5/
6XxWzBgPIwiulccChAjgLXbCH9e3devb4TLB9BEKsUgIuLA4psBBkxQiLHHVNJ5SRJgFrDsNo4e5
6JoUmeKCYTsuiQkSOxCjtOZ9Ir006vIwDwI32Xy4sBcUmu+MVIuvw8aSPmKkHu5u3WofgOIdKdo0
0a//bjR08zCj5cQIydF1Jxe4LlbpnOW0dsLfjIhI83LX2rdQS4TIyRz8i+kFzOMC/ok2FwBToLLh
PlfS9CEGg2DPouBlnkeH5h9tsosgiPDXfoHqMkpRaNYgUPEgw6WLuq5oc3BeFV4fH3PjtRfhxbce
C2c2uJNmqiCDBAUQKBrbA62/h6mXTCoKuYE6YwjO8uX6VpbcEtyxzdPYumYiQExthJQz+9zpayNl
WfukBOIQr/xIeQUf5WJ4RvVo/PVwKvtsqLAh3KNxSPm+V7JAo0hDIc8pULTJjBdD9Sbj9/Uvtrka
lDJAkwc6SlBenucAKTTu10iHjaFW7X5mzM9wk2nXpy9NKcJSbZxlLOiPMe4sFyXW03QVAC6FZU9J
GnRr71TWX6N3P/ftjxn2M07yGgx+lkXWwkxd3MzWFxCeG42goSLaNi6viXUI72oFnCCn9zS6G/F2
LuW7lVR2BRDS9U+0kdGc7Rr7LSfLAW92Lf8Pade147iubL9IgHJ4VbTd7pz3izA9QTlnff1d7H3P
tEzzmJg5L7Ox0YBLRRaLxQpryQDeR39lZTdW7AnKaodLsEyvUrnaaTo7Fa80z9sp6pD1qEtmzQz9
wvmplN7b5PvCI74nP0HdYidqUecIPJ1msnQQoRWjrZe1PYa+UNys467rnoT67fIiMvDHyWH6bRT0
HEhYlIo0ylhFQ/yZZLMrp7qjrFdteCdN6PQXdLvWezsGeVEryM4EhuABZTglbt8wG/o6VU+LJThm
GLl9+evyp3HWmgYiqVWjndea2FJxVMGkWAlXOQ/1kxHOnWgvn9pQVWnpsljQfk4exF7CePCfxz8n
Aig/ssaRMCfEYCz9Wo7JNMNbrtxLyBeo4/fL68XUBQ1ln1DkACGkRNWAsQ5rrUFdLTxGljtonN9n
PL/QUf71+5SXyiuwNJcqft+M98naOYVUe8q0T1HC/BtFkOpD2ycaSxXKT02j0hh5CT+lmSFAOaS7
udX/PBUPXb5EUH4qnPpUEwhpwVq7onDXoBZgLJkjDS+JAkxA0XIE1AIuq8VcPwxJqqhqa+ejUMVk
ZUtJZJbtfmoKexl2yRgk3fxXcpDWAFuVBcx4ap/62UjHJCRwFEq2H4wIIHDStSUN36Qx5pgE091j
vOA/oqidAimHUCsDCDo1DVwBTWnX5ns6fBNQvW64lN48YdSeFcpQDVFMhE1XunFMkDtcI8nV670u
ceJ45lHa6EVdLWnVFOksL3jlhVEgWcAy1/eXjYHp3DYSqIukm0tsXEeMYc2CJA99Yw79POeVCXli
qMukaKZRaASc2bg75FNglIeRR0DJNuvfNmBSKShpkfO8wlAQoGyAtvLirddGy+k+Yd70X4tFTzY1
ZlKuGPdAU3ulOINymHTAA8W+BKLbdKc0/1RIa1zenvP2fxIrbURSF0MfSW1ZZS0K/ffq4sVPoDa5
ApKT890GOaoOIH0RXVaJbDefLWv8JjLOxpnK6cWEEdNwqRas6mLWdrfkx7G+6TSZkyHn2LlJuQrw
O6JZTSJ2PhS3dWHdZmg+ubySLEUQqmMgBe08GA2iLHCw8rQsRgn33fo+dL6i1i/NoHMMhGWDGyF0
GnQujUbG2BiuptwVpp9LJzrWdN2EtXtZmfPpF5jFVhCVnGlDWczMUscj67F/790ZqIDNP9G96Y6i
UwClILTH5/qZl61hbRNSaEi648bCP2SNN5FuNIzLIKXoUuow2CF2naMMHMXYC/glgfKtKFDqQ6xD
QjgIdm2AB6OSdqlwk6X3l1eQKUjHPJQF8FOgSVALOBQoIqDYmjvdCDAcCdy4r6lwTCVuhpUcEDqM
RuYJPRho0gbONCVoarIuXGqwI0zO7K4u8EnBaNMHswNYQFBkTZJn8GjAWJH7ViTlMywlMVOEDaiP
dJaborU7EQ5RslOnAxyUqzQr52gxzWKjIuUj5k6MzKiLMI0pmsdQHw6R0QaXt4vlebcqkU/YWt4Y
d3EoiOC+LG5bMxgaVMp/oHxoZ6mvLT5K8BydWJlxeSuRsnWws8t5vcqg383sFAipaNclk+J66fd2
8qQ48Lt+9/EXhU9YCTA+0ZSkgheMuvDVdO2mvAVXs5jqq48nOEijRzH2hS7kjWYyHeJGFHXzj+1k
1quhoMurNwDGJNv98GylPChjpm1spFBuN9KTLEEjAyEHaXZhqB0VDAZftg1WPIbxS6BbgekeS0at
WZl3wxAVSIsAO/exnL8bGbiJosXP8upgpRXHEpmOYyONWrYF7IhDU8k1KJDQcIDBpux5Nn+axe6y
Usx124ih1g2jQGFv9GCaMNTRqwfZFXgNYhxF6HhJFCBdnVXUbgXQOvZXLXBZptJTF87LkyeHcoB5
FdZG3kBOZr0CLM8u5OPY+xGPC4Hp9L4WjAZ2VfRJmmYTC5bI8XUYDXbVTMdeX351mOEXrSbxdAwq
XN4kpldCw7sM5gz0wKlE9Y1X0juw7WgDzuhqBKQLVGuCIfbGnsASmShv9dP+skBmOEha7P8jkbJ1
IL2C/bCrCKzytNhWbKd7YOb6gt058y6WvCyx45vhCBp596A58aG7ij4ufwLTbWy+gLL/qgeanTVg
mji1siPGC+9lK3JnjYdkxrb/L0Up+9fbvppAZI6EiPHc6vdhyPHvHDXo2f42yeteKGEugnhsRE9S
rofBu7xSHOvQKMMfAEUH1EIyYr8aBoazRDc2q59h/6uS9St1/ZBb1cN2ciA/OAtH933mTVHA5eJ1
Oqroh873wLDiWD2rGAPaFEsGvaMJl/sZnG7MXu2tUV46LQdzS/RAZmZUVwsW998ZDN6NyOqCOpFG
mXzc67FYEmnxUXkLHfnaBLh36MnXOAKe8AbGzCBBvO0IQRJMb+2VfhveEpY2HqoA22K+tKYMXygn
Y1UWWEzXKTfVGoSjcttz+lzZm/clg7Z6zBjXpoRhbx2p5LGLAQrDsXu2N/4tgeZsrYpebwQZWkxJ
f6xloN2NqR8qL93Ig9zhrNenK9tYybAIY6QbkNQaoJHU7kYFPWurf/mMMatNG1uk254sYY3KqAGe
d1tKr/ssd+7yFO3j9WprQDlIMJhnFcAVr71S+EeRHWHi1T95C0oFv1OMQeqlwAeUCSrxSpzbwrpK
ABEsPaAg/I+7R+xns6adXqutlCNmKxbrO5BRbbVr/EFLHCEp3i6vLGP7ACGLrCceyyoK9JQoLReQ
R8MkCVDgwaUX73NgPErJy2Uhn00E1OvoRAr5io1CJXiY6ryHj5zTaW+Ix7g+VPUPQ8LgbJK5xtC4
E06Ctj4mRWwvxXdBSmxxFO1eVhO71+9qZb1Dk2lsS/VRG3/Uau7WynUEvPUleSizu1zW7Fr5PkzG
DvhqdtRVT5kRlMMTqBsi8VmPvWEc7BzdDZpxKzSIgVGOj7nge7zFJEa0UVPLzBC4SwIaKJ3JI49A
3yrsEfXkyW3tx/wQ+RYn6pIZruRkZSm3qYvrIEQR7FISDBs0p+4yo2goAv30aWo/CoCNqN+1zGkx
sNpqx75Ex7RyCGegdwqm11h+I+R2IezFogI4lWY3yo9VedIiTuKHlcg4+UzKq0pzrDYqweNH89GN
4ndoPxIKe70SvNaT/eZoHRBp3Cvvl+2OVeE/EUs5Wmsdpl4pIbYRrd1UJ3bRKnYFto20d5XlWIQH
GaNWxZBi0goh1SLaKa8WTzbggunTwydRh/7XoSKa95ld9ZVtCSAhVQ+D+TryEOd5y/xJZ7wxQKud
W6FOYID/ZiEADuuii3cv3o1A91Oc6jb3Il/iVOK5UuVTsy/jRFwFQrWmh49mdzWJqtsBkVYab6wY
ZVkMOQx7XXmp16BO7vTGi/WdSHwop8jCOQp0e8Uc6xIuInzGAtaWGDwgC+8SYIR6MCewo5F4CJBX
1PnuxsksEksCV0H6aolHWXmr16OGKZUR/WYVSoYNz4DJ0p1bz5dE6nhncp4UrYw0XGGhey/tyzqo
u3qwjUl9sKbK8udBqvZx2eR2G0oP1joljqENeDD0xuPlw8R2bhhwAukTwKXpMtk494YRpciKy2hR
WM2HBKQQicmJjBjXLFb4Swi1wnq8VqgeC7UTFaR8oPhpmmGGI7X1WuDEtzx9qKVVw6SvhBDwUW2s
je4gNKUPVOPOnkJZ59znn+0b9DaC81fGzK8JK6T7muQwCcdFB4IDRhH3o2/dSj7GwtGBqbpDUAQj
sEV0d3b6F/BZom+s8pNbiXc7sYzXArUM6pCYDUGz3+kpFZBUWY15/nfUvvT/HbXnN36yng3optJl
DAcClQMdSKdy5HLV11aEnO5XGMTE0d8QysfqqTzwR7fJvUEtrAqWWJQddUsxAI9BCcvNah4VwDPI
JukdKAYzfRQjMQrwDgNU1JJjYthcgJRtyULGeYIxyOGxmhvh1KU2JwVu3pDgclRhardzCUsV/abr
9tVqPSkNxiYywU96c69U2m6eQ/ePT6QqqkAKxW6ifPf5pNp4ey2TtLKyJsAMlJPgair6CqJ+Du+l
MPmL94SKdjIQDQJi7Bw0tmrXfDBzrDOGY1q77DG5KyfrEKDNrHUiq+JiYZw5AoSiQJPDqDzOO65I
amPHfgIcmzigkdOP70Qv8apr66Z4zsBCIARzQG50ZGa1/eUVPbtCiFSD5O8hGzAH5AxtVrRI0IhV
GWbp6Iq+elah5wHgUneXhZzjbRApgOPBfzB6egaePQHkCLBeCwbzgNA8BONOxflf0TxvcNRhLSLA
n2QJ3hrtjXSDo1yC3sbKY7QdCE+ZJnuKjOHswW9Uzkk4c6XQxJAwOUMaDgELQB950tSmt2HpNGp1
FWWL3bUIq0A68n555XhyyPZttyedrcnKE3S3zLHfEeDEsXEXceVFq+R7T7wK0QcLhiFsUn6jcaZU
qTbbOVPgwjxMajj1LaoPhV29NZWd31T+tJuT4LJmxJwvSDSoqrYpF4UugkPEiUPdByiCA37UQxTG
aJZ/XRfLuyzt3HOdKmhQOasQvLVlN0/oddpHQDQEvrXlVEcgzfVO4vPOMls34HWTmuz5xWPUlT73
SYoc3/Tam2gCvBskH+ABdinwMBCZBoJLByYPJKgzIK0QPNiGHsLgAX6hlHYhvajctBjLRxAUMqiC
UsTZgKCESMzqQpQERn90yRSMcKPeAf/eBZexQ2jvso/Lu8UUiKUjQKsM36sNyEmFFcZqI2u0yyJ5
SKr49bKI84cS8UW6ilwf/BEglcgebk6WADD0LM1Q/19vhcfiZgjmHVytgolDISh8ay9zYnXWRhFG
aszM6/BONOJZK/cjgBX02BmG537wlhTenFeROMfNglJbIVQwmVuxvIqSgLqAZveAwgdgCaqjjrxX
biZ/9cYX2Y693JEwnMJ7KTD0Qw1Y/iTFBB4e3UKyROlSlFpUOfKy+ACXBXXz4AoRt0GA4anQtAZT
B2Eg5uTOsm/DlIa1oJeOeIhWO9tFB93V7tdfkoOT7KbPmssxFIYxAksQYFEycEwwXUwZijQqU541
iDTMZ/HQ7nXEd6G7pHbxpgVC0F/nAc/8WUu5lUhFWUDiCVMpB8JBMhrDdV/32UGpm9XJdSQzONqd
PbdgiVtZ1P2vqkYeZUICHICbGQyFhK4c0Z1nBIpXP/MGf8+TmkQaxjeAb4MbH1Mcp4euTkgA12D0
sPOGwgUNsRM/ZsC4qZ6Ee80pXEz8cBRkriUmOZHNByAwhudPJQpJhQzVgvEYBRzs1lWau/30F5cn
JvPB0ACzBBYkHf8vqxa2ugkLMXqtAePi7A6A5GuXaqfFhYLO6fZWFgW/E5uHVkFaRIefJkw5+fpw
eTdZyqrABkAfEGrsePOcKluqsRS3OiYU+vK2Gt/VuXJliTcFxDoPWyHk7xvHWQz9rJYmbhyp3U3V
c1FwQivG5QnUjS8lqB2btFWbAU6FyzMrg2RFf4KggA1A3YGX2S0MzvObqQ3qPZhOwSwY0FZPtelj
Ayg8GpasjVxDu10sXuhLDhAV52gIrYAcpcHgAdh4KqDL1lDtM4T1RuSW+/IIaC8yieiS12j3PvnK
QcfkFAYSHaRsOcKJo7gkmwp6CKJoK1lYSlFpQDYOeH7DBgyrrSU/pOpZDnkcOQymczLvJoOWAs8Y
0hx7quw4LnNlFFBWeTRUr9433xQ3d0M3uBPfEkAYg7rTR0VrcXHUuVHX+Tsc3gVvCyRrcAjxD2X+
CBJMNUarJF5QYVCCxE1GPOsvvuKJV3Jk89BGWLctsClJHIGoyNLpDiglmyptXdBiqgYLzjsw4jon
dYGqny9gXVDgzzQACeRB+5P3amOruhFN3PrmEHYt6T3IsdDLwbwn/HuCp9r5N0IGLLh/Ec7igKCX
zDCRd8D6ngobrWREJzRC9bW+L+Njnz2hFcqKECktEcddsw6/RrB7ib8Gnge1hUMLx6iOQDkB+7At
SPV1pK+7uszhLDGCknWc089ymJqB+w/AU2hH1SlfM5emFfcCNMOrqmxuJzRZWzPnemCqBBhGjKmr
SBDR0E8iRhOnuQB1T6/l6o0V6tp+KszWVaX+bjVrABoYMa+cxtILr3qAkgI1BNctdQ4nzFdPcZVh
uEp6b9YgRo0pGjkBLctzbmVQUUrYgU/2My6a9dFFRe0FDY6cpWO85gHOgUE0eBIVzN7U9uRpXhkq
uQqq4oCBWhtpfit5qQpO0uDcTUrIJolAqMMMJrpdqMNUWjmePgvEWNKvCd0Mo9qYmOMbPrJFB2nQ
2N1YYsrlLCWmfOqcT6VSpi6ESTWHfYKcyFH6rvhDELuWswb5t8Ulb1Jeu8G5GSK/gwFuPN8Aw6fS
VZkwrM1U7xoA/nVHdfmW5C+JcVya67Uv3T+NQiAJxwlDCwDLx/P31F20ACdWtR4s9ULX7Nckvs21
+bk3Gu+ymHP7gxjUb4EgDZxnvOBOxaTj2Jh1gbNrCoAAFYoPqxX9yyLO7Y+IIFldHCGUPyjHh2a4
2kpKBN2zKD5ZfXQUVSSuTVQ7uek/nijKBuWumVaZ+Nhci/fz8GsKd6FkL2XH2RzGu/dUJ2p36lkQ
8izOgP5RrIBvciX1QZ2/z03kkPLzYoLWJHbq8aFIbzH7Mayc+UWGnoiBMFyKTisRqQnqvSHGSxxP
y9KQPgIkVAEzgZtTe295+JYMcwepE5BUIASPGNp1pD36SpsILLhqDpbjY1Z4qwAgyH25PP+xjeAw
ITMCEAT8Q7v3ZtDkAnzUyFVkUwCYPw/0DbEtdCCEaxKOy2UptZFFn2EtAshu34ALoFjqh1DAdNh8
Gyk6/hcdm5zYkXG8tnrRhdVEUtLMHGvYyYTxSKH2lSnhiGDZwlYdyual2apDBTggTh5FP3otw7KF
1b5ejBdwOnAGGIg3oLytSmaZRXJlAVCcMvsimTStNAxQUXf69QgkJFkZMN4c/7lTOhFDVnUTlw0t
9mec2sqRTOkIvt37UFvtywbHYPyC+wZsPnJX0AMkrKcyDMwAj6EE0Kp8Px2SG5KQm6/MQ4eymlLY
hmYTyKzxWn5FEZFHR8hYRqCM4JJE2z/snZ4M16RS0WsRgUVimUG9qEGmqNdhyZuwYxi6JgHhATke
y1IQwJyqmA+C2VgrGdFtJLuZTGC4vw7TDvhQeD3LDmdBya9RtgFoAhFkxbhPpDMmvapPohbZb8yc
AKfOiXbTQ+7igeaguVsHvqzTB7yHGWsZtxIpy4+bXJGiBpdxqL21iRcD0R3YsZfVYq7hRitqDaU4
yxeAWCKUzqRd2FQejvveNJLeEVJpsJswNDl3C08ryvjlWY8sAPZWzmTmV0Zvh00X9Or9ZbUYOSQU
KDZ6ka/YHLFMWfVlThCtSTVMXUztCPzW9pDp7tQBGRf9lKiLOlmZACOk2omp5eKtauMgucrYcnIV
jHcY+RhSs0OJkMzSnn4MTHSVdAIs0HmThx4k2I38PvgkhRy51cdl1dk7+lsY7f7jfo77dYGdAgZQ
qBs7Qz9XgimYbvDr2fsLWcBSQerMwiwRnTczgDKJ1IECCh24ZSU5VqM7yrvJOnQ55w3GuAWQgv+S
RP6+2U+xzqvIiJGBycLXBS23prZvKsXNVI6cz+U5O+YbQWR5N4LarJrB5UwSubL2sx61j0LrHoZO
9TrU09oudLtmCJrYfK7RGXV5Nc8bhhTYyUY29VgqozQ02xj3wuS0ezlQD5pPMCoNRzl0bnojuqln
udzUNcktXdKYsk4LF6wYj1jaIuwB1GtIog2smefV6vapoDS2hGpv2md+BQAyW5ab0b+sNtNgv7Sm
e9HDQpfgrgVwEIxuIh6UEKwA0V6WFDSdBZdFEVUuqEr3pIcA+9aFHDdG0Rh2N2e7AX1vzdJhaNZ4
j0z1VSowMp2kHA0ZUdJ2X+mm9KXOGkmccCTN6vssflN5wCWfGAyX9KK8eKGWQDSPUabSJ/2hMADh
nXXXZv+9qEYQgJRoTldNe+zVp77UfUPI7LY19hVGNiKgIi1Ge6eH0dWIJHDRmHYeKj6BIB+F9edQ
gaWuAC1Oo12NmnYcTXE/VYCMTVcvFqf3ClTXS8Sj0+Qcdo26ImYMYUuTiW0aVtGdf2hz767iYMu8
+jx7X8gQJBhTNIUO98IhH6I1VxC9lqELkN5jnq6cRlS2Kl8iaFX6plDbBqqMxZPR6fbS7eL10AOD
9rJlM29VQvb3/6pQ910D6KhwKOC21DjaV7N+h0r2z77izXMykiCw5C8xRN2Nd4x6Qc6EEjXrUe5D
ewFp62zIOuChc/W2zdrrVujuxXWVOffMf/HKX3IprxyHozXrpJFnjI6p+Z6kP+J1Ly6BpPqD9ixF
gETp/7xoTrzxl0zKGw9qF6dareKday621F8VpOc64SSv2LHBRgrlfdWsq5QsweS8HBQ3hGVzDcg0
SYREP8hmOFbCNnjC4mWCpPCMm1TvwAxctki6jM2TXj1NPFfO+30qYoUmabGkOFBT/wyiEmRBOJ6U
fVd8KUA5OowtzWlu4Ti1YtHajaxktlE1tyuoKbTyV5Z3HHnsY/Uljzq+RVOshaFBntx9W7urOXmN
ecVV9pH6EkGd3BVVSXEaIWIZV1uughDdH1Lky9EPZd2XDY+t+78cpS951BEGllw5WmDndIo8MJrd
ClCtGgi5QvM4N/4YD47cBhOvOMBbR+r8AksxVBsSjhfSUzWhiFst17WUvl52gjzroE9sNubGLEFK
bamBAgTCUhMdoV0DEg4Da/x/NA7q6GoY2jCA5oWwPv9Vl36bSC5GMDlHlrdfNNxv3ApAGFTJJQUq
qOIAwHxnPag+n1qauUdIo4PqRSIsLJQ6q5F34ZwhDhwxczjMvwCraYMAhfM8YboIDZUg2SDzyme5
gcHquyhDB0ikWegxUWt4u1S23MuWcI6nRULpjRjKyoH1FIuhLgHzdLFr0J071QNyiKRhct31u3aH
eBoB9u2EmmqGhgJeHp1R9TuVTxm8EVtJhiQcQRmyXDmR7HAGO97PWbha811X+XoCWP77tgxS2U+R
YhV2WR4GEbCI/pgckqyEjugGrYjAU6dbYYoqW3I05CI2LH/Jw+CWpquPHUZ9dpwlZ9oPQEbRJIpg
ClyHp7HB1A4lqA6AEG89zq5gZwfjAd4L9NSdu6DGmbjTrvowEt5OE5d/Fvua6DkDywBAK2XKbOMO
5yNBmcQZAYXmzLFdXaOf3AHn1w/wo6u76JHXoML02F8Saaw2Se21AWyOcClN6pWJN4Uv8foxlYoT
6rd5+sJZV7JuFxT8DP43MdfapyPoA3HvrMLoxoqXGqI/m7saqJzCtd7ta2Ovy8+6+O2yXOZ2brSk
7nKrkIUpHaHlYFheIWKuG1RHAIi/LIUZ/2BsAilX8G+iakwdlKkEPAJQmNF9cD8CQr0B111ynJ2V
cDLwi/+stdxKo26IptDQfQumJdAW2mFQg6xtfTDuAdCNcOtvzAS9nThxFmpcZ6UnaRy6zpzQApMP
qZ9a2mGqxysJdS+7rTELmg7uIs33nOVk2SbYdgzUugiaKl2rLodlyeTIAMloDtDd0m2eJfT4ZQdQ
Q3vlN3Hf/0Lz4g7tmJLDm7kjLpW2U5AzgSQWyXPATBOD2tgpXm2dZmW4DjO9BiJ4UKaPo7gvecAN
rEuejBdYOmwGvVRUCJhl8WQtAp4gCjJ8NqhbD3JUfrT66koRhkNGZQwurynrxtoKJH/f6NWCa3pO
NBwELdWeulW/ioX6zzM/QDRS4cSQXQYsHX0rNmWj6lkIGGGVjHWvbnaVHIC2AqrqF0IlMPizV7nC
vuaRxDLKBKeCqXuysARBAC0NyrDtkPjzPDbgxCnjQBHF0Fa6JN1lSaQ7Uid/6MgT9GPykpkgzcnj
EKH3gtsVk7H3I0aXMJjaS7jjBCHAjIn4527+9EMpP7FMXTqkCyackdZcTPCPAGbfx+S7sY8LQkDs
xh6vOvhpSqcWDZkahpNQHCS9WcSbbHY+W6q2GTugmuvXgzcflZ3gyU+1NzuqTzK3BSc0YoR6p/Io
lwsYidCKR4Alac19Id1WOWBbU+CrqbtyuY6MwW4zGXlc3kP3HOwHFdCtntSRKvH8qCSQgSDvaCAx
noBQHo1R95Yz+JHsyq4V9E57zVteRh/YqVjqYMmpULTdAsKMzstH23hTX0BfjfD2e3yTvgAz8Xu1
/0S4LlGg0gMe9iQj2ypbCio55DGMgp9JWZQooclGARokervTI96PqJDJiA8tz3pOX9TvkifuQmd5
uOxMzm9VCFXR3YrwF1BHFrXFsrBavVoBFkAsW+CmHFIA94AY6LKQc491KoTazwoZvbkBaKuT6tjT
pHlMRuTnL8tgRLinQqjdCy19NsUSmOQjiCjFA+jnj9GO0J+uN8I/QAsHYeCNDHD3mveC5WlH3TNg
dDatkphNZSa3lRW/rCCCvKwcc5fAh4uKBtpGzqjOy7IL4yWcgXilXUV1kEv3Mg9/6vyixvKhMQVX
tKyjuYzaI61uDLkawYqTymigaCO/XlrfQDpVavYqmNVzg5OJZHqzrURqwzBnZ6ATkfQqYVP2hZf6
q2HHr6o9eqLbPBKGksuryD5hGx2pnSKxnbikyHWukp18q27GR+ACOuYP45/6hby81F3l1kGzuyyW
uXkbqdSV1ixNtgoiBtbz+TVSb4ruLeShLTFNcCOCch1KpXaJBKwZp0t36fqawi3/bzpQcWo16UaK
BB4yGGnq9G2wABXA4s5znUfDpzZIPZ3UQVwGc15JaiG/K7xwTwbucH0f+ECaPOv7vPu2d2mOaX+w
ChJ3UT5Joy1HmK4SHCWodQBcoLE58QvetMl5RHqiH92dEhYTiN97uCjNOlgSCOmrJ9Az1sW3y5v1
X3QjMMmgm0QTLLWO6WIB2Bv4q04fgqFsBNeF4GUAyvHQkjojfMt83tuCaYAYszJhBOh6pCvKGXr3
0n4BEFYIvNomA/C+4F9Wirl2XxLo/SpFXUHnJvarKuD98sGrLMxiiO8hAvzLksjq0FEWQa/7f13o
XZqTDhjjBiSVqRbo6Wg38a5Rn4pc8PrUq/NdzuODYnoI8FuSux+sTTRknig2VlXkoE3SADadZXea
kQeCKHqX9WLG1oTS+j9iqENsLcMor+VAUCdER3YIuEdxra2uBgZ5tH4TyCgUaKbXzLfuVl7nKNtC
voRTNrlOgPVQLazqJO5Ix7JUcO4T4uPobUOTHpIu6K2EvVHOXco6QkqFYFVKhV2lTiAvRnCuaL/k
cnnry+zp8mqy9mwrjvLqAD9MGz0J0QgLrN/SBY0kOC55i8Yy+q0Qyq9Xg2ANSSJjDGO+GvvXHu02
Gd6Usc5ZO7YcwAGQGTWMfFCX/9DUVaNKWLscMHktAnpg/tZAsOvdy4vGjOyBSfFbELGSjdcFuXsm
hHhaOu1b7xK+cPW9mz6tr/9GCOott3zjYV4y3eFWKGUZhj5MSETiOVH8wi6ZB7ybkJCTYse6V/3c
S/w/H99CT9dGS8o2xDmvYsxwgR4HGDJ94nWYZhx4RXbWgdoKoWwj75Y2LVdCC12b16Gm2Uq2cNoP
mSJIwxwyKBrpMz/dLbOY5GkAIpSjGd960E4kxsjzSTLr1H6JoN16pQ3aImFSEVe+/qt01924Cx8X
P8IYSn0d8xqfWK4dszYYz9UVMmhA2blYataUG+guE4PBm14A9vCh7slcU3StBLM33nTHyAE6g28+
Y/Tmsu2zHIYmwi+gtxxHjGafrcbRArAHikBF+ji0eJCk1uigX4mXu2Gd5Y2cs/pMsSgiQEQQRBXJ
rsvXm3US9wt4XzF9dHdZJZZ9bEVR+QhjzkLAI8SAv5zaB6HNDlnFq0ezniUaZijIjJRIYGVPTVBu
la5vG+CedSid6c3PfnxO6xnkIy6cU6LzNol1iWzFUf4JoIIYKFIhbmnihzht3DGXAimUArk0900m
Pf7FAhqAzQBTKBJtn8nojTsMez0HBzlsIjLXCN1NxrBTwQzpXpbCdIB4OBKmLgSDZ723i6msxrgg
Hizf5IPkWh/rLnGG72RcFv227sCxdK48cug3auXhGiVAIiGJFMmPHeWqXDElQjC2kT8JQKf55+Vc
kugFagEZ3wDQCuULQ7PrrQi3GPAEbsXsUapede7jkeWptjKo6Kka8YpLJcgALBiQwwnCaxJgxGsP
xl2f92ZkHuKNQpTnXWQxH+UEVYhxuUtGN83um/VG4T3BmS4J8CmYBURhQKLziUJfxlpT9Zi8tQ7K
6mvmu9Rymv9ZLoJUUgidoAaYXOr8Iv0/iuhcwTBUmAdFWn6kZsy5pT4DcjryQ6GGwBSQ3nK6IJX0
bVavCtQY31ZXxzBj/1Hv0pvSQys576HD8kdbWZRpI05HNJEgUgrTHXpwskG0DfMox3flcCuPPCwo
lhnoigiXo+lk+JxavXgFQfhoAf9jnW9yQLGFV60UpDrHPzD3aCOF/H1zXJuhCIG3Bym6PB5UQ3jV
BmV32QWx/CoeaDLic8Ag4eY9FdFZ8iw1GCV3pkI4tEJ6bAod3F/yzyWJ95r49hfScGGAyRd9JcB1
OJUmzxXApFQkNbsqsPLGMQoYQv0jR17OjCyOt2Ou3kYYpVqxpkMzdEhuFoDGHIzZznkVJtYx1TcS
KJvT10HBzuBSquTBWxNQ9ekAq+ReE2xFUBfEowhT3/QDagzT2ihXiOkVTxMmu7V+XN4WVvSFJKZu
mmTCCcMgp9tSyKUyK+Qur/sgm/eK0uFp/aMfkU4qBT/NHtX+12WJjLZ7+JyNSMppp+UodqqAzQG6
yT6VBG+KxZswSxyrDTsnAp8AWtNtefopSFawzA3Y1aK3tGzt2ZDeOd9CDOHMTW2+hfLpUVWI3SBB
/c4Dn5oHN9XbKIB6qi/uEh4WOnMzgRKDMpEoo/RKeQ5FqZKkx1yDI2PcekzkfwYl5AVLTLvcyCDf
sPEbsqmL3SgRbIhBd9dUR+bWnHdmy6NxYfrcjRzyHRs5fbcm4VJCl6G8U+d9Ff8wJVczj2bkGSln
0o/pqNArAgoSlMnPcFNyQH2A7xu3fN9odlbYZXfsliCrazDTclotmVu0EUXZZhnhRo5HLF8l7pPw
Je2eOQbHilgw+I7bHeUkJD8oG5BLa+3FBndv3zW2vMZ3BYJatVvcFQ2kYdUDwresXIDR7lD2cs0I
JH5Tb/HMnv0VmKlFmIEQg44AcitHMNhDTTJsUqGX0MbTZK8FkjdmePFzO51YxwxAyQbAdgBuiFrG
qbVgDF8dlQJaw6esvuHnKFq7heYYQY5+xh2vasg6BHhIysBRVAjjOWWchoSHuNkg+EjJO6iwXGFu
PBizz9lMslm099jKIaHC5hCMgqg1CLP+XUbJzf0QLBGfmZPqTt6FHig1ORJZ9gm0OF1XABBDslCn
EiMN3zfpcJHL/fjWA6KWQAhlDkjctHvZ74PI5dGEstfySyKlI/i7elM2sZammR4KpbxGBOwhlRdc
1oypGEIRC4kAtB0b1H06pDrSDiuqTmHeXYmlslO4fAksN4Ii2m8R1NHD7bIIAomsNX0vLJJtdY+5
diVk30Wz4+wTc9FwZWPzMZyMzoDTbZoXRPDt0OXOMAroQI4O4IMAu6rxdHnRmI86gO39lkOZQzEB
o0QZQBxSvpFxoNJHj4ZT7rIjaQX5C0Z1xAhbcZQtpFrUhUWFoDQH6JA4WrbK8xTMhQMOClCy4OfP
xjVXAZmtvDTgKMJsHw2GPwyxLy88riT2wsHKDJDRk1I75ZCWaS6FElB+znQ/eDhHu+y63mGm6Hr1
Ch+Jfk4ul2ndG3HUtZKsS58YM0Dpe+Xn+H+cfdly3Di27a901Dv7ciZw4nQ/kMxZs2zL8gtDtmUQ
HEASAAmSX38XXXVPpVIZyns6ospVVioJAtjY2ONaWUK8Lx8LwqXnn5gxvY3iP6eEIiJS/+i5XPv+
RTjlZXPfKbu/5/C7UuNI2Yl8gEw72Bo/elTRnWw3wDB1yCsL0FD7JPQ2FwduJcMs4SDfBxKcWtku
kxdsgbNvAfFACTIuEpCfvD1ZYUGiNqox09H46wBpyTDa1+4rIAA+XtFlxd7N9micE2UxebKTtoXZ
0unOjVaWXDXyzpVROs8iZr6bIED08Yhn9/BoxOXzo/V1LCuK2hYOkmMe+/yLuSTzZ1cOmCQooHRd
gFSdOGCqbQO3AdBFQoG1y14H+F8lT2UbXJjH+bMVoJwxwFC+/7vs+mgiVmtbQV8gfDwhoDutRFqs
/bsw9WO6qVbm6ZLKOD+v/xnuVC5bcCJS0WGnmvBJym5fwAnrepPMl3BGzzoucPuBXoRlXECF3u7Q
wHyHB5GD635CcYS/Yit58P10Aiw0+M7ybb1GuGPYfSwWZ28tgioT5M88VNSdqHg7YrOtRmxbF9n3
jlusjT/dEOUlrRSxHsrVx8OdLbiKjsZblvto95qy9//kz7DvGeIbMdUJexju2MpaWgrS/GVE2rq8
Ik5sAw6r3VwK5py9AY7GP9HMFRtCAHvAOxTEuqKZtQ6y8SGq6AUpvTTMiUa2SReqwMJpKxu28o23
EkOxDy4WbZ4VzqPZnChm3+19QF5BZDJ7OpRzG/e+2M6qegCAevrxzp3VWH8PdZq1kbUqLHC8oTx0
I3cKJdJmvZQgXrKtL8zoNBPvjUw5rYLrIO2mONgzaDLq2XnJwTAX29F4IZtxfrQlPoUAMlCOTpRi
LrElIcghk4Ir1DHsnBYZQoORivzC8p0XiL9HWj4/knuvBiYLW4ruIvtLRbbd8DTRzcc7dH4I1D7D
K4EzdOqWUKlIGHYoyJinp1wiKGXA0N79r7H5FyON/D3KyQFW/YDupmUiHR5fWz9LEL1Z1cPHU1nW
/d31eDTIySkVQhjpdRiEiV+TezNcAg0405uDWSyZEQA0AFw3PJmFJlHVZwrSjExnv4q+ui8LKklw
k+3IlV4tVlo+g8JVxgCKTy5Ctp/bKYJKnRBZQfx7GuMF20pY1QuRFWqaXwZPplPtPg4XSW/ODuMg
P4K4GxDxTnV75lcuGtx86Dq33A05Q2VtftdVzgXRPneFkAWU26YLt+9p4bhtaC6YT7FZ1P7m+lNS
1yquW1CMgJI0noz18r8XDsSZFsxl3JIoj3x7lKzRGluAQOPQZuF3AnzzfVNJZ/vxIGfXDhW5wJwH
QhiO1NtBIsBleDXBpGgX3Q4EFEXO9OIG2aX09DlJJwC1B6InYnag9H07DhAlsiGTsGYQE6VeElR1
3cUIOVyPfSBXrXLKuFadOKiJygdaM0SoUFy4qdjsf6Ft5z+p2aZxOE+XzJFz+v74xZYXP1JYrO3y
UvV4sQxQYtQCUGS+ZlzH1EYl+IxM9mGyvn685mdNO+qAvhCFFCibO8VGIFT2AA6ZlyJwsXPWw+0c
Z6n7SG4XpDl0x1zKm5/b5OPxTqx900tiDwQptyjv41bpvZs3sSKX2t+Wy/5Umx0Pc7LHI/rv2xkI
igBQfPG9RxLStQ/Yo+nOH149T1y4Bs7akcfDnexcQ+bZyn8T0+hpW+beuuKNizitd93Ur9QqfqCS
E2vpXVlAVWC82XMA7PDiW0Dwuxd29JxuQBKauGAyXRDFlx04kqJaDj6UOQJKkR6vm7betNaPaPwx
cblpMgTEffdTQeoYuI93BH1BlZ9UdgjQDZrUDODOfr0nuCovvNSyre/24+ilTpR/U7m2HkN7yVVn
xS5YO1uSAkBisFZAt92IxLtgZfzO6b8bEOE0cBYsUcrTpGuejWgPLBDNNiAfs+I8aWA/IcQBC3fa
Xqp9OivUR4OdCHVpvKA1GWZnpmsfeE1BdjXjPx+v4bJEH83oRKR7R4NvOkI8janvrfO90L/M/JOF
F8LlZ6XnaConkjy4rqSYCjS93sygQCN+FodZGrQ383D/8YTOqbtF74C6BCAcqIl7K6gIgnWzXYFU
tfQ2IV1V/hceJrIEORaNZXfX+P97dGqAwv894GkHJ9oAO5SXYkArY7e19tdKXkpTntenqC39LXMg
/jmZ1JBXde/U4IUKumA7R1Zi2PSzAUFiZPjXaKrjCgBUSGVueSG3gZ6xwJh0o75/vLbv7zg4lkAc
RFs32uVQ9fJ2bVtHVIOYFYIpRbCXQGrsmktu3XtJ8ZBdJOhiwONh6SyfH+mZxpixH/KgSfIiQmH3
GAAdxL4h4fjoWOW6NuaCeXCmqvHtgIvOPxqwGLFcA0PKwdr6+4VKqb5mnxXA9q/oRuBUO7vw86Va
trOTDAAkisAUogSnYLlWpgJXzogw2+Im6lKbPQayR7zlZYhWH++Y+/7KwvQC1Gz6Cy3Iu0CpNXek
chVqHsw+SHU6XIkrO3HQ8FZvwrRfOw8OjH+wvoaxSR10o42rBUG639Kt+j5ddNrPKNC3r3OiCFBJ
wDrHQXWR/Dr8riHV2+jzQsxTA0X6Emb1ewWK879wbUCisMqnYKqwAequyTF3guy+O8YBivZUeUHf
nOldejvKiZqm4MdpFr6Gv2qLAI24nlbtGhVGybRWV+IGZOBrml5CPn+vuN8Oe6K4FVcIM4WQoXy6
ab3PE3wbyz1Q5+ljATonqig9Q4ssQWEBsoBvjwcFurpNS1QxN+TGCUDuCGJJcGX7oonL6tJSnhPW
48FOlpJ5ZQ8ofrdMEE9qwXvRfFvYzYBWmGItv7ZVPKVLk8/wGSCyu4/neU61HQ99spzTxKdedCAR
EXpfRM+VuTS3s/t1tJAnkp9Jv64HgQEMSMZhHQGjXm6XP3X859lzt/1hfP54Vr+DOW+vd0jJ0agn
ZpspedlXoVlosLK9WC80WHPS7y5T0l2a3vL5kRq1mtIfeh8DtS1odH2WTv544PO4MeTCnM6e6qXP
DUF9IAWeFjZruwFEd0bhaFk0Kcd7oq810CX/k4UD/jLuIvDrvWvryHx31F4H4GXwh32qAaU0QEVW
D2J/iQt7uTPf7dDRQCf3j+9NWgANqkq6AAUf3iebfwnZY91NCZ0BMVKhZesSct1ZWT8acnmlo72a
GQKMRQUlPGe3DhfJCC1yYfnOqg2wHaMOw/VRIHuiNnoPdLl5CXA6/bXdmXtxRSSs5aWjszFx14Os
1183APL4T+KOkPgIsS2ofFQRnGbsDLNzz/XgCmZ8h8hNHLQgJC4O3L1k952TeLRxA3gcZkoYnWai
3ZaVwrcgh5X7GnifRXOnvf18qcj+nEpEVWQEW8EFad4pLm1OAV3NYHclzCNPDe2vhLK2gA+/gecV
W2haRVPNBWP9nHigiiwKAhAf4p8T8VAVp5LaAAbXRP3SJb/joryQnTs3BGIkSHpj4aJ3PBaImCmq
kP0GXmAbm35H7Eue2qKvT4/V8QgnV0kbhKxSLorCln6pcov4g0HKe74JNlnsxu21ci5YWufEAbEz
5LMQyvIheG8PFZ1BfiltmAGifiYZQFnJd0tf2xfR65bnvJvY0TgnExMTqe3JxzgDzIwauaXexGyH
DljYqk10QQ2e07XHkzq5Fb0xYgaovh3yxTwpyuewJYkpL9UAX1q6k6tRBrLSUYFRZMpfoO/SbNNv
ABSR5Wj8BuEVPPksye+zCzt2JoWFkwuodg9h9gVo6ETQedl0aGoyXaL2MDjKG+BbemjcrzcWxGUd
xuQHsldgykH2CoU0D4DQ+w+WF/lpECBCiwDC6mR5nWYoIEjQVfAhY8/b2OwKxQYXBjl31nBZwnND
nSTO28kgVTW7nRLw8AdvfMzUdE1JuLug7hehOxXK4zFOdrDoQRXIAHD3u2lA3Sx63t2RxwWUWFzT
Tx+Pdk5cjgdbhPbo+rJzDqrWPEBpcD6t7CCdhxqe/RQDe/njgc76hgu3JwoxsYDvAuLGGmtSZ+Ci
1qmdmJtAxAuJ4xLv6e7yhwVPwkrt+sJ+nXH2Uc99NOoy/6P5McOCpo8wKrkmsNmsB9eKp2f1XO8A
TLIHHE/lpx9P9JyIHI+43OZHI5Jal7ZkYPCdu0+Tg1D/eKGu5azfdzzCiZVjj5ksYCUsR5zeugmM
eiB64WJGF4v+fAk97JyA/K4BXThwgMVxIvENAHhd5sN2y8ETw7m3UtNwZUL62HiXWKfPrRz6L1Cj
u9RLIEfxduUcZ3IHM1qwNiTSMq7Pgp1m+V/EI//nx/hf7LW5+/MkqX//N/7+owE2A2e5Pvnrv6/5
DwRsml/6v5ev/c+vvf3Sv2/bV/Go5eurvn5pT3/zzRfx/L/GT1/0y5u/rITmerrvX+X08Kr6Sv8e
BG+6/Ob/74f/eP39lE9T+/qvP340vdDL0xCFFn/89dHu57/+gHl9JKrL8//68Oalxvd2+qXir+++
8PqiNL5L/gn4/IXgDN0J0VK/+cc/zOvySfhPQGWFiJYtWGBQrIsRKBqp83/94Uf/BOw++JcQGICR
g86WP/6hmn75yAv+iX0Ernpog+gaAGL+H/9v4m+26O8t+4fo67uGC63+9cdbCxiYWcjtoPVjMaHA
QIiijLeS0QR1N2sgecUg0DAH4Ky9hNQ4SaVdbzu7BXgIA+dSXOmt4KNmERgwqNUlCE5DJlFT83bM
wjDU7nNvinPX627F6AErEL2f4YhkTyT52nN6sM8ebchf8z6ep/tuUHwXmQGUxUJJoo3n5GhX9rK8
CLrGYWS1zzmrBxtVDI77KgWYwV149Ht/Ul0Xk8ESLK6A7GetJ7cAqospu3sktwsk5wY7WBWuQPXj
aNfryeuCb2Bh0CYNcpPncTe3rhtP2hNiGw2afPZDa3iMOidfU6dz9qCZd6BawkJeUsfL6/99tWFN
IRBgW0MUCY4gKg5P1nS2kHrVRk5xCHDAQycbuWN52aXKC8Y7aXxz7UUGGBcN6z59vLLvF3Yp5EFB
A5q80HoaLJ8faeWulM7AlxTdULj6yi6rcMcslr/mQZsHQPBwAefx8YgnV88yWdQrEdQ6LmcK0Z4T
dSYFR1lAXahY1lV2M/ugLYkDi+7HYg5aEDhQclWXyKNawdDuBUGg25OjApFPT5S1tnRjnDiH/3UJ
a3gZ9+0moBeI4P2WCDjY/k6WQnTSLbsRsN1V5o53pK7HuyKXNfL6dsEuNW691enLIoBvHIWl4PRD
bgnn6e260ykLm0YhpDDQWmQxiAJA3EJH5l+wmk4nBboRqCHQBi6StZDLvh0HEL1FgTPV4HAqAsbA
yeLVSjYA7UrcugEk8cebeyrIGA4FCiHyd7is3rO9iwmuPpAXwPvhTHg4H3kIqsKJ5cWGoKsmj1EM
j5MGv9YF8fes1aXQPiKvJ9uIjMziKgOcDlox/PPzI4nmxuWg/NZt3My6659ydDhbSB36GqE+abHb
SCl/WIHJqNXrIFflczZXDdAGWQeCoz6S9gyeU9bQWPt8vlEsb7I4ExFpV9otQxZ7pOBFkmkPwKH+
mA12XGroj6Rjhl9Zenbn7egBdzJurBzU8FkuIsQU7ca1ty1rrTwNeu2MAKGvsTTBoPmUDn1Uw5kD
Zm5z6+oa3UWC+7JIamtU3wibfH4Qfcndm5kFYZtaVThNW/gztr5bSPjA0K6AIvx5hq9RrtoWkhB3
yDmotR5sPJgIGyuv+kzU69Hm+H/kyfBnMyCitiqbLDh0yB/cM4pmu7hbnPZYGi/qYx8az9kYODZj
oovcFIk71Hh5XIN8oz2NrYReYy+sHdtszQuH7IGQZhWpr6MeuOcl/WV7+YDlmiuu1iajU7fvdZhl
T4JmlYxlngMOS+r5PrImjVJ418crBFUWovMYvMvVFSr8WbGpooFXV5pY47zNg2nqX4PKt+ct0LR6
63EsvEzvpmZww43qA2rFOE6FkzYz4fUavX54jsd5IVbu3Ikp9mkz1skk8wp8OAggqLUNLbixxgJr
mXUBHpwpZumdrkfHjWsYU8VGKw+rEHQl5fux8a1xzT09mUSJcbS32jF2fRgjg7ZFzTvO455Obbca
fj+h5z4G6bHjRdoo00XxyDinWzI7vxchwqQjxTF6YzV42TlUfYFWyCFXdxp0F89qLjRZue2YPY+A
k1xzkIw/IQIFqSls5L0ny3Q3mUaUb5W1ZRa3mUVesnK8VijGxrUiiukGbihSTpUqJmvvBgWGHIGX
2mBjBx9o2kOd+mSMfjlN6d5PrHT8mIGELEizWszVfupacenaOzFfll6fBbcZjTEA4UUX3uLxHR1V
GpZl6zkCuB6Ku2PCDInuMUfoKeRuLaSQOgDrkR5b8LGWOlW+iNqhrQN12yingjlxak24prOrjBg3
riqQUsfMciEIjT9dKhhclOvxjYLQIExH9IkhA+csEd6382NZ7Q+6aGTse1b0JadO/VqAu7bb5kBX
rWNXRBaPq9m2ySGbnQYgNDT79fFUT+/3hW4elRT408OsyekrkBbAzm6U6VgAo+3gOTNgR0EoUnyu
KyGfB8aHSwVe724cCms5BF87sAQQdDiNysKfLca6JDNKgDi9HafMtCkbvVc6SRzqj2f3ToAw1lLY
TQCXAbToUycs75nwpR/NoLNqyu9BkIEyCVy5+AEdmjaOJBl/ZnyO/pNxUYKF+msg1RBEVt5u7Ewn
0L/U4Rzbhox3zVRgH3kToSTa0XXsBdPPmk2QrI9niwN5IlAu8ixwNNAsj/I5YKifClTeiFCBagQm
ia5ubVup/eTbEmmyCSQxK9dvwp88KsdfAW+cn4GlF4SjgqgXlXscYS4ydT/dppDuas7s4FBqXkxp
m9HqPqoH73MrImSkR5Ckxdwfii+0oMVLzVEAkzYZIXlcNPOEG3CYQlCl8dakLhsGeFckn9KCg2N2
wUcAO7eh0wt6plQHUi6rQzN3Sdu46sLmu9EgMNzMjov23l4Lcjc6EW4RBJoZ/9pQRAlQuwWiUurF
oRXV3iaaKe4P3oucpZq0AzDRhzrKdrprcAtQV0M7qIzM7R40L36UqlAM1la4Eso0B+YYMEh7QO3E
aEKBxqOyxc/FWONatDyY+9e1U8wEtVUTnsCqlosbWzfZQxkxxwD0ymi73vdhVpCVQuMZ3dQgLWlu
LVfVeKbIGxf3GZ3vmPLmKYWUts/23GKkqhyG626QNVnz2Yd+EaawbhWCcY9jLpaXY3JGSQWbfxZa
FE6sOLVvVVBrTKQ3oNyqJrwkLci4CcrK7xJPuN6jI4ZfVeUhShSWA8N9PBFbJSqCErhSwPtlcVD6
Om1l2wOssBUTTUIryJ54LkS0nuqebkFD7n1VLQe8DcGFD1DuMGj3VuMFByGZz5IpLwhfCUrURhaL
aGv4udt+REwv4U2Gm2kqfO0nZDSDPIAKPEppa4LDn6o6yCLMzjaZhcL8OodeL3wu1HObm2WrKMFV
3TIOM+nP3y8Li7CDjWYGcgWkBuJfRVlYfh0DsGVFqMlot3qaaZiCK8N6tpQMPwF8rUQZsW9n8zdP
mfIgHKup46G1OrUCSWuzCSYarM1EjV5XdMzqxJ77PrsuhJtVa1mj3XVFQMpcX3ODsA1wF5FkSoPG
VlYChx7CrBUiPqtZTnhlITQgNcOaRLArJtxoceS1uR1LnJE6AQQDNreQ3JuTNpQNPTTTOG4+Pvnv
zz3g8IGQje49FM0i7PBW3wjZtVSPRRczWqKWIg/b0rpH9+Asvn88EHgql0v3+NKCjvlNQwAaRmDj
k9NL2fXrUoLE2YYNgcbqz60hhdjVFm6SlGYF7dNhUEV41aAQvr0pCtJEt7PJHJSa+r7oDoWwAglO
LLeSazDT4S7PVASTcbBnPu/8zKBOFR7LT1DgOOhQLRmCxo3MabMuqmiyn0nV2N62pZjy3oZJhASe
V7RiFXXDmJZlmXmHtqwVj4vWbZ8Y66ef1lB4CCsqm6estGkXZ5Eavg5lkQ9oUOGzm7g0N/KumOz2
MSyKMksH087hHvc31DW4WjNvV83U/xpY/cw2FgkXfVaOpgdxNi4eBPdwvY7A++OQh64MoZFQj2p5
UChTCat4LJHaT51Z8uiQD0Moq1RHlQRwgJS+2emsHusHRXnmpg0boEScvr8vcse5dRkjeYL71H6u
a/vW6sZcpdbMzHXLlVjnMhxCVPia6GstagWO+0b5zV1mogatgVUzWo/K8yYEOI3XV1c21Lobk7AY
i42TO+WzcUT4NNpWtoJGDP0kaOv2mbRE3tqCmO+gieMqDoKSgE7q9z3ZGI4yZiea3Pq73ajarPwO
IAJx5eWoOCfAvifIideus7VLCz+XXk7T3qpBWsg7u4xiXBCGJRlU1ZCVUbD2RIX+jCxkesVaH9Xy
0G1eF1sl7fo7DvSX4VH9Lp3Owrp7toMmB4rThDYmT3l+GbMxmvcFGlRuSqUsf0+amn+K/MYBlTRT
BsVTKit+2LUGD9jIu4CvSquCGzDCA5RJN8/AaoqnWpQSNYFuNeegVZm97FYW1mB+EkQWHG9PaQek
tNhHd1O7n+y+btbaV32NajdeqLvabqDVhwL/W1q4F5PB73w4V7xyOYuHiMNtw9BTV6xllolyZUU0
k3elcrzyrsM1V26yqR6Bhe4CqRyehPYgX04AuIf7sYNPCl91akRvUoPKWHNnd/1ioLVuXl0FEHtI
YQhcUFvF0FC9Z8d//RDeAx+2I3WLMs1tiidn8wjdmMqShGjKqlqgRs2xY7JgmFNOBet3QZlF4Tcf
MZ4JkISLC9pGYW49yS7Hqs35AGn2+Nw+D3yAuWahb0OiKr/HrAV0bZEw+Jf3ohW44npc8Op5CkZf
pFnImxQnpQlSWPF6XPUTAzm8GHx83+qltjcNqG7Kz0MlcVTsdpyKxAdbW/El0rks70zot/UnEIfX
aiVrDr3xpw4uKOUAAQgL9Yn7ncV33VTAaOkm+BQ/oMOKKHVkJe1NpmD8aMTPfqG+nz5ot2mD51zA
EC36xoGv7zj7snTkGlcu+YIt1+5Wccu8spzqbZ0zHwHCrETwULq6iGdKy0Pfud2mD8voapiECGLb
dsyd5U7Wg01NDh/WAipsbjlBA6yCyhofSW87KjZmtj9DmYO2Fi5wEYNB1OzCmbkvcKXr7eQY/9Yb
ybBWpZ7XJijNV/SbI/KE41kmOM7VFxMtUX5wdqQCXCkLyHJtDqigGjaZaGAwVfmASmjfz/prQEu3
u4lG+1AiHP21tDpPo89bTi9Va6xvMJsJScco2EejVa31DMc07nuHjSk8yfvAltFLQAwqJhQ1a55H
KAUZweED1EUTCCeOnJzczXwI8mSgQ81TbnRUglZ78q5Y7wW7ho7682TPw2bKhQahCbc/sQiGR04o
S/qgazfCz+tbXwORTXR83HFP+tco7PDYnlol0pKBghK0QG66s1r6vRjUaGIfximaGYfQhpmNsxdj
38w9JaMDtikyrwJT3TsSkFspA4hFLLXSQwI6I/Fi0BUwxxZac620HQcAOM4BYCuLbuhWbViZzeCI
YGtEWOC1M1On/chIEzvSwG33Q/aVTjPyU3xWsDKcnrdp7vblXmZj+0noyHmhXc2+UbSHh+j4lbRc
OVN7BamcbqVqRdpUAfkaEeHs/bkUL3mmpLOu8wmBpboo9WoCwng/SpayKEBN/cKjEMvCa4sV5I18
Um0PXKq8ABNHnM2+tVKGNqsMuug6ZyXQKsABCBrucVCIBWhnK+08+taGbrdqmorfl0g7QAXB/FyH
4xTe9g59ATREtSLM8kEeCdjJcuM4rAm/ByXVzhW4tZCZJj1jdlzjIloAq4YWMMdoYzG6B1nebOW3
HQTmF+04wPWbBpUBDSKJT+irAW2NmxVhgqB1ieS1EygExLLO5Ss/85AaU2EGcQVcGUIl2EbyBKBr
fVNzZnp0GuU2WQu7RHtnrUeTWrbApF3YjikrlHVTz3mI67yV0aYfhBerQea3teWoTeaa6DsKSFB1
YRt7T8oySmjEvJVUWqcVAo5VEo5gEHfhjsL34FUXd3bY4faiwX3UBkrEUz97KSLuZXftuJQnOFNR
FzelatcBmmweu26atwgNDGBCyhpnZ/PRTVtHlbhRGBt+OCSYNp4qnK9d63gVWOWRB0+EP+ZdjLRE
vmVN4X9VfTisyrrX7poNFkWzU8ftL5Ghm44C5pbXnd5mvqx3dm2PRQxCQh43KgsQkTT+tVN00Z4h
VPuI2MwTh6JLFTB1Fi9Ibcu+FTcc6C4JaDI3qHZxNgFzSzeVnuV8Averu4L6Fkm3YCDP3Wg2FGTi
97zy+dYP+2arO7fAaWwAFhJBQfQzD+IWqvYQdRZ6G3qP4iKthp0GVRLocsvwfoAdd7+AFQAvpm2v
dBD8GgFnumurCKiLHRkyxM972ayKOkIMlTbMuS7KHnD7qp9vcpdXKMKlBbdXiI7UPzqiFIDd1SB2
hA7iZh7pum9ktolKKUoY173C0fZ0iUQueNHyhIVFtnGsWaekKazvU6Xyr7YECn0e0LbaoW2TZkje
ODQd24qgFQkUJbMMm4OKajsZW5O/TuWgnJhobTaRGeV+ymGwohmSJp4xPqJ9gbmH6ul5rFAFsMnt
doJNlct+OztDtQHLaE+SVnGZai9C37ri4z6rSgBUubP+rD3PAmxnYU3bQtnFQbNCr2vXeM8URnTz
6jdZCHBlHdL+MISzvi2hdr+0Nogd120dhjKufKsd4glBm0eU/ZJrT0YOrspqeEAq0s7j2YrMxs4G
ZPfIiE4UBV7xIJ78GdjMSJSNnwyimQMONMl/hbUNkQbHofuNAcYggfvEoLsnNI91vmzNurcqsKgO
xqabVjDSxyBJIOnQ4R7q4Od/b43boh6hzIc8kaE73obGIt6+ZITLbaiDysRjwZrooObgvtIzkkZj
SRu5kYOM9jna4j4BlttP0Fyg9n3pjXtRV0WsGlKsqqj40Xba6dJZO8NV0IDbJcFQ3b01TmZfBEiM
UOlVK5drEZd2yeCAMeOsZ19luCcHKPXG6pa6az4VU9Jn6IpfoVIaPRI5tp/Fpg0JnFUE6eLAzcvY
87uab9w+ctMMkrlFsvFFDc30wENdlWtjChWkXEU68XVbXZtMWDsNTX3V530O/BT+JQtzfoBWdw6k
noObgUsHeazQ31DSueuhR8+fDy1+GxgRrVzCrXXmMv45MJ1Iom7OV83k5tcDcrOpKjz/B+nn9ikA
TtbVKKvh3sps8BA15HPhVR34Qr3yKghq8Rn0GGo9tyNfaZupjYXS6G2GhhcA0QZTm5YA7a7i2gaP
UUtcc11q16Bmm9rNCjBfMCJnSHMfoVHO78aHeRjDTSBsBAt40+USoYZM9Qe0C8hVPnVDigCQ08a8
z4LN6HbDzhaDh+Rgjgb4JU2+JyLUgIsNQ2sLs6RZe1KMMVpKERXKJ05RV01BNp14fRN8CRXxk0zA
pysYTm0faBeX+AxH3XhoV8wqTLjUDrvLxjBc1z5CMlUnoi8sm+ZfBbUiGWvbnm9rW97COVE06fC2
K1oNPmyQyhnisrNKlJdaPT1kBSKdVqgb+0CIKHDhEB+71fJEAm/0QcsC/QkCVuOmMlZ5F0YNcGMs
n5X4Vd1CgYHjDxiAkefk+74yzZjIaJxXblfoxGQV/9khALaqe79dTzlSNGugFeZ6LbrQG5ImQHQB
JnrQHExkECxo4bYgIySi3aQQDOzCakhaZKVuAYPofw+nPniczDTvK6XCMrZ7lcUD733UG4Fg0I0Z
jFce55IMbFU0dpmOrseePFZ2z0HFENGVvvfgeH23CiaW7dDZy/eiRdNSLFVVf+qNchD8ESN6bJEZ
or8CqKJPth291mzErTswL0xyVw3oI0XnVIAAVOY+TQxVeLFbtN4PxBij1NO44GAGVPBtxnyE76PL
9pDP6BFWkg9rS+ZdjSp9QK11nc0SixewHJnSzRoj5wmYYusU1Lss9mXvpQDjUE+43OqdQs/2TT+P
4Da0EMqLQwTaZqjqwv5EC/Z/qTuz5LqNLV1PpQZw4ZvogVds7J6txEbkC4KiSPRAok9gRjWOmlh9
Wz5VNrd8zPDbvREOR/gciSCazFzr71Z+WZhFelc6c34FLt8Eo+wXnr53dHkthyhr801jzkpfgxUN
HZbWlkIBaWT2o+gYqjoWQ2q+zoOZvxSlVvJiZ/c7ehR1kLaU26yq6r1o/dReu357At/yPJ05i+Pp
tm8BsKiv3VLtsa/bXxd3MsadNPrqkWlSVruq2ccuplyAjNGppTQYFFNHnLai2CxF74sQsi7fGk3S
YClA3HqbGdTo6yg3nOdCj4thBR5wYvwW2cEsz1lf7FwjX/RNASP6fZLe1Fzk9rS4K29elLlPuqR6
KSj0X4RWLveQ1EseqFrzW5YRdWkgZKK1l5NVzfFqSQBCj56eDpuSMNVH0CKKH85QaK2WivOd4ozR
krWL7TPQUi29NDoRI0GkFbhWZqk/gXwIlBP2FB/d1Iwem9K94/wWnBxTV/+YBlcwZLjyG5sva+5e
cswBh+knqhn9xE7sYqTtK4WsXjkXxmQ/EShzS+7nKEN2y/Yex0AGOpKYGW4o2vndkjRk9fSpHA+a
tzTrRBfTXdpr7jotbYoN3OTJ4yC94pAVeqmv2siOX3pZ07TaWqQ7dRCNGn2smqRZ7AfTqx5Hxyht
nPk6yI3Wu3Sd+ZyoeK3DAONM7k1wO5V6/LthU6cFTlC7rPpST5+VVXDAtENNl5v4FTjH70im0dq6
PESdj5i9npL2lb9N0W+PlBo6k0if+kSLjlUno4nWIctlvvb9lh9C3A3X1+JGjJtCuhaV/dwVa6sr
rXtP75YVJxN/jDVp8vH6I9MVYrPM4BJ+/u/ZT0zDPvXlRlqae8+LD3FcxXPgZwSwkQ5oC+bn5VPL
aY3psRywQZb1oC+7k0CZOEtgJ1lfl3HGwzCAvAX6Hbig8lj44+QiVp4nIA3TlRqReIzg1AIo0ri7
cX7C77Ov5FNl2TwrSRicWk1exL/1rDTKI9oWUd+bRtUZXhBbZnHf/iT/2156/a5PBk4hLQPNZrbI
1Jj5JVP3jOZ7WZF7vS4j0Lt/wQRgIzwkmm9ghqFsIXwT0GebntGN6rVfmlO2E5MGC+uQ6aNuVdTI
J802+QG/85m/4wYm4oLyqGkJlOvUCd6BI2NuzjEVj9ivJ0jyzo51ZzvbSwOcMrU+D2pACgPL/ZPl
7XlPoHpSVkD9ALNGAIijlyhzmrJ7KohQYHuW0VLfC2Mo1C3bJSR1h/Ilv9Sslo8yoTXOL8tZWZm9
mr1syK90tp7yYhzy4ZHCv+sfKgfF4r3eQRhsptqtTwdaHPXbAcoUEaMn+Wllt/CLtlNtF1eYBPit
yK4fIMpdXzvJwPt5xZHeVVdZ27GjjPwO6uippPbBTMyT7MIxI2s1abIa1qlTc4uqsPj1DWOYFAVS
G2/TAcFG21nlhebMDHtsFX5W5aEIHbxsVxJVmFfuUt5Z0Tg5wf8RBpIGhcojqPuI0SCVmKOFwy7r
5LU1VXq99+rOfvoJTP8jdeJdXfLPueDwg1Dx3woY/x+UJZ5UXv/3f8R/v6gSv/zXf8rhe5E2w9t/
/Piv/yzr1/YF4cDpv4b/WNVVXP9ZsXj6Wb8LFk39NwTnkKK6TYquDf/7P4JF3fhN95E28ZkgZCQ3
ALXgvwSL9m+sWkIUnJ+KvlNA+v8KFjXd/A3ZqWB8JdpZ+ALb+CeKRRQCH/iFk1YWsaTLLEx0Z9Cn
v9iMPfg5TflgAhZzKdFrpLOs391OjBAMJuhVwOoagrrUrO0wlf64G0CcEhwc2bgrgYu2vmaVO6NK
hXZVIEeP10mKUXFXp6X/UteWcZ3kmsb8V3eyWfBlqyd1WGaOLK/71MyudXRl34sKDUxoVURBlwEk
iShXTAI1OSkGI9HygJ412ztapx6dxIM/YdUQWnahCk9/Xsyp8i/JGlmGXU9lFKNtWqLlwJ1H+6nT
quep6EtxpfoTXTAbHPKBMWpDsena0vL2pe4VR+CqocCXIiKdmYkEaOx1wKFqP7fGku8s5Z9CGlM5
R2+TR7rBrszTUe1pZcBqrGWR08qKqn66GewqRspjCtmCD9NEA1Fkuf2sTKLIvuiFrcwAhLK1dpOl
WV9iLcLRZi+edZWmMZBjNJml9s0VwOJrogDyat3TYlXVupw8WzIUqgJItMoTwCAyPxou6rhLQdmN
fmpulEsB9ChMsLo4dEeH/GRTJH6LGcqlLiqiPjs4muks6rUpjGnegfU6ub/pzbxj0soy9mQqrec5
GQz2nTSRURYmfAnGsEGbXhrf254scCppQy/dPtAV1O8YOG1byhevGAeK6jzGWQatCEM6bHrfza23
ZGIYw001qXwxAuoGTQePYbKgQ6htOTnxtd90zXg0mPQhXou50sVWQKUxvLSXZVJ9LarKcy/1SS+X
LjRAytVG1g6bH++SP/g6Uu476boRVAnPjVa01auiaBkYZkB4R7TWsLOqJw2yyAuWUYj+UUVVtOum
aTbmQHjcNSrupE6cQKRLE33xhRR8911XRyPw3tz4w7qI3SJ7cQpEbNQ2+lBXCTXyrGh9/NEDHoy+
auaSdYds8u8rU5d3pmbZlwt0fbuRALjePp1cGWLar74jnkKzlmi2k3xVucv9zn66HOZBUIuhFSjW
mWsVtBnlogKrnN2VldA2VGXSuFfgfe6UTMFp8LFFO7rUAiXq2OZhXRtpQtw8goeLRnOG8SgYcfhQ
j6DJyMfykM4rZWBUKoUBfWDbb55UzBK3stJ7qXPGZ61VRfLv2qMEtlYN5PhNR8H4zTfx9VVB68Zg
b2mTV8wutavcvWvb1m52pauK6En3s3lXIrDSiK0oDO2m0Uxzx7jfN2M8NU6JDhlhq1bmO9+perEB
48ubdS7bXux0SkSNwF9R1F+7Ts7WjUSfs+7HRKVbHWqrW9tKOREJ8W35OJjsD73f1IqpLGYXx2tR
i6KlfisicVN3njFv9DEevV21VL5+mGBAFM2VGw+3sTWR6ZmSqKzbM5g/PUW7h3M0nFs12oWHPi2h
GutjKwpZI1N6BfOem9eO38Tu1h4sf5uQybIqyIylK7RJ7t7w4VbuSoN+AERBnrXr48adr03SGqzn
pqoXH65yNKfLChy/2NTs/RMy2iwTtyBic4uLoFhMY+PQjXZXdKty2Y9E8MMFmnwIq3hsr/Q2r/Wb
JZFeB4jVIxiVlV5Ul6U5xpfVWD2T2zy671rtRyb6E5PRzVV3nasx3kV5bW7NaO4Rpiw9f2o1F6MX
VoKuFd1E44RmQZFTBCMr7PmkxTIv2VTpXaZ2cA9mas27ZradIchH2xWHoZu05LJuRL+uczTdqH/H
LZWGY1/1XjXhXOntd5aK2cG4jDOjb0EPVrk7RyBNWjRdz3UP/j9pztfK6vKdmPGhy6Cv+ot0iemX
oWWOCj04p85yU1K2wxsM45Y5w8N9YQPFXEu4NHGURvvMXXM8yCR9jDOhiZ2AJQ/dBJ10uQh7I4qY
ZsQyczOstLE+OHOWX+SJtq09T3sxl1h9rel7qHNL4zXJ5NaeZElw/+yMew46+pPIG6aBoEMQSuOx
MOslHHXUquhZB2d+dlWbbhW1+SafjLa5qtxZz264snHQCrFkayAQN2RwjFrzAiOG2YOzdifVIb7p
EySgbhKt9sJpdNzk0oKWWAHniAplmuXdMGspBgiok3d8p34ZKBN4bI0gIdpOeefGG44hy97nVmvn
sERDZKzmgS9zN6fod1rTk+2b3lgZTZzNbBzk5Mb74Gvda27xLozMymiF/GKHKHnik4s6UaxH9qU8
DSrPdEdE4alCjW4sQ5OtOlVUjPAblypdsTrH6LYCbE22qYTM29lZ4kVXpUySHABxydUNyGtT39eM
sJt2VTNbMsRDSW85IANd8XDhZAJrsoeYHG68AXrAim3d70sB6L7S8RSIOSQvjOrD0pfsiqCwKX+c
pKjdERtz1SX7HuVXWQZ0OtTZwWTM/KXAPZGBDvaBxeVHInhPoDa6una+RJRhC7r9ZZqzQJCqKr9S
Z1dmHYrOmmiyKntB3NRnXn/vuYxGpJ0R2qFJTV86wdhbHAfwZFU7BWlRDXYIvFNGBCJ5JzmDZmmA
u71mdbdUdw0UlpyRFr8Mda7STRpJ+UBDXQ3bxI6j4pLihyPMbEdtVSBwuOlnwlyeUmB6c9uaoKRt
0E3SVttqtibxRM83iwfDX8pon4O4JxbItGtf+GZmFM+VNxr4FuOlKr92jW1AxPN56hciU1pcBWMz
Tg+D2VgnRgOgiFajhywPW7BRxOheM7jFo0zL7oFS0fXu0gEufR03Dl9B0C+17V0npW7WV6WR8p0G
ld46HTXgXOpA7oaAOYJsMlthIsLuR8soEDjC2aRrOeS6JKgzsTUqhlTnpXzx3C5P5C7W0Rs82OBg
9VvkRAoFFyVYlXtb2cEN6bzPYSjRPzW8mu9J22ujs7bJWB1vkn6w083AwiBYaMYBkyFDLik+V7qQ
jcMOJOPmBHfh0J1i1Ndy9g+OhBXd9RxxyePSGh0Dm3UqK0L0EaXq937hVmWYnZjf65Fz239aJhnd
jrZW2ezzHgOtUIwzsnhb5jCcO0K4ZH47KgaDvpgR4rnN4EWzwTkVpbt65CvcGRx50UrVsZHde30W
e7edRQk4hTNs5XtLro5AtZz0zrJSQ2v3XUDVP3NjgzcQaTkXJMpB+6rZver8mi9vw9YrnBTGIB33
XnUiswd9bGbjBLhqzF4dpwqhh1nCnjH8SCK14aRzQHYqkkZX0aCrdtfDfk1X+Niz+M7vbCctbrTI
RJVfxJ2YlzIEr038tZN0vFtqDjMsiUOlqB0a/RlFWHmZo4EATk6tdRMRjIW+jiASTUJY1pkvnC9j
bmAQ8XQ1dJc+3fAPpetjtUoo9fsgR66FZsWUz9bAd/ZkIlR5ME0+mWbsTbE3qGgx5VLTR6uljtBS
2GOd4fTMrGZd5Y5xPxfMjzpaheegqtEGtY8ki2trAVJV69FurC2kRrNF8JCg/WcM804r3KJ5mPFh
GYEzTe0e6kdVuzJtk361uFkX3zqDLNAeN+2M3n+M4kIEorDMzcjXf23rS7yZmkJsrUIxUV13+5tE
Vj8QHDpPrvKG+iHuDRZGWgIg04nk3QN2DISfU+IFrt0XWsi0oWW9JLkq1j3KyCpwrawYgkRqI3wT
jARqqTiPVn0Sje6hVulp7nFPpcY5Rn5HG1N4zNEJpRvaK3IUSTUGfHI2QGnRuuHvo17Ej3diJIzb
KK7jGy9Br4QOrBtDvA9sWrUS/oo92ZEHBPauXI8xankWcCUib2tV9LDttrAjY37RmWANEKSBxgeu
yz6BUr0djOvSy5vmCl1FgTl1MpPN2BgQF95CSXPsI38CZ2xdUV7gbVJIENA2z8sRaCzpgkGaMxqP
aePmTXxVpV5muMGco1tkUmEJ5r54MS1SXOsvGuVieRyR38r+NULZo93I7jRltUd9Xzdzmd7OwnS2
PtEx11hcHJT9qaifEMpPL7WttfWXaRqib0wBqxrksyJnhqDeYjqZ0MQ4t4CvzRphtA5W1eZl8wUR
nsOIVZSl/oWaUie/RyU2mRszmkb7stVqKNvRk/0edUp05GiP5WPXdcmjW/U/yIaUl9k0FfErc1za
N8/uFgKOaAUBRvM+KBU7SNdrF43yC4IYh2ir7Dg96FMeH/t2oTKPScpzF7XAI8AAvkyUrPdqWB4n
RALKCYDG6mllSohE/AfSfqj8gsTguTVRvAVd7F9wMHACZhlFWqo9Vb58rjk7kBk/WbiAApQJtDeJ
Rp9slsHiVtkWXeH7BPkMzNnEK12LIwq31F0pp9dWQ9z6/e0SFXLnaRrMd2JWbXTR58bzEnt3woyN
4SAmPCH3aHhzcbAjFAEH0227MMqKqlthpQrV2pNivqeFlj/wlmTN1l4MN3TtqF7WEwq4rYzrOj44
DR9m1CB2HRsIPaKy0M0NlVByEzmUW99n1CreysQiZR2tSaPxDZJJ1KGuFj/dChZyWQU+lmPnInJg
pFhd0lFXg8n25LV2tTPHsYsJGGAC8x4oREXfWRIQqp4mCP9J6VQKlcZjUEdp2TNRelB2BtatKxXU
MnLuO1Dga5ev4JjEgn0mMBFRIWnXCu0LREa1rl0zbi690fTSW/r5rNoqPfIv0E2kqPZss80unZEo
rCBLbcNcQTYWz1hSk+qCSTnphASytx4WHIVbOWYIQ2Zj8bZN0SoTPgtJhcHkRhGi3/LNSw5hpDFA
p7MfRnbVkXTbl5H9Ve+qubsZx352nvPBMzNIA+mZK1d2gB2T7g/3dR1ZZRwoY3Z7Nxh5Vt/TaDCo
W0XbXUASVy0y60Qk9tqhkFgPhhRhNc/mq6cKX7us64UVD3/Tqq2lGJ3CimTDLCI+vTuBv2nPAJn0
3R4859A6M7KJZGkuhN/WhLDirPhmDi7pLJldF80uNaoyO+r83RUqL6gSzU83FTs9ML/DALB8Kamd
VdQ1Mijd0mczS3sK0RlDSfxQ6UtCSWFO7XvmLk2+AdUdFixYpWR2lFPm48VYNr5/NTUen2aKMlsc
2wmIaZXmPjS1HvXpRe5Xy2F0S8O5TvlSkJpVFfQgC192Kw21DPtfEsekCvbI89bNMjXT3uMNOA9a
h+ngWqEPiABPAMhuZ2fR7tBbFMhKbKCctdGmg7lxWwpS5PqtcFPkM279fZ5aTgt9GS025O5UTui2
ctCq4xxZwaaL5lEMM5xOCHBetzvXLOT4AtKg+Mz9cmq//HM899+CtR8g3f/v3OY2NqB/j+tevrT1
65+hW/3053/HbjX9N2I/ySD2LQMoFqAWiPZ3t7mmu79hIQK+dRwBoHaytP8LvMVS7iPsw4ROvCQe
4hMW/C+3uSF+A2n1fP80rNxjzKL5T7Dbj14ikFsQGnEKbWZqDZlV/snu9Ce7lmnRTyMgeF2O9X11
P38W1+N+VJ6TUUIOCdJzIGbmCQuCKD/+/MXWtF7N8Ys7FN/VtCzveanZ3bqcc6O8klbG7PM0ye3l
S15rcfyAL8SWoZ2hS0C/bTvSiNRTrA3ZsPHy0na2BcJx7XVA1tLfxZTp/avQ5STGEM40tgf2Klw6
MY1DJZldXBQyc1+RT9WFaYXNQIbCdJyywaVmjm0b2uk9wgqXJEejHOPBu7O0uCbtGGt6a5tBFMm+
ttdNnADArWvFjrwyl8HwL53Ml9kDkGXzID2l0icAgjSrA16Z8F9wbiqq2R72JKhwtzcXad33zb0a
WaQnN0OcHSM/9Z0HWci6uvaHSfTXM+TifA0x3bW7hJm09AhoIeMQfb2LtSFq8AHaczEdGgycCRpf
URWXGjzPvBpzJBls5taca7skl7JhB1qcAa2DhW6RThpvJJ1lkq4Ro0QHpFDZPXSWM1IumWa/jUzZ
+2FuJLNdBEyDLBf0pCqK75JUH7IrtdhpSds65XWXknRXl4axzlFeO19LYrOsQzH6orzLR9WCBqQ4
DZLHDGEb3aemL6STOTuOjJu8YUgs6j21tqRJBaFnhXHNXdObBWy7urtKWo0O38YPzuwJRvSwyZuW
+FLkKk52vsLpkgoP50Ak54dRulocyjhR1LNjV3b7DknFldM5yKUzo9b00CCW/M4RmJUD/CreG+IQ
Lw+LwqETj4dhTgNtXKxDvajsbkIp9rXMRo8Iz0K4EF6uF2+GyvNXaSfydWyVRY8FKHLtsNZOFgW4
3GmbC9TuGG368WKYxbwTWfq1dScP0XFfaYVvfRUIZfxtiu5ruq9QAiYr9LiOOEZ1TcRDMCu0xuuO
51+i9IHkvRykoebdYKRD/x2RImKdXjr6c6UlpRetcIlG1tqcvJRWD9QUqjuuOmufpTzGdZmXbUtm
bTJboansEX8HFf1+irPR3hXLBP9StKHVaq4TalS/8rUt9OgZgeOQf22nJTrpxibfDGVtt/JLMZNb
fpVYeGDw40kaZbey76mFmiF0kX86X4wl0xkEpbnXCkCkuK7GVo8OIorm5lsEc2yEaR5V1YVRCDAa
vZvtJlBKgkn7Rt196yBNfUAIuz+AkbXeuhAybW8wcUfjoW8al7E/Rp69FEPcfwOsVnNYLc3sgpQk
dvJtSCGEgtGmBj4sIA2EaWqCyUDSQ8hKdPCqQ5eYvTV5jThE62fvC4Im9yuCiPbBLrLlDeWnn+4R
DizM0aKTkaGIkiX7gqbpBa8r2illALHZcb7nvhA3+RVhMG3gFIWKXnLdr5sL0mLs4hssv9aFJeEG
05Pyel+FVjnF9TGfcr0KVe34T5bCDRqUg93e0DfH465SMOz7aRzLA4pbC6TMH06nu1cvL8nYCNas
wchKbFroJfqio+FL9dh89PIMDaWngQveJmXDtCC88AmNCgacwKCRPeq6Le9jhoLfTnFXXXcC31ds
tocFzVz9MC2zAXwXL3gNJ3BOtDJ+L47T4OXqAt6qj9eEKDZNWEzF5K5aDDE1dEtVzNtyMvJjROlv
ntxBTFg4WrmRptuoJcaMvWFxkcaRuuATvotKWoZjnLTWrRwmb7vUPoCPD0ppv59OtyFk3peVrc1a
r/uNcM2mCzwvHdOreKzaJawhoV/HxKQ3bFply3XhJ3G3Ep2jdnkt+2ht5NK8760q/+bRfzfb0mo6
eUnt129SyL08xJwH8Gux8Qc5I0FJ641n1MGBzg6vf4uLokn3+qxjOQ/SJC22jYxHuH2Um6BbC1u1
CnIELZhgEF6boNnlXApwDHOS6rkdvOVStS5CGZl4uKrHvicCzHC05mrqpuJKLy2rPC0OSZNOKrjO
l1NXmaYQWNCsrZBHinHlm4P5kAwoGqHsvRqiDAq+Y7PqxLRp2lLvf/jR0lULWvJUHy/pwB2x1jjp
5I9lkBSFvPhhujSKnh6gT3PxRfF4g8UeXiy0a9tck3hskIxOdizDgdEBQoSaQV7CpdYZTXUSA3r6
diDLikAFaaXz9uTcOTZGhNJ3rro4dJxZDqsB/3VyI/iDzbbtWcArGdNTJmECvjV9G4WRlzsFZ1Ux
8V6OLmnqVRHJdaZhD9sx0qOLdkZqe2/VYvgtaHfk/ojqzo02KCJt0qktNXV4UamyWWnkIZW0cZo+
b5YoM/OgLWZXu11iF6OL6j27x8YYFU571QyqE2aYpFWNVazLEms8ZJrDlN6gypdMHbs55+QpynRB
ddq3Ew6h1ZAjpHNAA+IiuVcqUtim6JPbJpxMnELPqMxj3K9RYk/3Xcd3WYeOVIZEYJV1GcL/OE1i
tU1dQDPGdkUWEyOCMjdy/QZJjmFdsPBqnJ8OjX8eSNM+aQ+V4yU7e/G1aI+mXPVAWYii/dcsok17
nhP048l6GAw7PXqnIAWIUYvqPeBVYMbg76Fg0wy/HPYo6tzpIJm7a1nBhOUsQhE/T8lLQuL/9yEd
ixgBZ5tj02ChErbwQ3dHc9ykbZE11/AcytlEiHSNe9vLxL0/aJAJZV/UzsOpc2tefMx3ze1Irg5I
vlFI24pWMyLoAaEJsvzseqgbhWZtjErnR9VA3eB4V3V3LO1uFoz5nMf+exw3yIMbs96bjd5d6nhU
rRANJaCNtVjTxMwdz3OJmZ20yPo6ntCjQA3DkO6rnlPtUjN1b/5qwN9H38eZ+McA2om+GJ7HdC6B
GrAl0dA46li4yp8y3g1zTu6nEmX8vvJJ9Nz6KJTHJ9frnThEP9B1D7W55FfGLMClhWUo8eZOqtsm
ZTawBQ8/ObMy9pm8FZl6LPb6mLvF+4KBDapQK05DR5yqzsqdV88dnkra0H5FGhZBDQsd/mezHj+K
K9BnWASwODpKDcM2SRM6C4Qizp/+OdXf4oUkRY4P+vo/NSs3v/tA/5zEpH8s0n9egR8LF4PYHHHJ
+YwGkYjKGqT+lu2pFOzQuyFc+9I9WLsZAJl947O0oNNv/Icd9XQ9R3AxMnnESaByHn7mx3biJ7bx
Tqx46BuBuUMPsnEPMg7yzafhMb/eHIlEhBji08fHa9EufehwWqMYjNly32DyN4wz3baP+cW41tf5
pljZP/7xk3QZPONDVZnkgJnnYZ7KsmzaqeF13FR7KuR1tBdPiLzX9QaU3d7//dU+pjKcHiPhD6QG
ECFrC6ILTv//n3o3T+bKb9X8qnSmIn/zeub9Gp+9ql8/vo/XOHMpK3gvIcb5VWzHNvR+5tzHh5wo
w6ENmUEbpJ++sF+uSD/quzp6O4c5tGSifryrpcTUgNzvnR5mZaX3wu7/8ed+doWzeyq7HuKvnd+0
XX51mv3hMGFm3oiw3ESrZvf37+hjmgXv6Oe1THzXfAwG7fbHu0HoAv7iaW+TSEmEqobHcS7Dn+iP
gxy9zT+J4D0L4vr1emffxFzXZDHV8Xtxkd2lu2bLvMzVtMmuAAvXaeh98nn88gWe3d1ZdkUyWo7T
866E/wimO/iH2fwsfeoEEHzYK84ucYqG+tNHLkST4oKJ3097E1Xylv380G7df7qUbKJcmPREAAfx
N3haz67i5ovdGsZ76a0MY7qXZhfag/jE8X9KDzy/F8PTAVzQ65Hedb4VIYjBh8S95A+IWALIEqZG
ZKFxk96CDAZeMNw5j/hiP3lJn131bEGNJvH4YCvvPi5Lle8KRGh9d2Etb+QSfbK0jF92dp7jn+/w
7PMjzqCZCet7h8FhuCN+mC/y2nkYr0959e5KbOyXJgpARbRb9ZAF2frzaNzz4UenFffhVzhb3Xrq
UaWV/AorbzuvcfhcquNpw9JXxkV1G3/6eI1fDpizC54tAgcs4ueS69bzu1/D3gWY/Q76sdwOm7kN
V863aS9foqDexBs7tC6j9WfL8COI93PRf7jlszWCr72FZInfvfKKdBdU8+Uqjokiju7+fjM7nwrw
y7M9Q/NwSjR+zXqfD+2+XI+7ZTtdnGaC5598R+cBuucXss5myeY5jnC87e/2dWgcft/HXqOv9Iur
MtwhvvhkiZwnOv9yvbMaS6/IazHz+H3cZDf4oxMzKNf11l+7q/Ki2Xub/t58ELth12wYcvdpnPMJ
6P27jcE6fWJ/2uTaBh0aEMZ7G+obmPb2Zn6ODu11d59vMdK9U/U2ZjheJodi9Vko8mdL1jnb+pJh
drTstIcfsBTAE23iQ3r73VpWWNLWOKD2/nuzOelQDu19e9DC6JNn/2/eNRMZsAiwLZ4PKTT9Acuj
1/yQof8VkX+1dzfZhinj6V4Si8LJZQT59T+unX4u2j8uerZLSFXN6ZBb7wSU0vg/Nrq+mtzPRvv9
9W74x0XOdoaRUJoZ69DrKUoeXjjo7t21fsh2JM9c/f3K/Osd4I8rne0AttVwEJfWezJvUu1Bc8og
Mi70qAn//jL6Z3d0tgEYSBqcxTHfrYm0naS/rXMGmZlXHYYId6y3Xn5cVLMjAi4Q+bdPrv3X59j/
3uP5/FmL4D97ZmPv1vVLNq6EF9YH85jjT1u3a2NjJNumC62jz5ASb/331/43i+SPa5/tDw4Dg+3T
oWJtC+JOSAs6bfHtDYlOG3eV3vmH8QvgLQasfXNnXVg7cfxs3MdfVXZs8n/8Cmd7hFvYWBjZ5HFZ
XhQIqrQVQYerk/UjsF9IgMM2+snK/Ivq7sMVz3aGaUkNBgTG75pC1vWEHizIPxt+8NcPFl2ETpth
EBp4tkQiMULGstFnFxZnih0F0/bntJmbeB/f+AfIz8cr/SDCU2J6d6w/4af+4g4ZIk5vSLy9jgH2
rFyJu8Htsfa8KUB/eXIMv+ufZYr/1fZGmrgwCTqm2WWQ6Me93cy9nrw+/c39apFSWeCODaowXsf3
7r32TJaMDJjUW/3jiVncDNwipRDqXiEg4M7eHmg6MLmhv3WHZN/uq423V1+IKA371ec926/P8eO1
zkpMk7RM2H39Leq+uwOq1mEmpif9rCg4/ZSPrcDpKgyGIR+bpJXzIh2NH5pOV3/Tr2c3LLEihPGB
WcdXaDv9W/f9v7k7rx3JkSTRfhEX1OKVInRmpFYvREpqrfn1e1gzg62MrK3Yvo8XA3QBMz3lQeVu
bm52znCbr6VzTN8fuZF/bUYh+3J8qenar8/yt6V5gN8gkkd/W9IHuiNt4sTRr6T17BH3yN7ZbMXp
BPtrOJp8VEokLdjRJxNNpqQJjUDzG8cp7iKVo6F0u/D7aX72/j6n/ZhQqP0lR0Gto8l3R/bg5NPj
YE/kICx6G5zRnV3JThL3124RnVt9nV8YH/8P45HsMX+1HXEmfnJpqm/4chwZr8qxPBSXjQOldGO8
kNv1Ui8/O2X/fHBoANk7LskfHpt8OhyFj9GY6zUPbvIkN6YN11bdJfEjbuL12cTPaQQHGVPRoMoD
PrBIuWonX9tITdNUmfVbt+s8akK9wqEEAyTWpX9Xe5ITOLmXv6T3+uU5/9gyffz+UTAwhQNk7fgn
X8VpLs3oRT3MhflNXQeb/0jZz1u6fiz8DKPzRoJsh2Ap6ad3s6mUKoDN9yYSjTcvy8qjrXlPXhbD
ypn3ZFnITq7o21AnCx1Z9yxNrPkt3S6+B6AEPhY3A6diQyvq2e3bj8/gV3pVgdptwd4U6bP7Pj+n
gAbTWh8+9QvjdvHHFA4Yihfq3FZ0XZ2dln/MlEsy97fRTuLOoJaUIDeGT0umTnf8mGghyaf13+/g
j3lyGWNZ1vBg6vTvnFyR1Ar+REb0MwWT1AcHVYpXfx/gjxfx2wAnF1FXvSZigP+s/Ks6uGq1vZje
/32EH/HsySWczE3hZBSGRs7bN241bTNVL4HOseh08/dRTr8dynSWXMGv4hwMN6eqhbQHTaCF6mu8
DTbJzvKGlbr6P3w7py/0MgzvFRlNQyNX+2v399sS0nWBYJBxfF0yEpxw/kvx2HvjQ38Teuem9R/P
hsFMVeIlo8qeiqOTh2/Q4BB3c/eiVZwbKzb4AHgD7t/v2x9iGgbRuRimPOXn3JrDvun7Hv7MV/8e
XMZXqgO4ZhWtKSjkWNhYqysK6c681T9DRY6FFZj3tLIyKt/Q9w/VKtVmpPv0pX4KLpWV6sW3te9a
l/MewKc9eu2lsctnR3NEO2KTql6Y/9CcSUKaH2AsTlDKmRQWze8/QJoaes6pRdAowDRGulu6VyGd
3XJIt2fu74835mSk5Qv/7Y1ROb2iqk95obTBXe5t7JouQPMVi8j6rKzoNORYLotzCaqz2IHDjTsJ
UBPgvYCkgWpsRW+6x4vhVBYbGdkVtlSS//3Kfrydy1h8DQYnJMuCcvJdU+Kg500O8gK8YKrrjqi2
+0EYzsxPP9/Pk2FOXpWYQ1idSvNXqbhI0XtDyHtUbmgkfgJpurwiy27ibA7pT/eRYlsCVJqhF0fd
yUOrkZZHbcdnPhBwpPT13NAfZbwt29PRi8Ul9l5vBtv6KBcwh3NuM/PHqyYOkBUOSQ0aNE/eTwo9
ONHuh1f1AqZD0NjzQXfSo+/mewyR+pETb8mOd2c3OD9mUSYathds4hBdEbGePFOjiIEjz5QaLBHI
aPd79cO6oUcjp8rUSb8iBwyaG3qC6moQKESbeuO/v1TSj9VCB9iKWn3ZHHDK8iNojsusQaf02qYA
jFxadqrLYofmC9TGTXKYqovoajn/QBR8buSf7zNlnRKQZFNjj6WfJu6CpC1z2OQ88yXDg6jySK+f
qzIFSh4ADie9+Mfzu/59xJOHrIPUURopf6/ogE2O8C61+OyeZ5lefo/ApJMxTqafNJopH5uN137F
uujlx+K+32s3wwpEi13cxjh9H888wR/3kchr+WpkyP3MR+JJREF2JQ7HXuU+WhjzyGisluzjgDom
dYSL5fxUfCSpNZ+zPf6YaDlL5LVhTwLxXdNP3xxOy9SSJfK98fx1dU11pEs/y5fO8mVsxTM5up/H
PwymMh4n7exgcdB+nyCsWcrNqq7fk4fwoK77g7Va9nflo3SjrKstvYlXiRu44/OZe/uHa+Tcm60z
fqclx3HyxsiCXNBx37xrx8n7deK0Urf60bRZKTfKmRv68zlK38Y6eXPkTpjoYWreezp+wC95LXo9
Iwq8M5d0+sHLFPlTfUcQoJlUTi8l1b+vj11gjGUyWe/Drj7AoXPiu9nVnXi1nPNQHCl5sTdszn15
P+bXX6PS3bV4wAze0ZMbqdDspEVy8xmML9Zx2THjfHfEqxzWc+oMEptL0RU3Z1MCp8/v17AUMFB0
RvxB4uP7xdLmOag60Xb2tZjPpc2vtF9tK07LKnZugT799JfBFoIHN5b8A+US3wcrlxJT8M5fSuuw
xNhGdvZo59wIJ68I9W1Bp+qob8lw0Gn8Gbu93TvVobxZArd0fW5d/nEg+OuS+LY1zVBNvBknL8ug
xPWslukX3PitcKSr1VrFR/8gXOTphmrkTXpxdsjTUODXkDq2QCr1ddajk0cmQvFuoG1+StEh3xKp
rkwIu3t4AlSdnE0Mn6YeTgc7CXYqJaOzWGo+Ww6P+Ahg/9sgPrirAyw4V7ucVpObuZRD+U6tOWe+
xOV9+H2pIK+iKSJ+JhoVyDie5m87qZjKlsmlfUL5Mh669bJZTw6GZlfbwo1W585t/vA02dzi8xIp
C2M4+WQSraqiH9Op+RyceaU6uTs3jsUxVf1ArSHfg3ljffz9En++r8uAy0RDlkVUTxMsbcUnKcjt
Z9bEb72+cCmiIfvnE9r3QU7Wv1FqQAJW7Wf7VD0MD9km8vpHIOfArlZssC/zHVXrazq9/35p/8vN
/J9rO3lPp5HcUdK2n0W9aqzLkjNdKg4Fp3JF8155Kba5F+7C9d8HPQ0XyUkvXSFMaDLJR/N0g9r6
9DrEZf+pBPe0TJKkJimuusX4GBcgrv0LXZrOXObponQ64snNLZYm8rbpP9F30MR5l1SyV3RnFr4/
viW/XdXJnUwBY1h+1H1K/W3SfEi5deZDO3cNJx95O9c93bzdZzVkNnWVOAoEO7ae/v5ozg1y8m1l
MN1no+8/C/lOlfe9eTsp938f4Q9r6Lenr5wc7EuUMyfz2P0qNdSya1MnBqLdf9u5vm2Cjlmn+mPg
pmfu3h+HZeEGdAVoCt71yRogQU+Blj58LhFtoHFy4LstEcqavlWv2SoUebvdJgjPDPun+0mQQlTL
0dzPnbWeamomMarEi1eMXlopmFweztzRnzMwwchybP6ryvHHrg8KgAkDb6S+0V+DVZ9Vp1svZVLF
3dS4Ew0Dq7PL25+u6/chT5ZwhC1hGUcjK47f3gTlpc85rL81POMiTeHx3y+C4/9DpvZHIMTJB6kt
9nootwn/Th5iGIpFFk/Gx3JgUdwom4yrFFeKs1T1/EPDNqW238dafstvGZi59fuaAvYPDZTqZM6u
xd61rM5FWz8OKU6HWR7ub8Pokq9G6rhc0uBVN/kqWS9uY3VV3Z6/pB+Z7tPBTh6bKLVdFCvGR7wF
XOgq++jTUo/lvvXUFcWB/nN15nT17NUt79FvVycTt/YNV7eksfq75eqoG3WbLeXnZ9MvP9eykyd2
Mss3Xa2WHW8HRgen4FbeCA45CPtZWPcX/4fhfoR4v4bTqOLTWcu0H3GI5M+GznA0VTvg7fjP8tEJ
a5kqob9/4T+WFg7pqIQlgqU8RuHF/34XS5CtSm0272pm2IF8GVdn5uRzf//Jq96hn9J1GimlEspk
JnoNfWh/v4JlcfoWJJ5cwclbjp60h5javivyVaFQ6IghLF9JdC13S8vOv6XXNBD/WaB87npOXvO4
05RcTdp3K4T2VGrrQjjzXi9r+enlgFtkp6sjgqa29/sDSVo1qftqflcS+nVmcV9V0jodNcwZdLVp
fXzOgb68uT/GA7WtLGXz4BpPPiO0XEo8FuI7BBM399tbSFO2H0+eRS1lWrSO1N0YhN41XSJqDJv8
RhdbW4aOpapH4HVnHuaPYjWZp6n89nNOPrR+iPiJtfiOqcAdRBq85i1U5IIStQ/DB3BRDPYgo/4g
oZGkbhLmbi3f+PRHSj44Zm0tK7lTy2eeyR8mt++/6iQAk1S0tEInvsN0B8gX4Ex7ZCtEy/+TL7nG
10x3M9qYv7/Xf3jTdFWBOEDxvaJgcv/+Iqh1EBpxN77PwgoJG5jh0fv7AH/4cHSVlBFneOrSBH7y
pvVAnwzS4+/xmMoufGtXqNrnWoOGCelP0IqdUYZ3fx/yj9f0P0NqpwFarRAsV+O7f62D2bDDrjln
6vzD68x3Y7J544+lP/z7XdNp1oqJi96D6rP112kO9cdHLnVm1vxVV3Py1Xwb5mRaUwFx51XLMK/m
eknHj2+4Fz6tx3iluzCBHywMvredaWe3w/7smcqPBwc8gqofYxGR8udpAsDSAoTbnUHbhHGs6QRh
n7oJf+XDOX+gEe1S2GWraJWuz+2ufq65JyMvv+y3NRc6qgavxnhvXTRfDoUI63aj2ta6cPP7s6mp
H7HnMhgMIpL/5Is4Q/o+mBkbsZSIOunTwcMj6DHbgn5xllVQEGzt+d9HHP+IGPz/KWFiIff+74SJ
qyItgvzzG2Ni+X/8izEhq//FDEGuiUO1f0Em/oOYkPhfZBlahA66lhzwcnTyHz6w+l9LnQqVI0ta
g++QyeXfiAnVgllBZocGLZX6MaKPf4KY4G/8/p4YVBqR7ub0W9TIwEEiPpnHDAkCFB8KkNpxKXbr
y2Gtyv0LPemXEcVjn9WEBaM2A/qdLTuSaRFv4sCjPz2BHdZBYpuo8wJAicBJxr4d7jR6zvP8trCk
h5maewmBok9zOGdLutP6kVtozW5E5g3J6bLzRRyF83YQpx29zekmAvprLKqsooLrU32lUvs1Nhpd
CbLxIsrZhYSrSQq162xK3bpCKTJB7GmDV6HswMoNB7kLbvLM2qtKcxAKwbTbtnirxvaTAtWvUFe2
bV4+ioBm8072OouTKL3zqkyBYOB7bWR+WBEQAVnvbkHuPYVl60BeBcU74HbB+BQlK0UIXiqydVAL
dlEq3aezuu1rMXIsa9hZ9byNZ9D6Y5lJ9hQOV5mFotKK5VWoaJez38IKgu3k0IrxoMRMODQcT11+
7zfJCkFShhxk1mxhir5CeuNsGh9XoyRfJDH3pa3xEAXjthHCLYzGS0EwHX0Bb81m8zzqylsdj5xv
gaaEOKFtsyZ7AtQU2z0+A8QWXexNwtJ7PFJB1mmSQ3cvJeUoPuZELe4GSGGOKgW14wvF/AihTvxC
CqJ+pKKVHg0ZXaIkReguBkDt66HV5oMB+VVd/BzjTaWK7ZUZ9/1d22cIrgcK1x/YqHEeL9F6soLz
McluVo8wQ+s+7vZKoTYPHN9l2dJkzQmg5lsBFH6a7osOaIhGc7U7hZO8YKMrMvgaTFx5LmZH7wb8
FlT/5VeTn8ejG9DL27l5Usb7QYHdif2mU0JAiANwiyRpg5uiC60na8jSNcDFAr3FlL5nKhwAxbec
rBkPNcYsm0Kx2ygBtBYYWFr0sKVRFn8typNANyYXaQenmCVIpdIta3KrdolFb3YmrU1eaC5W8JIm
KsYpMwhRJwECVTdxodPUPLTxsVZrJuFW8SG9lhVqGH5XehCEeb5WjRptqwyO7C6eVfPVKpswvIXc
styrIX1rBwP7OftuG0FCtyoF8ZojmPkodzDsq6SH1p1rxpM1im/9ID/RoB9dj5A7HFY/4dKq0qs0
FjPa9aptIA/1da3N7mgGpufn5rj2AVvs8qGiRbE1qBUX8px0ZryTw3lfslS6faUdqkE6JL700Pac
m9Old2xNZesHHU6CaFv7WeymEmVAoO2eIYliL5s5oEizqxL+QSs+av6ErUoX11lfPQZdvZ1noXDy
qb4Q0smb1e7Qx8GRNXuCcto+9Yo6unmUeGOnZ6tOat1GVjwtU3d+K7xXpW+rUFI8fUoh3hbytTQv
4XdUr3q5MpzCiGs3isK7riGR1Je5GHu5FH42GCbRzbWoJLSLylKehjb6VEz1FVOUM3SaaM816z7V
rYA2MvJBKnTGdBTf4bk9A5fcoRTsnVDUMSR16kWdglTUeHHAD2sAXk3OLvwZHgJ1TW4xl4prmpVr
tVO5UnSFwnecY6XUye4Yy2PkdLFiXalLYSeyBXG0PBTXsx0WIJU1xfXFpbiusjDpCoMt6uNTByWn
UDjoTXhG5LQwKkWbgekY2+SVmPteWoeHSgybdYHv0onq11BUcjtWU6+Zoj29QbT3I0Krk/0AXnxF
GHRIan8VihlKFPSIdlW2x0qRE1rSDdrTe/F5jOqbWQyvpYIKvzB4r9pwIw3lLlcjyu8GCYpwd5MM
7SYdYNsm93MJmG0ANaFU42ZxeQLu1W/xaDzkbevQnf0lz9Nn5CuHKegvNb+6UCwNZK98j3XEAyW6
r3JUkELjKQFaG8swdmY90VfdkmsPKZfSe2WF7CTZFUDQ3DCJLwdNstNhepfr8EJMhdusq5ko9X0h
0Lws6m4nDTc6TIJAaVD/pZhqWm+c0fdkPdq66QBxyMm1qQaxHW5FWGeYFbTEnVquPFArPv149IS8
we2SHxOBKh9pvACDT/N9s6o1cNttXeggcnpHgJUg6bBHQUOb4eiNTetgBgLSJiv3+M3c3Eze4rp2
4fGsOp01aCq/kgZaW1cW5CjMcQbNmaPaLbQvWCMeEJA1uPh3f4aGA8lSv+jBCiU6PUd+Ox4UtrSC
mrwJ0+jMsw4wwsTtlEB7HvrYrnJMv8jFt7mUvJFiXYxAzcfQ5r3TdnRN9fnRn4FqDhUfWFjBDjTu
IfK+x2V8meR1va/G/qIyzGllRsNOE6gZn02/g9FXXylRxz0haPYba22NyRsEitcoRmihjrdgdy+1
ZQts5vtGFl2I6/chDHMlrTdZDN+sn/m74HoYXi3OLw3SWsw1cBvLjS7FH2qtgidob0FVOk0sXoKZ
OrLR34iBH3mwKjYoB279abgNuxaOPsrLSYmwl1vjjc+JqOgjHyt8f/SiJqEvYYKMEEXKbSXF9xxt
VnCew9t2CVwMHytbWmOSMrSCbEEmjy44uXU315o7Z8WL1atfyy8Qw+lBp4XGriUAAqPhe1KUXdEA
DutPBSUe6RVSk0lKLpMEhQxwwhQCBJq3djbxeQq9Cz38jkyw04O0xDFJF5ugSa8RxeRsiAfNk+by
tZhjUi9GeKwT+VEQrEcB2IozMbWu2zHYVLP5EavdwyTRiTr2tmA0e03xPWi2BiytrNhNUQLHg74m
x5TJGAnqZvS1S2HI1sz3I1Bv4xE769EnmpDk9osC99exjG4qVkohA01nRbeKquBuVIbHEfS4bTLB
KJVxW0W9S3PPQZJzZJpaNdgZ79W+x324wke2bqTxmEo1/369sjK/stWuF50QmTGL1riuAnVfGQEV
Iqq6wSxz9DGm24rVp65QC8Cdx4wUa0l3cl9mgl3XCmGI79+kuuUqgRjbAe5qW04MY9VHY3yIQA25
1ly8wPNBqZo+63ryxRu0VTU+hDAEI+DX70NTEEZp/bNcRXTvmurAt2LSEFQ2H1pRbbOoOqQi9Edt
DIEPjCaxaEh+AqtDM/GG6PpTORITVLN2BGROutLqIqDV44z3WBPXdYJ4tiyYvkJYoWCTKqYQHAyj
qLlTn5S7bFSJl/XOWmHv9QYVIjlh2Io+801SttEtdOicqq98I4bmAx8cI6gD5xzlxQB8J9EmBRnY
mH2GqYDbSISlkUJgLYQ4drsuvLESfo6vNwl4wayhkKPzgEMLtpKpwsbq1MtcmECeqNOdaaUco7Si
zzQTbM0OXL6QslxEvZ0bppfR/OcQFSCpUBXPtCaQPB2n0vhSp7AD0Wv0FRyhRPTMsTl0gv8QyCwW
vsCMjslym1I8FtXaRi4znnHJMuhxBoyKUpkeO7MAD9RzAUUHNUZuSVgQb95q6rxP0/wF+3Jgz4Z4
begLUVGJRTs2ikvJz7e4vIi4kmRdV+YeJNc2aZMFndlotuXzjukqll5gZIcsDC+rzKd4IN9a41yT
9us2IGqrK6nwraMgdt0+TAEjgXm6WZYirHHBKmc98HK1/+TlhtYkIjkiKg2caBI/dSTFRljkTN7m
p1/GXxJ3xgkI2NahLj6n83sjtckqm0vxoCpRuu+sJvDgZt2M0ty8R4YZh15i1v0eiJ1P8i/C2zXO
N0w41KL54bFTeu0KlZ5P1GvNkWhz5JEUbp0Hw0JFDWVXRfMV3nGyWC6gvD64Q+UcrROJjYwtF76s
Ywdlc7NTrFQTHaQVwhorX7gax8SxcmszxPO7GOBLk3HmyiyVcmythRJ1nj/sZZweQZRestFw9brh
T4xuapHeNSMQsaGUI3ktRCIwtIgmDf723FilQUUc0nSL9TqNhvjeUEfapcUCBsm8hH+FiJmSCqon
YHgISSKcvHeN1dfAdSBw62EH6kYX9RquDRNxMR0jH3JRMDz5iOvlgLOwMr6nRsvrkuLItmCRJbt9
2Rm2VguPSTmzf8RXIJQ7AoEr3/TXtWxsar9aD0w2U5g5bKfXXWICwBlHFyO7C0VwXWmdByrHgx1l
zyKuYB47+M69mXSXk07g3PnSXptZSfui2dB56sHgsQvoqH1nXcI3IoiQ3EDt3FgxbwAW2VEgXYGm
QuNq2YFgeXVneiWmRkXqvFIFTc32ESkpu+TxGn3us15lGFOHHaD760AJL9BkbDR0fvCetnkk32aR
4qWI2v1cclsWYyGlE0wgVA3CPne7CY5Tkz/Ws+SUZbIWlsIRtHrFbFwZYIXC2DhOqumAWFz5YrZT
EsOdCnit0k2uD16opE4xR2+A/FRMKDr0NTU+ivrkVWGyKti0jkt/HYrtbUuhFJIrJ1HQ+xlwC1ne
sL590AB8xTdLsBWmIANbrN0TmPNpExkz+lLL5L/IKhtf5IWlAlbE7y6NrSfTt7EyQqOBoheGRnmZ
t0nNi92rYuxKYq0h15G7utx2UAhLT8kDOXIXausOthCFP0M++3Zb+el90uj1HTMMpmVSx2kWshj4
pi0q/a1fh2slb0fmQG1tduXrYDymEt4YBAZCAWsuiYLQA/xpAFV94Vz0SpCGOzPV1waEYBoax7Fd
SbUY3KpMAE2wEI5UrUuWqLC6701kDK4Z5CHrsDkbu8wUO6JHNYPQi71ymw/US4OPi5kIWotOFVsC
WQiGLBGOQPULsEBRKuAb8Fmn8YCM6FS1+TGcIQC4nEunN7WsxNslxPcwL1XsE2qfvVwSXmF9ld0G
+7WrVLKgO6A1sxYpy7BJKkjSAikOoq8wzi+CqAyrgw5qOrkwQMPTcdfgrNORIgV6KIGP68f4dkp8
xcvUiI2vN2K1uZIFGOWBN5PNSFAzz3OHrg6gjS45xiwnCIsRB453Mhzx5pmMVNB8iXMYgapOEAC1
LiVHVf4cZ+wiid2bWxSpEmBhNrjP+CU/8LvG10IutPSni1LgTf28+PYSVVkQzLLsgo7KNh2elidN
GPqvVFZEV53S8XIM1HhDHuPBynrzk+dk7WP6Juy0N0ZgePRrbHCtS0T3IDyfq7GULrNcbO/1WIcy
2eRK7E7JqO76TE4pie2VUN21aZSkLI0GGDHFz8r4CrZgtNJ7kY5PA4eMDU5seJEBSJX2mIVx8hry
mGn358xHeeygXinkDHT/bYjklg2wiLybhA9sZs1J1KTxOW4nMuPWJ8L4aqqZXK4zUcZCAToMUpxO
yqTI2AEPnfySAbUHntlGeojQvNAykkRcYn2TmFJvwduCBN1Ijm7J83ZRq/fg1iRTe4LK3zVrTChG
fRW1M7+Wvvi0PmST2VTrKu+baG3lgnmYh5o6g5C7+Zy3EDdemEnKZ0uKhfqKxVuJL5IMMGeepywR
hjTFJBEApSuVor6raZjeDFZND2fdW1q/zhuBu99ENF3YpR6gg8n80HKtVLnPDCO9RFfAkRYk0vgw
+WL9Js4B8g9cIbsqRiFuaoW+obCIloxU/oqDOAe0KbQvBt/pozHEr0VcJNsC7upxwS4e0BWQMKSV
tN3R/uWvs258GYRxfk1gPwLQm7MtIMHS1kuzvhIFtV9XcyMBf7ZazW5VGqErLfOJYpEQMoEN2GqS
aSanUlDQKJbKXgNMdhzZUe9FdB73Cqmh/koDruYNlSUBsSb+jeysV+atPOAjxtY07RL0ULHbgsDd
NHlqXMC8TqGrBel8HYq9hpUgiiWkxOEY1qsg0Of+Jqc2bRtQbsXOVZfucb4rt3EbR9T86xbC43LK
L8oiSPZyhws9azMZRytnr32/oKStuQvf01BRLqtq6DfhIAPH49ikWM+zRlYVbiGfQOynBAxhWx5H
eO7gz8PGvMNQO1+gzp4ucDVkyQH8XrUqTO0KjKtyqbdxeC3XpeBQOfeyAE4d1G6TV4p5Q2MdVN1j
XyLf2nVDkF3CCNOdqUjE1MXl4a8m9DelrU1TfRXqbf7GHDtcBZ3IMt82OrGeGYKx1JrIG2ro8JFc
2lbT8feq8Ah9jCwLk5vuXBQ/rgqifKXymnp5MN/WaaWuEPgsU22LFELQ5EdIqF9mXEPM1BL1cVBN
Ttm4T/t4AKNkA0Tdi2YzuERJ0UoazZ4NNhvZWGOXbqZl6JWSTKoPereNFM1YW1aZfWBpe6Aw0rDN
VM53dWVszMC6AzDIOZTQFQTYk0V22wpWcRRySpnPD1EzVG5PaGVz4IK/QdebNb4YKqgnmpriCed1
bClXTQGivFOFO0hGzPRVRbFzagZHWIHQ7jI6oqeFB8nL0O5jBKiYEfSIhc4P1nNIWCIWWuIxK1Re
NKjRMRWAcVIxbXCSPAmNNttwSL6ySeiPvhbpn1VcDSslQYbZVYNr5Jzc6nKLkAmcKh9Qiv8dIJ5E
cjGMH4JYD0kW+BF9WCOZlrmztjSnNtweza9RG0/dzpeE4gIDUHXHHEeWT52ngNUti4odHWdwiWUS
IUYU79JRWHS0xeD5TT06KQHYnnLbeD3H7ai6Zq0ix0YPI175mMkdUJ85O+Za20rxpBRLUpwki+Ij
1ezIniL0TK4BOHBrKpbH58Yqk4sJ49a9OVUd4VWUkZ/n1xNINhtj4hBZ7XvtkM0GNRFz/xgHAl8F
PRcopEzooYMGGaVQOwdAu7gBUS+/8tkBju46nJ6CiHUs9VNw791FU/R5bzfkADEHGET/oRDuLb+d
7R6470eSSXSvxUa9632DpoMCsQktsMPk6dmUv8E5RMo0I73luOA5HOrszYokXDi6BOtWGpUXU2/V
XRYgqO8qqXpopkH66pEr3iVW2XvyqD+1KRq9nIqBbcXEC5M5K/pHpcx76pJzce0L5VuYWD0AXOjG
g9P7Y2hrZgmHxi81t1OZCrJUxqSXVvKFHgX+LZKshbRYxF9Mn5iKKx+rigpMgQMakwb5Bko1Ngrp
xWcbu1dRBoQ6JhXWxVk/yA2Z+CgRhg3M+uEm6y2Ed4qRbFtzfFWt9h59rOCxx43u9K5st6VI1EHM
UmxqiNSbMCW57hRpF29Ss5TtuVEtV0zqdZ7LCK2TMl1pLTJ4OKMN0Ujc7YwAwrWUZfJdb2rzlmPh
eavWKU2Kvh7tYqnNHvw6YP6CpX1Xswu6MpImupAwtPKCBtmSDVQeq5R9AwV9u6nNktEVdDJxxDBr
H17dGniAvyPqnN0at9K6UYsBXZE83U0+ey6lMWw/SKztOFcRRt9BW801rMpYKkIAzXQe6yRoBLX4
aPopZ6dmcFpcCveNKCVMHakF9T9PLtiBPo4V+++xDPttUKpsuXQE27TOSGz+0mXBrLmhuDaYRvSw
/zANvi9b88WvyEoor20LId02xmzcqlWS3M74LHBct6mrlTVKxkSBXIi997bTh/EiIO/niZnZrFjD
H3K40Z6aT2iTwUS7CCH9lRglPElhHh6qaLwrpPaJSkcwtc1cgkJWYk3zkLY107JUc4QTV+MqYCO3
F3IJuF+ccQyIl0iwZzZJLrpKWprq8mgVWe7IoRRuZjV+4mhLYtcxGQC4zZSPpJk+zN5ExaBX1r6L
RITJquyDPS3n8KpH57A2Gs428NAFPvxmITD7LWbD6LGUzIgcUCGTRi9GuO1lip2p0CQOBK3htgqm
BOldmwmXAl7lXZjhaCkWywcqi1ayNX3JE6WaXu+MdpYeOXWNx3UsVOK2sYiZgSkP7yKmBox//i5F
EEoULwnrQJzEN2IG8SDKdbExsEFcI9PlCQVCwlXXnk+/1R3BwHQ9jbG1o2ZCPAZ9kO3HoAq2+Nba
rc4BDGFQ0amJA+WVxVwR/PSaCuvJRhk0RzDKzUvcHPS/BG3gzm30VsUxZ4QR/HCQqlMabEFyDocs
6YY9ETSq0MpYKwrVCWWUvtZRhFzDRCQJPywemTj8tHuAhd8QXrXCypq66RKvx14Ou5nPlXS3ozRh
dN02CcL1Urgj+ma0XrjAFOhvkE6WNpeUkIthWwgUj31xQboRraOE9EwTaQ80E5mS3Gys3aCPKjgJ
g6btIGvOTjLMzQaytfbKpEglE7cP0o4k0JRaP2a6ER+IQYvI7tMwZw8VjPuu0envG8ZshayH5AT5
2CshTHUvF6zmYa6wAQSCeGXpI8c5kn6Dzam3J7/qjqwy3L56nFeh1bEE5FoEtjhs2PFFcbuX5aa2
Z3o7XdaTfkWyN9wNbZ2QBRzbrWFWsiNaWXXse0KFop43fdKDgOOsuLixsF95ma8mUN478aVb8Pyl
GbR3ShRlW8ie1Xvgz/AZ617fRjk8Y3k2tsGUSWykC6zU/di/iX2aAVtoh/wKK1or21WkBYe2Ukk+
NhM60GhUxQd8L7NHo4t1rTZ+8ISZrYDhzoHAKA2qQvtJTCefGMXuf7N3HjuyJFl6fhWCey+4FgvO
ItxDpoiUN8XGkDeFa2Xm5uqN5jnmxfhFcbqna4Ah2VwTaDTQdftmZUR4mJ3zy6kIJTyJn71KvtL7
gXMBW2hGu0psBzNpQpRjB1eVQJhfeo3/OxUW7hHRGdfVsn5VpD/tvVGSfFRNzhHtgDI3oT8/ECFb
PvmAo42v642unes8WOCWRYRxOWBypFy7XQ8m6+ZNFsqGRi6rZqRe07uulxyUBWuvECXwbpCXB/Az
cSLh+ZNL2zxOC/GBMlq4QCpNHIDTx8zCy3zgJ8+fQeHUX84S8GKoMaNJzBDnFLT1XJUG62ezXrjL
QdfVgbpRunTNbsz3oT1Hv1J34TGeM7YOe5T3ebpEby3pNT/5UsG7XTD/dDK9Z1OplATw1Xhlngmf
56BdtjOPBH0AC3nCyi2ZZezWJNQhd9sAubA/ztug50PnnVfEI6cX1wEXRzEQch32j+wnnC6utFb4
2jlEqOBYV9QzOlFCzry3y+eOLWiZ5uwLWDXc1YpbHRNqYkbZA1JzNLwAjlu718XOaW1rNwnfZPvM
uiQ1u1+d14eHQRYm1JsoXkq1pMdeWveky7RfeW7AXaYhoiThWpTHRXdmOpXXue2E29Sj0z0ghvvK
F5b81BGE+dzb7sYNlgbiVvA+mPa1KuHwe+kwrvpTDDs1E89QCL6o40Lv2PzeOmF9PQjnnuI7Z5+B
VH260rdf2rqMsrhSrXMdQTehS8ipWxqAxSXCsABycnj3iz67GtwVF7NO3XM7aUK//WhboIPd6FYY
t4yfztNoE0snbR+iDZgoJv8fx1Gu2ch6dApVZa/hBnmSeFvHigcICF9NG5Lf1rjPxmU4Fmz7bPjw
TV44QSUHabnzWkUjlgiynVv51YyyJIOcbjTtlxF9daKw5YszONXOkFl+bjjMj3T61k+RyL46Ea4v
OEoB+kRUWWdHuSZo9Tw4LvfKTJA+tAyQrtnfl+Mocb9bw4N2M+8kx8V5gOFeXkJvEb/bLit2Jl2J
ca0L8WqWlx8ZFUoF2xF93n5u5v6zM6Iy8XQB3sbzwHZkO2vUb92hC6ZNMMy/gSXzaNu3+cobRwHZ
Le93dLBaF2aMZHIUN8soSBATVnQX0cR91VWOAa9CZyvvYOi8mLNs456I7X25dt5JX667ZbFuXFdk
7+u6ZL9bPYcvsk2jK4cHAsFIptMjjy6LhFHprRMIPykydC5yDNIz9096yxXW7pRn6mtztbZWqZvY
jeTroFNgJCnVvVhSh+0kj+JC2+FGmQaoWR8VMWfbiSq84CgbnV4hRjCPwoBHd/LurKr+uajcByNb
f2zXfw+Ud4v0AbufLFjH3eVxssxoE8IZb7wu+3LL+dbTRgN5wWuUcHX7Lje/ilU8i1RdVa7x7yHb
/5R0jaZ7/vP/Vnb/l/6k/Xd7+1F/q//8oy6/zSddBhLIcVD/8ucfI5q+FNH/5X9suUqG5V5/y+UB
SUI1/GNl/f/tH/637z9/ytPSff+P//7Z6oZiwIfvNG+bf5Sp4U783wnbUMXUH03+F2Xbn3/l35Vt
0R84wy3kxh6VC6R7/E3YZpt/UKZEQhZdVsQ8Uaz3d2GbG/JHCLNDLLoIzvwQCeTfhG3OHz7+o0uI
Oj+RtDnvnxK2kaiGwPE/RKaBjUPW9czAxxbo8qd/qpL/QW3JkDDZgtqDeF56JehL84OETsweCgok
GjwQp0z/YIs66HeF27q/NBfIFfQL31dqYjsUb3yvp5uhs2mxDlcKwC90TiYvVett0Bt3mn6VYpvZ
yFeKtA3aU4iVnY6AFog8+wonqkjvx8LIKSurGjehGhRVuqLsvN2LUckloWLT6LfIv8SS+ECzw2fT
+zD1neEOchu1gbWbK1ox6N4p2NiVsdZm7BWiuE9lrVm/W+vJWIx6pzjlyzcG4kjdDQtaK8xMnans
OK2G4jBUC53fBCXc1L6B34n0GLozVK+C6KCzfnyudTi/pkEpDpWdcql0HuowcLnqwxoGiUaMQkZu
HjE114Vv0scx0cp2O0z2dF/S+dlvtKNg8mnFfE6DnJ7auRnNZHZaFFST4/RNAgcD6JSQEFGIQzog
x3qnRJpdnuVJyr0cc1p6aRcN7HWbTSLCrGdMp2laWypCZFhc9TTLrCcaaOAGoZ3c7jA4QcqI2xaM
toXT3clMCvbZ0H8cebweAaDgJ8K+CQi+adwUv0HWH7Ct1xeVO3kfaUhfcSPG18oeqFSqG2qvNn4e
KOiZObASX9hBTGRQGTcBr95fLwdU5+kRQN+Bw61BOYasILeeroy9sHIDViF6aUf1ycPQb/I2V148
DnV6NPKe47uS3kI7SdHzYedVufVEKu+CvKK+eEoDfLJDaENDhdORDmtuFXoH6iWmIKneYQ+qdrKZ
RdwVMnyQHXClG3QWsohpeactEUQQGPtnogiCT6s0ec6oqjL8Pnyxpfyo2oLcv9SA9LGHsNo6rs4O
lT9PX7THwu4PllnAM63RwTbyu7Zm50ZpaKSnWbdsvePkds8OqjiV9IWaKTTqZMMQ1gSwCWD69bZB
GoLBGdDrYFhpfxqZF37cXg5IadoZRmY28KJ1Q4cAx3ARfsC8p6ouYq+WQJjMKHFvsc6Fg0dsWQq/
O3ducikfhvKFZhr5ulrRLRsStV1W8xCtGBY88ufLIPxQAk9nUGNshlVgSM7se6h7pBdR8OWM9b1B
nW6cg4huar9PPDF3iWOJz6K1zh3qHsvtYuBoVFbulbUiN5rS8MoNArnRrpltZrenwaIqWkwkNtzV
FB7xdIudqkCiXJOSZXIj4PipCVfNpTESEQ5MucMxUjpgj3ae/SpCcVU01pMcJrW1c8pYzYjmkLVf
74vKL68slEwKpcFsUQ9eeqCExmihH2luG2f6jVjkCOVwlLywNnc7/nLwZJeMLkIuG9UKB/1Pv4tc
Flzl+YlFdfZmjRAN5dp0dqJZrMSI6gdGpbOfBmIjvRb0sqyMy7nF05RzaDRXLK+xcML2KggjvRtc
LuVStu9O2m3cMSIaKwyNnZyrfOMv7pnhkp5iBsSumRYULgsRAUF+8jphbsZxebRkdLVYmXMzB03s
GbU+0P0c1155xTyhKOtCn2JB/c4qHubhqzXEvqOVDZ/xiKBFZPvUSyfCB4b1tZGOufGKaEd1LTIB
oI0k0Nm5Ihw4NBRJyL0R8mBO7Z5CIyqe3bl/6fxmrwL/wLn9DEqjYnjc3dTr9XJYIIKnC2qbWmZ+
Te3OyVHtu2mm+87jGcHhzoFmdd8UiBByMoRhUg2X9qHwl1zDb7ZnWE6Vtsl8DRhH39ad1N4xnNu7
nriJPAtv/QmdKEUm91TFgcqGq7nps4lY9+AqlwYWIPeRLujluu/YXEemXgRuKUq8IJ/ZzoyHZfA/
IgC71jI8gHXGNq+BqVaLEdvm8tOiWdoOBqJoXQx7yey88UX93Hf6PkIAuRmLfEDRkZYJsTxbWpuj
Bxu1TeyXfYx09gYLSRyqErY90I/arXW8pNTSTy1CGQSK91aVPwdko15bNZLOSuQ5JZ8NLeI02Wzz
vHwUY/bcj7jF5tJ6jSySxWox2pi50IQXBS0/aBEI9WEhiOrm11DLm2ZQ52auEwq96cOQVC/r5dg4
GWO3aZ8WIOlc5+l9EOWJBzu6oSGzjq2JjCJZ9AgC0fuuwt+bk/Aoru/x0UZgdE1unVzKwdawfIMS
IN3MGEk6MN1730FpEdDfankcNHbvv9fRGy+QLRTC2pZfaUH7sRbq1jO/uYISNy9V7Bflr85F7dKU
h6WeP3Jz/R5medvJfG8UwBWW+eb1kksrb39yFcQUgsNrKbQ5jTbe+mImE/GiUg6HZ6enIM+oh3fl
TY/APvSpXK7lbp1Oyubc6+v2yNbcx8ZQHcOs42JIQ+6B4bWt7zIE0AdP0u0DRJ84cJF7OmDmhIWM
Qla9jsnKcr5Zm4awmNm+NkoX8st6GGZK67RXf4IiH8JleOsRTYmOx9gyRyQO+QQbbQbM68oUwFTd
z2QAlGdLC+I9m7cQYJt8br+8bIZfzaeK27s5uKUVbt1MPplhjRMggsTp1vfMWm/dKCs3rHv7xvEf
IEyrmIpI417m4r0NuSM9r96aS/bRDuR6Sd3s9djylUnLErhT7ZYS/X3po4Yf2Dw2tVE5hynqQh5n
dC9B5z5Bi85IzuSH5/tyW4qUD40re0PdGRq9PtX7qZ+vW2mfwLqcZPCjfRdohI00/YrZVLcqVx9F
pF8Umj4LxhR5i+KCsE5Ifc14aLS7R5uCQY4hkFajZ0ZT8PXxh13vI5/Fi9VDAVhVfXDd5tCk6bfT
kSRlcVEPlkuERi2etZcm0Zi9lE56rrV9pbL2Gk1b3DgcJnnvXrPmehtApW3PbbExB/LM5eTujYDY
01TyNRoC3pXIw2sQcGotVtiex0pnG8RgcT6x7ltL+FgIlK5Lv1LNmObj1VKNW/qBKz7uJW6imfgu
TzevgbW+WhMVlKkenzJPIhdgZQz9fL9KRALpOVXm94QI7i4qeB/tpX4tnOKeSuI6gYHbgjWbN81y
YWgIYYfX4pUu3RJ7tvu2dAxRQfDamPLL5hKHZIBoklUXY4H9sKfqQ9SWeWUXVbzKITiq0X+QKzqc
DO34ZN3JoW2PqWs9eKHx07jDO6k9r5BgV14RbDOAo+2CG2Zj4xXGh1Duqcmjnn0iFyDzKL2bbfiF
lvOfifWK64Mos665XZRGclyPD6HtbyEB830WkqyikX2El8JsY3wwjeZWWMrfiiW7V0ZhxbTKxQbc
wj5sJnMDsJbt26Z0AY/9BkCzzTBxpmZ6tdhNxvcnt2KHjmKQUIhb1fp5MtE6ueltHausMPZOKxnh
TOPeaYOn1qzqvSitF3chNhuh6o4lng+a+hIEhZSSD2hhq7p8LiYmnwhFRYJ25ju1yE3XMvzCKmSj
aK6tXcjX/Rh5c7XrqA08KRZ2P1fuJmXJ2Exj9Qqf2yZttCBKcgY7pitVb1a7KqlyHAqeyUCe69Ea
dhBL82at0kOFE3OT9U23zQZ6ttHt3LZmcxOCQz6uPeT3wgd36KtG0yjJdza0x2YnpuE+aqswpm9c
bqWELshgMbjX0t86BSvn6dp2Xfq6zt6yK9rOfykDe0LP7AU70y9BzQAwN4Xtc8dwnfPF9Py4G0hA
1elEuARZwFuqzFjLLJoU3OF+tC2kO634ARua937XfITNiBDOdPZrU7f0UjGMRTMnmpiwBEmYTG4v
CjUxbC6xsTKik8vk7XDtRLshHdeLLHGEkp4Yi+jhO6ceypYq+J3DeuSB5Sb8Rm08j1Z3Uwp7illn
Pgbp0WrXMfOTHQwubVjF3jHCbkdVnvNoIiPPVfU0YQ+JL4altqNdzxeUzUVw2+xj13Zmbs3e0KcW
4vDHGnW5naj/y2V/43p+ZG4CFZibqtC0T3n6KFuH94KvWNl781aA/O+lonwyRRvXD8I6roBHR9Hk
lysHp8pDketgt1pFvRtNPrA+GhqaN9ll16o5hV1/U/ZteVoLw4PeyQ3Gs4YHjQmk39EKiTgVKNDa
FwgDOj181pSMIh5vwuucVs6zl8NqjvVbuJR4lbjPD8TsVy8U6nWcfMF2UQ4zujePu3nCYZBPc3sS
RXfO8ZnwOzZHX/I6bT1Mx2Cwym3YMLaO5BF+DEKbT7KzJKukT61FXyCczGlPe1N1MMKwEfm7cft6
oViDihaoX1ZReoNfuHmRLfbtjV4jeeuls3UIG6NA3xaM+9kx48ItxDENeUjmQCbmqrFmWPN41HWY
oUhv5NPoCsymCBA8Gp63SLblRtRrdoWVstnWg5M0rqVPboj4uZNG9jAsq71bFyL9zJKjVnFwvlqq
+jBkaG/XSHPz9iq96+u04krKxgOCQPDEYKRstI/MvdV6CJrnUN+uTVluq8y/7Srjg6DxDEgUrDsp
i3nZghF8d2nT3/NfCHJUdHJlx2nWMTWQS0ePwLI8T1NwBsjzD7kxrIkdeHIPqYlJoG65/7lc2vyD
g/JpniqFfRbx+K63A+sNNLVJxna5E437DVdQ77VLSI2dFse6y6Hu1umiQUaAn6I2y9Lqzh+UcZEc
XQVq9s9r7jOphNG68VSKSc8HPxzH6Ci4NupVcnWQ+N6EOuFyMzF3r/emKz9aZAO7Fv4BwdD93IdP
3uUm6ZvhZTUGlYiUmz+tGsQv5VXpLneeQn3vd6GbZO4AUFctRz9aUCROFzGMZTzhUvlhvDuMU1U8
FdN4Y2Xri1dmD8vsrxczFRe+iYSSwZHa+ajB3Gbk2LsQ5GcukkBqqe/wZtGYl3bfU9tg8uL+OteL
HL5XrwEMRpnS47cq8vRE1TLWHX8cO3w6Nl6okK5XTlQqIB50aBbQL21Z+HfQKdgPxuJWd9nAiadG
+WXO9Xil0hxgKCUQK9a0VsZw0Mtm0fUvDNzrxq+JcUAcVdwPKOkRx/rtL+mXzs6XkxJURZf1A2V1
mKuQYRVJ3c5q50R54548U85HL5ocXovPQ7QUQfqgJCrqSqzmPlpS+WKPrcX1r6tfHsLkU5E10+vF
FiQZYRPauv3YiHhe7bRy3TgAwr3xQ3UG8Si3zLXDcR6iIKlAyV+zEjOBNYxPUyAESIM936gxouib
gtSvSRqhTx8kJImSzbeq58g+KBW5O+zI4VXX1TP1H3VwO85ugZRdE+rWdZ9IN15ra6YWAFX1I+2v
zi6vW+NbZ/lypwLNbZ7PKf6X1APxyIZlGwyEGcyzLN6ADiD+avIMwjYkvrMuDyuCvHHTUSpLwHDU
7bO0RHveU+u5CdI1ipt0eSjh+UdOsNqRJA7oZiEDwc7yTRqFzq5kfC7TSCf5ED0Hk2vdaA8VScBK
Mlb+BEhhFrumsPwda1EEWVXDM2xW6uHiovAJiuy773AKrwU8l3Ai/kIXmsxxXg0c0Bf7OS3WE2qz
BmPm4KidS2UrqtleT5t80mzYQ3izoMTYFsIm3Fy6t7WXZnd0Bx48c3lDiJMfQXr6Q2WEb5p64sdO
1f4NmoHEC3nz0GIdDZTjN1nt2sc2HOZNdvl4GwaEjTTxAAS1P53yCRMhdp2GF5NHaL5G/UNl5x73
g0yQjaKpDS6GlkxbVC+qRhwKG88abx/YDvYV3uhg2k1RT92502IHqqhe7uyXhXEDiKYMrkYxonnk
sbmR1vK8ZBczTmd1KtwGLfUzzSzrmxRr8ADHfCo1DFph1A/gFhceuraK6za1tqlZY1K3xu7VzKHG
/RxUZXIW7qOBYcvsi8cwrdc6Rnd5R5b6e4fA+Yiu2QBtrI06nkLohyqcul2dyc8c1wchdF1w9Jcl
4zmTX5UTnaNmhl4LMWPwns77yJzMvW4L+wohbxXPJd5eXILVMcNeMcSgmKR5wMiorljv58h5ngpW
FDEsaD6dpd8Fa3r0LXeh+71vTgKCFNCFZvpCMfnp8qQN37kD0KBuOk+/5FxYqIvQGKCuGJKi6Lr7
spf5dQUl9Bg6o1i3pmjT01S6HLWDWxTHEK3u1vckaDXKzF9+1ulxEzb1uovC1bjPPGdeNk0/2V+h
XC8QEBmHyYiq5WBQRx8rWTP2VTk6PPwzLNU4p+wfs2p5/DzsUE9IDMXWx7R605aOcb1Y3n7udHY/
4u4hCn8pcWaR3FLfLulsULDOyTRhOo3D1otOkShHJ5mztUYFujLupF1Q3g69Ks+hhTfZAylg6+zW
4UcZNoKuIEtfabqfDqDSL23p6joRCNW2PUUfI4hajui+qGvr7NZDvl1TqY+GhQKETP4IjFh1HYEG
FCEfgEh+q6GpnofK4YjKbGcHgd+/1YF9Z5r9mh29QfbnwgjDfcTeDxMQXL63qvKG3dLa3W+C8scn
Bg7rVdRIgjaeoRhmfImPAaVPax1MkNQ5znGeoLa785XBVhZEYXbNlxCEu+5zfY8m1QGaq0UcaMc6
k3FGy4qjh6/F1HRKp3PbJVbkNi9Z5KznXvr1s9+LHCozn4cYUy7HGdZPcZgyPz9D8xfst0uq7r2e
ZuV4kn3FAz80BvMg2ylCTXq2ad9u0e7UKO/XsXHvdFe196aHk48pxcDOWC+g9fEUhcwXIdgVfw8P
BVEF3+HC7FMIvDJxVSrCpuo0P5DGAewyD1VU7vxGup++EzZxtEIgW7QV77WgxghPTP1YmmbDJ4a6
+ZqveOmc6shfkC54gwCOxMxidtHPWGBTyipnoXy4pHuyV077e+yW/iErEUHGGcdokuGLPAye3/vX
3lTnDZjIpHm/6G1HPAAQz/dk0lnCV4bcGuU7aDUy1BDwtiQA6R3yDgd3uTUVceq6LlXWXbS1fIFj
Ajz7p0II+mNELCybFkKUR3JB8V80c7cVA9rsXVfKaWMFwMUbvw3mhs+CTrCt59EozwXv9++4rqiV
d3REJfcQkKM/KCjeYrFRMrT2Km+CuWN0Tmsv6fq0OYL1bHHkAF+HA18IWsoJ3V57r/mw4erzJIgq
rQ4qMtnZBzOt70KlcZH70nxeTEhnT/oz9vuo6Q7uZI8JOzHtXThDwA3ywfc6BBhTwIdbF/5mHBRm
NEsEJZPUsuxRXVp3ejIJiMX83e7EMo4/gytGsW2UZmvw2+pEHAU4UuUH1Snwx/wcrctlWypkEY9I
jpm8M+GYrEr+6J/GtW0wYaDytmMZ1DbKhMY0l2ePAAL/flbWaiHCU1rF+Tx394a1NHLL5Q5u1PMW
f6L5HPxNM7v6uZ1cTSJSFfTpldRjQy4DyO24GzN+PV8P7XyTm2Z1ZwI9tBdLrVyfpsnurRh1jkXv
cdZaoPa2Y7yKlIZ1hcvpWffDbJ/amvGwR5P1UXPr4kLKTPJOupbkuyDCeWdX9bOUlr/3KX27X0uf
8oFMLubV6ue12NS1ORmnws0a6zhkqSaK3WHl3/UrGPHFaAvTuZt9zI6I9TQoAGWEU3ecM4Gq1RXe
dTagJMZP0xvb1Yz4YHhmW8qk+tEovJE2eirT75SZSjJnOQqbu45R7QDpdxHj4CEHB9ogURzmj6z3
8v48lXZDA09a5en7xCPKNDIbNbHx62yZ615iXcq3lpr1EfveBXl2l757/pPo/f+M+P+JEb+wyP91
1Mvjv/1r82//mn5Uf2HRL3/nf1Hi3KZ/XJLAkMVfahs8UMm/keKGFfzBP6Mk45I6RMdC5P2dFbf8
P9j3XVhx34Sf5P/zd1bcsv8gYYoIGMLsaMMxo3+GFKfw4C+ceHjJ4Ieo9316kEhqdK3/FApkIfs0
aw3pUZBzAZ1iBK91kRHOglqXiZIgjTqL26imgLvX4zkDw9hVVhFo0jAiY4I/nxlc3R6z22Hhjv0p
ImWe+kwO3LjhE4lYxTZKRyq1x3VnQuYYMwaNrLU3ah2eO/GL9SGmhjYetXxwLcV37U2tAJGp78Ns
C9oD0+B3N8+ffuUemkU/Vri45mn1UARBRLD3vi5t/aDzOaFie73JpUVgFHI30Ahnbp/qDICs95fQ
v7aWaH7kn60A8pHvbvvAaW5ZMKwvVxcKFRtRwW5kBL98TxhPcEj5S5hbwS18VQcFOfrXQbcAQ8Ns
3nAFOnvDld5zw5KYjKnG8FqYAgoH20XGWHacWlGeAfzt/TwV0c1Aj9gWHPqXObZbreBrvagZbxjy
zZ1rG9tWSH19yUu5qpmn0o0zDlYS1q51tJ1lTLQdIO1eqW8gcGRlocBAdF6zRo3Y7bzhzZMICiKl
MPoThbdux6xYcU1hDzLb6FDl7XgT2Xq+HqxQJVEd+lu/0cszp1BwI0ep+420WgTbQQAk2ruQQ1FO
csnqMWa7AboGUjR8ovNc5d54Sziex4JaDMIC9D4bchLt4BVJ18ivXXTgm0uO/y1y5AnsUFkUTPIw
vKeeQeKz1O2HnngZljNkNwiGESgM83Ks66FLFnutPpYKyUQq0uVzgQRTkze9G60N89SvwnhHZlnG
S26E9H+rLoQVAnFF62tH00Me4ZB0HW0NVFpmM9PxiLZY+1ddufpXsLXzj+tyA7NQH9g0qwTZePoT
FNnyVI2arucZE3jUEWubFXV0ElKExQ4dYHVlwy/g7Aigttp69e+9ZtYPvhOZ5b5BRf3YDJ0z75a8
G3cDmMretdbocQZQ+kVyiP9mZW6KSqzrh3eU71+NNqFiRY6BstP40Xd9eC4ovYJWtde9U/gyYQq2
8tMk6gmTc4/lC2p9vLdC4SVTXVxze1pfQ4prB7BguB6tHmUBXWdbzy/ltTQz7Cr0f3wr5B6vERaf
H1PDCFcVjcfVNOXzCUlav5VdnQTqdXHzo+8NV/ICFYf6jRggQpVKYyeM6Rwp4kgCCMRGHnFC8a8p
jlOt9oNLpxiiwsIT22l2Nk7Ne1MAbNO6V5i/w+yjqYCNK1ysROzgLpp+LWWRzP2wzRZni4wBDqTE
BDDux+ipvFSuu9gkRmiszGCUtCF2zSQcSOp3saYyDjqIXUy2Q+AkPzXiOUdN/F4KRYgLcwfJAWD2
MPoPQXsAaNzMqZ20FTn8kqj67BY3yFZ6S5MIPI6JmEo8K22p48inlCOvfGrfMI7dkt8YbZuJFU0u
k7haW3+4ifSKky7HYtBP2n/vApgCc2Bv5HdlKVgNikwsm0U4esaO0iWFYad7BCvrrrQE2gPRtO++
sqY7NabrsxN2QxsrvSw7U4zUkZpTu7Aqkc8DcSkSEVhEFswjUgNHeMZneSFQTFNaj0IZ7VvmuDbj
cCCOvVPKO7U24S2OL+fXFGX4QFDB6xrgaC5fm/yy3uelN/qxcmd9nWNgLbfKzNwnJCH5HTCnHg48
VC6OaUPOfRLkE9NwZpdnpKDphfhJt5GIJN62dfJ/vDXLcB+5qImbFLaa0UbcTqWCpFS4rDdOaX1j
FUym3MjfaiWQbavFo0Awj7xrw5mD3xh7BqbhcsL5vxYBQfTLWqafKm1cGEa8dy/YGR50E8z7yRDu
Z49mFDOdUd5ndqSOnrSDXe5l7ZddStgHAhfUvpmiu96mfWQcOHNizDelASEMSrBGJBuRecQQJyKz
sJIe1LTBdavEVnH1hcCpJtn0qI0eZdGIRzra/OWu9KzpSs+oY3XTn6LRlPHgdeO+FE36yWxMiofh
mAIafC0KzLK+Uxo4rC4aaqi97Cwu6RJmDb0cNLhaNlwMLkkzQ8p2FtaRzRI32d5n4WFK2/DR+Xea
2f2xt2oMI722Xai+JvVReppqSSyRL09DOTkv47CYzSYlmeWnsMll3Ix9iqSrKZptOxRDnaQVojOU
Jx7Glx5FYV6H1QWaJEImt8LbNgvThM1RQk1LvKhp0eE5RG6963EKbia2U1nBRqHLFZuGgIjOMpx9
6A4ZnGutboJSwZi2ru++jvjZfpF4YHzOXu2+rlPn31d9iBu87pqnHFvS+zz23stShb2XZL29xiEi
LyxnbHkbM5j9Q6dTIgRouBiv3dosD+OsjDeZmeSi5GVnn0yd6ZeBwLtzXpbitvGbebcW3lU/SJJs
4GC8M5Eg8q5PJ+s8d1X2nTUIUkgr6B9CaAIM77579Li0jST3IvbLcrkRnibvelr4VVKPhJOavITf
jNRtnWhUg69TlVnNZibqaZvNat0TCdTtrBovgHA96omgl9qCdBrlZj5eVPozE5Xbyz5sS/8Sm2Zt
ebKjRIRhdmd23syv0+e3syvVjzSWT7l6n7gem69FFFNCX6neo4BrP/sydH6H3PzWpmUJPwYjImdf
Dt5bxPqcRI1bXSNSUw/UvC0kyqOhQHOYzgw33EdOkgYpyijP2S1MOU9TVvU//5O781hu3Gr7/K1M
fXu8hRwW34YgQFKhJUqi1N0bVKsDcs64o7mOubH5oe0ZUxBHKNu7eav8Lty2D0/AOU/4B6GSg8OY
ZeqwIY1utjFIy1ew3KNTo0/1UJfAezZybUYwLLvKV1xf9yBU+4NIymJEloAAf1Srs4CeVm/iwEAa
T0DprKayC/RMBC8hBaP3NTDkklML6+e5lPzhUc3Jnew0T4Z9BrrfrX1dvta63PpRJpZwlIC2URLW
YuRSLIEtcuW87Ug5y0S/UQO0hZCCERA7SYUc+EQuTjweKLWV+1GJEmSnEmTzEG6im6Cp5S+aUL5o
Fx2V2bgPvintRIpm8vracNjCr6xG9zOLyvRTW4WKYqtlTjOatuAG25jcnjCx+9aZufigWVFy6NpQ
CTdmjYULjB+jbzZGF5O2j0adfW+NaryXU0O8S2N9AsIERR0ttT5/1DOhpefehfkxSSZr2ypYa3ej
TsQgEEs6Wt6A0Fd9tgn8c/gQ01lK3R7RiOIL7IpS+G51XiC4hYqwNL3JkU4FefwoDq0N0smi2gYA
g5amz8JAy+6VvL/iO/IetH4aXnpdTO+aoPS2JI3JPtfgUcFTyqwbOGsakk/A0Gxzavq9aKkpTAPd
dLPMb1wrmATwEl19O4r4VYSTQJ0lS0NE1bQitievHYobETgH7QMD4b0Dgj3lDOYUETWDxyRJbFIK
rAi8TnFvobHS7Rm2sew+HVV1C5BzpDqoGi2Su6P3ZRQU3Q2Jl2Qn8aIM9aOQersCfnAng/YxkWiA
gAWPIAPwHUIitTI4psBM5f6gdh5RHtqN3hc5jWWK4lP4BGtq3CLoQlfcEKrUgYCpUpUye6jOXMHA
J3p1/NVnHfoTNUIyJzoP0RVqPM2dDHQXPRU5e50UxD0EP832gz+ND3DgoK8T73U/IyuTX7MOBUeT
cPOpQMHQNVKh/EZJjppTlBNO1qb3DPUEuRzRLJA9ASI2YIE1TMERQa++h4UwgDSBUHssLC6lObrG
iP06HyfxWRF7U3Xzjp4rqpKeproJN8Kjp/ba50LJY4SYKEyQjFWVl82dv7h1uxHMsShXMDfKOOG+
7Tlpe2scFEfMguoeTSgUCAM9QWrA8L5zmItqEyC5ges4HCIaeWi7aZA6Bt/YS1lZf9Yzy8sPokXC
M6s51QakG1+k3dtY6YsnAhvadAaMn2tJQLnmgCoRoKKmoYMDOmQKfxp5E6CaG8j1jygSjMKWeXWu
IM8XoltX83Go9MYjhDGJcRHUCYeSyr1SIhcUkfJthRALDuBGPdKQatvqPBJygLhAJGc58ladqMFM
qoA3SVVYNu6EfpHnIAMZRBvTiis8BdJh0DbplPmSHUy9CDw0QVeX8iv1dttq807aeHRSpk1ZUvyx
c5VH6mCMCGBuqMzH8GWKQqakldbUEiOdAPEWHUvIlJan+vAi44qgCG6wTq5lBOhlFKCDLAR+xFu1
isVnmfLtLw2LVzIfyQMJA1NCKpBBzEyAPqaBeGGiy+kLCtS0UKqkPoH8Fq+EBEe6zVgJYB2U3jBz
NxO8ygLJqTaNeKeq/TctJlvNivRXDfB+UxVAo3JVzB9GBNQoEvWTIydm7VSeOO1VINVOOEw/DTJG
J5GU3omsCKFJ2SOXIZH028DN5JKYqzaH8moc0Q6FXgJ0kbKhmdTdvPwGkbyVD4cgicObQUHVk+ZK
Od03cjJe+7483ahaSucABuwApjnEuNoVVWiMyMNRhy5FlRCBl7Mno6SLPsGm7kGwG5Ev9bBrPenX
0Cptu5e9OqHALMnmzg+1hHaxZdTKE+WQAOyZL6raLST91twThhvY3LCM/PNiao0Z50H1epRZ0rTX
bqpWKe+8vg/M657mbel69GojnoPKBEn7if4aajO0KI1QufMn9NbkCZUL5B5fu04at3FAhlGauv8V
EgBSWiIlxsz4pqd1hmoRETVXWuV9hShjAJBAw3OTN32wC6o6cCqYi27uJfFDWaCL2fsAye1U3BEV
lz9T+o1AgYFoY0ao3CZjUDx0Wb8fgsG/UpM23/f65LlDqknYnyrBvm7z7KXLBd9VQXZaGyn17/Gm
u0ECN7r1Bg85BD8Rt2U2BoeCKCDfWNBod/5gGi71l1aaY15ylxFwFPJq6s6jeU+UMPT6S86quk1Z
4fxhTPemdeThgxPGp4JmxXY+1HFuXiFigQi8CoBrku7MvDBsfap2Rpd8b0RA14C/4ApAKqvoKkzB
LzrWdmoU5LUPAySBKUVmNJFFEDSAYSlNfBJaLaH4MMnNs5CboAEHkVZ0lASANocO+VIdNxTghIpW
2rJ0yKVY+doNmvKqgGTpjAw6/CAJL0HekQT4reQdzop1yDCPfp79j6xN78kOm/q//2tpNSNSXpCo
9VCWowsDSI8S3LkAdwM9uqIo/Nhsi4N2R4H7sbyF3WyPbq3aMkYz/WbNRmSh2T4Pqco6RT8F0XGR
/srbIbM67ICZ6Ec/V3+oUnGHXrFkr0xrodr+ewydpjofOoQcUV2otstWQCRRIPWw00Dzbfrb6Tq8
9W9g5x3GG3MfXEW3RblZtft6qxxNMZGpGTKLiYKPpohL5WgddnrYVNKxdqZqK9vQTu+ya5Jm8Q6K
8hah5GxlopfmaciWRJRNm+KdpDkUXbRqUv0YTLL0uapba64NWOFtnpoFygz8W/9ywIVg+5DLUSyp
+tFERjOlETshpE0AHlybDXo5H+/ixckpsqZY2NLRjFwcFGJW2IGDcSz0Gj5MOiWbtApPZl0+I3z3
7eOx5Flg/y9u1J9bB8vKgAmj4502b+05N6qZAAmJ5pEShMKLudGvID/upk/eU/ZqpRvxPrnOb0AJ
bODWuBYydffBcc00+tKXYZz9hvnPz34D6DLUWnzlOOk/Uv1VVFbmuHAC+eN0nv3nF+spZrqZUMM8
VoOQvMJLMdAGjVTDLtVgeMWzKX4NeklzP17Yi4MiIwrRSzMV2VrU18dYLJAvQ88wKUS7HGBZqSnK
u8C+aRrDXe1bNzEJZD4e9TeV7d12ng27OKdeYPg9klFsp4zlTbYd9tonpMJdyJp4061ZC1zcOE3X
LMmg1/3OsGsIAsCMk3ysxmnPm4/W3Oj8kwmdDbEwiJCy0UixNjg2W3LL2XA2teVDgh0SNchj6P7b
GS0+ByoeltnX5jFu/eGz7o3Vk6746ZrX3dq6LQ88HiRBkynHPkS0oP8UFerKFTIf6XfH4GzVFkc+
DjwjFBT1OLWJT7AN/yIQJ6c1zJVTfnEcrn3LMqBVwvB8++UKsZ8EQq8e276/0UuwPXV6XYjhim3M
xQvxbJT5z8/uhy5UkADQrGPXIKhIjGJZX5ARv8r0Fe/ftXEW32zbxyGtWvmYgaQrrdu4/ing1RZE
48p8Lt4NZ/NZfKSmNGQaCJajDAsIyg+KRbYM0tYfowdyV+fjL0i5eMPDz8XOmGajaSyOtCaPNbh2
8xgYU4rq4Wg+1Dyeu8FoYMagq9ZmsfWkdZq5R87Kd43Ek74WfaPavWQNLsIBAORyjFquR5Gm4WZA
pg41W/CThdQNtoJWwXXUTP4+b0TrPqS9vQHyX9+DnB7ijQbyCvnrjjZAYnUOgr206cGSfypiuLOe
TlNkG9Yh9KmPZ73g/P75rp3NevGJAabROgvmvt5/tdRvgCk2Sn3b+w9xITx7yEHzx4ek+ycxHqbD
/3etF9+DZzQWSrnWMY/9U1DIe/Rgfq1M7MJ2ajJBj25AbKaPvAjxFDnTAXnET8GhOsSO9EKlodno
G9VN3Rn4snKRXLipNIVRNAxKDJrWi8Pjk+RWSS8fjVZsr8WZpZZJWnS7Mqe1URabJdGcSERNPCbV
Ngu24QPe8Hbgltu02tINqm/EbbVbCzpmN5PFFalBLRd1QzQwjF2uI90JSy4y8iHDUjZiHyBHCUOi
OUw99hbRCL3UzulhUoL1Y+2A0yDdzZVpX7g9NWWOuSxRmp2WFvcNjOUGRd/2YXbeo1zfgfh2hz30
Bgoem35bPOjXsbtmkH1xUEtGX4FxdRDsby/TWNdaVYqUY2EoV0ldvnqD8GIMyv7juV0eRcMNz5IU
jGUWXjKNovVqlMhHIDoV6ED9RbLCz+S1K1/DhRtbo8FmohcAq4d36O1kRF8vOqUyj+TD1AZyZKdL
o/oJBntr9t2qKfZ82JdH5mw0a8ZUnL1DiA2WtTwED9VWwdUY3fPrZk+mvBF2za5EsHrl27u0hir+
dZZp8JSL2uJ4aA29gVwzj5VFOdbWwy54SKk1OZ4oSFd/f7tITpFd1g1yuKXbV1OoMEB645jiQ1OP
uXczCZCEphTbi48HurRhOuR3vMsxLkde4O0SwvgeRXRsH/tBO8IXvQ0VcyvCzkjLdG2oS7Ew8iKq
hesqQPPf1knn28WnB0hFth7p905u+iCfIBgbL+iIO9DuA/Zs7UqZ0TnvDsjZiMbigCiT2sDksR6t
x+pgvdS3KR4hMFU2+pP8BackW340drQputviluTcpqntBE8dDtIv4g6bvte1aPZCoKGRl2uKTmxO
RrpY7Q44JjIe6uMUGveI1+Ctp7pTUNuFam6tytx9vLeXF/xsuEVcowlNSSdDeawdxTUJCnfpzjhN
doGbyj2M3y2hwccjXrrDz+e3+PyHaTQGbrpH8SrcZ3eYShwUJ7pa826/9B2ejWIudhUp2JJmv/po
CdOmrT97CmCmcPvxTNbWbnkt59KUBb6mPKo7eA717bx2/T0cKPjZt/PaxS8rA873/PIyI+k2ZySa
AtBs8Q6IvooUlI8SLXHEnPI3m94VdtEmcMqVt2Bp+jon4Nr5UHNIc3ZvBv6UGDhBMbfoXtqC6d6q
9zc7c5PfJ8fEXjMFvhRMnI+2CFmSIAK81qqPnfIzz78J2tPHC3fpBjv/zy9iFS2U/CbLrMeSVqLp
H2pQaXlymsps5Wz/LvO83yDgfiLVA0lfPqFtAPls5Ng1n8GY4oiNkrNsS9vYmV5ijK22IIPvRrYM
UX113z3EVGmqTXmHaMbKO3Rh/7hBJAMYIx0L8V3IMASlOQaSR7FUvtLwn7kvbW8Lp+Gu34KfcuJ/
kIW/HXBxYCyYVRkSl49jDkIHmNM+0qzXj7fxQgWYeMGkSoq9CQIWyycvEH1EAkv9CHi+OEg386mk
Hlvd5Xa3KbcypfitvF97IaTFVyeJs8u4QbGUuEhXNHlxOENkJtH29h7bRtlM4o0+HiqN8D0pfuJw
RGD2annjLpm1J2iH/57x30Ly/n9qyzg/tP9vrC5qZd3PJPkp2N+S//U/f+QLISsYd/8HtSsZ8n+o
XlOeR5mXzVH5uPufdTM3ENCrUijn8Td/43LZ2D8tGgXJ/A/biqujYUqqpUpzKlHnbRP8938Jsvwf
05QITEU+YQ1ogfJ3YLuLrJYgcHaCNGVRQTXLEkmJ3t6k2oCnERqMxsmIwShkEuzGbKKRhqEWVjlT
+mz4SbzrU+9XECW/UMZ4Plu4+z9un/O+ydvLT9dYlDlsA8RpSPRBrcULH0V5IzRZBHxUfaqMcVNZ
R0nBoKJaK/C/vcTfD7R42TPwlbUneuNJgBSXN24N1vbjqSwckv8cQlVUlhG4taEs5oJkHmgM2YdP
i1P9xLOkvKa2YUd38gEa13fFyaiX+q6GD8D9x0MrbyOK90MvZicbmVWbcTmerFTmvOqzMlkDg2+Y
5YXamwSVK8FCwMCrB9QavPZQFC0t1OI6bOMU4XPzCwyO1i6t+AbuxLfSNG9q0gUXJ7Ib7upDD1gR
tSJJRYSEaKVsdWUTpuKtIJvJ1pRwXBsQJtGFKbqJoPnrPsKQtdGeTE0XnNiw0pUE/+Ju/rXU6uLY
KqE/aVbKUsfhcSxPVWasPJZvA913C7pM5lOk20IZ7bTTWPuHCPUOODb3WoZ2ejI5qiS5H2+gND9A
f73N78eb//wsolE6xRDEkPEgRZEKJi68J/V3FYau6Rfjx8fDXVw+ihUi0qEwi5ezA3yDEmPN8tEp
obd+q4jCyvpdHAHQJ+Id9NdBFLydD2aug2LAfDoBALWDAUzyWrh5acW4UyXLAq+uUex4O0ISRh5k
OuaQ3GDl4AzXhdM5c1+psP3tWgj4Ni/4Y3vo6s4PrEYtblmW1kOAIqimDifU3PcYKezRNt2jjbcW
2F6e1F/jzNfl2TGQlTAWfcTTOAbkcs/trtvHN8ZVYwP2sNeSubVJLVZwBC3kSYE1nMLcdzrdvPHR
cBA18PSy8iCXYCxUCxfZqHA+Pn2L1OT9ai4uyrzB8ysUhOEU3Qyfs9TWbfQWtpoDmjV/8u1i5/3b
ERf3o4Re0ySn03gyT91n/4EPbBu4xXVv/a4Fivu/VxP7Y4YGhRaVE6rCl1/kQh7AjpklzQxp1k1V
7wbCV9n7srKOlzaQYqKJIiZmznMo8Oa0qCB6dEXve04LxMfhHuTgQdoWbt87kuTARiXqxM7I/0LV
BajqVnz4+AdcuiQtEeFJSURZk8LI2/GlbKjHzsr6k4pgxqjLBx1cpALZsCs0px7btfleChZozoOz
EKmIAwx4O17cDqocSuF4arbmTsKp9RRtgWe72Cfd59vyvrHnnuTf69T/sZfno85X3fk3qU15b4U5
n0k4PgTg1Y1ERzYpdPBwePx4QS894+dDzX9+NlSCh1wpodF7qtUI8ejgvrCiXeQj2vfxOBefm/OB
FvdMVedJ7YGiP4lXoyNt21vz0LvjDanXNrPXyo6X3oLzwRb3jAyOE5lNLjUTCkUnPwX9aiH1bRb0
5x4hyqrgXKQCcFgMYXSBqIqYSvElwOC+yq+G/dzDKJ/UfbtyR1889BTZTZGwmfh+cehBh6KbRHxz
QpLtW05/b2No7R7c2WMaS5UdaNFpZbMurh8vMsE+xVTwNm9PhaeUuW4WfOaDK/4SHZxcoB3b+o/k
WbJ9u0UKb70QdvEkno25OCBjbqhyoNXDKW1umuxzgL598GtlXr9z02XQY1EIU+d6Kv+/WEpU+8dC
mV87NRSBymHtoeFDKaM26iCxi/PcKKMZXlYPkpTugtx6NuX0e5B4xh4QquR0PQomIwLqhSSiL4Tt
tlRVLgHbXdbRivBzbyNl0t4fxnvTxJIrpXpotXsUxQCfhDj5jIa1C/E5tMes2LWWfy9JOOjSZXCj
AnsaJNlGLLDtasiFvSr0+PKlLoiZ21xTGkcN4dLlGJ9sEgGShIyYXhhVmxQxsLHqTLttoL7jaTA0
qYPt5ffQzz8NJbRmQDggWGvlFiDi/ZiqL4k16JgQ+A09dQvn1eGuGNCGEpToEY0a0xHN1oIzAJK8
NoIb6BivAF9PLeQiWaofW6N1gjC48um92MDxb81RRThCPpha+qPTvRI5IO2uNIzUlbM0cQpDzT+p
AxIeQK2/laGsQnEPP+WFcFUV6r3ppUc40g9ihTHloEm/cNJAtNhL7iA+PuJbbmyKajj2A/9Kqp1k
PUaMBk2Dyq9+hKpv1+X4NHSzlXpZ3nFXXwmmdEIC9ksue0+yXB40q4K6FRbjpum6GzguPwsDVTVp
+JkbbQJy1tJRu4z/0SUEJsnQwSPSGVvcEKhmpR3mbfNne53+Vmj5+vFxfv+VKiJvMCQSiW7EO3wO
Kl9Ca/QFjyECoptGtl7oF6/kefMH8faDYQxg+pqMN5xBa+XtTVBPY9MnQPZPlVjswlGmoYjZcHgb
EcbnGA0P+pWOuuXHE1tU6+bL9e2oi3CtMadWFRN/OGlwIa/8vXaNAA0Y6l1S2vWh2ykO4ji7lUHf
X0AMylMP45mg29AXd0M6dHWpt0x1Toi8K9mpMA45hDbH1hG3mFwg6rZdi4hXBl22W/SoDxHcYqao
wUyysi3QGMC72V2Z27xg77bxr7kZi+jQR+2uMTG5Ogl7/1v5nD1NBwu54WO6S66hhQafrCsZAgsx
W7+H27gy+vu38s3KGnMOchZkQAbJ+qg0+1N2E+7RV3Co77iqm12F27WPbn4lPproImDzJXx1IoOh
ovCGqgSSoy+pMNnIODgrk1pb0kWQ1klm2QWFwJfxGY9bFA1SEAx2TFpoHlTKL8GnIHPkwAFmvBVW
53n53NAAn/n586f5dklTIxN0/LW5lKvxBMPmsYugu7TBCszn4hVDtZyaHW3wd1mohStECeVkOIEL
3qQ8/F5brZ2Oi1cMnzztVP56B+6JM4wDVZFrbLzqbmRn+IGNJVh823gwvrZbcRs5sotuyEv2NTiu
fX4XEkOO5tngi13UwzD0BFnvTxgoH+TfeaHxKT4Mjm+Lm2JXr6yndPF8ktcbFOxY0eWjgIuQUk54
Mp+QJjCQnsdpxq3tyIWxZNjxDfyROcJCKfWfnRgTRAg3GxNepjJep+oewvUkFYp6r/XZ57YRjqKp
rgSrFw+mCRAXYQbK0PLipklSS4MI2rKg5Q8xR/xaw8u3e175+NZGWdwofewXBRz8+a7G3fTG/4RP
2qY/eYdsDyvcuspBbK+dlYvfwtnMFldLoVYYRtb1/Nw2pwTmiJz5K9nY2hCL05j21OT6iLhbTP0T
SZ9jxeXDx0v3ewPe3ZBn05iX9uwyxpG68tAbmJdOtGNUErbJtjrMWJD8Z2pPn8y74RkGBMZ5duZE
znpla9G2+vN1P/sF8zdy9gt0tar0qex66mjcmXgT8CIIjvlUOcauPmBKescj9I9e97NBFxemjGyA
bLQMisinSzhq1za6PcMmtnFFdIQrCOChu5bILxqgf04VCDzARUnX32FFzLIS0TTlnKrHbttjN7xB
28Bund7R3PQq/goXsbP93WBPtkivTt7699lDdsx2aw3Qi/fO2Q9ZRFS9OcHb0LX+JCNt3wanJvhs
1r+6tVT1/TBoP/2VX/1u/pxtrZeqZhvB+jsJ+MUpBj7Dk4lJwrCJin778UG++K2czWgRrvlxNKll
WM4zgkmIbdMx6lB6/niQ9/PhefhrEH1R9Uf5bGwMqJAnC/FLKJ8ITWICgpcXNt8rQ11o5rwda3Fz
whDKWt3gHfRuwZXyMni7+FrZY9t6ULcFmfdc/00P6H7Jq9XDlcXUF/epnpYDznBJf4Lk62ZBdkhl
7/jxUq7Ob3F/IgkBExVDED77kXZV/6l8Ntzy6DvVizFt0nwTPFjP7SFysA00nJXB1yY4//nZwSyI
bVQE+edyTflsfQ/30x5Spn7T2f0WdX8nRfdj5cq5+EadnZ3FRYtVd19GAWcnzIvbII93ozZcibW/
ElJcjEPPhlncprCHfKJblrXResVGF+7Q+eUtrgnHUpwech151y67WVnOea/ePSJngy5uU3TEMEoa
eeXn6pdM12CufrXb4pNvzyVR47Ay3nz+PhpvcX1NNfy8gmT3dzcEGdeX1I5t7ai6zc66t/7t7BZX
SzkYaRaoVJmlu96ZX4rpOt5ZNhUYd7hdj+VXzuYyB8wQPo4zDFVP8aR+xqBlj6LqSlR2+dX/a8OW
CSCCBqXaxBzGEseNTb1XngrMix3D9R3zID9KaN9vtU/eHsX4wWkPM31Qf1jZxItp4NlvWFwyKI83
E3aV8yZic3CV24Kt7NJ7ee+7a92zyxWEGaIpaQgQgm14+71DrkVaKSDh7VwkUmx0X/El2YUgXcN7
yObXxpe1F/bS5y4Bk9AkVbPgSC5GRHjab/SByD5u8+9m07iDL96o49rn/n4YwD5zV1A1JEWm5/92
YkWNezYy1NzUnmdDn7SRssIDOtl8vFkXh4EFYBG1oKywLJQqSHAFhSG3Jy1FBBPPgA69oBLFgo+H
ef++qnM7Z2bu4cPzjgmQYYHTF1FHI7/NXw1vlwTFRk5lJ1aUlWvywoSsuWFkzu0x1HEW25PjMYlE
a1mfpmy6L8wrGX1l3/dX5vP+U2YEkiZppqkwr8XuIHLQeejslKcuuUGvcVNRn/x4xS6NQMJPh89Q
YOEu29ylKZRFI6fFyRjcpvX2QrgWKr9fKd5CWL4zbM8SqS28PWGYY3tDLWfIXGIrgtKu03XljZlI
K4CK92k/w0Bdpr+tgidbsjbF0MR91reqk3HXHMIrxG52EsjXtVd4AVebQ3DGMSko0qpRwT8tLvMG
1aQEAYWCxpN3NeOZuw1GO2618921K+BCZsNYFuqHNIR4AZcoh9YrIlOIzPbUfZ9c6BDVF7q+Wzmz
4e7Q3EakmwobLkl/4uIwWcRU8f6Ph/Ac0zQ/t2+fRw60xLeqgs5DFHExRzx2LT+Nk4q0NPmOlv0p
6uTn0CicUfefPXmNev7+q51bQ3OgL8ogT5alhBavNxneR3uSk58ZQUcdfurizG2ileLzxfVEJYDO
K61txBgWRxEJn2wUSqWmcIimQPNk7KkdnurexqwLPihefXFjrz/IF+cHiWDmLBimsrwr2kZDxU+P
21NoRnYW+nZaHoIAL2Pt5eOP+dK+zeNwK816mNIyjEJ2y6PA3pwsmjpNEdmotGzQlhYrwRHWul+X
ZsW5pJtnAIGFIvH2uzYwflJDXG+xvY/3jZTsZe0V9IfdoNr/8bR+n7fleTQhkYkzNwgJ0MVQjeRJ
YyBL1Ukpa7Qsi6l1MoyInD4oXiwtL90cTTpJDh+DvlPA+gkPQq49yUUb7tCGNVwzVl+TRpiNa+If
SqRFiLOVR7PGvMvLegxiE88O8Hvme0PdCTkZLc4+N1FCU1Qssamfvrei+Evput6mZdTigFnfqJXw
YpXJg6Vl1h7lJVy/gyP6zL2tFON15mWx07WR7ARRgx+EKHbXpolJRVHeokWPtJSe4zyhCdk2Gk1l
5VJfbo1icT/BQYaoNdcErfnSP8tOkNApswRhN0SAXwPMESdPc/TyC43IlVfw94k635l5JG5DeP7c
ubN669uRpFrCRTRrS+qd1QGvnSeE0QzULzbhQXaN52+REz/6AQJSG2Mlql4+XL9HhsgCpsnENHUZ
kcHcL9K4KLpTi1y8ESOXEz99fOyWqzjf9OenbhFftgpqK7IV1chP+9saI+YJo3gzRFBQvfsHIxFN
qBCGZ+PXxSpmipgkg19hjEaZo8dyJyoAXxftU6okf/NoMCkkImCf/UaeAWF/u2FcDMjrhXl9wuXG
npA+D5VHS4vdQF4rQFxYPqyJ5+YX4dh7eFvYCR2yM3FDv9La6Fl3pSTjZpJQIY/k7cfrd+HeezPU
Ip0bDMvzhp573e/4ohNyclwF2w7HlgBFXYyNPh7ufYrMGloKETMx03ssXWagca7krKFAb1tIzE2q
Dfsq/eVhMZU2j0Mrrgw47//5VzZvmiRip6oBt9bfVfkxvkH/KtArMp3mkLh/tLvW+Z8XIjUkYGjO
0p4F9Lh89nmisHm3lOokITLWobhViUhCtGvQsuWX+3s2sBPhGbCCkrkInTPY1H4sCOVJ5Tlso1fo
1x/vz8UBIECqCtHL+yxABpNdyTDKT4WPbp95QChpZUMujDAHZKYkkpkRmy0CiQzk7uSXYXFKPe0u
7MVfiJqtbfqF70cH1U7YTwJAgLT4Ulvk4cdqKspTjCmLYhl2Ij6FeDmaXz5erXd3OPtBjCdBZgb2
jWDqYj8ikRqBKMY5ue3oYNLpAPuwcZHbelskYO+Q1doHwCJetL/51RJZGvOg5B08Iu+K2T7aZ1Pk
B/1z2vt4TE5PmVAGGyiZ3yXF+ykWxkqGsDzey/EWt4SVCHI8yUL33CEvmN2mKECuZgdzAff8S12O
sbjJc5pYgzLSoIoO4X48zf2A3o322XGtMv4ull2MtCwlY1hfsq2MNFOlhU1gP6GLb881CWOXbx3x
ZW1u8vJAksPxwUKblGY1JZKft0+Hr1t94aNl9hzUX6pJ3oceuhNdh1oWhk0NDlVxtBkMt2+vo/7r
WH/1NITJZ0vLakDYFgVQCm3Rc9b80upw4yXhUc/VndQmjm8+RemVAHxo5WS/3423v3jxmcJnqvVm
5Bcnh+YwL0+z14A9i/vVguLvVOx84xFcgTdBI5asCVbpElRnlU3i8Rc5TIsKrtmG3n7Sgu+xL4jU
ihpMi8U2wSu3/160VWp7OED7tYS46JTmDrWlJ+Ts5O1Q9IMbDDHmi4Y3bT0L0oJOfHVdIRK6rYTa
uFLGOH8cjDDYNqqEq0yTowiQqR0Kwl5ld6E4bAbKVe7A/65lnFnwEJxeVRnRwbqQrk0d++VGxVhT
0VEUD8W2v9KDkvqnMFS3uNQlVIH68tb3KvAHWXZd9oaMm1QbXQeFRXlIrKMbg3rKjToAPsZW6ha9
7W4nTlrtxkaLhVIZlShbRt/xnArxmOKbrgNp+FTk4bWihXdYr0dYKcv5TvQAk2VtzTHysKVNS9Nm
RHNjGjX9amtqNmmi/EQ36HnSmxrbvwDfFMhpUuhvM4TrsHqu1Dsu6N+vVbgPKrwo/Qk8W2fg4gsL
J6xGDWG1EiZ8O6F8GwXhTsOv+SYT+sBWGk3B1qZXnlod32htVJ1a87Yxmq6CWbqpikg9Yoi40PI3
jR6hSGPYZsjHIhH7GX/NCe38UnRlzx/cBN1uywvYhpLPolarvTgKr5IvX5lRfuBkNNupSNWD2CM4
LIy+0xaFY8j0C6wicoxwBB5kB3Gyxbu0cBR8pbct176Cc+kYHpRK/FWqeAho8n1QxuWNXyDvPZpT
eB2Otbc3h/ApljuEIYYYfkzoUaYUcaxb+Z6WcdZ8yInoiBAIugmBFnmYrgwhbSWp/t3rFZ1kK0Y7
w4k+FeoBVcKt/t2n9UEGFHauJrr/cvDF9aNWSLHkI4PPDAZpkzyitv+IVj9+CTa66Nt0mz42qFLe
r2GAlo89s6YEO8sO8DySVy/eR1NkSzHWI/tElLMYJxsj7bWbalnLnseAJj8jbxiLrObt3ar649BF
CUQgrURd2cyTPR7cozsJ4ncjGz731oyCt7p+S7alYJ1AEop9/OqFeWmqlJoJB0AByqhMvv0ZmdTq
aiI1xSmaFMOxDO6FsSsLpx4S6042hn7b5uQMUYV9XR3Fn/04v+JE7MOS/RbQTz6hx5v/g2OnE/+Q
H6tgBt8Jsg15NIVd5xNtFdgfhF/7KXQbEWfQSHSjUXcN+RhVMExmp2ztWe36p7QQnCbyr+oQGdno
Nsf6YOU0XtgwfgksOUqA6CksueJK2k2WjzfhiYDCRltyZ8QjvsB6+9yXyV1Yxtep9ANe4jE21D2q
QGt6WQthBTCgYGJkUKAmgFDqWUvtRDX12lIctOykoGclqqPb5cNjodxVs3xRu2kU89myUOik8u5O
jcAy7BWQjni0JvlzEd9JfbtReF5MbQAL2ewbsd9KkhRtp3B88fN25xuJjY+om2QV7gT12pO5jCbI
3znsJlV6ZLqRLVx8VVWax0akavUJ+/TZ6efYt3ejmH8O8tJZ2atlGDAPRS4A204hvuUzfnuqzVLE
Q9oTKmr12s7zjds6UO8T1Y3UKxojn7qx23vGKwTLtYO7TBTngcmz2SHEwDgmi88JAT6c1+eBg5uZ
pqDa5S7d+1chfarmWXPaLU4irnDfboSVusw7YPpy5EWsiyB1MJtoUA0XKgcl79sC0Vm7j2khiOi3
5a6pfZdxn+DxtLMSgfAo3IXk6UMm2AgFIzN0COR0I7THSf6cFbfgh6IyuOks5biyOe/flPmqkWfq
LC0OeVmTRU1J67KQ3LZQ45tcyXdqW35NkRzFbWo3YCwvzoq3/5uzM2uSFNeS8C+SGYj9lSX2zFhy
zxcslypAIBAISYhfPx7zNNN37F6zeeo26+qKDcQ5fvz45yNLtiH7dZxzUL92MmoynKNZHZ5W4eyF
3v37d/Wv5+D9TaHZxruibvjP45iDdrLCMyVfRHDzm/cOksL/4wXuG0DIPgVJ859+ywjQmbi/d/Su
PCzmjn/4Ty7Z+0X9vwtSfIT/8Qr/uAIai0R8r6TTC7hzmyoBXlqxYv1P+XD/56/3P17lH/0OCPLU
hDqYXmZwNBfE4VpVrC4viLAHKv/++y/tP3ykf+7MIhoc5NzAh3zv9zdBkw1Yj+fecf/Dj3//Zv7N
N/fPqYvGqrcOJD6TH7RXRFWnqgHcDYVeDVoRMk/3pv4P+t//cblBRHAxtMIOyd21878PqFpwF0GE
7fSC1wUdDmGY/Pnff3X3INh//Vj3NfW7aIWB0r+K6Ng6sb5boowJSuRxT3GFsOLwBjLJnRXDQf9r
ARUdB/QPibvpkbtflH7jp1MJ3s3SXWZBr7aTyLIDVw2RDb9xiNK+j7xuMzeqBy0V+GvWNgVPDHrB
UuartQDeuOU7I8irrxW5dsy9jaH3CNjjjoDJHLYEV87yVHbTX0DrZepT1OVdsEaIk53mB/Bl540r
ZgD4QoaoGQd6Xg1Lalr68huQvLfFDvJgJLt22n8HA6vJajqdfRavaSKX925dnxM1iv0IidoBkBuJ
1vV3LOATSLzH1ubPwlR7Ei4HQx3Am0B9jLHsG55jx1aXJQCNfARfCrCD2EPxg7z5fbSaP8s917tP
gie98DOYDgmIKhW25fXwiafxQ4XsP4SYH5KfZLYi56J7wwJO1vcsQDkfPQtxZ2TG2EGw7ZcXA9rC
AE4dRpuGXH1xJEID76yvdO7O7uLQWxgTZxMzKXe+MwKT1M4H4XsI+u8nloLunHdCmZMt7cWLebkL
hAlzDa9goe48nDJBb45gbZa3gSs2SPZ+ADpnj533mzf3X13kFkvYwDMVXqMaJV053Fhkf1YhDzPr
N0jneK9c1u9KGm3D0Vf4AUiQOc7yvdQUcTw0uGAGA6pZBUhX43ofqNN/F2zXCMt3oGsi+5zKV8iO
cEyU4gSLdDHFzdVtOmC5BXBPuKncdivH4NPeubgURUvsiMeJRRewWRXSJgeZWqu9K8Lnhmukx1cZ
0vbAIsBQJ787g9UIIxQaNZE0Z5fMIF5pjjkp6A0+kGk7lBSZ26rj6Og1XXzxOtreAnMwTmlPpERq
Y+vljVqnwmHxtUeczT0F3BYKN+0RNxPJl1B1O1YBZRjIJAAxEfZOXsU8TTT3HlaGGKcIcRsB906U
gd45J+uxJHrARyePphzH3LfNH1YzumU1AtVd8tHiOMiJKi+Aa/4Fhvyj7fw3IFH0oa9rSNaO36M6
mKsLgHVw01CyMwNtL34ZAvopp80q5jgTvHsGSsXdBLBjZkvIggOd3LBYy3kHWjGgaACo+8FhVkna
0PGJOuoNq2xv4ESXgGGAAlCFsULXyKezsfxdGMgHinp7jNkRYr7i2kBwKlgTU6PzhVTbXqNsNBOY
UUtDM+n6/FFMwYQ49OEFuXaw3y7roYzpm1ThsFXdCtVB+/S0hPhVRkrfXMvfpkgAZUrKc1SLS1XO
jwTSJu9nsBliDA8bqg5r5O/Rh2O2nlAw9Sr95UuLIHosnrFhXAqPhyc6NX8mMMb7YFjA6kQafFM/
1JPTpmvFRQZ55CqV5z7WS4dltFnNyExsq7JQTon7Y8Wf48p7GoFsSFUEytsSKOyfGX9IuTeTNKT1
mHY2PswOkowqMu1JDNOKL0mbo1t8RJf9VHn2GZ6hl0q0D0A6bMd4QQZJDOdThWSKQe2nBLlYo61N
2vndH3A3cc42EVjMrPzTOfKZa5fdTaBbr2egrSS8qPtozmvpAvTpIWW37MIyJ+VyFdZDyBZffxcb
vyjE46Stq55AXzApj7rf0dKfyNY890JybYcOLJwmGsD9q5+WwN8ikvQ3UCHMpmMDpolb5rhxmpMk
6CvraPgwCAjfjF37u3IKNDH5QkL9grJLfikbAbjGdJVNg900cvBSFY/PZrQ36EQq83T/PXg0ZczP
O2wZp7CU7Ccz5qZFFAsO4s9+WJ9AvNa5y5tHqBs5beT36IG+PTjUpiNwRSmuR0ysu+otbMD4kLWz
tWUdZJVrChL7aeMCUNLVPIs779S7zfuKt5+C87EDxH43jNgv5o484Dw8QrE/1CGkKdOEN6RQD8A4
g7mKIFs3Yyt9KOu7Y7kvX7DnWOeLGcfHbuZ/XV4eSM9xsUB2AiFw6y3YcQQOFvocAIBcbLx2zcex
2hg2H4EUqVPA7bYGEOu0dXi7RTUGDuwIrPBUfvt9A4LzUKUYgyx5RBYE6NI/fI2Hs9Rgzy2LBQ5u
9l9DW4rvpEPrWEZy2BI8t8FmF31OQnGwkiLmpZyCwrbIPgqsvQVYri66UT6sDV0ygsok6yj0zWGG
H9yEzZ4rOmXQzhZwZ1Sb4SnwZnryYxnWskSt9zO2QBeBkSllyyPQ6JjOwaAXwYq8OuFvQFsoWIhL
KeNlE3A9p2Vv9z7mxgnTp1mSMJVDCzqI9BiIRSF+A+oDpD1p0Fnmp3VosAG2QKLTrf/UDOTZJ/NR
d+hHw4X3AF66+BiGV7l1/IPLwigP7ouiCQgtGUOSSxHqauOC0QFMIjgpkMCiMU0q4BsIS/YOSMdJ
S3ARc4vsft5q1Ab1kjozQ8I+SdxjZeKvakR48ALWFs6b/nFuakwgOcArqgI6bqyTNV9ghUunlkis
5lIUxXadrrwdCkAg84mJLbZ658I0/i8NSQ4bwBE7Reky9nnn4N/naEuZ3hFnfBWB2U7T9APZKEqB
7UEU2UJOCZ2P9xi+AkuuGancA677j/X+z1oB8V4C1we9EfG/QXURNmhB/e68jAZj/AbUmwviBy+7
vKrifGGDShXpT1UN1B90WTCe1wDPdd1egAAZzrXhfV5hLxWVfgCub++CcKblDwrK5hd+MiQoDvGW
V1Dho8FJ3qKufwaGL8i8JvxyNVcHZ21k3rT4A2GlsKk4dGAUIMU8Uy09WsEzgJGuVEYU9EIb5pEr
wV2Pux1QYfCRN90N+MZ+48Z9l5Wyx3VZT1tSIzc/Wcke+kd17DWZUkKcoYhE2VwsMHUIlGjCM+Bo
2GAwUmzkIHQmNDJw8H3gRG6eVnSDKbJ+PrqyeglBEAJno6RpF4rlXGn2cmeiee1ygElyODhNQzIx
+RukrrYpA2enaNF/oKB6A61lH0ISKEiA04TEG9L3B+xesyzwGwWss/jGFk6QJgx/exuikfTbss6I
THYDAzx6YZYUQsL40Y+QqYUC816AdxOX7raJOmAPk/M4t5dJRciqGMo9GOqP6IniVzh+gqO31p/T
HLxYShSKDckqEOxsfUqYa7YWwm9Vupu2xvk0MVJv5nXZRJPjboVc8ThdlJsis5ykpPLbXMYUrG4o
CF2zjX32SHj9boT7O0wd3nAYP4kl2FsFdvo8JEc4IngaatdB1GyyG9shyanxo41sLSLqRK9zD8lD
nhA/ru93ewKTPn5qgJJqizhxEZQ69wXYbOXkbiyK8pwqn188xx3euin0jxTzyZPfVPxpKsmSgQ3z
pZBYvMH6/6bqpyDv1uqvHGW9Tfpu2C7rhPvOIEtVQE7KRqbMdnDENhlkd1Rs9FIwXB7JikOtDtWP
HZ1pLxaI/tiI3Hisv6N53P1IB5Z1tbMrAwBfV36YfHlOfOZvJKYK+5GJOQ9NF2WuGQrPASmUk/ii
Ie4gqBJrcEv5A84RGoU6AF/UWJB7AUPPdM1f1nk54cmQWSj3ZbS8dWg3IvLgk1fXXW7VPJ/dQT2o
wT3WZbuTVQVyJ0hthKA6hEC8C0IVpWOv6l3c4oHFS83z2CubRwpMY6qVftbW4oDvgvAQsaEpTOTj
iTg4USFVE4CePv7tHLdJrcfJZvJm+NGr+TBgxTidejNmqrZvSdh4IF2TlzGaERLblwcztUMKaNsD
9YenMriP62mB3csChZTMvXoRu5mWSwr63msD1GjukEXnYNxBW7ZqhxTU96EHlZGv87NsvPvPTC+q
BrDIgXA0BOPHApCRdpuiRr+WkhG16ETpeQjXF3i+rgMxW+xu/w1X9k1AQEw1pEYc4B/uSgU2Emtw
eFHM+sLLIPfVD2E0w58l81phGbJFpVKCpRMnqy4QiHn2k4bucCcVdul+2Dqms7E7z6++hpGjCL2f
6d5UIhwW5VU6gh1W0AFtmgD4IJhRPvXsbJtgg8ylNzJznHKd/RsrLwc4J9dz1KZhMz8vbn3osOIz
ifCb+rRLCW5QRCz0AJ92RzDrLndKxa4h8z4a8KDwHHF1vAaA2CnowNPrsFfmuIWqfYALl9+gDMon
14qHNegeh6A9JZ54FIScQ8TmC2WT/UT4pwviKCCoKV/gMFPYCt8McAAek2Sq8hBQ0AEwMs3JM5XY
VnW89aMJndzz1qu0bY+mNNx097IwQpHWux+VBoO2seY2JACITgiomod7VhpOZG4fG1NmpZPsg2Y6
+V1wGub4yxn8R+WQCl1x+2xWkFM16ptmBQuOYl8UjxhUYdlQNrla5i2RPoT++eR1yTFudBGFuPXd
tQhcCRaua7/ssGxAyHzpXffEenGIPI67oL8NPNkAY7RVrSgm6rw7U/A+THg+TI1MKx59e3FzmGUM
DK73oaLqY9XNFyizD6qsdzXAVVncY+ZQOoDe6f7F4HRPiZUvQ0cKHEx4ko1/nXWqClw7GmMI2qYC
mf0SAc2ZYzGeKcv12q7RjU/QLLUpBqe9GsRtaN1tcN0O+O4BEVVg6fb8Nsv+17PsIVYGeOjgGHfN
n1CSfSn1sXGQdomMWA89ljnMIuCF00xRvig/QzDdu64wQnV6dhJuciQO/yodlXc+xiFMb12DHUQb
QqIsz4NhD0FEDtCm97UrXwXgqykupzCjNHA3kWyPIJVeWzcUKaIWr45r4NlkyEIAxRcD9VK9L0iy
SBeIUF1nn5Ia/TJT3+vSPgySf8bo+9Gw3M+zZUUtP78g8uVxLpe9Y8df21ECeJZ/iur+gLzwNfOl
mHAeiTJ1gntdPGLaGbruW4PAlHMCvR/1PkE2UQcVQiPIqvcxuewdWYAQrnNRAvDNCNTExX/VoUUn
VndzCtr1V0XRTjozJJjKk91W2Ka+VIOcixUIztQfnJO0d24CLR9503yE2nzSfiwW1/v0KMI0SEwM
KtplTxloWDyeD3IZ8mmgeLFV7H1w+zCsja+CQ6euh+ZPlYjCh14N8WMz63YH/iOIy429MByO2GlA
AEnrYqLLC6DOMjgy69Qduc2kBeevTEqI3XWWuN2ZEP3SWf0aNwDNTaIC5B0sZsc/GjvkvT89Ultu
8LQ6Rx76FfD0frxqGfY9D/YCZzxwxfMzmSGeBxiSL/6th7cBN/JVVfTkYgCeTwEw3SWyktsJMexD
uXNp/dgE4hGVFrjyxM04n7Yl5TursX0hwaDTPXgGvCq60H9ACPK7Awz7mDhIwqfhwdX6oEn1FFYV
IqRBHkMHceCB/cCTcgeAxWZUN83OULexYTi2d0Bbm/aBs8ecB/V6XLJTMA6HkVSPSRvfQN37dju+
bVm750tbDK7Jakn33EFwhYtzInBwSmuq9rXEMYU1tLSunVPpqUcHQ6dYIgF3IVGBjnNL2/4LyaEW
HMzua/XJsU3QBtkISdQrOuvKy0JyrDX+OgTi4AEtA3X2sLIBLn2yCZTMEoLaEwhr5LbUKObSfjiG
3XVui9mCQEo/WfxR6jSogS5uQk1z18H1jPSCYDMZivGvFC+LO0772cf/0CUtrJsj3ddNvFw8S4FY
Rm0f+hLLZU30gRLyFACEdMQaUZ3VfJ6LCpMuObow0YixSud6bY8zbLaon+fTIpMN6+tPHQTbyhPP
vTN/AdhYNHH5PaokTq1en2lkHxcnxDAQh/IW5XjmKvurlUl23pisF/gU60xb9gMnx3xilAMjhaSs
LZncLwm+LdEuHpzeruPLrnbgOo3oj6ybpYADoRhX+d5rjexKvb5RMHsxzsK2HIzAeQUfNCiKDx04
DluIJO90dUB1ZQImaNDoslZDIfOqJrlwIekB1yM6X5fczRdQQLAp/tSwairIFIzp0rJz68I2Z72o
SVuKbm/GvR6MDX47QjJnNCy/ZzcYhZNZNuykxrgBYXz8JomF0yHQyD5ST0trVFYKsM9psJ49zT+B
nMaNUsMBBKfUoTfk02mjbKjZVZIRcdtuDT4kC1D815EtcNKuOcOGVGFGM2eljyNGdWaDTgqeIokf
yO/1dzOB1TsscbllSj+ISl6EHvo04U5wbSYXFAuTqByX3wnj5SH1WHSVcYVjtMefrvsEXU8C4xke
GQDJiXxpx+fQZ5AhNLRcd1QFMQrAVwqnQTwfDRMfDLJNXnOYOjoQa6LO/Pgh7ua5DNGkyjfUfRmP
2z2NwbQqZRjdyljmcy1OU+Tf+DJsPRcmICxzbiLmfcZkuVFsx4Be7b+2tr7VDb96oIWmrEPUXwT4
9DiTIVMrmFKUYgZhoSfZhaSrEg/TYBCCFOygnz1EGAmnfqzPCjclzDTTszHkve3Hs2jQtq8WWFU6
VyhBolmnVRm8daHzOGDJGhFK/BaYCcKjTD4E9FHa1a+et8jUZRGClfCLubY6kLugEdeRA1wl2Q+V
2rm290Do9T+HEA9xB2sl6Gz9C+/1fuTjFXsKBdXlFvYNNNbBMQygA6NzX0S4H+/N/0LsyQy4BAng
2NNobrJuk8L3elyU4TBlg153hvAMmyFPrh5uk5Jyg0cJklMbPFdGYHl0W+osALvSZWV/f/V3Idkf
o9EsVQjGAGWsyj30mXEVveMoe0CqxK+ee9SXOvwL4isWJQAATXvL9nVdP0a6RIskcdbeT+YFmY5M
PrSBWk9RrCr0LeuaGaDZ8anbc+UNuwhVS1pF3rMfNVfEcJ0mO2wEQZAWhvI8nwATzlvCcF9ByNny
Plng9iF7HBt/mkkcuO+KtIrHLaxAG1e2G82sV0CefSBavYoeiWluhYeQPqpRXkadfDSgAT+CYX3B
uluQgkFUjL3z1tDh3GC4gW8Sm+tuXap8KY3OpQiLMpFXUD9zSFrZ2ns/NTK0YNx6IiH7M5PyuV7U
mfqmy3zMCwHJxhAKwcYPZYwrAglb2JhwkWjVJiyHrPk38SAHTwgL86phhwHnPmEeJCDPKapufPYo
X7ZTpyBgaPc4twHUVnozYJAWUuiLFuFL6DIXxXB9DFb/O1mh0o18+nAl6krANx/dBsriOskjwZ5z
U+GididxRnoUTD7NsJsSCqm+LGYNdJLv7xyjdh4Hl7b2IWcm5Ljer1LsAq4bgick0sy2ooVvRbhD
MTry02/7l9KLgAb1qU69ILB71ADlblbttId+/jdyl3bjNvHfTvHCalw9hhdDDVOX8TYM+Wr4ucwR
yx5nL4a7sao5XLIyPPrVnRYSjG9QxNBPL8NDqTWmWoyBEuzMGAMI/ogfs0tD/ADpZKXeqVAiVHCu
APKq9KGb9LpdNB4fMC8+THWFrrKKTtUin5ba3NCTLycp548SFfO2YvitdJAcmI94VUOfcOR9gNuL
aIjwPRLRSc9gkWKwd8aH6lA0ycsQglU1CwjAwP9CdeybZ+snm4YlED3CYqrjn3YCc8e315ZY1HI+
THV+B50+Rrpcsp5HUV7go4NnoYF3QJTkrxhraIXV1QBFLUOv2cV2vGgWvnBLjjIp+1MfmZf/Plpp
FcK+F4zAS3fvFQcCuY7ZFT6QCd4THDU4+NZCk9VLWzViKi4xzxkhc2ESk/sh3zDV9KeaRDdQxx+9
gWzpHOJC9Z1mFy3kGeVJmYINc12UCDIqqpyO+O9VEj3GTTwWHXeP5j7RDZoyNwvC66x3g0W0COLp
6sYa4Xe+Ak0PXW1eVzSC4ONDBV/ih5LzUwWmLxqM+yhlLfeMztugbc4jiQvK+r3h+tTeGctVRN8w
dfpjjf83RCPJu7bOmZmwCV12e2k0yWrM3lpnQINMGsx2wLHJum7C7JKPDrr96LeJvTMl0yuE8J0D
3WVsSWr9Bpp6j4QVDBPzQISQQgChfiWdzCRtbh0ovdhE0Fu/w6MS0NyMVvNT5QdYhO2qvJ7D5164
G6isH5MTb4XbHQaD87Wc+C1S1cHEILNg4xGs7EUcZ44iA46qPXwKEAKgtbC++0tQJXqGFXOLGIkS
UdsWNdqkvW/QXSE0zLCHwmoV1Z/+ABsmQE49LrP4m9Xxd4hvUq/6Bs35Ha3xl6dok4IKsKU++bJL
v2vQiqWj6H7wqPoMl2Vj8SOphqBbmoXcOE784DeoELCQgRNvtR+J7p1Pw810q4T3FyX5fLauRZrl
YNDnkqlFs9fHu8ZdMWPxKtNClHS+sVSJFTLY+jFzkO9rGF7cEoTkLokLJX0kiUbTK47ZAaDxUaW+
j0Q/bpxms3rmZ+jVVZX01aHiYxra2+qh58O8PZswpwjlmOTd0J/iAaKb4EU4Oy+hmI8tMgP7xX8u
S/44JuyAE1akdYWapSbjuelg23W7ae80/k3w8OB55j2cSuwnonlLsVGbDy2kSsmpQg+mr3g8Ltty
iG6s7LYEGuLoG3KObVv0g3+EtzSfHKDJhZA7FEY7FJkr3k7Zb0BRPciy/BSs7jKKrzxt43Hf9NHj
0EILMOHXjFlsKM0BnrBPFRz7YYRBmboIkVrtg9easgCT5RWdnZ/q1v4QFQ8pVsN+ArfmoDZ2sqgH
5OrFoY+nNnnT8J5lYRvqTE3YYa0ljA0WoCGMXEcox+0s3lpuC2xNbkW5bteyepxt8Mx6TFqCjr2M
Ncb4g6kvZsQru+wlQqU+hionTL52zP6NlHPsDT/MAT02ZfBJoQP3C/uqISE5DpRQ4shjZaEZmOEw
NdjQ7duDU8vcJskP76EXrGO4Q+Dpwazzoe/Q6lg8zzMRW7Dul5Oq9bbpO7HhQn8P0P9MLIa8jAAs
KsvoncbsVkIP8PWQw1qx95PlBqshZGVJ8LfyK6RcyGWTV/jIHu1psid+BwAe/HQIqsagJfJRUwsv
D9f5iI4GRW/TiZw54Q9v+z5vPT6nC0Lvwfk+4lG1xwQoc73xOTHOrTIudhVXs4sa40IMq7CWVv+2
Ktw3JtjAHIW5iI7eLNQVQNPdkyD1Wcb2gLJ863kMmdXB/ELF8Esa/6tL7Em29+EVVkXzgGBMyaPh
AP3/jHF8lFYT+XWm8YNM07ue52cUK+NetphTybkEGhwtfgrC+A5Dnl0ooxwa8od1DGwP6ICi/mgj
8zQrTN8ph9IbsV1j1oMG0iSD9DCmK44PjNKr4zqbfTcQXWi+SgQx48Hns20ded9T36qsBRsA1pEr
VH3ocgSZ9pwe43qq9jNGI4Nb78o12QAkm/Nkfhp0dQvHZLtgNiFK+TkFzhN2YYr5HqW6dBuS6C1S
ZDAEvI90kIaaVm4oMfgZTlPC0fbUKLNLIzFNYNNjX071hiA8dQtwOwb3oNlL4jvHKsQG7FjuqwBq
jeQr3kertyoIv2MPktrceh/CW498xvOMBs4JPOpT46t8AN1XBXTclVN/XSZn77Vo0jnqYEvjzTLo
v2aCZl26664qO7gelvcIg08WGLRBcjeb+JOVfKtmdXQlLWzvXLS2Y9rX9KPvx/0y8NfF+EfeAVA+
uzBM+/IHoIrLxMVpKOXlnviXYlv5o8HkFraCQgzudYqhcjTdlNIeE/TF+9Jxg55cQKNxxwdtug+I
bsdl7N6lW+1brfchJ7uRKniwLd1Oy/zg9mqnK7IpS7YNoZRhuQG9LTTUReRreMeVVkXZcPQX5tzV
kuUGObNBZDeLNiRNevd1de127NDctRWk9LjHg8LxljGPJCzfzoiriauMQAhDcijC10uktu6CCk6R
IKjah8CPf+CiLqgQPvIaMb1eI3bETgUayzlAywKXGv62B6T07nzd7g2Nn1c1OCl1a0xFXPLAPMz8
PDWDxmmD/qIdFIktHs9UjZfRjDeCfdDVtjeoSV06Osi5dJT/EDL3XazoIEa4TdzgqwJnPu076L1m
Xn8HhCPgFaqHCddrCjc5CqhQ+biKW2TOxfqrX3XuLN4jXcmX8sNimegzm50/gqwHGk0YTvy3mEN+
Vxg40jjWaHAxtcnUiKyhacHwq0ogF7azSe1g3zuWNGmP/bIs8AbcSpKFmSb8Qfr+IVDmOVhNsczB
TmlcUKYz1zCcM6WCm9LYehjEmgqabB2MlVVVX51K1GkHY7NXjZt+NRp70OoKUQLFfPVaYzThNnBL
iIpdK7K+d8P0404x3kmDsidR3g2SOpQqDrW7aad8TOILCerd1NogY0FU4W5AB4UatcJZJf6WkX9x
CFKUhHfyTIk70eOYP1Y9pNfyJmBE2WBO+4oi+xCG+oWZ4TJ69EKx9rDAnRGGFctMD9UBD+yLG8zP
fbBuBj4ekEP9EImQ44dVN4RUvgQzDiQex08Uti5swWXI4cigDWzLID5WrYGzpSVFEuhHWo2vflA9
cYVSiE44XRQwA7DT6BHbOe5rREekMbS8yaxEtg8KyUL17hNGennUync2040T9+G2w+yHOdAynRbW
pogEGI44cKeUONorGcJd578NPoRSuSRAIU/ygp2YEHJTclQLhr1dtHFKelgZvt7SNUvW+YalYuyg
2HtP+H8eh8Z8UaXkfR7y0rC4zcnon2aI3p3fPxAzY+RNTQ8/x4TV1a5CMLU8GTeOsypEIzok5XvC
GFYAY3gtjH4ytf/AWuz4E7brYnLCZPHFw4QujdwVvpMZ9wzGKQYPTSS7QFerMMeN2/5aSTBsQ4Ne
P3DmrXCDJ8xUPqMYejHKYfh8MIxGld1kIqgFPE3tW40M4ox6EO7w9T/QOdrbgW5XPwK1u11gxJsR
0sD7D8tXDFqTLbcrg7MDDq8l9FPL+i9nsV/cojvpFyzZTyG47Wv5g1DuCe4H08DREm7WqP/jha1J
x2Ag+8VWScoiTPgBBT72Kt5q17T5WCJLcBojZ1sZp86N9RfctSDN9LzPZimhPMzRw6wdArUYs9y2
dQ4JLPTwblRXJ4JLSiixoM2zT7Ze/SxhLSyD8dynSBBoc3/1EB5kJwk7s12LNYFRitWQRpZhujRh
9cjDEKXlfGii4NLGYtfo+aAr8xT682XEfL0FDQgHi/zshi6BtruTS86mYB8F/BiQZkd5+9ctEX12
n/Ip+eKycefdZ5qxrAvGxVPwX6Sd13LcyJKGnwgR8Oa2gbb0FJuUdIOQhfceT78ftBszTRDbODPn
biI4oewqVGVVZf6mHullq4DvC6X9RO30h6m1N56X7IUi3Kah+4lbwNm3kvsUcQ4HGu8TIqS2XAcI
+OgaFK8q2tNpPpkpxQq9ql8SrzwGRstiHos3/r/SVpPyB+IX0T7PUFnwxR9Uxz8XRrHVDAqSesKr
ZhTju7hn2dEPpYYVFbQ8J5RVUNxGivCSS+YPy0iAKeTAunwVKLhE2dHU6q9ZwMB1wOFZmOiOZsBU
MIGNt2L7JAy09LsOHEheBL+VvL8z9ReDOiIolf7UxyODForDaOjbpIeDJkfTSV1199lYU8TNSmvT
Gs2tqQa3g+f+UCq32+Y+ppmZUTyIrnZ0u+gVcshjAVQOEfgXNTV3DXCKjWRCzla7faqom0YBvxWr
wi5IlN90LvaparBGLKev+rsswSUvEKyNGPs936E6uIL6xjn0VGjCTZ2Vb3Upb7UYTxjqjhHZAUzP
iyD7t/ponISoHRyvNt84PmQbMnfmZKH3OfBTcZNV1bOgq7dcd8ZDqnCUaohVaYn7MyrHT1nj/eDQ
fOQ1EdvRUJ40T/mc4zI8WDWy/MmJevp9VUS3RU1hWtOCDPhrpN2IAg+7SNAomAZf3ArKyWhsIQPd
JUP/VQlGR+3BfjWxyzJA8dmD9UD2146eOdA0dd03P+qe3D791SaxrYgDBD5rW3eyo4XtL1XnLBfS
SrepwLyp4G1BWdDN0jITnh11SZH6WaHcyLHE0SoB1pFsnL0PepA/NKl4VGP5CCTTsRT5xY2i0hbK
WgJjx3dmT97x1nJAqZCwEiEF+zU+e6H0kmvN79hXvxpxv6+90t1UklzwJEszWxqyB6XgwqXEX8rG
mty84vsoAG1bJbT5ASZEJwM9EcfzATT5aRA6YTg+RrV5P1i8wjs9FLeJ2JzgCNJEBRY5xojLNKJy
TBJ1myY1j8q4vTVkjj5O4t+lJp/wULwpAfbIdDEAoB0ypfhRZrW2SfiYBS31MjJiQBwJTXBD5eom
mCPXSxl6paeZ27Ro9qNUAApOj4B/79UOOmBKgcEux+wYW/JBya1j4wEgqJs3q5cPCYoldhX7O8Xn
8ZU0gd20wxe57G/HOD0qgbi1BJrnaWLeexGXSH3skYzIpmp99EOS1V2AqUGi8dF0/7XW2jdP4oUa
F45Fu448tc/N7NiW5ckbpS9W1nBXGs1zCurDi6xvosFrr+kBC8V3KaDpXBUYiWWcmjY+i5Hq8PDb
62n0aAkWVggI2vRV+CwXJq1Qw6V+mnt7ZRy5o6Fmf4DmC4wtKJyRDSjWlVNO+CsRbDsIk2Oo5oWd
96bn5Kb3IEfJDRoNp1Tpyq0JCgeEIBZPQVXTRq9usiHaN+pUfDfFXzrdaDmjTStQfLbwJ4gskHhK
LFCWM4yaK5j8ppVstKCRRzvNU9O2Ci18JJcbpHtyiyRRfdVyL7AFDYy42AtO2aOWo+L27vgpNxVg
9G/mALAiqry7rNG2VoInxyD49HVTfycH/b1Aj73xA4BTQnTbK+627S2aPEP1k3NBtbF1eIsLAI5a
0usglTLrGOcUNfzaMA6FBeyz8vrHwPL3vj5+j4K8tqU2rJ7LEJgJxmvpqc/BmSRd2x7CsPNow8JG
Bdqo3/S19yXU45Mi1QlMYu1T3AjeoUn7nZkHzyj4b4ci/azLRbXpS/OINFEHnhXqadeoh5BxhqpB
oRuBWvAkYyCx1eTHIKn2ljA8JGNPtcrigtKYvBvM/RiOv4XAVylKiZ98hHRIJEZ56mrhIU7aN6Sn
7iGOu7w1va+mqQg7TR4+U1KTNxoQ9i5oTnE+lQislwBKAzcx4IyZJd9rU0mok7IDVt/foXB4m1Aw
vpP278RSf7Q6WilUzZ5VGAFG7AabkAsYzEeXF0aOrr0Lnt91mQwaRRvaaBtNiW7iPLs3efOYXaJR
FOfKzosG2ibedEi2oTM+pi9JQVdn0AzgZoX4SlHZ3DRjeBN3ESjk4F6I1ACjheGOR8Shqln0hgvg
0dBBSwxFiz5L9k2So7s+Uw+9qv/K4fA4cdM9yg2KDGaEuKpbe2+RmryAxjhSGfttBJAyBk5FAcr2
RpNCdSpZ3k8AQjuRtS+JkN3i2R3ZetYlXG4pYprcYQzPSvfXKScLBD9Zx6ANZL9iTpps70kt+KJw
LsVZcXYtsNI4vCjsr/B7Jv64HmeBFYRxlAVzRsWL8YOol9SFctV5ysS8Pzfds0k7vA1X/XkWSEEy
bEtF0SU0K1D+eD8arTUGz2zc7DzJLYwOgvLRzXDuv8c3vS3ZzUv3KUc5DNi4323XlBcWR3gRe8Z8
NrpcMclMMHcC9yX33W9JIxabtnKVFcLi0icDoCej5oXg4AdxoIL2hWx6NURJ48jlqxB6IG1fOVlW
2LOLAzINXeWbIepuTn+/0KfSykCpYU9U51gDG6c/KPRCxHiFVLUUxERWDkcTHm0fRHOkIu9lo+qb
cybySEpfWqncSer99cW3wH+TobDC8ZQV6FvWbJFrkVyFUh0W50GBR9HLHkZmrrHXwt5WuJdulCRc
GdYSV+wy4vT3i7nLxFAdmxg6UzoCRSRZtGt894WJQziH0vukoIOs1zTmiwh+NoapirzrOWnovtLc
NUvrVgi8FbuZxTA6Mjr/J1I2mzr6dxwpgosMUMQp3Ta7khtCz0vw+hdaWNPkPRltU+RmRNbD+9HE
YzaSHcwcy4kfY/+rHMu9ln0fonJ7Pc4S5fYykDLx7y6mbdQz7PR0K0ccods2z8Yb3ecnyjzFXXlA
DP/O2gLu2vkH6zV/QlupgSjyi7vcmgOjPGWDGX3x3e+YZSokJxSut0J+Lh13r7+GDrqNSJLkP81f
0k2E/UyNLv6EQnzpjtVDbW45GhE0kFd2xsq8K7OkJQVJ0uRG2Z6F8mS1yJkJLwJIncb4F/IA2rsB
zxaSnnv03QKvIDWbTz3OWO4GlWpjF+7UR+OrizLdPa+zB2TwV43hPugCc+68iz3fjbraKI3LZBsP
jbAt7itcyAEvbEZwYj/ye9oHuzXi/EICgPmvizIOABpSM7PtqVhqFoL0z891Y5ttbqu1b19fygtJ
DVEDXVcMTTQROZh27sVK1gIlN7VUbc41aotColKdohYC87MuIqfBUeh6uD8KsPMVexlvWkoX8QbU
S9Kwg/6Kcsh9fSs5nbpRv9Ax37qfq8fhgGTw9YhLaxOVC0tFNxBmvjnLCUmjZgGFeTKcRidO9t9k
Ubxppc8qEI3rkaQF1i09U45TBBlF4s3mUrQCDRATWNb4qO20G9cBu7bPHv1T8c9Zy0iTSOgeooCs
Eu/9JHpiWwOpFIszl7tt73/vLQuENRbYGpI8iPuN4prGgDht4dl3Y0DkVM4IQs/XSQi5vVeAG5zL
CMPtmmcQToI90D+ZTnDZ8KhKlUx5yqpU3Bcp1IyqlQZHbiPpkLng7foRfZuhAQSouM96mNwmcvVE
T9KtINMkLt1x3hxgDlI6yfIvzeKa34CxQoBefxsDutJG8zKEJsBD1RUcXQzwnxt50QxeC1PNzA7U
MKj0huOd4nnu3u3E2yyqHzOoPTtoL+J2RMBjV2kq2N5Qih4zy6TKTTciqZr6rq776AE51WYDcsw7
uD1or0Lj2i2BfY5NcE+5cpDAs9kUHSvQZjLlKEv3nwdZEzYmbYDNgF33p5h5OUFw0ok0QYOyAnEj
ObLuhmTw7Ej1gTYEIQ8kix6WmPTuxsvLbhMWHfWfIIOBM1T0Q6cCmGC5oz3EknavDZJ87wsKIEh+
y05Tc/lR93tzW+jYvLCr37xuHLep532jQChBUYVrFZGTke/PmVAdrWTbL5oIIEEcnITYMByzglVf
RY4UR5TZZPiIyH98MjJX5z3kSdtEal/bQekPotLdNUb4WkIZ2vZqAKKk91S4/7H7kBbwcFgv5c7r
mxOiV/tAi2BPlTxTCyX3KfYOlRPCF3J0NeptbfDD7SDzX2rZcyCpHqAUC+EoMR1/j25Cc0SgSVDJ
wP4bHzAiprQ/KB9XtmkiISUDiX7QU/d3kcjjNkg0alByf4PzmrILAqgzjUzrahi/m3JPL1vLoShX
EAup/Lq3CDDcI9/9xYdg1hfC59aF0ZvrMaJQMQKSeJI/N8r0KNM1c5O61YSGjcwnvVJiJ6+1U6hJ
2NP6PLQNmnfAn4Kt2Skn0UJxxupr6g/FuDElf1/8jhDtCvzSvIlgy2xkQUvAyQvBLvNE8TjEgQQe
SRV3Yu6pr5VFrUjn2kIBmAW6ga46IrLmuY5m+vGNXvpvvTaIuxzDe2qYPXsIpBEYBGBSg8xTVTOb
7KbUQUO7BsuzTCio1lUow4tMfxl5JNLZ85OtFOn3vkkVdyXlLWRXVNBkZBJ0LpEf5HqoZMCq7Kvi
DKvNULfKLtp6W0oXYNwdH9+RctPvs4fmYKwowi4dxsgQiwqsDbppiDa9T4GipKSR68XZnxsYBFnZ
Vu3ml/U8nSTFUYrg8G38FVHBhdPYJN8CHBUnpV15dtsyqyJxDTjz2CuBImz635ZY/bw+oQvHMWJb
KP5ItC4ntaH3wxLC0KTpL2RnLrJgRqDpsRjTh6RIH0E1feVMeLwecGlMFwG12U3WlywJFK+fn7Pe
sKv0W0Sv57+LMJu1MSvFBuEJvhQw224AKtc+XY/wQa2QmxkWt7Ikc8Lzcp8vBqH36yGl2nFW99iW
HpMTNIJtt5+uaOD+DuFOsK07bY8K0HY8VUeaFWAt9vVdd1iTcZ+W3eyYfPdLZtebyqxK1TN8CiE1
D5wcx+6wcwrjdH3AH2Q8pwFTGzYsEYVs/cNDx++0jJoOMp7Rq0yfxhbr3S6Hc7ulcb6nc0UtHCSF
jWQDYhxr0nBLS+Yi+PzxI+YQMoIpeKw/a+rXOP5xfXRLc8g1ihA6WYXX/Ps9IFqo6qVZHZ0FqG4A
xk3jILtrZYmliygUm7+jTEWgi4uoZhi55elKdNawKdtS5dnQOYELZI+mLeyhXO3WfN2XXmvvQs42
t+GpqQtbitv8D3o8dJUO8l49qdsRQa5Nuym38T04LcqTD9IpO8q3aLsf166OH6yU/iydv8aNwt/7
cavADoVYDqfEGb6kt2C/t8m9biOx8eA70/JJ76VXIF75fm3dLJTVLoYPmO195ElMUM1cIkciwiKD
et+G6oOi0bMx6Jcmo+TgS/L9+lpa3ikXw53utRefechF0UhNP+OFLO0kh/6fLX4bzhkeQJXT057Z
4IJ9gJCzvR54cZNcxJ1d0aNR08PBz7Jzmg+ffC2744a58gr44Iv+v58Ss0TECjkJ9dlGCb0si3qL
JVyjviJogOiBa/wKNdFRTT+kQd8BJqfB3kgJV/TiUxAgrDnCc7o+1NXfMdtKYqqpvQw5Fad7aVfn
G9SEH62t9aTvGmoR53+qKT0f9mwbZbA78zhPsjPQ9w2P431orYnqS9O/Mc/jlBNF449MOw7G75cN
LIlSjwBwno2EeokH4MVpB/V1GGEW5J74MoC48sYM03ZgiYVamM7gwqJLI5WuwJAfsdrW7arWHizM
jzdRNtB/qR5MoVT/xelKoZrfiQUqwnezexASAnFgmkV6lqNDJvwsg5/XP+7SRADq17A/xLEei4H3
EyFXStlpXhGek3IELFW9IQGpANcfBSoEIPO0Fp57Zign1au6f7OwVJ7SPHQpvWjzdy7XH6AwfoLS
5CnnSV3sEYHBFnSDKe9WPDTSyp5duMyaVEGm7gKixxQQ348V+FiiBqUVn1Wpoof1pdWkQx/+tsCX
X5/U6R+ary5U3tEKxMVGEuftEjWT4yIZYK9lYX3wEvGoAXytYJpcD7OY6y/jTEnqIvn5DXbQmY44
epXbxe/86B2qTbX3nlxjmx6aH/FrcUtzfRefOsmO1jLv4mxeDHI2m0B/zNIIxYhqiHsyJ7DiRrB5
tccbaAiOesBBwzFevE9rZtxLx4zG9ZmuNCZH+Cy8HzR9tNjMp5dB6MWnUACcwxuwqejlyNq2ImXU
8b9ZNxcRZ2dMVCWZLpCNzxbgYFH66onZrqZAIvkrm1FeqDBhwPH32GanShHVQwsdLcOCY+CCO76g
jFPtpRfloH5D79mpHOGpD+zqEaQAvu4Q49ZKzstf9e9fMFtSsCoGWYdpfY6N0lZS7k3yswV8z/sX
OnnvhjpbPhpFhlxpx+jcKPFdpkvf4dWstFc++DtNJ8nldM5u63KpeK2uDZDPbSR17pu7+gBL2hlu
oaGsvB2XY/FQNiF/yzryl++XZdmMVijkaLj6x/wITfnkHoojsDX7P3DJnRbch/xCcRjddkp14p9L
0cW+lzsExS3Pi87Kg8i7uNondwJetdiA3iS7tRWx+Pqaiqsil2lNR2nm/chCz0xzs1TTcwrd3R4C
CxBQYIJw1czbTEemJq7ogYyiue2F0GnTzDuGufGaZ7DHDLCHWQoiJEruNBcorptB11XkxsYCe9+Z
wgs24p/QCnao8rwMpXkvIGC2Ccd8bS0s5GTLwvQOwXtpUr+fHXR5bwAHjkb/T0FB2ACEbncVym/7
wsG6fGOBeO1B9v2bogJxDTqLlBUU1uP72fOhOxpWFCVnYYAuGpU3g548Xz8Hpj05Ww64aSNqLVH/
5qI4y4ii4IuDKKbJGbK5HQGYB25wPcJCViAC2r4GWuHImc4mrwoBpgqV6p9FwJCDHu1E6ozd11TX
j9cDLQ5F+3NIU4ZG8/T9bMGPDWOIodEZq3DHDzXqw2t3v8WFYE06y3DXuXzMxlIEFnijyIjOnQKw
o3cfwjLf1X73dH0kiw/Qy20zuzU3WjQAFiYhYPcItmWjHdxHYCC2UVA1y/+DtLAwd9xt/t6ns4Gl
ZpyJLbjws5W2tul/jaW1PbQSwZq9LYs4HqOy9tKz9smX8SBu9sme62+B9rG+67fu5j/w6FuLOVvc
jenredho2Tl4pQVKrpuqPQXnYOMMzuTwJq/spsW3wcU8WrPjHs/VPDAFmVvVKT7eqVgDdl+jJ/eL
fLS+ansLaLWtHigf2E/Q6q4vmqXyINdgQBuTnw61kffLn95Lx1+N9Nw3KSS+el9V0bNQCa9COJzg
r62EW6yyXsSbf1AhLvBBjc30jMqbo5+Gb/muP/zowahuZAfo5XGtRrD4ltQMjkgFgp6kW7MR6r4W
dN4UEYMaClvkfdvfQSrCsg/n1eP16VyJhunc+/mM3SHOkMLl6LoFiCZTibHsqTvhlBzM6+aAi2uV
K+kfGWgJ+O/7cJBnE0GT2IG126LaRK16+HZ9RAvJy9T+jvCnRXlx8kueObaaX3LLQJVxCH4IGsx2
bc0zcmkcOiX2yR1GhOE323OKRG8ikIIMoi9idsK+Hbrt9XFISwMh+RqTYjxZfT5VKehoXTCYqvRW
G3Z8HJo5W8RWNyxyeCbpPbDmL+W+WampLBxk5HzOMIUTWaN39f4LGaln1pXns/zcaC+E+ovZ9M8U
Ox/Scc2LafrYs1P5XahZ/m9BbSadDjvdTG6U/BhD6leroxHmTiu/BYJhQ4ldmdTF7ybRxdV0Q5cx
oHg/uormrptnNHHbnbKzdsPZfSx+mQ4Mzy35Gc347+pKslyLOP39Yj1myKzyaOFpNEp6P+kKKJsW
2Ybr41oLMq2liyBRVFVhZYTpWe2qG3eA3Vb0K5liKfHqFzM3eyloKsxWK4xT1KkQ7IlKmCNp/N3Q
m2+s35/cfNbcjdfGNFuIshCWfl+YybnIoZCqnYGkCMqn1ydu8T3JUgBFINPaB//1fubCzjc6GaWF
P3Ca+Db6Fr26yGxN7xOAwbZwRuYMptNr/622Iwf+qXP9ByzucmotAPkpX34wvU2HRlZ9WU/AjeZo
oWqo+T7U5Qr4bHEqL4LI7wepe0NLDZjrL3h6e5ykt0xlJV0tjgOrayiUBhbR80s8dkZ13/sq44DX
qaAWkuGCSUlt5XstZsUpGXIDlmXy72wD90ZsDiL4Ah4pSBkeC9vD++joHfMb0PD2dESO0m6tZbCU
Ew2KcJxX2AVywX8/f5426BIA4uQsCogkQ29U5J2CCbwo7q+vhqVNZkwrQbYo+fESex8ok6KspGiT
nNVa/aTEySNiHZ099PKpycZ8k1NU3V2PuPDdLAVvI5nrBvUibTY0KKpWWihwn3g+QaSR9nrXIh21
Zry9Fma2AjHv4aPVXnBOg68arSxTCeAh/P7vxjJbG5pl1rEsUwlWXXEXJ0++hE+S9i/67u9mbNps
F7kW8pNrRTlHCDZbLUJ1mNF1d9Ev4dX81DnC78yJPiF2cH1kS08ljDNwxqa6YPLMnA0NzXVe/3GQ
nIF0TMkp3Lk/6Yz3T9oJZbdzul8rXi6sRItIjBToHRfR6YNejLJEymEQhjQ6B4Vwckf9d9dFL64R
fyky714yyCHXR7i0QOjl4uWMBSRSbbN12DUDigshlWfcamzXtw5Rrzganm3/NAwdVaiuhswVjQLp
7P6J9jjqKUB+zgZSEv1EdKgqeyIDXw+zAISb4lBHZwrlj9ZSBVgeONBGeEbPL7M+V9BnTbHZhgiJ
eZ6C8kAb3he4raHwma/FnvbS+2vVFJtJVKf+sanPPp03mHGU1EF0lhMB/ZSwDLdV6D0XqJshOCnd
dbm+o/GzQwT0YEQplxIt1DfdaKycOh+vd+9/x5RVL5aQAc4Nck4YgUkAZHaqD5NzvHioVpB5Hw83
wpjAGzGHsj6W+gq9rDJBUalWtOFrnmffozBfM7BZOHbeB5ldVdWwRMlF1adjJ/qWv0g8yoAaPwvf
pH2/9W/U795u/HJ9Da2Na7ZUoyZGKgky/3mIf8tIqN8aiIitzN3iJ4KwAux1emjM0wpM1DxUK5ll
istcvmsPwZHO/36tQDrNzocVeRFmljKtURIHD17QOVZdqOQtGofITkrls+S+9QHIQatZ2wTT4roW
crYJStNKo3YaWe10W+kW44YdfqF29tk9Fk5169nej+q7+Hz9k31MYqySi3HOVjySr65VNr13DrMv
EfhMLbgr+xXky1qM2RVBFTDw4oEGakP9LSjf/OYWg7iVZLz0vbjvwP2hmknrcxZDF7iSRuLUeWiT
jSjf5eEA2uvZB2ubQVs2w+31eVuoskx0hb8DzrZXLrrdIJXD9LWmxuMu3bmO6pTfaxqd7kZNbPHw
z2lGU0iDCipaMkCJZgtEQJmg8EaypCvARg69lyDX3ySrWflcS7v4MsxsSaDTJqVdV4bnBokoTzjF
fray1JdW+mWE2ceiEyVHgcCCiHuSUv2mITzUNZ8bbaW2uRZn9o2C3IgTobRI5ygedHnnJML3AJWu
TDyvrIaPPb73n2aW+fgopZ81SsgNq3W8G+UwGdmGB8SyD9cjrQxpjuNK9FobDbCi51YBn42CUgdH
WFRQdzHaFYLI0jowKSSCNJxKRvOaupnHfVrGjCkutD3SoBsdk7fro1m8dAAEVfDQxsUNJOT7Azco
9UGMsY46K+VBSCTo/9ZWxq9gRJM5qQ8p3HQ5/ZKrobMSeLqczZMt5n/wM0w4aMr8GFETZM9xYyFw
tMuPKKoc0avL7eyo2eX+n4NfJvApb7+pQEUHZHZTRMgqyT08lc6m9CWIv/fJypdaTEYWwEKRGhFM
tzn6rs66XIWizqe6dffJtkBNwpZf4repfSg7+b7sbKVemcKlrI5QPb16EK8GVJf3nw5f9MKwSp61
FjXRYviiomIvhdHKClmLMktGZtFVQ6rznTDLuzeiSX23Ora+sJLz1sLMMlLSSFGAX0l4ZsHblRtu
BRTEcTdaWXXLYTSTQwpbUnHeCctcLdCEEWDOlCbaIxp93Ub8adzpDuYjdrpF5hyht1XX2KXr9dTq
U+HycULqs+yUB7hlIXMegkAYd/I22koIDj23dgW/TOg22dvKMJfj0S/XoJ9Mlrnvl4YfNkptyojb
oKM57ornZl/Y8pfhYUAEfVfu4dVfD7g4rdbf8WZ5flAqQ1dGleVfnQqVXg7Km/EaU2jp4mldBJlN
YtFHXuWmdDHRs0HFpFIexchDWwAloFzBw7XCXYUy0ngfhFK/vT7Apax/EXturFgimuAKushei7uj
UHcPo4jQsqwFb2IFauR6sIUGiy6Jkx0qXqzgFOedAsrspo+yXHiWPg12eUx3aKDfmZ/67QSwXasm
/j/RWJ50QESAY7N5BaHXWqlHtF4gE6PiihiZXX3ut/LttFjWLlHSwlwyur/izbst6RioNN5YnEiq
bFOes9Af/F0BsvZ7uZ3GKBzRpYn31UqKWSiIMK2cATpAnInWNtsVTR4EYYWPKIX8iaGu8xybJlYF
9m0eCLpyU1gAkhFPhllrwIm3jPnZKmDgZwS1EJ7Fp/RWeGhvqU58R2RX2LY26un4l72Or8o54pPm
a80meeHyQHBDguYhWvDIZ191dAURL0AukV5UYatQPlXxcNPxe7YlMoDkOH+0xx59wsKP32qj+aEo
5Q4LsElM92Sp8u8GBY9adF+tIHpKqQRvrdr/7Kn+b8RdoOa030ah+plDS7q++Beq69Os/fXD59yK
aMRMvhgC7vWfx8/1bb7zH4yz9wvNF2Eb2J3T3TYv5ud4m+6HPTKYyvHfxAcSqk5SCRSVZqskG9JM
MzuNr7bPNnCLtsrhqEGP/eU+CqCfhX2ONsZW+Gn9bN7W4d6Lm+Mi+iyT5paeu9qATbiFgPVBS62b
IqPwLhvC/RBbL9fHurhGLoLN1kgrB0kZ9jUVit5Don8rS9o/PxigG/01mX8+9kU9Bx1UagUedlRS
8ZR7GXI75iZQvv2bYdAexkkTvNG8j+C1fR0jA8TpCp/YwDhxlfewcL4xjAkuTA0QBczZLXlAsE7l
uTQNA+FMejvqrkUi9vow/hQSZ1fid1Gmz3UxWW1BC7IfcxKxF0UbTVfvEC9Co7cP0Kftmx+mW72K
jbINcDpyXIEHAaxgzxE8+YAn4x4daNwx1EdwssoWm7Jhk7vmjdHEiN8r275VPptRhipGVonPaoYA
UNUrR3R097HX2I08Sd4qyKBeH9Rytr+YumlqLwYVxkof1lYXTGjBaTfJ56Q44xNg91vPRjAG8ybd
hrmJ/vL+34SeQP5Tf4n68uzWLwK8Qk/QD8/qUzXY0yNjKuckwibCYMEet/U+tXGVOJorH3LpUUXe
tWTYfRMLfX7QeAqWeLhyoi0owiXS603Xx86oPCDphmki63Mv0kcWvH9+SaElSPWd+i3N6nnKr0qs
59BWCs7yqIvQdCVcNpAc08bmDRzd2iCnPDhfrRJPDxVzOJp48zxpVnGIUOcYgFT2DsJbiiwcSqWo
zu4VG7lFGy3hm2jnyodhtQG6lLck7irTuQaNY64poscy2qp+gf4KwiWF8qbL5coVbC3CbCvqYY1p
W10KL2woJEhD41Xow5WTZinVA0gCpo8qCkSBWfbFfDerdbkPKPMEoc164rEIATSD6aw2wePKZpgO
jg+fCwCWCheTl/78tZgkMjThPAtB0o4792TdVGfrzduWb9o9Ygw2qK8nCeto4OVrZMnFhXIReZqH
iwzghiOXjbyhLSRieNuEk2GYcu8XIL9BtsZG/+P6UBfn9SLe7AAXs0z2XG86Ql2UxF9JuXiufc1h
+l2Ps7hGLuLMjupGlPW46JjRZjLglc+dsbseYG0gswWSdEmMyUqPzLcAeKeSkDQKFN3Wq/jVwGT9
vwpmzEBdktG3HNZTtwJ7QmxS/exXJnzR+sa5Hmdx1uBv0D02LVjIs6SMa7rvyyavDTVVtuRn9H3/
2xDT6/hiwcmYjweo3NIFaeRTX7gYc+srV47Fuz3Q4L+GobyPMUS+VbkSxZcRK2ynd8Chfsk/hZ+n
J8X4hIDMqe2d4RieXHutY7D4jrmMPUtOrSqkpoKY9jn/UX+eXmzYIH3Xv6jO9I7JHtbwfov792Ko
sxMcpWgfB0nWedzn28C4C33hLZJu3NS9CfG7ub48lm5al2ObJQvVDQ0QPC7+pWV4m8phY3cWAoqj
oq20sRbfGZeRZmkC1bi+wo6XVfJkPiXPPIR4YIRv/i6y3YPwldcRFxRxEzgo6x9Xu/Nr22CWPEZp
bMK852IMqP4nxzUaUhYVheuTuZjzL77cLIHkGRIeTcZLO89KfFNoJHyLJFQ2TSrXbW9TalsJuDKq
+dPe0lGsreSGoi4muZ6H5zv6G9fHtLIa/zBGLja3F7pGEzXT8xCF/kztNoJ7zIp47xlPtWit3Kj+
XGI+nJq8AWUEBOA9z2sjIlICSgbI4FxsTTrSxk3swPjd1Rt83O3hiK/MJnEEZ1w7rRcn8u+484nU
DLfBBoyJrH6jgWlX5/w7csAwKtKtYuNdcrMmRrV4T5cuIs7ysmaUJBUporfFTT37BnR0EzwltvAa
nAunc9xNi0qsvVZ8mlbglfn9U5u6+Jpqo4qJgMwH/X5tV+3rQ7fTqTmtPgWmlH8tzixdN20zCGpD
AXaSHhP1jS9tvO3/kplrGP+HtYbDAr2HfWcCVYUpbVkfxBU8jJY936R9PY7lpkIBenqRYbku+7Y3
wiRRPfeY+kqHNfp4E6c6RBkdD18vVG77NL2HHPySCUmP9mVRbNRWp3WGrJ0tjLUTpWhkqyH970A3
A7vvGhkFTVnfJ7KKgGRbrpCwFlMy4A7q5Rpt/3kZSw3GpqtcSEUyIka2kHpfehe5dVnQnetbe/G+
cxFo2hQXiyEIXaEZJRa9ZX4zAYx6RfGpwCVYCaWV5L+0vRAIQ/cQ1amPypvClEJ6awjOiKfLMXYk
ILKvj2XxkAadqVP0h3SFxOf7waRFbHm4/AXTYx52T4xJfOtn+7KQrZ3aTKLiarE3q1Hb9Unz2KBs
P0nun8QEsdaNh2T+9d+zIKMw6XLSSkT1Bdjqhzcpzl+j3PB7qi066CHZeZNO4PBHlXbEpD6j7Sfm
R37X79tvXFyAA2/WSr+L037xG2aHntIPXRe6KnMCrW2oi6Mb608r41xoBL8b52zeAQVYVZBSbzA+
iaf21tph6QPnfR/cGdth595Gx+Ko3iKo222SdhesEmlXxmjO7tFFISAiBebynIK1U+V7xVvpqS9W
F1hVKg9CJAyQaHu/ssTG7M2WRxVf0jxlJ9+J7G7XHOPTGgRnaT/KAProDqMS8wFZGiWerIddLryM
tbQRG3ysMHPGZjPJD9c/2gLNE5g44Dr46ryGP1C7C+RDE2PkRah4QnbsLExEm/BJcKVDF0gYl1lH
VSrqnTTwDipD5b7Fx2nlJyzdlVAsME0EAWQc3WfnX4y7Qiv1SE8gOI7rb/aMYwPVMlhR0Bod1gwO
J2C5yyfEibfCatl5KclCQqJNoOpTg2L2UZOkdd0Yy5Rz3d8jCG703xPhy/UhLt2ckEma+oEUbT50
3AVsLdHYzzNECSL0APLuxihxjuL7yoL3oMXZyrmxFm+WzhF+G/O0QOCi6zGhVeqTgZh/hrI0plBy
+/v64JbQdlxf/h7dfALbGBO3GpK3+1XapT/x7uIpFuym20u7RQXvUyRvsbBZJXstrZvLuLMHSy41
OA/qrBv9ToR6hTCfSmTB/jHa2km5q7mvTfBeF6nqlZvw6pBnLxgPS0SMRWCV9ztrU2yUal9+msg+
lZPel+MGs9hD4KwWN5dWKrdhsJOU2mVAFe/TT4zsZdJmTLT61OJh7JTHIdr4D+g2/g9p17UcOa4l
v4gR9OaVroykkqOk7n5htNRqeg/ar9+EZu+dKpBbmOmNiXlSRJ8CARwckycTY5iyG+GygMzkkQfZ
3GxTop8Nxg4RsPpVTztXtBnk7RiThLqFhXEmtEXRtHCk0Jtd7R/0RbccOSoUuJCGBBpRtquQAlwx
m2BtehHy3MvnAqRQqss5tFtXBEVo01BFSiXM2gAF16zWs4IZYzzKoEj3iqPyln2qLrC1ruKZmKeO
nMTlRd1bS6MQPTR70RCV2C2cDZP0UJEvABM9TDmQxWTirIxngcbjZ6HcBOJFsxkGBFgqdHAz+FHh
+fq327CAyrqE9wllfNlia8DtqGaGVdA1yIEy/NLD4Pq/v3Xe4I4xbwhnSSd9mHNuiJDp6pcwf5Ef
60PsQNjg5UO3q4B2DXiE0lvRIiBYqmTSVjHwk8xVzkNouxGhBkLTHr3uVPpQjrGjwLT/GqmUOPnl
xsuuKMArKbRjhsCeCZJM0FE0Y6znL1WLwoOogjggjvy+GiCCnqqckGzrdQes3ZIkFf7ZXKGvLBly
Q70F0M3go7SNOYQGcmp271I6momHC91wTyBTQLyNBgiuLduqs1LghuMBUJSo8DJF3PXG+5TMu+uH
Y+PwwQiF5unIi1ZER40+GnKcRkjPI+GpaLS9kJucLdoygWkKC0cCPLwrdFdnQh1A6IvkJc2gVGyC
hTfzri9i89Cdm2CerrG3etCLCzG8z+zpP429dlPtoMzlQSVQoFRunJyItyTmkItV2g5VgqZKPox2
1P9YGpVjYevSog/891djMgxM8uRlmqCnAnjwQ6ZYqQeQzc+mA6GNpeQ/+2X+DRWJOxxG4qfgy8O4
aHHTpAovGqHOgak3YBQbsEa8kpQ9Qrn0f2k/k0lo0aFSdznItp3ubtjTIw+ptj+CpF4Yo9/9zNmO
hRDV0ghj6YgunJZErd00bejUSvUeWQIv7NiopVyYYyItoahnSHVhG5NXQG333U7BqKVd2osHKVku
PGnrPp9/SeaQNkq25EaPxVUhtJLFyKnz5TiWvAyEbsi1DWPOZtSjcqmqWFTrlkHys3iChp0vGYil
Jq8WAUnl5cLbt+/siDBHtc2aYprBWhoAvP4tP0CcZA8wIoWYTJgywjH5f1tkvD6JlnIuF6xxdNrb
+jAcOiCg2rfWgzzHr39gj3NQWNAc2J9bHEOsMPwxeui6exibPkyA8Gg/W+68yBYE9/xYsgmcLkKw
qwi/dnCq7PFVdsAWnRyHd8oRObsKFBH5m7ixRE0CYxawBLq+Hi2VK4g/qwtG3hovDSActTdvCT4n
WKtdRAmcV+cLW84cUpqiop6IsVKA2JiQxBxJPbVQy8bIQyvb82t0mm4xq7Inu/wO0qF+su/vaj87
Si7kDASv9zs3vI8eUFAyWhuaaI+yC5KZguMQZHo32J+FzB21JcwbotDIOAR9zuPFaMME73uPfe5P
ohMH2n30RA4TzhjIZD3y+2PZC850NG9nX/LAshV9zIfknley2DgFCAY14LxRHzGAvGDvsT4U1jAT
Kyg/oPyevH4NPgLq4owRkvjcQ/b+yNuXdQoIJ6+C+g4IJIzysLl7X5EUsryRFeSUfriqoyOJwjtJ
zA+K0r+XUnsz6jzRjo3kD/kXwlLge8FlaX25lzOnX4DAZZ6E0ID7mD2j8CFk7g3ww6NbPkVoWt3E
XuTy4saNUM5AkQLke7IGmrgV08MkW2M1LLoRhCkZHL3Mv02luh/N/qZRFLQ6O/mkNzmeVfDDgxV8
htxwX3IgRevg9fI3MI4TaC9rIIVhBMN0MpsE7azbOZV9EwQknABp0xIdGABqAoNGLMQli3DATHEy
8CiEj/pvHKKd8AT1tp3wo7a/5578TgFE141udA6wvDOjzPImyFgZUi0ZAUFjOXVaNJezPZoWnvYM
bdTvzSclJYvvyZF2KJfjktv9ofwhu+kjj42VvgeX9xq/BPcamSlNu9lQeu4aMxIFLL+03on1OUZH
qfm+yArg1ovT6JgcKnioog1fcmmTiWWWodOaZYZNqNt7YmYPHxjFg6YomlHCKfMEb9kRr35aAB8j
mPBSnPHQ3lkHSOmB1YSXlq1jD/pjkLEg/8PQF5snx5DGkVoZP0YUyWcrx49Zl+x0BZi763u+eZnP
DdFn5uwyG6EyxlM6GkF+K1W2gntM0a66m9x1rnFsnyRI9v6D2Gp7g/9eHxOl9lUyC6g8GkG9PDel
AKHhlzqH2IRKNRzKQ2NAe2rkVAV535TZ4HqJxHFpsdSsUHdDjNF0Ak/RmZxrhER26/RCh0xHARus
T+ywXgQ/bGGKzgqExSr3g1kOkGlq0m+KKEQQdazrOzXvS79Y9OU+zNAKz2dpOoRKZnlGj+e1MJPR
N8Uwd/My+5HG/bCrDTSZQ7lxEhFRfdQsZCf3mQzVxuWbDk3p3axPkGmvapxZUf+VLKobKslnkQrf
NBLuh7F9RBmrtIuoB6mnpe7VHPhDA3oHep+0dgl5kiNo0M3UNgdQYmjg/rBDsWvcXJlrT1NycOkV
HV7+LpKdchG9qe+7kyp338kSQsJCaiFTiS7TY2WRHBi8PH9POww2Jw365E0u+1lDhSwJ2Qkimh9a
10H0WdGgY5tAj8MaBIhXLrumiWQM6wGn1dVS4slC5xYjAcmD2NqVmdYOfHsBVe0KgoGt9drXUL4u
C+lJq5KfabQ8tLJ8SLtury7QsYaOKZlCyNs2nmiRYzhHD1Wk9RDOjCfIw0dOHsluOC9uOxe+MRsQ
ZUVwIGaC35XQ2wyjMPU1Oj1al7OKLoCRurVaLPdWqZZ7cdB0aCn29Qc0EMnPqjF0PypabZ91luDm
prXgtybj65Qo2c/ZaNRvbSMpzz2mY07q1CMoHKrR1qfiN4nmniqYn4xkKvadVVAVVKiU56H4NIQd
575vHk0N9TdRsoAwZ4GpAOGPiixUVpB2cuK1arivJGhRdNowcCxt4JTgwgyUelDAkvQ1V03VASyp
pFYghdGyixJi+OjBNPvEWp7DWNNckCsvTtUh+Uii4rQMo3ovWNl4XGZZPMm9vNPn8Ldgth+mEte7
pY/deGhj/7oD3PogqEKhcacoCKdZ5gjISQNIm8xmYKbdqceIpT2k4XvYVCKnQEC9C/ukQYYODxoe
daBWmRQoGRaoISSFGXTDLRRZ/E4x9n+wlL8tsMgN6D5DGGbpsJQyvTUW8QNB481QGLzq/9ZKIKph
qjrIxKjQ1eWTEfVm2qSVZQAmgDgzbG+ykfBmurfiH6pdBL5lSkvB2pghRzaXHXz1IkP4xtSpCP39
EHWKnUEg+d9/t3Nb9LecPYF9gzmTWsBbZIXxT2kmJzkV3upa4b0LtP/KnoBzO0yCkIqLuowh7KiC
etRG445ScY91fWxBNQ+FqgOm3HYqCMxABDdzKqFbx5zKXNFGFfDobEk5nXsULOMeezabxy6eoZwO
ldRC49ymzW2jOalKEQ5Q1Lv8lFC7n6S0pDEUMC5p4hfSs6CfIsj/XN+yrfABacB/7LCQ0bZTOlIM
+JQK2aEWbxek8LQIbaA8stvhvdXqY7nwSFPlzQ08s8okwaUwFi2kaL+C8p11kxT2YNrZj9A1vAkw
ZjzcruwTBwh40c1cOHLtcH3ZW+ke6nrUqSLlW3WK+1zrKkVskXmVkMuqJTya5gF65J5VZ7NtLuPN
aPLQiptbikgcVXsVeBLWb7UoFRUxKZEUaCjQtpGH3wApI4xN8Bikty3RjiaaXxtybIBL65WaYHWd
8n2O4ydDiEqnr6K7ZjZfr3/JzfsAEZr/2KK/5ezOE5MkFigjcIDmG1JYN3MhuVnPKwpveUrM3yF/
QWMfoq3MdYBsuyhogqEHoOO6LZXlhFFxzrOy9dGgOIhMkb5iK+YjrY3iqMFIRqCm+cnQiN1bw73Y
PRY6Bx67aQgCGag14ZnEc3n5xeKylwUlxO5kZWgby4c4PLcAZpQQrri+NZsf7cwQ/fvZ1kyTUY9E
gqEkPWRzCIn04k++GYYxUcxCx2tFh6kuTQsOKViApkzjNKkWxLHxWbbaUTRqjuPd+GwqBr7R7AJP
tYmRkcvVdEhuio7AI451d7MIcVAKyR5iAo9NG3He/62I68IWc6gRxYhxHs9IGh97b2xtSiOTuoXT
oEl9sBzxPjuENgZ5Yzt+4eFGN3btwjbzuGFFulCnohEUWfQKBYafopa41w/GRouFQlREiapG4U6x
wetAQA4P7TYjkKvQhVd6qM1xl4Qt8pW2e44aaPXBNUWFnQNi1ZNeBA8j+ffXADTtgAFAWA7s4+vA
ZJHmSIY7HLO3tBP3YvmC9uqx5QmmbZ4b9OXRlZWRSrJtHIEQIeul1AgE477FS2Po30PrJcs4kK6N
FwW6ZaBORXFXs1bwJ7CvTIpUVnpAGvmgprHdKZi9BhliKw42CeedJDSc27dlEnVk3AdK17bKC7Rc
XIzGirSg0TtHLnLDQzkxdnIMIEWydqiH+LEwC07AsAGnhmAqjo6kgjwTvPHMPezLmAgQl9QCYDi6
2YueJtWbcl/0aCcCcNxvynyvVafZpaBqXjWHHn4m8rswzlzMBUndKCp0yWXu6JjDa8AckGL5lR7Z
1RhxPOjG2aEVWjgbiBqLK84HUUlBraIWWiDEaD7G36vsRz38AFr9+n3cuPI0w/t6d1DlYNse0lSa
0Sjgk06A3QzisxnysBwbgEMDeRnamHg8Ud5ng4+u1M3UyEM1SMpnnCnZ6fPhKFe13Sa1myDgE5f5
oEwxIP8ap1q0sWfodYCRztRBobmKmJMJtfwJWI/AMu+ICUnmHESrcyVDAbSxpcrkTUxs2VNFumFI
eXDfGQc6mpCiVcDlEgwSOibZd0HSnDxMISP8OccW54Sw4Q9gJYAPgFIYQj2AWbK85ElX1UpWxglQ
j2ATxKDGrz4Svme1PnPuHXtGqCGgt9GcwUcE8pyJgLqlbIChNOMXQTEwfjpIb8nUfbt+DrcWA/pR
QIwxfIpSKfPlpkI0x27Q45doMW+Svqm9rjbvQFLDI7lm79VfizFAX4W5U2wS40OqwbRioyvjFyA2
D706lB5pZ8h31sb9rMoj57nb/HSgVwW1Ko7FqgYu1lodJWWSvCxgvRk/rYbXPds2gDk4YNFFHHJm
b4xYSggKXPGLqse/Or3xhyXmYVtpVHju+b4+GZ4vGbLH2BkWKyUg4237GPUm67k9gI/trrsrIOXW
zvZ8W/8IveXX9bOwuUVn9uiaz4LH0dTbzkzBaZfI4mGph5fIKneThLp2qiy8sfmtD4gzjbz6y1Ow
0KmomUCXnRbRC9jzHoeU3MohL+bZMoH6v4ZUBRWXFYApXORcwLiYEETlcNOVynOtdpz3eOv6UAZ/
sG9innlVzrFkykpkjUIgxfnt0sYOSLhsSYt213dmFb3Ro0DjDAyloPoIdMrl1gzgOc2HTKAYgHCn
Orkb++KDsqPD8JZrBH9iDXTA6G1QBBjbGSVxrmkVUaFHc5yP7YEO+Ch3NEv/Uor8g08ITk8FnL0g
PcHTe7m0SDOjIcoHIcCwTKzvKv096XmPOr2N7E06t8Gc7Di0IoGgKYbgt34RJ3DrCirgqOEy2Vmj
PWX69ElCc4YusWpyXotV8PS1dXB60FgBaG9FB1clmI6JlCwC3BdA6nZwYgRNESY4Ckf7MTmSE370
oDegJQ+uhMbW8TShWawjEhCBU2S8O7pEat6kCY6ncSAgvcvLm0Lh0WRtGEE0inAbDAZoubJ8vjoU
NnNMVIMKc1GOlfbcl/MtUKx/8B1hBokgvWpYDONxuxz8tdWM79h5oP2GGHRoj8kx8ZJdcqDQjRHi
3+BdhKT2fXHPGwzbcI3nxll2Gx2AQQjA457XdW1XUEvKh5+DUdmZ3nKuw8ZRvbDE1MnCUWl7RZ5x
HQa3HSboYAPlmakYpX2W9Al64ccp+7h+37c38L9fVpMvb6Bak2VOUG0Jhu4oqmQ3gPpCJC2nUsz7
hMw9b/JZiZt6wVhKF30IcaY7YiSI0AxWb4eeTxnHZkq4dhffkbnyGjHzdNCwY8u9uhu9SHSwXdLt
uAPjyql8Ne6gM97Z4y8M1kbcnGWFEoN1kEEjRcNkCrh22acbNxJRogSnpoJtN5yc6ZCgCU5BVOjB
jxlYNniUPRuP3YVFZr19Ho6tTlGaY3mqeuBZ0Iv+18cEFnTavUAda8XLAvYHTRnpW6dlJmTcs32f
38pF51+3srFvsGIhd6egJJQrLg/j2LYayLTB9pUDyG+jyIRUk+SvM2bZ7UqHW0mMUHMrUAdx3tiN
83lumGUIRVrRYMqNCIFVxrcmJpXi5lVdfNAXX1/gxm27sMNc8KkBMkidcMGNqbWhUHKQjR+k51Em
bh4HBekffVXx6DCeXxkjoNX7Hp5/mjAENrqT/OMP1kHFWNHPBpyfLebEKqa5jNwCfBWjss20R9vU
1jIOQ+fmxzozQjftLCTtJxKnWWMgEtE6b6ynXTU89LzhwxWO4+u2Iq7CHDWIQFGtv7SSDi0ZS+Bx
v25rNbgy+veu5Qye6mvH8dZ4LR/Fm+gPYkeU6lGJo48zwCrMQSj1eYIkIz1wxkGbP83oaZF47cbN
76dB4tWC4ggWxhwDsF1lJCFKGEz6vsesatnnEGP4vH4Str3dmRV6p892SY7MXtTHCkchmSqoYyqH
KlI+h8p0m5YciWXeSHGPbmTjh5LW2FmnPBklYJ5qxJuX3bzE8LfA/WBcdqVqS+LEkgfgv4I5e0vA
xmUKP7TmJCu89G8rIAdRFIbEwRuLWSO2flMItTGABgVLPhQnxcU7vdN2AJcAQRpxh7c2LzOGknUM
OVJKLGYXM3WyjNLASVlIvtjJEBs2NvsPAizQGaHeAKAgdfPMLaiMfpLCcglRAU+DtnOrE30uo2MG
lbChcSzN7m7nA8WAuvHL9RO0tUBEkLRIZdDpNMZ0rmVtZXUwXSqvZQs+XJl3ETYtAEgBrALFFrHR
o9jKQJlIJARmCiSVHeZDQ533AbcuG6VMA8E+CjerEoeWGrWVT0kYaHbduj1Gj/bNBMICDZSxw+94
cmW3z6C0xhvQ2Dr0wHSiKIUhbWlV7MA4WryQ3tQCJUq9XAxay9MAJuoK9/ou8ezQb3x2zdHfqceu
tLQgM094I5t58MPyG+l5jnHzcqF6D54hqkyJqfdLQ+jCoGOmYLPSgw6Sze+5WzlUq04yHR3zvD4v
ut/cuDN7jP8aoF8/psYYBp34KKRIk5rXYeKURLfiGoidAH4LzJuJuu/lmmZ5IAPoYxA9RaMbwSEJ
5ruJuQh1fMqs+2kkHLjt+sCj0SIDR4DbBBQsG4GapO0kvUFPyQQ/xTJ+asBVXz8OmxYglI6BLdra
ZiM1gM+sJo/lMGhS8ZTF0WOKruB1E3SjL/N2wBQ0C//hZAOwQDfu7MRZUpiJQ2doQRTfxYa1a/PY
xthWmP2Oytq7bmt9CIC7QH5ugGuB3l/GBxG8So0wmkqgzneSmSD5esEUvXPdyNY3OzdC/362IEmA
kEsYx2pgRt/S5HuIcvh1Axt3B8vAGwH+WtQNV+UGSeonrZR6E+BnypYLythjsUuc2ZddPoR+7REo
VgUYNRF85qjqMt+sFcUub6xKCbTyPkYBI51nOwx/9q3E+W7r24MhRKiWIK0C9G5FP9ZrZIojq5cD
uL+9MhY4c9Vh1kSA1SkXXeeLSrW//iU3tgqDql+yPpKFkVJmbXNbpO0sdRoScdRelacEY+jXLaym
HrA9En2SwDYCDZ/VuFmJyX5wfE5WQDBhSQ6U8iL51F3zXnI0Z7hLfJHXTPs/TKIgSt+odXtLDUu9
NweYzG+TE9BMTurrD8C8OqKPGa0fiV+9cxZJvxNzh/GsQ+oJ/QVKeM+EuQNGHvJcTtElBSS+032o
s+A8QoSxstHV6O8F7pz0RjwK6BvwHGCNBt5nhaQSiDEOYgy3kbxOruJmeITvAO6ARu7ykvjWgfdV
N1zHuT0WUVUuXZkKcygGYxQ7hfQDLBiHzuK1A1gEFU4L8m6KQqPIaHjcS9+BqkwZTpklBlXzOx+P
yjR5g3ybzdByJU/QPfWNZbH7jnD84sYdPzfLIiPLpdCLuNPFQK1eZWyaMqEvKvnx9HL9oGzZAU8A
KolU8HeVqsRtlmQCBsaDWqmFgyRlH9oyJS6pl4/B4pEjbVxu1NOBjUTVErBC1nHJ5tCLbdYtwSzq
hzpeXrNY4Dz4GyboJBOlIAM9yKqurUZSr4i9oKCRDAx7XWJasEj/IA/BWTizwj4opOsSNdbw1TSQ
7kVF82aMFZj8mxBCp7UE8hfcd0dpIe2e9yCxqkzZIXEl2JPCG+LauAUXP4X+/exts+QGEuOWPgfJ
aDhGLn8L1elmxIg1x22uK6T0+INbBvkCigpsKA/QP6g7YoKHGrW1bpftRv+fEN5vLYdSx0ECAXCL
Vfco7lrMU83GHFSmaYv6g2jdtwaP730jwAEMAAKX0OXCqlb5uQGS1UUq5gDElI6mf0B71S4kzU5Q
YosgInv9im05RvT3cPLRsYQ2OhtYq9GcZaZZiPDFkk+J9AfRDhWbDo9jwtmW36Co+a9NgrkGYAoJ
0G0TCBLmVBAgwkNryVUMvIH7w00eyVu9777kyrN7vbB5ddD1tgFvaeC9gRsRzVUFIBq7ZWjRtw/E
LnSVqXsGPPmQ6RoHyrTxKTXgNgzwVEOgFH0PxhvHSq+OSTiYAUhNJgRawlunO5aH3vZga04Eojou
I+8KQ4tg+NwmW6KUM2T+qjorQYlS9rfoSfNV7GHyIj5YT4YHQYRHUbJnX7zFZCnK2qJNvl/fza2P
i8lFzFTB5SAkZzazJYUCzeZGBfgPjDnhZzg9Zzq307NlRaP0HaBXAWSNra1YcpKIpEOwJz+qv7PC
7hwRbci3/LfokxPKmXLnYHnFPU8jau2x6dLAew+qZRlSjkykAmwRBKEyIgVFcuiF5w715+ufb6PQ
CEYaC68bhMgg+84+4XXbJ2auN/rX9CdGfeSf+uLU9+EBU0aeWdl9kOc7PnHM1gc9M8s+4UgV0hi9
ECkAwYbdSMXzXJfvXZFzE/d1mI4HXEfuQXU90f5gzsc8LlqdUSVxSoxD29TJJ+bTshdKvLl46p5K
vEFz8A2iSrx7vw4f4NTwaVE0oK0D1rQqEriaFDHYpIS7rq8g9yk5ugy4RMMlj1qHtJe26G85e+nM
ASy+SoOQiMoRKTHIUZY9ATd9ElQBdPo8Xn1ipQqCi3+xOKYgYomZ1UYEoV98MGwZdaXEGxa3rG3r
Q9xRHmPBlvbWqfte3U5eKjrFR/dcOyMwnE+cE7y9dPqVUeVCX5nJiqBJ2EIaFkufHwlYJEoISVqo
lKONrXjzXrjVXzgGN84ulv63QSbAEUgpaEutaEA+jN7iSrai7gVP80a3Cton2QZ1heHxAvoNT4CW
OSJDYLVRVWOLNenUACqlaEtQm8NTl6k34ig41xfGMcHmDIWYZpHVdniK9emuJcarJHH5+TY2C1ke
lNwBGJWhTMRcx0gGLpTIgxrIO8lX3GpHpy305xGFyHoXOuPjv14S4jH0MzQQfeF8ME8i6FChTYFy
UVAgEQGrm42Or3vdxNazawDXBQgsJhqQwTI+GjXDwhwSRNWTnySO6vQ7EBR4BJUHr34tvXonlJwI
ZsOxUPQ5TiD0fddcwuArKropQRxYVIktkL3VxI6e/hwSHnZ/46SfG1p5aTJMc04QP4cFmFkS8MRi
vCLjoTU4y2HJKDIUBrrEkOdgNqoHdP3dysyfY1IcVLHdXd+sjSN+sSD50k32LSG60uRKIEelL8/f
Ii7GdfOTocqJ/guEzVcVd8jCSfAPzRy0uXlXzPlDXxagdp5HTu695YCRA1CoN8KDNdzPzMQQ1Ak4
BObd/5LYxT4KNZKNloULNpZ9D/6O6k5w9OcisUW/8std8lZG+4XbpqFf7bKegoYrtMSAJrLwc9gb
sHQxuiWTPuGNVXz1cxl8E7RcCxAwzX31DwhaNt50oM1FiKJQ9dQV5LxsE1EI8xllh9YXFLe+HYBl
IMQuHrPP9M140TQ7/2lADF2+yR1eAXgr5AXiR0PyAGEU9GcZnxK2OJZ9kkmBQFQPvFq13UE8RAg7
uxJmAFYzz9Dvkas5YSG6ebo4cdTuMSV9jNL3qQLzQJGjGRP6GFl6CJPwpte4G7LhZc9/Iksdq8ul
gOhj+SsaMHMbXONufWM8xvvWaV9G+w8epwt7jAvsqhBdzn4SgygED3WGKLLjskVueAnEb5AERi8Q
NVc2mqpJ1YCGPhODwScHiODsh9jWRLu5oyJoVAIoBZtqalsPPMubhjEdolM2sDXKq0X3ZJpCZQ5G
6M5r/RvaFnd9c8xIw0ngNpwTpcFEjoHSJNI45m3UMWCv9kM1BxMKFB25XyJuKX7rYAAYilgUMHFM
SzFnN1f0fob08IybKvlSbBvvlPS3OEgeqKUzP/F5J2PFBo840YRaJaayELmsx0OGIQPIsdb7r8C0
fpBfJMGJY9v8VXvWrvR6YueTveD+/Ani6dI0dSNnMfGgylMzE5imcZrqdE5p+YLXesIOeLzYTps/
yfQxdIPiOViV0eRiM/BWXyDWVMAxDWQ3NYWb6qdFfvvXTxj00tF9ojUTOjx1uSphEQANkWISCMPN
UqETDgru6xY2GjZAvv5tgk3qLT3FvHYujoFxT4M0sBDZo18d/kIScE8IdQ6XrweKWZhD1OmsO0VZ
XS4oS6WqnhSzR4zWeLGxS5t3abnptCfSnwQhszP1Wap/LwIvFl1fN1TiAZYHJQuV4WZz67kxl7mW
YdcykSmpvYE4XuDFNqshPnSjcNMoEoVmgCs4tp5rJVgTBBLIoZcU0KkkgbaP3cTpv3UfTWU3QXi/
eLlHQRrcT7sORvAuo3BAQT2o07AjAZKaKQrRcAMotVNcOsqNJEG4DMbdeL+8hEiCic2/eWuPeWHW
om2Ds4uXJ6ZclQPMZmbh5HiY6+53VB/7kuMwOcuzmGdnmftIHsZ8CNSx9SVQQU5Wsxsxg3X9Pmya
ARCEdmBR22XbRTJp0LdWlTYo6t+z+NsEJVnDAZVtfTELutkoYgHdvqqCLpZGch3Cz0GnxHdy2+yy
rnIMdT6Gg8rpwm+tBqAa9DVQGAHWi/Ef4DjRZWFemoCIkAMZ5LslK5/LiMc6utHWQ4xmIsODIQWl
VnZz9EKuzXppA/XR+Lbc0mERGXQ0t8Xt6PYH6aV/x6zN9Y3aiIlxo/ERkfDhponsdK4hFxLaemqN
865902zrNv5sPNpztt4q0CCN38sKgWlxgIY8JUdUvNYRHqr3hAd/2XAtF7+DbvfZBUjivuuzKuyC
0eocraocWT1cX+pG3Y6SgQL3CnQ70EMsxL0UWirtYtX/fdwWZJzPVA7R2ol2Cl4Ne3wz3OtWN2Jf
WMUIPGhCMMSCJ+JyYYMk5LrRTtjUXRm0t/GudSmhWHRKTjJSX+mG3CyPIBSoX9vJBZcDZ9X0bF4+
FTCPwVagpSiTGguIKMNQlOa+aoMom8EVpx/y0E3ag1YDQ92Kto5IugGH+PVFrzcTvMV4bZFtb5Hy
SWPRmFqEgywC6TM1R2jNOdctrK8kLNDID91hE1Vm5kpC0btZlMiAg5HDb8V8tyyh38a8+U6OFY3x
ypDywITujL0TtdrBvCDKkTPUQH9fX8tGwIfFgA8H/+N8AqZweUTAZQX8j5y0XwFfdNPc0aJriChT
2ylefIwcsuO/dPTcsQcDH44OfNBpPvahCycCUI7c1EGrf5DZdGLwnDUlZlsKya+k9+tLXDtrdGgh
hYwrgH4D+mSXK6z1LrUGoJkCqcWMR6F5s4a8A2AmIDC966bWmS5MoXYFrViD9h7onp47kjnppULU
G8BY5Z0VKn6fd7tprt2hxBBUnZxSjXMWN8pZoNHAd8Ti0MtcvQ+xaKZWIgzDV4oAUhlXH+0S1K6q
T3bxZ1TaPGcpbdxqPBF0hgy1urWgzCBW+Sg0uGCA0D8mYXgyKyJ4cwWF5l4U7XrIX0UAKNyiJ49C
JoFNzIqep9R8SBdrv8TRTxPioQjny8KtMXDgkTLfY0abR2K4dbIvfieTT8yGGi1pUlLnN3pZZC+K
21sOZVhX7pIg+aViZupjNu3iWfp+/RhsnLgLy4yDUAp5DIUUEcgs9p+q2hFHGiIXM+GhPZOCc4M3
/N25MbZ4gE5XZs5N3wZLOEMTzUlGXot5c8PRSwOPCUrByOgvT7Wll6TqtAKe6DiArPivdnl55L0W
WwsBzgfFX7jVddOuzcM2jNoYAb4Rgk1ncCoMll/fmK1nGKxrAIAhuEcxiO0lZ/GQq1I3I7zf4UI6
zZ0F1QondpUT1QXO613mWq4ScKxuruzMKj0vZ24hVlBvyeaB4I5WPwuIES92538fQE7cQi834SYS
Xy8Q41/RhwSbKPDe8Avs1F5ZhiIZmr4JQA8e5G1zyoEQAB3H9GQ26U+rjDBQHxHRqaf4e94OvyDQ
9Jw1erybw3b0hwk62rViaIeohD7hpIm3aV37g9poXjqkj2NbaHZTKqAX1EsQEWXf0sVM7JjEDxpk
u2xdaKGHki5oIDeaa2XaaRBMcP0VR3DFOmKv+KK0vMQJimt9N5yyCfKSQNIYbkh/ZZ+KJUYZe7uo
5OYOtDB3XWWUjimDYyk1jHFXgp2G47c3ol86gYKsjwZJlDLvcoeMQZF7cyybLy8aO+Odjsh3N2Da
SnTbH+pbC768X5xTsUZjXdqUGZtLH+bxMDYB1VEe72J3sIW7/tDutAeOpY3zhzcWowb0hV+z7ClL
rY2ZVjeBuFt8SfN0RH76Q+LgKDROeZLt2Ms4j+7GC39hkjnyet+Yap4MWFy5zI7WF9DinSdUmLX4
OSpzDyIVXGzKxgeVDBPMeGD7QdvAYKLdErSbUj3B4acH8yjZjaMflB39oDyc0sb3BHoODHxIXmjx
j3nmwzpNu25ATQfVuY9CMp9qiYfs3DABaAhqLKidgm+MhZdhrlixtMbooHRtNHYcdo6JcJDjDnlG
6N/P/JI6xzj109wCOyQ5eXoYR96efIWPjCdCfoe5dkpBAMpC5ilsrKYrwHDTBdmriIyj24Hj1PKV
0K4LB/1ngFwwHdJ6RTDjZBbHwo189YkHOtnKg85/BVvhENJulCbMRn0Fud1JsvvJRuKRYBbQE5z6
N7kxAF+V3YQ4KiTIvPJF51QMNt7Qi1/AOJgyn5HIJ3ilB6lDqjffR6EFZY/yEEvhu1lDKmJubxMJ
Aq2cu0//4SsbYDFeppxEuVQz7DH44lFVrY7LXj1Ix3Rff/Lo0Ldi0YtFMqVBoSzjHoWZFiADdNpv
S78C2cR8P/rCrvCFg8r5phvFOhTg/z5cFnN+87ZeSCshReq8cAclesVVood+N+xzdLPSxS4jO4Em
1mJbr6Hk1J88VMX/sWDK/067+as6ULeYUdP2CIXn4wxogbaf3vWH2luc1iaP8xsPO0H9ymovadQN
UirkMWxli3RlAkio0QSG8qIBn58dIrniHJhNG5Ds0WhyS4OIS58gzAM41vW4C+b2vdB61xwtV+IO
V2/fSPBCYBAYnYZVDxJq4LPYWUg71d2c2wPKIDdAkj8PNwV0MGQfCI1dBRhaeUxvCpcvLrLp+c7M
M7eCKKDe0oe0DfQwBNdw4qIA516/eStGc/SFqMw51ohYc83AG6XgUZ9AtoXniBzih26264PiI+j8
H86+a0dyJMvyVxr9zllqsZgeYI3C6VqGfCFCkkat1dfvsZjurgi6T3CqgEQhszLDr9No4tq9RyDf
rEk9kPph3DDbcJR1z5rt5USAE6doQcASEslBY3GXmW9044D88Y2mNyJDN6iS4xvljwN238AUXPlO
o5CVJrGzZIXmlOy82OlTG9Z1oOnNltdvjfv3MZkcB5TGPqr2+AYMeVscmzv4oeZr4A5RbOg/gmft
wDm/P/StlP/7Q0/NSMYsqEUjUYrLeK6tfNksvCeGtKrXhaXDV7nad+5sTLZIpgv122NOexV6nKQ1
YI3FRdzKCxYzWfSBQ5FOMuur6gGmcr8/5c1xZaRVdPVhHDU9Zoc6E7q6QUmKUz96ugwhMvh7gC/s
yNUj/RFheoTSLJEGX5bZm6uX0rp2taPsMLOTbAYpMfMo0y6BUfZCAXIpxo6HtRD/5MnuzKPcfDuw
cUPxXoKY4JTZHjSlnPWDgGVQezwZPCoRiKGLJtqeT7zX7WnGgSSWeBDDHyNom3HKDsp2OemiWMCd
p5hjln5dx67GluGsWIUKdLhJPjmOAty4OkyX9i0Fw/MeCZkrwZJLs/2WwL+ENXybsyAT35Fm7gY3
R/tb6EmeHsMHAI01hBZicanExaIoxfffx/tWCBwoGGgGicXl/ueJIpe5EXRNUVwkNXRbzRGVcGaN
3zqzvkdg3+BbHhukmVTqcN26DGjDBIZoCto6LHvzLzwHBJQYpwvSdNNLtdTWQUllD9Mm0h/1rt0k
SvgX5j6AkVDgRR0E9crJUI1d0+fgJRaQnVwqwmtQnn5/hCsbF3YmfQ8wGams1oc+lrsCbYgW7iIC
CRzDTpaqE67m/Exu7hjfY01mNa1on8s+HibGijGMgwJKZBIu/eHJj0QLroBRoJthkM90GW9ON/jj
gBMBO90rm9JGEwu+jfGIZfxcNgkJs5eZQWRrYrpckTsA28IECq94fZQv/b4w1PySAyPcWaMInzfm
/FpC+lQ3y3tZAH6Lt0RXewpmnUNvlJihX/9H8MkbVEc6iGOJ4PBcum8vqRPsk5V/ajcs75UWXmUn
72DYh8++Jc7k27fuMN9DT15opPl+nRZ6joIFjgC3dUFVWIru3O36VuEWArPY46E7wlCTkyShHGK1
VKIA5YqVt/J3oDXa4JnURLdqW4SeBreSX+l5rll2swbEugQAnqNrBTGPn7sIr6RhGVToRrYOaoOk
RP5jRwu6EZ3UNp5K1OnmlsjNLPh7yEkaKiQBDUYOL5MxG+FBspJXnOstNDc+wy4T2sGNQxOmmlaa
2d6wZmHoNzfOb4882W+Kwig5f0R81Na6wHysN7KdLQ6GKQKX2JDOCt1o1tjvVmno+0NPZvDQg3kb
NhhnT2BVjQcxBcCOH0mbvgpzhb2bD8j4USqqyjh6JlMpa3KvLpIRD6jAiHlsHBnqpXoxJ6p7c0cw
gAITFSwQaVpWrpIKalFQ47lAepl49fgycMG7JwZLrvLvft99boRiOkngMiOrxTYwnaVtR9s8x+gJ
gMEIXmOKBbRmxvtGiudSvhs76Y9Qk9lZqBlk53hc5+FleeipHQgwuDZMdrmG2TOYiMhIurUxl57d
DotKLLZwwHymyx8zIwzUFMUahoLJn6ojsAC4FLY2bw1L/XUe/3JjkrB2A3h6zH7rSulIRYkqDcos
vxiZQrhqO/ZwtOzFmeG8+VjfokwuX7GYUAPEh5JV9O7hGrehQzJDGL1VEEEVQkFrGo4B1wYQSeR5
dT922E9gyKc4rJErH7yDkrlM405ZiVYCCUuGNDh0s6SrmzMTKoxAUUO6BOn1z/1T81KF6yqJQRzA
aaFEQmeldemdAcCiaDHJMsud3cFuBUVuCYYsJCR0cQohiZFiVF4ssspeZ4cHgGeZojR0OBzYDZqh
m67qO38WJnnrXaLFi12F6SJDt/Pno/LJOBS91+Ko6Awixo2Zeqn1+zq/1WZlbeR/x2Df4VtSCw10
jsKYGQsdzZiWtBRgVoLfG3uGjQR4fDnsBSjqANIhmfEOfYrFX6lv/fgObOV8+w4cANWiUuI78Cvq
RseRHYmaqZL8RXXaD7TR597nzYEVgQxAZgU8wnTty9TX8dx5fimi4rNNkc6HPv/++8jOxJjCJSsI
ZWcChAQvfofWG7cJjNk2441M6UsnCC4sUNKA08HPcQuMSIxHvfpvtI/+mdhAEN7168QNHf/Dc41F
ZqFTLq6rM91HD78/3q2kAlxxwIwgloBu7TSP6WWRb5PCZ0lFBa3zeFXEmKOkX6Z7ujXgISitEljp
3QeFmS0DN7Egu/YXernwc/pqtaIFiRH4OQBpAabDoOFa6UUVGfRAx+kezpEhb679P4JMCVAdUhet
hJzmJfN7qwnPcZXb8oC7Rhkffx/Tm1MGOl2sNYhtZor4MWDsFAMznV0gpGWqI/Y17/73CDdAvDrT
d/1XiCnch1e7RO19Lrs0q3RJXbpCX8IOdpLJEs+5XPfWiQcaKYTqwIGCzMskiYBJ0FCMXZ9dDHqn
tQB0Z3bHzR0It14PK+0iBuQmwLH5OQeQ4TdlIePeb2QXpV01ElQEUNjsvDlL1FtPA14VkzYD6uuK
X9LJtZFLZVhcei+xDP0pEg61Mie6eOPeBeAxcP7AEgH6Mu359a3mx13c5BdtFA/hIH3IQU8dqo0N
qcPaykZPWsQpDJB+nxe3Zh6mOJIScClkwCN+DqKSxGqmGWWO4olRkyANDtQolr/HuDV+YBPjEyRQ
lq+y1xQSiT4gOdh0G+rqervzuaogsa/OxLk1IZh5DXI6pj4yxZFIvq8UuhHml8CXA5I1/Smu9Xuv
EmHcxM/Nvlu9GQjCSWBhouikXqH0Ml7OIIyjgONpDZ/JjrqgoMAmNxhNyQzBNJ1DBd4qNH8POF3B
ba2NKachIKjLlHQLHCuRHTiaKb4NLSrcNZT94oX0lwYVhEasYuYpODlqAIL0mlhWs4vcw0HUl+mH
OKgKSTjNTfg5aeGbsxEUESg1AUsAz5LJbIx7r8JCzy6j9l5mh6B/+n0mfn3bSWlFktk8hwwdc0qb
bEw+iHMgpo3ZpYaFYyEbdoghX+pcVjlGliVmkPBgNXZMN0BahTHg8VzgpQuIKULxQuux92fJ4zAG
qzbRa4sq6WwHg6V2V98QFUDmgQOowfRoN6CQC/tPHAVxcdQFp+kLW0BPW/Ae5ObE7mKxEZqptpWN
1yh9bdK5Wuet6gha6TjcGfAcyjOT3LPMFAWGjQPmtWRyb4XbOz06OXUAwdE35IMpTB0vipnPWp7f
3CW+xWVz41sumPQ53+ZSl13SuqLLMTTgbtSJ976PQsHMLLg5xpjK2COAWcFk+BkKhLJSi1HL/bpJ
cCQwQRyDbyr0lySz3w6vc8fhrdKPxNbOvwJObrqJGDYC6rtfS9eCLSb1iQSZqd5tQb0wKqd7p84s
jpK/uR8io9CBPLohNJIIgVCJfZ5dKFIOJ07rz94YUxIJRWSFsBvSIH1qFG0J49PaEWNxGxpB8+Kj
ZOo2jSxAyba4G+Lu1EPx26QCdTixdrPEt4PeOFEqflb8+NSFyiNXS08Z728yPfvM80Iyhybee6kE
NddBXYxV50pyZ0aptMCcW3EcfxrD4DlqpaU4SEcPGLBg6BzDQNaaiUsPysZJGq8goKy7kl/fGQpW
YF3ccV16pwWeo3AeGRWfaLRZFm0umnzbPLZZsizz4UMOhdT0R38fSQIZK/klMyhsgKI8XYSSaHK+
uKz6XlhwivLq8bGtcY055MVnqSgnpA73WSxeilZ+i+VgW1Z0FY2BaaSG3cTNAs6b+65QAOLI+WUV
NQtNb5werPgAuApaCruhDNfjEJtcHazysqyAqRZf9SHZj8XwwKeVnaJ+Wg3JndLj+bRkH0r8g9ar
d3Ij20OYrEuYEJIxr1YgzbzOzHo2yaY7C9Yzru6QnkX50fg565u0lynXqSkrK8sDUZxqkWDS+4Hl
kXaHCWj/HpCdDJN4ID1rApAE2GmBmfoZD2XktGY+nxel6ZaFDBawGtheNVq8APX2WSjQrQz3R7xJ
ASRoVBmmyGKK87Gz+wtKuq+areEq1Bf/C1LTLeSRDO4pjn70Uq4tKBocLjWFV9hFKCw4GYs7iFvt
mnsR7gnFwrtEd/4WV9lz0Zhwr2Sm4vlibl9hb+xqhIFwgMOLAMeBaRuYMzwuziWMcBnedQEa7rQ9
6sa7F3hmNuZgmQ+bPhmc31/rrQNCBsfk31Enm5kfhLC2BpjxkrTCsRqU9wRK57EMr+tsIcccqTrt
KKaAHXD1naL5qzRvbLGssQZfxAJmxAadmWi3tld8I4hwMk4b4CuTmZ1HQeNxVZNeoB8mPVI33xun
7C3zcQkFtNRGRW+hSNbMMNyc3n8E/WpPfTuv8nIMy1oq0i+lKnhah7yViI5xYkRWQYVZKFUXw2u4
6FaDO/fib+UxKPUBT2FgDopXPU9FCsKQL2LM9ZJEL/2m3sdnvzflp+xNWYhOSfpt65vBsXONy8xz
39hGfoSenNO5MaQU7Ov0Eie5yUX6JtQFGyJhNg9jmbBdGlR97jqhI0bdYN8PnDg7//mvAAqliCKO
BguDK53BJEUTvxGL7BJ6XQMhCiMnuD25Q9+/yd0QEnC0XY8rdh71XxN00IRaFcy6HebKoexRp+uP
6dfjzoZZd0UzSQtjqJJMSr6wb5oDsKGthKYyAv6hrFI7XXjzYG/xxkURaDDIDEI2klmmTCZ7FcGP
phnx6mkYb+NWwDkYK7wDaSiUYUqjgMe58JxD8oYL2gi6egsOXjkLILYdvazuGm20iip4GxPlmNa6
XXr6wyhVR1zl7b4Yt1oglxZOKzNJ+8RUa7EEaj0HyC2r3zkt+7OG5egXgy/PA9yGvoZyxUhNA97v
5TKOL2kcW8wwvJBVYoRzzgk3csvvYabgEqhmRUajJ/HFEEgZhg8xTdH4kmbcFm9HkXCZZtcXGMj8
PPAEo6wrGR6dF1XPTYkblmKg3HVisvh9+t+YdahCYMS+GNJXdIkkBP7dk5TownH7QHgFDYH8HuDW
TfNHhMkOjzNF4MQGEXw0BlOJA9UmI2W+H/KHMUR9Txhd+OnAZUY2Cz8mnRG7SOqWVbgJtDla9q02
P7r8jO+kofJ/VRjJsA4ivxCjS2AkOx4oNhm33b6XTc/THEWlbl1Wq76q3dKfKwB++cpMFjjaw+gS
fcEI4fL6843yQ6eqnp9FIMcCY1WVnl15uW8asX6SOWqOqQiDRw0A0CGA3AQfNdnG8MeHoAG4rfdp
5NZyu+oaDSSMvAIKyNfEzdCKZqj0GVEET8KOOUrMmjPM7lseKsGS5O0j5NO2XubRXZ+0nhnx0nHQ
OsUCbikjYyK/BmGgOeGgW1JuvNR8hcRdzC1sVBDTlIJ7roNBKlXTPeD6qVXzERQ/BmVYdamu26ES
AU+QeRo0xFNHqRJw8SCIRhqK1oYcQbUuLx9+n09XExYdSxxW2KtwXEJZbnrdioqc95KGnoXHXJPd
XuTd3wNcLTwEYE4imB2on11BMhJebnUjrelZyZKXWHdoBeBl8ufVMhCGJXqMZcsS6MlsgK6Y3mlZ
ToHzE6BrSG0DRqoPjD0vO7wreuZcyefWwH0POMloUfXkA0PL6JnXPPgBoCkaNSU3s9rngkzOkw7Y
/Az8bzyVb2Wd5HZZPrNh3Xo93x7jq6HwLVNSVa7PAqPCY8QWbM5gqZjwR0+m5p+fBVDyZEopDBQ7
XaxaSuPQ0316himllWvbqtT3ddbOzLVbwwVdVyhESOiOX1Ew8yAttVIHy6QWA0L5Qjebqv7TUDDM
NOYRwvyQwSidFigiv89qiIgGZz0yDKijjOwAF+Af9udHDOxO0MWZj96V1EYF9FHQSKJ/5qTehqhG
iqp2XFu/B2Gr4sceiiIS6wOgVwXU2RXgu8+aYuiSMjgDm4vWSbCmPMpusD6tBcFV2zlCgnij6oHK
mSZAskRV0M2b1K+gNpxXIe2iS5n5byLOh6hScTvvN0mJNYt2plBpS5qUpqYkZFAuSarYQYQ+SC05
oSA5kjZYTbNNVQXf0F+EMKlHcnnk1O7YJiLA3L1ZQJcyGaOZgbp1gTVAVoY4JIRxQL+ZfPOh7wq9
qaPoAssKq1zmDneqoS0KZYLMSj/m7hBXqxJVchgJADgOHASKrZNoMafktRJCvUJL9zA3RJGDkijL
5h7q6nUgDNyn4agKOcZrORccRRJQTypFjswQgc09deENaaUPEUCn1Ya3CjR9rTmEtMTOlB+zjoUF
0hHkJqbNOC0+CI0iez10+C5tCJHJCLjALnB0+G6bQwvFszAPM1NV2sYM6tBqqlIxlRasxbDRVStp
fbSRelzb1Uaw5UQGe6ag7Ejld11bHgPO23HUOA9D1x9i3ntIu9qWmqQhYiu+exQrNoOXBqSLC3vQ
4ETdxfUcteq6/cCWlQ6nQex4wGJMW2xj1Lc8qNLBmaFYonW2alDlQDlncCSbz/8XLtfXG9/PgJOk
UC6EBjx3BCzjnEhacomV+uP3reJqSk6eaTIl9aZK+D4ogrPs+8skS209tgt55jS6rhawKNiI2HYE
X9Rp31AyaFi0ehKcW0dyoPe8QtKjHmRrNJlIt/TU1LOc9qtCzSQkWyTfTkAh7n2v8BGSgduFL4Zz
4IarOTzFrVeE9MrAfZR5FE3nhBH72VjIfnAWvVwnpbbmaTfnIXR1/WQLC3YnmHPSjTtvzUGRrFMG
epGkdwNidxTUVTVuYfeELBO67kJ+9/ukuBo7FlAFAwqHOgwaplgY2o1thIlOv4gB/xo73p0jl12N
HcJgSkDJBLB9TI9JktpqTVKXgRpcGs8WeiR26uX355gLMFk/eQA35rRDgFCHxHDxQOO54/xGBExn
XJRQEmLn7WT5pCKfdTE4vxej7EhVKVbUvf3+DFdnOY5TXMUgZcmODEDZfs5jgGqgBQM7gXPdRya8
+winxHdiWi2AkMJGzr3+Hu7q1ctfOteQ2UMqhB7G5J3o6LB2QReKZy8wFqjFV0lxThTJrHNvGbSq
hW4GrOkFffl72KspzsIyIxcdN87ryq5WRVCcgJLz2a/VU6mpBEgQEikBegPBeqQHXc/s3yNevbmv
iMjBGIP1+iw2Mq41YhSUzzmf23QUTFmdqU1cV20RApB1hkNkkK/p5aXwetxYO148M/W7Gjr3vo0O
pqouo8zpnPjUnKkVmym3iOSZMtnVro7IuDdJIpIx3KanKwsNooYD+0Q4o3VECvHZ6HtYkMze1acH
PpN7ATUb1VAAgq4qSTLsRaMadOqzqh4Urb7ogtm33cxedF2MwJMwDyYU3JEzg1HzcwH4vBcG6IiP
Z6mHqEPZS2YbQAZSMyKciTVwBqEskqRkOmeZT3rAFWdS9uuZAhwQ7OJhGgMMJJK3n18APHuVwgCd
PwtVR+QsIUZUzoS4WuTs2XjmToOu//X70posKGAE0p45z1g3SDC65jPNSotrO1sY5+7uVw+EYwRg
UswP1HcgZj15oLZqZKrVaXguusiGn/wpVMcZDtJ1Ys1iAGqMthfIa3DM+DloGaQ0x74MQlzc8QhW
DAnD1s3dzmHu5NB++H0xX2W8LBrEaFGWh532FSV9HIYI8uMqPavjNkUJVm+X3CiaMaUzL+rm0P0R
aFrVDLpUaoVaQ9lDTM2weKuhtPr7o9yMwDytJMDSMOcmL0evWOW2UejZq6Copw3ZyxAG/MdfCKKz
QQOYC/VgNh+/JUd1w0vpqHT0LA+mYdQ68fPZrOV6+2OfD6dj3AY07EJTClzX6ajJRRircFnsAjN7
zukTZ6Nzh/4gFKhEGwJpiU7i45+2bJgEnqR+cRZTvw8FevaNQ4aCkdTNNvqvFyyeDbs6Nj1Ikl0d
kwNNEskIBnruHd+NbH9VQPZecnGBFfqN9mWsli+UJ13CodkS9c+eXewBv0UXf74+WUl0iFyPeH1x
5Kj6URbnUEE3MnYW4t8FxCnas/JbLx1oT88SEmhv0SxkjmipSwH8ZqYw/KsmW+1fmvt/BJ2iP5WY
45qMb+k5Fj7LSiVcPEN3unmFA1gWcCemvXhVfokatLjypve/rnCQRXNGdaWChwDZHjOISJvNYkKu
17MGPCbQVcjikExPLwhSwiVBVKBQ2rW5Rau9Om8gciME3L8U6FYyltOVAlKe8UosZjJ3UsjoMA54
7GTbCFhTdEVtqHctsofft48bS5thDHBDYAvg2gYp9HOISqFjcRLevIXTHkoe9QVVs6E/c18sodFQ
miLqZwtt7iy+XnfgagKthl4ktECvrJESAL2NVO69Uy/Wtu4/yEZo0+h5VC55K8/sxNeHCmCGjBD4
1eKGINfPVdalngEOgOKdIqoSFdyxWMpMXJadAf3O3wf0ZihUUSUU1VGLmnK9lR6o/F5SvZNQwrmw
/4hlnRhJT8I52ZQbUwVkURyTwPAiIb0C4xuZzrVe5p0C7aPjwNt9+f1Bfn4+OK5AdeLCiGFjHqPw
rfw5Zk3tpyUKz8NdIOp2opUZLqv/8vr6P2/9//U/ssN/15Sq//pP/Pkty4eS+kE9+eN/7fOP9FyX
Hx/19iX/T/aj//6nP3/wv7b0rcyq7LOe/qsfP4TP/2d866V++fEHG22Mejg2H+Vw+qiauP4KgG/K
/uX/9i//9vH1KZch//jH39+yJq3Zp/k0S//+z79avv/j79iUvo03+/x//uXuJcHPnf7f+W/bl7eX
7OpnPl6qGj8uSP8BkVz0x9naYFYsf/9b9/Gvv8H1UWMGJl9uwIiDBLIO/vF3UfwPEUxuJucPTzqQ
pXCaVFnzz79ipWr0XZB3w3AFSjP/evYfb+mPt/a3tEkOGQVeEN+GLZg/CoQcomgwAMI+9XNS+FGv
51ANatdaK9uesYsy6a6Xtp1PoWp98BQb2noPTet06zrdRIb09G2M/vk9vseV2HF4Ky6brN+yHD6A
TJ9YZe26HZyxWcXCme+yXerfCYHu8oVo7pW6fPHi3FJ91ao02NVnK463G/lU1G6Mf8CD/KuOHzyP
Zl0MyuiQm5m671CN62Td1YxsoUdPsG+OUn/dyOhJ9q+/f3c0Hv6HLz/ZfTSjaZPQD9p1RJc9/xEq
rzF9FiSwIWIzTJ+U3inyt1T41Ppd+yaobuBbY3fgwcgw+p0xHDoD5fZ4xz3RV/wpGVKSje4obgRx
s625VZGcteguMloIdDqitGo9qBKYaeXb/Sp7Lj4jebBCCMAtM5CB0236XIGATNB0swpU7AbXsxUr
tyq7gacTfM6IsoEHOcAYuOJCWZsDYSuy0z1HXjWCerrtRSTYhBtxMOHYkHkP4FyamggE5EXsdj0K
c8XSE57UfBfHd2m/SngbejhRMZKORyn3wQD6OqoaooNXOigW2FlVu+dzR/edVrKGePWMbCFjVUWF
7nMoPZw4ydQqV4UiS4ZfaLryDmQt68Fgxp/wLSikYzTsC5hIe6amuuDwIWCbEogPoVuhmrnnhOVK
LjZdspPr+yJdQe9WUlwgD9XAFdBSbQ9Fs9f9lVAseGgotu9qBqkXjjStm2QOrvgReCvKcAo6D/AK
M4OHn8vLdg69/+aukhZKdArGrbKNYdhGEtmODUs5VR3cGElu97lZ33PyVq1ayMpYcrk3Sge/hFUW
oClNSQGEHX1Cr5yIHWlf5Df+rZFAWwBOOSVAXJMqhP2TauHTMGGEU6+heQ8ZcCiovWXeXn+Vg/gp
XcDEhlTqkuvd7kwfcag6hSE8MAFv3t9V3mKoLqgAmaMADGtXWJ4cmBFeO7eljSVka7ATzYG+qCIR
fLNcxIqFcQrsXrM4hYQqatZWELuStk5TS7of8R/DFkMHIuzKkg73zQBKYbRT1VVt3FetUzii09rV
UrLjVXxnuOJKcQxHcXjbsFTP5OVF9JrSuZzw5+H7x7bEto1v20Ovgqtd60az5s7xwVsVK8EN9tJO
2UqrdNfv0lW6FQ7JjBzEhM/5R7RJGSPsS9R2AYlZp5vmvtiVh/6cPUM4bwEBxl25S56Gc2qXW303
J77yP0ZkO8u35xMHLR67QG/Wwp6x7tX7cVksgn20VTf6XlmBX7hRXfFB382KY+IGeXvXml4bINLQ
CL2gNGtpD0Z2jdeL+VUR4cHY0VW/VFfxBTCMoCXJ/bASloWr2qMTuVgCq9JpVvh/TmlJy2qVbow3
yWk35aHe5w5dpwc4OymxE1du4G1rg/QC4agFyKVvFQJ0MB24uuFO6Ucml5oU/afB1GqzAE9PtAKP
ZEBqbQFaa16BVe6OtLdikcC1p0DnMQR5RLBhRqeZLW9udplz1KDxGznNsATyWHnMN+LCh9EJQH/t
EQwMvnDyeqGorlBBzMDo1l61iSlBtguIzvA5pBaHx74HA3/4BKQLfKIwI+qnCiWTgCSL5Mhv+Ygo
KdFfilOxM9aXagHzdwgnKYIJ+a9oW7uQ8G7hhPxY+mQ4DBzxnIQjVEHre+WjlMjtR9g9ErR1C1O3
cmUhQ64CRUxsJbGl1W7jO7q4KBL0qD4M7L5Z/mk8RtVbnD/V0r2Yfvr8stRcPXT7N3HbrbmniDOV
0BJkIDcTdZX7bsOT8oN/DbfSkn5WCpEBF3vzX4E/10gbWj1Hktf+wB/vaYFNa91Hz+jt+YnFSAyq
i980MSk9eH65vMp+k9c2JkT1qTVkfKO7waYuBKPupeJowMXHRmEPL8lwq/Ww/pJOV0/8iT/Gy+Ai
PTY2pP2cAEsy3mZuY5ZYRLX1jmuGpUKyyN8bB4y+0GF7dIwaTrdmi7kCRzPsvZRA2sKKIRKcusq2
tEcim6MjHjsIJJi6DcFyO9plhQnt1E3r9I6x5z+DwxoS2bjGUAsvCjzkCI492jJ+LGxj39yrMSYf
ESxgUNFq3OLQW0Lty6FEX+ER8yV0AE0ocEnUwskdkPwBvN6d/1xFi9o4+hL25PsK68C/pAHQTHEG
K1lzSF/5D2NdnPKn8gmToMAvlOfCRTlaZeXqoHnamJ6KDU0SeInC9zJNbXoXr1WOc1Dw0tMFjC2g
hx3shWIgGYDABD+KD1BTs+mIcOKHsx470pE/6B2O0pOiO9KJX3LH8iXcKcfiUTgOe33D2dihbWkj
2gXT+oOWWWiN5KKavpuduEcgwDZsMGEiY3qr53pp4F+HDlRHLSiXOBEg2Dl5gs2i01xUB4rVIGYV
zlNvvvW27gyb6D2scHTVL/QQ77wzaASl2eORfHQEI9RRCPs0mQircYUzC7fZriLySyQtalB7UzMo
LLE3KxQVX4FpTy3ejlQiq+vWiEg+yDYOfr4wAWvUgLkaTph3Pc5gaqcysjliQKkS9oRrrDb5PSxJ
9sgbqGusdbUzkSmaArg2eUxUpzrnW9Wz2mEBXFnCalYbrMRxkWySwM7BeYw2is3t/CPl7rNnzak3
YHP3jZkkVvfZFWZuLAdMfHHLtYsK6rjwgZSc3nBwLVIqM3qWbd+VV4A/IFtSl8KD8CC5MpoEskL0
RVwtQUPajctmV+zUVXLPrccDsBBvokL60q0CsywsrEjozwWYyYXJtSR8C3MrOYoq8X3CZSQNFoVu
+fGS8mbZENpa1Njo0Ro9666xqv6oSG5Zrcf6IErQ5DILsSK1AmCrJY4Hb9j1UD9c9ILd9av8IT1H
a39dbyr4meX3ovCUa69G9KxyD9qjP0ZPFa+5wJl7FIYWfEaqiz98AuCWhnZ4Fx/jHjLJafyqpZld
+2amE5FnO2Xnhts+JEhQAd1TdXsYCLqaXUyCd+6xvbQH46GNISqaFcVzJlYbzXDUXLS4COxCauDF
R6T4SD70J+0kHvjDsE/GngA2WcfEe6tf/Kf61B79x6I7xF29gHeADTsis88tqF7UmWhDwMqNa9Oj
z368UFKBdEjzc1KjVknv5HIZRMsYzWqkUOUp5SCbf9Y/6neGlm1xrTUjCPTs6r38pJ6R5DTDo8yp
Sw2sraoXlwLE6AfsEb1GhhdK92278AHUFt2YqaFm76G3blNXDUl+1u/59jWq3gdhyT0m9/WjfOQx
41oIMmdgWscrVTeNVxFMKQ0gB9JhiYM2lwdm3t5D/sQDrhY6g8B09Mg+c7g5tv0mRyrsqz60sN8l
eEhHlpxbeWcnkCpESfIuj1s7K2TIFcqWtlUgeDQQim0bm6xiFnShGifI9qfeWqoPheDk0r7hFrgZ
lWtkz1VE1I3sRvvi7DleQIJ7JTCb0ooLM4FswmDmgwXJ6DpHqmcPHclDs0ci6ttyu+YjJ03sTrb7
9m5MMMOoyT/hdMOjeRvZMo7em/8eVEQp8bF5ehiSJ5X3oZzoxIMJeG8rO8qAHBdShnbnL3jJhDKT
hA1CIslHgktGtVCE02gcFei/QoqmY+80/GwHEh3EDQQ8MffAHSpfJGkdexsAOw1IreACqCwrfYW7
nVDe0TI186QmRudGtQlvrCS3wt70MksR1lK47uNXIQiJiu57oyYkVVE5vE/6iqj9O/UuODY1JDC1
w+2He+yNRw0EDKx6bi01O6XZRUfZpqfoRdnnj1L2HD+2Ocke6DnbS3fe6BOhvocOS7YECOkkPB+w
JzEiyx21ssLOC9y0gtgMeiwzN43sHKeTb0Kye6gs2XD1rjaz/0/deSxHjmRr+oUG16DFFkBoak1u
YMxMJrTWePr5wCuKAcYwpntWs6q2ait6AHA/fsQvFNvLeneUntsoO/iSZItocYq7kVtvM63iGzhS
ybgdf/n5rXyvoRXGwCSgPIFe0t4H/DVkmZ6lS/GhvJG5zCZnGldUHUPgUFwOt/1vZSRM2Gy6EsfZ
ZDeFENrbNRsy/p2vtAss59Vn48Fc1zeJ5kSb3HNR5BwbO75v3hjEhyKsto2FG576UBWHUHWsyjbS
VevG9TZCvKD8pSK79WhwOx/a++w2+RBySIIzasm0c/IwwD6/wr/RxfBKzzZTbf0xuIifvas8s4VZ
3NyR/K0V2dOf8tkiJ/Nhm82JjSxvSzC4CmAyGznAai3e8ZlN0ZFF53+FIzrquRd3h9CLelsgGIkt
HX0zuhVedEd9RPCAGyD+0BHMaR1JvIrqS0GHo7mvKJfq+kkeXI0sZ90LnRN02UooUYToNwXwUVV4
lcr3NklWfZteJuq4opy2pJe+qlZD/vezZ/Avtcf+j02vo0bZFYak2d/8/4PGGIzKL42Tb42x+4/x
d/CRJB/1187Y53/0n50xTf8PJNZmi20g0cwJ/+mMqfw/NOj/6X5RBv5XZ0xQ/oP5KBN0CJ0M8hkZ
/E9nTJDE/5gt5gC7zQ1Piabtv9IaU477pijUz8o+dGUheUGm/zawb8IoVJUUdo8kPqtSeo1lbrvR
rOpCSq03XeyMS/hwj1HNuRuF2FoFrfUmGiSPY1ZexFPINjRevPiJNa7VEeYNXq6dqVx5RkPLQO8f
TPlJR3GykJJNEWq/2giG1mSINgbBvhtHwbaAGhnI/MVIjp8qGl1fvseJJtxijK/REYYuBjQQqArk
EyDdx9XoGFV+0gpZ7DDSdKNCejCbDuMrLjnZOPjkKYyj7FpTXwsrOQMuOS7w56UZvzAvkw0GkTpN
9uOle/BSqd+oyPqo5Jbd4OriTdAOO9FY//yQyrmVFg8ZzSp+aR8ScOL0TZ3GDVoSl0oCLr6Ial6x
vI2kaisJ2XOuRHtFLVaGVB5wbtwbNIzSBG24eTLKpaKh9ucXBznZmeO4UrXAlXvlOu772G4nZCOK
tr7sJa2kzwPjUpveVd1agzi5avLiI87DnR6Mb0WPLbjy+PNDfs4I/mmnzq+ToS6QD/BhECCZ7h6/
zrDJoYMMXBpyVW77XnsfShhRtU7qUfaG/xIE5mjXJAb+MLlTGmzCRF73+o3ZGFdJC4RINg/F2P5p
MI6x+xINnalYjVWcOR2ZmwV/wlLK0DHyq1AZX2LJ2xZBsvbJ3qFbuD8/zIltOQ8tZidxJKfkb1SX
uJKiUJohA0kfzeTjxzYQNlWOeXqVO5IVr5Ks2wVoDkxQqX9e+3iW9fkeLUDaNO2tU1aVepFEuqw0
McbRe8P7VemhIzfROo8MetHnBFXUZYSZvVO/rLaUSMoz3xf1itWqVnNlvUGWtt30YcQtLvZXYvme
DFQwTSBdoDRkOGXm3w5CWK+CMSabk9yY5otRXEWS7JhxfJjUYp8Y+Z9xajoo15eq3O3aQrENABGA
NLAJgbFhoptedISUTHuoUhSx5epgWv1a7JW/HMnVNIjrUSZLFhJ1o3XaexK1v4LOuk48xbe1RHc9
4RzOfz6Ci9179B4WfTjDGmqcWXkPQ3JBLL4SB3Wn+eccy86tsugtJqPkiWXPKoKQ2sXQ7dAjN/xz
yqGnvinKGpxDbOjAWCwCm5EAmovAADgeImJDRlpk3f68Rxczm//cpDrETy457Ja/qXeMfp73oZnG
zmxXW3R7q3CH7XSn2qNrNqvc3J/X7ltgD/57zVmQAylCzuZ8cL40Lis0AiYrZs2engxSIJNbE1BX
3Zb6pHf1ZoWng1CctVA+dR6Ja+YMR2W0vSSzTAiI1mPA2ww7Zhmp8uqbBlSuat2k1qaKz7Wd5y1w
vBG5DWc7XhE5Gw7n4ilj+KJhP4okz1iSiqtsnW7kHfEPkXxhV55rOx83ZOd3erzaDMD88k4nFN/8
Lmc1aXg2CqwyqmkVIltGfSZO0U6Knq0xdMaAQYFsyw3MNUZPkajtZEpOtaPolRVEpSrhkAXZ9udN
9v2wHP+2xYXSNqKAnAS/LR+vWx/9F7Sr2u7M+/5+NX9dxBIX3XA98FMrGFgEYLjdkLEX6V9ZfNbL
c2yYE0fmeKVFhImFiR64xUqZAsFPaove1gT9YkCTLbdQgM3xeQ7wQpKh3latK7aBK/Smm/rnlFIX
0tDLj849d/zRVU+smknmlxRyRUEkoTeo7kq5skNhVwR70fNfleQJfBNM07ufv+nptRGhgLk3GxEu
gcRM67RAmeb3jfSZdojWHo3EmSnRfZxTF17I4/3Xc35Za/GcvpkntWGwf81L6Xd8ld7JKw+1KzAp
yiWdBWI9Mv2U/7FtfKhbcaudSTCP0cvf11/E4TKsej0GoO9UcNPxoL8TsDlL65c4yW5L2Vo3jCnO
vN6TZ0aWSFrQT5K/eQR2XqOWxsSS9Urda4wMb2YPigy5aHEdbNudvj3vsLEgKfOcHJsZqQoFhuSP
6ud4P1kNyEhIhIDAwgrd75BGUKPejJ1Kr0uK6bUo0aMX0cpRJKeUxAMy+wBAEkjCRtyrduvJb9RS
517F/HaPAumMOuGmIJEz9e/+zn2AO7xnoBkzdUwz1GmtVdWvqZVhvU4HBEPuRKm9DcLi4Jf1c6cm
m4rKPE+qM3DvTxLL8e8AE4U6I6gXSIRAlY/fTp32eggQJXAMsVmpsxtlnmRrgVY0FG3kBZWt2QR4
df0Ng3hdWN0K1k0Y01Wg52Ja6kEVBWfsCcLDph+Sy5FBaZakh2wkXJvGW6wm3EznFGO+n1NY+lRH
VGfUs6C6FtEqG8KsZaxLB294LGpmaMlacwK7u/QQKJ1WRnedn5Ne/HYXQS0QUVNAeUgFrfJJJPty
F5WCppc1yuNON7RXQ+dfQir8Xaq/O614DxAi0Gr1Rkyr1Zkj8+0GmMmdgFxmTLKIQ/xi906+jJif
18CgyGpmgFa4rdXM7SXGCuEq1a6H8M430WEyxg+Lvo0gaU5tBU+pKj6CI7mNmzM30veLgh9ElgPe
C14rkgyLVx/7lQyDDUpH7wyu0jEzajfgJjAQHlZQIJqzJmdnV1wESmiBo1xpMkO53lt3Vho5Y1m9
zPiGJr6RQuuQaxbKRD2+9lF4OYAoqEVvhZ/E/Zlv8f3MHj/64qzoAk5ovsijN/7ojrHkDsUDyIVD
N0lu5wvQaGiVCREug9DvS7AUlXmZtOcEeb/lz/MHmDcFFB5z5v0en9gCb2iBi0pgCmzYKCz4xvvP
z3lip8/O22TouNdplBPHCyill0EZtObHFHZGz+wpx36+sl7hi6yCMLoepZ6ibziz1efffRyJZtFy
dECpLkHiLZmY5SS20qTFDGjD2A2UyE4bzIFImX9+uhPLYLwJcwsZAPBj3zD+XTNoacoyVv0yy/kN
5a+4Pyc7e2rPzsgz2nDoB0J1WnykMc/9XK0seiq5SEc/9t4V/dELX7yBQfcIp9Srm/fYMlcSzeS0
n66VJnmpUvEco+H7lsXQHEA79y18ITqGx98S4yzVr0YpdNQNkcNh+Nhu8k2Fnly5S1bMCpV/b0XK
OioPLpRlQWLkAg9eWXjEo641B4eYVrc7OPGDjMdo/+ucVOP33To/4T/rLZ5QNuIy7lQP/DDulf9N
+ztvtfi9S4ZVwNd15t/xJf6PBcS80GCdzqPPUtP2G5WLQY/dcWjdTOzcMSq3JqpzeZptEwFJtxnD
Yfxu81mGs17XKfO0PrR1TGX14jFg2h1qEq3Me0lhUmO6fTS6iWGs2il8ywrf9mVp7Wn9doizV10Z
ryvFd9LoblTTg1yfE4X/fs0cPZ2+KDQkXANQ1mEogtC+XScxUCgcnAPDRkvjzAGUT+/J//liS25U
oCF0Vwgk2W2i32VxRssl2MTYgQp15ARgV3QtWKNbRSyNbTEE0DDc+16xRcvltUzzQ6IUTjIiH6+y
tdRctc0he0NE0FWHaaML/uPPAePEWT5+N4t4GI/SUA8ev3eu7LsLxAEMJ1pXuI4E215wz6sif3Ls
jkPh8YqLi6Y0sHYPR1LWxtecJNZcDTSgLq4E4w/joEj+pSjRpaelTOXbG1WmH+RPb4YIomMqf0VJ
9zdtz+n/fi9XUGmm3c9QAfIIktqLyn8o0JrSrYDR52ZYx1cJeKVV6qhucnUDRtbpVv16WHUbcSs8
pNfnnGO/33nHiy8OuVp0zdhpaejMqCBf+jCrc2S2BTtgLhNYAqEO3HToOtLvPz7fmR946jiyRDVb
oDwAYXCye/MVgNI8IJbX3qE2bQl44u7M9vpWhx0HFn1+9i+BpdOQPC4bQvS8vTDB658ku7juDqot
/xY2MgiiZqOvRf5pOv/O0jr1GGRwDUGcxT5DZTrJA8GYYzVjQCwBi8wO41WMiquDvJdsVxskOefh
I7LIgnuWkPT9s7LPUaciywD7/e0ubtKxqBEX+8/1MdomfCMMT92Ln5GNR29mB+XZjtmJLw0dEt4J
yhmQJCBlHL9wQc1MSSh46kGU3JpJkpJPj0UJ9qCXthO9Fbtp860+VatRl9zcTLZ4hTumQPfDT29R
9kEIKX3++VOcuMXmZA74O4RN7plFvsCnaf1Yz9jg6m++lWvGdLr0cTWLtcG13oe5ZYsIbP28qnzi
AyAjj0IYYmQy1jSLDZBmaKoBuAwc/Ta7KVcdqGiUEZlx7+QVjrQrFYsVD7AP4/RVWK3qh2YmHAWo
rJ65FL5nZaR8tDBlUiYdctriEExDEIijxTcxQP74zAKNeMdle2aVU1fP0TKL12xoXVG28zLDCyLV
8RVo3k13AP68AVSCrK9nA2d1MkcB2G1LznjBJH9zbtsvDDnnUDPnt1ibmjOVkWrqeAOGpBETc8zA
kSGp+ZUt79ttSbYUbpEExRAy3HfPZUL3Z7xIO3rWDaSkaBOvy1+VI5yVQDlRTM8/BxYWdj4U08Yi
8pl+XHeVys+ZA1D0Z5YbDi/KXXf7791sR2stNlwX523thcLnWqOd3s0upMKd4aTdqsUnhYhzmX2Y
V8DXjDN7XTsRZ4+WXmyxHEXbXEpYWmjqDQph9FRNp6/u8AZY5xz6aELSOX4wpAhch3SZdulewS7e
r0nFamlVoZWAUzwH9E87Msq0wPsUzaXB/mjEdZzkH8gt9nZjQEwNyzhbdfphqPyt0NzJU2hbMJcF
sHDmXYYwgahjJmY99Qqyuh38bD+wpeiPRtt+bISdrK/kYuPNZVbcGTE+UeDUO2kfx9U2Q+mnN/rL
UKls5Ghss0G+rasfJRnbXwDrPweIU7Hy6KUtDkwBEVD4fGn1St9zOWVuhEbxZhaw7xHBbjNb/iXc
RP8XUXo+BIsc6GjlOWP9ci32qlgoikC+Pe69TQFGs9hqe94DJ+CcfNqC9/1fBxIOIrcQhS/swOO1
ykAyh1xW5nvI24i+47+pu9kLtn2oQMQ61sXPb/VEsDe1f5Zb8rHrpu9KRC55tHSbV8FLaB70wNoa
E+aH5sMoW+6Un5vbfp9PzUHny6KLoCPEWpVbI4s2rgYQ3W1Al2LLZDlNZYsM6mfPceGswcep5HlG
h4gmhpWwPZcFKC08Tx5aCel0e75dODQiAvGUoewe/zcsz3Mzo1M3Ca1eOr5c7pAuF/umNvS+GxoW
hG/TueITADDX8LAUrv5yl9nx72zvr/Ptz1/0RJOZtJGATpd5rvuX/m5iIRm1CLaFGKruZare2c99
QjtAJ5Mp9tVjsjmnTv9t8scH/bLk0k+4kNW2bwVQjKqGzqWsXuSeXjgjhzScy9Oors7oc8jzRbA8
kl9XXGyh3vLGHvEOSmAEkYTnFqdx8XHYomuBBP96bgGCgJScarKVj1kkRL20Hs6V+6ffNLPOWYQH
Gq+4qEPSZhCLaMgh7e6gaaDwnsdu7mSRgyvtA63fd0wnQ1K69fBvdDYoDVB05GxCLPx8PV8ikhKr
IGVKogQUM3MjucX1tJ2nNAXoZeKS7577widvZpJwlFm1ue5SF7flYHlSWCasmGf9Rs991xAEx6j2
IVyVqQWAoWDDFeQr0/Agq1lnDExPnqQvqy8uzNQjV8B+DsiudGE2gGav8nNOLPOf+LajcAtBGgCo
Faori8BbJl41tuSfmflHza7l4VzGdzL+GMx/8DSGFG0sSxw4ylnXSZ+hvXwCwWgz1XMBrKJ+7Sqw
0dyzRdX8UZbP9HXFxWsTVOamJFvzZTKuxrcRqC7xLrhCrwJoKJjcc5NE6TNN/2nJxS0tZJmueBNL
jvCDBsamySBu0grgK8IO0liutQgunxY6sTCuPIT8Gwk1hKq2p1FdKzEUSl2YbNOExmO5IOliTPLG
iloQwhBSrytViNepvE+Lu2588UBNV/qtoUaXUQ3eTwqfm8K81KzmMpm6C1Tdd00MMaHM3ZCWVg5K
W/d22KftptK4L+LifpxSmrueW8XBVh56V6w8R/PgTQiS6zX5uyrWv/VAWpsirX7J7REbCsRsrfut
W7LCEBlvsoaS3mDagyi7k1c4fki5PMYb1DugGYbibaVKH02U3vSyAY3WdOokXxkp2h2BeIuKEl5j
v9HPgQIkrFo92whCvtPCGrBdaKuT9CAG8gMEb8oRzTWqaWu0UKoyCKdt50Qo+gatuQr8J0x57wxd
WcvCtOuY3nqSsfW1J0Ghlu2DGwFMhhA9VBn81iyD/wFwVuOVFDCvYLmkRXEdweNkprGPkZdR4HJN
UbOZZN8VympOOx1Pe0GeaOVV1Tsc+QOPQfCp/atBjcVVavWtk4jiSh3Eq0YXbqTxqjDgMAyif2MU
l8IYb7GA28t+3tt+3Fx2NcwxeEBGWq+UqjwgWeyUDaywOH/32sHtVP8y0Km7KkHboLi9mcTUFqWz
jp7fQwvNFurdWeoRHKuy2LDIgGr8dZrEmAbiDxn86TfRfdHYZfQpYym7mGZbwLCdM9f097N5vO4i
OQj6LmoqmXX7vbmBwffcNLZ8r3NpMdf7AIZ9NoTPEez4aM54ILw0uDoocJfTmlDw/Un0PxODDmdd
aVscxrW+Dm7P1TenGnR4dnx6v6LVKhmLJFbP6bWgTznXN8xgi2ErGEhbCQUgRMNWfO/ZCienMRjd
Vndi4K/wUILo0Dm9OXzMtgvAXK+MLt8h0l3zXwlZu/qX3z6XmYjIAoBW2i5L362yC/IIdBEMrLe5
Ilona1jFkY0mBtywjr7C6txLOZnZz1NKZh9oVODienzBiGoYCabezMFYWte2cSgfBee3sq/21cc5
ZcDTYZihB6MlY56NLhZrjJiv7UM5iOXMbQsoLMNLV19a3Ufh5ZuokreNjGDrnLOMxnbuPvXdH7kF
RdP+bQYN9kPieDrosaHcGnK265TftbzLwJfGSHP7LTMH4Y8m33pV6sTlvmyJBfX0rMTxTkRV3c9X
nuLdG5FnB+AVUdC14hetbgDtlBziq7iN1o1m7RQ0Ojj0qyzS5thnS0aPN0BWHQQhu8rrZl8N3ZnG
y+nvgBzyjMpjMmQsLsVSNTL06Nv5O3ib2m4vc6ezpVt5na/pv72e2Wjfw8s8MkdVC3QFEltLEadG
mrDk6umm9Q57HobJZrYqhZsIZY/4ncFN0Z991/rz87onOgwsO9vy0T6YbUOPN5uEJ0/q53z/MvsT
MTdBCA1uj2/LuHD5ojOE5+QATyWIRysuXqswNOimzNrI3vimDJ0rKzeqr1xIWWmXGsz3Pr8urOy2
GsV1hwnSz487//Hj0MZbRhvIQiEDH71vqZVEOZBpQNFaLkpc0RwZsMfPS5yahMBV0Bl3a7oqog54
/EqBRGg9Hha80rG5m6caPbyreIyhP6ko9EI9qGCztpASxddYCQ5GG65kzb+EJeBg/ulqbXzZ+meN
RU5usJkZIEKmQCZscdKNfmpTsYTTRily0CwQc5E8Xij6vhqtfQtz0c/a3UTcTfJ8sivt1WpSx0qn
D8MX3vswOxdZv4/vDHgCKAxhxk0avRy6Flbby4E532uINkrC5bzdc2ekaUh9gloZMCJH3NbnzcO+
v4jjhecj8aUmCrHBaxFuBMYEi7FXFceC3NXA/ft5H3yvdedlFC4HeS6+ligYszdHFNqpPGvjfop9
KEyh2wMJz4rYnbtgP682b6rjjT2vBuuGGg8hyiVCuW1HxctLHsqoduVk0utDOQObFlW8MrXBzczs
qQnic+XlvGeWq4JL4AkpVywUbI9f5YQeVl4qDEMEDNNaWKL5XvShSiCGKUKCNTS3ZRpolfmqis6s
fWL7kDqQqJi8XQzPFzV1FjKjATlEncmx8ZMbSX3pUDfOun+9g8AiXxZabBddV4sxbSlU0nJ8MuYp
dxQjGKDDHPDM+AHL5W3p5ZHTA92FFQ4MhHm4fFCEG9VKH6ckdGcSowGzIZdhkVtXheI5QP83kfTy
8x44sbGPfuki8ARlYShxwY4T048yvYnExlaHcxrJ2okBDC9EBqEOCPFTY/34ow+tHwZjztSxGOUt
yuLbYsKHSg9v04z6QJf2g0eD3LuUkuyPpCCEEB+S5h7jx3WswtAT/4bFsFP9ch8qw0NNIW2Gf4wJ
k+UhRkShWffNWyG+e6O5KeP0IsKhW1JWUXvlie21Cs7RzGTCRLZVg/Q6MaNrYt5FJ+VO3Xb7Qks3
ShxdAvfepmkHHTtN34JBX0VZ6jC2vIv7wBbkP5NIuAEdiEz6uvCEa0tBu4VU2Jl6f9uL8U3r6QjG
6E7iPVhWXcC6iTrHMvuHIHsP2+Q+YsBqKDeTZcBbn2Ce+1zUme2b4hoPvN1El7wdhCuxQDi9LgG+
oTvQpls/hLluXI0IOGT5DpzgRlDD1k5EhgeoOIwkorTSs7soLDaCMu50pG26vF+rkrqyvGSVFum6
qOcy1yxdvwAyH9y0rbfjNT5PaCuZ6oOHrUqYoTYgTvz66zxmJ0DXx7gbWmVBRIAQSWE7e1s39VMG
81ni703SZe2Zu0y6KTrJDtRgM0o3Ef+Q4x1Sr7ZSabj/6euKB5YluMkkBoV1H5kt+vF3gapu/UhY
6fBBq/AN1vM+1uJd4WvuIMcYVjR2Z913jXfrm+9iS5862ule/UvwhUvTu9RglVsfkVa8prVyp8d/
dfRSfWvE52uyyyrbym2G09xLCO8a/ed1I6aHwgouk/QyNpj/DrmACU34WjbDJirupRLuE7X5GNxG
4A0Yv0uIFyVtZ7dK6AzWtZkOq7IJ3IgkUoyvMvg57/5ejhpb4SB3IeR/oC66gT6SrN72oXHhc6b9
eG/l+1HxXfDeq7j4M1g7P3fSWy+xTf0Wx3VECXZZfY/xI+9Huo7zCw9Acub9Ev2/yVgCU9V32hCs
9BYsAnIl9ZOVPypwyj0a2mOIyIDyoXWmbQzGdcB+E6IwcJNIfsnltQ6/sChnd6DYHeAlptM2tcJd
69NDxDwjF956/X0mgBWjeCULyBxBUU41jWfmikV7Z6h3ZfyetimzSgQuBsx3pNHR6oy9/ScgFaoR
kWurZ694SUvdERkWSRaE9di/tUJp16IeUgmbjtDXW39LH3UqcSKsGaQ32ca03mXCTTwGf0P8yGKp
YUv5407MAOUnbXAV9Fet9Le1VpKurDACupu8WeqoVg4DhO7AwJkA4wnM153SGNZNC9/FxG5v0HlL
7w3AHikY70R0AZvpjdeHb5Ar+ckqpDAZtAO+LsynAuqHXzCc8C6a9grKE1buXegzx1s37MhjQDvm
do+Kg9zF+1qILrT4A/oV+mj5Fca/q8ysd0Nxn0/1XdU029a8phSL7cGDLqL3d0VZ7SKGm3LT7Tru
1JbrRq4QOeDcT9J7IPQoiFRXk4aGEgsOI/IBzeD6KbyTEs5dhL4SCCErVx2JYiuZpn1fYa4odk4R
+/s8L2zZe0UgAU1Jm5YxKhfGXpma90b5bXDcDflJhoSfUV8FI9TyBiK7la1SGSkoDZkbQF7bIk6c
pESoqod/n71iY3fRNw95L/7yNe+SLOA29w+q/uYxDhw1hdPdH9Tx3UAowBytZzU34QJma7Mt7KQm
TO2bHiigWaP7jO9eyb+Vr8Kyh7quItilHPTuuUcHp0irdRYKm9QML/HbAWkt7gL9VeDopfR4KaJ2
dVEgRxR+TLTxAj/cFQZEHMJgHFk2WMIY0yslD1+72LwhCLhmKayUAmq5Ym2M2nNl7xcDT0eNm0OR
kuXotKR68bmcoushHe6G/LJUAdJyInyu1krz1kqibkHIbIrmkMiqXRvyCrtnN2rU+77X4VS+Dx7Q
mPxKqrqVwFJNikpCK4HlbPF2JW0RcNeLL2v1oo0jtI8s18IjRe2kXSVxUZg9HWaRbTcCnNUvaoxq
bSA/KMQwzZBVt80ThmWyzR1qJ9MOXwY7JNP3e98dRVwjh3wlROOFiAAQ7wChkJFmo4+xRruzKMDo
iOwqpRTttMsRUEq5F2Dkp2PFB6fhOQ6rFO5mMjz0HldPKLux3j6B+EM7D9miNqzsOvuLPpnjte2r
gjpLl8zyI9pjruU8hOr4BohDZMVaeTqX2p9sICnGJ5YUrManUNaXDDuQwFKGHrmZeRnetRvhrl13
T+pWODtt0L+Pd8hFvqy0SHnysY4jdU55VEC3Ptp7mXTXwAzQihIPnDt6nU5q3WRUN8DDXQ+ZBct7
kOXbjjesDfo61H4H8gt2KK6VvFX+vSw9SB56uN5NP3O+u3c9usrEt9G6q/nXEgAjMG5Ox99p6D6j
7xYzOpe9zjWn5zhEctt7SgV62D1chOpuhl4m/uSO1a86Qv7ON90Rk2I/eG3LP3Xwp/BJE4G0yogr
KA9lMHLXf0QlKnnCTUYSX9Pp+DlFPDFS5YUhGI56JaMQtCuPkzdDErT4c0CCwkwsMiHpMSj2zTeV
6DOpAOI/NacqZHU0dOxerSRl2l/Zemz9v/6SOZv9skmmPBNKU+TT+RCAk/ROqR/E9NUfGZMV/M8u
cko+kmSWz112pefiVoIi6ZiJfnvmlZzcrWgVgChiTPZtRpZacZPXBdNXrtyLduhwRKcT3WCRoBOH
e+EqUPznnhwoBU/+89qfRfeigOJz/LP2ooCqvdwsq4S1peJBz0DrzYlkHPgvMhfoLMmDffueyLqO
BFA12KY3Sn2ZMFxQcY3Q5HUTBQz/AzdXSKlbmlRe6orNWaOjk8eM+TTqDCTBzHCPv1VkTEpk9qTq
TS4epEhA16rY6daN5iM/x+C204zINjsBXQ4AwQ1UKZQ9fn5VJ/pG7Nwvv2FR8PVyrOCD+9mVnmFH
pZNvdFdDeDm+PsfVOVG6U1cC7ZcxPwVhtljKilCDHCzyphjfKNV/UL3KTmEP6hMWGfKZPsGJfhEP
NgMOmLBhdYzAxfFBgKKh4nU6oxyaCgVKRtXz0E8xbYBV2zpeE0glp7jL3R4cwplYfXIHQmBAThjO
mfGNasatH5IasnoR3I1JTG2g3NSh6ZaF7Gh0gfW7wURnFEersLSnobmSRtIfNSLH652MOU6liu4Y
XEVeQBJeXwaQ0H7+8qfKWtRxdfg7hgryc3FG8iEepkKcW/AIFQwk4oaA7kzl/rzKyf3FH4czD0EL
SMDiKhlqvZSGYmRUrj8OY7aesmpL98p3+r5C+QgRnGB4VMQGk05ZtJtsPPcDTh4y+v04fcjQtczF
rguNXFHChl2HVuAnfAiGUt/aymZIbHxhzpKUvvdCDWUeM3waBzDfWFwFSlikWprx5ZMW3OJcv56d
JM2fZhnewF1/amCDVP7Wlaq5CCuVXu+wDuqdtpa2QgUO3pb+zjrwDMz89Tl3tM/t8NOai8dq5SDU
soiO9mzKNhtidBJImmYFyMPuHn2X6eDPO+dUJwoKPd0siEe6tmyha2NdGH3Bgir2nL55U1HYiBKH
ITxzW5w6CHjozSRC5F0AVxwHioZ/09HbZaFoO0l3qXVZDx8/P8tCw3SGlYEzhl1JoIUHZCy7xL4R
pqMntP9gn2Qq01W8Cm8ROpOulLfZlqC7qhxEbswzPD19jnSLT8fZwf+XniI/YTl4rASzkkhJMWpE
yjyKUR2Tn5oE79aw2LVKidBTf5cG6d1QG7dxku6bxL8qB++lTV/kTN/VtAd8HRK4fmcZwy40LFu1
CqdCWcsf96FAac8wxZPETaVE0zpQYgwTy19KSaGs+LYZ5jeSnh+iwKfVQeOguJMFdAI8NMBixUah
4UIThMYJqQQawXMqxfsTSClcZFBFYr8qUwsJ5VtdvyqaVzMLHpN8fBY6vbU7pULzM02cooBBI093
EeY2cnbbs1PaWtqZ5VMKtleuadegeOjlyXpQ73/+sp9kgG8vF3AZuByVWd+yVws6O/NGXYbe5acv
ngoLgju7kWtXScKdIjKiXzWuoD6K2asSvGrTtVF3K7+kEpzVDHzJ2BtFuffb3i3rS1M8NEnABIXY
P7zkVbEx8+wWV7qNpUd/Y9o2eSk5vXFWRuZEx5kBPFIOSNDwJEsxBz02p1ouiCi1uh/ymdmaHYSw
c2i4uUEsrYKsR7xbsxM12VFVn4nRJ0ImCiBkQXBJLH7BIkQrAkNiReJ0SCiXIjfdJP86FBAn4dkw
Y4ZtfefO5mGpo9aeCFgv97hYmPs0oZEReeQDRnlnJuYhDcbDaKH42vab0NBXxiTxz5xu5CylB1X8
532zPJO8alBcM+WbUcb8eMdBJ65FuWplCGDtkNmKll+nxWRbKO32FERyqm0U/0wMWsZTVmTiyo3/
CbXAPeF4RSkvlMio0K+j8bqLyME1wBxCQ1nQx2ea+8tEb7nUfCV/qUGitJZzIZmXwpusbu6s/qpX
nhKaC4p/hrV+4j0ePdXiPRZmM+nRxFL4U9la2TkyEoOJdIuiVKuK12o0nhmQLPfq8tkW9+Do96Hq
dyyYeY9ecJNGZ24j+dzLm6+rLy/PKzKzaSQWGH0QGrnWPGaq/o6ds914iLtMWrgahRSZMXHtt/eR
HyOoey2E6KLmanEZQ8btGAx5Wfge+Oj8i7d180eOWlcuISeqyXqsJCdho9Voi47amW39bbr/+Xpm
GhNqZTKF3+Io5zAjPb/k19f1XTD3CE1Ab9n7pA9Oi3HW/6buvJYjR7Js+ytt9Y4aaDE23Q8RQCAE
I6hVvsBIJgmtNT7i/tT9sVlg9UwygzRG9+O0tZVVWSbpEA53P+fss/Z6nEQ2kyvBf/P0kyXieaf+
uBYfD3505K/zPut9QfEWqhupS3kLirV+wiUHpTrAUcctfSfdIFWfa/4srSf22S9f3IdbPzpHqJT8
A6PWvYXCoXLwr8LB21qAoRq93U4n2Ulf3SsnQDqKqYgDPziaJkUe9yQkmBWmltGBfqOII7uJTQEI
auh9IxsHNs3v16yvh6RlBZ8NBQnT0QqiT7nnySWakkQBEFH6Kx97ZL6wdR93IGejy6qXHCuOV98P
+ym5Mr9W1q3/HfdoOYkFL0/zAktdOb42sGGAlKwF9TrP3hQfmlejrz3ESyFZUdy6luxvtpY/p2m4
OXEdX62gEiSpWaiGfOkYHFcH5PqaMRQWuroqsX5dxk6Aaj7AYwPjZ+Aw77rOZzg5p5rIta9WHexM
MXhG7cxh7mhuhWWQyFLZg1rojMPQ1IDBOZXlnnwYjWmpIfo1p3wTcv4Ja9GuZDdWpl3UPfdQTeJE
W1vNSjXeNPUeD8xbcJAUKEB4R6ZD5Dl5tHNhdqAqIaA+EjJDemtACS1b/6bqQ9uqQbbXeFCk1jJU
96YEg632Nu2gu2KCyKTCdMI1q/q8UxyjuZVqEu4ZQChv1QZ4Z2S7VteeBaOjTZq0fWUSEkXCiQ1+
nu1HXz6Ph9rp/HpmGt3vi6YR63pWzjsObiNR9dg0b0FyyuTI+LTXkFN6b5CzOEvzCRytbVlXNLWG
0mgugMC6K5IDpcxqkTW6Ao1N/ZF6yU3jZedT613nQ9svjUzMbENMSUBiDdKoE7nAzDb96KBIOGj4
gnTQShnz2Dz9kSXGOh4AQ88rv6g/IThZNJK3FAz5IHd6SeZgcnsI841434Ty2puA7o7R2aRT2QpC
+PcyBPwxTh0ffmNNBaQzaF8MFCRo015oU8qWOjL8FLgrBdgQunon9E5tGWuqvNTwcvUATKmcnrWI
Jv1KPBjFXWv02wiCcNG096yut6GBNBamLi4FvTWtx4oCEU7n6z4JnxvxLJyilVEVezHpVprULRId
6r7cu/TZLbwRsj0NNSe+yU8fBh6/eMVDN33/33sW6MNuWemJFdFPaiwM8SARaTPlbvIOLnUuFue9
96pnONxVNy1MyiAZ3QneQhlU8WJE8fv9pXyagkdXcrT5aHmYWIY3X4kWLpKYgw/sXm+8+n6UT/kU
kgu/3fDRShCjGA74AKi8waUSnn3HWurncOr3wfakmvw4KngfS1FI3sKcIXg8WvD9qasDKaPoNsf8
/YEeBxdwHgys6vaUYvJTfuF4rKNFXm1BWbKUw/y3QcIvFfx3hrW5gaPpJuvmNjhxRP1y3ny4taMF
wy8oO3oJwyWCuq5NeVEHhfP9q/oEVJpviaCKjgMUrrTVHr0qSJGJFIvM/cmgCie1Z/WIWGnMdHDT
1oTo1aCnTKfFi5ykIAoLs5BuZbVaFLV+8EXTCQtK+ll+YZW9mwQ535JquGqZLnsoXVVzaMGhW029
r/vhxDHuq7lMyxRkH5XkC3v978upZSWlmFtMsskzoVB00Adk10j9EweKz2ddnhD5CJHQj/WMJO3v
45CM6cHo8hamsKmcXlUvrObeklAq6NJiYKdoBVvpz6b2rMzag2/hKIfjQl26Q0WJU7qIjWqhNpuB
nlFT6rAIvss4VQ76JVpEENmYcbCqTVJ3omvv00lPUUloQizWuG7WnqPLhojdqDIYWdoxV3Bqlrov
252+6gQYZvnz97Poiw+DwebQ2Pry1EVKM61jSCqL5oV62FZZF+GKKo7kwnndqg3N+Flknxhz/th+
207nG/ww5tHHqE+Ej0POmLNWWgdxEWHEsRjwxKhcDSPNE8/zi3tkHswuk3QHWp8rA2bEyUVDGcx4
MQYWP2f0nW7Hm3ZF57MHe+CU7f2noxwTD+E50mz2dJpLj7byFp/wuKknoCbFizXz4Bm7VQFETvWJ
bUH9aqX5ONTRvmAF/SBZBoCmEsFL2qTUmBC9YaSjq7tOTmhFOVeVaiVH6R7TcEw+8NMWYyhLpa3m
1hKFlhg3l6XqL1W5RvZ9J5fNWa/S6EJfiI4xB0UiXP7QVcS7YpAesqFxZc88tPW932nsgzSv52fM
y7AdzzR0s7m3sTqisC54LfXsvq4Rioc+yJXH72fRqRs/Wv5atawaSefGW/1B9V6t5O773/+p/29e
Xz882XfruQ97f1ZbeplqDBBtWpo4VEfZBST3WTOfBocnyadxqm3kq4URVT8lnZm49YkC3kXUcnyV
IZHvVCD2Jex98qcT9/X1g/s1yDx5P9yXkqAOaRUGAUG8YgrgAbXCoo11ZiGhinAiEqK0IZ3Yrj7l
qP96nL+GPfomSCoMShLzTQwvzQtnR/+ediEn3CK0oEYV05fhqCv/grPu7bg+9UF+6ll5H13VaDJE
pk54dXTWYDFSlDF9v2nTrR101OkT9bolmbf4djoMUKrCGyyWVsqS/Or+VIT11TMnzoSsTw5X/YRS
i6Oia1N/lmljzNHSeGG2JxaCr6bOxxGO3mpE/r8kBGAdKOM7oGqORjeHpgonWjU/BykUTVhNyXXO
/LTjNhdP6nxTwTttoQt4Jk0q/jQlRHJZtGuL6LCpn2Lj5vsJ+15K/X27oJODXA9HnBlDfpz0idpc
9pKAZFKrknpPkurOiwPFlgNPdgrvEm0fLMlpvFLoM1lUxqQuOjOkGaKk1FK2jt5ohzqdLlRcBAv6
vto4ocstWtf1eDl1vTv2mrTMevU67DcTYn+93cQFNiG1ljzHRvSAsMwKg0uxh+xcVavUuAys6MmU
cRDC9zBI8s339/uJHWKwVTFJJfq7UWezh/z+gaolByQ91tWFdq278IaVNY5TuIAsa/ghKyRU4Dpm
xJmwUa9AIixLZ3e6n/7rq8AOlZOBygUdHy/rEhIWu7i6UARjoZaHsdTdBh0iJNdVBISdI9xSjpuF
WNeXila5vjat1SqmwZayZ/0m4JHAPrBqrtBrMU2Sgx/dln5/Yhf4YpXmYf26TG3WiXxYzaZ2aKpZ
ac5qhlPJtKwexdtpTa/lKntqz4qr9lqtsSb7/hW94+CPpiRnM+qGgAt1eo2OFrOqGczKb3k4rfhD
EHwnV83HRqXW39UXA6QsJbap4i67nAOktqHzspSf/eRWxAlg4OyolxkRpbAQhzvJfA6DH/34IsMY
03Awq6vLlNNqmL/5jbyY8Ic0T+xsX0QOv5+/jiZY6lmaTyOmys6W3NRbUN7PuqutMMh7b1ojiemQ
+DtrcKNXN60NVHyVnmf7U3iaz9nco3PgvGp+eHdtGvpVEcBX0y89F20lXXq6LYHoVZzw+lQI+EkB
P39W9MsBmyR9zHw+emcSktq+Q/OMBSCtcuGFHJzJ4qOAPDpT95Ow97vRDodrzX9WK23V0/rmJT+E
MHFiegTopl0Fs09S5++kkQ4UbaMD34/rclnLpxhFX07qj5d6dKhDRe/FaqjMB+SBajj6Q8DBi5ll
8U6uWY67+l4+kV/G5prHfTypiVnfsx24eh+v7eU4daYUieqipOAqUSAs3yQZ6xTpvG9w2jLphUYN
2b1ZwvhWNY8FMuUCH0ahGJZZ2mHKAanNg7EsBI5UYu5KySlO3iALOMVEdVhslr0nLwN/lTQ4t0Si
q8oR7g70GhuPufrm06qpdtoW1PkGMN9jZZmXemkSFIhYvMbSVok0eR1Y8mPYkpOSQ0S9bbuWQ8UF
iL+B9fmos8ZMfe6k/kYyprOsJYHNpnDt9Zmj+zTd9qQuLRxyleHcqttVWyPUl+VtHf2oEGUthZwf
iGeICPEpXSAkLC2ajMIXycIm5q6vH3SSl8HP0aicuKsWfZ2tjFjetN2rJ65Di44ZXNdEf6VhAyt5
56qBxeF0OSERG0i2ldVLw8bSVZvJUpbKXNUlRyb6PKCcLmH/R6PB6STSDGb1u3Y7a3az8kLSLoTp
Pop2Fd5cfruoyierXHn6a9YH9qRPdqlrtqi3VGZYkBJriTU7OEPEoh3LDcx6E1P28jodMahNiYUd
rEWonT/2cb2yVCQPabTqDAuPO5zGYtX2tJsxad3S1JaGcWEEIvHEo1Sct9Zjml1L3psnHMp+WhTE
iYmwr8oBD7p4UYNythCOd8NdrxsQQFFu8LPVSLiFwaemHTqpWkTJs0ij0ZQmixIjFBWjXku/SKm3
K+PPYcSr1MDfhcC7KYatJftkDX9M3pufbEXU0rp0UU4vvpfvVZUsm2faiUpLKdtQo7zm0RPG4k6P
71ZUR2RC/FU0m1bfIHZ1e+VGHK9wn3ECrGTqn+JsoFA29Gd4Cy3iRBg/euVB9liY5Ze6Tu4GmprV
ollItNiXgrBloiIcj7fDdI1Dzc4oL2uZvKb0TN2bBszzxigWVnDiuIWm8NNHibcSQSsHAnxlPtVV
O7Mri74fcHxUos4GZPc00dm0pHq+Cjx/Jwt14kydEG6lInNbSlCh1Ev4i1w3tZGukt4ygWkH214s
tpJpHkqjl1xeKfOjueD5uWDKkMZKu9IPbiZwzmTq01g5a0Td6egtIcEahUtFx3xVT1rauwPl2gdm
7mRiTS9NI4k3geRdSJs4wSGv9Qmn46q9iZLUX05FHdJxEb8KnLxoT0Ug0j4YHTARtxaIEEPFkasR
QWtJSWUsIGGF6mWhNFwcZmFt8KaJ1n0lXUZhlyzlBve11HqUsjR1TBQeRiXyOES7RejWmqyO3j4O
MmfCqgU9W/w8UaoCdoQB9MWgsmwGNJ8oCLZrauDXov9qYYEWpZyXp4Y4F/5BitWlf2N6m6nZAAjG
2yJxM/O8D5+kgs/GaM8q/KXMuFoTeS60/ka1ruM2tX1I2OWMMcdD09CYlZRMKoLnMnpS27Wi3lQ+
LV069qhSh1EGJCRAKj7qd6oYIyJioGiOXj9gHkE0fSZghh1L+TpWr6bGcOJo10uJI7HOGjj0VtJO
mkS3KaqzRoLuNSA165R91QkPflWdeeG4jCskPwUfeh1yWG46O6vVtTLi6lCaBy13Jd+yM+NRTDRn
EG9yc2eVrZtU1XlqGvukQ1MtM1bTrcUeyI/4VuBd7clnAwCH1hrsqsAWlIOo1clLL2Axa7qdlj1o
PiAgjJzCiba5sC/31PcuYy2A+CRuFZ0Yi+JdUkY/w4F1oFCcrMKxFb5pNhBLpGgg2HOEpl2Bel8Q
yqwiNb6MDjF7Rlo4Xq6upERei0pk+0b8kBnyYyLjRYkpCAZfAQCUFJqsXx5aloV5EqIywdmuY7W7
t/BcLKU3iUGMFJV/CV4Ry9yY5gf2s1wERtKbjozV8cTC1EyVXXQXMaydxCs2jSLbZo2omO6FyL80
/bvayK+0EbP1qnNL3JLFMV5KdIXJmBz2+LGIdmrQE1Rua857GHbLLZ1B48LTzos2WfKRLxP1nh2Q
UV/riGyrcS80t0Tki2zSVxOSJtp3udtdIMWLSn7zdd734G/C4TLkkkcqafpMFbHoVTiLjdg1Bno0
htSJoZQk9ZtXPYYBGYQsW1hFsmzQCKX9vRRLNDy8JMNeHe4n76eBDle7QFK5MIgZteAuC1Yt1qNi
eAjEeiFg6567Y3g1Bi9awEbHwV/UStoOUNHQeRWVP8vsShrwOtAvCv/GD8dt0CgLgWBQmSEkzLu4
vjTzs2HMncFnbb2Iw5+eovOriqUSSqsh0xddhgsqDpENlx/VCEStezbdzNQB5wjLvigXikVzBb0P
CdPDYjvTNFZZGUNHwiFEAs6Aei8xIQlCdUibnqwunqG1sKJP4kyM2HbxAk1i4cxon7KJmA5Batrc
qFq9wP4tHVDEUWyu2/NCAYxnlPeCOiwDNV3K486vp5VA07cHwU8e85WqnWeTamvhTsGWsfaWRU7n
vfnIGXYxWGvN2tH+Z6VrAWuAok8XbcUlm4d6uKjNapaHLUr1TMcOlAR9atI/DSVBpUFpMO5UCWJ2
Ga4zKnRKYS7LYZv5pavzRLVsXeiveQyRZliLfuf201MZgDKY7uuqdYpG5Rc+VBmuzuLBF3ay7i9Q
UzUS6VQVUlYWbKUOirpOB1E7nPfFbUSC0DOpYCp2TrVRyy5TQbADXXK70H+sNMKAmB3GHx+MiYSw
9iOjxUxtO4qwL9F0NYYAaYY7OswWUV/b09iszXx0xSx8jNBG0N+klxOZB4xBYx9jJ42/jaV1T9ea
dFWl1XWmKC9jjkntJOl3QeWtir4EDjMzCAV/1Ye4daSkpTjbKezq+T1CFZLDyXQ9KtZ9UgMfaEft
WualV1l3quL3xXaLrJudVqRPVoEX+3tIIqW40qQlZ+AIyHftdjiGBOsKKOb3AeTnfJBK2dBErslY
yFmOYhFzLEREiR0HfDTqYX8mtNKJkvUXMcTvQxzFEEMTUCguGELdt6AwYid3lav49oWTxFK0VVIG
8il08ye7OMQDv93W/HQ/BHQRriajUjFmsGk2tRvYpAtgV59+fl9kE38bST8K+wNBLmWlZKTGHt9k
JzuPXc4L0fJlxv3ldrcvsFatHeuiO1Wn/2qG0GGgU6CnGP8pjExH6mimWBOsz3YlYb4tjYYtL07X
ZVgsC0Eiuq/OQ5p2v58yX77QjwMfvdBGk2JZngcOhFWlSBvqZS0BQpNTMqU9OFLUTWPKXErwIk/3
uhfu0SVeConulEa9+f5iPoeK5ITmxBCxNLqRY62KoZZ9H6TV/F3yeoNuIUgAvMyTkqvjLp95Qs26
fg6+JHkg6xxNKL2aRmNknOwshLnvkX+fm0cIGdff39CXuYiPIx09XSoXgtzIjBRhPjVM9SJqOO/t
C6nCVKGm+fQ1z3dWgYv7eCGdZGZ+VRH7OPrRhyP6aZTklKgI+JWHyc4ADQqH+gUTewfCimF/f7Nz
Lvj3QP+3p3oMdNSTtEJMwr1qM0vDsogtfmCABsnlJIJ/fmzfDXWUdzfDaTLKkqHky+gmu2HmnpXr
2hGXdPo73OQyBg1gv5BcMezQ7SjHpw/RAW7Rql9z/qxPXdCXE/fXhFKPSo9WMU3aYPCg1blJo77x
k8g2+7fvn++pyXSMU5TLPjdDk7tW3fapddEF0swwLcNHeZ39+6yx949ExXsKyyCQ1sfVxsgMYwUX
V3VhnMMMIVtkUaqaR7RcxUl+mFff390XtRSmj6ogL1ZJvEKp/P2jRCtAAQtxHnenFof9JC9QBTlz
WxeiZ1ydV+0FNvORtTRXgWM9CifKue8tLp/m1Ifxj0odeJmViGR5h5mPdUT8AtudbMEthxanM84N
ypgFDeZ1JNlSDQw2exbFR3k+O+bVzq/CtRip9BsTPXVIh0LXqPttHyOihCpjewNQ0Tbfd6VxX/vn
YckxU/BuRsFYS5iISx0hBcd7geDr+6f65cT8cFNHK10ipDrngYKiv7oa0+eSiEs4MS1PDXG0xFF7
0/NeYAhcdiiFbc30MalPibO/KLbPswP/BnKskDCPqxedRBuImTEKyAV6Oby3xC73glOv2mHH8XD5
L7DX5kXk84T4NeRRHhkIJqJgOvTfK5ozew2DJohfgAbOT7nOfHVw+3h3R3M/oC4Do4C7G8znXgM+
WZ8QgM/v+fheAHuhKcMmAbLw0QCqHGhCafBxieF9iLq5SXPbggczlUiOo3L1/az76nY0Ec4RXzM6
ouOXlcZyYmoNt+OXd2JR2lZlLr4f4ctjy8chjl7ONFlVZJq8nH4preZcNvHCBbPBVlfR1rJH1z9Z
Rj91V0fPsBtCTcx6hsQOZ4mJmi+WJ77WL0+6H+/qaA2y8imY1Ll0EWzmrr9h7a3JASxiuz5xjj91
L0frQiiEviKEDCRbeBFXGVFTb3//ir460X68l6N1AeyZpkclQ/wV8zRryDUocU7FPPMj+Tyzf821
ozOOMIiDkM8LQzz8SMOantV+UeqvbXsKdvTlEvThht43sA9hiNCXUebPAqqh2Bcbxfa30hW5IIJ+
gKPyA8knlzz19w/xxHs6FjNWoRkFg8KYqazRlLkCcOl8P8KXp4qPt3V0dqmCwe+QxFLeXnW2vzZW
QGxulEvy12CbF9qJhWj+SL55Xe/14Q8P0Uxizv2zMMwfC1swLWdSXCX/ceKeTo0yP9YPo4iDPKYZ
6b0FVKKb6ax3SdjXi3yvOeUmxZAJiwxEwT9PjPpVWPHxSR4tEMEodKZMrZ8TTAzqwtwMWyA5+38F
rH1qqKOFgpb7yqsGhlIajLbOG98gXQq/XAe+my+reHqMk4uiV1ddMZE6g1XvlXYnQKg2VvQ47ouu
Bh7zEIbXUnabZ/e0D5CfbIDRaFgTd4teR8RSNGDxDmpGmlstNl7xs+0au6RbEIvVdRYObppBCRKu
et1cmEm1kMPzysc8ybyTQ+jx+VU6Bk4i3LXZtRjehCOwZZAqsXkpghpRtOuU4CDO1mkZ2xol7JzM
ZJEqjoSbhGjddoCVyAnWwbNV/ZAayGoTh/qKRFywqhXQWpZlKwH+Rs1cyyqvmgAtWnTLFewF4XwM
rG3vA+ht0DQnJSnEsyymcjje+Um7CvNwl8SBLYnhAPVpeNWbpLGLirA+HjxIpm24HVth38Y+7FPR
wa15p2qxY8Yp1hnDSxE+dwgQ6sinYng90slZFXQ/KvI2UL3Y0fhwTsyt+Sv87rs5WrALsTa8Yd4Z
Zh+C5gZbOrdylC0lzF3inhKMfVHUppT/awM/dj3ojLaUrInvB0tdxCKATijUHqxzeQlze00yuYGH
4MJ5ml1elGW6adZoX3s0JIFzSmT15RL4S7d6rBihWY68bse1ZBR/fJxsi/bE0f/LnerXCMdiD8PE
+gCY3PzdVhsFvfi/lp37MsL5qMA9iloVf5SBCzLOrEyPLhR7dg8uL0PHszVHc0c7c4q9upr3++yk
scSXS+KHmzxa5mU9yiBGMnicm6tBDu2gPVPAAL3P0/94Gf7Tf80v/pqR9T/+i/9+yYuxCoGIH/3n
P/bhS4Xl7lvzX/OP/e9f+/2H/nFevGbXTfX62uyfiuO/+dsP8vv/Ob791Dz99h9IRMNmvGxfq/Hq
tW6T5n0QrnT+m//qH/7t9f233IzF69//eMkp5s6/zQ/z7I9//tHm59//0KRZB4cDs2ZZ9HWhF+MT
/I+P4/3zLx+eUn7P//9/yevffr7+bZmERfFaNf/CL3t9qpu//yHgt/mnhIkWRi7Yl+Jjio6Gms3/
/BFnatg0ioXVKIDPP/6W5VUT/P0PSfyTjBmd0AbaIQgeCpOrztt//hGpLhq9oYooOMOp5h//c9m/
vdBfL/hvWZte5GHW1Pzid3unD0vR8XMwj5Yiy69hV7Uq+tV0F6DBMqRXzIYWKgUagYIuDPfYsGU0
0OVynBBnrcTMsSobWrMJSsDbJvm8rKjGslGdPF4bLzHFJ3Fj6VdleaF7h8lyC7ohEwxl7s32LDJ+
hh0OGRTxw+alVC8l9czzbzpvQ73CRxFAoUx7CoNrMz4ILQ1A25JEnn6Rm2dqdNHVu5h/7gQPXMt5
PbhEkaAQdxIZODk8VFjdGiP2YM3BUOltYueJn41s7XlXvXWnhee58BqDRGzVAznDRW3ROQUlMtmn
0YXabXRp1Xk7LXf07GbQFrFCJ68tRGu52gT9k9xBP8upAHk1imh2w+tAuZmgMcb30vSjwyEs2Hv1
Om1AO+58iHH8nn6lF+sI8Jt1pkseQq07hCUyjnYDRiHnw+jq4VwyCqwzqXeiZFfjKxlslX4/dhcj
xUrPDoLt1D0K+SoB5ydidRJdGALu4GujW1fTg63h6cTBhP/nq4neuuGyjW+KHrVBtEvTfaYdKvW6
rK+9ZB8FawGKPR2D9HXA00JQSwE7ckdAwcIaZYIck8pcYfZUBn+1SP9bC8lNTttT+n9gbaCX67u1
4LoN6/r142Ly/gN/fe98uKqFJJzmVIwEoPbyTf/1uWt/WrQFstzIOoZAOMv9+tpV40+TxJwI3VfD
be8dffDPr13V/qSvVrcoA9HjgZhQ+Xe+dlx2fzt4GOib4IPR5cKVgRoRj0siSkj9Wwqp6MrqFDzE
qhUvRTnyZwBaxGcslvgDW/EEqUhufKQ5RmlLvWBcpHijbIKpFJ0ioCtQlfz6YNVNwTcw/CjqNt80
Xiudp0Nu7WIh8c+sEV6vbzZ5Yst1lO8hXRUU/mn/66zKQdEqwxC19IkPsO62QziZGzP2a0cXCjFa
yJ3U7zRFaF1orfE2qppmhbxhehwMMnZDp8FzzK2c76xTNLBVw3Vm5UAC+WlXMSrF4tf2ygK3tOqh
8bSB+d7UzOziMtE0at5DVtlG0nXmUkgD3zXGPnKSWqHjS22RfcPNliAdhppLAamlNh4mw2VUiGRP
dR2bDgtuX6OWqquoUbE1mobmKD9TcCUxupc+GVpqL+prVYeyI+ZYCOYUSdDBWtGWtPq46IUEgwNq
YHup9rutlJQxLFFJMjZ9Jxup0wdmBzpU8Rt6OuvgQcxG4RlTD7T4BY3HXYqZFEYn43aoUxXBgjQI
j1Mlyc9pGxnrplGwBMr10nr0pSbeVuFYXCMdAE6odsm6q9HbDb4Mm5C1b/CUBlxuO667PMtoJPA8
w84yxW0qMVubeILcQrKclm0FxtxXJmNXB1pJGxiClHUe1PVEnJBou9zIpWVbVNMmiS3hoIRiaCHZ
yF04Iqis8kgA2KukGaIuIdQXJU6fZBiL2m417S33S33XQb2g1ytHCdep2qWcQeLTi9Tc5C2gSKCR
lQs1osbeHIhrq8T6VgfWvErAhKyNPqXvmZd6KyegHb1ailcYIshumdXFcvDNyNZMAoFSEaQbNuJE
ttUygXGBAlzXJjyxBsMdq0Ba1sqUHVCTuHUTG8+9gZhHznNCCDURbeCt95aclnCM9XwZG6A7xKg0
tqrfq/us9rQl1hvBIoG0g8lX0i3iVDM2qTmlmyAtmzXkvWih95abdp14p1D3vVF1DywyXCBhaYke
8ZWeAGtp9Q4FWqQ+5ABW11UjQN7WfDnbeVaGdEasR1jDOe3WS5UM9kOQwCkeo6578Tt1XHq+gsWC
2cuyXdONszFrrSkX1N4D108qPB4T7Gr6zIBNPykoDkJD85bWWMCigsTmtHnLv468S7h0lBKcZuhR
3mnJ8EOuJrTHTTA8Z6Qgb7qp/xELbL2JlCgzbHOHmialE12SXEXQpHNLrTzitVFwe53+uLwIKFal
PCIa7qR9WQ7aMstSbMkGi2YkJpoGflgLUKYUiAvvShp8YevTsOV4Wvsg6M10K3dwWb1O7Vd1nq7E
YcjXmVBLtixUIuSi+CHn/E8bn+Hd86ly3ojM5DJFi2B4tBm3mqA4ujzPximtlPNBja6SEDba2Azh
Sgjj+AKopoeStDHZHnvygiUszBa0a4R4JEPCeKfLw4Deum/PG6UzXsshkHaj2aq0/uk1nSEyPBNc
63tEMIPYnKUqKS0HJoS8l9sGCWzq92CjB93KDkFcRrsgSDWPg0rl5jONzmunZ6Gvxn1Q5NPP0sgT
FK+pProFXbfLQdWHVW2+91Uk1qvkJYJt8ftcIR6bbZak/Q69vQp+ZORcE9/GGEAVdthHFQIeOrBx
mmnDzjoP81GZlkLZxvcln/oB1Dr2RpGQTfgRZXuTyo2tmL68YSsLoB4MpUdwWOfMUEPldJTr5BBE
0c9cZKh1YUfy4LDfYHaWClvZ8Ht7GMNm0Wgsd0k5py3CudHMDIW7pG303RSn0Y3cohm3evPM79G1
GVUu243M1I3zIHIH7OC93PNpIhcsf0P1uj3zOxF3s0JVXRlNi23F3QvpD3asNkKP3o7WSpKQUg0j
MygY6IpMjBrfkySJlmEVTfsQ1LfThambp7gPWGr2oscV9Y10Y1jdg5EkB1UMrnUhtELQmVG70jNd
DxeyJOHe5w/FuomLp85TRryMcv9MA2HJKVGBJhcmtdMqDV7g/uBjq0NFcxdNcHatVnkQPMl3/ERN
MVTMaNUYvOImDo3xR1imphONgEnKGN1X2XZ1g+FT/ign5YPVcfTurXPwMrQfdtVP2vGggiN5IYov
HFaLfhXFxnCYBBUZL691k2j1rjGQX42qeakkkr+Shf456wXvvqmLwFagHtp+Nk1s29bsABVGNPtb
LYtZ0KobL2JvFKjXXPme7ENgV2Ddgu29TJIQfmUbg8v1kxIjGdRWCyZhulZDS7wusAV9Sqc8ooPD
5Aw/hKG36fqsdOtQI6/Utcn96MXDtjKlyTV1QgmxDj0ERkb+0BZ5ptqR1NKtYmDpJsmF8uxJRbGS
cCAGXdooZMPGWvuZB4l8DrZUvKQhAMKVwKWeq348Jku93spmNG57w/fu8m7Qol2Yl8nF4HkvUt8n
28pjE9Pz4dKnleZaUGTD7YcJu5e60RalURgbKw5722zQlJdjiKK7LBSABoJfbDLNw29BzOjRKNld
WJdN/qFpLhNTtKNcw3RDHvTzeBTHHsMCqbj0h8l4yuTkopN0Du0cqybQ62md7XnFOHM1xphd9NPY
3imxCNaAL2owEb8iYkVfNw3Iplo/WUHf8h2QAsqt7An52i87gJEZR0+ke6oIj6HiELEoLCGxtaTQ
H4rQZB8slGrniaW31+WkOARV1F1Vfo3bUx2XdiCADRlTxEXLHFQaFYNBeOEaEyQ/4kDHWdqZxsEv
PWnnB6awsnx40rXaLGWtkh3FT72zKdBJqSQCyZteTuJhEVtwm9vSm1ZWG7hC/d/Unddu5EqWrl9o
uEFvbtNbpVJeuiFUkopk0AbJIBl8o3mOebHz5e7uM7sbOGaAuZmbBhq1q2SSjFjrt021qwfgu1BY
xKEUUXIYXGKsDJTe1kLo2Uc+7+YEddDeXA+oXddjrNyPnsbQfGGHxoQenz0QMir4ruwWD34V6bs6
btLtnITzYWqt9kkMoeIKsbS9GChMXY6WKe8HaTT9rkCQspp42b1dKnxHLrMitj5CO0QCnoRoyGyj
DLd1liQb0hKMxzyl6S+jsNIgFNZvXuZWyPcWg6B5KkICHApHKusxjSuWwrQJ5k1dJDQ9zFnw0WYD
/QZoHF17UyXgpF0gqy1USfjs1t3v1jF+12RzPNJWGa7C0icQnWu/RBfUlJ+R0/TmyiyE3OZeH7Gp
BYoJpAxfEOwbYsWfGgeC/LZWmBZMJGn96Lpduw1YGTZyyOcHT/CoSAQUfONUCam+3ZgaKo1ZCz1x
XSKgc72p3/R84BeaAF9dZsnN5JnxpkyCdD1Pk/gJyzlYhaHt7JXmJg38PN+ZiiwCPgm5m4Z5fq6m
uV8P5YdEh74I4ipf2oH4SXQpTlXEJFbOglEV1U35HlR03gVZdnK9+TFpfRDW3hg+BQY7kfftfYd7
dc+ccm1duSnIJGnb9IemP1LKqwdJWUBVzOQWuV9Obm+N2gx2Yz3bJ49haQzHfVEE93HRWGtsAPtp
LmFyqV1ZdNLg5Ez9fUtM4GqakmnNQUhKjMdMP5o4AOg70MX8ayLNlGNz1IxoUS8ERZJ+96AnENJd
nNVjs8dKWBrXOui94Grk2VfABHu1DaenjNml4jLtfQSptk6uRoKzJzCLkaYSu1jNk1M+xqVDtHk0
zSsl+/CQd0WyHmdi0CNPs9H7UTsw5maxfwxn3/C59ZKEJd4Yr6OJMn4TFeZNZ9mKh0Txn8TjAj23
PqOzNnZdJLJd2MxsC2nB7Vqabro3EiKlg7mm5QYACYC/IIrddNuElYtU5Yyi3TtMAMPSCTLv3rXb
dh00GfaJ6SYSpxXP3yqmnAkCoCg6eJWgMLp1qmSZLgbVpmvHLTiFyybd5WNcrYtYEINe8QF7CB+o
2FGOPIrehrkNk+lc9jQhjdmbX7v8IrpqMvaVLpggSn/bUuq3dFRJiXSrBX0UZFFQVRQ+FHOPZkq9
3TBhLhP1WGazuQ7UXO6okmw3UMOLJPGCQ4V895A6pFuNbTFcUxQQhQvMJNW87vxEvpqIcR9kruVC
2aJDh2WnZ6Sm6dodCeoPsBxsWxEke8824m1tRvNaM4Jfgiy0z6k12RtZ+u7WK4gy0wL7hih5vGd7
HPeqK1EO6+k8eNmV6nbr5PajsR+buTjHWlJMaFaRWPupLvNNnw0l0vzpW4na2mHmBT+zDDTz+FBT
Jm5lVCeP125cxF3nLbN0yp4De+SVTZLowdJj/qqmIrdJHR8Sdz2OZvfUhlHG+lBG7u0fKGmuyFz+
J8+Saxbb1UTmRNWsdRvNq9TiRDCQzi4TBHholau3BF3QnWW4PG1DYgwnr8rCjp4R462tQ7EuS7KK
urgwD6FVz0BOMwtrAXoeNtW9HNqANVIk9/MYR2tOuPLB82h9SSmKWEq/oTG98qdf7YAjQvQGj51G
KPDdoNF99ah4GCk94BxaJDeksM5IcR+92HmZJJ6bWvj54yC1uRqxRW+Q1hf7KZjzcybcJx4Ghh/V
a/MwG50s1y2mhWU9GXLfqzhbB6auuZ8Fn28qO9pWOFhuPwvJG/E0XUrdh49UozAT2iQuvpU8GMeO
vA/wjqY5KwIhlw4e+qdw9kgRotblVzxrveyqLvttURz15hta7HOzm57+rfZKbCAROS2ZZ6W3t6tb
pg1InBeN5NAG5qcVivH4byoQswDogHpzIhwSMkKJTm7IXSP8O5Ep0uL9KGFayK6sneLOmqy/BwT+
N8Bt/wTh//9B+9uf+gaCd/8DkLsQVcL/GcTf/se/122S/RN0d/sbf0PuXP8PBKQ3TRK5auBtN5bs
b8ida/5hEv2GXg2JqeeQpfO/cXrX+cP7s/Ya7xVeyD8h/H8gd9YfJuYCstIcJOIuQuD/CnJnkezw
L9CdbwbI6HC5/5nnHd0ogb+y4OE43hAHXL9zUpv7IUik3OjQ797TeWRuoiSMe7dlkiEYZt4To31X
Wu4ncB3VsKG9NBteWBIdkB57RC+myOgTW+ynilA0RcWBq6m8JG4nhRnm7a05DfS28OcDTT4LIzeP
PNd4mHKkrpN9UjKgeGnaVOT2DjK9dfeq8+R23bLqEP03DZ7QxOyLZd4RBWZP/a/BJXFdjuW+lIwW
jd99pDQfUbpFt2/wEDaELEi7oUcJbmvpMjPhuDO3aVeM62FMI3JF7sLRYX4y+BG9kQiitigeoS8w
dPubzsfCQo4Z7YbVI72x340QT3nAxa87f9kJbktT02tZzM+qgc7HzbMwknFalt3U4udqDtrrMfvh
RKEsQJ4HukBCunPrQQRLo1Uxx+mEYSE6hvRKFQXdKrfuZFU1hP/hshH4agaZH8183JqzfvZz6zg0
qbt2A+/EcIEN6q0dULq5MQUT8bxVedrvnA7zRlpbYlESlnmL+Af+wJAxie5KPZ8g15gbb1kiRl0Y
NCGpVK6BlFo619qjBx/hBMUGHeOu9XFFB/KDCXIPhFZt88aoFk09/GJdOhAL/FiEbbFQmbEu+h/y
79blPMPFTCG//d+h7rhMkoekPetC31MJl6H6TbwFrq93jIVnWpjOdpz0oCwvtICngEvEH8mdg1+1
ZnOIRvuANQ5crgdDptyzMAJucp9g0KE26Vsq/F1rXANNMXPnPBSWQ4FoO/U/CNz27hRupxoADQcv
iilz0XbDY2AOX0bsoWiq3OojidD4chWcqDPdxLRRidbdNqncBH11aiVfoQSsuBhqIF9UG5usd0FI
k54sbR78ST5o+kGWdIVwH3YvdUQunJ6oNI2k9VFN1C1EFMQ75tGU4ZfdMX64oJmAJhul+3PPyt4X
JMhlUmIlyrcEZmSH4fbDGaGk4YWuoIIY8ps2OjL7de17KCP6N++GJI9uzbYnWkywqUfN0q1ptqtZ
cFhmd6NI+g0h6s16supT6KSfc+L8jgMjvButaJ9m4U/ti9fcl9ex6L6VwacduIFcAwLa28hEr+Cy
5pyFiR41d6ryQthEhVsaQIsDawSMaUdsRg2undCf7vMRqdvclMbSd+UHyKO1Nko+cI41kn0mSbNP
yYgRlOa3zotfOr8VaVFK5YmGR8ddGflP4to73YhzbgTzwffeKfpYSkfHS9211MUOACLS4cCYgyG/
8lB/KEvtRj3TIXTvT+VlkNFjWvSacBWkBr13LCiP75OQgMbwKa+MSxtmxYqJezPiPErocuMO3wfz
tu6Hb2VP1prqTcopshfZMDxGfYxIpTgbHrykuPXPZUvX0qQXffQxTUp2/zGH6mH2+JlTbH7S1z9J
mW4rKYGUwSvqgNYrfIHXGEh2lXQ0IYe/DBiK1hY7v1NPxlA/jqZfL/q8I2R03NjOgCewXXi3Txdf
ovY/i/k+aEFSvGxlFzMu0gNFG6tEYDOberzexLIu4zxcId/d9iJWmNPMs+2rs6NzwkJt960N/M+q
au89Z8KzqTp8yd5xnMtNPfRXE2suoSb0PLFEu2n3qHyxbYcMqx8h+9N4GZ3WWdDksfQNAzmCJZel
ywwKnLmx8v6DG+W9gBHigCzmXZV31UVE9c5OrG3kan0sgiRbCcPEew4ptGqUbz/HZLt0y85T42aO
RvdXYHvWFkh5yfF3NKRckWOtAtvYmvaYLCPXv6RlsIqj6WhWYlsE01mqyV0YXb9PRaxZRdVDlnz1
ZnsIi9ndRkTtLShuSjaKqiQSt6b2PY7oFYaT8fdhhPJ6tGrnCG2GBRDU7LdANNJwTtonf4Yd1oNN
5GwVrgIl4jVo5ldA0NovfxzLHz/kbadYLvxqwUBBO/RXQktfPbchTphhXjjK7pdOEtlbpCLp/TRH
zbFSxhrA69jiG16asupP0oRmNtvxy7I8DixXOJDMKXumgvwm0W3dYDJcJ6E6+HMgiPtNr1YiR0oS
G+AQfjn3Xay4GzzwazDgcpfngNxBWMHltt7ap/jl1ts1kFXZ09oXD819bJXxxhxN8ADjHU+3dw+Z
c6jL0n61u5ZaLcKyoTLMe/Ca4WLGZvUkZ4fBOvQWQoz1exVP4dqZ7M+08jFHVuW4ctus3pewgZvc
7cikVfZeGM6T3XFlJdawUZHdPJr1PF3iKN0Rz00tjiVBddzuWTjIswbAzQ25sJIv0ayLGZCTZh3N
8u41T3AV6c5Pun0xsZhnetoiW1jHTWORuyw6Iun1s6wcaxfF2EhVJHeGkfcHty6dSxKI+tALqzqo
whwf5nLyTg4n9Ttk2o/TT8PrPGfjZ5ab48Ftm4M5NdYdl3Z6Ngnv+Y3Ay3/pEiyhQ9zX5JmW1U6V
bboHUwvOIxfHMTEKeW/kcA+Z66xDG4FCpadTEOs99RU992iv3ngbP20rNqmwBkCOiuZxgNn4miUa
glzxuRUJTmlK36Z9bWVkeSL72WDilk9dHGS/wduNfeTaIExEM2yF77WEglAL0GJ0e85jQhOIOHNC
og4Kd0w3PTvYOhog7oFczHJl1Wa+VXVOjJpQhbEP2gx7cxU51X1Q9/MvMbfqOU+h7jlVMnpiTGfc
NSM9erSdkN80WiF9dGlgZx+2NvDrdenU/hqBL4HtTdTh+ZT6x7qAJB016Jk9GcFbCZWTrfJ2nNee
bV7Lxky2o6j9+7woKio+feeKO3Na+3X3krsVXEc2WhtOBesQGB3vzRAYz3Vnqh1+d+B0EOxMD9Ui
HvT4ZndzcYBBKR5qv/XIRM/9HxAxS96Ysu676Hp1thIo3K5xBPzztOrifvgFNBHvpljrjWmpyliV
ZhHtjcmqtmMY20QxcUwRtXqhS+Zj4ujcRzbP41B0I6KJef5INNNq6xqfbiSIm/IJsZhjI9q0vnVJ
C8te+MqYfg1lNYIUpdGKMSRZOCbd9EmpzXBrgjidqix+qpPy0FbC59SY9uywPabcmNQ6O5bZwtBu
zDBZVcnanYR3JCmqPTozvmHHbULo8dhdm5L6O1GFJ7PAGp57cbWMoim5KGsId15R2a9W48tz0lOy
08/S2qY9WbAU8bn3ntugvqnSfjrO/ZCsvQl8sfGa9jzP5rj1y1xyQ3jztkxStJiJ3ZA/wk0Hnv7A
mDEt/LkKly059y4VeUc/N+CaAIwsaas1vzTaSAvPOZsBLELNDLRwmwByrwvXxRTaBz8i/oYKHJtc
i3A4xTynm1jXHauFCPJH6EcbiGraBCkUCa8JoVgNdbm9lq9thqfZ7PE1utKL1rkpi02mPW7Uxt/W
BXU7Xc/glROjgPm9WLapc8lwmcM+ly8w2dxBHlxXbQyrwZwPhbSvrXCKVRIZyR2cRb50Ojde9wkm
B4EH2s1wzo/C+W5tckKAxj5if4zowA5+RkIIzlo2NG3VtqhoZJWU/1gdIhn1UxZJuPScdmWT/HCf
OJk6j30yPflFsayK/mzLBHa+T8N7rev41XEqJqBApquM+lZiTuoxfemsSnx2jUBg7U4MKg38ML0Y
xrybyDQ4zMKrN43OnV0Slu1XIMdpDyRkE/mC3Z7ZepjXmPkOXtUuqPXIxZJEFnNb2ix2dTvaCxGS
/0atNxFabUdESYUwftm2IdIfq4S4XFAeOeytglkicAp7WVm9jVKp7wFRpubQkhm2DYuxO46GDjfU
dSLhEp39WU9UBvDVxYdWzhtxMM5ldok7IwqtP+X0qKxUMeuDok1w0Y7DQ8qAvnJIpzybFvCKXSK3
VmR8bNxmlrjRvTdDctndyLldwhRNWpUzUoIdh28ytd/1ZJYfAX3fjhHNPKLm0TD1pbJgudK5LCm2
0CHiU+A5TwxfNrQ4I4q/amRjbj1ZxuQetDW1hmJahS3zGT6R4KNLbrOCoRFiV01/Z5h9sEmaFvi2
5rvW2mH0SoN2q2P/2obARQBh8kVX4b6zyk+ryIMN4O296JReB3U8rozEreQynicgoOGWVqf8YFjn
sX0dSZSnp3LirTJFfq2qMX6OEkphG2qr1pE7R2ujMr/mubkbgQl4LKNfPsfQowWKuNbS8RhoGuGu
QHrlAq/cR5V67k4WRbLhGI8eDGtwtpqVFyFLaJwUX2A3GMVXqmgXbovAO/TkoF6tqWPajJJq2EZE
mV1zd6CdK5sr2tVJEbMViD1vaXJp/MZ+rAnKWfVAt1QeE1Xj9aX1mmHDr0laivrF3A7hvk9J7IiK
UR20C58xxGSrj75etgOlPE5dbmOYkIXyRLyqS6ufsBXNpzQ3Be0gbe3A55vlomRneHOn4r0KG58z
Z+CGb933rGv9RS1M1ORNkK6mMv+IqtD68UrFajt6T1ZjGyzr3Rfc77Kab7N7OxdbnhESX8KgDy8O
tg9r6B4jG5X70A4l8Q9wcacs6cS1c9KdQ1TI0rO0tUESvk1mrzt0QUqwubqtDinRbrH/FQ7W1+zq
AwC62JuQgi+ilQ55PCGf3MJsG+9livtklUE57MHI9UrrEHwUgQjJMy784Gq21HwK3SyEIXb8p1rK
PblD7LaxDs4Ov5htMprFwZZ66dYTj3UUnQ0rtU5pUFMxWHbuatDlsXQo0p2kvLaR/eSkatuGNZIp
lxSo+cYkkaxazt4Nho2a+zL1CEvyKhCFbCT8pPOQ2DsOZNvw3AZp+2lkBu8sfJT5NdjU8lW3jYvL
jTwydFJ1PDMMwk0g75ih/f0oi05U2Jr93i1S57NJ4nLTzgbNFEVTuGft1/Wqaaqc7B/hPNcT2D+g
RjXDE+TdiwvZo3GqLtuuPdLjlFxm3oqTmPVnYUELGhQozUELcdAGE4HyXWxbEGJW89O5dUDCZH0J
5hthZEdqAX+avjN3O6+s29Y5HhN1b6UxJRUNYkhVu99xY9lobrKguHQzAWGyhkVx+Ltykxmet6+9
+YSQSl5r0VpfYUIPdl61clEV/rNLXW0Vh7R1ef6hzhvQidCbXU71ot+bNru3BVO1EpzOD9Nwrzrj
UIow3ba+8ZpWiII6UVmHIQuTBeNVsEyazj7UKv8eKfSAnxBse7n3GoZTYS6b0kJ/E5bZtBoHN9+3
onS3rOvJskI+cDEb5zdtAPrNnFEKdAExfQxrbHi2A+nJiz4uI6tJT5R5NGKvlds/TLnxYvb0/urZ
jU7JnPM7NfvUNomimlGLxqrd+EPibQJnDMxvYZPIURPG/pKUk3GxINiNs54c5xa2VLyNFGKjXDmU
VizOZiqdTZTa1tHLv6WZnuqcy5pbn13UideT3R77mJdRe6xV9DOs9NBuyQNaiyz/RNcoVnkMRmLn
iO9G/54Cd9PdAF7JsxqbIlsT+ZImfN/sHB0tgrg/DDUTKgaJFNDs67Cqk9DhnIYABI6SbVy2W03Z
5UJawFrMQhRoFWiqYOSKrVQka/WpR3JnKyMWt6xParae0iJ6CCOxbgJCYEUBj45Kyd/bbTxdeO76
+8FHHsf6LBdDOZBtE3gTd6ffdaseBzselhqdWFoX9U0X8SalaGA7a86WMJX7uLK9F2XX4kt3cm3Z
/TG3ygjQrIymq8XBXBR1M3Ge10Aetj5I0ZPLZEZ86RQevSlP2kysvZZhv7dN1UElwdNLaXjzMh9D
MLWOp2fni/FH+JFLwFH9CacwvPVjqi5QsvnadQvrQc8Kfsz524kid0I72aoDjrhWvQAu9PMqIQpN
htDO0hVrO5P7sJb2hnmNsLJYUSGdn+hRwzaZ6WJTzvZZtc2WZfU7LknlMYP+jt9deG3nH8vNj0ST
6Rdps9s7s3oPa+fFriywP8NdDsrFBRel+WGe5H0rPTAbXxDjCrq61AVoFHrTp5umdOfrZJPL4k7H
3d2A/4f0GrNYTUbYbQwjzNdNx2fYxe1wNwpG9gVX6wMZk+ZD43vyDHyL6BOBxIK1FGA4AhILE83l
0Lz1rXutxGAtigrLV8jVPPpxuooFBd4ATmA4qDHp/M72nW+kv0Q2PThdsY8q9U0bV7ENBX0lTq7C
JTo5a5/1YYwkWyRbMTaKTnLnefJqqoA8Y6sSmPCu0ylFsXNG4x+XYWQQnqdmKENizV7FTNAWCH2/
x2HAU50qMzjFqageRnjtTVeo7CcV31OpLsITr0hkkexoFwQ9CMCP1dfcVsMdMjTW+HGIT5mNiqLV
YbsTbUhsUSao4rRCteKqBUqCYLbvS9PrKdThJjSNMVyZU95tnaGm6L5BWLIsVfbazc6lQNtjt1eP
f0Ys3DYK7th0NspxzrMA0ckyxB3DhLkRzexz1yFnSydTVKSRhDl3rEU/uwfYh7b2yFQysu6Mqj9Y
nnLuiungVqm661LM+yE9T7zOmXhPS58Us47YI8OyaGRTLE3BUmsGWDPV7Mxj3EUfupTymFe83dpw
RiQa2alsA00FUozno+oWWcMukWv/LfbMaQ36blJJIMWybLIUuWpmv5tKHgaL3h2ndHmtS2LMubwU
Y4wVVu82VmhIQqmWk+FSrdbM8QMPdbfIhf2QpVaxNAQhV+5kAGBk84NpewcnNKJFOztsx0P42xIQ
KELTTu+RL0peFtFa0yGB8lmIChbZpju+oJFlC86ztm068MpBf9Vq4oAGnPlIWhoQ3JDGv2rDPBAz
GRP5uxJgbhuRVNXr2IWCCvuQDLvQJXYSETGLcvTU56wvABEXH25/ObJaMHPVFtGNhT66GCrJAVPW
quUnXjhVg/GgmIN7R6MtFVER4dDg8+wq21hNDrEZsnuJwnpTtdZB6EHfm5U5vmT+aEA/jJ5FUbgo
ECwQ8BZW7bbosq0lnPoXDREMq6gE1DJKSdwcSDUps4qwWm+F0WijhXrCyvddtfqj4tUzMW/EGdrd
kettYt1tsgMhlkoYr3kX/k7iTUUq1MINKgfxR7uviPDMLcHxJjhjJnSUyn+81fiMd0wbt7xU+IZS
u9y/6VWH2DScfDPWXKxlx/aZPbqWgjkxAb/TBSM9ZCvqFnsmFjPbJfXR7927fnwduHuZWK+ehk9h
Ksqca0n4ctgZpyQZD15Ld2A6fSaJXI2FUe2yMX6NC++AUhiFd7UuXW/zp2ZoJLnNpbx5FSAwwUQ5
5euy+jVqcJ30rLTxjI5lyVL3WduP9JwpW29cM9+Eur5mIv8aLGOj7Y6JskNzU22HsNxxvzPYR3eq
D0455AIhD4vYj84lBRM32UBh5xc19zyE3irzp/2sLrX5HMDq57TK2+ENSEtfRU6gcxdcgGZ2PUBk
Y/ySabVpySwMgL38rqXcqEUQ5bf+quZ+jCwuxCDbNZV5SmjN8spxXLA/3g038igcvsBZ7qLKPHRw
9gz230P6ErCFGUxRI5f5hPAxrm6/jtZ9srzmNRHuS2lPGzHKGj0TK7Pd5+suq1cyQNJAEKFeT0To
rvTorixCQxdzmP64KVFu8VdVWw+dNy9CojmlX6yU4iaqua2zFJmohStB9GRdafcJTfmuad+K+jmx
R7k0+v4CEmFvu7DBJQrJGFLQMqUedB+tZl2dH4imMVBJVh2pbsXV85VaT1m4S4OEypg8fmMy4yf3
ilNTtA+oM77k3LXLyR4+S9c/3qLoHNMDDuKQlClbUo+AfqvM/GLxa0uMcBc7CTG2zMGibNdOrJ8H
Srd6Lq53r+54tUaLHUwUcsedtBpUdxGl/V2QbcrhntzwovWcg350TAjCVM+Jno6KDyPr7ImxCxnX
HE6buYi3noPO0rU5WHnpQxvmQkI/2iaq1ZAYfl3dIJeVZwJsyelnIIwhwaqKjzJABFfX5lKWFNxl
TnbJG5KeRmYMZFDcVWZCDqCuASxZaIl95TEWX1kejaebtPiXjy+gcWS24gfLN10mrcegJAfRmf36
5Ifqdn3jl+gLBLY0sK2DnCY/2VSVdbrNFMs5F9fBM18Rpr14XXtq4/ljBgQXpl6zrUNlerUBDNP5
7t00z8M9EsLf7dCpg+yaB0F7zX1M3s7YEbjYeGV+V4up5gN24zNb060volsTK6MPTp6w8/b3fVKO
+xY7zk6GrELYTJB9OMOzmyEbNafSX3VmOq6aiHegj/JyM5Vj9diV/PThMJzrIjj3icuaE2UWuLdN
prHhviaOGrh3a2ev66bYGPVDD5K19Hhe1lNM0ZlMvhIYswXCr3dauN4HSL+dD/GCyFEuEsH8Lssn
iUsZ5u1SKfeY+KEDc+H251GLCf2+Y9wNuR1tKxrsaI3tQA7c9jyWLb/jZlj0WcvpRMqwLZF0rYsy
IFF+0NYLGaWCUldnTwpMvgu5GlcBWxkFrf1FAX1flNk9ZmnkLh1j9PGfJeZXOLMBSTA/DC4136A5
pP2W9RBtUcQsFanpu3ObjRkaw1GUwzXyC3ElrUutGkvYICKPjQ5/pi4Eu3B+JXZHLmlaXtvc3xa3
Ct7JnbaVlcBpDqAQui0/SkhzgkTtx1ahUwgJ1kTlrFHVSy8l8A9Qo1PBNpuch6zT2CsmYpIzOH96
01p87QQY7Ar3y9fzQtuXQYz3ZUfsXxIt1ZDtXC8mYzTLL9Br76arn3BRYvoOmnu+0tXDmMH/QYxl
5RVc+ngawh8/Rggl04ANmnslDZqfJOQWA6Tkdeo1BZWBIw/MGCcVsyVFFdtbbVjd0XHS/vaN2wsr
Ima1GEkFVopM06Rink7Hp9C+WpUGH0BrO7s77dn9tbcRBVbpQHlZdHseAhk+/ala+e9W9/wP0u1Y
iGP+L8Kduyz5j39vs8+/eu7+/Ct/99y5f/h4ee1bte4to+Y/LbY2fxDiq4usgCz3yLulZfzDYev8
gaeOHhULF1zg/Cn3+Ydy5w87YAYk1zEgJyugt/2/oty5+Wf/018bYOaL6KTA+Eu5FBXc9r8kmhTV
lOYw5sgQjMUQIZVTFKVDhuGHwsuyohzo/1FH+8/W8H98wRA5EuQlgqbbn/8lLUPag4olkHLuigPy
xyNE0kJRDfWXT+DvRuK/Goe98J8zDPg6ITwXqZSEU/IT+v/aB+lRr1GV3EwVqs582vpVRHZK0KWB
tY/Tbtb3vOHlS2z2VX2ivNhgyBrTOCIdGhHhkZLJ6aVtMFgsK1e5V/QKRn9xQ3vydpnZj0hhrFnP
4yFpPYaiJfV+CQBSl8wxkulmNr+DAHpznUdBWu8D7SJOMmC1/HPMv8etm9SYgasiIjnGrWmOX9at
SbBrYs6k1cu+JytVFDs1e+iGTdCUXr6Xo1LpBvgUJJi+tLL4hTBI3KMpk9bVHXMwWNIyJ73L+3z8
bZtBHpKPHqSfEeBa/R0Fig2uK93iTdrM1Uc5VBMUdo0L0PNXIktnNPfGbpRqHzb6gzhZaxlWLsIf
K5pemqQlGzYNISZZhYv5E99ZlL3nYirA1Yte1Xqp7SIqD9Ugk/xYz5GBbjuoy71Kwa0sYbjdtuw6
Z6Ubf8To6yI1dVj++tXczKPN1IJHYukqssF3Rl6fk4D5QPbGwat1Wm0RSBVrFGW4kp3mIfJ6Reca
7P/SDRi5pF0Z7tGRky62DhmeSMUcVQQVwBfM9DaOpcUVEJf9saiLmWpxKuHeqoQSm41q80SgAnIT
o103gzAuoypKEDlFBX2Py8i8yOx/sXceS24rWRp+l9mjA95sCYKuvKqkKmmDkIX3Hk8/H0q3+5Ig
h2j1rCZiNnejKx1mIs3Jc35TFd+6AGQyDf0uDe4ryB+PNQnYunCTdPgc+WWZ7NrWRa07lAuIdBQh
UH4uIo1G3Ci541oUAuN7UkvUBjqvtOuhBD6fe5R7KGf5MNT7SrWA8VSII9H07CrG3hTbEuZYaQdy
0j+OvoaNbA0+HiWQShJlu+Mx9KvPyVFjJPSe47BOUZZkKX3BRuDB6+vgbux6bJFAsn9vNBOuTE6i
wF9IcCztisBdBUCvqAk0PIATrxS/obq7CUg3tkWWRvraylhGWzPvapJ3w3SrdRAPyu2Qy4O2H0Up
M2wRlWcDOoSRhjcKVQMPhfIEZ5BI6IRoGw1V4PN+1mqDF6dXmOvalCi4wsn7EYTiDzNrpWgbluD5
1iLioHYiwvckO3bL+lUNjYn/GJY8OAodlz2pEjI0hF0YYzvNbDyUlFUtyD4WmpJrvO01pELdIY9u
eVu2+XdX6XykUujmvsliVeFBl0tGsC+aum335gj9NOHdNKwKqbEgZgC+V9dINus5PP2gpNun8RMh
v2iJT1fGDZNNShq+YbOZ8lqyPOnZFHPBtWuLVi62oinFmz73eLHVdLHAdVkYC4ymnHrPVK6i8Xvs
CbRO4jaEwlmMHg+uMMYhxed7bOjr8EJNBaHlbGk/N5DDfgiRMJSbMNWqHsavjhxOo/ZTPRkI77jq
mxqqFyxR1VebF1UsEZiJGu4ihOnN2v/YVFKQ7yA8t59NyxWeK1pg2TrOPNSQyQisZ+SfNSB+LbA3
mC2A+3n8lM1z3Ocp9ao+KgToCcEo3dR9oIyroJckaxsIVnOjDgEK70A5ih989+wNMxZ04PUMyHqZ
eY0jq8U29E1eXH0E87jgjLDopH0AEjd+kj3sHFokDUgIP4tIpdtx1tymidKtKmDf0qj+kmvzMSUh
xC1CKleG2btPScOmjhPlK9AJf9MNAHgGFngQxMUrs/hcdsqT1VHT6MFf2n4CzTrAK2SfJkbm8CQA
WNMCqjP7r2YjHKQixpo4DQBjB/XQPIsUDPdTQ0QZdESvRTNMnMBlkL9iTlVA8mN705Sl9wGhfitq
bJXbJaZcS3G63MdyWoNNjaRWeoyFWOpvY18feKCOgSnejdwR+crMKhMfavAsABRFDyeIrLI6lIYk
scHK0TI9adWMg+hDeCibD1nuUsvL6yD4gZSKp+wrOgrND6D1bmmPSdq/qdzdqPUGE2SobXjGO6bm
6mK6V3mkdN2nMgMuqpGuF/TfwZZs6c64wBJcc9eJkpzafdp/hH/5o9KCzShJ33XPeGB+6bBng+h+
gTYn5psGdP1Pse3QwdfcAUZww+wMUfuiCdXQrVDKeEu7Rn0hE/Z/BaU50AMuKpSi3FQYvsoAibmW
eoUHll8LPAY6Lx4c19X755yO3GcDB8mvbhm9UBKLbCGW6wd6xAHkaiWzaHq32n1XG8JTJXntL7MG
2HGjBCDNwPEVZmT7kYk0ksIjp1opii5Somg91G8lGWNUXTd1G3jQl44lv2sy7wCq5JWH+msK8IK2
eUM/DT31oIYc7tF+0yqPqvyQHyLdQmrDtHKYrMizIzdEKboCtkoBddVqkTgxLAUMh8acm1HpquSX
y1u/3+CH5Uq7SoOzNyKHlRbK18qlghnsLCMMsBCRR+q3nABwr5svfdXJ+dQ2BrFnW+QHudNEnPfd
iiXB+7Yu87Lbmzo4TyyrqWeJmHwJ3U4OrD5/zejIGJsqEXvkADRXjMCQJBjgwLnTagGG91pC7L1J
V6HWd+WbP1at+yXQ/QBCGz2lYtd0WZjjHmPFLdVBCIlWQbVG01rxZ59xUT0Aio5U7UADeTBIksAs
/lLkHMH/BHOY0QFf0US0psUoBA5qRdKoOQk3at+tR85fapV971b7urSE5kFqVEqukGsa70uhB6pG
PdIzmnUrS03YASL2FPVH09dNfPCidojQEWkwGigbnS5mWhW1eHDzoYWbOcBe3MWFUOgbiItRbMfh
mMEHSXoRirdfcjN7BVyalRXA7/xotkBdcPbROjz6uJsL4zOMCOmtd4Uey1Z9DCmjipBQNnkzGAUC
yVnwLMe0Sjls2p9th07/Notkv92B6bVgpEN/KuqHWgtoWNVuoO1q3RNCCpRhzot/zBpU0MzWGmCx
B+nkoKW0+aauk2DDrd023zM+dWkLIgCP1zCNy2+ZkeQ9fB8xwPIrFoNfkP1lDC+zVhjum6GIAJiN
FG+2YmG4+jr2amQY6lTTXzVlDBqAwYYf3ul51n1N63pMvooVAGdRGOXvdVfXDrYY0Q2/ToQYpcj9
V1+z6GPRff/M6V4Hu8Zo0AQoO1fE1i8VtE3a9BQ9YWOp6oPSZK6N0vsTGGZvNZRNzoIwozfERfS9
rqZq5khamCQf0OMJKIG0slOIJrnNkNDq2aqdl4HHNHIfXegGx7F9nGU0LuK2MesnqjQYd3do/6d2
Zggt0HCuNiyAJN2/hSuoF7CCABVmsYnQToSmBsicEY6xU8da0a8Hg9KRXZgm3hCB6LviHuEr4ckb
NNqFvJl910bDAp5LDqIkXQWDyXk/SCEqpLE6xhhKVH7208uD2HKkuIvSx0hpJGEEh662OCtQrAtE
qeVNT9vursTquQfeU6oxfN1OqBREeuMw70PdllMwC8jeFTCgSjsv/Rxzp7pSef5LEk0GHEHGsLHp
RqnRm44ahDtVZREBButtxHQ6kYJzYYDGsi/RoUjw+biF7htp8VqN6wl+d/2FdKp09v4+QrgfK0kR
o04cjCcplqN3mMQJhfznVAanHCV37mdDMBdCSBPn4+hxqYj4yyHKqsmGZkBWsmYxol41YH159iTK
6XercCM48MA4N1by7i9pzj8qO/x7jKH/a2JgJoSeK7Shr8m3GWmI//936QEJ539MKmJYMGuKgika
j+R/qnvpKPcoZA6iCC0Eo0bWx1Htgf8VIW4DP2WWBk/0v2oP/Hto/FjYOpv8MR/0j9S90A86WSDm
VPqQJYobYLSw0D6zqvDbsdYBQbNfkbdQp+4nei+S0PQU0zqw+qGRgINDjIUWy2udRfssEcGKotpT
GyFMN1lBUmr8WdTGB01v67UqRXeKKlD9inwes9Gj0oV05dHticg6hQ5JYjmAYjSaT35l7tMIA7Sk
Q8VDKeltVUF3x0P2MVCbX2OBvgiPvwdO32ehSVJ8PCTKpHnyqwZUDtem+xryIl1JUfTUmVWdgdP2
Q0MECx/U1kvS1wrY+RTolgmd58BjV9wGYaq+uHGdU/JQBusVfY3m4AXuE262oq1FUfpax7H0A1RI
9k3IuVXzznNR15S0T2nU/Sig1fJIjwWMUaLE+kpjdxyp/rVAz61gGKFW9nG/T1XyDx7pXdNNLPBg
g467J63zxMfLyjK8j35rKY9WScIOA8PkzBEqDTiVqdIOL8DpeQhultE3xc/rzzS7+WmBSJXaYmJu
gqBpPsBgxiomiT66atDfov7Qb2kgxw9mOkI1LWTsoZARGrVPrZooz0mIseaKEj1dch8exDevFvz7
QBbSJz3IvWdvhFy8sqwSkqcCcQJlMJ5c8INGvVwFej7ccPv7Lxm+WlymvnTfFub4ilyQ9yEtzO57
ISuptcqIvZM60zuoBeinQK5xce4hlKVpVN53QQPhU9aegXFbj50coetNooISKK115Q03KmVfJKlv
oviJYWUWl+OTolbB3i/ifq2nRfaaa0PxWPmVvjYLj3qK1IMFdOPiJ81jSKGm1+2xk1CQeuji+87r
KNGrRgdsVKc9JCv+HnVdfd2IoI9TLTFwBhD9fG9SzN62ozvuR0GieZH7ebGN82bcIzvUbntThxCe
aB3sqiq6GfUw/MzLza9XpVaC1dGHjHdMpWmvhjHQ8JWbXEHlpZmwf7me7dUJTKjUVvLadj2GQz6s
ZhqXavE6oA2E7prvfqYeRpboU6v7pvcw7iAid+5LL+cTWMOkz6UqA89G/oFfhlmCVoAeizUVHbyn
qrOKx76s6fOScgpvFsX6EqiV+x0ZBj4nAHfgJbFcPLpgf5zKyk1gDMKkxRrHA4LalNtWWI2G0FGB
5x9GLXVBg7WFhcRfq36P+sZK1x327p9IEnp8FAttT+NF26EslDuRABC557XxHCSkXSutzPs1RYPh
o1mKwIvFUNsEJRxhaVTwLAURpP+KgxApwFj9UuJy9tCaounvKrKgQ1cObFnDDV31NgRUv3lH1dSC
1aLFouvPowz23KOstkLrIH4UlF50RgyabkSSCmweU+2tVuQJ2Iv0eQxRZD1mHVpXgmjdgNn7JOqo
WqSiZ0ug77NCovrllrnNAXYTdeW6VkN1AyRu3AQeuFOKp8k64fNNT8PwWckjJh5SkG2Oqbz18aTb
jHLR/yrczN+CaoseAisvXwpf+8CDldRB9A74DAsbqaW0K6XYtUYyudagNa0Dx0F1QtESP8aykq0l
Q7jNUyAWZhYEN4WWAu0ahsKCt1gPjzozD95Q2UYqQn4mRZKV7nuo0AaAtMcGMZIcAQefklTp3qh+
WDlH99mFWu5UBj9KI95vCRV+K6gjXUUp1pilEW4N3Mt1h6fKAaZmbOiY2rCi4GpvanvZNVg6ZbKe
h5syp6PMCLNc6jve+FSuI/Ajb5gyfx9vdbsvnHBtObWjHehWmogQ8OS0lzXGJ6nyv5Om8/CzAnkS
UPcxGW3YomYEVBQlgMGXd3kSgVRAxqcW/0ie/Twg6cPJeCN8sEhRnyys0iJsWwJlvfABp3/h2pBm
Ip6u5SK3x5A6u4Wj+Qrk8TP+jo5lV+v+69h99Hfc5Zs/0/I9H9c00UffMeCRJJs+Lgowpyzg4OCH
38f1/ynnf9GnOvrEk77tid7sS5MG1WnS+f43/mp4Sf+YFBxFGlq88/A+Yr/+zjqNf2gyurG0ZkyT
bTxt5L9yToU/mv4SKQZ/y1BlzoC/ck5F/AfgW0Qh+avv2aj8J/2umZcDcjQKGFZN4SSRpw6aNuOp
15FE9Vfn5BIP0gYVpxsherLs2pnsAqRsU9/5T+Z9uTmangtH2OkGOA86nXBHS3EAKlzEZQvE3QD6
PrFsoUpgaknJkLraH8Vivk2FJx0dNrzXJd2cDRB5KF0LPTmBWKUDe9nAH1vV2qtU/LweZzoG/97U
OFHP4szG1GpAXPURLi8tJTsn0RG7H9cjnL4O/oqg8XJhNNbkUX46a0iO6jwIJDB9QrHqkoOsJGtN
eb4eZHa7vEdRRRUeC2U8c3KsP43iCpD7kpwoygNla0fapa/+J1yqHXHn2uKCQ/Xp4f47mAIf09L5
9bIuTVL7RwuhDBKIQyT6ICmfJetjNbQ4ysJa1GCEVYBW9SWzqIvD4+VniKqKQSvyYacRlUzPE7gk
CRonnbqtOvS+VElWbFQL7EwXZOTQxmjf4t4o9Bq4WA110CB+7Xzv8/WJnu2Bab2o0xvUmB6QqqrN
fkifw/Gg1QbfWPzcG99LHjGR+L1uP1wPM2ton4WZlu3RDHdU27wExc0V/V+6QOa3MVYeqogEdyyT
fQBrZeH6XBrX7L6GzEQHv2D9uKqyk/QnOQ1t6A2rLli0z5u21GzLnUzhbENgmGwOaKZGq+4Q3FNe
3IIBBBS2tQ7DM53J9fWZvLD9TqLNbm2p9XmgiERrPWCGsMc7esE5h9j1MPMT+eyLze7pwtWGETMa
Ouptv+00gd5pLNiqF3xzg+YjBaxtoPCmyIIvEUVg2VcgT2bbsSih+WPBAthpf/0XXTjZTgY+OxFE
pZOxhZhUxuN1C1tA7j9dDzDdZtc+5FznOKoyS4QlCZPytn4B+u1hDGjdQ1Dtb4InyA7OsMZ4rFxF
++7WI8esXuEVLazbs89L9U/VkJc3dTJaML2nG8XzxzahzcC6JRC4ATrv3QrKu319rDMnG4680zjG
7MijRqJZLVyFlbyV3qbzNdgiA4Z/g2ZH6+DB316Pd7Ydp3A6tSSR01XSxNkeEY1SsMAKTu4eE8xw
sOPkRZYeJVdY2B7q2UkzizTbH7guh0MpATl3DXElgfZUxlsUWF+g+H0t4HPopk/16APvZgxRpLsh
aTFgp4smyzeNxavYLGFYNojkAGHo9A3CETpNeNV0KXn9FIxPnYVAZmXdTLUGS1iPhQK0UqOeDTzS
MOxcbengTdSX3jY8GqbUJcatmIy0wEDPTgI2tFOjz73UTvIX6ND3mwKe4/XpPl/Ks1mY7V40eTrN
8JlvzNxfxHtws5NdUbipd/4rT2X3GUH3jXQPHPu23qJxthbF1ZIt0/kRwo/QVFIetIzINylLnhz6
OikPil/sp3KtHlrsrJJdZQO8+Ez33TY+DSAvFx26pjT2dBPPgs42UMveGRFkTtANWAX3yT1gbPUw
rvGEvLOcZiPZ3d44JLeBPWzKlXRnHGjJ7JYeOZeW+9HI1dnuEgFw0ojlkDZVNOriJwHghvtljBfz
iLNDcRot/BUNRBp1Y3WWViaDK7YugPPV+KBuKbLYNP7ClbvJ9kgkraf32x/fP7OI0yF6fJNXZgCB
h8xFQd6VnQLzCsXDdHd9AV86Bo/HNUtLUl2U9YQiLmopGM4EN6KL3nbrXA8yqyn8PgSPo0yzezQW
Ie69LJWZPXVbOObT4Hg3+UO41veG0+/yG31VflK+RtgnrHIccK4Hl+dtmOkEPg4+TcFR8HFscHfo
GSL9p+4J8LsDs0i0Ge4TXvQfhwdjq32iXyriSuQI29ipM3vJnPZ8nXKjqbT7MRlA4l+cfUxABVWT
I90JMAZuzXDXZq8ApNdiWy0cSBcDGTQt6GDolIxmgwVqEQ5SDkihUN46DaJYC69T20lKvrBwJl21
k/2vqJomqbjUGyS1pvnu73w0rbkPHVGRqOUDYNtgd7+OnP6bdS98qp3RgeV+R2faJhG9/jXnt86E
IAVlo4oSjwiMGme3ToIkkAWYkedd9UEMf5Riu1choiZ0GDE03VwPdnZ5z6PNDlaUqsGolESrnM6B
6uiE2hZykCM56LyGaKCtlqxRF0POjlUDxnznB3i7QJ84yDY65St/LT8OG8mJn2giLuQn83NtGqFu
TCmDpMhUK2bnWiaMSiPSxqajA/S9T257PX9ZmMWlGLPFD45c6RuNGO33wVHfB6Tv/2kEXTz/G55t
87tpGhVHtY7ZtinrojqbRNiRI5x89LL1u3HjHiob8qrjf2odFKEdb710C80P0d/hNHCimgYITZot
yqpU3URtU4TqY0xnuuExGmguBU27AB4+6yjPA83WY5l2iheIBKoG6EhBZjpIkoJwk2/xLtz4Wn2L
YvsmbAaExpMH9DK21z/lpS+Jzue/BjqbVykXldhCQxh7GvK97h4XvvX/KoI8u9BxiWi90pwiALSt
jaes+Hw9wPmxNS2Nfw1hvuDbRtPCLBzhKZbfLHfbAZNr9H1YL3yqpTCzNa9mKXTMcBpHU2Efgs43
GmABuK0aKcEKm+Lro5IWvsx7tnZ0GjNvYRX1xFO38aNfOtkW9TPDDh7jncjNhrjRKjw0C3fA5aD0
wmX8cahSzS4bUTBTFJ2QUpAG8XMuxk89XoELA7u4lelBsq+gEVBAPb29B6RNjHaAUaqtOoeq4drD
wg3a+mq6qZet284KRu9b7Cje7MO5uJP4oLzYYo67rR8Ku92N97Ujb+Rd981acMN7X87HJY33aIB0
DHlyGdPl2QyisKBYvRhwctjGytuVD/hwrxCrs6u3BMjoXe98PeR2/DO0JQkxmYXL9OK5dRR9WsRH
iybLky5RRIXueXlAEQaN7PVEhF74gtOMnY0R0XOeJyoFOH32BRXYBpJe+aSYZF2Dg8ghN1p6k+2z
tbBfev9eSEvY30fRZt8vdOXacqdolZPcd+hhbbpf5R6ZsLXLtKKSVOzLD/FhKcG7fDQfxZ0l0lmK
DFOikOGp23qfPtS73hYx4Z2um2xh273fJ2czalHAl5HDhd0xWzWuYlamHrPv9C9IwWa/RBtZ74/Z
nf7oPwR2sIfIlyI6vxX2S+nCpfQLAPW/Is9WjGgagyUPHDOuVaF8B129+hK7431Pxc+TnOsr5+IZ
ehRsdq2iM1gnQA24SQN55es/AH36FGuq/vF6nIvb4CjO7FbVI5jhPUJSNH1hAVUvJmUFuVmoN509
0t+3+lGU2d0JVwdtmpTRmF+Kr9FNvEnX/iawx4O3nx6REqj2RXPRhc81Lz5B4Ml8EbrBqqqKXad+
yafSSL4HD4tei7BwVC98LmO2z6veB5gbTasSKdHeegKlC+Qx2PnWz//V9zJmW7ypeuRIpnWRqvUX
OE12HpZvkbdUurt4u/39weZ990LsDO6eafJ6lLPCexkKzfWBXIpgknUDQ9Ms/jtbEmYxIqBpcGYM
lYuZ4mPgFQsNl4vX2VGIecelzVsdVjMhKB3zmNCjrb/R1+JGcbSIepS78Jy4+HwxZVp+MorcPHln
R1PiBQH4ZI5fvC4Owa7aBltvK217W3JCR1hL++szeGnrHoebnUdGJxYFCEAyLBTj1LVaf1bNRT/g
SynIcZDZOSTVWV2oAiAzdQtYOFr1z/7GshmSDZCn8tm3i9DRpZCzI0lQULZ3U4g47cajlie9Umct
1vpqWOOo/ZHF8nJ9Hhe/22wphrkiNVD281X/Zm6RbDtAbF9DWV9jsDmBExbWyYWVb/CQp3wgKYib
vv+co8wjzsJo9FGCXMng1g+dP0aHVFL8hTP3UhQKo7JE6WWqEs4HJQ/SmEJSoK6PAaoycaAXdvCl
/TVxNP4ZQpu9VwTTHanL0rrQHvThL3ROfYAm4e9S0lPduf6dpu8+u/lhrNK0oPJBI3WecaO/k3fB
pHsktM/9aDoWvoZwMVZIbfgDmmveuPChLg3QJB5EXRks89kZVaVJrGgIkK3cO3OrUq6zyL29R5oz
66mcfX14l5bhcbT5caWjZATglWj+fqqjeweqLXazRhvDxhtrsYh9YYGYVJMkxaTxPZVAThNgYWgz
3UJ/boUJVVNhSyT/BZLBqeF/sPCdbr3ZF0MjGrAAjT74yvPsNyozvdIbRhTu23301K94i62QFNiJ
O23hMLw4e8exZhejFfQh6hjE6g4pmPNqy9dy5B8TugPq3h3qs9c/17R/5mOjCginG9NUEpjZwVhD
067wZMb69jDexpt2l9xiqb0L7/40jAWkg9qUpFqGyt1y+pU6DSfUFjww6ggCueC7txggZhhgkERH
OhyIc+VIpVyPemE2T8POZlNGxRk5aLT81Cdpo9t6t5/ytenqhHoXfPcPS2+XeQKlkj5jl6jz1KXk
xuSdjtMXJ/xPxwUjKb9S6UfafejMhyZ7uz6u+ZU5izJvvgpI6gtlZ+CzOnTep8BIkQsKK3GLJFf8
h6fVeygJCIuuaJwccwKEgqNpkeeU4YRS25l+chMolbzCsAbSYQyWWkQFU8R24I8HyBMQpxByEDBO
8x1Xl3gKWCGSZZ3yIjZfuvALGh0LK//sWGRoJ0Fmi8Ov3MQnQSQIj9riw+Rkr6+0rbAFY7z4uLyw
ME6CzY4pze2qHPuMEIkopbGNXKmRc0rBogcvmHZGC4fw/NHwPjQuZ4ULhta4NdvVcCOp+3cJgHeG
1zb5tinxULqt1cRR+u31b3VWt5qC0a6APICoA7CDWbDc1BQj7DmB1djpbPOA5Eplm/vY30z5VblC
Ph3tpoV1eT6fAOomxBMNEks/K3qHw5BWk7oacr3mbe9CWsUE3YVRIcdhs7RSpo9zfEiy8Ak2FchA
uau6OdvVuH5pI6zPlOastPFt1Krs9BtCr/YEudMelaVLYFp5V+JZs4zEKK3Qi3/H69fSOobDTuGD
TrBTb4dvuJksfMGL4wNrhzIZl5w6fyYNvq/E0fTC6OFY7NMN/HS0+jbe4zuEDCT1bumcPHtKT1PK
+sTRjRP4vMlVjF0o1jIh5W27dn9VdkzUll436ogbeoj2ckthftVNIQ2CAQ4DyXWmp2HhVyC3PYlX
V2cfEYZv/UMdR4h4FWViItbXKqh/ZaZefAyasZmMFbXycH2m58kKP8Fgg6BWQiKhwBw6vR6UPJPx
l+A+yjwoGd1rYyxhJy+caqchZqcaTqieAOF5KtWp0M43Bd0uaes+DOvYWUZYnVU/JxEUkgcZqT5A
C2dbIxtrLgSNfViv2/el6lqf6lfcCkEdMdNreZ1vhRcMGRGUsxCTWsUfEaq7PqtnBcPfP0LXaRPx
hUVtdgKRcuLq5qXoIXKSo1j3QXSqrQBQx4QLP60pu3r2HSm1r8ed/tmTbfo+9r/Dzl54YqJ3hWkw
ditGllEdDSj9yTchHg5cBdsiUD9ej6efHXoEhLEGHxGnzvNifYL9cjGU0dQ5DeNsX2nota/0CmH3
FPM37CsmW9XOyWAp30DYboQK0WBS21+5mKKZEelvcdH96LS8WuUmwrG+WZX7Ch2CL5WCr3Qu4hKM
8DrIiEwakN6EZ/0uch6HnbGqsB9cD32pbINEtjZCaX6Jm1TDgQpR521rtJjuWPDRIFr4vypY7pJQ
fuZctb0BZ/CgQkJtxF4xv4foqnlUsWI9fdAauMvtiHxP34IOQpmA9uIQ4zLEBl3jcGi8VmGf/+zx
iqdYWdVveWuiVTs24rMs+eoWL5VJYqWqH1K093cGzJM7FA7xD3FLyYEVK+2uf4QLW1iiyQqEZIIC
mHMUCYRyN2umkhISYY6nmrYBkfZ6iAs3KqC2oxizPay2PRApnRjmXeegp8xhtIN6CmdEf6j2mUK5
IvvDdzYnE6kCz3iEWTSFlOH0ZMqwRUesmkcwPskr19sBDVu6ZS6cv8ch5u9sUQUzOGjor6pbbxff
jhtTXyk7tumruS4dr9ojFbhOt9gorb1N97Qwp9OdebJZRe5uiYe+oYmoVc3vuCQdgbXKXbqKeVZ1
d55TT9jEfXm3BOU626SzQNMCOqqLVDgR5xmiTKDjM39X5+YXoRlQxpa9t0DTljB8Fyb1ZFjaaTSx
lRuvlhjW1LNotuY+2mNovzX216dv+mdms8cTAGAayxI3nvnFlXZSjny7nyOzG6/8bpvnClJRC620
S3fXSZTZuvfqskSSCWkXlC6z1e/aQbXW36YC1jJN6uKYoO6qOtxhCT756dQVfZ+4WluB+9NhxLeA
hgbUR+WlzTz96LOp+zuMMkvmqJPVhVt2GFwBssHaAJOhbUH5Vvil7v68HMI+xqn3X4NSZhlGKSZF
ntUIZwPK34V5eui94M+PCuD/vCxI/Dky5rz7BMPbsG4JoZjfC+mXLtcLJ8WFI/YkwGwHYYRSGN1A
gAHoXJq/DtBN/nw5qxTtQZeIE0V8ljBUQxhRU6JDjCqP9xD6QbU1kEdcm7FcOtdDvde75t9fRSOP
VxjsIC7v02UW50WbCT2xtFW7DnbBQd0b2yktWuxfXlppQFfAck1jOuOiqzCLy7oqMipv6Mc7eAPe
pK/Ig2+TDWZXC6vgPOlipcF1moADvNTP0NcV5uatVfDGDJHSt92ttE6esO27iW8A248HfNw3yDw1
u6W681lRZ1riOnQXVZVFxqnMlgdXSKIqQooE5vo3ogsXRxGhTVCqE6hriO8WQ146Ko5DTn9+dKab
VZ6HwhQy3KOJ7PBCyg/mWl31DiLUaKUCSepulpAFl7YBJK93GUBqIPNHfJvEcsBTBUb5lGJWj+n4
cn1pXhjVJC9I2W/qXeGvcTqqoarrOozQS231XYNTkSciArIE0r9wQZ0EmX2tqK9qs36vDmz725QC
40T2SDZLF9SlB+VJnNknEtFql82WwXQHKJrUc0akihxeP05ym3+CRo7o7Xbprj9//ojUnI+mcEoG
jhbGiIyKPExTiHWE98nc5ptwTdsFWW5jlX3HStZGZHY18bAKp9ilPxer7dPpMTtdTn7A7CRTvHjk
lOcHWM+/Ic3+WvkwbYTkYWmwZ8+d2Vhnzx0Z4ytiEcqz6GW1G1nSVmNU78JO3Qht4FxfnJfOl5OR
za5nw6/jXJgWzvSoQzI7C2zhu+qMu3a1Rb7fXWGCg3peuV0qLV0YJ29zUUX5mPISCqWn31TRoz4K
G17Qcnbf6erPLkFVHkMM5ascLMGv3hOnk+83e9LNFpCBnX3uawY+LMBTp1KPu09v6tfoydyPT42y
Knc40E0tQ5JiXLzXgeRkr9dn+uwYmH6CZqlkxxQGz0q8omfVte6SlzfCbdk9egMuid+uhzg7yqYQ
YH0pf2PCdJZqaVWRe5oMCNeNHWx1Vs3w6XqA89UCVWYqakKdMSDfztN73Bg7V1EZROG0a6uhyzvS
ONG2yUt4n34wtnCQ7H+j2XX2qiAsWjIUP3S8LriUTtdKgEvfiM8Kr4rbafsFB+9uSsCX68fnufHE
BcI9Gy0cRsdb5jSSjtg6Oo08K+r3GiTWH7t6lwJRmto1w58Xx2fhZsc2rj2o7gvojbUbaaNCgBmb
DfYnXHX+AZNbZeEqOs+SZvFmE9mFZicgHjb1ocoXhaEFe3XT31HaWMrHLyz3k4mc7ThFzboBFE/K
4zr7hLCj4yOOYg+PWHBt6i023DfBZrGtd3YLzoY3O1PSsO8R2+DrGQ9GhVr7prjHa2Ld7gIbxbx1
9mLusCFEcE2xc9qkiwnM2Zk2iz87u7HYASyE7sZE19u71q1FXVBfa9tiD4dtg5uM8lG9MTf/SaF3
Fnl2jGdhKOmBx4ct35phlcrrKTFNtq3t68h5rJq3YV3bvrN4MU77YXawQrfHLxNAn66c1Wl8xWgR
X2LEnT2BTgFgwA+mE21t1R3GNs1usUtwdhWjV3sccUrPj3IBAdtqE0GWaY77tQ/ToF/JpPqKE2yW
Uv0La5hXP11GsJi8wOZMZB/zjKpMgE9JfYQpuKqnX0IPE0q888Ry4a10Xo1iXJxsljGpTU4iBqfj
UtrCVQvTm+o2g0MD6SbJ7BZ1zNtuM3077CYNas0frh/oFzbMSdDZZNJ2HKUwoJE6FYum1ly3qfbi
PzXX/ufe/qWZPB7c7FiN3Rhtmmlw4T7Yaa/ZXWJjGqGu9JUIJSxCp8XWnf9ocAqC5aKqSVDVZ0G9
QKqVIZluDWpR0o3ldBudTtLSKrlw6yIVAdRElVCv4949/XBWN6Aa4lokbLLnYM26lpJv17/ShWMF
VbzpxgXSYtH+O41QWrVnKehFUvmVVz1Sh253VxY3Za/flcESL+rScAyJWg0MLJUH0SwYV4SV1nJB
U9M6WHK5pia8cDdcWAx0pP6OMLsa0H/2RiofJJWxa3uFtvLzb0mwQCu4dJMTBZUQ+l6yrImzr4+M
PpLmKncBykrePe49G39dwztBV7DmMF5KZy9OGwcTyQMNEnbw6TcCvYVqr8K0ZeF+LMCf5UsnxMVp
45CdsGB8mTlgMEJbvA/Qv8T96cOQfxmKQ+wtNM6WQsy+jD4odRHE4PdCuVHuUdUsv7WWIL6iyR5t
rq/pM2g2u2XSapnkXdg1yEefTljfq6kxSFijVE5l2r9fVck2cjwHhXO7ekH2CjI/uk2LN8j5KNGG
MhCPoYpDN23eZx5GxC2SjAIO/u1vRoUKue0/6+va0Te5PewkaNLBf7RCprCqhNQN6BXKR6cDNgy3
i4aQClXTfGwEDIz7hZ7JxSl9R04BM5LEM46EV6qe3hTlhOjvMNSzqSD7dDGoBtD9cSzK/pZd/MgP
2UPNSbxd+KDTXXGaCjA+MGnI5oDgPnvgaJWVVbVEWXlEH2XCVLU7wzGepo7oMqn6/OI6DTZtx6Ms
gPta0xBDzgDb0Vvb1jdTvWNZY+virj7ac7Nv1hcuPoEhe6617kTzU9Mt7YLzSePamFhWFPwn4sfs
1nfRpE/dHM01Dtq1sMLr9ibaxqupdBktSh5cOhMBYOITwveht6nPr3uzUOIBlfN3jHOFP/ZqIhcm
eyxDISislzDO03FxuiJEkicql0DtDD7JbPYw8KiQQkTiMazQxMa1afTWlvpZXdI7Od/QxNGoxlNr
BiQzV6go8crOmgHhSUH/OQo3wfjKpbW6vrwvxJhwpO8iqReqeLKECLCPxidcQjy+kBCt9G2afP1v
zr5sOW4dW/ZXbvQ7+5LgHHG6HzjVIKk0Wpb1wpAlGZwAggQ4gF9/ku4+3Vapjur2fXFsb6kKBolh
rVy5Mr8e5DO8tsYpBNeIv9bQcNl/XNah30BJOZfQ98hanvpZuS+vZOZu4O6W8lTEdlqkZzfu5+wa
/UaYG7CYVXPreA0KWJepam3I0RX6dsuftZi/zQG8EdEKx0h+y0cfHsl9zByVnJnv522MJb/e0KCp
uHCoOVr+kEJXZBRIW5wNzCFi5xccjjZrws0fux37UcIJ9qnYLpBoTnpwVc4t0BMb4uP4RxuC8NKF
EgfGH7Ogj1bYC/bsG3oDClBcZmeHW6fzcUN8HO7ozlvgEudTWq9hMBoqN/muhPIDPM/i8+3KJyAv
jIUCOuQQQRj5FC74dW+3vg2oZqWMgNGduDd9UtyEWYs+g1Vro47ry/6F7aCIHpVJcYZbePrR/jH+
USxRY735Hf+fR2snK0Nm3jMUg1ea/Fm84fNJvV7njoU2FMhmmceXutksfeUZSAtlivS+2MDBEvkv
JEwR8ze3MJM5H/J96mTDeAjEQG9EbI448xgN4wQa9VbtrsmvGVuXv6mN105WJ/p8BrUujeOl8+dY
Rxde0XLRVyMytbVR280sLFQ3XZFviLjifj0HZfymCRyPBzIeJKmA832GZ2Uj+TguaE8hbKFFNHlE
PnUydB4p1NYfejrJNyEG0kUGC5yEtRJWZ/U8RuFM3E0PcxfYD8sc7qfa9fp0oC3MRxqTHorwB8ye
I8jxcnjeM3o7zhCu9eENA6VUOLlCTD8okHJI1uN7Og/b3gjVE4IdG76FAmahqmSCA6G1dRfDt48m
cEqRETz3qsueyl8aBgKrz1rdlPHQhR680QRAnyLXz1r67gsDQ2+v88ZIzalil0Cnccxp2JvaGTE7
2IkKd7xmlaF2vTDl7syBd2qZ/vlYjxCilg8LFx12hQiv83RN9QtQW+K1Vm2RhzXRP6+PcnrMADEG
ZFA+Jw6jy3tX1wGi+mK4hSPNziz585l5nTjIXRT4YVPmuQCDjrefnFGVhSMfgMVbaNtc1vt5C9vy
Ecq7aEpYUpagowkZMuDh/r25grHe1+N/vp2hFgKxcQvh56r9enSwBvBNAlIzA/LGCQC7iog2z7O4
+3qQE88RCT5oLSZkIBDFHw1CS6Zai4NcbLG+3zodV0kwTewcm36Nio523odhjnY6K3XXAWkQEWKY
7peGmoadrQQeX0K6GkqoZjbsVupm8y03469n+Lnoiz40aMCAPwl6A8KP44iNwwLOhCUvwtEl0ylP
4I+TQWcsanfFhbg6R4c6OR70XjDSWgQCt/FjvEPgjAG7C4y3ZixFPGxoGoCD26fdbtwMF+fGO7FK
oSkD7VCAG+jGOA43fHisubYGWXul8dR7tW0v11r22aL9GjYcvcIP4xyFFfni8zFQCBarS28vowE3
vYq+9y+rsNX/R1CBmxSdORAgWgv2x+8Mavc5q9dEusdFD2X3GHrOF2ZGcAud5RN/ntjHsY6Or14h
t6h9NJhUu7mrkvUeWpWO1VAmOlk3+dl7/fSIsCCAfh+YMMcrxM/BfVh8NG87G75bZwdtZajCLbE6
9JtzdcLPO9w1ET4gbgIsgY7xo603IqGEgR/4V3icT11IntCNf2aLrU/o49KA2gpYgJgObA684Ghp
lB1fWmD5SME8M2oLsPYlLp2xnLae6Y+w/75qx3Mcks+n48cxj3ZZAJO1uoYhN3aZlbklyPuo2dN9
jX3WP04QIAOnV1/k6deHyclRcZZASdcHheWYkePP46y9BsQvuLVAM5Cm0uq3Rn7/9SgnXhk60v49
ytHzHBtuVMSATC9f9GXRjil8h8+EsqcmAjFSeGCs3fzk+NSQ0xAKWudt1HTOQx+6cZ8z+JZ551ok
T00FuBS6cXxUVMLjirhmLex3XDi/yj4KLCjLdjT5+mGdCMpdVNr/PcTR/m0K2DQLgpWwOq2oe4rr
eW1dFXcmmH/d9uvRTs4nWC1N0T6CfXV0mfSmXupuhuKfhodTYN1L+fD1ACeuD5Sz144psGrARz/m
FrbQYzN7C9Mht9DVuuygXlTHMnOe3N/1vbOH0WdAA+OtLqhruQvY5VG66pWST/6EzSvT8LqTGStj
L66yHmXU/HXu4oGsSu/ALM8d8iceJXLzVXcKeAogvqNHCaMIw0YjB06N+ruuVeSjGHDmWX7OTV0b
lDY8TuCToH2tu+APRC2UsyXqEKhocOXthw27QifBVfc7WTsr3fUZccBYuIbX3BSv7fhoIKxT2nPa
FnQaAIWQcfF2QyYO/zL7+d8LTyeujw8jHR0PZj+ahlBIONb6pBM3yQSftGREEbrNxml7joZ1aoN9
GO/oqEWdUA89jKswXvs4XkKkBmrU0VoPBYUNBkebr9/aidsEq584iOwhlAxO6seXVgcclrQOHGKX
icdhl7LllucUes1Xk3tl6TNR/omDEBClibt47RY0j5e/X0M5s1NY/p71YIFsHdi/nOb26xmdWOkf
xjh6YQsfWrKUVERoWYCQT1CbwMvPySyeHASZLUH3aIAdfbTWPWF65QRDssiukbi3W3CX46+ncQIb
gE49tpGFNlyoFh1LbxhibYtcAWp+aWfdHvKrsYpgnncD1/Izi+DUbP4c6mgRNDygglq4ApXfX+LO
4GV3pi50all/mM36T/jjcMjLwoMjLYbw71d2LVgNb3Q3Qfu834TJuSj97LM7ej2icka46a4TSvhO
7dZjPb90AYmrs20EJ8ru63tCVIeTHWKJx+0S42wRiMVhrB5yl9qN1kJhC8s2tE+Dd8pWYJzHZy+S
E8fSh1GPVrnfcAAokMuI2ONKYoC93Pdyk997wI7K+3Pr4395e/+a4zEOL21bzWSd47RXl6svyio7
Wx1wHKU8/s8LoXigONKB6zrA/Y/LXAujqg1dBOzLLFLfYGlXntMSPnXvfxjjKIxx4Ui99AHuqpW2
UKfNa5UF0OCw4vZH8P082//UuffnlNa08o/V71Czg98opkTIQx0+tvXlUt18fV583sPo21/9LAJY
WoCucLSHuQnnUzg04bjobsk4JB49p6/wOXbBCGg7gh3bmk0dp4k1H0p4NGME6AGR1Jkc4zAHSib+
qPhLCFfC6OsZnXhJHwc8ekm6b+rOha4SrsIZdCRIpG89pMEe9Oj6zXRxTuDm9PwAWgCZgW7scaI4
jYO0SL7e9FC+cv0FthY9tP3dqPbOUQs+37qYGVgFvgvrEryro2iMoXuGzT6W3/IKW3YN19wNYopo
SJpD94rr3ouqw4qqd/BsnaL85cyD/Xx4fBz+6MG6phHa+dqAsArvMQiNwJwMrtCJl5nbYWu9nRlu
nc3HjBXDQRwAHcTwCfmEcsMkSnqaM5z9BcpSOI5vcRy/TXa0amaPUKCHNs33rXuj784MfHJP/DHw
0aUT5DlvigDbTvdQNCSp/7NX0YjWudiDaIy8XnVOvHMQ2OnZAkpEkX5VcjkK8VmQO15jrwi1C+0K
OcEuts5KfagKFff8TCvWiRkCt0QEsvIgUAE7WkhSE64LCtesodzVeoRz9/evn+GJ2XwY4GipVKNB
qKFRXh5En0zdRVn56YRmenmHGyj5eqzPpySwcgRT0G9ZBQOOWUrG6Jtly3DAsPx7q6/k+H2s374e
4tSZ8mGMo6LS4nedWyuM0SflYU7GhyaBOTdKdoiv384rYsMQ5/Pid4BpI7sEDxDG0EfLYYYeY2uN
7itr6IgyXViIKhuUMJwiGoVJv6ODtDG3ni2NawaXtTmazKXL4xXxLOGcK5oJ1u12Sw5uWTpV5It6
HDOYBLYk6pemQ80BNZa73OryAqZqDqNxwVGNjZWjaBBXcMwrYzJLCJvX7lheFC0U40b0mmw1xG2x
IXOHETPSBptvYEdsW1EYwKl+4/ScQWV+6OBRXeQuhGds6INiu6IkM2ylJXq0ETttuAvmcoJfOxmX
tSYiN1IaxcXSCLQF50NRbee+kLAQJPAiiju+GrmVlJmpqqXxo4GHc+ZVsKYJ+5nek9n9FSwBz7ju
JyhIDc+qJ4dQXsMLeTdL+Tw0RlR1OK48X6dj3nvRNFAvzWcIThmadNcEomg8cWeCyHxhPfKlTsLY
8lqM1N7KZg6BwbgKmhRRsxDMCpbbsK//5g99gVpRKzo3Md3BBEFzNgyaKaHCIEZvD0FnYzjZ8BIu
aHNjwdbeifqwYPtQEgielAqyzgl+TRhJP0rNMuHUq5KdNsRVYeVupp2l/24KY2SwZcypylgu3GtB
KRrSA+osXtLWyiiv9MhQ3M1bmMcc0Ntg/1BD7ybaNHnsWQuNhedX9yHU6t9g8m7ecj7B03GaQk4j
bwTIFEEqvDjQsmNR48OCgZTFtG/CtkK7iZykF4mlLXdEVkgmgm7Ym1bHX6wAUrm7jhZwDPS4x82Y
dcU8bPCunbgPm9yPx6UJ7zongDG0vYa23FKZXpjYYQbOtq9bdjE5Q565BQ/v1cRQsMnR+uFo8KJG
K847gUtusEugoUj/ythiI9k2OZkTqro2XU0qo9/dwClkGw2ocCvfx00/cX41zDlBdc7JNVZpxQ+q
zeVWali1FiP66GHzLq/9zmu+DTX0ByI1dsj6lspNTb7acRsBjOdjwyULvTZq20imhaO4SytohNTV
DMEDCDfeMCRb1/ChzGN3gAG1QwcophI2HIDcmduSBhJNCbZTH6zSaOPZEOiiV605wEFGq/JuHJZl
z6wiODiVJ7rU48tgpI3D3U3QcWNbobYMv27xqEsNBdoF4FzsW3V+4FVjyzgfG5hgI5oPUod140tZ
BPVzSEq1h7MWqvtNbsS+l+NI9GeeWXPxDW7IxdbWTb2kSNwV+poCWAUK5pMlQRdXDclL1tLbBi6W
fVrCFoXcS5u1GdXiJddFmAi0eCdl6LJoaEbxDWsNhFoJVoqdDytt2NeZwsHwSIuJ2mlr1p68IYFW
EyyyJm/L0L94URtOB+NqaqMDp5fpWE1TVhDLiWkQVkmFsy6yYW6+hZYGHFkk3AEiYgoo7TkmhIOy
vO/ZxUAI+EOodMAO3BL7cS6LqDbxx+waOh2gKofkLRDzjwbW22NEbKxXT9jkO/y120SOjCW0XzS4
prUHuSNkCk2PhnxPGfaB2bL6xisfjX8icFJfTeaOEa/cwVgS7UnUDd9gVY/P9hzVAG9Yqgs5mmCE
mUX4BNIVTiILPqJgfwrPSkjjP85sIocRJsNNNJCA3TQ1H6+KYH6vcym21HAht+T75fAaQofmAk7u
kEoc9Vs7a3XLm0llZh/yKe6csv8pPSjPF01oIE0spX8ncveNmGOVVaJqt2EoVIo4vI5bZdHEGvJm
007Kz1oZInyZZXhdsaB6q/rK+AmL2QBtM8FSXrOQkVsrBLdIkhDT8gyX6QSKipxmtCGuimArOoto
WvryhxPq+qIqTZh++orZ8UTa8jWAxW0M8SNa47wWzgMYxcZ2DAxoJFuCfS/5gEc0GWFpXapp0a+L
qqogGsam3HtamfEgZfEW1gu6saqBVz9blQ+bcO7JjeEH7RT1bmccarMznq22z2/IPNGY2AbZGWWr
stmn5gZSVuE+CBuGAKr16YtVN+2eN92rkhWPOgeC7L3l/+jNZoqsoC5p1gTBAAlu8I4PS2NMd0KA
jVOMhgu4jg/ohB/LDGp+xQUr0KRcln6R9GBPxbaq3Rung8NDYkkGJTz4F7VxAQFZuKQNRpRb83hp
1tp/rUESiOGpjvHL8CfvFgStCGKCNIeSzZVhIMfbMnAcgnhwQvrCeo9/C4oedi2V4c6bSrVlE0MV
cQhhMLfoYaf7vmuSbszrCKhphQXv/zLpAPR+0crdmA5brnKrdhKoMYSXqyfKg99y9sjhoIZtRxpv
3rTCHJcbtxg1eH9MBnBSnp0+3IZwTDZ2IYTctoUB37/KYm/hXBlTXCgP3rIcp0MR24XfLIlhIKwT
g6kea5gdx56CW1Nk8m54rctR4jQpvGKTTzluPKc24cpiFcsOauQ0DoNVXaAQE4xn3Sr2Blg7i7zD
jelYD6GxwCJHt3mmhmJMR49CqGhw8l+i5l24nWamacIahRNZo2UKlLiK0fe6NI2Mmf0Qk6AnL9BW
EQfLWHz42zNg427YwCIaElKXDi2c21pqb9iQdjD7GAoiUK+BH/SAne7PBeoShhRREOgFDl52lQED
ffFpOUXeMJBNZQuy7ashv7YWN4gLFiC8bdG+aCkDkip4+YfRr7w45Fq6kQtfVCOezGBJ0Wnt7sXc
KJg6N6rcmDnO2Ggp8uKbG04DgoHCXw6u0XnPHc3bHYOEUrSU4bBtvV7+6mczeCp1HjwFpVKbppj5
vhYLec7tegD25ixYwKgKcLNQ7zbvA0Tco4Hwu2kMLx61Xaed4YkEVzGWYqMDdVdL85nDjnuMjdKZ
7zWxJ7br/KB6dRpilpEzuC89paLezOEUoLG3Yz/EMLoJzMndTaHDIqlNMj7NZWm/emMHCVJXczBu
sOxCn81X/mBaEyTeVJsKMVs/RKmhgzn6roLgtmLswmi59eDUA0nRjtZsTHN2LowxeGFD1Twzarmp
i9eddmZRI9yz5otqlnPUUFmkbq6sC+a2zTMpOd2NYbXEeqzM7+bBEf64pQ3MiUXO8v0UBsOFhudK
ZHOzS/ylzC9Mr2Nu5GMRASQvRDIvcCuPkMMXl/ii4K7E1oh7+Cggw15cc8E1UY5ij83aZGaJQ8Zp
/OF+EXbox0qNwRyBvTGkc+5baEXqx0dccQuofLn2vlFFfT8KRpP+dCq1XACEhskAZ4EuorYehjrr
uT3zhAy8h5waIyjlzAYQOgc+5KPlyiGV4WLN+5l3fRB7HeKlOHSYvjSLErtn9MbYnN350A+2eG4o
valwPJsZDbgbh7lA06cbaBxg40iwPBb1RsqmfhjHonlE9beh2ALuDx7icBQKXtgCUeRmQaTmRADa
1FWgXPvSaijI8abo4eNiQY8kXrVeIq8BEQTUQhYP4WQewtzIt4VkOiYwBm/jlg0jFEUsnPhVh0u8
zLGFIs9Fx6sldR5LNdUXorOMJzaTIQ4gdxRXE0JkL8D/SJpV7TBgFXSdnNZd7tBg528tt1JF0k0V
vbRnnKyzXRgHrzDzqGp1n4Vji3tXM9e5aD17TKS5rpihQ8VlHi3jxiHws88VbJNxuMw/R13pfegP
xRMk9uv3sajLFHHqkthTJeLZnQ713FmXXtHTASZqIjyQoiwzzy7Gh3FWanVVEyCYIU7IkT/V5Q+L
1N1bRfiQImxLpqH/4ZqwrIab5oyEoy4KKzJDBtrYLHz3uV6q4LLtKXzgRLj87H0PTeYurvW4ocHQ
wXHctDduAY9sYVZ1NgVSvbdeIC60mpGleU1pZibVdoGsZZavDp9knkldo9VYu+bL5C7zlRmOkI8J
bJrHwg6S1cfUS3JbGKiPl1JusX/CnbJt+mSCRT/HINSZO7nqMQ7ITtN6dOTWQBxxCK0ymGBY171y
gHaJa7TooIF2qnFNc3DbkkAH+mmkefDO/YWFsRDLz66yb3RH1ozJs6akZnmJFTSEFfxeIHBJLmGP
jr5v+x4EjMXDU2jNuHDMOUUTx8BT1jTVRb/U8y+Q/1YFwgq+Q5EOcRpziEXhNLfQbUxRvnzMYf31
DXIHuRUPoGzvUCov1zddfC8aGt4obvnbtrZDEODyVl4NAJcuO3t5tNpxuJzWFCrQ5caf/foweB3I
M27p/yhQFYohfQU82e/Z3oVl+560ZpO6IRe3A5zor6jJgh8VJz8gFdbuwYelkWs0/FtbS8eKdd4u
YUzrIHhr1QBz9c5Ydth/5FtbBvBxKL0ZcvYl2w3WKgyM/hs7uA1nG1LmITYfbNCrckoHZvvxtPgb
xEzIafoBSy1eX/YBzZeGD7kwA/Q9Qy8HFuLg5ot747HAv6iUm2+gRxeOyTQqsS1gqfrLdbvplUHn
CovXM7saKaUhWFzUHUIMsETGJVoWEBkZreyHvLUWFWt4AKMlJucm31YONcDaGIJW21Fu+ADF0LTl
PWhZEZ01eG1ASOqOb5zF4mXihbA8IRFqKvkYVb1Rw/VEmD69sanD53vDcqoGIejS9x66isD0u/QE
zsDruu8In+BzBvFClQB9IVXWTbpIaQ3/QRZL2BXJa690kMtzLqzbRlEYJ2+0tH8NhWOxpK4QgS4J
NecGRrK1gI77OU7lio0fAZRgj63yKJCdAvh7VC6agAe13rwqawSx++rteZYn4sIWcVdGS9rAV8J4
+BqHOoHbAfhFScADaodOsiO0Xvg+Cz1qgTZO3iAozRE3fD3ACSztwwDrP+CPioOfm6QJcH5FroVA
jyBnxX8P7fY/HsWD+TNaXFHz/yxIWY2tLDpEpbgcLqvxputuXesc9+gEgIZvDyGPimpQAILBx5nI
QDPaIcL47UoDJznwt7BV+E/rluxmlMUBisT6O2sT+v0/n5zrO6jtAaiHdctR0QZVAj6yDtiqaasN
xBpvBr/HRs7P0DU/z++3SfnqCO2gC/SYA27KYcC6R1dXOyIgntFeKO4t9VYXVeyTcw/z87qDW73p
Y9WBpgF186OHmYe1sOhquTPtjevuTsYFZFDMa3szw2iNZdPFOcLf53WIAZF+EvR2rw0aR1tLeYQW
ngH1IaAu0NSqyFPpeddoBNFnFvyJx4gVAjM+C5C7af0Gfv9Y8Fid4BssSA+JqlOjaXYOBc3FCJDB
tOrSLo1z6lefqaBQZPxjwKMdlhvSbMccA/5D0U1tAX5s1dnm4BO113Uc8Fygxg3e6THVpW7oZM8l
BMnWcdQ9gnXoCy5xsUWL/vYs8fT0Y/z3aGvp6I/H2BcOGUlOkQFuKIyfl521RQ95kKxdHn28ambU
kMTyd+ccTU6OC8owbIIB/JPjhUmCwqPuqtEJMmMC/vvPxhu3aKOCjcaYOEvw8PXePlG1x1NdCV+o
vkEy+1jd37SIMuH4CcGmAaUhdqduGthdORgaYqj0x7iBHOqZWs3JBfPHkEelh1r5To58BZ16vJGv
OJvlftY82DS8se5mXzUpZEP0gSMEvChJJZMzU15f3cdbDpyztW0UVx3UwI4P0toOcmsMoAuYX62U
AduMWLxWU0NIH4j3fwo9/d8PzCn59//C319bofuSFuror3+/Kl/7Vra/1H+tH/vXr3380N+vxTu/
V/37u7p6Ece/+eGD+P5/jp+8qJcPf0m5KpW+Hd57ffcuh0b9HgTGAetv/r/+8P+8//6WBy3e//aX
13bgav02ig7Kv/zzR7u3v/0FXZZ/PPn1+//5w8MLw+fwZ/mzfP/0ifcXqdYP/3VthkEaCa5IiB49
bITpff2JZf0Vvb0rEdFGdzaKYFgfvO1V8be/GJb3V4hno/YOeokJJixBGU62w++fkQA/g889uk5W
EjwYE3/5n7nf/OP1/+O1nDZRAInuwzJZ4x/0QGGlrPrZ0JKwj05sUc/A5lFBACOMmVfgjVsRgcgp
iZ3S7LoEJp3FrloLLP6YG28DNtnBVC2IL41yih2yQrDWe/i5bxpnofd8FamMi4Lr99Hu3myP++9d
6S0b0bTltg/z+ZtFYYeyCXKjeoDdersRtkNFJu1W3HY1tMpDaMcWgD4mch9ACxBNDHlAbrkbGjzu
Gh+Qvc5Jltvz7Tg42o+paoJkElrti7qFRG07q/mqUHQaIkBR3ktA7WFTu6Vz55YLgZF2027ttkFl
oGTuBohyngkU4uIB7FCTYJoSrFd1D5dB1lipz6jRmPdhgeTRCrYtK9vcS0gRAMnfL9DiyatMeC71
p73o0dD04gd9+NzY0/zmebTft/VSk6fR1vrnDG6hjEpjaQD2h8sFoNDmBcTxhV7ByUJGhjNd2Ab8
0n2vuJLz+NDqbogam9Fvg0BHY788+iIHXm5DeXb2XXR7+jq/Le2ZvRFg0XdlTZGnQq1HZyFnXmoE
47Tsi9JgfsYrF+rvbTcBCKyUMzyFrEDrui04HmGXw7AuUov28afX0gVgVy9vg5J4cTFX2wUHeB8N
IX1w+PLTdzlqPa5oUghyaR67I4imadeXABJJ20C3Z2nzJStx4vpxxdWdEUK81u9Rt8Mce2M7CADz
o45U2LzWZHBuTQEZVorSjLagQkysst4pvqiMzKqD3XnXmBNkuf1l1QRHa/C2Mu3ynXql62zdPi/r
2G8QlWayGIwg7kZYXkTMnNGFxnlYzDvHlvxaVp5+qD1tRi414eJbGqKAY7FVNQJLWVh9RhpndgEt
N+K5Ezifb0ruAQJYRorqz4LX+ABrtlp/N63SMa+4MOdXW/m8zK9Mrw2F9YYNq4V8r/vAKUDehMYi
0MKoEVSjHdwd2M+Qh4PYE2aX2wLi9d2+c5xWXyAeuJq5a4HC6Dv3sAukXgT7FAOM01XnOQ3MAdk3
XCS8TVU0s7qy3Sp4zSFGRX8EDWyhYmlP4l3KOkdzheNzJ3OgQIviDvjHM5AbaiKaBbuexG3foTkW
es5VmArTZcEVCStb7UsIhgO57fMUSh7+CxbppqMg/mSm3fPY6KbuhrfCgcA+D1BAn2SwLWzjOwp9
8FwbPDMpyXJrNp2yvik2eujyax23S8vFJu6LgaKUrQTzrgSZ52+dGkzn1a5C+w2Fp51wUP4B4gG7
EbbMpEzRfVfaGQjv3jtQI7/NqrrunesJqWIH+TdcqaKHMPzSzb49vEkjnPDg2hZcGhu47XYohqlJ
lERLD97dkrFRTKOXSp+p4nFRU4tqQm97zaUop1EfHEMP87YiNbg3FXreBttZXBRAPHgFRzhlZOLw
wKnddKpHK8mLrn8oQB26bgFnGsksRZ4WlWksMCEtkJszMVWp6j32s1zAmgaQHcp4tuiD65Sulcja
JrA6nmmkckwGGPO01mvsZcqgGxQYOHU73q5wtZ+/D+4MthBxuHrgPao5cWe41XQolsIynwVfTHAN
IfYpTRoFIhyLx6mHIfB2GKGnrJG1V0Z5iX4Kjj4il7QtKuUaHi9veN5NnaG2Grj3wDkmeeuG8HZ8
81XOrNjMy2ZiWxRBbGmh8MOmIQtDbpQ80jW2PgzBci9AZcGanfFBdx7oCEYx9OUeLZnBWKKBE6Dh
o1KoR1+Y4CDoLmqXpmZQvXd452yxteS6NWcXDZe8r0MOaFoCuGxiHVZTcVC4D8J7P+/L5RLwUlBe
9AMN2ncO1KLbzSatArxNKw8zbxzazWJyKwB5kNrQHmROIfaAUI38hqPnF/CH4ecoxBq1VeXQDfKF
t6Wo4s2ZUThyFV4xnt0SRfQIDIWWYiOhttxHFfVI/Uxo7prbcVCcHTzi16SO6KSdAsWLZijErveD
wQSkTSY3aQng/i62VKDHfV54ebB3C2skF9VUefSysxbL2U8okKkLQ0OA4BnFYrdIUYtyzeugxEW3
qXJ4bW9ITZYxETPoRlvPqYNhy7libjzlNX8kTFtj5ntMl3ujLuvwl6KC52mJcyi/UohEcMH4aDvY
4eqzgYdanfUkZ+k92JxVwQbG93JOi2aUVkoJTscIdg9+sLXnEBAyF8yY3r3Jo/XVIvypumaw1kNv
bSOnRaZDoIY69dvJ0XuAwW71s0dz3E3Y+TOa07mP6BYbJigdjds98JhMhk4SmmkgCbuR9ziUIVWA
QMIVzl3fldUzkbYG7FSN5mUI6PGRtLnIjFYYqYbXhhPleXDThUV70cqpivK5shPV9f57MIXfG6FA
ephJfTmO0rvPC39KXWX32YxS2YXVucUvZjSQbxwM4KwSwvE7AHx5FMjceJ5mUd4LuxLPloOX53bO
mATo1UTZWjkxtP67pJfVBERsCRVgImLD0QQVrkPZuXZE6QiPecLSqnGc2O3c4E3rqYto1xqRGBp9
1Zkmu/RwIkQowAFTA/f03l+cIbYFA9GwM8xEVOAAAGyTB2EzFBep/c0XfEVBxa9eojU2ZuYE2WON
nQ/tMgK6wb6GlxjK2XJYzAgXx/gkwSvcda4Wd1Putz8AyhZRaBh2Shw5PUlwUF9qWYeZPxlQTqKj
BveAeLfoTbowUPn8ZTUmnGkNq57vBPwBYkvb4g7P5dFvXQOViVBlVTi327Ex9PVS/jd755EdOZZl
26nkqj6yoEXzAzBJGqVTeQfL3OmE1hoz+uP4E/sbjMhMErRyi+hX1yOTz6CeuPecfYrwW20OnJ3a
eXGtR1XaSLKAi3ZA176SrSK6xWo9HlgW02s2FeGqnOR2RQVf2jVatEYAMl3TJRhtuTcqB4lb67Z0
db9PunypVC29HTXorzStGJBPeAfLU4U1PabnvvKrVTe7+rrW0q7pfCDLKcPmUGl+umvEhp9u+s0u
Gn1xHYgWjY5Skdw27/ONOmr0Lov+KWY1p19nVNaFOIbNKg/K9ECvK1vldZF/r8JiP9BlTZ1wSpvr
aJCFy6DRRlcy+s4ZWxWPSwYrs1NL2Un14YZugkQtnn1YbYwPQx+iW21DYxfG2b2Yp9d+J+kPyVTD
ZpPKomFuKPxVPjavppKH+9KLq6NkTbfJSAeSLLheZU6dZHoYkq87SZdbm8orVr0Q3FJa7w9CRbU7
Jrf2e9pzhlmjJEkfWTjEC72MLoxcvzeLtn0m5e2uRNlqAzeQr6skEG2vFXp6r+WTpinfM6IweVaz
9Myja7+qwgq4jyDX1TaNKOc7ZWBlbtskw3NX9erPQKkAmBS1ZT6VRZs+CLrFDpKlfj3VXFpZ5Wy/
h2Twm0sTAZW/1tMuV9fUIAMqx7oKXpcG3Zoytbzu2kx/jSsRSdGHI9efx5p/ZG16k9PTrzk8fTnF
cMgFjMN5Cg0mJaiFblEcjCKUSzTJwtbcSBi7/JV/mO70+95VVuO23krFuSE/l7o4OC2GXNQLM88q
KK8zpLj3sJrmV4g1NuqueOtdzRG3wyZYnYMsLLjGf4zJcQ0XysniqBXhNcW+46OrrXbBcxatFRcD
wu596JviQrrlULJKtkDaNfmifzqLbzx10VBf5tA4FWjUsjqlZCUlK8ODzbBR1tTNdwFFN7RwqHpn
LIl5NaJJE+yz434uZvx54R/Gnf/7hzoV8xxxeDHjBgRUFDdzhIzqZseZD/AX2CCf7WZ/jqbwHkF1
FbERLx5t1fVeJeuWz6MNtw2TOOl06W7cyT/OGYgXgNwvQy3tJEnMxAILgVSeS+tS3eM4a22QTtT8
ojvhIDm+M9NWz97Pzy2Qr8MuZKpJMrNBKoadffRMlBvpqduWbr4r9tFtcjiLUDs1HgYWPhk4fmAC
5nrgh+c3dWNeWEQLv0vQa6e4Zj0SsJIiw11Hg229nPWwnHqGOoVhg8gWYnqXb2pXJAEISdp6kb9S
ymhrIrwSVKeNI4ciP2v8AHJvI8XjmR7JZ1vBH3cWot+MzfhjPvp8pcZgTlqCaoBkvmDLCdJNTFz8
6H/Ixzkz6Z36GD8ONU+KH25qXAY6sdAM1bj6prhJSVeKoPSolDT7XX8Z7fvtWSPSiQeJ5wS4MrVb
9P3LAj8qjCjpk45uKXXU8ipzI5cF0/F34jpbCS/nzEELwNX77Zw9LhREaJgA1Fp2zvq61wmdmK+R
wvCc8fZLd0tX2JhYnyx3O5zx1UjzSvGfsukfA8IDoc+lAH740p+JEyQeUdT6djjpG8MXNmPYot3O
cQ515bOq5RNKI8nOjI7CdcLZKG1WdUwntmlMN4rCV3TfLRrDpIcmI+wo55+pK59a6+hD/OcXLh57
HzegrQ1uCaqXucZFyEMBvMhCvuFa363baBvdnitmn3irYWkDuJ4txTz+RZVQqRLdrP3aB5tj2JWv
OIl1IXfbAeHF71/qEws58R80GOfe2Ix6/PxOU2nIQgH5EhosTECNKw7nXqkTX82nERZbBcNDN4Jw
nKkoUVZlfllDYm3MfP13rwP7/x/BfaQw02v+fB2tFo2inKlvvnYbC+uoPOfp+fpAPv19c57+Pnz7
QZyqWleqb3DICHAo79J9fhDwNeitM7roUlxj51+fm8a/fhtzyXoGcbEyzgXjz4MidZbyoZPfAu1V
Q7BgNpyQsmvZ/J4RFRicS4k/8SnOw+Gx4HA2mwPne/DhGitMMBX39i0RKB+GLcLm8DKNr3qvXOUq
Krv6hnL6txadQYy1w3IVRKCqzh6Q0DSO13aQ41Tg2Pn7J3viZwF2oI2PGZji/Bd6YJ6ayGUpZ+PU
La/6Vb/X9wFzguPtfupUpZzxp7CZCWkoas8Cy+d1+fPsxNisaHMmsGl8cZKRKJHB5kvDd3t68jLH
6fm7eic9/AWSytdPcUaustPE/AfMYtmpFkZlEn2RgvOMmlSdNb5JOv8rZGtM9fH9eHFuzZ5fn8XF
fRpwMbGhjhHSzGPACBPvDEdTNrQ9z6PRTtxEiWBxqIk0WKwvqVlabXZjW/85Tr6fW6z9eloNh/Ph
lifWL27ih7EWG1c5hZ3FeYV616W5V1yS3ODRrJof2sraJKvxwpcd/yxb+OsU93nQxaKpDhmCOrSx
FL/6fZVfNf0dMp8zG533pffL4/pwaYvHhTFDiEgLhvUGKqG7zFz/Nj4U25kw116P27+XhzEvzPNF
8eL/mdi0mHy8uk/hGZuBXcb3auG7U/dDHx7PfNsn7xz4Q8R0cMm+SIMixJeWElAOrFxxT0FpPW9w
hgt9N/sl0xucPgftzI5DPvWdYSbBLabNH/cSSjLGemCENNPIyBjWPt6X78XlQBRA/ZCWtnFlONJe
cYaNhHfSvK+/AaN2o4fzWPKF8uCPG/zhdywT0To5UNAs8zvMQ8PwA6cQ3VafZ8HNX6BQnTrRfTyx
Lxb6vFK9BLNMQNKstKYmvk5YtQgCENdzgHtxtkJwasGUQIcyw3Cgo+36eTEp8BmNrSe/zUjWruzW
ZS7ee2RExuFsoNKoLj3rQk0jInE5+65R4m9mG1WNulAYC/799syrNl/g58+H1Y1JSCa9GKrE0l89
FlhDRF16y57VW/9uRo28n4mCp/o5f5b2FLMd8YfwWp+Tip0oIhjQCzToBfPIX4Kh28CjvaBJb4qQ
ujn2nEx81foaZ4Urhli1/Id02AgW/46GMzqMw5XZPmfQXk3zaCkXo3Iw0r085c7v78fXr+Dzr1ps
y9JATwbVl9/S+q6INRxh8ZkBTuyb5xHwm4rwhVT2Zp/fAEzgQ26m0hubSse/UH/F+3nTjBDRbV+j
VfVwLvvq61wCM47YzpnAw35huX5K0xhhiazepHIr9VeWcBnqu799z2b1DDsjrmYGGn2+ogjpgVj0
4VsnXEvVU1Ak57Y6Jz4aBpgPX2hvT3w0U1HX4xS8kR9Of9+hNoq5MUCUp7+Em/gyqNfDY1pu/wIq
9cTr8GnkxeIiIjWM/QHZKyDaya2dSibFBzz4Rl9TucyvzyOTTl2rRkIfqHWkV5xxP9/MZgrx/ZTW
r77+URrNBmuaPVnizgpC9/dP7es2B1SzCfMSphFSymV1CY9GISSF9YrEfSthWEiUlzTfGcpmNhkN
8suEZez3I5765D8OuawydUKTBHjPXuXvmu1t5pSZauvtCCqZJUGk3nzLrpLtHO4tH87f2C/fgYXX
BokZImgJ5dVyfavFaMjGyPoRidQm/B2umKg5dzL5uimnIDHb4tmPwHZTl6ghJVTlKVXj4/BTJ2Ox
RO7NfrzYFiv9XlvptrxOVtX3+BqU4znd6Nct3mLoxRZP1NO5axQfPawHINkzN7jOBzsA8FADORR0
e+Cmnr3gL+vnYtTFemaqQirREzzOuVPyA+7ZAA7mjIEP2VH+TZ4Ye4PFaIvPsYgUr8yM+KjGT4G+
69AI/v4N/fLxLf7+Ym6uwrBMzDo+hp7x5uUYrekyYdBxWj94/f1I8y/9tOwuRpp/yYdDpR/EKnKW
+Ei/wpJ/oMw/cyXv0sXfDbCYlBtFH3zRT47d2ttM3+g96rkT4jS6mONEMHm6gWZbudPwinw/V9v4
upfk6ub1zTChwiD8XWyS+wZJUpnNb0Xnkuv4KslOtav3458ws+y+HqGYapt2p/3CbGqadvmqki69
PneW+zrlfP4lxrJAkfiNrrfRcQYH6iujuK0pFtxZ6/SQXMQgQSrXhH03Z8HNStO/UOL+Ou18uhXG
Yj7Hc+3nUx4fZ+iJal54jzVNIelO2ldXpuo0lZPfe1fn6qPnBl3MBU0uYJCL4qMWwN73g/tQ/kWR
+un3r/DXpsHi3i6+fSrKGOat6DjXYP0L8WH8VR5I6nDn4K6EHXQOylVtaUueebdPfTsf3i5jMQv4
fqpHrRwfzZB9c7JXzWH1+ys7N8BiGkC3kuMojI9Wn60UTkDeuQ/k3PNZfP1NL5cqEcZHcAq2JSLk
oLEfJD9/fxVn3/3FFICCJ2njITqWaF7uR/or9e3MHZlRk+SePsi7fl3uiitzm9xaN/Ld70c/dw8X
G+l4GP1iSONj9uyZGt7n7sxL8PWcuHj7FnOMlZuKF4a849dEEDJDs9ACdN9F2x78wlmg75kntix0
Tk2n5U0QH4tE2Gp4CpVwuPV99/f37Nwgi7kioSf+vvyIYewK2XONJiQtztRL5oe+XBc+fDxLkK+W
12aFT/sIdQLv2Js3Kyik0YnxIea44X5/QWdeAnMxQwyxr4gRH1It665Kfz+ZznGPzt2y+Rd8WEdN
NCydJUZHPyUJxrip6h+xt/79RXytMH1+05aq/UEwUxA18bFc8baBjqasa5v387rxV1aMk/eM8osJ
ugrY9/K81mutmZVFdOyz+IGteZudm7dPbXLmDT+HfuTgX1BRQl9M/uSH3DL/IVGrb3oUHxqJJmxx
zvhz+lLmyB42bjL46M8Ph924P4SsfehyHGjOTt+eKVqdHGAuDKscbHH8LGY4U8pbM2R1hzJwN+to
MeieefjnRlhMYwWF0ykxoiM1HWeKcBjrzpm3Sz71QX64hsVNIkxMNNo4Plaut/EIkNjMQUqTI16i
GjwfqnDy4f9ntOU8lsSaUbdedExG2CcCIuHYbXvLlUvrzKd/+qvBT4DnYI4aWR5k6zwuxaIJj72j
sPc71k7p4G9che1meNTX0f7cmnrySX0Yb77PH2YC2ZQ7OhXhEbaFi3fTHuroTMvz5L37MMJiNhMD
X8iFcB4BDEMeu3Gw7aPE1eJzrrLTl4Ingt+J6np5NNfLFlyTFRwjCqzqMTd+/f6VO30d//7zy2O4
3PfIQPnzLTA8DzduDu3Hl1CVnpMGnJyciYD88zq0xXqWq2oPEzo4lgNgGOuyUry13p+ZAk4edKge
/nuQxXMPhdLSJq4m2E3P5WOp29JlTAcAR8auW6FcrjvbszE4u+oZC+Wp2/hu5iLjkrLasqAwADqJ
qzQ84mAwVnptrLyigOFVcrgP1FRZ//6hfX0n5iakTNdbZDr9YsiTu0rnKNN+7wJMCPmDBCHh9wOc
2M6jFJFmHxCnNo3i0OcPyOedmFK5+47EliwiCa6s4k7b0Ikeu5VMLkOx8dd/GjX/16/1X0zj//0v
R9QXt9b/yfw8OX40a/E//9Oqpf5TpJtLviMdJh70fHb+t1UL5uJs1ZpB7pqmstr9y6ql/hOTK/h9
IkOpLEvYm/5j1ZLMf4ooJmbPFHZOHq/xd6xagLMXC9ZsV4fGP6dIzerD5aou+I0gigltr7EKKGlV
mXbfz7YRQDaRFrooY/GYVOVgraN3C0qg9mFZ/0qalvX6eWzG0oRIq8vKrvEbU9wofeFVbq1Owras
mgrtMNwkALya0tXlJvdKX36aWohJqCuNZGMkQWLYegVAI3K01CuVqzLwY8HVW6+9M5JCMIEZwU6b
XsU0MJ7DqEmUKzkqyltMBlJgS+Wgjfd5N0o1CSB13lyrHcWzSHRjwwyEbm8KpaKNK6T5iRXhVUTt
WnwTchHRc6+NQLjGLnDTagBnUknpxdTLxa2qZJKtGmoSTE7Npa6FbIYlKo2SUaLO0yZ6rZFxb0K1
z+5ULRLvesxbK9WcrQJ2nU9KfD0JerYlbBO6WCSnWrJRgG98l+U6i3fQHEcQMr5OLOxMJjP2pkK5
alUlk8a2XZYqobvIWQLToy5y9nfDcmxI+xkTZXBiaG2ZkwBgxZAxeWSlXoaNYEBFFArTqDUH9pNX
XqRDOShE9ZgBBrS2DHA85CXZGwLer/1Q6eqm68xsWmFmMlyEQQHAhKoEPpbqVkZtPMSlontdpuzr
Io3FvcRrwRZTkOV+D2niOlOCF8sXau8ScXivHiYdHJ+m+HV5y5CDGw1x5RiGnzqxXhD9yc7C1gvz
yWgsbaNboLamuC5sf1BDUki7lzycNjievsdj8H3MFIgzAshQUfEup0qBYmPnVjIVAD+KQntUi66z
J23KkUcLqsLCIOnS09AbzUOeSOHRxPrTQAcqu6cWZoirKUKw7/BocKu6cuvFurHCa3JZtnQIi5g3
f5I5uVtaPbVuZQzVr7gHh/Ozlr3iYGbNay1pwZMhC2HxFFqNdwFDqNnVIAUKR/X6TjsMeTNgMCpL
k41+ICfWZZqgeHVaj5TXOwyRUsQzm2jHKrmm30oSMTZInuPcKfhdJR9cZXrPfQ7d8m5E+Q9napDz
F/6R8DCSIK4nYhk2RTmm4a0PUfClIYJsI4APEW56ckCK5qeRiHJ6wedQSkfR9O8gQREPUhrYHm0Q
I5Fs2NgthYMI/bMplHErQ0erbCXPsIdcGMHYdxte1Cm9rD0smngCC6m/aEG2oCTtlWBttklUv7Rd
mZdXcV218nXW4tW0I61TkQ9nGbyBGOvKeMz9CPjWBsqSZ5K4mbVDZItdaCA9L2kP7nu5s5yp9sre
TtS6c60ggMQpENB204q+fJsK2GoBfmH2q/D4uVOaGqsoz4zCAT+UXQ9lgn6u8q2N5/eIA9SZZ4TD
nV3pVFrtpVibPkg4zvalC3tzemxDCXaA0nf3HrNBaitV1CcrubHGldpoOilh4mTqtqbxUj5G6Tjt
VSNFF2AOZps/Vp6mvYRF9lpoaXujJQP+zKJoN1U9BWv8YFQtElXBEVGTFICba8wo0rQwFyHlRbV/
K5tR2Di+lQ/ZFu9VtZsadvW2nxpJ+TgqHm4IPRqYq4amd0C0GrYKGhtCTItTL23TqtjIgdAOu36M
IL9QVmj4mhv5ocgjFUec1uXc39yLXSYky3MUjGTgabtGETEqkrSDA0x81NqwTV40DEHfpwL2Ku9B
gWBVkojGMYc6e7Wkoa0Phl439OcjFON3vl/6mBtjzIpSBB8wEnN1JYojc3WWZgc1MsXv2hDIdECC
InV1wWS/1ObAD1dFoijDBFoRI5qwKnxcW8lNrgqR/60g0r6/ElppqLayygoC3bNJR24/cKZCxpak
gC/zwe7djyyt8lU4DHmJ7VVtYtxF2TAO7HUV9FrebhKqMXwVlTalXSH48qTBaW7MAAOfUcENmmw1
hjyn4EE1FEHjFajiCvZcVPp3TO969aRYeScfEIrirRQqHB5T7seGm5M00BNyIkdxhAFmqM1kV6Re
E2GbBEyVCagkKxlGUu552qVVlaDznLTA0xnbkh91/abxu058AZCW+q+S0jGtOOhblKZGJCz4XKfG
j+9vBF6DbjfIZpy5dVuXM/+fAhUKZmzBSXNXYDE2fvBqDURedY1WhOU6qHFSk0royUJnMbuHnPwG
5nNha3hdHyHmUKIsWg1iX7T3eDywrzqVMmaa7BCRVw9O5IdB9qBn8DmPol5E5dob9BohlhIn0kE1
wr7nOtnCJkdNaTWttJUpN0tMlSCpUoJ6zD63HkNVCYK1DGZXsHEywVy0+7jXwrcyysWxcKy46n+a
QzafhOXMNDe5arbdHnZdLtyy8amsF7XSg/E1swzRezGtAWBxB8kUBi6mluFe7EurtNNxJPVVSxRS
LuUiLxpoVoWBo1bRfNJh322MvS5P42Omhp73C5ZYZt15swGye/dCYi5Hni02bbpPugAQpxFqeHMt
2rNr2dM1FyNviwfr3XMJCrccr+PZSefnoYBLU4Ye60a5OuHebN6tnFkloGXQi8Ll6XfDNn+3fXZi
MDbX1bspFCLq7BA1kgH7YhnCECRkqwsGe6AYnRblBQDnXtcc7I9Ykd1gmk2t3rvBlfAvo7SHdurq
R91MmrWBpoUqQkLXOH03zDZ+Fd6BHyZXuyySbF3htGX5V+Lh0gtgRe3zdxsu7bXYWvVg65TEIdS3
bdGcxG2ldCtcUoVdBAV7oQ9b35s/ao8fXTPLk83s32A7K+NwQHArvSfCfji461Hd+4IqAxE1ouKt
xYEU7iyaJtYZ/v3XcWbZ8KyZFGWNrv6iWGSkmRpIEVGedJys5phMZ67j/Yd+LK1Sz/o0wKJWZCWB
PhihfxUxT5tueVVOtv6rfjBfdHdOPB3dbhN9139UaKuSdWTH7l9I6JirRcvfAFxEpXLA9txYKqQH
LKoRYMMr/83bEF5b2qPuTE/dD5HDsOZE++w2uDB/Kiv26TZ1n98/yS/aFvJ8iFGHLUZtEbbV8mgw
ZUlkMUsc2KTqyAwj4CbNhe62bvw6n8DPR1x86QIsRpQW/b2kHUuBtI5DtAu39UN+YBVZ+d+klbgN
HuKnM5e3PPErKP9VnUrDDMaZj1SfT8g5zE9qwe2hXslgoffde/J5dC/Q86pb8sikVb4ez8KMTo1q
8N7O3C4d8/5i1BZBYhrK+UERKQiO33KS8CLjshHOlDOWxZr54lCckCRIJZVg6+XxHyDEVBTIt/07
TcPPJRA6Jf88cwfnYsyn19NQFIuPHGoIrA9SPT7fwaZR2MBGxSG7rHbRc7gSCHOeC+nhc7Y55y5a
XhAKZLT7SDWtGTzzRcOPh7IILc/YGZzTyqHDT/kraM988/O9/3g972NQqkepQ4n7C1GN3PVgHE19
F4jVTRxLhwnkQheBG1f9Te+lu9/fvuUMNo82y3Us9KyiQeTK57sX4pvOh9jY5aGE40KePDILpjOw
ruUE8j4GqB7KBLMm8MsEkqWiBLRuJ6ney2DlhT0VWWQrQrsDx3KdjPUFRCHSjofgTGPq1OPi1TMM
JK+8Hst68SR3poinf4f9W7yM6ql7wsGpN46mRWcFZcvX8P0iSa2RZuEhRZbFazj06tAllr77l6xr
pqG7Kmmx+jY27XMihJmh8/ktQRoHIkzku5odM0tVUBRm2lB5xjrWy26XppOqhw7ZeABYV+AXJPMC
4gggZyPRTFhU2LbSxEEdPIbrOO5bYhUNQYKlSMG+ifsDcAU2BM4YSIHnVnET67c+9qvUDcU60a/z
ibCCtdX04XDJ3jAa3ghsqOzUt1KnRI+J6ImGdvoGLX3YxaIx7QV4egdByg1klyZIeYR4OTrxkcI2
7Fq5AOzKxMOWoIRnS0X3vqzUOtuZxki77fdv+JcVhCoWu2qF+YdtAekVixq7leE3sBp5XT0XO9zU
dvejscHj4NBDcLy2XO2PJet/C5D/pXLr/ucK5N3/+79F+yMJy/bXP17bfzg5FcmP9cj5//1HQZLy
oc7GzBARJAKCMuYP898FSdJ10CqicGHVZ1X8d0FS+ecfpUGTDiPTCMvmf+qR2j/FWYrKt6CLOhlz
ivl36pE4TpZfFx4UVLOmxpaDuUlfLFykhWjEjhTrXuvImZTSDRkUsG6UJK0IqBjKqcwuCRJIN2OU
Pfq+aP00OkVwoqnO1l3aWPe56cPvMJPWoa7mr9kBGKtx8ipHLkbiZnnX34Kxi/3nmNaZQ7TveBtn
Rn4l+GFz5afyAMe2NB3mZm/Vj15kQlUZy9ylGAJmQeZr8VzOwsELnIkHdRywoDdiZBLHkQb9g5zQ
gIPYmw7jKpf7IHWVOPDewj40p72OwclzSWLxcqcWhSr7ycbdhwVR4fuLPF0vMfzNlANJUA+FJxkb
P4y7J5oI0w/TUMcfHJxjvn7NpzZrh51hhm7GmUm2awpB1S4xC79yitTsS1AQEBhsySr7VxIa1BCm
NL1iRxR0ShQ+J4+1IHQv1JiAGhYYLshF8ICSrHNJ7xI3BId+33RqvxFiq8CLT9GksHVqmo8cQ6q9
B1Mht+HtGdEe2BJq5NxnwkcTVUM3MeS67O6h1KjNNmPeWXVqK11MZrvX5PbCQO1jvXR+LYnXYLeo
j2pinJEALIEnX0VsSJs9SG1T2rNzgSRBFUvZYV+SPbvQBKW+zM2uedWKUZy2JQAnax9NstBjXZSy
IqQSCFh5q6kAUa6gYzX6XaVGN2UxdcNrZUpheh0qvhBtK5M0mpdsiBP0v5zZylVUlxS6dOI6b8J0
HMZflccE2tkjlBThBzyXrCZIq52I0LFUgZgeO42odILW1Sl1diBJLEc0hygPATX1GA6xAEoVU3NN
SdNrQmPrl5kn2XoQGNJNUYMv+9ZX4Jl+KvTU619hwZ7ubvITMSMhACzzDlBNinc7lQql572UPTNe
5W3Jf3MiTuDpsaC0Rg2ckrAf2+zS2npTRq0QtpStRYXrpVL4LPml19qaSfXyxtTjzHeEiEa+7WmU
a4DUdKhhrrQqNczrrmtj5ZcEQ1BxdTVRQmDH6AK/lWFaP9aoupOnmoKgkRMCQ3aT4hkJP0wkPGZd
pvzaX1Vr9o91KHFuoMqRmAQ8lJoMCT5XipRvs5MlOwhEFaa7amiXRSZipZaVPA4R4kyWsPXUKPcI
NjBF8dEQ4BG91N1ITIECmh9eGAA/DweXDFz/Je7NeB+nsr9tQ6XraUOYXnLgwJQMbi2MN1mRD9PP
KYagRJ4uB37Kz6XqwNmPVqOhvREzJDue4v8Yet18DLkU8YLYoyjcwqcz0dmqfWu5YtLK3nYc9cZy
J3ok4kqtEynfz3YvlMD9IAYXXuAJ1YVA5Yw6aEcayvjYldlQbrQO9xmwdMzG3+Z/ngONqtiHZ9XE
im3mljXtEsoCOC31POyu+XankBgJsRMzHkwbVi65496EwFlU6nWj5S9FQDrIWkqCNnPIm4gsN+YP
q+pGp5LuE98FNM2uq0y+UvSyzh05U4rHSa0oFk+6do2DvRF35eTDjkuhhpGKUwXfVT8UnZnarD7D
0ZI4zsKMJvMMcq60bUQqYnDXE6IdxIiipGOMUZ2uo1ou81tJbMs1LoiO3NdkOuSG6tdHU5LKG6mh
O+RERd1thSGnXhspHV9YTo9EPkrWgF1WDKOJTCDLbZW25mc3g5e7NKpKfR2oIZks1MF6kDyW77Wu
WGn11hhHrNBUHy60iulvKHRKnxQpvefcz/xwpRfYX2pCbAY71cju8GQVujmtIDg1sK3EyDZjPwda
zWbZ2mp+vCmI9bHpW1gYdfheH4Dqhz/UqYSiAiittxvyeA6WkSTyShMp1Dc0XjiCWH2zAjSOyaOd
vJ3SlN9ET1fWapvdTWQJqEV6MIe4m64FyPpXYlhpBGOAG0/XZgJ3jcrQjFn6JoyRfAvXKNgbRPps
zMoE9AF67kIoE/9JUYJkRw9Fuh58AS9Nn+l7GGgTBONW0C5Fof6ej8O9HxX6JdnjveAKXS08pHWU
EzSlkitqy6NZp2DBle5K8pry0El40IU61e/4wKML32hVqGVixAE/8LNwPYIm3FeRJ28SWI0XmRGQ
PSfJrXGV+3oQvghGdpmPeu+qrd9j01fC8Ec/JRDdQ0MUIvB43eCv+7Gdy8fNHAjQwZC5zygLXVOV
Hd1U6UgxN/sARp2XSC5UJ99bh1EiTdDALPhdnljbulFIaJrVtiPbhHD1bV6F37KouqVd16xCS2iz
vQwe50bvtHqnehqKY1PLh72aFXfkcbhUnmQbWqr/qKmp5a26ujcn259iRdjwWMrrsGskZxgjcFuF
2ljxlmaVNR0D8ihVtwBCZ9fjUCu4hPW4dD21EPJbghl0yw5CX9l55giv11IpDo/Q0KVNE9UK85Fg
dBv6S2q6q9U+zl3AdSV10zRsFO9Qxbg3VpVAMofNByxhM5bIULtUDWI+2qptrpNIGK60Js/b21HR
2nsjCKkAqiJMNsCyUnvojNYAD0eC+m2oa9MPJhrB3yYliRdEUYjEMKZGjdook+prWisCJ6De0AsH
GLQoPwzKOOWXPolE1I+GuH6zuJ/EaoW+7MJz0h1Vr5TrjoYe+Sa56Jf70ao0QgOivu/SRy46Az00
Gk99riqU2Hv8JTtSNyaTIqTWHpQJ4tktguVGYSGeiDxSEku9J7UjqdZF1LxiX8qigw8gWHfrigLx
SpomxbD7HpjGxg9G03fYrtXhTk+LkPp76g+ulwmkt4mCTwYH3WTCLds0M76ZpVYfwjKP6HVwKrsy
4zZwJSku+8sg1D26GslE46nyRG07WIMsrTuzK8cfSdxF5d2YUNq/US12mm6ra7WyalPaB+RR0Mjm
RNcZNbshvzZcP6j1FTy10lp1rGPd+p1GnUR6twkASLlZp/g6/VoP3GEVh+Yt37qWH7TRqOVHv6fW
6shSV9yEchHgL69beyTOSaCpZiYEj6mDusdSzNqjMhZhReSzTFJ4UecJlXrARhY7EeXKn7riwox8
64I0uMG/1TpDbByvxlCoV3xWOZPVGlyoek0xILWuWDdoHnVTfGdyh+59QUzWvtfdxiV7hTI3im4l
wPEnlYXGgmyDWqvvJaIg1KuobsSnwZtqEuLC7sWL5e5R9Ify2A45PC1GI4iJoBrlMcHC0dA0oHG6
mVSzm+wqlqPO0Sd4FptOnmq6U2Y5b58xgTqJXrNC9bHSh1dE2fLB00FxB76kBgdu/2iUo/nTlwJJ
OgiBZa2DwbuqhWK6rXWyk1ad32/GMVkHSXrwQUxqdmb22IK1eCLUILeHqn9WCxINRiYP1RUFaRwf
q5QWrx5FOoxB1jJQR/bUTtqxbZqS/il+urmnIdj9aBD6FQ+W/kDL7o3O5jVMh7lYMmoPoiWMxkUP
LhaBnVDBzKwEwXC9SdVqOw51kWipKnVGof6ZSPVM9opS1yjqNyKsDlPYs/MtheRNCgRSlohSi98i
cxLWbaKV5XME3e6iadUOvxaBIv+fvTNZclvJ0vS71B4yzMMWAGcyBinmDSxCIWEG3OGY36ieo1+s
P+rezNa9ZVXZtU9LszRTKkMkg6T7Of+4eoSUuXN365L3cMq09YbI9SLEqEwRXHbSpuqlCro7rgfg
HMpixoCv5mNf6SqIDaka70L+HoLtqB1tI0YYYXnxMiXOz0mbs3RDHL1hbdwuKcftmrXZ8lVogctw
RE5KH+KW772jN9v9LV+87oV2jsyJKtuUGWR57RNyo3Rmo8k2lvbMKV9rLxWU/nxTCEs6dwFdfFUE
5aYGfiXV4GzN3ppuHfYfnOMJTRNHRdjXcCaU1uYMLHubEi8l6BYMyszaJS3q0KhsnDFlHEgKGjN6
9q5AxHldOXUGEzwySpSJS6WKTZGE8UxDYnXBygiOFnVTRtHEr1X636DCfxggZf89qBC2vZrem78I
m64/8aeyKfgCxuyz+FMZjYZIB2L4E0gIvvxCnME1AR1t3eRv/qFsMrwvQA5EVpO/A4Lm+IAM/wyh
JqCaEBASrSlIQyvtBP8bJIEn8lckwaUYOfAgL8DorjUZ1hV//Y2Jmvw+1bu+hvLq1nmMO6tT5YeW
lcS92owrOlddmVI9nTiWfwsQoZFijKU6W28mUeR5zDd2MaCBU1ShKN8D/ZLX2sCalU7MK6NlBM4m
q1n4zylFd8FR71XlIxgYFW2gHCM661uXPufQ3GrvXkU5l2DCw6VPqyTzdswQxNQaFVeWhcSHvrDh
Lpl9+90rrGzDF6h8ASB20FiSPiLLrHy1x8YhbzUh8zeY8mgluCAmi70Augjyl2RmtfSMXocoDaxn
rXGqt1xVDXGgQ3XXVTntk4bRb2wdIwetmh1yiK7I7sgWhZ5dwPAoS3I1LeJNKwXCBS6oYdDsB3MW
8rartaSOK8nlTk6jf6qD3NmtHPM3XtOOkVrRZYXFgG4S96l1Y0w9p6CPVPRTl+o1MFMj8vSmJ+qn
M+4UdyKRnVPSbiFVmw0oS0vH1SDn3dqX9Rj1MjGOtKj2Y8h8798qL8k/DIYsipeqB5pkswNtZelD
kAr8yZr0073lTv5moQbuMR91fq5jBt44fvKz88Vr3ZUlZzItary1w1Ghp4+mZR6v3ZLOQXONaldT
bvboWtNWm9o4Q1qgYLxTY9tqpHpnbuNs22SQp5b28l3L5hivllKPZS+N2ywxLuzTj7nllGG/kNUd
m3OePq1Ll5xoomcO5aCqP7sRAldD40VEdo0TWCMU/OJyKrPPuF0beQXB+hnPrY5AxsStUuN8JGK4
pGKWGp6QtLPsMCQdLYq2qX0L3DHjNOaiozin3IjGbXfoaNatzAYZDYvuHBMa48OCZJKtRd06BaEB
j6du3HQmjduCzSZse5dyWR4As7zYH62Lo+x6Q65BfQ6ke+PIxjrp2bWvh0jJKFOduesrM72QTysY
x736JmlRw63Uz2L6VUN9oNBu3DFm5psETdmT21T61xWaOpLQK9+Jd4ReW61i1zStE/fs/zfSNfgA
auaJYSC/yy1fHVRtehFXnzw2S5lvu7o+ryXumSY1ZIiGoLhiWIJQF7Okn7c0BW9CDWlOh4hCjrQM
XHAkx2ZBph5strqvUpsYaIuULNx8eTRzDBI2BweDATcgcWrNcajpnVk1GuAa03ibLJvAmNpKvyYF
S0uY2pUTtcIt46kS863fzNnGyqyCIWPkfgz03brq9W2vOcCQNF1Ru6gFt1Q9rjeNJtMotRx1WnN9
zWhYDezPNrWtaNHVdFByzk+Sxr8tQbsvRmeQ5ynhLRZvgXo10j7yLPcphU6cT2ka0NE2oWP0tzNv
/THVNStHpbyIw5LaD00CQBiSUOxtkyGdX3pC0ykOXDbkJ/OWZ1SAvPmzWUWkNSBl6BoKbO25j4iL
57s1G2XMqHzrZ1Ta5iXSZPJ1cWKljcKE1VE/m3SuRBSYVs8TeomjnAz7RElxCRBRWsfWSDa6132i
B/nIDeHdyWXItrXmoP4QBKaGqmkV/afFuuy6gMMRCVhZ77WpSekh7EttGj6UUWbjjhORFQgNiNf6
oZM3mR2r1DH2AbDIe2kz21AUgDmxsN1Lgl5EjwvgLjIVc2l89VRAE7Dgt9aVVJZ5xnklSr+l91XZ
Cs0Vb939TGW2j0ynYvOfjJYJvtpa7XCZx2yvWl3szU4cqqq81VZi5hM+cHszXUimra24zJcnkY5H
iQ/W5THOej5uoCY/bJugQzvbCs/eFr1OtLa97PWKKBCzRmDWVt96C4cug3XUVjLWZRXytztw0G09
Jfy53UNzhjAx3+38m05di+Y7r6wCEebfrdGNu6tQyTc7gvdXdhsWMUKb2sI/iUKRg1ydxto6ISbb
0YAeJivVfZk8LIXYZaq5oQsTRVSB3BC7YErQZrLeLtayaaYhCohfRQdrRppNH1+PdkzMArBYqaN2
1f4Q6Z8zGiZfrWLmODD3LDnx0CTniQJdzV7ueq0L5163HzjSAgJsjTEJubds1kbqoyMm69mJvMFd
7q366lMYBHHCdXZPMluzQYZ6Ky3rjGjwWwnY0FXdrtOKLpa1jqRUr+ybqnKyT82kSPGYl5Nxb3Rc
r5lWqrhBIPkozbQLNqVRPl4dCvuqmzj2PIturJU+2Wjk+Nx2VDNsATA1esNFGXWpR6VkH/w0G1nT
2BDo0doY58ZOvwuXQ8RtqSQfM9qrx2UdDsE8fQD29Jck08leR0NzICoxuXVnItClZ9FbZrXH2Q9A
+7J+2KBZcbbETR85CHFrT5LwLoFbWe9EbLTZnjTy29brlmggVDsuUTnH0krFpk084qX963e3Hz+T
tb0Y+Xzw2Gw/1gYevw3Iz17NfTIF3Ta122+OnnxztFpFjCvvPbHg6KFGGTqViy7GtSJOTfYluZ0K
7caY9fVSed4Skbd4P3ITBk5DDFDD8UHY7nMxUh81j95xWNQxTdS9nlpnOZkci2O19wfC0P1Or5+n
GoibuWHaU9TRXCR1D+8TCCst4ZS9JX0CyRkEc761JOj11A/GawZoLlyObWXl6bChuozhZxT+T2UI
8+zWNQpxmZcv2aBrr4D6F+6OKg9xzwVUmQf2j5ynRK24eeglZYCcelOETD0NPdd+S0bT31DAYGyc
6drnO3hVs0OR/WrMqRMR1v5tqiBJioLz7hr5W4YL0seYwuk0nOy2vgM4b0N9IJja4irKxfqcBPVE
o3x1W64rzXOO9tavilPPorKis850YBTHSnWHcdJeDWogfR1YFNCYlZX9ByTo3sF+QXGvda6HHJGa
aWg7rVg5KUztJ4Xy9iVdp6+rXn4dHHJxJmHw+RWnvnK3GsXhcxawI+pcEhqkCx2NpO+mKKSLMWj3
5Th6ccZgGgZg44xxfRD2Ul8eFWBIWAIoR2LRQC4N69U36p9OUpjg84W/X4Q4gawF0VTLZ9TnTpTS
khlCQowhSuUrRF5aeTza+rXCNesENNRcHddqRjO3Tg+mydDk1vZ74hvoE6VaD+WI2NsbZaSNxtdM
+bdF4RD4nEhjOXeZp+6U53Xbss+MDTMwbcWJ5u5Kv2w/EWt2VWQgmns09J58bZbS9N1RiGfpqLDI
2Utr8LdGW87tPPf3dIhMYZDbUo+0WX8ykzkAsZ0ALldzPSzayJ8HACltb5RBjR4utct9ohwt7gfg
DkDDetLDSo6LfqxcuUQSyi4Nl0xSmFw0rXXfKKt6IwqZBzRX/zYpyu7SOzaKkwkkInXn9a4X1Wrt
a8qbp0hUbgOBb8o3fZ4yUqdS41Be88cLVH8Hmel80MyEdBRD88/gBQg7zZXPtkeJ/K72hdwyanvH
2Steironut00VmOnWNtPykjtF7UAHBZVRRlm78gtwkt6O7L8jq6GNnTmGeJiMPY00M/NXdr3uogJ
j/bHJ2P2tWIn+oQ6SE1zpyOViqAHFIO3N90yLKfBMDQHpmxe9JF+AnTVpLxSGmN8zs5KxSeyr/li
9IbuAiv5XxM7rycKoSv4C5sWl8eM9hCeAUWa72MgsysMtFIdXM0wOl6mEedpj/20q7007T4trXQJ
RCrJi6EaxcyqTbPYhXXUhzp3Ly0dEs2Js7rTdhzjOQh23pTUadDkXYWLb/dVtI693uehvuhJv8O5
UOhb01PSQdXuyuAZosVXiHk73pJs7mbtK27BTuwJvbap+qFzMqfBp4Ne3cyp0rzjOuTCfEFPa9h7
4fq5FnVO4jkxXZrqbZ6Fr4Ada7gXcMI0O3hcO+bdSGU4h+u6KMrAES2XbGUr0QWb1TV8aoOzNNOj
BNnoh60n9YM0tW48uC4nzTc51ol5Q0Qg1zRVEOV0bpYBJiTwllKSTkZL8HsztI2WcTPa+X1GA7s4
0mbrtAfMD363Rztt0Ok95vOxHEsxnKaEAdvqalaTa2ONBen4A3Jeqr33R6eNbFZiyudr141wHWpv
eK7Ix4OZMhxlu+uVfCkKUsL4RQJFW4fZo9KoKcRssx6vCFf0+o4pBgW+96t6Zy2qW7sSD8YS3HS/
ennc8drRE+CdYbUU9jhHAH7vtHrA00ndpXVgJZzwWvqT6Tp59MOQyjqUpOFRvKpPOSVB2eDMe3Lq
hhc9FepaI2RxvRodncpb8MthPaKQvx2ElNHkFDGvxmP5Sc/GQC7ur2aixK7U1w4f3JtGDXgQQLjk
ILNbI9XgPLVSEIVkTa9WC+ra03+Ue+PFMxfCS7zgxIjdh+avtiSCq+EJi2uR0tJdO5W8JVs/xK+m
pWUU3bGGgv30r0VM8lcnU8CxzldrdCuO121N3h4jsPijymlWnkwNf+//UfQEu3OtfdJ8MS+DFnk5
zzcaRrIptxC8pohpU+zW7YQu6KvK/MXa5gCv7cku1pIOrKSwH9caNWHooFX2NvbkGg81WdRQKzKT
GVdKK147zo5qm4Mug0hWU/LZesk0ojnqnZ8E4Htf23WcvkrdR5+eBdrMvO87tGAqXwCQppU9sGMJ
jU4OKqbE62RhIo1Et2gtJzsWmLiup/JmLSbtq0R+/QLE7U0UY7e8N+aSLS9BokbufZVdlU4p2EBU
ZCjo8DP4+aM5J3hRVKIsgYQaQiJK52ZN9qWUjbHF8d0APwjb6eSuyVZPHYqghWDPZ92aNwNSDSCF
xtd289LWb2Zh9/eT3623BqEEWdRAaRnRv1G/fvnVPYeS+X9A/f7Pfzb5X7vq+P//gflZX3zsy3TN
+vT/EfNnIt75A/PTv3go/fgbpIwBgZo0R/8T9DPML9eaul9gnItI6CpC/BPzc7+YFqqwgExsxD60
i/2vxEN/Mw9jhrQ8lHngUwYtodgH/qaovCIvpg8gb1+yA3Gb5tGKjVOzZbyPtPsxGgDRSRQxT/8q
lO9v7vj/+sAgnr9DjVZtS1wJXFrM92G6v4ZKfEfnuEbrBgPM9l9VNvzLx/sbtNnKtMh6lhT9vjlQ
yIOxV4uG7fhTj3m4f6jq/tLC+Luk/yrv+k3x+F9f3t80WXo7ucnApZg/dWdBXvre/JEegWy2vTjh
O/r/CGj5l6/wKsL8DbyV2WSx74DlHJA1lSgAeBdpzt2tODbNEGfGvww/c39pov+f/Pf6Mn0D6Rka
N0Drqy/3r4+ZDWWyMDihW8kwuXAXSgWg16ytVu98Cn+2jt7kVqh02UE2ZSKv4AOTqf2xpIG3mwZa
Y4iSM+J0agrGSo9Yo7BYfJxq0rLZh6nJe9WvGq2onVHlhk6tlqc8C+xHQwjjqCmuE174FeFKF+1e
mpOmHzrf58ZmmkfPmWDXBDSc9v7S+t+4LsqTPnT1ve2muhuWU7pWzKS+NE+ougCwgWbEqSzLZjfk
ZX4uJxsUkScs8F7a0n+cu6ZvohQiMYtST7ZbX+nqMNrj0n+VfTl+w6B3u7QwZPZA6/0Brn94on5b
HHRGkQ2beLvrs7WNyd5zRFyw9l3DdqNAx52xmQen3YxzbxzNqsxjkVbZ54ohdlOzpfZhO/nNpkf5
sOmQo6Xx6FiKPJbeN19FKbiXtaogb9ydH0phNffgg+JoU3UXJrnSY/6FI/c6iB02m0PuFPUPpsA2
nii63crKrV5pBlxOQc4NgT7KoNAgoA1s17r+inwvz38W2HaPGJzUd+hMpLfKLm/MvOEjpgpvqwVF
8sPvDKhlRCD6Nsda/JoCH+y62laXTsIM9jXrPlSUXA+W0pOtM0zLa9o6A68FOQ3zi71bi3G+nYFg
n3zDS7ZekxaxHyRWjA7A3rae2cbGVbVT131zkq4YDkOt13RnGeJT4T9BGO7PW71hqG3zGsnV4HXj
RiU8ysYR7fSO0KkoLpiTcMjm1bwam6Fx3Gfh9X69MaQHze4wusldptV2u5kLjYwgr3Cq9EaU5keQ
FPusTJOzqluo8lzKeQ9hmv+EMCxI+xKe/DAmTRIUDJvy0ZVLgZpZ6Kw8vZr9bRNodUcCI4JLSGuZ
3TX2NE6xBEJ8HPqayJPcn2gS4M02aVRckmWD+o8uPXMQeIRECzZY5gGN1VVHOFcwJ94bo3T7PCS5
s4fT7rdgfmaF2qeQ/e2V7Ad+MTvkna5kvDryIrJxb/W1vNfbVj0IQR8dVqj0u7HauRYmPMQ3+uON
b32tUfykWtvclnpmNyxfZMAg3tBmc0ckuTwigSuPfBh65z5Hk/XWOvCWkiWbWjsmVunNj9Osyirk
E2LlOwLTijRac68vt23qiJ1oW/2mIiFraytdfO3asnjvgCy6YsQcDiLZbOfF9u4cfZYqlEOi6CRt
Rg+EwV3zfe0kExbCiv1An3Ug7N6tlqiWP2rTrs/S98Vzg9jqFCyuvS+F0ArUZIKe5ZyOUfA46Ljt
dDUqYjTO/I/B1awoHRqfUibfXhnNZNkycjf96j0Xud482e16ToX077qhSsAk+bQtVJO1Zf3hJ1kX
gfXkdyrpW5zbpvS/k35XbHXNSTDNqenbFBjC2OLZBbuCVtvgRfSesVAQQgKf0300dc6Xr7eplgop
ynU/O+FA16Rj2v3kWennMtOKp6xfhiNgPsRYpVmXTverqLSxCpi52z6w33uxO3oA1ZDH4CSqKvdu
5wKqzWPtx0rW2qa0a+/CHJ4dl9kHMVxX70zO03wEsgLF16ic5PNXfuVonYGzM21r5jJ9Q5+vH+kf
tM5T4OEWWArtnBQY6AuvpSZbZEOM76yLx7LAlG9ABOxrsP2bXmusn2sqgzv0Tly3nd5f9Kaz933z
XBY+/tXeBMPolSpiBLglAH0w2Me2QWEGd5JtgeZ/WKNn5iG+DCse+KbRWLPKirMwaObj1M+7FJ/9
WkQAdMkrQi4WBsEAjsIn7y7O4JHwoyPa+0bkAF1UNH3dtUXV3lq4YXdkOvg3Q6rv+vwB51NYafa4
ySRIgQxeGqUDnK/YVyk83Ux9f7BJXhhowAtteeWYml1DJyEyTCglk2bylpCGsg+iuvGB25JSr3du
6yK2osPtZhTrx1pofdSYw5Nm29bGninaLSCOr1ZyCaeRG5tFq2eqKB17lywZ7nK+6SE+QTDtlRZ5
lI1xnSDcreiTvEjEtPcqoftXaLNzsSoz/3Q9cBsUlm5IX2KA3nZpEEAVzQNiaUhVdB47l+4KJIp9
E+ZgdEdqKFlqZB2AtKZmFkuXL4u7Lnwei7Hzf9CxB343gTTOpMs5RnVnSs98tcs0uDiQtN/RbHyk
MxZbvV+HCIFEjuhegsAP7rhFdp6EKtVZ2VqIwGaNk8WiJCvw6ju6CvvHEt/tMXUrm4VQ0w7pCKXX
NrZ6y8XYUV3a7ovOEUdK8Xg+mCn3rnKrn3xncKuXQ70FPXaR4/kpZ5py7ioT4IsEAi2WZnetn5jq
T01M0621TG9zatzWStsrRNRRbaGfWwuKAnHPgh3V6rgWpgBPy4ZIb3TQFRrEb9OV+Rmqusk/+tJ8
zJYhGsWyqynDikQZ6JtxpCVutT0tzLysfe/rwY8y1PUbadfVbkUTeAGSm09S74dL6ifvogOq7oVP
M3nSFLdmN3UgpYhyNvriwIJ6fPH5Bp/o/AMEabHP3jpXLZA5TTMyFN99a/WO3RC3dxrVJhLuMDO9
IOZ3kHgRsRJesC0Np8zZ24fhIdd7KJXepFD0TmrIZA92Pn2CGuRDqGU+L53rK0lPLu2AN35O8+PC
29zPSt+UrJ2HBjYkuVW478zQGdEihh7CuGWfB1MByw1/N7a9+24m0hGbPkG2g9I3nR7zrlEnClMb
P24bED8foV5APWPnvmcN19aPwlKfjpNqPGdaNWFeOt0xD4Hdvq7S79oQ/y7qm9p3JEo1SL2NpRDy
kEJSteWMVMrv0m2TWggV5nFuwyQ13EewWtOjMJcxyf5O0/WkP0g1BtkOc77LVIYyevxu+ulifcPc
UZ0Ga1SxJTudt1Ap/VbrETiFS93Zj7NX5bdMwObN0g/FDjgFAJQdTRIqIAQMnb7eG4mZndj2pktg
Weu5qIJ5t/STPE84le+DcbQ3ouDOoqWwCls52xdlGsUjsWdBnCbaukmd1rtrW4sNAW3nDhl1snM0
5ps2gyRuglxsglaat96wIk9VOdD2gqKUcBiw3Krw/RcAgnzLZGxuqYMsN+SvF1B0U36GBykO3HzN
FvZTbhW1nGHtczp3LcwcE0y1Q5hQXiaApQ06e+uMIijZKq1XG5iadOckFsduporlyZtoLRY9hyzT
E9Vaq5V+Y1ztnmYT1VG+WEOstYTT8CnGKmWt5a2FSw/8imCQMFu1FQ9dPxzalca8rAe7gphw5odc
OD//DUX8AUVgFvqfoAgEr81n/ruR6foDf2IROmAEwAHBAHpg0urE0voHFmEGX3QMRFhrHUIE8ST9
pj8yvyDU4Sd0bExojX5Vf/2JRWj2F4zAqHZIZbL5jwO68Y/Ip7s/1kT1tz//vjRjF//L1uy4V+ct
xmnT579xUP/aqn9bYYtuyDUd7f1CQ8e9N1vGvXAm4wFhgX5bmtYZevlNwQ7YyACitFzc96LMvRcb
W9IOEC8/MVJU6IM7ea0i1xHBpDahGAut7l3rA9MmjkvbepcFJ6OkJHYaGbHbgSuF9nISkqdcxOkQ
eHFvsLuT4Ec6csW9goUypXE3NY+elhbM7nLcK+E7JzABA9NU35Dtw70TWW6uP42oNTeW6KsuNMwP
cmEWqu9W3Y4SkbRvSy1MhiJIh9AaG+2Y+6e+pTyJ9cI5TXlBVCRLwRJdhaBkN9DqDXdgdCoaOxsb
oNTNF5jbWFMX37YOyNsj9O9Q7VjdPf61kYhGjgQt3zbqe67/zPQnK7WJLnEqzD4hZJ1z2xqzvKjO
G/soQ9Fwzw2VjxFaZMJuchxjjofUxCiGqC85ULPJqb6hYxwPZZdw6kqCGpfAPyRBDqtt1Kmz83rD
PUwJaU1kaJrtetAsSbdHM1/5FWotulZwDbpowgbCTuSoiQ86IjwtWsxatLFIlvHZaKfiWHfa8gYU
K9tjoUbnbIlsfna7XO2QcXSPo9dbIbLSwwDG/9OxFvVk6KrcE6ricbcllY1mXV2PTsusw1Q3i9up
G4h0KoaBGAtveEwcv4/bdkHpsg5ABhEuUH2GMZyngXRWM4ZAfG4ynfNRouJiCJ4yLzSk8I4pI9Ya
+u5gRIT9ICfg9K5s1BGTc8eBzPVmt/6rXxA5AuoRbCwOcDjzojlBnLf30yjcjWvO/Pakx6iWkn2S
edX6Zum1/pTnWr8vkqMxV4hYhxbDXZGcKtGoWGdEexKJ5m+XhVwfeZVdK5QUNFzpMAVhO+Z04mIZ
yu97zRIxy7Z9C2WdrFtKVQgk0/tkeGjslprrIk/fCvQ7SVRrnaRPNrOXNlQuCuVWgYRQf1yFCE/E
QeQeBaoCwsEdhHnXJLYTuXmhLs1UervOXux7H+F2jewhG54SQRrWwe1tcY82kKJaRanzlTO28n3J
dRWVU7MrV1l2oVmlXsU47RMu1FBjSFm11gZ8sQQZ8B5WQG52VdbHUjpMr3WmeScn79VtCcT6ai8a
y6Wq+7Ndk7yDjEA5b42etR6CpDVH5edDyDLevLSmg4EBxTJBIUjj0i22rlFH42Z7R8xw1dkebC9q
i7I/LCU3nz2my7ZcM6sGP/AiICSGO61cT72VkkY0gZn3BvIijYKKsLS/d8FD6U0nx81JSmrK5dDb
LO1LycDPnW2drTmZvmkqm19tnv2NiyUkngpWl6AIvI2vlHvfrot/CdTc3vNUkkNezKS3JWNcF06U
49t4KhcjANVHIkmGEkIcnsD6fUAesqsM7yASp4oDrnIighJ9qzKLxJXZSuIMUxYAkHYzGG3z0VzX
1sxr27Mz4exTOcL1YfF5PNwvaUzn8lBHyCc5ZLNHRYrNORdyx54ao4nclFqFa8liqrUcXx6x2XWx
5pSPadU9L4ZGiUWSunwptDQquo1yCuPNE2t7TFlCNiTjLQ/aWrbvtRk4RN+oZNO25cTg3fdxZWSK
bXxhNWboefSaILsqCc194CZGJOWECalj+DuAMGbbkSr3n3Ynh5MiVA9dzmC5m67vmxvN6IuAMKUR
aUIGGOkiFM3zH3bXpbEyGieLstIYn92k87D4ZagIuRVIt8NVRkm37l8WVIqHiQy+B9JRilPm2oTE
rd1PuhaZyMepwVBpNObOzvi3i7Zczkx65aUySnc3JpJkJ6Oq5DtHwLS18hLKk0SjbpvPk3jv+ywo
7sqlMXQaLJHnIWMxCEfh060urVUbLPc8tIT47QNxlsFobCyG2fRbaxNDtqtEC0LNuxIPlnD6534E
cmBTs8lgw4owbOveEN3FkvzT15CCOa4hO5H9d8neMHPxRzjCv4Xd/+HBfPz3FM+392p8/2y73wer
60/8MVjh+fziosHWr7k6RM8wQP1jstIC/YuBntq6pnAQXGF5QOR/SrsNxifbYh7jhwjKIInhnyyP
YX25BsnAAJEb/Csm5G9z1P84V11Jpt/YCPgdKqbIzKS4jR4k3/f/Rn7Axs+0CCKvKsbkYYBw+gbO
3b6bnbvuhTKDg0L6fLLrLoEgSZx+w2FZs693iB4jMrKMMzmP3V1PqCeXgF+ZQFQ6Rb4K/IpQJ9tZ
XltDLSfXFfgNGsSytyk3cgZP76iDEfRz3ORG82g4Vf6G5a/5qlyLczTNWuPe6VLO5QBkXrR1tkcA
MYFOmwQU1jP1DV6HFaZuPe8DzU4BvJSTN9gso0t2BLK3zZD3Bc0eqW49Z/icPKwp5UIlN/pJAopd
/ZIliGdjudbafdEt/X1t1M6nyBtpx8GasekTEsH5OXQ5K005mpJwY1ulBS6rqt2DpjjULfE6uGKc
3Av2xWzMeG9q0xXIQQr5iuZyPWOVKrcAIvYb3HzgR70GKIkLxG4J+Fuc4FlMqf1e1s6CxLjWr/pZ
oi05/diFldXy79lxwYB+NZCKT62pkL0y4LBglnC8VcwbUG/6LMXuZlodL322LojTsmJDJxgdeWLc
NVN/JL3KjVfX/6mnTv+AitICdFcBooKV0x4PplkUmCX9+oJ1vLgha+TONqvis3VBh8Kic4s11El3
Q0Jbq7SOHKyNj+mQuWRKi6F9b8EDrJgowgzobhYv2HRf5pIQs4J4t31VI4PvBRNQryYGncJ8rW0u
0LhPHdAzR7vBQN2N4Yhq7mdCtfGONjgGwsJ4LI3uhmtBv3CoWXHfBfbbiMsWSe0a9Q4CibDoU3Xy
NLJOw7EiJxOVXTxIL99ZuTh6E2EGU930F4I9L4s73KSqWgG/atuNaqL6+KV45Z7AWVQVtVYt9wl6
iwsudY+sqlw9rIjGvzs9Fhpnmep857Dm9nyAfP95XQ0L7VgB/S+WBwxA6dasMrFHmpqs4RXkY64m
ZA0vrpo3adcjqy0yx0GVWXwbvbzcIRuI0pr/OfD7alNbzU93GjIkWea4QV6j/XAMpYezGt67poAe
HPqXyVzuq9bC2VoaVJwa43DOqEBvC9g2Mxve3BmbRsKrjhvD+pAuVio7c02giUDbepgKBlkhKmLe
1fYFKVGH66WCv1AoCAjVxVPi7ec+ADekF9crjOYBqPMHiFkd+a35f9k7j93I0W1Lv0rjzlmgN0Df
CU04uVDIpKQJIUvvPZ++P0bWuUeKzJPqGjbQQE0KUooRND//vfda38pwn9d7XjiJS/elsgt2vEhU
hWD2aqOYDzMCRVpndMZATqQCsEJVGkG3BtFTYYniQ63K8yqgUyU76kR/NNFpkKqpfF0c8Z1mXLhm
K0WeDG7vqlXHbJVm+v00swdti1F5oRJlT9pLjfJQT73GDeRTG6JtQpxS5XAW7XzSabDKEo14jacp
IVNcIyrVnbTCwjZlIpRXUuzeldY7NZIiZzYFeRfU5mIUQbIbl53qKLlsHQz85WiMCkymEwppYo8t
e8KRjXtBwsQ9JLrg28icrHt5RBmNJGViAcJd6o1EJyquklb+rWoh2nZnqHXBpTggalQnbV6juWRT
1k3GQcX875ql4bf7UWNuYlVV82MKFP9mhFyq7gurb71KUiMk/NEL2Ui9M4hTssOoNu5T1Dk3Bd8p
dpVBHfds63XQYhJGc7pV+BRLy79tGYpsVNrOa7NuGzdRGcyYYsmekFVjBVApciA0CIehb5GzQFed
V3DMYt2eZql38im31v0cj1f9MEqIB9MSsV86WjhLpXytMcShWsDyac/a6O80yRj3TNFoasd10b9r
3fKEjU35HOUI1RwLgOFHZ5llsvcDs/pRZ2PJE6yX+k3Onl06xwBn9j/1J/956L5Mm/89jV5ecwrv
WhFyN60KyVjep58n4HKeR5MW9dqqD63LMigVu9I7T2yTHfywnR6gQktyTMtcJC8y5AaMbZevkvo2
L6ofEGUjl1Fn8w2f/TQL6vipMFXpmkSeKe/gk0+lxKqIXjPSVp0QohwW/B9aOtzD4dVtuJTKFnf5
LSGFPPX5q8LNaFdp0WCgFW5xSV5KCg1Av6AYL3KsPVZhuSo8UltszVsILwNI2O4jK4hYZnayW26e
T/ucv5s0n5sy0iIbOD2pR8qNjvlMRMPy9aTC+WjKgOpv1XVTvka6uKOfchEMxTO+rdhOS/9Wt4p9
WjUjxX+0xlagbhcUpzJWXqcn5LX72UaXzIs/f7Bf9zQL5tvEK4esBvQ3ba7PF1sVkNa0mqitjLRs
nbHM71F3wSzF8E0Qiu4pbb85HvEfbX7X78Xlc/be/O/lX70W5VRHQdgeN2f//r/bIuO/P/7KRfRa
F03x0Z7+1pe/yy7v70+3ENS//I+Xt4A7rrv3ejq8N1368zME78Xym/+3P/xf78e/cjuV7//9X68M
FEEEH96DqPiqZlK45v95b3zLtPLzvlhefv3nxlj6y4Smh0BEBBDHY6nzxP7sOApsi1VIeNgekUEp
7H0Nnot/bYylv1A4aUvEucqO6UjE/LvlqP+FRomwA5EHCZoudsp/0nGUlgCGf9/cfDKePbLDDeRP
OgEZ1vLzTw1HTfEX5BiSdsew53PtzCQSSl3NJFB/l0j27aFOniNlknFFcCh13W7ZlJJCBa/baS/j
3Xe4tW8PdbLihMDF5eR4qGCzaLmmKLVrIgzadbou08z+dLV/s0J8bdr+eg5Pigu8jcCP2VuMK/De
hLdoa3X1fSyyelxoTq/Vsn4u6D/SJrSTa1WZRg0q+SOJc3JHRKaqnhANBOwlVMSTVN75WC6CKz0P
NNNVFd7KP6rY/JiyzmDCsAwbVKGNV8MygLDMHJnQcSphBPqMvJJRRVYg642T5T21DDLakc3AsAw3
KC2CGyU2Ahs4IdoK5cokYsVcZiHtMEz3+s8BiREXK6l8zMVDu8xOhKZAvLLMU9Rc1Dy0GclFuUxb
IPAqiwcntwHN67a/TGWKZT4jZnK8LZaZDXVh7FbBkHjxMtGZ2QKu8CKYDwCsFRc6gL7OZ0vB4SFI
H7NKdzWQsC3qy8SoylUCD5cpUlAjgAqXyRKsndkzl2lTA4T/rlwmUHwgeCdoxjCxSao3pHJ6PS8z
K6Gh9eUvcyySJscLSL7hmShJ19hjqUYocitY9CyLdtVK8XpJWLqclhnZvEzLgm4ZnOGCEq/gfjFO
65fJmqam2Rlu/3Kmk6aayp2KmbPbV1gZcY4qsz8fdDOJtjOurPljlIYRa4iwDPLK2Ko/LCXFC4PU
vQ1W/XHqVyt1wQhQXsaBmBBris7jlFApER3ZWl4/Rscpon6cKOrH6WLCnBFfHBPHahk+Wsc55Jw2
06UQi1NG/4pBZaTM/V13nF5maaMzycw1vB1Z8xC2rXKBsREx0nHuOSpD/ZBM3Vt7HIkWx/FoukxK
k59TU+vnDDVC3XvZ9bIQnNUdWCv20l3c2fDd3+rjGHZME1HZT7DSfYeeT3ebHoe2FvRnazVXjDoY
AxRZ37wx/Wx8m5d+f5OiuHcgCCUrtoHeoKQpLUPOqbZqCmTOSMU6353j3E/xgIwwk0Wp2UkZhUyQ
NN1qRDVc07pVniUjuTFKNHpQ3oq92ubBWadn1kfYMKKe/YAEcOJxMp2BcpFcyIOES6TKZeUuxLN1
k6pZUXsW5hcmhEIabIwkTtZJlaR0pytjoeiL44jfAgLEphLKSnKJ265VO+305iZC/XKV0KUstgRE
sEdnRgAhq4myN1zYsYN3KbvQmzo+VxvZ8EDLRRtdy/GADGZ3Zk4qYgseRXhQnfIh+n5yjoRaoE+n
D/ZYlHTorSi/H+uu2Jlp3k5o8sj01Sul24d07B6ipOsffJ5hZy6TgW8AfcSZIU5UtqIL5qbSuvAg
JCKbbWXyw5eBjWdsN1zYl1n2w3NDDI3OnsWGJnadtkB/c8WATBlH2fiI87XO4J6P9UFvYNihGvIf
xp7BiQH+KHeDiD23owVcudkHA8PBYgdeq+rpWYfTfDA147FXk/FAwwQLsV8Pq0HODhhunDYXr2uM
N95QleqGqz8Xtl6NfEy/gz+mydW9NrWYjHxDEvb4iqRnfObWR2l11VOcANWyS9D69zzu9E6GYBJx
IkOx2uEYSGcnlZuBzwPjzC1lSXmiBOo2xqj3F2LQTzdisq2l6VoiWiIb25cODco+M4Vp8uas8OmG
R/1lAVhkVxUtUQZShkimySNQQMU84iJPU4UJdwBjHx+s4AUhxi3PtwTIfwRRhKuoMAsEWZEoPPDx
gBnFAQWRU4SZ8R6PNM5jVPKrgi1C79K9qp8Bm4R7eFrKBNZKfs8rOE+lOI2uIo2FK+dRAhS0CVag
33V3kISSmUZTnDHD0QlfMBHjL2jhHGtI0lLx4Z31VHXe6/VQgPmZWpcsV4umg0EjvgsFxGM8wOhT
Ae7rkuFkBmANBgYPfRZRH42DTBCE1ZMlbcz9W6925h4LbXQej6zKHyIV/tnM9HCEdaeJF2MwqBDm
G7rRIe2Iq/rYPRqSMz+iFjAB2tPc5lw4fmaaF9UQGJ6om/5BlcdqF9EGWpMoYAqUBihsJym7oLwU
bRFxUtUuUzflKQiSm5IAl7LqVnFoZDfmTNzmzPqMwBPMUZQkSuCEvo/BCO3Kazz00xWZJ7SyKEi9
cbaaHZpcaqbAz3k7xvqDwYJRs1GjGZWOpDRIvUQbMIk8eh/CIy2Nx95sGTRUQlSdg1XULjE7xm7P
fm7HGs9i1VLUTxGT2EtSETADKXnwoKIB6chgsidmJEuDwEc4Juu8exlwOFKr9+eWUfWX9WxalZcx
Ky5cXQzz825A/NpllpAik0jrjzINxG05TKIn56WISSlqflTdqHe2AQesb5vZUxEebPI57ABGltlt
GlfdBgbleZRmrd0DD3J9atgLtS5xv2LNE5BQMiLWNUSyGzRPbN4GlK4KtJdz3FLWuSZluSem7HcZ
ryj5QsQo1/RmWhqMWtze+aoZXsc9Mw+Eqtxl81D4j0oz5wd9FJo7dhMoL1HQ4QgSzRUYCOklkITm
RwZa5ywLY8XzRy14baH6reHt1xc6pn7qMXqbWaH3ToLmhNH1VsZTU/VWvO66sHqqzRrPvzUP6E6j
AKVi2fvTmaIdPddjelh6BVsFTzYwiXhimQdMWK4ilpzryrgYGPbBXOj9C2UM9LsmqIOzMEXhTLDB
CPhKy0lOy6RcOFN7X3sfogH9uRT0+jlREMhAl4bpNSi8nKAAsYEFCnm/xm81G21hFwboRJTNeby1
6oa4iWSJP5Gq4iFdrLhbVLfG36F8/6iE+4+l15eK7qp8z2/a+v29vXgu/x8o0haE83+u0Rxq1pr6
7nOdtvyLv8s0qio21WC1GQ4s7Pz/MamYf6mMILhnkVYDd6C78u8iTSGnSyH1jbGHoar6Ev/2d5Em
/UWzYwHcioQg8UMyn//B+IJq8GuVRmGmKZoMdRYlvEzNuLQCPlVpsBnyyRrklZoK8BQRXC2Pz5Gz
mB6Zi72owl9kvYHFOJtTt817Tb+cjqzGqeunF57/ng3/AB16UsE6SgvgERRsC1RWH+XLZgFAohjB
Mmp3SYySithgLSbhZOLFgwVLZJYwDNVrHxj97OWxpNFaVPRQea3aIbiAvwXHVARzgcExCqdrcYrE
Zq2LM8s+VFq4OjjK2yHbd36rzwnNdYvhrkOkUNrCSicoa9LEAXIdU/DzWTawSvPmB8KVYjh0anwR
W9+o91aVtcMq03IxuZuAad9m6jhM9IlgYOe2UfQrKaR7+yiCsLqWhk7VP8Z5UDwGorNbqiMZ49aN
ETQfYlPObhRit3Dxn0t34Eu1+KzyUWJtxaSU2rWpl6J1lVvSqkUWHxzqRJwg+NH8fu7ysI0f8cKL
ysVskl2ylaN5DO8WAugPGPrAu0PE9g2xXokqsBltiwbqiQY6aLJDvw5Mh8HtRAUhtUEoHRJcaqXT
9jNx7HTgkXE2SvuU5nn7OuFmS99IijckIlvQw7Da69Oqlun6LtI/mAgBMVPPGK01tnZSqEj6C9o6
ebqgF43YUCFA6UFIgsFYsZIT/wTNu4N1kSo9Iu4OTiGtea2C1vBiGKX2pMZZyLCEEwppDGDL1Sgj
s8fAPhuaAz1oWIWNkLhVWsebObIeSytrD2g8oo+qSYV1284A5mjyK13mTU0SW1s170QwqPhNgvuU
0YJj9vgBiBSRmhWD3EE+DLCVKkYV8yiCSmnfEHDxujFFlIwEucyS0LN94iStKh+b4bPUYjT0kljJ
fNcaDT14UzPVvzASKHXwPDIdIySoAYmhHObgdDrnr0+S52d9h94UYAFR89FAPIozd5W2rqRIAAMz
BaZEDJmwiFAzTr32kNdED4G9hGO2QsMxjR5aIalY07qhIknpZpr2AK2FgoBdyPQjq7TwCsn+TB8w
ma12lfDu7djndvMt/DxgyN3YNZAw2YOYdl01VmaTNtWdTxAckErVVis4OjpwPkwZEXFmkkCGGMSU
eiA/bQLW1BV9SZ4vTVJzCqcPtTpxOiWRQMqUMvJng6HatQS7cbpAe58QwMReq/IsPEiboIHW4dEP
7/CzF2MYo9cWzO4uMMdisEU5R/YrDFX6iG24NTehXIkvWhRM/qVfVknHjQf12KaDL/ueDsZiQdFG
04ckzS3+tbQy0ssBovCNiBJWtPvImOmYzk3Wb6KIGxtlmtiNhwrg0aQ4Bq5UMd/Wc2dADooKIIBF
pAWlg2ep3U3IU9ywywBwN36odm8ssoGybRkJvuWsJqnXiQJ3XS5oAFTZyhntcFtG5uQ0eBGukkzP
toNlBhIqWx+PiwBrkslffZ4Nk8rbVwxw2UdhKyP5DfKYvv4U5E6lg4BwWrlkZGpBUlXAc4jvIVFd
43mAgIJJC8uFhjR+qT6Lqt4WOFHRpmSdrCYdPBuLUxv7kVR8aKYRZR7TUKlzZ41RV+jMGbQZhitd
RR4uklRpPc2KIp0R0ida65E/MtuzOhro9YtM0tcaY+ZoGzYSI6i2TYAawJHSlAWgYN3UIUaGdSyk
/aOcVYzi1FasUa/AJAFgqitkBjWp779YZDOB5KqFioqOPY3qwrykT83Ma6pXXWOZb12oKMkdj2AZ
OeUso7A35TCaX8FVh+ycqNgbejkh/ZqNlkAz9ES1KOLzQqsCNvBqUpu7ojUK9YpmZZTt+qFCNZPF
XDeXeiQ29sjuxOoMWIURsYa3tezyPhkeOr0wCFxMhKZ8taaS0nVi1+MFU0he4eAjd3ucNMqfg2Iw
iVxH3Ct0VKCyPDQdRhCwCBFgZsr8rH8IB1UHK4t0P9xqTKrlQ2j6uMnREUaWF0/NshIWpZ+s6zET
BQZxScACw8WYziBHJgb6Nz03ELQXIXeGqGoJd5taDS5VHbPCkNKSQo6+G6QNMUfLG8R8fqfih+8B
8iuf6Nw0BiRr0QeMl3moEVr1LXKv8lUcxsRROmFK3XnoeOmVkN3BWoswIQB64zITQ9LSnFDOxn3e
ILzh7dChQNJDgGKaJs29G5ZMjmiIFbBzykCbhF0O7I2/JDWzrc2SD8yyLnguWhTrxxdzhrbTDy3b
9AE+b2o/y6dHtZOaLa+OGS7LkEeXI++GyEVcWL0w3RXFq1L1rXEVVYJFtzSeEcHbRQDJCBKMPz5U
wQw32dLz+UygpOYukmRVe61HbTAWJ8g4pWsukKWeFWzPwYlgxHFiWEIrWtL6emwhoOXUVzoeNtT2
oarx5unKKdvMFdmIDvSBXvbUOdZbEPUZS19CbZvLjcJbYd6PTEKaNQ54aYf1JtuWoL8Nl1alz4s7
kYxsV6piTpB9OKGDsAuF0fij35EsiO5/otQzo7Bct0Ck78WSkTJ7CYmQDfHJhGRrT2mkOOqcrow2
RgU+98pZKcdKcYZgLn0wDcyKNtDLqnjrEwKNfTSZ5mPcJsOHb0JU2TDfXPR8coCgw/DLeA8eKknx
MxFCw9yxakPoSfmjJopvWU6rEpzFBgBGg2B8RumgzllzDjitHC/qsRg/qIelJ0r/MV4DCjOJW0HX
nO1w2KDGVfkn0iq0qCgcdKZVcxWVgnKZEK+8l1VTuiwrEYWYMCj9Tp0nS7+V/U6YzxoKzw/kdsIE
OGoOLE5rEL+brTGVayMKsytfL035IlYBAG3juqf1lfTUVvRnaPadZ3WKM9BM6358KCXIOF5vWWrn
oI4P/H0/jaO8NahwEcsza5h0jIOW+Dyp7TLbCzs9dZS0tnhFj3NQouAw0YZRacqYtya8RBYraGw8
R8RXPZl1KNVezvMTrsCC4MLWjNxMFykoTZ7AkKe7SQqjO4siHgEICZcar1IhslZ0z/uGZnMQryNB
KAUXW25P2IHYm0AOqr4SrhUlrpBgIJUkp8cwE6m48WcGMWdRo0X0u4IRsWxpTYRP2j68iiRnnoZZ
8rmcElWyDS187arCHMDH0OdeN0G0HmbfL65RXkwbA/f6h5z6zP+5O+rQm0NUUcMhAg5SuIYC/d8p
8arm2xH1zvWYmV4kkO+0jsu2ec9Ts5vf9HSs1I1Ph7pYZQNGcZQBIVyaQiUYjv7zVLrCMOUVAKOP
Oa5VT5bjMwU0z7r0Q8NJ++bKYhtj1MELeA+EI+NF0k7pTVUM60Ie70RSYnHhjvQhI9r9hQ+IzrEG
85noaqhqhSlo91U/t9l5TZXevRLJAj4RNqFZLT5VzcuzLPVfyi4Izk0ydremYuTlRsv0emv5YT87
JOy2IkP2AmpWJE27kmm3wSi9qrxm6vFzmY2O/e6IM09SngxPO3LO5yPzfDbJeuQ1NM5XncGCj3TL
CQjeQ5zc3PqGH1NTgIMoj0D1kKy6FUxLWOvdgl1HPd0MLNDCdF0uWPY2Kes7+chqByMCt1ounU4g
IoRe7UJ1n4+EdyErusmxjuT3VEPKICa9QjWTV/JHfqTElwswPgUSE9vqgpGX4MnrR7K8SSt4M8o+
vHk6HbDnLYNgQZspHkz6+sinbxXU+Th5fF5+3XwQjyT75aUtP3c/Efd1R46uEoj9ptOqFkgzwtqr
3FjI+ASzotIqx5lWFbvRAgyXUGUruttMCT5Vxb+ZZZ3Y9ikuDcnEfsBo0dJM8lm+VprUD7Nagy7v
5exOyCqwm8bNn49wOpxbDqEy7FQZXiuiAmv16yHCAIGbqoA92GkrXgPs5B3zKtxQ23xv0P/N10Fg
aEiLABABongyMgtHrZlm6JG1grWVOI7on5+uL3//ZNDYVojEaaS7QJ5K6xG43Z/P1Vc9h/HzVH36
+CeTxUARIBIsf57tm58y1zH2XXz952N8d4pOLkdn5JER+kS9+ehzzC2Ign9+jnhDGZrOmBu5p3xy
DRjikzQwp5BCyxX0KACIGo3mP3+JkxHscqK+HONktlx1Sl0O+DL6lblTNsmauI9Nvf5urnzahlmO
wrx8GcjTjzFPs+v8wA9LRoJuNZowcCZxFYNvMGTtuvWl+z9/Ielrxvpy6U2OJSu6hCMI2cnJg5hE
EqgkKMLqmrRhJ9ohKVnLrnj23Xc6BaD8PJDM7gFZrEIr6+Ty8A7EsVKmbuPFt8qqvukOyQ45W22j
asf7clActGkX+UP145tvuFyTT+Ps44E10STqHq4z/bOTGw/K8hhnfMPBGTzJ1Z3CYYi5wXnjhZ72
jQbp15vctD4fa7mynxpoXZ4LDTM5F+f8ArOwIQd9c5f/+qhyBBr+2LYw39IX/HoEXeh6KxlRC05P
ymhh4ZFfGXh9ozQ40mh+OWcyFB3UXdyMp/mTfhwbccL3GBzRCc4oz0K3BVBTrfKn7xfPXx8qvhLK
FKprClV4PF+/0tyI5KIcb8FgQ0jFUdcQ70zvz/fBr5eGZZkgIWpX2ux8r69Hgc1EQdknLsHXSIwP
bZjd/PkAv16ZRZnOPSYpCFx+eQf4gxRhSInclLcRfhFzyKt12ejYUaI2CsrVn492JL58vUSWtNzP
SMbINiIj9Ov3QeM5Jcv3WZIFs3SzgHaYuZnr8sxYM+v3wG4K+++SLqVF7PXLUTXWQBnRsCktDezP
N/g4j7RVIX2nW4CsdvdO01FQ18pl5RI7ew7O9C6tmIfZ00HZS9s/f+XfnWACMDXJRMWvs1H+emzk
/QqCPW7KuPRdLPaC21kAZxNZD3d/PtIpVYg1g5O7xHmKikghcRoROVqlWpoDN8s2IeDdlex4Jfec
32XVqHWHXN/A9b95sn+zYeGgBk34ZaEioPjk5RLE9diouPS0RtDSh4RkBcNV8dopwDuF/jKF33sB
RQq3f811Jw8Ht2NHFs5IfTb8lOD9R4nnb54WPgunwSSZylQWFv7n69yMAwCMPHVBKYuhIxcG26Z6
Soih//OZ/u39ZOJ1xXshg8VfPsenBTMw637CGegW2GhX9SxWrdOxDb9QrMK8VsYhfSOuzDQdyYDR
8edD/2aRY6QiixozF03nMTo5NmoLRnBJ4lo3+JDA+wCqCrZC6PAmcoVvL+9yxk6enC9HW+7uT990
1uKojCG7jnLDoKECyVAYH0Fmwo3Xv9td/+Zl+/WrnVy+Tq0IuFFIr2NxmF3CTVbCZXklOPK+9hbZ
mLiRMOW+fKe9+81dw3dk68JKSFmrnrzjK4UJBu1yt53fauwGdRj980X8ywFOHpFFrJKIoJToyaD8
nv17MKr+dw//snL+cqUUdgwS+jcmdSdbokavxEHMAG+rNU0vIRTctA58nC8yPMx2TugKI/8358Jy
ZLptEJdhDdD32htJ0z+zcub//CGRWYj+5wOdnFb0SVjx2MtqgBfgjDB+v4DHmz2Nc5O8NaEuuJNS
sfKHJEYfn5H/P8b9L42r+ocxboGc6r35PMVd/sHPKa6q/oUtnuQN2hHc48YyJv0ptlWVv5bl0hAJ
gjQJmF2CR/4nXkT6S9E1SlHkMqKCUoRn8u8xrrBgCNlt4e+XLJ2CFen6P5jjnry9EP9aSFcQwqsM
mDUKoZMXJZgSMkRY05HAmjsEKyvyGwh8tInGcbtt6jF1bb+5RU8W038dk6/F8BgLnHmyvAmoTjTC
LnS78dpz3UnddiNdj85SHuGB/iY6mqH3l2f078MdZ9UI2heg4tfVNLIoZxLEl3Zd78KcSG9rXEhG
55rFk0nbygLeb6a0vuDPY0ThkYSrdq/H72FvXPOYTOGwgfmOOOcqgZUSiKaLRvq8mq/a+CpjBKm2
oyPp4KKUDrJuiqi18GLrKSvfUh61Lt3ldbhV5Qn2PT+T7oNqPjeFV78q9kQ4rdCv7RMCpnLUdWa+
XXouRXaVEIncKgc99r1RvponRjQ9zcxcIUrWRCsWzt01oK2LAbmhhOjNidv+PO6jtThInhyIl2Wq
oNKq5Zs6G7x42EUQafqmcc0Fz46jCPyLpzWVawz3jJduEPXQU63WqmE6YPKAhl8heXM0pITCjL8B
5F5ZCI6oJXsTE91sjPZAclWsxk6zDIKpXoYyubZEfjGVyJvUNUcxWleNmmujtnapiRl/sC7G4rGg
eWSnEfh2dXwIJXkdElLXFwOamdzF9nQZ50/9lDh+9JAWs6vXBI1ZN3HFaDOPiDvok62SXLflR1ta
pg2pH7i2tkxCu3VfqBcjdnm4iG+B8tgEAfC10cm7JWWuQz5kwLXHRNNNxAoeGAshejoEJM4EVQ6J
N1wRMv0EiBmXPumnFBqtZGwkbXCa/AfoB2z7OaZs9VKPMmeU8pWCHaAfNLjbGSbz2tI9K5XuR184
qAFAct9Pd0if4Zdl8AzU9L7pih7jePZhDfXa7KAhpyqjc9Xc+6rx1rVWdI6f35Mq5NMY4AbYYw78
QTeAnSz2T1BiP0T8SFVxwWvnwF3jyBnfOoxucvgWc3ZTl7yHuINosXtSnK3L8QWH8w2wDkIE1Tur
rq4KRt+IN86mHC5f1WtuU26b7A3jmDNU5NUJyTbQcm8un/MqvI3lnifAWKmKsBJQUQjKQ1NjQAW8
lHYvJAbhkQk9EvFIOUBKdD93omFHk3QpVanXI7/UgQdIRbRK9chCTjTjffKf+yLysYVMP/rhGRE+
klS/3dZd9dFD3Eo6ZaMxEtMId03UGzEzN82YnstkGI8zklMa3tDkn9ACu1D71mgqHWS2+MylM79b
fPO6DekKKcV0qzIPHxkQEknvBqR4JpVy0yOvTsNgE5bNRSgg7RjvMeuDfGw3lhCsy55Rj++7SckC
pcI1qXunMKG3DdVaQ3qRY4Us1XRD4shakLdJm22ykdJ3UUN3g82IElE7yhP0VXLwFouR15uCVzMp
UKsEBnlsFynPUJle1dl8T7zPj4A0iKi57+R20fWt42G+jybyVukeIuMNNpgf17y+PXXqbtqxPZjy
gZHkphxWPWlIVsaigz4OWYENHstTqhguVELQ35Iv9s7g1Rb4sVZqdqArdo+nbCRV02StIuRkrtpV
pCKiRv8Ach5ctcW2OhvOCKfeErx+PVXEbqqTsVl0OHFWb8s+152qLx9Jfb0J1eAyz5u9PPck5sQ/
mhwBBTlmqAm2BXeonEF07Y2DUtILIFyqTppXKXopMV8CxsxueEWugGhNPNkPeoyKNE9tPNgEArXy
OqMFGFn9Go4nKD5L9pgFuWoaYrZijY5lp8PaOOd48XtEmVkyYuSaQc1NwAx30EBXUYZZR/RRLRjW
jZmDRFUlD9nIph6H67BoXhlmHch13cHMvsYr9ZCkyk6e1cfGzM6WqU4ZRmxNBVy4CJR7IjQCePev
UrdBmIUa2AC4GEHL1qHkMenPOk5M+JwPmhPW+zx8RYvvoMRbKRPCpwerectrc10orUuyMMyQGiuD
tcHQzMNVriD33yEfJPbIcnRhcKJBd/seVmDbiuQ4BixsWVHZ8jQ+SVKw5lcKNA7dOfBTmwiBx6qV
rxnM2xWGNi7HdYyQmGWteh2M8m3IyRYvzNfaelOVecd3rewFOV0mZ1aJrFN7+rQF2v/cAX92qC3b
hn/vi5d3Lr1VlVrJZDOqSOLJKx4ju5qQ4bXYRQs3GjHzKMlqwiLXFNFaTg5/PtpvdjFLK1fm9Y6z
CYXCsk3/VDD1KctR1RF6uTTuVKehiBnPEue1OjdX0co//LPi5e+v9+l4J+Ug5Pow1HqOF5gmQ9zL
PLr+8zdahHq/nsBPRzg5gXWWM81nimSHW38NPeMGavqretG6ymrcBjvV7Vbd+Za9wI/+BVXD1tyw
sdnmznip/0huvm2IyV9L0n99Y0sESy1L+LNOG28Q6Gd05jBp0ldxzjzcEYgnwO28ZzhvDb8+l3Ve
j0Aii/agiTwwVvuaj9neUEecqTc+ZvEhV7ZG8oS/18nU11x9Dq3ME8Qe3ZQXStDs8OCUDN3LWXCl
8d7yLyDDnjGyPm+SMwZXXs036wZ3pgYPsOC0UH+kenQFTKVj/SqnOQQmQBtyel/XxaausstCe/SD
dwvFbFTtJV5AinDDHtARpqseeSKBp6zKbFSGgf4rS9j4JPAIxtAmySiAq1TjLgk8AZfy2Gteld9K
U+HpZbpthPyuX4o5+DV+Li8oA4Tbe9Jp1+H41CkkfAA9RbZIqjjwUH0nlntRkJwpJAw6kngeUhep
FE+wslalq6G8YIRvR8ZkC3F2aQ7EK5OzIfNqFXQ2ZoLimX30YuY98rLR07R7a9rI+bRKVcNmn+qk
Q74bLbTP4eBoQ3xFCo03xftgfKnF2oUx5NZa9IDpIFoLonbDRsOOoshLTetH08hr3SQhNGrO8tE4
N0Ysucv7dr7GoeIyAyZgrc9XmkZFORHbBp95a0nWD0iDeysk3sJUkzPYowjqzoq4Z5G/QfByyCof
eNAQnPt+a6f+uTQ8Ydi4EueUdO37EE22VXZrv1+rHbG+SnwxjTXIH3VnyAjySEmDteIa0XvPaZKj
RaguX+gDZpA0Qi9VOOQg2jXQyiSGSlkcRp27iwyMckoPg26dBVpk10aIQsq3xeqx7zNEKBGyy2eh
25fyRcB5LdR7eTpEXH1df1GKO8MQvXaiCEJFnikYpUj7BQsES2fd4GjTxOS2YQNnhLXbRgX3LVV+
/NBUw7suoWAp6g0W7y2lvWPOlmMIypbsCACVvt031ibP39FcbtAeuaHW8kpXYRa051H9ruO7ZkOM
NrO6N/0BuU6zmoZDDBJY5CSGwujSfgRY/Ajuw/HTj0EpmD4zgfP3id9uZoM02Mp3gmYfI8Cw/g97
Z7LcNrJt0X95c9xA30wJgmCnXpYsTRCWG/R9j69/C751qyRYEt/l+EW4Jo4ySCYyT2aec/baeGPR
4nTVe92uzb40GcBknA/Ecq+rFmCui7m9iOr7DeiFNWoGJAHZasCkJRg9e4gFO+ygEDbZ9WxLaCiX
SvoQ0lpOI6qTq4brVZUTZDiRVR1VRs0eh4PH2hMRmZVdtClVzCLvBvrlmE2uOmk/ocpfaxZ5Mvy5
aC+y1SxaR95XGtGpT5Z2oZBAEaZblG12pt8NRbMZ0kdL+pEBIYmCwCkjFOF1aDe4fXhtt6tG0nAJ
tNV42wn4NyIvEg0UD/oXepVWftWDaPSPo8Wr7aq1YWTXA+SC3iIhMgTXTW7YYXjd5u2xkVAC0Gi9
pyX2aAWiS6ut1nhrHX62ZE0uuI2tZ7HpF9kxg2paYlNfVCCuxufKCtY95uhWnP0IKusbzb3tGB0D
ueeDeleY3SQhvKnhRU5fo0LdJVa7TaODmZ/CZ3GCs+C3xyGfNRTtpcK4ZaK5ytDbgPXetJxpRTPd
hPLIFQGIqRKw9XtU28IKS7BunTTPUmI8eYRC9CbrPIwcs3qyCv9eBpHRFt5KKgBIl0IHQjjmtKe7
elI8QjTfdQq4Cm/CpElTp/VUy4+J9r3Nkk1FctWzlP1IPo40si3oIGLER69mQBp90/ff/NE4NnW8
GXL6d6LsaEWoEkFvdMm4tjQfE6TuWp2g9AnpTtRr22tf8qBZC/4uFB5bwbi00tvU25lpIK9k+QVR
lx3K4g6kw/rz/XNR8vj3fmXq5OXpGpBlakVvTwScFGHNa3jrjHZwX36b1qkT7mMbbxeHRhtaIGxh
fbLi8WemQQMqoGiGTjZclvTFh4ZB0PJdOGjXjrKpn5PYFuzO1vaKU9lYIZ4qV75Nof7+jW8+bv46
r049FRw2b4z4jRq9sHN7cmGIJ3L7yjvnEEOiy5+THFSkP0qxmdrS2K/yk6z4W5RdJSDPqwkXPktz
axNFX1e7aVTcWtYT/GhQ+mTHp8GBWeNMcnUM6DWiIVeOmi3bqq+SGkhv2/xW1PytroJAg8ETwKsd
aWtRNTIN+AVVMCBLc3LKBpxa6nETR2dk0DAfzTbqgsCTEBgTBj+fMb9nxOLI+uaXLkZzoA5YivOM
6ZtjMAU7it0OlFonxry8k8rbxvfuvJx24zp8aTPD0Yf+wIl020yo05JwQ2HlgAYX+/lyB7hyKyfw
ivtTJ89FVe2vl/7qhSyOuhY22GGl8zU5g1ymh/ByPu5Gd1x3d9qedngbQqAdOeHp2f3udDMkUcfW
2CJptjiS4iJHByKCY+xBhrXoqE58E90JNhLn1bgeLlRitfv5Ozn1icvSxFh2YT/wiWp2TS+8g2fa
f1Un/Gs0kbAgl4F2oM68g9dLKFeiYcxlRhMfInoLCLrMXDU9sYreyXgSGFDxGLJOslVelq2xUesR
wbKKiBlOkKjstp23NTkLI32rBUj8uraOKgstOYVZ9QpJy+q/H0rqV6qM8w2F7WXONcpFIMs9Q2mV
F+MsSjRPIQfeu7IAhlDAvHBDQDC+GMs4H+nlnN9WSR4gDuxe3XX+gaxJFQ1uqNNONWqHuIFaaJoY
DUY20vEvgzYe8TimAbNt7F7wHBr9CzjK5g6nVGDt7MGCfkX9zZVbHf9X7agqrVPPDlhw8mM1cT4f
J+mdgCdCIqA8T4bSIjH/dkYUet9HQSXhKnfn3bBt7L1f2RVHKhSodvHL27RrXFqd4BmrV+imTyc+
fV5DiyD05tPnGuirkJ5rYxjF3sRBJaCbZ1XsVGfYJo/td2LRnhSnXdj1qcn5ziqD3EQJTtNEzL6X
W6WOeWM7yJBvkqPwHQNVdzg0q8FW9oqtOInjb5ITofa9zVkzkLVBH6H4h2b67a9MpEGix17TVhia
XAM5W6EG35DHXXd5DmsKh57hq9hdRuRdhuxGi+J11T0bkPHjQT0RYt77LqQO/r7YzqWb1yNed6Oi
dy0XWwW1LJ1TK/SY0Sa2MRKm22gF8X726bGeTh0WTlyol+SM1hfCqbYGMiTDADjzboScGmFYnJKH
/3xSLWFH/07GvPqJi53N67gJ1z0/sXb8WxjK1Vr7KtuQ647KPe6Pu2KTfknteoNjA0sO2tdDdJC0
/0Nd+52Z9masFxEiG3GFrQK+iDk9o8laxeQjP/+t72WC6HGh2kO0hcix7EYib+r7uDgThAThoOWZ
O3opoIVnsUQtWJBXznI7w+olxDfS0u4nU7R7FAgmKaoT32Reqoul/OabLJZy09V6ZfYJo94aXOrF
qxR6owQJQ8Q0EmIHKjJ1PSZ9sVIHc58W5sbq5MOQFbgEy/subR/ROjg12OysaU6t+Xmkl1/OMCyw
QCxACJmLWd+moyz08zCphT1tZDuw65/zVt6YeH1hg+Gemu7vrbPZVM3g5KCodIos1nzY4LNHZxfU
AWdYN9ehA7Nj/Z3CmS2uOR1vspOtke/OBUvSaR+mBwnDt8VxPJE80CMlV2Ou7sF9uK3d8Mt0i68t
K20b3UQXpWP8+Pytm7830rcjS0Mm9VQaVWjDBST6Np4kUBnTKTEUDHlAUXojgmurc5K2oBiP0UT0
GFmemzbhps9UFBrdlpod9q8/LMR1VntnqNlNVNZrThG7QVQ3Gre4tVC2GC11Oy68pI5/TbJK/o07
hlFujLi7GQIsnqlVlRLk6/4FkPgOGKQreF9C5Q7B36UQy5uuELdoBdYKotTJh4so095YUW+dYAnr
IMknW8+okXaPptIcoVMjpYEz7eV7JZzARMp7zvxroUEv5nsbBYflXEyAh4OQRM7Ww0ybabdDaO1p
qIfQUK0gSK/AHKxks9vgVOkIfeAiAP1BPQdA0BEpb5mXx8SHsy73Ob08GldMXAxIElDYxMUDn1Nr
N9TDuh2/NcJRYLoCcc5D2Z5p1h66t6ye9boM7fhD7L9IyFDKWXLjwg2lxHMli1uZDFw8ftHDSyFT
V1V927QJajJzPfo/5ks5HkwrSAkvg0lGfQeOjuLHpV9RBStWevuETqng/YCR32vabTJcaYJ8gNA6
63pxQPeP+OVtTEhEhFWA7UgXLNerDdI93Y2C25Jf+HtrNC8jZA8lxUpo4bYiQLCgJhhWxhEoGuyP
dnaBJIOWvRgWzci4vqLmklucpePUDjD99jLkOP4veHXQDG8GE/mHOeDlZMb7rBFbu1aCa4Zn3fWo
44LHehzujWIuRoBTbf1DpP1EkrnNxrvORM6bTRu1pfZu3ldqcDPROGw0v5CxrPQxvlQFaR2m+i6g
8BsLpBuLyTXyZB1l+iFu7zNucskLgqR1JXBujZKjKY9OAlod16hNWsHgoPjVlreTfyt49UZOkVhw
hCoyp9Dwv4vLjVdkeIY0GwQH92mAKYVU3iXkI9Ug3ERDfMiY5XmmfRtqae35LQk9fdX0w2rqfuox
/Qge+dqqfwqH5CLCxcWnUigGvyJ9WssDiUPFO46D4cA52fqJ6TSWvvdFHFmidC1meJT21k3D/gap
KKoFW8qfRtlyaplE8HDTqRJlEujoJO/4trV/k3XpWp7gd5eGGw7GSs6sizDq1hDoVgKtPXBx8UlZ
iVK/9tKdn790fA9T61dVKtqZdT9ZmwyyLrm8FNmJib/e8KIlypUfPtYtTqLxBjlyltxACl6PbL+K
NZufTvs2dPX2OHnFxTC95FL402hzHEkeMWNZIQTmuz8hZaKG1juwi5y+OnrBzyy/ksPLuPsSF8Bk
SokhpbEj2GIrZyOj45Lz0+zGtQTVok8sMKjxqjVyFz3aNk6BSMibvrpUpONQH3qT/VJ1OZRtYjU8
hN2VLD95xTczfAxF3x7VAz4jB3ARq1IU7UbYdOlFLV7gQ2fTQnevwAdGmeWgz+JXP5SI171cXmss
k8REkzbk24lf0WFua1rUrS9kagWrDoVKJEL5x7zKEDAiVzHnTjiMpsJT2Q07IZ2ufAV79gxrtFx1
AoXKCAR/CZcESSeWAIr3jH4FwmnFLmT36V3nxc4wXA/p/aBcyRCJqmwNknZjKr7bo0ZuJnJryIJm
0/AoHK8ywo2kmhdpcaNJL9AILs1UcKP4mLSV01sA4ppjPHVIYTOb5MtjOTvaTEeo+9cxLotF9T3M
NYi6stOl900zOLgbbsSAh8se0bXIbLXQH4qyryDLJA8jM2UMv4wJLZOStxEFw9XLgdMA3xLBZ6hS
VcQnXK7yPSKndduUB82vd6hu14IpHLISP0YGH7mhzCzUsh/FwOnZ8A6V1F80k7eJcpTfKTofJL9Y
Ugu2oiJopzwZduiDg25wap1sH4inZDIfLU+DXUUNRwNEpXUrvL57O66+dlJyj7rrysq7b6CvbE/2
dij0Nn0XrEFLYhGaqT9aDZ6B/4QEnmSU5XKVvaE9lYaYr9SaDyG2WXwZRxdHBB3JQcCsvIRYZGXH
lDQvlJ5thYVwN0TjSgof0mr4arLtDcKuiqd7gysr7VU/B1WFI7c10LTlL6E/+7LlVCeah5g9MQ7g
vOo0ulRfphoX0zZ9xip9y/nrpjEa19LUryMtDORRW4hWjbahc3Rf40heCscWiFTFZNX4Djnqv6DF
NpvFFXbXTfC1i370qbrSCzeVostYKyjv6EcFgIvubScCUEt8a0ixe+1lOglXaK9XCnuaEvCfrLu9
d1ArcaVoh7bXXFG/KdKc3gPPTpiOeft1yG4lpdr4dNGm1YUEKgvAK701PeVe0E5Yr4tuhDVCOm2B
bmzA2wxJbw/YUA9ps68oqZImjo0MYWLoxrGJb/3tlH5XOpikGc5swkVrjLthxKZJWFnE2RxbsWpO
2EqQrzMnt8LtNOD3FZE2vjaK8aCllq1yB5Ip9sdCeohpGql1gypZtJumFwn2qCz9gBdhWzn9Yppr
ZuEDhJ02OFjWY1w9FTVtH4iCPVBzcXzVdeE2wyu8SFsb5OPRGiRHFPoNSWn862/KAgllM607NvNQ
uu2V29qDqmZZTgu8SpPXSZZssx7Ql6Y7ybAbA+C6TCQjvSogANFOgER4n1TyrTodcvoHgvxO51kj
NQnTrMuVoKEQzFInQGSd0jDEaG7ScdvH8TGgGWiW540isTwq1mUT27pBK2waXMh5i08h5qL0lwzq
jVk0jjlcVYm+rrHiUMwjNlzI6KnBBepjG3egLPwrXBMvWvHaoBQQFSymCTi2kmHQwjOMS90c1qOa
Hgz/SiOeaEPnYsS3HeizG2P0091zXeNjSv92ecwthoPjQpcPtzGTrpO8Pc5RXOSdaUh2Xuxd11Cw
kkG+76Vmj7h2rSHHNFpOlbfe1NNnw76m/hQb/wAxuBFcWNU0U0mOpHxvDZKZ5BlGnVmCz7AgrHXT
LXGUVPKrif158hxNuijNZMs9qvduJHMnUj7Sb0TpUg2uJiTKuWeus/Q7wnds73YoRDmzHGY/kJTW
JJ0EeKPcWC2lIhjkcoeYsHuGI7HSJ1qolNZOm3wb6OVaxx5cyIATXLT5JQpTm3IwqPVmowwHADFO
KE4o+rcxlhdNchlKF5ncY6LJjSXYUU88VJq8KcTLMgpuQ8+3K3aosuqPbXtoKvFBmBv9PCy1xn2s
uJr3HMQPfXLQ8Z/j7FeCWrjvml1rVrsgqr/U3aWZHxQ9RuNpXZg+wPW63IrDcxNfF9NGRDWuIWQO
gUhAMyuLapvG1kbuftaKufXH/E6ub5P+Vuvo/cBfiF7udYXRRNvsZFTiWrfRfex/O9dMjlnn2QEt
Um28Rf1JziE46unlqO9kUH3+dPDE/TA+KeTBaZdJoqMUy/e68BWKeWE+ALnaY66ul1eC9FhQqPwK
Q+XSaAJqcpldzzrmXt0Paun6Ab005ZWF5yJwONMZCziXmuE9JBKrsc8vhckd5KOXgUAdekdo3CbZ
lp3H6tlCIGSOJ7dtR6agvg/1gkH6ogTbPE13Ej6xun8qA/dnloAblGGoyD1FemaX1zYx7ycBKCLY
4A2ZvgfZmbvt1VX2QOVxNbfbn7yb/pmLmTNR+DDMKib+LO5sk4idjicNdBFscDa5DB2PltRm9TSR
AAspFeESs21P5Qf+vIJzFzaR40iiovPBi3T6YHWVNugw2/xvVKiL6+4awAiJp8ZRKZqgrT15B/8z
uTi3EpuYiZHeRFe3yANpmWCmcivJq9y67o1LynGDf/X5/XehEZwT6iRekFaiRERaqSyLBGHhT32Y
+MpK3Hv7bNNth73gkm7ZtKdSGH/mV95+0qI4MA6J5U8pn5T/qnZU9579A8RCEL7Cs3/UV4ODIcZP
qqbj9i/f8v/vdP8fSSct83Gr+8W35FtYhz9f97r//id/Icsk619An2CViapmklBmZf+72d2y/oVi
TzdmkYQyy7l5mX81uxv/UtBC01I0a4es3/3s/+l1F/9lolski6dTUZD5x8ic/ote90UeVEAvaJB5
Un/P2VdJdZyJg2SKPWUncFjcjtkIWskThPTWGNv+0FhosAElysKjPiC6SSuf+rcGYGg3wV+6GSaB
HAiQmKMQKeYOHzSNyK6kNHWAn5UvvEIyv4G47XeBmE4YoJi0bo5SpU4rtUfOt+uNYFi/Gvbrf6eT
XrfXyW8n/98/ZRmprLTmFItL1q5IxpridmQW9JRIHhJSTVBpDJJl/Cr1EO3nGraudvSropRtz5SC
eD0EbfEzD0PzYUr1sgXeBUKGRsrG87GzlJMLL9Xkp14wzUtrGM1n3nXiBqHCEVAphvSbOU0hpMQu
LZ/GvjE3rSFS1e9M9QgJwjghrXlbh/nnF86//NXL6vsGlpwWabs4sIA7qebUfJfVjNs0HZ/CC/iT
5HF2RgZw5VsmviFewY3v8+F9Gyj/+exFjnLQsqbsTazyAC0L12ihpafSqr2vHWJ34cRnvN1z/vmM
RdjyhGLQ9LqfmFzK8N1QxuwlrATxzhg1js45WY1T6f85zflPRvKfT1psMNls7h3RGImpWCr+gvJh
3lZeJX4BdwSneOy4RBVRiwRLF3vhJhksuL8YlyPpx/znCzRP8QsOJ+YLl7xua5Yx0l4TG53Irgq5
TVeCWCMDz03pB5CT/uiBTM5PjNHbk8A/33z++1dzIBc5TfthR4sU+JDMmvas6VOykA8GZVGCaKse
x9xxatyxN7A6yrZSXJyYuR9968X2GkNiU/u+JdMhl1eSGNyKtFh/PjE/evQik20FpRIFSsm3ruM1
5J61kn8778mLQoChjj6qMJ4MsX1DqnE1ZpVzzqMVa3GqsvCNVkFRN64swHwlVZNAnjvv0YsgEct4
2xpm37haLG7ikd4n2kbPe/QiBqQoLrgfajUUV+UmkKOfFfTn8x69WPp1YTZTRj+Um5vWC2yuta+X
Jww43o9c+DS8XTHZ0JtYvMzTWhhxuc/mhsBUTur7ocz8X+d9/cWqHFoIANQ2uB1A0+F2ppbWN8Xq
T3Ez3p/jf4jUk6gj72ExE1PoUNALq46qgnSqzeejpy8WZ2aZCRbMceMWEZxSs3eaqnTPG5fF4qzh
rdfkLRq3hhXpzxWPSS3vznv2YnnWel9JyRA1riHXd2lBk4jYbc56tLlYnmaWZ1jtho2rDAa1HJ8+
lOrEGprXyp87D1Wwt7Nx4nKs1E1KUIn78dFLY2nrVbH1kHTdtDd8LboFdN6dANN88GbNxYKtojGP
6ddq3J6y7iT563BUT/yOjx69WLCw6Xpf9n2GCCJe1qsufK/1eaO/WLAdC1QuQCy78MVpL47IzZ/5
5PnHvNo808JT5bCqa1dUjIdG7L7qunziljf/7vfeq/L20WOgeobZFLVrBBHZU5CEpF+9bBdaIebO
RixszxucxWJFchZSqPKIwSOaad2jFNMawnDmW12s1yDr9VS1eKtAVO917yfamOvzvvditdIpbE5U
k2q3lCsKlN7wmHbjqcTBB5PRWKzXIoOCXjYMSkLlduaY0/p/XigwFus1wJEhkIqyditNrKhhqtY6
7GhrPGtUlhwQCZrnSE4C9PJk4oE7kOr7CyH+f0RQ/OegqBiLBYq7AJMwmSeKZjS2rud0jzanbgMf
DfhiiQZ9m4x5Dk1PtOjnRz06+u1Zp1AaD98upNoP/L7r2toFUP9gleoLHNAzR3uxRimdydk0DLUr
o0qNwWFUcr8+70UulmXZ5ugkM15kPJsLyk/wFM+cgIslmSdaFgQ1MctEIqSLJkC+2xPfeZ7D78Qs
Y7EmhdRUBqzkoHQqBqIG0+NgxDnX7vsguQGfbR1rPSixGOxKhO/od9QrqS6jrdHMVWPAgJRyMsnX
vkJ4NZ8gOYMqTnVlHVuScZ0bKYaqMcDCb4E3CrchTp9bYdCjL2KdN7aF9USiga4bJKvbTUojrH16
lzYV3Ce37Uo0nEHYi6tQlNIflaymG2x+KErIBg21woRGG1MAc64k6TtAlO3PEGesDBcS3GooLcjG
/aCj7fCsRLwVRp0KPqYTza0MnBIFf673551w9EXoEbt4rEhX1i6WoahPsnUN2ObE+3n/9eiL0FNj
/AoilJWAlPvWy8Vb0TvV//bB+p1TW683QmXqBTpema5euItl+DR0MZz3pRdhR098TCHQN7hTgd+K
FrYvgSGeOdaLqIMNRarHRlJTc6ayQytbvbK89u68L76IOwb2sCC0uNwouXfI1XCfy955e7a+iDsT
WOsaRjlzpO0Hu1bNaB1L8aniwEfvchF6gikzM6wzOHlMshPpI2Ytp5hKHz16EXtqdiWLvB8vs1UQ
3kq27A/nhbUlMC9QoK/lGPe4Lc3rw0Brd3Jqc1ok3P/e+rTFmhQ6qysBiNTuYI2wf6ekXVnqqK6D
ybPuE2KBSm+D2V1KCXWiFHLuShHRWp01j7TFqh2wf5raLiJeB1J/EJXJdPB5Tc7bHZftwVFdZKpB
fpNjtwUr99iDAjzvey8WLntuMOaNxAupKWpSJrN85bx3rS3Wbdj2sZalTCPsee7FDA/5MOzPHJDF
svVSOrSTmD1dUoWrMBTRpeVnjshi2cajXg0RmFs3k6vrJO8coWJvOW+0F4s2rYcK1zS+9kCTV+nv
pfLneQ9eLFnopBPdQz3jYdFLKsPLPZkC/iAaLBtjgRtAMW95dE17ol/Bsq6dz7/0PMfeOYgsG0Ml
CQdIJnazUzyjcxrdhAM91ukmMJThCs8R/7z7sLpYm8iYJi0oeaNmAKA/9robM5pOvdKFouXvsLME
68lCVrRJ6bM2p0l3YmPAecUyPfJ7IV0ERUO7fDGK+yqrDCTTA0B/fAYpJOviL9Uq9fM2G3WxjvHI
U9NRSX8viIsA+v3KC0/+xg+mgLpcyUpR9LnITjYlOo1jzXUhBScu0PI89d+bBIuV7MctJuoS+1jT
xymcnyRKsGULACTqsbcJqZ6Jq0kvSqfQ58oRcB+nHAphhxu6dVfqXfU0hnq2LwurRhGsW9eGMGqc
ZRkKvA9KG5xk7kz4uB1zQesPqVF55y3m3/3dr9IKUyb0UdZ2lQtNDEwyfP815OpTpfgPxvx3K/er
p1ejXscx/BeacDlhdrTFYPrw+bqbX9s7Q75kQ+C4I+PlYJauKOTmnTrUDRQoXflW+p2w/vwjPvj2
6iKIjmYkl0bKWy05ZnLUX7VnT8ZFDE1yfOIphLHeGho3rGfKAOe90CWAbwyDuNE1Nqy0QX3ZjVGw
kpvmRD76oxFZ3LokX2AYYNy5MUx1HJfu8EU789L/W7L6aq6oqpgALGN9VmMSUZLKXL3Wf5z1JnEy
fnNnSPxSjtSR1cQWsO+8vrHTACD4eQ9fXEhULUBeOhTo18s8v2+GTrZDam8nYuJCIfp3aFYWQbEc
rTSiHtfuSqtVHTNBi9u1wtNIq8amlttwLw3k0DyoiIc2lTFoUGi0EnNLtFtIEgfqS+0Ov0xzKw2i
dOiUXoaDpEfbMVKk886NyjK0Uqo1S21sd2NRKbBzgtge2bBOjO88ju+sdGWejK8mBmacnq7jF4OL
jTHsaa9Jd5HQFFeNBhpf8HG6pN2rkU/s5x992mLRp3IR12Mkym5l1e1lb8k6TY2hejFKJlwputso
kfbGcHne3FnEAexDCqGKqF+oRm7u5baz1q3HG/r86R/EyCUiz6PgqneapOwSKyncUmzEnd/BDRm7
oH/5/CM+iAjKIiIEYiXUWWdKbjUBkmrS+EfYZedFm9/K1FcvXuv1NhECrrVaMP7COvKrl8dnFXXB
+76dU0LRWUWI34srIBsRf8rjecOxlENp1phTGzWZq1n6zAkwvjTDwjxzPBaRoJmaIRvrVnEzVm7T
ZD1yUmx/z3qRy761MO01CnTcztK8OJDyXtX4EJ336MUCjqasKjotoFEnm42wRJL+d12onVmokxcr
1pIHT2/GiWniy5c9lyq6N0f9xBJaqM7+Dr+/j3yvJmGVNF4hoO1zlcSKdobOZduk8d1pc/o+Y5yb
yDs24feIU/FdWeqhCwxMOFhZIWyGvhecuje8PVslvJfzRnNxS1JqMfN7C75Qg4nMSu/qiIaHZvf5
wz+IGPJiOfupzM4hR/UuqHJwg4HftTdGO4kPphomXz7/jA8i7G+p9qsRVfw07wZ8n3aZLGLjpJXJ
7Xy+vVWVEcpXR+epmsvV3ecf9kF8+r2rvvowTRozxWp8XJAr/0s09a7XxCcePS+7d/Ylaf59rx6d
DVpJIRcJOyvccgs9UleyGF1KNFA7mUkkP+8XLFa9Ik9aldSq7CaK+kvUAA3F2XlR8Pdt8NUv8GT8
krCLqlzLxEJZHMrJ6TEpPzFRfxMC3hugxUyNVby05Hgq3XxQdA2KqS58SXNMuE00Ehg+RHIFDSxU
rrnyhUehm0wczdCZImRUletqwiRvpSXTeNENY/1L8tpsM2LLiBghFa/Yg7MNucN0Z3IaigIr2KRm
4dmUpks7iZrA37RqFmwmfVSObYRPYaZbIPnSIX+stRGwKp0PjyJSddiIsX7KP+Gj+bZYQIWWCuUY
+ZVbZjX6DQtv6QANy1lTYdkmmMH6moJgKF3aTaJVH4Q6ohfjVHn/98R9532Ji02x7a3AHKsg31EL
1vcxHaFOBNzyMFYJjfxjQkCwAimDROpP3oTa25NvBFwpnTor6wPAIAGtHkfL7Aje2FvJgSLVtjVl
GUrUTDyvk0fW55F/NWkjNQwHRRMbgGdGB91p7l3EeufEXvV+AJSX+W61n+peEOPeLSVBQnDaZagg
5XyTdxDSznuLi7gx9fg2RFNYuiUf5dSJ0mNHUVRnPn0RLpowKvqgQRoAMDS8DQSrPUiYsp7IQn0Q
u5d94LBY60ZIfRkTN+z7prpQroOaUK6XnnVDP6XxRRlg6n4+UO+/C0VcvGna0CnR9ta0Q3IYPXZY
mx2SsRyuRXosT7zueWq/N+UXZwcxD3EhSqRpF8WCemh6Q31I5SG6r1G/4Wo+qyo6uUK34p8i/nw0
gvLb6WtEqdw1oSTu6mqKYcvGfQ3odSgUZ+5J3Y9pPt0DnIHa9vkgqnPkee8nLqJw1Nai1SJfRV7U
zfrqrFJXZi+Gu7LvZtsFvYfOksj+PlQoAbYdyLWiRcFSGDB7UwDRByNucie0wLbmPb6lGDj+7MsC
ZnYSdiAj4zR98vtMWuXC1Fx2BirIjajWiNnCYHhQvV6/kjt0VXadJvgqV55/1eT0w1ZeYqIaFuKL
sfGzejVVHqi7Ue9xphUwiRv9wQnC8LlphXyt9K12ESWetfl8WD66VouLQJ0LgSeqNC7tEpPVZ0/Y
af6qhEkDqAyA65lV5O8yFD7rPmzln6oSh1AKp+YuKKz4Qej14jog37TSPRXAzdCPUIx8S7A9WOK/
mjYdTr2+d98elgpvp0tU5FyvdK7W+nz5pfh5kYGkPnHae/8EA7Ll7cMDkcqASTPwri39Ed95U7nw
FbV5LtSM1K+M8vzzwX5/U5RnWv7rkF2NnShg69nueowI10bpzVI59VQm8KOnLyKe1kRIpYek3fmS
ivmmp0wgkzXcJ86KEfKyCbOXY9nK27rd5ZIgjyscWsTLpqjim2CcBjvJFTCMk4WiN5DBQnw+YvPr
/XPRytYi9BV9o5R+1mKvLhjxiyIFAIPl3IR0l2OmiSWi9T2uexFVTJl6IL8LvzjxyR+N5iIierSX
ejm79a4Qreeh1C+wER5PPHvhc/OfyxR+9m8ngpWm5TD4QbsL6tRrbUuMukPjlcl3tWjTjZ/6LVQI
0fLWSJFEF3dl7WJqiv5b03g0WXw+tB/9wEU8tDiWqmYoZi4r9WtHiIIfIP2XZgj//MJFWLE8E/hs
aTS7vlRI7CrxITJ8jIgLU6KSUtUQxvUqrA5eF8Hr6esMAkhO01eWQUXvyqa3P/+VHxzm8Fl8O9Sc
eMEWJqhDgYgLDvoDaWtW5cixm16S9YgOZpvlUeGI1MiPg4avcKeM+aYOctlFHoBiuffTlS/wNSn6
N2tgXv0qMUb/RPHz/c0dldDb76fQdJhhT5y5GADBW1Dwns5wQF71cqKeeNO/awHvrKJlD2lTN4U8
ZmG36zHnfTS9Wm5QHGsMgpaVGgWVztwrI30e0Wjiud53EVeMoAsm4AsY+CZtp9xVAx1CpxQQHy2A
2QHkdSRMUPtqdUC1sCvD6WelW8EDOiqQxS3s8jXmArcBmSMk6qyOTI4Kny6hFNW+4IXiKQXJ+2ce
ecmMy2Apd3gJjLuq+Sr1NeSNEXrBuDaNF7mBZNFkZx0WZXNega9O6nXn1cOIO+c2BuUqTm27SYoY
LChYAjufcAYy8tA/EaQ/mk6LsOVPmD0XZi1t5XhsNoAm+30yCezebdOdmE4f7JbmInhNU0r+Db0/
/qvwRHCXmFaNbD6kGp0YVEg95/OV+0F8WhqPTQaZl2bKUxe/aRtos134p+LvR49eBCcjqQZd6Hh0
FwprS0Jff+albNnFarbtWE04u7sqtOQdHPp43VmTciKYvX9mBnP4diLRKVymXYjntynJyOVjvCcw
o6gq9ZKE/AgPBkKVk8LD//wNfBQ3lq2tgVoVShqViUv1GUR03Bk/vKGvHnSdk8sAyc/FEDsB5R/S
D8L/WUEYVyJXz7V63QUpHhgx9t0nNs0PZvayGRaTXNPXELW7AigpA5iC6if/y9mZNLetowv0F7GK
4MytRI22PNtJvGEldkKCM8AJ5K9/R3fVL9W5qept1+3YskjgG89JTPq3fscfJo6QI/7/P+7cL/Wa
p311sG1cIPl8DbvdSE8xEIpMy21nZHewxyZ9sMjiy3036OlXrvz5b92jPyxyOr+PzVYLQxQUTOdD
NUOMdrCnjMu06UOb6HrZxcF9lVU7rZp7d15ODElCQHf3uH8YtEgTJ8x+UQ7d6sK6GexdqDISdtY/
0/4SekHiFMHZV+VfKvB/ehB/O2VcP8iqQLTVYRK+nZS+gLiJCxunx8xq92qvy10UZH9tzv/pugh/
O3Kk7U4A+jWMA6+K+mT0R/vDARL+Ya3ZQAbJssE2HWL/w4/D9VPMQrBynhemP4up1385xv9pXvyX
azT8LWKqIi+vC9ufDgvr7g5Us6w4V3jYknTyix+kPWgrykKcmLdL1nhMmnA9zDHd5xw0COprKCrJ
UPUGT6RT7NQMJCcY5ZLBvirwibqd+wqa9roBRypamhFGhIo79TZYJn0uFpwE2jbip4+RXf3lLP/D
HfiPXOo/ribN8wy+PafMk/X1fVF34d4dFXO9/bqut9M4+mfbAzFYwQ39S6vvD+/x7/wDy+rdbgig
MMwrKFSwraLH2gL5B42jevr3k+sPP+P3qeiuzVqr7ZYR3AepSUjAtyvawkvE0g/Hf/8Rf7gFfx8a
VpbjBRo4GUCjSQK8d8bT6lcleoHcvrOiTv7lEP7DXfX7BHE1+XZTpvkIW87/PixeBhlMRa//24e4
vt//8fWX61B0rg6ng1278pwNDcx9P2zHA4tT1YPXL8NfvvQ/fYrf4j1TpzDc6L4e4rDfBxFSJqQY
//4Z/vRPX5+B//gMMbjLNUULfZB2kJQTt6D/l+v2T1/xb2ECp3CDLSAdDtUawkGqKv8CvAWak218
C6RYGPyttf+ny+f3cddeZGnWj6wE66lvAQBaI5zKRpobj7xkt6Q6TMamPdKjOEcdTHH1P5Ykfh91
TVE+pXGoa6YVjH2SS9MfG79f/7fv5vdR19Sbe0W9puFrV3erqr4X9vL9f/ra/d+eqMbyZRA0E+Se
rHe5MY0NOkj/7Qv5w0P1+7hrpro2aGOL5NgX3VZX0mO4Of/y77/69cn8L/eIf/2h//HEtoWdzjIn
5ZPZFF5WT6LX6j3/WZWueP/3HxEEf3h4/d+u6NCaCcUD8t5C1PRHVrcY820rxbLviqA85bHI3tKq
LHf27DV3neiKmzIbQVs6LGokYh7mL5Ajxo18dc9AJlftWvdtCXmuTfP23Y7KAThnXDubpsTK5Eor
2lezPfyMc398LJxVoJEIbBx9PaaJn+xY0OmSBc8BBq+lbRCJXVdD3Gq0EuVb02exFGaPfGD6Uuau
eXQyy6J66hRJD7XoOGhodNushb2ZW7l7yEanfB77kBukr9ZjT8GuV1/SJbVBj8/5fWRANaZNsyyb
cvDlUXlqwkrD+Mxds3qC5/AFGp8Nw6t26EjbUay/yHiUgPbSpbwZtaW7zewXtk1uk1nHnKrvHRkD
bLgxKF+rtk3BClXmubEbayMnD+b5aC8w+5jXhZc4TzagJFMnEaOMr3Sq80MMm4rPWpcwoTFgAjbM
PQSLeVZcfLgXx7TvU3dj9XGzvWbCES1IKBfAPHrnZtW+7hHGWe4xntf0RC4eJnFTyiPT3qHZItvy
flVl7pxlXXntNs6t0YfEK+cIq1cdB4++iuvNbIaaTsvaqIdqWbyPdBTFTX3VRyY1Gw4XM3tthkRu
yl99t67gRNe8vHS/YbwpD85uElQWdg0rr+NuGwkYIUWv4q9WWAU3I1JmRHUjal3fn7tNid7Z2fR1
OOxiv4TSNuftkQpTmUTKnV8Kocpmb/yOqnvNWpQvaXEotvMaBUyucrtDPAOWp3XYdc1GNunqgmwd
gGX74yiBuuZtO7+Mg4AiZ0Ueb34vYCyuWB6uYLp+ebn2BZ8cyoPhzdyPsPhCPsjPtJui73U2EKc2
oeWfSAURSmOY5KeCFDlY+VSJnc9YCf6kkAR3NFYGrir3tdiqsBQiwU4rsV9kFfaYsOpeLWX5l0is
HgjSoHtZTW9vJ0zlW2GmdttFk50jl+yDPRP0TMUGwTh4h5k88btwUuBtU7EMkD40RrR2HdBLVzoM
qm2I+83f+jICKqx7sGIT70RNp6D2j5FRWMBWS9wMq6snXHxd5htsj7q+nVmP2radITnQHQUvBGVx
FP7qnLrJKT904yYwpcmPmCnKJO298dgNbjpvi6zR+9gS2US7GVAhepVRTvulsuFtFXO372C73RUj
fqIgVnnSlWO8r/FEnIfRXaKTR+M6SiplCcjiUwFhVlSRvJe+HV5iT7mbLg76jRtbPYDNVl5Xi+Kp
Oho/rm7G3KzdPi0FGhwNbfJD2kOq75qORep7U1jTlYa4wm0u+mbYzVH5UbGje65U4GCgWaZG3yCV
VfZbP8S/7LrAM9NwOYDDmVKTJ70tg3sDwf8I5tH5qeDb3GsvwCPlOMV29oNab9oF3tJmcixYg8Uo
Fd1IFsjfiqHU91TB1CO/vv6csmiAaEen/nm24urFXyoYHkEEDXGoITUMPAZX7NoiTm0RVNfmkjr7
o9H4bWZXbULP419epRAxj5fJbzMLaI+jFvFC1z66b7sJjHm9mKfJI8uhGFmGj0xW6m2GdRn/clzm
SdsG8b0/5jRme9UlvTL6XAmpt6EcFWFbqC5sSF8FRWZ6llpcZQWr/Uj9MtzJqz7T66xm3FiTFSTW
wncQMIeLAXFW97Fl8p+2qqx9FOngZ+X54QejIkRXWV7/EFcyZ2BLLI+s6TbbKXdJM0U93aum9fZp
kLV1Ah8r3vOmRCxoZuu0a6xOn7Vo4TDK1dzEV4+q7c3NLoh0t9d2GGMu9D1hNmUNn5UqT+ir6zBj
WHa3M9MkAQhHDQYxKsi4WFRv3F2zrrYDWG5Kb7GLTp/xhLNqbHGSzMrPkjlLbWxGXlhvBhdt+s5E
LQRA6IrbzDbTfW/r8ei0XfPcFq5DzMvJP2xy47lXNxYy045NGkCWQ+VyFKzll6gdhxclBxobcYjU
yG2jHD3emjeveTc0dAo5ETego/EvVWxFbRjBLna8UEsCR0bv1n6Vd8YYEJHU+sJXfw71r2miikFz
lwlRa0290xCg0HB8eQVM6xirqapILVK/Cr87Y4+4d+mRl7b/MBkDK75AXIYXPXTyDdm44dKaEA6N
wdy+2jrtztES+V1iOyuGy3WsPYNGzFHVZhwZOOK0rKS/GbM8f/CdMmiTURZoGX1kXA9ePtOZWn2D
uaNc6n2Yld62mZ3+Tq9ZeLE1v3FuuDq3GbKPy1p2XOiF39cP7eqyNpGK+MEIawJgmZsO+mJUEAFI
d2fFnb70lA82HhtWiBGmDltdo+zyYAVF9M7QCoMioa8/FqRrF/AE5qvMivFsjWX2PU5T9xDHhXhR
EAZ3s5/N6AnTghWGUA3ZZi1m56etw+y8OLnzE7xue/SIK56GOZCYNRW46Mppqd5P7sEEIWzrKmqb
Vzpn+hCkg3tMS0vtvVZEB2zF0Y2OKclHYc+1baQLjXFuKCvAFhVO1c53rWpU9BjHqz8lXuvxbAR5
GVfHKPBLKFVlNFufAXNziYkzM4CHZdzr6gGKEkkI9miyuHx1I6jDhhHPmyyfhmdF6eSVI9VBeilE
Y5IujmvcWqLn+K1k+ZC3P0vfVcd64vaZ7H5A6OAUt8WAdtO1sgLDcJwFt6UxM5C6LjXPQZkjtAV0
qPeV9tRZqmp+XBxT7Z0iz9Jdk5no5yjw6452kEbnuZjrm6YlJttwSClwk7Id6XFrLJ7bGFDH44D/
FhFnGdj3ZWG3P6yut74OvQqfhj5s98I4wUn3FnvBDTjxMWU9fjPLhS4dE4/6zQPrFVFaiwmxXGGW
dwBMtCLW2IQwpP1mei8crIQmhCBMdFkoBDwhMHNQrDyxsvHUQ1YtQ7prp9E/6C5eWH7W6sae0+Uo
NTRWQ6G0ufqYrMPqWBplGV3sDmhqag5jGJTnQE9vYxu5ybVJOlHaC9vbxg8LdyOHxv9hC0bwWChs
vc8hU5m7LdLeFxvfb8e9LUgApZiji0UQ/1p7bFKNttO8Ks+qR1zHmdXtSwVHKksREMtxAQegcjaZ
Aap3SGt7TJPchVHHlnXfgxbbGk8Cj87HtIjOJvDd4nMkyN4TX1FbaqvWupkDq0ZMhHhy2bTscwP3
9taDA2o9PvS8Xe3WcQt0yIPlYlf1PFHvxlgUKwNgMr+EsTaHgm4LD2iRN9Mmdif/zNxe82H5mspZ
0Fk/pGusPMmqnEjWstLpAu3JSqwcAj+WbAvZmmsJta0hnSS1H1X9rmJSDRpzWpG/sAen8LGGfh/Q
0s6nHSu+DGQOeSVes9XzP7MOFls8RMN1SlPND4EI4tdCLU6dDAbGMaNty2ZtPZvNboqqZwR4FBIH
j0lIw6xfWIXUPocpaG4dS7hf7GVAy8lZxxD6YEPaT+HF20MOg74oXaC7dDfZCW0YWULQW5bhPnMW
xurcqM6OUJPFfVPl5WFc0XZFffmz0oh85sWkd8SfvEm6GHd+ufwE9mfiJ+auA+/odr12j13WB9+X
dOzG7dIZ7N5D4dk10DCU79t1LQAbW7Ys7wrZdSyl0pueeSX90N7nDcv0LRn3Ecel3udWkzFYIrt+
2pD+rQ7RWi6sO0xBdXaHt37bwMLOdwvx07yLY+UzxMdS87Dvx+EG8LzCJx9O64fvB6va/3veKNx/
EsT/lp3+VmuNzOAoXpL8uCiLD7asbXXT0LS9k1qOeynCZTcOznj2nTx6H+eid/F1Yy2kAwHQNpfk
PD2vfRiuaKOV6ruD1V8X+qGY0xqo8howdiGIE5bQTGQbS1bwtJZLqPdixa3MH2RGbGClAa7rFMMA
GZyYbtnLw60UVlVNqwFE585JoVfsmYsvHmTZdj9Ky00vcTd7FvD0lkAh7z3UgG3qMF7kDuv44rRN
+ZanJiuTyop00nIDvHe9iUcGz9b51JSqZjAy8r6mtWc/8uKNt01PbrCREZM/gzAzL+HkRLejCcoV
CiLVIQi4ObB8YBFLcc5hu3K4i5KLMaACXBZu9cjcQPxa6WB+sThhXuYgzY+hFa7zTkUeU6AhVJUi
EanPwxUG6lQ7Or/Q579GoF2tgu284jxWyKCqbUsN/6sKOrfZtqY2v3Tlx78APM7phnW+4NaRoGcv
KasUNy3il3f2YpxlK+PWOy0+LtAxdzh8MkVAu4lj36Q7dwV67harc6xaaX/TtHK+xj6D1Br/c77v
ZNm8Gt2Ld2dyyFllKPeun6p7j4NOIrpg8+l6MswlM5Fo3ZllOmsVQWtX/VpoelTD/NZELVYC313e
SJHf0pn15CQLy/IjVpN/UtHgvtbR6N0VPdrLVboLX2HVVj0xuQdHPddd+jIvAUDviPP4YqrCpvnh
p4LJ/9bWBLuzd1JZ7FZbh5ENtLUruGSrtoebqBXm2Q5cpG6ssF0qcpR+k/ui8LeDIs1PWoRbFDUm
GwR2XWaBvZ/jqblhMoy+CkHBN3/Iiy/4xAqxsdMgfE8rd3C3CwWQT4oCLdmwpEZ3oobPAEwdV9Zb
aA3os/nSIJYvnX1N+bzIg2HvTeXBpd66JCPe7ldrcIiR4PWNdxM9MxDdCvcKJq6+J11ubYExNS9g
GAessH1Nbb96VLIUN21V67Mp+c+Qv/sAklnOuRkjNJNbR6Jg3YX16L0rdIDYSXjInU2YWdldPlgl
331h0ht/Vc0ptXzvwfVM6W91icpvQ3wr75nd0c9DZYmjFo65zbC+3YPpkq8MB0cjF0rLC9ZZYjnN
BT713gvlo5bEhslEdvsNHlt1FwYgPBH+GgoXffQjnIv22S7mdOtMS/UeNu6I5dOemhc2LbodUFV8
s6CCx41m4A1WFC0ByfJCDzi4nlsvS4SVdY8Rw4cfbPGkuMsbhLk6bfrbmOj5PC24kPXaVUfdh8uW
1nf0Eadx+uKrbqAa0K2A1vPFPZUyEmKLPkK8mNEb7wch1zeOVL0JYX9+hTUQfuV27t8c11tVcm0j
PMQNog9aNLNzZ8UFppIut7t+Q1yNpxHU8xHhqXB2I9duzMZrk/+o7VHtFwF5n5Mcc4aoPQdRQNY4
v9ysn94YLfTdRCkRvcGvrtNt37FnDN11+uEXlW9tND32Xd0XS71pQ7V8MXghM+aqKNFYuRd/iVdl
fkZKkOBPBG3bdcnE3eAMzqexp36zDDkL4xXW3WY/0FR0ubBJ9UOTxq/Sk/5HPA7VDaSWQMJwwfrc
OqX32rqoYzLP6LuwG+Nn3D0zv8ks4x9+77eJ1pE863UI9+z0EQIXkUehSzdV+hNvsFrhks3DvmWQ
vDpNCH5LhCgNgguakMET65eEChDwzC+TW8GxE/1IrlB6O0Xl+2KVunotjAx14iyDfPMosBc7jsHl
1oKRlRJruhRH0qJi035wpSKnsEZY/6p1DLeg3ZmBxK+2WQgvaavtGXOPLkVuS3noSL16TMcqeNWx
cY5Ffo1BSu3iG3YaUi0/XVx8G7Msbp1MrD8H5flvZa8wlkQN3pa4LPpnD/1luclXAeTeEql5zWsr
u/RqWC/GS9ktDU21nCa3hiJK2wQJw0DskfAn6u4p2MhbZw58dG9BEXZJMAVA30GfuC91Zbjg5lqi
emj9ocZHPbcZrAuaq/xLTH5dnGBa97LN0zNbSSh0xjLYCrux9Q2H4YJUe4CHnaSULw5L2WCYK/vM
PUaNNTw3qmwxPftFdJyD2KwMobfuQ+l5655BGu++acL6VHU99am2ze1gYy9afG0dRl82wE6oZ5Xx
slnYPtuyjpAeQ3bjT27uOk9Th1mgke1V72jXp7JeGto6ubxdlzk4oi/o9kFTVoyL2+VpmTz7Ro92
d68nWxzzoetKiple+L1SdLt5B6plRxVgYc5gYH52iBTJvVmrlfihxZfaRUyey5GYIZNxeF49J9rO
lqcTPTdUQ1SzPoug7l6NWLk0Sz+C7R7I/L0IRsj9/siDPI5O1t7LtqG8kI+1zS55ILCauiqSJ/go
zR2XGjuNgviGAhwN2WLn5ybON6munO/o3uuzgud+BqM0nsOR9SfjrVm1pXLufm0i/oE2tVbSGCLZ
xFeh72350ky9B4xAHF27c5JNa33X1EQOoQgd7FXAgEgHHNElPIrxCb5/9LX2Y6KMljY3XitlecgR
VLkvmaz9WaU6eJIDuZG9ivWxz53wRFImeZzFYviO/HU5MQSKV1CVOE025XzVp0ds9ZG2qTvdiWY3
zmuGEaQXn5Oa5UNhRfN5CSpK1d2QTfcl7+g3Tcl4u2bM84RMXe1Xd2xOXl2NCycVK44GJwErARH5
OwvFJ7uuXLRMrn0c4CqT7NrDblD4R3JrYj/P9ef9uCh5gJQQI5GYvWfdRv1z7DSYVMC4f21otxxh
vSiks5wbUam/R0UZvVbKbqFQV51KGILw0m1h5/ZTr5V918ar2OZdpM/c2NxqfewQfKjKG9vE65z5
++oL60HLbrlK4KcWBUiWYtQOpNzmWLy+TSFDLNvVzryIENdLdwFFwDoJp1k5TzIohvFlmfRI+pHa
a7hbljA8pX6xLInV+eidc3vIvE3ImCMhY+up4hD5RqCaakZzGnXjADeqW+GevXnQ39vQs7rn0ITy
gHml/qj/+errucmCxFSq4p5rcjNtck+QpEzLZD2PmT30W7qNrfcaWy5WUDPSad65lUe6ZQ/43vxh
3EUi9Z7bnOqXWHO1bmwvlrdlFMOmj+hnbIK5FBHxh08tYWUaDCtg2X5zWzHtU2eyLkQC4tk0EZpz
Smy7PlJmR3g2JhG1gEsd5vYtRgtvS3IYY2DIwo3g1ztKBBibUBfm6FGMpEQg6w92q8NtjoXkqRpV
dF9FgzqItS6/LOSJPfGa7l6XsewfStkMX0KHeo8FBuJQO4H+gn3t2SKO3zt97p86IRkpEdwlZ8+o
6btSxNGhKu7yPHbenYEjh2qVtS3ElL+PpqWro+Zlb63T8lUH9LO9jirjJuPUvA9ltMLK7yNaLOPk
nDztZK/0ZuJXMXTNvmcv6sBeGTtfiGG8C10DppcCwK8ou6Z6eSzprXxmg6e++lGg2w2OuJXbGx7y
rnYKlHszi3uFydqfFN65q8wy+u3OHWkUSD3690FzfS40RRALA5nEHDVAFLlv6HxceqEl0vkh7h4X
PUQR1T9LncPcsangMGvCIZgJc14txzmTVo93LATmt3HPPAxTSaahxBNbGhTKXD4IaUdPtAnSm5oN
JrKmTERPrZnjk+fDfa9EmX9pjGO+rWva73p3xQcSinE/FY5bb0HFmVfWNvsNVYf8rbW0Oo+WmHZc
QQz2d713rinxfPK/9Ql1kPqhCur4Eqi8TzydqwQGffGZZX5KcSQokjCL2K8fs+yU89weBrdke4Se
arkJZIcyfMKko+w6JsxLwwrFi1wvXc0Bss2XGM8HBel1wzVXUlvlK9l1tNTqnQGFwHb/6q5ba6Iw
0dtd/V2muX3u9GCOjUZb1CyduC20ZEtDR9Mpgob9LPFZ0azJaSJwX+ryW9dlIT3IMu1OI96fktpB
OtOcIKB4pNcGkLMJkf/0evZw+hQ9iQyNhD2lhPC7r61xt85t+GCY9ouZ1CoLpoE6lCwwFIvmU/ZW
SD+IYz3P0+bbTG/0aDFvm+RUzlbcRwq6yBJWEtZdMVmCPT8nfqf+ElyycO2SYTJ04VNDp6aYVcv4
V28vB0oj5Zc2jnN+70gh4g6DAihsHR6ssnS/AtDjoVirglEXHmGx51mUDKnVlEE85jWrLeGzeVPZ
tYeYZ6t1jnOb4Mmbl/4x4q9333WW3ClrWQ6zN+bfSbqL19HNy6+RGeWH8FOOJgrlc9LktBgpcpvm
4hWO4uFBnZ3ES+pfAqcpdmsjHdi4Q/q8TIZt4I6we5NRgTwMS+ftvGXhBWPEIeFCkse4tIJfPILN
qV7xIc9jzL4gz8NNRll0N7sRHpy5bBwUb8vyomJnuO3zq2g01fQMtnKN9YEw9J2sc7oyetacyDG0
z6sjQzI2yllZ1C4Ee1ax7SlGXupi4NUcRIqcR9RlSY4qojs9zLhy2noUaPfG6rAOdbxnplGcgdMs
70vvxe+hYwbepKCWQKhV3gkkBIv55sZrHOCVWbp7GYINInFqdq505zs9O+xfur1TnUrui2hXZ/Xw
iHRn2dhiHNE1+fFTwWbkafZc7gr0BxcPIsoNwEx9mZFDnunU1a/KN+QWJcuE9HgD1FTXGwM40Ubn
OYZRk0OtL2XLGa7o7zvrgjFrzg5OVNlvGdcubXxfsF0AiyfeDIJy/obWwvweU335LGFkgFvsClqA
YZMdo0WYU01VW20ai6BsjAqxpxQvHqYcMx3BE4JDrqczG8X50fBhHuKq6QgUp1IeljF1bwryR4bX
KlKkGpHJ2decZTTjs9NCAewBgd2CY0it3XtTlvZjNqTiDOZYnCpbDJcU/+297xf6s2raubjtu2Vi
GCEYvOPg6uCtHOvhmyeE82PWRb8f/IzV2WhYvjQFLdybUcRSYL/qbcxdRTddONypnHgeF3PBQILh
+/hmHJAKhz71Bd8Hv61GReosP6cFP5IYZcMQn+LNqWL/Suuu4vmlruM66RsTN0cLwiZlnnp6WvMw
EhtKczrJkZOdysCPboZyFCfttdYuBfZ9pgs1YzlKq31nsXk72IWhTuChtRsYUEzBv31gR6B5rkWs
d7TD2iTonPSX8dN4B1VC/mzXiCKyV1gtVbYp2k9tKZyt6adxv7iT9+G5U3N0h2q8eM2UEVt3rfve
Flj6GtqsD2IOGvaytHbuGgo1Rzt0LLRgk7kjK+hgdXlUu3MdD/dMTCLLiDBcvY3Ac3jKl8g6amkF
h1Fk862dIWLdzKJxt6tsy3s23bJxJ6PA5bHCmdJRSqdBvKnrtu02xh6mcTNITWus7tz2C8cfC8tc
Yac6qFa9TTtKGCAE22emLkTir06HvkFapMwKgyj3fPDK2IQXbDKokVS0FtoRC7/9cxp79ZNPPfZO
1Z29K9fVf3TjoqDvUGVnAkB5piWX7/j2ytcAcuCwR5D0tHhlzwNQ1csThx+iwahHJNuL8nMdB0zF
zFlsR3qPbDetlXiyWDB6Kv1WfmZN7d0odhU+yvFa9fbN6j8PqDwp6GbdPvKWCJvgmn7CpviRhXrY
KXsi7q1HGniEEbsh71Oq67V7fXnHg80qMS04+vsaU+Gep5oKYFH3iRSdsydHJm8rimYhlGuyN7Zv
42hrooFeflrML6CSzQO8WjaOK5+RFz1W9hHwlpM4ESAPi5eIqQ2694cynIckLuvqTltBdluEUflk
gJJShQ+8gr6hmW6mfBDPEg44tq7a87dKUL+XRSRfZF3Pd5UdXCduO+rxhuPjKXAMNZsmW3e5Kevo
iI0M/2btdhycILR/iiAKT5NoLL2zVjBMN0tcppuW839l17zrk6ak7JXMJfUXIRbYNSC3hiOHXW6T
ttk15M7Umi51E8Ct7ecgs9nucsLXgG7hK6Ml6R15gTOhf7W+pNYw7920sY4U++ajm+aItaZVFWc8
u9eLo43Nm4nn8kvOYMKp7YS+VBArboUO/buoYZ9sWzkDGvggS60NPXYGCZuyl7guA1m+c6gG/ZMz
prVM5qCIDzi2ejuBkNu4PxqdafyQLQ3SBhzusDo9BbEJeBOa8W5G/Dy0P6JCTd4Gx1h+8N01fQnm
bonvB4udDDHNsn9xwQHE+5zwrdiy81U0h6lbfP4/ArVi9szPML9C6v4J/oNmYqyBT5cMUZxx467y
i8MpnO0JlYcPwUDOvbACqi4tryech3BuJHkdP/xtAJV3gZuJB9Kzpm3DuuOGHdVw03K5bpmdVifD
kOZNQJeMb1r4Li1+b75Y2s+3Q9gH/k45QVwfV7R85Q3BqinnLZCMMM1O1y+ssjYpL2xCl4wMmpwG
BkGpImrvnsguCiFbgwVStq+p6qo8CXUeNwm7HWzd5G2hK/TQufok1hptIgy96JMzUiigX1lSYp7C
lOTVrUOX/1zPBEFLHizWdiWmHxEAsbzlFHX6OjeLnJnTCfz5ENimmc+ZKvFBZ0DkrPeW+gweTlra
3MPTJ3M8XvitKegObPK4swj7aukX3HjZOGz5O3negRZE+KEWO7J3YHFLygtOW60H4TDdvup89BK5
aud+pS1EFaXM7WUTdJm3GzxP3xi/DL47fk9TCDtZ42zcFX9FykTRY7mkwUtft0yY5Aw1ub4wSTiP
y7mO2Cv24uvsR0v1cBtxhBHtez0OQ031riGxBApWZbY42FFQ0WTKi6amqJ1Oe7vI2Exg8445m2b+
xhcW7fWo3XN9XTFSTFv/mJeBNTaXktkdMlkvPRLuGntXe5P6RvV0+Emdt/kms8B/9m1XO5uCuaob
WjqMxZU9p3ZnYULVY0aAzli4X91V0phfyjPxsaUoQ20czMUPnIYE+72T5f/H3Hk1N46lafqvbMw9
OuBNxPZewJIU5aWUUjcISSkBhPcE8Ovngap6WoJyi1OzNxtRVRlZMocHOOYzrwmaVhbPoTy1bkuR
jkvZjKwgYWE/WQhd1s5gCaqbhFX/BFMtvYyBdN2ylOOLNkvFn/JQmnapjOO5HGrTpaSMOq4Cx6lx
saIiF6kn/dYU8Drm5tDfsy7C/jkpa+7eUryby7n32f+jo+iJvFcJb9/UbqksYfGWP1Tm1LOo6Frz
aKmuGlFh7vDyGl6F9EAzuo07usyUCIwupaMcllW5ATRTPw/AcM6ENunOVDN+pweFKzOCD5JNmzN6
hJajxqBZEpxWu0OKBYKYGNpzpV2p6UYoEAzA3FtTaZ5ik3vUcyYhVWfUCKxdI5swQPPhSPASmyUe
yIMWRWcwPuZfRzOe6EJKsFMoqd+2eHXtc5Dnv7ReyH+qtBrR4z5UzeAMoN9tiQ7NWcMS8QmiD94g
CNY1G9C6KassvKx7tXV6Ajx/nKTCzZqJ8jVy3JkF5iMi+0aKwbizkiq5qoSyeD7ixYz1R1jS/wm7
8jojP8GCGFqZ8gei/m/5z92VOf/87+VnXgHqN6CLug9vtH//LXgrL57zt3b9TV9+pv0/H1+O3kr3
uXv+8hev6MDrXPdvzXTz1tI9/Jf32vKd/90v/q+3j99yN1Vv//yP17IvuuW3RdQRv5jILSql/3ff
uf3hZXr79v1/mM7J2j8kij5A4qmwivwXsPCfpnP/UCyJaNDiylFNS16g23+azinKPyRdR/hONGUR
M0SAxy0Apfif/4GFnWrhy4jznPbHV/+O5RwjfAIwG7IqYhKm4u7I7xQJVlb0AbOmRdqFGM/HY+aZ
4L1aIQb3cqYYWNNSowVP+vjpwVz90X7+7Az3IcXz7660IeuY14O6lGkKGYoIz+Yrdpqaw2iVGqXq
o3P0poPTB4KHg7Zz3Cd4gp/0lFxR376Pt4KZd1aJWVKkkwO44TkxT7RBmPEMl2UurOhX4U1n5QlU
+Eph62NISzRoy0iYg+J1tJqiiBJeNzJ3Ww70YPJi5+Chry3+bP3RSe9MX9jG0Qnhow89q9Vj/TLm
apqmDojIzKjutZ7oSG7mZrdZ6B6PTq9QgLWzi+RM3ESu6Vgb/Wn4iT4zvde/frXLtL5+BFaqCezH
5E+Y/qtpS6EY0XUDqp6EKq7g+6NMhfr9r8f4CudfHu0yhoFthmzybD/e9ifkfYur5jQ3kW5b7U6M
fx2K67/+/dJvJgHcgt1l6KZuYO/6dXkmc6fXRH04Wt9rkXf0RO8Y5MF8IwG1g7W4o1TvYpt8gqDy
VR3hY1q6rJiawSGgWihKfh21h2k3l1qh2ck22iibYXP0rR1uC5sTs/tQ2Vi9IxMnS0NSLQ0Lq7XK
ocj1kJhdh916NdEs87IKMIN4W1mKoEzANWr0pZ3YkGVJ8mQL+2MldvHUq6UC2qaUZoXyqONuX6jO
ECVJEhA5aFgnx0Or9JsiL8RZtVGZpMtkFUl49OkAV52DXV4XP7cJ5OxAz2khVTZUg6NA0prkudDa
FTVuIGptlowgU/vq0J7NWSM28LKEwnrpRh3XSIW6353QjRQeWjGsnqq+TajAAe0C6OQMTYOTuC7I
SvsiEeiOO3k+KjdTDCYI/NlIV5zCyXBoTMbWo6pz1Zqc3RVQtCOv0ZuG0nxSSpc0bBF2gHtA1AlG
RTF+IpIgtF5Z51N4OWWH6OCEpWG0KoWKJq9dHqkKerjCFVL3QBQg4ecbwoDTCXldSl3G7VW+P6Wg
30Vj72taV3YU0PDMAxV8FNsW5ILQQSDC65qus1KCi81TfLJRgO+Ob7NSibSBuiopymchnY5w/ORD
lNKuwSi5wINYTVqhARPcx8AWlTLVI81L9aShJC4VuGAmBLrRTF1DlQBHQ7TUYkm6TiYCqfaiwJa+
zt06k+kVu11o9fNtY+o1MOW5qrTyLROSeHgFVSX39G5kcWj2op4cpqcOXLr4qMJryhUnPlJy1h0z
lEfeKyQGq3qNBGPR6DHIrjRqemJajFQWtGpgD1kxsRo8B4DqfIugof5VSlJu/QCaV+kXx7obhQc6
dM0D2Z585D7K46F8mMZjO1/lpADm45xUEJ3Ug5yrxOxjiOa6XS0fcKCS1fXRJS0hpXqUCVeD4jgq
4bVV9U1nSyy+hAYqIgH7Qj/0yq+jBOFhx1JWmuuoPjYKHu0UkMlROsOS7yMmn9BrGtTqgXqpQNKW
Y1V8ERsVQmMOzpjI3s/EW53PehP1TYrkKt2KFMW+d7xCj/TCQbWYOwHqn4JddgYaP3XUAz2DO4sS
eEp5mkZOyAIOW6pQAAzyvPWQJsKB3Sy0WNzUIPGk25ZCcmGnWdrS9QrJU+Wp1VV7LHC/vO4BhZe2
Cb7jns0wUIAAtz5swsw4SE6m6vpNB/CvfDSl5pj6vVLFzUUqRXKER+w0moFWy710G41qKraekGXU
F2KdOHZT96E4xI6iFlqd/Jym2bKOjijX0iCQHHbVZNjyPKvxXpFA+mCGXRoyVQx859uNZGWWel0I
rS7WQKfL9mYmKBpejoI8Hkdb6rKIXJ3cg6Pnp5moraxu9IW8cfgp55RNIheYs9UK1+AeJ1n+KYG6
s/KlhB4a3bH38qkUCXnhSAnl8EsVjwbVUsfq1NjIqQeggRXOqZ0MimoBcq/zQwFp6MSxuhzP61NV
kVV5EXPh/jNWYVRngiCDHaPiCjgjR6DdoYv1ctRKfxjTl7GtIHCbtqoYb5zMe6iIqffXH+D7pQUt
2iCGUzAvFrF9/Xp9RNqQG8iFqrZotOgG0qYvZxgf3d9SOFluKd2SVcMyFFnRxG/TzLp67uQ2U+0k
vydhwRboVcpPcLM/RDO/PktDsXTuYI3bXUSA4utcNBB3ZrJ0bdSg21oPsWs5sf/S/6h8hL0C7bz7
IXkdZEffujrlsPL9MTI02bhkSEhImWsdzEE99HiV8BrLUvLqIfGr8GY4pcf3mwDYUEUepapqMjIP
a1mMcAZKJhYqLW8vDEAJBZUaoPznlX4EUcZuTumn/3ZAGfoFtz6XB/98faKzpmCyaRi0+Hfh9WGD
iklyZjm9K3lNgNODGp3aDgvAdPUKl1Vo0HWx9O/RTCvRNTtkzHB5hZk/nI3K1jgvt2NQ3At7tQr+
evX/bskYWHZrbD9DsogMv06Qci7Fq0ZWANPZoLy7R3VX+cktZKAxsoUfh+3k97J93INVdS33eK3+
LU70si8Y99P4K4WiFqLTpI+Mz+FAy/q+tu5PzHA5QNZPVJY0i41BsqasuepdZTTYfjACNCftdnRl
J/cQ+HEFp/85XpM88TLHYNrUJ3b893DbMHC+1SUyRXbk+mBTBgXcV82SlJQfI4FQe4Lduk6VFLLc
JQ6VeXkSwba1WpvHJEIqCbgd2SDaRNlVvhEGv3mQbsq95GjP43kGZPXlxNNcrU8GNbliGFLTTGqX
6yQipdxXj0g4fKSgy6MEF7fR7Xyr+/Hu1OJYZxQfo+kYY+gU2yRRWqdFQqPopagxWvHa7CXXelDc
ww7OgKO/hrb0o/nvJL1LtvdpvSxjKqqyGMrz7vRvj/VQaGMZHj9myLV+S0HNGa7Y+A7NcCTlds2F
bB/8U0I/61z727ArXvQAjK9Pa4YFzOLrpL3i0ens3lV9MH4X2tUpzvuHIvZfzXM50T+lg1I3ioeo
p3kfwaVxVSdrXHxcnMwdznS3f4svl+c84++iOKOX2KWf3pHxb4a/J2FtfJv4Kvs+QA6JNKITO8N4
uK7OU+NwIkOUFq2C71OlSsOBaiE4tzpkgLm1WdkyVeWy2faBeYUI1U1iV87JJHHZc6uRzGXZUGWi
TvNdcK1K8FovJIm3ePQ0P/fSa8Gr3cnXff1lKSH89XZcnTHLsyPTlkWRipDMBbw6AqSibaNDKEv2
mDwr02UynPCy+e3vN2UuPt1UZXWt2TgfaCFlpNx2pqBPqlxU6onay0rU5uPtWyauj5pqSKJsyOuQ
pToKJBHQ08VdGKhO6pEMnkm7bCNujO1fPyzpNzv7y1jL2fZpxUcAwUmGjlDhHT0AAOSotT3bwkUU
tP7sVBfmBqhGf3YqNPrNQU1dR+c24MAGE72uFB47Ta/ytl/GlfzuDtWUq+mn6o6O6ncOi/CFFvGJ
qf7mxRGFcZDJmihajPt1qgLYngQMuWQPvrrwEOxuW1Ms1Dxp10EheYfVtdNOPd9VDLisxiWMphgq
8UZBfH8dFEpLSdeyhCtmT050VrjzQ9Y60bl0TX/KhcQLqBcKqPE/meyncde+Xipl+VyeGDekvf2Y
XUku6dL80JxJ15Rk27vmWkAv69Soy2pZbfXPs9VWK1dA2Jx0llHFoC3O1B3yB5fVRmr3ol+6qW96
J17pb8fTgTAalkYgut7rcIyNUUjzZRWZgey0Tu2EbrHJt4UX7+pT1a7l03+dHaV1S6TzphLXf9uX
Yg4pJjlEElGTbwaqF3kmnANv8OT/xty+rVZjOZZVSmMcCFQkVgun0uUmbbpWtCvrXhx3TXMiyPy+
8w1VlnTSTFPVKNqvs5N0ilszp3Bkd36xnd3hssPjnmLOL+Ups9kQgCwvD27bOmLsn3ht67lR7aNX
wNmmqgS74ocu/qdDJ+9LVRvzCakOT/LNMlBHF52Fi3BT75Fy0wW3lZ3YO+W19fHIPr8/hl36JYYF
1I5obd0qmOcBctAMbGHJlMJr+Yf5w3hIN/MmcSZnyQjHjeEYARgLt3BeRwdof3JT/tI3zX22K5xT
RdrvT4EWjmgSyOkoX3wLG8VQBBBs5BWkSLjI4J2m46mbZH31LjE+SZqsGJqhmZSCv54+UJDSo1wx
xNIcKa7oBrq5Y+6NQPKG++zkjD5upq9P+Mt461Onq7UDqPmP8WZ/2Y+Jaw5ef5ESEFsgyIPO031q
T6GTBaFTH/xpc+pmWR+4rGnEWXi9NMLIotTVEVQcDpV+HNTSRhnXHssBhmG6qeryRJTxsT2+TpWY
hqwbZL4iE0WtwowB+cEpMquS20QhNpXO0vM6gNWzZMKqX+xYQ4HpQbuRTl0p39cNjQSDK8y0JFmE
3/T1pTYGBILOiOlQExUrbuIfLK6zAIK5fXQR1A3EerRPubD/5rGajErOAXeMNGC9koBwHjozpDxO
5TretvH9Qf+7yRuvjtCNpNSgXIJD4urV1cWgFM3BQtzlvX/Xd5JduIfalsi57/XH0pXt9PL0lfV9
izCooaiiQqRFpWg1sVrqrCNAaZC3u/5d9JSN6QJpaDzwUpvUN67mnycOv3XE9THLfw9orETEKDRD
L8qZZUZ79Hm8S5/CX/KvivLXfib6wSAztbM3JbEPp/qIJ6a6liss4tmc+JdaZzCQObJwzqFkq6wa
yRM35o3y68RUvw3IAc/lokmWwSWNysHXlVrNBowgdS7sxm/25i7d0UE0CLgGb9rnl8fN0Ln/gxE5
giyN4hSd0rWE73Lh0C9o0auxjx6XCPQDOydLNUlSaxql4s2JAdcRCOJXNLuBQXCC88e3OFZMVFNM
KF52rp6T3eC7viGiNFzUIRzBPXWHrQo3ynq4VWkqrwbo9gsuSY2i2KmS2dNF0a16Kaef4ZuAc/4f
57faHmkXF1q5DGhcYtppYxK66TYa98d4f/pG/FbbkGWOM2rO0B0XPMJ6M/ZifVQkjE5taL/awW1w
k/ImWuyFj1PmFmqgPflL8n9Kwf7bkcq4QAcUbgwN94b1smnCElSlUuNgR/xRhGcH+erEc/y+FRiB
ZjY1xaWPv76Wqopyf9QccxtO0/WyTExX3NbuUjVFFsY9GasuC+HL9bTM6NN4y7r9FGKJaSceko7x
jjsUv/zZF72MHW8Yduoc/cmNbxSql8R3Z6fy729Vm+Ulfh56eRSfhjaqEfCrBfR+gQ7MbuGakIyo
m5g28qZnwtWpC/H7nvg63vJyP40nVUKmcOXncDjBI1EmHqCvNBJMvOhaKJoTCrffMteP6eE1a4q6
TtXPWE3PVMSiT1OG0+ylDtY6h949eDmFKfVV8qpgTlzl1Or5dvsiH0soQyawtBO+ldwPQhEWOEXk
6FA5cI/1wPBrJ4Y+Yr8eemd2/jhsToVS60o/p42mKJZqUbJlKX3rA8kKkmpwtajw2dUeWV0n2ulb
cKiOuj+9B3+zbkipqEgDWqD6TT/o63vUxwgtLGHJPHzdcA1/3gjcw+YlYXjk6BvBPRWAf7uJl9rK
pwFXh2mXGhgdFqDTpeRmwehawkUFOQpbmxOb//sK/TrQ6hCVkOmrFfQqmFl5IRgb3h77v/G6dNO8
F7buV0TDjX8kETkx8vfraUkglzzPWuq36ygVRQSLAg/P9LgbXJEa/6S6Sw1T9rsgHm355sR46xR5
GezzeKu9eLDmlNxuGc8Z3PbiwHqBZhUIO3FTnugl/Oay+DrWKrqIRFgNicpY5btwObsVD3WgJJ0L
PkowO5lSZnYOsPXEDL9vxWXUpQpggpez1tah+B4rQjW2gL2g0z7T+40dWtPOwUl7+L0Up0lwzpJz
4+7EuL9brJ/HXR3ovUCjD+o6VIrJNq+hoVKVLgMhsqtNusfFz0Wu6bYI4uDEuMtx9vUioUZHP0Ej
RNYUc22XEU9Jj3oEVX48HjNnQbsh9LcZd9a1FSz9jb9d01nWz6cBrVV8nAtl13QSA0oLXkp1Khp+
oZ82LuYT/sE/VfP/7bHzebxV1tFI+ahWBuPV3uQA9dA21g2ag16i26HdOaBbf514pL85DnicICR1
3dDoMq5G7JFMs5LQxNbED4Om25I9olPhWE7nzV5OIxp/SSVIXWF7Ks75zeVlfBl6vYp0ucLsykoJ
V2c//km7+Bydj8GRuEKSnX5WBCePhO8bxpRltBZNelUUzK3VbBWjrtBTm8BkBINLu9hGMyqAZGSL
frY5+FngnspVvxXQaTJ8GXI1yzmHWHGYgWlodHGWMgTkn40RLLnxyQLv9/3xdazl65+ij5LS5JgN
TG9+rbYCBRbhorNZOq+03p3o9NyWz/51PzIeBWVNpoZNCW116qUxcJy4Qh1CDaKNer/UIOVXpAQc
cdM/nLw/fju7T6Mtp9Ln2VGFlJqa0cDnOM2dtokpIKmccvVdQ3/41Hjfo9ZlcqCXCa4oJK+vq3SQ
x3aueHGqNqNIWIb4oySKnu4F9OxsIvfw4RBVinfMMygQJ7blb58sRVFTMUjm0ERbzVVLynkWwLS3
3ugmld0D1ERtwUNotwtOv8nf7otPw60W6bEpEHQKFwi9tBfHTVK8x7rz11Na4or1WlFogcmGCFL2
W4UxykqorUfUmJe1opC4HX3YLsHJDt9yJH8bh70N5okOh7wuJaOY3EStBpGu2MNKXE6zs85Tfflf
7aq/xQQ4P7w2ZVu+d2uc/xdqwGX1Vtx2zdtbd/5crb/z/0NGAKv+07tdGAd/MgkWSsM//+OuH56z
/jMl4OMH/qAEcLT+iwMgGfo/xKUGC0CHkoS53HZ/cgAE7R861Q8SCIDBkrWAdv+LBSBI4j8Ma4kS
gU5AZ2Hj/Yv8cPXHi4Y3wfOFNvHn3z9j8j+KHv9eDyAwOJa41nQQ5EvHZA3zECo6wQi9Tvdd5Kbt
/gi9rDRRFPDCxoe3KmYop1zKKRIigF1t2emuktc49HvNnTssGB0F9y3N0VHcy4L2uOuq2AHB8Rrn
QR+5wCGb8TI0guToasIejr3ebCdhR8m3vVu4udelP95n193xPDb3ubpVk7vo4KfKJp9dMYOH/yxd
RZ0dnUqXvm7oZdYKYBrqB9TzCQ1Xu+DT2/3NI1xFJR+/zOBFUlqiiKWY62MeYbC+01GauKc9P9g4
pPWpHW5VVzhvH7vZmc9j0MXeXw+qfD1+vw+6Ou2RyQrVEZraPZx+pXeOUlALXloGMzTHbKPgUF5i
6HIBv14TbdON9lXtGMO9NbiZGsylq4meiI4iqiV+2npx7KDyp83chiYcNxttG6OGj4RInLBJoBXr
CCNPJ9FbX4/x75NYpZHtjLZdEsvNvazZil/5RnexZDzGDmrtuNzIp977yp7n+4irPFIeJasURLG5
hy9/Z73mF0O7NdNdLlyFR7e/gNR4q5N28VE8NGnQ7XoN1be5/oXwnknqJ5xIFcAgfDmPv3+gVb4Z
5QYQNo3FQ46CTHiC8lC+w4rR1gEGw4GyE6BXoleDszXVu669TurLJESRAOqX7B2k3snRzFucmnAK
QNghcrIxdoDGQPc6OIfpJ4sxrWtvFn7mSMyY0Tbk0RYlUV0q7eF7OmWNwtLBdKe6RIzxRz1n2055
nisP3V1dsuFvQuOXILsdHGSJrB+IRCNc9aIoV1nnmo0zD1vwmNAkkgD0d0pnEjVGpJbRAYQ/Kj5a
yVVD6zxLvWS8w7OrYa971RtqYAIqBZgLUgLmA0KaLRMfLWKUTkMD7Vj08+xK8fmFfXqplA6ai8JP
vo7YbW3a5ospOMWT/GKkV2rlorWk17tc8brz+AmqQYh4UXolP/RgvG5T+N1k0TTV78neoRqdM+3x
rbvPnqbOLp707ra8zW9rTjckRqqtBPCMJgOi0wus166e9DDos8shv9Dpfer2MG5AOivSZryQ3qbb
HqPES5EmgQKw2qPyYxS3WosiYeQ22vUkX8EOLaOLPlx4k7akg6jbIQZwWV0otPY0eEEDe3OHsEb+
S/Q7L6T4lu2O2+qig9raONkNTY57FFR1G6h/eddeVc7xrPaP/ujNT9IPpbHbrbArXRj854j7wu/f
jV57Vdz0hT17sxNfaAFn9AZWfuMKBop8Vwh2Jt2+p6+h9nZ2JtzMZ7nT+0LQ345vRnbB2so09xi6
aehW0ln+oohnxjY7b1+UyjZOAX9PHGZraopZIyoKIqO5n0cfuVRUIzVHpXhVe9lt+TYgVWVnwKgN
ZtHfonufPZbS/V8fqCsk6Z8bkdsAsJBGXPQtnkXKJM7MubnXIH+62rb19B2iCj6w7dQpwAhObrKJ
HvGZvEiejqdAICtfqj+GlwBCkVHD0PmGfR4lswRi0C4Hk97Y8EBaY8GybcRbHGxjF6kaZaOxSzbG
OSrY4bIPFTvx4BjPhaNoToRsaef87Tr/vz6Y+gE/0Mj2VwfU8YA1nKw1zT1280Jpo2gaOUfToz2E
xq+j4dGBw0DqWEc7dE61wVYwgD8Gp3oDDEgRre8dYpCjSJhbU3Nv6BtENoAftcixUbqR7yzBLzdo
nj/GIEkwGjQ4cdDZ9FUwH+0mMrct90fklXReHSSH1Br35+sk+XEqDwIW95sjnBIB2ABUV6nDrm4x
+LZyk4dlc99ibuDUrY+Yf+s08kth+dXRN8Tjpq1QOir9ObuLW7p5/YNpXsUm4iZnTXyhVy9q4Qph
gOank+qTJ6RQXjhkteHKSGn9xe/9YHlFk6Oi+KJMN9bxdVDPtf4HltsoiaW2ARZC84+qI8dueLDR
oqpJcF0r8QrVze7lcyxALmB+ydVrnDyhHYbe64WhXqmHn4J6lSqXYXNj1r42Bq1xNyZX0vRYZ+eV
4ZXqhvNSbF3F3Cft05TezdZ+ngODyKHtuDkdrGIMlgEHOb30orBN9A67bVeAlyLsibbS4TEPAz3x
UVse8h8pWkn0GESktfA0KRwRHtpTrLtF6WDXosl+qdw3aSAjpJQG+FxAxYYjxP9REhcilJ4/xhni
zeKr4J6KDT5C3a+hsLLA8ynfL0Byclre86cEmsbymCNTzlX8nMbnR4N42JdnT34W8js52lZNEO0m
YYOGy1FzhrOmcjUT0UH8i7PLLt+rx5c4fVbmWzXdzpqny4Go/hzEq/hXe03T4Zygq9tZ99q18QTZ
zemBJI7y7oimRQ7O7I2HXMMFuAjZ5G8V0lsyQpmWH74Mb3nloj3DJks7p248Xdmr/gFg9ogMj52j
k3uD5LwAckS0+9aRVJcLsHMkHqSt6HQ2T7aNvhY4/9iW8Ict2qkSVN61DRyQd/yNpbC+124np36e
kTgQfUu0gcsRiFTPKqZzHF9P7WV1fopiq/xuu3EcAcZZiBTfeg9Sp7YFDeWakzJ9njRfNFg9ly0B
CsG3uSCBcSUQCVzPsFJBvAFeDGqYaKMMqPM5knUrOfDrFGkbK+caVx8yaUTHgEDAt56K0pc6xLcl
9emzrsLNMNNwIIZDuRyeqBcibxXOmwF9zFtpw/sXDJaA14f7mv4eJ+uERwq1RfpETe2oVkAEMVm+
gVwuAuNEdppdd0sclL5OL6cQ3B9Irr/6rKuDXjWPR0RaeanyU3ieyTYBcVXdFdvqqg1y1T4ga+22
T2Zjo9lB8/ow2y1O8cFwq8DUEa+m49ngjc8ape5uB7hlPmsjXoh/qq2+Mrv/c/H91zPlzvy6TRPc
nIsp5JmiT1U7BMzYiuPLSJqD6JvgNZ6xQzQcgYth9qZbyG4PzUnM92/OCtVY+MgGQrsgtsQlwfx0
VhQ4LrdDHkb3zeNILgw8FlWWtyO+Q9T8Q/NCazRbl35KzbZR3g1edRO7vVE5SrMVsCg2cqf+YUbn
JlvUUt4jzv8QdeJJeEBF3UbhQYI70+3youUk/2UOJoE2ErZU8voAlbu8e0Fkzz20MBnPB7Rjlbuy
3yfZfa/7qo4qblCMVwI61tb4bsa7WdsuEsLTL8t4GrRtPP8quRfq8SdGSwdiRGO4OGiDI8a4WZIc
lON5G4TFC0LcTqlfsIVS/VamaqlfyKnbtIE4XUfE56hiqDOArel9xGQj82J9a5J0ps6UeWHqYgkm
9bdZeV2jWIRKqz2pOzwgZuMdUm4no0ZtS3uEm7oQva9zLfEbbZNCx9A2HUddr5yhmDXMe7SfqUKg
BjcFgnmd5FCz4gh5/c5GVNXc1aXqRslbH7XwaDsvxoZarfxDErrYjdq5pGzKw1tVc+lqxWXKhQLM
DfwHMdONQq+rrTYkEwdgqXgS6OKNuSREPLh4cJu3bLhURbusNsoUaDkGJOa+E36kejBq7kHGL4uv
ucUTG1IkF7mOa9+c3T51umt5g9PCGDnGW/OUiu7Ep61DKIG2fPD5yUh0R4qm48g9vIP8HEUuJzhO
AWHoDqMj6FdR8lOa0OGj0WlXtV1FTkJb9y29Rd0zRvd422MyQiPtTcVsCp8IXgZZ61bDuHRwk8zT
xnOUumZeF4QTxeMaLWmTYA9+Kye+Xm3bywnstvlQXsp7kXdxjSHPr8PP6gmG9TsMhsZ8kJ6J7CKw
a+am7Zy+PEd3GnXjyvKqw0Y2zhvjQbL2Y/+U5T9y4a7WAwrBTpZ5IEIHKgmbnFUhe+bDeN/+kmMK
s7xWcjrr6FXjhmSrvMQv1Rh/mj4A0u0Q38INFqFBv6EGObIWFUiNqMccfQ2Rrs4+6LiO7q362ZB9
K7rFwAZNeSP7JeBpgYDTiB25LWPzZS4/OF6I9GssRxtdMfeb4Yb7MiJzmewjDFGneUFT/yrdym6y
E5HO8nLcZewh0HYLZ0VxkKatLsV20xPDONMtXPHGoN30XgqhzV/G8bnft/se5OKP4qHcY+WDFXvf
edKP3tpGv2qkgV3TljyI30fwk7k7HpydNHvZDRFame2P2lvbbieUxn4hcnzg6t4nF5Vx1jbXOo8F
7XhwyspeMh1M+oyd2DuSh6iaEAjzhlHjbGfefjDbPIv/IdsUcBVnEGG7IfEWXvZWwO+oQeo/5kxR
8DLlrjGdciB53mu5N9WKk7eP0LyP7hydj8UZqOXNAZ7SRjiPgvJxEVUP0n0UoA/p5V4ZoH8W1K74
Oil28S739tjY5l31Ll0fH4m8zcv6Md83MYjcYWdcq3bY29MjMK59nvnFu4JgztOA+8lj9j49ppic
OfUSlUPHIZEST6ClPywYv15ky9msAsrWOJq/oT4UtTQPcW5F98Ujh/GMaCXio8l+NPUrobqT6nMN
GwLZDXcYJYnIwaEB7JQBSptAfMbamZ+l8/zKmJ7E+Cat6C2UP+XwvECKL8ANZIffO7rogX6JQ4vh
QbeGHL3jqSPSSY/3pnYHT/GyHYLhbeIgtKGcKhktV8u36Zk6pSQIZQQ6qzAVQ+sOEe4qukfSFI+d
u/rH6GLetxRRUFC3x7MDG8J5JeWvHW0HcSGIsWyFz/6Q7A4ngRnm99ydp/3p46hfb0Jc6tquMhfB
sv3xx7SbPAQm2wc+SJ1SMdzH01su4aeDZn3r5KM9EsXS7HvpzhqPxag42abeNu/jdXELp/GHmHjZ
ZR/EvuUdtrnkExUpZzSVSx8D4F3tspT9+G52kV+6RifXxIUomB7xW3WIj0hHzBd0VXfFfZYE4gMV
bRExjyWDwfe1dTg4DQETGEw5XOrNMWAupCO5hsrnIn2Nwru42hv9JcpkzYW6ifxTSC+Yk795dxaN
ZNgli+7POnAGxSL2sYX1kIh9PemOLd0V8X46bLQX3t4R276q3mF7g63ZkDoDvjXlBkcz4YBAuzfm
55n4ammBuEiQahdDXWFBQ6X3eB4ddoisRvlVVPt5ym8edlO+6bOtQOQmUFZsz9vxOcHZI1F/jIcb
iRa9stcrlAUvo3w3xEEPGJoGl1KRu911AkrbWDtnUxokslOfH4JFlaSXHippgwlwd7yRylvUyvTp
XTSf2jbQUcGbtt1Nha34Rf6r5dzYAwImpqbSmF0P1/lddXSTi151zHajP8YXgyfijz7QWsapLKEe
GJ+LKdzyc7P6yal9+Lkcuiahvac5bUgxMDjeDc/ivr9SN6zmAXo2TYThR/esI/XpUSZUz4SgecY+
8TbZdM/l1fxGFRCDTfMBmf7KcNor7oZQ23IvaTobs0QR3U3moHnjIepEqm+m5f8LnqVzv17gLEbf
/0HcZx7moTcNkTcGjB0uEhvqLdkm8ZLrg388o+zmyRuxPSsvqXkWxG12Dl6ey+PoxHOQ3ac+WgbX
A84Tpc22XEp9hS/LbocwD7Uc66w6AxvDzYRuyHN30TjF/aIwhnbZY7dHMiy1hbsJROWNgKb9YWss
yvZOcs7Kbjdi6UlXx01xjTqEdK/tKq94WYLgwquc/uDLkd1HNsq+SBT+dcnsN9WZRRHg36t51RbF
5MUYgC7G98NrQ3HBaS+Mx8NNsUetHBWi+l4VMPz7ZdzwgYOQ+nnqJ/fAHGUDTSLjHXHfxZItmE4l
8nTQfrfNaKXqCO+qqPut28MG+q21GPPBLDu6GDXrDnUKT87fB54qqRi2oGTGaKhcmyiFh9fhjjDW
H+vdcNbRRe74739ydl47jlvbun4iAsykbhlFxVKqdCNUZBJFMVN8+v2xF3B2t6pPa2Ebhg233S6G
yTnH+Mcfzo9VkAaXOZtMgY4UuFew05OPhynmn1LuVF4WSIZN2o1hF8GIvGERngIN1BQ6Ju/WUgQ3
HryTtDTrWZ1/aVeQ9qWyrb9FHGZ2xV6ZVS+j8vjiVgvJHTZXT3QIZQu02Qi285HRMpZOVc9OAjT+
cRyRB/KHoTvFIpoOfhYotrTEnh7TnI/h+8zkpnQmm+ta/TjHtvlB4aB/nEtr4lbOFUJ+/RXupId/
rwBtPGtuz6LJbw/6ZgUIKebXBTaBQF9HH/vwdtflvsT0uprY18IWnpVF57NjewXMBwXl3jYLiIfB
ixdqKwIIzU+Y+KQXW20cCnOntUF6luVU8klEsCvn8jaZ1XbqdWDuvqotRRmxWLYudt38Hgj9y5rr
X/dyc67C2qql1ORegMYDHffdxWgbpLpy8sR4yJC/SZBaqfW2MOjVreYNq5HyoRxPLUZWHX8dCQj1
SvlOhgAxqygv9GKjGtNafinrbXJ56MoAk13Mr410lja+Ov5pVYXTvWQL4/UyzT96yD3nLQaXTvEe
Jc6/X9YvutvPG9SR2yoMexn5/nlS61FrVOfKDA/HZfaW4T99tMTS6h1zpn61QU7GS2xd3fKFsKTE
0TtOVGi6TrinCqV0rT71d12Y0/RgkLEQfHl6j5vw9/1k8v8u8FZuoVwM81QqXGDJctqwl0AmP8nu
9U14ynhwr2ORRoifN7zJnrmLv5KncBE9Unlrj/FzDxRmWilZUpM7D07/kwQ2Ig7sc6BdzIwZFVNU
/vngBhGn6EGn2e9muOUynui2F9b6Pn+LWjyXrIjTrvJMeXl2mmiqw2pGJvqlVbvitd+LvNRpv1fm
GY0ZxrdJaUkQ1x+Macx8gfqThOS2tpSp4KrsOjF+UPCTzXWpW+eIeM7gbDqaLZOQV7hy5AJtqF7Y
+idp3fYBOQmXAz2VFnqXwqvOpPE80MhqZ3C4O0/hLxMK5BHj0gHiZkRyC3ngMV020oWyWpxF1zl5
beAupPfZBOjEy+snkKbxmu3bVbvk43y4zqEGxS+jYpexE67v1v3aU/4Jr6nYqOCwANtaQQ9w88kO
WYW7VK2HbD+s3VNw2veZnTwkARWOc/IAAy3pu7VrrO9MW/iufU7xO4eg8Zf6949ruKl/49DEZMjg
GvRltG8XxTdfOVpJxWYqr+Zz0BmRQ50Y40eCut1wBrATYI87zlOta1DsaUxlj+6boxA9/wl5p4rd
9xdRgSQbKRHyH9bI5B3TKlfBl3RjuIYf2uq03KrN7DQfqXL1waRtJ5TPnOrYAzzTEB7xHr2+dtBd
VU/YUus+RoXNAOEyMiULr13Sm9NrHwFI7Xs76Y01w6/vBTaLiH0lzBVN+/XafgPH9OFoXrXeYKM5
xKuELUS3esZp0kyfZW47Z2+kwx6mzHHK72JhzOgWB5usUqDqe69H/0vF/ce13JxQ9SQVs7jh9ZxQ
NTG7HD7pBC9LHWM/6ir8UpuDelwcDVuutgUzFOh5KyN0cMuJx3FX0Tsk4dLZkWC1HjPDl6LKeU0a
nYzD7tgpGyjU3X7Gto7tNxbD528Kvs45fdOnDzP8vIjLC6gy2PQFyceMiyMfS20n9u7VY5O/dIZ/
3OvN59AUGpHhCs+9ctMVjMPHsxO6DJ4ZGk+TmREoO1By8gSMNb+E2LyRNiYThBAxFCEDkm8YrI3T
Tul3ZeSe0O/p+TxfabLTtjaLCdhpntvjOQe08agD+ma2/JwGsKmF5dkEM6JQn5mqi2V6B0f1l/cG
75YtbWgPg51+kiuULSTf/AyDfm64I/VSur6WV4sYOMO2wiCFCi7PhtLKWqtOZ4MxwhOixzAfo4Hr
tJqTh3ZaAJOvJ+v+iwGf9e8z8u9LdyREjY6tyBtuzkgpufQX7JvDQ3a1OwaeH5pHBHi4UA/VNnYx
RMSuFEd09UP5bglJwn5hhqmyhrcQxob/p2th9qlJ4l8GHaerKhF73HDsoJhXH7OTW8Cxwo9cW/WX
WZE8DPORLTMSSsnGNtsHFcSzJrtNt42X7Onq37me8VO5qR+wpEVhgqAGI4hb5dW1aUNFiQxhr8mV
RTJl61xdzFWBqDtXurg97JC+tK+qq5QjyIQvoDGCZawEV5XsSl3W8h2o55e9049L4gTgDyRo/8lB
/W2nSYw4VZVeE/ZNZKcQslFJnqZVTiobYd2a6BwZKJLDAHW5cDv1oen9uvvEai8G7fGGYl6ePssw
yLW35PQwDLPkyqp9SABb/0/PDlWOhsiSbfFWMNOfSYILpXN4qJ/zx3Q1LLRpcWjXUFdPHtG/M22T
ckk07of2YHqjhL2Z5tN/v8BfdcqPp8UOMdqnMrX4RWT77Wkpha6kaqELe/Fisy1PiJVp7LR3itAz
KLXYkX2sGCUrHVBkkj8Z80Ilp/u+7JtV4RObYdBIUhN/E84QaZ4+rNp0ahhOeXYKiaYIZMcW9sO9
aYvyc1/DXwVFFd8kYVc/rIoNAiQJST2Fhyi4LLrClvRttS2l8VTE7ef4GS5zksZJxvEMe3R4yIP0
QTx5x6m5jscPZNGsxSmM3Qv/8mif+Txwma+tTLzzxeo/awE+DBS0JALrf6Eli5rca7XJA74848aI
AKQMzg9MO8LMah/EQ/SSPLRrHT/z96qwqm7TzpVtKFjJI41A8lY4HDByA5zI0SH4Wsm0wKK6zQiD
EbzmQw+dKMXSEfA0tXkVyrafqR5AFSphbBGgFoF9fAuhc65c8t0kyQrfiX1TaMxnpaM5l4/4iV9n
X79ACyc2ZincIfLIf3tTo08MpEo079KvsdlvK2zMThPbge/x/Kxif9z54+DjUA3Pl6e2snXDFV9Y
NLNIt+LPLgCwKM5W887nq0zxvxs+m+iOA9BfSkReCdYcqmoy2IdO+2ft3mWknmsnmWXZzQc6ZpxN
M5styzYDLEPj4PKo706rjrjpVR4IZD9aogVWc6dK/M/P+fPbY/XiozHKAABub7U5E6ExSgIv5X2W
zBpIRJO1fOZr6iNotU50fYqVGTXhhSwqvH9DHNoRtMjOFeubiUiJJufOVQw0LAzI3csxe3QkI5Aq
Fw4IyVfsJhXpoFbsY9Up71QnchITP1T/TJk3cSfSSmUXDBek+5ASIZwKrAZrK4cPKNgf4WQNSyXB
vNItwpiAFVi/IXGrdj/rKZxHX1W8wa16rvhH4myNjxCrUuc4zWUCXu2unZ5j7yzMB2EuQT4wLOYB
YrdTJJ8KQS9eUgaLmNovtXAqaLjnOm23hFQHfkambIranIuO5wYMpqMX9SMN8Kj70sU7h4EWzqJo
qkHwk7Z6PQU4LMleYMg32CW1c3mhZQX8K84vYvs0ROuWvguXWdhCT5JJrKB7Pm+kiYcxgQI7qiLr
GLqiyjAeTPTIlNTKXzlOSQ1IX+VkbsLu6OzsCzKgXc+1dzO0G1ovpvBkAVHQCbwgT9wU02aavILq
NU9H+7otPTItPo/y0uwNWx/sIyxDCPVgHwiwQ3d0esgDVNIJAPxX99qjeuMjh8HlXd5LjVSHQ7YZ
gp6Vd4JumTKc9aKK3le1y/VEsi8vUmsJ7yETRiyMbVIZ6A6mhDtR2U3cEnIeoN91MXIcmJlCCFFs
AC9n4uWvdKp2uhhm6X7CPF5nkAE8ofnZ1U+ahyRZy33oh5pidwVjDCF0r9FUQXDQOpGx7Ab2HluE
OjrjHjr7yjwH3IKxB5NK1T1DDcCVOHPLfE50XxhvGS0xNYU2nMxHMRTpjI3V4Jud2LJIf7xCmBEz
XkuCs7gcvpmGybF7FHwjn2r9gjxDM3s3ZfJXHP0XefnarsPETs05vs7KsCqUlxMRJhStRzf8biZw
mtIPNfL5eShORSeV+LvHL182hrkONY9Pp8nnzdv5czJn6JAdGEGo4ODH42cuWGbvXSS/yddpuRGV
xxP+VSYQqvl5aQQrl+0JQR58H7IxiwoV6ZfWYVBmOv21tfQmnBvic8tAOp94w7nHiufbIARdrXj4
3cuQ6MGkmx4nMZEyM7PeZQxQD+d+yuxYJDml76YSYEDjiHB6Ctoii7njRWR8SWaDE3XuyR6JPEw2
esso3ascNOmy7oj6dUqdlO+R5lOoQX2PT35jMTT2bOP+xB+YkY+WHrcYB+F2qhmyPw0fxjNI5lya
my9k0vkRiFZplbMUsVt/Bz/8C1D7508dD9Tfzovweh4yM+Gnin70MNr7nOdxIHujW2fo3MOX7v60
m+JeMHM9DdtO3jczJn8MmsaCYfTU0PEpiO6Iz/9Sbf1xb78609/uTW2vgjQQWrmHpDiB0epOdt0m
Xal2Matra9iL8IH4auZsaeP3VUysRHgAR5zBM/OEfeoJTvhO1pIrb+LPIynBzzVEYPJI1O2dunC8
7x9nE6NEyUSeQiF9c0ZeK/mohmUl74+vF9kZqEAC5u2hd7KzuT5K13JfPLvyF1GxojJLRZjQ9ulj
oK1zjCmIxnvyDT2WPQ0dwiQ4iqSVe0I+j5lCd07+eZod59Grfqf2//vb/O2qbxQQmdpz1EqlvMeD
JegXY9RC5gOhDo+139wpnf/C8eRlYuIz/oX4gVvBmaT2ESG2qbzXduMrbB+ar/g1Wp/fcWoP6hWE
F8xZBlsEaE93IdnRVvvy77cEw+n2NeFcOprRqHiaYSAs3Xyicl2XrRkn6l5+Lb5JXhK/M8rbfp4R
DJw50IUMY2oeT86AZvQoPIndAUv4I9MGhfShXikCSf2eVEOQ6NsjT0sMOgN6ReXp8gtlhn72jW5i
nQPNDE6cVpEMp0p5zB613SkwZ+cXbMfVmYj2VnwVJocufCaOq4foQLSF+NA9JuGc1JBWcy+DV+Nh
UXnJZ/SQcxZ9wMs5ZyOtGa+ApoVnwcDuI2TIFTQuSt4NNO/gaCBM+Y7hjX6if4OmzujjsV+MEDCd
yZxsQm8MLXPK3lEVW38u1JHyGhOO3TDlYlLJ8KDZSsOaWORipSibfpLZEX0qeW1k5n6TgKhPfDVd
mJgwfJvJIn7QYco+J1fDHvQ5/6OztJQMp8utxbVg2OYPEnmI/smYg6UJEDEQO/XdW9F0fKp+BLdM
gY3JjPLsJhMbckb4Gb4QzMncqH48jUBG+VFPGnfSxlNRrYnvXhvCUwzlaBFe50lMpzkCX/8xogCw
VYJ/r5efS/ZmudzsrdeJHuqj6n4/KmtJ8m7OkZ/mc8gP8tk/Vh4JQgfSwtrSOiubkCoDmEsHiIRr
OKJTJ7qGO1c05t38udH8uiTKcXi2Jrzum40m069CebqW6p4BZkM6mLzRyPid+DnMCRJ7Gc9Xy5gY
BtE+6p6ikza17isHVKo/kuUVqMW2IWAsTr6j5iltX3U0S5W2yYe3M6yz5rwjqBmJxL6SMRU6vWr9
/Hr5LA0GZHDYkgG2/F5h+zUdCt/+sxXeFejzDM0zgpwVN4Nurzi1/hidvWQyvRjb7Lzr9U/t8lJn
jZOnp2nKEE41HCjaVOIFo8RjNTNZQJXsD6dXlrl2PBDokDULUQpqAj+LlSiur5Te/omZWO4rzTMx
DHClZ6ILwtvosKuYJJ6CsJhPipeOREVAJhUOSRcwACC3DUwgOk3DBFKh1e1znD0M0N10AfRUMtaW
S3KvNtHEzhbj0dFB1IodY6yhGB3w4Vy+JKJBx1ALCp1G+wqPGWvh5Oj9nHuJsl0Jx5kehD/n5Gx0
/EBsS3hw3RVe5fwoO11spS+VyGBzKobvl9BLNLy1Kd59eGMR/xW17YCAyClFGxGMxA1AM0O2QLbw
x2huTqz5ZjjoEFHOfMFR5shnes/K62RC1Tl8o3m1Ex6iJYmuG+2xBhScYJBkA2LT/jZ7kPuIjpiF
CaNKsc/wtdAN9iRgFA8Q2cvBmpxdRDmmTGVqS8VDEcOWhhLp9rVXr3BEIb7LFvN8xkRUu9gDvBTY
S/JxFqNV/ubYyhc9tDBPDUrR+sK3KHmKsd3rsb9Tp9kO6ohZ2dWaCexcW58/htHYTBAQBtlDb43W
hyzm9D1+CnGVOdqQ1OvcVky3WjcBbshfPBDGlQ7m3RO3/9Lnp01yci5b2v0a8tYaAUU52Pnn8Qly
QvJKECs0mZQ0Fuv4lCUvoe5n1dPFdOWLqzD8P7XuJXHjezC5/AMmH79MnfwZ5KaMdm5xTxKzO5jv
sbqX1gKCoH2/6FbGVIM+80AfwGS6fBWd4XvcUC15+l/ITH4WoH9ewa0GSBv0LqpOXEESpFvceoYl
ruCQjFOy1RZStTnyrYyZUY/XKynEtozn8yZeqd+5C3nl4l4OheLCgZgnvhSoy4xTxpEceDTxdIi3
S0JczkFP0jUdg+QrZlAOq958L4VlC0EunItM4nP3KE1N4yG5fg0d83vpamlGBoGMubVyIMh6DvfG
RJBVT7zsS0bc9tpVjIcX6jMGnF5kPsQfvEQYACZK1nrUr3WdJ+6h4p0opqYZdorw8zsErrF7hlEy
cYwF3kc1A8XZcXuB/SiT4Tw6araX9z6ewdosiI5nTjtp3+NL41T0/Udk/X3knc1nXVjyD1Lm5F7J
cnHvMe3HELKf2zXOyeLoAYqdyE3B0U60Sz3aKe4r1/jQv0M0hcGZi6HLe7h8DvtxGLoYPrLBblw0
H3S2ZPHgPASP9SX+Sm1t2X4zroIePsLm8T78PDIieeazgQB6XplEco97B+T996tz9EYoO3fgFa1H
m63Sy97oCnSnPNyj5f8cZf5aa/97YzdHY6mIjaTlx/HGUN0saqL/qOl2w1N6qJZRZ3U+A/AXWNvZ
83GnzSIkvfg4ddOYQHP7ZF836vZuu/BjlnlzTTfNyalFbVEmpkK70LkDhCcTmdVocgLU+QKMdlKn
CGeISKpeom9zp3/wLUrfl8fzFhU16ZJgApR9W6IHhc9e/i8Min6Ce+MV4qJFNB3eAeItq+aMb+kx
SQ245ngGvcmC2+/bNeZvFfmMs9N5Wl5HjupYfK6jeb47Jmv1fRKccEtioHbNILpb6dOdkuKvFcVv
1zTOLH5rsvQmM4cq1ZU9e+PoIsirLFZAF6Vq98H1ID0JtrhT1+zuOJpzWsyUx3bDfn6VbE6yOyjf
T2nC+IQIECNjgEQY41dL+NvVdEQZn8xSVfYja9pXnLzfgDWdYCev4xkVJc4tnJLKAU5zeSBjVb/T
yf0UMd5cwM3CrsJQLS90MixsyZOZ8K2at3DO0HVaus0ihfH40ATn2ThJ657uzX3v3v7NEu4MnCVO
ArcPjFbYxJwri9H4SP8UemiavcspQinC+dHQIt17+D9Hd9w77SsuYWMex48MukibALEKjQL2PH7W
F/ZoPZDe0+W59NOvGCP7Cl+iog4IA1jH68TvH+rauZsH8Ms4949u+uY6bvrSpB0SLE+4Dn1ZvDE/
EW0aIXukt8rB+UXugens3C66oEqdBj+6Y2kV11lJ+aP5VfzRKIgC8FO9WurViyFEvZRLfWU8FC8w
++F7NLJLORAma6PjTvqWwi32eiC6fh0x8UDThC60dUPx/W54xg90f7wzrKU0HZAIoOimfNcrSTBa
Avr2UaCjMXfRm0+Td1Km2JdgkkMnOkOyv2uk+dd19fvPvXmiRNGLRqiLyl5bDwzVF6qbeNHOWDE6
iQ8dfaE57ZcX++z3iWPs/73D3IQvAIzd3PTNIZjjNnc6D/xw1T/OKj/1QYytJvgvrFn+dtz+fps3
H29BxlvXMbrbkx15daGXSYvK1p76J1LyjEOKMbtmX/pfuvTiV+F5507Hz/PHwv3t9d58vqR5lVEK
A2h/WowFoDEPe6s8WzAgAZaHeeQB4/MNoy5JmCKBXz7o7r8vQR23639cwm0RGCb1ybiy+Pb0VRdb
Z0ATLaPPbgu4WuFFcFGnZKeFiqde/WZ12V88ZD7MdOBnwNZYAi0IaC3KZTJVZL9fnTdApoNFS6Ew
cCocBVGJ8NLSwKOy+4wZ79+Zf/2UHvy5WH5R8H47AMh1NQS91ZS9+Grg539y5OMT07jTcZYT13Cx
C9gfHdxfX9RBp/vd8I4HpszEDgMAjKFjq3u4HPF1L3q/i2QbZxUzflS2sbC9vCeJPWKjuZcjNsqR
FsAmXBx/4e7lW4MrgAg7jmnIxUo/oo3Sccd+W/sX485L+tWl/+sl3Zy5ZqvHtZGyTsvn7E0HPV1O
8PSTXRFlvvaUhL2XX5FNQfsI83fhyZgma6ZPq8xNnCNOqjrGKNd1Oqxy6kfGnc3HZbKSbPpCdQr4
KS2hryYMM7FNiQ6DRHCzI/HNzVQmMpZ+dOjxa8OdGD5MFphFbJ+DQ1uPvLllc9jlT8fVZVZ+GYHo
x7U1keYxEc44jqb2qLGKcVpgIpWQImq1s8FmFHGZ8S/MfKZet1EbgL3/e1FL4si7+dcDu+HlhAnx
beq4hRRXm9YFNBha0Ulc1SxgBQ1Ay8zKNr+kKSAZsRrnlfYWXthS+8g6y4xJxq9Q7INz5x0fxBeu
lamCQ0csHHcnXoCdovPeKRdH/crkoI8QCXnX1+bAbz9CEnkSl/yEcNtKyEjRi0xCtzj7qOmNZ/1x
4iVe/RS9l0/yTg8u9Lr7RGSQDB8x4o2G0xBaJaMsQtirAFQlc83GR5waFQ+NuMKy/dwjSt92xlYm
+VoZpydM8EqSQFvRFhJAleXA9KT3h3BG4FgZTqXjl0DfVtpyfmdh/n/OCaT4jFih7twqY1TiUXLV
6JV97RlrdRZO4/noRhw553nyyDjdIJclmp18YXrPevGv/TPZxqMvE/Z5yi05Ms/MYyLLHYc+NvnQ
meVZfiFe3DHwjkA/adczdqlS88g1tMhHRNBAtrudvA4CwKvz7wX3a5f5sd5+u5ib85LUyb6TkkFh
zmRlsGJEmDfjRwLRNPEqyEr6bFADWZiKlwMz+SG0jFdkCFcnf8GATDmwZwI4MQIYUrcZI0yh6gWC
MEVZLmn3aua/njrotUg+UCgsbj16r2ETRoJYjqfOcXPNnLBHTYtTJ84bgJORBytnlT1oB/Q9yqFY
36cI/sLNfz6u/72Cscf4bdPuJpMwOupcQemciZPiwFicPylcbUZ+YB/GpmhJ2Bh9dO9pmY2fTR8C
BX0CNwGKAvzVm+KiVoo0PZ2ydF+3O9HvBA68AReJGteGHMiz2wm1f0Lye9ylKJuNKZQd5RkVeUce
k+nExm6SP6tfzSgCumzRvYY9UfJBDj06905YaKUoWQHb3vPnQfQZUA90tY3s6PG73GxKcHM9elS7
mZK3bmw+hnhBtDvpGmThVjHhuhcIMA9V4/f5PKvdUvZD3S2KKcTjnOFU5xVhaPfAAnG7qmI0iIXg
SRcwbYXAwYKGeSY1gXaP9IUR94/9FGWfZIyBagxCfjy1SlRO51wHpdfgxmXzoQj0OJjUfqKS5uqf
gAx9lFRpYbPswSuYkpyFGTOJ7tswg7HRzwdLYx43Fx+7ZfKQzpOX42OxpdcGAIYeojF2AOA9P7QP
55cYIhnnCmTdNzROe/27O/Eh2Jw8JuJCJ/m4fsWY5Z+envSdtG3fU7gN8xHFRb+AwigMUFWph3QC
KdsCjkLNpb9oKwCcJ/G5W2C0EUTTGm5j7przyAWMtybLAUkJhZYLq9u6YOAzwc4Bz59pMa091Z8E
bPEAq2c3XXdPyjj+MEwsDzDLcC+PGW3XDN24TIkIuCk9XmUrfxCy2RXmCATW72twmolP7WvzUNEs
PxxTO3aaeUkk3GljTq8MHicOXI6XeK16GvSTmcjJOkuX49FExiHyqsLLn8dIx9Mm3vH/cmrDUQPm
+Q4GYiMsZlgwQQw2HCwoYbWB8Z7ANdfMwyFkn94Y+9OKGd/VCaOi5L1b6gns2DGUPXoa48uhosCR
gOOxnfjnOaHJI4dc9UvJBnJyxkTuq3dxQeaM6UinABdO4LHkz8ZGeIPj92WAuI+a1WFrcoA+mg+Q
ZLaoNKfCqjnkK8mpluO/ZnggPg9PAhzokJ/cXuwQcHDdoZYRlqOPALmcJJ9p2w64U7QMJdAKvxbm
ZT03sNsQbJSNp3k8+BLW4kM5ixJLx367BJfMGXXhuKJ+cXBfwMQKNyr9eFZtGkYcT/R9hV8VFDb2
acfq2YiXBR+SYMufykaJGE9BgI33DISvz/HR0icBxANK13ZTokl8ydItxBfeMOPWInLjyK2HwCSy
7Zu/AOqHqn2MXBpD8bQv1tHEKQG8C0tdCCNN05MXyUwaFeVBN9mL50AU37F5kiUbRphGG5lujtsJ
kCTea8URVg/Ak6OTLa9AOnByiB0P2osh71JkfYnbnpB4HT9T4fnfR5j5s2TiE8ddgRAF0kXQcf25
J6tqJV7aoSn2HWVx76SrdlGiV7S1T/1AiLJTAZt71fy01PZMOnaFm8hWMU2WnHnEtL8PzCx14FvF
jqfk6Pgotcp5TkXwGvmbbrOkCE/2KpkT/fyCA2aTwpgiYbbwSjgmXrI2AzlgJU+W4iecPLxfphf0
gMCxEDA2jBRMfLNAp1/esEBgSDFqwYlg6wd3ZC78F+j4vcdxc0SVcaTmmsHjoLYYjforK9nJL+PE
eTIrt+jq/H8/f2MsEf48E/98/jetvipfxawlsZqWW531CxwVaPlOlij5/YRZslXLc8VwIRzS2kCb
D5mpPRaPNGZ8ZumhnTM5Q5JrboVnOA6pZmE42hDDiL0XkEHlhFNWsBNaIfK0UHVPeHf0lh6OKtdS
sKsRfg1SoBM8Ca8fZRZcmX9NtRmI8U4V6Zbmde4zP6lQiKGqSZ4jcdaBOcI1j3zQ2itx2+lcwNxf
MNy+u1PQy/cezk19VUla2F8kHk5rrinmT1jO7F+rVb7xJttz8ygX05JNBR3m3NigAgwnSDtIGFqJ
Wxk4m82PCcA9IPQneMALQ5wzmmUxwflh03W8qpF2rop9wxHCBCVCKrRKmOp64uz6jUkKXmKQliZL
VNQfKC+U1xhlCn9HdgEmV01hmM7F7b+X0V/K4j+u6he48ltphZ19D+OYdVtiXrDL37gu25hnh/OT
vsjgmSzFZ/zm56GjBLQNE+ceoGCMH8aPdfy/j0W6UYIaUXOOmWIU++EX2ZmTvFthT6y8yCt5ic9b
ssAQ86GYNYdwU08xmdgju9RW6UZcXtbpPHsUN6hn1Y2wVrz+k4RPVEVEtNtFYycYveyUjRioD9nG
/M7flPXVNlG49FPx8/hZkzMzi96EzeVNG2whncYvTE6l0KZYuy4QDbBRfMGITGxzOdmD4Ffv99QM
5r27v+nUjaPcpcmxLADszkEBD/kpvdolQam017vLLxufMsjc6uv4cF4fZ9kqAyeZtp/9JwPj85qG
Xqn8sWjBewap4gQ980o8rSo0CHhzdDD87MnbZJWs08LKNUp3i1VfzhHkXW1ItQthlkxbHBDdUndw
SgR1NoIONf60nHX7YqF7jMhCj9rF7ab4IDpaz/CUsxLoYmrKW/NdpLA1LXmOkBtHRhkSPzXQv9eo
9te99bclcnPUTMQsTU2TJRIt0rfwsXpUvy/VtNvwfJRd/miKy/Bxsjv65ldHAfRAFN6vXMjsQN+8
K1kkp137FCILOZznY7F2WpVbzbTrLYTTeis99kzH95mKnMQxn6Vlf2i39UF8Z87l3M1ZuHcvN+fE
BAlQZ5y5l2ZWA5OivIUqXjn68xix8F+cS3+txH97djfHhHJsztJJYtehPCOZtp3+sr+w0YbeSZCQ
xXGt/utLvtl000SuQjEsOAJfOze6WOWLiLoPcin2PBMP+yEUH/xyBCu0ZGF6VOdUMaruxIKLipdx
2tFP3Sx19giZei1I+hWGxsoVYzpLE5w6ds0vhjWsYXCTaJQ6ZImvg6LpDyeWYBdIpFJjIxFNJxeg
jAexsBKkVC2n1VHysFmAcZ1A6IW/3FnQoPmtETalF6sHe8LblFT7zoKF271A+MQ9r1xG5Ca8XtoP
XP3hXVNdRO+YpLA3Y67Xu80eqed1176y8PEHYoOA55/JLth+/Qa1BFE0vwRJEmObN864KPT5tATV
wRao+YTEjoK6pFxvl6OvWfzIAE65eCoXBvNb/nUG0eDv0ndlHwpPKihaiH26m30PO5I4+pcBI1A0
KecVahhXwGzqOctsCEvHteDnTuQ2c2FafoWZp1D0npEkCtAeDrFkxaVLfdli75p7uCGIYHD0BDUD
n+OrDMU99vkdQJ1xDq3H5c65fx4fk00w3BGHQMo++YbUgTmE9KYd6leq1/Q5aZ36VTtUa9CVal7A
T6RTulgTZGS4gz6n7//eFn6KkckI++1AvWXbnXJ5aNuapY2So15cQn+yFoqg5UNadBvyYbeQTaye
ALEemxvCBEO/n5GurXmnFS8WLx1EuuzyCGL+fWHS+E3960O4GRNk14YcjCsfgkC5D16CcwFeZ3Oo
fhyjkZ09UACjR7vHPzT/VvVg9YL+Bj002bw3++TJqM3MvJzHktxL3/oFNsXoz8RdwZumErQm29rq
Ps7vfJNx6kqS20neQEhpaF+YhOa+adrhZQXpPC8wYHEHesliUYjucF42w6HVv3WoGtBbMSOJFR/h
Jr4VHv8wRG+NjlU9MglHrdYJvn76UsL7swsyHSTXH1pPNhcx9Jp9rywabHlkx3zke37odUeUPIxU
IrvL7EuFR6EPi0LK12WHtbXKfl6stX56PR+f8lbwhMpwT36dWAVa1YlbJ4junhPVufMG/1ar/f4k
b3bpk9mUmhLnxb52xCsww+CNot9sFtF3II5ZjaOAT31+fUdVGPz7Z09+/GxgJgg+ik7OnwrX9+Yt
mnHZSepRPO4YUesDnLTvWn08mR+XusWhcNl2sV8dr47R+Dz0SvfMaDNISEza0m27BKu154lnHIMm
W0nhaxxP6zyINYfDnxFNDnKvT+hEEfSAAIjYc9XzInuv1N0wbOuLy2xTlkCunarFOtBOZTteC/v6
Q1wdl6Yfb48zcYx3pcur5pmH3e7C2IwEsiONzhEzR5hnKHTM9eQ8vyaHkI28jpZC98a80jrmgnuh
PSrNeD4MbqLgcBc7p4mN/1dEnFK41oEDourtFD7V132TU9ZojA5bGFUReSrmYCXFIRr3o9OzmM/K
+s5rl396tstAw1ToZC+wtZBry5f9WzVcaqdCGbpG25lLddYuhgXfBuoTtd9wavwPe2eyXLeRtdtX
+cNz6KLJRHMj/snpeQ57iqTECUIUKfRNogfeqJ6jXuwuUHKZPNIVyzWu8MS2bCYBZLNz7+9bmxdp
BjeW75xGw+fYZStH6BYTTxIvqhR1IJpDrHlz8xs0kHXqr+oCtV4e3bjtuBcIt9uY/aZplhbpqWg9
o73DQO4sgLRtArOmXLnAlKD9Pfrcpj5+tW+caadbp3V6iyzHPCVNQLI3jnbx9NGRNwRbfrHz7TOn
fnAfOWvUZ49C2jrzT6zywFApfm3YBriO4g38bg8yarCb8mnGMBDcVsm6K2BuLvF+dsUXW5xgk7Vw
3gj4vFtivILcVjmDDdJhwePixvMoYV2C23Mfa/eaa5wiJ43LGP0UMA2TJnHZ2jivSVUSf3Kk9Wd1
f5ZnV8K/0+BmIFtbASDtYIro12H+iSSNt0k4GwiCkNovjW8zVWR4zIITAeL9wdEBlH/29EXP2Q3H
70Ye3C9q6zlXzhJKCTSSEGz6Y34DrxHx2LimN826uU+WNnkjNGTXLpSFZ+seKZhzadF5HYISqZwN
OZ7sWfVLjCZcbYWJ7X5hXTf3frwlfhjTO6JpfEqcHP1X58GvV9vKWVDilQ/zbL/jxMQPoOV4w5Y5
fhD0At4GbGCcHMKi28XJ19wFNXcI4k1G2qPfTeWt490Nol7FyWXqFBu7d85UzGRPm3ZNk691CqQ3
wfo9dpDCpmyTeNO+3JL1Xkhiktr/nNqXyn7QrZ1T3lJeMz5rm99vO/KnLP889VEwScgjNo3qjrad
oQg8Z+wjeSMeOEc/tef9LWmwfjgLbXCS27rfIYCojYPufxuKlSbPODlUvowCPGgfXf96iC5Y1wAm
qlVC1dBYhXdWugJ+RzEleOrOw+sYGtO4c9cGkmuNy3YVbxO5ncR51Z+4pK3iVUoD6/hT2Z6l2s7q
zvL4YOpLd1xJ/xuUvhybxnsW7p9FjTw2SGHWPL2H6el8lN/Xgi5uEzeUNwRW9iJ+culcnVIFRce4
YtFZFD0XM+zp7xN654FJkWOM5mXbx1qtIdLLxNN8cdMvwRttWSrnAdeqtbbOd0wGn9yV+whb8j0h
6VHXKuQSRwMfXTlLV3PJ3TGwVe3mbFG3hMKbIAbkek9cbj/NvSzhKyz/gwkmaAqM8xKFmmUdvWm7
t0rUQZa4sdUGwhM4EM4v6hR7rHHtFTayJF+ND6O6Hm/JTCfwlWErVw8mSuvmInC1HW4nB/8KOA6V
Pjb5tPPsFobGdYkatw+/1vqh7L/qzcprNxbsJdK3zdbTzxzjTHg7Pyeav7QlIO1qoXU7G0eal2Nm
iCnBU0pyHayO/olh4XHzDz0uikQ8iHBTaU+2fWW0V79/G8dfAYOpzQGPn8uC2A4s+egr1I4oG0kv
r1u9l5eDlNleZXo9rV/+dnCG6sffBspxx+X3fzv/V1xnErORwMVefqH/NgP6w2Wi/Z8/G+781Ato
++WxyF+3Apr/8x+dgMSHuUcf/c/ZF8QLpbJ/rpv//cP9AFLYs+kFQGWLRUwE96MtkPmBqhfbqAte
20AI5PDD6qJtwv/9Q7M+eBLhG3+GApH6N6iEP3+ry++3h9+1BTL0lx35r2sGWk6QRzabNWid+SZ0
vGNnYSr7SSbrQbXhSuWMvNX0yF33ldKosOVkxqesuvdEAvG7Usjp5Wjs+rqI92pI3XKlrBRRZqyr
UofuoYq96aXWLjPcm94ai72KJgvBim9nOT64AcdmmQe1WrhBo9KlE3cODATZRAmOVeubERpNeebT
b5gNpchN87wQBnlkyw6zvV/rLpCzMHocwoxks4zS4FwrnOJ+aiQe2dDOIhBKhl99ssq45R7XI4Io
K4d8wUwWwqOueXa1oQwqv0VTpDlLK8043rV2oDZUdzYhgmj0GY4QacbTaPuk8jIwxRdD78tv7aTI
aYeh4i7WCdLWTd1jQ62LuqUoy7vf4LujEbtWted+hHJFtzTnozt65ddRujmeoxbvf+CkK1yaJQmE
IVdf7KZ2FtGoWSsvsIAdSDxbqeegFcmDyyDUP+ledIjapxS6UdGN666qLoJCXvXO/QSFYO/bA/8C
WEHDZVuMByPxfG7+TgY+kanFJckJnpOAtIA+tHpPWjItlpnT93cd5JXSCo2V08v0ZOQ9fcrdHt9I
L83lYIB27hA50j3MaKvnyvTVichbuFuT1j04IUasoc0pTfVFthKt7eN2Nq+8bIywlgxod1qD2kFU
ayujaPpl6fneoaH9+Hmblvl5VAT0dfA9eTUpLbhWYb729Y+JTLF3xWWKdR43t1d0JYpnR3sMO9Wt
rMalZ4eJF8U3nIB8vwfQOEx8bPNK09a6bxhqNbmavPXTEOPRGKKubpVz64fd8OgE6oY+3elSTAOY
7iErKAM3jdpGmku+fLD6C5F21coyNZeONYW+mDRjHO9yPafOvRrxnAcp1uShyW/DCGZznn3KAnI3
GMbaCyMp9FPV5zOWWlfArIulXbr7GqYV52Hw6I2a/lx4ET4XS7M/l11iMHFAQ+dVidgpx45ZmeG2
0gvgT1oQZXhNVIP9cjKbHVUh4mFAo1/TOiH3UPXxxoNLvu9nJM9EbVkDgIrtFw92Y6YaMPlklfra
Jq/zhs6Hpq4RagV0ySl9BYA0sGjIEHX5nVY69kdRoRHSpzl761BF7FJFkRYECwS4yYjFjSsjjOOR
U4APrczrtjSjT/P0P2/akt7jrZSn5dTbi8m2Yco3rf/V99N8VVctfY6cOm1wFFrVmR83AJTzTjw1
GtMSNzAcPU2kWyOLY0BAvS23gT8UF6PrUOTL8aepZdcqMrGjZ142Q4HPPBk09aUNy+7ORw5+Z2kU
j0o3nr45lUu/orrR74XbcJ20y550V+1u3JZ6lNmN44kjDSgamkfHnqoAbupDQDsZgzL/mLWQBrI0
jneVpfJ+YZpFj7wWgCsJxtRdJ1HQc2kMaLk4WLea5XY441sQT1Gc7oamjs701vzks6+tpiHxsfmk
FfCJIQ9P4tCYtn0XONuoDPQLy5fWBRZTWhgMehqtA6snkR7pyAFz41YlzIgGKwYlNel2yTb3BJIm
JyfKCEds4lGGxpHxhjMbSXNSdP5zBZ0TqcHoRxSsY/dLbFUAN/MwncXCwjz1wyz4NCYZHv/CcMdr
fzCnbRJmMzrOzickX6SvzWyI/UVgBLPcrOguU/Zf0m8Tt3DD6MpLtoYeyEkQ4W+Ps868c6uIFjlK
mICJp4oCdeQlOW4+yySZ58uxnxaGb81EZsx7Gpc7pCsl6c/WsXZBVyVIyDSg2D2ShiE2SlATHYvS
KUNvnYwl6gtLi07oJUxGMG5DsSq0UcF/MJyNWYdNBV7fiPddWSOn693ywi8TLoCNUzjcqmItOU8i
XDz1ZPQfJ1MAqgm7gv/VMKvLJEsUFpw83uRyyO6DYnCg8xfEgJOlUAFI0d7nfJ9dFLThZZheq6mq
0ChZBU09q5G9Lmrj9iqeMnIRbR2CYxmIla8wnccgLHx3H/hCkbfUuJMNXR6uc3Jtu6LHg0s2KP3o
a5gJpygptyoZKGKLoJOrxlP9PogD5AHRqLyHDIbPlTHp5ToKdC5zuWqWtl4Vl45nVtcBN69LvYyb
s8au9AMgIjGseqfLSG93jj+rA+hf2/tIRNs6L0+CIHnM2+HJyUqUklkbk6Wl7l5/89OpuSilB9s+
LhoYDsoCwajTMKzsSlLIwoT0gijQ6uHUYQxsGgscO1tPcCmLJDinYcEQLkrPBthT2eLeModPKm6e
2EKHO8KX8MSzBHj6tNJ3lpwAobS1y5Hq2/MRza8EATmcjFXQZhTrtHycvS4pma2FIbPxfGoLfl+z
sOrTepLtmSOLCYcRK9MFdCv0+GQoBAJYMTr3wgysC6vUkmI+ArzxlLNRv/eipD9py/YJ0GG2Gy3N
vKh0r0EZoefBrtd0985V/K55XNWAl61Kv5dNknOi9Ia9i6vJvpV2xZLVfHtpYkoArOcGuDeHpP42
v9LGEsQPotd5KtvvoF3Y9VCcK9/kCuHaLR0efH7UEo/uN0XyZvZU5rwbUwaHSShO8hF+s1bxQlOd
GCRTYxfvw9rLs3UUZ8apbRT6oxcZ5pVbpGpfRFK7ryAoYV/Mo2FlS6M9axy9+tYLVSPH0rvIRj+d
WAETNenBwekFq0wLao03rKlcXuiZW+1L0ULVqDU9xM6IR/3OoqUs7x3mONZ2x5+eB9PQ8pUoUlI/
hlZHJ6klvqlWNBdO5Ifj3ihK/dA28MnGLmpu6saNs41dDeGpm8b9tooNeyU4Dp5bayDS0sKkPM9S
ezh30sy7k6kMWdKFZp+XauAscF3NPOnDmOmqTEVuOxnMeBWHg5Ns3MhO1KoZh/kJwa27jp3TMCAy
1/akp1+cqmm+mIWTwDkR5bWu6xPG34SEmG8K98Tz7fRKTQYd8oJUGpRpskFu06gtqdu0WvPNFCFK
nrgDvJJ2E333YqkfCCntVeZhJHTyyPgodSF3bT8R6g7TQEdzyHntreM7NdUVdpJwYbg9dvhq6C6z
LKA922AH/j40eypHDk7CXLUbz9OuY9k+uwmMmJKQrLV8cchEy9z2O//E7OjOpJp0OAlGrds4KdmR
VHn60mmt+qC10VOuuezXrc4JWtFCadB1E+lPDV+MDtIGQrDWPxt8oHauO5qnHlE47C8OQgRqg9hJ
p0HtovU0GZT96J8PTtyvKyrnZ32Ghk6T4ZwhnDw6C8WEJLkmwnM/zr3HTh/iO6vTYW45BZaqiEYa
LbeJXcnOe2fHkqY2bondJ0rjK7eCaVuGtgc2TPeu5Fi5Jzlx4cFOAV1k5HPcqIVMrkarj5fU+8qL
MK6dVTPh6wixpZER5MnZtF37S+4ECCn0uWVSI4GSCa33VnXYy01c03k0mgbYpErHCeQ2w5fM0PRN
4WrIfhThS/eldMSq8iOL0BMAuzV0w2UV1mC9o1hfgno1t7mfg6uyyVj2DRTwjjvZpWfOikqZJs55
z03tJlV0NbQaMEgmzqfNSCywgNBAmgUyKcKt1sHx7Yql8FG4ZJmEy6X19VZNwbXv+8E2MqCZWUNq
HaxifPDaIX9CEQpcNRXqrEp9Yg6Qvf0mYCIRapX2aRRON3YJzFovm4d2iLwbt/MExJoenXOSXTZZ
IKnwi/SUE8y/pQsCB/xopqRhtTI8bXtAeW4hoquaS9hl1XMo+DSKOWilMKnT1biKaLsStOP0UJmW
8zSCuFl79ji7VIV9sKoRo5F1ZuOtD0XgfGx7BOwqZRe0c1yAlT0TBcqxPYvDIFsEjXFm9zU+dNMK
N4ZjnLT2eCAuPohQoYfOakmFtn0o/HSrZ6V9bYzRaZISm4b0j15kqXlv+rnxQOYbLaJRjKeT5xU7
vfGidUr4fTIOrA6dBUVahXkcmZAjzHxuw9NOYXigFF5RaEjyXRp21m1WZPxJHKfB3uzQ2o721GyH
oSx3aYej29cMtaxbNztJQ1NcmEFldXy6WkP1R8rH6XjofJi7e4UStGFu5/bKGdHhS6v217HuEwjm
bU7hkj5x10VDZdrvuuys0eAlctEPnnVnDgs87L/TBCczKFJrxY+yrmzdz3bDELVrjJcS5NforAkb
u51stGpD19mZwt8G5pUzjPG40kNMxpWvVLeUGU6yUeEYG1pjWLuGUByFOr1wFtNgoKSO2zFptpbR
qXGtACZCrzhTIWUUw79326j45BIlfawgfMU0Y1N13KDXTx1izAq4F6qc0aRLpktsWJwqzSY13YIC
dNaAFEfA43pfLuKqpcveMJ6EhntZ4dm2fOtRwwAz2e6CjXVdwqiHq2JR5I2I5j2ykHm1pnXEYqrA
4BZu+ORB5tDunH5mP8TtcFGEcp5UY5pj3nH3Q2VvAgWXk/KVfVP3XY6edojY8kflbtvaHIk0NErK
PG61mbhBLzMz4sKW0sfYkzT9sBOfXcSIwnu3VP1WDH5xLwcElB031VVvc5vmUlY8ORZlMLvqhVwU
fkQXM8tIT8Na0LuAzPZDNsX5Jz/NairXuvXJLAoiHcPJ7H1tesVZmmspXTa7/jA0LXG95fc3gRel
NFElSbwuhjxeEi1Vy0EforWZSlpkuXlFXKW+Tp2ltvGYYBP1AVPKBELEyBl4aJ3Pw0CTQ/vESiVc
FRmIgznoqKrs4NnqA+1kaqohOqlVD6m0l/5N1433ieUUj+NYphQ/q9C8D508P6uzCsFiEs0t5dCl
I3ZoAdv7Y6jdOHrJJo959HMcj0wcz/XzdTZwaiyaKahOR5YD2oQG5jJd72TWVtHKz4YxYR6z50Eb
7PXuKk+JAK8MxZ35UBtKJdaJ4vS9yptS3MS2otFNR5immzXlQcsL65pKVZAiS5oyWg0LeMXB3E1l
SFp+4lS2gnM17YqVcnzIB2nUT3jdZVTdVCrW7wn57GWqc5KUYRdJgFlF/9C0fVdvhyYk0I3GQLTr
ZBq9TyK1ihtzomvBsmhH9zR3B8BBvaM1lIEDbCpKDe6ZKob0Nh/b4CorUwscF0HUadQG9t6qGxPM
qOvCoNB6HVzb5E3jwlUKabftVpAiGpEEt0GTkSerShK+Ks+iq0Aw/SuEcOgbssGX57YpWvNm8Pxs
b9AhDiqLypaNdOLqZMpzHZuT1XUOyhEt7bZ0nQ6oA6cyt9ee1chlb6davac7nyrXgVnIaeeOpGyv
9LAOtq4mWOJtnHJ1DkUkPpP28S6a1mFvimO3e6pMMaeBXG2WqDRZujUTTryxgXBXpDqqdQ7IA9so
phVJN4u56WQwgYSKA+nt6tDAEVF0EtRdkHBhTirJ79lMrrt1LXp6GW5grEOHbqXxGGc39BMtD3Wc
No9NYgf4+UiZodmpSqZUO2H992Nb+8TpmG/82G9PWw9wvgpFS7nSL8VnPykvyrai2SGqK73TaJCQ
u/WZkZfWaahDEzb00TqX7Iw0bg5orJVofbXPYx1QXYg8ORAZNO6QrmOV4eSHwNfsk8ySULSMST6U
oRZf5P4YHzRm/ZOv6Ip8xzUk6U7qVguNXaHXbMZlWaD4zVNqVKob/HJchH3GlSqNvfCyMutJLc1A
wo30BhXsXbIQMD08grVi4Y11Ue1SA4FQgWNBP8G0U5z3YkpxBjaksZZtlxvala0NAd07VdaKZC3L
uMMhlBiq34QkFcge5I0RfTH7Ekt1l5iKRoud1fU5CvBJu5aatOt0JeIsHJ+M0pzU16pJBVWHbpCw
RFzL/Dj0dU3nCqokH8sp6Ki5apYe0q3LSrvuNquazLlsisA6eImt9noZ4ODS6sxpnl9lv3/kmV+3
m5+VDW+Syi7sgJnj6pr0LxLHZp9QZLZb6BbgmSQ7lPWQbpqxHN/hDL0VqpC5PhrkSF6RUf+cCsdj
Vw7yXRDgTiBXwV16srKdqk1s8b9/qLeSih/j4TiTc6UP9/mRxtQ3JktGqPVb17lxPBJ8ZLEdkP6N
Gvkq00Wrv1PsOkKf/RiR8o73UkzFN/RWSCCmShAdTItxW55Ypxxrq7mqR+H2THvXV/9CBT76ZiZP
NquKqe791AC4NWPgpSWWMISxC3vvHWI0hVivKehth235rinqF3MEbhvvESOdBz/+6OHcjCXVu/qC
ezwl7NTA39ve/v6LzcXA40d6PcTRDCFL2fgtlf+QU1zLLua9VqvvsvghKeN3Kt9HSIaXb4XYhvkO
sY2ZOddsXos+ho5LgdGhMoCXXV162ZnE60rbzB16m5lCHXNSzLK88IGCP1qJ96Hmv5ouXNXBiDu2
dByoeG9/BaKfMU4I+WYsggNkcSrvq3W/4rK/hHWSfPr9y33RVB+93TfDzevztczFG5JO0aJqZlCo
fbwR7VmEczw+hHsv+nsUwJfXKxxjhpJA1hY4Rt4OxoWz6kqu9fNSSA4YU2eHMT0O/tOlIDzdsV0a
YaBleFkqr55M0/JSl/Sdik/1pVjGGq1tfJr6InLDWLx734ZxpB/4/nQexTxaGRkQV6yjpwtHnz1s
BNN7kIsQ8O3SQaGzom0k77OIVvkdbqUbtCHLdz7h/HOPP+HrcY8WiNNDEekQLr9a89D04ln6snF5
0PeMkL9aJYii/nrQoylKkiPLFAPq21kM111uuOZuZ1WcsdPmzSbBD4cY9urfeMfvPevRdHXtRg0d
MyhOl8PGIpG8MHY+RjULtO+qhfv17sO+N+LRlmA3TpvMX/XH29XP5q4KLzuqueEe85/sqG9e7nyA
vZq2sZcWJL7NBYTsO0IYohMDDdI7U+YXp+6bQY7oEV5QRYTdL68R+fDK8zBegS1mMRpLwVWHflfz
mnxP+PGr4+n1uGKWqL96uJogP9AaNPZoB80lAoa574u/QzDIJYPOnu9+vV8c928GPDruc13TOv/H
VEXVf90g8wfyQqfTYhntJd0PNuytVB3oW/Ueucr4xckFpA3COvTEmcVyNLhh/xgc/sUaDholgORU
zIbVPZ30EK0F9rW1LIJVuX2vP/QRX+fHXvRq6CNNiQgCaxA8t3ZoVkF2I5B60uY+WF+esDGc3qN+
PySYSDFO4KRe9DdwCFe/n2O/eHjUx1KQOyeP8ZPGZ0giZ4pM4o5QnUNKyQ5pVnxUAcr5uNX1Xepa
X34/4K9OzjcjHq2cicSbneEW1rdij02Ynff7hJ7O/o1Nd36BR5suUZZ06RxgkZ8/lofGRgUkYgDw
sjQ2/TlO1+X3o6zaayfvCvLejAUcwaZ3NQEd0qCXoPVotcpeS1TsOYvOfHaN3SguvSp6Z0d4uyF8
H4Kpitp0VqUQA71dmLJ183BECyozfW9qWbH0goAG1W1Bz8V0+/sPNR8Pf726n8Y67hzmBp6qiL0W
1MfWXn5lmTsRNJvfj/E2Ln0ZQ5gGch1UWvQ3eKHlvdpohmBUWS3chTNdhiq6tKLpnVjmFwMAXjTm
ryI9It+jQ9c3K4XlHTB9kK6LuTJivbN+fjWARRihu45nEQcefRHLqVXkzeRyx/VuIqAEu6ar/Hdi
66MN+eU9Ycv/1yjW0YacgPekmKctOg7TnNZ/McCSU/kwb8gp/q0p//vfhe4v8kX5ZHFvOHoqvUBF
UDUugSzUYhCW9UI09jtjHJkuXh4KJZSLftUAvey+uJNefXxbi7xpqOkvh8u1OkGHDVJNISeekUjO
t+YKou57Mdgv1s+bIeco4tWQfoIMBuz8gkZEOJk/laffwyHEhafihtxLcdne5Lfv7bFHvKufn/Ro
FlqWFrs1DDFZ92BY9VOp91BAx/TUpllppMHVs8vnmIbfZt++85bfe+KjIDAhra9C36LBxZkXBefk
Exe56s9N1CcvS/m/csQ/5tn/GzliG+X//Mfz//zzH6r90hRV9CV9fq1OnP/vH+pE44MAdk5Ww+Xy
6lgz0Oa7PFF+sA2bDYLuLmAO2Qb5ij/0idYHOkGzN3oIcU2av8yXsT/1ifw8djTYPHiTOd7myOVv
6BPf7mTEImgTGcfV5147mFiOIugkTkeVdk8JFIQYPwq9K1+9lsvvJ8frPNWRcfn7ABaNmoREAChe
Hv/14nPdKUCK8WRdYNBJP6KGwbY8d9wQF2g+XkAY7NO3KIgWxY1z8vvB5w3rr8Ps57HnZfJq4Y+a
55eBehJbYM/w5mBXbpptvfv9IEd48J9HOXqFTj3a1VQ+zWkJGAkfzWV/ZmAohOIx5wbytbGsIDUW
m249rtJ1+T5Sfw5Vf/eYR7FV06Vem9ZPbuXVe5umT3uRDJQdsty+zRrjxjbNbQqbJiVXGrX+1h9w
RZWbJod5S60c+4fdUraJtE/VGH02dG0PYsdflsXHsuqdd97We59k/vNXn2SyXEjq1dO4nz9Js+s3
dJp+94283f5+fBE6BJGmoT0rq+TtIHGq2X4YPhnDwc+blQw+I/lZhen3ve/r8H+D5+IXU/vnmJa1
A9TwX8McbfBdHtioO57ikwagOk5Xd9XQvUDeYtt7lyNxdG5KBxmzdEiWWJgR8H4cx7R5F8Wqc7/O
IS18p217FaxdugdVa1j8G/BG798Hj7eG4xGPVg9KRh2911fxkH0xSdKoh+QZqeOiukuvjdt/Y7z5
q7yexuxDNokn1NoSpeVPOSFw2gFhw9dxWZ5aG1qmk4wdLzUQhDO+512D9/EV6GU08iQvtyAdteXb
OYJ4QiAO+OrAEBgh3YLePRS39sraUurc4snfTHf4Ld+9/B0FdXxHtkC2dZf92wXUZR/dO4PK86VW
M2moE2HT3M174PAteKIis/h3XurbtUAUQjs/8tqSqcOBQfL07XMiZxir1sa73sYgE5K5ZJg3en9a
zGXEaErklY4Kl+KijOu8A8gjVXKldRQgtfylGJnJAXrZmJg9Zcq47hRFy7Eqae9Qz8XM/KWuOVi4
o5KXaqevxeJzZwO6y7xGu0krF6+Y5C/6MlEsbV7qptFcQh3mYur0Uld1O1U+9tRa5Vx0bebyK/aX
kX7nWqGdWJGP4i2oPqopaXftaHv+yi07m1JZSFdgfgJNenW4tVZ/nUxOet0irPzclU1w0cuxhLEF
3bEc+gJKLZqPb3GjjTsvK1saa9oxuBqTSsNKRh0GG18WONItY9sE0TbvMITV1JaXtB3UYJ6PHeYv
0K3rqPQsGn6adTbXuctzV4Zfp3SMrrNC0z/HqlTx2RBwB5qF0NajPVjTPh1EvhNRFLf7WHQNZtuq
UlcuK/te1Owm67Jr84NQk7uMXAsNXISFTOQ5z0Z3roNMpqTaNE2VLEMhKkxyNN+EasjQc5lk6MIF
eh5FzrYYGxhJo2Uv4yxrLpF8mXIfOBCzuqzP1s5Ui6fI1FDgpHnpb4u86iASemMaL5CXglPOHLs6
dWXZXzqtpp+UjokjPpK6WgUOcvbOy82lHK3pNPBCG0bz6OFyLDT8+614MtuuB/5DRbFAMlL0AKky
3xpOKoVLy26HkXIBtipFoxtNxev+pShdqaRHiJHNjfsKyvvW+FgJ+xGFXfJVo31iNNez1VzZFi9F
bvOl4P37k/zt2fT9voXBFccI8ZrFP79dKmlkdF4DHS9Oq32M9TxG8DjZ6RdPr04E7VKmeoIxKNa/
H/XtNvvnqLNRxdCRPXlHo45hKLBoAOBF4bgsJ7M9LUe/eOdGPK/yv/bWPwfxqFDSLkTHrvz20dDM
VHWIdilD91fPrJC5L03y7fdPMscZR4PYnsUAtAg0DKo0bwepSMREjXTRyZfFPjQ0f1NNpnZtZ0lw
amd6uKEYBdhLz3rn0+9H/mmTI5ImdsWlx86KaecoBKvjUQVFTaEynC7iVtJ+xrptJ3Pr+drnvz2S
M5++5C4kxiFx9CIrt5Coc3nG4rMyLur2rKvv8uidIOmo8DN/LnPO81CHYVLwcY6eR4+Tyci9Zqnv
KYbAaM6WXzHj0tbjvVzkz/OCAwkuGM0HXMxQxxVXkfE9Jzhng0GBoDmIkvrd+B6ZUvy8sLjBeLpp
ESuRcnz581dBX4QbaWxzXCUyoigwOvHci6X2lbVN3MLQF2i7wrsgTsybANMCMkk9yT8LjJc4bjqR
jNsoQ7i8Un1oSWzJxoBPwKsQ2SivphGJ9PWY9iMhxtCyzfVL1clm0xkeXTAdMPbGNNqgBzvP2OBr
mE5RLAyzqRvSHsmQz6acqiemlEzO0hQpAUeEGm97FyQLFm2JfcPE44J4obYvp8QtEfFFdHNRCRe+
ZdgGLnJXz8qmhZjM0F5bIDaF2gW0OvQTDCxSBAU9ZmLzORHOWL5ToTd+3j24HQrBbMTfhj32KIxJ
0yRxCjb2cjVsECsvrUfv3FvSPWY5bIubfPmuH/YXA7K4XVvyF+W7450kTEQfZzUqo1W3oiqwNHb0
zVrOgeG4gsT6bifUnzcVrsJCNw2A0Ca1u6MF1xVDOWgcdi5tKqtuI0EpJdlFGF4MzickTNvfL++f
18NsbWUlUBWwyYAdLbzIDJCLYDwphod0Oih/Z8AB/P0QPz8QQ9geCdCZL0aO8u0umYeyc5uKhpQe
7MNh2iXNhe08G+G9Iz5W07j+/WhH8ea8lbi64HG4CNmQWY/vDUEovE5hN1Pr6jQg8V6QC++4k86U
qH9D4/A29c5wTEHD9MhK4K4kIX40H1VeO44Hw6nf02kbNiQKdSiaRNKwMX8UV/+bfPpDMin+/8mn
63/+o2wf00i1z//z9Rnl7ZdvVfT1S5Q/v05BzT/jewrKdD7gYpZUD0jqzskk1vT3FJQhPpCJZzZK
QlyD/Zn/50cKyjA+kHmmtCFMtA6CQ+9fKSjzg0luiskr5wyuq5O4+hsZKH6Do7iBAwFCpaBdom4z
QY+vRPgNHNVU6TYq0PXTpoWajhBbGlzBejVTwHPLJtHcaFMW1WdtkKLe6E7pTychbV4qOjnIkXYJ
aSkQEgZmmnQXeOcjLNiF59EQNovotui1FXrCjERNtkob0QUfjcrChdKqfICvK6jl3vmOXdORKpuG
sD7IftDDQzu2dbkWAKmL/ViFtr5WGJm81ZS2pr8bRM/fB66PZ1b5TUI72dAe9EMqcu8uq+JHtMD4
PB35rZMxVyjXpJkKL0NSD8fMtciwX01fdV+/zEXlnMd+Wd51RTJEGzU2xvAFWaOxbt3E9S78JLam
dauJ+iooyz4DY/7/qDuPZdeRtLu+ikJzVMCbCEkDgvaQPN5PEMddJDyQMJnAG+i59GJarOpfXdUd
v1o91Kxu3XsMSSDxmb3Xdgr4lVmo5G2mwzTE2mehrWa1gtspyxs8jCvpNeBGMoS1dAWw0yEEeqOZ
vFFLLfMOH26H7jp0yIfVjllQgqZCQcmoSfRBuo+t5c4mqrW9XyzDaGkWFfTIhtXNsitLysC7buKx
DmS6afx7F21MTUaxtki8m1glUMsuKJcTyWG7iqrSTR7pZ8QM9Fik+Xc5ynlYSzYEkV7NdfbYZIzr
YjPqQuvB6axBHKzFatJzV2pTbic8s9N51q6V3+ohAyrmUuwe5BRc2Z0CvjFypQZPpcgDi66ulDgy
jDGUwSc+DC97LlqjrfdTiN4YbWkFERZxe/dclM4YxuYYZsCKI7/Z58PkAeqe26zZ9Hi7SK2CW/Ah
U7dvnpxprvRt2QoBeLaKLBuXQ20gIgzwlPoLAuc9JtLkSTtzzuu3ROKeRJQIZ+PgTFZfy1JjepIa
8+bolzKPMRqiXqiUpcedNclQ3C86DEF6BeZgEYXZT0Js+5wjACUq1jtj8robDE3JLtKL+ybMtB4I
vUOheRjsFPfXrJLiztcz6uBIV+orlxkMJ97N7NUPVSL3DAMSOw6HxS92JXZm79DR0heA1Iyo3Jie
D+LC6adm080oqePeFdn1lHbG/ZjSfa1G+ieYEGY1NMdZSHIRJj8ifLwLCeNTpcNo0VZLD2U3sTIF
uMq2q53jV8G3ySs9GGASxvWU4sddOe4yxOjceeVBW40rTwhmCubUWOc0KnEJCMx7t11nBchKnaBo
41DX2Sa4uBNTFKzceW0HRd3vLP+r13y3lTlgUIdFgxmgbmeHjORSVO/2IhaFj3l2f7lt5ltHfMC4
v+sWX3fcYyM8z9I2EIzkjlZbPPNDH7dKLMemyoNbr5cCHp5ZA3S3TUEEgtFbKEb1GE1rNrMwqQ3D
mdf2kuoHKJkFafXtdBUYy7BecHcjxwaM3BhTc+U5BVTsMiV/LcckyVSkeDcwSsaDBc4lxUMvBd8c
H0uPZ8PRg8a33orshazdgltofLeLMH0vkqJ+MuySMD63rKWzqo1WvxtpEB5nK8w+WqTykDYurD3P
3OYWHnQMMLdRV0985ACFVGndqpnxxWCA3hRLQhCOvwD5YPrAOCYsiOtMrxai7KpVmAxttK5ESqRD
2sJDCk1Uv7qRm74smAkow3+YIBwVvCJwVYm6yYMZLFJoc5J0YTZssCIl86rI9XITVWLANNQMUb02
VOUdy8YqfiYtC6bkrYOKHcdWXjtYKJRoTLIpwkhSetvN/CRnW20K29oORkB6R1KL7MyhO17itiuj
wiPUB+Mqdxri0pd5vhuHYhnXbtEv+yqYLJJgcBvtQB2EO7sczQuCt7GyIXbloHN+yULZN0jgJN6v
xqR9yMZgxQkRrG2VYdTmcyAzlfs3dzbDVONynwu3fFlQ6xzCsCMZjzkPhCMpxFfSVxY4JNPdl/Vo
30bs7MebkQ5jRNQcUJv3GPCwKWbpsokC/hbbmJt08Zx5CbzzEpkE983IfIhSNAM2mPdvuRQktGDl
zVaYDcwrcxxwANY+SRHeQMZ71OGM4QxYjUjm1THoHQfSkkeK7SH38gY7Wj/ZelcLC6f1MEdcx70T
9unaiIDAbyqXidK1srvUvrYDqz8WVcVbm+MfHvhEMB3dtGYbxHmLmQJPUQ1FccQiha60WvAMgVMc
uBSrNXdBweJjRp+9Ek3DcV9oGdwNylvM82wNFXsemYKGTXtZkt0xT49tWaZwKvDdXjOd5BwpOMnQ
wzZtLbfpUHqwJcKmkB9o/VVxjAgGM1HXD8u4kQWPMExF2rwOqEzn3YyYeydcU16Bg7Af0MXaC1mc
QYK1sBjn7hAqV+NQFWCyHF7Ag+OqNDo6aeOu+yxsxU+Rsw7Z1aajBm57v7JoWAdTwk/OCiGf2lCm
/hEX7Gdi85fvNT6qCVeLwlrjiqXg6CtVByojDPPePOnOn97sAHfMaW48+d1YQpI2P5kBfpkAioI8
BBQa6s7FNd+vzYVFDdmaLrksBZ6yA6gSa73MHCS3XeXDjZUCLMZF5bjX2UJE4FzhyNhrMedcnE1j
ftl14QNP1Z7V78dSZOz1EseZHnWbBWSo9nO0SzM+qb09+IHczV7rDN9TWjEPvMMcVSE3LZfpu7UW
A1dRCzKjvivx4aebEbuqC3Gj/GTIZDkLXBKtCCKkxolIdpq3EY/E+q3RnvTuwSalGuddHVD5J+6v
uZrAelHXiO5UDENGyBUIicuYcFbyOtJt/rPUQ6W3jKHb8qb0pLFWYRNYx3zOFnezNHgn7zn07Js2
MR0mMAbDhrXIoExserwy/bbDXaCL2JgCF+njMurnpFRL8gDMYRrXRpje51loM/BvOtNv1pXCFBLb
M82/ZbXqPu8tMqH0WC3yeswFRAC77+WrWaUcb0I55fNCYM86J/gZCzcul+Cl9vEKbAnyK1CPNhMA
28ZucAliwONDigZw/G2QR6/KK2x5XjqGUpTh60UZSftRpX29XLsTWmdiIULOhqzhGdMOiWk9Z7qB
xHapErsDSpd05tCGFOdZmfu0NN7ICTEu3iZox/zV9HrvY/Km4dpQkwEYJktt0lm9onMJZ02RqWRT
I85Z1tV3YZoSm+cFeKZXc2qM9j7gCjimUHDWFqmhEE7DZVBrPTXTNrpE7XbGcTFhj6jSXORWjEAq
/SXLcfxjVtrN0F1uO1dxpXhzT32Anw7oWsNT5Mp1W12+KPyEnLuqMMm47EXOwBe2AVEcjArr4wC6
BOhn18kIAIRfdhm1qN1LBGkWxgsx5ZmzDqmjFYWnqABL1ON0FvwaBOukbp2cMLOHQ+wJ3/9JprK3
eSQ1TM4u5qk0NoOo/MTwQ1ZQY9vdt7jsZ27soknrmEKm/eUtqQXFhkTyVcAPu49mX3RbJ1ioGNo6
7+7NsaaizytnJj7V71t/myRtdtO6Lki6URnRdFXzW0erIelIqKECQUOXEHKBP0XcuZMdrIXL5b5y
miAl+zp1jHLT2yKnbOwlxuMpWIL2YKaqhMLZRRUj/5onF9+rNaKIAPBaIlHRZrb4n8BaLOhqhumJ
Dz/zG3Jaef88rn/hzduqIiDHWTi+V5nl64vvze2pjAzx2DndrTD7ca07jtLYRFXUAgGMEvN+8jCX
Q49HyBbEmK7IA2jz2auuwyQIS8539kc9SViUwSUpCWH/YmEJFk84NckKgdRgOmfbmrv8bTQ9470r
MBIdBBun9J7jYIuXfybUqmgtArSSrPUO5lB7+VFjA34SIgdhCekriXvL1Rzz7oMU0zfA/GVtjeTQ
mmp0/V8FjRCurLCx38DAbfMMExQdn6vV/Kjx2TzyEZvFU9hVg9rmk33tqNk8ePBG3NgpNKxAO1jy
K8NomgFsgakeerchyIf/gUW0X/IPT9sBDMUhGfwFT0Y5qOq2SbiyUiZOS52dljkz+127ZGK+K5TH
SeEyHYMSqdIz4x7hfMkClkgsLXeEmalU99Vzi1IXWrO7xCGMg/w8FNhGtz4AWK/7Y6r0b81Cbtqf
+mGQPz/D+aP9b5cv/WraGVCIGP7HX/8Iwepv3/kC2vrLHzb1kA2URz9yvv/px5Iv/WMjfvmX/69/
+V+YSvBdHuf257//169mpEHhu6VZ8xeE12U49J9POf7X/xxE1rTZX4Yaly/5Y6jhBr9dFqiwtSwH
ujAz+f8Yajj2b+xWWRcTrIiB6fd0xf8Yari/hYDtmKxfZhuMTZmE/E1X4/zmRAxSowg5H2k4zPb/
naHGH0DCPy9DbHolopiIsWLuZv/TUANdjTYHH0urL+w+esxttzVwqWS5zxl7Sd2BZamLYCYE2ZUC
XklYSuIoxhAJ/arpZZgDD1rU9NYy+wVfGkEqMFmmsg4o0wQQdBjlzim1w+mmHxr9Cp+mrPBYhukO
qgZJQ6A3cBnpaDyUtY9PuygsUGI2NcGWdnvcN3yXHdNV+2TMDeugLJjs/DHDfBnFsnVK0pwLLNs3
SrdhuVeLb91kJfuXm8no7PRlHkfXIBUkm6NTUckKKmA6tQytVoURkJOq3VFRaRbkvNCF8UKBgvHI
vXbmeu7mHd7B3OruO51T3plNMLvmQx5NjngsQqYmYTyCegJbShVC6UeZJiuS6Z2oHUBuS20N/rdN
J5iNZ+EVc2DESvXt4F17lWvI9sEpGDj13zXSzdKhRSumntu3pLhzB6o9bkzQS0masoZPymZ+VXPh
r+wumMQXWLa+obryxFU2lsW7ZXRNDrO/0C7HoRnJenoYEdi5BF2r3oLq4/FGPATlpEhrLV2Oi5Wx
jNitvcBIeRJEOnISHkCqi7J9JIyi2k+isYeDaU80Pm4qdbAdUy8xJMaCXL73jujHjUPnBvs8v4sK
9c42ogkfRito5ngpfaPb8jAyHtHSmONJ1FV9Pc6Waz0rUdBnesVN5Qzp+BHaE5Wu7esluvEhTOiD
aHovvHL8XlFxL1NwO41LIBhxZYwwoM15zHNMo/NG8Av1Rabp1QMlaSot6ykYrcV9tYH+qA3LuB4Q
fm6ZJfDGZDEKNEVwGX4ZMjernS0yABIZu/h2W5RGMx7SMhH2IYmUZ+8Mu3XUe59z++68Oejhlo9N
ocrdSEPYAadYfIH83hc5lPbBDcXrVEzBcDMK7hvajypInBgrtUmFWhiREZ2gPqTt1VAycjKw60+K
9FbuFXCmXZXSfteD13xZk1W5a1P6ZXRNk082Abvu0AfUqq3Xcs7zNI7yKtenurLlmmd9xADDi7b8
yohsimztSjXd8PC75T3hSdSs+KLkFeddduZxCDnAYwBhbXTpyzFmhef+4jLfJkHgvYx5nQuqPT6J
uOdepn1yBVt3Fyk0AeetESL4H7Oe8O/mwocpSEtd03414w4yafvppfkcEVev8A0UXtrbT77Tq7Vp
GeGlXNFrSw2ZXM+B40G89ds2GVi3+mo85BRdxpWaOC1XLp/ao5UuBmh+E3G017SWuca4nhs064nJ
SEI0+ar0vXoTsgurV2GQuXu7G6JTw9gtXGkWfdHWHFIbMtTMEOuFSZnrroJcEwIw5IV7IoXop4i8
m9RnD2AjvSUUfqkS0bw4SxU+5VxfcTV7qiVAPpp+fM8OvKuC8o6I+TJxr73UqN9mY8nA9haBty79
SIEftyvL/nZ1KzwsziOOlNq3x3lnwuBJ1rk1RiMxBKDXfjVapyjLmraLi1p8jo5w9HqeoUblcNPt
Mbxx87xpnijpZ//IEDZD9VjrhDJsmMAEvDupUpTxrWNDDhoFFnSzrNxgjbpCRS+BiVteMaebYtmV
bb6sfWFE5BxYxFNXRpJ+Z3mUDc4W9jtsOqMcv22wfhEADIAcQLGjsKKRbiangCVa6vnshn0xbI1A
tq+1j9DhEAzJ5OO5TrVD9kWS91sGuZcqTY59dC4iyF/xMPE7rEBuKAYVfevSBhmdj+Y3gxPR3Wgf
ONfOcAeGgg53obEpm6bEN99Vy3Co8fm3b1ir6/oXCD7X4RTr5LfMHFvueHyS7O03dk7cWzpZlJNu
Caow9KZiO/sIBZ9VN2XiZGaD233S5uYg0OE3VA08XC833Y1KcoNbKM2SELWJOjdzMs/fmOmFOjZF
4xOeONH+cQR5766R6U1mjZecnSFor4OmkwcokoD/wIbBGzYuZMAQ1ny3s3Hsf1XS13xeYxtXwvVO
hVbiMcgAN6zTiG72FMjSe6vLVvOgk/SBoDFU9Is3qGivzHBZcEpDVQyr/ofXSxDNYqbGfTJ4Jc2d
IZcznNAUXneDFXlFCxOw3k2ccdMjzYPWthhMcIrWhJTjuy0xVlye2lhVIrDetNWFV0tYzs+9Q4sJ
3823qjWyJss4wP2s1rW1EH9RgqkOxnF+hnfzyfAMfpER0rKFRYddLovuJjYi1hMyeZytDNhiq2+D
FZ0q2ZHuBOMkzKyrZUpoJ6wZSH+u+3adevZ45Tiqj0Fp5QfVufP9ZApI1LL8aLza2PfaIveiYGBY
tfyXbU/TtapK4xD1FlPmDFJjANZmJ+3RR+dSOPHUSr2FCZavQzFAPxZmtOrzJdh3/B5XbcplsBLS
aKH0AqHp80gCN889WrlxGcUuHM3eia0Oz25YjwnEKF6+8Vq7GWqrKIfu5GeloQ+GjZf9toMHd9OX
jd+ce8dw/fs8DfyRwf8YcT0wjyKTrydH4g2YamQfiHckTo5RfuDEopbhsPddM72ytGmR0llVuXO0
ePAR6YpZ49DXTuHBRc8KJr8Bw2+YjcU8vjWIbuCOQb8Sh9IImu/KzUZj1bCnmo8QUIJm1+sE1t+q
dLoBm39QJ0NAlyUB1RQcrfdQ4QHRJQ6e/495xpF4mo10vF3s9NbNUTPBCfMpZtovy040zPbxGHaT
E9uj+5W5A0Ryueiy2nLRZBQMaT4dxmA6ENFi32Na7Zs1pScBlECqqCCCnDlAFLbH2Zsc01ix4IpK
XlDTQ0kC4VdnX04Rlml9ZqDo69spqF77agnrDdNIwU6Gcb1j6CfFKke/dqEd8jj1+ULCQgIXUdDZ
SW0n2jDBdYd47FVxshfYH6wtkGlYTBIfPKetPgorIYSE2Zt9n1a9kb5afWRNm84JHDLvTFbse59x
1bzKmzb9MBdGZUxQOeGuitoaySRLUn3y7cr4I9zm3+qCztmXbC5pC39teX5vY/7eD/3/1itdJE3/
ea8Uf7TG848c/rL/5Sv+aJUM2/6NC9bGf4CpACmF+396JcP2fnP8C0kCMzs+SNqlv2+Ag99oYqjB
kF9cfPeXjPG/NUvsjRExsAR28AnRMFnev9Ms/YNGAVnzRWyBZowxN/sjy/sHo9PMdZX08GV+N7p7
+MHX+sV8uJjP50cf68rTv7IE+f9kk+ZHIlYI0VldBsP8Bn9VYdA0Awx0e2LMZ1NtPL/+Zdiztwrm
owruJGtga37tp48UFOFFhQke/lRLKisqD+7dT0NbMViXuGweRwAVZgqruB3iNJU7jyqVEZB1ZmN2
LC5FFjw91j1r3ettB+RqUKCub21zXZCk7ZkGlRboz0tUUd2j7NTry7NuFWjYdtFri0gzja7s4VcT
3IxJeXaq6zb/IpU4xHLo7Y1ouXEq/RPND10w493y4Xbh7DQ5L5YxIv/L2vhtt7dG8mEm1plzaDwl
5psO7Q9dgf9z068+bOPyMgsl9n2iYWnmkpqkPOqCbQOBXveieQxnknTT+rYLvDs/UXeVATPPFlu7
FTuzkzpOXH5Qpa5667EE7ZvDjUqHr7FAW2bAQ7bC8m1cstgKdqEkVypZAK0mwLfmrABiCNG1Fruu
zdaeu6wXY1mLYWdU7+bEImo+sc6HX9hig5PDVo72xq69I8PXWEzwdDUtXQgJs2wOjbnENu+eagDw
FPbKGW8mlX6NjX+WPBqDFC/dgd9nO9rDyqrPSdgcw7w9muNh7L6L6JS238X4NhG61CQnwXIy149Z
la467xSwHtPpA4Oc17E7hvLB5H01vbMA0ougb1X4uDOHbVfdhvOnV5eIfB+SVq59u2aFEDwb3q/S
MS9Z7pCcPX/vqxtlA41uRhrrXVLvOSYBhTEgQ/4OC2rYluNj6ZuPTXtvR2zTWnWNiHfliF2QPgEb
gyH8PsCYFPlTC/xIt80WLsAqAekseL3MwiPjbdbLNwipTWcfQvGUVM9V89M393afxV0XbpvR3c/6
KnKtzyj8ctIPpN+rXj9aC9gj3h+jPCbBtiUMZbSqq5aow9R6a6lt0vZcFk9A3FjX/CT1S0eN7k9l
zFfEFusYASo1fGD0+m5gJ42yx37Bx631fZScDNM4TR3htrwbATyykRLIoHaAoht3CJ/BFRNNEm3G
JFgzhjzkBkk2FFmyHdhsLHsYczBSAQX1ZzvNDlnRr0tqFjjWUHxZUYw9I1b4cIE620a/Gqe1X7yL
kaQjKNaluB+GnyojaTh0znoBltpsDGzC0JFEtqmT8k7r6bEfrJsyUsDCBvs8BcA3CDSbi+8uSzZN
M2+1RznevmThCyXZlpTPuI7CdaDfbYOwzISgH3inDnBED712VEHGlpuWgMspPdrGt7AOuXma8pfS
GFmnfQb623VU7ARqZVRqi3r+foEC1Y7EzPQg95go4J+aI/FWlcMNvPC1Kt7zwvyqDL23qzebHNXc
XI7FdKVzZy0oJFvP2niFPMGAehygBAMU9ZZmk6d7g2Tw2f5xPbJlyuvWSl7zvD9m5Ah1pQLxsyCI
uOCYHxppr2ffuk6dfjtxxPns+yL/pYS61vR0c5DmlwU1AFvEYvnqp8cpeaj0tO39nTWyYQMwtkxy
WyXPZvpsVNZOubd8UPT/9WqU/TorimNInhxj4I7wZecBjNxGmEDRSD4uzDx2CJMDzGQSaTY37zli
FhUhqy9iGRA8TdumHWzR3tvMaoi3OetYC3l8WdreJToj7Tuxt6XGkD3MPxmwUy3VVuXe1us/hbFQ
khDO2F4wg0QoLUYsFnNr1wYfWwKn1Fr1wllNDNyRGcWd7UDmiw4qvVwnxNCR5otU5BCRtgzidUuX
spK93CHAj33vp2jPsieIzcdYl/X5k9FlW1lWN1VGiugSbenj9GRxNc8IIYjOa6yNVcuHXr15FXgb
m7xG3/zVekDbGvchaJfjsNzYUhHFdA69+8j+rJNpb01A24N+1QXVerAG2Lmk1nnZXSL5uuJlCIGM
2fWhF9MFALjxpi0Ls/fCCe/ZO5HRMXJhueY72K8d1pGVVjcBIR3OJG4V34W2yMzvM08TSdWsLkWw
rLt97dZEgKhD6lvntv/W7GACcpeA508B2DVb7SrHOfrh/VSp68AiEtv7keSel3PAQ+KDZRUSpnql
wplcO3+r5bWfznFESGQw+vugR716gdMaKJZyfuLkkijonN3U2wjyQIrxbNTeprYB6DneZrGrbY1W
jH/pXhZmDOp0Cbk32NJXF4kRL6mDVpsqngj2oTuaKcmk/rJWIyuNAT2kJBDQdLetAxfa/2rbe+a5
MTt00G+L+ZmK60bclPLayd9T7SEyimIVfKm029rZoRK3Czywlc+SfF0BdDMGIgckPwGqpu1Nh9Rb
HvsmJJtK3GUWFW/P77e4+MT6HKYnshMqh/ZV5vvCE08iV3dFsGyM+qnzlzjVADlbDNLFXXAirIe9
7K7g4uoi7MvhcKWiMY4a5xA4nHoIJBzl309kFRb91bjoLTkPBDfrIyqOmD03ONY1D4eXqHzO8+C0
DCD2DPGQFedsTvZoPq6rboHx5dw0Rn6YhugcdOntn2rS2z+G33/2gv5VBk55h9QQpWFwsa0yZ/+9
DPyTDDyxq4UB2PCVH7wt4ca/+zHt/b9KXP7dsvr3yfvvPyaiyaMqJVsvIrTlr6Udu7qiM6T3qaNy
6yRvJqBmv04fTfuBGIlVdO1yY78Ox/bFurLrt44YyrhFdbEimF2jAQ/TDUNtUqKWXep+5MRp2PmM
fYrHEwPZsWDeU0DHd9HGzCOyk7uOXapIH9nEzv20+b+/Zc4/5Ef/86u5CG7/9KaZgYDvpfuvWYRb
JoZriq1Xg/yq2Cr1vk6tq6m4lWl0diR830qe8Q48lI089FawGekmm6LYuDwEQ1aeHfDTWZcr8iAK
iHZonB5a1tsxFQyN/EQ+bxtggcopoLxKvS0t1qsoumLpTki3iOdg3NhtSgJcu25cb9NMT8JCDdPd
Do5GX/PiBwQn2t6bTMOPMlqzfF97zm1G5tacv6rR2S4BHtkKgHL72lVWt6oj78GXN6XvAJv+NIkM
qpoHv3kstU2Dnm1719ygDok1h0VUJvG4oCaQ3zW5l1KHcV8u13MSHmBxKva+NPiyrz7CrrnWOUSu
dNgVknBgozqYTbaFpr0e8yYO0+dUk5mYgr/sCC6N0jd/ytbs4a8bOR6s2linRrBuzZNIzm1KXT5X
u7oC9a7ddeD/GsV0yGVAiJh3GBn6VukWyK1jDXEta2ymxbbVDwKGotk1sZdVq0kKkht/dQ7uiqZP
aKlTWMjhT1o/lBAppbyFOMg5b31TaT5m7Z3hfTidt24da1ubL0Viv6CT3JQhFZC/WTqLgcV9Pqsr
y6JOuwSaBCeSBuJ6sTeVHaWrbGRGUUJclPOvVu4nRuoB55/TvlTE+Fn99cQEzonu2hCAN8+tgA9Y
yBZ1lL02gmeoGhA5RwQBj8IVO9v8MZNiNUQECPtpeqfJRTX4hTN4FClbgyH/lrCRM0YJU/LcdO9W
Sd17r9RubBbKi+jahCDKFSXXQz3f6lbFoJ3V5SDbz4yLHeZFsACvqXE3BpT6TL9SajKnhNXebXUW
7Nr03Cf5pnBHdkxvPvOoavEe/bT6jOgaBsv9LmaqKzODoBkB+oweh+7Ws5+sCyvFsAg8a64yra+G
Wp1L81Uj0kNIpuDvmtGj296Z0buE6xQL+pCx8zeFPrJ3XLEN2Th2RMX42rftZoqOYpTxjLiIXd3L
gpKR6vJgdlSglcsJop9snxEwEjc0rLd6GlfMRFKuC9e7mWV+Gxkmq/rsTo1EmetfWs+bIthfhHOd
xBxev/soBGhIAALAjX9wnHsci+cLdNh1qyujtI5JBWlegLB2JeOYZL4KEv+tWQSUk2WjKuvcW8Or
Csd9MGZvWvm/wsp9jOh/LIR1rlVvqIXOTSjve8Pf+LNDJGB4Lxvuj9KPjVSdSvfRI3gwGf11qJyn
wT1NxrAG3v5Ze59hSBhw+wusKCo9P2bgas8rvJBqrJCHpscAyG83WFsZ0emk0UFHvypd/ZJqeGSx
MS/ES+qnNrtldryS6t3J/LPpE1yBAJctFWevVO3BbpbbCwl49nKe4Tfq8nA2aSASzcfocfFyeYfc
DIXiNEhWop2JBHeAArOOm09J+9akX23FQinjFnZa2nIRj657ML37uoz2OtX3Bjd4c1V27EaSezcI
nwc2kihgxQXivnEaH2r8wfXJWrWXQ1klNBPzIQMSy64Kx+RANGal3+rK+hdmHrCTf1HCXw57+zKm
uTwbA9cM/xFK5dSBTPy5+4wmhToEQtQgzbhqI+7tSX8suSI1zRUfeZs9+flw8v1g4ybJ/cX5j4A2
z0FzRmk8BLeafrh2cJgUDQP9Yn7K+R+OBwjY6+MKkK1d9gd/IIRyYeEnKX3rl6Z1VtLszmYtwOsy
1CWew1TOajaKu0FIKnUWqZ6xkfR8i9yb1bPLPaNqWqKcQ2AGJqDX04Bq/qLB7K1d0t2zqMJGOV6R
d7siPmhVWM3OYJBhNrsok0dUXWj4AobBH6K+Geton9fpj+H+jOObohpkgb92nAWYb7sT6qphnrqw
TWZ3O269hA6UAAz4q0+e3x0rlN1jJZHmTC+RN58apzx07vLVNuqoHK3XRlpiIc2e2yTdGsJH3pvF
7uW05AnJgP+oGh8WedL9oEO/8edmY8v+EA7VwZiq3ZDgtg+NDSX/Zmmja22LzSXAJ5zFBpTupwS8
XAZ7Flhb8C6x6JwTWNg9e433KdnW6pTRoTntrpoBujPU5g7gqdC53R2K7VVKB5dlcQBaFm/tytbd
QdgJ0s9kYOoOiT+X+zx/KWwfjXCkHuYUn0LtX09RdCtzKIY2xwFncN6j+14KRDvfxCQcLkfH1Hin
S1oQ++xVgG7ZTE6Lvw8ZyYT2S1HND651GhaSBFGWhwh+I6u9knWyCTh/kbPFg3FbZu0OXSft0OeQ
wXBHU8g7YORksLwGTh97zNRZEK8s6zXwX4fizkzHozU31E8Yii1I5/+bs/NajlvLtuwXIQLevCaA
BNLRJJ3EFwSTBt57fP0dqeroklJsZfSNelBUnHMIAQT23mutOccktcsuNfCxSLiY0jA6Z5L8Ure6
fNa00omQEoOkwbh1hYCPOhHbV13tvDM1PCQVDdk1TOx6J4QKQxI2q0Lrj+HE0X8o7sS54gOfbqaW
GOcmekD59bMhaZW6TC1qVPjlHTlna7XOUNidI3cBlevjMVDaDSJxTxvCdUQ3W0HDVTEMTce7SrlN
20fQ5+zW42o4j6fyD1rh56wPSVjVM2/qobR2BWg+bbxfhiPVuaPNJ2Q/1J/mi6Ylq4VM0cBUVmIN
rO+ca0BDwgQPvooU5SbMjRurql3VOHUJrzexCCYRBZbxhCnFmetnHBKrs/y1mN80iwppzp05gB8+
WxONfl3pV2GFD9+SmLsoCzj4QCBqN38340x09NY02AEcsessemviM1OJdTsn9lTdxNo7NmRb7KSV
qR8GmSNSKPh6Qyewe2uz7AGcNVPw7dg9qAs/O/00LBs9vh3mitfi4dWDYFWJj7Wa7PpUd3MhPiyB
dRtlzIzC4T7EYzCqYLdic5+QnOCiOrgLdNkXRPWHpGOfj0M6PQXYI0lWEfEl8k9zLm6tGTfIUPSY
ShKjcqsOS08dwZseG/1+ILRMad6zKHT1LkDQbN4q2OU1wfwYzeET5ctdOInVNtFqZA19JXtNr1vU
OwRQdx0sKzp9dWDYskYUi9Hd//uMfuHB/LVqixpUWthsKoyBS994ngcdbafljU0EPPkeCTkpQ/X7
mdfY2agVMYiC87ty0T8tz/+5KDZkVOMYsCS693/WBaOKPEbgnG08nBN1xwNFryO43YoQ5pUrPZOu
bl8j3Zx/5J+FFcJe00IjpWHF/IsaGDCr05tsOQ2BxfiZrsCiOU24+feNfXNf3A0OJFNDCwvz5M/7
YhbYhjDw36flrqgGm9XM0ZLJQUH57+vIfxpZfz1ACdyIoqi6KDEHuCgT5RbDiTGYb9ZDty9pTDuM
qT+LE6HJt/PefNjvFTtz5TXMDFJWdxQY1t1VOuy5eLt4ojjyAdVBklFB4V78HTohm0MraE8tCErF
Sdb6h+FOJCzLjuhXwpU7vnCV/7pjrgZSjpf0G44gI5EiMIX2RHIJABlv8K033F77EsZl5P376X7z
cBUcriLDIwUj6GUNHlWh3qNQOskK1YUWunI9XbubP320/7mb8xkJVyvGQb6BP18UrEaYTZP2dOYu
qfAzk1sIPORxxzs0PmvRidyzx6G11dmZrjQyftGCL35vQItB/5zxWTrQhj+vTQR01IitfNJWA9gQ
mFa1LbraTnRzN3ko8Nh2QKnVzTnnGtIV3ySpP5Hf2MkrA9OHfiP7BV9ntL32hV4giX49FNzL+HwJ
nTxTdC4eCv49E+VPfVK96rFa517540wLJM3cDo7X3t5vfscM0SQd9gJ4s7/QYTTCF5JruBb+Shj8
q06Xry1y36w4/GQoJni/Rdm85CAkJR+NYPSn+IvAwmqTu+ZI2WPTblMVW18nWxOjcZd4127tglr2
6zmyqJr8eNyJhnY5HpwJEBEqnuP55SruKN8gRtd8MwmYauyMvYPyIf15Xhnil+ZwrYX1zZM1JUZA
ughpiwC3i7W9l3OsGfN4aoqf+XTPyf/fH6f+98+HAAJ6EeAb0XVA6S5e36ivWwohhgfgFMw3M4kR
/GPV1O8MkhdjBJNawGGboxW2CQrOEnCIGtqNsEYOZtNhcooarQlNecVTlFeJCi4c+AeRurakD7UW
sE4cCd9zNMSdGZtuYfij/BKg58wpvrr2CDR1HctAs/ojVgefDBca7jN9l01mrLNxq9L4tJD7GzMt
oeZFn8CWRTddSz3P1K9h9jXXXknPuYsYMKbMOftNLX3WPRIH4dzIVnzFwIg7rP/96BhsX67Yqg6G
6wxUYuP4i7cg55OaNOn8rnqhfwaYQXxzgs1yj5R2Tfq4K/v/i2/6fEnqwfMQHjjBxWKzDEM2tM1M
2zS7y93J73j9xv3ZUn+dcP93AfrHtayLSXxaBCLJiTOugdgeO86b59inqndFTn2iyMfX8ifWmH8/
1b/3fDpLfOfsEzqqgss9H9XtWAxteRKS/dA9zCLAyscGF9y/r4I04e9fnnSmE2AqPp+cLg9qWVQj
vZLFt3wu/BSLz8qohRjcD/qyEUW/Pice3UC/D7utMGHRG82HTr/TtI8lFl0lPGVKh3ztvhH5OF7i
+HHWPdxTdmXWdhBtyzJGBWd5NfPbiZgVXX+ZNcUbcHoHw63F1Hpc5rWA2aOUj3i+oD9sJvNUhdsR
wBBJMcRDtvPPZuFAJxNXy1SzMuKbaVqbNL7yci90lQc4ad3Q2etIJ5uFgqFj5lvVsFIyLJ+Dej+I
N1Ir2MCBbfKjLaFxkzze4jFxNP21GFOPHtQ5CCUuS1fPzn69jg+HiVv0cylLtEBPjND3UosgLJp3
mCidwLRWWi9vtDnawrRY10Frm4xL5KlbWUw/cossuq51lDHcEbEa1tNRotbSxTUSU7+l+15LlS1b
tb0opyRAtBRBh69uyTv2x+6Q6uOqiibbEkfMyZ8Y6PeJ+REMhMak7zKVZUtHrBHfxfp5KDRQvsyk
73DxUFhSIUj7YsS0PemUM3HtNygPpOiJPKvHeTko092ckmRUUpPLZHGxlMnopLrgHTXzmvn4apxH
8vCYp5D81i10EyvXIKNRrD4GAmJ2xg1+pLJwZYEhHW7m+jgSLZE02rYgDbWaVHupaLGEp5pOS49W
USnfkxyF6NscGmvYYFTPom1SRxkIoLQQ72Myr2dtuS+tgbHop0Rk66iqIv8xI/CCB0P+UoAXEbcP
MdiBl8qxLxr4TJLRl4EN8P+fgwRC9zzvypnpvpncLzl6uzj2C41sua5gRTe8ehpdQXwrRmpl5dwe
hCY2D664WPTff/KbYp2hCERwXoc2urtYuRvYYntUNy3898paE09qx4a5biuc8cJnYr40hUCO1Fdi
aV5NuFhoSnt6L5swTX2R59grJCEOx55GAMxZ3P+d07e5b/Y/QmPD8W0VKB9EgjMqEbyZgDVZqGiW
x9wmvtrsThmjVyltrJUc8bNikzTMEa000ZbO0JKWoNSHYol8AhWdKWjdLulPTV96CIZ/sPds6+Ss
9g3XkhVvi1jw81q/j9T5oCMcCYcvPpHtEKJXQCtaylSw1RfNAbrrrd9g09SVz1yQXIu4WhMWoGYx
t46OYS9ix6PvUyfOoOT8btA58ykK4gQjHtGe0qkvmUrTQBGs2yyT7QTDzwj0aq1XrBs1LZe2Wm4z
IkGDCJFPhHt0pYh3Zs48NaE4tYbUlwPdsdrwR13WZMbOG6Ec3SQJXpegylYkftU2Vi/eXjF4LNL2
Paka/drC+KvO+PM8q0oWeFaRaojjlnFxbIyzQQRyYZ3SaV4b8i5GCFSWoSs1JH7FynTfa+KPoM8e
CX7da4EWOFAOnEZBEEA/qvyZJTXbvI+BgXgnuXsgs+Q44UGfW/hAzTYeAFx8NemNKDxo5VPH2cnq
NF+dks0cT/fW5ImxT66mE3f666Cp/IfWvBsG3lmJPJLptas28Yx2tYwehQgbYafYbYXPchAfjMAf
tFvsHTuysGwDuWq1XZhuJIOfCY9hdVeG/mCcZZhIlAWfFqiNMCDhPctVRsgypvVgSxM8VkY86qNN
2CGxsArLQOgJrfxjnulrmifV+qGZ4Z6IbeIbt1VyJFrRlvm49eBZabctjWalrm/k5D3u5xeFFzIi
qDyIdl3rl8oLvlhwcvTc1XgkIuyARv8HeWIoArodFk3NSfLMEUtz3VmYx3TZM8RjmwWuCosrQYuB
vdivjeZGJIo9k4utFVBLMGxHfiyXb3qm3CwjahN2kG76rEoTc5qxS9NXjcxnMiv33aSjUy5vrabf
50m0DXX6PfXPSJM2bYAeofVbWkMtYdNBa96nLE49gvWhE9ZxTsRYI3uxIfjySEMjHT19zNdaBr+A
3wn9nvtWH27CmulEa/BoZB/H05qBDN1iC4GBISTP6sKLAtBgG2al20/wFGt6B0Kc7NOm6+1p0s/r
77zSEdUQUmRnpHfh316X9Y9IKU8pgZgDUApOjmxzioybSeTJSq7R9p9x/F6Lg5OSsa6J7xGiC3n8
EGf+jIrxRtCHr17e1ayRFhmVoUw+SIgInzlnK2Btz++W7q2qOL6V5sasJ28wo4MyLh1ejtSV9TuB
QBMt3GotJnvpqapRYkK+bBvWVYLuhNFXOCbVZfCoVHmOSOpBFVtPQLWYME4dzWMkclrLNSTw5Eiz
3Ed9CwFBROSnbapO3hVt1NMFG30kkPYynhD2uvBJXJg2u1o9xaTcTbUGpBd3cX9bmMHHiNvJ7Fhe
4D1aj2Iq0mhvbVIQVzLBeUE2r+QM4Q15gKE6bTmvtmiK5FsW8ycC738KM/tgn9e72IQuQ58NiYB2
NMr0LjS3/KR1lPWbFKSoa4UYAKz+YZhbNBlYnDPxAC3uecnKu2UYGQiP9TZm01Lb+FhoxTOTpFWi
KR9RUL3S5dtiRrvpYpbH6hwYTtOQFyZhBx1GcWs02kFecGFWMxLIQQC5CGyhrrQHCDJXBivf1jvG
uVFgGbr2VzU3FGWRWCX1TjQRFfOEZOrfJ8tvfj5BbBrIG020QJRd9KxGTRs7tWpOFcrPuXpS+tO/
f/5351YVPyFF9tlReMlcQ7OPnl4zT8O62RRU9T3U5HzdX7mLX9X05S7w+2XOx/TfpAbmvOj6mE6f
HNm0noZY5uQebQw7pUFP+lTDSmbr7xw4RV8//vsOv+lNMcv57RYvHqGowyqKENae+cba/pw+Fazz
TeGmD9eK66uXOjeWfrvNabBKIx9QQbp6szLWi69uUtYgFzWbh27vyo2da+nLh2qB0QKFRrVIq/HP
qxk67KjKFD/JdV0PHzIvINzmzo3v5kfkbPHt1dgB+coFz//8t9s7B5CPjRmckk2z6aFED6t+TRCx
XdwX9jUd9d89OATbqqZBNNYU+t8XjYqADZ7D0vQ+54izcq8qCFAutlnOEL96MNL/qPv/n8BtHs13
9/bfc8plQkUQsTZkcvnJTlKLFdtiv4mT6M5i28iTF4PTVSjckYXqKlqKz+az4TC/TMVdrIBCCFtb
Uo1VPxMHU+lOkIAy6OPqqW3Ke7ZPO2ubZ9R/+CuHmAGF6JlDtuut7gn731M/4Q6aS7+Lp1Ol1bsE
ZSiuCVcfXg1Og5aOgKPHRCdaBylN7LLuObwcMIythKj1O9TVVvwzVQ9l8yxwrq+RGYs/mujNKo75
AuQzTfYgDBCxtJtQqn1hnA6MRR4yNv+FvarXq2PaHpvz0V+M7MKYmbq5kVQC+VKbbUmZDoxiLVjF
VxducXdtw6b2JwqfcNmWieSV8WwPuHyVusxWltgfdEq3UsjX0oLtT+Q8Lvb6rTwyq2T0pAoJ6mDl
BkKMYynkNIe7yJIfVKS6UeVh97L15NBmox21nGLH6l3QZ/QcqAn7fpUjldLn+HWYRY+9sEOyLUkt
t9CjLvdMNN7oEY9imt90GXNVcFL8gXgv0D1lqFZL4MkTCSfFumwTr0MRy7rODHCcGMW9WuSpa9Sv
OPEdvmIbuQDyptqna+HOc7ZGHAEi+ank5EmgK+GqzJ1pT82LckgXDj7FazeflvZZnk5x9zAgfsI5
BP3OpnUKkgfseFER3z2vF+stSXQ/bKqNEJR+rCmrytxZieb24b2Y6+g8UhC6BBrAP0F+jtOxRfF9
DEFbpdq0IVL8UNWU8bru1ghT+nRvxR+DKnoYchy1zGwrXX6YfWYjOhX7FzFH0zyq5PL6iMXtZPSU
Jb7n3XzPy8xfItGZsO8xoXT71hsZ0U+Ld9YdBiMxNCORy6bpyOFAWdxu2rA4pkZ6D9/0QyZhJwvG
Hez4BOt0qsy7OMnWDAzB3r3hGV4pCnRw/loQKYL2KC/sX/cc2Nw0Q40xh4zMmQOqClZQqA2kGUO1
GZ6xYGElOL+FKHSj8GEB95SJo921BinmXllrK4keUtx5cVHZZc9B1QIQKjW7SK7Rjzbo1oBt4fkY
6I1LUKlFCSdzho6GuAaBPm9cvXbRSRF/CqXXRYUbgM0CFPaW1NmavwP7OcpoL0RuHqvibQWDX2tW
Q+uh195XnO9xaO/FrtwME4D1DgGHLN/oPwXEtQlH2wBz6QgLZtTbVRBsq+iRN2QsTxLNTwMxTNS9
lNKDVXo4bH2hbmxhXENRO1+gEKaGySsi1EJyOszpAnem5rKTk38MOng9Bcg1FbKuwcGmlrAZkdam
HAOl/qXuc1tOMmeMGofJhju24jpAVD+G4SEwlN2gBkdYjT8tCwjdctPnVs53cabilIiCH8Gc3SoN
AqqlSD247c9DM6Ep6+Dj6FVhp3J6tFps5ML8EQNUDHrJCUEMyUXypAhsBQytc3FAapatUxM6QHUT
TIMXEnQ81vmz1VeHaiF12ww/l3r8UsRkG+biTrY4uoqig0bKLwgFN8tyl5Z0p7rJDcYfrYnImgMz
1sgnvdVsRdoywoNt9ySMvR2gKRAZ+4rzvMfQtz7XE3pODzftMKaUL1gAzyyow9J3bi7G9tx3a0sY
XFPhm6F0kfpiPfeC05pfk5gw9kaPBRipVrpHEcfxgnCzpfswDrtuGqBZZZ4SZy6S39Wgb2MG+3WX
4DrB4Qs7OOtedPRwZmOLbFVmd5Dm5zRuAG09a+mTYfb2IN2Yuj9X2ppuQZ3Jh0YsHGAvdlXljMjB
sMXp+xk6n8JPE6sTFZrTZ8uqiJBuCcl2xmQ3TQ2vTWgLUuvm1l4uHoXBa7rBmczdJOyVkCJftVBU
abcj4KypP+l8Lot+aHsmj7Ly2uD2KNJ8s7QP1YDTA3KBcjehAZmTpyk/xFhkoip2m/ZFFgIvYuSl
iW8yayte3dBKN9bUunGDiIFfdYc/J6Gy0EzHRDgngVnPlTsDM0yDpUdr7kwwPhbFwxx4Aw6bbPqU
gzeRBsVc0xpk/5GGmyTOHc14rOov2Eo3kWStdAtl4czaariScVchTk2LNduTkzENUg2VR/rxfz4Z
NfpclqcYTUSAfxRddtyh6NTElT7lvtSKDjpNpa/WSfkCzZhaCO3fvu9QMi/ay9y8jKVxVzOCiAJr
3+KSHOlWrGR1PMCEcOvxY+i625q+l2p4ODbZ0jGKhjpfo+x06LuphAxXjnXi0fXwJspvZN5VYazZ
FFph3Upht5qU7CFuhLcJ3W8pHjRq2qFIvDBlaRra1DGJwsqp4KWucIJucIdoAb05MRgJHLnRbfhH
Hm0fJCnqDT0vplR03lLfpHU4D4MLGYLw8WA7KJJfqcwMk8+MdT8D8gUWQxsftfqzbo7BEPpJdeqM
YZ+Z8byKl4XeVYay9rxnmgTZYEm+k6N+l6X3yXCqOLfQunYpxbdadopFDkHUplVYflVxuraUdayB
r7Gyc5vuSq3wTcXz+0zCujjVToKUDJbWvsfSvdl+5Ajz/n1s/iVfuDg2/3GBi1Nsq2blBNnsvXXZ
79e5j+SURJDAEZ6Tn7m7OAxZvUxchR6Lu1sD5l4RK4BjBB7j1bromyO8bsgqJkVSSTjnXgxgmiYJ
Rk2d30cbQAJXjl9T+93wZAeC8uZqeXLlapepb7Gu9fxvfp/WSbBiYfdje9rCq7VR0rkYe51/P+nv
yiHmWJomiQxyRf1yVN/E4lBNqXCyHpDEesMO3Ur6yIblXB1kffvS/Hali99pkRhjZFrVe+eYnkK1
tYZvZ6cb2ttcbp25gnONVv5N4fzHvZ2f9W+1kEGGBwnuwknc/prW7ciB95Pt/+5X9tuNnW/8t8ug
Bm7LyKx4QWhmdQQbCXblN81qsWcnX8cP135n3z5IAiHPXCEs1cZFsRw1jTLDpnyH/rBKq6cm+nHl
nfimztKpTP/vBS5K5CLn9Ch39a8pJ24fN7dTG8b8iiye60/v25Hqbxe7+LyKdsirtK15erM9u2gL
IWTSe8DAaZu3iT89zaer6qkr1zQv5pyzIclFkJ+vOUBjWhUJ6qncLl4Cfy5XzYpJCPGXjnVl1fxG
KUbj9b+3einPgPtkpHNQsaoN5QpF6jnk6Db0VJCLANkrL7PzKzWzer6TvxZSk+nq2cWNWOyiRE9k
pW1Hyfg0gY2q/bAJ+uAgZuOXmqveMhc0cT+hSW4SydoJsbQy9Fv4aF7NkTWjCjsbP7VkuJXLe86T
RqLtkvormuWnwBhua7SGEH48ZMQL0CrYJ6te2OWSkyJvlRvxKPf5ocJjV9bpA6wNty7yRzG07sc4
8UHuXnu63761v93qRf8KS2+pVML4a52WbRyYp3MwgeHNG44UV57rhWf9rBDhV/nbxS6+QWUADdTw
iaDs3C58IpMvHTHloLaRd//fcVV/X+7ii8xM8n3Yht5B/LionbxpZ94BOMTGde4mEXZv48FO1BUQ
HfVKdsw3Ypg/b/XiAx3DWRHKaOLa4VFCLSc/pfeyW9+kaB+m3Tn6oXpu3uLerWgxXZPifLvW/fc5
XyoShJmzp6pM7xFsbCZfGRbUK4vdt2vBb1e4OMsYYTrV81K/D+vRjXcIyR6Gl2CPDI8oolXjjTv9
uFwRkH2j0/rjkVoXW6EK3FawkglNh3B7bkGC0HVGR3FxjF7PoL/yXVgXu2CbA1Ntudh/lHJYlBzr
pnLrTeZam2vfxfk9/Hu50VUaAogsLO3iWqEwVgDdp/el2YRi7RWgCOL6tsOhUdSP/SBf++V9/3r8
93oXW289VlSpdCBbV1pPG1zzLmj41NZXoxPa6ksQrq71POVv1Cp8+WR5kqqhqsgc/9ztlVaSpcEK
vxYmTqUQcbyXUfMnhCmK1q6PQY4JIKAHHCwCs+qQ002AbB/6Do2u7CWlj6Vlygk41L6NI0dWGP1E
wacZ4YAq1EehFaEE6qtl7r/mub4yCZH+/v1onBnOW4Eo8fe//P3IcdjxrlcoTiFpD3ZH3g8uSWfC
BDmvUw3t6XktCWqskbyK1w4u50Xxz7eDq/PMoD8r5wyZi0WzK1NBUw39Te0QYk/DzYSTXOi0dcpe
1GjrKx/2N+/9H1Pti01e1oM0qhneIiJ3DfIuV0yYucFqlf+cfeHx2tV+yfIu7k4nXAstA8JXYlAu
3n3ZLAo42vpbr2xTtlJLCJ+L7iAj75AR83Yj6NvEdHJiisRldATm0DlY9v6ugPsBxM7uxtrpVVw/
yGdyCNYQ4CqrPEK/dFPtQ5TDfdKIFKpexYwQtDIWM+OecbmnG7Cm5LdI+popc1tLXOulsdFLj17C
UAyHDjUQQXBuDoR1qPBXdZYnFdtBbFaY0PBHi36vtXuNRrM0dF/pmbObimQYabeqIN/kNANb6+GM
KoBa5ortc23Yejs4VUUr0JNGw8mCgzCCcttz4EYrI+0louOomoNuug1Nmsv0MEI6To1B8w4sRlnb
ktz47WygWvrsx2M1bCpaKWiVEuG9UZK1Ne8zo1lpYoZpTbJ1/ACW9CChts2RK1oqwkL4HnO174KQ
HHTTrofRKRPwceXkBwRVtC3/2gjdYbod9dlr5vnVkMx902B5kYFtxMTQcTYxjdzOaHkrOd2HU1HX
qLQQLJbTrRwx4lYbtyn2+EvXmnJqwctKSvZkRMdq/swD34xGJgK3wQzuT0eqgGKjLKG9dq/ZuWFR
0g+MUSdD4kDovVrGPb3UVcuihIYUhcEqRY6UcUtjEzmEMNpooFpDeOaISJxhSJdP2DTKqUp/GDgK
umxbFRJd6BtpPE4RTgo9WvOzoQqChg8XzFv44aR6p1eTU5LyEGDYzHEshspHEDaOMdQgXH6mxbaR
SBoK3LjNt4EExk4CHhyJtxJWuVE11intztpMvCVAAtIRFcSbKqTHoXpo5dQFQe0SYnCT9akjhUzy
kx6H3kei8p5NyqoWNqL4GuKXr2YHf8oXpANVv6tk0x9SBs74ShHIeDWKraI55Mupk/gtCzRTJApc
mkdZhUtSaHdykXua3Dli/h7TTO3GV/iZWxobRfBTQ1YuawlxtgjjoChGw+QmtLN6XscWx1tBJw9b
KW/z3RiqSG0EnH3MnsNDT+il+ik1HZ6j11ZI7SB7amD41T3dQUuHWWNAPwUzYvoTEocmSn1abVi+
Yxd8JDLT17P9tMJchXYYrijdq2gziqVrNI1r9BoJHIw7mCJZWuSN2IuD/g2630obf3QZFikWvhYj
Z4HnNSnqFeMsJ0UEFKQ+8D6AP7gah2Yj8ub3kBDqc4CK/ly3hS+zSIRqth7z0zgH64DGsCIzPDA+
eiHYSviIZRV3OxkIhVR4iC6ARvfTvl4q2qrWZy0k95mq3WWJDuk6fpTz+AT0cxfjrWyJIlW7u7Bn
1BEZTlkOOMkLuwoyxyh/SO0ptSJUaF7YgDmQEztW3oOuZYbV7gfszH2cr/WBhkwwHAjQcs/maWGe
QVfX6xxUaCQDTNPXrTb5efhUJjdCdD+ODcI+fdWqOY7xp2jWXIgRcv0jq0q/WVr6vJkfwQU1TCCX
44H8G3sac69OIHJInR/F0j43aOGCNIiGB6i2Z5wCk2rVrtoHtXnWcG8lQEmTunAbi8mT+NjqL5Ue
EEl5RGqMYBLdYTNwZvbq6DGDYM4AYoVzHWmRRaRcBNLvHni5vcwKvc3brud16t/GYfAjwKopbX4L
+scwAJ140brJafA/S3TjiyZbJxhjJ/OhClucyhy1ziZwg0lUOZBY8yUZM6SOnKpTsyNa9L3YI9nI
HQhdG5mx5qJ/lSKnQfMllg8y3ija52UHizJirYYRNMPGGJNPZfpk2R0AgIrnVdSkgwuMnDUHOhsy
6XBtShMrzIcwoFXE0g+ndqUVDfMPhin1Zygb20x8gGiHgjF3cGw3xa4tTkHwHhL/bMhPSxEAAxjI
8kA0texLE6VH7OftbSG9RPghrQq4a/SgDj0EATcy3uUIdpD4IOmM0807MTzCgXSZlPBVWaDj7zve
zjOukmghe1heOMu7errvav7K7VsJ7CcKXwUa9Ivqp2FlR+lbqxFwalhHsPHAZCGT3Fjd7JeEgqQs
GUu6DfFmk1OTWCHdzn0JWWphtKYahdeqz4LM6APbpbpD9bbq5B7ygbaqVajmQrXWep1ptbBP4DHF
yVeZtduKTJWY4hWTjD6G3Mu0kloEvtBCRrVlm3kKkQoIVbiplo8op0cOUsWQf1bprVWRsZFuhKXY
pugFR31vtottITe06lVp8K9ZO1BAXkUiBqlVmsRYYfkx5p1TFgN64gdr+erNT4NFRssY9gAWDoI7
RU4gHdwKwalMOjaQaR3qzFKMnd67NVybBRlcXxJUgaW8QhQbswKH1rPF5qE30SsZsyI6LDF85DC2
qrujOj/KMxNGxMNi6loCuB3NYmIyM8RQ7UamJxGYPh/NjbV8ZtJbwFGm8HPkyI3qw+4SsL/GUbAG
Bea0QrSb2YcJ8/EEBcsiQxIN4Vh6M8gc90PAbXHhDu16lvrdTGyIIjHtM97LKbAlNIQNRAppjNdz
WO4GPlzr/PcX76T0sZ2fjOkHSSJIlOnVs/UrRuwsVeMI2T5NmbcyegiN9thqwaoefghiA2LRAk8z
+waBfSVMxMzEjK4SndvLe3Q1bBcSVLDPWI23A1ShsWDUpKJS/Cp5Q4oKmufQb5RJPxTKhqBdX8Fx
poW7MT8iI54gQrMabUeQ2UZKgpTY28kENa3nB/cYUmpfh4Rg9R8TjX1zJIeRmVoV/ax6PPVMhAc1
t6miHdnYTOz5CUbymYBG0lAJrDxg1MccbU9hzV79ULBER4gUeBYDu7NpvNf1zAR2W5KvMs/iug49
BY13VccOHGL+9U3DaR2M4zYsa+az4HVjy6lwSLZVvFVyxDtKuEV86jZaYw9Y9gxhFyDfDZRDw8Qk
Gjov6p41cBWKWTs6po1YuC35AAJL2Y1g7rR5i2JuP4yHIhrWS4KSSmZLI7ii+5j5hILACzk06HF4
a3X7YAThR8ulemHuYyWHUt9WwexkmOsDRXYzuFGt8Zngox/4REZmFgPR0jVpAXWqrqC6vLfWOWCJ
oxhTd4Yufq4zp89Z9gd534r5TEQKc6wsa2xVowgzkCQZI6NG0RMQQqf1w0g81DihHmfcNEd7KSjv
R+WGTv6qDflp+lavKqZ8hS2KUK/YH5apcnAJOnCsAuGtrxbM/zi9gYuavVv2HFEACc35q9pP61kt
fYuXshzPumRsvfpzlTNFEg/KkG8UxY/qas2J4Xnq0E9PnLt7k9nse9nRKbF0YnAwDlm41dnA1CrY
JVNPNcRpAgAB9gskCNahWbq13iByVO1sfEm15ac2PS003nDfH2kd2Fr/PqDCT7ranbQfYQQWuqey
LAbmxaYzY2c3J0gA42oEqqbF7y2lXiywq/Xbng8tUca9CHPaqPn4mBxNg7YWa9LApH5LUtJ70Y22
NiRerTK1zVclsSGdBeKJ5FYBWYSVn/T5rp1lNBmLO8mVY5zRLBh6aw6i0XIUsLubxEEEGMvFpzne
memhR10F4MOL59hTc7Bbog7CRaJn9dWNnMZLAGi1/ioyx1fPdLDIXJXyXS+NvhpVWBpEl8QHX1U4
+c7BPYv/lB/Fsz2ZjVBtIVxNB5HwBzkcXb0Ob5kLrq0udML0Na82g7ke/4e981iOG8vW9avc6Dkq
4E3E7TvIRCINmXSiKIoTBEVR8N7j6e8Hqro7CeYhump8hiqjlXtjm7XX+o0KatPtoFv3qw6vOUXz
HViKa781r5v4VRYRGhMRH/9h8r1B8NtSAtsL82kJo5ZC3cbtj46SjfpTYodiArXRUVyTw4Nf6vvU
ehW0R8yEgJmiii+/iCL/n5celIKtqf2anvq6WyFbS2PP+iozc+ZwlMtj295a3n1P57Ym+fMKFrza
wM+XNoKZ7IquuIHXfeOz7UMfOySQVmKN7Ue7xlBnJemZg3z1qqnHrYzEVtfYvBT2g3jAL+De93jR
l7YLpMGK79SqvzIQKLMQNnSll5EsDTcWpLPMTZMgl9Y7LcCdN3uCClgQvnSVWdohThw9EuCpEqDn
czWa39sRizUUjOWSh7RRbluyjdpv9oaMHoS5VnxeT+VN1/WbJvoaiMgK/pAt7o4HI9+5NPO9plnr
fnSZcDPU4tEKTFvreoDd3kqzfuGfdeWhydd1D57Yckwfiqj4IWk0z7PnXoANA6NTOlhdbMv+c1KT
ELdkgIPdpa/I02+qAIKHeQmQRQndK00CG4YwQ7YNk2cFr0LNfQpxOBrj+CIyILoP93X0pNTkh3H4
EGOTVVbVTkQzuytwLsOeh2Gr/RH8+ypLpXWISnNMI9tU+rUOB07Fc31MXnoPLTX9VQt/ANOEd3On
oKUnuU4NKioxsKTxpoV3WZrS90y9FQr2am0g6QdWQkDo4DlWeZ8IMP7bLwJaj1if61cBkpiw2QXd
6fT7Urt1EaH0aXDqFYN7aNhppUGzvCHtA9qOz83GQ1CaZDOuntzm0VK+TTg0cL64/yALNAACLIH/
tI9x6T7lcbRL0Z2IEDFPK4k79C6mv93iMdH3ll0B7AhRF9cFRBI58ASe0bGP5l2VPjblMTKDtenf
087j+VHYApsT8x8qDO4+HsVtrv7CcWslIrpS+PVOR6IANW/AHGi9qObK14JDPYDPAYtnQv4Hd1XT
AkTmye46iM9cHgJGgL4h2kHwrQ8dbdTxXAazY/DhqHLrIvJU4hfYGGuvc0Fe3EvlUzlwRPuoBurt
rq3gLaLvWESPKsjoEMSJpe9Ez8f+QtwnALB1q3aa8bLtr1rU0K3sa1rcRIF5ZZSvExasZ3u1hQsQ
yr+MGgiG1VM7eTbG7kpH0THnOK86pKIv0dteaeVzyYWPpj/3vwZZveLBQTWXa3GhwvSx8EjpDjqo
ZEwyMea8e4TWYt51lgxGNriarJcRQjH3U/ldffR3KDhtPJsL8K9X0TQdrihiuRLCwR8cffPoz/7w
cDAP1ZPvWOuY4qp/MeFJl4r9Z5rROirAEs7IsOEhvs4KhEEBGj5vCurimnMt7YBVOLojLmrEfewL
69LUPIVyiGOJPqdUFo0QqWY+sTinbu0URYK5aW4WPtjHzgJhoPFKGk40H+n9JdbiYx/A2blUJyP3
Q/jFuEIAa41m5Tq5zr+iBb4Q8g1x+74GqUPdmmrT6ArAc5wVp2l2l1GXjC+NqOwHGHKZwZOw/CEM
hq36zRrd+o0bXhXISEX+YyZsA7Iso9DWpQqFgtN0qLg0BLqFjwmoHOXSAtSK6TnvZ+A9SmrrIi9o
uhUSm4ljYPKmKsAQqkg1qDiNofbZFgKNPjRtkNZxMaqVSuuW86y1Yjbozi8ppMQ7T0Kydcz2Y4Je
CyRik/Yr5YCxunZbsF4wDVssq4HUFRuU3O20fqjo0WbNF79/qvoHXbpNKY0o/sPnX+wMwPj99M1K
uEYUTm6NUzvBeiGh93Y5j3pneI7h9JOxydcI87ADyFLX2gMvK+8xBob41xuZ73/FrKnhFUOhddXv
poYOSdoRv+cbFOvWxTWAtiWQxMdWJvbxwLjZ30gJTvv8fUODNdFUbj2Cy6CM0u6nsWrUlxnjJH5B
e2L9+SybH5oQs4Cz8SVwCkuty34luWtXAAqLdrjoKY/3cXOQAnLJMLpzx2rfiBa4tCR3kPOz49Lb
xp22l0J/1yE07ItIl4XGxZj4dpSpax0ZpxIqVZkea0HBbMAdL+XIfEWk/7EWvmSJeoeJDGBDri98
iSKEEULqB0F7RP/qAt/ZfY74pjbme8XDyc7HFnRVDiQb1sZvzA19m70k+raGsLFglY++/pyLt65V
4np6M0CRVuoOXpW2VavvuCZS/UJ9geLJdEJgxPyo+/Het4Svg3wDJu+x776LXQGnWrntfPfB9TvU
gsZtrumkIfK9F/ZH2UzuOhlJi6oNrxUhTNaeS6FGxU4KSqOWrEer+gHC/bUqjrXernsEbuuAokaC
c8tKGbaff7UPt8/so02H3QnIJcAPVJTq/kU37BFkQKJ81YZd0b98HkU+uzZM00RTQlSkDw2qBj9R
M5DHF2By9vCMHeqXCQySbY31RJ0Atm9PN565sg6wuZza0e533MFr9xt+mvbnv0U6O+ST3zIbspv5
v5uZQOYp6I22+4B+a/Fq2u1adGBsgsp7hCK6rpbABUuBp39/MtchVkp+J1A7RxeGyvB6EhR5Q8Rs
+Mwbbx0/mcl/0dicNvq7y2Pi4NC7AuymyihfzBr9jDbEw6N6ycTYVpLrMnlqgDxL41Yl8zGpW6SU
fwA999APACWu+5D8wy9pbjSHARXUJL/EAXFf576DfXfZ3DdInOv3OuaaPsW4r6lA58OFw6TBGkYS
ogow1gT9+NOEKwcXIVGfNFzNlaymqRpvOv8XSeKP1kPbLsN0SAU2M2YHXysuA5DCfnAz8j1c6HyK
/tq49bUUkmaSN0pl9ELN/zKRowc97NH7Khw8Yo+Gphx9MzjWiGt2UfBFkS+7kZJl1K6SujxKvA/J
G9du6hhKty8Ao1oMJ9Xkg4oRCLUo3pgP1tQwbY6VSSOdyqOCQKg4glvK7jWMQs3sh1/A41DjvRho
ey5jclXetWO9iQDH5HJy0NTpDRddNamx0qNnAQuXWrtN0DvAYIcOTY31V06SqW9TCkK8bDeSJSBi
zsOm+hHr8RFDrZ1kBlMLhDtKo/A4hqDAU0c3qKiB1BepaKKaz3tN5AViCoc0vHazfQ+Ziqpfpg1I
c4ur1ruNMoXXjrmXfPohkXuB69JKm+ypAegkmoU7Kv+pf1VCDA36FIt5+SCJR9371Xl4LAJhqgsK
oygMDuKdoKW7tPWvBFDamBR0wk96RmiB2JigR7gBZHR+cp6iImVTOdur5ANVd1NWl6l6leIF5AYw
4unu6Ucjx2ctOorqLx9JQp3SvEdTXKAAmhv3hUUVsNwJCWakFMh4+fWogRSQU+q9NNTbkgZ8SmMw
RpDG7XkAx/jA07fAZtsUE5xmEXyIeDUoX+vmGYT0pYVWdiS/miAukZrUxE2rkEsrCEl7d7X2vdDi
nQHTs2n5isJ9WbY3HkqmsThRwIubyUG79NpjEZbgqL70AB2Ecdfk3q7gmyjSl54uImXbntcPv1cM
HYF3iyH6uyT9iZlmXF1rcYRUUWkH1i6eTFnGTZZsXaicKEBs86Tf5W2wH1BY8DSg8xUzSMlWjnk8
0iAYqWhSaB2O7viVjaqU5gLCYrqLPzkTpFkTHXfk3qjG/sVFta1OX2UW9OenrPKGOfgsxCz/0H24
oHKo/ErzfltSVRALd19SG6JMl+iaU1BewWob1/ufmO+2q047GoP3xSQrHYq7pjcokRZsEtjJCW7D
XZqTKGFPpvXabvCxso4fJdLTxOLB58Yb/IpQp0eFRkx/tWr8oiryiH6eeOund0IBt4YXnlU0OBh6
wDtEh1r6TTNJxtYIE+Djvla4t0O0NjHbRSgHHsyY30sgJlCxv7BU5RWHwDW1G1tOChYXxaqxcsAp
HD2sPKiK24Li02KkjdM/hhGQXtD0eLCv2qy87bLSLnppV/f5TlEKR5OoQRYUo4SrMEVPlcM4/Zm1
Pyq0HbMLy5UeE2tAl7Gkj/QsUIwQRRrrE/F4pH/XXgmKsYnhdw1uzT96qFEo0btylyjIW1QBRSko
PyniZ30nh9SbxoOYBj8q1VVpjYW7wmxXbgQgCXaTmP0ciwYZ9ohxvYgyNCT3ham28VhZ6UG+79A8
b8Pj0JKJoT45/KyMmnNh2KKavOPbveZacBfTVrSM8YCfBys/uceqmdaqttcEIAe99j1hk2VmTRXE
c9IKjdAOCRojsyXZp15BIbYvL6taeolShQY+Vnhd5d1YOkqEsh1jCWDSuiyVHY3lBm0UMDwb31MO
alPaChUIT60Q9DjQQVoHXKr0KhExYUMW0wwneJJQtfEaF3gFsoH8grIUn40hcCwv31dj5ow9JYoR
ewDhm+r/CgYOfevZkjeS+0WKm3ViigdVzbdVKNtSrl/jZoFNmXdTGPWkAoyB2g9ZflbVy2aACB9a
9kDzLG5/iv6w8YpHgdJe6b/kHYcLT46gR6TW22DYi4FKtWrbp0E0bYWGR4Ichlrpa1d68KMHzGMO
2GlB6jfR861Vir4Ku+eA6duFkh8sLaNChfRL5F4qpvuaNMOm1MMv9RB9D0pcmYKnXk1x1CsZcnkP
mdD2SwXwxK0bRze17HAhX3paty4EeSfqFJExUhyCYl8DYzGj9MJNqw1mzV/E7iI3812CSKWRbQrM
UKDrTBnwzmBBQ8VfCzHHsCh+S6VoEyNCDaWSzLpkLyAl6AEp7Nh81KtyFHdDbjHKX2jHYZXmCl8T
aBmomN4WxrHzf0pSeCCzt2JWEhW5QYDvLtWRU3uqDWuNG1d2Si5sKnwwJGkuphfi8Cpi9Z3F5Y04
CjYuvgKzlnQPiZ9sB69j51xXWXshAirBv7CYZD8E/VXv8xdPGvCt9LeY7F2nVvGlTkVoX5ETJv0+
EH/GnomN/XOv3iXAcALK+Wl6gyWAQ9v0RhLGmyIkNYV6mdADKvh2loa4eQxS1E++mUJzXdIGyFp1
q9BbociFwoNWb9zW2AkC35WTyKDC28b995rGmRvoG1xgWafVE3+3XlMfFFUyBaAeMFCCSl1I+88l
wSrkBzqksq4a0pxzO7ba2Pc8iZXr9NLdSnbqUJdHagORDgyapOdJBE25/zsp8GlYY3YpKNVgSq7c
v1CeuM6uZAD8ip0cUA/euE54RRuCIu0yQO1jAYoU+GS0xoQpO8m8+1EJUl82f+XKeuLam/sOjf9V
v8nscFGt70N5aBZrVmxAUkhWY8v91RvbWFXXiXJXp+rvN8z/OqL9Q+fT/M+OaDQmfmS8Tk4d0ab/
40/zaOUPFdY2/pvGJFEJVvVf5tGq9IeB+raIzqlpoUQ2FUP+ZR4t/8G/QTdP4l2qiOD4/+OHJv6B
7gPKqNRmqZIC1PgrfmjyDGKKBBlObaggU6FUUa0w5gQPflmHuLTOmxOXh20hmBS1C1zrt22roWrj
h9K1ZHTIS7eT4TL2WSPNZol0pATKtvfyOmyByLX1jW72AgdYGF4Eo2juNGl40rAUlidv4YgqooeQ
OrpDXEHlE/rhvHxaFwdAmi6iiqjYmzVxCrWNFCGrvKPZRioIODD8NiBFpC1VRLfR4q+oujR9Zfea
3OzVUHKDHZXPZisZgGRhu6pijvyR67qS5yCKnNw0lUiPqOmqR2bgW5QN1hU+9/ld7bcA+2Skz3Fn
JSfIpf4HXD0tXXcgSqEbwpmUSrHcJoECrR7fah6hAjQ5BW8GvfS+o8wyNXkHpbnChCS1y0ZNrwGv
Fw/ZSOooGo+Y/UoTWX5Yp66fIrnm0fmMZRirMe003k6WTl1TxJBmOxaIM0vhbd9Y0c4agCbR8Bd3
dWt4F1HXVF9HKaq+4lCAE0tYD3hbuF5hF+jVHltN9uxGz8GotX1lrlxD5uBUfYqYuVo6VSTC9gd9
Yu1dM7QeFFMINPRhUJeKRKHaNegQoXRZNhuvqus7yxyQGxKxl3AtNdoZ3ugfTfp6Ttj3Gs4KRnWN
SPmbWrKrfZFpagfrWk7a2yYtkdAZy/qWaq3uZNxJ8SqGEOKjLd4kqKXlJakthEbl2qxUA9SR5Y5P
g1UjXxTrifa1k1FtBOqhIVmD4jBvXaXcdG2mIwYWJdavCH9afDoMvk7aG+S+6KkXorIeW0UTVl2C
JQRKqsyup6XyD1CoankBVMGiKY+3SrQxuowGfe/F8WWhcauOTdQkiBsp8oXSI0zk+5K5GbrIvw2x
Z4EbVAPKdh3fCHk3u0EOoCFLLZxb8Ui9T9RYxgOCH3PX6EF6NFUt+GJ6SnsjG15+DMLvSh8aV+4Q
V2us+RogTPR/c9TybTDTk6Jk6wPZBmwSpbh64fJNxw2cSvHs1bn6Qxgz4z41y/xXmygAuJDxRgEK
+0LAKM1Og0a6wjO43DaNO9D6bLQXaN8eEDAfTqoUy8VRU9zQRcgM6uqFHyr6TsKi3AS0Uo/xtoSo
i1LeiLYO/hBGEe5aq0shibeZ9DUTcvrigorZK/0obPtgJIP31DI1odQQ9jz83HhAGJ3aZoIFEmXC
6msm92DTw3TUfUoOqCxeZPSuecSSFY2mBRDIsniuj15jYTaW0OkHr6NE30vdbXmO55knAASbPMQT
QcH7inQ2f0Bi7TprDHQ+UJl7TTM166+8yYL85Ly++f3+O3ULmiUehowPJOcpHDSkZafDdVYEKxQk
Uhv6NyvZNZwGVntLx7Ksn03ya1eKbTh3FGiZx1LnkVFtG/DJPabefiBc9OjfeeRGCz/p/Y3950+S
+VFoRyqogM4ew5LVxHEgYHc9qbnU+2Szj3SocZhtbdJNYOMpmG6XquXva4G/Y5J2SUi10q/6wD41
hEFq0ymmb+Vbs3zKGpwPUd4ol/ShzwcCZSWJ9N90a9Z7EwuPX9GjlJLKEgkyGFjMYjoFKneYbz6f
yOmv+v3F9z//+Y8/xyTr5OGsL8gbs8ynFjsJABbcEIRH1h1mW4FXbHQ65Qq5tZQsNU7PfTaD3BXo
kDJ1Oma5ZBsGIhoig7pqaIat9APvnRs0L9mt2022Lw/+4eIvkoZ/D5Gli+2qLOJrasyH2JfY/wrA
8fA0uO5tLpMd8mCkru4KQOHW2H8+ox+HyG7QVIUto5ksktnHk30OMhcLIeBT2xDNdBz7VDlb/40g
XMgSnNOJTzibR602xT6Ke2klGCGsAZ8G/Z2R/5my/o8yP2eHchJlloIXOjioEaUfBHQQOhH3ZeJt
LPfu86G8L2tNn4f54lgx0es3NFK293m+MmCQ3CSdtAotzj8us5Sa6+chzo7DktGwl4w31fX3IeRa
GrRabVAmlZF/MBFT6TNKzsXq8zAzSs/voejidCqJCGWrb6YyJ0+WNAq5bnTiVJveluxggzWsB3Zj
FdxaG20LBdkOofS463Abb5ul6NM3f7+VeRf+J/r8SOR+s1rZIDr6QrbhVK8Jx6Gx5b30tMizPjej
p7Fm6w9ZbLfxETVZTc2hYKdc4B3bfgGjFa5grctO4mTtzVLUs0E1Q6ElZcBqU2Y7K64UC2UoYGoV
m1kxpW0PJk8IvYXV8kYb+zCRlmSoqCDjhzLXOk8EXE4zEfXU4bZ9xEDTQVpoXRUranCcHIq2Tb/l
G+F2uERvAUO7fbVb4grPHr+/VxL3LMwwlcKKrE2b5mQl9WHtBn5d4vYGLkI8ehsB1re5qm5IaRZ6
3B9vAG723wxB3AhAerwPJXeqkAUGs+pFB6ULUQuPHzlGn/VURyTSXMglPjyoyCUAsVCMxWHJUvCu
eB9Oo10SIJkvA9FZ+fthOyDkIB6p/W3wjLkBI2RPSBoYtIhi2WC81l/TXbYvvgfOEn3w48HDL5EQ
hDOw8RJ5g7z/JXFVaFYNJAsqCeY22HINirwwt7OG/tvdg1TFNFyekRwMsyVb5m1emh4x1GOzwVpV
X0/SGe1aSzY4z/8XZZOPX5NBnQScmronC0ccXckPM6bX6Md8q6BBZ7tjo2zyERsWCRTtFTYXwcLR
c3YmIerTr1R4QsuzJWSqUAZjg2JaJXqPOlrweZh9/fxsPZMS6Sam5CqoL9qhc+ZsOmBKaxQ67aTq
MkuhqwAWyHBZrrOFsSwFmu28tgpLXRb4YomaX4rp+EpDgWIoaPfMW2ouTyvs/UHDx4JRPglJUltQ
ZqeoCVw6MmlqrswjDFYsvr0LaZd+i8OddBvtJ2xSZDff4OI5gm3ce98+n9Lzi/MkvPx+rfRxlAiW
18mrYtMg5KKQqqx/8/SDn/BhDqDPP484Lb75eDGpNzWEjWk+qbO5NaDiFUZAQMvkZVbt4gg2h/RN
Nw9Sjc6qtxDubd19Fm+2Lt3O8pOw5FvWTr4H4Xx07Wj9Klz5+EDfSbvkCNNz44LmqY/oat2IF80P
FOF+LnzmN1Waz37GtORO9qTr4ciuWD3bY4O63YX/fbBoe7Q3ykWyBQAeHYV1uutRKIl3+RbFQVu8
qK55yvq3WJNfCPbSO+bshz/9DrNTSRDd2ipdfpB5DO66JxBf+K7SW3P6Tb0OD9mPzz/7TGzj9ylo
UTuTFZIwGWnr9xOgCSwGUW/4DjYKh5t4cofJmPwJPQJK90u3s34uhDxzDhq8C0n3SJKBsMwO9yYx
rdAoimnOJYer5FDQ/3otju2OyolKIVl1yi1AWhcBjc1C7DNHyGnsNyGQk+9doeZSKhmx5a2+Lfel
jTWNgxzeGhZd5dAFc8bjsPOPC2HPDRntoElgRNcscf7O6V3yiQQKPDmDpqyzK32dPbn79ofarTCG
3iJpcDDrVSKvOUzsz2OfG/Fp6NnGTts8VGKF07nJSvZTjKW9r4z61SCp+boeVOXu83jK9BfOthQQ
ESR+talsjB/N+xXVK7WVKw0n56SkUF3Ftjdpcaz7XUwiAc/yq3Y1fmtIKyJeehOqFHbSjch9G29z
291E1+Ex1GzPse6zhd1+5hEg8tNU9Mt1E72WeRqeJGE/ZHCdkBtdqbeoGdqcqkfxe/lNEdfFo7aV
Ha7jY/RDh3W8sNPOXCjvYs+mRakKUGclB+xkikIFeYdT3L7c/kVY5NuGJo5hULafvHHmaU3cCiMl
J5Zadxgdwym2k3FzgrQtIgLLx5V87mPjSyKTLuJYbc6OcS0IuEVDohnXE9h6yNYT9My/0p38a3y7
9H4/O4cab2oFezUUgmbRqMiaRgM7Cj56AblHTH7mA1K0UvaAeKejK+XlGNMM53nifL6oz7w7aGWw
akiRNd4e80XdDX3gyxHHsp0/ytvWHu3xXtkJ6/ibbwNfvPYuG1uZ0K7A7cwlT5ZpWLMdBb6OJoel
iqIuzxsdso7yCgwDZeWGOzG6aQN93SjSwtF45px4F2SWnXZZVmlY3SPm0qKt1yP92fWZsROD4dBo
pfeXiyRT2ZIau6FgsqTO0w25UIuhlihbUqqlf00vAfPLGk3iz7/bmcfa+zizFVOYve7jjKFiFNs5
OH5TQ8vWaQznOoEYoWl4J6l2qYGIco0LAeDLQvzp+nz/6d6/4KZZP7lv+gFpQtXCC6i2AaBx3ATR
SuDtLzrpxr+lz7Mwrx8P3ykeG0RSFIU22+w6R8lXk3yXF2MctZdqG117dbpQKJwpHb09gBVzyhkm
I14ehbM5bbsyTd6qaFAPN6hubJDKGYD8XuNmU2+mSkrgyNkhuaDb0d8Y99qN+adg+P82bP+B8dLJ
ErOf6+f/85rWQT1cPSev//zHxStmpqft2rf//s9+rfQHdWJUYyhKTPyXqbzZvVb1P/+hKHRekVU3
tSkT0JRJifLPfq32hyhR7xVFntpUK0nH/t2vFdQ/DJX3j0ilBRkcUSZt+X//912Fspr9+bRV8f6A
4S56U7MxyPcQfZiIF++3gu4HRdKKOE4IsryS2nEPjcXGoxew6ZLVwLQC/7Pr/gxlGOBeKb+aytyY
Tg5FI6xaWpxartiDlDmC54P8zu5Ppv7m9194OqKlMLPNrfDsNAI8y5EKDm03yCCOCNuyFZ3Pw8w2
3MfhzN4ErirD0p3iuE+THB4AX+6f/K0gU+9opV6aj+6u3cBPWXc/lvJHaWmUs4vBa0wMrqbotY3P
Fsqe+A74qEcF68l6AOHji/+C4vQ+r/g45NkbgS77qFY9QbGf2sjr1Aa1v1PtjIjpdikvfP/2/TOY
ycFJYsCf5tm53+ptVihFuEo6FHZTzQ+vKHXqO7qd+Q7d6uRSH+FtFnJ2+/mXfX9a/w5Mad2aeGOT
E+jstA6CtpSrBs4Ot/uuG4s9/di/dCG8hQCnDtkJtIZqiW81v5MLqDWrINTcGNpkJSDcbFrHRDEW
UtuZUNvHILMFGptDPhQyQRCihQWw8Q6IpdvSr4kZ818sjvdp4MdwsxWJ53fvUW9m372A/7tAPwbi
QXARPRkb3snDKr7iBfks0W0EEL34oJo9mT+Gn63NqO4HPTUJ3zqwbS/lTcgTp8YdbgDqhVXLVvuu
7T9fKG8A4tmJRhOG1pWBkyptztlKUYwSJGWVBm9F/RY6XrRNLoUttOqFp+qsIjKNDlk6aq9TgxNs
iznr3iZgH8QqIxL2RuvRaR3J0ddTdh9cALDjT+qmgAyYXWJpfadtha3p+Bt81x7Ht+R3sXXycY/w
mFQnV0eaRB+12NzIlVW59AH1vgzFWt6omwi/DmON9dlVfKchibRMaZnG+H6238ecftPJpjF7HJGl
KeYE5mu2yVbaFryg8vXSg2bWvp9mm0iaqHLD0tGgBPM+UjlKat3i6c5SltOt+tDiuMQTCgLJszWu
hWENmvom3oDs/2uZ4sfI0wl8MkYhlrI4LoisQlMfXW2FZNrni/bjsfp+bLM1a6WaAG6GCJ3y3W2f
vIyX6CisZSk8BgBeR2P1ebyPF9UUjzeoKk2+rXO+quS6lapkxPMRGVJDA5sTrkxlYSueH9W/o1iz
/ZFhYi4KLmsjtLaFEa7FCBUj7bsEEixFUC1F4eHzYc1Kgr+/FFRHjdtJocg+f3tmkPM9F5t3TlfY
fZpDdRTF1oBSLTo+m6kAvbQ2FkPOFocKxTNtVEKiDHdbX6qbbItFJDbJb3Le9hIh99wePx3hbKVg
ISIPJYJbq164d61nHYmFz+dwKcBsQyfD1BjupvGoml1UB7FQ7M8jzGpLH7/StDpP9pOs+F1bvX2l
cuW7K9o83hUo8pvUoW1GW0lG/+lBfsytdfoE6G1hgItfbJaLCq7ik8IwQjC5XIgoWvyrn5Vl18Zh
upaWMsOPCT1WTSfrcnbrswfbGkM5pFhagFOK42d404WXwnC/MLXnjuPTQLP73sIDGcIdgdSt8DiV
zhonuskPKBoubbXpJ88P/tNIs6vdioNRayQiITNSXKmh9gwRyZFLpCGx1wPWt9Wsr/2AIGIt2XhP
0pmJBlQpRFR6ZBUx5RzMIAD7h5A688InnmJ/8tvmB08iRiMSGW+zgPsursqTTvsyH//cKXoyBdNT
8XQdi4NsqYFFGHMQVm33OPC28caHhU+6MNFzaV9pzEa9nSZa3TbP8i8Vua6NjhF8+wPnkZ2KKLyH
MCVX7uKqXTgK5plUiwmGP05Hwag/6923ZLFat/SdZmfN0KAo6YkEAGP8Z6FXdertEuLizKvw3faz
ZgdOFFXolgCa5FpQHJAW3Vey0BWk20ecVoKbqZU9vQnxuLBLvARKY7PwDadT+bMFOTtyPNPMRnng
B6Ces0U15UCr6gIH2Q265VvLXuyJnv1yvw3wyJVkeXbedH6thxVlBAbsbrXduMNga28cxw0cZ1vf
LC+Vc4cq8hdIX8DzJQV9+/cnZ7rvqVnTY75FK0NyGtqS2dq0jbX86K4wx7kA/fv5lJ4ZoW6+0Ueo
tZja/Kb3QyuXSoaI+mVICRYTXZQMPg9xZnu/CyG/396qO/S6KZiYj6XQMp0ceRSMqT6PsTSMaeGc
TFutWxM62PJh2w5OXwNW7LZ/IwKoBp4EdNNAmr6PEJl6ogNgRnuigt7aN/di4u3+RoiplCpaGiyH
edE9i7POVw0mCpQ3bKufeeF8HmDWU3jLGCjpU5+iMkZqN0f3SFkSY6CHzqJ5bAy75UjHrwuvxWCD
NogdX2EHlsYHbx9ItvwTY6x1fkBmXV7IZ889QfgZGrgepnKqa7yfSyxRfaWU+Bkp9QHKS6j04IR0
MVWpByfXV9mNbPPGutGXzo+zS/Ek8OwjSryiA6kn8LSfx8v6ZvjavKKxvWnscSPe6wVg4SUZj7NL
8yTmLJUIRNdH0JmYunzfdr8G/+nzjzpN1uxM1KmySKTpmkbhZZ5AVL1lqRV/v4qKdKTr27C/FMaJ
rzoufbdpej4JNW9mumORhkNNqNZp7VD7JeOCo9vm9YDEUb3pXiYJhBBO3Ur8tpT5nV0zFvBnBbYb
yLT5JVop9LNNn82hHtF+QeB6n1+HTn0x3CSXGS0k0LvJF89W7z6f3XNfj/IERRDeeB+dNEc3q4JK
G/3JgGNAIDoSjIXj8XyECXuGiRFFkNnR1eER2YsRlndS7sq7EIrzOsiEfmnrn1v6vPw5ieEvYXs6
WyZ5EDe5Bn53JR6CO4iNt9GtdI/6gQlp2p52HqKo1LGqFRLNCc8u0aZBDpAYGiNmC0upxMKvMWZP
2jRJgrwT+TVZTJ4S3JrdNrDMhTGfu0ynase/xmzMEksuPOgqFrcCoss1Xs2oQe+gn9rGVlQfpkrh
cj5/djca4L3pXnCbzjtVSlNDkU2m+xRP4xI93KLbt7Vu6/7CfXR2L54Emn7IyY2XcZRZRshezBV6
wpl4QJg9wmddLC2nGBcacGcKkGQlJ9FmB6fgiV6Giw0KvGj0Tsq9JIAoS68FJANX0eCYL8q6XkYW
TGv/w4GD/hHCavSXoPK9H2SfJbLqWwxysvhKbxpYpuoXCDUrER+s+LiUqZwfJmEmmC/OifPaGLKF
riaNPKgmezN/jf6Df0Blc0KgUvawUdVAwFer7c/PmDPFbGYXliI8jqlsPl80RdGGmsQjkGH29FmK
tVatgSbZ1jbe1CDV/kaecRputnSqxkd+M5vCKfHeCA5jWy/tvCmnm304Q2QSgRJbOqfa7MMJeT8U
vd9PE6k4cu0ou2gLDXHjK9tyHdjJt89ncKYP9pbYvIs3nTenuwHJdFA2KETrT5KD+2eOcYJN0fhQ
f/EO1OhtzM5f9V2DA8m3/JBgCvwqLFZEpiP0w6AtiTOcHqbMpfz+R5Ru3hteMN3E4G2mennnTLiy
pbPz3FVoTHyS6RoEEw6p9d1gtUiqjbwkFZ1kiNTgOFwZ5kpihg1c28zHbp8ik6VeRM7fKJq9Czy7
Q8pI8rNUYMdnZX1XCkgh++XCSXPm/JzIvIYlTeiXD/ScxDASP6oYmxVcWvXtaAorU8VAMa8Xrt0z
NxC4AjpwMhtdAzj2fhJrrWxDlRLWqsf0tE81uy3HNR7dC++rc+MhN5tq7RyfMObeh+nispNAYfmr
wb+t0IIPXOw/L0zwnJ/vgLOLQp7EE6fWm8zl8z7QiAyUluuwCs1jua/W8RfNmdBvylH4Ch+T/Kg8
msbKul8Ie+aEZhr/E3Z2lkSC7Hn5yDSqW/1QUQUwVsDsWPk+ls0ekhNAwBZrxdO9Pd9op0Fnk6rE
+JrCCuEtJuB35ba7rIuOivy9KTK77m/z8mfd3o3dHkPszcJ4p4Prs9CzvYflydiEIt9zep9Lduj0
yvRC7xwREEqICGqDIezFYva7NOLZznNVtaGizP2bCL7T5uZWF7DYlG76Id352c/WV+wx3LvhgPjc
z8+HfH6j/PsLz4WG8FXxojTnC7vohIeKhkZ4j0x+sjCz0zf7ZGLfYFUnJ7jVBXEJjoNEe6QLJef4
tDf+XgBJalvw6LdauYTtP3fbn67dt2v5JGQQSw3Eyrdv2dsxqrH2uKthHyLMjW+Et04Py2v37Poh
05cBpQDLVWfZvlHrOL5PZ3db1rhVIxfXeWybzz/ZG+Lyw2SeRJl+xcnIYjxssnjKQhHaoiWQfu/Q
QkGs76VHIC9+Tq+6e5xZ6+NSc/H86JBWBZxJujgXqqulvq9bhbiYV1Sq6AhlupBZTPvrw8gUCVTz
BKr9oMAQF26BsBoR8sr/UhvodJftZdV5mAhgf+BK9ZX+/0n7rt26kabbJyLAHG5J7qwsWZJ9Q9iy
zZwzn/6skr+xqFaf3fNrfDXAAKrdzUpdYS17aQSxgnuslVDG6KtIHYc6h24OiBPONw2IloIPxsuX
0FTG3Dtt336AEB57pXTmAGU/2qDDVvXrVmqHaoi20Z9E+R8v3wSUIHbaACuAoWR2YFdKiyQtHEgb
sCzdXY+/ME6HEUVX2umnHjCOd5863Zs85v7Uss2BDgA8wDlRAI9Xgc2FEHQWBRCNlhq9AODbqhGI
u+V2tMFJ78eTjhWQLpRBK2wo6eI6TjJ8Of+reNmaptBwGkbObFz+exuxJNUKQvJr2gDiKWztgfqz
Mr/mAKbDexwP/R8aGrrnZXJvfi2UMf/a0RYtod3/0Rsxo575A14y2HygTB/UQ6LaE+8FjEWit0My
jmDIauBGTK8PmsnvHsarssZ8NsUrfTs3x2onXHfgGehaIoWTletBv8gIpBaxeerB5YNTGkDWc8EE
c188WV8mG+MFBjZshqthF2+F6EQ8S11LZ9KRJMtmuVZw3mFbHILfybhrdwAcp5dHdiCZsxBNmg7E
eqS1SCYZUcoiGwC6FYHF4QaweBgFf2jx8BEoDi88rqUwJpRYbaOOHbSV9keKG+B2BCDd3IKtZaPP
2+FROgKj77L/EX0RTR9wpvFQol3pEJN7GBkm1KUAOjtsm0PyvBQuCC2K6+XHgIfxsAHxnHInDpQK
3z5RrcJMMR54bCxpMmsAvzrulXZ2TECReWALy1M//WKhywRA+n34Mj5VlodK8UE/CV9Z/Bv/K5/N
e5w5Ba4cJdRwkhczMFpA2/eYE9zrtvYHANgBN+cL4NbRBRKZLV+l3kQzdavZ7kega0J0VF1L03zT
qsGuyLSNQKdEYhgPOKrp3JkqxNB7NUP0TE/Rli5X9o1feQfmWhfYoIUnyt+5RopCB95Fhv5xasZW
6zwuqedUjLOXYO6riO/PH00ggX2JA5LJAaUB+nYxEh9bv28B4/wJCZhGR/BQLWxYMfY4pdPQt1QK
x9bIaUEylU/j4bwI7udZiWDsLqpqLTZmmLzt5NtsfNatwVfaWeBZeE1drF+iAIXZUgAisOu6Zp6o
g9HjaRER9TXwIy+VJyAxZU+gsZC+Tx76um6NMkYB/Gqwr7gETiQ4KdfUMKYNnARs9H4ogQemlUsV
EKmwpmyBlS/f1IpxWTXdQxzNz/k8febbrcQxQdFoTSVCIoYXDTB85eSqVIWjOaIT0bddRUH0EIG9
QNWFFvA4YO3zQKZUbSvQGoLqtPfBB3mqo80Cuhov3ho/zysOP+qvDshEQb2tjCBBYgXXqYMdYrie
9mB/GbzobjzQ2lvaChJkvrNeSaT7WJ23V7VeQsGKJBrPAMcCq4cn6269U1sXlEEtCrfNZnjUQCsF
wKz+X9SmuNay+gWMQcogQjCymG5cS58MMz9l6WK7zahfCy5XJIgxy3gJ02U04b3IayJRrMYrFWDo
J6oyKkgzNsUAqq7vYgxEgWB2kTRXq7AbSaesCtqkzdSYkWTwtCmDLzgjpaEfcpq3y2SBeZYOS7SD
/b/YO/10sF+HXWljp2zAn2vuxegLfHvBk9FAXcfA/sd7/UmGzIoUaoKZ4DcoFDArAAwbc/OgyANW
yid6+YSU81caE/gaSTLM2MDxAM23kSsQQIueqfxEfyWCSfSdxgglsF4i0berp1nvQR9a3U4OmIyw
xfqjDTTZnYE/LC9G5SZ5dlNVKSiXFAGtNDcOrn4F4+mQmkpjPuKgknHQpeWg5iLyG54EwCFioFgx
Uc14xZBeGX4dp8ApzNAV6gaADY4/kzwWvPjJWbG6qBrY4DEVDbH2tfS/kqBMhS5ZlPkayYVhdwc9
V07B3D5XYMgTqD199w+iAFqB7h06zR9G3tNFsWegRv0p7tGQfTNsY6h9fqPu0dUehc9BbllvJZD5
PrkRgGSWvk8cPjgzFmjBfjmfusFxJeWu6y23So+trfjGnPnnz8pzJnj64x86lbphMgZnBe00FNg7
AVxr71o6mPvKY2Ubm/NSuNqxksIYmiJJGjawIEVLs03sANICOeV5Efxa10oGY2kd1jmdIobryA7l
Akxed3zsJ8BXLHsLnw5l6OYRbMghSNHAGyJuxvBcJeYCAGGB5MWBS3rvufSpmWqNchcaKcHDE2hm
YFlAN904Ao7YsxdfVGTjTfFYa5FMqOvKKZkDqltmh+zGfpS/FFAg07vpgO9Eb2vppgB8BMD0tU10
BO2l988y5LtFu/UaGvdNuP4JTBAs46TvgeVFlhLcBrcoMW4z4nGv/dFXfVx2t/sXq988dVq/RBml
DaS8y7UerqDzZy84hhZewDToPPr94JV+6jvC6R2enaxDBf3/lfcZEmUolxEi5yzeZzqowgHgvZNH
WRU0vrhnW7lqJmdrs6CegwKC9N68S7JOBwlnbQh8Kfc0NoivAFyIGi3B6747TaepoU5DNGVtq9PJ
SHtgfBdAjJ02YIQAd6zANjlj1LBMjJvhXYFVUHaaUZYGPdWICASDqSfqiILHaEM90VaEs8CLEiZ4
4gnwAmvr7BzjYEmZZMXYxMguLGBhG9gSRvsLG4PVbwy12S+wBtqm+RerYbw7XUtmfFw5yl1sToiA
6mV2sWwXX/5VXIeb+BIr1y8Arp126TbtBF6Ppy1roazTM0HQI70KTYGj7qRuoQtuVHSh9AtWig8K
lWaKB3w6ekcUbXTo5NuwrkHjLNISniRsAmORGGxs2CNnzoJVU6zRmJA0yeY9plfaYbzKJGCrL1Yo
UEjetVkq8OVtwzLRYGbcVo01HSClQksw1uViOxcYyS8ClefFAwtolkBtULHbyfZhyxTkjG0GEYZL
hKN75ZTuMFx1nCHUxZ66eDlQJJHud/Wl6lEqlDCExBlUCTtbdzHNiXmu5BH0zJ5euNGx3p8/JF0T
myetz8jEvDopst5KILGVTJA4qyCgVHa9BhoogO0vxmNlaAdJE+FFcSsVa7GM95LyWZJHOmjnF4dy
Tx1YkFqUKNe7ylN5GwEGhMoV0tHe2+XhX8QfnqmvfwCjPnoUgNwip3Nv2kfV0zfjL+cKHEUHjEK6
SHAAIWPcnL9qvkgsRZpYsjeAqPb+486J1ZhFCpHZknqFfAFKD68TzQWLhDC2PhllXeX0Pef0Pqoc
t6ruM1BN/beT0I9YqWkWOWbfk+0lGEyNl4dSr8FALRiG5Wytoimovd0XYwxaqKlGSxsCI2DhwqD1
avBhLNIuBwpAUMa7CEm8roG1vt6dPx63m7yWzBjFJGMGyTRedxP0Y3C09gDBzGGHVO3p7urrOHJF
dsh1Z6vDMgYRpGXrAHIc+qiXrtPeRI4gCPAPpcOVqdgRAAEDk3EViZUYKqnfn37V61zJD+fKQsqF
wta3+Yf08zPXuJLIhNNimSuM2kNiu6lUX31leByA0QX+j/bC3na34sIKN5tFt/rvKRkjk7GML0d/
Trk8TzHWyZeLDNzjJ6K0KwcXsPfa92QjbDFwPfdKLmN3UaDEGiDhKVaMm+Zn/4U4LMEifdXfgD1l
rwvQNrnqshLHWqA6xWNPV6tF4S6cJL82D+e/Ht9FY86JAHYMbI0zJ+rrAiQEEUSAs3ITHHGXwVG+
zG/b2+4mPBpXE2jyFswYdxvzpO6dg2hCjfs2okGrf34Ac8ZRCi0jlWAS0n7Zopi9004J0t1bC0+y
JwzK4mGGoHgBRL1T7tcYX70qBcFR5X5VeCEZc4BAp2SnOUtllOKefgKoda5ny5PQSblYfJC+Lifz
EB/kZ/lF+db/sp7yHb2XlE3bbJJb0Vo9twqM7Yq/v4NxhU4HrnisMNJaPQZ2tplfX0Z+tW829aE4
jk/CPiGvmLGWxzhAJFc2qHdwbn1XHXRP29sHmiqXL8SDwdyAtToa4/gKGzyMw+tiYl1nvqxZJ3XW
Hc8CR+l5hRYJYiL+FC+QRN/SMhe/ML+Z9hcJvKHnhXDt8u00bLdqUkKrwRJ57MoaOOkHEGD0Arvk
1udX34ZdsUwduVSj1xwRCzfR1+xGCpAm/lnYU0Hud6NeWzsyDUznbodkc/6AvE1lYDf9VUV299KM
CsCT0wBI/BhfLX6Mt+C0B43jsE+99AKRGoKP6gnLN3eTIIHih7CVbMa5J9ViVw7SRuALB7fNA2EK
p95Li0chpFKZQjSsJ9AZh/GBURArjknZlIHWy3iTFffy9PP8hYo0hn7CKpdygmBRFnpkOEsyxLsl
s7pfQVeGhXdejugojAsZFZAwxoQ8oKXf9Axkk9GPVrilwT2MSaO4GpaYPiwwtVPQ9ajggQLvG9j9
LgA1gk9EL5g6Qur0r55MApHsIlM4YSS4JNwG+ViBT+EiQ6Zm+/p1/lBdNXcNNlhFSsFXQ0ylIigC
eP7D/lJpguUDlVDyxhrgTcqddqfor/6fFlEAdj8BiVQ4CMj9gCupdBErRZFbNZUTSro7377VSpAN
ErDRFoRnfvQ9figfMKMrLopyr3cllVFPs+y1VGkgtW+L+zkZrw1MS5zXTJEIRjPhbVJLIc00E8LW
vC6UT70kVodgwlk0gLXFpHAGLr9ju+ueWh9gFBfi2+KnnytJTDQLtQjLGOT/88zFqMlvuXHTuwjD
YVS/6jFz06J2hdUw0YuFm6is5DLBTSmnSUUNiapz+u/uhuTRyOFgusBu8sSIEeeVEWuu75XRnCt9
xtQhzilFyTbrqkug8nqaGYqemnxjA+mCqcoWFmnZ7oYzyiD+oYeRDkJWNxrdzE/uCb5A36KBGX8F
kaw4m+eq5Eoo83JpjCgPndcwvrPBxwfMFCyMN0+xt2B5aMTE6qUIPl8kkQltuiQ1MeI6gAXmaWeV
P9twEgQA4U3ST1g5EJR6DNA+/9HN6pDW3my6kUcA/eg/WLeF7asX6l7EQsDPXVd3yXgQUKpMi0En
oyJPnLs9asfF7IKcEWvw0RFklp/Z/QJ+H/gUwUcACOFXlKrVSQnMTOktiAQjKEHege76EKH9hwk3
b/llK150KwoK5KQ+1NHeRGqMQQRL1VgIfHgkWXJw0+fBlWNiv02KvAK9OVEOyDW/lTTmLZ9Yg1xW
LaS1v8EePm/y0FXckuBz222Gx1CAEWqsfKJhJAxDpPrnDsqYRmhWy6KRPf6p2cUbMwFIMCIvgBSc
xBetLHCXYVbfki0pO92k9wMdddgGwMYZvPSRWOspscAqZu3Hy7a4y/3miybINvkW+VeJXpGqV0pk
VqBghdpCiYyftXYqnOEzcW/1ERnDSJUhklM6WVc9ROOROBDOB1aRljCB1WgCxbTI4Cswvivdry4z
3dz+el6I6JqY2NqYYNTTKUGw8nKb2zMqjqKJWdE5mKBaNvXSaPTiyYGd09jfbDsFu6tgGEhkwEwE
HeOusysq4HS1vdfAQFGWtpcWxi7tHv7vN4bmFop9+IdZCOa7V/GwtA0lyWMX+6VygRkvwYfnjqzA
76E7AlA4jC0yhwmKpf1Tap6P4Z26iYGoqN8DlxIr/aCV3J4/D7dQu5LG7t+NIHQF5x0OFIKi/QfW
fF9mO75L9eq6wTJHVTQbSTXuYlvRt4OddJvz4nkKuJbO+MIAAMmtQdLTSD1pWA7tFwGqoUgC4/LG
OtKXkCR0PXLt5UJVhEOGIhFM+AfwcpYWVOv+h2BKIej1HiUlpIun4M7EsObT+XvjKfz63ugnrfxb
oUrpkr5CGVV17VV6dFgW+ScKx6an16KPxE0+1tIYpdfA8RQGr3e4zb+XV4Tpj8mwr5OneO1B/zep
OC8lxlatDRoBYBYbbO1ON1FO72tsxuggepI32n7aW5fYwvEwp+lnO8M/f53cQLWWx3hboE4EoZJD
Xj97xH20dPvyG3ZCOrd/dnY2CDG+Lxmy/3wrWgLiKc9aMuOCYx37hBoqpcSAemGjIJzohuCBIRLB
uOCss4ooGWECcVYdZszZZtX+P94f67OAoY41XogYvWxwp+fwbhmQulH9QL5pIVn3pu8E1iRCv+MZ
wur62JqdOcApoZ6O1BuAk25uOi4G2gFjE92k1s/zh2SIa/4st69lMc6qjfQgN0iWfWk8J5VbPTjb
clNcRBeDP/nW4GmY26/AErR41jFqUN5ebG++yLAFLgYq5cVVAKIQ0AxoAWAl7z1A2/UKtjSR/Le/
28f2CqnqdXSN6gnmH17aB+zWX7enVOB1GEz9/93ASihp2srtWGNUlAXql6CQ7Q5DrId+paWJN47R
kxOZ12pda26U69/z1oAqNBhRl3MRggr3TbI+OeuNVPzhktQ5fxw31rYEhUvrpwfFI6KLcCvSMNFF
M65hDKUuqBOa1dGHY2ZHF52cNG4liWp8ZIVsbo6RGdCwAUwA8DqMdllJMgAXCi5I1u4H03SbqfCG
ZtOXkh9nmmc5v86rM9crYN0A1A+AtAUn9/tvOQ8xJo1oYjS07s3x1EWCv8/tQTkYRkXLkthSWaSg
ALDaYxrgO9FDLgzdFpVugL/K+A/giGM2L7+IHzQvOKEGkIJ7RfSq4x5wJZ9RViOSk7EoccBI+har
o9vbgqlebjl9fULmCqWuGNQ0gYTGD+8qwFG3rrMFeSoGIPLDAKqoBW22uELTAlHLAOGPqCpAycsH
nbFkTK5i5ApcnUzwkLMkGAIa2SFcFtXDxU4Y/utc7ZicktQVdfXoPOfEsYFEn5RxtqGiKKu7pRa6
9XA1joIBPL59E/0ApjlVwEwxt1oFUhmCKJz0RvZec40U+DYgJUE6Nf3Kdo5IIAWnj8d6E8hYeFYl
kZUur5+x89PW7X6W39ovTeBjoEVH76w8tGApUn84GmYm9uLJIa6irg7MfMVJTuKwb3HgvuncNphc
VfRq4d8pqBzQCEW9D4gw7419CIssiEDZA0UZN8ND5IW3QNv0pNtsn/vz3nr4hG8BaCKg0EyAabHD
V+Mix1KwwGcGc+9VWJMcRJCor5CPHz7aSgTz0XpMjimlihPpl9pL9NAcpucFY0hgB/xtXetH43rZ
JgAqGvbSd7t3i0db89J2Xx8WAE5VwvFj7idc/RrmEwYRdqZLggwMJgdk4JOaukrU7c7fKtf8VkIY
84vbxNJCHeZnOxtH+hoF91UlsAWRCCaPQ49u0E1KcWI8b5Xlpy19cxbRuD1fCBAUAWwNOCl2lioY
FltvZAghHk7FSxMFOIt2ig0GL0sdU0Q4xK3rA6iAiKbBTYby4XvlR2fCADkU5CWHeB/e6UDLQ16/
VTwT1HoAZPkX7Fj8I76JZF6derGoYapAH8x6W8Sg8sPwZp4JOYb4avcmhkkCTRW+A7hEmOu/xtC7
Xx6JNBBn83UMz6B3kHmibIiTb9twHyAY08ErobLbwFncZlJCAAmxGd51ZeqF+ejWZe4NUyvQRZ7T
ojliNCOBiYrlY+Z0nSOFktTjdP9EtwaxHAgJvY8NNozUC9NbTjgFPw0QnVB3eV34fK8oY6UZSIgo
vl2aQFs3TsHBabGvJwEVYMRK93lz5j06baRHSMAUgFSZLPKBPHVjlU4Q989QlyKd4uARgAsbBTS0
6lNgownkqa0Yx4b8EeM934lmrraXq6lqErweNDdWgBgEHLkfkuyWO/tQGS42bR7ki/QlO8oISKK3
IveWV8cmpV49ItKmqKp8xrEJNquqXJpH15EwRfuxAGmHMEniGMm7s5KtruS1bZrGwM+m6a7ysXtI
N23thpjO9eYX23HnB5wx8EA2fP7r8tLfd2KZADUMS+U0lBxKJ/W4PGin+GhdGT+WH/qNTuv6HhZ+
8q/9dQzmw+ZFdMtcOzWAlYKFfRlc1YwjnwC21RUVLjld6k1Z2ds4/KUY0qnG6Pj5g3Kv900S2zyx
yrxcnBGS4IuAnflbawTFXd4sGXpBf8/CEvLWFWaYgwE3mVw4e3NHbIPak3O17ALst7gLPiuwoGl2
BVa6dy6a0P/Edt27X8C4c1MDOLxF0MlydpxqxU+zaHP+FvnODktgeP8BC01n95dS2ezqUsH61OiF
d5gM+kptYPBk+rKKocdoI8rluZ9tJY9JJlq9T/qW5KWZsVmW3C0rSWACXBHg8LYMQCyBXonRwSHJ
oYIDbs3SJzdpZtcRts45qbsNOtl/RHyoXlczEABp6UzfBUcVWJT39ZfAJybZABy23a64ItYo7VB8
yY6fMrGVbCatsPRBMdsFPhQzLG7RYNNNDbbOfOsUwu4vueMP7nolitG/qhn6crJxk+Fv7dre6ViJ
RJx3fBnTYth1PraiLqzg07EpWpiUrVqaEGi2ljtIoIjRBWGAkyG9+3L0C1Ze2ZliLchqfLm8huuY
sT1j4vkqTwK7Eh2Ecf6L4hSp3kFMUOU7Zwi/12Yg8oB8V7/6PIyrd2x8m47AsIbt+BiFV8NN4ke+
fN/70d5+in8qv51LwmTGfNHXZieyZL7rWIlnHh+OYTbxEOCMfziNgYziV08EoCbtul22E0Exc7+c
DUcFuklqUzG5Q2kZJdpj2Dm0R8uz5rvU/mGaAp/Py9lR/H8TwqhHMQeDYU2ADFZvzV13yF6UfXdq
NouX3wxXAJ35F+xeXFVZiWRUpTfaAjQDEGnZl/kUb52kOpx38tygvJLA6EkbambXU60/nM3mydTm
+jmo5uUez2jMHmTo6QhiM6+X+O4aGdVI5340uhxnIkbmxU83IIo4VRuCuZL8z+CLvZPGxBRTHqoY
2S5JAyjjBbpE99lJd1Uwno6dsBrFa0u9E8fEl74I7WQcXg+nbIfDchgKN9zQ+0Dxxp8LkGVFbpEO
8MEP4wEJvkzi02RfkkGQxnJPG792Gm6b+Vc8X4/m09C8GJIOJIjGP68vfI18E8e4fbnVx7jQyHmB
2nhOb+pxFCgI35bfJDC2rE+pEuo5fbHyp52eiuVSFfXm+c+c1aUxpgzknKjoVcgwxrEHlBImwYq2
M3ZBWN8HrXw1JdJWz+VdWRleUCZ7yWoOcpkeFrm8lJ0eyIxOfIUygmBEhPsEWv0s1tzVJXR6wkhU
4i9NlXjVWHlOXXiF5GwiS3TRok/JmL6W1stQvhJjxE8DMAwae/yPysKYehk6k2yDR9kdlWutW7B6
1wm2kLjuy5Ed1FDACPsB8zHUJoBME9FUUOr5vrXG5nrqp2oDwgPlWPayLAgCInmMOwmdxSltCYEm
cJ5nJfSW+GeF1kupfD9vZlyrXp2L8SNKUtvGUNBbSZn9rHGOxqQnO720riVdvjGo4B3HUro/L5XX
TEOvB6BVtJ6qf1jKDgq0TUaqGdI72KRx+F/6T8J2kffLZ6DNqfwLhCl0fIADzpwxNQOj/fMaVdw/
oNjaJaAtsAQOTKtL9U5wNl7CuhLHDnajl92Z5oKLo9LNcAijA+H9E/y3LBM+AJYAN/9RJJOOgzbW
qQx6b6uXnd8ciLtRwni1dKkAkiDefgIbDjMvgMNXdJBTqmzrpVanApVvnNDMjqXWAK/yoA/al88c
aiWFMYHC0GPTIpJIzAJJALbAqfAotDvMss5+/TPdil5UPK+o6GCb1zSwuH1YAs+nYZRKBV5Rbcw7
4BztZGm+GNTCUwZn34yxqI7PC0BreUxwGC0tthuCMo8noMZnivUr6uRfiW3+33fuUCbVAUoAsFUw
iDD6Ly3WFI3UkYhKABkDmaPUBKGU561WEtg6yKQuwAMnDx/HzeACyC1xrXS6c5Jg08/dZzIRcLCD
4AIPa5yL8fZNaMpZRF3pwtxLS+QPyW2hnrL6V2n+6ER8XzylUMFpA/BpIFBC4vu3WtO2jTRRtVBB
J3POgfqBCfmkHrdhgQ1efSdQek6sxOQbYMogEm2x1/fO6mko9SCPKsgfN353QdWexJ9+SN6LtVP9
CbU7PxV8Oo4SvhPIKGHbLZndUBndTO3tUgZPeRDc10b+cP5gIjHsNWazovSE9aMmx7ADyYthu/L8
eF4I7zX47jCkp6vbG2eg4EeELdJgKCUsT3g8bSM/ezIaFCdQJEuOn7CtdxIZXUT4HAKdzpWP342m
cdvP1BjfSWDcoA1gJLswoBEl4v+k/Eg04UuJo+MQYSG5AbUYDIrJhLvS6CZMkRKmDdEexxv9652d
uPSawJ2diNZOc9MfIvoYXhbwTi6je11Ac76ke4YEWNdim+/MhwXgPduO2lIC0+Jb1tshGQ1sQ0eT
1Nd0vylcu3poal1gSlwJqg30FwRH/G7Wz5pzneUVdCFcJi8qcr81c4EI3qMWvOl/ZXyY+cqHMJ3I
95GGKwCkDUPP2kyeus02YeqJ5kj4FrWSx2QWXSkrakbJTOOnV8lXZR/dO978XFyBZevWuREOI6of
X5nvzkf/f2XBAaoEJaC5KTFUtsDNun7l97lXt+U2+SUKJIIPxup94YyaNFJpO4l7t66fWwy2fcYj
re6PUfFs1kqQ9NH3em4fCYmFlgrjB+ny320VcgLxu+tjlHzuszxbTHyuRdOwWp56efvVik/GIng2
cN25ZgDDCS0WDMUxn2nAiENh1zhWsWD2bHAu9dbe17oleieQc2OKDpiDeZPDeKYBhIeKmkIOsRJR
OMzj+2RLXcJlMwdb+cE50p6Y5DsXIn9B1npONPPl5G5Ep4LAh2Qp7DM/TOcAKMGgiC+Rqml2sk/0
bJmPfTbNimfPg/5FWVTRBDffRWK6CXki8IKAzfXeHoxIb5wkwbtTPtLxi2vaj6svotO8Fy7Pc82B
UK5RcwOMHLuxkmajWaUOLpsIAEgaAFTzb7R/1AGOOQG4zLXIv3D1FR06Gv0DHQXbw+i7Ou3jHvqa
dcd+nP3ZOU7ITmfn63k75B5tJYdxY+M4l3NKlKZTC2am7LdUaYLwwiv1YBr17SiMScSY+TPMGiB8
wRcLIMYNdvyAgRQD7iG9ia6oqZ368b3oAvkBwQIVhY2XNBJUxuIBOVurOfio0Z7D9FTX644b2/o1
avKUrSKk48CFUl2Bu+TXlC+Xto1afF3fnr9f3jggTv/2M5jMK03Urp1VXDAQaSc/NbfZQ4U2zcHa
ohLqa1fBvWKdFjTVQVGTXYoepPzP+yadsRIpz5yuMqgLYLQupoQwmSFqdPAt0ca0IdChQcfLlv5N
Sa+juoV1xBGwNJxteASe8fhC9Bh4YQuebPzP6lgyQG4xy4yxjPd2X9RNX88p7H4+prFnbcnp9c+E
gz1diqfwFLqgD85uJY75fEpdL7lJpKTJobzSBq8+Us9ewnAx4KnrA00XJ0eigTuJoEq4n24lmfl0
4aDZcU7UpJKMpKINPdtIBLU7brBaiWAz6EVvlahBdWRMFkDlV3O3T0MUrGvTyQQBS3QaJgUsAitF
ekb3KDuuAcJ2qRVkFILDsNWlJOjUvsErx23Ck62hOVld92rpCcyZnNUZfTAYf1mmC4rPpH76pQz0
boypXL50v2dfBXK3aEhFcGcG4ziVSGusiopXSmadChvJ+SQJPgtvYhLErX/NiR2nsoZhHHIJyJaN
P28wWXvMcz95UIyNdqHsbT/5TbOu9aG/XjbGsVVd55JoJRD0NgXSNV/UtuTh87z7PXQnqzS3T0s5
zGfoSeeXcIjpRdMfTY/QInV3aoCujaQKv6fzMMkMn7rtct98fp3xF84I8a4fYMOgQQCXn6axFYcF
fEKAgMJPATSEW46AMBXy3IlEMKcdCHTCoYGcGVPimvrFdj7BjuRgH8TAJJkCn8lm8ouaFvlg4/tW
g+GD7didUlNgeNwAAPfvgCIJEJEoB73/ZpLp5LVOtu3c/9m9aPZEiZ5sQuwrC+yPlxfRt7BgwqiS
swsKFSAcS0yHk36ov81bGzDvyulX7Mkv44t9rWzSrRkKmXp4n2mdbDMxJwxVp8JYF/I/WbsLk/A5
HNPPjHO8y+iZSCNpLVZjRggh6Hqz93vTsw8Daro6OqXltVqKMSZE52I+XGI5XSLlyA6Gbf19cVzr
ub6inoN9wHZp5iXmVhcLpZfJBw+6erkwQadqaiUpZghFF2B2DTAe0XSq9I0m+cutuD3LG8R4d7FM
6AnHaJQbCarfYHVA22JObL+cmiftaiiO7TNB3hZQG7AN7/LTgHLiZ0xwpT0fasBT9r9EdMqVK6CP
HuRlOAjMghuW3i6VnYbTYrNf8PCkNCXeDyi0bCi/xhj11+TY70VVbd4gxvpKNSYy6XJrlMNrOdHc
j+pB3wF+2Q/8PPGBvzyHfnmhYClTDNQjUFj2IWZOJSaEethI5fQXWhMcbXkR5bOkDqx+rj0MY4dj
ZOjWXMPDABZ5TzhpBEySHUWvaN5R1mIY2zMcJyjKEWLSPN/0tuousfAzUTJy7iiMqc1GYAZNCRmA
P7/VN9NePdAMXHOMhUMQXCtbn4exMoxIm1OPcPY65oF1fuuh8zW8cVIwnCT36WWXgjV5wOqTvWzr
CtmS6MHHy/9WP4A1s3a0pAncuyg45wTWo/tRbLp9PAsiEN3ZmTtlLU1Z5BEzmThnUPcvsxFuKkXd
OEV010nOj6HKt3h2/t+31ZGA/I15rLWlZtKi9oeTYf5+mPcdEkNtn2VRLIKX4CHRvZNEvnuVfTWK
TQ0xHG7Yyh4Y6WTM54zH5VkBn/iyHzt/eQqBRJfeDFiI2omAZQQmweJzTGBcUIMJ0jsDiIyzb0eG
4OPxJaBjRQTw4J5nsvfFSSMH2yd4U6kvegwGrVbE28XXwjcJjGccZ1XLMuJizyqA1y13RVduwvxZ
4O55MRQA8X/PwXwnVUkAtU8EJrHlB7uKWjmymzxVm+q7slHdeZ/KgiSPn3e9SaSbXWkG2rFYOKQS
WKg7WPHTsQXnmBGYtcp8l0dIxv/jCZmUKw7yRqt13KO+S240sKPmXpSAixEwiJt5P+euKioscE+I
iQuV6OxVhQXAUhc1hilDonY9+Pax30WAo8k3+a5MXBqJwItn17YgbBCcVCSX0UlFyyUdXBxoAGLl
QtpXBwmAWPmv4IKQFIarGVi+spAXkRvkDACJ6KoMRlPW1MYhNYeRhg4XgGK502BuUbN+7LsMxbi6
+DFbrekVTr1Bl3f/mfOC30BGR039SLrdF7napgr6+rQBDMAq0zNOpnRHD7zFA27x7VxvkskNEk8U
cnmzgY62Es3Ew9KQMJqtYOsK7/cMBJ/AN9kXW+tKvpFfkslHIngUgxEIpTKRsWwjy6nGGfmneiEv
nvmo7GkGJVo2g+2pL7NPZJuiDg7flb+dVWfhq8Y2GwYNkwd0zZqzM2tPVQ4pkgCwcVwE4S7bF5M7
5P54Ud8sXz5FJIjLxmwA5pnodzAW3JhgQQloWlzF6IGt3qV1KjCd12bKh1hsgrpWx7i//GHouE27
uAw08LrQrlR/BbNJ4Xf9PPSk3JVTvzQ953VHuPMwKdb9akog0vtVeFBPn4pdYC+A3wDA8Ych0FqX
4rCI6Ke0i9tO2t7K29vzlsO12ZUIJrTMQD8xAlof1HflVYtJJm0HQEzh1iq3wqqt5DDBZWrsXs9o
8IYeopmvPWEvKsU1tofkCDwwUcmH+5hYy2NCS1BMWawYsA/6iiWYOxtXf6TnhPYtuRovhjv0IMU0
nly3uzolo55TJmlyNsAXZFJwH1oTYMxb5a5MlKsgtWT//KfjZgUrYfRjVtGzUaeoWHpoR2pPsauM
o+lKiSy706g+nJfE9zbgz9DB02bBMBhvU6VagfLI8icPr6GLMagQpn2H1hUWCLtbDR144d4Qt0yu
vUl9BZRaHbAtpkjHNCsKWcf0rr3DNkXplZ52GdxYIDVvrjDbagKo718UhLhvnJVkJnxWdgX3Y8PP
JYfuUPgAkfAHV9vp2/JaZOM8rBdnfUrGApUJ4ISgfKX0ePKHQ73rvWnr7AcQc6Z4w2GKfjpGe2BZ
pNTU2lob06WqRncpimR8V/D3I7OlSd0ohiyx8EMyHLrFPnt6MLf/AoSUDvTBwa4ulzHNqTPRbhno
s75uCrSe0gJ1AV2Qg7lH/Vd0LPpz58QxNpmEKKOUJcQN+OOYd3HSWJRXitSFscRRD/subCAiO0Q/
qy1FQ2wOf0fO7IqowP4/jvTtKzFP/EDC+p4evzrs/CqHEfZbmhsCgCzqoqLKKO/udLTXdQWtVrTF
GGFKgFpeQUsd6PhlbqOXP7ImFTEbcade1lKYDKqfksQsHCjeiFbBoPopUFRtv9tM7dbwaP9GlMfw
3PRaIOPO9AZQOz1NQgV1tCtn+zqX252FBfp+FGXidEOs9q1EmUzGlMT1MJkdIgLGlEEIMLjLgOEX
81eR3Hby5hNuei2McVutNkWqNOAiqe8y3jWdB4Ie3763saFoAmIM9L7/9S5Nxn0tpjYAGwNJP+Ap
Z9nyJr3yahvp/ygIQqKbZDKIIbenZihwk5WUHnvLdtMh8lV5b6r/j7kvWY4cyZL8lZa6WzZgBhgM
I111AOAr6dyDQcYFQkYwsMOwG4A/mu+YHxsFIyvTHfQhOrMvI1mHCiHpz21/iz5V26mgEv635tKa
ug/Q9IkY9fR1jUdDBX0Mh2XCzDPPvHhXu5vCCd/p7rSv8WFpV559ZaeT9m+Ts2sk1+JhePdZJnGQ
Dvt/N04sBNDRnfiEW1BPLYKwzx/wP03ODnjJMtFxgR2TWZlrGpBCWUgznXXEQMwERA03gbSdZ0do
XqV5SeClQHgZHDu510yqgRPrtEu9yuWvy0HC2doRJO9ANiUgJv+BsQxeQz109N3msKomLPuUJbQ3
Roc2xcUbebqeTo+4ZbKJOhDuEbLlbDaHml+aakywMesVuRbIJUinfJzu5vGVP5de8iCgOvbDhNI2
cihLr9uZ+T21Prs8rcyqZWEDODWlR68nfazS7b8m+wlIhLrqi/llmRLuo+d5anN2f+atIaVeYH5N
nbuVegpL0JTV41+/zk7MzKPNWJQNyFYwtMbzb0MD0mrlRnhsE1/57TsFG0rFC9Hfmef11ObsChXU
F3o2Tad/iO4myrcEJY8WMf3E+PY3qsGn1maXpwIVZEemvC9BBtQudmC8W2IOm67FT3anMbs2QUmB
BuhpQGpPrsu7qWW3c4qV/lNfTXQ0S/CCpf1oTDfOkdMepmZdVpM9Y4PmBNN2dNT8J/cu8B3tO3uH
JPlXS2bP7UjbMCAVKiCZZmuzM8jhnrTI1AO2rcAvnYSesgbw2i35Q2euaFAMTCyhOvjzIE48exUS
TY6tmvBfBvQzb6OryVXJv4LIJHxE8nddQW5yiWD6jHt0anP2LDCrbkEyjBmNJVzmKdSbAhKw2lXK
61eTnLy98Ph99I9OLc5mMy1NK7beU1r+6FWJ6XAFfJ32RumS73d23Y7mc3Z75VYP7cdpt7DygZpX
mipBPb3+/Cn/+MadjmZ2Ww0FtHMhDQnMXoaDFqKtI739OxZsiu4AAwHyHA/BASnz0xAVgNB+kb3l
6Dz5W2P408LsVJnRaAAuAAtZz5yeH6wsXLj5zs/SnxZmO9uXzCdlhp1N8gdaC4cbCz2WSwZm25jH
VhPH0zNp5nQHusSLKMw3/7N1mO1bEDtVcVTDBNTst3EmVizv7z438Z7Ent2nHKzcePCBSYFnOHsg
CATkWUrhF07VrNEL3XFrQlZJ3pbQk+lcqE/XXvOVbflbej3pU5qbwdMe4DOufMe4YKtiY3klFB3B
xZMv9V6emWJ8N9B5Q4hUg3LkbPw1aQYtz/DdUjAmhmUJ6KlYiHXPXA0nJmYHNrQTYooRoS4x7oJO
89rY8FgHxQ1tiZTrTCIWSQLoqkKHEOqtxrwXrIvJEPNATkyC/m18U98NB+trylbsa38vN8Zuqp/k
3wq367zkGVLfKNoHXv2X0YzQEjGw0Hhb4M2856iOnrPW1lqUgHEs6kC5TYKHM6MIpL5/vqvOjvXY
zGxaizIr22bSuZ5cfyo8YXn1FVow38yv8gBm4112OWl1qXsBmqzW0V+ip2ErF8Y6bY/51j7+ErOL
UkpS8maKsMYGPmT3U8lyHSR0S5LAixajnTNXPxgb0SisgZcMftzswomMUfjddPXHu+TqPc+OflNw
K+3RmAycRwgK+iVtt3Ob99jk7Aoaw6GUaEsCXq19Eu2AQuc2FsoJ2ULQM63Wh4kEmzjUaCBwjNrv
qQ/k133T+lP84YPX3wnz4GpkFYSLqEgh2UtXdYxCYGwtXE1nl+/I6uyNCEmpVeFULQBt3kPBi4OR
ym9J3F6Emr3Xpq6YzzftudsGVHl/jHK2gG1dJj5kyZC2CZ4AkgXpQrHwJp1zJnHkwJKH0imcrnnw
WAg9Na3322bbrtBjeKGuytv4fqp09T+hfnM/vC5WDs4O68gmPV28VNe7ztAwrGZNN2oVbY1iPW5t
t1rVl+oh0SDovHQWlkzO9kuYgy/VbGBSBOmWS/2CM7H9fLHOnraJvRtUSOBInsM96rEMIRwHE3y4
ju0HVT1o4fpzE+dH8aeJ2ShymtYGnxaLNehBIEhzkfR/aGL6Cke38VCJSremZEILAr882UdiiTH0
TGsFLvyjiZrtahNsVJo/Lb95PWlaZvvyiwmgysT2Mm4mMj3jMvoO/g5vSav17PE9Mjy7nOyi67gB
yRyniy779qIVz7yEnjCKjqMerD5fqjNaHKejnHkKajAjFUxFTqNrHgBj3A05eZR5e6Wz4jnj7E3p
2UNkygvDshbINqdxHF+OFpiW0WnN0BqPlxUpodM11MesLVOjmuTv0teE9YY7hvkTlHGTlT8u6uHN
N+W7NXxJDWQiYMCYB2x9Cbo/IPxiJ2YkOAyaqvayqZqFl/OsFUC6kSVHH/mHe0pTsspCmk9kK5RB
mzlXt0Ek2gU0ybmZg8KZDsCICVZFMXM9i9hPeaGi2OnK7FBqXxVP3V7dDClf2B5LhmZXoFFmvtBA
JuuwKgfVeAvCxcFTSEBa3cJLOd/00/IcD2l2Z0QySmXXwFIUNG4XZG5gka0/FRx6vhXF5vNtP22t
+dY7tja7PnqWcpHWsEY0L2h+QEgTlDxL3Rzn9sKxkdn+Fm3nh2kBI4YJSecBYGv5+vkwzlrQweIK
5wlJ1bnnpGtBnKBVMnZCuDIG0a6T2l5IG53dAUcmpp8fXbTFxIfTJTDBM7LvE2vf6GPgdLX5gkd/
gR7p7Koc2ZrdRREdiNmlsFWldCdE/drz+Bne+F90V963moEpoxRwRFx/p0OiPmODaJLYyZtAeFbL
tEeIsRULqQD2TnD+YZNZ0PvkYENFJmq+pYWMTIOCk0OYdESIaHbdIY009mVohfUlN2hQOYNM052E
6lbskrzTc3eMy3Rt2kYEru3IvCeV6Y2Rr37orbB9r8oU9KIpVeiOMRuZu1kep1/GUWcgQiU96zNH
DwO0U5c1M0GcYmWtTwDKTUM7YKA6bPvsshut2neNsIGiX2boPspQImoTPXHyjI351lDgYnpqxtpC
SSxs8xdTZgh1+jyixK046CTejCA11Rda9bTbiklBogJmT1TRpsotUik3SwYCKkBWs+cu6XUJJQkR
eT1rw/U4ZAFy/iQ10UBflUm/hi6duGMqAQ9jE/g+uNuUNr1HhgwjV8Waz700aMot14YYMrRdxq6T
rjWvLZ6pu75lNQG4uakPqjDRVaDVJb2ivlXcKZJntxGoxJ/Raw45pJZCOyTUe8ieJjIWjt4ZuUdl
00d7LbdG4g5+H1UeZqrO11A+SHonEIyAFCxNUiCbCjB9r62i6/tVJhSy0CzvkmsENCy7TLLQf9AT
O/phJWVbOdEQF6VjlJHfIB+uSRNY3lBe9Yw04cHKTXPInT61wtaN8jLr/QDXXhEQ/2C1PCia64Sy
0m6u9UynxPpCScBAt2nLopKWkyFeqpptLvuYMachCptrJXWfp5BV9mty3fVGQr24wkvoDgAwxA9d
QC0nTRrxXGnQ42lMChCMtMlDaZZJuGZJohfeEBH9G1eg9ILovSxf/LDMMzeTpHsKqeiubTtml0ka
+DY4d9NKJKtE2GhDt1vLhJLXqLpnaYU8ftS0AlV9h+UKpXCvkHG4r1qTDpUrujgFN4OUuRl4zCoy
0jlca0v7waIZubD8oL9Mc72NvbgAJdteIwl+HdhlcGgmWT04PuiDjG3FLObfmZ2ldaswq0nwhCPS
DngmBI/dVAe4j7Mie6GxGd9XSaZrDhuBCu9qlVyOfmw0rhEAPLgiXIb5wZJkQE4aL7bgKFeOauif
VMcZ6b+AbyoEi3+TjSJfjbJ4EobP+xsjEWmQHwoy5NF3Ies6d/QEuoN6g24uXpNoFwOxFu16HB++
RRUhxQiJFr9CtDM0VioNS90ZK5kah5DkOj/ATypTsDNbZFhreh87QWR8J36FSk7agLo57+RFFY55
6tAyiPlKtoTzC+TwUtvjod/4N33cVaZb2aL6oY019PssHhvFKs66jK6QQemfWVSEV7Ee+9m1bYTx
RGWckXTFDFlbTj3qMr7H1Z6v9ZQA5dYkrV1uR0FLyGBGBTUvC6NA13/YF3zFe700HiVYZ3unDJAJ
/TqmWPL1SPo6/GGnYZ3uU7BlZBttqLPLUo96CtCA1vrPelkV+oVuZmm7kegeYPuol1b+GJth4SZJ
gANDicjbSyKMIocQXEXiQzaE2pbkgT7uSyvhpgMikN52Ql2O8R788OgCKBojeeRhwAGlzdqvY1Lu
CNwJlwaN73bjWNA11rw03SKo+8CrtGyvRe2t8OsMYE3jO9USX9+OVb/KQ6C1JEuiK0WbyiFZlnwv
C10rd4hy+8RVYgybNZhC9RtQEWQDNpytJRdNHnlk1NjaqgZlfM8L3Sgu87Qph/uG6wkFWUHWlMYG
d1eLK4unzWjs6qTSqpWVcUEcfAp+yYZU9Jg8ll2T8GTrK7D4WSvSg+LA/kJiJoBaxkUQVt2D3lV6
ODihGZjjo2oC1a7CMKkil0dGR5wMDSDtumSCaLs4Uinozww9slZ+rQ/KGcLWlOBBhzRnxL3RyvLe
QA09QlbvIaMQmrxuWGx7VRF8AefEAd94GwXiisfpEhvXWQdD6EisQa8HRe/Zox8KyGpAiBhbHqTJ
w2VN6WU6aN6o6h+fO0sfmALe3/0jS7PUGvQmqxL52hicDm3kVsP9JPQybv1LHNcX8V3PV1XtqOvl
KulZN+3I8CydBh+t97kOwzGysTm5yIK/4wcKEFWYIAOA3sT0BY6cNDNXuJDtAEhy/1WrIG8fLvWl
nHXNjizMfNlO6awZDFhos7divJBwzNvk+fMFWrIxczUFIbjvBWx0Y+62Nbrpqsc4Xio0nd1vkBcG
oSoeQFDEnM5VXiYB5S2spF3pFHbkhLWxM6Of1FxqSj87Hui1gv4N5AV83mBdMYrz2BMIm4CPTejV
Ffq+LomsFkLOUzMWcO6gQOMm6PNAgoE03OwA0cCShZ+0P/qQ63LFiG8AwJGleefqfVtYC5HTrC4+
mZskVEwbfroBsaQ5q6MfkmjIcv3V7HNfp0+9Hvd4NW3TzMnXcVBVeWf7jSK7sJYcenQJzfNb6UN2
2dVJFhQ/WsGyStt3OUBKvzbQf37v/1fwJm9++db1v/4L//4ui6GKgrCZ/fNfh+h7JWv5s/mv6c/+
+LXTP/rXdfGW3zfV21tzeCnmv3nyh/j83+17L83LyT9Qloma4bZ9q4a7t7pNm3cj+KbTb/53f/gf
b++f8jAUb//8x3fZ5s30aUEk83/8/qPdj3/+412I5D+PP//3H169ZPi7w8sgm+btw1+8vdTNP/9h
mL+h0fw9BIG/Au0+bHn19vtP0LUNySTkAcW0RXFYclk14T//QXT6G4AzSJag7DKJk0zhSy3bXz9j
v0HQCfvNRngDySVc2v/+bier9Oeq/UfeZjcyypsag5nuvz8DJSRCUKniU5wkoBuBgzk7+EjkyVKG
XDi2pGu/EwEo96xdC6dr3TaG5cWRzsC7UCi3KKBsSM3qsi1raMP2W6P0kVfPIBtbGVW45kn2k1HF
gLaOL0oeZN7nV9SM0GD6qiAGwYxM298WYOw5vT0aP9VF7CvhtPqwVX63KeqYOn7O1lUr3DitvTyI
4XulAkFQsUd26wtR1rZv0b4appvEJgda+FD3BDl20V8jhemSKtuykHoAjF+zor5BkX8vovDCkj8j
tBh8PoCPU43vD8YaQBcs3QCg+PT7lxUJgtEeEf30UyAZ3YSDteNWexiYvc/Bq1ik8qbv86USwZk1
hnAx+nH0ia1GR+7q1LDfGXpR94XtFK28HuzUE1nt8Jzu69Ryq25NBfF6ikxGsi7adiPGGqGRdgES
r4PRddcQYNzTFELsrNwk5f3nk/K+aqcbEF9OTNqvyNzZYg5V6W0rDMaksZ3kBcCOVeqT3qFtcts2
Q+2QiNxmI9zgOnAKSQ4tDTYGsbdaDsHWvtnH7ROqrNtoSDet5DvF2qekKZ+Mvrw3TPjkAr0xMhWI
h5obJclN0g3ZTZSRbRmSr1VMt8NgrzTzitbEC7PUtdq8cHqqVoRFG0m4p2Jrk7dt6aBNH/IPDo2y
r4VtXFTa+NaAFdMgKIbY7ePnk8LePa/5rIBvFu8kqPWng3m6ZJrIyJgnynbssbwyJpnuOE53Raau
rSC+azXjFml4nFe21qX5HIf+N3swnkKJGMLU1qY5gk7b8sZQv2wS+hrH7LaW2O9GAell0qpVAz/U
GI3XtOlWDQ8fEqs5ZFBSKezxIeTdSyYt7iQ5uCsyVW8psb0gtlEWTccHLuNdno5OqpFn0Yp1kuq5
I8PuoEo0RBpj4vQZ1Dd4dB814iYdmh3XissGqw+AVeQit3+V+MUN8QHRkPyHifYB0x49xDZuHZtr
1Ea9xteBQml3QMA8WLl1KzQoFSXJXqP49Jjrr41K9zyWbqKFD1QjGx6NDxUxtm2bEpBGhodOrzcK
iYkayZ9UjF+FLy9lNFyA7XvDlLGhpYIgfbvzGdRqe0uCZM3eQtfqgljDN5GO+6CV7hADp6KNw3OD
mB10IWAzMP3KpaX/EoTq0FjRLQnpZU+zry0TF0nlv/QsgkSNJDmSCsqB9ovD/GTT5WqVBdXeV2iD
4XHpIO//hbAec1dDyblxpb/K4nKrggAzyNZJoW7M5CcuWRcJhg2QjY+GHd6LxFwPle/66V2h+FpX
4oF28sY3q/u4hyLKWNxbPFmFzNhYHfSLO1O7RdqQOFbHd6HReZadrADVfGi48dUyyFOmotekD3/w
FgCJkN7mVnYZpnniNHL8WpbmVVd0P4TIH4lVPg15hsRXEK7Cmt62Br+qmDq0afqtpsUNL8yLRGBV
ubWrTXrbBM2B63Wxbn1rbZXykg8NBTsXv4r9HDsPWqAqWI+8ucnTp47wp8bP70s8OlYFFfd8eExr
CgFR/I7Rsq0vsxUhvWcPASqCg7GVZfZKLA2q7OlKi3HPj0hQxHQvfEA+Q7IdRtD06wN6AXXhAT7/
qsX8qqR56ST+i877h5qyAzPJyhz02xT1CFTb0VseBOGzwUETUaThJhPyvlIxuH259qhaHbeR4lec
lU+i5JvWAOtpRuV9JqxrlegPlfQPQLRLVzP7AycuANJ3tdk+NgCI8QKd8jUwBZp021Qd0DcIcrLy
PqrazWCKB20kL0bnb/2ie80LFN1L9RVX1TaJ0ZdNeQ6vHCz6gPA+ab26BkGDZxGVrWKzQt+Blt1p
uXrL5V3Ptbdaayq3ETiJvrXVDDwoQ/iji9JvMkwv6RDcU2ohVSjvY4WSfwlYGUj+HjKbbgCd+kFU
ULs507Y2VYODBNCdr6H7JfSte5YEDbInfQFag5y47ciQWCcm7s1UXFjC7hyrFGTVGP0tWMO+o95z
EzHIvVbVOqf0goDyH3rNfeJoIr3nSiIxKjxiZSVCX+sqCO0foeh2emd+B63ZK6m7HcmM14AiFdir
fqelZE9BSuxWAkxBY8J2JgnvW6G2MtecQCqkPO9GPiDhr19LH+LMVXHfjNaFsJ77sTqgYfG60iGr
YFd3Okl3vjAfTIt8oTZqpLSZYGPyRyr12Bly/6cRlV5jlbdagK41JFHvUoKGwxbHOu4ApuSDdPRB
Plja8KPoB99RIsJxSCCsZK9Yr9aFZl8j+7CJwuhWi8CNkD7HnH812lealoEbmd12ZKXHzfSWdvZF
o7qXAC9tAH6PzvZXjAJJw+141xbjBgDcC01Um2AItn6b7Rtckp8/N7Po/JdnBT9U5wA/oLwpZp5V
VmAz5ClGlrV3JdHcGpT0DKUgZFNNf3QC23YoFn6INUhTyL3eXRbFZY2J0wrd1dkvl+AvhRIPMsP/
5tHBSVTx34s2Nm9y8tPr+Uf9fxhoTHCA/3ec4VT/53/XUXocZ0x/8CvMIFT8NgURQnALQcbEIPzv
OINY7Dc0DdkWGJUgHGwgnPgj0DB/oxzOKDSh0eGv6WxSIft3nMHYb5aJeADVVItBnxqFzr8QZ5wG
yuZE6IfEMEDBqJsCs/se2R5lSaRRaKUMygG3N6vkWu/NxtwPGZJ8+8ri8i+3or/bg4+NDY32YWRB
T/2n1m8htBPpt1PjKVoyQ+Dxmwu8zKBcqi+NtTaJZR7+mlgm4CAAxwBshIwAurUw2bNUkG+zAjnU
AnxfKZDW9Yve4P9KFALMb0cr/3sUdxK1TXmFP91DWEI+EuhnyP1heSAgN7OkgkwQUUoQPx4GF/1M
FUAS5rZ+I1d94IAhr3kcHvJ9dM1uzIfPTX+0rGOzYJ+h5Il5nZe/ExHXIk9huR9vdLbLaO4MWe/y
RrhhuAQVm11MHH0jIB4DEb2OsMWCM4w4+Di5ZomIGl2FGfUP5lPzgNKU9ii/AXjdOD0IZ5rbtHI1
4eSAc34+zBnpzWTZgpQc+MY0YNUmkvBTy3FeDaA412/jy3ZleUAdXgbbiZleeOhFP/CbaGfv1TVU
HYH8XtK2OD0sv2yjLikAvERe1rJm13FggLWPKMwx8tSlE5tTPY9m+4CxpR37jjg62kjTMCnKNthH
iP1xyGfDtJMR7l5oPVURxDryuHLiJtwmCPmj6i1iCqlyNNTXqSPLGjhefU34rZ40e54BgpPK1QCl
eiNNHCN/8A30P9r3TXKTYq7G2DFLNEwNEjIunYcaqVOO1FGF8DKoyA6J8rR4qbg8mzckYLFdTACr
TKBAcDqmvXt8ybSRInAkKrctA8eSP2i9YdrSWzk7AB+MzBanR7Kl7RKEAdqmoE6KrqJH6AFa69RL
Dua3tl4Z37MHREXr9mIJoXaaQOAfTE8/PxrfmKUaC3KML9UvbR30qHUJIUL7KgHUqyrFClJkK5+M
CznO+SGcm30/KkdmZZLCDZlGrN8nL/Z3f8Rlml5bV/S+Ei58bIgPo/PIDdb4lc9P4bm5Rg7MwCsF
zIA+90tUYfmgBatqt7fJ2qSZA/AI6k9PDSoqfZctWJt1rP2a32Nzs/ntm95u/KisUXQzLjLESGgV
vbHy9JmPhWOAh2cwrQ64H+4h/HssbX0BgzFtnaPD+D7RR/bnRPeBmcaaJTHczu9XaMh1LRwbQBec
2H+rjMs0W7A3a6T5fcC2ANsiR55cfIDINs0I1mBeu3RTpethFV2gS2glLnvl+d+pV2zSxf7K6WX6
MMYjk7OXq5Z+GPjaZDIy3LjYjkhHfb5pZrC691Eh5wqyH9zeFHf4zMQYJHE6DKJ2M73IvAmtuLfG
ZNgkUlirkMr+pyqD13rsGsfg6crsR20Bf/Ju4miUfJJCsCbgPHK7U6pv5n7ott81ugwQSIOiZZIs
iHMn9T11gBT51t8KipvVA44RjQioy71LkrdA2EfmZpkue3ZrTC49h8g1Mo8g9hP65Bke3xqKg6Nd
GOXgGpvsqlh36FWPbpY7MGdn9d3MJN5iwp9EcnrO2s4TM0NSIJGOkfFrc1JWM5m8HWn/GHVa6EZi
yTmY3fYfDM7GJTs7bdHXPbgFEjOk2XIfQlPiL+Ek3+Mh0KtCSmgi3IBnN+scH5Xsy7CXGJXUBNAd
w3f84mugdN8FEHChOWe+c38f0p/WZtsmKwubGHYuHVOonEPrJzKhhCbtyEP1ePxSBV27bqpw5fdC
30ZmIdcGwA4LaMDZCf3wJWYugSqQz8xMhLq9334RwnA5sgufH9GzJuCYo7jBEV3MGQ0ayCfyMkKx
lIH1zskZQ/OesQCem3twv8ZxZGS2P4BnTX1L1YM7yYZEYINqXypPrUY4cHLTZU72RK/DO+aWa3kf
rft49fkYz25PtB0g4DEwwvek/NGrWZOwSzQL5oUaHeQxWV47Y/c3jECYEscNThwij9n2tK1Amlpc
Da4O19hKcmT6vumicz4fysflQtOWidQ8mGdQtpizC6RR0svSmD5doYja+5fWIivcx9lCf5GpCdQ2
0akBjbzTS4pVAaEAOYxuQHu3yuFgoLSTAh7x+UjOnDDYmTS3UYBGxnkeUCjR8EblYBEoIk1zQ610
YyE2luIe3HKAAZtXm473epjeGqEZL8zjmUFSC+4Mqj9wu8GpfDpIpQ9I7EJ9yi31fcxThyMVNMQP
nw9x5kRg2yMkpPCCKQI1YKFnBT3h28PAhQ7BOEIf0RZeA7WYt8W6AnRPU26VBQtzemZUIAObskaI
B6fTfDoqS+VMDNJIHNQH3/yORyszDpAt0zSy4Huf2YeAjBro+sMCTsmJU0vlSEDOTG0QaAwh2Ctb
3Xhtk8FeIlf9OCCBFmawySE6YpA9nrmBAQA5WRuMyh26wvMBZqyfMfaFvTAtw4mHAGo+RCvoAUFF
f8pWzMbSazVem+kayuIYUEEtJ4459jdmXsnRUYa/1Mbz8X1GsdlAvRihNBAYU6rn2A2IVB75A2oY
wI4A/llJYxWU+c+Gq/u048pRGoCQn+/Ec0MEPTkDSh4BJgQ3Ty2mvVVEqowyELxQd0REKPPApc3e
WOp5WTD0fuiPrloNaVNaMBgipN1YdfpIBcgCal+/yJPo9fNBndscGIvgAudrSmWdDsq3uwrQtzhz
mlyu/XCfjqCXFktMxR93umB4GeFz6PBnmT2bujIeSSsI4HEc5HPbzjZ+BH4cbz8fyjkj6JOAqCAU
wjj8ttOhdBhdphMJDJ6Q8IebGk1kWVJ9/dzKuQk7tjJ7hn1QluVmByvKSC/EKLVvdd+D/FI3ltBs
5ywB6YXHEOyp8Nhmk4am7NaOC1PBM2svJSE7K+1vu1T7y/cdhGfQUIiEFP5DB/LptOFd9+XYwUxA
bgJxWfZf06WGjA8jQTIWHjTyrgLFjw/5+DwBlaZvI94dKvSKacHNxOWjS7UQpiyZmU2YXvotTzWY
ScSwkv7PwASTMyCPf3EDnA5mHtUKXwECSWFljMS170f7KNTW2rjUvXtmMCA81Sfmnokja/4MiRw3
XxJVgKjYyU3dyd1Aezzk5sJoPhwaZF5xn3F0dnMwcs0dCDBbWNjSLHOqHGUszq8IWdQ7meG8EHW8
GwEiAn1MiF/n7e3civKoD8oMdS2Tup30UfVOrdvab9hFw9BfncdrxD6g+7TILotzE5j5HvTRVqht
/vLioevTgBooAHtTT/vpZh/LWutEZ2XgC6guo1bzWOQDcqEtXEXnFg8ZXo4CweQyz6ExvUkBbYtt
6AYU4R3aAZTKH1S6ENhM99nJkzuBeNGUb4JMGz4Em56Ro2cC0XEVGKgQA2BcrygjG9kmjhkXYO0H
vnipG+3ckIALRObaQpsd4pBTa76pRakWonFQjtobWilQkexqwKyZLN3P1+jD84dxwZlEptiEd4Tr
79RSE2kRavXIMMSNDL+wMA2/JTY6TNYiERbKl12nliqG56YSeo9gYEAPHNgBpp8fTSXqE4pUEkoZ
qDCvjAaSt7xziPlEw24rtWhhE549D3Bd0H4M4JeGeOfUXDMyC+pFaEegdjxeo825fBzS3Fp3Wc68
Juu0iwQNRzdRXQ4HVBPkYSgPPSrmzNeqhe9y7vxzCww3FgCYqLXNDgSPmnjIpKHclrFdbzSXPKIL
h+G8CaHBh0fWEwt7Olo1wHw94iZryhaRKx+Rc0zIQhvjOSNHUzr3maiuog7VP5DpItDSmueELSQX
zxuwzEk3DAxgYnbarAotSroe5Y6SzCjXPgOgwUW83ywRP07TMT/WcGH+MDSbLpNCq71qbbgxpg9C
ljgw8mdRjEirBcwabCeo0WLojohHlnSpzg4RtOJInGJL2PNbS2saMxk0H0GV7C9KFSMF1fyNvQAX
TceDBh1f1HdP90KYqoTZY9C7edCtsfG3yMS/fH59nJ0/gJcRiqAOjNa8UxNZZ1pDjG4S18jfkFbK
vgXDGheJI62FjMyMSvbXswZAK/r+sCGQSJgNhoIXpdYDXMB2jzikBEIGbVpW5ZZ84JdAGY57Uivi
ZUA5uAlE1l0pjGqbmwrBpWaC+zmLmen6yuB4Ezt/ZQktWDPV2KvPZ+Ts1Y3eMVRZ8epp8zNeSEuT
bERVkwIP5qPUkP3sssfPbcwIpX5NBtxUVDdtINRBWnc67WlrVqqzYaTXnfbn6OXeJOLBaqd9ghjw
JvDsh88tntutEIuiv8QuxfxasSM1FmilgkGgZDqQ5PXM+9zCtH7zk3hsYba+eiizYmgzPETlUL6V
aVmtOw1YVz50rdsg43dhDMMbiA6jhRLVuS2MKi3Hf3CX0LB1OpeN0uNKJ3nuMDu4b4KgdpKWgMu2
yv1VqarvZtn695+P9eybdGxzFgaYMmiFaAtwLu+KHfOCPajAVvYmcFEJ85bqtOee+GNjs83SUpZU
TJO5Q6pqWNs+ideahgKxiVzWlaA9+/L56M6dAJAoThVhJJLM+fteZnUIHFyRwwGlOGKRKlZlY0A2
IU3j9eem5kWod2cX5ac/nrvZrkmkrY2Nj3iKH/Kd9qg7sTcpBgQP8l2DMVpkx/tYnYHDxG1AZUxj
yonMA18ksZJCbzkiuBf9KQb+00tvil21blfBtt7QVQyGcsvVQ7f+zpkb3cRb4+L/cnZePXIjyRb+
RQTozSvJMm3kpZZ5IWTpveevvx97785WZRNFaIDZmQctFJWZwcjIiDjnRId9xpGtXebeUKl5qpQX
VwTAZRY1q9WYdBo1oDbMtXO9NL8rcK1Huw13uhhbnz6PSS5ibilSRMEQ71ignzVXJHozqp8h6Ou3
5V7Cu22ESjSDEwznm+ufX+SEVjzUQ2gavPOmpHi7gGY95oBjdpLdTSs2Z6YjCM5ckpAKluG4gFLn
pTDFAaHTY8Z4x8LmqdhrmkmVkWePcB82ScEH0YHmtqzl46Rbx3gEYxP8uu32m1ZAi+k8qihDixM8
gQZTvMZQJF/0aEHSEhp/zC6KXlHC2BuG2oqOfF6MzzAtxGCSEDyUbLTTcpZzN+GJ/CsK1W52QzON
f9Zjl+Zvgkg30tcZD7v0cHuNW2d1aVjwiKZuFifK5hzp+Z/m+Cps96TGN8IiWF51pdOhAquJrc1M
Ls0VP8yw9ZIxp1i1ZQx3Qc/U82QNd8U87/WWN1Z0ZVDwvqlDULmuIwwONYNPAVzxSvblr3dNkyn+
mTISG0w+CcdVwWwyIESKjTQr3sl9b7yu4K7f8fKtlZBRsm8MyTEhJ3h5ARwzjgLualPNXjUOQgyl
Nu6JMokTFWts18g3VBo7DFLRHLiOCUYOqlWDv8Q1rSlkUhTJnVhxgzk9N53y22ZgZKhGGJfmNnDr
Tv2w6NbOM2TLRZgio+tiqCtMT1inonRDlHQOREUqZP3ye0uJz4nMfMO/eLXRMnDI59ai/ov6+pIH
sxQEeEWlKB7FVhdIxc6ZbcQMRigBi/ANM9ko5qXSMARGpaIWWw35j34YGrfX5U9yDWb9tgtuGqJ7
RDKlcRua659fhPJxSNo6TDm2RYdKMUjKk0XrGcSHvpO4bXnhOpy6tnRMVX7REZtAPBhdXroq8JTT
hNS8VyngI24vZ9MKCS8YTQBG3E/XywmUoa5TmQkIc0CzYvicL59vG9jYLyr1Kxh0la2n4yEYyIak
yRP62dEMa15rHdUy9OTIPt02s/qqkF/jXCpKNBTt2TDha6rLOQcxo9Mghb7gqOfRa8N5HZdy7qmp
aZ4axdh7fm4lZ1xRVKHX+h/02kLAcyZTaqtiKFYye28+FH7/iTR7TY9WCvbqnkGeXSrvdRniMnkm
rqpjdGiZ5rveTVQOzDpQ4XXgKdO7acaIWSMBdCru+uVtAmFCDBKlnk5J8RDBa+iXwXKvjKXz915D
/dUm7Xb4CGRxt50mn/rasYhdAH380tL/MHn/+/aJbjkOFTu4pCj2U08SolNjDoQMvYLHIH6k5QcS
6WtMb+m2kY1nGcjT/xkREuycb7wEhsF+NpSU03g8mkP6fYiNc5e2g0dy+G1UIda8bXXLWalgr0Uy
dJYpEl6fIt982ecW80Cd2VieBfjmGASVfZ/ZcvA+LGvpUEbLXgto40unMGdC+kMXgOrk+ucXgUuy
R2UKYmaCSiW8D0zntRNWO1WMjXUx502HiQfQWqkWjkxuYnCRYbx4bTYeC3vyKxuO96U95E51Usen
27u4cXbrcD5gYL7CNbxcL6hVKS/lqTl7BteljazQ9LMIHya83hp+mOPOO2FzbRfWhK89piqYd4bM
yIzBaGmiJ48xUBm1qx/GIf42ZXujpVsvsbV4reEePBq4Bq6Xx9RAjUCeSmR+FX3MftGTPkP3fg/O
9DQeT+V9d17HvPXH5EyV6G1+7N7Fx12uyY14c/UjBKdRGkcOJzsu4aZIfhV39nce19NJ91E3mnzI
V4/Fnjb7Vl6Eyedvnl4yrcTrdSslHPOLgUn9JP3sT+Eh94Iz2ufv9rngN0LMlSnBg6LZGQx1XJhD
mr6F2QlPcwN7rz6xuyDBcyo4pKp2XVALQ2jwtGo1yXfl3fhxPuvvb38SAh/pc+UMrPo61fgfpU/B
aZiCnnPJZkCtnA/BadVxhPz9MPqNa75RjwkaPPsFmK1y3ZVRwUnaRoe8JcdTp2P9BJLx1fBgIAIV
vdePOWSke9Vzceh6zZy5c1AyZXqCz8MQLsGyCkeKaUQygPePI3NRZw3C+RLVO92tnuyfy9N0ms97
EzabznJhVSgUzKgM1QqgNx5Ud2VmIQT6UE57ePTnESThgr9a2wvvb3gB8DqDf3vwiwZ4pGe/kz7o
96tsRnBH56P6Mb0vnpyT8aw03T/W8bPky7P01t1td9q4MqCL5J4Hz6IBGxD6dACgpxpumMWbqpQ2
az8f56rYabZsnqYFCooXHdPsTBddf++ZoQT2PGjracpeb7rlfXAXe/md5NGZgFJaO+Rv+h97eIGX
p0nr1lYU3gpre1CsyPQpnBCzSmMQwvy7Wh5DzhPcnmPuabq+3EMMUcxgVBaCkhegIJQ3hxkYCcLC
xdc+eJKmnRbF5kIu/n71evtUO+mbOTSo72rVKUqRz5iqz3q7c0p7VoS4ohtlPMyOzsM77t726XKv
2R+ctWp22+FevkivN0uIJMUwToYTIhdq1F96eYEGmzrugral9e62oY31qEyo0BZWHOY3xWRI6cY1
63JILhv5wehfF9O3KNjrBK+B/fpbhlWCyXKZ3j3/fTHHBqWFLsfJ4j2L9DFdDqXW/f50+YaHkdFB
IEuxB0yUI3xAbWDqUmWhWuQYwMAN7SlBMOz2dm2ZYAyKWUbuY1tWhSsspt3tTMz+uXFunSu1fgyS
vVmojaPnDfqPCVHIfFgGpzUnViEN06tuUuAu/DBX+ZPZTztZ6tbZU4tYcVA0qsH2Xn8xdajZTVjw
VOua4mBlUMIp5buGMHp7z16mp8pa8vivGXH+OA6TyFjymYnWJTlJ+qcGVFI2/6qj8FUWdcDoe++2
wZcZKlAxXmWAGlbYqtiYiBPdpgWSL15U57EnRcqTE5jvolrn3dQVp0EeD7cNbvj3lUEhfdJTqo52
5wAcNbqf8lB6IX2BOvk5tCltzAxGiPmsqp9uG91bpXB6amvABhBmi6ekrad338z+Y8yU6Fgnfior
OyvccEoSKZtRV3RFXz7xG5q1YZJMi9dp8kdZQtZkmA70z3/oRnC+va6Ne5Cm0jpIRLFnZfBZ3fbi
fRZRiyRQlezmKeHh/t35AjTGlw4ASHtP/Vk9yX5y2CeB21ripdn1zy/MqlVv0WMGj1jq84PcwULH
VGA7FidjKXe+iE1TLJJikK1aYLKvTWn6OrrVLYuXJrrXychmBaObNpXr7LKpbXkJI8QwEK8TWo4I
MmpHyE2XuUJ3WpYYdek93cqOVX2UjYc8ifzbR7cRHWkHEhXVtZMAWvR6XVafT2GmYkyWouw4puns
L9Wejpq2/i3CbUJ3iiQM9yCNEEeZSj2DLdOpZTAbVNMmhF0m1Y3R1NTc2QtOw90KwZUOtY+C6L3y
APGu9hjeZw/jl/LjggqJdAeDdeH9i0SKn0XVlWI5fTpr3ZwL/xkCLeviDGogp6kgK6wmaPUXqfgM
8aP99/vMQACwmhWxTxVZ2Gdp7KOwmLTFy5zZzalVmne3D3LDQSnF09haSah4XggOmtrDOmYF0qKY
jkXzleqrW0pvwunnbTMb/nJlRoibML47cqwx/pZE6TfNzL47Mgr0/8IGZV24F/FNKk3CsbSMMEUG
N3YRqh/Swjgkg/TttomNNv+qVUIVkocY9XCxGJkuIwQuFd2YSmWnhkpfKDpy//QhMGZSr1/NNIdv
eoVBDqlLU6/Rw/xQJ9YXo0iMHd/YPDoqo6AtDN6HIlWWWVeaNTiMVFkgwu00fEzHB4TSzgVsIbeX
vcZh4TtcRWH+sSTE6Qk2JHORsNSrxhEWXn8crF9jN+wsaNMMIxtUf8gimXK6PsBmSE0laclSCifq
77QiWY4UK8K3eQ/12O0VbQTLtZKLb8vI9hpisBwqsw1gYwHV1keG6cKCYZ3IXY0j9LjKqbVjzbXb
bvh92+rWAglmzKat+CxHBIFJldo20YDVUJahy8nHyrXM7l0VO8XxtqWNCgzFyHWgCLpzPgVxmCCw
k3nqcvYyqyso9SHzzD5IijYCvJ8K+30Qty2tqdR0Ky1sn+a6qmU3miygH/IczHtQ/I3E8OrXCJ9m
NwxWE8E17aLUqR2cKFDdJU91uLl0zTdHeTmHuVy9ogcQ7ZUXNk3DxLpChNYPVoigfRN34yTTFJ7b
caGuZkBF5gfBEH5Wgnn6pkZO8cepouadUXXxuPPhbLkZdT2eQpQzaTetYfHipkC0Y6U4pUGs1YZ5
TAut5heYWnRo+zgG6zMNCn+kqjvp/nOVQvxgQfHSx33+58XLIoRPsGWMzyVVVZ/gaovPldXHD1nZ
FX4581uCjtvSMNPwvCz58tjJmrTziW05Oz5OemDwAmOg8HrtHSfeq2uo1IyfaZm5FhBs/t87O7wV
BA2uL9qgKw+K+Enp7QClO4pgnqPnflqqrqpUJ5spvVnfif2CKPxaaOTZzL8ZjmRvKdtcL6hwqjJO
ivUOSxMPkm/NT5z5W1JUb9QBLuZGmUw3VJfAg16xcitoAJPB+tHnWuVCw6p66ji+dbpY8Ye2YS6s
dTL+VWuHsDUtt+9UxFSXNHRlqJcOTQOzWtkZJyN0ds5lc8eg/sEbaQMxsn29jJIZMaWe8ckgkOMf
6jyHn5hCp+auUoTIlXFPuGTr6mcSHeLCdXj5BcaS1mXg5BJ+APlI6dEhGg8M7GQ7ecyWtwF2hBGX
IXv0S4RqTT+ApCQvgKwqD0GWfS6sj1E+7Tjb1lJWOWGaE1CY4QjXW6cZwTCPIZ/VZElHrjB3nfa9
Hbg318E8wEq+suLyhETJjEqmpA2crGoAYA2xEh2BllQf1Ggczv/CFFUMxiH434vJpmKSTSmbDSqQ
fJloekHf9VG19+pbmzcRKBzb5gG0lmsEf0umvGv7qi9gmhxkj0Zu/0oKZOn9rGUIeI36N3sO+lOx
yBIEaF1+CHSHVLS2x6+3lyvEYh5fvCUBsVFyXQfsxBtxGHQ5NGgI+ikq0LBNjgAro3A4SOX7Ivlx
25bYKP9/Y2CkV2QQjOpC4A8aBoVl9A18893it67Vufkn07dO2kE+d6fmFSjBHccRfPOFRWGbSRIR
XrCH3K+lyg2DN1Gw0w0UPJOSOMkEmRnJEoQWHKjg/KY9aMBSVc9WmHJFumPS3inK302AgKKkRW+Q
KwCRQdnxRXBaGihY4aZ2hw41LyPy0RvY+YiFdfzHBHBo8PEEG8qU1+tQ1BhiXYnXW2oNX2T4Pq3l
a1TbO94mHMcLK8Ju1Vmi8EhmIUpCmjM4h1jf44XaNrFeSczxreDh64UwKQUZc4YJU32X2V9Ha+fC
296oVQZynaRGjff679dhvTTqBmkChn/Lx2aQlVPgGM05KuPftz+XLUsajQJ66Axx0AC+thQZwbRo
U0I2PFPVn8c2Og6z/D2xtL3wqq4h+iIzej6XS1PCh+nY+TKlaWp7Wh4Dd34zw1CtplQUSsa0eDh1
1jc5ljw1CQ91nvtF5DDwFLk1jNGo74759COLYj+fFl9Ov43k10awRza2da6XP3HdrYukkaAcgAob
LS+cPqnZDyve+wJW33u5BxaVPMBonKxwsGE0L10oRXxkev26iBHdbDSoJiulRIW87O6YybiLg3jn
uhHyjv/svMkgsAKU4iUet+0KixlDvjujjs5KbSO9W2tnR8rPUqBIO9Fwyxhhnkkd45njWvCoIsjH
PGpzvg1tftI68AZ5dteFsFrXfbizsC2fot5AswMCvJVtUfgQl1xKRmOWLcZ2UIpVfPVknyrf8Kfj
4ptexAj7MT4F58LyjdmtfzVe/GGPK0q8cNbdhUZipRpETpIyv/AbOiOey5iCAC1F8isUZtzqOJ3h
Vz4FX3rUcdFuTXcuuY09RtxlRfMz4biCha79VG70yApS9nhoFzjxWtCGUepob62ur3xTipbj7Six
ZW8dHeItt3ZORbcFng57QlDDvTXOp4EpkCXzHMqq8R4GYduQRqLA+DpeJHyAbUAdogizypUb9Qlt
r0dzmQ+zOrznw/y7JuPzsZHt6WRHUERyetd7qMVzIU9qxQshjmv6mYbuDzFoKzlD1vhfbN+FKSHy
zSMKSWbHqsZ6PM5TfmfrH+osOqMCtPNBbO2fuUYwUnGk10VQtDPqSRXmvIEix/GksT5KzuTVU30X
RDu37MbFgSusMQxZBtqaQkIO/5ts9yYxZU4djwTmUWtR2i7H8M/tvXt+Pgghk4XQYCJigjYQK9FZ
3HU9smu2184H5Qg1+SfJG7zuTjmbaMm8MT/2fv8YP65apNb36hR4hlt8mkv/9s9YvyjhV/DShRdn
FfuALkn4yCXbsNUYJmPXmDt0j3IrP4G7RVF8+LgWyulnQNp72+TGDjNshlzAmsUyZSM4aNxXNZsy
217QrhJwf+xZ41L8cNvI5rr4Bij8wSr04mVtx6gzL2XH/d8F/RdS5/bBspLisZql7gSbdffUyTod
r9tWN+5Z+tRrl4t/SG/U628vYx4eqJRse2Wb3xlK/Ab9veNtExs3LSZ4aNtw3EG3IhzYSipjNChe
uU2uPFaTET84JeTqoNGawxS32bk0p+KxpDm6c2zPgeOFq1ASQTZkfbCKSH0oCwt9gEuC+8A+8QTx
8t/xSXfzj8Vhfmh2p+Y2PnmIAWAxQoiGyRLxLphLPtA+UYnNyX2eBeexOLZRebfsEbBtndmqcgJz
8cpxJdZgoF3ruP8gn14Fhxlk9bT06faRifNka0hem3UwrkDVhcsLHr8YTT4WIWdmDol9ljTYxsdC
1Y52WFh306Qvh8ouaD0Fs30o7GhATq6N/qRGkvhEw+AQq3Vyaqy4Ql9qXHZ+3ZZDkT/xmaxVa77I
a5+1xzRHw1zmzq3PafdUJ85dnP4IHSq8qUNhSd/xo63P/9Leeu4XuWjvDH2vFthTKasU2o+weMx5
zN7e8j0jQiIxUiJtJ/CFLoNghuGp3IWvY0cCGZwPLRSqt61tutDFFq5bfLEktVCsVNE53yksP06o
RTh1u1N/3V4QOiYyKBcQBoILOXYdGr20nlJb+ii935nGm3xYdhay+c3RHv2vlXWhFwsZ4IpJAnmu
3KSNEJAJDm2e+JM9ut1epre3nvXPLyzldO8kOAi40IkljFkqQ3wus3e3z2XrEoDB+p/lCK6mlaaa
VxWbBpu/7Y6wrx7GOPySQ/P/qPfpodb3+k0bnsCYEvLQJHkMroh5StFpSFkmLCutGj8Iew9WpR3X
3jbBEwSeEbCzYvfBaczFNiMqwGMhfyjlL0E279ydexbU67MZI16uNuSPrt5pgLZqyCF+3z6YjdN/
ZmL57xoEbwZAGhWQNnE7B47XRa3fT4bfNnu0gptmuKyoZ0Afh7HrhZRkjPNsEAVQ9Hws6sovAVrm
f4nLWqM72lb/syJ8NAUYRAk4CVaS8UOH0FyR5h//xX5dmBC+lr6tEvSh2a/Bbj5LzVR7qroiA63W
u21o6+jx2vVJDcGs+vwuvfgsJzRsdaPFkNN0B43GgywfblvYOpNLC4JzlbWRO2Zmcd1Gza9MqV6h
ofdz1sfTvzDzzIK4Mgbyirs++nmey8YcWQgzJOdW+V21wznW/m6g7/nkGRpdGc6fjQjxhUeBUwC9
ZrdoXufwqDENG+2ciDjR9B8jZMl0XHU6r+K8z4RkqBMib8DguwKrFTVGz/yeHU1fdxVveQpiGvUe
5fb9kfSNo2Iekio+uQE7KBYABhpXiFZj2QhlL27tUz7qB0QWdt52Gz6HGVJaMHo0lsVBdF5xRVFl
HJU9asiB6KOv2dXnv3YHthBhw1XXjSRHmMGOiqBQhhKxJb0rT2AOocZcFr9fdmlGN7KpK0PC83Eo
Y6dvO+ShlSxrHmoGcT/WndHeU8pYztGkSw8oMtX06M29ubCN0+JBwKtgrUMD6hUsh9ncRrYy8uRv
k56GItwnkYGq2RwjV3d7NzdObMVuQlus4B4vhqgstg2NtFzyUklJ/bldUOJV7HancL9xezNNwYQL
2OPV74UFrWLxetVoUDUEwehbcWZ9RQjKV5rV2fUueY0cVXT465Xx5Ofdz9wS9SfxdaU74dwFDmps
eT2/SSLnj9nXe5MLG0kWzTHe3HzSvN9EUh/6lk4PK0NNW7aCibnNx/pVPdnGfbNEPY6ZF3tp3YZr
gFVbBRjJSlaY5XUwhKlIlmqJrIRZic5T4vq3JeMZ6Wg/3d6+raVdGlod5/L6kFQNbS7yx1iJx5Pl
wHGg59K7JjR0d5Km421rG25I1QLC1jUTAkIqLCvL5C7KSy7eIiw+91Lyp0riv+zPrtHX0UDG6StB
Eh1HwQlliadpLRHim5lRyzQgGuZKtpPSbW3bpRHhTjSMdBiHlAhYGzzg9aL8Uzr2z24MMj9uK/Pv
4+3VkoRtk5N5nJJ1IYkyaPB/5ucFRrOdJW2dzeWSBE+ARWMsyx4jkVx4IwoqBK2/v+JJiaB64lMF
GfJCjENRRjmt2TVzVbeWnmqrPSbjzmZtfTqXRtZ4f+HRYb2YRRRhRIuXd3F8303jo+TsjZxs7tbF
UoSiTlA5Wm7MWFGDz9rwetq9HDY97H8GnqnML5Yxh5BdxToGlCZ5jZZS6PaoAM7WXPuaIu2c/VbK
QswmZ4A/hUKVmDikFaMTvFdJvno3eCcf5N/wYVOMljz5Te9A4+fOj6lf0BLzEt2/HRQ2LuBL2+JK
07mG8QIWA9cctdwbO+WNPGr+rCjEOzlbKzz0U4J2J7/YPMD/rVjMm8OpNuqqMqkad9qHQo7fUBzc
q2ls2YAYGB5sMpgVrHvtipJkT3lbY2Mc0UmcTz3KzLf3bs+CEIesqWOyUWPvgqzwtfFdFu9Fuq3P
6XINQuwZLAXO4ZA1LJnsooFiNJ2bLO9uL2PL2S+NrMu8cPYpDKJ5iDFiypNnx52nNT8owR+i8O62
oe39gjFDp/gDhlI4EaUznaFYI9CQSD862QBJEe90c7aqrisqaT1wBoRetKg6qZ/Vcl1M1B7qP82j
5AJoODreYDw4p9IvTtG/CKvQOMnrvATgPjHtWhbJ6ZY5JEcNjlLwdQZy28At+vc7R2kXhA3sC1Bk
CQGvb/opY96/dttUZcIt8TNnL0ndcrULE4aQ8vf1XCVS5BBTm+phatvjUuWnauh3fGDL2UhRUT2h
WUtfQ/ABw4qT0Eo4n0oCR95/NWL7vqseAoQz/8WWXRgSPs5lWSa5aDDE5PSndIw+LMG/6Mys6fY/
axG+TkUZlLmDZQAm6PJjWEvurI13dqrt1DK3QjQZvUxyRQ8D1tXr75PymOlU/ephRv5p6vNXUtZ+
Js8u/EbWDlmaPqm1We5c5JvndGFU2L4wRFgOUHyN3jGXngWv9tjEB6tS7rRK3pPm2FrhCs6xkCMk
3bbFjdQkLTFDXoEUhM2DXXa6n+lzeGgkKXlkl7WzVlgM4wWtsweUf7lOHmXrkC50N4gUPeuxXQQ/
ORrl1l6kwGvRQjRomPT2KbNzz9KznUBhcUzX/SAsgaRZkSSriIFwjFZjtci7atSIckhQp0aiMB3E
v5Rs8ZXceROry97L6eUnjdYRCBmgZPAt0UC8dhynDnstLXidUZy8TxpAA9BRR9oeQmbPzHq6F1sY
SboU6Ej/uG0Sfgq78eik/WdTznY+6G0z0PogsgVVg9h6jULJjCOD923VSm8S+aej32eyuTOauzHF
AeqBcsAzB9xKUnW9mDJLZqdMBhZz0O/N7BzDbnMIfPND76fckGigDD4Cg38d36+trl56sYV1oUNW
JbOFdnu00ZoeRv3d34ZDLMAavlY8kPsUu5GTVlEugnMJBikVK8D3k72Iu3VA6G3icSutHXHxehEK
9JSgbuYaZM7c+PZU/JDT6Zdst+XObm0kzCyGNifTNjxkXpAgqUqRll0ZSB4aiMeyOpWIhn2GopZZ
mxHZ48wNgFf7XepH93vkJC9DFaYBI9M2hijwBQlRk5Z1E9fsY+YgmTjDYnzITDvyjUg/dcn4OCxK
4+qDvZPXbO4tDVGIdHha06K/3tt8GfIqTJfaNRubxm6YPCjWUMC/myk7m7sVpkgx/rEkfABxNNmB
OhqU/oz8kWeA6XZRBstT+J7RsfeIpe8MtYrTydxq7ChUVhQNVgIRcdYHDrVGMWu9dstQmx95CGtn
yTkPH+OD2SzJ67FUxjdT25teFXeL2xvwg97+NERI2fMvMMHekZKARXqRM475IiWl1XGmsJa/ZiIo
9IwpNo4NvSPPBvfrB2mg+k6iNL3bl63tgRDoESVkMnYo5D3Iyos0me4Lcgm0YCAzQu1UiKfK0ldc
hmmDuiG6ko3ZfJmDcg9+9cIIu365ZsEIkkTjoJuUVpd4TL0YwV9p6P6ShuLFxgppq1EuVFgbm5Bt
wB42FOe+3e3vbX0ZFwsREe8F9CiVEXJ4aMUjivAnT+57Z6e0uumjl0aE0EZBw0gii91qD9ZP/VCe
8i/NUwcXSubtJV4iGct/No3hB+AHMtN9qpB5KX1mjY0Thn78ZPw0InC2E3K32R3tPt2DQ/2Qespr
kOhe+5Z6YXOY/fhUHaaD86c57eF/NzcXN6RqzbTHC8ISKZVKdBliZuWVmbGANPiqp863cOp2wttW
Fka/4R87QtAJJW59tUAJa6lgpUTDnETvS6YHr3MjdnYC3LYtLkGmS6i4iNWWZeZNbQbK6jDjF3vQ
3zaN8+BQivWlGl2NndiyPpvErI8rkQEk4KHrZNV14O6BdsXgMmo3dWbmU0y9MD6ZpW2noABlBh9g
sp3D7tSrFuTOZjCr91kA//LOz3jxtRNScCVejwytrURN179iRFnAGuggumpRBO+qKS8O6Zj+dYb7
bAX29LW5ypyokMVkaor6IfREfkL9qpWKt2b8KdKH4yRZblHvzMa/fOmvYZJMjYOElvUFhY+TmMnM
jFXjtpnSenFTJAeghuHJqexvZlMd+0q/m6dpcZdg6t+FEyTkkxYOkguCOPRGSd27OV/OLa2/aK2A
O2RYwFyEcNc5ZlfbbR759aE/TI/t6/n39NCcc1qObujpZ/VH/GFvVP2FN8N9jKoqwRyMqQPC+/pk
Z3BQWWpXoa+1933wODi8QoNPkrRH8/wiLRDsCFFpTJ02A9tJclcMyQFVuc+mOf4JUHgGeR9/H9np
HZ99EXueLTKKwFyIwttQiAnZoMWM5mExDiPDXerq1BrFHbf4XqFQxGrSt1/38H+WBL9lTg96/IWI
IEkNMxaqNbjQsPuw5J/LJlN9VW5PdTf6mdzfWbq0UxHZW6fwSptIjcJWp79VpPqhyvuTk7X39Kd2
wt6mGfySF4C+MrwKzqlzSk2ntqGfKxBTzFCHtj/DxNypVWwEGtgeV6Qt5EBM/wuHpoyIf4C5pWwQ
lo/9WHzQ1GDvWbtpgzoI/UBQxS+Gm7Umzaascmjgm1ryKpAd/Y7RqN+3A/emEZ6BK9MAW/b8Trx4
kSlGoVXpYDLMY0Crqo909WP7520b65Zf3Q2r3xEuqQhQrIS3R/x226GeTN4SJJrhqWoPTfI1fSi4
LGjx168lY3Hc2tb3KBQ2PeHCrOAJjWU38mRlIeIB3Dl2r35Glei3BtTr9vJevqWv1ser/Xp9ddX3
S6CynCBgih9W5McW/P17I0K/Plea8qxWzWGgJd7ES3BcdB40FWEZpfh88GI0tzxVq8OPt3/V1uop
EK+0KdB5vODZrpYxy6H443NTfznKa6vqDvoy7Sx92wgJPKPxEG2LOZxUDrYWWbxplsj4NBqTZ4zp
QZ32CMU2d5iircN7e0UHitlF3vZ9bBhd6Mv30a+11N1+cl63fvE9OrcfKs/xlX8RrIAgAqukpATt
jHDd2MvAmRsKBmfcVYMAsZxODQQ+tw9p6+u7NCPcNrWWREPYouTYmObBgChh5QO8bWJ77y6WIuRE
S6VRWdTZO7o2INe/md+Xs3kX3wHg1I/OPYidT39J/P980TCqQtkbgnfjhVZC48yVEzlW7UYpDxYF
qLqnTZQ5l+xTNKpfq6rbwytsOiLgDJ3SJkzbYntvNJXOSfX1vIzlsR7yY8ownF7+9SA/pw6t2T9m
BLcIA8oeFbwrvm1/CGFeiaa92cSt5IqCC0xwwAVwdDEdSFopVsciwCV+prlffbQeUHO33puP5psJ
YbHvspt/2Cca2nRE6FpRW+YOQK3uOoRF9VLnzpKsJZ2g83uIkLJcmQ+3XXErh2NsAgw4eTMAbcET
Y03uKd6GkZ8N85Ld1YzuTF/KQVvC0A2jatSP8WxTd7xtVVk/IuH6AVAD1mNNoBFyE9YWhoytmmPZ
uJHU6ncRzC/HXJ6zNzTuEl9t+/CRIYLgIM927dlz4ieDHHrxVBb3VqTnH27/mg1H5cesO7ByRaOK
cb3RSaYFOuEs8qdCBbiQer2Teoxx7sSvjfO8MiPcfZR5IKTXSNElafKq6c5e9lq2G4f5TEzwXOnn
ehE+hUqtQ3OmReKHA6DWcVB1d9Hkt4uqepM0/v1yMEZLcEUGoZ0jLAfJPSpJNcYi5NLZPjcxytPt
g1k3XvAS2kAQjdGwVQGzCOkpvfUpS9up8rt6mdwWDTk3LaQTI7avbTMAhMHEwJR/v230pTcAxNNW
Pjqm5lAEEowGmhW3vUKfs8q/zolFM/dnscfI+PKgVl4z8HzPYK4XBAFtb5n1NEAQkNaPk/RQd76T
nkr5r2tgEB3Q9yHxXmvj9PGuHVsJy1y124TRpDl23KimP9zD9XF7v5j+EbaMFtZKWE8uiYCRvlKl
XNtxmqarojGtSSJnS4X3ipnxqvDKqYdF7WiUAUgI155CC81xqQUPT+2ol+ZhdAfmzdLeA+6hqbnP
700t7ZMlV3mc+5KTGFbnL7Gaz63X2AlsbHdNFCy25c52CyCJv1ouy86VVCfMJXdE1WxI3GEabNqE
fPBlpXlDQz6r+LOkF1p0ohWHNgMUq5qUTmANsrb8Y5eoCH2ZQ6UKVyqA0XgY8zIMP0eE3PldVeXy
9LUsxhRWYE3OvzZBGsfeXAbJKSztcJHcxgjV/ncQRaPWoW9dh8UIZ3K7sGgl75JPzJJ2ve3K5jwu
b5gSCOTHaBn6pvPjyTbTd9Wcm1YJD6hSosad24MaHpJ46ZjrtiO2/FC2ROK7vEnNI83Kqk3p4yVW
cqjoRRRnVI+4AF19WhUHcwepxYDmQKhnP3Kjc/SjEgLyrg+jVXbteDKnnhT8oOgRH4EXFlUtSadU
1yL5aazKqk98u5kSaTmVE5iPD4pUpeErXakcfpSOzqzsZ3nB43Ro4OE9jSxwuo+torHeTjRNyhPS
1JZ8LKMpSu9CvTRy8J/1KL1yYLAeKVmafWR+BEyZo9lAOpfRbW3D9NCYFN6rvoRBu1GN6lGuskSX
vQhqIZqvk2b25hstVXIr8pUq6NrXI1oJ0PMWzlBmpVckZmS8zuMpyd6VaW6V7xxZotn2ydDrIjnB
w5TnpRcxvRXdt2ao1Y+ylA/Z57rIZf17HmnL1B51fem6+s4s1GV8n5lpZ/RuWOU1DAALWI6GckAZ
dpnkhjCIaY2vq50xwXPMaK0yufbS2fO9JI+x8dauqmBCva+Rsih1szitC8XtFieWbL9Ks1obaCYY
VvZVqcjif4f6oJk/Sim0pl/0A1QrdLXSmfOOySgmCWw3QC42Dg9hqoR1uiKum6D2FWMiErr9kM3d
b9oYY7kq86Zl+zVtg1ExIXgmMMACpTtNSB2oGRPoHOj3wWzrm2EZ5F9TvR2T0I21Oup/Fw3vWQmu
xdrSEwZJJn6BW1lxV39V0yGx/o+z71qSG9ey/SJG0JtXmnTlnVSlF4YsPUACBEDg6++izp05VVSO
MrofO6LUSBBum2WeqOzD6TCOPoleQgl1Qpk5um+XG8NHf7ruGfSlPpXcd8UnqVzJHgxRDBJXgSEJ
FqrS3TdfRdV468gIcODK4nPSp4aU9Ain17528ra06kMYLvEnwgbRtOk4CkUzpWZpu0VTCwGjtqFy
ksEGgdkapxizowTbuhytuG8y38M/jqFZQWy/ydiSWG2TxQM0OHlRS4+ETqGI04QDkgdHlwFUFipb
BKeedzF8O0dUyAcUDBvtuDpFxUIahCiGSgV7HdTeCkilCeDF6TVAui+TKVcv7jauukqkgXAr8tbD
SqP93jLoUu2mEFI+JQQ/azn8nFqYp+D/GeleIugX1Jq+8VFYg5uyxTD3V8DG3pogiqaapkvpHM56
TnvUdrsxmyc5zuVhqBVr7ZupGcL2szOhai4ONdeAie44GROuM0e1uH4KDR+mhmWlQZaNAroePQ45
Ai80U1IsJRQJ8ayNscC7RqVdE3oMqxIydLCpUa3yHkrh16PYdfXKzX2YA+h5B7fMM7HlpYlvBeJ+
GYGXxyGdmD3vINtRe5mCtBoPsnFm7nxval1Ztz5tyhZDzA18ipZQe8M3yzZNGozYQCJc9a4a0VoQ
Ra0iyBDlcrGcXOCUkCGDfVwNVjdQyp+EprzMugXwjZT7TKuD57fwSJPJ2KnrGD0Y50nA78Y96DlB
Pp8mQK3Aqm2KR32kdSWAxNGeqI8gUEbQPbOIaPa2g0nuEsco/miX7iR+LAngw/ekU6geD2qGzQsN
9a2qw6HPglE1IhunwXruwBmq30izT2IW4TAmzAvzaQx5AviS+rpgzT97tB0/9U5XnegwIwgDJd0S
9NUfllsh4wpK76qhiJh8gt3mlXGYzWWVFFZ97FGeEFeOIunkhV2ZlfgcST5UNG895Z1CSmn7zMD6
YseGqk7dDB70eh89MSb2l8GzJvdUQzXMvinhGn/q596HGITxhmV+Xb+cd6UIgOVNinjaS/ZsWWje
tI442GaMUy+qryUfxyLsubcHdW04xUbIW60l0ftGQrvxWsYtY8ewo+P0C5Xx8tZtW2sXTVZCvwlX
jhau0UG31y6z5pSYzgrxyM/TczDWuhgEquBv9hC3zi0Za5NLOr5YkMj9FdtWBRMDxyPzTczMgr6T
cOt7XLC8fAWtR3U/ExbX9f0SwKXnZ0i0DX2UoF92cZsM33w2BIdFtmbvCVOJm6myl/6zw2V0mHi3
XFvS+gG6pK9PJlys8eiWnePezLOno0eL63HXB1NQXoN43CTfm5YtL31ccvweqIneuHSiyacYN1jw
S9QRW+5pa0j4Eo9RV99In65CimUc8auYlS76/23M39rZlEWlidVkc6ysrujXMGFfQ87nmi39DR1a
PB3Q+o4ECkLWFHTR1cQGqXJZRc2BI+xFRR0gq8FASajL2m5Vo7d8qM9ehbSN59cFIbOfcscH2B2S
MXOdNrX/SIC6Cb5AHz1Cpq2n9nH0zBzgL6BB8SME1QrNUGfgezeY7wkUKU3qCqvjqTZ2g+0X4oq8
GsIQSV8WVH6zjybbd7MKWn7gFs43thV/aWKx6CsYxHS4HWcOgPpPe1T28jBS7dZfV7Vn6xkkHnz3
CabcO+2RpogZH/Cs4N0x7MFyZ2a8I95ZL652cxl5y6qlEGtIRRiFHfZLxloBi8zdBcEUOriB+mZ7
jR9+rTpoHfxwpJiEzI1oTMRTBEnSuJnCfwEl46ErMbOUUEmESuEKSDp3VzFUHup0tiaTQDg+0s7y
XHtjL7uU4z3sdSoIFEHnNBpZ24aQGpaVvisBVfBayMeUE/o2FIGMgFgQ850T6vL1AklUr3QScuUS
1KXwFCc0oR54bG5fLqkSTEDbb6q1Rbs8iblsu1z4aJv86u3OG547Nsu1KE6YDlmOVMRpPuPBs5Yh
4wi4bng/Gyuvuj7SbhEojwK2RSqmS7MH+KJlYzas4gFhRhDpEGh+hcgAcW9E9XRXUSkbKJLHEFeC
7VIrTdhewci1RW8fjCAowec1XLdovtg+Z48yqIxqMnvu3dnHjR3Z8ooy3Vkkt5PK0l3qUiHqexVY
1PoG7SxvzBBHhQejaoChFoSjFX+K6qaVgCPj5ohunSVukQvwocM3ydwKtC50IjtLld/KILLioUAc
5sFJboy7GQhDuyrxhzlP/P64ROCyfa+tXt1CcmJOJb6TGDNqc3v4WkPuzw/gJly53sFQWsuvrBnk
vA85VXObmXIYYQrm4MOXTy0OrR2mTh1/SVq6jqYX+stMYGZ9CcD6zckMqaRsrKtQlBDIX4JS429a
cDadqpNRmYakmfT9uJAW8p2ArEdtvHI76dcZJZtnMUCDxnSN5+PjtWR20hgIHHhqEr+7QwgzZ1gp
hFh1R9g4FK7QcudoLr7IBd1J5FJR1OcG3AV651dxaUMnD3sUqE5Q7vdRLHh3C4XUoLmrrWF0buCj
nKifplRTPWXg4jlPbTsh56n7MBofJq+nAza5u7hqP0djqCAb3UfJkZhQ+6lP4mkXOe6AcruOqWV3
OX53ANFVpRwgLEXdulBcJ4nFnyyUn5K88xeGD9kO7t1U8u7eRVpz1aIXljWONUBOwq6r6c5FEzSq
8pqJERiBHnuQs06jrgno6OLAVb4ckXnisnD16yIs9cWXfn1oF1BbUlB2kle9GmxA85IviBJcaCxw
tUx7Sb32zqrgD54Hi+/dIPdI3ng5jo8JTtG91/v1lV+G9YM90dI+BRbHkkLcfbifbQeSo0NCy/kB
13XQZj2ph1tUsgd6NZFpKtHPswG8XIN8C+xcrpcR0l5j+Il1OLlVF4QHLEPdBeBCDfGViAFybbSA
iXVN0LDL/VAbVnTBok6DYisWZ7YjDSnhUozRkTocZ7i3vbkoQdl8GANc/g+ogvFF59ZC65+u0cmR
lsg4JXOhDFWSCgeKjTy3/c71nmHjUOMG7lFgSZBfhtNw0nxEfplLwnpx8vvRU/clQtrgNA91TKzU
nRrIznCQ9Y+WgoI/gm5ntMFZ82r3tlZ6hhdTI4hB8mtUGnltoL8goZsz36A538J1uE6HCGa6Bqnb
ld1R69FRXNwY2Ue5qWHZGUTINpGB+bi4LSiSV6VG89eaxhLK54mi45j2PJlg0N6oiHvqWVUhw6Gv
A+C6XmfZNtABjWemmx9NFLcR9HSWthPfw75WJg+0y+djvEAzG/U+ZPLq6MaLO72VrPVgT66nrqIZ
Q1KfpHYtEvZT2Q3tinCK6GMEKZV9g/s2BSqVqWM5CQhb1CnKq1Dfi/BYHGsPugWzmDnAQBJykxBa
GuZvo6eHxj30U8gFPcnBsjLjVLg74FteRwSXRqyAG0rQgRPXQ7nICFnK7JI6q2ITgN3BbO461k5A
H3b5tPTIbGPcrEEHHwpgY6Fbz7y23/V2op1ioUKVp7nDW0pUGK1noK+zei6XbE4ar74O1zclGCj1
n0IeTlkQT+1RTw3CGsvv2mc7WaoX3y6n7qlkfPwCWoNubnwjSkB8d8x2x7uR+Jb47i5j0v3oo1BX
V5NygCBKAwyGaXWWWUiZBl7vkSFHR4CGudvH423SDfOPdiF24bsT+azCZXlu+RIfpePyNyhatCcg
WlCPXeAjcxRRWUIlr+W+PX+bOmmiGhsHtjzN3mqa6kixpXmcKykHhkLF5EibQPKYDc6yQy+g78O0
b8VMfglIndh+2rihEX7WDrX+FIYzeeyYZrBcg2IzDmzWwZgw+CqQnuPDRtzuLLzXSYsMSZGVhZkN
4HOrn4OkC312g6H0ENcYv0NqAcioEl2G9nrvAZUplhgu0QmS8L5LldXEk5clkHyZ5MvsxK3MwkbU
eEWqidvTj1aiRtHceCC/eHwvI+zHJUe5qCY6J7qrUEtC3lOxN1wOTuZ5vbHzqmQAb75SjsAwKhRE
WwTKLtqzTrYPpWAiegcsFHCncTm6cPppyteJOq+aRNWNasJ4J2OC/EyF1j2yN2vMmoZYhZK029HF
qR8IKq+5AqYahQX50/NYXRhTObuJtXgJqiVpM5i0B8hMgCOE7mlc+Iq7O+zSYEY0Es2FdiZ6mEBD
zjwVVkdWBpK9kapaMs1thjKPGZ/LwDcHPNM0HfQgCjiz1y8wYUG5d3Z0XsFI8jjNU52xpqEHR3VQ
8g6UegZqnh0rE+HdCG0jrCxpSpSDWgcAWWG6Ah2M+xEGkyPaa2pmOXe5NV31kNyfw9yStTA7AzAC
g9W6DhdEzUHZl59tmNbNLLN6lvBHB3B5MSOtDpl3h9VP5Hgoo2HQC4zMG8S/13yQFstRPwtOcUsa
lgttrKJG/vnD4m30DCHpEIQ29En9GJlhLRDGOhasMujsrZej6/dBV6MX3HjLZzkC0vAmWqLAJUTQ
QauvCFCrEEhfqaoJqwA9rgU0ZAjtts81bzpQ4+eZjfIXHCGYBXuICp8MTXxDqx8G3hGPkZz6BCku
Ly37ENrKWp5cr1MTYsEgJvjTSTv9MuIk9Xysb5Dx+PObkkHT/NThwCjL6wnokGwiDX9pSIhrPnEg
yJebRZSEnRaBc8wy/CJwcVME8yqybuZqofrVRMRKyCHmNvBLaWzhwIJDghPfrewubkdv8BXmy200
07n2CyOCvq0zqzS0l6d6KcPBhnR9rJupaMDCTYD5aQGFX25QdwojkwJfJm8IRyCcZIbrQH+3Jgn7
jiqxPnntrI05Qvs1Vs9djbsM9ehl0VC8iwm0eTPjC7j35FVTTvx6HMHW8ixLF7jwUMdFlVBkcW+U
OcRCDj6GxFmOmp+o3U2xLrqhAUi/gH5bPMGemHXGfAXUlLgUO89vgi4tcfkATj/iTCxpiFoh2jw0
Dmb1BmRzgvGJ38ex3lUx7cOj8Tr6zCN8n/7IGQrf0L7lAl2ydGKwxvzUJm7Sy+sSpx1Qfc9o8lyX
CNgzvobBp4WGk7NDHUF5meUb0r70kS+/JUPPop+KW8EAPfS4G6ABUEESs59A6Tv2Mym9qzV2Uie7
ifovyFCXzyjA+N3LPIMFs+vibnFPlVhU/1QqU8u9i1QIu883eD+svu3VgoqbB23SEq0WFMepdHG7
ZYKMzLp2BijgpviFnn/VtCOqcE6kQSFLpSIM6xAOlkt3dh/wGwXNaQ1JS9bF8L01Nu7XE0faTZGv
gUBSqKBlzaHhrlm+9tMgnSLyxmh+gFs5mqLw0bOfmajt47ww+xqNFvrGotEEt46WCbDqOnRvOx1N
R8NUubftMfkVy6r0d9YMke0MfQQf53ZqJiizas8u70wzuG6Bai7wi4NTmre2aYbMcpCgArBhI1Kf
NWr6nKngh1CGBcU0iVZnAqWiPuXujLJbvIThtyHpFpRDh3E4zLypTTaWkXNHhl584hWty9SFhGUF
XaXWAfdxSu5qkFlI1rlIgfJSgEAzsMAyKQ1qlImFNYbFPBrPfxRsivHk9YE0D4IOiw+hZG7UU4yz
9AYCd42DVJfRbgJ385PpEpj74tWAALvwVA+t44h+MeDgh2kZ+QvE0qdBn4ZIcDuFDll5T8okvOlK
ASOFyUffbZRlfVVbMLROPccELWKKHgE/rbT7MEbxcoPUwE4ptfwCsBuvaBWKTnvdTuYnNKoWGNWi
3LbXpB9etBWRt6Gl9nXpmvqa9WV7mG1i3w/UTn6YpkrghkiXcYbc5mDgyOOWQmR4vsQ3PyobKMvZ
hrepiu3kHtqf2NVNP6LbH4yIuwu0JUuyc/0WGRbUhFHbwmPS7fgo3SYDLF5X+5lF1DuheKvkiw3L
Z4jj48b53nWuvEVaAg8qG1h+1MEGgCYMdRp+BQ4EQhd/7FyehR0bxyvpDnZU9DD3tq902GsDde/Z
xYs+uY3KUQ5Er8aPalHvdIJ20MFwj5YZMW4I816YQpACxcPR3QF4LPO4nhAMWJA7xkojshp26BaK
IW+XEqZfC4uSe1BaaO6KskHwSvlyqgnUe+8jfyyd1K0kAL1zp1vE7zb2WcorVwb3dtiJILMioZai
LhOU8UNnwSmVtuiD3MF1vzyU3jTOn1qgEEXBHYpFdEbfdrKyUvV4ZyLaB4hcuPB2oqld+BJG/ezt
UCOOutfGtJQ+zE7UA4LjW2CDOihfYc+GVAVj4Xl2J/vMaWO/+QH1aBHsfO5b97CBVFZ9ksK1OxQ/
OQ1yq7XH+ksfCo3O11C1Sl9rgwc6o7gZ+2LVqZhCEBGqWu0HCyTKCjWCYPACnAA9/EDFsX8seUn9
Jue9KWcfEbMW1zrh85U1dGOcAf7lnxwzSb63TNl/VgyCvoeZ+OTG0p4Rew9nkO4kMKjjA4qtMA9Z
GLY7/rkk9afOmcYlw66GeKP0FquCzZY3oaTdxsY/eKJtrqp5CKKMdI1VotgqfLg3xIhKTu1I+u+I
8tGdcAeqorQNGbpqi1vFQLorwW8tF6zAVEMQuS5I4y4qd4CNjwrEFKYvJBUl9mTsY4rx6MnTSDi5
h5xrfM86AvuYWsfVV1fD1LrQK3B3TGlZGXKaPW9Ibgn6OPBTNYAAaZAsqOofKjB8SRF4Y8Ov4ZiQ
fDMN0LXHKJ4n/iASZLkOhHHsDK058YNZyMRQ+UPe/RxDVwGVRE+4EMiZICOD+wPuSqN36hluDYTe
vl1/jiaUMHOrTFBIK5Tn8/Erw7/Gga7xWeLXCy3hFWjwrnGP3jlgAYBFr3oPELDwNxiqqCNOPS6U
p3OuivFtOMmDdWOdym/WReX7LTgHdpOrQgsYC6B9gXr9B77cJa1GsMyy1sXHbu9GvNceyvyd8w0V
yMPQNalj5oMNGv7E+Z5wBKHoYpGfwtMXoGObPvj6U6AmCool9PZhsZpswLzKEXi1Zp9nonG+WPby
FX6rNNUOuwBR2CBJ/jMOkDOYM3o8gCh/7LeHbggboXAG5C4qHycciLGku78v4aUhNitYt9zh2sUQ
fSLGY9Wx8hAv+pIgu7NBePxnJgCIOTHkJ+AduQFbALU+oxvHOdx/I1T5IEHhZ2IfQ6h7j5LCjd51
9+wW3pFZgwr4BXTJ2SmCCQ6yEyqSuEQ+fsW6toTFucBX7FZgSTkw1IXlv/mO7wbZ4KtcCCMxiLfw
DKljIedvICH/m033boR1mu/QwkuJtggRGAEt6V2I6tVan/LGC1tui9j6z0pBluS3SD/M5zfDRIOA
7JgAEAPs4h3zvfvBH/Mprg6dRq4XtUAuCHu5hiIOeknNFyWTXTcOF7g6Z5cMwGug4XCvgFz8ca4J
6nIoWxieLepKo0vKy+e/b/uzG3LVroZYkeuv5pQfR+BmRoOohGxV/IW4aQAERz7tfYXX49DshyNe
oE/mpr6qnJR/Lh/7C1iacxcI5F2hFbma9f4BLy/RIy4Jgu9ME8ifVCTv4pfFKfO/T/L8KNBbdlcm
qb31wJiUz6DLgjlGSQsgx4Ehp4H82IVRtsS13zsGBaH/HWYDqzOeMwZdj2HmHM4vGc/oS7Vvb9Gd
PvgX9sW5GQUQwI9AUYVs+5ZtXmnIIg2Q/M+IvkrKMl+i20AMFxbnt0rRu1ft94Tej7KZUBI1gUSj
ALvvO3keRUFcKNBnYW6/zl+XPcVb+iXejfvx1OwugVzPTzBwbAC6oHW2Rfb1ihnbU4RnLlG3szfs
F1k/SvBC/r4zfmNy/5gi5ANhKIMbEeHWx+3v+cRiwqEwmt3DZP4Q3y+5j5Wr8+hxLMjn5nq69rK+
6AGzvUHWqB4ujL8e4D/Hx0cGXw0Kz9sDDuuLhA8D5uk8dZ9kbqUDFIBSnINTVbhvM4zfh321pyhK
PddXYZkrO73Eajr3JK0Usv/5CZtnoYEQhnIQz2W6hS8dQkNidnN/mtyrmn0FMvwCa+Xsyr4bbvNA
JB0NB7MOh2wLSiEotapxurBz/49l/e+c/I/L6lJ0IMZ1kPYYn9yT/yh3uhC3XWHdoj1dtNA0SOfC
xY2dInq5bE90/gfg6QD1McblusUyt0YNC7QNsH/3+JpHt8AhOpCr4SXJgIX9CsD7ftxHOUO46B6i
C0jVs58YCGegm2FxCrn3j7NXSjvK2Bg8Sl7m9o53L5G8oN2wAXT+52oAjQZ0C7ge4OH4OEQYSc2p
ThgccYfd0LoZmfvUUn3KLo10Lt6FXr29SrLYGG4L6uwDwAuaDrdQ8FQ/tz+sJvUO6FDEuXjj+XSU
1Q5kxEP3+e8n8+zDGNqQAAKZFOpG8eZYdMxxgd3BFasyO1Of0AXZQVTyqik6WFvJorv3im5XFqGd
/ps4LQRaFlBgEByhZ//x2yY9qnPoyawhlP1iGxel32T8dGF66x7YXjww9YVWM0TsVy/cj4MA7o4q
atz85+LTeK70zXIw4DqXafVqHy5JOZzbku+H2xxIqOPrJJHYkhXjV4J1z6Vrn1qhL2zLs8PA5ioA
ltODuNsGAAz/omRmAYaZQg0MPRBH08+AXFBR+M302X47EDywKVFQRvV2PRzvItCB9X2gyoXBqLm7
je4ScMX53n8LDrqARfMOZZtrpwhOyM9zfWT7aacO7EKYfe78vf8Jm7ANoEvAghuNFoEASjN6FvKO
UIrq7oUPumXI/z7o7wfaxAAQLIDJPbriIMXb+/VxpMDqZYDo7sMc7ZM8yJbHuYAuLl5JfYUa2W69
Tcfr5HgpJFi3yB9ffc04IcwE/vpW0SxGo89bTMSyaJApXFwoahx/PxTnRoDOCZxV0H7B0dusq0Ma
xabEMPRwrIKWU5ZIdullWhdmO4v3Y2wWLq5G9NeYzVYT+PvoKF/9k5sNBdT/4k+IGLP4zdk3ezTP
8eT/6GEHXxbesYbkQF80+aWn/2zI+v7XbFaXULPIyceM10uO3/Y7efDv2C3073J6Qdfhzx0LjVeA
LfzIB8PH2yYaHloyUB4IZ1Tp3DQKTmF5i4Z8QJ/+vobun+HMOk7soN0N3wxcox8P5zS3ZQgZsjmD
7cd+uQ6/3ojDVNhT5uSgBRbNKc79J4RUx/JpZYrbqYtyY5/auyBj++RiuWZrl4UDlKzRDug9Dsze
oDv58fcAH1FTr6wkFpwdxS/y7FyLPbh8ewR5h3HXFFDsKNDQ9UiBTkOIYOSS7NZWwmf7E7b+uPVk
o++3/gQiYJeFKv3repChtHJcY/l+ye0dYvmCXnhCz9yTH6a+PbEU9UqK1jEK0g/RMbrrn+sM8IVT
/EKOJndfJuz2PPmi8hmgqWzRAHOszl2n6MJ9vWUf/jH/zVMOqDV4GjHm74LbTtOb6sD3ZT4Dp7EL
UwDwd/+Yu/n/h/ytB2aDh7JNOY0faTTAG5lJA7kX8NjQCDBtYcbxQgbxf0zuvyNtjvCAcKH0gdz6
bX3THILPyyHJhqNTdHmVy/3l7fTnQV5X9b8DbjZ0u8ZF0wocGNrxJXbuYtrs+8Q7VsGFt+fP6zhZ
hafWskQAlattUVUv3hzHdMK2HemJJjCcCdiF2+LcEKuhANiOCDCBLv14OBePcrSwZplFZs6Ar5z7
Of/7fXR2fcA3BJ8LoESoLm2iuQUBrUJ5aV0ftP+X1+4rO/J9nTeZa+26Z/487y/F/2eyD+h0gViN
+sAqxuptHrKZofYoSCAz6Dfpx9nLou/Jd7sgeVUk0O0K4YSW8Vf3dfjh4qbvs3/+VH8cf/PIDaNv
hXELusSUzLsFps8gM/z9s/4Z6H0cYbPrATIhANnFONKRvgLMpweBoII8yWRdksY4UwX5ONRmv7tx
10xdh4855yuG81d06PM6D4/yCnSV1H1lX/UTf2p2lx7nc+fs3SL6m1jWFqHPQJqWqI19mp17u/o1
D79m/fZvPiTiHXAboYe81eCr4dw0B6OUWTWWN07Y3FiyzLGZ/8VBW0/z/wyz2ZGc07ZP0ChGYM6L
3oN24eWU5uwHA9IIblbI1/7Qw+CL7Du/TGRWI0X8zo7jjmYLAKZ+ik7XA/Ba1slN7c+RSpd/yKH/
fd1DHeN/h95MzzFJiK5oKLNuptXOUNvOHXHpKjm756EGAM/NOIBKy2YjLkkZkIHjsgpq8hkorz2g
R+ADxfWFSO3CONskSusejpsOw+3hQUmMDG3RV+pLQ8Th71vvzHohhQLYzV2tzO0t21UK6ipn4oiM
BLDMFckSd8yCxtnN9c+/j3QuCEPwBejaStlEFXh9B95lbKqREihTDEVreBUuufUq9qu4l9qF11am
9tWDC07OnudmyryfAdQdrtilPXKmkAFb4Xc/Yv3u734EQlWvCQL8CD5mENcpppvZTssf8uR+9zII
lJ7KrLqbLnzkM4uJQdE1Q4ExsINtTrMsMyWQ91gfUXSdgVzrnL07TBcypzPVEszNh5JaDFtYeDZs
H1JiCHiDeKtVJvMK5fUkleA97ZzDfFV/5t9BINj5u3iXfKJ3wf3fV/d3PetjToXBw9VDAk4Ibmxv
HoPK7aKajRicF5Tsm0OPSk2UJTor71xEtuPNpavZ/TOLw4hoV0CXA+UveEZ/XErf1nVEA3xV68nZ
1dl4B/ubor/z3+If0Uvz4t81mcidonolN+wmOq71FH0KcrmLby8t8Ln36cNv2VwLmoL+MFm4Ftqj
vFZZM2UN6JSHOJdAgUOxrk/1TudDfjl9PBM9rd0UFIiRcK1SZx+/guQEpNSJYBzt7gFPpACOgGr1
99U9OwhuM+yr4Pfn/jiIEOgnCoDxMjEcuAX1ifof91Kwlu8G2GQHslwg2kGgguN30Pgbk/nztAw/
+TRf6pZfmsnmjJjWsuOS4nO1GnQN1bCdrOHr+PfPtRXYWp8iTAc2fGt1CrW9zVVnUEHpZD3iwF/H
J3oqj87e2psbkl3S0T2/8d6NtLnPejMmvamR3nEAvVPgPqtHqMeMT7DlG1IOgmTu9Wn1VmXTXZNf
fHLPXmzvRt9sPksS0AskRo+XIjSnoP1MxwutirOnHGJoa6XPXu+2j1tPOi0DzobKbLTxECpn3nW2
uEqUOGAtv/gVHHH+vnjnMuYQMlsI2bFMQFRsYr5GVQNTYEtn/TUaA/vkzo1/1y0Qkt2aW+ehOaL2
VR3dV1KQmziTrz/GfX0h7Tr7Yd/9hm3CMruwp50RdxIB2nTs7oCMfnGH7sLHPXcaHJgTQLTpXGtb
kqAuLQ/n2hDgTYHF4kZeKECc6eGD8v1ujM3RrsBdWuL1xCk0gYBD3LODeYD7LcREo+OY/33xzn23
94NtjrcPvHICFDHCz9naeetJ6IYiWC7ZE5x9an9jblC1tyHhslkfZ4FSjGHYIxosludV/rA6CNQz
yJVV+Gmwh+s66Gd5l1v5P/Qt+H23QMcL1XUUYQMICG8ORNDgyGtkXbBHBnbEAk7vPvEuQXHOXmEO
3B185P4OVHo2VxiYvVS0PdJH0Cf8bAKlorBa3hdGOubKrbnJAaFtMzAqh2PJZ3jMJ6L8F3HT+9+w
mSq4RYFqCfIiSm5bCwhO9kCrf1GYQrUZcjIBOoToWGzuMNhzGCVLRITsVe7cX/MxzMxndpCgzVMs
YltUd5dS83O7FCOt2k5AXECL6OMSajo6fiRckdWB/4tQ/hrKZQ9S5bd/fhgQBsKjA/2zBKv4cRhl
zcnitAb9AH1f0Scf79xQXip9nZsLqNDAwfkxyqvb5n0X1N3oawwSPK0dLCR439pcpk1mMnarrt10
zC6VVtZgahtqvh9ys2IuB9VWVauqI/ACfN/tvb1TDLtL4mVn39b342wqKGFNoiUKMLV1nPlutHP4
O11FmNlSxFdd3u+b3B7hU/Rv9sf7gTdvHvXDunaVLYDhf4zCfdyvOi0XztbZe/n9IJuQlcU8BEsR
s4uezG5NEvxjdRS5nQ+7y1Hq2fTgv6Mh0fy4F2fNmTdyTIlcI/NLxc9lLQhkzXO4W52eoue/b/1z
UQPEh1DswM5EF34zudgXIbHXgqxu55yhSQWCb2rmCOQ/nUF85e+jnX0O3g33uxb4LqucOwopiHat
/7LUM7e4LzNU+Qr+he6TYi6Ge7/fob/h5qxLrfxSEHjuCL4fffMYAdO/cKlRDHbrAVbMWiF/9um3
vgVf7MJE1//V9ui9H2rzmNsACYGQgJzLPg2P/4+0M+2xWkm29i+y5Hn4au+xRiiqOMAXCzjgeZ79
69/H3NvNrizf7fdw1Gp1SyURO9ORkZERK9YqD9lxKb/5nwC+7raO39aqhKs86UBPpA2mkmA2D1Nr
v9enfDyWUFhsLGo5Tm8WxYSOZcELx0yNcNzMRtVSGHk7r0JB1f7KRcM8GI2q8FBnrvoS0B1acCpj
dfjHhOO/bvOFzvk/tgVHRZbAgS8b211kuoHpQO784sQbj/PVlPbCiqh11A6o7YFS6XglKAfTi/bt
Ifu6NMoVN34cCdbTAVKcpQ5tecZSoHO34ThLwvBml5enOnV4LiVdiNo0oSBRnqTOg/7bs6bcZZxk
40uuusyFCSFgg1sPqkinxxRnMnPSilskII7GrYxh+aXXViL4i8akEhMmrKT9lDJ2uM//BnFAMTo6
azd2vet/yruaVt5W4rdauzIvlif4igNHT1oP2NXf8zDZg1I7hej8DhR16uNSXfjD0PLb5BvHUfUh
McEsw4TGMMNwCLsIqvrD9QO4/O4r+ylibVrJDluNEQPgDcZBO7Ung/s8vtmC9KzeQRf7J2Kvy9YK
zWj5bhalIm1XHK39fGR421sar9YfYCXA5F/snRDASt8JYWvAXN4EntWzh9LGHb7uiDTzeaSS5WmC
hTyMw5QhFjYOTiBtZszl56DdGdHf17/P6mVK1P+PmeVkX9xuJRVuZ0oxAyJf8axABi4vMeIi5fAE
MHI23rZ6WG+c5dVwASKUx+kCwdKEs9yZ0zKIz6UmV98b+GPi/sv1Va1uHvAk1WFllLWE02RImuTn
E7WLCbbYaLqfGmqD1U/d3pS7XF3Kb0ti6z8utJbKKJbiM6+Lo+Omn+n7Q7njdjv1YP2oX7Zcfcui
mBE0NRNzzGl65fCXBA9a5Kgbn2c11F6sSRV9giTczridhxKef+OhaeGmSreY6rfWITh4YSP01kkE
dOjcdtb0zR+3uNW31rH8ggvfDjJqE8yg9swlPtjlrRkzBepv9HJWOx+0gP/jaiJJPAxdfqM4GAnP
MLy1O0Z0982LfqPt8kf7XO71T/JueGx/jnuVRMoBV+ld9/WtVS5n4WKVydxKRq+wjwyH7dHyYWqz
2DM1tOEUq28KEIZMCUFhihqlsJsjhCQIyRIp9KP1abj3zyTdN8OOKdljfr+V9q5eGxfGlkVfLKrJ
4TaslSX6ndGe4Bk43khH9WRvlKbXr90LO8LmmVGcj/7ihEvy1Eb7fAFo5YealDC+zdB7PvxM7215
f/2TrQGGaKf83kshADZmCZWqwfK0D873BZ7W/Wi8pZKsf2da2K3OrSffVt+uW/0V9d7cxbByyQv5
M5oDwjsNjpKRO56wO4BSklznID1Gp8D81UXSj/5xAeaPt8lNuJPPuovkdXFQ9spL9i58KJ+ax+G0
9ZXXw/TvHySEshjuzgLGG3rjs/k0Oua+MeJPeTntGEQ4XF/86oMfMOl/Fy8EtTgtjFgaeMZBO+l+
0b3kRt0ne/uzQ/7fnI2X+OZDsDN2G1bXg9xvq0KQ06vKodS2PN+O/W762rjp/76rwpNxM94HYEM2
LC7/4puP7IAah0HXMN4oBRutrkKPQ5W02ZPE7tpzfpD2suZ2B+cmAzsqb6kCrcafC4PCxtpxMBT2
TLnUXJoF6Nq7sLWN0ERtiUmtPuUuDAl7GUuBP0sJNiTtKWm/FOVzN56d7KHsnyAl29rHVd+8sCaE
O/SamPherln9mD0UspdRHlImz3wcduqufL8klcpZOm81B1bwwMyI0cUGMa5AMvDLjy8iH52B1DSZ
kfSmG+0gvx8/IVm9S3eFlxx//b9DeNB32jF4F92FT0uhnWvl8P+FXV3zJJ78hCkYzBmNE4JUXKtq
k6mUddiBpx3z5ozKKO/TJwoCaEZuVfdXi9KX5oSXV5xY+TQZv8yl79BA2ren4VA8xzdbW7wafakF
WMwX2iY7LYQdPfSnVpY0yD/u9RtLdbNTdfTPTuMa99bRPDSP6fv8pbvdEldeS7VhBAP/DFAVzQ5h
gS18utMQEvSjZDiG0jGsRsS2411Vw+VQbvjv2qm8NCZkwLmcSrkWL7d1aH+ukvxzn5Qvg1NupD9r
9/SFGTH9ZUAniFQDb83vIA9gF7sDdeHTFpJlNflY+oRMMkIiaItlHCiCGtlUaTRBVLBnGGan3C4I
v+mAZvD7rerUGqTQXOrqvFBUEIWiDF8IGW0+o5jj+ffps30z/SheEs+6RyLzTvkKx90u2biaf9Us
xah9aVFwSX92hiFYeuSAGOHD9rRDeWigyNhlnr7rdtNu+lBS/XPVQ3GIDpvQmbXQemleiOG+Hhth
mdInsaxvEJtDdhN4TjPu9YQ2CZKnGQXO6/fU2sV4aVEI5oVfdNBYYTEvIXnTvtTaxoW/HkgvPqIQ
wAu1CZtc5RWjvlc+LfsJjdQTqOxDf1t+SF6Uv/pbyEKO1Xk4w9kZn7o75kkO/lP8pfmTQ2KiWawy
BEn3R1hrCF9OzoA9ndhAIQOoTSiji4MVVTNqFeapQxuoa6yDrGTH65u8fmwuLAt70EJ4FrcyPWDG
9I76fjwhg0HfC+ULsMt/8hBBe/q/yxRy9lgxpjB0+KR90/7MRqhk+8Q61TJ8CdeXteo7YPSAISqM
5v4auri4Imsjapy8B5AjJx0kvPC39O1GVXXLhHAgRmMoVDlj4+zquypBDb5RZ1zLLgAZgokGVaUw
M/36fZPAOD6VFUvonNyk3BcF7cfQLu3vql2mxnmQnGwLHbNi0rJArJg0fGW+knj9QN0bAdODQ6YI
mDFahH1a8LxWY+/jToGZh08b/vNb6JVN4Raac3voYA4ZPF+TkY16UC24wOfonwMqLqxA/vB6MxVz
8OVoxkqp1FApvRTThyn5fN3nVu5T6GCAsS+suc4bfZkJQqQpjPQBSphzMtiulD1MVrT7d0aWT3jh
2HlcQkOTY6Sq1F0KWaHpH03EHa5bWclDXi1FzOvg1InkAiu1daxN40ZvEXlsTlp8BHD0dN3WqtNd
bJvgdHGgzAhw8GmMwekfI1lJ4Uqp6UpA702vrm7O1+1tfSbB4dD1GCtY2SBBGwBkFRZ0QuVtCA/I
dTOr4eHi+ArXNQy8ephBAOZl1cNsQEg7bNXgVixYgFAoXTKcT1dFWIg5TSo8+uHgaa10SovhwdDV
w/VFrAynETyXBzHPRBS1fqmwXLhbYuZjP1oRjgCfQvGk3Eb3S3W+edxuEG3aElzbaaxkhDdo4DEx
3pVUWZK76gxd6H57OOIXfEVIpl6tS3BwLWg1pVOw1R9alTJHzxs4O5an7Gjcpx+cffSjdUc0h8NT
y0Ca8+wUZFXlH9DBvN5ewfcbXSkcJWN7s9l+V3bzzqniP4hKgGhoYILwluEJeh0wZCODqjAOMzef
NLrDnXQzSnrtFpC/b4SmtTYjm/rblLCpIZyjhaWzmvjOvMl30IlIXn5yIGYDiWvFnn/q90z4eRC4
naKD+eQzxnq7jOBvOO3i+G8/7u/fIewqjFyJRBGLEpbnvw9OPMu/IUf0NByhihxcTn69d479Exx2
cE7H+62Kztq5hCvZsbhxqIEay98vzkw593UWGTMhmsF0yYBHqNxfX+FaeL60IKRRejG1lZwhbFSE
3V+zPH5pjOSs2ZPXwjCnoalx3dxahL40J7iQVRYkyWMDXhYFpM9BnConv1SShUOw/OzLcBxet7e2
gRZvYJBRbCPIxNcbWMBFF2QFN0Jr/x32ujeOwfHfWRA+EUpPU2S1WLDMFzlU0fn4cd3A2hfi0Qvq
3yCbQoTo9RL8arSqUlkMRLEXB85zEDP2ABXlQUPoxIM08Pm6wdVb7SJ1E1wiNeNAG6BrodPIGLj8
3Rgttxi3rpy1k3WZIAqe0EVZEEqasYTo/4Fe/U/zeat/tbUYIZBInWJLCK8QndV5p+gvuQICChrj
61u2Vtm/yHLItF9/pGh0slwdyHKCbJ88qF50C+vMoT2pimt27gAWqj9Op2rjqbfmGghmw9bG7c0I
kbCHcEAHoYOegDfmj/lsuG3/91wWtJ2inRm9/4MlXhoTdhKPKIppIgsJz9CC7+T7ygPNQuPR/FTD
cLY9a7326ZjCIgFGRwBMpbA6SZf7Uc4knpO+7oEPd2NVOxfZlvb4GzPUyFSAjWCLeR5xyl5/uswc
0KMigXNn3UQtKaQhYvaf23F/ff+WX/vqJsEMw1HUjRCNWwZuX5uRU8TECp8bo1e04ElGvh697KqA
hjqb9C+JY9TBhlO+iX1YZEEkvLgGAwTC/jGIG7Vx0WZwqNbDib/PO2mA5f36ut4i1gQzgl/AGSzH
ObtIfbO+0z3lbHJRGrf+GTmr7/MeWNejc0RYaftyXvtyPGhRvUQIDLZmITJKGVohSo/l8Ewf9Gty
UpiVbnb1Lb1Cz/C0F8rmuz9a7W+b6uvPaIxdVUwjNocbJqLU/TJ6bwCesTztBv5Ght/DhwCo73D6
xwWPX/v827JwlXVF0vZkCryoh8k4FFB4ngxfapBCsOun66tcshrRV8k4GIBEH3npNr9epBo0IyJR
WuY6aKnNXgjr9kOIVot0bKtMl/6aaul703ID+UFLCf268TW3pdoCVR8nH2i6cFDKOUcEzmTmRF+k
cFXNv4HkfTNgL74hLhEleIry2kK6KQKn83I5NFIGzbQ29d9h7+daQMONu6FS7jIJHfuqQbnDSR1q
GJrWzi7PSVTUtHkLYLqyXrDxzDKiAYwcj7z8/SLH89tMmlM/AJfi1N/63r4pQ2ljOGMl9nBBsFDe
eNSXxaH1tp2MCBbo0avCFvw2OntpfCcNcPSlW42VVVOgYCwLrTp6HoLrMJOsyMBg4HgOi89S7Hxp
0aC66Zs0QgvBqTaO40oEWN5eVEiQaKbIJOxdkUmwuGrQueX14NbaXQraS95qzq0ZgZ2Z9BtCRSYT
l79ffKAkijW9RlbenabkIE/6pybNH+qw3CiUrPnBpRkhXEeVU5lKz85BQ55/NPtM80ryvvP10/UW
uoZjX5oRwrVWy7k/ywhNz5l8qzXSX8ip3Uql/67Uzb2W69/lUT3MM5JTznwoNevGqCoY6+f99d+x
tVrhYeVwUeqdkiDvTidsKAOkibbO+JaJJQO9+G7ykHeJ1i5cf3rgNvlTbD5fX8PbJuKylyq7qXC9
4n/CBVTqmRHnSQVxksU7zW1iCJ1VCOPvOiVWH8eqfM6qdD5LTWbfRIhDur0PVcP1H7HqnZB9MiQP
OB3mv9ernKugaXnl8D17Z9daN3X3VQu2BoJXt/LCiOCbvtzJiLE0nDM/5eF/m9Cx+XfLENwSYS1a
M35LocR+VBC1iz/EweO/MyG4HAKRWZj5LEJNuDZ1OT1PiZq4ZdtuGHpbvVj84mK7BM8r4mliRKYb
mfvTXMNVDshCAmFiRtyTAtfcGUcaiQ/+B8VTXWpSxwCpwc3Rj7eN51+/Alw4aEtw4Y7wKwa1DlB8
G4n6e+vRPpqecoruo5voGH5VvNiFZu+2Pm51n952M19ZhfTutT8mcNyPSNZwJm6mn9NeA02QVC6T
bO+l99XzMresle71D/t/7Pd/VvqGUNqC772yUI3ylnH1qnFr8OcneLKP6SNDdI/oYIAiOLoLv2Cx
Y0j/Ka5c3klbyeH6Ufz9M4S7L6G3ogcRGz7XkXHHkPN4lErHeVJ0qT5eX/L6gfxtSkgG1QiOeGfC
w3QobtLkOdeC3XUL64thiI3XMXy+umCh4L03jQjKeXMq763svSn1uyT7kztvmZT7XyPLMi9CdOnk
lWPF0+jJPbi06ZMKNeq/W4YQHrMyRTXCwIJUxHt5kD/0zAsUTfbtD8zo6sKaviSUb0YpEz+IspYo
TAtiyUR0yOYSlB27aSOVW/0sF4aESJyoo9GqJnHS1PoTWsgIY+XdX0k3bMSwdTsmUcy2qT2KhTPQ
6M4sLfGY8bj3ZWN63eh/jhrpT8K+/tuM4ACZFKOCluBlUXvX2jye2sgLR2PDyi/wkJDtwzhF9rYM
FipvuGRmvWhLyPFGr6NIslPQvoa6LDt+z/Td9G70+p/D3fAY753PqED8gWMArgJVr/GYEplVx2lE
3kJnH1M0PNBeQKMxQO1mK6tbebGRbP/XzK9M5eIg2Roy4tFABEwZilv4K5VvNnQ5f6W31Z3ipafx
frq13qWBt90AWfUUuFgAsMhAD8UiVK02sYPqTo6suNK5oHkfgjSUvT4NNmD2W4aEFCGVIQuZSzLX
0f+ioFjdyc0uzLYmf9YeMCr0FIrKzB9lGiFLiP0okOplOagbHjLEAiuL+WufG6RXDtd94y1gAn5x
nkhMFpJEIrkg5I+x3Ztdp+KWzX7ao3R3E+2tJ//ERXlQ/3K2rsmV/QPEAGUTBXhTfkPqgtZ3iiJp
maM3a1mdqzotLWXEMfsnZVRke+P+eFsSZXELCzXdRGfJkIX0oy7yOkRdEG3AT1Pq9s8MiO0c7xfS
NzrLh8DLQIX4++tbuvL1Lo2K58CInaJG+ZbwODUBtP7Zgx7DEalEnpVuMY2spf8YWzIrEixTF1Pv
0DfsdJQsosrkxIOyU4Ng+lL7o6Ps+AQjSuFdpYzDuUNbvdiVytzrB7WckTsPAwRK/3mkgfsOpkxm
XKDfF3EqVtM7XSzbi8jyndLwqGKMDEG96/u7Fklp3eoQKAMr5NEtHMK6a/S2ttGl6g/DXjvkB141
LQx4wQvy8/vZk3cobYaj63w2Nz7tchUIMRzLbDh0Gvry6nqdK0g6I5xtSIIwOYsOeJXYHoLt6ufr
C9yyor624vgBDP0qo711B11rDL93v3EwVi3wBAfyQrGZ1uJrC4WuzbXdZoU7+6QiUl48d74xbhhZ
S/5tUIV0vWSI6GXRNwNAFw3KJBOhJT9nT+rXin7Ed4j1Zm+4K6CT8B9gzdiw+hYFx5lfeKFpDnPd
Um16vTZbQZ0YAfaJRLzcqcf8bH2o72yvo0waetrteK4YrkjusnNGP176Mu8zuLeZZT5uEVSvbrKD
+jDzsCqltSUWXtyHWW/Ug+VUfMY58Sb5R7fF07RmgEoajB0WfAhw87w2YBtFnjs0RLyOF70BVzMy
Z9c9cS1cX1oQTlpYZpFfJJy0vHUQ/ragS1Lf5fomPceSyIvn6tKOcOFJsD6Vox3S8T0Uk2vedMfC
M8/GfZy6zrE4BIetEtQvop23Fh2c3yJ8WmKN0J855WE5T9R+YLMynosp20fNA0BmL+ZOl61hV6cU
Kfv2rEX7ukgPcUv8LKMbo71VlfJUx/m+6buHJtR2dk/Dpi1RsP9hoxDQKB9LY7otTMXNuudC+jiG
2rPZ/2TQdhfq75QKCs38Xdw+zWFMIvFxbr9f/2xvwbWcAURD4BgiR6bDKZxvP1At35nxDOcUn7Pm
gBDFbQIWRH/u9/kTDH+oXQJiCE/l+651jb+vm19OmLi3l9aF+GVZuVyXOicwPkcwWkRHJm1P2wTw
a/cs+Sy116XwRHbw2v0VTRpQYZd47zgfEq53Jb3XOiSQNuf21k7BpSEhoqRmiB56kUG1YFl7mLD2
1rHLN07a2lm+sCEmDRbt1bBS+GKDEpeephQfnU2I59vJvcUtHLqZDEMB6Pt1sV5EpGlQW3ny+TD9
IX7X/KWd/wdR0njJ+6hyx8CVaJUV5/hEX1A+/dxup65+sosfIHwyu9AqR68iRHOj9qcRazdW173k
0ITmwVZmtPxTohPCkQ3JFlghB7TQa+9wmiEAU0JeG3DUfM3V6JeZQeSldbT0PD0NKdTrbr9lcQly
F7uboRFb18byLJY71wx/IDd9MobZtdPKbZ2vsTmerhtcou+1JS4+dWGwbIJODmMKMMlo72Sqaiol
xSl2aXe4hv3PyyTkPb/3U7jNmkTvEQaYR89BjLqqsw+ZX23UFTbTdcE99HERvU35Zgnku1/rd9M9
bBUNyLX0obxFIfM53yN/3m+NNK+db4gmVcYsoIiC+uf1Pg6BP4YVg99ewdeSgocZqqRC/nD9Y60d
8Esjwv6FQeYwAsD+GQjrxfaD4Wx8oLWqp31pQUgHUIpGJxuX94KP0qNxmO6Ll/Y2vR1vnKP2EVmH
z1uCJqv7ZqhMu9B5AFQplFkB+EGzPbFvYYb2Tvej7r7J9V9/sG1M9S183QtHrXCTNVPXBXXKY6pA
q9MIn1FJ3zi2qx/mwoIQKIqS4DHKNiVqudh38bHTld31NaxFPRq8JMFApxa+kNf+lZmSPTOePHoZ
6LlERgy1f27tYWdT+b9uae2LgHV3eMaDtjBkYS3WNMZq3mmUZKfoJCXOTVAlaDxVz9fNvMW2cpFA
ogYJl8LYHhjJ1yuKEyNxkqSiw9o1wCvMhid1IcW3tByY0s8K3UMz+qMu9UBOmyZ+n7fjT2dqt9Dj
a5+ObhPag7Sd0ENY/n4RAFWaHH0locFe2sca4GucbG3omgUKZv9NE4WY7jCyLEtyMnn6QKpkxF/K
TYGZVRPUA+mKMxbxpiRiF1IgxyqvpCREt2H8QtN6wyvWLiZkxEEekg5SoBNCDz+dGT27xQJA4Z1p
ABJOqp9SXd76k/ZYaiqUFP8YL86/eGlTCEbW1DhTEaFa3jtoMASMA7lxJ/9BC+KVFeF9UsY24vYd
K5t7Yxc04Cea79ddfe1EweS64KYYYCTBe+1iadmUZjB3kxeNnVuafyfDM8Fwd93ImgtcGhHuvayp
AztYPlDaK7Cexm44bpQU1lzg0oKQwjpImvdWuyxD192I2cugNtwmBBg1fRht56CZ7/7Vkt5CzZSu
agsMtr69H2b13eBstvmWwyfmPxeLEpXurEp1OgXRMFcHQxDvSSzV987YREedls5NSWP8a1O0zq2j
1XQ6rTSGOE1TqGlSUkq/zmkRPjdpY7Z/cKEwwkAhGjgmhG1CuB8ShSJcwIG2tNAN7HeGtMWot3ah
8BvpiXEv0nYXDnStNZ2fqmwuguhuGnw3AIdH/nFrRnPVLS/MCGe4CUqrWkTrvXKAezv95Kdbr541
JIh9uRLheCFNP0RJ1S8lIv9oV26WuCEyKqOneUgghO70z2XDCEyXFoWz1ufjNBcji6riszLf6fry
jQ7XnX81kb00Ihy3WSqzeQgwsvBOJA6NnvhDf0pdRFTeoyJ2Qv90L295xeoZ//25RJJ90idHCSaM
huHXaZZoHnw1pkXAC1Ko+FYbnq8vci0yOjbYTqqIyC/pwhr7AkRkvpxwpbiP9W+2eRrqjai15oAX
JkS+LsmKGvPXSWqTF12iU7YFzV/9UNzuir6oGgJwFxIZB6RAb+icVYjOdnEJO4hy6t3WLT/W+R5x
a40OwTZ/5OrWXVgVIoRe1ojxmXyp1n7pht5VRkQVNwLwWoy4XJmQCtpjXkupz8oy13dKGM+A+jp3
7/+pD6gKuEGo1AFogkpbPuBFAkb7X/LtJUJog9O6IHTQqKC5Y8Frfd3QSqBYLAGyQ1uM2q6YwzDb
NCazrU7eOCv2MYx4YgfFRHd79hPPqILqHEeTf6ibvjmNg4XKe6fmH4wkch4pnU6PNIfS4/Xf9Hbq
CjGwBbIN5y2wSQTbX68+UrJG0eYMcOpdt/fhygz3/btFyYWGHXqvkRd/nEhJOCFevufK3YUMX80/
un/OKsMP+QXbBIO/aLgL/oRehxMA/Ji9pEndaAzf5VpzIys5ZGBP19f81nOxBEuzZhgUnvmf10s2
Sx9Jklibl2tdOlZBGX0GaDN7HLD0n/cKsWUgdYrCmUYBTAgwTO82GePcs1eULUwADThcJjXmrSnh
lccMdhhcADsHXNS0hTsomLW2NyxYXOhjONpO72U9O6ItOfU3ZiQnhlvWgfWtzmS/O1TTkGdHvZTL
9r1hVZODLoIfGP+Yx2v5oBQ1ddSYibCiGHOep0nTxg19kjA72sl0izbduQm2ZjfexojXZoS70Ok5
1n2K38TW5JaSBPNe6ZoV7I/Zp+t+8zaSY4knCNcEq3mjiqWh0xeGYzUDSYm/MIv7nMeb+IMlor1O
BxHHBYWvIACj8i0Ff5GlPIc9N5EpO2eVZxyao72bj+r3/GFB/m91eVdOwqU1sfhRN4NFW3ee0dzq
zvXwKUn6g6FvlaZWijqvFiUyt5h1VCRlGuYuBEdKv+stNc52GbieYtdHY33fJnV1tLveGF077/Un
X9dhfIVZTinAmATjB3+aNSR3ArNKXd9nAn8j21XXNwLwM0roeKuYhauVPaU54HWv+NneQV4Gxtr1
701I5LMHGm60Z+1z+FOmBVDU55rmH6KEDlQMf6DwDYSBSYH//hLhymuCuG+CyZi9sohR/jnXM3Mn
WwoOW8tdHiUXV15TQxvUd/LMVJoCH/P92MK0W28gn1Yq9a+XIlysMWq9llSlMnkJqIyvCXXrz9Yt
BzNm+rSq8QB3/Fgcwv3gaq56M/7YxtSsHFnYOzT+gzrUIvXzeqFybklTUpPyg34v9tVUB2e9yrbA
V1tWlhB1sZ2JZoRmb0e520x9ZBzCvEygJIFC9eV6AFo/SPRiQXXjpYqovMEcl28pNTdXilC3P32N
OQlRrt6Ucbgb4sJLw/rY8oqcleKo1T8lKXT9qHON6NvGD1kJuox6/f4hQpiaVLNo4pjzYrj9bt6h
X7yX9tB0SjMIVcUrH1qI2HvmeJ+vG1513N92xYClVNUIVAaX0p1uL7dkuVHt+vHW1bW10WLEasJQ
D+eM9fEmnb3pI9WffXAfFO5QuLVrI60d32cbQ4gr6FvOC7FHJg8FySQKOyJB0OT+aHG/fLCPqBZB
1P+34i7K2vKHKHLHk7VPGYHM90xJq7/Iw5pT+bKFPVj9tBe/QogNWRcwkCIzrZQp+U5ra9e0ck9H
Jq7rf17/mKvH5sLS8veLY6OZYZCM02JJkqcHktNpH5dBfvh3VoQQkGpylDmVPXuSQaCLmtt83upa
LMmVeGk7Mm0XPBOQiCgarjn90PXohntK/yEyp0M9fPRrRtn0Z5lO1vXlrJwAjTkdlVSZWWw43l5v
WqqWC+Ypzt0ot15GXzkVRvp5MqaN4L3ybV6ZEb5NhpqJVFjQv8DFuitmKDXREbu+krdPfSq28sJi
QXKISJqQsoZBk1c2VMNeERm6aw1m48qNPLh9EAGcyKL3ca1l3uyUWw/mLcNCxpj1E/xKzMshqjft
UZU/NkmG6m0DR78aJxRJJa+z7efrq105VqwWEBEyz4ROW7jX00Hu6zw2Fz6dv+rU8IYRcz6Zajxs
eMiqpaU5joa9TVVD+HRGXjf+uDD3REz7OSqjEskzyqPHaNpidFqBaPAJVdj4qCvzoBXl7awyS9M+
xNRwkz3Qkx53PKAaJJyLYwI0I7gxd+lHsqbAdX60L9pGdWDl2L2yLiy0aCw7biocaJLfD5Wyn80v
ZZm4tam7XbGR+68dO4UBcSoES5lFhCmFthON7bLS0TxV8X3fvUv879c9ZLkzhSjCi8li9IiWFPUB
4QFsM/1r9+WSJWvdWO/TNIwSl5dqUZEKB/PPaFSUm64y7dQzo4K5zlRO4y3qp7WzcfkjBDcdyqqO
zJLyhz/5+b5b2l1OF5rnAIISbx6QvarmPnnp4QL4cH35a257aVkIbLMRW37lO1ztSn/vyN2DNlZf
lVb7HFX5Ro9+7WPitWSEUFnQsxICwJj6sjIUnMW6rqPd0HUfIIb/GjTq6fqS1tIIcP+/DQlp0lDE
MfV8G/m8pH7Rq1x9ZyrTN62zPwUD4Pmy1V5KLbpNdOfolFq1i5O4PqXaGHkgXRlghAbj+i9a3eTf
P0jMnwxLCp2q5gf5AJsYZwrLfdF1JwSdNhr5a4bYXQ1INjT4zOq/vqYcpeyYeRxgXtXkXWw/BeV9
pmi7Rn66vqDljIuHhseyjIiFA4JYbEuPIKPzSAefiJanGxZfdLXe/4EFCsRL45G5VbE/u0QEKN6o
7lv2vJuih3bamjxc2yvjwoKwV1Y5OdIwYUGRvljWSQJ6bNmfBn/jXljzemaXqXAu/HWkycInsdJK
LVS6mcFQzork6WUbZS99HchFv+tsuc4+X9+51XWxYSps/sBzxUZ+HtqtOdpUbwsz9tQcqCx5xBjO
N1m2QSW3MgBAyZA3HLqbKvyfppBLSIOvVwyLFQylDHvYIncUMRYxIwbtj5LmbnUpVtDbr+0JESTW
y9joJCq5+jF6kmgs3TUQ7aaPDLp7+c/0QVnetfAoxRsLXf2GF+sUAkoV5XmrDxyrBu6mwM/YWnDA
w/EPPhyj/NzqFEQAYbz2lGZSwrSrag4v3Op9ex/O8i6vf/rZ+bqd1cN7YUfYRWnKjUCOJlaTzd9a
J/2k1/PhuolVH7wwIWyYrcTM9VoU9/PmFCr5XgpLMr3as+R0d93S6qf5bUkEP2ZqpeRhyabVbeXm
/TtbDVyl3FjOuqMjHactYCJQEML9bEsVQpgWZ2qZ0FyY34sfMCzsFoBx/rJFfbxWVSbn+W1NuJOL
IqOskhOZlme++lFxA6Zei7vwlH7ZUpBb9YULU0J0YordoeCBL4TlfWW9s7SNYLT+7+saM3ganRfx
cZ1qNhX/FKx0N0Cw3ngt/aQ/cAD9twVhszRl8tFQwtUi6V1lMIA9lbtu2JA+2FqGsE3MQWbIb2DE
Qvc3VPSjXFkbdYgtE+J11JVSlOmYkPXnmDRT3zr2q2fyYqOWv1+8+xmAnzOj4lOglONJ0y2fy+0t
m+rZRhLyS+TtTXaA7IWMBjasFiLGIAuHSop6Tks17cu7GFKdXbQPd98bBot2JirYUu21THIU79QT
D4jptFVMWb8oLn6BsNYJPvrQ1wjY2uPwM3yH5FD6S5oq8yKvp5L0qb4FWJ7v2uMWHfbqLsN0xuIN
+ItUIVL4gdR0SYVlHySoEubvCfdE8fbO35pDWN/m5YAuYBEm9oUgq2tDWFYFYSI8W/p+DqG+p2p1
X96qj8V3k+bhXldd/ZR6net8iCmab23zqsv+/gEi1U3VzhNJOD/A9vVy10y2hMz51hzJ/7HM3/mM
8ECDrAXF+JB6YGhZjebakj/djJFilDtNp5LlmYmlkn0Eo/4uQiUv82Km2XR36JV6cidtClK4TZ3+
oRg7AzWyMNc+MOKPCwZJEaSnMCjbUxyZYX8fhHlXuHFAAWYjCVzdKSZFFtQNviGWj+AqNhW1YixL
a+ZzpiR3Td4crsfB1TvK1BbwELNLjiz2PLs5qkB4cL6HG/uoodAJct3Y+4/oSh78h61BjbUqwIU1
EaSVqEah+w5+Pg/jQZp+WMb7pSjcT/QU8o0H3dodD8cRw5gqvEpvaCRr3a8cLdMYSXGqd0YkuWlq
3Zfm1kzUcl7EsLWIeyF/y3+ZiHwdICMr1Ju8XzZwAPHQzfpdE/ada5fGaRq0g5TYL2mrtZ6edRsl
lTX3uLQsxH49qEJNpZrI8YEmjvFD459j6lS0iMCVMWDpUDUScj4rb/w2imweBQ3tHv8gSVvyNKtZ
y6UJIRwZTqtks2ORtTyCTjnnu/6b82Id0Qb/scWKuLpfv1cjEoI3TeOogcGXsqboSLP7XpLyjRt/
tYhwsRxxDmpU0jELDZxu8JRPysG4m0/hLribbyYkTaoP0WGLLHXVyy8WJdwc44wopxzhBKmeHO1B
uUkV3vBpcL4eJ9bN6DQ6AKU6MIi99vJQ7YI0akbeo4q+iwPbU3HpKI73182sxgfjtxnhBi5Tim3j
JPMCSMJHlfspbGmsF8ZNYDITJ22OAS63wJvDe2FPeDwNtj2HM12ARcnn46LHOqP6Aqx7v03PvO59
v5cmnKWqiPI+cfC+2XiKu8jt4+/X924FWrac1t8WhKPUZsZc6OWvd65zqj6Oz+mH8qS7tmvt7cfm
HQMZu38u7kVTA54di1kDLm0yl9d+0QyKOcUz7jd49OFT3tWLkme5D54Vr3Zrb3Jhndl60a9lS+Bn
eL8RlBYczWujemfNYaDy1Ryj9RlA6s9DNt0kmc39LX29vqurnw0CDSgEkF7lkf3aVllLUxPVeKRl
njXjxbSajUt+tS6/UHT8rwXxLWp2MK3NBSm8fuzvyt18SGY33y20Ac1OOsYPsKh6zIa61eEP9EmX
z3dhW8iS0qm1JsegIvf/SPuy5rhxpdlfxAjuyyu49SbJLcuy7BeGV+77zl9/E/rOjNho3saRTsSM
XxzhaoCFQqEqK7OvnrPxk5k/yPLP2xu4HRJXNhgXGWZricYG6wvuQuj/nJonqt6oO62TByQ6Bsf/
YiSboiivzvXKJuMhMx40SNBgU/bVA6rUz9ovyLDtaOs79FtHOWjApngGGDqDnwWXo3MzWK6sU59a
vZlqEEFlaYK8rY73E/AMcVjZLSYcb2/s66PgapEWUIqAiQFQynIDBCbK4kmFRbZu9IlSoIjP0Z5K
Ly970E54JmDNi13cG1+CB0iONn7o8Q7i5uGg9GuIAGDhZLuCrQwqCJSB8GnzkKTJc9A+3V7j5klf
GWCC5py2c1MnqNMs3UgsoXFk4MZ09LclkcfFtnX1AJGL1iYaRhDwYI5Cr1hth/CMwm7dfIE20VFf
YiRt7ZcgGERS5AEnVdhykrU95liAFhd0VgOeQapUOXr5JM8SsQrOo3pr/9ZGmHPQjImJyUlEL2Ar
SbNozhhkdo3hOV3nFDu3XAFzSyBNQqcG9X3mS4EeISsqCeptWVg+LabyVSoNTnLAM8GE4jEw60WK
4G0RjlbQaSTWdrfdbfub/LMINEovD66VJb3cmHC3ulZOhdT+KerYlSPp/bNKeJH8u1kyy4ZRC/Iw
L5jYt8VJcYfIPIhizPkem2EX4FyMg1B+FAjSXK7FqKVBy0t8eo1kewEaU7vwD8Q09u1+3jd2AXgi
bxx5c/fAW405QDwVUFu4tFhGdYtpwB41NUV2CuVBK/4ayBg/8IlWRhg/KyttSYA0R8JRW5NtjvVn
KYTorN7qv28b2vS2lSHG2zQU7aMpBPNK31r7MbNOWcjpbG4mbOhV/bNhrzWM1T2Rx0sbZCbyGO1z
ej/eU4U8NMhNMNT6mIk/phAk1/aAwt1eGOczsddGI2VJE8e4NqKpsNtgdqoBxKvL/raV7cVhwAEd
eB0FDJanWlYbMZlEBITOU339AP3hXQzZU+1e8Re735te/qB94EFMRQP+Mcm4vNAocEEZKxshpz0v
T2WQO7dXtekUKwtMPF06Mcqgw4mhANSXcBElbhcIX/43G/Q3rLwCjNdolEKcBiO1C+mAry/z820L
m7fCahXUQ1YWQlNO6sICQC5sDCziKEGfStWA6MHY6W1Lm74mo0gBGQegg9i6ZiOJRdrRcclI08ki
/VKHyMkU3tW9bQWDGri10cJm05C8C7t+odQqwD/ZxZKQemwI5LU/Enpwwf1jhgk9IlCGQ0zbOSBD
J1n808xFN+Z2R7c/zpsVJu5YAxD6Iq1SmHfGAyqUP7zUDQ+WbXw3ewK+dc0Wd0PC8WuOUbYmCzl6
oFJ7hO4UU+JFIvpt8mmR80OqT//bJrIYANSairkXYUmQADTSnoc+J331ctvtto/pv3uoMIEg1kZ1
CAQcUzl8qZSStDEHcbc1HYRJS3AqSuCDAZSQyRbbqLDUxgDwXc+cBtpHkRcPO1o+93MPjieAcYFz
lDY/0cois6bAKo0yMREWrBxs/4A3SN0fQSl2g8CjkH5VSWUfFlSIDezfKB6hrHkZH/pewnvNQCEh
/FHtS5di5wdPPUwO1BTHL3TOSDoMR91RP2v+7DRU0tFVDgoGDUM4Z/3z9sfcPN2rX0M3ZhWtNMQq
SIgnuIglP9ATR6t/6jWv9byZ/a+MMLmLmhWdEAf4nkMFHmlZqVqSJ+NIwkD8VfXavRhPHB/dXJaK
kAjAO5pdbK6pS82ol/RZHAkYNkp/DMpAQoMHn9xOA1dmGEcdNTPvgH3AbXLGS9ht/cAZDtp97eiE
ilUbnxbOJbw1pIZy+9vCGEetC02YdWqxcfSD8dD/WH7Nf7UXCjxPIgLemJ6ADTR5BpS4IsqXyS2d
GHRbhc87MTRSXrkxOAFVwEzA2MBm2c04z+Hr+3g+DOBgC6G8prjijtt437KDoTGwoePtgzEgxnc6
Ixf7vkU237pCZpuH7gGslnYJrnnSHSmwRbJDxZlcQMQxktfzlrkVGNbmmWtJqvPRGGOUnKs69jHe
/HeIBC8zm5YArk1un8WtwLq2xVxOw6IsfTqhf2MsYMaBlm6//L5tYXs1GPZDywuwWLYfBfqVYgR7
GUJ3LJPC+G1AKBqMgaYQc+Lp9lIw8YbJLTAGsnDYMh7VOE7wPgqygGjqSyXtb69kMwOm3ex/LNBf
sA5cTagbOUUxQKvlKcXdkNnxLvMCx8Ccpmzs5lMGGnTeZMJWXFlbZYJ3UBj5OA54VOiJQqU7slPX
YmgwaAXv9vq23f5teWxcNstQnkrcEqpPuTAFV/Hbvcw9XtsO8WaGOV1mU0vSAL0S22hcYAaLzCLq
WJPZ5D1ft66A9cax5wjshkOpWgWA7ctvlQ4opqr2N8kaqggDZcGq4Ynb8FyQOU1BkmjGTGsmRhxA
sRx5ismpAnDWxNaWy1yvpD6CkyuLJdtCJYBvaDkVurXvgjgihiB/oKqFkUgFxFb0k71eDiufL1R9
GbIRsRC0b7+jNN/PUbYPcx4t6qZTSJiqUlH9x3gFc7TGuJnA/QynEHCH1Lq10+TRmxVklC13IJJ+
d/YaQQHlX1vMgWoEQc8Xg9ra6VBti4/jc3qkvL7pXbDD6N+P7HE+6bvIVXkPjk3/wHwR2nu0XMRS
wdQRBtCbAiUUvYijA+QVlOkJBVEuV8tmkkAVj/4xxLj+LEYBkhEc5dYtf1gvsrvsLHv09F/Ro4bs
LnR4328zSK0MMp4fmX0dzQLKeLNYOCC6cUbrZ8HTltk0AipKWYaavYH75DL+xobcq6GOSGiO6s80
iXel2cf2pPA4iDc/E1htQUulAdSqMRGqbQWxkDQcsnlaSJqKJJv926F20wKG0jGejQ4sMLqXKxFG
LVwmqytILmOeVVCsO0MvOTY2dwu4Kx188SKorRg3H0YA4LsUJ1dITmODHM0ciJU/3l7IpqehXQEK
VFS9MBjFXBphloB9BVgcyHPQcV3ZzZzh64KKUPiNqoLQpwbH4ta61haZr1OU4TBPITgRlIep92Vb
diW05DH4eIhP5oP5AqY6n4c02EQ1rI0yByrp8i7pxhAjiRK00+VFn4kqzZFTlsquVQLJRQH9IJRV
QsBlvIe22p9Cbj4QiiEOhccpYpd8hSnLlsoQixYFzEAXgvih7mToxcZpjG87t9loeZyNpnk9EydB
1wgkzCs/29UUQdcM1tLOmLgvTt1JcZZdtZMOSH0hk4hqM+ezbpyIC2OMHwm5pLV4vIJ/f4qPqD59
6rqccyA24v6FCcZxBDMbhgXKFnZRTruscaHhSoLhJKiBXehPUczTSqT/3tX+gbQAFBQKzjk7xmoN
NYQRm26xh0XedeqQOeJSfrdS/ZjGBdq/VshpDm2cDIwmY1CKinzhqzEnXl0sPWoikP4vPc2pKsCw
etJ94J0LK5htw3wJ/JB955Ya0vl8gebcouSqKxXgSjDAmjdVXe5yPHAjKwArJPCTGmBfiMfMrSL0
qSzhTIFd4iT1tvq3cGo7cAJvfpHs0lkO6afOxwOM8yba3EbwEmInVfBiK0xwNmepmssFVjU18eLK
i+UKw+u/b6+NZ4T5VlYS6G0aYBeLWDGJHgb31Zg9ZXnI2cPtLTSxgejhYdyHcfoO8NASuHjQrZTQ
KwiTA2CHD2adeJrcc3JTnikmRsqlFdWRBPeLzfuyK8An+2kAvqzVeKSNPEOMW2h101djCB7Xuknd
Qp1JKC5ebu7qyHJuf6WtqCSCnQiUIKBVxJ+X97SYNaEmNggZcQeV7g4N3ZSD994KEmsLNAiv8uu0
Eqw+b+EH1YAtq4DtGEmczO19JivtL6FfND81FF7RdnMHV+tSLq1CREzO0TUCmHboD4uBgrSouo30
0km8XGrTEmZuQfCKs2SxCpUZ2imSmIOHZpBOmvktiY6x9mhOvGHYzQ+FmQwMDoOdDTTYlwvK+kRb
BAtz5sX0uRyfFB7PzVaeA/2Bfw1cEYmFS4xTBNKOzjPP2kBQIYbsgZ397R3F1p7lHZjzecDqrQsL
LwXQCtNJYswtXy6qHgdzUcD4a0eyYC+BPwp+oJ4D8dmMRbuK/tz29c2IRHUGUPPSFTT4Lq3llmVG
2ojjOw+N16mmF4CQC1AxTnTd/FIrM0yUGPAOhwwNvaQsOXb1OTP3dSAX/u3F8Kww/lBjEiSeRxBr
6WlExAEvrg/gyACdBBE6iuoqyIuZIzTJpaKmiloA46H1BFDyb6OofuRCX9mgq1wFh1ari76Y0esX
Us1fFh1VkhR/NAlPWnVzu1aGmNuoo+yqWoXF1HNYQfKxlnfFKBf72x9ly5+h6AK5CV0C0Q5bV7X6
pdUBsUcSnc8kz2okKXm0kDZsP0m9djZzC9qShsBxhS2/XltlHM5qy0ksRpxc0JkRUfizlAhBvLL8
1gauc2XGG4Jci5I4rhAe0goq30CK84gFeBYYX5DnOKiyHNl4JfxIpeNscDpgm9u0ylaZi6iVFzUB
axiSRn1UbDUMHsoeMzv61Dzd9oItfCQov0HGgNRORLBmLtVpbLQiNgfsFcZFDci92wg0pY2YujMf
wO2ExA6SKt7cEcux9rzq+taAhAbiBMqjYiK7ZAUldfADBZMCkq/0WT0Y3rJL7WBn+JRUio/H3Lj+
YAxD2DKuP6isMH5RTqpcmT0Y6KwJakIa+ididmyCzJkiHtE0jc/Mc+PCFOMgkPsZxypFrlKhLm0A
XteUJimVz4khHIv0A0wosGbiLOPCBR6EcRfIYwqL3oALqM3/VP2ulCMiV5x4seGSFzaYzUtE0Yja
DCfXBBpRCzFQXOf7pOEIsm0crAsrzL61uRCiLodPVGvKPukX0giafdvlt73gbbOY8Gr2htI0tQDS
iHhM7NQYPAiCaMQCqr9PAt77hWeN/v3q1lCyOE1VAyl/OX+XNOhUqCKRpfumMzlX+bbHvS2L/v3K
0LDgekKjDs+zufs+WGcL5Q85OshV7Uz1B8aiQVQMPAiSSAzgsg36HnLPkdYjwwus3JObH6DO87Xl
uyl2zu2PtR0gwIGvUSYoSJ0wucPca22hdmBG6l6Ul24v7SxXOau/XolcPV45a9P73oyxkDETBLUh
CP0xilnGfwuhJmnJw9xuXLuYY/p3PSw+rKzGWJYTmADVtYPU8TRIXydBOaV6RswlcfUPENwhW4Ug
IIBiEogBmA3MEsj1DmINMppFTIge5MmLPIjaMbLUnvN82tw+E1UxA+SboDpgQoQwJYE2CnDBaYJU
0vRV1znXIs8A/fuVj+ujllWqDj1zKdbsDowsRKgNHok13ZCr0L1aBRMfJAOKC1UL7jHVn05vnTde
FZO3FiYwTFE7li29+YS4shNEBYM3VfSKzLpaCcaJTAUpHp4tzPeItEKGugsIFCcPbzz1EbOHD8LD
9BJPjgQN5dwXP/eOcYBgqRd4gHsSAExe8hxFxdQpuFLGWx1bOm1Ji0cmfJFl9cGjTU4zK6EkiMlT
pNr5o25XD9Hn7tA7wEkWjvShYjFiFGpwUGoFEhibwfr/NM+AJM+4sx4aIPfTA5BEg0vHnHlf9HqB
l6ZYnNfU4AqWTZgabdHudRJE5+wXSKfs2qHqIKCiJZa04yvTvTYaLz40Y5hJ4pakStIKsu1kPoS7
wht2ko/ZFlT8eUu8clpqCOQDOvp1QNbqzNmQB9XQAquISB7Xj7VC1KHhAFyuAz5MQOUMtMR4mGAy
knFayQi6wZzKiAze7AbxnZDb6UFwG1f2uvjlv/hqdHPYzVsbZIKKOumZbogwSDnrM8Xp/WE32JOb
lC5/FP26d4H2D7JdyltJ9VnZRhBI1tuqHo0X1U8flZ2+B42hBwnPHX985CqOMZaYAKNrZV+LvfGS
Y6C6aMI7pZWJ3DwpoOFPpBn6d7JjxAonC7k+A5dWWZXEyAJvod5Bs611R3eObTCQSa2d40FBD3lb
EUS6OSKxw+tZXOU/jGFmuaUKvGDewHA3imBhS+IICO9q0D8Nci48tFFj3VWFMHi38xMmK4b+CupQ
uF4hO4giDZiLLm+kUNTNscdcA2iWx/tUqFM7DZfZHwaDVyV8hVWu/BSmwCcAzVvMQVMaaVYPPB4V
payReOGQ6361V21lR6kT8L9beMWnwkvP1n15WHbmSTmbJCDNefagM0zkY/FFvg+dWMCY0jsjwtWv
YrZd1INMj2NRJGKo24t8riuJ41JMzKEWUHYDCsFEmQJDkMwWW6kJyjdgnYmYaD+l/Hc55D9uf8Rr
C6CyA57VQBkEJGgWM5iyJCjWm9myEEl57qUKwG1e4ZXJ+rAGTIlQwSgMcqL3JDFlj9qYalPNS5AQ
mvqnqW+9JOxRmlDwBDWpnuRwbGt54jx0rkMpPRKqQVlUgZK6UiwVQ2GcmjnFkcDbPjgAIejFfnbU
DtUh9MqvtzdxO7KtrDGeYOARhcIOrEWnxdM8aWc+pXvFpg/595cNmJUxj51gbOuqnmCLCnKE5rHy
pl18mr008MOXGMT8t9dGf/rq6FHFW+B0AbvE50EmwSrXF2mMk28YL3ONVQn3g2i4wRg5ps5DSTGe
eGWIuYuqeJDqobVeoH1Dyv6pQX3xf1sJc4F3Heo9Ymi+xCDN0g2Ilv6Vqk9G8vt/s8K4gqbVU5Es
xksB1vIxBTCvE5xOTmzIU902xITfy/0CmJoxZPXQaAyBwSW1dLb0jvRp5oC4/baRm18fRhhna6ba
0HMJRhZrhOZW76jWQ29IdoCwf9vStcTy2tFgiokTS4s725RhavL6Z0gYgBUCqF51P2FGebg3TDv9
hqYQWGWAneacX95WMnnylMySMA4wnUlfFyB5yvSzNu4569s0goY4OlAKkkiFSe40YCXLJgKjH46t
DMquXkXbBo0N3FYKhJvTz4HLjRWbedDKJnOmBIxgZ1NqviQn9RDZmdeSYS95ktP6uQ/mITc61vv+
abmDcjwnAG+e5jfLKuM4pakEU6dgS0dopqWAPC7jmbOh8lZkWplgHGYMx0waRGoCO0pJ0Jaf+qfa
6U+lNx9lHmSOvVEgZ4fRQ7zvcZ1QgXqLOW9RltTCmAUv2WkEs1FG5+jvre/IzNH5510odHdWQffK
Frt7gVZEpRi8VBH4e4fMn5rHsZIcufFGHpUY21C8ssVsIwgYpLrMgxfx0N6X59gdO6f6OzrIoexx
Bz45v5+d21+OCSpXFpnjJvZZZwxy8KLHexDnNMHdpH8TkRjftsKcN8YKaCSY9LSPlTYosIchYLYB
OtpHy+QUfZjjdWWCSc/aNgitQQtekj0yDEixK36047/SthaCFrmiUHyeCBX6y4VYUT9V5SS8CBQZ
bz33oODWxcf3b9baBuPcmBZXUEMVXnJwGxvdPqsAC5JqTkzYXgg6EJQ8yQDj7uVCwCS/NKMYflsg
qTh4ymQFj2NqCcVhMOb8fR1LZJ2o+UFwxoLgIcY0WMAEKCWTqjbjkQTF3zj9ZXTo7Mhfbm/alR+D
nQBlRVAUAEKLjhVzSrFlfZ5Dg5KAwXwndC2popIY7c8+FDknhn1a0uXAAu58U0fxGSHocutEVQAp
9KwMiHXB2TxM+/gwfO12FfhXAiKT5i6ZCI867upzXdpkSzpzA21pqGrC5rKTxtHOl/ve4mV9r0Xf
i1BHrQDHhda1bmGYhvHusInAeJYUIwG0Cv3lX/KPHDjK8i69038b30/KoT/Np3k/fJG/Zv5IxpAT
Jq7O8Kt91ORkIEctcEFf7mwdKpSiitqHwrt27HYpRMOTA++tSP8Zdpl4JqN2hAuElgIvzRQYqJPG
3BrIUhXxXWn13besi7W7BeJJx7jrUhdJvXU21cbinLotyzr6zpRBjBZfmFMnlEWgNkE0EjNejtA9
dOo0eJRnKDnGVnZWi96pK4VHIfJaqrpYL25LvBxNDVpiqGixDiv1ilC0kXQO7iQv39V4qqMs4iSP
MhHJuymQXgMxqvwgwsMLRcMlfbm7YTtXaRlbL3oTkCX9Wi48Lp3X33u1Hsxg6Rg5xiAwW08W5D6y
RKyndk1fdtsfGqC+xn3vl3fWIzh1vIGAAuFO8jWM0XZfJj9/yL3QW75BGsgXuYSSV0dTxFwRKmgg
v0CmrLHfNIyhR9wgP4hUN17ORRkT6Z0j73RLL0wwqWPSV3oxLsGLCWUXMMyYwrfbwfPKLRUQD0Lw
WKfhDNUBJqI11hCNYYJKcbwE3hjvivolaSdSydVpShpb5rGwv36hiy/4ahAau0AuA1DPdvv1oFWr
pWx10tslpJs80a4P7Zef5kwhVPh+8sPwN2lI9kznBrPzKxnoMRo5p5EFHaAbQdf99jNoVrvq47QG
uB/rET9jLJC59qItZp2XCD0pjYZMmgJQtXyGCNV+GQffai1PinISKRDEmETXSmQ7qM9DdYqUP9Mi
cp6U17kg/XE6gFcitL013JuXP07GHEMR551O1LswI2Jk5/eWZyZErcgoOYuNMSwnSwmP9ffqImXM
MiGqlXslGGP4wjSltilMZBgmqMCioMabQN70utUCGa/OpaQZQhULjMW7Lu4BltNJbgUkaWdH1dFc
GzluvrE0iyIuaHoAJiWNifthYS0hkJUGsZTHXA0dSX2QosGZFx7w8OrJAKwh/n1QrEOBBg0fZg9N
OZNysQoNtPYX8TE1WgMyeJLfLMmAUQBYV2aVQzNCN4s5UUCKoKhHAZWoAjHpr9iZlZCOpk7K1pOn
9rla2uf3Bgm0i2WMioN1H1z1LEQG/ZbQkJQc3ygJC7tItF0/BN9KfTm0+vBllM1doU/+bZvXq4JN
2uVBxQu3JcvLpkD0SV3GDGdAwOMrq8DgzLFw/akuLLCzc1GZNG0ZYVVBPT9npupXofygaf0hk8ND
Nel/by/o6rJQNCpagIj3ehGzaarRwWn0utZIUpl3YBYZCGAsDrJ9Hvf5xs4B1w18soVsA6M4dN2r
0JYV2gDlnEojUiB+K9V030PJ+fZaeCbo+V6ZSHVce3iuagTxC3pxPVjtpOXPbRtb+4UFoNOAu8IE
ZOrSRgYwfFbJmUbMaUi8WpRPE+S/yWhyATIs0dprWo98AjFXtzDnzerJqMIMOUkBL4jZ710N+oIg
BBtaG0y58XfK0vc6XeD2J+HQncVdcgdKC4DYndvrvc7VkAKD3x9jZniYQaaDWXAklz1EuPSB6HeL
R6eYBmLYjbtAuToHUxC3KkVf3hdxg7HHfMR8VNI81WFPI9D9xlMm9HNcLJXPq12zNcXX/QViHgJI
aDmqVx6phOjQZD32t3NMvwTCE/LV+ZfWEy0CKTXNNw6mNx6rXzmv/HUV9rHEtWFmif3ULlNQw7DZ
QL0H0/KRaZC5eEKZnZNQXHkrtYQrBtEKDZYrdrlQazXsZjgSyvz1PQya6r5UrNAOTCvacxyFBnT2
wyHZRBsOPT9KT3J5MtpZaaU+z0Yy5U3wMFlaPhLcmurzLEP2UKqNYT9JULLSQfPhZHPY3NERIXsx
45L3U64CAZaNmKbjkaFbGGJl0kfFiMqlHvG+NzHx82tyNK/3w4PhJjM+a/gp2UWHcsdZPscmyzFd
qGkuqRJsUh0EC1Bu1BwDUJJCDVD2IK7tAST63nhHl7l6vNGftIp3na5FedTBpFEOXrtINlR7OQ5E
d4r9qGsT1MHWJqZGNusa70M10ESwtNf7UC5DW5iEQyKCHMWowq8QnVIwEMc7nzSw3DLNJEdWk6V9
EcK0Isok0/4MgUqa9BHaRATynB8JcygGaZiDg841QBaXC23rTpBiBe5J68WLk7uJA/kb9BcsP3OF
vf6+KcnX2LM2x3y6uc+jttXx6ZSx9tTcsFvhuzm8U5foygrz9YpctNoqwaKmMD2mw/InMgXe4/f6
WfDqhW87x3wnEIwvQ6fByOAV+/hRdUNXCmzNFUH0ZaNMjKf9jicnsHnYVl+LuZRqSxj6BUw5ZMm+
p8pj3H7lnGb6ua+d721RTIhW4jlPlQYGOm90FQ9I6GN8Z7gqqfc5VFQETkGSu4lMxKqtHo8MA/7Q
OOZ5chQndLtjdaydEncf+Ix3Eg9OxNlCg6mAB6VpTQlVFtQIFJOhSwkSfg3UMSQjkt0+yUfB+UjN
EKeLzleBrwYVisszBuqEBPLjWGSngTR8fpKb2B9yXiDeul118O5jmhAzSQCFXFpJBsHIl8IYSONp
n80zEEU2VOo9w9V7gicj4IseSGmd6dtHXGZll4kgUjqXpQCFif9EENoDMh1YJTSChB7PZbau9vUy
mQhSLarYBTnMqaKfJiG4v76K4i/OmjadZLUmJoDIc4k6bwUjxWnqbTAZQ2q8MJAAAuCM011jMJRL
Y/zay706eyujTEDpp3KGDBOMQoTHkTzVlmtiAaYJNE/pm/vGNXzR8qlSRHY38nKzzWL6el+Z0GKo
qQUBRVgfQeZ3H2D24rWbB5qZrLbrvQ7nsRzeo49rlTkaY1ADk0I3ej5TseTRF8Ff7lDZpumvcoCY
EoRn3qmK8X+3A5U3xCw21TNnYk46iP1Y5UgO0ygTbCQv7lIGLmiPvkczdECrDFQtt/1p22f/tcjC
yKsG8idWLwxEEnRpP1SqcYSMBZILtSqebpva9tw3U0w22ozCHJgNzXzVY5mWdqBL9gcsYCYDhWWA
yFGJv4wz4RiM0xIHAzRY1Ngt265xwzaR3NtWNhOwlRXmIzXoLalpByvZiMeW4EddRHT9V4Oqa2pE
SLsepow3/Lj5md5ssldDAZxpAETdQEozsRsd0pTB1yznTQJtfiEdXByA/eNBzfZ2Eq1KxRqdKyp7
40k93rFT9eX25vFMMJFEX5qhaheYSCfjfkrMA9qWnDLX9s29WgYTL2oxzKK2h43s1HjhvX6gBWP9
N9qwyBXE038Bat5eFWrw2DUQlqn0861y8iGusyKFDiyQpM1e/LLsSjv2w5NO2n1zTh3L6XltsP/P
It9MMhuJkchqatJXk4qnOKAy8Whs6tzkMSEQbXTnx9tfbjsgAtP4zyKZbRVlCrkpX7dVepGRk+S2
hSk4HWN3ULHAmAgGRPzKNznHjWuXOdVzpBlNm1O7MZHBXFh4AJZabg/W/navYPqObjDvqbNx4EwV
/Vu85SiGXGEOeTVGVhO30kxEKzn02XyoMnVnKsLL7U3dcBwQzmHmAcGeAmYZx0mWeJlis0JPw8gl
2VWtaqmgRRXO1vs4FujNAokMCKphghHITrZItuR6PhlyivHZvOuqT8GStKIvdFOp3c1CmIS/pDiP
dU483thEFB0wLilLaOKg5Hx5LPKwnbIw6mZS1a2ztJABEVUUcmrv9iZumgFoFPRfIHgBKPbSTJAu
EEtDbZZkSlvYWTL1njqD4cyw5Heyg75uo4TKNjpCyJph7tIUlcw1UKSCW0R16jalkO76uBzcdgFq
PdeSxkuTpODAVjbXR70QouuALrCdsK5oE+SVGH3WB/MYqN2dGv5sQBtwexfpT2dyPOvV1/9jhUnS
tUaNLCstoNMy5BIZO/UA6YpfgWaCtFDODaINUIdTzdhWu6b2b9vmrZBJ1CtVFEyRbqs+JYcmLWxp
EohZc9plW4eNTmuggItJcvHKHQEHk1oNh83ofVFI3KD4wOsew0KmBgodQO3xprp0D8z1p9kywUKF
RCBBxmbMvJHQra3CSB7YnNBlod3kSxMQyZOqRMZn0vOYdNYu0VvbGL69/3usjTC+IKdT1kkCPC6W
e+gTnTv1rKlfb9ugFxTrb7TFAdY+CzQfLHOfKNd9YVRgKBkzUOxmDXT3QOI01KT+UIBAUwUHF/Vy
GKR7urqeC0mGtM4I9yrk52REp8j4GWH64vZ6trxrbYS5kKeqb9pighG1fRxRYhlVybltYevT4ypC
mxfyQ+jCM6dEMPVa61RYAOWl04HPS0vyvTRz0qfNdViqQmemVABsGAeTMrUdREr3nS3FMWgmP27e
DSzDZQSVGhP4TJwTYFwuv0e3hE0iNuZEEGYfhLkTSTfTaGrycFjXOwYWPhgxNEUD8RlrKOvSLhro
juld81kognMcFfdhVX5+74eBGVrXBz0BQugrjfbKv7oUQoaSieOSifmXcQRkx9Q9a87eXaG8NMNs
26AEWoZuF+5w9Au6eSlIb/bnqa84dmhCdXkyqR069YjxR/gA42eRWA+6WMFOojWPUjz/KCf9SbTC
Y6EHAFxIzc5QG84dd+11lzbp36+2cA6jAURg+FJRKkkkCwKNaEq8/8B30uHXlMWBEolcGln0bu6z
DIlClQGoO8bdfSNNj7pS8xx8czWYLEZzFZorCnvTFItSonKNIB030CFILFRoNPf2WjZNWGDCoMON
tIJ3uZYqxhntF7RPAkMfHjrTCE7AFESc1Gqj14ichyamOLHmdcxZ2rQbhEkZ8bIBn5DmxRAggGbq
r/6kYPJW4HKobSwL9hB9kC6ipcsmxDlI9boulFEkmAqSaqUH+J19e+c2uox0TW82mEhthmFrFRVs
KOgLdSfJwfRC7AYOho/cKSOKPd1D3dXj6YNeX3jULKAluIPQwGE1NAejK4dMVUdSLJ8yxNdk7j2x
espni3OWNqIeJMbB9IhRNMDr2HzRUCKMNi34ZtGM6ab6c1ih+J8YnG3c/FIrK0yOkFVGoYy4VklQ
VnujPyrxO2kJsVv4T8XvR0YKfAc7gZFIeR8XejgR1P8cTcAIhCR7IcoSHH+gNxoT7y7s0JWuYg9Y
7iD1FEI2da6tApBPMVzqwJajXB0+1YFQCqc2mARbyauU1FFrRH5VVgrIM2fNinbWqC/clvvm5q6W
Tj/x6idlxmwUtYKlQz3UE10o5pxTn6q4YZTnKB+tPW8YlmeQOROVhLSykWEwCO9w6O0w42mz8Cww
j8EmBhi0oEvSkVNKIgAaPPqIzQMG/AcVzqZxl920tq1CMP1PuB8h04DJ/fJPXddkkjjnazuArAwx
mwUcbiRKPQzBCQYHWgp2/aUECg6z2PWp+5FgDKO5y3xuQ5tu0bWjvi2Q2cKpEkCbSxfYupMjkMrT
TTcCEtHXnd5Z3Hk/3ZkgHQbRKr8FQI/zlW0DMCHkn3h6sJDdNlZ1ZZ4BWx/twZn2KbqxmHaHjBgQ
hud+d/tI0svryhiAjcDawCTg15fuL4OuKsDrhzYwKaN86tPBc/5A8EYRDRHmzQ4LmR/mNq+aFnbo
1Kn1knxrvsWuYPfe4Aq+CHUVfjVrcx9XJpn0ugimKQAompocXqktup8GblQAEjB8Kn27vY+bN4EJ
Aj4MowB3cQUAmQQtkBNqzPylLb+65rfMBeS//iPXH+vNCHMRiGpQ5mYGI6of7+a7yEnBGB7tinNh
c+PiZqheLYjJ4CbItI9DGdDdA5Phb2VHxQayx+bMn4jbdA6MIUEVQsbtgxmySycsimFIxhK0muZd
9gTKm0UmwCB4lt1hrGcvuSIBWJxzqW4UOwF3WBlljnhnFqKBsu7/gR40tJ7/gk+ocFC/dswHvTmD
hd1JvvCYn66H5SjKQsRhQ++CoimZA5cPtVRUjUHNirZsR/aCne2I4cuOuNP2t71yM36urLHdDDXr
slxtYS24M/0E5B/fZFfZlX7wpGMwWnJNABQgKu1xO4lbN8TaMHP4wqwCWLqGYeUBGvceWEgSJ0Le
Bw0agLldmX5Rf/zKK2Fvxe1XgD4KbLQvxXxU0GoN8xgLSKIBCMyznwBd2oqUIrc9iPqZs7n0CLDH
cW2MKZeXDUQyAFJE9rfXMrtB+Awc6R6AVcw6dLZ4fD+EgAJ0MH3wn8UxriPXJkqHEj2Sxr7sM6ds
d4GUfehcvFm5chlBmNUggJVp+KxjouP/kXZly3HjQPKLGMH7eOXVt27Jsl4YGtnmfd/8+k1odkZs
NLbh8T74yRGqBlgoFKqyMlMv2Cm5vTzUHwARGEAmukB0uf+RSfUzBV0tjubMEAUxnFEJg6ci9wtz
2V66Q2T4WgE0um6LPXcOhxXg1gapYKrlhpAHA9bZana1y71yIz1ELyABciMv8DiucgnsPPt0NAlW
JddZ04+I3Mlu2GWPZOZn9nW/euZtIzu+rD4flWLHUplW9Yxlzapf7Sq/dCBKPG8np0QHJ/YLnlYH
K9lcbyOVCoajEfRZAnuCUXmaEDoAXfJ2j1EmWTu+Qd0Pk/jP7nWuO7nJd1wOjwkErDD+AeITyZ5A
zKMAJBC2TmS98GIZ62pfr5CKKepS9eB3xrdTRuFDaeKHqoju6yXndZ6Z1/vaEBVPtNlQxynFEQDh
s2/40CY9Rjdk2ph/+zHD88pLqFAi5hAm1jN8NYSRVgk3QvGSBvohqBZOBs92D3DvElihhsz1/Grv
QS03STFefHnxI0xeci6Ui/11oFoFUiiDqLqdG5CaWR4kEq4GP9ikh+ZWOgzbEAPHoi+7+kHejt8s
zjOWZ5Jyx0BQ1XxK8Dgw4H4DqsPtAnK0hNd/YG/d18oov5PMAXNmEcyo0+wXme5pEI7lxCX2ffll
g3K5sMWcVWXA5SrF0fetjXFE3REewp/qHWpq82tgi3a0VxJ3wfW9+X8ap5xwTuUemhgwLt2iQl2E
XnxDAEfhm4GDDfaO17a0C/QQfJKhcAMl+wj8u3Sa36cWOq2cY2zv4C8AW4FEMn7GQUgxjDl4Ih4k
oa/t5gPXLutZAiDgPw5LE97Fgip0Ftny1ptBl5C4emKLu8FTfeg4fis5549ZVlybo665Qk/yIAIz
6ycyT3wvB4xkmi6axF6p2CII0rkEF+ykc7VC6sxjLF+sFhkrNN/izI5vCAYR4LUny/moX2df9DGt
/8hNddn3+de+kuO0KuRUvREO0QKr5Iot/L8fzeSSLW95iRh7hbKItjRBoKPMeG5L1xE/FfJ2qL1s
1wAr9NBCfBCYaXv+ED+iG9lNfZF7PzCTiJVV6ryECDOAo+Miinbk6YAnGYSdPxUld5yTyYxwX5Zo
PL84WUJlkPVhCgWIvBZKaXZ2a7oq8JyJ/ZxHdsHNXJjhbmWTejGMapJGeQyb+izYdWA5Sv/9+rJ4
FqijIPSEPpvsn1o+pvn3oeTlQuyH7GoNlOcvQx3mRY41NIQ3O8YrlrDJQGrriMl5XOSZw31Pko9+
8QhZmaTcHvyeFgDoWBTB7lviTSG7ypEwZleemByD9Ii2ops58mZ8CbrfGDBnhtGVfer+FYVBitoO
9uMKkEmlyD9yI/heyeJbuBici5e7v9TN2xl6qErEL8W97OgOeH9v9MJv/ckjr/UIvPuCnb1e9xp2
BF2tkLqHm1hepiyBUaHdBxuUAqGH+6AfMVo+Hru3OkII5RYneLtKBZismoDDUmFzsuwGfZPoI/Yi
FESg99h6JIDOh/avdsvjnOA5E/n/VQydBFOwsgFmB588Z4ft6Aub36gGMu/Ary2l794CRXArF2AH
bLqyDcA/el05GC1CZzrxixGfqIPLM6JC9VeE6q9mUV9QnrJiLEloaTHO0N5PW3L1iq2tbIPPElr3
ovzSMK5h4UPKmx4c9/2uOf2GMBp73V8/hPqsgPVVZlt87q/iR07/HHq5oz7KfukDZcR7uLDj3Zc1
6muOsthLEimradFDDZqwcOh4xYLrJi6ohCah7USBHEhS1i2+G4fMDz1SldRMR3RJ2xIs95zzeH0T
0ZI9d9J0+edrjg4ka1FBy/x8g045lIbTW26Sykwr5H82EVgmylozTKNFfAeamtvmERIBzrTvd8ne
2vG+F/vWNQzA3QBJxzThuamklPMpnpHBNPXkiqk/6vsOGpjXt49lxDSIZiKGP8HTThmRK8Mo4yqb
bCkEpzOefZHqxkXtXrfC8gvgv4gKGRqwIOM4X4pp1N0AfN5kd9IRMdstdV5vmbWOlQWdGuGR9Rny
e2M62VPXbyroPscoHMczD6jNTPXWdihvC5MJmsUz7JBOkAR1s8i0ZQH6bX52yHdkyAt335C4wWIP
3HyC4XxQFoISCyY6Aaz5vJpW8bix4kYdS/FvCp7hMUTHJN2pfvDtN4rwJPZQQRK2CEs7SAsIYuj8
ky1FYtSKMZOZqB40fJGjRvv4HhQXEl5jf0kbwkdsGrbQuansJfe8eU5W4erMPnGp1Vo1KDDUVb+Q
gxZvY/JM0V08ACVHtkcBIt7W03UXZVyxwAGDBBXsYRiTpVkVMyME/M0EZ2Jpqj80EzBu4QE00z+S
kdvFZPgqTAF4DMgsKGs1ammlJiUaUDLwk8FyG9F4kEPDcKJRvi1kZWsV5vc4jN56KdjpSfKUpdlr
m2IEM+o3kZHtJLHkUfYxjqdMHi7wKMwIQ7rqfK97zD+kU4+1Q9vCjgLIIM8Bd36KOAztUOBWAi4C
PBXQIqRWPUW1KPQxPujnQ/cooc9hiHgiobXuyQcxcHiDkaz0EDAJfFGoIYPejK4hQ37CUgazJS6M
Z8sxwJAWZra0+/hpeZFBfhj6Jm8ClPlpQaYPmmdYFumXYBfUbT4tMJllDrottljepvzGH/N7raxQ
4TRJ+igGNRxJ8otds+vuYuQNlZeDSVfy9C2/Gs9cFtDrhDQFp5JuAkhlmEqZ3uAJj7del2jf0qZ0
tUL5gxIQ+F9QHYQtYIXpMawgNGor7wZ8MYhEIimDWDtUTBHlQME5uyO0Mb3FS7zxL14ZhrmjX4bp
aSy0o8HSPcFwFZmNG6gYOeu0gNdMYW7jygp1eczRbKXlACuRMN9lYuZD1rqwu1jmXOoMrjh9vY/0
gZ6GypTmricO0hyFowwqcDLFbdyktQ2vBBsewFaNA76tPch3t9KOp77HjKarlVK3h25WKXixsNI6
uEvrwJ5H01ZNkGTwETvMuLIyRcUVcQlBF1TDVOtJSKLbDW6KO92dHGOf+5Fqcx9jjITzbHPJV17d
TGZb9zIELclrBVm7ZEe++aOCe+K1guFMqNTb12+mSyYsQNpXp0KmnrkpBi/ypcIKh9fRE72emAWh
e7oh05j60+gr+9mV7Vb2+I1/3sGg3ko6tMWiecRiE+FNF2Q76DiYV3aUXn0/6hEUKTVGd8nq/u6A
t072iBaVLfq2vgXTCWcch70e0GAQMXfc9dRVNykSuDmGEY5pmJVdjcJzbLWPnA/GdkkwxYNZU8I0
AnXOjTEQ9YS4ZLQjLOcgEXYwjqCCwjiCsocByeknjkXyGS4uV1w6/1ikliWOxlIFWBcOQbDJ9+Fh
fOtVu9rmm8ER/fz7fJxeSnfezlycKvs0fFmmTnqrxqMwlf9rGUry+0yC4EDvSh5W2nFhqp9Q4Wsr
pY670tdBOpIYutyCg8eBzljsDVtBtKXDtCVUQPWxsjUHs2MH5Wdz0hxQdfALMrwvTMUA1RyiIF/w
Kxq3kO3+BqUnZ0GXCSrqALHyaxbsm+Nrl6kQ0GSLoJYz7IWT4aTdD7OLN1LEGUD4JCm/2FuAjSFI
QdgCaA42sZ/iMhIUYIChO4BCbwReZbu/B/TYq13jXtlLXnevhGi/8IAazPtiZZkKM3GVF5FAkLN9
Uj9JRrmdTQycL9rszrPxcP2wMEMA3rwqUM4giP28PFfxuxmEXG8J0rkdwNWiS3YhVc51E+yghiFG
DS0ByHDQF3C1JEJpiHipkTsCz+ll230jp0J0lZ9qZFcOQIq81g5rXZAvAqyOkP1gVO78XtLnFhhM
Ey82chHmgL+jDkLS6xbTsTtgptz5Gy9t+mRgoz1mbZPKRNXJ1KZGg0110+3yfYlMjXA757fc9yBn
dXSGJuWtapTJ5/PhjbDSZMAPhXZwhBYlOCWyn7xrnplDrZZGu0mqJEocKDA4+NIHqE8O4kbex1uC
WwqPIIh159tUdRvgFQFWzO3kjdvLZgUZvFxA3QHVS3I4zj9oIozJII6fH5TUGgjlQ44HTGZr+2ET
P/KuRuaTGyg0E1IqEILDnOW5vdEq0a0QcDemmV09keJG/DaFgFMQ1oWhdHhslsxPCkVPInjyqaty
bk+NVHVYMqyvLuR2pw5K4xvjlHGGD5lnEerIeNxi9gTsbZSPmkLfNUUHpoVx0VpfaNLhVAGZ7yUY
Qz7OfSztoOTX2mUVW64sTp0zWjk4f4Mhfclrq9v0ZVM4lt4WPidIsIL66ofRNask0xcrCPHDCCK1
fACBaOlAzCP0kP8gn2wxDCoAfcQ7tKxtxzvfAg0meMFUes4MvQSlLZcIKR3Q7Yvoz8biXV8ZzwKV
jWhpL6RhCQuqUOGcdEZ7GuIi5MRxFmRTXi+ESj2KKLIEKYIZ/VS/hNvx1OtO8jjlYBgeSTb+0/g5
/2X8+IO1QZiCUOqAo5ruVYjCImRdH4JorBB2Y1D+Glvj53UTrBYTUWolNN9AwaL8e34wlE6M5rDN
cdu/Cx9hCDa+0GsOg1PY5a4dfkOgiemJK4NUeqFmYVmoAwwKeERI1ltUdtt24bTrmEawGEJyAZZS
GvMNxffUrKMEx731W0Wz9foJl6d9fe/YRlBoRjlLxZAu5RN629SFWMEntKYDfXG5VUIzcuQOxa3r
hpg+jhP0jyHy/6ssQjcWWaoUGDKl0kvG/E6vwsfrJth+sLJB+UEfFJWig/4ZNzok+9AWMx5McFvM
fr+L9tqu4UkEs7IwkBb+uybKDZJorqzGIva6zJa7aVdP+wzvWbW1OKkmy5KKKSkQn5tkNpj6TB1w
bTnmUJFpClABBcMDVLF8DCBCmCfkfCiWKeRE4LLGWDgZQD//ULLSt5Mm4B7X01+istdK3Qkl3Yut
0ON8LtYjDBeZgulwHF8M0p1bAsFjGTaphkfBa/6SgdkntltgqCAVorvjR924hK3jxXpJUXnkZX8s
d4R4JSZEMDoM4nXq7tbHqsiQIgGVWA1HiJMeNUHYcdbHaj+sbVA7mQVNn04pbDSAXaoAxxNCUm1j
+tE9745iHeO1KWorc1Wd5JLMuFVQxlbQ6G5f4uWDsx7m9/raM43KrwpT06uphpHRkfeDuZUCu+pQ
IwZhPdrPyfvsJlu93XQ33Yk3Z8MCd2Iu+t/vRZcIwlDPu4zspYL2yuxB+mev3mlg8oJCxYazTvJd
6CR9bUs+98tFElqIBeLBo96nui296nsBTfYa0z262+2F++whfcoeMq/Y8MqAnM+oUcfcnGtxCCSs
0iIcTZE7p7dTzHn38GxQgTiWInEWTKxuBDm+PrXbRKgedKHknW6yS9d2kfyOdcDXlaWXJqylOOJg
EwKeGI1toUGxIXVDV3OvfzXOgabf4kOjDXOfwFw459BKQTOz42wczwIdMupUNmKMkkIIAnoi8eyU
gK5dXwQr9mKSDHQ+iLuXs9J4jBZz1CLM6y10hXEjj1ARUMLbIf3ruiHWWhD6DLzqEf0uWIOSdqnj
xMDTpRigApD3bQIhBt7gLav5i9arBJp1EMiLCs3lU6Yx6IotpBLqptlZvnboa9t0KxBAFxiDmDbz
ISUIyj96iq7tUoG3ySs1FYVPu/mNguk/LBEansPWgOQtoX8CtwKK+eM2dfs7/fBn/Z/1D6DCsT5F
uSUO+AFKOdyDYt4WRtkpdR7fDvMrYndBr402JMqz50csgh8tZQ4zTSU+BYr2FGYd7xiTv0EfY7Ah
owNJhq7As3BuY+jzSsonhAs8ctN3ooSs7+JdNOOZq/rqYdzmnGPGfH+uLVJZlaxnUynlsKjdojb7
0D8ANOBa3ug3OgTtCJsh7/ZkvuTXJqmjXZtQW1IKmESsgoodhNz9FPXn0W3vfkOumP3ZvraUcs+5
aToFgvV4PWyD++h7hVEFssDoLzI1DYWZaJ9/u37cGbyYIBVZfUXKIYdp6OWeMAkIW1IFTg9DYeeT
k9wWhR24MWpC2kuFh1Pn4DieuG3ez7fK/+1FMq2Zpkp5Nagj7A9+9hQ/Bk7lhjfqfjpOR1J2qzwi
nbkD8d1H605bcJ86JQ4pUdsOffh3gk6N+sDZE9YF9bUnKF2de7YQG4uo1vhNpJFCULpaZxPxXwuz
hGXB1SIhB+XaFpCfs7oPNeCGwoUcpDHeLVO/yUbFVtLYvb4q4qnXrFAhoZetIBMIVsLq6nSTD6B2
Sspor4Ot3s17xU1V+cd1i8ya5nofibuvFgYSiW7MB5iE0B80tjDkfSx3w73AnXHjRAbwPp1bmoOi
HQsRluRNcApQQe0f2k3oGV66695zZEzcMQfeR6NikTmKQaCSWAQpK18UoptcNndqmHK6bDwzVPyJ
lgxqJyT+COqvRU7tKomcWn/jfKjroRy4hPPtKxADMFeA40QQJeNbR44+5F1d2TcPzWTz1dKZD/K1
a1BhJ+27tIY6BXC4r/KeCEA0h2Wjg9Re9RMPtbrN9RUy0ydyR5mYIgfHEeX8ZVaJRUXuw0h9qErT
1sTvhug3Mw/ny74vVoYol5ey3FLKEoakW+Wj2QFo5ENUNkO7svD4BUimd6ysUW5v1HKrNROsIXG3
p/FOb2tXH35d3zueEcrTc3W2QuiQYYDU8lRJtCtVtUO44nUrZGMuwtNqKZSj1wWuKRmCdailPkvW
Nh14wubsGLGyQDl5GpVRYpFPA2y0294QGEd+QmN3N+7UbzEeHrxsk+d0lI+jyVI2SwiD0Ge2c7mw
2yBxoae+jQVevYkZ3L/WRlcEh7yQjWBGl2wR5U1T3neKYcdaYxeQwo1m3mPk//BygO5UBaP2KD5R
8aJKhKlX0G9o/MlX/NQTcjs8NZ61Kf3xL94EEtsBv6xRrmFpapc0Kt4+RZ1jEKgWx+dWzHQnrkXr
23/0QuCQtU9IqGKAbYJ+K4IzUBSCHkKFZdy8hZ3x3gyic90Es9iO6tK/m0f5oSyCD0qUsXlgBjl2
gW1AhEfaTmBeMW+tX8NNfQvdnc11o6zTZRLSMBNIVAvyfecfTMhHvO2larRzsFZDv8HuuNrIrDvE
BBZEQxsK/C40YdiS5mZaag2OF7qKUCu+FQVAoe38tWpAwlBA7sIcOXVwVu3HgM4UILw6uL0ulDT7
UcgXvGOJrM/gyo5kt88Erw5xg2deX53h81CQJdKHkGgC6FSnsjQhSuW2hIYgPltwb/hE+aU8ku4I
AePzQsfl94IxIFoh+gz43gXdQiFMg9LJMJYsxQ143P1YTT+uu8TlqSImUGM1TEBrwKp77hIm2IwM
MEkOdhW/9+ldoZa2IvBKxsSXz6M6jBgozqH1Civ0EPFUFPOkL/hACtDdo6VsKqPedPmLrtxOzXEO
dtfXxP5IK3tUYIrHqZ+nljDe7/V95Qe7EAOgBOmM54LLI5wih+ba4qi4VLdjDfEjGEswwaBsCcUP
yLI3vLPL/FCrNVHxopwqDbycMNOI4kueGY48dL9aiHJd3zumy0EpFkcYJMsgXjv3h6FPhBQgdpwl
Ib8J8gj6i5r5/Cc20CqFmhN4mD7P8+pBIJtQYY5FtPwU81QOb5lp/ucsgvjblwHaqQW9L2UDBvol
cPW8tLvl+/UlML8GeLVhBsge7Nf5Nk21UJtqAAuRKjgCplItcHdDI/O6lYuPAcguWg86mtqAXIs0
ZGIRAqQOsZY4iaCDqqN25sjyrpu4WAhlglpIbHVdNhETTbeHcJa9xDsVfcvrRi5SIGIEEVMFEdyn
qvH5bgVTI07jYuEJn6SuIidgWLmH3CBe0bz0jrkcC3sFMBIYTOkMX68CU+5CCZZGAaTCsSuib5Ri
CO4PFrQyQz7cyoOVcsbQ2wIzljY6Kogdpw53nPpDWsY/+T4rS2TBK0tp05tmWsFSHEVOp+8qWXO0
iTcaxXS0lRUqYJpLLo6WCit5LN0j6XkeVN6X4ZmgwuTQ1aYiWWLidHK/10blOBWaf/2rsEyouMRQ
qgFt5EWvOhaEvk4MsgqUquTkrdM42NpLDBMceW2B+u6SIqaTVCqJI25akDBrXhS54i+MyLn5JgQ2
/Fd8Z/1KbsgMW3wngh8jdnktINZZAmOyTAjsMIJBB8/Q6JIwLrHIrASnRPFNAwRdQjfAtHgjYJ+g
urObDavFgUWfAaRhqkXXA5JAMdU4iBMHEuzvyXG6W27Vjegofg7WonDfbLs9BHv6zAkeVbC+mYCO
3vKWe5ncUT+CyllHcIgtUZQkzrxP7sC3s7Ec/RbKVZCG0B+u+89lP+Lc1mcla3XYomBY4lTAgouj
sNXc1hvfy72BZWFcYjwKb4vXOQVXLJIVszCgASVq4ERJKnZ+xKMiKuN86RInbD6C+rmAtmgOv+Ks
jQTyi4+5skK57izEWgpZp8QBG8jG8MtTuOmgdkQm7PiJK8NJZWhCgkdaAh7KorvncqVHilTWqRNP
qYcBCQDsxMnpqy1nUTw7VLYyVqYAvuwmdeZN50Lk0infcLssEerkZGFkjA9TrAcu39TFKwcPxPX6
KKfEVNaslQnYRXMi6J0e6hO0suzknTwEOhACcBsQjNC2Nki31kMr1M1OwkJh0ITYOzDw6cZ4m35B
qgRqMNUDYHWczWW4JfrphGxcxLwi8EXnbgnRkCooeuhij6Lsts1PIEYxOWtxUhy2FcJkTfZTpDGZ
cmqUJWoWqSPpGMrVbtQO506cOff15WubfDAkIAB/AU2CEH6+GHkKFGFcsJjyF6YvczJpuhGcwZlM
cGQSefFPvdn/+tyGUSxLxpHG1AIkL86NNknbDpWeY3JN0J/FPDq18swr+Vy+dYgRAr6Gfi7IMRVy
RFYxq0U6BciwnDrW4+ip3rJVIWPzt/sXDs8PWRcgwLOgVEf5FKxTtFN0ED4WpU5PHRHQ3fyGYFqh
Jmgb98Yh3KtPkyNslhNS4V25Ne74sH3WeVdB7fOpq4tpQCqILWKiSD0m4p2h6fexsink9yoY9v30
cj2wkC9DBUuCdtOwrRJh8KZ8Hwq6qaFmsFO0aFOotV9lpzoWnVnMPBUQ3uvWmN65rjdRjgIFtSoT
9CBxptfkSfTSQ9R98laSDqM42PnH9By73FIGK4itrVLB0zSTeJo7VLmSXfQUb5cDigDof5MYVvp8
TrTLsSt4KlR3MSWA3BwgZcpTZ0jB4ZWQkTNoSW63G0+lA3qGpwZqGV45grNv8IJXsAxEdoydf/vP
8GjKPrXLGMOVlGqGfave5uZd0fzgfEaWd64XSG1o3jfJMikwoAaeGkHSUDmYO+MtEAipgTOXUC/G
GE9xH/oqb072spNCFgeRJ5RXJDBz0vgnXZuUZgwjjAvcqntMmjjts/Cg2lCl2CzPI5dmi3Uf4XSg
xIfDAcUIqje6mEvQqGlCDmKxCYwZvLy88jLThAUhVvz7nKU+D2x5no950qLv2xgfsvlS4nF6/Xvx
DFB3Ap5VWtyOMCDOpSfJrWfynlWshBK5wNcaqDiS6GNTDDFMFMdmJ7lolxBWZtI4sZW9sDcPqPE6
jc+FSFxQWRFvWNklS19dCqEkaHER6HgkxA/hNvOH1DFuC1A5quWtgYdkJnAC5uWo06dF0DOTQXxC
fHFuUQGb8dwreOKrFYiSkJ8ggKV7DQwwsdOBHhOSCy8qhBB8k5NAkD9Mh2qk7ahhft60NLmxjlsd
A6QQE5z3BHwCcsKdsAEog4M6YTmLrkJ3B6I1sg640vn6hHZSc10vU8hT3yjCbZyoHG9knWBFQ8FN
sYDwugRDyU2uxngkAASH19aMARWwBcY/64/eTTqIfAsuF3XBWNOZRSpeNSBolbII1CGj8r0SjjNP
9oD39ymfSJqqbKHPAqGteCf1giMmPCp+1p2CwjhhmcCeXbYbItAsKEu0xI753GOUl1DhBYk9gFHD
ChwRg4s3A94CioNusupqnVvySvQsx/9b9Q7yDkgXdOqozW0j92Enxk6ROZ8Pqw3a2fKTLRe40IiU
rWyXt7FbJdzuwOXoJqZ8wf2iIO0DhQDSwHOfjCoITZWigf3Fg6DeE0q+CRoLrVM8Co55zE/NwXjO
ALvN3VxwohO0G/NH5e56FCVOQp0/tP6Q3loqMIlIls5/RDqNcjbnQuwIYrETo19ZslWGG0gdelIb
Q/Di+3VzrFyJtBqJqBfOoihSTqWEQxgnExYdnCzCCYFhDrDDYHisOsiWTehcJ/U3WBdZvrwyS5cG
skit2niGaFwfTwB7nFqN08XiGaD2sUnjKIxFGAilJ6F71CDuc33nGNnJeuPoJ1DTZoNkpTCQRrJd
JLMzid+T6EmNOfNhjBfdmR3KK8OqaqJMgZ06Tl2Ur+24hWwoOEevL0fmbRh18IpmSaWuhR1DssWH
PMd8rbaNnpo7kJLsiluiJaFslJdRtrO/rNPoaiA/k058QQneeqmboR8yFNFlsq/NhwSFsQCYhTzi
RTreaqnkWSbTU8kAK+oi2H0Ilgse7S6r3Hf24aj8GJmtqc7kwym31rHzexAy6aCbdizQPvvFVtDs
/GnaFJld3OQYfW+36n3yzEuZ2LtJxm1VkMlBOek8nGSWVLVmgjupCt0GAwRwWFsLOdMy7M38MkK5
aJFOpqAtuJi65SUVTvrIy4bIr7wMil8GKN/U50KS4gyr0O8tW3WMzgaAE3WayVtOxT2PL5W3HMoD
yynV8o7smVB+L4FUUKG0cP2w8b4K5X2dsqQA/2LDMqFxre5YGUDo/OfBA3KdGcrfbWIiG37+6Y15
EBa1URFiwYaFID6bv4yZ1+9ivOzPjFDXh2lBKHYE55ijC6ZTJU9a9SOYf+QgNxf/pDSztkXPow41
JEdlA7bUTbitbpcDSnbPFR7Yuj8f9Nm9/o3YAfFr/3TqBglNPRsaVOzBsVjtxH3+oHqELlDwNG/c
1ODMiJ0GXfD8DvIfkY2aBqTB+OGQs8E0QCIy0tZUYrhKaZR2Ft0OQY/e1Xsbm06sLZxLgOn5qyVT
BzkU0BVLLeIy4iko3yX98fqeEm+4OMerv0+d4xlCTJoISg7kVeGWlFw18LQ13A4AM4k0QRYIiUKi
iPn5jly91wrUf+K++/QUxT8h3r4SKNVm2pMEstjHt/oDIRzg1bE/h/wv1/dllwr5nSXlWhUgcrRe
d1Tc4rY5ip74XG5Qj71PHoJbETw4UPO56x9/owDFzEhWq6YO/NTNXQfgDsLwBwFq9Bvhpjhob/P3
5pODtdrkJeeMsJ3za73U6c/ipspbYtEUhQPYyY+h2G3VUtmpdWnYKEVwXo3sD4tXMaabPxFy1JnU
1UQMmx7Zce/0nrnJ3809yVdJ6RnDi+CxcEAUjmIb71XM3FrUgaD5YxH9QcpulDdzWEe4y4V2dnIg
ycs0tRO996SCB1JgrtEC+gqMAOSo0HRKM8RilaKCre513M9Ayov72dMd5SB48x00s6eX0BlOICDj
HH7WGtd2KefV66Fo2xB2rVDwqqbxivqbbs12OUp/cP2tLVGOOku1kZc9LFWd5Za1nwSDE0Xfrsca
ViyzUD3BHlrgiqGHdfQKbYROVWK0eH6k8fu0vF7/+6xOAZ5nIOklfUZ0QahLHNj4bDHJS5X0kDbj
JnyzCK8QJpPt3+L0YQVPCwAZFNJVDI+L1PdZ9ESTBmifInhWu+YYP/Q348OCGo3goUfhaL/I3LXs
zoVdnXjFbVbCsrZNfbFFm6wA4DkkLOmxiL6b8yHjJZGXcw3IV9Y2qGASjGo1BBGCybzvdspW36U7
0yZzY7z8jlkaWlmiH59gyK4whg9L2u2AML1gTo3YIiRlZFSSV9PgbB4NMUinKG5zAZsXZsDiq9/U
MLelKOYcX6YVqH9bGDsCexidHWWSEAQROGGcsNRtMzrgUNmm8XTd6dlG8HA3gXsFVov6Rvqih5rY
IRsRusg1AYFW29oGyI2zFvYXUv+1QyOvwZmcVWUPO4kEdkXEWN2sLTsqq1cMhdqQo3yec+WuEjK3
kvXbsMe4a66n9lJXvHcxM4ysfgkV+eOqakfAOpDg9tkpK8ttHDV/UKoA0PafTVXk80R9bPO5y1SY
kLI3oT5IBqekxFsCldUVc5F1g0k2U0ntMXyOxj+J5xCWBXKP8NfQjVm56nVxaWWkPfpyNHN1oyvT
oxAI3nXnY65DQzEcRHIQy6UT8tlSxsIkD5omid+DznqRl/jhugmmf69MUJ9CjcEob1k4RJUe21Gz
+Cag11nFk1JnVt0wNvPvUqhP0kPECBBXLKUMuue61zyk3rsxL7y4G/2wHDN7trSDOLZHuTWPs17j
tWGVrl70ELhRW18puz8oM61/Edn8Vcqsg8q3kUasXI5OeWa6+YD2aSH/18ErEuNX6yb7v7IyGlFp
9gsJUqI3tr1X5N+CIOb4CTORWRmhLual6FQ5F2FEmnR/HF6lFsQ08XbEzNV1b2EaMgEkNaFGDLId
as+6OFQDqwxiR2wzZ1H7vZrfDrN2HyW8OR6mX64sUfuWxigk6R0sDbXb94sTJ8/zyFsO+wZeWaE3
ziq7Jc2QXWPeD8oR+WbZ1Ltuw2ft5G0clcqAIqSbJg3LyUoQtHlYXZy5UmwuoT23OoS9DEGR/Osf
i7E6gKeQDWo6ibQA4Z37XtmW5K0i186Qy56FaYMxtaX0W201thC+aumdLJ5qwb1ulVFFQLsSsUrR
wFGOGQdqqWEXAOMYmTXaUNJr8Kvf1KVT4N58qZ2nAE8VjOdJTv1jdg2IMKYucm0N8kN++Gj9uP5L
Ll3o/IdQKVyONneH9B4Ak/Yhju+74Ucq/rxugvH+PbdBpQdlWteEpBmL3cd4RzyaeyKW0dz+lZ/Q
YHgc9k5CZq619+Q+O8WchP/SqYhxSwM3umYQkjjq+zZjV5aWXuMkPujtYgP2Ylfpz0TjXKeM4C2h
N6PoIPcyVFBRUpdEMk/VollCDdCO9aq/z6cYjGiEyXA89k/DSd/+iUgVFCcNVbTQD4ZxjVYKXeK2
H8apbFBZmD0DcDVzF26CHbFKCP7QEXBGPn3ipc/gUpcR3EyMVgGiRB2ZOauGTpqHDIkyfBZCPZBF
TYHwMlB7BUdzEf7GCDDjXUWMoumNgIoKjkFtbwiSoqIsREiUQsq324XzKfMJHQEYW9VDsue+BsgJ
pIs2mM3Ag1S1QC5I42hSCRx3C2CqjnmaXwiVWeGbu9a1QJaqkPIU8JyCT7RWrh8WcjlQZlURdIZo
9CuSpNON9nE00sEo0HhbskSGUGm0CcKIN0zD2ExgABWV0CWC1x4zKOeHol0UgLh1JBrjHsK2eOpU
BwJJAgEtRnf+MycMZqvWxqjjL4xaJFUREs0gBkx1hvICD97IOnsEkQO5XAw/APtEHfJ5lKQqk6MC
TZX0oesP48/0ZDnWWwn6xGPujq0z6A70G3njQozgcmaXuuoxbbFY2gKiRbX9kPPC1Y2HCUCrZOS0
UhgvH6J0AAAngHLksJMfssqQqsIM5lrFAluvrh30oYGrVO38KNxHWyJDzIMgXrqhJGG6ByBEUm+6
YKYRCiOZejPMHan/NsovulVwkiSGAVUFalgXUSJB5k5fgP0gpXOLSw0qdLoXNBgxnfp+3Fw/TZeR
Cpc7ehx4G0CQGxiq822bQEOaaBUJ/vO46wF6rVvzvlfAHHTdDjeLIFCh1feZmrlJVUmpoTei7dNs
3CcyCsmQvJyTwIUY8Y9RHPehlm76QP7PKTqZkFQQj4FPAGMRtcY0x2xhCyVlJ0DgjaynDGMZ0rC9
vsDLjTw3Qvlf0Y/zjFIPJNjEwJ+igyyUWxmsFtetXI6NQ2yHADw0QKERdekgPwWCVapmbIEMpNgZ
GkAWiVt9GzBb/QIh4H2Po3USeNVj2hUBcoBZJAlwFECO6AHreRl7Y4HOj53/at+F3O/vM9+8qxpb
mu34u/ayvDW1LfJwcXToIFbRhwCIkAD7wLx37jEp4HiG1Yox5nbLh7GXM7sJogeoBN/0HY8zi/56
ALVbIoSSgGJBgoIazbmtXox6ZVri3M701g9F5UcbWke1CTlOcvH5AP5G8gOcNBSTMHFoUnd0HgD5
UAcTeHhf+1/jO6H7N0FTlH0bfWMfv6ZQS7/uMJefDtbQMEAfE8X//yHtu5rkxpVmfxEj6M0rTZvx
XiO9MCTtip6gAQmSv/4mRud86gZ5Gzt7IvZpFTHVIAqFQlVWJnxGWBgZrRnjJKXvTOPsQ1jvWzcN
x8s21h+P2/D4TmmQ0BJJc5y+wfunhA3Ilgd1dVvpkJ2avl42sirv8093akXIqfLG6KZugZX+iob5
w6j77V36zu6QmAPxnc+++1zfxZCjAP5CkrnKFijsWler6RTPMI1KTpH49TxP+xJzsBVG+gxbcsS3
d+zP1xRu6sxgXdOYMGY1t4b6I58lpQTZ3+f/fhKIVSudMxBuwyOWB7o8darkJpb9ff4xT/6+k4IY
y2zx98u58832rjHq8LIryCwIh7V1pqm1O1hISJ76kz49Mm2RnBt+u55mmaK38X8/WUVbkmHq+S4o
9VemsBvP/mrkY6hWAImnn+2SicaESGfnM1haVBhr6D7Xysiwr1qGiT7pKN2KX0u0JISD1DMXVVVm
MMDc6FdqBA5TgOwLf8JoGe8FgnMudH8gDXR/JFAT/Z+2TeweeJah0H6EbZp5Ed6IfpzIsNr8Q13Y
NbFj0FS0ombCdw30tD54Gq7t1A7Q0nhK3OXATDoE/USeL69rha4WPurHW+LEVxrMs1WLiYUxIC/B
OA6RaWBmveSDr9olPsg/oVuRhDK3kYSlj5T4xK7pZCUYDfg5qK/rnlzZ6UMdN5LjvGkEQjVAOYLa
whPv/nEaHKV0YIQ5qm/NXqCqUNSsP1nK//iElockFAhabyXfYsQ6YBo9UJRq+ljbcRCbMi6kdTaB
6+PEghBW43ZJBwwuIYYbrL3LK/A71cO1raTzQes1yUfbjFDgN9EwnAQCAFM40Mwu9T6ZsByU3RU/
HuagHFgqOU+rlPrjo51YEQ5z23mk7EZYsY3SfWepAU6+iTrKtT4U6WMaL11QOay5JiYYATLPIwfo
dc+SlOajhb86c39+hTgSWI+MmNBcxtbtCaBMx+XG2wHvg6fkjr0qEBhpvicvuYvyFQfFZmHKjorE
ezZ99OQnCKlBAhEAFAqwtzlxjx3UQYv+WMS7f3PMT6wIWcA8FbPbdFgoDZMn9sv7CQyFb1yTwLpz
n/O7svedt89z5fBNBsML3oFgwVCBLT+/iOJ4dvK6RMZY2PN1XhRaMCfGZ4EFH0YA00DxD7w14Ok8
N2IwauddxSPYaGH8BEykOuQYp0nyCbfOIHo3/2dGuFTtRVnQz8Va8lz1WzcPXcCLKtr4uicDZWyd
wFNTwglsEx3U4CBH8HOz/67l9CGlsWQKX2ZCOH4KmyEa2+KjDXWlBk03Wr7r0lDidVuJyMlCRF2C
Whu1KSb81gzT0S8fwCgdYbRLu64COyzfPGtHHvLIC4vO158u25YsUCz800F3iVXAdKvYL31cHJ1O
+7QJBHzX0zHWC7WQ1buLVIuBWmkJ8kevSL6m3Z6QRnn/7DJgw0NdyNVBoQ4y4XPnJl6sJYYNG3j5
fauM6bsn26T1hzq3IDjbSLOBtDEs1H1i7aHmqvlKNXmS07OiIAAZDirKLggDXUNHMBDMUN0m+qBY
Kdhf3SuggDSQ/HTRFOljoB9kY9dSa4J721lvgosD1sy9e4UV5TtobO61yJpAXySrpq3qrR9rA0gM
Q1uqbYLZ6nyTmsFqndaDNQaFqulmAX0WVvehOZSE0DOUHSt+JZzfWvjtJ/aEK8NCKchNUTwGW1J2
mD4kd/tQC8YnXcp2to56GEkBdQ5qKHBzVNvOl1bYlWu1toppUkeJw6UbbZ91znDIGkvbu2rnSJIP
7gbi0rgks6dDWggkYdxbT9LCzB3UxWthT03Sp66qvnaEamGHbEeb0PNoW82fVcxeXD5lG+9ziOKh
JGOaGIpBsij4SzwYMTo8NAXZVV8cnOUunqFuUe4mH6P7P9sXjPw15HoOOXWvJ9nOjQN4alvUMTUb
1iC5h22quTf8PeMQyat5VUCHg8IEym4AamCVouhsZzQdS5MJJiCB7k6vnALEAR/H9Fb1QJHVdxMi
s1Q/bXthf6wKOUe36M4yeiz1bavrfW+MO1/9Idk4nvkK/oKVQcAbHoqalMjGR5gZu/Y4YuNw9PjY
FqSwnjmPhAP+RPWLbIJx66if2hMBV8tcoN05wB4NXQRLnxMro88SNj0QgE0g7VNJ1ifCX0yzr/Vc
gz371novG58rjI0+eXd/6jfmIdtJqWLWVzZ3lf/7oCL0vOoG1ekSGOwj9Re9yQ7QY7rCdX2MD0tQ
3uWH9rl6VqQ41K2IfWZXeOK43qKVNYWzlMfqiY+g/lyC5m7cy5F5shUKIYbGfRLbKFH4lZKiLZ/M
dyXY5tz0WGsgyq91WelgI4RaSIEhZgHODMx6C7cDyHlpWhEcvkItnQelSo90VPugUPVyhy6g5GG1
fk5g/06sCXfDoOukziFwgLTUgoxN02XZQ5EW1lMyFsW/iVwntoQD3qdDYY0VVjZXyxUearvWfpOc
742rDstBkoX2BzhHxNZf6dVzV8UIjjk0pSuIarbhGCVBtasDWda97YIntgTHAF9HNtbpgI3KjxwK
k+4AOXf36o4G8hGPzeB4Yky4WNlCNZs4fGFm+dM2fKT43yXfjn/+VWwENgJNF/SPUEIX7lKvBE2z
1vK0hEXDFFbRdGii+F4LCtiLZIMQm35+Yk64QxeTELd2utRPJ/d9Uo2dg1pcb3wvWtWXrGwzKv4x
JRLeODXrPVbAlLmv8HYNm9104CTb0xKQBxKCMyW6bHFzt04MCqdqnszBsmYYjBmxfBDQ2DXmAf43
G8JpWljbgzYLNvBmfh0T345lkzjbHn6yDCHI5kNMZ92AR5j78qGK4uOwY+HHcMynkQ4fKQd/tHBS
IlTFBFOJxTy7mGDKq5zdbGKUwXy8/L227+ITE8J57a2lHr3uw7+1na08/9cL+irwjCt5LrzRAENs
PTEonNlssdOyWmCQp1GK+fY7jYK8bh8av+gTqsJyytJNzzuxyU/dSULcJKwc2xw2s3Z4QtfS6zVJ
g0hmQXhiMneavJR/RqfN3jrIMxTsVbJTm1culzvjjHsQORE+HFHLwY5dkoLwl9zV8DxowXqBc4iP
gFHu6jqE4Huo/DKlz5ftxP7EsvD5lmqYjN6GZS5nifIXwzq78ka1kblNuEzUndqMvr488/kNedvg
/+Ojf1YufFy1bWldK7CfHwfoNvAwZfvWr/xj5kAGGN0oqnIH/WNNiPh5iQmsJG1+x8UBwqzDrr7j
eamsM7v9ovAMHS11HeITYtFNSbjkAIGlaRfvv83dm8k1KUJMoyz8v98IKtnDd+uGgTkQiKCUr3si
c1VHoTDtoBbuT6Zd/BWzTAnqOleupnpiEfJyGaZ4hcvhQQxC9iYAW+AFWpFDkKxpZ5D+YdBT3Wvu
oz7gZd/fW9UL0bTAS72vqt7sG6N9aPQ+NLsr1PAll8LWkk9/gRDjChvanpaHX2ArN4miRzp5z+3H
aZSNjPPL+SxXwNCUweGqkCQ0AAoSPEcvGlbMtfXrt2QyPbAdkEcHGXvUOoJidAqjAhYeGPAcV3Sb
eGr7VhvHFkWExdiVpLaCVLXflXjaUwcShCz7ljr9Uxk3j1m/fGs7ZfC7lBzj0X0vdZku5/p0Aj8E
qCPqGvAoEwCK8+CaFB0Asu6AnxNoOzD6AM9z7QU0MgKwfRTB5EjSiLVDnRsUn4+KO8Zu5sDgBIke
AJf4qcHMXzQu0T8cIFsl0IJFIXMZ+0JpCr5E7CzQnEDmNhGmJl209eQUiytvFYwJKUyeOwoIHbG9
6O0gyWQ3U/HYmgaUcWRVS+mXFPIL1rlNPFlYF4XuY26E1Ir4dWyGtucbwBt7yNllA3FSo8JprMts
KRvvwyjDdCYe420EyPMtp0UvnjVwqASXb851gwpfFDVmC2hyIEYxRXHuoY1uNEVljQ10f9iCAVgM
oj6VISSZ8wj+yRmhgB+fajyJwNSJCdgxbL9IfgLftPPQcP4ThEPSTiOOaIyfwALlnhGg9QOutNkH
VevziO+hh2sGStSHFnT0oBymAdXyL/SA9fNPIZ6dHoQohZWyxu+yV90oX3LrldRAtFxe7iobEqwI
54UllpKPClarm3Qfe85+kaRb65REB4slbkdQgoJ9EUXO8y3t1Q+B8YKi58h+DdfGA7ti0XSDqAcR
FSwPWL/06V9149CGMwAk510LDeUy0XvNojHziRtugW8GEzqCkeTrrSMqmKMR3D0VlHYw5Aj+qszt
6Opj9YsFXblrHvp9TVGMG6OeIsDJ62M8cTzzTejloToNhsnfqhVCwFFVkvZq4f4CQBLvJc8vku+j
fDh7FdYM3gcHPB06jkATeMKHY146TpMDV0PiGLTQwXrBmP9z9tocHLDklr6Z+fPL+AoVNYmvrJwR
hrFVALhCzQ1DVMLyltzoyxLNJT8uvjjmfZm+XHb29XaZ4P0CCB4MhJAzcUSsf1t0CScQSD7Uc93S
Nw4UGSqiClp2e+/4+RLLxxPAAuwYMzkuaI3Pfb+ZB1OdbdjLUeWz0H4GdyX4OZt/0LlYJ8OCLeHj
Zbk1KpYFW1wY04IwpbHXEJj+wbtw5YWCJeEuSvtZzVEMg7QfHjYePQwgufigHb1RdX/cd7fDvZwK
VOe//8z3BauCV44G8DKah/VNO21nkr2B2inuQhSlPXosd8UeKn8RTe7zKP5pBOWBFj4GD+QozXVS
x38Ijj10fiCAgrh2vqlInJ2cxv9ZPtem8yqMUvQ39IkPVpNoec/NUOK4q7QGNg3NRlEQaRtQqUKc
mWYlBmodVRJeAWqvCBBg1Hf99uUfNBO3ttfQDTDU4SLkBInn6yOp2k1zylCReWScHy/KonQHxNkV
Ho+cFu5eXg5fmcRRxLwrZpow9q+hcHxu0jTiAtzRceaDvCcsyxGUp9Xu8ifkf+LMfaCbBEgqnjj8
bbMSKcnQdOrKCYQ9OegeINXtq8rXyxbW6ZLDQxeOOnpPGLYxhcyhn8ZCrVF85rKm7A0xM2yeqz1Y
O8IcT/6dnM1i/Sw9tyh2Yu3emzu3hkXvGXQJRz0ywuGWd2jGCCY70L/I5xqlRoWgNiwWOINAG+sn
312EGh2JaH3Pi8f/MdoEdSBLDKVGhei2OEynSse/7RuLOC9qs9OgqMqNqhXSUdUvA1knY8NlTvfT
EuJcX2hL1rkJ4ojj1QExm6h2ARGUeI3MiuD7s52CUZNhZfnRRpnS2xVX04GvawGRgg/FiEA2lcX9
UDgKmHXjU8pIjDArIBzwvDfsNrWxLs4xNewpbgpl/w+GzlZBi3vniR0haKm5DZEQA3ZY4PjLTRnm
YXcgN+mh2VufzRwEU8LRy+omU4sWphREYD09JEa3l+zT6v45NyGeNcWc58yGTCcUw5C/Hnlnkk8t
aVdG1OxlshL805xtkQdxazSuedqgQ3RSuGNwqBmoUECAmObj+I06mfIyA7mU7eqCace8JA5KM6U1
3YP8TG0kLrmKxty4C3U0D1MdBubdzqMxgmS2VMQFgUfnhOky33U2u+vr9q/LX3Tl+IIZ/jNOSr2O
nhjFiNQaJIjzW5xUPzwvjT5vQsO0A4bXQZK1ek4uDsWODbEKpYDukFezHzefPkxYBV4XSFhNV10T
9veQzCPNgul73amcwE0nc6cSo6n32ZJBrQbk5XES4v427Cc9MRXrOFGVSJa5RjXzHwGuH+i7QK5g
BZsakkqzhqTUoDEDvoEXgDrD6Uvy+rM6kgckRUFx74Uy7sdVFBFsCqe71hezHgyAAtucVT/cIgEh
UKfUhwqTQvdmPE6V71Lb9hfNJ3Eyy47jKrhw89xBIXHlaUiJzr0nLSk1iqqsfTarRlAQGn+D7jxA
NCr1NffvtG2dMPNS953mpIn9Rm3MUJs+S7GJPBCEkwAQoMyHh5lY4KuNhSiukYOOaASa1x9MTIX6
BekUI7zsyVtnEt0EjAbhTQvMtXj/2dSu+jGt/ckdDXDdQ2t7qEgZ6Wb2OagkHmBolYM0GvVRfFco
/J1/2KmqE9uFOp2PEfAHlrfPXax1kggjvDD/Y8PCagAg8wBiPbcxA4A/2WldhZ1C/STTg165n9Tr
xD5e/moSOx/vwZMQQ7xRa6hNqrCxyWGIM8g8zi6UBFk4a7STFK+EeAZlCWhbcDkSG7N3wMXxfz8x
hn1zlTT28rBHuRpdJd/UD5eXIzjBfyzoGpfuwCkX+8AxQHIDepog9k6UY82lZArlPieyGbHNhaAQ
DNQd8GF4ApwvxKhZEtMFirNZ3UYm9GIwznd5IdsW0NWwdVSGwF8uWOiJjoncsgqL+jrR7/uRSQxs
fSkLyT5CMnwMZ/PcQF8YiWL3UxmaSwYhjq+kbg7xKDkpW0bAsoF3C5p8li4qftSDqVMNbd/QyHJ2
oIr63RrVfO8OzdfPf65TQ4JnGRWKkn3hNWFcofIIemRHzyTPo621OODHxtMSIzaQnjn/YJpdMrTL
9S6M67t8uI6bl4T9CxPgHId6LQDE+GxCCBvaYa7cCqKH4Fvw6fBrVji4XDb/urWQUyvCzpu0sHSz
Vepw2nk/IZAbZtF43R36XQWO/84vo+ZVxjryQeR/kq19nEtw8IFVBjkTT9rOP16RDFWee5iY76Pk
abpJA/JYI9l1vkDhbV9kqPh0qAkCxhOqIedQVY7lbYf3IJEsnm/Spd8h+Emtp4tTjW4RFtpo+nHf
3enIfWpMt/ijqr2ySi/Dy565CrCIeRjGRYcLj2sdKjvnK5/rwkxYC40SZdploHlWsi9ZsVPnH5fN
iE/rjy/sYZyZA8+hASq6Z9ICB1AxEOj0kbGzg3xX/O1xybwPYhDX8WX59zpAAUAEpDsQspoBMJbw
ngABg2bOlt35hdX4S/9lrGJJhFpZADIcTDlgWEGRRbNFpkNPLUjROIURjJgQIWQMiAyDvtobwYJw
yXbprLAi6XTIdO4Je0pSwHiy765M5J3/mTOnE8wIn0pdMOOumgYyEzN/TxK1fDFo+tZOqb0nJtYW
JyhWL7aevH/WJ84Ni0BDc9b1sa1LAxwq8W38mB20gxtCnmv2fzPQSmsQmys1HdyM2DcNhepzZ9dz
2g0NOPlAc8Rx782uu9EDjsJpovYGjD+ot+aHLvC+yixv+sqJYb7TJ5lFlfRZbHgwXKLXNJG35JOC
DLyMiVb4n5UJ0b/A1PmAJhDxgc5OZ7+Z3ObBdEvHBZbZcb5k1OoHH+2d9sVLodb9Oc6HlXXBUdNx
6crc5Mvr37X4pYf4bl1I7moRCwYjOGaAFqgoaqIAaAlLTAgdOsyCw8gNBzuixHLj7VENBEWMrOy/
PnjnpoT1WObUNZmVEl/XipIgfLhKH6iDGg+7MUun9zRNcN4vn4bVtcfJgpFPObj7sEZDOIVJyUBP
SDLiD7n2DfMDzJ8m9abrZR0vsUP78R0xeIauEGZboL8n3HVW2VrDNIxmMO6AsuQMxVf5V0RkFEOy
IPNfFMiBNSCtn6BucjUfZHO066PASZH/mOf/fnIUNOqSpUapN+g8sE30CDl2LcVJCG/L32uEO4NH
DZJIgNmfG6GJ3SP84ziwNGdOYLq9Wz5MMQV0Cu1MpfGTZYxJpOqjrhzNMV8Gf6xRsYG075KgKFTb
MuD/hku5YK7BqwKkuNBWFOtBydTkU4zbIlZn1IKaZOnzZydByWFfxF4Xv1pENzKZ/MeGU7mQqgav
mwqSZhAAnn8H3Ewx+MZqOHJlpz4otIwjQRB8V/G/v/0L/8WwBpboQcxITNgTOyknCzQiQeXeTQx8
q/qrTg3JIdlyHqDueR7hor8pKhHGMQSheiUhfufq89Gp628YLRr3l1eyYQTVM9A24YvZYPYSAg3r
klrBCBF0Rbs36gIyJYO9yQwI4QWDzMpEnMUMCuUhBiGsIRsnkxkQYkmf6xPrqWcEDSLxPN11huQT
iZgAfsBOv5FY3nTKrF7UEbtt7p1hnwZF1JOABN1BeVW+N2CXBgZd1QL6t5kHVnh5f8Qm8Mq4kLNO
ca92FYVxBmCHGpWh8kR9GnlQAEt2spR84+BipQ6ExlAIx2tUMKamUCotFhjT2x/eVF/TdvIBJgTN
Wy9xbp1H3vNEDAxUBj+FeF85CFvnp9Vko02GHNs27uyrMRwOQwC1o/ltOrZ7EBxY34bQu8oh7dTu
In0HBM9OOqq3ETDOfoLwxCv6RMXoM1zTiMeoJldKaQZJK5mZ2/ikaEp66LCBlxBBUTxgqdMWbjFa
IIF+S4dDMfRBVt7oiawMvnEMAH5QOaab8wyJW5eky9KaLiV+G5NXYxx2XsIkk2obSwERD6a5kDDw
UqawlLJxeqvSRgRYzPgtgx4plrorli9gvZJ5/YZ3ODy6Ij0wPsgIzr2DjlMHSqbJCuxb535wwu7I
p46yG9WM+hs1lCO5N3zhzKAQpkZ3jpOpp3bQq9V9Mj0tHn2yvcfLh1lmRAhVlj2mTfuxqmL8no3d
zdj2RyYlpNhwBawFySMeuyiyiRUxWrlGTJPOCsrE9KnrBE7y5fJC+A8VDu+ZBcET9LifbTtmFiIi
PXLVED5O2+1lA3ZbQQLcoYC8Ihih0W4Lu9Krqb2oZQ9hq58cAqr9BMe5HqTB8Hfc+A4Adsq+idLv
LTqqYRFqb9WOHRpp7+CDQ3213JOfIewbKoy2NZRYbvaW73WIowzRCP30GULx3i67897r0DgoUbxT
ofrqm/ego/CBsLgbI1RSMCQna/Vu+ZEJ5lzXRPnbxUk8Px2KU5CMFjrxrYrNflfni09sM6ImkVVM
+EaKKz+1JERpN46VhmFmJUhdGvWz8ezk6T2IQjFVETPfac2/LzuWCFfh1x2qGH+WJsRk6mZKnfax
hWuhv/Lu84fqUEL8DrTcXQjVS44b/Rc3EXjM+KPSQftyJdBtWgtLQU6MWPPYfk9f5ojt+9fkGliZ
W+ujeqMEP9l7eUce2H3qBHWUX8kQ+5sb6gBPAkwJ0kmxi2GzEpyuzAChz3JsSXuzZOy2n98uf1sR
k/T7255YEb7tYCJLaiZ8W7qbg1EBSxPAqvv4IX7JUfMAWLV6psEX/QFMNoF3Ve2Ur+bT5Z/Az6vo
TvwCgVA5IDugGzx33IWy0iCOh1emOqVGMDTjbPjjNEN+AdG++svuU/ZrHrWxCxzwNkhula24CBpP
yHihXbSuiPRFPDeGldjBYL3z1jiVPds3DQBACg0SqMqromzANGusIA5UoZBj5TetS3OgnZVRUjfd
chbwCXExdPiKIz4+CoDZ9LQs7KB1y2uQUt00CPFoGUlivMwMX+zJ29XURlqkLcxUw3ejAzqHfRkM
6n/eIQASRc8D6FcsiOcBJ0a6DIqN6oyOZLYQ/aYjxUMS6/EDOorMrxpqfp/sQrnLZuTdlw1v5TKn
hoXV9cpCNNakeqCk2XLQu9L0y8TwfE8HwlftU1cC+dj6mmh5o90G2mjMWQg3ZsZG6k4ZQ8+7zw6x
PQesAtCK/Li8qq26EQLIHzPChakbS72MxgRBWKJHS/GDEC2a9QoEEcad58ah1y23U2PsamveU4CN
L5vfWiRHxCL3QNFj9WKttdam4+iguEjfF/exSp9A4SSxsblEF50f8BgCRWCJRJdJO5mJh8l7X0Wl
1lvQlbV1H0DjK61o3m0wAJOsCtR0we3Yq3cDBqAvL3Ir9wEeF6ouKKuiPSTspAVlkIwNC6qnx//m
Plwx7V88a8EN/ceMsJNQR3WYsehwmCXf48I/VKO9u7ySrbclgMWIISCeQCXDFcJxP5IKcBBbC9Jj
dufstAMIzJ/BsQ0qak/KKbdtDXUqXO6c50KsCjGKeXotnWrfHaoIOLJdUdjTter0187Uf1M0Lewn
0Kb0vb6fPLBuTu6E1tPkyPhE+AYJl9BH2oRmEIZf4UHnMafpqDkPmqIHZD7UCwmTvAvs8bmm0HGq
ZBP/WwkNf/chToOLCN0ZHohOIhyp42TJlUZHqswHRCaoG2VR8rrc4cIFGEt5UF4u7+pGZEO3khPd
8CYfrrtzg0ptUjuLWx3CFNXo41V6a3Tx7GuxNRwBLzpctra5q4DmaSi7gQMcPELn5loEI1TDEUjt
2wkCtRpgzs7dT04P8Q+w3Ftbd2qMB6CTj9lmetUuRqx99DTo0QY1PEZbAmDbMOnDlQSB5b4vb2Wo
Kb4G0WNM94PlAPUqsO6fm1VY5hCAF/TAAf+sUjwT2VfcNsCfulCK0oFkOTeQ5xkyfZUXTJvZN+cH
fZRUIdYtSTAMoAKONQAjgStCeDIUKSFZ0oNDY5wWum+7iT1mVYZ3S5Id+kU5YLIm8Grg9Iy5VndZ
myt+5oEJii61txsxX/F+2W+2dvL094grtmmqmB681CUk6GPM9EGzzTR+uWYdNVTSstk0xsnnVPAk
QWZEOPFlGxsLTeCjXseOjXdVt6rvQsyb5XMUV8fLK9vaS6BddMws4rZH6ed8LynJk8Wd6tqP3aQM
3cQeHyyraV4uW9m6BvFY+ADX4BoCxP/cjF1XKA+PuIbMvffO9nx2uQ+zv/gcTyqp+2yu6I8p0Xcy
pswe6zlosCHutQY9TR/c7qqEalGEBfLnCZcJAVcQVgXKeGGXeq8uXJRgQEN4RXf1jf4rBjXhlRfZ
z8udBumHAmNffnEvA+NuJC1nZoUPWeJdqLQUq7OW3LrpZqfaA/TY7aFG3T5JNm3LEQEBRLEduEd0
KITYrCp9kaCkryN3AC4mTm6XEFr2ru9F807fdU8I2Em1SzA1mEk5H7bWyRn/YZqT/4uwjy7VvKQj
sI1i+eOiLvtBd76baStpXW45C4AILucjw+iX2LXoyoZZNb/lBz3/CxoYN3juSx5A2yZAuwCMBfoi
4gU+x+Cz7JUJUAGN3LtlcQ2a8PDyTm1+LHTO/2tCcIqEqOi1QHo0sHXW7eIlda66BNp2MZC7kvrD
likkemBxg+wDmqFCJFSLejZazPAEtK33GoMK72LugKE+Xl7RluudmhFcr7ZGYK9dXJ26DsIoe6co
TVhbcdBaCBzs5/9mTHjWLQiOpDbha6zOQhyp0LS+DLYbNVURLuzxsrGt/gxcGswD2HcXM+H8C59k
BeWs9hMrAK1ggQpx1t7PrsYfzS7fmV/1FxrxMaBZQ0HBn2XzqBu5FjrLLnyQV+JWUCqzzTI+SY83
h1HrV4sxvesdeYIyoh4VTurtJQvlEVDIQzCnw5VIMMCJs8X3+GShaVcvNgSNjQD8501Ib7DWvRbm
93bo3ILc4aYHXQyfHU9CW3Kqub+LljnjMIAXHJsuguzdqgU2x3PwTmcGzdBhLQG8o83EiRWcIQ+G
YslGsHm6xhx1JXqV0PFKGskNsXFSuJaUDcZa3BCo4AjLb80JfChxDcKHx2qx91pShEpOP30e0bPW
Eb8c4Im1VQDLm6kqHWAefE3P/FFjkM55cJdU8vZabyWswHU0B/OdHOx/vpbBi7Pc7nPiY4jc+WVC
fyWGQTSIXI227zNN8pukK2gaYFBEzSTRbeOqRYkV3SIMG0AuCynRuXVU3/SETTU6X/fpnv6sj2aU
h+i60SuW+7HmW3s+JmJ8NV4ue/B6B2EXCbzloEoGrQohLozMzahXoEXvjVPzNyq9w0NpK+QBGROq
ZpdtrV0WtpDtAvSOgiOgEedrrBWjpeXoGoHNlH1plz/71sj8CqkmGNt3nsaeLQoOtrTTJbm2zLDw
4gMg0KzLDp3NLouvKLUfmzQ/QMjxrh665y6le4xPgWNC+/wrhS8YMGUQhIDtVHyJZd6sz72BdiYD
tZelH5bp++Uvurl7GBuA3DFwJiganH9Ru4sBrofEg68sk7LLegzU4k1ZKUw2IbJliBeRoMXloFIg
ZoJ1PE1lMkApiJbpcD2AA/exd7MYTMTuKPHIjfcrAJrooWB8ieMgxIOYe2VLp0Yl/rS43qGvVTXU
nPrVLmihhWafWs+x0S25j2xgrIIYms+PXWdlT6XKbGWXEst6vvyVTXzF81CLvAmdHRBKYK591TD2
ijSetKkjPqny/rXIRhZqSj0fLltZpwPnVoRYauuY84aoAfFThXfV3G+1En+t3PGpatIqmJZGElW3
V4WbEo0UDSpawskfitnsiVpZAXgcg4G2fi8daF0vCXV9zkKImI3B3FXm2Vn1YDmZG1j+GDrPyj3Q
51+SqyKAbvpdesdCLtdV336S9wjPFphFhxJ6XRjxWY32xDVyUTaQxp/NnTMmh5a8JkUTMLORpL0b
pSQuloTWO6o7KuoR4vWv94ZBLVTk+wiT5LhuH/vXdMeZRpR9j9bYN/nw5cbxOLcp+EnbZSC+K9Gx
mZZ0SYI6G4ZoaZSfVYJZT6pi2tQayJM6ozmKBBnfuusArBuTbwPgi5JEb51tnf8WIf5QbZiqxMb6
SX41m+U+o3nQjsM+sSXwro378cyS+OKdO3x+h1uCHhAIyILlxfuRK6H2I9tXR3pXWr72mmj/wJnW
ke/csPAYmJIsG03URQN018PKtL/GuRqUS/7l8umXmREeA47O7NnwcvD+lWlY5ux6yuM76k2SK1gU
heFn49RjxfYOCEfSpjewHD67S67GB7w+uTBVaFl+D3ZDTozT3JpP9FaWsIoj2B+mMdrEVbcQRiFz
cH5ZuZmVQbgWNYPF87sbcsfJh7O/E1A/cORzehgf1YOMgmgd5HhigxQc5V7HQHfi3GbcJe1MNNpA
S75GW77zKXm6vHEbMe7MgnAcx1grRjSrXODGH3p18S3W++hpBlae+Fkj2z+dVwXP7yJQG6GQxdVV
bQRuwR3t2VMBQ55dTGqS0idKVDx5PhqPwXG8Hq+yl+Yue+BCoPRtOP4DboeNAw8sGuZhUXJFJieK
nfRlq2MgW0NEf54jcgcKqVtMz784j3xKFFTxx1A5fh69jhY88G98RgptJrG9kzNma2D8bnxURX2S
QrCWRZf3cOtUnJkQNpE6FgRUMDoSdOjDc1Afn9AGbUVYH/I3148PyiMJ50N7LUu/tXVqer44IYIO
dZ0YrMIHpRByNW/NR/OJq/2ZUQF+hG9ehNEAnnT5STA8f5qAjB/J03WLM+mjpSVVnMO6WSV+S16G
6tlbXkksQ7RvRDeezaERaWHUDci782OoG2zoRmNo0OCfxigFCeGjV3VxNBeJTHdko66ONf2xJYpo
tFXdqZC+wRfd2fs54rJ748EGc6azN2+a/Sf1aH5/Qt5qQaqPbpKIcUaLGjEmBh+IlWJUCqwntQa0
QSKrSW0ePNQ08NC2UdZwhEBmUE8D0ZbpBnUx7pb2HnKkh4EeNGTAl8/C1lYBpwaQOPIa1HwFQzbN
7bLLEc8StQkZyiZEuXZVyYHbWo2HzhQGo3heLVJrWQVoH7RKA3THu6/KNxvsFV73vaWSGslGSR7F
VcR/BCrUSnRxZHAGONLREoSOcQd+ZRdlqPiGv6QLoAyk5dyNRfFBTuh1oPAE9QAhoTYoc6bM7Rs/
m9UEs0vm35QZOFY6e7eZ7uw+u0/wBIhdA4QHCOiqxKaMU2Z1DeSz3CoHDft771ghILzhv7ECVi2s
x0OFmt+vJ/UtqkG5tWudOGi0NHAZ+W6zDoxr48/LZtbXNBaDZyxIu3h5QMRiWCSuakNx40A3wf3a
qBOIikwZRm+9P+dGhCBPRsND7xprScoF0nCgfVEWcNyOvjt1Mr0u2YKEgMdI26tWhgW1ufGsxU64
OLJAt7kcB20DDtZBjUHIBIDKycDCX7e+TlX6nRpoJI9znwOKzsoJ2s9lzD49ds2RYicmhSS1SSh1
68LDF3Sc0ILgh11/OvpwCx+wP4SFFV5rRMdJBW1hHBQVXHso/h9pV7ZjN44sv0iAVkp61XK22leX
/SKUq23t+66vv8Ga6bHEw3vYdvcAg8EU0HlIJZPJzMiItNoH8uCRyvp52eP4u/fLEHNYydgV8pjp
OD4orrp1oSpOr5HcbWTUjvtBMQWJN88ekhiMcwNugZIQ43ymHBn5LMP5rLy7r7RuBq6pM1xL8csm
EEH5z2M4yrGoPKmUPQc9PCaG902byb0Bul9gpktXD2aPviyCwJoFn4vn5hTWgNKsBpZEna56FR7w
f9qJHEiBG5npMdblXRUrb5c/lMgEsxYIbNiFbMNEMkl3tbYz5kiQwYssMJ9GnW0pRaFXcpNSk50y
TZ61qjr+u1Uw8aCZB7vO6WxX1yS+Sfrb1IQw9b+ywSZzcgyRMquEjRosaGhlag9WGwn69lw3/vXB
WVhsEtpLaNJ1GLmxjw0U/nvpobP8PP3tDjdceGWICTUK0sVYrWFoLPtnIyG1g/tJRIrC//IoMdoU
Z6ywj2Gj6sI4IInkkq7RHCWOj0nVV97lz8I9jGgs/22E/ojVGUE9Ms+tBEaapnwjSuhJbfVe17/J
JIM8lG7YLzP0Z6zMqF2oaFU+1U5gqK9JsuxQahc4MXclELYCTRGGWoBo2poo8hBNxEwGh/BUeuXy
Ylv1QSPD7vf3C0U7IDWQSFH6UMbK0g4ZWhUAv5ig3QkXaGJALEhPBaGL805ANP5lh60oKV1L2lZp
PxmRMfY6oe9vyFDlxdStF7UOJQrOVd8WTQVxclLYBVoSiGRM7qN/t10feh8lFMjxoVKCaVRnlIx5
cZRikYDmMCK0SXsrBd1ZDcZmRy8oKGGam33eSgBSahlpRBO5nyi/bUmBIqOBxLGx2+CgYCKsjewL
M6mS5Mqnz+fSST/OO7KTr0SYek7pcmuJWfoU1VDlncIQteAqdtBXB+U+uR7f7BMopoRy6Jzq7NYc
40nlYC9qJWNh4bv6c35vgU0jXnmN17R5Cl39IAkRlefhEZg0PAXBU0zLkTZjMQb5NHToUgwzAzdS
Kt8j+yNWWydZ3i+fkfPAtbaDhuXWh5qon8NY1mLPNip/0Oc7u7F/+97dmmDSy9qezaXL9RjhKtqN
cf0tHIwvf7AKcAhS1l60dtmnZtskfT+0MnYrK/baENyZzSwIJpyiIzwaogSoPaB+hNfFdqegJJX2
RB5jL/5JMBllHuYfGcgm2x1x7MjN78kBVavflKZBLN4aZZJL9FQLFc++2AOs3OvM5yEXCcdzfHtr
gonFVmt37WTCBOSx0Jj6PEyhg0HUFphW6O5B00cQMKnvbsMELIJyhKADj+IAOymC8TWC8q0Re/Ip
PmhX3SE/9sd01wp6KhzXptg5uIMCY4BVbD8YarmT2ang34FOeuJLat17pCWCtdCQxq4FRNio6KFi
A1kFZvdiqxzK1LJwfsiHTG7SEgiVEBLp+vvYCNZzfmmiIABQOohgwO0DMZftepIGVIhoxsRebd/G
WeKMOcBlosjK+zZozYJICuBxTJ/RuLS6/FFEzEp7HGKPcjf/Z/oPCglCeRjut1mZYW4KKacomBZm
6m7JXw1QU5/Anii6mflWIL6MtwugCYTJZKohNqa2NmPgkiywmg7BwRrin5dDD6fii88CIqm/jTA7
FgXBJA8DloJL7xW8DEbkaW/GLkZzssAo1s8ACcAI3YfYmV6yHyLZQPpvP/M/A3gZfDDwdLJXrtmm
+Iz0e8mL7oVh7PTykykD4PjbTxuAgyBEiu+ioEPJtlwm3cKoc0VQOCb7pKTKu39ggHZ0IICIgTwU
IhjHy0FqlxEsJAFjCNjeaknEIUFzAmarKGfh3xbYGQVJS+VY62GhXFDA0ybVC4voYM6GV6Taa6WD
5LZvvcvece6BSNFsEKcC/koBw8zdN3daH3dNhFTdIPexLt1EIjwFx/+2Jph7abGrpQrqOPS04q7A
reSDEOXO+GId9TsocjS39k10a0Fz8VqP/E44xnselLbWmaBkSC1ayMlcOz1E/DxM+2LScNZNBwAn
0buEn2evNpNu9io2pdZMhmXGZg7msf7Zv1JRa6riorWPo6d6kS8Khrw0c/P5mAAyo1Jh9PTzjW58
W6PPOF2R54/yWHrZNxES+/wmQY4J/i3geyiSnz1hepEWSWdgJ1vledYi+Qoj5YbX4h9HT432FEa5
iLqU450wadDCL4za7GhCZU5hMzZ4QMwBkDH1oqNmYf5BZWdjhPFPiJw1kp0stZO3yzsUVXw7V0Us
nhwuIGyeAu43IPsw6yQzHyqtIwwDqQEe+VBclBCevPChe6qeol3nXF+X0N9xE6cDE53fH0oPucbh
8jnnZIfbH8DcAnM6Wo1Z4IUwnuyn5DkMnQhNadtX9sl794qBGUesZMk5e5tFM5coCtz9InVYtGE8
KsvoatpznwhP3XnY3K6M/n116pS8adS0oVYAvWmel8AJXvOTavlQUG1vmsMMLn5SHdIOdTVffAb5
i0RmZdMpUlA9bc2DxtJszRTuoxmT6oSS0bp1Hl1LkvXbdSIUPjC+SZFZGi0XbA3ZVSBbaLzEXm7K
bts/z+Svyz5yftq2BphQ2U1Fktol7h+jLRRfKufcm9J62f07K0yQrJsIKLPPW87+EpLnEhiTywY4
jebtOpgvUuIRFtUq1jGe2sxpazdvnQzk7ZC+iLyPZXZRirjOI1/52RCHHMSsZrwni0EpjmlvD7Pm
LBqStiVaW8cv0CkDelADeBL6lIMxIk73ngAKJnkiKBjnhGPZaI+Au42Sa7MAkLGB1p1SxRWIHy1A
d91+wTgchWhlmHiEAkb3mHvtIuwFcr1mZZY5fk2WmhOJVTwwTNDXQykmKI6CD0odj02MgFMGjBZK
7GhuMo4ZZzgQXYD3WOMpO+t9vIG6IACZUIuAtD1WObm/D6bBwxYlRoQvDMucATPnPkdfw8ZTxpgl
ry4fNSX0Ly/qPGptLTDx2I565MzyUHp9+zJ3t1OXussEmjYD3YuqcId4f9kepxgHgwQvM3RsITL1
CTtbhUn067tW0+MSDydyyg+hn7v9LnnE+DKwLAJbNBSxHwzCrnQQFNEKaKRtqMo70KbUCz7Yf4ci
3OJpugIVzL7eJXjnCJbG80DabNKQxKIxYzHWFi2xCzxKS68j4zM29S0Lfr9Zh9nIlQnma5HC7iYL
qige7tF9h+9UAaq7zCKgKv2lzL6ZYFHCK5qS1CN0bPfNKDGQaLd66kXzTtNTJwg0yDSkAtfj7BcF
NuHboE5EecW3VspxbGfoc6PoG09O1f9Q55+Xvz93GSsDzL0/1Y1ZYb4TgtxVc0rm/BQ111IkIDXg
BVk8J9H6A98zEiu2fNIalhwoSVN5xt3gdUcbMzfSI7mHiNkb4O+YaHKkvy6vi7txNialwFcHy2xL
yDSXRl+WqPKSLLorg8wPreBw2QQviqNACAACqijonrJYZSnrJTuLMFPW+p10wtQoJuPJPbmznPk6
Wug80S7ciYjeeB8Mr1oMRVBoL7DEW49A5Vie8H5PPBmV+MW8KVVo+RmCSi7neYRbyUYhiuJTAJKm
27uKQKHZR7YNQSxvduPajYLPSl4Eep2IXEWH7iZzzec/2c2VSWZhmCI2kNTAJMhFlZ3mUaiZ4VnP
g5vEUPySIfuDxnj7XYQC4zonFTvAgCBEGgEx2q51nBNFi5uo9jqM7TmUcBf4/V3j410PXWPZi4Q0
PvTUsrFjZZGtHqhGMySSEeaeGUJjoRzxwsXANdExLisiMfh/VociKYhsAJVhNbZwd409xsYT3CUt
Jc3DEDwV8yuP7ZFuqhhwxDt5wBtRznDMngFmv93OaRlNCyEl93D8rvOy9Yfu9ydnQBuCIXidMiFh
GoOphEzgtgPYDvv3n8Ki5Pc7aZ/vhHcj76yBzgvXIgYRKAZouxSlUAcwz2hQBH1ZdrM/HKs7lEsN
t/VMkLzjNs4AzexELP/cw7c2y+xgZ5QL2EthdnSj5wlkBXv8gmO4t2+q2wjC9YdIcCtzIxnlDlXQ
Z8O5ZycjeynK9HpBfKb462A6hqfuEOyGEyRY3TRxGiBC3B6jkd7lM09PFnsOMFONEErZ8zGSud1f
6MYkTbdAcVXTu6NmTb48Jm7RYbLfAt1GM0CsrctOxfJ22SyntwiaDRNUFAB3UYEZZoNrbZzaZoGO
QnakIqjKgfYWlX/A18U9fbCFAjglM8EZ3K4wQqojDwk+Zbcb3rpr4BYfQsDaJ1ezQJ+SQshM1BDh
+iyQ5Rh+BPc1Rk22FuMBKKGxNnA/QJGdLNddfwxUAd5CZIM5F7GkAnSVKaVHktMIzZZSb50lFfWr
+FYswCTRcwf3M/OV0jnOsjTsEJfJnDhGR/4ikembSpwI3PBzxI/1Q1AgAgCFRARxi/6S1W2XkjpO
ZGvMceCsPQFTyM/+ZO31d7N3dYDYgWm9Cb7abnw0T9MePVTdAGcSwmeFCVrRdcQLn+vfwmR80azE
th7BY5ah8405O2iD+UXg/5wHDdgt0GoC1QeCGwt0DfIU2Of4M8Cop/BQSB7YFKqD8Wj4kzsODmaE
MHuFKlN7ZUiO8XzZPO/2W1tndjseEkMeJBU3Egh1wBKxUwYdcIpvlbBcyCnlof4P/qXPNhfFo24/
rAmoUY/XTeUN4Js5Lh5Ggm4W1BbUeyonuLjmCUMJ8q49ghDyS+IKKQM5j6uNfeb4z+NkIdAMlQcy
yGcqoQEFq0N17G8x23LsHOlm8rXGWVBL7+8qN9uXwlETziECJSZ4Rmj2jeY/404FuNQsZYTuUVbf
BPa1lDwltShZ5KySgiLRkkAJRQYJ9XaXlyoLuiEAvkDfgzHMW660GrvbYo6u2auakI6X4z8bc4z/
GFD3HQ01Szx1MF27Vjzo67p2+61uvl52VM54F1phAC9B0UlDA5NFLFoZYqhNY2lyBKzUC6HSAXLR
L0Rz9Cfi6Lt8h+Gyysu/X7bLCQGUIAnRGzUU7CjjtV0P8nXMvFKlovshq3wVmkiXLfDuJZhAEMA/
QNiwEY/kZVnINCsEkVaGUmh0U972++GQXmftTg5O6g7KnjtpJzDL8xRYROcGMH4MXzIrq7o87W01
rL1gSPbgYUNq315HlubX2o8eJfVQnm7USvK1UtuPQekM7exd/gm88wCmWJT1gRhDcGBSjgVktKQo
s9rL7aeoP1YEEpuqaJnnHxAj8/SFhsQGqmDs+LpVRylIxRBfP4tgtQu5dRCdBEfJ1fbmSQ32uVfs
hZNs50NYsIraB5TOUHNG7r09hlJJAPXv8IBS91QLAio9R6oFkXqiBgV3eStDzMUsh/loSCMOoEK6
N6XNIeBUvF7+TJxuGV0MaAfwIgPV6+ffV1dynOrLgGFatD06KrPp6X7oN1/A9mbvp321//26FMzZ
VLcLrWmIaTCOqRMQtrQ9zUShYWGCsraqBaQUnKLe1gRzFxShAoB1DhPBDZReD9JjKTnTJ7dbsW86
gZtz9w+7hpiFZxIoQBlrXSpLdTngG9EZYOgV5g/pvvFnHDynuxFnLefHCq181LJRRUdvHe639b1K
hZJRWEGICRIhe7nKfQBKPrCpIqz/eezf2qF/X7mFmi+gcjBztN30SnI0e3oP7dqdO8XcpbpI2uv8
eQJjlqqBex48XRB02xqrkkjBYmf6KurANp/ux10ElVeR71Hf2mafMIOKJYj/NBsDjMy5TathLLK+
z73YlJ2msXzdfmvIqQSgQCLF/vLB4n0osNCgXvUJrjRYY1ac22FvQHRtPrRN6EjjtVXXzu8boeM/
UAlFFwzwrO3GZXOVdXaGe7NtUk/vR58EgdO1ioBA47MKxe4cvjfMaJRG7fMhvfKGuCvV2FxQuQm+
YbwtPoDSAjJJp+g5PIBn2zWRg/jqXQ61suPiJ44be+p1ugv8y6vlvJ7x3lr9DBovVz9DskcF8yH4
GbSrOb4qXvptAM3a4I6gotb8zI93ItJdTo0AsC0cOOR2iFmYP93alAe7Ly1Qfnrl7ISP8aG6S3bx
zeAWxCnvk3/QIOacPKi04NYGdQgK9ywVjJHpmLGdUVYnBFOFcJmi/p7Xg5OJ1AM4twultkbkx2lA
3Yq5oTvSSzVUyoCNtLGjyFwLTTSAR52c8Zu1Cbb+ZgxGaJhSg+znrnrW/elAuRFm0BXhshRzIwgW
9HkxrNxjAvs+SEGwoKWK/EEaIseeRfPenISO6sugyoDEAmNXbMpRBLmVljlgM8pd+6rjnRE9mQAM
UOZ7oGigyieqGXGC48Yg44B5UBt5h3kRL+4xgjzfqP1tFaTXE+BBkq3jwxmuXYVfLh81GjjOP9yv
VTLXjIrkkaSY2PeC7t3onwZ5cXXpThr2avfWppF32Rrn+bjdVOa2yXU1TMfwv70xQBhRhMDbHzTz
1jXmACefkiiGXvqseo2b31mhY32LRVzJHO/BTKoGMkDaaUBdZ3vQO1IrlWEkkdeP2nHRoU5vj4fL
6+QlCwCAo+FI0DcDvJWxEY1RHZiSDYqH2Cnfacmj/KE8EkdxpxZVTtGFx1uSjUwVQ7bIkc/KfnJH
Gj0w0XKPktzNRrATiAgJuCtamfgkLFidub6aMqJJMNF5YH+OD8uBeNpD/GyAshjjj4INFCzo049W
1giGk6U5gLWpTq8Ss/dnOxFcqecrAi6YopyxaxSwy/IPmWENNTSrRRSxccvotWscoBfpVj5kf20Q
YIoHFWilcHPYPi0Ci4x8mHa3mEqiXCC9nFuQikET7bXHUATVE8LzBepyohcFf3Vod4ORGANDmFjf
ermEAkIaQunNy6Dg8gyGZ5hTn+d5Z5ww8iJe29ltRte2ske/6OqLVSTvRkOBvfi1fMWQzW2xA+D/
VgED+rEH3ci0H75VNyI/OWcg/DSLmShklcCPspWSUArGssgoVgHfMAV/wmt1xEtNd0zI0j/qzjI7
BFWFYnISITkxb8kAZlB2acxmo2+yXTKEP/CiimC7i2U3Dn9CU8ExgtnNBsFpOAf1YJWgHKAaQ+jn
Qdpta2kpk1IpSjA6UkjBzfKx7FRfcabv9JaNb2hYMV6houf8FPUTaJxiPZY+uy3gp/EQYQsnSaW0
ZjHlSPP04YDpe1dPjL0dCKMLzw6lcQKKDCLMZ83lOqkjI50TeOtbcVQ88wpNQyf0U+SbegNV3MT/
gywCm6orQHNCJ51ORTEnZJKrsOpVrM2uba8xH+pAFxSFuKtaWWDOhJ3FRgrcIS7XUVadQB7vLCk7
1JpcCgydP4U/10Il3+lUPdbEOMicS4vVVdi/43Kd+tFdvJe+LS7ZRadgEQRO/qp+2aJ/X590EHUP
s4V9a+3yRUp0j2T2vQoYimBRIjtMrgCG5bbNeqxprv5S7G9xVTkW+J8ENzXXCoqSQGyA2stgKUvy
JK1J3iLNaygxi1t4ee2EP7TbziGKV6OMjRqy6aQi3K3ALMteoqZDJmE0MvZS9Xkpate0vmiS6PTy
AhQYA8FTQTBfgbLr9ku1CiA1EKCEV2ijuwQvATSmzU7bdfWPy7t49uCG+60MsTOWjabGkRrA0asA
eRUqlftoBsg2pE1OI3vQrOrxssGz/ODTIAZ6AOrSqCDtdmUG6QtQFGBl7fxNLx5j+enyv//8NcgY
oHnzysmtJsVADwCFHigzB7Drt/ulA+xO2xOIsDkQKvt9KCG1iNo0KDgARgFGbWtRn7u61yekPGUD
KGHq57B8eVFnDwzGgrq1UBgqKgYGRv0GVcmSg26VXfNoaEmhwOZsm/5cBoX+OA/RIMH9UYfQ90Uk
R+nu8u/guuVqpdr2d+i1OrVlOiFbbd8iMzqB2XKno//faCJ4NO+UrfeUDYvJogT6BEuyMim7dAgf
M8UudmrV/S48mdla+kNW7qKQaVhGG/6IzoKTZW+tLSDGE62ECYZSooHBfOgwgJO5Qap7ev4tIKLI
zvf61ZdhjlVp9qHVhE3skQdrH15BpMpNXd3BgBRVeRMjW7hZ6voDMceMWFFvxwVSKODjP2a/8MIT
OtOdY+5VDxg20TuJv4sWBqBRDYFMH3PGIqgpjcqIXSx1KJaOlqP031v1+2X3Pq9efTrDLyvMOQOt
EhKORsE01pP1oO1yv4dO7UF3Bh+am/v6mT5yRSs7L1dQoyip2irYFDC9yezkEJZqW5fYyeVj8KS3
CJjr3P1oflJtjuYEmKt3eZXcCIy3E6jaYO0MdzpGZVYoOd4yUgwBp/QmlgWVCb4zriwwLq8ZXTqS
CRYar/9ZHedvyxUlagPSI3Nk1ESEEfgcxfK5h7/WxLj/YOotBElRnZBPaLtC9lLZS+j34EMeL28e
NxKvlsZ8rKVPZjJHWJp8QuvqNByghf1PVFtEH4lJABSjg3oiQfxTZ1fR/eqYozSnPBqtM35kxJGv
G1RwRVJYAqNsalMWlZJpAd7VU/+kdZGzjCJtRO4x/rV97GRUErZgng9xwJoId2Wix3fI7q/sJhSg
bLkX1coOc5DnVulQWsGVjAU9aMvV3NpOpuWnnjSCXFdkibkSzVRO5a4FDsdKLJ/U+ltTBN5Qm15r
5oJBZdHnoX9fXVUJYNEYeoTvtcviNPUHEenucg0gncbrChSgYAzaGujqLIIoOiKRPs+vEEO9mbpY
VLzhesDKBrOInGRLq9KLStMiZ5weqvFlWQTNEP46kF+CowSgNraDmXaLMYSY3fQS87sZf42h8345
CnBfbZjb/Z8FJgyUQ1eXCXBDqJqnj1C93GdXxAF54uM/GJA562XT2LayxYQCKZCsNkxpAnGE7hAK
kuQIOlZfFbJ/8D4NnhuU0wVUPRY77GfrDYmM0Uq8Ojkt3TGvCiedfgp2jvdt1kaYuyGOlqSrraT8
xAO0DiaMrlqALSZ38DHGiExFRFcgWhVzNSTVYDZSik+VK7qnlt/JXPjoygnCAG9ZIIxBnQVnB8h+
ps5TFSYZtRoZuhbeV+CT7xbb/4OdM8HLT4V+4HgsnZzUzmM9g7MOycnkKWB+RGqi7QM8asprqOm5
xX4SRFHuolYWmSiK0Sw7rmUsCgJ+/hhCwL2RBOk3N1dYr4qJOQl0cQqbztzQMiClOta+5C5NI3Vo
+kQnXdDv4nnD2hxd8iqGRn2djFaJ13tnDl4o6z8WvfpSkVlghncrrM3Qn7EyEyQ6nhQaVqXVByW4
Koq7JEr8TBHdpyr1XrbMtzbEHKcyXPS8rLLSGz7Cd5qIgyfDD47oetFSKmbNdqa/XJm+dRfeg3AC
HYzgFiiYJ/WL7YlG5kW/hTlpkmGEM0RIgdWuOzyE7WyRXTkwrSe4c3YkYzE8GHqWTYKDwd9rEOWi
NYTSvM54kGrOsUmKAWabIdt1fSofUdbFyOIUVX+FIJsV4aa4xwIgCDRVKKceWzPJs2SJ+3hOvKGw
DvM4h96cFyIuTG7lGDjF/1lhXjwFRE0Ad4ULUSThAtKLJ8nPfRBiUt0+e196NfiyXzLoOwOVEQrJ
ZM4Bf7h20N8G6yfaYOBYYCPaMixxDa69z5R6ula8zJMUf8hu6EDo7JVeUJ0KgqgjBP1zz+jKMrPy
ZCTdHA+wrNinpSw9TX5OI9sThFN6RZ+dnJUVJrjJS96HUYgmfnFdXU8eCGaAm8FNXvnaKXvs9tGt
glEbKgwkeoCJ1sc4bKaOuZrPwCtIvXwjmfG1ZlZvFdhhBSvk++mvL0j/vgpCxO6Kqk87fLd89nNt
cPOu3/XlcDBt8C6AnLzNAkcLkaouAJW1xj7rjV3RfDPTUPBq4kaG1V4z4bCzQl1pVXzRoCbHtB1u
y3556GNAkHVseaS/CFZOd/DSt2WiYqiHjR7KWDkQX4Ay+MuBMgZMbgWWbnKFG/TfbjUT+lCJhjhR
83lYhqOaghLcTX9UXxpf3Sk3yg+5c6LSVURTAaIPzGShMSl1q7ABDCRmf2yt2lUXUd+fG1xXX45J
PpU0SOW8xU7Kc4hW7uQMk+6Vhe1MdiRKqgVfjY2rmIdV4nTBcoZdukD1lcoP2LjBBqAqHZoaitR/
uEWsVYxj27pWnJqkxNCbN2GkibjJLh/8AVh4quRkfG1FFLPc74VhFAAYoH+CIb7tgQyHRR9SBQus
+tnFMJpTNIFoE0U2GNfv+zJWphrXhro3Ae73Fer6D/PH4DdOvStOxY1oykZkkfH9btIwi04QztIy
cMB6hpAiIk7leuFq4xhH76RUL2Y6DwmmOFzrkb+Ur3IDuHKcCvaPG5tXlhh/t4ZGr0eauDU6uKUK
MNTYGDgOk8PlCCXYM7bSkgZRX+U5FlSbiWuApIuISCNFFphLdCBmNFUZqdCD+2n2L7omirEiA8z9
CZmJKUxyCWXLu/K1fTcPyDu9wVWAOvzA/BjUsIn/7zaNuTcbkqam1OLb9NJ9OWDfQFNx2YLAz1gC
jBmqiCQosWkQD3d665o030naeuP049/ZoV64upkHXMQVmVqA7ub+WqnASVSPEWRMlecyWFrBokQf
iokIkzQF6ZTifNbkuUoDJ9ZENTC+BSKDx5rSzrKzIYXSKSAApqlqrTkjLGnB6+UNoxtydqFT2k5w
pEEJj+34m8FQGBa9Ghbjo0p2ZYxZYeGogsgIXebqq5g9aaMR42+fOPHx0dyN/uKN+9ptvrfe7DWF
Vz5FL5cXxq3+g9LgfytjXCGWWivrdOxZ8DL6SLJ3INLuHEuBZrZD4SHlTjrO1f6yVW4+tjLKuISa
dyZpwJvjWersScPtbLVuWRlOo8peUz/+O2PM/VD346hIdH6epKCJ0kCHqZF75INeUEgPuRH+S1dh
7oq+BvWqJJVgqhqkb3VpfoV8iwn2QJGy5vmkJH0grTaRuSpMc1QmvcAmGo72QV6smwb9r//4DKBM
tJRR7ocrGRzBjv4RvbboWwGpAJIs2xOm+tTW/38+MLi5dV051KtQG/BbVCgxv5FTv4+QOpXXQYTi
kAkAGTSc+mtymA+aI5rsu3xsMGG3tT1jRkuV2wrwawQX2/rQqvhgp98vOxE/VfvfbkPGY2ulQEEs
N2ycEygoYvKsRs1QHp3YpcPK8gEE+gJ7vJgGygfoNqJPZoOoY2tPnc0gGjoQ3eh7JXa6u8TL3dpL
brNbdOUwEzqKJ895pxLjWLAIcRwwFDCeK8WBPUgLmhbDzv5YvOhteo59CbDGOHCKzMmfaQ6s/BWd
RLRB3L4n0AvAswNNBTQqE4RCi3T5QJu56Wt8O3nmbgalG1Sq0B98z26H23wnfc2/XN5hnttQrTOq
PkzlMZjVWn2STVEMnvI8uC3Hh0w7qX9S+sXMNCYWoV8PaXfGM7OqkmqSzKjCwZaToVuw63tV8g19
EOK4qP+xJ3Bti/HPfsLMPtRv4S8Po29+0pSCp+iWVhD+wcOFBuhza0BN4j9oGxMm9kTK3Ej1QDs1
YEVS33Mf6sHdle1SwizMAUHoK8Qw46n/g7QV3CB/mzWZMNODiaHVQpgNa7CeaCBjF2X63GOHFAKw
UEoRwH6yvI3CrphkUB5MYMvql65x7DE7Xna9czA7QjfYTYAkgOylBRqu7eGulgQqSrS21kJHzNg1
TxoEWsEtUd5ABMDHmMC+xEj7sM/vE392khdRJsvzfVuVMWMPThDADRjHJEU89ybNZIdlgq7v+MMa
0rthmEQFAu7BBn83xI5QqQTOlbnoQ4C7wkSBoc9pfghtdYuXUc6TxaUS3xhsj58ydxA1+XhfcW2W
ufK1JsOwDmU+6/Vyb4zLlT7Gz4JvyDtwaxtM/DCNcpqHAZXv0S1fO0wRBvvxRCHEiVeAPxwwKAdx
k1bxOjd7sK7EXPLcrwjZWUxcgUARn3HrRUEwmk1Wo94NAUpPR6d0mcg+FAl6cPcSIQzaelC0h47L
1orRgJJKKkzANYYEeJR3M1N2l7dSZIHZyaayYlLp+FpVbjjFAqpy0eCGyotXeBkAaUh5lDDIul3E
0DaxDglpfJrr7hi8jjf1DxBf+sEd6MgcDcIO5Ut+Y/r2wwyvRKwuZQiCNcex9iXvT+oVq9/Cvr0h
2dnEFX2tDBEmrOPElUn/cnlHBctlYQ75rE1SCsVjD1ocrhZ9nasckhzgfR9G97Ilbpl+vRrm3mm1
Zg7SAjtrK9DsDNH+Af46/obR1twBq4tRobGq+fMhNPa9KFhzDwBNgUEMC+VHjfmqjSVPuSLB9mK+
GNFX3LWQaBH0IPk2AI2mDHM4AMwhiwzKxKrBhlJ7rTE6/fxkqe+CTeTGErwq/zbChMlcL3SlyPHy
G93ZBWTUWa4sUEPNu89CoOD2oceJvbsxDfA/Y8yBHsewtXoNgcsI49mdsyBxkqA7tQ3+Ry5PB6KV
r2AqEIBHzvms6Z23Msuc8ijR+0mJ0e+gjVa6Rsq7kTxh2iLe608U4SY78ndFcmpflLzTFZ2tGHgz
jM/gIwKltT39ckFxJCZegIA5OHL93s3HQdtZ8ZWhisRbuLFsZYq52ZURvyGhhbVSS9ylqnZ1JcqW
OR4JOko0xMBYCroIlqmpMgJiThLGhlEovC6r8NjWoy+n6pfLTslZydrMWf+tD5SylQuw9inySSbp
TRZ1ogPMS4RA/UQLtBaYGyGLsf0ymtwFJVQWGgziWy5I5m5HP75SdgSZQgB6FtvtfNoFs+7S+/Y+
3omejrz8BNw7ICZEDktRE8xZKBepyaoOtIGUX7pD9RAM08bthHnCxtEP7bH+B3DtT/A8446YHcNF
ZFGWgzMGxtFc5tCCZDuyP9k1dz0B55wz7dr35VNRVr3X9ul9gZsncXNPvQMVFx7tIDu6H0AaANzd
TsT3x4kI6x/EfuqIjItUj2Agse0Yg9p5/pEkc+u1JB/uweAMHqJATjSnq6NJEBV4Trbaik//WJW8
AGGyaiXHViyG/FpIhlPWpsAEf3G6Ckop6HkQFoxVmxIlV0lqr5TtYxFN3yEbtjOq6GuiLq1r20Dn
h5b0+PuHRzXRmqdiiGAeYfw60KPaykNQPkRKA6jwzwLzE5ctcGIaOAR/WWCujHHWe11ZhsyzxsIB
1N7pcDrtCojX4RbcpwJrvJiztsackzkYG2OaENbm6sNChlbUqWOFg8AKL5nYLIq5I6qkCaNPdSR9
P1y38o3sarkL/1MOph/dlrrbyIceqpwnMcGgaIVMLlEZ0mKOjYUmlXIyQcEVGYNTVaF3+avxpg5X
K8R9tA14NV4lSaOAeWTGtF+2m946MHke0ISucQ1ObniPEdKku6Zp6B9lnhvjzLMPmm+dbJf4in0c
Okl7OwaqIB2ku8SGNrAlgVkW9CN0fHS7vNZS6rgOPxkutR14H0DpJe0bIU0HrxqHIWlKXQTKBRUT
nFs7moSrS5rA6hMd21fVr/fqfYY35Xz9T/j4eUcNKS7wqOAzASsI4xqTPavW3INir1YxwqMUjqQd
wFLqJNbtrPmXHYQTEDHAA5ppVIzw358X1iogVmrUyPMioZkZlekNafLhILWFCLbFt4JwaICuAzom
zPbpdVjauhqknpX9BBLaL/Na4AicFwilH4P2LLIuMFQwFmy1aCpTxjq6/NlQC3+WcvRl38qo3l3e
MF7M2Fiia13tmBTo4Aqy8sLT7vLXAYcJ45/fTH86jZ6G6iz4APaxUMaNu4Gr5THx3ZhiXDYaljcX
nTNVP9Pmy+VlcXxusyomvPeFZYdSbaXeUqp+kk9uPjyCOuwqT1+G7PWyLdG3Yg6tMsIdsJ4aiK7b
IdMdY3otZgISfgFVJa/XtFkUE95BuSTNi2xQdl+Qs9yOLxHY6IMnMBqDFiO/C1xRX+IzDjDxCNgx
cLdR6XXw+TBuaDW51TShidnM2el/Zn/ZuwXMfyGq2tpND0aYGKW2wMGEOTBl5fN/4Fai1wfv5bP5
EYyHLkFWNFDmAj15iTQvfmxvW2eAvoAKfInkfixujh342j2qqTtfiaBBnIi8Mc54qp7JQWPr0CyF
vMGp3VvAbgOs+/t6QQCVrDea8dcpyBBQLHSuLVANxeSvbKmcSFQo4jsQJoaQqIO1HhXM7Vnv54ZU
UwdEhATUITL2yG2eAjyUieIET7OXIWcWyfdw8gIs7JdJ5s6MZiMcJhlqc2H3EZYv4TC7VbIIEh/u
aV8ZUbfrqq22zyGrCm5M2YaWwZeh+d5nQL9nz/n8/fJh52UgmwUxR4JMjW7PedrAIeLHBQSqbv5Q
fNeuMPOlgVHRNdwodZoQuMNSkInzbu2NaeYgdCFweFGGvZT34OUAmvT/SLuuHcl1ZPlFAuTNKyWV
a++mp+dF6HGivLdff4O1u6er2LzFndmHAwzQwMmimEwmMyMjABLepq9Md6l9kTVfhCH6qNiA9g6e
WZzjN96QW26JEO3pv6HjS/K/gHKDDxIgD4zMIdHnxxVqu8EwbulkUHtxiRK1KKV0W2P+Y3lAdrLA
FIECLKb0TH4dq425Q60GRatFC9IthygBrNB5u+wVoitAw/Mb4hmQWcJ8xLkDLlVGaZxoWYByEFly
A7RIWZCDQ84uvl62JPQ/cF/Y0O0FETr+dW4qhrBdr3WY8rAtYi8kH0l3mxZ48gP95v8AEcYwkjLb
W78RjeWJI/Nu/kI4tc7FKYMyaiYjK0Cmj2FHYqORGwV28KPZj9tyKwseoukC/dQcd7XGs5ViLHBq
MTOR3FobZswk88GAumyPEyYrLYviyKk57oKtjSbzupKC6K1ulPtIb/VfkbVSQidFC7TU8a6KPpUR
xrD/6edPCmIk0EMysgBuQ9NuKGv0kdrAcu96DwDfW8e+m5CyWDPohFIrvOxAIlcFE9k/5rgdxMx5
T6uK5kGvaE9D+9LO9KY1gHEYf102JAoghgbyEozUQ7me7/hP0BTMit5LA2dcyofcTpCBAYrq/29W
uHDcJ03X67PDCGbrqxrsuX2iSEyIvRAVHvC4ocYG9Of5kbOSLoubtkcWNAX187CNw540XzGg8JtR
8dW+bEhVNJ6GutaHQc4PuyWNI2XOy2NZrXscwNfYhtYBQ8wvMu8TlfDObHGhy8n0JisLnOi2IqhM
GIgkaOf4hT/61T4vQCCEktmdLK0SeiEogTEKBZ5Ni9cbsZBVJmZdF0G2orWhkNUbiJ6pwNDJoJrs
+Hw6XieWuEvTc8dxGS1QUkazgaJktGRhn6LmY5udbIDm/3GUj1VxRxngQybFCGfEapqceF+1axaX
Fb8nmU6aPhy3Ml8Rn7IPk9xxnpYkA/UHrgMsKhyWwl/NZHf5iB2BK58/ISjHwSirAWXBuciaAJzh
UYTFNpggo5mF2a238UiJeffk0doAOnoAo3xC8lcw5g3gbvHArFVvIVQTrL/yF9nEvXhH//k5x2Hy
kxdrOY9atK5xFvTjqw4toZKJImXby4uWGeHy1mxs7TWZcSyU8s4Yb23zhzJKkoaj5saF73rM904W
klG19boUNvQHtSXVbbvRMf7OpsWRSBLttd0pNyWryrDHlhZG3/+KTADqI0BJMQwPOyXnoQ1DQmqW
uQjSVRz/jtTlXmvAoX35UwpdlFGqI3oaTAXs3EYZA6nY9H0BmZ8hvQJtWn8NXWAqE7sURzKUqAHB
AhMShJLP7dhW1FdOZjOIWXFbef60nXcJm0sN6VV5O+0LSKHK4pgwYzixyUWXXqOz3kY4fl1rKL5r
gjoGueiu61SIHayg/pFhX6Sr5GJMbM+GNeVwmh6H0c1ALBAfzOecIJbOLVE39k4JIEo2yzAhzBM+
OevJSrlAY1jtAoSZ2WKMmaE1+t0E5N5fKGAjXWdz3xCiQjqNhuL5JraA3ExGrWSBAQkH71tRd5Lb
XHiwTwxwl3kHuGCt0jgH06B6lWovTmOD5Tm47PJiI2BTA7EVKpE8otqjna7rGJMOutT5vSRLt8vH
oT+oWSTrAAktuYydjr1zDJ7LNhlVR5/7iCkIZKToux9rqVzNqSe5A4RnmHEg61BGAN88d7b0dXBS
MIsDhL7e2CoAalTWyxRYMEEYbbK2ngMeFc6vuwmkBV2RNAGmib+Yo/Xc1bKYLjo70FliSjk2JJA+
ZR0A2RbjlBcMJ6D6gIVCb2FnQLvC18GU2H+p3nTMpPgy3gfRkw08dyDFZvTb2icV3mEBgh/gMCYq
ERg0GKu7eNdtlbD54VjsuWZ/jU3UDRjPj+xFI1wyNgzsdFCsY0IM5+dp1MooGde4AChVBzQivmUt
0xUswdFOeagfwam/kTXYBbkdo/X7xySXvRYU8jP5iDqWns3ExVhb195l3tuSSOqhAteHHZY+mkBy
f0K9DuO8tIW5VgE+/ZU5p69DblzZFZUEDFHVDCzRR9UM6COCfu/8E05WPWqVoubBOpDiPdlZrxn0
q4a3MXQeWC3QupfqHwiC7ZlJ7sps8UZboxotkz5In03qQ+JXC7zX7MBooRI/f2+CCZn51IdQHHyR
5ZSiPBbmkdTpUJWAuAV32qc1oo1XajXOiQUk87RFoyiYY9BDdddliHKNzGVEh//UIPv7SSZUxPGC
+UeIdhlpQYrpNcaE4uWILLPAhZfSyyHCoWUdqabvpQf2Oln8kn407uYa83gxk4ExxQPhHsebzqcb
LQZWE4/Gx9Qi9CBLPoQH4GSbuLMdD0g6hhWiFU2U7Yw2eoAo7gstZGQ8QjMexBORv6EGbXHe0Lke
1bsCwp0gRbhBge23Fk1fXAzsX94hmRnOB+K2m2tFzfIgKyjq++9KD+lW6SgiCz5cGgN6e0wbYGIH
kHJ+SDVNK3fpGiMPoiwmWnylKjO0GV+N6JV2v2Prz8njzqxxoSPpcWu3btWgpD+i99ljJDa2fgL8
LYtRgjz0zBAXMJQyyRO7BG8/Zm9v+2vjeGbttwyIcijLoxZo70C3Gizbv9mzj6/JuUbTKSltdaT2
kPnZd0AykmLtSihhtZK3kuhOYUy/pok+FPIp7p2iQaAUrxP0gNKlDqfxesCnrBegMpNff76iE0Of
iGC8ZobuHBLC0rvp3ccWlN6DLSFNkSzG5bxiSCZa5g4eXW2CyndpBMXwPCweBCxk17/MEucWlprQ
flDR8EGFgCwxCGe8sBjHwJHRMB4f3fy5Ov1unCcMdasN+YL0LQcZg0Kyg703tkw1SzbDIF4SmmFo
jwNVwEMXnLyIdcVCXyKqi33j/upNeg3+65sm137+jSt8WOIC0mDWRt6PsATUxwzMDoiI/Cbpunej
7SQoWVGP0wQjvgM9KRvyXHxVP0LlpR6UnumzYHC+I+57mpImJmAJYrW/NZx0v4xJUhP1uQWvjvTK
Zz73ef8+fgD77Cc3cA31rqi2gSRM9yDGA1ndCsGFljDGRKktUbA6XSx3bxXKCFGVaC5R9+h1MuI1
qU+kX0B1HUQ/x8MY2pt6axfENbceUPmKJBUQ3tQg3QH2BSNTKLlz9usyr6kz4FQkX9gsWrmJQ+fR
OYId0v8CGiVI5gC0MTAVBpZoSDJxR8Oc7X6tJ7zYc0ivddt+x+i/5L0ZwVc9M8O5a9TZSuYMMONU
N1NSX2XqIVXAUWAmV7HsES36hGfG2GV+4i6ekUKCAYCvwBnIuun32eEIuP7aXDMR7GQjo3oQnPoz
e5x7Rm1D0zhH12J0QTXff4nK63bVAUh+vXzmZXY41xhmZ6qMDh+xpJAxxhhDBMnkAtwymexZwbaD
O3BYEfIQG3nVZ0HezljbwXQqcKwv+t6ItEMdj5J7RtQwhlwiCAEZqxl6hdxqLEdfi7gFWm7cqH6x
EnauezJ8NX5DyOdJ9moROeCpNe7dRyeM0NkFSFRSZ697EJ6OHIyB4fkXvWRSBgZBtni2NC4hgGKr
aeVsnlTrn4YcWqpg8/ZaCRGhxAhfaQaXQGaZFKDGdrmtzYxQG1z1iSx3k1nh0gFHp82STNgla7m1
Bl/3qW9WR2yL+WxtDePtX+qssiMlYqhC9x1NZIzRQXWJr+n0pRnPlYVPmBs+3phsku4/obDYFz8N
lxRgU1LBozFiZDa5k9XxRQ9r/AAPEGimoYoht/Mgkrrd6JVM/RJw1YAVbGdCg/aKIREpWp+/yoz8
lfjAmVEuksTqWOgOhVEHeZAJlYralsjjifYThTJIFwEtCv5KLt4XOjAiCS2A5TFtgKW8arNCRpzY
syzpErxlMID7YYiL+IrXWjVoZqEZ5imYTMoazxlAERfhGfqjb5xk2xs0b56QvfRqh/OvLrJxDdlS
uR1U+tZ1tVjBEHCd+6mydU0MKsq062RGuB0zUeexaIyUPFNep74i6fJSTJI9k31KLlIWdosRxxaP
90IbSAQRGkdr/No+gD4xHJMvo7K9fM+IaoJne8cFy4EW7uKgrgTfL0cMEJFhDkB8fGUH9Da7bzbV
fkTrAgqOxZ0sg5Z9Ty50AswAZnl3qoO6hwK7eaAr2Dicp8sLFBoBgIeNpDM1QO7lUaS5buQukMzd
ugeIbl9AuHEdcslnFF2iFqZI2Ry15uGOO48gzkKjNmuQoqPzSbpy8AfHCC4vRGQC1UxMuQOJi3DJ
ubg9plUSGYjOg+kCspwQaG5vLpsQ3tO2AZIgZP7QM+TnDeciLyu1QIG4vHYP9ZH+mpX3Wmi45b6M
mVC0M6fGuJ2JMXvezgaMNbMCnth030AzWnq5iBKpUytcEITu77gA/AWELy4WhfHEhjqwEt+9jmhb
C/3hNIzv5tIvHEl2L9wvtACB5rWYBhPnEq4Zd44V4VYbDd+2lf2kd/vL2yX+gB8WuA9IUd9GKE3Q
tl1KolHkO+WvtBkkaYFoHUxPBgwLHgSvj4X9kwy7qEDlXDPmNiex/Ean/gBVv8sLET1MHNb7ZafU
wUVyfnq6cs5syt7s5pY9TJgoKKtnS+959kH4VPfEDl9zizTNHQGtyY5wFhPwkgyvWj8nzd5Es9J4
u7wqYVrhoHsIZgANDYLj2+Xky+ltm/UmQ7mqhwGiemFymCG7W/vugFIsa7OUN83rJCOkFHnFqVW2
nydW+552XZKgcenanevHRr0DB4kB1qHqXbI+0dHCbmGg3EbTHmro55baaKxb00CtAA+8wrd08g3o
2tAOhiB97N/hJRaeYHKZFOECT8xyNxbaOnVkm2BR6rLuZomsl7lzMXzXBpeXdzygvLewyT6Lceyx
ucbz5fXmUoKUHY1mkOxVuwGav4ygu0x9/VDdFiHLSZUHaLBCcBsgQDBlBK0kHotWevoLuAM+5NHS
xAZaxEk+berCeexSl2SlKYkjot4clvixUi5GghmgsHQDQBbvKbtdA/BT3SQ3AzCO9c590pAGv3Tf
e1kfX/R0xy3jaUyGEZM/nyg6qk5zegb5YFLASbh+z5MNaBox7aGT5C63fcCwLm+pIJShosWIOqD6
Be1hbp31PDeT0wFLptBi51jN19maf142IfqWsIFAifKZBw50zkbv1lpTFymqHwPmo5mcFKWEKUk4
WNr8Hl2xIyHDp4oX9mGU/f3kzDs1BF4XnAlQ3KY6mafoPZnU8PLKZDaYs57Y0HAYLAgKoi2SJ7t0
TUkLfqbLJgT+fvbtWMA5MZG2Pa5SJ4LQqoPKo3VbpzNZY4m3C6LWmREuaqXrZIzRCAqtzrJ8NuWQ
Vc8Oi8+O5PSK4v+ZJS5Q0RblxaLwcvasvDZtkm8q30Plwwx6TMlPvQ9sjqR+y348F7POTHI3qe4M
GO4wEfzrGhXwYSLxikd7ZOxKFbm1RSVLFPoEEODQf2EUZjy0dp0xaRcVIyqK+aNTt6TXhuAvXOLE
AneckqKg1jAwXJilBhWUi8c485vi+bIV0SsIkKKPhbCFnnieudrQcjSxkAWItw1k374xaAKkFe/z
cN0OgYsw327jQJF8QFHt48wwf6pWiLvn7AvOm2hbQuVaSX3bgexh9cJmmlh91rkfIEAzp9va9mX9
btHUHeyjh4H2gob/OIexqlJpLQeQyi5U7qxrXDVZWO9GSBz3tyCa31rP40vuD5JALDzoH1Z56hQ1
s5rUzTEAsdg4EE0damXzO4fi8eVtZT/+02k4McPd4HOaF4ruoIgaKfmeeqg6FKV5AJj/YOpdSWKt
3LbxROZmkMSY/8ef/vmsHndzu9NiNMqKm4aB49Z9vdeuyyC9y7bUxWgOHgQ7Gio/lXtZJ14cc06W
zJ0XO+6ipltQn3Zf5h/utt6ggQJoRgQU9VEHyq9vbFkUEDoREGbAvoAEwQZA5fz0JKPXJlk3oVh9
PUJRYti6CDyz38GFGeGl5Tu2P/7Kt/X0F350apjF+pNjO6WZucQe0GBz4e60vrjqi99uO0tiEDv8
vBudWuFujHLEUFfa5fBWddfoYNQsZJ0g9jsvWeBuCqcyW22kgOmBu+UxXb4s0LRxMSO/Akd9+UiI
JinREfnYK+7Aj9lggWEce6U/aJs1yB6MwABEZH6N9oWv7qvrN30zMa5JSKOF2QY8LktPWpmyp+ST
mtwA4LTQWYkL/ArTXG9S2703lfrh8kplJrjDT50S0GkHkTWNtmBnIo2+SLxPVC7Bt2Tq0R4bE+bz
SXuyl7RjwXPclM8F5DJ+5KR6btGqjANZyBSGlFNjbL0nvm4Vbhwr7GQzihOmopDXB7AeDm8FKOYY
OaCLdlc77jzocUucRvwpP9bJne/K7FJPzYHvyfSbSGn8PpfhVGUWuIM8jGq8phqyZsN56eiCrK/5
XzeLO8W503STVmF4Rn8Y4fLlhm6AJIv3yrbY4GL/edn7RDfc6W5xJxqq0O6oeXANSP34MQQKWgBj
/y78fewLd5bdrAYVmtqUwYruVmxgLAe05p6Uy1yUVJ6shb+tK6vrzAFw1cCp6UbVdrHtEU0Z/Xx+
19E3v/zhhM/CU2vcuVUmpYHodMqy5umL7YAIoNm6gf5kbVubWF/0nQwGIN4qCFVZ6MCbn2BlUIps
9dhiB6u6isa3BMVAvP0lR0j8DT+McKc3Kdopzys4eB3daZOOqZ98o7W3TJo3s/8Y7IVgBGYvjz1A
PYMvXFjqmDejYsUY/JzJou8AofSVXPZ+/3xkYcWEAc0B/QTYJ87jkUr1OusXryG2kd1OSRfWiy7D
Mn7+aoDgMwINVOY0FwDbcxtpMiodHrcNsczVAWuMpswPKP+Mt7SK5thP1rKAn1iKt0peoqLFnRrm
4pHWutTquzEOyngIHPD3k96oni97utAGZplQI8YKIdBzvriWFo5J6xW6MHn3uoArsXU8CTJZgIbC
B/yw8aniWbjrklRWQ6oIzNJWlQBFZrTxkzW4xgPAGetzbdLiB4QH1+d4sND4NLRe1pz7nN0AmHeU
VTIc9CJ5f4R6gG6DNJcGRudg7A19M6qsG2tVPH03qRlk+5oKNK77y59XkJUaNtgibECWYP0T3Yum
zb05aRFFwF98FvCjt+SlvmLkPNAR32TBLnrMv0qMsuh0nslBtQ2ShxjsAOvLJwp7MMLonVsWLdGd
NNkv+mru1JWicDhY2WZZ8++GkX/Pta7YZFmvkAns6c/FrMomDD7HNANsGQyRbrKGtsE9AyJ7QhnY
zqCWukRPXUVvPG/2Xa+SRBqRC6OJjYcjCl2u4XDnE/BwR6vHjOESvMl6sPWCKps0LaJC8pITGgJF
ECbDmAMdB1VPkh+oEg/z3JYwFJlKHELSNH0Es8Io6+MJvxtQAJ4JRK4NVr7zM9mZicmk7RtiOiMp
mnYzqHmY1npw2U1kZrjsQI0KQ601pyGarvjlMm/KxA7pXEiOgOjg4VIDNbbL9ofXSO9jgMFMW2lI
U7YQGXNWMifpJk2Wu6ZTZfIQojXhQkAbwMILED3Q8083JbZTeQposNYWMuKA07n1Sz3275e/nGhJ
0HyHv7FixaduVOyO5YARQhrU3viigHdYTZxdBHH7LJleLpsS+RwOkW2hKaVj3pqLzzN+wmyAyCnQ
y22M8Kxof56/scDoglnOsDCgxQ89aplnKLUGC0ud7sFAtDHYc2vYXF6HcGM+rPBkK1pZNlGu2TSY
nPo6S5vHoQV3blJ+uWxG/Ln+WQzf7yzQB6MD+njB2szvpT0voQ4cqQQIJTQCVVFkaTocgJ9nK714
TGfdwlVio+VS9NeenYd/sQ4X7To07ZBEfSIZrfNo0NuaBhZ4VPspcIoflw0IGkvY9hML3EmxUq+2
1T6lx3YnrqUvJQrDrX0oN9kWnNrmEXY6pX6K+e39vO1v3EcZYabQJ05+AvvOJ/HUyIDFTpsRM2BW
7w85CNjR5rFKNbi8VNFpBXULrkMg5cFRxsU5b7I7QL5iyCerxhUt2x3qU4HhtXsPOIa/MQWKcuTx
iD/8DaF7blkmDW57zL0lZDUjv9PrA+Z7v3iq20h8RPT50KzGkCCY0TAnyL1RosybxkinUO/W6scu
6gfSgtCe9Ksro9oRZcCIP0jkATEH6IO7kBpzij1nwbLsbwrkWpvH5gFD7rdrTFCcfsZK+9v8wMRu
1cfL31NQ3ED6dGKZ27siTePFjmEZqsfeD2uj7cYdegr/InyXA2sF7z7Yw0NCBbcnsDqfwNCgzOmU
ToG9r+B0uTZ2NPixPgB3iObqf2FOFElOzXHLG9rBNroI5uKcLMp9bYV6mITZNrs24hstA2csMyur
zwq382SR3J2S1HNCrRpWQczmF0sRGu56bdX3eplAiVsiHitoLrBPCmkAZN1slJU75U6yYnDAwfFj
rP3O3Yx2ZIaRdFT9wjgEKg9qNv4U6AS9IflShWfEcjWwteOJqPFnxIFkzjq4WKo6FGQBLMpt71RX
xlvObSMSAfs4Zw8bLOuw9PNAlnXRUkQpKsDeeKBRibeF6l8+CGILGNWC7AEbOeZOYGWsmdL34O2o
9fhtqqwUnUldcq1xcfK4CrSkgX31cK15KrdRcwuopucAPjYqmhcaM+4BYy5IjZ9EcqWSlZu5rfm3
OTTBUfJwdRQvzz/anOdO5bQFqFbAFDbMz+b0pA6vf/7ZmOqsxYQN8L7lKryG1lRz6+Ugy5tQMKyq
nTb+oVb2v5ahg8cBWRrYrvju41Qjfk1NBhwNpU9tOn4fG7wu/2YZHza4u5oOPfzCZcOAi7pXIelG
2jSWhFrhdkDFEQh8kNPjKjzfjqiryyEd4GFxUmAqWq+ql8HVQSLdR+vPy8vhCwLHb2ZBsURzMIOt
47Od22oQmxaVzc+rh2TXQysu9Pxi399i1FEKtxKt69QW52ZT5GmNM5XoDl8PB/CDrYg/3ba7se+R
TC9+dr/soUEkCXqi44pzhJQaOG7Iz3PH1VO7ZBjRRgnGGp1it5ueIWL5LPmKovOKVwhuKqgOgbiW
izq23mbxivwQQ0pYVIhKZWiisZ/54H1afZeUYfptuKp2ErNcceG4eadmOUepx6nOEwWNKEZ90d4x
1k2TaP6yTw9RKLHFNuekkHG0BUJZaOcghsNPuJDkusUaJQXIPFgHM60JOlIYQcRn7fzlp7PNd3MW
NAEkToHWgeqbiXRVEnhF7nP6C9gmnOSo9VjXQ+KkHUiq01sIfhNKuyvbkWrbiFdqgrmCMfOp/Ein
O8+ak7HNbD1iHwDsakAYHcTf0IKwQnVj+TVYNn939/ZOjQI5nE3kS/i8/zHPD3qac2zYmYZgbKSY
9JmBMmsadPtbP6/K4PKmCr4oqJMA1nMcJljEC4M1U55GXqx3QdNkQVxd14DaRIqslyNY0KkVvuYI
isNpXDXMKnWNmYdaNGc7EJc11xoIA320kNOny6viC33MVWHQwfQGU3XU+AduumiTPZhoT5VfS5xH
6le/zOJRxUCYv4ZlWDzFG8CV4sjHI/6yaUGwObPMvQMmWkeaWdZdkNT6QXGr2y5vJQdRuGd4JAFT
hhwOdfbzUwB5b2pRY2mJnTjG7aAoZmCXK70xvNqQHDjhaj5Mmdxq9HLolLYtO6Lkk+e7xqoR0KPI
ilLHQhAXWVChQWKIkUcUpnhEvlHhT5GB8wYaiz5YgbZh6WgGwSx0NTftNQNppxuAHW+WsAyadwBn
QwWqykmIV1DQBfmtu8nDbu/uijsd/TUC8sltumv99kY+pXN8N176tVzMXRytXPoCMTf7ojJp5wBV
gWRrHIq3citDDLPL98MW8DcOqnQoVoN9Bio4KNyf73WupFk1dPY3M+p8e8gfQYe3rzRQbiDoxaBc
RU3t92UHPn+PfLJocVlaSa3ELWf7G42vQBh3XdchzRQ/8vBi975cNnXuyC5DQ6rInpERsmEMjEqc
L66w9b63FNoH6DzQ/irSryMp+PL8gvxkg+9UTrpa9mmedATF3UPvzGDMrF2wCRYP3uiQdLL8Wcuf
k2Xdt4q6aUtJJOLkqf5jHxRIDkRdQBzFOUvvZtTsVZZ8QHTK2YGS7nt0z0ZS8bKEj+v72V9wac+A
V7UPWUmqAMmrSVIfpb8/QgJ+/inc/e2NeGOvMfy2MNF4UNJNl5okA9jCufZMia3ziA9PRdQ1kSrY
yCjBf8PnCoOadGrveC0BD8jqgn0M6gSEeuBbJiOuocKfV0r/KM/7bJP9ppPswLMpw601kPjSo+p+
qlr72fPqUZJynYfE/1gB1w7w0Uz6kXPacVCGIoOyUpC7EamjZEAF3akkt8jxHX5y7v/9/T6scOfe
KGIFeuvYqz7QNhi2H17W78ZrfU8RB23I5xi7yleQ6o2hHow3Ot7t+HcNQV9ZeUKwkah0YwgYWgIu
5qU4pxmbllqdizlTq58ystruuEmGOfeR75Y+TZcffxYS4Ddn5rg9dKilRpVhzATFizT5bpZzUz5V
DQizfuq0WOxfl81xhdfjbsIeWJow7gwCez7T0yD7HVsldjP6ptwN7xhwwk3jkvEKBdB1y2Yy6oxE
36cdwO6ULNfIKLYyyUbuBfbpR/D53jrPDh77wCUxyU0LRbUeecqwLzay8TqB7xroRGqYywQ/BYoS
5yfEWSytjk1AZocxT7/mdFU35UC9zeWPyhWZjuuBGXAGa0dbfN9nSPu6qzu8whHzrvFQGDrw2BDv
e/MN1WXgyFa/t0nfEe8LppTmX8mTzGnF6/z4AZzT2nU/tOaCH+BM/dWsOB4xkkRm5PyR8HmV7HY7
CTf6YOd6VrOnl91u1/XGcV6W6VdfxX7ZYlrYXg6Z++cINtZLRukMpxHCtja3gUtlu52jrWhAJQCM
NBaxxvDy5p1/OoQz0M8hGrNRBVTRQMZ8vqpIzT2tKnMg1qzkPlswDdXZkgq2zASXVA5uA1CSUbGG
3Y943i6xLHqe5xWf18B9pUhbE8teYQBS4DdR+sVW5kDTZY1hzs0/m+Gu9hFZUtyAkztI8dK/H3YG
UQ/RIX+yU+BBSfxLfbKJ+XW1cafX/0W9WvYZOSePlr4paYquFED8vprFQQa6nsvOIEAYnnsD5+Np
Xk2jypaY79P7OUH/22dl/6WHlFrCBnNaQudAD5adUpPuD5/7n3yRuwzaqlowMN6gTVnXDzHV3xTF
3WYOxDQuL1PmL1yBKHHbRR0S+Iti9Ddg6gvN1NjWBX24bOb8Kv3sL1zmUFJVaaceHxNCQOFcfM0q
0NJj/ieXjRDIDHHJQ4HTnesqPGNSH1L9vsi+Z8l7LKOKuux/Gq93tbSutiKrg/9RvMBMBbXpr3/x
wSwVwAGoToEkhDtgjtYZHa3QFUV2HTZjsfHcqSf9bLzl4/xy2ZZwNSe2uNNUJm1WFws2p1XB4tVp
mCp5vmxBuCsOgMEWK+mCkOo8smqF2mTJgu5H77xgCNTPY+iDdTFE+aTA1vOr6d+ehkkzzBnj/fhJ
GyceWgOSeAV64iTf67/rjXHV3sXQXVze+kP2bEB8cLlabyBS/V2qBCKyDc4Mh1E2m1Ai5ULGwGTQ
1hmb1gelTgaorl0xKewe8snFthp37nMNrUM7IdNTVZJpJ+tjn79f/7X2U/tc0Jh1dWpSdGIDK7e2
WfmaYcyqN0PagBJYCS5vqbAjemqMixyANzSWPmCx+R7R0dlUW4wiBdWIOVeMTkq1qUQudGqOiyB1
ZSvDOmJfo+7d1r+50c9GsTdruUjWxZz94/Xx+RtyAcSzWgzgL1iWYvzyst+5LXkdCgIuEKI4AkCi
MekTzkeStegSb+ziQMPzSevtjWOU4LKLN5e3h30ObhlnZjhXsG077bvei4MCTacsvludjRE9xB70
61sk2Hov+WyC7Tmzx3lDTfHKUFssK9ZX4g4A9EHpR4l+KWA0uLwymSXOEXQIUI4Ql2jIWmivPZ7i
JOo9oDlHj3hzOUqsCbcLQ4SYyQVRMEgtziOX3tiJCyagOPDABzKUsx/Rx26RWRE4ncO0dv5jhf39
JJ+eZiW3+xFWRsMgc/Woen+ed54Z4LwuM/KU6gW2p5y2IzUC+IbE4WQfinO4ahmNJaqxhBnsKDit
vkKpb5uy/oTYDIgXcH5YeZtLoKPaXObSNrD71MBA11y/rTT6HuemTJBFaMgB854LoI71CVoXeZ2h
Q68O3Y/oBqW6bYvmVtfv/sKXUVvAwKirqiC+O993IwNaAMznDRmoC4F4t/C9tH9Z+n6PSXdJpif0
sRNb3AYto1ZPidXHDPjmF+V1DBK/v1gNelQGiJ8ZJzl3VqDSg3ojBbzaKWpI0D7HY/msxnVYRTLE
qOCiAycjunEQelRtNL3PvxsIeuY5du046A3FTLb6NDt45yRuAvZrMsWtWoAZq5taDaSXY2+Ykk8p
uvvAwoylYkYCJNefpDfMdOzdJU1ARYCx9hrTTqDVvk/fC+QXchU6UcQ7scZnT23TWdm8AriCCjao
JxdSphNBYytEW1zikCInOTXFHa+27+YO0zpJYEPlqDN/QFD8so+IjtWpAe59qjkFhJwsfLmuf88g
xtLPetAoMkiHYPATnPsfG8TzDiwLmA2GjkHSwGHWPgNH2pD4ZQRMzDpUb2k4vUpnh9kv52/cU5Nc
DHftvLQdBSYpBlr1ZwaxL7b5lVL9nILqv9C4EK8RkCYNIHCQHfBPhGpsrLwusgTZpvOjvFaPRXWK
5vOzScrbfjtEgQzEINy9E5PcGovITpoCo8oQaQcLXN5kP3pqWAQASlkdQ3TCMUX4z+K4yBgbKnTo
wJ6M/q8dWKPWIUfKwSFhLAZBeW8IStkQpmxtXHysprnO2wEWwWi8qy2HRHgNDdEqCZKiugKgU7hQ
WBYIIDpnxzHjPjWbPgHtBoom2qYIMaLmfM+27O709U17aB/UXe5beyDFLh8+sW2wNbMhOUAo+QfK
nFpz6npNEpiY+ktBZXbnPU2hs2FcDP3V6Jeocax4nRG5goiASxc1tRPb3LqXrGlWRYFt5QollB/R
lsFf3L1e+dYrw2704XC99BiyRctN5reCsHZmm7svTD0rNaPGN/cU6D9pj1Mlo15lv547/WcWuKzU
0JY0H9QpCYYUyvZq7WcrtCsscPVX6UayiwJPPbPFPVFSo/Mqx8CXnMDOYPrGrvsVBeORK6YFi0aF
kpQUbMPu7gvr4+v0aQTK5ZjZZKRUWBa6BsEYkyohjPMnz8iihbIamCjCnS6UZ+TWzIW6FNrbQXq9
Yjob6LybI1Nq4G2HPTQyAtnwo3gXMdwAQnOMIvAYumrOygoTdviyCd2u+URW56md4tAcf1/eQ/EW
fhjiU6UlpxgOAknZOmJkcCqAGHIxJJUE/5sZLl5Hy+ShhT6if43BPQpzVe/c5Za1vWxGfLw+VsMF
676dmm5c2PEqXV9PxttqLSQm2Pn57H8fJtjOnbyQlGFyIjT9k6DSkvZeiR20bysAA5AOqVdQHct/
FGho30JUZX6/vDjZVnGxw6WN0+ctfGI2EmKY3/L4xrUliFeuDXasOsDTP5bHhY98codkYI7n5sbN
WkwPVtu9W1W0N2LMe86a/qCCqcfX9Yj61JlfLy/xiAm69HW5iOIMlZ5lpQq/f7BvlHwzbhbkz0Qh
Rw4WsGUs/QEicssGtStQCBzKrS5pYPPIElbwPv0CfJILFe02UaoGzITgExu242481LdMxlGOMROl
72e2uCzXw2DbZHRDAv1SHcDPZguQx0b/+t9xZPOArE8r41LeISvrWvVwOiboM4WM0g/PvHCaNzkG
MbdLMG9rH/3km1zKZipISc/WyUWZKFEHNErgVawKaftAP0x7/W3YrCE2sd4sMl0D6VK5eKPGE+Yj
pw4Be99Q33nOAUDTksB61WKSO8TagjH/iSl2bv7uhv/nAPG8jMrauHTqsaVlZxGzegAmTHJGmFNc
OCPHtZ9EoM6Zc3VtcEayL/W+uV18jEOGUAAaxyNXvr1vw+y+v0VTQHOBaCmCZCMTfmeh5tJP4EJR
Uy3trClY5GKr+5bGW4z4bOv69/+R9mVLctvKtr9ywu/clwQBDjeOzwOHGnpQTxr9wmi1JJIgCU7g
+PV3se1tV6F5i0fatiNsuaTOApCZSOSwlp5+0cxx45G7cRe+xnMn65VAUWiqGMJIJ/e1qwe163zm
ZRa6zVY5ceP+UCf/poEhCTJDlBsBIi6qPTEdL5/exvWhNkXGUepEiYCERhs/A0/mvu2GwLXTO1p2
4VI85Ka24dM37g11AtDNgDswyBkvGIrrPQK5kYFepy1kjY1TUnuvC6q3mhPDbaIqIUsk3GKGFvYo
sgCyAb7h4tiIMdlK9Gycl5ro6YTo2Iw+p4BY1wbayqL5++Xj2lB0dVSnBFxsrWdwXEj5P7HZOQgj
3tm0u+7t6jhq2ofL4v4/gebf3kPNw+UVuvHIYliv+ZxOoPdy4e2WniXuhsAMxV57H29cultrVCMa
lMvqeOrTIM/6m6QAVeswheMIRx1dGWIzI7Ilbvn8xJzRLZ7r2RIKAiE3f099MJl+df02GAJr5z4A
qX/PfHLINzt8tsxAiWwo6d08XZ67gmHiaux9V7vPqw2c8C2FVOKXMq20oprHNDBNooWScP7OLs3N
623jPlV7uaVe1nYRQy1l0NwMH+3r8Roq4pk/hjvEEsGGUm74LFOJUiyrbDI9x84lnV/+WEAbuj19
Ng+aXx3sD8PO+azfIGv8v6K63lqpErNgLDGN5Ph6kUdXZeGloYNe4yHoZ28B/tuCc9o4PzWV5SL+
dNlifzpS4Ny+sqNNpK+tFS1f4UT/42R0rabFbhpP1j49dKDpC61QgBbJCBZmbXkdLyx+7Wd9lxRe
g/5p9K2kWy3yq9awDOfpy1QnqEHPv0XXA8PWtWIM6BW1YV23TW22QTIJMdzImPTRxh20HtifyFN0
CKxZNckkNJYZeLuAwrjaJYETgNWq7cNW7ACD4ek3aLv1UXhyPhQ7+IetNa8e7sl3UHRJcCF4JBAG
UnuA6TuYXOEvl21lS4QS6FpT5FqC4EKyjdFj3bt6Mrz/TIKiPswpY96NDeDZY34XEf29iNhGjLL+
LDnZqEV5TlSUFknB3eXWK38AJeuVk4g8dQFw4AMtSPb/2YKU64caM0b5MpwKaaUXZSDSyoKfl2Ba
mKAA56iBTmjFKWsYBsEt3kP3QNpTlGHjbiaI1szpRITasddJ4vZNChFg0imv5x5wX54ZlHtcpke9
8wUgsn5oFrKZ7eHy2lYjBrBUoWwHz4Rql2JY89z0Tvnno24hX2/9/K6koKzF/QaG9QIjxE9b+rG6
WIDYGAAIQlOQGiUT1o0ta5FiBG+sN4EcEXlaG05rY2WLraiPDBRPMDyMuQug3Cu2NNut04+LGH5T
PrP0lSPACYyH6G4ZMtEPW7N1a4HJqTzFsroBsE80w4xFxRGBgNHNKTAL8b3QdtXItha3Fi4DmgdN
VQRQJpiUOjexPqv4IHUE5Q1GbayPtR/dp+ES6KXHBYiUh+Sre7+lpmve6VSoEgJVsiroWENLteq9
TiMgreYb3mlVNU6WpZgam0cHaFLwHPaEoR90GNf1A0rbG1LW12Fhct4A/eyb+m5izJktjGUdWRfQ
eMebra6V1QIFqsdgVwBO1UJceH4+s2Hxmst+4V8xd9P39Ar8esHS7q/fLejyDQBb+V6Xv8B0a6Lz
9x+5ygbGLa/ZsKTvjXH4RFkdJka3FeSsxXMnMtQMFy/lPHSUIOAf7NSb8ilD/0I7H8apsHZd67Re
Y/Fv6GjKwg2TXm5Y1aSXcAP/ABTgDaVUWg00KnNnyUANYfu4kFxTxK0zBijI9Vaj/ZouvhLFY67a
xEybEuJIO2tMbQJ6a5p+wmstM19qawPIbU0RT0UozlfOLa3HyBFBPlne2KU+K34l+3EqYtnSk7s4
STrNkhQWNUfDoaA589rBfChSNFWXbAvYb2s9isvVLD7HbuwCjNPWPTE+WuXnX9IAIP3/dSjLNzhZ
jj6WGoicwWu0UKwjJ+fVfrFf5nnNcDrUh8vStjRg+fxEGODEusEpoOisus2Hd6nc9/XjZRFbO6ZE
Lzaf0j+ZuIFnnXiaRQ9llT5flrG1DOWuILTqp0KnsJrcfZhJu2dCy4CBZD79Z3IUn8ensUvMFNul
mcCxSWPfSR6TbPNe31qO4uIad6pFxtOFPTwn3hCaATsA7yB8sV664yuv0TbFzNrdfmJF6nOnnjEK
U9p8IUyvP04huzFAJRd9o3fmVf5OD+jBxdBWHW4p4IZ2qKk3kzhRo8VYKittcIaV0h94+ePyqa17
878tSk28VamBUpOJm0pnpYeowkvix1hcTbTcGehC1BO6uyxw4/zUpBvTBgRlSzLftbnH7PdT9kEM
D78gY2kmAT4V+MFsxbECjmi0corzYugefTB5qgW6La0D0AfSLZe0FoqBhu9vWYqHpXpXDdw0UfIS
5EqiPRyMa1bqzwAmuC5qnT3Ixiw8HZO3gFP8lFnlQY71E2UJ8h8dMUNQjs4PbmZMPlhGttgqVjXo
5MspHrmtC/CDp10ZaPbB4S8O+Xp5o1cN4+TnK/5YRjGNaQabp8VTFhGgxR4i54WmX5rW8S6L2tpn
1RsnMmvrFqLKabrmQFUDkAKf7qxpa/Zta03LFzlx+5YwS9HUC2y78aMvuQ8gT98QV5yQoLLa4PKq
lOHiPyump+qjeOcYilpJgRNqwwy4Gzt3F2MyFC9NB/1eiZ9eaWEPcgFtX74n6Bdgfn4lwvG2vNOC
eqO5dtUyAQ6yYKwAS0IFJaiQukoFCH0D0sRHGjtXRmZwLxqjXwl7/pGjwsTzWCRA48RLqQU34F6z
ZjtAUVj8h1JUH6DlaEutsBqWR9eWG4VW0m+o5Kp1uUt0iIcf3tCKSlIL9xAe18hsWiyY+fwhiayt
BrLVkjo9EaKoI7qsrEwOEYIqvW48w4q/YBAf7PTdzTzLoGwrYMO7L61ZfO3BWn9ZO5e79E3AfSJb
Uc6oRY2+alLwVqZzfcujzgFrNgMmvjOMN2zMo1vwQ4w3qKzFxyrt5RaF3Goq6XTxSkwRlQlt9R6q
Etf+UuBenrgJ4PiPerDwmJTh5fVuHagSWwC+NRs6twMbI0aGQfrow9dsbOnqffvPlqqpnkijrUsz
qKUGskfbfDSS6yH5aNWOb9Y3ADXaELexIhWvzSXSnIcZ4jBzF8jG8FOWbCRnV93GyYqUC1AjhYG8
G0RUNhoNjSl0h5dKlB8uH836k/pEjHKV4a7UcnCOIYyNwvFzdcQ8EHq3jGpfg9IMfap7uqOHyfDt
wdsqmGytcNnkkxuByonx3IHovHkYMwZYzfdElMHlBSqKsWD5IrsIjHxCkY3DyNe5EM7qXAwVMfwZ
g7WOF/c6mqMrntymyBzuOo1Wu9KeRn+omnbjFlfW9yqaAPAMuFeAvQJiz7noqWoxAxUPQK6wMvT7
zv28c03ysXG08PIaFW38UxDSqOCUwTACWmXOBWlZWnVlJoXXkhJ9qQOALi2xsRjFZ/0lA8znSFUh
82cqPsuiky4ExgA9Ter1tZA5spqtlgdaW5m7pu9ATEu66Usy5eQhc3mxhYuuhA9v5CsuS+uIU0gJ
IiJ0Ohvf0SsFoE2gp/xwuYsJzrmMdtSIpk+XN1bN4/4pFUiiBrMxgeHaiorKEYUJXpiGz4/0asHa
sa9jJAR7IEFKvFDyq63MsRKO/SUQYNqYUMT9p46xzyR3GTh0hGfFzbSvQCEa1kCdudWirrtjdutu
qI7aWPVGoKI7TtnSPjMb4ZEuczwzkj9KTAPdNkTUHmBK9G/R4NQ/Ih2xt4gN/cBbjPGDI3iLOXXN
TjHnYjo2Go9tzO6c6/AcaYCQtrHwwcqcg2ytpvCka5cfWAOBU6SX98aIHLqZxsOGp11Vbcw/uQwo
QgTd1+ei3ablbdcNBIB0g7geMvBHRoONwcyxdALWGdZurBP0lcdJ/1jkkmyM/Kku+M8jACSjDsRa
IKqpQ0tJXAHJSCTERyDShcmX4SOavsP4tvzcg/quAL1rexPj31u6tmZScIogSLaA2c1U9L9+qoHv
YealR8FW+ykDFLXw64gUmV+lLQBqkijLHl19KuP9ZbNa23DARWO1DAUL8IWeb3iNZh4BgAUCjLHH
mR3y6onXBx2QO4O+N8ZDkW00Z605YgA4UoxLQyzc5Lk8K7O7vEoM8P6SQqAk38xoDc2Lxv4si5Fs
eapVk1pIFDB4hEw4JtHOxWkRaUeQRpn+AhvJvr4GV+8scCi4mxRma54ftgIuPhPnB59xLmpqAKEk
CoyI9t2gexhH/MGiass0VbThVwWFZgLB0QR86JuhabOpCjPqMtNnd+LoXBWH+CEFLlMReQRd1tsd
mCtOELiuBPB2gK4HK4XideeZxGWX56b/F5972WuBMK6rdEMPV3YP0JeALgfqC7gmVID0mYh+THpA
w5W88Xh5ReIPlxVdJThddg4/Gyl1MD7qgG9Tbi3eTwSsayNgmYMuJLk37HmghbY/7Mwr0zfDPBwO
P1m6XWSifwCUFpj3ArqWal1VYuWjk7jQCclDe5oeytT5dnldKwaF5xlB0xguKiAyKQbFS6eNqw4i
wBJ71fPspo7qLygxbTjmlesXJQlUJADKw8DSo8Ll5DaauQoM8voMc3RW7i0s67DfO8NPDuC9BeL7
Vky64owhErQZKG3qJoCdlHchETluXrc1/Og2e6eH8MRX/SG/Nvb1cRnTivxFLlpc/J/dUSDL2AYg
NcGsCaeoGHLXmQagCx0srPPb7Js+3UfO1mzRW7OC98MlCg7LBWRa9ffUzOGOe014WSOEG0S0Nz4x
LnRQ7naa3u963Y6sjXW9NTHIBNHhsqk6aJMVTZnKqdXikQhPMDs7jnXU7QaZmhuKsvyUkwc1VH5B
T4apIScJSC6qHFph6XmpgXkI7JSI7a8pDrbYu0WuJ37WE+090NW0cJiF2HrJKyhZKHZCMqZmUW8H
5Drw7ZWn7QSsIDwkZupPVwWem36TekB9CUGIertUjRfMWTSbgTB3F3loa/a2neVbW8Q3cCkqd8C7
xA2gJGQ0XOwmSI3Qsofp58/lEKFlZwnPkshpfy7/+7pYeLLFuSDX+wYivUULkiY0Kjy7Sa8ckByH
OWtij8agFrlsDmp65lUULALMD5iuBnOWYg+C5Jo1IdXstd0Ahl5JjGbweJy3AKCvhXE/4x33o+WR
QzzkRC0r0KyYgQOycatPl7/K2v4Cr882gWi3xA7K/g65LqPMsoTHEJcO2nTtVm3ij02yVT9fMU/o
EK473TIc6JRiKllDymLWcFfkfLweU8PwSie+LSb5I4m7ZGODV1dFgbpIGEaZ8JcSOBDdiNwE+FJG
JMB8v3SChW3ujLk3ZnHydHkLV5wAgay/hSnm6YoO4D42rouyQHBS6PIppfqHyzK2FqTsXpRDi0oX
MoQ9+L1reRmdgwZTKpfFrHkaQGUDOeaVyEm1d60ttERvitLLZFoMXomVvefUyF9MUscpXDcTeMIk
RbnFDrK6PoQpS0QEeANLcTQswuREFiWlV/dAjOtinvqknUevpnW94bM3RNlKid6YmphpuY3jitqb
0eJIJ/D0MWLm98t7uaYWCIvQvI/ACBRSimXNHZAM8xH3UcHKW0HGh4LVG52/a0s5FUHO1dyRHZ2k
tVx50rptJo5p0sS9nud8Iyu+Zrt4sIO+Bb1scDfK6WAcuWwiAjksvi8Sc28LoMWbz600dpf3bH1B
fwtSz6YynYwODtSc9HLcIynghnpRA/0SHHW/oAY2umwQDaHZBrw053uHkCw1hwmiZi33tSEPbTIe
NXujOrKuBP9IUSLkic4Gy3qQUYxJlt0IE42nTcfF/vK2vc0uUDwn4FMRsOJBpgaShRyrOc1xPhU6
l/dthXwcQCBQ6hZ6sfDfZHuD5dm1VtPxeFny6vpcXGBgvkG6RI0nB4CeNEYCu42GMkyq/huV84fL
IlaVD2gTSHoh/MFj/vygRneklVjiOpG8m1v788C0u1kj4ZItuyxpzfvZJ5IUi+XuNFC2xP1zbqK4
2nG/qoaDkVhH4raVF/NiI+JY2z1AliNgQ08jnJ95vrSkLdqpmNB+6souApdI/Mga2QSXV7XyvkUI
tZAgGIB4JKBdPJfCUTw3kfFE/hRAMcgSGNmI2pMxf8V/De80cwYsZ8v5njtoPC/mPgsMGxDJGK2x
g7E3+VUCMPBf8Ch4/6L+jYAASQvV+hy709IZFzRJGk/r30nxLavvev7x8trX/MnCAQUyulccueXz
kxw8d5IRQAYd9d1cOwwgfR9HK3CbDQ1Vp/v/DJOZBfND0yiiUcU/OpzphUR2HhkEY0fC+Nl+iQ/G
QQtNYGCA/24OxzD266efnh1QJav9ZvOgt1HFoEE0IlmY0dK5yfsp24hwVhcI60bNUsdOElVRqVlL
Z+x76vcvC+E0vQJT+IE/vQ4JeWPYIdACNZP1KQ7MDQezLhqXDp7JeGMBXuf8CCc+SV2bIJo+6L4e
mkZgNV72qGEqI/tgZ16LYCUJDb96lL52LD9dVqA15+MSlDnIgm5iq5e4rs9W06UC+zv1TxnQKHNb
62EaeK3XQt9qU1pT11Npyn2um1I4bIKrs9oijCk/giEmnLp+w+2siqF45FC4U+SjlUsp1lHOkwOi
PPSX5H7WxsZeK8v8GJec/rwBosnFRdP2Qg1sq/WpwWZ5bUwJ9Z1B8wAuT8r3km/kP1e8KNAGkdwG
OQlebeoTxqztqujBlAPE2hSktcw64k2zoQerMoB4BJYkvPPfAGKBVjOdXRcymsG6NzrjQcZbjapr
ImDPIHawEGW96VOVSQTGTE3grT26zl46keHXrNsCj1pR6CXxiEWAWsCCzzo3p8iAS7TRlOY5nB61
IbpLDOuIrs6gE/rLZdtZWxASxAuWMPDMkSM5F2Umso2dGrbDo2qf69ZzY6Np/z+ToVzZLnapaU2c
y5zxbKcVyLRrzPlJeLfFywJQieKKBvozYaqXtYq2SMahLoHpNz0kWQWWCYGZVhr3j7+wHNTjwJGI
ZhpYqLJlnObz2DZYTiv/GM0CGRWtoMFlISvmj8aTf4Qs53Z6KRpgYaYz9gwJgUOMQTrUZirb2nDc
61KwZeCcM8Atpihan/d10pbYM0GAq4MEA5ALdwb/aR6b5WiQvPi3GMWXFbEkaTKDl3DurD5gLL0r
3HTwtnoD18zmVIxyw9va4BbExl0jp3aXcvbV1tgVSu/Ej+ItSqnVnUMDIkjgELTg6jk/H7dKspER
KEFjuj9k03wE1tVXYbq/YDvwmPD/eNkhc6oW5rK4j1hR4u5mda8XvjOmOpDvR1wN/mWFW9k8FAeQ
7gJaP+qfajbGLiNtwiAcfM7oBLwe97Z7sGvrVohkQ9KKy1lugOXJbSMLrF7XfDRbkrfQBtKgT5RG
1WPBabFhP2vZuzMp6gF1nFAusZ6kNOmnLLLrz3GttbdpbNuttzDR/SA5KA7FQB0ONmLRPvG2zfKN
xa7oCfJbiJ1RHQOmltoXYYA51qW8h4UZcgw10cW4ndxo1+b8cPkAV7cV5JEoURDAZ72ZUB0TmhAL
tuxWeefHsX6oOYLpXxBi4f2KB9HyzRVXPgJvIdVHLMc2+c5oiuco0X5cFrGqiCcilINz5sl2ehMa
30txb8/iporrnSPT5wJo2ZdFrW4ZAPUZLg8XuXtlNUOuxSjKQUcA1BNYsrwzq2Yjt7B6/icilNW4
AH2NmmU1uTXsLcn90Sa7dpw31GxrJea5O4JLjYvclkDoHFvTA0HZM2iyf/6ycDBu9/duLd/h5EpK
uZFweFOk/7L8YPAyCU1Zdl6VNFuQ76urAbHSgreDXgS1A0VvwQeQNktQYriB3Reh0Q/BLxz9iQhl
w6oIZMrImGEx0gaA6i4vtiA4V0/+RIKyXbUVY1SMYRF6Cz5jMxne8cQFiBzbUOI1e1loQxCKgHMC
7KrnxyLqXkjHgoa5c7uLR+euHYf9yPuvhaw/Xt605QJValwOGON1vBUwMmuqPKSo9VojULRwR/RN
viBjZu1dhch+9IhbYtzOlNP0oeBd7oapOZdPjR7/fP0HbhR9bChmo2aACun5as145rpe2qXXDdN7
a3Byf8yhhFPXfr681rc6CEFgdkXdHOiVqO2dC4rTzJZJDF4kI+msY2qVLVpDkmhDDVeuqUUM6FiW
v13cEudiqkwverNJLBTvrKvuNjq+zCDaJIct4327HDzNcTcgfb8E++py9Io2JnKsSzzJgiEGV04Z
bbxYt0SoS6FN2yQVRKBKwLhvJVPXBI4+T1sg8muWZeLBiiorWhsRFp3vmVOMTjdbuIQyx+Y7Zqdd
sYzPyA8kytMtWIZVYY4Bt4dHKaMqkG/tyjZhOaW+PbreVBSe5jiY6Ht/WdvWpABsAe99XESLZp8v
qWCRCZIQhJOZixDE5uNTUmdhjVTLxgW+hNqqCaN26hD9tbNdfesj8JLNXMOJO1z0O2j49FRkkRY0
rHK9xtHzY5Fpk+eixLNRIH+rHovyoRMVLbBLs5Dy0tT73OQAMGX+bM5+D3Ni+RaEzNtdBH0tanyo
J+LtxJjiHAQpSoYZbUxSmDeaBdbB6h3Fv372qDBND1IqguZcSFHz+GU56rUVReAQMMp94T5OIzKw
ybefF0LQ8Ils1hLQqU1VfVU2w8gy5jszCUYBxiIHIF5bg7DkrUNnKKogZlyAqlHwVd5/pV27btq3
lk/3xk4etbv0UD5qOwH0MLQtPCygp22Alkzf8qxjHWTv57BEPvFduQN8dlAFW5m8Rd65drIFc8RA
mQJPEHApKWYgaj3uB9xloACMg8ayv4m8/QMAh5ZXWVkBXxwHlzf6rVaeS1Sepk6hG1Kr4EscvS48
YfYHlts/XQFcZCx9UAv3MBJs56tKss5p6x7XZqX3x2G6L5sGHAfFL+jlqZRlpSfhWY0Ui0R7CPNr
QOAAi3KnGdMeEBAbDmR1wwhByyagzfGiVxaj11Fla0sMYLLnxHwQ9NPlA1mphDAdqRX0eMNRQDsV
Vxi3aMaSSBd5rZWUfg8+0szDYHp9yHBRXlWCGB6nk+01cYvRxjEvgpGS9sWd0+pYjhFGRrlgXy5/
qTXHYiGpCMW0qQMk6/O9RUpMZw7wVPymbgM23KTMwij8RiC3LmR5Etsg3UAi61zIPAMCOOs1hrsM
PY0gkU9b4B13x59dynkgoKiJ0zX13EYRwtLq2zCC4CZ9NgBb/QtC4FHQvvba16gIQa5ntoQLIQZ9
4eZXA2BFRbOhKG9vMsS7eFijWIZ3KPq7zrercdHw30lEgoYZObE3Yff2IpLldePEYqfXLNtjavkh
1d34cHl1b00AkoH8jRFUA8S4amMQ0xMjsnO6vLTv9LnyJj3a2L+3fhASFkcINUDLihrTkylzsXsa
PIbjoEJciIe8nO9ckwPRMQWLWRT99DMVAoH3jbo0+KewtvPNTEiDOVcdzqJLjd3kGl5MH8t8q+n6
rYYvUkxMrS22/abQkGppkzg1lhW7XbezW1w87oD0XGMMWyWpdVFgLEbYBv5IFW0zL4rM5r0FN5V0
77pmuHOmGHdIs3FQq6oAj/5vMYrNGr2csiqDoiNMJR7vBuHTQf505LRs2z9ClMMBuy/lrMNawMRM
PFlFd7yvvl7W6dX9Ah8s+NgRnqGIcq4A6HeYenfGc6fmqNmliNL4PWAbN7ZLnfpDnmUpvRLoGCqt
zhvoHkbySS8X70PH6Jvg40uEiDhETShFR2h25TbTNUoDgdTbyq/L7uNYxLcNuMgvL3bNdZx+C8U9
UWty5j7OKw814YEHcZ6R+6zN8/muxVRA/65GI1kcMlZw5wBqUv3xsvg1pbFRbDNAOLySE4R7HxkI
dZATZDK0hoiiT4ePG1u9aN55KIWdRjsqWgaXVOvrSZyEA1nXuDLLsMZYmp+mxgIdbtwDeNapvxRS
839hRSfClPvRnPrC0NOk8mw9dW9rDZNZhts7GwjMb70iqEwogntcK3j+v4lWtayVWZVW8LvpXlbk
QBP+0bGTZ2uOD7TKthoU354T5OGpAkeMhmj2Gj2fbGFpZ4TPLlYFZLWjlmk3JEHj6eWde3tMkIGC
PWZ+GKAa1LooL/Fcyees8pLJBe6JCUAwjCbtDNYf6kluYcasrQhDPgt/KNDOmBpb9WiVqe0IK+pc
x5+Md2M8baznrR9B/d1iLtqtcf+/KV3mQzqDOg/rwdgaQtA2a31jbrhfbxKVru3ckghaHmEG4mvF
K6ZJPgJrnFdLK/kLHSc/p25gzvJLMoqPlw/p9W16bkxwF2gBQqUHnE54PJ97x2HkVsQbWGxBI0Cv
ur0RpkbyNWEN9fQ8Ax+hpr8gWZH5ok0R3A+JGSZxljwZop2v7T4RfjxotQen0GDUKUEFHFV9jwod
AKdyAhWVIfH8cGxg7deUaB7VdBrU5ZDuqRkTTwzsq671GM/qi29gdpz9wc224DvWNpSY6C+G06Cw
L2WRlpkNQ5zAN6fEDo2RoGO8t785hXstI/QSXt7SNU0EStcSQMHEYF7nO6qhVZHnMUY0wdGd3MTJ
IMIyqflGWPPW0ePc4GVBjbaMMqoJy7LM4qEwljiqGud9FefGkaLRb8fzES2lWgIgZ4f3M164nZ0H
l1f4moZ6ozToucPDehknVJc4Mh63TYP9BKPoXa25D70tM2Dn0uybE7H4hja08lvHSLze7q5I3jyZ
XfOXZ/4/L+P/jb+X93/Ka//nv/Hrl7KamjRGxf78l/9zm740ZVv+kP+9/LG/f5vyu+6q7+JJNt+/
y9vnSv2dZ38QP/8v+cGzfD77RShkKqeH7nszPX5vu1y+CsE3XX7n//bD//r++lPeT9X33397wdyh
XH5anJbit78+On77/Te8Pk8OZPn5f3347rnAn7t9zp+H9M0f+I6G199/M9m/QA8P74Swii5jZbiw
hu+vn5B/odtmKe2b+jIAu/TdiLKRye+/ae6/lsQZ+sdwn+I2IC6Uti27188M+18g7kYJHT007LVW
+9u/l352SP8c2n+JrrgvUyHb33/Djzy7vpeGeECHUDRyISDHaIfa/lNEnPOZoLnaHZHk9CO3rOeb
FqM7uwjh5sdE6MPgYQlDmDi02Y25w46JKNr71O2sQDikuG5Jk7+3ZOrsxkxrrmpDnwMRV8ZN6xq1
x6x48OMZbFoe7Wt5FSOPfqwqOQVJmqFXFLMVCbg/4hZ4IW0GfnVnrL2+sm9Hpyyvp0rUx5z05oe0
rMddSUu5byNpPJm5Fu2SOgXhplVWte/YUftR5Do/8GRoD5Vex+9Ra3VBPqpnbug0peY3UQvqFEL9
LrVuqZZ9iLSwbQuPFrl7h54V4k22yA9WZYij3rbJFz22RKBLNh36vrSvuzo3j3yypk+8M3mGRs0a
PWcy1ZrbIsVHVfGegS6zEgXaT3jnAtwwy9LGBRGgPT2A/gY5hJJULubz6wiNcrOje1mPqUpv4NP8
GQAmUvrdROvbUgCibsxqRGyZO72HFqFMSR2/ivm9sGJxIEPUYUoXpV6Ul8b9yGb9cY6Fe52OEeio
yqwPiDFZ13Hlgh+yHOM/JJhaez8juFJiiCG2hmO1ntJmFPdo5+eeqIR5k2qgYhhHx/qWxGn0cRCs
S3xucfo0OAaQ0ibpDXkPAhD9RuSfZuNrb9zZ5eQ1xZItKTySltzrU72lH0zNaq7RVc2ah8QdmfkR
hTbN8LJoxhiqlTU8rvFF8fPBmGMm06OjT9p01TczYknTnFL2wnhP3XRHmwwb6gktdejRjUY9+UPn
YqGKcSY7Ew+61VJxZxtVUX8B9llhHJKURimC/NookN4BB599iCYCII5OmlF2PQNw0PLA3xXL557P
tNrT1inYDskSYKrzUoA5D52w2cGRaBrdJzU1P43o02KfYh39cn4j+GyGLe/74Ro0t7U00f/XUvLN
QnzdByCA0YpQdlrOdzPMjwUt6Uavqqs4cj2aZ2YdGrllJn7eOczXkWwEzRQgtR9QbLDGP0yjot6I
dG/quQVYZEfMy+30iS7Vh66OwH3cyOYDwofmfRTvkH+obmmpF0HRRLKAFfGx8zVRJ+/iRDhXlBpt
6gkrr0tfDFOJzSVW9COekuLG0BLrG0AmKb5hKYCL3BjpAcg6VYBHGtDs454nGUorLPnYFxMHLCPB
4VduVuS+awh+MEbtpgfKsJXUYF2wM51+ioY7zFInHuOai6Z9DDUC1WOajnI0klAriNyVgmZ7aygN
byzs+hH5dXonWYzRPLfoPW2ce2NPmwm2igY1tM3qdtMi1Gn3EUnNZDeCGPJZn6z8owXt+lDJJpdh
zG2yx0hMFdTgldfCsYFqPFlpI2UwDb2X9ixI9AxTvDGdOlg86+cIcdF4RP2X93dN5M6hPk6cwVjK
WO6nknHYmz31N+bY8wAoE/VuLCsaILGRvhdME3vZVTg5R2oYJcIzNLnlwLAOWTTnf+QkpdiCXnyY
J0viHIfkO5iOmtBOKvNoJmmP14UTTWFly0j3WvzfPUu4ezM3kt4vOD2HyjGgvHCuvmGLdEfsmB7h
F9OHmAF5AsbbVX5ZONRLbQcDY1Nq17cmmdrDrCGfFzfpj0mMmJ9pGgo4XgbO1oxMe1p02U6PUb/w
W6t3d02vhzInhk8xBnMwMIEW+yZ1DrSwR7/OO0BN6HdzigypzfX5KjaHT1Zl/iFyagS2m75rmvbJ
rHR0wLJW4gVj6zIk1lTuyj6KbmuKGKgBe5SjVfUhnpvupotIubeTGY6T1LWncW0EAwx51qOs84rJ
/AbkD/e5YVkAgIadJWAAjjRe2jwywbCA7Z25eGcPRvOuGkXchzyexypo6pp5crb4H1nmNGEP1LLB
b4r7znaTlzhJ9R5sTHnyPTa7+dZmKTIOrV6So0mkVoaSd+JTHYPCKymRIUr6yA0nsN2+R4NAdd+W
mY1ragJg+BAbzCsE+l6QUNOPuW1NAUZtACMzg0i7+3/sfUl33DiX7F/p03vU4zxsOeWcqVmyNzyy
JYMkAA4gCRL49R1Zw/lsVbXdX+/eO+/UohaSxUyQBO6NiBvhujlmoCFD9ruuQItZFYotPK0dCqFy
iCfYmBl8VG8VwQqxibuUOGa7AE8BPIrWRNClLhOA+G3ajeVNazDg5/Z29DyCld9UUqgipmEN9BHW
4aCncGSyubsZWxuexC5Ztgi78Lekibs35hBVJcghJpuqitxHt2r9BUG0SB9PCNXOnW9KPOt9aBhM
Pqx4wGB42wa4y7gzXkoD1h2BRbNhEzaGwzAHb+PIpvmkS4+fcLTpvIoJ9mZlx2VmLUy/AT0NU6mH
dQfpSbejY6V3qqNkb+DWEuCxxpeS9ODEtVNoK55z6xrfxGIjdj5z1pexD1eaGPilZTOo97sACRDf
SuwJWY0OcwPKpNxa9bJe1lLoN+bHcCK1hM5113I8zC2NYjyjvdxglMvvjqyhUIJ3vdnUHuzXqggx
P8yr3Dc6j8Em9jX70lV8rxiH7YhR1hYakWnNEGi+vkOa0r9MSiFAxGGB+7AEE07FufWOrrtaeMpL
r9yC8qi3Frqoq7UVTgOYeIy+cllq2h7a/kE8ROjmRFLVTVnMWO2TaHFnLUr6dLZnK87BXqMNj5pR
6ky3urqpYAYGjZjxzzFdqq9chtOXxpSl2sZWTwrSrsOdN0l6M1RlfwMo5MBIzQYkoXpkykpdLcfQ
663P2CHmTxUmuKYEG6C5DWugbUm0CP6Fwp8tTNaxI5nT6wHSuylgSaPdLeaBcFoKv/bfWgtzAzgg
3aVKy3JiO7hKyYNkI9v7pGuOTVvJl4kteodCyD+QuqYyCeE8T9IOwVx7F1dNTDQNXsE76Ue4D4P7
vCiMJvQE+GJphbu6bvOpNDtMFd/aPm56K+O7de5enVJuBlnuFybpprIdlUBwHeLUYzikd1M5TfD8
Hmf4w0KeEUVArX0NvwTmwbxdhQYZYW7VmLRq401ULwpJOqt6CMjiZBJdPhyzUEC0UGGF/h2CSssi
noiVwvIHVQDqbeTfBGF51y1ttbGwKtpHxHWPJ3/DyonybGYzHPzQZJcbgusUMurtTIwVH9FVL6/R
1D0rFds3xFq951m0B+4up55g4MZhfMqAtze36KvDE/HCu84ThYjaW42o2Q1stqZ52+H8ohu5zCiA
Q/TqmeTjfE/b/jN4hxIZg0s17UTdjEg7dHQfJgTuaocBdCDPJ+aHGY+M3PSr98UvJ72AyYzWE/Xb
eIXPsgiOc03svNVkwmbrOoguhefasLf7DsnL3VRuAhmvLHX7tn/jjhlH5P4FFHd0tdZ0buXtYq1T
5jgyEDkOfvWp6q9GSWbmBpvb1d2NOJh8z2ogKakZWvlIxgES6RB/d19S2eQ1CfnRhJ7aNg7dwfYm
TAZqzafF6SMMdCjnwYVnCo42E4HExLhpk7lhqfcTKimdNqwfT2vpjcUMC8Kj05eOxJ5hx9hM2xJV
h23sCyLGph2qv7wWKETa2coVna2NDNX8xR6QrTEupUqaIOiTaejyOFAFwSDjPCzHbnaWO2cSwkpm
WIB+DXlnQUDAXJL0mvkGXkURCmKLDDs9s+Hdr8eqMNHYcHwKKlOOaYrTCoH4wQQj6i7HqdQAl86O
7nEo3sDSqq/zSVB5y6ET/EyHsomTYR4wSUtWD29bQw+ufUWMmVQXnPlPVYCx8GSQPt9efewOEJt6
n9RMzasXtOHn3vFWAEH+MHd5NPY1Piw1eEpKceS6N/vQn5uc1sH6WHq12VDjTbci6lZSTNZCT7E1
LE/UYdM76TXH2wWAsMIphZoj6LeLUeGjgpbaSVkflF87AZFrZqy2vwuUbz1FLo8wBPPcceIV81o2
GZtQGg6zq/CgxCfu0/rNiAhw8FKuYVKtgM4m2pkXZ7XUUXPm70cexiU0DtwroorRe+AcU5BC9+5d
QMihEsWyb6xhQgpzMIDM5p07nhYeyGyZOsu61E1LHgkhFd1DF9IfcYqsaM2Y5k/wqXZciE0qVkzx
8LjUcZNYdLilMOnbd9grTt7otlsY6mHvaPoyjynGF9OZW84npv34fbLX6dTrHsCbU2Jwd/ZGUSxg
X7YLBM4sUxCJPNqNR48Vnq2XMbCaO92WlCBIS4swJXztt7wdkDLfenInGqtDDsNcj4/Y+daDbrHl
5opM4aEcWJlTKyQFeKqwWF3W72tnqncB9ms/8S3T7gK/jNNWAcGyw2G1cKNm/+RWXBb2QIctjiMM
acOM96BHGR6IungsKE8zkeh7oAg4UDEhec6TKGqTRdQoOENPb5Af7mQ1ocPZ0sI7x1Zpsg5EJzyw
4NMIuJuz/QwnXBS60HV/vXZhLzpuonMPUSuMGCYyF3oaaoAkbpmhd3ogMTqzcnyRkffZq+pva8nD
VIWld9IWxRQDUsDcm8kuyclFT58AkyBRjsD0+FKxBhkVdWyhJ1xs1+x9auddg/0FaGdRWrK/eJyP
Nx3h8llqFwcL6NnDikGxTSW8CCNgBnt5PPcn0o/jeaq1vqvtiKF1F+tlFlN923ZedbJhKh2EUrxr
W3ZnbvfhvRWQMLEkF8/BxHiT1GgDqiwEhy0TZCR+C0zRjoGDpmHoYG9EGtRgPo4obJB0xUNim3sB
Y4YxsYYGEzWhtumXrvb7rTVFzaG04Gnud6J5WRxiHSbpdVnHOYryKkD9OQfsWa1uvJli91YzeYS/
mw+q2Q7Oc7u4sFA1ZZQD8LYvPtP6WS5VlIAJgQ+SxjsDfJr0eLTnOeMuyVH65X3wWNoN/xRg9ve5
NpPaLMQGPK7WadtWA+p6f8l6j6BKbkyiiWz2VhiUaTuR+HUCXi9TgMglxRxVVITokm8j6npDamNe
G9Vwu6I7Ji/Qb9xwp9GvlE9kGzQuPcP5lj15oW6KDoIXnsxNKW7ajn1bdb1ulXFHEOmkaTDXP9OM
edxK4soBOOn1g7qoEH68k2F74w/VLRnbkiSVpdc8tLST1k2v33sVwupeLj4siTvTolhUXYFKt8JR
RnDoRCHbU4bnfR3t6aXrAv6KIxRdOzrxYox0/dCYCEaZ1tycB0asd7t8+w4A/BNl+x5V+yC2/B1U
c66+Cb/rEiAtvoJu3xE6fYzmkrWYHS670L9oVgbDxmtn9taGkj8P6xIGad3q8LiqHtHBpQAzU+D8
d3814PUBGwbweAUJAbMjwdcCV2JdaZTvPkld6zEQE+zAmkUEFywIm1PV++gfQfazu0EQ8taIOHrg
czfeI4h3PAiFaaGUmIC9/74s/x8i/k/7GpP3f/7CYf8GEe9f2/84ver3H2Hl67/5AyUm4W/w4guu
FkxRiOlkoPh/wcTAgi3Ek2BgGzING3qJq/zkT5w4tH+zr0OwVwki5IVXku1PlDi0foMAywUfa4eY
JsdP/vps/wOM+MMzdHVNgToZV75qU2GPGnyQwdaeT2c5UnS6GXLrUkwWv/v5mpp82qBM+m5h/uHV
+ZGu+eNaGErHtBvaRbgEfiB4a+xkqpkGndndAwCx7v7nfx5L0v9BXVyR/Oufxyt51Z8As4Kk56N3
xbp6jYDbosk872WBeo2IJPwVF/SLa3y0rRjCeRmseNUZCw4EYzhm3UW/su7652sguh6UsQ/TqQ+s
lkSEDi+tAWi2vhEAD8lt/fXnK/UPdx26O+wdEOHjuYQf6I87h1/ZqIs9GMsEt0seF+u23VZ3cCD6
H6QQ//2m/3ipD9sln8IV+khcioEnM51M/LH4+bf5kXL8/b5DXA/SEYpnkB3+h8eKu3xRIFaxXuFj
a32Bh0EC72S2/kpP9Q/3BQ8uZqkh1LlqFz8sWu+v1mg1wEqaKe+mSzDm1Nz9L77Kd5f4sFh+x9YV
YhaTWf5LwyAUnNC4ZUH8K1bR+furAuO0q4gKrwnstj4s2drDNQnKZ7wquP9sCzg9RerLzk8R3PzL
CLYP5oF/3KDvr3Z9RL47p4wxS4MS3sqc05S5L3Y2pCi+zs6U0t2KcB6NQQXEAv18KT947v111Shy
QYGBZfu4s+EVGunUKpO5lyX3C14QMASZl5hUH3nephxuienPr3nVN33Yga6EoAOHyetwS/RhM+Wj
ko5oUGM3O79wt2yzFNVW/jJvBArFX1zoen+/X1GMyAfhHJnM6ZDWToLgNuSy2S3+vCv7/jliUU4a
CtIgOOEzwe+DA7FUp8F6HWyequUGx1VWAjWBXDUFURaCYG4pSRpwhdZyVdanZtx37j7y5U08AoDu
5yGloYfSN6DJ4NgQLHoEJELnfAaMb3cG2MQE43eddzGUrcCa1MMC38bIYAX8flNZbSqX6TOLzL0T
t+hir+60KElg8oaoLZjj2oXyqxzl+gaFdtHHCGJfITgaSlSd7+s8HCbkBqKymXalExUQuu5I6eVL
OKXwjAAO2KTIET30nwyptwjYurFOS2NllmMQnGOmz1VnAWwK2SMv433TOvfBqre+IDBrAjI5CpUj
ayFrMMs5DedaQMLmboipcs+t36zyXi2YMkVJHuETh+pJd0D8ywTtS6qD+j6eYPsKAT9wiHEoFJgO
m6vU96sM84e5cd+4G+SovACgDFkYZpNekxpbO7UTUeVGbSlwljk4wbiWYA0MCNhs1BcXY8iyuvPp
mxLbCX2Tq8/NFQrr0eGg3VvKuyneeGSDmW6HXU+iQG/tMfVCYAz8tuvkfQ1na4TDRO0bqvK+voCr
Wsh94Iqd1iQxIAuZkWfIhxK/3fq1ldf+nDROEeGjxQAP634r0S569Y7OX0boVD2dI/MoJd5WNpeO
bztrw2d4WuYwVp6bneJ3rpWhLE2Bger4vZW7qL4FuUycJO7KDX9r9ZGul9EvaPekAIx7I2iXxx5N
C+IL6qLtbridaxQg5GjGXKAdqwBi38KU40pIbJlMB/tJ0j6FxyOMWOwJ6kyS41OzpSLok2RC5/gr
H1+uCMNOwHYGccfhWXGniP1lzN212UKmBxctsMbaJQAZGeDGoULDNk50QuzlQLPAAPoLFu5v2nqq
94ujrbdptExedXG7tVv7aVjH/WLDTl7Hy3lFknG8Ztqa0lGdHfvVpsFOld2xx1Yjgm3EAexjMB4L
9AADmWJaECetc0YpTMlGC1KdK3oK10wboxLGBlgxpjLIS9ivTbCDnOp87S5DLxG6TrdscWmuG6Tz
zl6xwPo19fx6K6zMaJqqd8dwOCiNQLebg032XvXM49eIAoqCdSNOlMEOE9YUC8SRVtqTXaCtjBhT
+MTFy5j2vN40LJ+qx6jbBnrH34i3accw04CzZ4OnvwfwnCPhL+3C/iZmW/ne+REIjoQ3x5BufHK7
BCdbbdflUC6p366bID7Y7OCuBdhR7j517meBzrxNBr5v4vVcAbI72qp14QZmEEQ9xmUCFsdOtU+c
DLPreCxNvCXrOsPMWV6UEo8rLNdSGMftgPJ9RhpbUi1DtTMNTv+eulXiovNt3Ptm3YIvCPCVNaRT
HTCWFQcq0SwRNj9oEDcFkTFU8nQvxrrQerqLB479iAIwqFmMe+bfa4W7W3f7ML70Ja1uQGkgjM0B
pUS6i0dUGrBvrcuLcAozh5j7ZooTHyIAQfvHyn4LlgcXZ20Xj6m1IsIF3O86gm+P1IEh5ocBPYhA
vYaQ0sXo2Ij/BZRh4SofZr6UxxiSCO/ay/Wlcxag9XRXSnzqeMeYu9NDf1xiL4kGZE9V34L1NGMu
i9cj9pgnAQbCASTamVtqPrd2e6iqmxKLsBKeOO4B/lrIALRo+VUNTsHxHoNwfrbL9Qwj7eOK13Vk
yOoKy2T0LDDA4nqH8ZiCPtDNXtMXVWNhegVq70FU3k1vNYm2L6b/FKitDTmsvUKUpp7cZkxpuWRV
ZZ8c7edQ64CW4FYa+xcHKZVV/Iji0DdtTgngDxs4Vvik4l27HJY5W8lr4yNg71OIFIxg/uSZU2zA
1Jk5caJ6owzM8KKlUGCset5lvaXxOjlfG8ve6XWnyd1aVn6yjGNKvujoG4671luysX0tnXXrdQ+i
RLrOGD9VYvrqL2Whuv5VjytIWQ/8d3/jEw9wOh3yIFh2ztznCDTPleO9MoBMuSpdlqvYk2k0z4gR
pf4GvmWFmONMDM698h5KfilLemzsbV2+xs146BUL89mtMA8lGYOZQLemWiKMQBobo93leawwuNQQ
1JiWXBMQ03FKSXNQAs4QgmGeg9pdbmGvwZhThRePki+qaVkhveDR1d3JJgAFAE9mKAERIwmUG+Xz
pqwfXWNletypWj8GcEsg1XiAcHAHMiidmUh51RYBtACYNg5qPPkegBxwrKmSX4FqfKnGCbjUrVjF
06owwxhmCt8Brm2Z0svRtrvTomakr9jKgoyBg126bnl9svQk70tz9gg9iPLV8utbwLJpGNOHxdLf
zEoSW72CJxMCyH+V6rnKg2kAPx6ljOq8WQHKn+ZQZKZ2kl48N/bGHouwOc8D+ERsk9UrGfBSqZ2P
//mdvamCdht5Rxne9F2x6CqV1cskvC2MSXug6PzUwOZqM9Eqtee+6Dv2tNA5QT/2VIZBvmArL9VL
NTz2AdnGuD2hKDNwskngYdFd/9J4/b6rEfxUwWGNlrnR1osLPQUsDcBGB0Rh2q2PQEvnTVzBtsrP
iCqzXldntT72/bEav639mbkmg+P0G8U9So0EQxsTCIaixeDNj8abyarvK4ziG+XAF/bgtfUGsp4j
TEGXqNo1111sdkHLlI1KdJVVrdemlSDpNOl6hwNCJDOUihtBUVw0zZ2s/DCNQOingNnBm0DIYlAl
+Z+h452MOtlTiemDV0s+zHXB2sIE5bmOUBGSy7h8nh3Igyx88sKy78HwS/vTKDcrcDmsG2iXAYaH
q0hDdXGBQNX+EwQGWbm2d63Cqw/u5LDErU4aUvfHslPel+u6OR526r7fWQ4OMXzdBMQ6StEGqobe
HT5DQHVZUQU4iqUNyan8HPU67YP5ShU+sECJ+0Dh6AAlqHA2TJH/Oi73LgwlioHLvQ9FUxW8uO6S
NXBLMNEnmEuu3r0p34DlM2ympD3WcsQ7QcFJPauOQw8VZV0tbzUymxjDjGIXnrVB3dEdO/fJsd/4
fCfmfKkeS+om+KtEgAGzt/50qXwLHW7qltAWJXzQydTdSCc4eoOdLLBsJN0uJsG5xU1HhegsNgpI
EqR+/3W1thbgimC8uD4o7kvjHFYIRECLTO6ziHaqukiHHPre4Di9w9TBDdjrieQwtpjHncZWQw+G
YX124ZCI8uDAE4XHT0BUU0LvdbUBG54BkcUr1FCcNGP/GpRsj+1ZoChdxosDXrCiKWpMmK6J1NbY
fL0R0G6wwZzQDA0fsHp2ccU7mCWMkCDTogkSN04j1t/rITDQsl2o2gTsJbK+aPdbWB5Ns+MQ5ji3
tsR86wG8UizagqBOKFFYBojntPw8kBduoWdggNrXuykA/l/aKDvxzq+B90qXZhtObUHjVwQJJYS9
yHjTBnvZDfveTVp9Z6MpGHVudY9h/7VGXayepbyvvI1E4d3l4ZSL6VMswTmoWxM98/rSkiWBIWE2
xZBIBwccs6m93kU2212rLSy727qFIJdp9fMBNRldhsJqRALNHBSMeDJZy1LResms1WPcLxvImc49
9ugwRN/gWDK1IN5LwK08+H2AqBUwUpl2oBZgrrg2RVk3bxker1Xwc8DMHRv7jSs2xsewap+FT3W7
66YtXeOUQyxWzm3RzuF+6kjS6S71cMqssbABcsyfIiX2tcIx71fh88+b2Q9jNn800N93sx9AAmCW
poSIzWTRyX/xi3of5t5lyeadTEn2K9DrHyGp76/2ASSIh86FBwSu1roptqyc5v0zdEwoS3KSBb/A
Wf4JygEyEPoYjMNo9BWt/b5/lq3NkRJbW9m6vNlBVrZbMdz/vnz/FiD+f50a+jpV/N9D3eeavssf
xNDX3/8D5rYhhr46hwBoAdyNWXBgI3+IoS0A2TDMvwKNcECFYYAFNONPlNtxf4M+Gjj21QQLZawH
IONPmNu2f8P8fQCXCRg8Qe8InuXfwLmR6vADZAJnMqiqrQjwMEBPjPP9jSyRg64pBAElheL4IBrT
uam0DIwSxECGoBhnCFe2IMpB6XfjMFn7FiLQddN2A47HisFr86YkseL7EpMx3lsTM9MsadlhPw00
3OtxDIdg3T/39eDj4JUxmS/YYgj2Zwuam6K0hbUuWYy4FuPnscWaeNeMOMOH1GnaweRmrFCD+Yg/
NN+06cEgzV7LPH8P5aNbXQbfV9Z7O/B4aIs55sqLkNLbNX2fKBmQYVvDDqqE3A2JjJ9rf13kSwVT
ACQRxYRWSLji2iip4JVlMRtYLz4NRjS7QdKosOt47Z/FApnZAE8U1PrBDDdOCGlkL5cdxguce+HO
Cns/LMHdPifIW8K+ydXkIn4WrOH8WQgfLif4ec9BkTKN/CEAMTQYXQj+4O+CBhPzqPY2hvABYm93
GcU3yCTWpxKNeLCZfWadMMiA3Q1JMKRAjm+68Ciwk9GNsWNLI8P6eNXKqblEQTNRjG15UA9iQ9RQ
/BkZlSxbfOe57ejzBE0GtOh0u9QciwG4OwWku2ttg48I5RVQAzMu9ohjKwILqUUNVx2n9jEJjHG3
NTxIm6pv6xQCfIfN2TmQdvywhitGDLU/RmerDRDSPvt34bRMXzqIKD6RMljvw4VyndcTkYdpdSnS
QYex5EncEv3qz8RFPSIjAC9hSKpvYpm9B6HtF9uhBjJKzYCZeRRyy9B5jGIaVMmkZPgund5GkYoJ
4c+VboEchDS8EKK/jtAO+37/Bi3oIzWT26LkjrZqVQRg0CznDZpW9PvdCsFrEpWRgB7CFqwektLh
YfS1tfxp+GZNFnuYOhe/M1BIYpD0oCw0AfHieoXbGchfoPwk3dcVigmvkFXojmlcTcZ+8iqhi5L+
vp5Qc2Gurhi7aYC0xpWg9ROETNnXc9gWvUlcGrqIV4tNVMMk0IbtThQ+RDNjy3ESAyxQY1tgcL2d
Zr8ObhGT1sU4eAmeu+6bY89hJ3YD2iDH5PAGqgIrLfGCIrGwQpGQNfiw4waDSePiHGp7Qb/rXYUl
YV7Kdo3szYpJAe5sbOhyAVl5vSEap3ztxyO59a/CA504+MwrRFod24bCR2jDS9x4o+NtjYXwKHKB
JCzG4+NSBrlzsi7THIepYRYzUO41HR1Re62hT/LANKLpM2J5PRUvEYZA8AnnEooaJPVRIf1xB6vZ
kE2577Rm6jI9e4h6P9aMCHIzCLdCzUtbSPwo4uWR+p7MdqQbuXVXV3YPUG4PBYy6SmiKFig8+Jtw
rHlwQL5zXwwZhyY+wsq4pvXdBJN6oZ1HndsKaBqE62NciIccRhymqfgZeIocb0boLxb4SWAbvoVR
tQ5TF+HAmxVvGU9pHI31p9aWwFl4Xz/aME0I71e7Qawn7PP67kvt2VGTT5rfSDI3UaaMU4YQdciJ
nqqRuF0mYqkW5AXVBqECaP6rvmrVZoQ+zWBUjNMpSFrpl/O7QktY3ywsWqeXqUOvuSuBEpZZheEn
GJ+tWF7Pq2sGfQBfzUNEQZ8WaiRLczFYYB3ltZRRCIQtVklbq7LasEVAZtJA6LA+t8IZ70rhA96h
Iwbp8mDokRNeq3jwzhWwNEyucV0vm3blEINOMRKi95hHCbZlzAcIdUursb52HRTSFbZrAdV7LKLM
2KhtE0iLWbpUUIRlnqwFxPHYuiaIcgMHgN51jgCiP6Rad3alL1LTNoTuRTC+s+FI4T1VeKJKjOlJ
aFB6YZCRt4ZV12HRVMQw3gv549LV2B70FbeVGMF4wWwjdGhrhRo4YnwvJgfiObQ9Gwmj+GendPtP
M79OqyRux2UMGHH0nc3CGhjVWyM0R7tWDN6BjNDqs2Dm7jmuNLq5YCjVITIU4ppmse7Hkk3m0uph
AG604mlIBOfhN9mbFbX6DD1OsVDoSvZ6tJxHJiMsWo9IFKSe8DIl3RAB0Y4jDuksC118Icw1kzTi
zXiKRWiJWxO7FJIzAH9y02LATsPYxU4xMtuKFOL3if3BGf5b1dn/mxNt4EF/VsM9dC19/b6G+/33
/5QqwE3htxAFGooVxByhwAfV+kcRRyAJ/A3Rn/htJKqgZItATf410obaD7/tYogWEUJgra/OJn+N
tDnOb9fJWjj+gZGyME/g/Dtl3I8EG8xTEEaHy2NyO8JoS/hxmNqRqu4gYkBWesALxtWuBh2ACaJT
GPKDIwBnt/2xQzf63RL9g3DhD879X8ze3y780XcqlpVqQSjGT9GsDhPTmbdOj6icNjHyXm2MMQim
oVCGDGwZMuraW2BeCbfsUzBYN6LeYpKNiEK/U8T2gQTP177NK7SxDmKZFSZc1uVcrjzTxMpLzm/b
5lOP03+gLzbCWRZlzjQ6upKm/cruq+UdfRn6V+NjCED1WTvLB1ghQYTc7rXGJimsB8QnHWL2EAfv
tTMC/0bSp4NYRktaWa3XOw0Np4NibY1yFWKkYpGX0TrRKT4F81GX69dVi+dpKPdQWB2DvrnUlXX2
+XwAXrD1BnNfuZgqVGuGoM+0RbwKA3ILQf6uDee8jdDjW73CbLJzhJr6mZNxz0rcqpYOiBZRYRpQ
jFmoxQM+YRek4dvoekMRveDMT3b3JW7rTApn7wFHk74H3K0GaD5AWSWtLq+tOIH5U5zb1noXt8F7
aM2Xto0GHCsguUIHCANIWLJA3YuKtQRctwpM7x55jwmMCXxDBN4J0XIZh6pYMbGPrykx8LCC+N/F
BIBT3g5lmIZR46QWMO1AIIBLKFK4dL1TUCgndgtLLZ+Rp1BMOHdO1APyMP2Sw/7n5x32NNfhX8hB
PugBYEq31k7XTM9LOjx1sNMCbzg/joD7s3KHwa4s3FhHPaXTprldnqfmF8/9j23yX0/9vy5//Xjf
0cywz+JwasLlXVDAoTgN0SWu73/+bv3iK358s4YZzoikxjX48ZpsLw9LYXLQQpufX+Yqzvj7C4wp
bjhO/Z6A++NXgaFbO0i4wj4tC8GLyvA4sNSHgpwBCb3CNT+/3Mcwgz93qn9d78OdEwvYSN6S4Env
/Rcbw36wFH9mn61HhKWnMm/OEug/uhiWqDMrovwXl0ff/NOv++HOOdLGoD9ZwicBlnuM/QITb5/w
Tp+wX6REzoXfevcocvdqHj8FDoAk+qsk8w/40V9Pz19LAMeIH5ecrqarYFMSPo1wuVelRpJVt5vH
6C4CcF7Vb0P9rOj7Ohw5vwf6/PMVuK7vf3+/YU3348VhwIVhVSLCJw9R0liM3BkxHyj6LFB2xurw
xqr17c8v+dF07HrPAWHAMAX/oTH9aBcUDwQ/GKfgCS2cTus7kAsJLIEzbJE667I6C3+h47liYh++
JOw3IHBxkZr6d70JalEatv2IC45fffe0TL94NxGt8PcrBDi0sfnARhDXuGqvvtsBosGaANtY8VNp
d2enrcCJmF3vD+eFDXLfWsGaqCtH6A7lwxJJxL0hhteue5EyUReIOD4Sd93wvgfF3UVFv9z0c5Ut
ZnqSmF+xrJwgk3rwdbHit+EPUXPMWdR01zrvIW9xXjVfg0piGFuCWSNp05QPEL1+hsLwv0g7ryW3
ka3NPhEi4M0tPVnF8kKZG0SrJMF7j6efhfpnfrFADhF9TkRfdIc6lMxE5s6d26xvb5jI6ZG0MZV9
nbUbSaS/JaZRKtN5ttQ3nRHfFULlbxSlIrgP4RYslepT/VBsyrDIV1b6QJm/v+BKTRdttQ0t46HU
/G0sC6RBgtfEj0uwIG/y+A4wW2WlWtEaxI6xyak4Xki9SFg8hXYVFTlvrSL6kN28JSQjSksyLqRc
unZJHOKhDV5DiUSh1ywiur8CNXz3GneZ0BtpWt62HpI31/U26BESxk+ICm9xGrZC9TIU4TF1xFu5
NZdmvsmJuhf1z1YKV6mYbNso23WUIMby1igQ8lPdg6T80wuHcCAHppbrJsxWDijTpH6grWjIXzUY
FbKxs4I71yF3jTQA0fh/qmS4q5vomQb2Ny0gDUunp+n5tFY4q0RI74Y+2+d0XEcqLA+/XiZpeSc0
7mZI0mMZSC8OD4osN9cO/60Z1tbnTo0MbVnX+jJ1CKrr3jbP3hPvPcMPGo59Vm1k/1dW9Hufx8uQ
Ssukp2erDSibfgZec69U3qY1+k0lhNR1WB9EgR5yX90lXcNt7qsbNym5itk8FVBvkdZpUe/hqiaf
uiMEC1MddhR3bGWn3lFyumpJEhpjFzaMTS1T1tQ6LA2n+/CS8s03hn3Qets2hqZOXYZS1ku/DFYl
G6Q3SWbWQnzH5t7Vjfobwb8X6O53NHq8qlF+48v1DhTqk1FXhGRyuyApamRsmigLyZoL+wSVUFlu
9ha1PnHfvtT0E2mtbMehftdrgF2Co9Y80Mpz9IPbwl/T6jlk7k509ung3hd8XxGNytRaeLTcSY66
s9rPjhItKv4pwrEragnC3LbUTVWVm6gQF06+LUi4ym52LMX4vhMsukOGJUSspcj/HPiHRAt2uScD
IKQ4hKRQE7WrULvRnZdI85baQFOmuxCSPRlr+swRivkl9b+i7D7uftXlThtRNZzHMuqpOEjeBEmm
/mlYhNWrlBdHutgXQv0uFzUsAmsbh8h33ftZd8t2pAjnKSElFbj7UDC3Lvn8trMtyQ6EdwmEVdEc
E36BoTXr3pR2Uf1mkcyOf+rdjQcSJ9N2krKS0EFMu19+pB3iLoBWoC5GEhz5FGHol2VM4pHo3K5X
3X0Aj5AauN86AuBKTs2KXEU0/nDZWyrlWem72r8rypvbH4X2luaPdSk9N0qy8rs/mfxuCdrKxOXM
8AsbZdXo1EtZe4teocz7QbMqBuOTFDLwYOXBgGIdtQot2GG1ELhWwt6kDMRb+eSvlaxaxugKi5ym
KK+ElZEmNIBIb5UcruBOKuAhaK8y75rwkwInyYvXpWIujHKD6SXo+VgXG938cOk3AMyxiOSbMv5w
FCimA8fT+UPAifDCbcXJqIqP1jwWDlygFB0si1aRHZH6OxorKMvRf7puv4ko6+sCaeOKyT6husXp
EejNaGDoZVTP1BV9PyurcTaFu0c9eCPxEnedGzP+TFSZppqnorf1/K3kTyIaCRtYBJ6waUbmA2Ji
FfJ9sd366kpSDrlTblP5SCPOojLeautP0j40PFZ089MR3LUj1TdFshXa9iCrt633rPNFYmHRdO7K
FINHR5OY4j4YPglTrdJ8p3n3QvcaOI+l8pSRIYRlKyyp66ipmRBc9kG+CQU8eKmEKAv8tUyDYxSB
Inh18qfCV3kAqPJNhfVoIv+x8GnBoVr/EdAJ7d/pQ+bEkJW8ezduiPAlFMLF6NwZUnovy9WtS71j
F/o7EAnRwlHyfSu6wVbwcuAh1B0RTqXSr4QaQIRfWudhueud9hClf4S+pnPvrjLFtWqR/CZyUnr5
TR8eE1/4QZGDbcbFbUIPs9ITejIUp1hFUYuMpOuvTeVY1coW+g952rwqlzcEKb3fsZxre8MxmmVj
JjxAin1p8RwU2daWPDw0PZTfUCVCWahKuNDMPTqs2jYg7Eh5AeQXSSE5/ai0tH9X8IDLvdK9O5ld
yz8S558+lR9BpmwiARvMhRMY4SZv34w2IqGakWlV9wX8Mq2/p/ZiI3nW3sf2eA2ELmUbqBolpBuf
FHCk30Tc41EVbWVUOnSi1qGYUzDZP+phuI0sHiui5fxU02FsAFwTs043YQUeZggHKgmsckaH7pJ3
BqgHZ4WiF+IU5pggOnFl0BpANErMLLtdUvN8A7tgEy9Jsf6jb+Sf1LLNuOAXHNBvw03ymVEBsFfX
fMuW/X1DdUOsvyTWe1Qoa9/HtM5RmC881b4NN/75yeyGsg4jN3ItYIf90n2MlWVeDf/e3dRRKsLD
RRsEGcjJGGJVDr0yeJYtibRn5aAq4evM+NCjXz5xab+NMXE4G6cECCI3lh0X+c4JzGfaYHaWa62I
2G7V4KNPrRdx8Le+G6wGr9vPDH9pGU+nOKnxD+iYNWkts2x1q70Nq/5uLFUX73WqxuVVcicvvLXy
fn3MCw/gbzOevBRdweyp09NMhjQPY9H4cCDJsp1j98/NbPIi7IicCRCqLDulfgWPNsRj6oKf1+dy
8ZD9XT80wb5vw8DpRT0BSGdr99l+kJfBirKkP/qCnh/8ok1yVB6uj/ilOfD/3zAIkH0fMa4K4Dwm
y1eupY2xCZ+olkgW6oPzUG/ddbULf2Rr0GxU067EXXRU9sAE9fX1HzHpcPh66vINyVcj/0LOchqn
aUC513FhmXazUSi9se5pRtxSh7Vo0rtYWzc2cmj9jbNOd9cHvvxR/447+ahe7WDOe8ZVm1XYP/bW
MXDs60NcegGeTG0an4ELCl3JlE27q56L6klxf13/+7+wh+cf8H/nMIavTy0XT56Oijo2ZrVq18Wv
kpb/jbpUVjglVJsvjK38QD/aklJ+1I+fw83cwbh8/v6OP4ZSTixn1GnkkWLDtLUEQJFB6ZbpF0tH
5MIiBRXHPGhpy15G5RzIeG5lpxeSWxVIo5omFAAe0MWt4f25vrSXIjCn2/JMUVMW+yiT8brbQ3Vb
b1EaYEuiKP5QbecFSucOwVQVIhNCN1JqbrxgX6+7lbwedtY6X1EhunWXwfr5cS7KNbeAk7ui9QtA
Hj47xytoY0h+lBRz/5crOLkP0trBaFqxZedrc6us0m2fLMfdKK+8g3o3zBizuQlNroK+CEogP2xF
VSk2kUM9uTQTBpXmhphYDLQ54kyMxy2xFJc5xrLZjS1R+ZdAg7jwV8Kv60s4M+BUGxKKd9tShGra
kiwvEDFbmDN3zowNnKqJeR1dGS6YaB6SH0oeLIPuPsn/pQ7TGNo7PUljndKpkSjh+KGlqpt2Zj5p
kLXKKN1Q77u4vlbyeOSv2MIxkXY6jIeMptwnfB0n2rZrdwetcZku4yU8dW+THryNuhoO1draerQs
3VN0uyM7tDBmPtnlk0zYX4UuLSLmN9kkgig6WuDgBTVIWi21jbomejuW5Om30qEY1slTukq2+Qxn
9eJO+Tvq9KahVCULUrOzbNGAENMdIAbOrO9oEM6W92SEyVVT5UVT96lq2nQlwfLam/gCkWSulEZc
znzJi37syVCTDUNSvyzkvrVsRQKWtAVP6P7TPyZ7EEQr50G6k7bGo04perbU4nXyD2pNuEdzBnJu
vpPtpICXgCrDfJ22XvvdNtflRUcoxprTg7i8cU+mO37bk0u09bwm88yxiWLvPEIYXoRr+lfDLe/y
D8Axy2xHruqg7qIfwm277GlaWAmruRyPNDff0VSc/AogvWIqUlJom0eaQPo17uB6uBHW/tY6pnvt
D80DS+9jLgp/+Zo9mfz4s06GFcVI7RH0GR8N5T/ZJt76S/3e2o6jtTdzPaYXzd3JYJMbydKHyqzx
eG1X5Q5vqQ+mlhyQ6+r6Bp6zAcrkLgrlsCgC1MZsaxfdSpt4x0tok73623xFFuchXLkrdQbNPqkB
/r9u9MncJnZHChQytBpPdHVb7ZP7eAkfcylupLV3mDM2c3tlei8VoWekVc1HI3p9OzQLbZcerTsD
9kEDwHMhr5otXShPc0+F8fNcMUHT2ypUjC7TKy4SQ3Aecjo0PGCwQpRtRNBTOVn+mc948Ub5u6TT
i0sMLAPevDI6Zd4tRmhXb/2jeVtzGhGf2jjr/3K8ickpwTB5EniBL/8CvMvSI8OOG9+uuDbW7e5f
yiL9z8V8Mr+J4SHeU1KhmPPgdJ8EQV7GsrZocmXGbZJnLIs6sSx4TZVGltiyDTgDQcEY8Q9LgD/n
+bcDPmHpNwegsMtB8lcDRXeSH26hNK4a4sKB+1z18srof4jJbZIgAahTOPleFQGBxqdcrzYiuDwq
qGeO8IylmObu1CRRM/hCeF71VvXpaxPXSZT/Zx/cUqCIAFFU9MkH1wQtdbqepOfw2az8Xc6z1xgW
6ZvxSBqfD27O6UBfNrf0OYFOAWuM5PR3c6upxKKTMZBXJPeqd9BbGgGB5i25yMXE3bnaLiJU5EBJ
9+otwOuZHT6GMM5O8MnwE2uv51qihAnDiwfzIO0cbrdq7e2Cw1xIb3aiE1OfojzfZG3xdaluh72z
l7ZU2y7GINT88208KNemNbH3QyU2JBiYFvQ7I6JbPRNn9uNlk3uychPz3qV5lecp86Hh6dMwt6AZ
Vt2ufa9uxHAzLJVl+Zw+iLs5m3R+dhH7kBA0RmVFRj9h4orRha9EhdoRIbIKiMDlIgbSVRQqKbCZ
99uFYNT3oaaHQXIckfws1mhhLNInysiJIvzwCFwcsxuZ2qR1uK9vkzXO8675HS2lPUltv1xe36Ln
d8z3XzGxiYICHrVQDcOGLnfXCfSiUaTWNTmJ5HqnKOXMdx13xved8324yXlMBoJ+hZ5gZ0hvNr68
d8z0h9rukrGXKtKz5eDOvcvPN+v3ISdnsGpVDcQDHW45gSEjXwokR66v4dwIk7NnoK9GgwSVhhpF
foPCU0Hc/HcjTA6c1WTELpXCtGPxw5R/WdmP/+7vn5w2gZJqo5JZI9gPqVCuWi+fuRXHD3vlw1uj
pTzxewU6+4WCmnE7FY9GcgwyW+herk9ibojJi82VUwEphZAXjGatPYgxZm7e5sX6+iiXPzY4NQBd
Ov1G45+fTMTPpboyVZwIlxrCuFhZdCv8dyOM8zwZoU0THRFKYmOacNTDT9OaTZzMzWFyJEKtaoVS
IAHkhiQCKX+60aCnlGG3hpJ363j9JnTh7HvOGjLsQiJ7OHjpj7SNabydUze9/FtouKI0Ca9Anxye
KLccsUtj3fbBsUdSu62zauaTXdwY6B3BfNIMQx61N04XVFEl3bBCwbDlnL3hMoeASeUzn+1CuAxD
o9CGRlE0GgDKZCah78ihqzW6jR9y63c009B3QiLz3u3N+6CwYcYgd7Axy9dOJDwCLQXKy1boZsTb
voLg06MG7E0C88d8Edf7Pt1AkHBu/bIku249xi7hoCxYZkX+2QJOSYDSUxZR2lovbQqH5g2ovs0N
9S0NrbqwXGT5jY1wpJSLptV4eCIr/ebTn7BA/pD6X3cvRcRorWKpVNoy85qDotZ/kD64Zxvd9Wl+
Z6RUwcr0y14/FZdujtNZTc5drpZJRz1LaVeiuslq9ziYKpQA5wFSqLcQkZ6oYmNm43w9XK8t5eQo
OkPfKJKaVHZOGc4mEWl6F2LVX7pm996m9UujV2QdtIjm0L6wQRQvjUz5XZUSWjvJypFf3aKjkFk4
RgpxQOGXV4W2J7a38iiqUDsftZqtQYzvOpk0kBb8plELaVxgJW5MhZoq79CEuM3zApoOUPzWFF9c
v9GXnhK8h4a4LCPK0a4v87kDBJDKJJxHAyS0P21iGjxZznzZ9EQ7I94lOtbKi/6I7o9Wr2cuzfND
+X2gyWkJEPZoOrPobB3YBSX5C8XvkoVCddD1CZ2PMxILRwHIL+07bTJOlhQJJTB+Zbv9veSCgXHC
pePJMzvlSy97slMYho5VlWXTaIj+fuhSted+S43KhmhxSAX3Q2m6Q9tqj4NarRK//SdIjLchCT+a
2n801fCud8pVY1BIQp0i7QBxcF8YlAz5VvppuCA2zOQYQ5/Ndem2sUzkMbX3lKc5MjCHevAfdMM7
iBSAAHQGgq48wlSL1lnUHkbRsE4hiLgv3Q9RfEBwZRfX5k7Q2GKZ+Dvv6VI3q5s8jFBvaZ7VvhgW
UkDbv2O90JC2akZqcag+S5n1VNJRAAwpPBjB3NNsXPezBZO5RukPAZA63WiJn5gehTud3ZsmSG2X
Ai0sjk+TvZeqOzSzfl7fBxfSzWwEHYIhbE0JfuVkZ6MA5bquE/Y2YvE3Ki0ji2xIDpLayHQMlGjg
JkdXEe3agJnlxY++oNHU1C8E1Z8x0F9CsWdTN5FuQthXZNdMfKFarWsrrfPGLivtLaPONG2HNdSy
bV3SDavm5dpz+BURnRFxhBlpNepJd7RU0/u49xMNSQN145ka3QrAmFHXuL5S5yYAwV7ongR7VY0n
0GQrq4FVUtXR9jatoLuu/8SdBabwyxOdmYW4sAUsOu40kY+hc0InA2Wt3hUebBU7Ne8EtmMbKAsj
uRvY7qIx5/SMLuxk0RkM7b5x0VVFnLjQ6CQ1gHq03gZjem948mfetFtSXCvK6CJK8UBIG/EBsNTq
P1jNk3EnrnVped1QjNtOFd8rmA8j/q4s8KgC/19bVL7b35Gm20qW0sDhu9ZUeMN6GbJlqPWLIRa2
1yd0wWGzNNMwFBUKLO3rk93LoxmVgjwTbd9487XnFtDF9QHGz372pU4GmPjxmZvqIM78gUsX6nRz
L8QPoftxfYwL8RIW62QQ+bu9djy9SYsm6Uh3N+hQHMKDsAaWlBNZ+Eo3zHybCyHy7+NNnLJEIa8Z
5kxK7+BY0e4ZG9mmd9IbLaRqVFL3jgTBlS5/R9lZsbOwHG0BEmthDvpGyGZm//WNzpbYojdPVGWd
IzixhUAHIy9IMb4GhFXNHEC8t69hpN1YRXEAk7iBQficKfKukQ2KwhVt5Tc/egLedHIVobvE16bO
UniR/c+EHApIRIXyVprBB/2XOtAyHY7IJ5FaRsHOQCC16HO6RrRRmzsrQp4JHSKqxXXjNzZFTHeB
U32WqmfQzW/Qlg5qdHiQUhg3NUMp+841D65aANHx7AANJ6+u9wM+1/Utcb7tcEjGBgVdpVlQ0yfb
Lsfou0Zj1HZdwuqpnn1qSXvPW18f5dy4jqMY5tgaSRx06o6ksVD7HVgAW7XAzX+ONl6v9kb/dn2Y
c295nMdXKMtSoQNPrI6VF1KjBBRNoxmzHHwHpTnhNmjSrSUH26Iu10byz/URLyRkxiEtrgxFp3VK
nThahjjghyTJYCsIAYhu9iAALKNJg0dkaG7L9ig69w6yqvtSoPVy7tF8/vU4Xyc7ejK6QlO2mWSY
2Vgw1jIFOVZTAPuc7bK7eGedjDO5RkwgjF4oQqLoCnntVB4khmyVed2y0pKPxqyXfe4skbRZ5Mqw
qwwYWiksKsp1KTo/gkH9VRTeaj7QfGn649c2TAUHVPzKSZzEDHy1iXrVCDpbfWxuKSh7VF6FJ6qu
j849PZrw3Bf6079Pp+iWiRYAMHL285m0dm7KcW7IWWe7krgynD0yuIvalGdug0t+m2XiJAEGoaEX
rYHvltqyhJLmQquz8+JTUQOeUc2icPV3eXhpaecw1Xo7OPKPJrYdRd4mhrmkImbGNkxA/mO2kbmC
8h8DFAqX6OQ81b0Eq6AoG9vSwoUqxfdN528JabwnRk9R+tjF8wNRkrtQ82eGPjcY48jwgemxpiVM
m2w4zWt9LcdpsAs4jHoJGqy9dd2HgH+bOcCXLvbTkSZzLGGODMg7dbxQvWVG+XeUktx0hQFxCYl+
ERTuF7QpblK8ZTO0PmjvguSZmsh7dn90Q91d/z2XtvTJz5mqA/eqDzU35rs76W+heohVXnAz+Zlx
RtNr8HSIydbqDTXO0rqUbNO6C9ty3wkvedn1CwkprTDsNjEtxZbm769P7ILvMXa3y5hJuvFUgEff
d3RrKSguNW5vF6thI62iVfXqbP6Hox9t5xLlX/Wk3yf5bbRp5DXPO0XJ66K19ehQNUdi+wuRNg1V
W6tVslKl7lOo2l0xPoMGYReCFULJTJbXy0i4RcKEXpwX2fzhNMOmK3mHCs1vt7kNKDzW/LWf3+XW
o2L+ub5C50b2+0+efJeUO4bYmdDwXej1UBYeFFGDPpayNLa6+PM/GQyKgYr5VOTpvZWllSa4Wk9/
EU0sgxttDQUqam5AF6N8qUpmw9Tjrz//IH8HnJzoAoZuXNM1YndB9CzF8dJrbwDsGNpwE0Xm1rDa
pV7carL7yxVofAFE4nIUFmUurjw9W8fo/ACr2UoxInV8xbzvngX650UBGLMabnRUjkbVFgrvlyh9
LbNU2neAO6tIWhbKY51aGx9qjQkmBDmVAj04spQvAlBZuf8divHOUDd+hZJwXeEtRCjdwfprBmGl
1sltXGU1fTfaMndg4/3rE48HcRJ7miwMGnjAjYposP3sly+5aD89ydIw44mf29NxkFHCHaFWUTIm
joIFd0VMCzOnubte8gQ4VDoUhFHVCAbs9Z1lnpswQsEisAuN0RDumBx0PJJBdGQjtWVwwUZ6q7Ti
jVnZonCDBOxacmU+SLUOEfzr2te8d25DaU0dFsJF5QHA16EXEW0U0Vquj1oi7npD2VcFku9IgOUR
RO4WPSEZvpJO8brS7zXpxSQeGcW7njatMN9oA1I8BPONfew9W2J7MIxNqR4a5SOtin0heduq6gCd
+1sU5o+xKoxB3Wc/7RABk9alN5IatW2ZPJVVta5M89WTi43sRftBBwcvQybzn0uJdp2mqNfCL+cx
W/kiCBv5GMUDmUQE0rIfsBCWreTftaNQ3jrQN57gLrJSPhrojA35W6M3twLAQxi/+9gsb3x4Rsac
FTz3TolnoqE9hufo6ie8893m6qqrVWboVnZZmwe9aLc5Xfay178UjvcY5x4ScQlZgWTt1PUBepgx
d7ue7QXeQThJqmKqpI2ASH//AYILJIz0cvVarZBNfoGhcaTr75jswj1d52hHbqxVLq2v78DznMT3
Ub8K6k/8QjNH/MQJ/eq1XMNTdymUxxCsMQRP5i45eAd3M1dzdna+GFEVNch5LDMx5Mk8JcTwkJRO
Ajvq73zlbYDCOXyYqjKznmfLyUNNlf4a0cnRigt0dACx9XZeP1n0AWQtO0huZozFxVFwOXmtETkE
JfP9o6lSELfQNjpSOj642xuneQ7if13Kykx4cI6BY5kM0rigJ58oi1BEi62msrP61Uz+ESNvxoMc
f+TZfXMywGQSNYqBDqmTxvYH8c11ILY6D27d/c4UcZEI3sySjUb62mgTI14JRosaN9HDurxNW4BU
afgIgmbfWNSQl2BPkvr9+iafm99kK+TlAM/KL4js1T+q8J9apn9S/jUgw5oO1szsLm+I//1Y0xhb
riOU3Vq8eZwSocd2E4XhMjKtmc197ol/2xJfxuxkSyBwWqeG4BOcagCA9C+BOlN8cm4XxuPzd098
uagnI0BhVBswZqI96hl0CSKXafvcStVGcIUVuLsnXvkjU7iGqHjf1Cm0d7VY5JkMYTecufbnZqt8
PwBAmaM6UAPkJ9EkVqSfgtHMrOfMnvxajZPZegh4wsn2GhoFP2Pv1VHMpQDbTuhfGuDpTvD2X23I
adGZBGnQSyKdF2v9M0wNJDjqtTLsgcve6PL++lhf98bZeeNRCp6T4C+5lO+rl5NHUYXCGQjlfQpi
u/QzCYP4kPRRgUxLtCbKd2Np4h4g+4sVvOryQ9z8MgtloSjJbzTT95YszrTPnl0B4+Y6+UlTi6ZQ
N+7Vw2BrSC34FTyT+tFIufTp9r4++/Fon00eH8sgIWGOOjrfJ5/JnYBUZIrARolUPOrrioOCgZAe
MqM56jRzqxpvrHp9fVT5osU5GXay5gN6pfrQODVJdO1Olksa9hThgGSJu/R0YFBRiqanlm6dNDiU
vnfUstc0ENchctGLHv14gJYDglDFfVarr3JQ78ze3LWoiYP+GT5ry/3ZKdFTmwFybfS9EtARWCZz
1cWKfGnxeOfhjVDqpomTxevBUw+t0Vb2IAxPXZry5JDpAW9uMilBt/NJLT5l0ThIITqR1U1d3bRl
ta+6dc5d2Ea3NTLbnuAsO/KLw++m+wj856j9p/J/Ge5j6X9YysaDfRJ77R7h5RXkxZq23Otf4uLB
PpnC5ENIFjALNNFrChEflbHI3SvTMWe+bMtiVxFc1txGmjEm8qX3m07jJpvcIjD0ld47sSYy0DVB
drvarmR5F0owFVJNXziVQUFxra8M3/qgHyYe83b9SsurH8qIWylRAWm1h8GlSsIt3ntLfPErnh3A
PFdF8uyLJdBHlu36AkkXqpHHN4gKt5oosC5+dWOc/FqtDJPB98XeptJmozVHoXiJJHQyM+POUhAz
V4aNK4RHLYWOI2u/4yr+sBDM6cN4a9Q0ndT+Nq2iRUXkH2XyJW3qaOBqN1Ja3BV+s23A85a/q0Z/
jFBkaHmNQPBcir1TAcl36TjIbkI1X/iEimAhLMacQPtbcW+a8OjlyVJNoWhY2hExVlQVUBZL0dc2
vZ2gq7vaOsa8AlP/h+ivS6sCHinReLkuG2cppxkAA2vbocqQmS4qCtGz44J+36fewSx3plN8mulT
R7lSYjxp9S+rjJZ1ex96tgoZrg7KlWD5n7A703Y/WMjGS5vS+1n7n4J1W+s/ZUW7c4J7BDGfMpCq
iec9GtnPWr7xhFe/1raWXu4A2kDq425EdaOiHa5qF1nOO7KLNlLnbs1CgtEOusuqkp9xka6c8M33
thmlNJVXLjxN4fiYi9bvHwJXRUjWhIesPMPZPZoo/YaFeMxrhOqaVxIGeysN7gI4F6EFyoFLq2x+
8Pyb8W4uXiY8j8FEqRZdal+kspPN0juu7AlFm9Jfa27rP+0aEeSPsa293Eh/vGjRrUfZt1JczPbF
jFnDb5Z8fJ+p1oiM1FWNAorvlhzNtz52sNq2YyFIBa7WziVN4CmprJBsuosl6S7os9uiV39FmvJ6
/ZScXViTwSceiFMpYiqzsjYg7hHLo/000IlFwEKZI0uMBun7NFHPlLC5xJnGuPl4s5wssB7JtSk6
cWgn2lPXkvvJUd8qZg79xUEIGSsion0SSc7vg6jEchAyDgK7KHv6px5rZ8eTbebqPa9f5lk0Bk//
3yijbT6ZSpULfdqC8rVzbrqeqx03cuel7+PzvrDQI6uPJpn1VvW3ZeAd8/idL7xxiUgpfbuxymQ1
RM5dZ7oPQ79Dwg0wirWkgnPud57vrPF3mjytCNuL0Ci+/84+EilrdqvArja0SQIsess21R484u9m
99lu3If4oXly381NeB9tvZkL6tz8fq3S39EnvlAFslvwI6qaFMIyg9M8OXn2YBjBRtAFWO4wWnqS
9AH6QME697v7VkSbGVmYFqYwMse/Hfkuj6K1GJMjrF6UAADLSy4hXNRsZaPm1rEOIfKf18/D5Q30
90dPNlACPUx2HTWw6yBchV6+QDFn3dfVjLkZ/5qzw3DyZSY7KPDkzIsGPbBd4FmJOOwR514MERqE
zN1FYuT6rM6chcmnmLwTXdOMMpjloU0QK/K92xTITY1CtpY3uzCjlR+1vOsjXlpHRA7I9ELcE7Gr
37deHTeVNfgcEbBxBy9Ado7MCnZtd32YS+t4Osxkj8W+3+SA1jEq3IoZqoEioWOF2gmrRHQ2m1nG
c1wl63g63GR3qIkeZLmsRLRtIQ+zQZote3bhYi7qdiF9SAdliST9h2oskECsX42X65M9zwdOhp/s
GifzNdORg+o12Kt/+mOwoadmUa6yOwUdYv8/iGd9m60xKXfRpFKNJCEMeSn7+yx7jZR+I7d/rLk8
3+WPOCbrZQlisTK5g8wWmb8q6zCnAd6LvweTji8eL3ycDDzcmaDTeQDgaxX/Dqd+35oxZdJ65wkB
KBRQFukTqlchRQILa60dm3X5ArgtCBfynIfxVdY3PfPwdv93mpMjESGO6IpqSRlslGwTCxa43i0t
Rz8gQbbtTQ9Yl149V2gjQD8z9x1l/HlYaStHr241bXioR1PhBQ/5oL2ZxJJ9CYSwcGf59a3mCC+i
Jj/KJsw1KmtdYPEocImKbZUwz6lKCJX8LlHS96pDU64tO6hc1kMt4hyaSzHW8d88bR1Qy1Kh0CMq
P1uoZ6LhLQeq5OsOEpzzYIT+ikTvzumbn6qOxAb6EXTllVTixQ1VB2K86Gtj5oCf+2Xj1zItqiXh
WZN/nhy5wSxK5BZyTNc2toXP9Kl6Tj+GG+upOVBfPKyLu2ab/dBoEpwLL5w9diYjT05bqwyDmgtR
aKu5/EOU3RXkRCEiDESaNHScNXxn+pIqJGT9hSLEcxMfd/3ZdjmZ+MRmU1+Aee0tH1vTrpt9vPbu
Leq0hiVSHjvvY64J/uIh/DvctNHXaHmBxbkV2M5wrFQuZoGWPaq3+ehkBWduh/GIXZnbtL1XAarN
s6AP7B7Jgtg/5H68uW4r50aYONXKqGqiIWhgIyaH6gUil/FcG/a56/xtZ04pFGlPcW+TZqE93PcH
7wFesh0+ohH+2hzqlXXg4FCGs7N+XZ/Y5Uvg5ENNzNcQqUpbVYLPG7zYiZ2/TNMfTZ6s/Sg7ut1W
RspWAtzshPJed5NHMe7HdJY98yvG9bv2BSfGjAiqYcQyh8Oly2Jw70yR5HknbmQ3oaQf8Huc7YYE
GEaJpXKAb4er67/gooNxsgyTm18vqjrtsz60/eYpE0jNdpl7CIP88b8bZmJ+0JnxO0XwAtuD0d4/
uvlLXs1cSHMzmdgZmi5jrSrd0NayZtHCZBxE2Io4wtdncl6H+d2eTVOy2iB7GbTn0DaeR6Vv3utk
So/iu75I96jl3WXL5Mfcbj0vwRgH5W3LP/T+WNMUj0P9TqU4XHogIR/KVrqHvndTBbAYtN+DoG4o
6VasGzpztpZ77+f6LpZ/gf1FDFpY1HK/DEmvwqbeq2619HMD3cF0acB5CfRoC3B2bRbFL9E8tjF6
c/O1TxetyMmvn3z9vu5ktY3I6JnHgErcBeroa2NZr/pVvvk/zH1Zc+S6kfVfmbjv9AAEF/CLsR+4
1K6ltJTU/cLQ1iS4k+D+679D+dotUXJx7KdxxLXdV61CkQQzE5lnEZMWiSsXNsO3QeXDirPNAKUy
nMh5jrq5tdxau4wmr1gkXSV+Pr8dvt11HxaapRdg8MHla6YjAXCY2fgqutu4WCSGfZtVfq8yHxoV
cQ+ena/Fp2YXPynJKvwB/wPptM/+BmKWTzCxLFdBibtZrJf6Kgt3cj5JygR8RuHUEp00DstW04Qv
+TNkg2GDnXrnb+V0q77Ewg8XOcs1JA6Z0SbTWUd9lXXyYPRA8RMG+1D4CsMJ1YLgXJePq/OrLl3f
rGo2BzW0xq7FSbW+ifvGGzSoz2b2kBsLgWNhp7zX0x+6HbQOmJZaJDqZLbyPqO+RqNjQcQkbtrRV
pq/xYZk4HMsyy/r4JNGvtEgPe9EaZkeRnQKkHfuNff72fXNVoEOSd7s9Hc2i2e0L+8JShRrGpxat
7CEX+57oVwrg1eeX+e608WmdWboOzQHcm6iLTmkRrv3mHsO+Igq9PIHWaS7XZa7Y0lS3wsogBNk8
KgKWp0nmFMPSJPAbHAg6jB+ueHaDoZAQjlWPnoNU4GSV0pUIH7Ig22oZWWU1O/gRgSXuK+y/nJSR
hWrpm936afHp5x+ebjMENbTxBZIP2oxwcAK6EsqaAe+A9mELpcHSWrMY2hFYlLc5KqSKqfYQA6vD
twqUoTGfWijSFzbRHKDLUoBWaYuUWmQ/zNpwYgYR7GIBqvldxffx3hmz+GIGapE0Ps7H+m2B7l3p
8Guy7dxJ4gI2UM7SQfUdXjqLZ5/Wm70aQiO06wgOyKYmHiP4qhotpEHr9jCBh1QJF+5kPMRNDifu
yLEamIb73UHT0dVsFI/po9ML/6JOOuH6sMbT9fxY6uMWui8xnOzHYz+qF4H+wM0nySCkbtKtNcQA
fg17LsA60ytALQG6NZryauyqQ2TqW0U1di18eaj2C8Y0qG0rbyw6GFWU9mB1NuTdPcaObTu4RTK4
Vm0dWiNfqQXZ9P0PY3hoNajRQ5NdezObATbJBgAzsNONYfG+3HX95tz46fbN3ng2dsPAiC9OsflY
tddWs/G1H4yPdhjdZ+ZFaSI7KPBrhMtvUYC0uDMHHCCbTd22TgJBHKNPgHQMI9vXNCcKlrot352o
P32/WRwYRW51voqjEVTQVbveAvqZ2cExJDY/9LvwZrzISy93AaV0y4X35ZsY/2npWRSgGWs69IDi
Uxn7QLJnbgMYewOHB8qArQyLhUDwTWL+tNysfAt0ElQtqBhQdfLXbKN4zUpZwwRofT7GL8QbYxZv
oLnQhmWL02yUQCjc79DY2cDd07bGYiFpLV3Q9PMPURTnuJ6C0YqjgvrWNLEtab41FdXVpA7zyWbF
/F/dYjid9uuZcDBvA/rMyESFocrJTBs3IJgDkoXLWkqS5vRKfbiuKI99+DUXqGV2cD1fmxvR2yY6
PDhPuvV9tsPQb2EnTs/k3EXNYiovRt7BMTI+cRjTAtO5brpdSHZhLTwCpkVGl1oei9c4i6qMihK6
0rpA21FAXJYiktM9fM4m2WweTsLP9E0sKo0tZKi5ZgcdJ2IkVBBOIpd2JSDbxgsnCceFGlH7qk8M
hPKH6sKcRZUckhmd5ifRCdWumybSDRDjIH4PM03FtjBItuAcDCntYA3r1F3jw2F+sFa87I6VKu8q
LbFj+BrELYjQo38owb1j8D6MEemD5KputCtf9geJTm0VTvBVHoErWP3UGfHwxm2lCmsU0Xp6p64J
ZCpFHEd2DLWrFukImmfF8JqS0pPBbYgittef8jq3I6a4RX3dp/ewNraTEK7k2pOhwsSNexA9iuBI
m8GCnKdeXBuriA+uCgdHogKpnIZrY8RuAX2W3gMEbdd49csA7bnS3/elsoryfAPojp2a+atokk2b
QNKI2eNRSau1QW8M/aXI27sBo2/Gb+Bw0vloIRF4d3DY5+j6WoB/zlXMSI3QdDVccjzJxxTxxZj+
CFi7l2m6Jsqt2l2w0TgaBjSLDUhexaXb4h/fzNaNyS5VndglEnFm7euMelEWHwZDd4KynvAidgph
oJqpq5E2MNQhbmpIEBGrlRV2x5LfTIj3irFNiV9l8LpRo6ceXp46uYKKii0r6jT+tQGAqyyvKgMy
TgOaF73qFP0PpGaIjfxstReqZE5bv6b+bsAe1+F3wThuW6auTAkZ2uaFpI+pBQ3rIL0uYnM1yuG2
Ni50cCsrRl1Gg00lx1XU4BmBz2HH3VqHW0ivvlhKseI5nEJZAwR2KV9kEa1bHX4LFC6jGkxty1x6
lrqu0tjhMFSSKnNU/pRF2VZtpVeVygamKVui/6hLwAzCDQ92fl3exUrxmKqdLSBo3YTKGoa0XqC1
qxwOHj0aiX3F3ZScRj6sOR0cfD0XYBy7hb5yBxtgltS7ImMeaQJYH3ljuDWin01SuGE8Omn6ECV8
RbDhh5TARzpzamu4AVb+dmA3sHV9yMgDYvk6N6BDaPR3kYBUelFgBtDkaxFrNjjeEI6OoudaDfA5
O8nDfWX8MAIIkNQ1bLmzwUu07pKXw2WiBl7Tkx3DuBXGTPBSk3Dog8KgCRG+OvdCaLXQJvAy1Qfb
IXMzPdjqAJbUZbGNNKgjwMGmbcOfQyzvmlT1kkRcK0a3rtTWDXMUaaX5hNv4lEv4GY4CDIyudVR5
oWPfRXxXDbEHVuJrnCjbpn9NsI37DsIM6Y+orS4Kijk9HK1Yf6iIcPUqcXrlNFLVa0R7Z6U5ZAra
dTP0bhCsJVqcCqKCClVUDR7MAvaFehTtRVRe8jHfleRIh3wrjHanjaV0YYq7AYGmdIjCb2GOeGHA
DacKlQ3sOjwJ8ZfeIJcwDnSGIHaUMrsu0ZSi1Kjt2DyZ/TOv+YbECtpS11ZtHiUEYhrtTvWxK/Nk
JzTmUS04lIAvcVBMfRBXauj4x9WF3tVwGqF7QnRIzqgenFJqjFBgR90/ZfDqstLHUE+dd6axfoiy
nxY1UP9Fnas2CggK1IYH86mlw6rB/KvLMoeGP3MKkHdehtKVxrDv8uRSAXtGFKaTtTo0VaTbwBfY
IZk4GJkBE6eYwekGnFDLqNy8DdcguI3gLpujp/s/AYkA2ULYWpx1mHWNcGm2Dr4/OQQZRzD8/Joi
H2X2WMFFMs1XEYwpU439igugdzpYh9gm9nWdBButCA/ZCKNuRKTO0F0IG1xQTBAwqPRkB5sTE2ac
aX8V9oFDwmLLfO3egCfOQLsNVIyvUonABK4+7B3ueN9fxorhlbq/7bIR8h2QCJL0yFi/pVV+jXPJ
wsnq+8oGADENNpgqlO8+lx2VVScjEWhO9hHgWui4Bu3SoP/7/Pt7iVmdEVG9qYsKQwKzB5wHcWsS
U65hLHG+BF26kllxAZlWIwh6DIsy5UoW93J4O//5/+LQ8Ps6pi/woUIz6lBplaiNT7WlPjY4wrSd
sap7HGPUziN6/2CIcofZoquo0GrO6FqYxq1QX9IOxb2e36R4sSYPqvNf6/vK+/e3mhUdcUNp2/pQ
Fkpg5Sye4s53NB1ee9FCV5Yv3d/ZwQWTMTMcIyBpIoM6BGQV0GV3neRHYcE5rWPrmO41nPyz6iYT
6t4MOhRbg2NmcIiVYILvYvOQqeEq48+8ue7lYwZYKTKlpsByA462qrG3tCcCR6we0gNWDtgLV+w8
5HsB7tto4t9PuboLuFsmryZRYe0ajyPc56oDLLU9qxw3rSau2xixHb/FCUyw6+yBldSww8z3pGx2
pg8vOPCrIJQB6SX/aQTbsRV819PECTPwf8rodgheBk0H3wpOSVl9gcHcdVITtx3iy5zAbkV0kK7u
6wsGUPOoFauoVR3BCk/E6srCkIeRdNVbCP7RdSqj50Ex7/McqNlQ1eG/R36ytFrYA9+BMlSgPEFg
xOTeBLT/89YUXaSZWsunQWn81B6CfXdv7cXRvElsr3M7zVEPIG66UJhdKHq/fbd/L8xm+Ag14h0R
mLWdCI7MIE4a5DrJb87v8K9qoFNd/WGReYwCn6iHW4w4lf0IbYYEfmvcToZoE8vk0ve5bYVwqRHW
Y1Z1q6GG7Xsr7QAzeXj2obp4ZLD2O/+Vvi/1P3wl9fMN1wFe00KJqYjOUzcD/T1j5aopFbuEzeMA
89CBg3nnN56v/cxJ7/jRXSvJnmGcbKDLAB9mbvc+NkUpoOzkgwAno2rhfLf0bGYBcUCxUyoF+o2B
+Zj0r32+V9Ln8/fh2+Dz4TbMQiJJoARRNngyvKgclT5qBSY2wESoD+fXWbqUWZATpAChQQMkTS/u
DHT4G9gAEjTDzq/ybWvmw9XMIlyiIZWrEZBUCcXEAt6YJSKbxlqvHfA2x+3C8/kOQ4nz4u/QPevN
6IboUnh54mB6GlfGSb2PezfJVsmq34xHcHoHd5JFFoUNDtCmOEbje7dzqXXzlZD+fmz9/TWmPsGH
vAbdBNIHEXrF0RbiRLbY9c+KA6uPX8Zq2IxL1D32fQPn93KzWKXWgw/KFqbWVfXIUJ+PWvLsx0gH
1LhWVeGqSuMk+k1qQaLLirey2AztS8vQB8RJOu2BKkse/BDs5kmksk/tTle3QwgoZaitlCFxKqiZ
Je2V5TcwYgw9OP45uumv0i7zRnVLFQwvcSejUXPLDsmg7bxeQtKAH89vpm+37O+HO4+Mso6VurbQ
AkVkhA0ossGmCLP/JPx+WGQWGeOR14XMp8lK9gu5zpbFDzrcnb+Q78Pvh0VmsS7SE9mSDosMlQ0H
wZvwMf6JGAsvGPFKvWGrbpJNseYLl7ZQbswRcahLRVfVmAJb9Lq27sxmSfHiK4/n876fex4VPizT
Ffo+Uwiv6Yt5rbuVWx0GT4Mbc7TyXUiSFnucDrkr4C1gXqI3fWmsKgeCHzAAXogG32ETPkaDuR6a
RhJ0qjAGOI2Zui2M/kJDIwjOoeDeXJXZTwlH0Kq5MssjSEIhaRwNXpnoBdBg4Xl/n9s+PO9ZGJRd
auQgr+Bg6gJADhKA8CrQzB3lHtjHFTkUDnBgawgGOKbbbayFA8l3mOlP92EWFS0W9lEcYLtlg+Fx
IPEZz3Y9OfpGXrsJwGZ1A4+/ya/STN2W3SgGdevsvh/2LC+uOpl6GDjnCA0TNo6iHcXkpeTaasib
Q6qIyyhjQKibOGq23vk35dts+OHGzQNplYkga4sEdrvU6bNjoqNXUoCpny6kw6V3YxZC2cjQ4tGR
OCortmuI6AMJtJALF5bQZoWdASOIzJ8GbrDBgSIiPGUxpjh/u5YCyxwCZ9TD2CsFXvEO+vjoqdV2
dAv5883koUg9/yE6Ns+w5l2dX3bpymbhzOA1+lfgnJ5MEkJcMwEZyT2/wlJin8PiaMcNKPSYAoP1
Q51c0Uhd9dk2iQ+dEG4NdJovAgx+lXVc66sAHYa8u0urN501Xh23XphDoACnGKkPhyhQ4FZsulW0
MI1eijfadJ8+pP0M9I2gHAMwI4TYtVnkGdavsiJubRTXFXQcNKmujTxCTwo0tV7YgdruYCLo6bAt
LvjCt1nIlnOaRmWEQ8fNKj4NCajVFQ7PRdRdJN3Snlsq8WbBBYPUAM6kWMeA4nwM1ZNRlo5ZdU4l
zEPw72tPz04us4hgqTB4hqVudMoTt6HQKDAe0/jH+d32VVB0tsgsGnSZL0PSquKkqpqts1tL7zZ9
8WMqYFM0HzONuTWmxJPSRRWuovhXmI5OZOKwZv3QfAP8NZyBgbdLjSXVzW+f6u+Ceh5E4oG1hWHg
eEANaQ9BaA/oWAZ8Sfry+0AyiWSBBQz53bnEd85M0kmBjNWBQmSz1bjNVsFOZTYuzjM24SZ1wdW8
WvKD/DaSfFh29gYN6CjHNcS2T611nyQlDvhLPa1/cbD/fWXTHf7wkiaBnhISYQmyHhy4S+/ZgdyX
63aDFvs6xNTMZl61i28DV705v63e/X6+jAc/XN2sDFAMy4whM4t+D+eeMmRPfnIKOd2WHFrDBtyq
y6FtbUBQN1ncAa3pl2/wfLZsPbssddLb6miuW9V3pY42a1Cnd2Fkbdjg7yIWbhpNvwUP6sitxJGd
hWQM84euPPSZhRYt93xsGJNdhIPw0gajJNriwB9ek2JcsRGA+7K8R9X+ApnlO3VEH95YEmH4F2/V
7zs/ixQMHFAyDHLaU8RRHtu78BHDMOlEt8YWXQa3vaCeGtr1ZX8JytL6/M3//sX5vfgsbqRxQ2ro
qwA/gTClov3F0PafgvD5Zb4/+n14xrPQQYu2yM2eAkj9WB3qbXORXyQPDaq89jK/1a/PrzZ92JkN
NQdCZk1dQiAPixl0F1Pi5AGFeR9I0gQQyPDAu9JN1PL2/KILd/ILBFKOXGloI05W3jpibFw109fQ
lVuqZaYncu7iZlVFJTIx0BH1krb2KxuWChZeFNdwUNT0G9PpXEyeoKdn/mowFtZBX1gKRu+379w3
YJ9DRQ91+QboZgAj2gcI13ttUrq6mjvQalh1ge90PcKijFfDkP0nFdXvXfQ+9v8QpLq8KPo6RLkT
gzdkqRvFfDz/EL8q8b+nuH++D++1zIcVGm1sRTeMCIPVa1o9G3XvoGQKWehi7jlRyO1gmuWowGkV
AvZV0vVJtiEY9Yatttd5tSlbeWLWtunu8vHS1CqUOblTKEiY0FO3K0N/0+thn/VoM/jtZSR6j3MD
HDbfQxNtmlslhGyM8Zce6NBuQCaLlkqghWzynuQ+XCNUYyslDBHq4/HKrG47viDsvfT6zQKaMsIg
pcuABEqjas2icl1Y6QD1l/qeaL/yskSRN2o2SAW78w9v6Q2cxbJoGEoL+mVikuCX4bYRB2v8D5aY
xHshEArimjnXLIfTe9R2kNY/QQofkiibEnIFtVwysfn2YPxxmVlGzApFL3gjES3/LuJ1F11ru9HF
yDtyMUteay8YsGNU7pVX2gP4c8rd+Tv57QTq4xeYPULZUCuyklqchp1/LC+La7b3t/wOesq6TZ3I
jjz/Mr4KVv5CdPvuEX5cd/YIhZmh7gKi9NRK1WOZ4ajQiazQgzt/fUvLzLJRFVVd33S4PGq+KAyE
PSPyil6e/oNVoFRswLMW5FxrFidBvEgkwVEduRUWwxl0pnni5OXD+VW+vm0qlFUsCPJS4Nwhs/05
GrdNFXd9pAQnEQerulWujNLaKj0wJ2EBoIdmOOWg2macL4zp3smAn9OAqk6OCgTTIIsDp/p5YaMZ
w7pFrX3q+QXy7V4M7TZm0BOHP/mxHlVoWyY3WRB5fGhXZnOZwsKcYIApWw6FPpRZXevyPnZInNjQ
otmzyUJGPmWycdSRuRNVPzEBSUufNf0G6k1OAk3pGNjfVu4yannqMN413T1NNFfLr1OI/p2/se/n
0k8XaKIAhMwcxtVQNiHzC1SJkhUY9rb3WdlDLjMrHJhz3qS1/xT3dJNV0lr5eQFArfnaVBgUyaxE
9yIv91Ec5yAk5Cu0891WQ3sIHVOrF+hkmu1tnIe41uGm4emm0iRY+hSyRTGUkgRAuDlVgYxQHSWC
xIlVHMxUeHnwGsYh5Ekz2MLkx65VUPMaKwMgmq4sbkX2kzc1/JAVIGVyJJm46n+dvxdfXpj3W6Fp
TAfDfNpun591migZh45Ee9+jD6SELbayXI1LghJTWPt6w/+5yhz8yJilRCqAXfcKHG5UWFm32avS
JYCfPJ+/nC8Z8PPlzCGQeaknbZVjodF6quGNwwu+Pb/C14J3tsSsTFNDWHOq0x1jRH1SWb3uOXWM
iK7qinujpJuGKBeadYLemZcODJzoeEkW4GsamX2HWQAaQr3LpKY098nBfCSYSmyLK+jNKpegDTqQ
y1rF4PHv+lO0V/fFm3+51NqbssS55zk7tip0CGCYjReoqbXbMU22kCxZ9Qb8wUG+y5ixcM+XlptF
QkNkAQZdWE5rEELMyd7kqFq+HWu1N8TDQg5ZWm2Wo2XFx6LMsFqgFY7hw+uz3of+JeTj3Ur9t/Pi
9CRNjNYZhZY/Au7n9493Uc/jQm3upY+meLDrAXMy4qWs/91bDjUjOOVgCfrlLTcHKzbgs14jpobE
GQFtq/P8zgcP3qF0zNfaREgHGLQlwAIaBrWDvnMs4KJa378XQXMsuO4uvEf6lEZmm4jCSgXSOSi7
DJXMQg86H0kGcxP9vm/XFLz9llY3qvazIKFbQRMpADK7rdIThXKIvovSfCcz4bKs2UHO7MJq4Ugk
ALYPd6BG4GDEKpsU61GnOC9BfFsBubDwivZabzGByIVd1w9FXEBmHSaZIWzogBkucrBryzUpQjvX
LkOldxVYU9TRQVjETUZlpWRXRXLhhxctY48ClA2tBJYsejW1XyKqXAiu7Vtyy9JNm1M0pvSLRA9A
ABKrhq8z5vqytU1/hMZKuirU2A2h7a74P3y+VrvCiaB2D7ZGVVn7yHrQYd1UGpY7pLe1+lTjoGCd
BmsdqaNT5kC3gPGQQkOAi3Vg3lSW6uZRO2DiD7pp396iEWv3sQFxrQ0PL0mT7ftKrEoTTcl8U5IV
2i9Dh6OOqcQPZV/ZQbtPAI0ro9QuWInh9JoCe1D4u6SNDoSscpI99CVfld1aQn1HBVW/g68JjDaS
B1URF6CbOHVQbuJGta2MbP0S/RRrV9InXV1TrrhqEDhx8hTHumvW6DBFxQ6ZEcYdEJsp7+Hhu6VB
5WbUXDUZhUnReF8Z7THHVCiB+hZ6bc2hj6+TSK4H/arOlurwaWt93XqAeGrwLtFgIfX5rWtKIofW
HPX7aFtv2abe6Otw888ezH+/9P8veMuv//6J8m//gz+/5MVQiSCsZ3/824V4qXKZ/6r/Z/q1f/61
z7/0t6viLbutq7e3+uKpmP/NT7+Iz/9zffepfvr0Bw8WVPVwbN6q4eZNNkn9vgi+6fQ3/7c//K+3
90+5G4q3v/7xkjdZPX1aIPLsjz9/tH396x8ACX143afP//OHl08pfs/OsydRvX35jbcnWf/1D8Xg
f4G14GTcBJgN2MzTaat7+8ePgIo30YKdxOZgh4YfZXlVh3/9g6p/gboXnSSp4OYAMV2cISRExP/+
IwgzoVpFlQzjLW7pf/zj2j89pd9P7b8wbLrORVZLXMw7F+z3/oB4isV1agLLqHLU0TBj/Lw/Cg2K
mIqeUrcjfeiYHV69SOYxeETge5PABxJLiW7iqBps0dN90wjAHVQOIy4/txwqKiBzSruuUAH496yg
8LI55iy+NHwAhZO1Xo+QZoPCQDWuhBCPPJRbIVO8ZPrOCJorsMOOY+1XDobXbtIUnmZxtCXiXQNx
VcVwFSXyRqgTJK1+Ew/93tQyV/cfYYnrjFaGDumjFcDRTWmClTUGFSSRyOBAjP6XSS27Ycmv3q+m
gjY+VEXoDhGQeFVWd27VxlsNaIaRHfowdyWH3lVuuETk65S3jiYMNyg7Fx0i129uiT8cU6GtDWna
g3iMKVsTU3h9BRkUg+yTKkwcY9COYcyp3Y7+D7iW4exgVPteeeopoq2e7k0pb+Fi5gQE4iOAdDg1
xBZIc+A97IOeKiW9TXHwB4C35I5aZW9i7B+atBi2JpcXpj6guNb1a2Wg2yTRLmLL3OcMpPc2MCDV
pewxRl3DQI/DQaXDxHcDYW4MKagd1jdmcgeblR8NORGFgTifJisImHvSt95q5WC1/SENg59hcK/w
oLaHeqcrjWmXFBot0CkieYkQLmD/za6knsKUM3vtYa1nSGDLihRSRoMnuOIQqAiTIRK4cfK+Vo+W
FpxYZ2yRg25jlV6yPvbC8T4Y+xXAxVMw35cqThDPAiSkCdLMWzjoUXkJu7211qCDX0JbN2VeV1+H
1Q3ogmqCIy5jq8Hgh9GE1hYGog4wnROM2qZp7gQxZHCS/jrFUBw4Ny30eJLkdgVtWeZP8kDrJilf
WFivac6fM1958LHz44A8dIo4cFkj8ivtJctxDNVSsTEKpQeHoLru4fOqdXSr9+EeBeGxVSCCkPJ7
8FTucgrWg9WPhl305oMW4tpAKsT6LHrKGyVcNcT6IYvymEbd1hRAR7RPVvc24jH7o29jeO/Rvn7q
imJtdXAcjLMQFABoaLfGoSDsLjSyjdJAT8nfZyGUo9BYpwxeiMojBnSocBSnUbM7ZkVvpaKBikdw
LzhcfUapbeIePaRB/hwqP7N1CnFUkkXFOigtZucyuyekOhktRXNQnnwaQ8GMGxpKIugX5rJ8lqp2
qevxz1QtXvRUvTP9xPsQLP8MSB8D0OcK9M/wY8HlCcZacBqcq4ZLIopODpB/zLM3YMYaCQbEsGlp
4eTJ8fxSnw9Mf18KWAnYdSLa4v/M6k+JqUqHwzB1Awv8fvhny6Xi8z1YzoMpciyCPSR9oS+KiP5x
ADUmAZcGEPkuysBjZCgXfR9dgrlxQ2s4JkKVIh7kSzVU4Cyx/Bd8Ca7iIHtiKagZcDQPcylXfW5t
B8V6bXR2Zxr5oTeAqen0YvV+M/6tfH02E3/K4P8ys/8fzNd08gn773/kxC/5+uIpER+T9ftf/3uy
1v4C4UMTDH+4kjLoQ0+P989cjYQM3V/4IlMdZwocLpCQ/8zVqv4Xgv9gmjqJcRLYO/3O1eQvk80U
ui+wAsZ/kX8rV2vvfgAfttfUyNF06OgaDP8LGevZcY1TiDM2sVxpEtoDmzwCbMJNeiLqR7VkSoap
cWSUOeRPZKQ5GUT/tanML8s9jKEaa60bZdHesL5QzYsWArvVti1jtXwLSzWXexOuj9CEUHmzGY02
I8hXFqhTad1LnC50CVfTtCgmVVY9yZrTSDJeOtTIsnJTgvcBAkjfhNZjaYrcD21/EFl3C08FPX7l
XW+gmGC9GSLDZmkqXyG1Ia5SJitwnHIQv197qdaRAw3YCr5+g9ZpV6GoBOJgDIHlhgCxfRQgs4J4
ko1J5Eo9pP4dMTurWkNVtnfFoNzVnfUCqvLFZBLgArZw9DXlUDHBfIehG1PY0F+q+TptaqqGDqmB
BrzgucVPiII/G6ugwbbXfEYc1UCnaiTmvQbFA62EbuRYQoQTd6EfO1eJRp6uG7/hgzMWrKVeFpgS
HSWD8ZOWS0y0fKb02ioBCQvgcpDNdyYXoTxpSqSMKCJCCZ+5vu1OY1whZkBQvqmybdzn7CpXTB9y
0aYpV3ms9NsE/riAZ9EiBWXRSKQTlhW9k1LDUC4M22ziqfnc307zitzxS43esFR7r8z6nOPMm4f9
c8R7Ae1hIJTIuh80BhlRpQShMgks+axK6l8yPxrNYwXh9yB14CuT2Gk8qD/UshmeYsmrYyeQF6Ik
BO1QN1wZM/AQBS+NG0tBByqrgSoVlL0lkobjOgrHDjJyRW+EYDD0KtNetL6Z3MRDGUdrHQbAzUUR
AVlkK7XVPgoYShSoHWS6jsOkSiCP3ZfDGlpAfu1GdVVo3lB3pX8TphG/6mtKIvAe2yA23yAwnNC3
eDSN/jYe6rLbDuhpVpcJ2ImZagNfxlQwiWhcp/WajSYrp8RHx5htpJlHMKQ31Sgm2wLCWOqLYfpm
GUDsniApk6aGAH5R66P5wyQDEddppfvNm0BNWgNMwEK4AbdVm2ftWnLLhx+8XZdcy1GnsOCiGVXf
rFakEkrlDZlqRRA1lzJ/tvyuAWmu7UvzFqPAStyzQEoC9mAkkhIueWMuwcVSy1peS2KJBNaQiYn5
ZEiAetz4tOLUMxnXma1D5tlqqVOwKBjGgwUxdeDlB63XEkepOTnWvhRQQh7QzFWdMDXES9pyP4Fk
dZNnaO/6rNg1GpLh2jCKnkFzxIzZM9Gr8Ui6MParnanwDG5fKdjPVwoRcIxDD98RSS6rbZxrYflU
ovSgu6ZrEg7eYvI0GFIH01WBGiH6ZIVLrLrTr3lY5dHVyEQnj4o6+mj91jwaNxE1AS3UyxibhE9s
XiPCLGAfckWYF3E+5Ki04rGDHG5qNJa8kgJu8I5PM6P9FQcqUw4NCVGdwqkaUxCwK2wzb8Qgq9XQ
FTSsm3UXRgkr8MEcmzh4bHhQ0eA6CGO1Bic1BUjaxGB0kMkQOJkGq1ugYnzguAL1ysLNG/GmMR7B
GMEt9bYKyS0Ivaok/XZIwrjzFLAGhh03FJm+adQ0/KeA5sEAxGfV6ujA6BmMqtCQEvy+QlnHVmAD
5ffMH0EMrHmxyruA/MpDc2SpM/QYTHuwsBo6HKDa9iqNQh+70owJAoxOUZ0XSkTSHZyMISg+Qnfj
/7N3JstxI8m6fpe7RxnGALDFkJlMzqQkUtrANGKeZzz9+SBVnUpCvMyjPpu7uNZmbW2lVnkGEPDw
cP8H4S45jYYa3koAhXZukUjBk3OgyebBUtTjyywys4OJADfXqBZdNeu6iBVjPnR6ZEzv+3AQT4hZ
1+W11lfo1C8ofvUXfWenjWvm89J9MaCT3OuzFmeO3aa67sVcYXq3UkSd/ahxYG0/hWKIay9VS338
Lk9N/phGIS58MASTMhhTujpVrKhfrLrujOuqagP9OgilMnweO11S7pJeGbC2zkSj5b7SqVYOq7CM
q2usTwPVwShIaz1uR3ZLd2tGhceLObOAz/D3supSkVYT1aWV1Ow6hWk5+IXZ4Rs8d5nVXmmBJPNP
JkXSLgYVY6ND3HXZpQw7SzvaY8eVUA+laLqs2kxcxDS2JsjNwaB9livd7G5MjAWCaz5aBTB8kw6J
I6/eRfthVlNG50E22z5JIqt2hdQN5oeCOn+4U7qeDlIez9P3Vlfnwdc72MaczUkU35iFojN4HUbz
Ux/ipuTn5RC/L5NC1Rm1QzPfcfmqr1sMKhZ3BsV1MVZhlVxKcblY1K1KihJyrZVielDGfq5uzFy2
eGmJmupHdTLG9hZKTT19tlL8sp8pDozyOpQB8X4yO65+NPosM7/PilQednbaa6mPy2s0HVOrKVJ/
FizkmLamSB6zIIDtlYxtFd7jm24G13rfVIbXLkU5u8ZUcZFM8k5fdovWm8ZOirsm2/fD0gaHFOKy
7imhPbe7qMwVoKoL8rAfyRhzzsypN9ysRinC5DJT0IbtNFhiz4Y8NgWk/KwxG0dCbjzkzRR1djtZ
UXbbS5YVe3ptNMMHtcsTJkiZBT1yLjpzvpOCYgwcdARTE7C3kuJc0mhc4Bw5s6zgEKAo/XGBtxyW
7tAmlnat10qcXGYBSjUwEXn1R8nQKvO2qpFegE1qx/yuEVeA9NfF548K8P9rWf2i+H6zTP9/sQBf
e0xvFeB9E3efi/j7izJ8/Ut/98z0vyxN01SbvIYakokF/b91uPkXlTZFNr7HXLPQjPy3DjfpmaGK
b9MhspGRFvzRPz0z/S/QDvxjjChU/hwI8j/3g/9Bz0zTXs74qOetn8r0uJvyPwVKsy+veYWQpFGu
o5uZOqB3A6OrYq+SxxLYqDrmdOm14xKK1ivCXO2+DD9TqdamFtYMobAuW0x+Xf1nsi3U3qB5UBl5
5fZmp9s4YVjiqcstignEzRAdqkykfp0lRRjsoGqyWPb1mOHwQMEKf6zsYVY/G0uc06GWg2s1j4PW
aS2rs/fjz0Ogr60JqEOt9N23mpIywt6s46892KOs5MfGKKPOMRCUjN1MlkS/Jun5SYNwXTmLIpnp
/ZwuceerQdLTCSg7o3kMFYlRttb3Xr90WXZZpZY8P8D7n3zEX6zpmFv2QpeNziPnIQWLHH7phQge
KoGwFwYSZITbJZ4DJQpR2rKC+lh3qsbZqv86aYu26cMHqbCbtVem5ZSQMgfgz0O5/PuMpkX088zu
fh3h0a8Dffh1vJu/Dns6RXml3StTpDfqVRFNatWhxFAb6XDT6wGwTRQ/JrudmXY0kZGY1oA0b1ii
xZrP5tJZ73A9xUv7MjIMSZ5+jLEmL/Ku6emRj5eSkpaZpntYNIfmV1MYGd1TagR7Ch0krZBLpJgL
GxlHlxpy7Nde5Tm/SxkRSF/NNF/p6kGf9DtdVGowfczUarYC7SIiRVeeZSuB9D62Qm15sLFaTV0g
gXJ+k+SSgUgFFRjIOaHET3pgSonXtD0ivDEn3vuO+2vMRYl7wEWyJOF1olfvlFjKmLQrwXNnodxL
kZiHeBfqkmiuDW5p485MKKAOagj8Qu7pdO4DJYl1txX9kF9UKjMrtCjiiCTbVGp0WDA8oEmVB3V0
jaFy1Dt1hdMt544UH6bYrr+1CFOBLYo0PeufkzpuHgNJCfpjlFuivx4GE8PESLR94lqTpIgHtKzy
B/rOJkAr1O5TZ8LDM96lFjcZL5UbuXb7fI4NRy1U+o6TkVmZZzZWL11yK6zcQeRLeMiTssr8aVlS
g86fLPhhOu0402k1pdZcqo5+xsc97OyLsezq+iYXKdxkTWoNjnYpkKMMT89eyXZ485nVcymj2Xzb
qtxNaXqbWkWXajF6M75SujKtv9qDShe6GAI5+dSWVhk864mBwhMa10vYwsgIplzQRezmMnhs+om0
Boh3ksQPFSu78iGNxZRz2SjttYebXk4m1fKCDcK8m60qK3whydZhsHPhFzCwDrMFSVwyhrDEGEIX
ANPTcNYZrLW8H4zjp3ekL8zcJraPq7eLoLWuhWJfz4tiX5camivY1XJRAJOERgpTqkxcqUOBDsdU
TVlwXUk5BKAms6X7dkCPE3KnnF2qmY6taS50/p4STo+a1Smc/NSKI8ri2ng1ZQXqrHFtxEekJhaM
UfUp0nZKayX4g5iV7JGa84Namdm+7Qs8tqcg0rgkxnboUrqmhVtXiv0kaTXud9ygvLCkrnAmVXDP
IgvPuNrYM4osQ2gusU/O0b5Qf9SqS5oqvqFyjqmX8lVZzPZHVw1otdmZUj3i32U1vpYOy6cpsNGj
nxqY62OhPg9URzkSNuSRi1AkTXURpBP0p07uPsTxjC4BnjYJi9LFJfVB+aQPA3Pyug7VY5fgSrxP
83640uLSyo8mzQ/kzNVZ8md0WiQ30Zb4izxW4n40cv05W/joG1vEAkWlmXt7KmvFB4W7pDeFMiZr
Rl5fZ7opN8dYrR8UNb2IRrkq/Uqtlouml9XLLsUEydfiGXtf8gUSnqhD9UHCwLedHjHPgv0yjKrx
VVY5X90MwyDtCkK/xramZr6J6vS+05ETqm3ze1fZenywQfQU6Bpl1XTTGhXTaWkh96FvJWb0NHIp
9BqaXpbXpHJtOvSmEpqbGHxrrtFbotj1nZxbuPJapFUbmZxgopvrAzkygKaLsH0WIYh4xxinB3BS
SuinsZyHOxMLaaTkuNbUqJTMigSvImqGg4YqMMiKaUaTIW2756EPbhZNZ+ptD6miP0a2hIhMwRFt
4Aw2VCjALByYy84y49B8QsIVMkxom2j8yNR5FrOmNDLOACg3+oprPw84P36deHaqCg41m/O/z0qq
VaG+G3bWfmwfqgvdD326IuOTuUep53DOGWXTucZ6V7MVQxg0lA2Koi3fZ5kGq8Dq9bm2EXFkRG6e
BWSvve+TzuLPCNravmTgaJqMBF9WNE0YDbVUzM/yMT6017rhRTvhcfXwoI+3qUtP7gzyZPsMf4u4
6WWWUU6qrebnzht9QaTF133kitBKNnKvCnfq4RxNYIP5tn6FxMLNXG2b9N9GnVljRHQ3lmdNRzw4
GDrpcVLMAVloZLSwF27D5Es6LUp0iHUjbD3UoiNtb7dTaJwB+fxEYG8fN0NfDJz5L8ETf/m49bk0
gq7VEG/tdr1yHMTiL7YkMLFZLgLlaxo/GNjh6XH9PrS9LC79Ojq27eArln7Gf/An2vetn7JBq+ZD
VVEkqc8FkklpFnwxzfhBjycvquZ7LNpuxvkLDKj3EXDkJOcsaBEAQy+kiFQXlVRzxAYDuY/UBOJh
cfWKWo7YiW8QZ6M+Hh2JGsQqLOfkxvDK1Oi1D8KQhW0blmUp6tpyP52zlGmPNpyiPzcWhufJ5FQA
U/93EbidnEZQIiWzsHN4rqvan9WvM5oZbwfY3CF+bsbTJWymUabGXBpXwedJWXYdTTsrfRQ6Ahz2
OUGhV5+VIoO6soRi/2asrQu+M2vAASSLOsWXNKn/MGhaEHh/uh5TCFC8FsbRzNh+orFPAPkhku2m
GSjPCIXRaqvUj1TzXzOGvT73pz/Tnli/ZJNboCJTR2HKzH3q5duZW73Josx4NvrxswpEoTeoffoe
xZwPyTnVjt+fH7HI96ah0daxfyayk4XB9WtzrZOelQrqcKAFo1N32e7th7fhwP69oJMg6484CWLN
eaaEgtrco7d6qD8jeJd8JZz3FVrFXSH50vWqb5E+Wm52lbjS2Xx8bpWbAyCa6rRazOB5BLG8WI90
hM7s9w2Y9NcScbpWcJNXTcvYIslpqddDgKtyNSpfhkG615S8ix0R4xkzZulTGlJZqorVeCIMPqpN
WF802aze9Ir2/u2HvSFA/v1LQNfQLeAY17eD4ESa5qiMNd4owIWlnJw2g9CxWoeJEP03e1HoKqmD
6hTwaJxJN+DpRFK3qwxY3V1MfRTN2OhkCZJJBliKt3/ea28CJLwCVAg3bXlbXMhjZsqpZj7nCI2h
g5h+NuvgDLnl99zDEagC/dHpVDOh3Hw+Ko7zdlCI5yCRXATTMOPUERaswdLMTMn+eDkvYm12dtTY
I5ol4pnP9QNqlFcWt7T/ZYjN3tXoAtgWIXKtxlEoLZ7MvvXfXsX6r3h5Sr58YusTPfk+afgM7Fbx
LKWoSCOi72c4kCtW+OeFAUh5Js3gIRhBU1q+jMOcgRtfYj2vFj6Kclftgjv5fXDR+JM/fTIZOhl+
vjtLhlNfWd1p1M3qrIZbvUjXqIPXvSt2wwEZD6e6qdDRPYen/skh3D7K02Cb2kepw6LIszWYsrOB
O+2DC2w6fdzOu/05mZD13/VWrE1xkzCIK1tiGYPilMqXpKoddXiyq9jJ+jOF1LlQKw7zZId0w2LG
THq477xrC0CGh8WQ9orKiHf/51tRNWmL6poKMnBLYygiWiNRm3wUZvokBpkB47Rf1O7Ps9C6Bemk
2pzlv6WIJW3BE6jS86JPuxZHIGv88fYyXqmBTQ5WTlWTVEdZstkHHKuAZIrq45Cx18OD/B5/ZMnP
bUd91x3SC+6viIzuxOy9Hff39Er7GAaIim8qaI1t6WCM1cLozP4ojLaGB9bKdelYoV00Zy44WywQ
Ncrap9YAkhgW+M4tFgiwRmpCnvgUoGza2917MGVHIcKLVJYdrTO/dq10h1qQ2ylPdqCigHIMZEZu
86LvLQZmtlUcmmA4KMXg0U+67ur2Pi/+PN/wI20NPP6KNFW2m2mhHVEkZfypTnBlzuurlszZFYEb
6f371AA6h34fGIL5sqJFMWKOmjLXDwwUoUp8pER2ePvlrB/Jy+/Vwi7REJpqKDT3t/YIdizNVakm
n5KL+ECv4jDvUBC6PnsR/D2br2HA0Vg6/1G2AoDoX5VNU6af9D3EHCRmqUCuw2NMFipQh/lsuKlX
uH9Gf1irDpoF5mo7j70Ry9uk9igvsPINuk8JbMDR8htktav+zOb+/VaNxyw4JOhHWM1SP2w+qmG0
LL0a8s/jUdn1GXjv6ZKe0NHe9/ZBPQQ3Z6/xvz1KAq5ZiKaBeAVUR+veaGq5+qzv7WfA+S4as665
ZzjqA6X0quvA/1uR5v8Pzv4Pihwnn8vvyLVy+Zx/iev++8vBGX/pb/yazODMlsGLgz3Ep2b11vqF
X9Pkv6j0+COFZsPKvyEr/g1fkxT5r/UbUCDN8APQ4qU6+HtuhkvGX5bgD1fiJ/8nOAR/Mjhby4h/
v26+aoZ5BEE9l/IWJ7bN5ozZuEIeJcnJw/ZCSRlTtcq+KzMXZbYzieTltvw9FE/i9DRO8rStU5tQ
YxLgNqJ/FaJvnQlN5pM3cPfrx5/CVzd3iV+BNK6jaIlSsMm/dSLwiVqkypScsKnukFX+iqAecvmJ
183ZvTSPF3oiPYq++zjI9mU6FhcxbacoX1mQg43wKS46mhn9UUH8z48y1tfJwFPfGrcFLbjlOAgk
RxbV1dykt0t/jlayuc79FsPYSF61fRph6USM9cq6eJmX7LpDu7P35S7caWfEMF4e2r8H2/R7dKvo
jAwQo4MFWYF0vnxdBudkEzaF6T9BVowlHwFvclPBiYgBZ9Cyon6+SAy4ECWK9Bm+6tmxHdEQBwAZ
KvZ+Wijt/qP1/XfonyTI0+KxkpjYyIQOKOrs0b5Tl+hM0/q1jw8juH9W97NcOQmByyyCwDMhCqQ9
AKlhOGAhqB+4k3lGk25T2f32IH82O05CNWrfTl1JKASq/MJrawf0RFH5Selh1u2FbrNXEk+PcWg4
s/E3CkB/h1Zo7pJLqC231V1q1X1SZyghTzsBMwWBzpahmANqzlNuBlwXYJ5cKG7jAjRDJR++yZl8
8Fri0U5+wLqTT9ZujNQVMuA1Z7wvrsR+uqpuAw/m/K18x4T1iCfh7dlyZk1m27x6GnP9TScxO2wE
pBJnX6f1J2++CY6R2+6jx+KWboUz4YDoNA+RH9LJR5j1TJn7U67kreDrvjsJPiptlUJ7IdfsO6//
oLvie5s6SDz4yr69UGM/PWtRcjbm5iDJisUI4b9IDpqLfniZ+7UrufG+8e39agwY3p5b5aaY/31f
bc6TeknyNoXk4kQX+QecO6rqVvXTe1T5XQzR/QDNS7rzeAeA3htcVKZcyTvnT7iZX/z9I+CEwdQS
BhovmwSFeNYcWLEgI0XanWaNlwJKUt8xDUJv/2A2Zone9/hZamUXKfwzPaNXU7DBMQdzXuY+s0nB
MEL0xC7hG0lSsx9R6p+Tcws8F2JtU5xsJc0SAxoQhFBMBnrL3uyVM2XBujG2m5VrM1h806Ba3d7J
dN0a0JXHfmBGDczsUCnoroR1r5THqTqTBV9bDOJqMmwTGjmWtXlZJcCXIV6dDuI596v2sbDO9aQ2
xf6v/XASwt4cwbkE6sSGvOvo+wxvN3852G72w9yrXnTMd5J37it49YQ8DbjZA7bdSEmQErDzJk98
SDyw4ldU+/785WxSe3kV/H1xm80wF+3QSjGxqt4VOBL7piN/qD+pfrKzvHEHG7eK3eJDOSD83Ljn
vexfS+Sna930SId2kaWlJn6NTiCze6T5H6vhP/ioBNwRAaNzRahtEhnw+j6KLGDIU/w+xb1SFM9v
n0ev7cLTAJu8lfamNld2v6qq9l4hPRvxuSP3tU/qNMJmnwfBgNOJSQQlwnDEOGiru3sRu5YmH4P6
jF7Lq8tZW1/gvQTu7pvn1cvGyrBqOV3D21G8b5JzetuvVUlckf47wOZ5jajPL3XGC7GwQlHFiA5J
kV3AnPDNyHp8+928WqycBts8OrDIQRpWBBPvq6uEKRYel60j++t5Eu4h7EUfcvPA/HRXXGt34dPb
4c88y63cJANwA6NWnmVXvbMxu7SXd/+7AJtsEQQ4IZdrAPwmMJ94bMQ5t+BzS9jkCDC+bVT1RACi
7SDYJp2VvX41x568o604bckks5kMQmS0pKglP0W3wZX5qbzS/GoPulj5+PZDe/WQPw24rvnkEIQl
o1qLta5pxLczR64Afeu2cQzj0lp+ZEXhlRqCaujcnwn8WsITdAnoWaIMpm37UxD7M6A6BKb/eBRu
9bh8qRgDvMM508e1YfShlFz9Jxef06Cb6lFqW1Gr9bpaOFxjA5NFOrOuV0u30xCbnGEAMOztdZOs
AwfrQ/8deWYLAWVGfmrvCS+9oEPmqjvureHVcC1ibCzPnpyvnWZrkqf5gVcS5NCXb7XQQ7Wxl4ZP
HemTQ78PPLtxFdS03mmLg2M3jlqoOLvdPtuLlOMG1YFDN56p1V9Nbic/YrO17Jbyapj4EUqduNp8
nUAUkZtH8Kxvb6XXd9K/i93cR1CcKxJdXuMEGA0skIorZKfUMyLIr378QD8MmTbnOlh++UhLkYNl
HIjSgTG1xJeyO5OfX1/GvwE22SVWEsscFDZOYdA6knfLepG0zpxor7+Tf4NsNsYCVlXSEoIIhFsS
7b0y3STw8etQP1NqnFvN9uUbbd4aayCa34elf5Bw8CuG+//kzf+7ms2bxx+riSqDd9KnT0mJ7dN7
WZnPfNAbXb9flaE4efGbnDEqFVIV60qkwslvhFumToprHNixn6WvPz7Vj+ou888XwOe23CaVtEqY
VPjQsTwRusucgUw/c0F5bTswcls7tQjTMS94ual5dJqWmqxNSa5qZOpN2AFqpbnAqs5EevUSfRpq
U+rUwxTPoU2oVbJXdYVrfgm81IVt946hC4lIP/PBnlvbptypBwUpsYCA9A4dTa12SHAwgXSn4Ovb
u/DVBtTJ0rbttLoJaOSFFFbL156RtvzByHaKl2FSAScMlO0DrKCzU6XXPrDToJt8BOqdxpPM8vpw
vLFMaNhl92xAen17cefCbLKSnCsGOC7CZM0B+LIz0vDRzyEqXq1CgDpBfeGurxlbPKiFVtVoFez0
1Qi5wGJH2dcX3f/AO/y1T+o00OZjzkro3wzjVhkTeYdsn1OCVn77ib2y71ZlSSjzHEl0TTbfFI5L
FazwMnB6MIro1DRoNjYYsULP/fN38yLS5pNSjUHOuoJI0XIT9hhvVu/0KTiznNdGDi+ibL4j2tfq
JNVE6bxlh1voDo6G217nbuoiua06oZv4ofdn48ufWfckqiZvmg0iC0f4PUSFjEobfnHyvnbQkT2z
ule294swm69Ik5NGyaDc0DbxGxVZNH0XTedcAM8F2XxDc1fAoTAJojcNhVjjJ8Pid7l8pqt/Lszm
bKfRZKh1QxjF+NrzpIR81ytf3t7cr10iV+FSm7keXabfVE06YY5hXRSBY9yucxh7l3mV6stUs3vl
2HwuvcodZSdt3fmQfTqX0tcNvemnvQi+KSqmoLWHAusTnHee8/AR70rHVG6t+GBpRzjY/8neQCUG
bqBgmL6t+LQaqmsa5oFDy5lO/qcSlKQdPZ95oK+mi5Mom80xGGlZ5RlRiiu42CjJdXdUGIG3NvBh
20DIXT40xxoTgXO3hI3W5d/fGOAUMGAGCJ8t1DS0AnqsChNLRcFd2gv2tQ9UqWqu0Sjyh8O4i8WD
Rk9/DP3s88StLD7fZN5uWjq7aHyA/QEfA2RhCz/MbdkImlZG7OHK8sU+5rIS+8G34Tjv0I1z5cvz
696eAWtIWq+IDBv823m/L4sefcg1DCmQ07Z0RgeL0L8ARznzLa6z7xdbdRtks1VTqECcZ4Hm5D+0
r9Zx/iR+mM+tP/uqP3+Pvq4TotqbfoSakyHN6FY3iKF4ynFmXFXtA3/ev73NtDWRnX46P38P2H+g
TwbQiS0ctq3iwO77FrGlHAZEfoPwYHCNSNhjsO/38rF5N35AYFR30di6kK7BjKgwynaINkSf+V2Z
Eyje5GMxxqDhXKr/renx87eZEG95GzJc2k0Stqahm6QFyQStuRBVd28sEq1yvQrdkKa/ojHRGzQT
Z+0hu2QocqtJF12KNc/T289o+yX++hk2PwNhMxrp61Y9bYWgG6erU4lgNzqOUnhXdx9tOH1qdWY0
+lu1sw20KUJo74FcSNHT6GoVY9LkKFvzOzAWNyKpr8FrPg5j8cmobfCXyp8J2RtoUbH5Ydz8s8hN
dRLiopiVA/tg6IdqP88wGpogOSej+9pXfRplU5kMnVH2+cAK8SkqHE1WEbCsL8MuP1Pjo5y92dcr
+3oVm9YUWkjIvG5emhEnyTJwJmFsbyIMQSoNbyTRlmxZ2HwK+maz1ozqU9HOaMMJs+kNzx5AILp6
Z0bPU78MidfL41D5GSYGJcAKijovV5AywUXcwCwMlOwg2IbTrH5HiyN4Lmlo4BY81Z11j/YJ3ENE
IrCsLpV2LCY0vBPom74S9YGoDxEciVgHGDLoY+KpCZo0SBNCONVsxFhHTSDCuvTT0sEnDaIBA7uw
1uu7nK5GuZ8zGRwzah4KhuEd9Em/CboejdUuiN22ZLhtwnHr0KDx+gGic1kwC1USBeqiGkRwFFX1
IUReMfcX09Q+VZMl5X7Q61boCHDM10bUF7krSZbU3qphdBjGch6/qTNXxmNAyviUTZr+uYSx/NlM
5uy6Hxuc23K406QCrewqrxHLCEl0HhAxT8xC0vewMWf1SlXVsQM2EcvmTh8XzTj0DVTpB9RXUDNE
hTIy3NkYA8sF5BDz0OzQ6PeR2S+N22cJOt/a0vfWN0Qb0DNCylsyD0MymNqdZJlWcImkatj49EsK
XMEbO/8elGNb3eTIsY13ypDAUsxQN5uUHIMY+Borfc+GpjfqvPsPiOHVaYw/u5RNj3gJj6bsakWT
j3d6h8IdrPgU3niS6Ahql3aL4VY5p5qNJu6UHkcEmZDgqdENx5sCyOW84jtWOvLCHFrKw6+RBkmW
IgVlKb+palPz9JkX7zZqU8Z3ciZH7+K8t3ES7eRivhgaU/uR5LBhr9O5jqoHNJIriOLSnEhepCgF
ao+N0fzoIMZnjqx0yAdPZhWXrjI0hnGvlVKfY5be09QvwwUDqb7Pp9FZYVflPcJWeXEIqii/S6NE
lI/TMtfD9VRjuxx4/dw0ce71ZReKyZ2yyAbxUoWqujwIWsOz5kKbl9TbxMIW7X6OzE5c9Ewb50Nq
zsFDqYs4/KIHVkfPdhqBjHPHsyOnwSsRoGs+9XrlSBWaz4qrhtpEqdiaSzhwGwpSzO1LaqsmdSLk
DBT+j/Wk5fW+bbIlVy7MwC6k0G+lspxMr2rmOvymVHExPYzs7uYpNPUga1xLqtrW8ntjlC9n5JzK
y1qtVNsrYjScoGcP7de+SzrsnbEc+dIqU/AxhZOuOEXalPgAi0kumIhBX7jHRNvGEL6TLBswTqd1
Q/tNWSJtuDAqtaVjFsQZz96eKklgZ2qPKsIp03DRTZoZu3FrcN7rVtcIBvOxMe1iA1XMXR+mhvlI
1gee1QilOihNFt4qZhcGu8GOQwO1kKj5CqW0G/aaOnS4fw0LJiAQbVUzuo2raUFrK1kwclKrykrp
XBflYzV3cw3GQlLfx9mS0HeQ++Emy3mBlzZeAsk7YzJtmNV5oqq+0mJUtTPKenxWI8iwXm8l/SMw
HVQ0BxnetTMEUzqhpxIIE5nSqhJ7YGjDcIhAKi23RdFaxzYYUhe7RguRVrM9jmU2hZdGHteaZw3K
VLqLWcO+1tuBrnJkW2N5KHsB1780CkC8QumQizPrQsKRqsS11InyWSpdMxGR+BaW0TB/zoxsLlz0
L8PM6yZruU6pGox9ME96f2/3JKGvXRUmxnWDOkzgNXNhPUlzM9oHBFFL6pdGM+LDnGjqZ0QmrQec
gaujmSzLQN97SRMnVOL+KcsNsz8G6NB9m2ajk/dD3FSVX7L7yrteK/iQU/zUQ28SRfxxSjBSdrvA
RkFaaQfLXfQoKF1bbW1mkKUOZhmJaPmmC8e52kl0Br7HIk0GB62ZML5YZQ1AM5dpOzmllTbP6aLC
rDWtGvOJ0C47h2PDvBpmvfiez5GkInVhSeEeBasMiPA8dBcodKlOa6Ml7KcCfR/OqnhAYTNHqGGf
ZbNp4SY0sZ+iUoyYdjHlVff5PMMeU2vAtD4A6HE9yapi2sdtve4We57er7usuFHYyHAibDFe9hIt
nrbAFLsqlaRw4hb1WDeNsza+EVaYNEf41xPiIXkqhqe8R0fJL+z8QeXlXSDo1AMK6MNG+xAHyyL2
Qd7EmSsrrdgVg+KJNJXu7SSYP4Vott2MkQ4GnwSHgl1QmqEzprEx3NkJfUI3bNP+XZQhdOWJWMug
eSLayu0oWwC0o5aT9H6o5Wa1HzgvpXsLU7Lksqy0jllwgeNCY6rtcy5FakZFvaaV7KgvsyF95BRQ
4x9ml4AIM+o60WrHUqU8wj4CjeGrigP7S2t1luandorEiNOaiGa4cL9z8X7spMVy5BL6sqPVc4zu
+aQ1Znu/iLDS96WZyeFepWtL9m0NhIhjtbK7I1LLwXDELs6WfNWG7PAUDaPQ7udRz3QXQnCSPRYi
CSw/ztO0PmQiSd6pQ2rqnpxXtHZmTTI1d4K5PiCz1Qn1B6p5ItvJqj0lFyr5mHGZnYjqthAyRY9U
Knbj9VkjZw4tIk3CG2KaYiqdCicvG0tCBPiHrvuuomug+sghdJOfFKk9I4o+6NKhysrQcnIY7ndy
Lcb2kKJSi566jpqAK1lDchmFzTJeyqMVoxkRlWG019NZOtYZXLp9vuTjVbQ0K6tNM+Zq8uq6CgMU
tAymgT5nYgqwYpmC3Be5EQ/eHFJ2fetCK++oSJNhGC/rIlk0H9SJjKADIzfjKV3Gzr4cJG1JDwnH
2OzxiefGDs9oONZyHvcxmjgd7+2ysisJblFiqzk1XawH8bGo4lw55EEfQd80ZzMt7uFFT/Kyw3nW
0i/KeuEUvEJeIza+NmOWV06Rq7UZekbaoBPiJMGCiaBSst/SQ6qSpxpUv9I6f9f30oWCzJdLHjHl
21pXv9uVCuS+l+xjaU1+xJ+FYSOpVyjjCuFVOE0GVo9Xy6QV659Ji5y8001UJLAgTZeHuLcpYW0p
itOdMtV78t+Yeba0NPYnBL+kiJkHYiFLnjtoGJggB6KpsWy/r8zr0JpqB5E/sp0qNQuAFV6+utO7
sMldI+mHg9XwRY5lLA+XGt/ceIsuVo7rjUa1jsJJclthEDg6tpzahq/HHbtoDidzX8RB/C3kdiFd
ylEZcZFMYpJu14+T4Rdg1kpkXbTwJo0Cs0OdSNyhK65A6A/XDMquWe7bzNxpQgnga0/h3LiJUaJe
MSjp4ISL6WjD0jo18vLmLjD6Y2/HaeBNUgJvRdkbiRgar45tFDrUMVMk10KwElSVomZ7OCQYoPK6
Q/4F2L09FvBhrkWKQ+qETUx4aWVtON8pRZxKRxW3Ga7JyrRXEIZeJTUthoc1pHgmokUVzC4F3/Bf
pJ3ZktxG0qVf6IcZ9uUWQGZWZe0skiJ5A2NTJPZ9x9PPF+x/WllITKGluWiZtSijZwTcIzzcj59j
+zCt5vFjHCLh4BUQUPrZ2P3Servx6KY00VOlzJbuhRrkZ37TRMWN7kC653UGgz/3ZThJzgl9Butu
ZldhEm+kSXY7iXYSEgl9at+EQ9RoT2gj81JQak6mw1LAVHcwnFEZvZxUCsbmqI6MiZRqmODj1GGA
BPgyYKqblgdujuh2SqJP8JpAgQnVn5WmCzDbPCuar1FSSJ8Ax8ry0wTbnT9HaVf86JOgWw5OTXKM
MuSsyn7Ci4mkQ3YezKAZXkzJkX/YTHDPL1llBj8qRavC0wD/W+cbY42MHKTc6KAoBSccpVp6yi1t
skMX0e07TKqqwHPS1HpyhEWlgUAazhenwDe0sZdmcunR7seDYYYdgtEM59RUx2Eob17mwJmV3s0E
hVP/BJS85aNYBvw7R1obRv+tgkZhPEqQtIRPELtaz7ySrPQb4W/Jh2h0gmMCKaVxiGFwLG71xVoG
T9bq8JuxyAaPIsuIkOwuJu1D28VWBQ8O4rbTYeRAv4PchJd45DI8hjpCr8agfkRvHZBrlreOu3Ro
Wqth65wr0K/3U5zCYTWGk5be9LPc/2rSojIPC+RRn2OnR7WloReNHvZ4yuqsOOH4Q+hLSPvezqUK
30TUSh3CvYUW3BZ9pPAkm5XkIani6c6oYkqvjIuFDeDPTO6OVlD6aa6OrjH1EtD/1BxhYrFzrcqM
E82IEpTBYE4JlEyBFBzjKpnB5VVoUPt1qcDLpBb6rc3Z1p4Zx4fDgG3quQ+sYQ7ugoXP+ZIhaYwU
bVnMQXarRA5iTGo2z+ERErBbeLJ+BgzffE4qowgOdqdn6hHmGqc4VbD3+mFLUpcYsOjIWvKcWlKV
H3S9hKs/hE8nguS/KV+aME0mr22sn0qWta5e1o0vG+ldhMNWavcpNSGfhVDnQUd8xDaiH84IUSsE
qIjzkgFoMJrBZQPLbJWU+XnRE+C4fU1KYzIb8HGaYQ6inmcFppuEEMHn3U2cO+pxUeaz1k7j8gSB
qAUFkFTwWJ+HvjzPeScBcWEzD30YRYVvGgmJUqvM0XmZBbMrklO5Atqscp4H7k53kcghyDXqkz5U
BkRIM9LIJ53RCjoIbc6jzIDwHb+W+LVy5YTyqbSNxrzJZ0qCPDl72/FhWxxvxyYazHPCAHZzmoyl
1pHG4gd60VDVnR8zYmzdK3bHKR4vqnSI5nxRvTQJYupCjlZnD0tcaMOBgRBkYHOzjZ8TJeIC5F9D
G+QkvOieh15vfrD3ImXizf2vWOp6v+wk45nXitrcSmHuhH7X6rUjah6CDMxsMijqW+NrCzbIk0Aj
VLAYSYb9bclbeQaQO/XDnwuDzzVo4DbrTo4RhsMxMFUH0FBDeJ3gdZ20p8jivsqg2ln04RBD7PUr
kpUPkjEa3fchGNkkB+lajq1AnzQz9xaVa5pnz5zpvC97HVr9U9fBWto/ypWNP6cUNKBuXxaeS1UG
Qcg3mRtBgUFYaZnmDaulD92aWUFYz0ylRlqsGlVT+pKh1hq9ytlk6QlYptnIFubwrCq8zbQM5iDD
nGLrbJrF4jzYASfyyVCqyHyILTO+D0Y9NgAz9v3XanAi9Q8Iei2wGUaNcNKxRNl4+DDDtVm+RlFY
1Sc1s7voo8mdJJsuBUVBzta0aFdqUZ0f0sW5AbQffkxCDBS5kRpu0EOALFMS/JAO6cK0BJzLP0Jb
n6O7/6kc9B1Smh6oSyya6s9tF5R3kG3a94mhpeppRPKl+PA/EEi1Zt4x6BPKZvqTp0NYHKCDKix3
aToqRd1SAohLKisIj+/XTa/qt/AawHVoqsxR2gr6dqsaXDxq/ZhmYDKHL/YJGQiS94MAOcWqG3/k
qx3l3YaxqNFflrN/mxRzpOwi2e165CiDUsHmQUVbmgPjaCLBcZK84Lh4zDy8QOj8c69Zsm4arAz+
rkNeFIcDJryysMJgVH9UE8szUSjd2cbrUibbyHwyRXBLcWhQvK0/qzFkLNaMCZ2A6RBcshdCIw9y
cvIkll4zdJ0lv8l05TGZNGbLydfNr5UM9+1Ot0AUgS9393eR2DYtcK/sLn2Zt79ENxY9lSrI0LoA
Bb9Bz5xzVJHlp5C4glT+U1Nf31/7encxaAJmUGT4XMQszcpgXatmC4ELBgVP3JS7Trg3IH2FJv/9
Bf/a3jV8vc+W1hm5c11BOlV+4ynpGifnDLD7ZH54fzlr+B2mHJR2KPtBo8UAw+pLJiVca3UzAkUF
YUe/tzbzgzUYtwalRQlaYLvoX9NiT/dr3b/4t1ULWR1q4bK1RitXBWhNKnuAKJaSxBXORflhKQ9d
sqfouhXwrO8vS6vy/jiOmjwpWBq96j44qRP9wsDX/d6vA7es3PT4d2c11mtb7SjTx7IljVgcEng1
u8zjNXp4/6OtfdAABAUnGV1tW3yzNRYqTmDJcuKEMbLWsm61NM3vufaanebPlhXmaWxYy+EEwN7b
0EqCUtWdvA9I5ymTGvZ8N8zDzd9fyaWNVX8JqtC4nxxspHX3gmyRu0zdTn/zqoclduvSxqqPBFVk
UZUzNqDM9JHxi/Xkz2RMuJS4yswPcOX7LbzZQlrt/cVdoa3WltfOR2FqtuAGgPvrID0tviKmvzzl
ZPcH+5VcAFQreXu4Y3ZFmQQbnkwtBfYCwSXC0biGKHEQNnUPpdDvAVQVCIxGrnmzICjRQCSn+4WL
YHrlBh95cBxV39RvSfaH271AWB/N65+x+raaRQ1fTmE+m8s2BLSt5R/nMszcJlRA8pt6d4Sh29q5
D7b2nKljum/c77LNwPdbr5VrG3qRjMW3B+2LGT0wOmAda65cHdY1tzUOiXlk23fZW9bRIi4itMJ0
G4S4IK9bhT1qsjm185pWPcS5Uvc9H3bwsCLc1jedwD/oUDzzVddYgEBLnL5KdEZuAu0pSeuvak7L
l33YoxC7un5+L+XCkljqRQLRKWncsFjdbef0pVqKPzQoKF0Y642SAukHeGrcLn4o2k+t9mknYjZ2
kSI5Y2FwWIPZWSPSwmrux3KhGzufxwNjBadKdsOfYlZTQO1zyjO+9fF9m3smV0GqhVXU1aIBXOsv
hvNR6An8/xlYewY4wqESzXq1BaCi3I3Gr/cNXAFW+WAXu6asEWhzJZPDi065XHlQ8U7EtFd7+Wnw
JPjd7dPsM127q+a9jm9TVkGlWA4MCBoI/nWkKXMbtyH4BBc1kEMB+ehQmR4tvMOif5TSciew1ykD
1pjQJrJ0kneDktVbpzToCmpNbxpu0cLZbeEWaXpT6V8Vy9n5XteBRqEPnilUtyEIAED21pLV8sSC
wdXgeXIr6eOpROonKg4730z8LW/DWTxC4GIHyizDeLlaD5ifCCW8gd2TmeNjftDvkvR7mkXgD4IT
x1hxV1PBd20Jnsu2/GBkNc0BZocp73Wa9r3vZi8bsh8k4E81Qi+lM31//ydu7cPlL1Tf7kMyWcB2
zd5AfGIQNJauVrXHQdtlZtn6spd2Vif2FBtmQ4XDQETUNU+IseC7kqfdcGT70HR/F3Qp4dHeecNc
h/1vSSvRkhPiVeuR4bLsS5VanEFvJEd7qWw+TnW1F/obS4NRlWsYVlXjmgMjDxcamlRYgeEbdzl4
xzr6E2mdJ8kOdpK1jY9lqRCfIyQMm+VVHj8YaJyMpHGuHtNTj8/l0vrJ3tzatc9ywZlQvgLM4bm1
jgzmGJ28reyRQajmtj2lsNnQtD3tTbhefxrMCCUBwH4GYH9x8FzcP2loIMteYCZolButqW9K5/i+
a//OkN9GHyoKxJipQLsomFLfmuhA29hmlHHPzAAW3Pgmg9e3u7PH03SXPhQ3vY90opu/StLNvJef
bRn//VgVJQFQ5GvXgzKPymCCrFHdIGXo1t+XW/gM77J/6cXRJC/sbwN0A9zQ174GOzG9bRstBEcD
GMM/VsEGS3+RqmkNgK13Ec2m+lbcWkfBUFJExzTz1B/OqXGzQ+w7t/VOsr/hPrgOjEgK2C5RPni7
6Q1LHhd11t3CJBXLJetY9VGPiGW0eIYUH4pEtui8A8xJQ3N3ik+sbPXJcSsZBKcha84V/CqXjTmu
R7wKLojY1fzlBoCAr53VIyrFsFrtHTBX+GMC5Y1BcThcuPHUGVWel2AFM1qyGazgLtpqwcn0xJw2
RKK1X38RVeUjGkDePl5Vvb6fqToJWlZenIILeH2PSR2Saw7b7cNA/ljcAkZGLj28MY7Nk8b84i21
w7P9JWbG7h6E061+B5bLB9IJcPLPneR1I6T57HB84fjQJq1vu4pxNHqaOj0BsDbOELmj/eP9kN5w
Lmi24B6HxUmQuaxWmxa2UyErR39Hlr8MZekVeXjSEQPwgoYGnaR8CZrsXI57Q1ebdgH0MXcNEPOK
uqnsRoq0C32l0Lqbxu6wQIwKNMc1LLp9Jgqn8eMCBPT9xV6f9nADUtSwrN+TG7L48wvXCsuUEBOL
DeiCVgCAVOXZVp2/fUVqQv4YhgZF8OKvP5otpdmUDMbsGl1R2F5JJUmhwE936/D3l3NpaJVpBHnS
aShCqK4KvK4oDNcAEpNqO5sm4m11ALxZzuros9GCSDK5ZdOA3x36GE7fcIjjcydL5U85LPdG/q59
HnwecQd7oEMArkG6RRlLralKIwrN+ocmsWMvacd45xtt5P7CCtc+sFLb4CXw1hVUK6iGJlxUV3uF
3MRHZjrxEQGDTShndtdlqHb3qXvtfZiEdl9xADpc82w2QaSm+ZKproU2j22mDzpib2ra71wXV095
k8LkhR1LVKEvvNxpc0YaJJrdjLieE9W8q62GVrLuJbN51waFF8vA1I0ClngV/Gn5OMPvEkragRZh
4lc6fd/3/XTzi/61cKG+dPmDQJikSpOzcKORT6CUDku2c4ptbK0oZlNiJrCp4axOMWk2hz5TmQwd
wuYWBgy3AM/W7o3faCKg3oaC2FcEiymUQMG5fmbLgQ4OpeP8cHoXokfDgVth/jTcFreCv0TxqZcc
6Ew/4EbH0dc+23fqjXTSn4q76DOpkWAu+mD58p29cxBcTXDxyTnEaZQAlWbOYl1dN9poaKtyGNzh
2NzTQrzpX/KzciMd+i+gMn3loXjJd2mirg8GQfRJ5UaYRXJglZfEsz7JQcC4ud2XP9BqoTGdoyvV
fBjGr+870JZLk3ZS8KZuS975Oz27cOnRGaipGA5n0Cf9zEyS5ImtVp+kB9sNv04nEhH4tv9BIL2x
uipxgHWWkOjDqnpCcN01bgzZnXhfzc/GSZQh9T9oZe6PSl7vK0IgNqJiXFPwCq0LyK2RjVUbYhZ5
+DOyP4CjGMusnoYbwdoMDBVmY9S45XtqEzuOdH0rvzUtftrFPmeFbRfhyCyefupulRvzVszoVLss
ylftBVNGuhgkvcwHFREl4vnCTjCqSqwouI5+Cm/IqxLf8cwnTHlesTtHu7WoS2OrRelaphcUz/53
UXfxqTuYaKrsPb82ElexKNzUocMF58XqmAvILrRwwI4Yo5TPZMv25+ZpujH94SD7HUrxXnmruinu
6+4VjbfX+JftVSrQqouSj/L/bmh6jk/jURw3e8Te1yf52yWucoHelACz6ZixLSZ2yru03a2i7pkQ
f37hGgj9jCD6MYGq3Cny5k88uszfhN6aZx+Hh/Ff6t7L8mpM7t/u+NfurdxxGS2k52Zs1gflODyD
7I/nW3HCUD/l+MweMwbV0le0TamPP+ev5s6Qy+aaNfJAyJ3RGVyXBBkdaErkUBdxgsIhAg4r27mC
xQre3lx8uAsLq13NLFDxqbAQKfaHxTBvmg6dQUD1Owf13kpWO2kWWjQmJnbSz5OvHvpTeBYz8oto
2nhM0eweJXsGV8FtpD3zGQsGy845JFHlJ+VxZ03XD8K3e7e65+oiH1ukn/59WMkP8Qvg0ro8UmIX
NPMaw9HS18By89YbLbfbGzbfjOyLL7e6hBYF1wjFLVvQe2qk5ambPk+144GL9fPgpHXP3R6R08Z1
a9soocA0J5AXV3CPfiTHsqOO4Rdfeg1vCj8CEX2bHHMPVWDf8Dr4UQCz7TjPxqd8Y3X1KVVQ6WMe
Taw086wwOSCr5r//KTeigCcuVRwaTZTK1i+zJRsROI4NlVFzQJRPxfLgRLfvm9jcu0sbq5M4qouw
S3uFI7JdHma5fqKi5sfxXRHcp5PmA0H6OVivRja5fVt/Au/qduBqtKI91M3frh7wfLpY7uq0tuuo
T1EU5ULSfqXaaxO/vL/W7e3kxII4jUNrXSlBDDelZ98ubrZEhxr9NATn7GXYcYurRjSnM0JDtGdo
beksR/yMixsBIXo91TQ2LKmMR0di3KYvtXMT5f8aqvTPSOjOWzwxDraZfxqKaeeDbkQ/1hldhcZK
ERpBb62XMihRVetVV81/6TPIVG6HdLS9AtA1WPr3d3QrBFD1FMROcPgh2PLWmMpBZiJlM1GgcGhB
BUlzsCSEOt+3IgJpdRnA5Y0mCIAuAYZYLQl8K1M2Gt8tzv6ojfmQgOnIhu/gFHfibdOQpmsouNNR
vhKBU5l674LanF3Nls8acJjJiR4BK7txudcY2jRlCOJ4ClUqZKZvdw5B7qrvUB4Dwm/e6Z1dfKzj
ZHqetFH/bpXF8f0d3IxyuLCR0QPQJSqWb80pU874SMtLUHDdaNGh+Tg8a3fUwl1w9EzYt8C6GPPe
S/O2/OPSrPjzi1BQp0FPB4mpxAlp4M55Tf5BFw+H4HVra1BgOcj3vbVQpEYSoiQwu5k6RW4bjc/R
ZH1Ulr2UZ6Nb/taQ+KAXSzErDpQ8Ywd1vftkNNOrrBR+wrRZKhWDhzsfza54zIPsJW4QEIySL+9/
QrGQdRAg2ADsiKPLuaJGSHqnyWHDm1xHXw5W2X9ume+qu3GnwbTpKZd2Vp/MqbRwyerfnjL4i996
6ZmOs3QYPMamveSmOlcPu+jJK446cWZeWl1/RjCuYE6xmt3Xn9H/OnT3TIZE1NCdg6hfSyg4GCgr
aA0/4r8qo2/kLW9+wer7Og2zMCigiqxpoWvheO0H/cBEm/7TQOmZUj5HG0fcPUJ7IokSvyHz5lP1
YN6p99JL/XH6ts94vBU/l9uySuVCU6+KcXa4SuT6DomVuxw5xPf9ausgujSxytesPtAzgNCLi6Tx
UVuWwxQYp9T4FTHj9b6lzcVw+dLuozVwRcpv9O08R11MUaRrO3ew5Hv0zfbeRhuFUjxJNNw5DOAE
X+Nn1JaJjaX4/R3rR9pOxTE/9cfuc/WofZ5OPIue9sQsNz3nwuIqYgZwThpjluIFONzn0JT0gud8
9+WwVYR4s7JVjPSzQRdCHKbBg3lO7+Kzc1BvtRf1S+N2XkYms/O9drdyFRLDksRtJray5ZnZo8EJ
RDX1uoN00r4bn4LOLbw9ULPwtqtTToWliroonCDrmkTYZ/08ioqlFZfHhrdrMb0YxedEc57s6C4e
T//AJS/MrZLfPBwUtLAmSBpbfUGUZnrMUuPP921c4fR+n20XRlZ3L9rocA8L/xiOdXsMIs88m7bn
/DDAq4FH9PsvwZPzq4OP+zx+kV7yP6m57MJVN8P84kesnNSypsG0kX6ChEC6MbvIj+bbIL5Dd/79
1W7fHxeGVl5qWxm5Tcl5IjKNBYQSE/aCHZ5JS3FqJt+yT9HD3lNM2Y7Bv/xm5aq2OZZa5hAb5qfg
W/wYnNKb5RZoW3iwDtoZstqH8l75xSxoRL/d2fnCYu/ec9rVKR2psVEzEYlxapGPTqPqN/rQ73Ug
977g6qAOQJ+YgckSs+h7hCq6LFn+UFuHbDZ28u299YjNvkh1INdAplJhPW3JVKA6HdC0Pr7vJpvZ
jOBHQeFPpmW5Sn+HJVXiSjTNpsF60uJwOmpx8MTQoXrzvqHtU1Mk88wOUCBYo0wWtVTtzM5FUTyM
vfxD65WefptkLkrSrvEp3o207Qi4sLj6UMABJp2DmubOUU1vEICHWYma4FP2qFKfln3tU3TYS7Q3
/f/C5uqTjY1qT3KGTcmJviti8nmGm1kz+ugQaPy/2Phe2MOXWt2rsG5/yP9sr7lq3rX0ncquxnCi
dl6vID9pWqQPO9qCvxsmVyH21/rWz6Why3qmTcWewl9yKwQa43vp0XoUnGTINH4GvU6hOvnU7PGh
b8bCheHVDZFlE9NWOYbTsYMK/d6K9+J6cwfhPBNtVtliSuJttBlpQMWuiEjA8uZFnqfzEH3NGOnf
iYMNM5CqUuqnKAGcc50XMcFdDDCezdTI5F9T66vpKTwMbgAGqta9lMlxr2MC2Xd2AnDj2AIvQFWO
lh8tz/UMUaUgxaTObGA9wo0HqZs5Py8THAB7UgJbcUdFWmZQSQixXVXLoqQDE5RgSVTiW3f8FL64
kte5XwsYzQSF/G6yubmnFxZXzhFEbeakUMO4SgO7C/K5TV/f6JBq7Hy7zT28sLNykTjMotAezcE1
0HxwF19HVGi5af6Yn9P70Xd+iSZN8Djt9cG3l0epjJsFuWJ1dahoTV4ORQrmJWZuzu5RcZwYzt+Z
29gIMDjvgDNS70eCcQ2oh0UgMgxhpGsBHM6UCuJ8J8vbXMdfJtYAAyXpOj1feDonUN418w0VK+Y8
P+98JPGxV0fU5ULWqIGKdpoFGElcNPGjmEWwDjlfB7EnsBl7DHUipXjP2Nrz8qUrI/Agrm5EkbfY
9hlmYV8rinPSKue+KL6/v7q9LVx5oKMEwdLLDgQM0JKFcQNU2n5Iml//xIq4p0Vf8go5qMsAkZ0a
K1L5UR9p0MeylwIXft/Ktsf9ZWV1P8/a//U4cy4AqEE7ou+Np+yZWEXOlI9MtEfCqYPJT5zXINtb
xLYD/GcRa/GKZYQDpVAFzLE5zqNzL3HzLVrrh9kNHCuH93ds05hFmkaXmLf775P3IiHMgjli/Bjg
VjHrx7ZXIK6aj3Uy+YOZ+bW615PYMyeOwwtzTg+k0nJylaoHfI+PVdk9tKXh2pTXpj1JgD1b4s8v
bLVjnZZSLYoSRu6RxN8ZKeh3w/BQZYDt4vb9jdz0i4uNXLleBblvqvZsJOw0nq5IN3mz137YM7Fy
vQhiQlXPWRDT+nAV9+hkzJmyo+20VRoALejAmQc9pgbg/O22VVnPsF0CjE8oZjOC7AXpc3Ss/cUj
qf45W/+NbvbWAXtpc+UWoa0WfaySyTeAl4TgYngwb9ujdMoO442286W2ujhvVrhyjGUybVW1sEY9
8L6ltw7l0VHA4KMdXYItD7xc1sonpGlJex2KPAg+R2jhR+1T01utyyQGL1W9ukeFeq+7vlXMfrO4
lZPkMC/oPLhmCG6osvbFfbMAWw7v5f6QxkBN6eh0ie3ak4OX7uFNN9Bf4K/AxKMuBTQNUNZb5yk6
Z4iRQQVw6pafBzjs0huQ+XRrqe++9Gj2ZS4DTcyD7OJBtv32wrSInotwtzOrq0eRzhuvChNUYIZy
r7hTn0zXOJd+9mI978q9b12dl6tdhUqhlE6SGQLeaLiSflA97Z7U9ABvk5S6qGzSfjE+Qxbwddyr
hW4dBZeWVwHTmE6saqNNdUs3Pmvm8KCZ08f3D7Sth5nDfjJZ7hgI862bnbo2yviQKG59gTOn/pzy
wGau51Anrs5pAKv4C+Czw/70yGa6D1Uy1V6Q/uIcevspJWXuo1wiboYv5ffuT8WNAGU1B+ObcjbO
yV16zB7kHdzLdtyAcKNwQT6M7761aS5qO2g67pPc9t+rYwDOR7BhC/ztLjxLRME6xQP8/R9bq3Mh
UNssNmMebPKZAyCDc4U6mrBn/GJy5I//gvV401/QsdbhCOAhuka55Y0cZ6rF6qYn9Qx5kRe/OIf5
WZzqyU1yKE67TbXNI/3C4spDndRuGEMiTwrkHHKq4hzJf5rVwwDhfRUdrThyp+SPKst9KddvAu20
47zir7/e4r8WvPqcuab1tNpYsJDR7D+UL8NTirye6ZtUh5TPyoP+x/zHXqlmqyIl4Kf/2ebVhzXL
DDINogaJ1uQZIh83P03QbB+E6vo+t/j2kXdhbhUnc9LSoVxSUcWf/OCc35iiLCp5E3JL48e8d6Pz
Hizz/xEn/1nimtnCNjRTEoSKbhbrbmBDGJfYkOg+FcNRgb3OKb4sytkuFBgwZe/9j7p5ndqKJmYm
4O8wVsdtOSqgEELhUvAbqsBRS1XzG/2mSgu4v/aq3ZseBL2owtuVWeZ1v0KRO6PORflLy7z+e0S1
7aRR7hu/Ro/ml4XD3c8O3WN63AWuCSe5ct0Lw6sH4GjrsZxUGKYeZfVudVsdw4P9Z3eezsH95Bln
mMQY+p9v2hvz0/s7vO3AF7ZX9zdW6eDF2B698aB7hS8xS4Q/CajV8LP9I9qJ080b9MLe6tKOipok
pKRLA0uun8Vfi5axter4/7mqlePUjeKEkLHMrv0Q15527E/pJwDqnvUSPpfP+xfYnuuIP79IRULo
BaSowF5vvTZl+zRa9cGxhgd9mHa8dG//Vscc3pvRVDMorwwARB3g2ZON9PSwV6Tds7M62KQaGmII
omdSZuEXyRdxzMCU4FaPou6dotagftj5aqJR8F4crE63IdVi06oowXW+cqyetRtY6+Sn5WweGV6Y
/fetbZ8tQJHgQhITFauuhdWl8QiL5+wKOtfe+qM1qcJFP7UJruJ0L9fYuv8Zt2cwFgAgA2err2bH
OfTJItcw3PEw3Q+3YuSHBw+IRuuzSly/v7atj4e8ECU4hnENxpneuqOm1UYFFy9I2LiR/bFFq7zp
7f4uZwz59X1TW55vQTTDdKrKcMoaogYlmRNkKU9Ursh7KUkEBdmxSc7qYrrvW9q8/JDxgN6G2vP1
2BS8cEP8G7UjKJbk0stenQ/hyfJmugYQxh6kxK3LHS/ZWh7irhbAONBdTJ6/3cmGt1VsKpnsai1j
5+NwSItPkKtDsTcfd5a35f0gnxhqMXSNQcHVR6t0yc7gHBMRF96UZ9GeF9m2frM/DbZ5p+P14pKD
aIn89+2yikhTCls4f3Kbf4Cz//ZH72cfGm8/9d3KQwHfIfQNDs+6elM4TlxCzTBwdWv9Qa7rQ7wU
O1DTjdXQDZGZo+PxQpa97rqohTXLmZ7CYX3gBYroxdnxwti1QBlFh7+twMWcKig/AU/m4zNssfpO
UR4yIFqzokExEQfuXXP4V5xD7JTqhx2XuD42MAXbFlV7CzTtmodOSuah7RZT1C20o5PC3edGRzh8
GekwbTclVUDM5X2b19/LUalEAqpFNhhPXDn84GhFiAQAQGjGEgXpZG7txLH4G96e8sICng6dnwkJ
7sr3bHQLeGfCNZobyz18rL/Q3jo6zbB35m7ZMUVTmgFj0Cfrkwl6jv+FoYnbJAL2NdypXzvXXZgF
kG8kn371Hl5+a/OYhGOaGUF2G5KVt2ElmDmVCqoAV7FIPfoHo/z5/te5vrSYzOKMwPMg9r2CfiZ6
Y3BxjZMrD8rdMFCu62DplqdDmSl+Uv9d2XfBdHBpTqz3Iq2Z1CIFrDZMbp4iK8DMgRn67y9oK3bf
mFj526TMCF6omGiy9oMZHfO+usuM3I316JCnwVkuooMtfYiDFxiOd2xvecjl8lZZm6p1fasl2BZi
urPjKXDjH9OTSH4B0fYfHeb6iv8CGLVxk73d11U6UKnNrOQFhsUzroBH4Aj3aihI7niryrmnOYd/
Ml/31ugqo8uXcshgcZ5cq9OerDb05v62Rl2jyw6zrrhWm7m9dtjZYvF0WQc7s7G4q47w4lV60EhW
hNoHMxv/RhC1HpXIFPJOh0LvLLu7T6nr+5pFXtgTv+fCY81lgQIn7Cl5Zp5+Vg92eljMc2Mff4gn
cuhBXR7Bwm/BrfQPagFvba+ivxBoc8SZxVedUcTwpdSDUdhvkbaqzYMF8Ha3dbjtSRfrXUWontmt
NFns73DUjnBBpvZzY94qvwcNmXW2n2Pz+z5CZdfsKmqtaRlrO8KBIeY92doxYJlwy4jIKWN/1L3p
2wBpxmnHm65TpLc7vArYAhWNoLNZrdAv7yCjPYACuq2P08/9WsumJ5HzUY1ULJUp47eelOhKpyKo
w8GUqnAQhmrSu0GijacOJa/7cEBe5v3VbRjU4JUi+VPgALkKla5PolqRGfZIF8NLnOoWNRrE8b7V
prbTpdi2RJjwQIC+f03q0gdLHqRqPbpljGItZ6Bz6vuK4nmYvtTK3lNSFX6/OgOYLTR49TDFco0K
iLSJsU1R3P33VGX+Uj7YPgO+o9AKz79Ej+I5KfnId6NVcgOn1JPxsSKKdh5FW6tmhAe0jA6NsLwG
j9kFCjmWzPmHcN5rNbYflXL5oBbqs1laxt/PceAW+cvW6qwFQzxGncPgnBPZX9o2cZc2Sum37yxJ
RPd6Z3kokF/L/O8q8R2zhflikxMHrmavyb6P2nR83yk3KvOORjZo/J4Kgn9odagtdYdnCPWCIKXp
cdR/1R8EXsX+GH1Xw1PxnQfKXbzL9LVxM2uAjOCdIavXr8TyylLosU18K0fqeKFbzeJryTx5Wid3
O2GnClTbehNZHpqNYvCJv/dtoBdqmiW9eD2MXvQxY6zyS/DJeergd0IBq38WB7h6nCV/aAH1do/d
P+DOYn8d+JU0MNLqVVJnWmjZ5YWoITfRIa7usz7eu4a39pO/XzA0mrYNGvvtGiVlGNt5CBmd/OY4
rll7zXN6t9zIz8GrDLkP1bg/g7vorH9433s20lXtwuwVWEftp2yOwYBEybe0/RxM6mNXqH4Y/yEv
P943tRUKl6ZWrzKr0MOuFKl3kUuH2P5eFepOTG90kcWoIYcYtQcLh1ltosWFNyiiPqyehKxlfmqP
NTP1lbd3Um2thUYcc0G8XhiSWxkqA81uiobbFT0DX2lfERjZcYgtf7iwsK7pz3HSo5SDhWpJ7jLl
5Jgo2JXWjpWddaxLbGO0AMrvOJ4iU79XlerUy+239z+72Ip18F4uZJXvDZ0+dErPQkx452pb771a
ro/QK5+kQUGOBo4iNyyy2yiJv75vees6ubS8Ohh19Da6xhCLW55TlCEkrUGBD52Mdg8FsnkGOxBw
/S5VMmC4ei40ddHUCEYymfnJyHiq6F5+o9xJ3ggN2A/zR/uxfgqPzsf317f98f4yurrCAmvsdCcj
16qV+aCi5NPbe+ncxhZSx4NsiZlJbpl1xasfjSm3GoZr5ZfO175kz61LOaVBFJFC85/p/XQowOGz
pYq3y3Sysbw3tleOI6VDGbUFtqc4QVvwe7RUOxfL1md7Y2LlISqoJ9R0MCFAhEhUdUfBY+54wev0
y0YP5wUw4eveANPenop1XzyADBO5PCXHaB01bhjAec+zuoVWag/GvbmBHIOUO6DKuioUmUMah47F
Fd03jT+a9+m8R+q6vYEXJsRaL9aizvGCfiEmBKlJ8RzfRT+yY+AXaEfPfv5D+Tne7T3itrIBUtW/
lrWKtRRtnIBcbQKM+cXore/8lyjHtfE5VLXX2QRcM/q9eVaC18Hyg8ZT51uSaXfQ2sepLE4pNSWd
cvGoNjcNsip/Oyb5cVDWmLynr0tniDGZRVeyIYhVurncuFXy+X0LGzf2Gwsr9+lDQ+rNAQvKEHwd
DUSyUYBtDcvXOr5y9+t9a1s+hCqQwIjCm3VF21spOTRknTK6ijZ6+tz66bCDSL666AQ3FO1GDRpi
Ua1dX6Xo1wUmYHnXUYrWTVLJRJjT+mSX0r/+5lIwRJnb4PmmM5u9xlf3SThkhdQZbt3nKlozFYqd
gf3xfSNXtx1cAFQ0ebswPw993OpEQY5XCS0T+CTiwN8SQ/KqoYIDO0w8k4VNo3YYZ5KtUP/+vt3r
LjGG6bpQr4UzSTbXGYlSWQXamDndK/2on/UD7Wm/mf3xh82sRnEOj+Uf71sUt8ubex0oGXIdjmlo
ApW4NqgpSZ+VcY14KSLqQRe5df2h4YYt5m+ZclTreie5u7KHFVto1ZMfw429LkrrejNVaGgiqN5M
6UkJZkZQWsuP6vbrMOQgyrpxcFOj3oPlXxM3AbuEZwsuKovK8VWDaVkaq8z/D3vfsSQ5jmX7K2O1
Rz2CoHw2PQuSLkNniBQbWGRmJECtQIWvf4fZ3dPhdLfgVM/2lVktIkNch77i3HOqyQtaMtxDR/a6
rocbdKo8prWxrVCMd1O1I8ULMewN458GLq8NVH1120QQdN3k4soo9oa9UmU+uwZ+fypksNFpNROG
LzYamTxbtPkI5hWIFl4lBEWAVAJ4ASXpYu+Z45wyzIaV2+3srJqg4gfH2lwVADvEcs1Tlmhh2akH
8GLyU/DyCA1KKzTMqlh5mS8aQrTseDbyH2c1qaphVY8SiBvw3moh74htZlcK8EGITa+c2LMbbi75
Ak/nuYyhXWeJrfW8XKRaui72rxzlMYYklbFDSpStcVCcRydAsFoQkIDSDcQqz1C8feKpbNZVDBrT
LPQvN3NyuuWd72WoRLAcMExfN8BDJQ3LtylV6BJKWCeR3ya5uZY2uLB/wB8H5xGPFZy7JZLQLKTj
1QnU0AYkWEIEpsUWAufHrELbnpdBTVS5w8rLdXY3IkOBniCsJoVqHtIGp84CtGatFEh68HaTfOuT
4o5CABb0GPnBpuVTmyQ3Uw1GtGF6/vimOh8q7PogrYAcD26sJXQR9PamTCDzG9izhObkqDdSdm+F
1z71eQlnAOjDle07uz0ndyNGinAAHEJ4cJAnnD/RO7eo6jvReQoWvWynIIgy8dc4R+rVHbYfD+18
84JgcY470GuGdsvlgSS4Gzy7byAh1n6vyBe+9jif//2ZzxLvMkPn6FwOPB0IYzLtGc+RGC8QCAfQ
dO+sQw3C1bUI6nzGTg0tnH0NSlxOJ0QVI4FqjN9Nt7VvfEoBdd2w0Vi5xi6OyoazAVw0+FmWaQJo
u2d9AZG8IIeG9JWmDr/XkIb6y6h9SKKB2B1vB6orSK4uJq+TYACKB6SLk8PwQoGgR/v5M49+2Du2
sedaw1o7//lGh4gDJCNAheTMbESLN6Gx+yqpjMoMCG7lWlXQF4pbvP6M7gzoP0KQh+qVnX5eZ4Bk
JnrloAoDRpZzpmb0ic6icDkLehSuIrsFbxDtTXjd0usDh4KUmmRgyy5H5kEFtDw0BS/3WlZf+5iE
MhNfktxb01g6fz1OP9MiMLZ7gBEnjc9UVy+UQ2ZJeM5j06zR/Jzv2dkM/HxUk+EFLQvx9hBDWSWZ
h45M6MZykHJS6Q6SMt+k0a54yedLO9sCITHYVKGisfR+CjfJR6Lg/UBj9p5r97YCKgENfO3WgN48
hE2Rwf74arng98Ak8EkURFOIIZe7qY89ZzQkhmdB0hgahV8rXUdW0URZ0bohlASOWvbXCTAVNu2g
kAJps8lwwiwvwEJaHEvuB42mOvJYemvZ9cqlfmmNwWULV5fhesLpOr2ZiFRtbnb4dFRj/NI2tl46
VtuqUe2Kp3Ue5GKLzzJuUCICZMtfrjPeZjE5FUxFNrQGITzKonEfh10kfhpyo0IjqN5WC2kXx/fO
6Lz53j0hdTyJDARZLODf6BfzyLYF4uo4NPwguaUh6BLX6W/ofMmePlunA13Mqa3h0I8mbNoB9OFf
oNssNinIiq1tUv0PyrEXh4jrwQFYAoxjy6SZa4+2P84brJrdO53Ud14+snCqnDXk1vmFj4G9s7S4
EKrGLVJawpI/fS4Ezg2T0cppuWwCQH6clBl6NA/23XrR2KMVlLvZ7xKa6sBtme5mMGb/2t3X99kD
WVUCW7O42CEdaPv7NoNFid4aBy2PsbddGdSlGw5O4n8ParEhsqQVROUwQcnWuzXB+luxIN3M9FRg
07anUP3Sm3oLrd7N/9LyYsVis0LSqoblueNN8l2jHma7cUiP7Bdj24odVYhSwvPaG7o2q4t0hNMT
0ElzXLQm8KwJmoRYrFf2yiUT4KEDs7wxOx/Lgh1vqyEh89HOC7MMiGH+RIPYWhPpxcP83sr8Kd5t
yKxODVbOpwu1kIcZcedE4xHYleh/wud1HpwjjIArxSCVM2e+Fp6HpJ1stcasiS4PWhNEXZB8tvm1
MuuNMUVxtqZvdGlnvje4GB0gT7aVTjCYtV/6CYXP8cDiG8v/urIPzwaGtDdSOUiuzNS7Z8G/rEnh
dhKNv82XblN+kuhajebOIPJiV+H0s7w2InPPQ/rT/L72BJwN8bdpXI4WsOkotS7m1O0yG6JxMD2W
cXznQaDuR8NVcqwLUx2NeHLWsrln9/HC4GJO7ayIRyIygA7qKdB4Vp+0mYDPdkzbVRHHs5Luwtbi
uhyLGIm+jqHLc/g2kZfKe0kKNKKzN9Nqg0mCRLOFXHz68vFyrk3p/P13Z0I2MoVOkIWUe5odewWp
YmarLDIk9wIucLf9G+ZMUCUi1p9xlItBFkU6DoaDfN/UWWZ8sFUjQgK1cHTRAtwLKTSaQS78Y5tn
juI8sTOFBNCHFvj3F/eXgAoRtKHRCzT6jnpQg2sfvByi0sqyy63l1c43G3I9a2iKi1ZdiuZAeGSz
MNfpxGYa27FsUQsirC/2aTrJJz+h+vvADfdOMBmXARzbtbGeXaQYK9TkQGWBIBusvYsTYkPiaADZ
KvKpnrrKoaUm9VoZ9tL5R7YRfY+o/iNpsYjhDF9NZd6AnKlW5aaAyDsWzc/BQVx86WiDDivaR7Yr
V3o7LpxERPTIVFtA48DtXyyinbDJL8GyFQxxrp+522dXwoJOZciqTMiVHXNhFpGVgtcC0Ors5y+G
CL40SrlGf4DBjYcyTm/HvFsxcWF7IBFhzjS5YCM8AxRDngETXFYDZAYd6PL1xGhpUAGNGAfdFKug
8cr+jkJfJF05geevoAN/fU5SA70BVMDyONQxDjnNc0CKtu4j38GJPsjPVuDv+t06vvDSTCLknzlx
8P8Zg4vWZkzGGPcYrZtXB1RbEH9fS4OfJ/qhYoKgZ2bonaPPZYXBATJsiDNgtf6O16RBHZY3eQhB
VqQVqudVT2xe/pOgAPZQAEZBA4Dp89J2lbd1kfACXFBf+ghcoTt26z/M6oHxKlbywvzBFE70LCeG
LpzFeaaCpRRK9zAljb3n5j+hwvP94+vxPAn7ezj/sjF/hndPAEg3wI6Ug9et7pi3Gbo62WvSRaOY
jp0NKlJ3Sp+BTjuqwr6Kk/zvkPf/82P8v+KtvP/7vLX/9Z/4+kdZTU0sEIeefvlfN/EPNJiVv9R/
zr/23z+2+Km76q14VM3bm7p5rZY/efKL+Pv/sB+9qteTLzaFitX00L0106e3tsvUbyP4pPNP/k+/
+R9vv//K01S9/e2PH2VXqPmvCZAw//GPbx1+/u0PvDbvVmL++//45u1rjt/7NLwWP1/PfuHttVV/
+4MZf0J9F6JHgNOANw54mj/+Y3ibv2N6f85i3DPDNxIQs3ToH/9RlI2Sf/uD0D9nHZRZGBzFIOS9
5rPdlt3v75l/4qeR355DMSSa4Zj+8c+hnyzSvxbtP4ouvy/jQrWw6i53JgBZuEZmAWRkuii6I053
TdlLPinffVSptNsg9jPUXQSHmF81NC+mqaxN6zvZLXLq5UOhJ+9moPb43SgUWjQTziJX5ug27lCC
blQ/fjVBc/Y4mYb5ZJes2naAfh3sLEte9ESfCBX6mQ6450fZigeedRqU1SguyYmMfcB6AfLjGl8X
SaoOrLPcEECX7JrF0juCUbs3AK2OmdgmpOmMqDJtvqml6r+kXo1MXCJl5UZx4drf7JyOyGJY2kTa
xmHtHdC03hWKLY2Dft42Pzrd4ENaunaUG4xQRvO2OdIxWWjMRFyBNbQkmgRBq5dlQFoRFEMlokJl
VQ85Kxx5UEbXgTiZxjlKoJP1kA+pu8NHaW9yboHzpeT03qomF84JBSx5sqsDVGIJCgSFok3go/3v
ye4z4LIH90tqDvdW/kVxiouvb7Z+3cOrYMVk34miSNqwQ8nornZr5gQeH+WuSnQaImNZbScuxfeW
mcltpyUQ9FAN+2nbHMAjqUQKxXopms+EH1VcUaj8dlJEmpfNtjIheRe5foJgBi3x9kb5WfcSx8zo
DmkjBfrNTFs4AR0MsG7SakYWOG4CBcSMCy8c8kRnYZ9lTvczs4u02rT5BOjM5LXmpq6kF47EamTE
ZeOio9JMByugUzOn8/jUHQufmF3gKWX4UeOO9i9H+pIEVivpddsLZ+OxThxsadI0aCqKIEjBrQ7i
pIhi2eYvRKAGa6L8PAl08FZVVQep5953nXYOhVUUez3W9iFRMQXPc9U+eBnJfiVjkqZBktXwWnnt
lk1Uetn3Ei920PGq/pH1yLltW5L3oJ4v/GgYTLHJZewdimk0n6gxdvdjVsqvoGRi0CKaUvrEDVrf
UuGIa7vy8irIckeGtI8fW9sWtzOxBHDGSH1mIZgwmbtH2h7ugU1BqRO0Pbo+pjwFGZtn5U95Rvid
FaPSGTDS8rBq++RZ5LZzZZCehWD8A9nH1NGrouD2rQkP/MbPjPRXbqO3zezmAoPrddNzmhkl3whf
/EhRxvyqCi2ObU7R3BKbftAaXvUrNTqKVTfYdFWZMeMbbF7rs8R9dG+oFmrQpXb7HVpGYzOwNPVk
AE1achilpR9TS9fp01CqLNkVOIR+OFR2A5pZbg0sooUUZYQeiOROTJXE49P7FVoys9I5ZK1V6f3k
NwCBjp0BwRfum8MugxL6FPg1/iGsmUBGu0wTSJ1yDSXMwRLkiXdeuR8BoP1M0ZSDxjCNpQp6eFRM
S4AeUEUxIjFCdThoR6/bxrVF9p4aki2kdut96/f6aixq/mRYI2AeMxvxlveV+0y6iW9HN28jIHtV
VIp22CdWyzccwcSLMNLylbBMPwnPjcFm3ec3rE6TFxIP8jClBQTOQDh6HJJSHlPTJ7cka6YHEnvV
V8QMAmRGuC9FpCaPH1ILLFTWoJxPqiHFdR4bxYuiZfFdUkc/xiPjkeGATLGwONK9wDzfQ+wti5zC
4IeWTv8ArP7/x/oPPLUfPdZPr4V+LeK3k+d6/pW/P9eW8adlAYkB/xNFH2Do//Vc+3+i2gMJQw8e
IyJeHxnmfz7Xxp9oq577/NAgzGbxsvmV/+d7TemfiD5Q0UelwQSE1/T+ynuN9vCl04pqJBDbgGtQ
tOGdBRzF6Ah7cNo68MpGJwdSZ062bbrCN38REjfdDUh0OiuoUgLqTzkiPoHjJ3H5T1o23cbPbGv8
6eY1rn/RDw57yHGxkc9WbvhkI/06HqKeKmDSAzMTnbMt0PnaRYV2LXCDj63fPpj1FKdViJaumgQ9
NMc9kFbELHt0CU5P4KXw1oJmkBTaqY0HuYiND0nV79r1SXntoa9PhsqfclYHjkqs+G5UiJZ+NXTK
yJe6HoVXHtHY3bt11EKgKr12WF2nL7l00WbYw/v4lE+NX4RDlrrNrmkmtKIqIvqvUKFGeCdr8ISG
0iw86JBBG3TU29rpSmQq3EJ1gXYLNPajuMVE0Ne6fATmZlCB75S+3BX+2KL3TtfttUkcDwiCkZrf
e6Rr5c6ncbGBtIgW33g95T/4ZHZpaCVufFvgvjzSMuWfe4NUZliBzvOnL4b22S8M2BxkTL5Z0oRP
xLRp/GjMDvIVJR2tHn8xbu2w6JDagB6O2egtRD/RC9gmBMq3qAOh8uM0djVdtcQDlMwcOP1iG3EO
0CiF/vKUllYJJwJB9N1UaBP3J7BEFIkm30dQbZBGRGBFhkBT4pZ7mSCQyuWjhlpNVCVxtzVtP/s8
FA4Eh1uom96knJXlbiJN9RmskOh/zGeFmk8Vp8q/MzxAvCAdkMlpA12a/pvPh2yGtxnZeDS4yl7Q
3QNUR5uKUmytsjJE1PajiG9QehnQAqdY85NMyaRuQcJmP5NkSMydtgBtx8fm6VvljmkeqZT03pb1
vXiMmUvwYOpYZSJQ0ADxjkmKqT/QxmnQ6qpSH8lKwJf8DTgp7O8Z5gQZoZIJ6PgC+e1uJ6vtxBM0
NoppazZirI8uB7nmXaqEaW88afIXh1eOE3FP60+pbFvzulE8nb6xtlPlfiKDlnsfL+/P1HbHH7Hp
jEmUAvBgR0U1Orel33vIJKIJfVeS0rSOPdeTWwbaIVkcMeifg5k9z+kDQZJuvIfG91hvHE4zZAET
SOLc5XkFFa0mHvrmTk41iSOReKCkguJ1aXt5UBaj/RMvWeG+jmnHvVCmkJfYYlkqUH5ZpPXupD9k
n/teUxfPZ07iAAV6aoNl0U/Qls69vACS2hrZARqprrmlyGGnN0A8+VmYe7WHqseY+97TYDb04A+O
kQEGZdXsqjARr94xI/ZT8mS4ING3IgWtntiJcrR0GA6IyGjsguttAK9UwzxiHDodF3iEjW4gQYyP
Gocij8duQzP4gi9m34C+IOAgHe2fRMq8Gu6ymLSp/WcysBQ85E2vUifd86EAu/cLGIAoDb3c8QgC
k6lOgCz2Kjj8eiPo6OWfM1HdTCPLmlsAhc3phWTIngP6gst4Q1M00G29GGQ+z3CvufepKXpFd9yt
wXLa/fZf6x7UAQcBTHb3NU3bWL0y5PvdR8zLkB5YBWD8vYktO2117HN/w39754R4EBIBFLOJnHxA
/jNoupo3O8MRJhAKJa/HnWPzug1k3jfxjS4c+KtayxsKxgp/U7IiYy+I0WN1VWEDmC90akvwLPqJ
MSJqyL0YTsUEWv1BK9eO7N61mr3X+chEZpoDhTfr4ZTHoiHTN1cTHX+tTHzWSEER6qkkPR9B0QJO
DOwQA3zXzzGv42I7ubabR/401mgoxE5r3B/Kj3dJD1h/Rlp6S1Ggj+96nbs9eATLgUC81s3tcTv2
ukQ+K5F+BboG7QNxDXAia/c102Oahkg1auOZO1wkhybv3ezKpQ0Eae2icL0fsdP/5JhWBe4Yu24E
qAFTMaoKRM49tAX1zHV/00sl7dBrIN7wXPZqpFd+o35aqMd3n3ursIGF1hA4CrPCB20obRAEHrLB
7Z2N3yfE/ybdcegAm7QbY5appagolOk0OKFusoFXodn3Aw/GSXYmBjI0pEPXsczKoQ7chNOIoSEM
cMuy978mPPekDWm71IOjCqI/vw1bYygRtVSxkodydBv0vCpzyuJw6uPpix8bjTpaMsun0GUt+MvT
0ewjX8elETg8sQ62m141McC1SM0nEfju+Oc0YzTIWDXsXMEOgyR3XqIjk3svRg2uO4lQBaSigYC4
L2KJKIWApvZADsWaxig32pajiuDly3Fny94YNgZgq/cTwA1gae/nVs42k2BZFZlI8i9dUhRlCAXr
/LFhWWYeHYprYGcM/ehvk56m4rnLeV4+dXWOXj7MNZKYuh10uxnyzpYQvsz7ERohdumln3TaeLdC
dQbCSEoaQKjdFlIFdY2KN3xzs/gOZjIrFF5HN71T35qkC/GwRnZR9mAo76K27XYaSffXvMzeBqu+
K9vWv8k0wITI10oexAN4G12VT5HX57ciI/fpSN/ARXg7MKPZdmDHDz3K8y/+UEXxhCzLdkjAADnk
1ZblvqE2ZuOBRLDmSM+3ljFBBNL1GlSdeIOuxaaLIzUKzFprcUB7qhynjzNkBVpdjmlQuoobQavw
Zr4JUkp+7fljh+AIWEq1A84+7d9o3YIaJESowAOSgPOyMDIjCz2/qCKrqbtx19llr8OuMR1+tItm
V0rSx1e6qLEsOpkgruurF+l0hIYTgqqdObkgDRmbjJabFthFvuUt8PYUHM3JL3TT0i1tq3ZDRtKK
67qKbb4TedYi21zGaGG1eDV0YYV4sL8biyKD3l5tvPS4mlSgJwucmPAIuvloC3tuoqzKB7ckZvyS
M3uqxijrxWDigsmHa6fREinRdILYRdNLudODBxeIetwYrgRO3FUxVBCCayc/86907QztPpedRJaq
FKBqKnuEYXGR4kdMlXfjhuLWRrU28dWbJ42+Cruu7euIJuMYR9JPLHCsZw3eHriCvImQu9QUah+J
U91R1wFu853j/49U2PvU1zLx9duJB1x1bvQE+NeYHe136dKyAnfhGE9dkOK188lelWsdshdqHcin
oYCDapVnIq19aiGVmC+agK1eF/oQj3nY4BbhTb8ykAulP0hyIxEIsDTCi2XavJGDMISP5qWq4U8S
mExc3nvT47gVv/71KUPog9BjLncg2DkdENfAa09IrAXCYFtiX2V8jRbjbMoQeoEyClhWGw4KaNBP
LbiNH6e5gbHUbhK2iu285LmonOjjcZxXGmAG6gVo/TDmNOuSo2qEd+UJGqOyANzXrjnkm/zGuDce
cbuRnbMXW7oCcjtbo4VBRI/vN5vtt7rONdh4J32DCC4YCNIf9dNQ/3UZYdShEIPiPxMYtzM4XZtg
7UDLUAVqq7dIxu3iN/hkEfhTdyLyQvewxkt7vmQgT6XgCkLvwtxDjGD6/dAo66tSdBoCL4PcIlW2
tyDgkebmGub0LPDFwNBIgysO2ismkMGndgqVV0mCDGvQHZ1ddYCw6FZuxbNxIN/Edb9pArCK3yTP
9dW4snbzAE7KRAvDi7WTSFqjIQSG4+I2MSS0+qZA1Ve9fzN4N3wEl4mTBx9v0Etz+n6si4Nmz5TY
qoXDaIPaNx9uPPZrYGrFyPmePJ3QxfXUx7pBEouUyEt5kfZuEGDuWXbURbn5eDTnpcrFDC5OtSon
p4sBDghUu8lv2V5GcGwAiA6L2/Jns+v2H9s7q8kuzC2wEBOQTqlQQzsnVrcmzaIMsDtKZFAgDM7R
xfqxubOHBOZQPUEhcSa8g6ji6cYk00ASzfCKaNROWHIER/L/zsBiofLCGLK2LhFKJGXgICRSa3AO
emkv4C5EfxeaGFCgXxyu3E29qetsJNp/JGbAd6Blux/AXXVL/I18KQ8KIEm7CDX6NsjKNry019+b
Xhyv3MnGDEmHNmD+qzITVHhkAHmqlUW6YMWBlJ+DXlG0sYF9brFIg9kD8AC1phZuXlm/khY8q3rl
jrqwE06MLFyKyYJ2lzPh7u17EnXNK7Iyu4+3woWtjU449D4YaIVDl9riJPmdNcS+2acBwN9hmahd
z+4KH4FllcFflitLc2FXoJ0FuDcHZUjINSx2tkXRsCM9VE08ByaEsZUePRA7+Q7Rjr++PqiPYvOh
4Y6eP1u1OSadSlBqM/z7HhifdCrg3H/6ePYujOfEyOIgQRspc9kEcvwEgiDByKQJHqo62ySE6R10
rh4/NnfeQTAvFZgp0SwDmNsZ/kQlXBBf4VSNM1OR2rbP8bMKKDhFrSvzuxDROjvS2RaEf4aedjDc
QeR47js93eeeLqxskqiuVeYAytnY1TtlcHvz8cjOJnJhZXFdjEQLeLawYtWGRE7V/dS7YWfJF12L
h49NnT37syn0HUPa53f+fGGqRNNpBWZtONEmk3uj6vj9SFs3kBmSewoRXjjYrEGPRidW0PG//fPF
w3+yfIubSbW+KAg6PkCcbm/tz/mxf4w3/mb4wQ96z27Hffkt3/VhVwbpvQiLY/zoWDuLgxph5XCc
QzvmjeQBpWmiqR9Szwsfq/KTyuHTfD1TfzuQ4TYrzQfByl3RlY9OHH8dkS6gtjjONeLo4wU421Gw
DewKmE/Rd+OcdXxlyNOg0DtzBpjdPnacjZGtYMLOdtPCwuLaFD6kl4nQyCzUfjSqg0lkmCNTRNco
BS88AidDWUyjHmmfGCKr4RhQZFlbcEswA1VDseaBXFywd5P2u9P/XXBZOGRshYMhcQOs4ZSX1xYZ
92kmNlmX39lmc22OVhl2BkGlvky//xtLBlzHTOUKEMnylWCaDQR51ibI+ZfJeknkysm4uCVwT//G
jkCHd/GYosjdFdLq0H8F/EPSvVIZr7w8ly3gCkN2Fxz3y8aUQgFW1zuwYKDXys9+ddDk/niOLm46
cOr808L8/XcrNAwN83tbokHVSlDSiRNPBEQz1HSmuvc/mUMqrRVW0DWTi2nT49Q5fEBPeae+c7+N
pooB3/Jpyum/c2TfjW1xoBJ03lbKQht53bzYApPYrLDeXhoJrgM02fpADp212LbIZtdSYnv3tNkM
zmMF3fQ8x0oNh49X6ez2x9Xw3tBilTKU+itARpvAdbvrAjg9jnNb3yhALflg7qa1rtNz/wrMpjMX
15waOCcWqYnq0TsMBNCg88Bn+a4En4ZGT1SDfo10jfDjnIAUbffvzS2GZzc2SjF5lwa676dI5wVD
k1nzyNpERWlWv6YoPASiT8R2yPMdkdTbOOBXWdku59fi/Ck8tNrOXZ1nJWWVAI2PenMaoOACnp9O
ji+m1w1QdhzWmLLOY+lTU/O5f3fq+nZ00FKPAScgUWR7tZ9Zps39WoPB+fVxambhJo8oFsQJwzIi
Vx1V5Q8FLMXHG/PSnM397kDwzcm9ZTxhN4PjNUqgaNvk7TbmcY39oop6p4vBzFeMne9KRKpougZ4
FB23/lKKokdSFE0hiCuSlskAGS1ykLX/ORXunrXjc5+wlQfk3CDWG/k9wAwpvP9ly9c4Jgm6TO0i
QBkx2UsD1Oq59G2QFNQFAg2zrX/ooq0/fTynF1YN+wzARjSyI9XjLVw9dBVXeBSBPKh9+25Qwybx
mxX2yUsmQC4GPvgZPsGWjhQKfimpJqT56uZNpY8tCqgfj+HCzCGExsMLcm7cIzO05P0GZ1ZZaLsS
FWReGc4qN+4c6mRBnlibDFJVtxOdVq7Iy0P6b4vWwuOXlWLES3FFerX5iVTWAQ/z/uNBnbNoAtMC
ZIsBoiygUZGcPR1VTXNpcFRnQYZE7qC7gg4P6AnpKN2UEOww5uAQKk1tZGzZi36Ytdump3ybvf0b
jjA+CGJ4D4ga8Gcsk42EW/FglXhCIcK8t/dgfT2SHRSNojUqq/PzfWKILWY177phmjoYKoxHsL7u
K+8qdtuVpfvNlnAaYZxaWez4xoAgtuiROmq+yHvztXnUVxC/SyK66zd6U0bqppTB9N0/rOmcn28a
GHYBZwJuyUP+drFNuYYDXACiFxQoyXXCCD1n5aRdnMB/WVhuy8GPhRdXsIDubjZnRDrEcF2VTfWm
BJ5uTcbyQkofdySo8cG39FuZeOHzlKwei5Egw66iYUMCJP3u+isAdIL2ut+JR/L08ZG4NLz35hYT
2FajzkzosUGN+LXmE/CdPKy7NVHJlVEhh3B68Lq2VK3sYCY7VAdzM6sluDdDxNCZbYJGfu18XdoW
7x+a+fvvnueEI+vsenhoIOzy2ZjYHtrwrx9P3CUTSJeCdgM9+FC3WLg8IKVpVNHgKinT9jBTJzTD
Wq7vkglsamQxcf8inbkYhU0A5B6a2auatanBZhIQsEFGH4/jwgaAaiXKR/B+4Ww480PwbqqKiZeK
OC7ATkCGCO4C2ANqYQBUVx6UC4NBdwo+JECEs/T8wo6V5H6LdkIAJji9tVV6JL2zkrY89+ahuIc6
JdgsMF1nyvZu52djOedGnT6aiu+9+5BPj4O1pr1wISg+tbM4oqj3iQwlwzbINZh/eoiIJSqoRvSu
CyQ0wXCAf+l2yNF/vFKXZtAxUBSby0bnTC+AEQnSGjoNWp59ssZk7+blw8cmzsMUG1VEEEhhjUCS
tgy4J4a+amEjSeoDDsHlEy+G0C6Lo+86+0QbaI3UK0/HuZ+BDmjc34Axmb9LpqfbD/cgODocvPo+
Q+3f1AiQHgRI+Yr2fuJPH4/unCbCBeGbB+ERdIgAnL6kGaLKswc7t1SQAdb2Y4ygAVcf44f4pgOf
r7UBCcCmusl2+q/nT5EOngNAFDORh1462aIZvarqZ3xn1EfgYHucdWnaLyOKfclm+F7s1mqZ5+uI
bhyME16vj+rwsjuxckjuDAJ1t9JF/VlmtQome3yK2+IlGQ3Q7dYZ6hTJXyZxAAObCTYw1we7DSrf
7HQx+dwzjCweSqidH7kgHS2R0fzra2hiV6BINSOcIdV1akMVUJdrBwNKoUB6vvb37Ircuk2Izo8N
Wt6+0ufkobtKP39s9cJ8ou0M2WhsHuCpl3EE/HnXYTpHrXs0WagHqBJMpntFeHZtFGgYsQ1SbiYI
JX9s9vxCAzIa3VW4/oFTYMv5bDPAs1JDlljGfj+Ig2peRPqddmuVvws3Gji7gcLBS4ZoAvRxp5MK
lgOWcg1D09E70j1ada+9QITGvl5JuFwooc7s4Mjm/TYGScJTS22dTH47wRK9G16KqA6dr7ivwcHx
mwN6xZo1f+5Tv3SmW0Ipc4Z5QD598ejw3lVotQbhAQVOzLvJh3EUP5F/b5zrNiM62aBVhpsB1h0A
xzI1jIeOlVUSmF1c5EEKDlhjD07DetjFqkKKs+2gjvli2lVqXPPMUWPUMOE2G543FqBXriPijdsz
RwcVq5N63xWpZx26Fsdlm/IS4rb4y/W9Blaz/NLhALPIBA3Zj97SFTKQo6XoPQPrpXb41qncXe94
u8kESc+TUUtz2rbeUIDpF426HnhmHE+HmXCR62gKbzL2XDd+teL+nj06eElxkKGbBGjEHHCerleZ
23mJzpA26L3XTry5ZOVuPHM/5pcaTc1wPcBOdaYQwbQ1uW0CBIvdbjzzKrf94N/II54aWTJ1160n
RDrAkWqS+JAhowwcWrfWYL8yEn9xMVWtBtYyxUhqkDynMuqnJ0QM0cc3wvlJXQzFPF0P8DdxmdTz
za6l2DDf33Rthpa+1AfMjr4AvfqYxE0W6d5BTwVfuZDO6+sL84uLQg0p65oRLtasr4ao+aZ68q+S
rb8ZQ/mJeBCHAR/ztl+r66/N7WIXJo2ZFw1HubjKtyKJw+z/sXdey5FjSZp+lba+Rxu0WNtZswUQ
kirJJJPMvIGlIrTWePr9kD09xUCEEcOe270sqyp6HBzlx/0XyksareQ+l1Y6zmcg1eHLoI+wOCuA
Bta10fNlJ+1BagFdIPf4/uSdReCS4OgzZtFMSJjLZkAT+GIqtS1tm/pmxqtg2eS8H+FCNoVD0MzM
homrnckttJreJHUPwlVqjiAmt30T7+W0cDxtwkywXhnP2awwHsi7s/wQZ81Z7TAqph7lQcaTtfLB
nPDv7kLHqOSVNb8WZpFud2NkiPFINjFEVrmVRml60ps4re2hKdc+4PkUIf871yYtrinuwcUiSOJy
NEsrpEsLj6XV8aYrdx+dIkPhmkWHnrt95u2fbuA2M6SuGVvqCcHj4FtHWf09Dq9RqTlWtlpMOP90
BJtBFnSeyc2WaxrBXUvLunHerspWu/ZyJ38qnmn1up7d3cYvUczTW/pwSj93mw1aKhwW58tcav2s
bEoWYeR/SdVgPxOURQObbi4qGKorq+PCjPF2tciTqP7QV14UMLhbrTAp53flID0HsXzfCf6n96fs
QtJC/gAuirYCjG9szk/nrNKmvLR8qfhjShX9jL+ZruF0G/D+N6JorxX95198mrQAeqQfhZQy5zdC
1afReivnbTknYypqXvVO2Cg7JMQ/7pjC7JBCc0woVHrP1sbQ10lbe4DZRimzUTC1s2BNoPAsfyUE
XBX0ppAW4WBdfDcB3c0sUuYaieS7epA4ZXjdJoVT5B8GX82RDBYBIuUzqndxL2kyAPLBo8zZAVN3
5SJ+HIcxt2Hxrz2tzh+Ri1DzgnxTMLFarRU8kw2Mduy9mrqZm37rriwE14ZNjEnR9/+O2ejZRl4E
XawJo4crlFgNfKDCcioNtzvIxoUi7t9f6ZfD0KDBZlcSzxa6CYUIAiZhIqk9ypXxDFB6q/argKJ5
Ok6W+J/h/BVnkcXQqbZKUOWg2DYeOfFG2kO8+W7dUHfnBe67ax465zt4EXCxPrqYCljRkbf806G7
doJtdVVssJ4BJJ2vPDvOq51ztDdJ82J4MZD/2GzZWnn+uYg8J8xz6qsBp9+nJH/Utf3UPUedufEa
Zd/q4jFQVw7FixvvzQ9YDLdpjKgfAurxcWd+Ki39arJa8kPLmWJ9Zcmc1/6xk6PbhaLcH19mfTFY
VRCrJOOGtiXJ1rmUt7ITUIbHtg8ItesfpKPq73xccdcteC8M8yT0YpiZNdPfzYjEw9du4vxZD55a
8wFg38qNdjEOFQdwxrwm0Ss63fK+n+bjGNPQ66xjbYluB3VAhDjWCK/v77+zo3/+lm8CLbZ5FMa5
7HkEkhqqOranwfXpJDn53KiJ/2XshxojHr29s7Ta+loMgbGCYLq0T8DbYw1NWxF6xPLuQb5Awzuc
lRvAvjkU27ktJmAVaGtH2QU6u/JhL5w3JCgyVVt4K0Scv8ebsxSiVdOFEhNY5p9MuXA96arOje37
H/UcvshXRVlKgVZCZRh3gtMosdpP4hixQsdjdchc5dk7eNfRF3XLY8JFvjW11wARF8cFsPWPGA2V
jkUaKY5ZyLVoIvgJqTntpaMZfCpK+eNvczKtWamdFq1pWIuvp6eIudRSUtiq3NmZLAdOxU3vrHy9
eRMtzmrGQdGZuhBQ3T/CO2/mSJqSsQ51jk7vWxXaPmgHYZM9Z/tmUx/8l3C7lv6cvWGYrbfxFntA
kJvWC7K5io+JUdlBfBM3gXqjzQTwTFoZ3VlhbxFssTT8ZvAE/Ay5FyZnKEQo4K9mGKNSl2/8vLSH
bmXBz3/v7GPCaEapC2jO2fsCSZm5JETyAIfM7iA407/cqJnoZmm0spfl+eA9j0UTkcx1nrrF6ZgP
eq8B/4Ic9Bmavratb8Sb8rc87BCxiR0qwi/WLtqr+/FqimAqznphPWbY/85e0Ch+/+tnLA7PTI2s
kdMzsSU5pH4KaTMO7rVGXNnll5YNz/cZs4AT4NnjerTCMauzgnRWphcXybmrBEPvCJm0CYV2C+fv
3wk4y1tRi6bOvtzjZmw0uVTlgKIH8+BJ6dYDp6NK174Q3YaTv3LNzl9pOZm4MrDRqa/PapX8+ze7
MAbtmcHjpE/iPYXGUz/8en+bX1qYSHhhw4D/zuy0cfr3BS32KqsFt96rRWmnpsCzPlFTuk2S3qIQ
2wIofD/ipRGZNJt4Zv/pAC1awkIrjqYwowgFJIe2olXLyVYwBzFZ+XKXFgZtR25uXvaz7ffpyHgz
NuU0QaXXzMy0dWG24Fbzu6nov3coRpZq16/ASi9VyQwQVehmU0cSqfichpxmIH3JF7P91BVfOTUH
V//CS875mfSuUaGIS3G9u0G/6ePflJsAjgOqOrR0l82RNFRqIRapk5kJ4mMIzqfVh/vFdHFVDH54
MM7P/OV7WxtaAIcS1ZepFB+7sdrqUJwpnd2/vzouXdr8cYAQlGNAyfxJO98s+JAmS2cgnEDGHjwG
JB/7+QOKh/y6Kh1hpznxdk1I8cKKJCRgKtp0dCSX6KBC9DK5F8gT6JTYfqCDuFu7TS8kBjzrJcCm
0ENxJFguxkr1QceD1g3NkEPX19E2bPr7IG2ElZvmws1GJKR1JGZLRfb1dA1GAcZ5cY96dTJUm8Ii
+YmVrSqVoV1q1XXbtPecyvb7k3bONGBxgHgjI1Eo5wMbOw0KlkEO+dMU2t341kQl0rVIsHyM+1TH
Mu3kV+L6G93Nr33VUdVN70rfke8J7PW5vPihKUziVoY69DnyD2b2FIKegICzSdIXFdli/fH90V6q
BNDk/CvGfKa+WaJWoE0+eF7g6V+AxtX3xrN/H0Kk8B+bL9ImdhPNRYhrZYtfmlc8WpnSP7i85XHW
lih59HWEulpfXSfWTRGnN2HxGEl3emWg+SCvrKNLhxl0ib8CLt53AP87VGII6N1Ej8kh/lJRlMqd
2EH+RLvvNsF+2Il7ZSXspfl7G3WxkkQRAlrTsZJ0BP62SOKEbmeGd4EcrFwPa4HmQ+HNJAY1ojyV
xtU9K/C05XWE1IKO6s77a+VyFEBq6h/S3hLvhwlgWvYJjC2ayE6fTddN9rMf4pWLZyXKEuwnI0Xh
wxoF7FcV430rBG6ONoyb0a9cSX7OO6vsdPIR8i2Skllq7PSzSVKGs0mckKX3Ydtf50FYhQW6FIYF
RRWC2lWNplyK/I7eZFcSiswvY9dZz/LkSeLBSg1F3JIYNJQMphSRSMnIh9RNvMLyn+o66K+LXBPb
rYhXTr4zJw0jA3ESeanRZKsQAQrD/r6XJTTuyiHVvniGFBl0TY3WdOVAFwonzdIQoY6IFqmMGgMy
VQWSm06F8oxuW1w80iaTEODGGq0kFQ9iUGI0Z62A/161zAe0acx+W/mJh3aIX8khwjGCeaOZk7qm
7nyeeinANDA8pNirg1pb3Alp1adolqC0lKE6VnjTlqLsXpD1ndz6Kwf02WY2aAUgxopUMLVlLoXF
tOGBq4ttpqR/GgLpd8sOnPzoH63BDh+paDqwEqikf/gNsAw7H2pvNhkrZExrTUZkVDc2VjDeV3p3
5FJ6eX+XXbrA3y7KRRgPxJw6dMD+sC2JXi1dDF+COh4e3o9ycZdRz6ahYlJxXqbiKrYvTU6v3Q5j
BFW+Ufa2wZV/PAZ7gO0yI+bO5qnhaWCWMeotlaq+QrfZQ6nD008T167sS5/sbaDFJ9NA5QnURUlV
X3Or3KhTsHJSnC05ejM8J6hTzFZAPC4WeX4pyWWn1xUNLz3R0s1QVkpOJRS9GdcLhTF2MG+Mwi95
3QzWYy71Uv+5y8to2mWhgCp43Pvh4xgHUrfHyEn/YeXIp36XPUxtnWEQhuCDX365VK3TpRqh5+4p
ITukHe4a9JUAyNpJ9OP96V1+9UUQc/FNstTQBFmLUltM2xpSDhQ3ZMWilb7VcqGi1WHNc8sBTcJJ
Gep0KINvyLPgOd70JebnKq1au5JSed9kXu1+dEA8rdAXY6a54s60WxItorwnGSlPK+Uhw7rNHrJ8
jasyH05v38AGNQxzRqpSooTjs8wuB2tMUOadvaw9IXvy2hFfCDEWf5U+Dp+1ZWNz7K+M6/wTnoac
J/LNwcVTGe5spgH8Csa7Iaab5DX+V83KV+LM2+y9oS2mqi67srAGrtOel1Vs+Kgi99ea7HV2myKa
5v1q6nolJZl/+nshF9mrbiRBXmOegnclGooaWnJrT8XLEWYPWmw1MZ1YXGxjL6q56PkMqv4hg6Pf
V7Gq7D6+8MxZQeA/YyyyU73shtKT48KWo36HY/DPPAu+vB/i7AT7s+44W0F5/5NncLoIPC1tor6Y
jwSIgjxEi7t05113VxQILUe7F3bJEdKlXDsfLYXOgYEJ0J2FNQ4uZfEBkcAR5AlFazvRAKkhOuLF
W38MHN/bd6O4khtcWOqQsucSOfmNdCb/keLOUIcCTqcSGltDWjpZcoxXeUVnjybGRDcYWCp3Au/g
5aIoIEEixM6Yemdw+9saNbbMhizi1tc5+FteTaotXq097c9wU3PYWb1ghgGiEL8sW3SyEQqzlwuJ
j/BSbNNdYyMm9KXZGR98uCwCLa87qUXzQxVJfSuzeqpSI3Oyqr5qx2iN+nJWIZkjUZQHxzyrFvHe
Pl2WrRb6MT0gVFOdfhMccDnZSnv56+DodvIg86ZeW45/2N6LI0Ol6DNT2qgpo9J2GrGzkrGLTa6t
OWJ3yO8jPmS01bbxZkY0i58xyN2BoQZmEtj9Vbl/fyMuE+U/A55t/maewuw3cBo+agy1p11U8CbM
PlsFFaEwPU6WcpsY1f37oS4cXdju/hVqsfMKGeFRvYUQ1rSGO0Ua+uFrdfE5kTj7mG9CLE6upMrC
sTEJUYnZQyd6d6Js2GNnbPRs2HVW/FQhuIo+5cqxf3nZULYAtIUiyllqqUmIBcYtuXjjik75kLnR
Hdzg8a511W21S24szVkb6qWjZbYy/lfIRZKJpr1nJKaX2AGvGznWA1eHi2ZPeb3CALnUeWeTz8k5
i2WW8TpdIr1Qdm3rd6iYhjbCtulx3GhJ+L3JHgO4GlC3jqZ4paR70foprj7ylzNKqUkSYW0BvOOo
oQ9xGtzzInxUBYq7eotGr+G/0DWocJZqim0fh0cFBJ6rVLW31ZJVH8B5s5+vpr8+8SK2GQ64GuTM
auWOG9Vpd5Hb7bWNhQ9MZONs+Ov9/XFxKwL9A6A0a7T8mYc3eVEoN5qWzQ86zA9Q5Na2quI99b6y
r7J85Ya/kPWpVPFmr5CZuLGsafdpwAWcsOtNMbdrhADKK7RSMf/Tt3L/+v6wlHnTLT+jyVsFvxJq
GlxTp1Oodr7HyTMD1o7CS/qdphkGm+FT/WS61g1qt7v2xjwEX5IvytGzOWPdxCnc4BHqjxu7+bZ6
Cn7zZli9vZYri8UMWAaBYHrlMwhhcfBWPJT6SkdQU2ic6NoKnrJkO250p9zp6BgfpMIpk7kel3zJ
vgPb/28YF184EGmhgAPH62pWmVycVnEcD1kj8wsixL79+VbTX97/9hfmGczgjLlkfFA5F6e7Xo9a
X86ypU1xbxUvkpSDQvrRtU896tXvh7owGAMRHj4odBWYloubM0bHXYw1arYGdfE4eG3wzng/woX9
cRJh/gVv9ocIJjENBIgHhZi6EjDZJ2mQnzLs45/N+KPFAlaHQRMNbSuI/AAdFou2oARXtoYHq3ky
K7ervGdLLbVt70trx+ulYc39QYW+J+nw8nj1kIWN8JEkeTui/AJsy3uUHgbP6ZweRGnlZL+Dp+Cm
/6iM4DxAnrIGBkQ6VavlQ7a1FNRGBcB1XtsGdjoax1hk9hpLWXkxX1oYbwPN438zbbkfIf6Oi5s9
VRS1DQGjkX5cc1a8FITSEV0JScFIa7mZ67zEQSdoEjsyPaoMjWPyvnx/+V265Of2HER3GRQPXmeL
gcAT6bqqjMjUvN3UOdm228t36NrfTRt6knstsvPn92NeGhZblxNKpvPIiX0acuS7+XFDSNNLHaFp
7LRdwdVdOAUZ1H9FWGqCZUZS9LLgR9D3OqyTvJtc+ylw6qX+S6BJ4HgyO4FG828Mi0Yaam6WfE6J
VPNELhIPhITUSDcIutuxt5bJX/xys30VjXB86c5uOANBd6Td+XJ9oG9SAWECTfHXRKPOciN2EW+7
ma0scWWf1S0V/CkkTyYLE/b60Yvd8Bi41T7bpweQUJItPksfxf/+iYhOoUquPq+LxZJAYBnsqEjE
Rk6nTTbFV6o37Ayje/FayVtpfly4P3i2zujfORZGsKfrr4p1Pw+TitK2dqUU1GTRpYobPHo6z5nq
jwr8/hka19T88gLfvGzk6r2glZPJ9cGJeJ358W2WSXvUrT+/v/ouPZehjf4VZ3HvpnRXZLTq54RE
204lJsHpztgk9rgd3Qwt3CB26+c1jPOFfH2mUFN14G7EnW0xb5UYlCGnLO2bvL7hSX2ft0FDdyTb
rozuwsqnhK7RNCYUO2ARSArbQSzVP8WAaasfqQ7vkTFze2R+ZVu01xGjZ6Coed6Q2wD5DpTtXHij
pxzdqbMabXY9XSt781PyA8Eg9eBF9gxsM5zwUF+X23ibPCmNq/zqj8Z18PT+sC+MmrI+kl1USymK
L5sw3OQYCIRjYg9C8N2YYHSW4dq6OY9BWWAmwaOiCO9xSR0VpphumUi+Nt4jrb+frekF4aVzrN2c
tQa/rWtVW9mAF0NyQbP1SJ7PEAcQUeiGzyJQdfYJlq7TrmXnF4o4DIpGGWpwGuI6yyQ0qYRcHyYG
hWT+MTaGO6MqXMkQrgZf6m1Nr14aTDFK0W/tWgZ78/60XagDnoZfpI2hnyWWGtMrySmSgWPAYUi4
ma5nika7jR5E7aHKr0Z39t1ce0GfJ16noedv/yYxQW5IbXJ9wucBat8g0DvFSUIjH9Kd9wd5vvVP
A83//k2gYsyDSVGRSq3i1h2FvYTUu9B/OP8+DbJIs6Zci3IJOD7t4ai0+yEJZquJh/dHIp2nC6dR
Fo+mQK+GzBDMyLbibftlllLJbwQHF4lH48b85P3SNuN24JzpYHpdod7wfviz3TCTWTnSZtU39t8y
VUb3HVB8h5wtze4Syob2GWjAWkdkLcjidsgHX9C8msxBUuNdV7ipMO3eH8bZR5R5capAswE6XsBE
+aWeB5hl/Sfh84hq6FbdiqtCZ2fLjjDw4XjAYGMwO7mfLjsrkKUcRZXURpwIC6Mq/e2L2mOnSMXm
/fFc+GJ/XEdnYVmZQtFifWNnk+WYUvOCybXWQcqKblIzffk3glCBgh6JdguH8OloEgVPIRwsqNuL
4HRKCY3eAAG8jwchk/tzfVKpWGaNtSGIY2JhaIljKuCupwgc1fsRzg4dJuVthMXqakjphazhuFVB
sQvIZsTWTYeJR7Aa6dKsvI20OFkRhZtgPeSMJaZW3nS2rq1pKZylh4vBzD/hzcEW1pEPIGyM7MA6
aFWxG4xtJpn02z4jeue+/+EurWb0PrA+JxMFOr8YTqZ0mtXm0OlC7WrS91p29D7Ky6e6QA7xV4jF
cKowlv1GwKwqiCZv2NRBkF2PdMlWyROXvts8EIR14NqglHn63SLPmsQsjCLobp2rChsd74XtBLMn
+q4rG/Wud0VX3hvdpvi91m+4GJpmA6IioDKpyZ2GTmh/4TfONYFDXuzTBAvSn2wmYwckqd4oZqEf
Yj/89m/M3Zugi0WvaEkRDhFL0acA1Ui6g10fCuvByhK5tLdIfGf8CGwbpOhOx1ZHeRgy7sg2iknD
tJiai12atfeCE1EX2Eo7ySu7eV4RJ6XNecXMDPRZqXN+aZ5GHCYp9EO15CXRp9jJ4hez1lo4j8Cf
pWqKmfssp6otrvXe7GE0iCRHPHKf2wD9wwrP1Y9OD8jSGXqszH0vSu2no0i9kosBeps96ZNr9nde
j7XfGg3qfP/OYkSahC4FXghnz5IqF31pyufHXadsRe+XksVu3K3Ums6fdn8kj/4ryrJTqPtDGIcx
UfR7DLyiX9B3QMIG+xRsJc+7a2M4xC4Kmbv3v+CFWYLbOdfuESHAA3SxDhh4bwyA7e1whPI7bCG2
bd6PcL6252Y83CcdYgQl1sUWGnCXI6WgHinGsnZQS9SPHBEpAmpOfTV+C2oZg+r3Q16asbchFydu
jUV10itUaZJAe/WUGTc0DUdT7Zv/YaD56765RnpxUFXP0MBL1SNakWb4G+9Hy8ZxeuU1df7aYHm8
HdI85DeRBMvPa69lnsRjuK9gLuROc4365l24azbN9+o22Rj9ob9ae/xL89FzelCcBl5s47Cq0jir
pH+mfMaP9Ng+qL4j7dvxKDihI25lt8sxBz3oEhaOH+bOUcqW8ZriKOGcorW9mMqAt4HJ5ian5dA1
wm9e8zX3mpUlemkT8CBFvs/iDj3L0EDUFUYeV9zQhvKc0Et2fKX48f6aPE+dGcibGIvvqEodJ5Vc
JbZffpnxFBw3TqGbW1l/1ugMVDoyHSEsgP9Z1MUBGaVGK7Xo3uIpXtzKhfjN08L7qBPdYRJuSoCw
1MQ2xbRGv7r0QekK8TrnoiYZXYRN0zaMpZrabKskj0UvzSbq2lrl/Exnel4bKicz2ql04Tj+T/dE
lxtR7nVzFGfaZr8S1amdVMYSHGSME2z+nVNF07BBh6s3YywWR2Xfx7JR+ORxRr2bDsa3KP3nMvz/
/tV/J1V8s27d7833v/3OmrAZb7+nv//j7/8X1lPZ/v7br/Zvn9tfJy7W8//4TxdrxfzHDGuhVs0z
CrDLfJH0v+vmP/4u6f8Aq/RH72GWlOSm+cvFWpb/IcGiniX+QAtC0GCp/svEWtX/AbfNAv6Mxg9L
ib/4f/73z+F/+b/zT/88AuvFP7913ptX29uDkg4xdCHgiLCXeSIv8Yhl6veCko20BORurw7AYHDX
tbVxXFN+lADUL2KByQJ1Q+9Vgzp6nr2puCubWifLdqgD4XSxe0RGSE5qA/av0bRf5UHV4dsIWU29
UkElsnRQkjWwIPK1urhVpElXr3XEelK3Kqohd2hNjQLOykkw3apq1Jr3c/fVhyg6Nb73EKtq1V1n
kZiUG0UsrGo/pXq0iyny+Ue5LyT6V1LWBpYb6qByPuuTKAPPH7NMqR0D2Frr+k051t8TWHk9Voyp
7EumC93Wv8/aehpczapG/ZtYxw2SFh0uycEuNPpe0ewJIdrhDprnUCCShJV8t+m5k5qn3ih0wylB
dw3OYI5TcpfmaVLt4qw0o8+iDIvxQQ6RUvtRC7Vxr8GVF++1liLNUc/LenCVITcyV5aGtNumXVHm
e9TAOvOxxehYq90QWbbYtbo+S36kflNE+8a0+kl15cbL00Okh5ildXmDxJHS4RYz3iigUXA6bWZC
g2YPydT7t3WsSybEBkXPkQacxhpX7TToA/OXXnqpmgF4Cyf9uc6mXMdXNe3LnFeALuYAmySAtBQv
BzUQv+qNIEm3pd+qoaPoRS8c0kKJzFezrZt2L7X5VP8eY+RafXtQ4lDF5LPrFUF2E87nxMctrMmU
0gmqIQwGt9GnfNpHPtPxCslS12BTT5Kw9XIpZ8rKlEfKwIMHBsZd1vNg0R3IEzHvBT0VKlpDIT6Q
/pPJrw35FGHitfP/VSX1XdJ2uXLbWZk1vQit1YQKyGxK+95BN/wh+TZFfau8DF3N09vsvEj+jaTB
kxmp7Waqw0dfyELZxb51Eu3ZfXxwhK57EU2/cPU2bg4F9tA/kXURMT0rfQG6le8PjHkYkk+Rn3OB
K1Rb2q+lHCf9FZ4kja2JStiLbh2KAl21tlDhhRhth4s6TrJW+ohObDZDGaIcw9hpuvcEMDrMnYCj
aCAOom0IvDFdxYKpV2sxlI9BCmPfscJI/1p6ihQdLC2c3dtTqw/FW5D6lfipFywPKLJvQjJ1RYQw
ddLEovHoiSplqGU/YX94jbfRhliTb+PIyqe7MmnjXrPzBiP5XW4l3ZZN433l38m7qGgVEGgqDBVn
gGvTP3lRHnebVEk0ywk1MakRSkfSg/ciTWDa1n5YNzWvyVwVXsJurLsfY2pZ/S9TrS3zIDKT2l4o
kj68KUfIja8V+OkcS7k29I56X0JjCET80+xpUHAKvKvqIm/2k1CnD8juRpDGx9Ij6avKGBXMsY4c
ta0rcSN2hjpgnNulsdOOQv5V6IISg8FY4TcFLafBbeEJ05FaWahikswHtHsTsq9rxbG5N5CaN7Yw
ZISNmqel7lhQq62Nb+aaI1ttQvm0FaLreBTxjZPiOlauvKlJp30j5SpG8R6YX1sssGLfyH2evnRp
28MDr6z4SlCq7lM+pkLiKlGkt7ZWqAC0EkXLXsDATb+9XNWvJD2cnK4N+1+5bAJvyXv9AWuwlwkB
jgevpjRyCBm0xOvME7a9XMe7NBb0jSdOnewMJUciP0QwcZAS84NRhnji5l2/CfWQX5YKdf11sAZd
s0M8zX/6Xi88Z0CN7hr+phvrdbhJRmV80DIz2RVUFXcl4PbrTE7SRwyP+/s6ixX56Bn1K4TjBiZe
mKnbUpiKr8Vk5U+R0ZvwozC/eO3kWQ+iQgzDFkYTN/aJM3WTmo306GMHbmJj3fmvYqMYL0Yi64kz
tCqeeOOgb6omjZJjC4vQ8UJT+6Lq/TDt4GuVWH8n1BnlXI6vmy410DaUvRKzdgGwYu+Z8UYSK7q8
Wa0Mv9uqe2qg9wQ2YnrZC9oG5aPfWzIMB1Xwqk2aCvGhhdv4y0w66zas1VmGP0OII5PHmwR43Lce
SxbpOslxTujapOpsU+6jO6OMjHs+83DQUyv+VhctSSZV43bbmQzKznxRraAv+YjQDcDFnayUpGJf
yHr13JMo+G4xyHq5MzpVfUgEU+ewM4KXTDS6G78zhZ3oSeqjHtTV10rs261k6vq2H4zwoVCVelMm
g7jvDOE4mrgEBUrxKMZDedurVu/djdCu91U0So5SpD1omEobrxqQZPxzswctJ/coLFQIgo6ZeMQy
W3uqpPCHWhbZURr86xhTCgy0ew3iaFGorHpRvTHU9i4eTdLpaZrcUeoqp8XL2B3yvMH+2rtucll3
tLapqB+0+ZU1zbe7Usjp19CrjSMyusJDX4+x22R5fid6iFLKseB/tcKu2pU4o29KURNek0nGqt0q
MQe1CyFX7wcxL+MDraDBHiH76k49dP5WEKPwOpnaVz+M7iwjPGQ4Un/1JPmT0cf1Z7UshQ3Sk+pz
KYSZo4TFrZE0N5VUtocoKELBFvJUfPXijqdPFVypVS06UonXmiCIst34tTtkqXqw/I4MoK6PpQUq
KxU7Dhaei7lTDpUc2NbUe4+DlWtbLjSkXL2wc3QjRwwrbXdWHOVXRZ9ts6yKSrerEw0RG3jQiHIW
IlyKsLnLanW4Im8x96VfWtfpFAm7NPW1L2Q2gv6tzKvO/zXoo2TR2s/KhzgR8SopknJyrVBAos8D
I/ScJJnouZUeWqWrmXmd0gr02qJwDb+yAABq3Jz71CfReJAmsTe+JpbU/QjMVC9c5G/HfRi1mds3
kKCEQnot/DYct5xy6e+Yq/zWbPXnJBeir2kVcD7n5eSEhpg6rVf7JeiGLtx7jSW5nRjCkB+0gAOm
xfCSllN5kwzIE2t6WGwNCxjOMA7xdVqM5gtbQxhnk0BtlytKK9t5kKB+Rfr4ZUi6UDgkxXxst1jV
6U5Lc77ZGtU4/hz+INmsLsybO6of5c6vivKnNmTyJg+r0ZmkPvnGvZ4mTiOive7pncUkCzJ27LVR
b6JRLTZeUdzJEe5UG8BDnqMGue8KZQIHvZLU9NprQn6PHzVO3k/XmteX/jYtsux69LTBtrIx2+Vy
lxeOLuAdLkg98nuxIMg22TBGaGrNgQoX1e+3wySjddUp/bXimZVDNbdQ7Qr9119WFGefszjMvpqx
Fr+MQqe+DF7QPAyWlks2SrrlthNH89ms6mbfdXG2Hdr8FzbUCCFHiKr6kWjeFFKW3uR6X28Nc0p+
pb2s7NpYFfdB3OtYvkASkXMlvas6PHY1PcIh3q/Dh65XM6cOBGnr4YH0RG9qOs7k2ufAKJ6SUMR2
tTTFXR5N3W9ZKwtnSIzfOasBLHhSO5ZmCXYRGL7dxd0DeULNbRqqqVOWALb1ujQ/yZkXHKLJ8G8q
yBeBbQ4+l63ooYxV/w6haAkOG8ByEWNCg5zZVI51radu3bbps6qkgpuD79t1eRL86MkQ98FosuNq
WYqfai1LdmqdYnTbt+q3Ps+SxzpKVfznsZAAUoRlxa4ZCtJOlOmCOxXfAjuRgCTbnoFzpJNR4nZQ
YbMyErGhQ1Y+kl+zUGsPyUSCQcorGpveQLTAiUND8lG0bbj94z5pN3LR64cinsgasiojaRBk9VAp
aRVtstSUarv0K084muYUIXU6mO2ubjz5KY2CGMUzqWjc3PRbzx48WX0R5Ep71fQx+SHjc3ETWg2p
4aRW30Y5k7GuqhHJrCJRx8AVOZnvGJWnRynDmF6fvHZwxkkVN76CjGUpVGV3nyZGELi9PvnPhld/
SuReve3SodpJIpK8aZI2D7M09W0jSqztOhs12we+luFwj9pOK7cl9MI2C4+6PNEspGHISlQqIzNw
EIza+KbEntJpi7R2pKE3YEsKnWCbQRprripD7vaMYALLQTfyJmdtw/Ye5YohjZKs2GKp8Lpjxfa3
VmvEj8PUc2wJY+AVV4MWGfugNJWHkk7ivsxjNTp2VWh4bqOp9VNfgCu0+2iQnLFWR81pDSmQ7TqI
peG5rcebSs5yz5aEmPZ9nYjBfgwyZUMOo31SvE7Ylb6q/0SBSFRo4OTtJ5Nz+KCOcXQ9pJP/w6hT
EwUp0ZeNTZzn+K+pGu8llF45tOIQ6Y3QimDA5lFSTVdaroWlDUOp21pGG38VIpMsMNGrR3+o2Yo5
iSP0c018Vc0m3eiA8Q8Cp9yzD0/mRxchs5Q3UfdS5XV216qcT5JelTaAU1TdqyYQ7tqp9e9Mjvj/
R9qXNceppG3+lYm5Hr5hSbaImRuWKqpU2iVL8k2GZdlAAkkCSULy6+fBp3taKlWovtPd4Y5ux/HR
ayCXd3kWElO7DZ8gYb6msJM2Y41i4NpoJU0K5rspc4s2QPbgmFelU/lXYUumHxZyylR3HvkJwYKy
jTkD8g3MUdqDXuGpXU87cgBSjj/wIOQvfpAjnxZENm00CynuhAjNDVyp6gttSvO7V+VDyhn1dqbs
DRHh/qFvRMgusRo63QdOP92aSw2pOGita5nMtptjb7plOkqTbNsFQFmc5uFjpVpU+YaasmLRQWRU
fXNJqqDfYFmI7645mjtNaPVTc58dujII9nJop60wNIkmk7v7DjLjOoHMzVNhWXTXS6XvNTXYL0+y
OtahM150LdbkaEr6080hASjdobjymrm6s3A64gYC/xsgjLm6Leywxkqbhx9tKMLbkpp0Y8/hkKJi
3oGcNh5qr8n3PHQrC3h/acac1919QBr6XcquubRFv+ynaSwPRVPiRjeKSl+5WM6g02beAETcVN+S
quC/W7OZYAhARv28TIF15RmDOJQjo9thQQYTobXTbofWsNnW6By02SdQ/fdyVZcWFeZWGxqIIiPL
gJ8ShgNJavRCkj4PugBqdTx4MuD1+eDjcIu5ICTRbFjVKlo9IaUf8wpJnGqgKeDLkN6W3Kl4GmpT
08jhBepntEiQZucgpI1zSbdKuZCwtZQ7gFrFkahGcraGZ8fj/qOwYGEWo7/kwjintKYnVft6jJ2B
sC3aU2Q66KUr2evSgk2esQ5p/xQ2lbMjpOrmDeCLzbBF9vxWD8pPqDlMN4oTd4pUF/w2A6ZehrI2
h4t5CUZ23UI8AHcHcn8TFtYAqU28+GlYg68fLAMm8Wy2YXokqqndTp5VXpMZKsm2zMObuZN025Wz
Z8STjSndznG7yo/NPke6Q9vaiGBYBmdAwNLCJrGhVJEGTPd8b7hwG4umDpRXPnKTpS38K8mmRNa/
awsH2j85iJ0wHO0zCpDAlNYFsvTYR5IVTz41ksqozV+OP7Y3c+g3UzxYqgL9zZi6OVXmYDk7AALL
IK45abZE4tRED0diU0GSzE7YUMB7hJecPc89/hh2lEuTGXqE0MRdtLoF+cS7MnpEq2zcwvlEwQlX
bj3FzeLM98zVkAovwxm9mtxDk6KsglQrSMPOfSMyNQ9sQ8aW7eaJdBdAkKnn3GiqF1otg0ha1dQQ
Xmv7X5C9g75FTq3NDL3uTWiwIh1YPTxAIbE6LOgrXs4MYti4kQcX+pq2EJtQ+dO9CzkM1N1uHqa2
1bhmjMKrvoEjtBzimhb+cG35FC0/+BloBxnB7Ph7TLQX866v8QOQQgDqcYH+Rh4kVWkXLC6h8jRG
yCIM574XQ5vfGBSOxX2KxTQ1ZWTDVNT7BXmwkb+OecPQ+nT7TtaJDHpRrqONpf1WBjg6srGqCjYC
FF7NGG67Y7Dqb3UeNbZ2owr4hAhU7/m2Zn7l3gwoyYHFBJUJPBc1oZyR4RTSi8JWekkDs0TUQrr+
wZ1F8HtikoXfZ0zNXUzJJA6mtB0crz8o2viQPTUIe6zCyZMR0awcdqQNWLApxpYGlxTVLb11qUPb
DUDj47RbJpyUm0VWiArpEveNo2IGAy/ALKW1cD1HpQOVPhVbPurbORKM5GGiQdK2UgqCBpYEZu8O
tJyYqDNmKWNMEVtuPH8JrTQflbwgUyFLeGDirrnrwGJaNsBxNHRrYu+4l2oAFOmirypNMuixwSYa
OsONf1G3xBq3zryg1Rgt42JRSO3jayeDYRpBEuBB8y3agFrt8nBo5I02ZKMjJ6gKvWUgIhibqjB5
k8nBNowbVoqw2S5IYpzI04PdZiE2MT3U5swJGIiMzY99bTkrbY6NDnIuRiaQ0lEr3oQLNMuTRS7o
wP4vnAlBZ84+XPKWgfRRDuL6jhbomsdVqMS1qztfx1TDqzBaKhJ8m1bq3Mbl5nxAZ4t9b+GKO0Sl
pVUyIGvfGLNHEqOu/TvAZ/yYCTLfIwMs0G31/TvazjARdeYSerqQhRxt+ypnw+0yovckQk/FtM3F
HdrFEB8YAiepxzUR1FAzqUd4dFjLMmQjtlditoG8q8uGb7DQnqHoAh0qN4dsrZmrjGMQ9FIZhdih
5+t9a6CpA1O0qpgjYkBjhqLNsqmBlYtnyd86Oj/OQSNT1QfPWIVDFLAa20NK6Kt7FVr0oYIxDNqd
kSp4GHWYiONV2PDkkehzFXXx1C9IQxQTfsRgbBNP0ug3kixN2gFmtS3mwQC4psd9QJCXceDZq2ra
DtC5S2XQNbFwl2kDpK+OrFCOKTrg1o07dKDkkIosSTPnBfLnXgP0NKzYrdI2K/RbKgelPQnTgFvl
D5hxBhsX7yypqsHSYewXyjEvl36BZ2YNmxs15Blz2iYloFtsOru+GwL3R+UXHBKZoWKxCAwvGhz0
g/KAwvTPzKudN5FhV2hhP4A1IX5DuKG4GlC49REa9PVNvQRp3nVuHgWiHS9XX4QXjINlbAKbsEMd
YLJIIPD3iZiorVzuJA223EVedvPvgIeQy3EH7HuvrNSWCst7LZg6qGWuv9VK5k9KGODGzcL/6VDm
v5qQAxrX9/zsD0hJ0Isu77XOy8iaLXVlWbVOe4yhYjTVOBqsCv0o6BXFgZH3G6wXYB5F8eS1oWZb
aXUmzrgO9ujaDvM7A8PkbPDKX6Ti3q7s9LWDriOkl/1HKCEBoAyrzhRntIluqYK38Ex/Q3OQ7ayi
CV5bN2Bx07Y3nd28wUjZQ9OZiGRZ3KdxJfytZgVJMSGjN2RHL5Tfixu/mX8g7TfA0Mcgfu3hRK1b
5TdloIPEs9CzTSBLdov07LXBnoamUOgANcxuaoxtosYqpw1m6/x5wQScpzWxZCpK0d0DlA44ZMnm
+m5p9a01LhSF3WimizGJXTPmRkJq+M+01LQSXZdWjLTmHkpzRkS7sO8TakwWrE8G8UNV5t0inTst
9aOuqszjQFMBwvxs+MBIs8bLSsvMs67CCmPO9AItpuWyBMKAzmpJPYfQiBSCbKnF5YWa+/ay4cG8
7zherF1okCHQhZ8idAr5tcEY2imkH/fMQwlV9hhNYZpjXHI8ch+IzBzZBBU6dGG1514HMIKPzTq8
6MVSF2k3ecaSEORnCxRqRiN1CwGhKL8jOaxIi7GDD1pu7SpZFFuBxsaYMIfJbh8agxtZg1mkKNM4
OmvIqGbYLBvB3qHUu6pQUD3hQdrUVvzSHUO6V9XCMyG9x7rI/Y0rQ75ni1tEys7rFEnHlTvMZeQX
4ZzUDsfh7FtPwRggIS0JSuhaTmORdNaA+wwfPXVl8c1kMxLNnEJQti86CB/RAR7TwsC9VZtoaYRO
m4Z0NiC+2pbxQCl6iNp8I0rB+syyx8gSFao+Ui+vPXqQqOaQ3IEk1F+unbfIX1j/O6/x/5a5AwWX
1ZO4IdM8ltvKwsAhRiXvmhtkScsDBC+tBop0SJVli5GX087Oxs/Rcy6ZvPd1Nx7KovOz0bT1vMFM
oEd275l6SvlUHnBx59ezhOz0zOvhVjPmXhhB2b+5lmbpnJeljMyyeCTjOBz4JBVSb+whuy/RaAgk
vkZcW+ZzqJzhYvAgnJV3JRcJp4uRNczGdsxx1ThWW+fX2jImclkx5oxZgWP6UU8dXALZ6rWLPp6/
lFFrD08D4QQNakf045b7g99f9hICh9Fs+9UPaAu+0t5GXcdDPw38GpKG80ITD724m5yP4sLkeXOJ
Y6Z5cAew0f0QVT5Koc6KwayETi1vVPMbv4fZJjoN5sNi+R0Yxos0ugs9hcVPibI7FW6BkTLGTinQ
0fa1wjwSDRQybFQJRdalKW6K3nEl5CoBJCs7b8FdbK971LWrp8KEfxUnwRyjEiYYXwRQMgg4+qpG
P9WvaLygwzS94jzztlrjGkOuZyQe94o9ankj6YRyb9+N+f8xQ38/M/+IEwHGF7Nr2AtamEdBR932
j0AxdHJhP04bFvcOJ92+8Up7vtDuYpnJ14E+opiAHAJkA8R0kOosaPN63hHAkgZ6YqLhZepgKuin
rfIlwygzpC9AkZhGEuJZF0gGhcWDlXuuOoOyO2Lb/YkPvCUQQMBwQarIW1/EO/jW1AUh8oewTEtu
EIhno8NI8CExZyeF7/BNYPhgOduuydSlOdbWjbkI1M4g7lLscSQghzwUZnhpyXFw/wKx/S3YyUPb
4Nf/Wf+dn63QfZkX8g/24V+/uyx/oh3S/pZf/qntr3bFdAzHf+jDTwas4h9/uxUK8uE36R9YyO34
q9d3vwaMFf+JwFj/5H/3H/4DXPKgBcAlP9uRy/WnoXzmH7Al61f63+9//gdQyn35q+9//I/Dr5b/
+vSv/QVJMSzzv8CohbQEGq7wTQeJ7J+YFMNy/gueQZDU8DykJLDlBl6Et+gd/d//Gf5XiP9gwQfA
nMCeBP/kH5AUAFL+KKMFq5wKXJvAbf7n3++/g0g5Ir1AsABKAeBPrMBV/AU+YVJw78uc9DVyXqIf
nUGjll+IFez7Ou/Ra4DablSNDSzlwJJK2dQZGRQHmzhX5g5yawyjUYa+oZXr6ia0u2lvjppcQxha
vlgoTL4LywjFitIfkkJgpAYBmmSuhsTygCUZ7EBvAJKgV3arjV8anl1xU9kQSfD6KZIsgOJb3qIb
qHMd6QlkEGh0LD0E4MJhg6ETOE2mSbcVUOwmGt4LRX9MjW9a4l6GoEfnbfrAMuXGGdlYRqSkl92E
2jQGdsOPkGhDBN/3C/t+KGxy5VZ+P96YgSC/kefgDEXxuw9bdGfmSfCLutbhnQPf3u2M/kiCPEW+
ANxsrRx6SCByN+jK2HCbBugSa5g3FtP2T+RiKO7QmlbFjxmOQcPehd5HxNnsQDObz5UN6EJo3ZN2
tK+7FsAMBxpR/gSUTOOBcq3he3LAyNL4Bje/rR/W6bDCAwOpdULMBS3s2sa4gDfNQzXbv4DMyDHC
pUb7oD2rwg0VtGrvdzW/rG1jgdo/x5DNmQpMDhf7pkM5FTPYqmxoqQk67tN42wP6kdqlkQNbIDBK
sxcf6KRusDDRugW0JrK1yPdTMZtbgmOxiRqXhkjJ/WXSMUEHBC1Q7NnfLHdUt6GqaFFE5vWd52gw
JhsLcrMAATs7o4dMWVeN8sZHPWxHfkOc+0lU4W6upH7uyIJ2IgmW/EVblNxMZbdcMrqQp6WfeBZW
DWYdgUGidjTHVLaOH4dsMFE/G6vVZuMHuwVNxW8YxVF031R5DWTltrdnWDqC/YL3lGhv3I1dfqum
nqEW4av4qaNAJgI0SMfuQJanfvLdTQ+kElDCHjgTEJh+AtgqiAQm5xp7OrVz9OaqslFbjpZABMWL
HootmBHE0nsI5wcT7SK7H/iGVeVD35U7OES2ScG/hfwneP2goQOhBfPpEssTsAfYzISt+On6PQTd
xqpp40X2TZoT+cjC+Yb1zZuFDi4Wwqbpq0eAzWQDog1NuDSfOZZPxYxyU7tTjQasnc/wqwR2434w
wYmYhbrjJb5shNpYbRy4u7y0Xtvc1OaIYg1tUiAucjMKeqvYd71GO3DWxrZS3P6JvmN+Qx1J77tO
UzPOSyo2Lown9wIchGRwDf+BWIXCpBgvRXAAI5bJH3cVq5YrtPrQanUw3jTtDokqelwxNDGt2C99
N7GCAn4CAXpB+Nxi+G1o0WOgQYAMjFvSzGCaEx03gJo8+8K5g2Irqm3IzKOCDts9n5byOyrX+gC4
jAABUc7lpiuk3Nu6gp/8hI5CzIDKTIcuv5ETa7Ii7/XerpYSQuSMPSpWPijOXsAYiWtUkndVgG6c
7St1aK1ZbQHeMFNH1ypPkfAEsUfBg466pVcPDCCwu0KAURBZI2ttJxsqZqGH33Ky7fu/0irV8Yvc
dntvq+YcuLBpo4emul1I2zqXSzEZacNZaG4Vag4Z17bV3QZ8HamUFUQKZyd8nVo/CZZSjvHQOypa
JBqTBmsg6+Kp6RUna30ztdV6mAmfU0BPDbrJ64betUHRlhFa7wfQsp48bYQQ1OtUwrSX5Qze0NEY
tvkOMgkAa8yjYR6W0gy+w+a3QIMDBQgG2L5MR2sQuzYQemePxnRjdA1OJ0sub8FIrv2FvlrAZVUC
lYK00V+LCmK0V61reNeGz02cARKid0vnP8ua+ijU1fCmnLHfUzX5u7KcYTXHBfBcoIJg7iCCfV6a
62dHIbBMFiSDAEWc97Yv6p0JO4gauSkNX12oiAzFEl46pqG+m5PG2jInN0RjtrLCjdn5IxA8XvlD
U169AiWYo2e+7IFYBLEOsCu9HoceuTPqEG2dQvtGBHwU8ZIVhUIjxvMQhRYGyj7maKG0kwndwz3K
g/zKmXJz2hoD49eqDlabEYcHmKMERZ+nFLjmEM0bYwKgrjCMO8waUaQYuO4lDn5R/zDmCkqXekVG
xgtGpt/Rt+73C1hsVxDaBW8pHBmqZ6v2GN4ojl3YjUxYD4OVBPmgNu5Sh9cdofLG7Fh5pWamtkgv
8NEL2I+EXWPsCGrJjewZhlCOLGMyOGrXTDBlhXAA5sal7CJaNTDNnoDabyEbGFtMqUenx/cCSJWU
SS9Lhny+7OoN3sGvYRkwZEPF2mxHIoyDN2noUYdeGwE+MqXOPFeJHuHBbSLDKGLCavtCFQ/lFpWE
YQEs7+Z+op0+jClzvW7vEWP+Psu269DO7cQ15bTZilqPB44hoh1X9eii0dCVD80o9JQEnsa4vggm
J+2Myj/YvUNBI+upfz+yodlU8LqwNr47DWHC5BgeuIa/R1QbDjRMu6qWedx5hTBjU7n0GyabtkxR
0ugHG3NPAYNmqqBtNlfBNyGKJuMNxSARgIkBrVzP7e108ez2xwB8/uNS9DdOo/RzWQm5M+vZSScn
18+EGF51jbdPWzSva309kFLDAWee41IwdW0uYX1QrSu2Ypit3647oo9nlWZ5F4zK0ZFJKtztANR6
39iA2eFGL6rd5RBJjfoB1G2rZHkkfYAJYgAyWCJw/r2FneHGGLNAncyuqxhuBMuWcIoeQY/h6Zrp
EOA/m2AE+o/Tn32lDSsO+xni0YsC3G4jmO1Df6wYoeFokGGEs5/tVgl1RkwVOnhXY9jkfXMl2Flx
AaGQX81IemhX2R3+ssSeizwGOiUMXyGyUbZj2ky+h4FXTkzVXtqg2gNsT/gYXmKIFflVec4Qai3/
/gWpXtNXeEFBE4GgHg3BvVoh1++qpqa1JEXbHnCLLkhBcSTZECpv6zB0Zm20Qc9ZmB6Vo3/Fg8wf
Um8oT31iaU9L2LmlqDLm64Ns8C47++VdCXG+4P0TAfIxq2c5/gcP9/GJuCLm6HtN1iN3jXp//MVb
dcYH6tRLex/iqKYmtQGJyZxnU3PhegX8ug463w75OY/Fk2FQTQOJjvPHPiYcU5QbIMU12RgKGnm1
GGOkUhuB5H0fuP2Z+vnUh4FhN/RWIXIJpt8Rn8TJZ4JdUmWORVPgI1tMHb7+Lut7P15p7wMc9wdM
wC4hdJDJ2olroEgteQXN983XQc49xRGBpHSrzhz8KnOJ5lGe9/yZAgFw93WQIyLhX5vm3aP8ke18
t2l6gOqb3q4y8VNCw76B14aTVZf1Ba4Zt98EEct0Vscowb6Oe3o9/P9PZB/Rc8sJ1QjHGwT4N17E
9QTH9NJrMyPXZ9bCmU+10kDeHwqdblUO/FA2aAhmgzC28av5Zem9v6eI/I/3CO0qKO3hFPpE265y
11QSszta94m1sAKwG+CXvn5pJ1fEuxjrP3//rRQNW97VmStgGuLmKAYcNHj/sxhHR87sN70wijpr
FEmoaOdYWgb9D5/j6MzBXAVYsabOLAwRayCZmnMKrNbJN4UzBbwWaIqHx8Tzxe+dpVnqzBkjeVgS
cQ8g0uqyCt80L4LTVlYm5Jw/wrmYRystHLRRUl1nwUR+goV4t9TnzupzEY7YjdylQRtaWGMGRmfk
2oVQ7tcf/+RmeffajhYYqNeVlZt1BvW5vTP/FrYZYf6afh3k5JHz/p4+egyvtbD1A5atogBLMsQK
TJrpVxjnOwgB3NmQiIj5AlHuq6/jHjV1P6UHRw8HMXFQYCTLnA7whC5ol40E7PR56SBxNygrf1zC
3DGifprPaRGcPOzevdajPVV6A6pKVWcAKtmpEkWVTqZxG8zOHgOCv9cj/ytlANURtEOoHEM+5uMZ
oaXf92MDkVqrKEDCGV6s2j7DLj71OOiPQ37YAlUOElEfQ8A6BTxK0WaVKfaioDeNE/4eliaBEMu5
PXVqQXow4DTBTfBB3Tx6c6DIgqqH9QGR9iugSIdYdw2US31xhk9/amfBbhxPBYlI0wuO7lrYQgBE
oduMYfp2PfnWsKX52PxnQcIjkbnJJbBoddtsdJ2rwOyvwrPGZycfg2A8gn4xYP7HAgeyBqkl6ARo
OgrWpKbiuCEgt/r1PjoZBGqrPjQ9IKVwrAEgHS/H5JpnM3fbyJ3RNSuNMyvsVAhIQaxSyCBwgrv4
cYURf6xNNorM6q3L0AI0zm3/pgTOXxf2+xhHxzXwjBzMFpE1lk7gufoqHXXmwDm1eN9HONonVecr
a/RFFlgdYMFFhyKqdSM+Nvdff5Bzcda3+S4t8HuKDiXeVhegDmtIfwmhgQuflP2Z2+HUvocYFaZS
UGbwQZT8GAc+cZ7Tt+jd8eUVrdeXWXaosJ36N53t8N9YZO9iHetb4OThEzDSWakFCA6waPAAmUu/
fm+nVhkUtyHkB1giRP2OnqfijBtlyTPWF5kDsE/k5IH6N57jXYzj5wDgJ4evVZO5EGyPl9y2dkqo
+kwNd2oBvA9ytF3AwkSnpOHZ0rf7aaTfnVztjJG//Uev6w/L+N0yqzwK8O3Ms054fVwHPmY2RCZf
xzj3JEdbZkGLvmxQ8LbQpNJ8vpsN8QPwxn/nwweW6+Hbw+HwuD70FvhAQSEja+R0ldfmha+q7N94
DvDQ0Pf3Ibp9LOLUmkyUemgz5KF7DHJBMJtsN4I95Jkj5s9f9bgSDUBLJyirTUhRHF33TU1mGydZ
JuAIP/sJq2/M5lKUm8FzYllQ0EBfOozabGAGJhSq4dQntfyxdMNtMHkbD74kXz/4yT317u9zVBkH
wUiR0fOsd3BND79APDlTzznnIhztWgP0wbnBMgwn7byaJdQvCYVBYzv+mgUIRVHfgcMPM3AKzExh
97dzAzxriY4c2neAe1kJWMICmId6mOa44MJ4MUHUhlcTLgIvUR6092IFxOhejPVA444yJx2g3L8A
lOX24Ivlc2LBJ24/F1PzJgL4IUXlan4rJyANf8BTu7BvS1CpzV3j8PGtbHDEEM6nM4LGp94DRO0B
ioCtNqAj61Z6tx3Z2Au7b9qMe07SDV3q1d2ZY+VIzOWvK/J9iKM6jUMKgEvw3FezB2fYdd/Es/Oc
Z1bU7JvLJvYfJ6hckQeSnTejPYZA/Mlj38c+WtiuUQDMgiRzdQsJ/AsCddcyVqkBxWYVu4/nVTJP
HT0hVNBNHwN6KEccBRyBv9OMtlnnuj8AY8Uo1VzRQT4bN19vkXOBjrYIHTT1WyWywq5GDEjMu5p7
16BRnDP7PB0HZQeQLFCLNY8WiMBErYJSZtaQ/KlzKlBu2dYj4szTnFiGHlY/lBddlBufhFthdraA
mNJljgNFI+PNq16+flsnfz7MRsBFgPYueocfl7lFcX3n+Pluk+u9x0Kxt+mIwcjfjwKBDDjNAfvj
A/TzMQrkx5XniAGIru7SkMN3q2zOOKqf+BoQsv5XhKO9xMBnooHXZ1BUyMKF3oZ+8NT44syhcDIK
4BvQzYL32AoI+XAoAOGIQSQcIPMukAB9j8UUgSupBQgqdZd8/c5OxoKWDiSH0fFCzfExliNFs/7K
7ACDIsiJwPhe7DA7OCeGur6ZoysOhTF+PsxRIA3sHOUEwBK6S1iMme9YXaoZJzvIMDiZ9mh5aELp
n1kK6z7/EA5GGVhqMLjBnvmssG+QBgQIaWVGZW+oXcs4h2yuPwLRkTs8LZxz7q6WfSKgC9NQGBTA
+vhTWg0QAayGAzNbyvYAYec7Nt85LEx6A/MtBnEinscSMhFI6rfElYnLz8mRHykj4ZzHI8P5AfYI
tgVU6XESUaKCAPffznq6a/udNO9ngArMpkkWgUF4Iw+85tBJujbcM54Qnz7tGhjfDfhBmKYGx3cY
x3QKrCYra+3cuYR9JADMbgexBp+D9QJNgbu/uWL/hEOSBM0fwMGP1cGEtjqgW/Gc05jl03UF+M/s
5me2xeeba40C42h31R+y8d+P+wJyGe7UEgAAUgj+q125h9zGwd9iYnfeqfpz/vcnmA89AWSan70a
lEmWcClIpjb+M6Cn/YOETtjbelv6uC3DajejBxBXyXk19HV7H++TFcb2z8jrsn6Xf0CipQoG38lM
aTex9toUs9mdK9RbWb3lNCCJyEH+p+fMik5sT3SCArR2sVRR9BydcLUgg1pqJ5tx+KXlkL96PsAL
reWMcVDRR1DHqvTrVXNqe8CvNUArGYpQDhQqPz7pqqli5vigwbREhTvFpgvzarLERnmzgD5d3Ss2
RTYQch3IeF/HPrFB4Ea1qkHDjtO2j3cml77RloGTTRWNqEYKHzGk7GJ5/DrMyZeK6h1KzT5u8+Ml
28/4dkEOZI7JxS0383nTErc5cE854IVWlRkrc5Zn0stP9wf0IyHWDEjv6goD8ODH12qPrjarzsus
mnUb3Q6psMCqNLqzNdK64Y5W6odARwmXEVjgfkgvM7fB1t+0W94m860XgYGQTpkwIvNcUfYpZ0F7
BL3ytTeJpqJzrNGfOzY16slD7qqS9q66gKHWBio88RKD1QsxpKQ7c+2fWCYBrFrx9dDxhdHScZLU
0DosOM0col4gbXIgLQ7upbEvhso/89XOhTra9nygE7SXKDym3/rl3pe/TctKwKmNvl6RJxbHivRG
GxOywaijj/aclhO0G0iYDZBaKmtoVEMihvVnlv2p0xNRAmRlJsGBcnyYlFKOHVMU6VJsxvNBvnW3
dWKkClpI0K1JVp+uOpOXRRvPL18/3+cJFfwr34de3/O74xNO21CY6WkWdBuyhwvXRbXF0N0B/iSG
+grWCI2dtzMxT3y70P6jRoi2vY9fH2OOHpTER4dmNWjjOK2umqy7LPfkRu3HZzAD9u0Neap/BfGZ
sOuS+Lj/bNSpwChjOop28fG1u0xejx5Ju/NujRHaMykAi5c067+BpiMzMxvObIbPMGY4GryPt27P
d6+2LCgpZ8SrvrGH4k0oTLTZxnyBb0fRQRdgiwfdTFkPs/fYvgIL7e/5LazpFOK7kGjzoODtk1WT
8H18VGQst22xsyygNMFnDq6xkF1ap1+/18+nDJILtH08mGND5fD4bgA9wuJLLXcwAYm53UbCS74O
cCKTsU1gikCsBPEC6cW6Sd+9yBnJhbeofuffw08ehl1GXF8MyRJbab81Evc/DXe0JYZa4QZEuPXY
XMU5dRdV3+kOWL7NvO2ndDjTpPu8HaBXDDy4C8w9vJiPH8/OR93Pc7sDeK9Mq2allM3lAKZgb4do
I+VnN8LniwgBcaA56C+6IN8dvc/On7U/gBw6/8zv/I1+zPd0w8D0TtW2uKVYjF9/v1ML5H24o/dJ
LFdZVQ4RI3NVL9AuoIgz9b99HeRz6vDxmY7OFN56nizxTJ3sYT5tFz/zMji4Q/hagmvvl+7d1+HW
V3R8lsB6x3FRoyO/Pm6sLlT24EINu2lYYshhUOPHws4VnKdjgAkBp3WkmMfYFOQrqlPA8/U1lFaA
6jcCcJ7AUf13nuRfUdZT893mMrTjMaDsdmN4T6HfNSCYKM8dhae+DqZ0cAZDOux8KrBMyh0tO7lT
G5C04PkIkXD0ZWNYUG+GRCfWZb2vv/P4XOvpSH/6ryPwfdyjpVd26HWsrxAsiyvjqbodqqh57LOf
zWExUr2rb41kyOpzXoZ/vszx6lh9vEClwRbDAv/4ToH+9byhnXfmNr9qvCj4vRz6lzqBoHdM7umD
gv60uBtURJ/ZhZkFV+Xr3/2m4KB7SGVhehCsqcvH+CVUrfKBTbs5NMfvUtByO/i5f9tLYj18Henz
2YVIOJZxq8ILCvKGHyMBuMDDapl2qjA3ynfAjw3ne9nzF6vtz2R8f97ax7cKz20MSuA5hXsaSe3H
WDZkm92wnnddCgnEaNmQ2BVJnhrIaGHgQGIT2co5LOfnhYuYULLF2D+A1N2xPC5cYScGKuJuCaen
rnQOCjK1pAMMm5fVb2YUZ9KxE68T4f4fdd+15TiSLPlFmAMtXiEpkslMpqx8wckSCa01/mi/Y39s
LVizU2QAl9E1+7RPXX36dDkjEOHu4W5upkMnFe8fvKOpJapNrGjgotoit7X8+rVOOXvqR1eee+f2
d1v6FrKuP4aoW9/LwoBW4LgFl5cGpgh9Z4gRmAr96O+dGAxh/+DFUNFZJCFz1yt6OY9bTI5589w9
9Ip6B7E0hvdfXQ6BTYBXm2AnqAvXgwutzPsJzGGjKca/IAJi9prC8JQraToe/LqAdBk5CN6olJU0
kkKJUyVc6+gTo+DNfbFDVeWUvjVunprKTr6rP/KDfs+5tz/WMoDi0Y1ROLypNI0IYl4ffLCMRU3W
69umSJ/lNJAwsj6wQMQrOwgbGD0DXhlcXvRbEVwyUH2fMaKU6Gpgxo0K8HUJUrPveF/m2/N6/mp0
85/NZR7LXzncxa9f7eGz/P9gOBMn4+LTLhjDH/73/6qL7nIs8/w//HssU9X/RRq+mKLESxPFQaIV
85sqHKWBfxG0A480HscPmRtqB/8ey+T4f5ExYR3DGuSG4XRAreI/o5mcoP8LjC145KECwP+GIP7F
bKZIahR/fDCKTxKpA8H7yiLaKYujKCupGvYKaGHB8YsygpM40N/cZ1CotLZtbwo2GECfQheMSYaJ
eS9QNnv+CR16J3zQrckyBqYu+/XlOP8iHYItEMKCnt5S2wf0gXrbaKBZrUGAZOjgmWXBXaksYmmC
cpalmGN8I4aJKbTyZ9mJbT225+/qVvByM0RB3mqOuccLDjN/uQ4/S8tUDTfNOxDvkMXJXldZPoas
oADnfzOsMnPKwe7uCjc49ngEzd8wd31xNB9+f9T/ecp9aZts/EViOCVg8onKAQzAYIqax9lJQlbr
ZvHtUOsA8AEgTFDcL5E8DchDQr2AiXrAMEmbWsK/p8Sv6O5vLoJYUDFQLCOJxkuHyk8SvZ8nA/QE
ToHkGU4UajGM1xvVncY+USbIlbnYJwFSKnpfwkS8xewNSMEswMnBAbivPN3u3Kbzyk/lq97VL5g6
Dt5ufySqfkOsi6TfiUIDSn1YKpUx8NGg1YYO6wpKv6BCMqNN5XEW9EBnr3cka3hKH1kP1utY8W+b
hJZAQzkaGjwUgDAwhCBKWny2nPvwkweD0LPw74yFLYxAVAork2UVPMfwfdSX40UQqPXDTI7+8Iqq
m47JpL1uB9sKfDcWCHiAzv0g6TvD7uLKUXapzylrcaODL3dwhPBj1I4BhkCn9qfWfyu0+27G0OHb
lCZu35x09UEdn0b5A+IKW67ZzaDquP1bqHcENpr8FtLSxDQ8xFYXFasgVaW8wG+pbXlnvPOH4Vf8
E5RLnO3b0gkgE920MKVoRpjtBef/r2HTMBCQVO3l//4EcD9AYwY4JVr+uA41DBz7+Az6IX5AhfUQ
2njEgPocWuny3rCZestLb6sjv0fdEdVW0AAsqhN9Bp7TJsGiW3sAgShKMHlnBjtYBZXLBs0kr3LB
h2VjkOL2di/vErFMzhteMpIKON71TR75OgvnCMFtPoYPomW4EcSCevAKYJ8VK3YCu2KdtoUHpExS
oWXC4ywHjffo+KMJ7ul22z2i1WoHd2plq2BvhhArRuZYQHCq13v+qlcrpeIKYXiQgga0NSCR80SI
fzihm290XKw5smqPZW/lLl+Zo0JJ2dcKN84wB50NFLQPfHFM5l+3v95yJ/E0xIAaUR9HOZL2FyQ3
hxSCNjpCtfWzt16RWcfjumxGNg0dDdQ6Mcehgt+ZrtNxbZeN4phNDsECob3pTr96gIE0T7Q7jBfa
TBGrlSWBbAZ9FANrwgOKbOtFZAkxD1eLHQw2zmiXD7md4hyewMwOucIW6s+Wnpm+dXsbl58KE5No
8YFPA7jBRTdsBhdgIXYFKLY7B50xK1C3bcjCNqzc8WsrtJP1QdwrJPWENNKot9Gm8TKrNdF7q5BJ
ZiZpiunutEE6wNS0XfFocKQYZUQei2YVfNr1rupoeHRdGszEv4AzzAaIzJM8pHGSJRxIh1o+3d5S
qnBBDo6KLr8IuXpUXIkjv7ZY1Y2RaFk64ztWrwYIxrcZcsj6LbEkgHGt4gFj6pXJunTL03Ntlbp0
UFxJcqGE1UF/T5UPNMoZF4J8pKu3ALUs6ngOYaRBrx4GUASzWim444UapFOJqUcvYiOC1e6ZsZHE
G15bBJoBVTVcQ4DxF8WEKeN9LQlhEWT4vR1thD0HfmGrg5xv63Hs+uF1OYZ8uCt7Zy3viwuYS1zq
C105O5XyKKB2eP801KzS6HIXiQ3oM2pI5KCyTOU5HUhKR5+HDfJGAslSK4LlzVQrS7UCR3NQWCDq
AD8gGVP8zHelxwxB65v65wdQd3FUC/DQgfrTkR8lFxTIh/Co24rXbcfDtGG5l5W7gOVCjkw18HjE
c5e6CwlX+W2TSbOjtR4UmfUd1ADtxJtB0KeYpQm08GP5OGwSVp68+ikv7FK3IYRyozT2sNtDL8TG
U1F/5FCDLn7Vhd2hnuipoKUAcaALPRzmM255FTVA4XBdUMZXyEP+2gGErcqntRLyTv9jdnmnfaoU
G6nsnW6YvgnJAM7SUXNhePKVdEZDzwwtQAElAZ0nVE6X4QNv5o7HLDqPh4n0DspKye08MCYYGHAD
edJk65vkqWMc52X4gE0oY0LcDsA1PEiubbZyD4opQ4WczrTpok1qPEQpwwusbOaVCXKeLy6lnvMz
IHca7+RhYRrThyINDMdGdW7JvUdkAD0WwC6Y5V/A5kPND7iJmBA6ExsXRJYvu4Bb28pb4BhW0zgS
eCvAcerM5PH/5AfMOLw8r9c/gTqvQVhogVGEgpNPT1AvN/3uWao/eiVnrXWxnSgqCoD9kfsoAgJH
+Z+41I2pVgIB/md4RSo43cc2FBns+D7oLTjx79OG2YAkD8QrP07ZpFyOoEQz+JKxONnTd52nb0GB
anZbkSnJvgz2lCWqdJrIoNjsfJ93xh/Da/kztUPbsDobWmKBVVsB0A2MEEX8142lydTbOK4LXSgK
jne0p/RZB68WLKIMQCzyeKlxNvOaLwLI9RLpngHYjEUhzLGZojcBPILB+cTikEx55aZ1iHsBlZTg
QFgyQbuclWQsMznKOnUbY06Ve0nH8YHMXbmVX6GyZSUoioOR35Ws/hFAeYIi0U+395l8t1vbTIWR
PouFLCHXo3frrbRpNwNyAPbyVvcWCibEfQLfsEj5QRrng2dKcIBFc0Qfsnvcj0r9zOKPuMaDW3q6
vaql4zGgCYoqJnrZ6JosBidD4MP4oDB4XAzjx2x3nv/QbkMLYCDL+CRZsb9vP0UIKkPbixUhF64b
dICokSExRqMBiCfqquR9X0bJTE5u7fgIjo2FOuc2fIIzyFGYMzkPOVbLPL9n5oPrTwm7QN4iLKCQ
tXhWYdZZGTMJn3KwUMHyPRxfdIatqHcQq3wHdH6imbnQZLFTaH14MYpaUPvCv97e+9XlX/wM4pAv
wgqEx3tlSgvBUSAIQ3iu+1kys4a1y+Q+3Fot5W6REcViMmG16Z3gys6857eaJ2BFJbwRC8qy9O0A
ruGXo0iHQtoCAgxwaBAAmAuysGKAwmH0UUJmiRVAlh7v2ggVqfxcBstdiY3jNrOr75TNvKm/q3eD
jev/EkGGwbr9oVYXhdQCYDkiXEqXdKcqVlEzxqJESNRhdvmrH/jP2ybObCPUV1KRlRPKUyDCF22O
jtPB1YbJZgRFlFRBTB7OLgaONuX3AZrzYAoEizB0OyzVbS3QsNrhDqGEVYBfVpYxPn3xK+jnRwfF
uhrizzxqu709fOoKbkdzAvNtYfXfhXsI+RRmempnc3yJEkt3bm/CMlUn5jWMuhikHLfot/t+CwVK
nCFHekIfZ8vvDCTMjWc42gEKW7wdO4bNanWuBGxiFAM86FiBnpROR+oU/faxb/vzmvEckuxxg9Lf
cbZKsztyW5+1ymUucm2Qcnth2UIpdFRIOYC3NDd6jDxplzv8hgUlWGR05+38z8oWmYHSaGMpYjsV
Y3TiWT8os+JKYfU8Jyze4PVPBxQueoIYqljgCCSlE+RegK3WFtz4B4CHiCDg094RKKlolh7o1ln3
cv3SgLVAIlPMqFhROymHAerEkoYnlpvdQ1E42hePPUr2UG7b8u4UmcNdvKlxX/pvKF55zNRrxbUC
APIf+/R10WQ5HeEH8ZD1jHfInm1as3WSB/DEwrWyVrsSqnFuLqxRL50xB+9q2urndzsEcbTNfAdo
vi3blWj2OwEgebt7F5zM9k+hw7yba04QLTMFU4IC6gY0hG9oysTvIWGBoNnb1ak7+CjLq0eUIcmQ
hQvhGI/hDdZ2V0XxhQCLeFJ+uY6PWa2l/VSdLebb4tR5yUE7gLDQrNGFYSW1Z6Q/7YCBgNExHI2Y
vBhGAv0PPyZ8M6Pz0aOjFlq6B2fsZYfEA+WgJwAJqriCC5kiVK75J/8JL1rfNbzCrj2gGDeYBd3o
Ts4EEa9kCVj+f34XPUcvdYoo5DHk0xLM/s3GJq81MDK6t/eaZYTa6gmKVdrIFdBoM55q+TOcO5Pr
n2/bWHW0lysh3/si3+G7ISmgPodn9F1yylCPcStP/il4/lGHlIIXuKxvSjKbG5+UhkzyeatihgsH
KJ4w96xII5SBxu6OgxoNVG6f225iufbVfQReDEUX9A8XqKBMViCS9fuSINfyBLc/zpvMmk+jJVjc
F7JI9+/rTPDyuI//sUmlkXJcQ0p3wCpzkCSbySY7NajjGZb6NFug630QXcWC+90yviY5EovNRasb
TDQYoVvgUac2NaJKhFmSKlT3wkbdkheRvGdXs9ZcD2lMGpKCqZkFR003+RO4ORAwK6N/L432KMqs
oCyunZULGzRFTccJnDg0WE7tzu+gPp3fy96U8S5A/aryMnTI3Mi6U80SBZj8lNiRjTdCsy3QGITw
AMP1rRwjQF4AwAKEAGGN7iwNXK5FVTjMTgQhjDl6A/u0FXdMlAnLDF0UAWfo2IE8GJ8Q8lOCK/lm
czDuK+heeEBngyRVf0vw7BFyhrs5L4A6PATTY2CEFr12ica1SWrqj+0ATuEGoRMIhgq8GihbzIHp
gZnVGmcL+nAfPfw8K2aLK+f2yjR1XdoQWgpQpOGdMNEehKI/QaESNfCs5jzDbwHxj7VoF4M8VxGj
XZHWrtQNuqcKqE6p0tdclq9R7g8O+liACQhBvy+TaTNNPZQrWqcaja/b94z5e8nBvfCa2ojRkgxp
AbZK99CZtqWHFP2r3I6AQ21s7lE00Y73hN2Ezi17v5aNW2R0l5+KOiQSlL8zRcWn0g86ZiEIxATi
LkcS9XOL9XVWbvqVMSqh0xsUepPZHx2lw5GEAFbpFwbr+biSV1waoa+6rJW1yoH5G0cvgSLItvFI
wcz4EN+hM1h6LNeylhpf2aOC6xz7kpKoEHxPXnUvCzCq2pgodNiYdr5PoRRYmCGGgaCWfvvkkIN8
444ZVLjVsmgMe7/EwYEENphON7Oegb3mIQ8m1nVeeZBfrZD894szKsXDWHbV+YwKrmoBNcMBeK48
+gAxtF4BzuTT7bUtOw3nU2mgZ4wGFr8gnRRlfMJUgrtuUDlCq/onwTBAM9OqZ5SQUSjbMnvj68fm
j0lydi8WCZC0imF86CwpeJyKjrTh7hEhUEauHuSNxvh45KAvP94fY8R1XxjrVHUSYsz7Oph0Av/K
LLz6o/rUheOpUg2LFwcrHOVNkkmlydjZ9W/5xzLlH3MpDf04x84OFsiPtxVqcpzFH6sthIjt3NMY
g/DrN/6POcq9xUKoQ/VWRo4WgYVb08Hs2I4svqvV3UQ7DK1whaBVqRvYRGSwyYcR2Wtx3UntVnDQ
Ddzc3jt6LQYqF6igkoCtoPdOPwdHKC5A1JGEba6HiF04jiZUsliMHQuPfDYDaAjYLiCpsliNNPc+
V6aAR/6mkSQVksTL7lCNRp7HWpNAx0vaGuVGJsxRNdIEN0LAC8pd/kTozJXdsEXi8/32/i3SAmIL
gC8wIxD2AJDzXp96nPgkEBtsYM65+VayhX2/j48EqBF/Gjvl0Nz9rgGxqpaLp8nZsESUhwQ8bxcD
cUMUJPEYzLNjbDQBNS/D7TfTtxipn11t50MQMkclF6W2s0kQduPIgDWKp2sXWsx1EWTLScEEI6nQ
UntpvtLnM2uCoz6ln2jDD3bwbT5MrckKSeLaST0DfDA5jTo4/ZjvoWFgAA3z+6PKKoStbD6y0ieI
KCG2Q9wVrhsc/btiG+9rE6LxJhQG9xAdYDRvWb+Dcjai2k0i9OohWTJvkiS1wpI1DcKyQB0pQ4Lq
YBbDQp+88P2+YVEd0lGWfMbLnaTSI0NtazBsVbwTBRADbiG3Ygedpr9DuBOKmgPIex5vXxI6aT8b
FGTwTwKur4M75fqOpBI/NUknjA4nvEbyPvJPovp528Sqh5EvbFDxXFMyiJ0XOB7cJt/KyPnQILGF
XXAeeGLlfItYTq+IfMKLWKeoiQ5yUFgrnBzq4wQaeEycxKud+Wt+ra1wx4Z80lHubBMyYQgHgGgs
5t+FRA9U6JaOiAjxg78z9t1BOyVbw+NtpTKnPevGLYp3tEHqpDepUHDFiHM4G2YA9FnwAqFwO8Ik
WWGhhoc/q3hK6kBOcFtWo0laPTMXq6UugdpCWVoFrBd1Uu6o7sqf2SbbdYdxL38jaMJ0gzqBrb1E
z/jKp2ILKc9jgEK7uKuc2It3mo1OvYPRQhfCAn8dM1FwA30D+RCQA15QjPSD1EBxYXS6/kXK36Gi
yUholg4ABsgEFfA/mGiimzcD6E55yFaNTpvGlhaI0KFiTBsvd/faAuUCekUosmFsgAPVE7MLn0qo
3koj49qvLQP8bMAQkpksHNrrSwJ1K3GsDBgptZ9cp1nlyMr81pZhkKIVJiOguUYHJGOEZAam6kdH
5b1kOhSQ6JYY7p7Ow0B1hLkygGbJsBGAZ9Q5bIo5DKHvS25duxU2kUfysJqZsyx9MjGDWUPMzAFQ
qpCU5sKhdNog1oKEvar40uZ9IPczKLR1P+KhZxyulYwFpjCTjfkpFOEWNDViqpZjrs4YZHeTexHd
nOajP6aAswBTqj02W7QCXjIwabkG496seM1ry9SpU6GzO3UZPhfgQtDIRcFaevMfOJT9dEC8oD06
bVh+ZCVNAq0LEM9Eku9MQH29sREfxxynYGONyu6cYNMe8ThwpiP/o32dtuwPuZJ8Xhukgl2BjNCH
LPRI5qCI12z32ktnz86IAaT/whNdLY66YdBe49JorEdnltGvAq2EwSrrrX0zIKuRMYgyesngdLje
Pz7Vkr4kzk5FLaU5VRYZbRC8eQfJCStFR1d1GJF8GedAtgJ4NUpsqBLjqF5bRE8ZujOqAgoJZ3LS
2NS+E5PcgbRt5gT1IlbNfSV3uLZIRXMNvVShIWvMA+UVskWbaJg8rhY3jRYC2D0CX11LltzxB0hS
g6cr9CCra99eNvEjl6/nM6XaxaqpfQ5qiZNHDRp+HJQoijG1ZhHd8tINQJowfLtta8UxX+0wFdi7
EP6Ux7ocrnn2+b0KpcPbBhZdTno1lNesUa1Usx4WDOg5bmWLaP925rjx7yD1ZkPaSXGEHc4sqXsE
x+GxeWOlaKtrxLAjpjTQlefpTpwQDq0RqrgapTpYBWpWufbXsw5klWTYGOVguFJASK9Palt1pSQ0
REbrOLvotG30bb0pvzobUCiAgqO327u6EoquzFGeRR4Tv8vBlkPKqrvfcC5ShWM2MVl2qAsYNTMw
ugKmmVoMVHEBUA25G7qynb9mXr73BZMAyX1Ht1L0hlgOe/XoANcFIgHw8WHOiPy6i0hYgUwW1G46
RsuAQYYyfIRQMdvKpvpoH7LH8Nib46l10vvqJySPRbv0ur8ecSLfFTEY1RcgzMjs0fVPAFIfLFYS
vmttQ2enuO9QbZVt9VuLyhmGfyBKwoQIrmQyMAlYGwBIGGejUz4UXuJJgPq60yjKexZIb5o/QAOn
qF5vn6G18ASSAcyOSWB0Q05Gx2A9C2RoDqNcjR4YEfSIj5GXbcm0GJPbiRxI2qdd2qL2MQODY1T6
sJVu84dkT1goZLRKqodyx/bi5IcvjCFJQ7lMxdA1TUKhJwmazoR3nh8dKO2YVdpZUvcaZqLlc1su
Fa3/ZicvDFJRQ4+4ONJHGCQjrcUjCVLqEbJMZrxTGen6SnZIUlxEKQCMyNTR9YEsq0Hn5kKGExVE
r9dSs9N6Ryi/KqNmhKHVWHhpivpmEBz11U7XBtRSIRe6J6PrBOgs7SSnPDDHKtaiHsFyokkKRQJQ
cV4vLOm5ufPrEpPyKSAa0M0EZwhe76TVID/PGCysJFPajR6/D73bn49lmYqBDddxkDHF2ay68DSW
Bnj+EkBytKw0hRyEnPn0t0OixKtcrpX8ogvHZgQzYI2p2jvdjkQLMs2lPre7Ce8JHqpdrGixemYu
tpY6M3rDxzp4DdH2U96l+JGI4UZ4yOs9E4FHg8PohVFHJtJBSdmAaxNPJMUd4CsTC2Kpd+KGeVxI
QKXv+MUWqhRunFMHOVBD1NplL0A7MXaFGtUIHbx/06ZmSaeIjB2kp8bjPmkxiJOQq0D4zNTHEi8I
jDuY8x6Uppt5H/wivRTMiLiV3TvpqdyFKDz0bFjRWkp8uW4q8tdhxOeSHpJ1g1BCc1F5tAwMr1vx
Kd2gc2TLDIez9my6PKwqlQMkbZ+EuYbT079LP/QdJHZQ+JkhLo7l1gj7rHRt7Z1xZZDypn7WSYEW
I+yTuo0imnj9uv5WRiE3+2mcORaZcJC1FPFyVynnU8ZBA65khHns6it0x4DtySxQcVpArtYkMWWv
cvVDwiaeVECPL7g/h0Ea8oRHzGicc9dx074J9xMwKPwmPAQuq5+67s0v7FEHJ1ONLuxIUCTRvn9u
PExPmxCX9Qg4vHi77VLXv+GFNerQaFFdS4EIa4M1v6M2uouc6BAcKlvzcod7SB+ZqeqqQ0DpRwOC
E6Tz9PQWD1h1kZVIiQcyrwZsYbsBAgTtTX7PsrV6Wi5MUQEjKpK8g4T64IhpY+pxDL1tlv7Mou1O
NBQk9FdA6rvGRVunER/27Tn4Cu/iF9BmeG7zMAVK6smO0WYESPOvu8S0VSpSxFXDjXGE7EJ9xF1w
Ck9zki0aOWiestO0BTiEtkZFCxkMHcBswxrIvPPtfDfdz4DfikCJEASY8pFrIK2M99ousye8bUqP
9dz/H34BYRGCcAR6n1QgrvVGBvE+drl3kbx9U96Le4BUwDUs3JNCTe3Irrr/VjuDXdj8vvjOuCXL
rBgfGV00Mm8IiiD6ZTrMZRf4HXIeKXBqPK0IKBUy8vnrZJNbySzjLw8usYeHsAb2H8JudJ13ZOXQ
ishUBwdE0ehWzHcKGFYTMt+4zU8E5syyuIybVwZp+OdU1QMvkPOkg+quzmao4ULjyK+ar8JgSdWu
BKprY9QbPG39oekCGBM9dAnc/MgBumgcZILuPcQvrMOzujbMAqJ+isfhoqYdaRglkTvEDFXMTTX2
OtEOs7dI3t4+JMvnIFaFwgKmqTDzDIbC629GxmQnvQDZXFPX9jiHkDUvt1LHIAtkWaFibtnVTQLv
OThV0LmSvMEcLIr0jPO+evxQNwcJKCb7F9w7g84XkTYgi5rAUiAlO974uL1XLANUjKvlYhIT6Bg5
hYyUUHc5jiUXu37ILtZAfY6cL/iklRHYotfonoBVYzvy2hCk/dAy36AGyki/WEuiPkxSSGUGHfnB
8ZvvevqpFKfbW7aAjp6d8MWCqNSn8FVpbgq8fmQvf4b87aEy0y2A2lv9l2CSBH60mrsGZLcY9vai
O3D6AgxcuRnge/9FpY6c9T8HhAqsUHzSIQKPxUoTqh7vdfB1e7Grp5zwsIHfGS6XFtkcKwmvZwU5
Qqy/iJBzl3/o4+ttE8SFXr9LsIQLE1QETceiFhoVJsi7BJLMaBJxaEKyUpD1/ODCDuXKJ6jdJKEE
OySd01zlzcAz8vewbn6vunJrDntWQW4lq0P7C9MMAqaoIDxC+6Ky4DMxz2JSdsQ3wiyB8EbwlDOo
QHIndnJPeri9mytZK9CbIN7UMeEJYA3dc1N7NVVrAY8PfgcScpKRGFZxh9kYgoBi40XXbhtA/pis
BPkuqE6ofCBsxHwAqSjarb2vRBCajcpPKIoWf0ciDAy4iqROBfEmZn80sK1RXsSPm7BQ6ga3OnsI
pcJSjCfM0Ju3N2+xGMoI5TqiqEm7zqgHx4AIWpi+qpJ328DiOlEGKNdhDCrP1X01OZnYmZPxpYsP
Cvf/ugrKJ8xZGYMqGquYotBK5tYSWmb1fm0hGJ1RUAklCiX0ufaFvgQ/GxYiIu3VgcEE65Kt3Mt4
P2SyBQjRIxmJYuM4Vr4Q4APgMcfZltE7oDKWTCjOjyQQbgM3aCvvBLEfOHjQj2bzLrokngjfbn+z
5Y2CNZTSBTSzRUwl0BVtoYiULiQcgsAu7KXB7dvRFYpqV5aq1Q4fTTqYffCogJ278ns4SoZ/JP6P
9o+XN4zyjxi7NbJsTtBw4mQLLAumLt7FCnRWEbFnuTTTgWdcgxXwCuSRLi415SqhKNiWrQqTRmAX
GxnJYXYCZYwM0H6/IR0EcTvXpuFhYqA+tcx6/kqd/cr+uc1xUe2DRvGQxQXXw2tqgMqFVnXIN5on
OZB7ZEAUziDNG9u7OFFGjW5KDlvxFmUx4AAJUwTn/QOmiMXZRRi42NXzmPrFqozJr8UhxCO4Tlx1
QP8AstVopweect9xLu/On/WB1eRezL6TZEWFcjUhv1wR/pCGKW4DHZ8yvevtemu46g4kIxsyNdnv
xIfKDj+bbebqbohZW95rUOFwGPeHuObrHSZ8LPghCEkCZv+p08SpFcqpCXKUxuEtwA6LXWj3JiEZ
kyAbdWDPDy1vzJVBjap06qMcdmVYAEUwcaac7ovyuZNcP/+o4n1bv9xe3sITEroocI1hsgUPRNAM
XL82VF/x43LA6grea8diI03bUi83t40Ql329hYSTCjhV9PWBX1vgN4Hs75oIRvgd1OjMOPo2Nr+m
ilFlZ1mhAgfaowV0PqBmINQgS81eYuUgT6E9yYzVLCg9jDPF1p/lUElDOg5y2+p41pDZS63A0LcB
2puUN1Uw1wuYBZLfAt0snpiXfXWFeBFiWgcT4AuxnUxS0jyPcTIyc7JEoGiqR0DzUDrBpLudfcuO
g8nEZJDFLL7dH5v0iz5Ho7toICjsFA1iFmjDM0+ZDpywlUB+d/uYrNx2nJMLW1R4DJSyLMYJtoyn
+C44dQCBZE6wk1/4Dp6b9A8lDA19dcfIHjYK4J25x4KgrDyPrn8D9aTM88CXwO+HjNBWd8E95ASr
k7IXTG0TOejahPgR+nvkyWZnfzqpw21BNWiVv8bDsOEYwwYr6TfKAGfqDzLov5CO5TMhK4YaJ5rA
YfqfbQl6Ud/WrAkzklpnKy/TvmAc7jV/cGmSukSxMKlZXsBkmPMm3ydm1R4h3Pb3TvV6ZdQVUgNl
yNoKV0h8DFTT+IHWCibEIMPwI/+UwG7isiLJwqlCMoAQVkE6UUWiT1fCxr6WfZ5InciBOze9qfkd
Ciu8lWeFVcqcmTdMtUYSGK5uDkwi5SccvaIBq1TgkMtQUksOsYvfzd8y5Hvkxk6/ThxSvsxSnBav
Xjxraiu3mOX4RdAitgmbGyAFeMDRsOsszKqpTFJSHOet+Ofg+duWtN+33K71/kEdeXFskMeBBgjP
HNCoAclA3dxhGEq9jWEPzY0O9fjmPreTxJxis3aCZ7Tku9BMvYn5Ql2xq2HMH6Q8EBvEA4t6Vw2J
gsmABnYL35mqu7j7DLL3215peQtVGVBWgCYV0N5icJeyEcejUYcTohfKcWe9o0Z0f2OgQTl4rH/l
L+HfFueIRbx+QeEITUHgga+DMhf75DjBYhUPFuc/C3zhCPN/ta4LK5Sn0/yZn2QtIw2i2a3uq8cC
rEKkq2l45T0pR7PG4NY+1uWyqI0sc2MS6xAG++zYSF7VQttM/9uKILV1VD4jQCkWr1RsXV5vwNto
Zsm328dhEQ9hAGhdQT4T3yyejsM0FUma5IMTQHHb6irfMsLUbQyQ9sqpk3EZy1Uud00RVUjsAREF
mBmIQ64PA+/rpZQo2LXanXCZ/V1olcdxz73wrm+Ch8VMnpg57yLXh+/AfVbJMQOIm6b1kkSMUXXE
Jik2CWgUAASWYHzXeBTdGEkvx2SXWnmmgscX+ugyD1i9Ap6962Uqmc8NXYp91Z7y5/Ep2JUb7sA9
CgDViOxGzNI3K4gGCmD84NABDyO1qcY8+YkEITMn+yKkQZmTPJrjW66b/MO4I4jkNAMrCmerp39C
PLnySS+t0zmV0QiDMENN+HzzCD1bcyLj0bIp7Egtj8yQsPjgVkxi0I88/3XQMi2qAEM2xWk344tG
8bYfHmTtRVT/+upB8+WPCXpQOZ3UUK980JIVnPwkxtOd0Ves8YhFBowKlGSgkqsDLAemUOq7NZMR
GHEkwUbmZVHi5NkvDervflwxigjLGwBeFQzqklQbDph2wRoh0p0F4qtajEjBkUAxyr7tSVaOPGzg
/CGZB/wPjK/XR173Q4jXqbCR3qkKsLK/67khmp+YjQ8dZjWXXKHrhAQhDDB8yKAgaMKbXNurRjAJ
jESworald3waQtjFOdIh/syeAfFiDjYseyek9IRWFiDFBHJItzv51BeDNCUGAxu1GO2H4RIgoO9v
1af4PndKMNYzNnV5zmESaDL4SSI7R9dDyioZQ/A9dg6YAi1xfJaa7ymUEW5/uXUj0LXDJBDhAac+
XKTwkxGWYDxsJtXulUOKUfU8fLptZDlySXYPB11Cugr9ChoXKtW1bORC3iGHk2tTfA2t4aV4CQUz
8bjX+FOwypP2Wn4kCXgN/E+G8ZWLdmWc5NMX1R5dmw05qqoOzyAk6P0d3mFOuwkeowNkj77y++rI
f1czkwlIWLMLWDWptqDks0i2MImMMnaFRYOYCziS/iEDFuFgWBn48khdFgDLNzCQM5puywlT7DVG
fUgnCrOK+Of1cssWjF1dB7N5ZzWv6c/pgAn9wRQEK3pRtzK4abo70UzR8TB+xh8Ae20I8yu79rPm
E65+CLXvcdlLRTud108wurk97sljs9imuKCsXuOyUkotmzrIyoBhMGQzZLc1c/psH3C6zuzWqU1G
LpQXQveunviTvGGzZ6y6h4tN16lCVyH7ZSPOZK3vJLFO3fG7vO1ArKu6hK2DWQlfu7ZwfpBB0DBa
D+TQ9UcGkVIohzyaMIqJRgzyKMj2QM63NTVPNO/V72xKp2UpmGzwhUnqc1ZzmQXqEHZODyZrj4DJ
9Z/Tj8lOnejIwl4sW4SUMeprYuQul4UaugSTYhom9264xQgqxOilgTIr6Lv7+4YQBFoMV0E+ExVW
VJQpiKg93teIZdfbmuuYJ8w0Ec/Zo/w1HJIXoAWtoDTZ05dr24n4T56YGLgHkRS1QlHKoljVphbV
bt+THX9bOiQL/kdPWvJ3LZYFqTcNEmQaOBKo0yIJbamCarFFY1f9Km39sbgnRLMJKGd/9BiBkt1y
V23bezaVnLTiBEFR9cc0dWrCPs2EwIDpxokfjCP0LczhMNxrG4IJi6Eyk9pIVfM3aPw6lRtvcicB
XnF+RY8U9UdC3Exuq2JiyA0cCyxmv5Vfh5E6SKfzQMFA0ZhKI7p5hJagweN7j/cNAW/z35K8sSTO
YxyslS8AqgHcVkx5osdOU8I0fSgmyCNhKHD6ZiOCCL/+zndo1fWmeiQ8jdUW0cFNHrjdP2h4kPcv
dQDAEClggaT4v2h+I88MU10+HwAcNqvy3HqveI4OGmVWdWo5mKmCEO3CFklHL8KtqnUoiEmwFd9h
sZACBiQtfes3gUfuLmR03wlfxj+gYyOneLFIDOqiKi+B05hugKdckvTV0LeIALzVP2vfq52yj13C
AY6iyjfu64yGtaOWkUKtXWWQgijIbGCVhzbp9YqVqkiMRP+3M55t0PC8BR5pkmVPLHYapi3qPql6
pEtBg0Wi2ngaPO4k2/7TdEY5hi+MQ7viDbEuDDSA/43M9FIuKgSvaKQ1XQt+O8nNnMxr3LMKHXt0
cSWc4eWKghQedLiQtIMaDG1AKoFVDTuku5HdmFViQob7R/Cc38t3pcU9xAlTNWXt9l9apfcyBr9K
pMKqLD93RmAJfm7WdWTPHZN5f+UCYr6A15DNg3R7wTkSAdSIZAhbKXvTK3qbe+h8YAgLumaETZgV
xlZeR2jsgDAUjz7MEdFJfeIrueBHsEZqHsE++yCAcBVMB5LTorjPQhNSzg2fDIATQkRIuGAx6k95
0XrEqBZXnxdHXn79Zt7JbrxjlnKoZf22QwgeIdyFTir9IALkRSvUAXbIJEO7TW0gapwRERoEDnAo
TJwS9XAm9ojUMZnLByfgQhB4LmIopSpFC4QtiVwkZPoPwwN3IBBXwuHN/bx946hrsDBIuc5Q6HPe
l2twcsaTw7VfospZUsgwQruQ31agNIc2NJgfFoTBaZQWko/TCD+JBqNNBhS0A+9CXtJltX1obteF
LXIvLoJBH/fCrJJzX2PoJP3W7bWncyPMMZxKtdTYHL/nuenfkWeBjzJV5Cq7wjUexIOE0E9gxP+H
s+vakRxXll8kQJTXq0ypbHszMy/C9BhRlKMor68/oZ6DnWp23dKeC+zuywKdRYrMTGZGRjBfv+Uz
Cmdrn1duj336bctxO/ttNtRER12p8Xm/LLOZfVDNkDUYohN0fX3nvj0C0e1BIp08NEH5nR6I4zdP
6Z3uq9v/ndH406+Rvn3DbZ4ZCb794BffjaVVGCzwdYaX2jp8/cKNBZj67xGQbmzutkVWGjgC6n4Z
7l8IRK3Neqdq9agtHvhsi/UYokrliM9Pd06kB/M2P9jRv0Pky3nHnw1E/F2470GOKtdBEaiomTTp
ctS0/cITB25628upl/yyiDdtllwyxVlT/fyLeXf94r4X685yD9m4XAalRfPfDdVv812/K27Ku/5O
PMZ77bl8rL7FOz1y9xXqHQHHye6j1EcqiHqw/ds6FBuQuwXXf5D8+P7zg+C50DZDxQqY0Y87TymF
nrnaLnn38lirT2kkfrt71eNQ5Z0fV6xJmcIna1IkbZTcnrUyWzIFFXwY6V7bmRHUKqHhsGJJCqR4
lRGMHcExmwTZ9KdAamjaCFIo3qK2buHZW+NJiJlmUOOj0hzWK5CkT/74ozGZVi51jYqqAsYa57Gc
DwSiUWzcraxo2ZsPR8dF1rNMw9qLELyjS1nWzEk8tzpY8I0ofej8NigeQIFteEuPvgc2O0FC8h19
CzyE1gL35zvz0bbc6wS9cN0nugFILCIqRo+CNvUKiDpYULFp8QZbnoYLdfL/+O7CV/ywZkMKC+UM
Uae0NpswibmnWKdueB3pfe++XN/bla01JA9fmTM3nZ40IcjO/G54KsEGU79OFgTAwjru/OvW5Crn
p1VJXlXjxUB4lzXLW/epQw4LtSOybQ/L2zbBLooH0BzgQ65jf+XG7ifTkqOdoM2TaSZfPmTjoGld
bMlr5bs+WpPa++MguV11MZ+CiPQRJReTUpKMrIPNHt08p0CAn0L1pcG7XgGKJ7kbNvZePBRPKnja
14K3XCD6tGDJ40xN6aYJmQQiC/li7d8p4rcUdF4FKP0QpwGpWWfhWWLwlasqhxiTmqVOLQUzVUsC
+tTfdmh2LXRpzdEBocPzekVqxaIcV/rc6ZohS4C+7Ca/6lyvSVaQOdIjSN5IuTSP2f+ms3msBJQP
npqVm8KA3hkDs2v+4/r9WFuL9MnYlI9GKzolILELwCXk5UENtdK4W1uN5EwbW9Am63slKEzlV2sB
5FUYzhwkIoFelqOv3oGlIPjpRIANdBHegFSl/PQZK73kDbMbMAyPQJE2p/aA6b+IbQGZ217fvs8h
fblvZ7akO+6mPbiMddw3655sQKmzbz1kFaj3YnphPTQsvvHayqTbrU1605VZLMKyNbOgJ6jWETUA
pdsvs2gqvyLFttZ7j8adBrLF7sc0FG8JaW/UNPt5feEXz40DRA6yGYLq7PL/z5LIXJnxW/Q0CWuQ
sedFClLeX9ctfI7zH3ZWvmUJn4jVzA3UfRo7oFl7apXei63Zu25GJoX5c9eg/Im+9ULIIjcR6xIz
KNYSj8rj+3MSIo1JqH2FNNSbcSfC7giMEeiFfbCedtt/oSRy8Zue2ZfC7liNqTAynNYF7SkMyBqP
h9bD1Gb7oj4tk+Law/UVy5juTyteftHZt9Oy2C1ECYvlEQ/2d+gFHgPbfH2o6OIpOVubdEqGuuSz
y5FSLL65wEtuU/mK32Lyvk2RaANm6a2R114MgGcmpXg/AfsABjBcSC0Su0XaUI+UqNis1fwu+rQz
M9K97+12Ss2sBmF/4oLbW4NK/ZxNoITRa0+bi7VPdtGlnZmTLr7LrJLaJrKYZSMX2vtk/6eama6m
EKsXQgoJkyCCGDVsFS+Qu0I2r2GWWAd80tktENkOemk2WBPEif2LR/DlHOJspVKwsCDFW9dVJ0KN
Q3NGC1uEpkMc6A/1j2UkcvxFQfD3utagvehs/lqVsSVlwxs3JpoI29H1aMo245B7WkGC61dvzYzU
ylJMlVHXdURYU/1FVeltoegHxszNdTMr105ubFhs7BNzxB5mvZHAcTW+29nEv25EhqlLbgSV1I9u
pCh5NYNIXAlU7uc7s91ZwpvCZdZ+gRrp8474ebIZk3+RWi/H/VMc/OdzoX3y0bQTa+AwHxUcDQ2l
ffQCKwX/8h+TXdyYa+nL9d10VcldEl2r51ZDIMoyAQZzoNRZtbKX188FysQf11OIQfC8xXqccmlt
fjfLn5Ch9FY+2OWFgA8J44KoncqZcokcTPSNDoq3E7srK+BzkFhG1lP3pdgpEVDvq4xrcgv+v2fk
H5NyEG9ahSQAHi5+C9DCyPKzb1AJAGmHhuHmMurW0rHlW3w+GH/tSWeyMtscnK7v9ibfrTwjBN8S
OH2zn4suyL8AJl+OA38NSifRpYw0aZE3qOq7twok11AAPy2cdsucs7ZxX2rUulZ7M/Ikw6d9lc5k
l3ZxM9jw0fiMZINJt63rEzy17AdArnD7XLCipDC7SJX+KYuvEiYtYeDaVktnNtftyR0rrDz7TTb2
prIQIbIoAY5mqRnn9/0L2sYB22arp2rlHMvMXmOPnJTmXISiNb2CHNw2W7kqa19Viu50qu0WSsIC
hG+F6QF+Fjj2CAlvfQyc1Fq5/GvLkWI71Nj7qluWMzW/dJd7Nf16/eKvGLCkL5VqBu90QpHV1mlg
1d8axLjrFlbOgsyVA5Y1raqzJAmbTDzmpMQIT/ZlKMlBq6gbxKW4U5vs7brNyz7zn5tnSd8oTvFK
JhleIMNYYZYX7PJMCe1kbVx4xYxcs81M1k+dhsxAG95K1/YbBv3ENSjCxfP2z2tKlXuDvMjnGSzR
mAB0lKi3DkP1wAbdy9m08qEuHoW/huQ8xwR+sZwW/5gnpk+d0hvmNfDi5/7C8iQ+syH54HJWjZrm
y2L25kbc/qF8cLxhpx3Wnt8XP86ZKe1j3KSWOcbtBB80iBcGuXSl00HGulYYvZzpnJmRvO1QAb7j
ONUSxRA1AVdEBXHxsurmq3m/kBWw8F+ItC/79MnBnlmVrq3BurTkIEhG//19LiQqIDwwbP7NQ23t
WCz7fPYiNLmhdaUOf9eKp8q6y/IVD3S5FHq2FumyZrTPwDInBKRsi2LhBgVMggHr1E4+hNxIOJ7a
X2vJwNrhkPxq3TQx57RBsl24j7o13RpK+gpikhVs5/W9g+LNx71zLR3DZjb8EKsTf6q/EGNl7vRi
svvP3kHx76OBziyHSSlgANoaD4Nd+bVFbyqVfxsr+7lm2e66X73uizAa/dEc18dazWoTchMjGt3p
dgBNvJt8EcwMrxu6nBz+XZgsyAup04FkGNl5R0RofuObb8o7SR7xu1u6X8tYVj6U3FehpRiqeVmY
mzxQNngz+bKyoAtbt+iE6O4ylQdkteT5qsYmpcrg+YyouCFQT9vcLvWOZZZ7z8pABbnvegq6fA/J
TXwwKvnAbDLMkWCIfMEs7mu0jc2IhP8C6HHBHX2wIzlBvFRJA+KoJlTE1Hlgw/HHdKz9TlX8XC/f
eEciwxheSFydqqLcqfb0fH173+cHrq1UcoiszuuuaeGllvZpa+GpiabYbhHkajEt+6NAa8U9ATR/
l6G1DJLswbei/JSvY5QueJYPWyF5FsvORKpNDDeyQhupots2m57r8ef19V44r+dWTOkiJhzTWl2D
86o4syda6FH+vm5AhmcvrwggvBYVdwiGqojaH6963pi9boGPE0dH3y30A7oZ9k+WzzB/yF7G+3QH
FOgDOAgSEA+vdouWgyl9znPr+tK/Pgs6TtcPpHBmPJ1unegPE0+K2tKCREg2q8D/NWvS3bSNWdcw
kNsAYNODdnx4XvKS5aqI+3Ww14VP92Fp0p10ilEt+nTEXWFHg9l+Zswrj4YLt/6DBek2Mua4CgFd
JD7dQvTXb1M84ddBqhdizwcz0pWbZ6MjdBbIFzXX63Xi9wxEJ+U9n75N2VrpVp6SkM/ju3DP2Yno
h7gRufqeZwGZAg4CHU/bDi3Tmx49o/dnbYPhpeEWM/HRMp8PLJI/7XE9Vi7GhffMh2VLIbcVdtK7
MTp8aP/fCCgWP7Fg6dxC0vTY7BCwUP8E4AiEK6vNq7Udl3xLNjaqwns4OSPqXlSfBO3jO+hgn2FM
Y9ro4YgC8xaVopUDdSlF+7DmZU/ON79qaTMvhuOT+UPzzWO2pxD5VU7uBN1KQL5Pa2tduSUyEqAz
Re+CbyIJDfWrQSFJT3cr3/FCQD5fk9xHLbK8gfPUl96wCkILTGQY29nYpc8i9IgP4GWUAl3xc821
acvtu+LabMm1tZCoyDKrq/ER3R8L/a9qefah+RUHAojdzC92aEZu6D4+lN8JBm/oad2/XghS52u3
JYen8bgeAZWsQ5JyX7Bxo+eJB4braGWPL+QFwGKinAgWNwPS17In0kpOmQIXoUULv3oV8a3+ro2m
BPnaGV2zJbmjqqoh7GC2S7WtD9Jt+s0OF8Sug1LiWraoXfQBZ+ta9vfsPtg2Oq0th4cdQQrEN4vW
r7mBEFuFQSIKjkbjdvZjT/81BOjABtVGPMdo+DJg6gRwtmtH6qK/P/s1kkdqKqGYeKOBqIOeqvZg
VeFg35FxU/Z3A1RIhLUCnrt4es7sSW5ocnuVNgSnJ1Zin5RVIGI94sqay7/oAv6aMSSnU4AU38lr
CxfUuCcl87RVCvmLLuCvBblYmADCaevdWIdcP1JFeegrTLFwc1MnbHP9Jly0BNAYZCkwQgRy1Y8H
RsxqCY1TZBii2YIE0x+0fiNYsR+Gn9cNXY6Tfy3JVfW46sayL/ulZWxFHMjKxbXVJydIj9ad8zgm
HhCrxx7JLwN0rT6A6BAPj1Wg2kUvd/YzJA8zWnmqFSB6fb+NCy6XbIvoT12kDOn9Kqn6J0Djkq6e
2ZOyKrxA407o9hIanX22Xxh7HI9t14FMF0/lmSHJpQleznyaRR2K3gNPBr7gGpfUpZLS+Vrkmmyt
jfZQ8OXgo6GreEVoaJtM25Cb0VcicsoCE4LDDma0x9uVw7Py1eS4oE69k7QGYhMwYsfuRv2VmJDE
sPz8tj2QSNtUQfqo79RjEYhTfINpJL97+/8lGxhNB1+OaoDqQnIvBodKj9ngpUx3xt7wLT8NR28Z
CmpfloGgdXD1pWIDNvyvRcnT9GY8N9ry2iiPZIMOOuqSLlQH1I0KRGy3Cku71KH5YE/yBjYRbZ+2
izcInKgDXQ17LFDiqCOksk6g3S5hI/+WPCav/WlBQf+LJV+MYH+XLPMEQuMZMhOLm1hmr+xggAzK
DDhpiiqBErrP1i0YIT0agid0LbO7BIs6X708FTINJWVOD9cwQJAE5EtbOwHb77jX99ZGPYhhLWFf
rv6nhOtsqZJrSCsjJ2YDe2Cf2KEP9ayB+dFjNzoKs+SuZSv2LjuIfw7Te/53lhvESlNlqbrkPKZ+
M0/0xilFuHJP15a0/IYzG2lsKpAdgrdDBhKoYMftvgMadGRfFiqPhWxJBbb6Do8+vIKSIFvwGCup
3SUkyIevKKVAFaGGyjUkHYukRHsnSi/B6xzUUlBjtvc2+EyJjwd0VPQbcxklifSnlU247PL/brSU
9jBnZrYV4xfMP3QkXxiZz75tlAq8kE1AMGKUdV4CiiQHSBQerK3//3DSf61LXkqptMR2kXqFTPf5
rgjpMqFpez9AHOPnnnu/DFSxX8nb9UVfgix/2HbJVZVlmVMdgsNhB96Y74avzl7tV1EamffFKcMz
2PH07wZENcGTsxbU10625LaqOh7mqoNtMkMYsQIZA39YWd7lPOmfXX2fTj472KjCO7Fa5Ml72kCL
DQlAxxwPu3eNBhRkaPM8WmAH4OsDGCvHSVYoyyclVxqBF2fD0CgkVMfYR90qPivKxxpgR6+t7G/g
QKy9RjNuUk3MwcripVsN1iPoQgAwCQ48jLE5jnSknL6IC43aZVgL/jzYMfWcWt/Z7njbQGfEfFR1
9cYa2x3wLU+lZoGGj6y0E+RIiKlRAxqtGG4EbBUkTHJYSFslzsYYHDdGJMww2yb7DKfZLsJ3asnD
OuW83BGERXOhhVnm2kAQ84nsBnA8fQJBDVB/GG7rd/WzE7RongED8rp6Z6X0BmQm2F1bdbEuyPx9
mh6vc+okSf4+udG9mBswO/4hMZ/RG0ZlsYSo9PVP+l6nPIs9sAiGUxXUR+80O5/09YZOi3O+0D6o
0eRP4VI+VRVv9tK99V51sA9VZEDljB70aDoWO5p4YJncTZFxI4LsxvGHw9otlos5f34T0RYKKtAm
gCDiY/AoSdqZzMGOD/vlN5WB/lb56t0y0WdslTuxuguyr5QtyiwNnLWDmy3k4CZEFYubflEf2fUA
Q0+Bcv9eP/K7bbWy93IF+79WrUXNArrzGD/9uE4NJSvMfi/r9MURyGfVDZvTwpFf3iw0lvTA2g0L
F+IN47QOlfx0sJdPD6YjG7ca/8WY7UfzndnzMdXw6ZcsfnwC0nzbbWY/+0r3a+R2EFXBH5POGdhL
NZAtgr7sM3yr7cxENaeiD8HcQEcSZl3hJKqnMZCQJZ6mKKw40I4I7Vlxi9QKazDVZT+s2CqhJ1IB
FVbss1arEuE5NMk1UI/meupnbTaUwkN913R9RjJ7BoI91WprbxC93rhNzqFBholsjXnmZCdK6Ahz
sH4OXBHxlqpzPDwYyaCznw2EBJVA5xXBrxEu5ojqQYmUuHJnH5ot40YphzzxmZgy+6g7uclSz2kT
QpqNpmetc+xBzK4eQafe4TViF3PlIUymjT8UYzYUHigUBnzJqmi7+7ZunC9V5xAvAQt6GFtNlt0n
MZkSDIqTqtmYOWYOvCpvC80jSRNjdNfi8xdiZ3ofGGZL+9ByGm2piCH6ENUtXC/V4vmmam2wmrCJ
kZ+8zhmYO6eMMeElWTJwIOvZOIWMFnF8akahGAelMMfHYUSd/Fdc9fZBU5vZ8YXbQ2AU0iGK+XWI
VWWT1rTYDlqMeadyGP22IxakJGtBMHIbd9/KVuseW83NjX1FtZyDMt2wADQ0+5MT58Um0bgy34+Z
/i2drVtM+WQP0MKJud801ujnKkd9Uc0GfoCmuH0z2wp8Xd5Tj1RLDMtNx3gxq7hObpO+6uHhlRHz
JPVcBRTFBM8par3LPIDjc5+LlEdzLqzuHh9X8axCFR4GN6D/IEg6Hss0ddW7QedjXtw5vcWc6t5V
42Y+dS6pOmSBmH2knjFYImiMxNhpdczMo2MyOgepk8TGqz2w5IklatE8DWjPlwq11JOwHGrvZ56a
yn1c20kGaupaaf2ypPEYJDRh5DSYOSfWFz1pVdPr4lL/KhR1ivImHb4DeR3fV9BbTrcGy4b4sexd
7ZYNivvc5XWJEJf1lfmVFox0OyjQkXk7TWN9M2Wdku6nyapvwajavBRc/5LSifu0H3IzUEnWPTMU
dvTfPZRGAm0qTzHUwtCFp5CvNVs3iq1EUR9NRTWm53FoibUfLbu1PIOVruMrmbCa5NSrirEr4yHr
va7qFWWTuDTRQoOLL4bRM/d2aOOab8ssSW8Qvaavljtrtafz3CK+MZmk21SFJYzQqnoXlTghXG/i
OMKdV9EuLVgw6ElmIZWy7cwzG2a2Wy46lt+7xWDQQJ/iDiIXE0q4IINLU2y72cyBi81/Njmtj0Oh
Ks1ebZjl+NxOCNSzrNTamkQYb1Uz29Wumd1c2Qw86enjxCdTHJ1q6lsflcl8OlmNqmr7nM2JuE0s
m+pI1Suqv06JNpmbCenQY8yGKYvSxDCKb6OSNWITd7nb73AICGZFY0cpPCMD2/xO1E3ypADcJQ5z
xo0mmmbSY/oST9pxZyfcmG6L1lBjqGe7Fd9qpFaY37ss0w61q1C4rd4GP1ta0Xjyk0whcEn9QMcy
ICVxoaNS23oMnDfpmu8D5zHzEUXiW6VMwE0eO2ktdkSUZrUFsINqQdvw/LVNK6U4aMuoxq1wp7Te
xWU2Jve6MOfuwY2z/oVNNPNRaRhArlLVkwdijSFoUUj28nis6QljnY5+AJ0AJJH62aKHMVN5eRjH
bCSvIFLo9WCqaBt706xoGMKsGrWbNjGqmxhicLk6wI8PSfs2oLZPPLcvtSKAEBYWx7Qa1IsGFSdj
MsAbqqrzHKMq7egDxq3HMZ4jF9dm+F3SBPN5ajUayqGrdcKC2W2c7iSmNit9E0Xm5HeecQWZgmZU
gVWIaePwzDnF4EzSvEQhJVQ/U/MJZ77O/XYS9qtqdOIFGKkyRLWh3dXggv8ytUN164ps0r2kcMcn
OjDjSYdD3DjdzEWgqgI+KqXOjKqvrgwF8cycqSxKe8Ao9naXitw3x4EhexNMgzRy4Qx1YFTF/OQm
PI/iunVYEBMIm4P7b0Z0wmd77lQNIzTJoGTGq55NxXMJLlCKR0xfgI+w62lBPbNv1eQA5p2GHmpq
45NpmOFg23xu0/6HnSvGd7RNjCr1QVLE0tFPE15CIUCvLOPeQPnXDCqidj8pgdMEQ2tRQeAVNNrN
VnTj9JxkuYto51HVSry5rZQMkdSY6YGaZmJ4bcrbzuOV7nCflVra++pUxK7fz8X8m+NAvIKayQAN
A34m37lCN2kA90PBBKHkze0M9WgRldo8im2dximKSIkyxXAIujH5hjUkXma2xqFxSVx7lsnwTqSG
VWI1GRkNNC2mchqjvueDuANzCLP3zMVljXpHj03PBMICeh1ZA5ZIFDmKjTVm6Qke39xhUtD6WXJn
sm7YBKnUjUuruj+YMdfES6y3Kgk64dDc46Nq72jNzZPiWhxE9UJLxw01hbtDiiJuZ2MUGqZlNKfZ
KlBgANpHYCDY72xgHWijP/OagieOpfVgRjzpCCbzoUyU3ebjPNQ7oiA+3lSkNn2raot0WzuCY3Qf
31m5ayo299um7tmTG2MMcJcrHc61pU3G3ZyhJe+lSp6nnqVzyEeC2zr73o0FbzZl0xag5uOKnd1j
ak69K0bNHE6lhbdqKGquQaXYxXD0odO4+WgwndPdIJrOr9LWxTAMxjqQ8+sc35zphRWDkjJj3Ncz
O3nkiTbe9ZVd1EEH8o1gJrTA5xCiyTcCajQZVLmVuL9teFuOXoymnXEPKUxc8dTuHJAAI2wiENec
hEo9l20IdtkiHr0EXMddwBuEo3uV086ORAFlmINOkgTq7dx0aVg0cZMxLxVzoXtapevZ0RoNXkQT
wLOFV7PGPrVNHPcnipdxHiTOhOwDz9QC7bu5tcUPUPkCazNXfTkEdHDSJ501FbDEBSDFiM6FBV2C
3nDFyziQ4bs9pI22T9Sh6722NOzUx2zdgEmQhgpW+lrD1GZnKxBOeIkTNEkmp5gqr+utjv2gTkrc
gPca1TaNURu7quF9JGYFVSiPZ9NPN8OYhzriSHi6YLb7Vo4TwVu9E78VSkrwzSgjYgiUedSwUYra
y6ZOUe4cSGjFP8E3idZ5l+TDW224RvnkVFDvMlGP7SvlK3YjY+UzVFRpZhwmc0gAJbWAhNP9WNhu
x2q4j4T+nETSVLZf5MOMoUBzFuDwSduh3/XxzEgkqFK7O7y80C3rlFbx+gk5+2+Vk8yjRTGAF76i
eNW7A9MObafOg1fyqXMNL2t6Q/3hJCY4zaeREfdNI4kNsEVRJMnvLqYqPzKSi3JHVV1Rv1ZFRrVI
T3MjC6t6FuxojikvvSYFrgazSyIvLWT6tTtQXEHqOmVQC0NjhYcMj5BfCuVV+Yi/anWa75qN5r6M
nTb3v0A7nWo3Y1u20waK6Obyy52Cm4eiL9utAOV89TYVXWvB/wglDRuuuUbm4bS31W5ik9HjClS6
Yr/kmtNl+9wENSBTMOyR6T9qw6zqU68nQ31X9qnJT4rIlD4OgA2d5sZPBzw0LL8X+Uz2orXn5l4l
HcNLAaTbRbIrG70jP0Rjl0Plx4nR6lGDIosamDHl423eJwniQYMDoD+WwmqtRw1sl8U3NtZsjLoB
VEk3LjK+5xqveTBLYafBZxHE3Tyktjcqk14aR9Z0DEj/FI6xqpHKI1vGtTQyvYKUNt57/ejlit2a
YA5RaqEi857b2dkjKotc93ibxaNfqrRzc78UMTqa4JKYzBA5v117cRNXO4u0DvX6FssBHTpPoSbk
cYtrYAQd9Bzno8/HdDNr7gDqQQ5Q4W9ByJxjir4bqZX5dm7oKCM0RVpms1fWFm+J58Qp5tiWv+Di
T3QFQr3uiYGNqNaODWdNpOQd6zw117HJXqG4bYJiRQ+FpMmjk5riOw1uU85RIVLd+JJMA+iAqtrM
MidoGq02D2lRJvZrPoCwXvFiG6T8tdf3upM1fk9nqzc9ahiTlnozYqVD/YmC+xsXhA+Wz6sJvYa+
wfspcRFL9o6iz85mmLOGH+Y8Te03ZP3E9RaCdedI1aEmD30Wa+5tTIgDcC3PZlEgh1UcTvCnkdXF
QalyN/k9xBarnoZeK2O/bvSk9pjKO+UJjdI5CWNROEbgjIWttpGr1BbBu8e2qjpSJ3t27AiddcyN
AqxV2ZAfIUaloMJK6k5ou77MGElDKLak2ve8dhObBxQPzMne5HTQBXyXrk3LSHuTWy3FiaAkP2Z4
R9MR72XmjGqouv3MwLBPHEE0/3r16UIFxEIZEcMBLsoPNsqKH0sQE9XLSnWnHn2m7KZ+GMI5yCBu
X6ER24OFi27ZDaYmI35yA2Wl4S3PaqL6stgG9Rf+cU3oQHy0TZMSY/YE5Y+lrtc9VAkI/iENBw+G
aVh/Dss9m1DEbQrv+qIlMAQqqOBYhaQeGORR9iGfRrbrFoxctOtDDvjnGCEj8kQPfgue4t1JfZ3A
6ayONcjll49GoSL4cbGO1hu4xSgsNuBPXJAgOXYaBG4QvI5Kw1NWWh9yC21hCULF1HFUgql0DOtJ
leJ4cMYhYbC3YJeAmPeaZ4j5YpYNPa3XtYadVPb/ZExqOag5ZtBrA18yV77XHG9KZQ1TJzeTPpmQ
OgsstRAzrPdaGYQZVN966XBWLZ9u2KsJIVDzYfRH8C/137S3PBrurx+ZiwvUoFLn2thK6Ix9/HrK
3Lg9PmAfLg219Isg/yvA9M/6UAYktgUt0E+aBmWv5QiyLWqB9xO6ReUG9PG88MwIXaqNycJVg1If
5ZNBqTfGqV3YHYVBthsBR5zBhQfIXkBbz0CFh3oLw00RsNEf4sDVV67ge4f+rBr5ybq0oY4y1kqz
LBeQpHB8rH1E7/7wozg6R/BggqAou1XuavQp1ywv9+yaYemopmNnLARCcDrl4DkKC3tue0m52qmR
ekWfFiidV7wRuVJ3y/f0u1Df6NuFSqCDGNxqy+LiiuDSwJ1vgUNRJtps9Kqn09hhsD9qj2iWeybC
mwWL7bYNE3FCN4yFquopXXj9UsgO/M8aXRvUF5qGx55ctC9aZFAqBYE+6teOb27yjVl4sR6I3wB+
A3QOVIId1NRX1zy43KD4ZHnxtmdNQDoj+I8xviIgbFow4DkU0luMBnuxi1bUH4H4uzUvt2pVCpbU
ziY+KtjpBT84B7u3+dX1fzTHKtiXaMes7O4lnwOCSgOdKAiBqDL6VBVJnI81dleNahBevCswZFCC
x7ACVKj8NlojpZCbMO+7unS9oHACdvtPjbYMvwT+D7sK7WWIiaHu7rGAvzXRAh4ekGQD7YomGObm
zZU8RHJGf6DbfwEYpuSMdLUZs2kC0jblv2cAsmOtjgg1PaXRf1zfVmlXZUu2FIf73q5SxJI6HEnQ
9xjGS5oV37a4rjMP88mCtBZMc9MSHZ86pENfnPS0AGWyi5rj42hX7l3NksLwMHtV0ZU9vDTgct74
lx2Bk8zAtxKtBkZpPBp7VoFVx69vukigdLsBhV9ocQ+1CsdP79rf4ruyj28xOxchr/btp+vbLJ8l
1LbQUYPuFdLKS2wBo1kwo5oxwyB+4ATDK6m4osh4DA86WA/DjoWAbKNGF1y3K39eyayMbSR1rCaU
wWyVviYg/5zUx+sGPiGzZAsSbJEZmRs7dMEmgZFA3GVhvyVRMnrGrg0XEtkOyJKlVZxDiwEzuMd1
pr21vTUl79e6ccqIiZmtNuBHoiELqiP3AVKARxTp34lsI+egBGvjsp8wzfLS9Y9e1+xAFExKwGn0
W3qcN80Do+gfBl0EFYhTu7d21ld1B5wJcpYWcGbdW/qmLWga2LZAyXqVpFiKfPIZk8G5SkzMXplA
8aKU01Ex7EBPwXrbTivJ34oZS8pViDm1oJUF4oQpmUcE6Pgmihr72/WDtWJFBv0D5QCBKRdWXGsX
jzaaj2+ErrGurBmRvmBdKQLjn8CNMkLjsAMkf9PzIt2graturq9Hzg7kr/PJ045pa+izgXGX1owK
N93QmGxi6tykw6h7re2ErOzaAARyYHTSILmsZTe62x71cdiAC3BvKfYKk9zK6mVFD8fo7TTvEGUS
tJSMR1a/VNnKWVlb9Xsb/iwzQYXDGl0FU6nklv5MDyam/jfildygAffUPdZ1yMb/kHZl3XXqWPqv
9LrvVANiEL266gE4o+d4SJwXVuI4IDFIIJCAX98fvrfq2sTtU8NjYvvoIKStrb2/IUZv6/OJyV5e
3OtDZ7U11xIA+WCiamh1g4QoIjCmX0gG6C6kYLPjdgtd61OC5L+QVF5GDAFbAFcVDeC1iI4bRr1G
T+B3dN/wkuT6+ylBXNxEW1nEi4bJsl8S9sOFEaGT1Gl1czL5XULdL8/96lusFnTh98PYhYuQ1k6f
W/GSsLALs/W2/wy67f3A+2q05fR59XIpespCADyAwMsurSEhUNpGWPg+wteig6PI/NBB1fpUXvYL
YH891cu6fjWsmoPZ9w3ibreV5wYQIfBmp10ExzuWFJfOpXulcfNdJAPRGrrniTpWF2Jf/zsB6tXD
r/IaOPuiVY2COapZOu4oS/KQx8PM4o+X8vIxH7zRNbZbiSkI0QfKNwDRu0lmhbtB4FFbkmp2UsR/
XVb4PUj9+VBrNBt6PxGaoQhSC7zZAw9Cj8/j5/YiumTn1YOTmEMDAnAbOzzu7+lnRmN26qr4blR6
9RVWN0Ub7Toulnm1bCcZg691dCWsE+/uF2F0IH6IizsizE+BbvtFZ38GAMrKLcgeZxcOfB/YUZ6r
I3izib8PjlaMzs2mTPLDiMvadtH+gTV9WsI2vTiTu1OhY110xKS//TLLpn61nkcGUEFb/qFWTx9w
GMC6tEi6W92DBMJ2AbhRNY/bW93GBkzsjxfYGsH4y/CrmJEFbul5fQUrhdtg5wLxZSXzJb2lEJKw
91Vi/4sXuT/GQ6cYlH6UO4PVeEU7ck9HasEv9ufo9i1ByntsU5NaFWIz//pPSH2uyg+/jLmKVI7M
KdChL1PcgOJbAm4NEMCxOp4KTutC4+8jBVikrgMtT/iKvH2ZpUXQK54wm+UDPQLnU6R1Qm4Wf658
iE8jjH/dLVg7fw63TpPQwlN55HLk2tnGoTJt2HGYT/k4vr9EFsNeoNTsEJfvtw8FrAQAbSMeCqH+
vEjEkQMHWp3Vh3HHrorNqWNsfWVcNgSglmhqAISIMvxqhdi0lEO77E5LtbEv0X6J9h1Hm1KfR3Z+
av3/ekfCaPCNcqE6Az+RtTKAcQHrsgYUM/t03jbXKuFpd1ahrNBd1qlMopOo8HeSojcjrndA05du
k0/Zcm4CsXqs9/mGAiewhxb6zyUxsHi6kM1O7PP3lsqr51yTpDSWiivblz0Al+lHQNRUjnpxhKo7
Bn3sypguom6n4ssa0fuyI/wQ3QU4S6KxsmavCOlotFTqxWOEX7tgJ1UpA5jwuDRXhgv3foRvXnsf
bRZN4cU/Kf/C98HZcJjR3kMfRj+fVvl4fyr+/EqriLsAJyozYCqUgsE4+dpmE3rZJ1fW8jFvz+7l
PcPtBwJOcOFZZ6Gjr4Gg8IDdXACtL6xClI56FLEJCH2nynFLYPlgsLUYVTRUNMgEzN+n42JSq4Gd
NeenNQzeSfrePFS0uvATZQtBaixe5F9uqq/mfQb8+XgMnhaPrxJELNiYXZzChb9z2X477OqV9cS2
WBtiLqGscRnsyLaCXomT+mdo5gAjTvbARyfiAO1kc46L/wGEcNRxYGqOfk//fMrz+/2Y8Y83G60i
FMyIu7CM8G18oCAo+VmeojS+v0L/HGB1YLUlcJoWHLc2tTMmQvpJAwHj8suJkPBuoP1zgUaruF5O
vO+bFqPwQ3U9wShl+LqY1jWfy0OwDa6GQ7cLr/8JJeP3juNXGyNa5c4QFHbLIn8Zl+2XXkB5gGPa
7t8QKnk5Sl494apYkRWRNfE6WLbgvO0PQDEvF8GF7tQ+drtTpNpTb23VTTFlpBkALmrD2p9df9kG
z21/In369T7wdh+s8ot+qDNBWmw/aG/FVq+TUh96zKRzqsxzYqMDZvj20K/hmz5MFT4ahl64ZLEN
5D/P0EQB62FJiYe9D/eiUzJj7+ZPfy4NstbBjYAObliAnRVcLCITZA/zdHg81GBZ/LvnwN93GWgn
bx9RELvN3T6CqBlOv6k84wFE0en24132cawAu+XtINM4zh6QRigTAgxYZY+UjPHHI7ybn72etFW0
mIpOBu5SiVzosUCop42VLEa0oDWmuCQ2O/L4H464ihx9j15h4WFEe7dQUhczbA9im+mcLBu5uDhF
2Dg1iauIIUGeVE21aMgELbkznuUcZdTS3YnH+jgwIdd9+64qbhrXVHisAeYKIoInYAeJ4rpF306E
W8hy7oyxz7BazvXsPJwYfFkI//8JTuxV9CAj4Jm9w3HEed4NZ81hnv1NUesf1eifacXOC1oepn7Y
KSfckMjfGkIOzPdOTcLHIYasTRHtoALkcVFD8mNgQPpzFUFGX+yAudooDeJIjIM+dUFti+4+noET
L3ltRiQmxjUFHGrD5QUzj7N78fHnvxvSQCmDDRE6tACErILn5MyS0sBf/Fy6g/fg7KNNyeDNBlg4
cpclawHPZnvKuPm9x3o16i/Anmm0Gr1IwAN+w+O5Rj034ieOhXdDwGIZGECzxQaGfZWWMbAGVClw
9JQP4lv9abnFsN2i45qGRz+pr05ddN8peLrk9YCr2KnGwoJVp7soumRd7KTkjKTiU5WO+zrJttFm
sSRdGj82VJb0xZIZFl/J4eMXuryv9Y55/R1WoZUAuEjc5bxd1PocyNctzgun5WLerdC8Hmd5w68q
NG5XWyDfOIvAAohx2+YAs+ZdmLCb8tlRL5qE0S78Bo9hpBc5GFYn4vt7G/L18KtgWw450JKLMCux
6lRPqLbOAJf3R6VN8vGEnlxGqzjbqhZXZIGSbnjVfltUeqykfg6hvj1vRsBSr05d9d8p5r5dRquI
W8J2M6haDLgAs8YaAmSLsy2/nlO7jYHKvmA3FDpPE1CQDXSBhpf7RTXG/0SR6L34+3qaV/F3cqu8
mErx+1dZMGLV7XK1YXffIOxwdK4/nur3csXXo61iUZ1NQV7ZCHZVuNe+AOFGx6Y8EfFODLJWBWyy
qbU8gFXBtyhi2FQeQs+9N+MpIeRTw6yCz+T7tR8tZeOZjmkVhDHlEB+h06nVeWqcVcyxmADv0sWc
0RKOPGB/xNlRJeLePBY/+U/vaSnPVs+nKifLEvwgynirp3MXYuqQw7KgDQRBPzKQ1yrk1fVQzuBB
T3W1qZl3amOc2PNr/7h5lJFFfTRzcwuaah233U1WzRJcxnmsYwJGwaeX9fjfT+P/5M/i+vcHUn/7
X/z7ScipY3nRr/75twv21Aklfvb/u/zZP37t7R/97Uo+N7d99/zcX3yT699884f4/D/GT7/13978
A6ZKDK3n4bmbPj2roepfBsE3XX7zn/3hfz2/fMrdJJ//+tuTGJp++bSciea3P350+PHX33y8sP9+
/fF//OzyW40/S0Ql6u/sef0Xz99U/9ffrCD4CxTpIUQMFFAAPh/Bh5nnlx9RBz9CQQuwWaBL4W6I
5dqIri/++pvj/wVQXtgSg7/kAVobIZYoMSw/sry/uC40bSNw69F6QJoX/Pb3L/fmLf351v6rGepr
wZpe4ZNRqHyzPn3U1oCThO85dQkALcBkvj2dQjBxFFhSZUraor2CHJdsxI1V8YY2yNwWLPpFPQfy
ayis4oeYzDze21OWQ+14DqINy3lTnrct+1R4aDjMRGRbVeV3DlS34sG0LNbcFXGDgr2t+2vFZRcP
NBeghzWlCyKwdVVnwechYqQ4jyI24Ubqp9zKj22Q752uuo2Ic8Uj6C5WdDqw0gNgFd7N8TC1V8Zz
ENhtg6as6yWi6Lo8nkxUJxUPdVxF6oea/IGfDRT5cNISn8eZIWYf5Z1vxa6L7K2w/AI82hAUUpqO
Jf2kMi8euj7l4GGZsLrk9bcsKJ58EDTqrN1M8B+JnnngTTdCec0WdNC95s633hujZm+pvATDn/S9
voPqTj6nbmW344O00c8Aty7IZ4Dqy6AahwVBb13ZdWAgKuuYAvJ1ZOTNWSN6gJnMLElwUWvqgi8w
2la/GWe3gMtvozPyfSEgOFs8BeQaJ3rXzwHpDnNeFnVs+qG7L1lohbH2KRh/tTQURoN2TZrY7mpF
NmEWyfCWVCC/gZnAgYudIRpsYiiMzLc2ldTfe14T/cxalyIJE3YpY1Nb6OtQWVlgHFKricEwCEJQ
KuYwBCWltzUaikI78WBHJjvHsVzViSSgCB5M69rgwJjIh7JIlYssgQJcIeKWTDVz9z5rbbbRM1iZ
OzXY/bgFs11H6TTDqjA0FwuOTbVqSzhaxHZR38Dub8ut7GyW5s4WddIOJTvUfgbvuqCMUqCn+zhr
s2+eLoib2BHsQ+WW5mbK5Rn3FJo3hghwczjlQZI19T0YXVcQjANgHhSFmPFGfhKjXzy04BqixO11
zl1nYWZmZBhl6RfPBOT6uxwWU+dC2vKLslp1ydsh/zy7oKKcw+7et4d4jIBSKA2lST0VSHRzqZmM
m5qN5qDcAO2W2JscVl0Y7Y2wZwzz5jvYlRStb9umeeLB0q3e64pnIuGuX5gN+sUsTGWnZvPo+6xr
wB2NxvkazA/LwfKXZIh72Sr7c5b3DujjgcmeckKgFFiCIAKQt7HbR5ZPFrohk+MXLPWysjQH0VjM
jv25Ga+YmUN8M4cPF7rm4JxgkQfqM6vHB6IHf4gHy6PgVoB7tDDUeniA76qgxoYMLFfOm8FIdHm9
sPXSMRNQQbDmAs2RQY9u963yi/HWzqK8Sh1G1We3QEhOLGfC7RTw3jIDcDlyi6tS0bEDdQAeenHG
ebSb3LnX+wasKtSROj7NoAc582PNJ2PFk8UcPw0wU73ag9zcevteQmkh4bgR/pzaIuJXxCvU09TK
uU6YGinokayOijsOW94nqBNI9WXyVRYeQi4o+AMRqDUqbvRcBoDT5A5opkRXdQCCmpXjj6n266Pb
TR56DxUoXBuGAGa+R0iY+E3IKHz4iF2BE137vLMOYaVGNyVmMBA7Lr1Ky9hH3826NhIUwr1VQAwt
pSUuzrEFqF/1pejI5MZdrtvoU+ePOb1tQ3ojPa+onqzOJ/O2AykpTKswG4YfmZCBSCFVlH0uncoG
WUlCCgvsvoIehpw6OqnDnJnzIRd6nw9MQPxcydzegiONOBmWRRcmXY9rb0J5bc371imovFEQEv1S
Beh9xloNPttDkAiMPl22Q1gmVEeVjsERQlQqaseDcbRb9AgMzpCYSjt3hU259x3iExmApxWxk5bx
Oty1HOHj6IhsaoCOt4JuVHsRZBM5Yt97MCbqW/srl2WILSpkd+Man8QRBM9FOjPF56PMJLeTxgWD
bu/iYtx+NdGQo8wg2g7T1/C7jIifRTl722GKonovK1CrOkLUuaVr76dAujnsRF2FiUesfosGNqio
AA6zXe74+8yLSiApHSxaznD2xAAVF0WMab0Is8w2R16J7noq+0HG08BnFU/gym4FlwLsbpv4X4SJ
YH+e42WCpkbPSeVCfaFtvF3mjRqN6sEX31knrigocIju0KiAc6kztMB0lbl9aSDGbSeT3eqLORMd
3p2bq2TS1SDSfLDMT2rsqudJKRr7bsRDR7EVSic8K3k3QC9EFrsGcSrNRu+rqHP32mGWNyzaGtA7
mFGQYmk4kzy1TQ/wncSpfgxA1seVG3oHUQy2ThHFs2wHOMZMTXOgogkTR0pzbbskD7dg2pZ1Aq7q
BN3c3pVHqkWFByza2y6AecrWHyOQ50PSmjauscF9WIF0tkigT+kifASqSkyBMLGbQmUNaSXHHsK4
rkHnSVcz03EdkfBB1hYsozxr+gleNljIcUSrRl4yn5TuPfhI6NFEbX1TdU74yaJW3iNTG5197owO
SXwu/c+dokgnHEFkfZBS4r/7HtodsUUHGydHgHdB+5YRaDNM4y20My69LrhjU3AcvAD6K5G4GGaF
DhBo5UlZeFETezIAtdhH3uF/apgKr0s7X1INwCbn+tgY3n8rSM7zm86DoATiHxrAyldgRdXuj5Zw
9+DouUu8CBYc2CrC0PuhKGHAgVQdYBlt30svC6zU4L1cV6TzYHiErA271rBsm1Nu/Av4JoC5P0AQ
45LoiZH7wMYJmpS11z75MDWvLkHnb03cyk4nge17Ueq6Vl5eZaQqnm3QDL40oElfthqJQArrXGgO
VkNmuZ+iqG2fcGD2uzHrKN8y1QKT2nhc+ZsOEhFXIXj0ZMuNmMQGxGCTSuJEm57gKPxU+wXwlvvQ
AWy6TiHSUPc1wonbXs5eNHnpZA02Gm/MgW5c5KLtkInZaWJYmfeQtIftEtX7GQi06M6zdNGfWdFc
lFceoJThrUOEZIfJQEzqBsBOZHD4HKvaAJvMeOzUULFIIGjTExAgoQAUR7Wjv0NL38ZUw5TmIL2A
jvHs4wOdMi/3cwgObczDQR+DUkp0dEbNZarVNGdJVnsaYD+3rPH/UwhpMPzd0Ca+sITaFwL3YDCz
i/l743uNFZe0DMcY4iNBvWlDy2GPE0icfiJnU3yNctBQ940DH56L0ZG2cyP0NAdg5PnKHudNS73Z
XAnQgkWEl+6JxzrruuwHaJxSH8tossB99YNphBUV6NOq3DgZn6dYWQWB4IPfsXsR0eErlUJeBihl
3bphyJ/QepHIZIzyoTrTc/epxBWUxn1Uh3de49T1RaZwVUEK5WC7DQ4IfD0I6VYGa2wXEwwZw2Aw
w7bWNlLYXnbQPWBRk4mtryzr2TeyoAn2vmBI5ufc/cFN+T3IuUFtcoJCxVUZ9e14MVSm87Z1Nnj2
tlNCDMeiG7wbORY8Dpggl9K1PNBDeRZ0B0vy6a5oedjCWNkCz4W6CEvIM8C7gxQCjpXYziGTlKJV
kclzBA36HeJ1FfSgWTSrwwgCpImD0JrvC+O2BKIGoffNHqLpazlXU7sRXSjrszGKpgkE6cLWB9qM
WZawoXXrB8fCItuGAoW6s4jVBbkvapXXh8mvIU/k2r09IucgWCvWnOkoqSzX5rde1yGgGG0z60FO
okfxCc465IrnfsH3pAun6UCHJquWg7XEhBd8aM7klJMbCD6N7ApaQ9YAxQYJ0Rj4vfsWRgGz/Dzo
JjhRCjrw59kaITIDHydb3Fu1q5tLSInKfFtRPjnbslPtl6HUw9EJ/P6cVh3/3qi5fYyQFaABxnx4
n7QO/OE2odtDaGT0Kw2/5xLvfGNPFggbtY+cd1d0wM2kASQn+jiPeNslDnIUsGMqVd/34GpfUexI
Ehft7NppLWuXAg9rLHcDcE/VxI52QpXWTIJwbbcdHTbStz20P6bIl+7nUQwZ+wK2fDUdRzSOIU2R
CZhFatV5iFUQH7kOSBPeNnY3fwIZYrruLB3IHSQNuifVK2c4TpDIqm4ELmafpaQ51BgdpDGHFqJW
1rEjrXqgM54BOUCfm8fQqnxYG0LfCPXrYjII0ixX5BLsZfdGQnS32PSwWnrG85XPZWXa4sybcYRe
Ktu1WArVNmqOXTkbvasbUATOIPBQlJuAh4WFSXEdbsVtH2QQz+sZaBIpRCvmAuhGaDsleS0ynNY0
GMeE5lPwQ/tG8Dt7AI3t0dOOc16wcPoOLLw26YTbt4CuRe5SYGqaEOpOjaxRIaZNYa7h2gvxhEo0
WkJeYjZ2WtaNlV/OtbDHczecvGAHzSgLX0e39tZxoOWRDAMEBTZjJwp6hQOmmw+4iDjIJca6Dx5M
409bBkmqLW/T3AMZCkoddTw1lvXTKkNzdHuFSF72yax/+NMVdi11YzBTcI9DdPD5jYGkQJGggSd/
jos6xG4IqPhaMwYZCq/sLiE7Qs5rR0kYvzTM3CvcKhDXA4VtWfUGaKWZ0QsqXZD5cxb0XyfUjT/n
pp/Z1iBpKb9SlVH+2a01/17orqFbxScBgjvw7E1MxhG6OgCsgN3s4S5dJ/Y44TIveYmnyfxsfAha
WOOkSEUm6IoZNnfnALxmSCzHob+W2MdQUOtV6x2B7YMRejGH8ghbPkcdSlt40zZqubmqSFWBzYPF
I3cwlsxyGGRlCprQ+RQF28Jrhx+5K+RdZfq+3FXDMAGaA4At2bS6sr9Voa2fCj12dFdZPm5Ypi4n
J9ZdNkcx9XhQ7QnoJ8Wtmjs5JEVUzhJgoq4O48m1eggjM+51KSOKP3S6XijdtHE/ZaEox9RtKuDC
+7yRe8+R7rmAwq+H2e79+s7XUxVs+ron2Z56BCfuXDJRnrlVFbo3NSEzNLjcqnF+TH6I2ngNu13c
TyZlgo0g4O+nFczcBdZhWVUJCboBXOcMNMEXoYJ6E5kAt20bYEXY+syuT9J5hplu2iPp1knPIhNd
OB2pOiiyCcOefL+s/AuD6/V4UVpGPuIOlw0J1Goqc+45g4OQ3LpztOshi3Tm47pP47L3GpJYULN7
cpvJ/5kFmVTxDEFUhQA91je00BZUnCE7mHQhZOlSbuMIS8c+CoeYqJ7KnW9DBCn1UIF1QUgPO3qA
BAPoJp7lQoASF/oJkj3FfO92/l7YwS2bovZKuqEsD2WuqerjbshB4NXCNAdfeiqDTtMgvtRweGc7
EvLZRo7f998r2IKVu0yOQOBxcaH6PPwKPX0zHyzSdG7cuAVT28jhnQ/1v7LGpEJMZjdrRUyqmrB7
tKkpAwjiNGK+gJRUSO7tYXRwKkOQg5+HJChARR2JtvdFh5AIKoBbR+1e8sxPwgBeKA2oEWToWHTw
JzJfDholIVgidd9CnF8Qb0IpQw4RQHGOIkhnveDIJqjxKHfeTLr0r7MODBHpN8FlNw5ZdDH3xlUp
1g5SjwLnGHZE6AyfCu15G0dEIbqQPcXdMb8nkzM8NGbOadKHo3puLWZt3FnA/cm3EBdNDuFJIKt8
3cxH4UK8t+Z7pNtecWfpKhzSvB2gGglHbdoeo6ad6tQdy5bteRZWzr7BS3R2kOWKLkjAFFIzVCan
M5LVQbFxdEPqrUbeNcY6HMt5axmUeLrK9bDNgYGqtrzLn/nQouc1QSTqOdCCTDHPnDuk0wh6FfET
klVdYlpBb7QlKi/FgTiLYzsagQSkxAH2ya2D6DEvImAeCdUSYFKD/eHMvmefu3aj70e/pfpcEOaZ
2yHvI75TGadP+RhVi0yGZ7xbmyun+1J7I4KMJLBAugn63sKRVwxDFENW0YoRauTR5Fp+q4PaO/cH
FeYpDlH4I4Shok6MTXAB4mxbxbWpfecTIg5u3s6L/o+Ba0wL13qomTilYXdgGIRffchH4nhDCQeU
BwQWTFf7EDhedNF2Gh87MWiBxGUTtY/ara029nrjnwN00qcuZahNQPBIxb6YyiyuAg2KN/RN5mjP
I4wOnSn3O24szQWjhG2Kqip/6ECX1xVUPvzEJYiAMR1UAfBZa6EYl+k+TPx2AhLDkVx7eGd49Qfh
wjqaoEB/q0aIx2ygtgPRJIpKXpsEbYt2De7Y1ErMkLWoQKEkBLkyiDLcIumg/Nx4fBxSCLzVQYL8
0zEHJKUwWkGqOz6HNe45KBzS7DmA3P5NXlDrzB6JdYTvXAApeDqhHOMGdsY3s/EhBmXBbCOPCTWT
vGlfJKHkHDTDRtWeAdoUeeZZ0+cXorJ6JG1EdxcQHZxvEYkhIObKosORMZdwgoJMG+R3MhW20JjU
4phHDU4N41zC6UuPuxFJ6EEH9RyXLVFJZTjwETYfUdMMCtWyBNHBJkfmo8q6qb2Q9pdQ3grj0kaF
bTbTliPvGvetaLwplkOjy1SxdoS2mocDJc0r5Ywb2wRR/tiRHgyqF7WtBre+HrlQZH8qX/S4cBOZ
u20/F+jDZ6wLq53vkyi/bSOG71B4CBOHylPQ/MLXgftT0EUwe/NaA2y6LEp99Es692eMOhPfujYB
SK4qi75IfI1gC8medgZtyQSyvnGzWp+HKFweOSjneuu6ovuB25FBWtl15qZSZuQ7D+dC92A3ECRM
M4YzNNUjJFy29YvemU/nCHeWsWePZsxDBBmLN89M1s2dLUPUp6AxBKWTHGtE4UiYm6c6YDP2iMXL
KOaO5u0GmnldAMGZRX2NzRk6CqQnA4yFJ97AC7O1tJs2FLqaG5vXbvlpVH3kxx5tctSkJeFXvlpu
QMyEs5uUkueLyI5BBTliwwylnbJkz7lWhbedHCT7iXTUrI5lZYfhts1YxbdWCbW+DcqfPopzA/wn
duimoO4/mUKh9znpSCZ9oFC5Bx+LAFXZIIIlsmrchZXPvWxTCNdhiefWchG4axe1O8jIQfhuxIVr
TEKhHGTapc6nBVWwiOa5ahHZjtGBwTMgtSuqU43cFWkavaTAsSnKQNBKgeIzJFPe9pKaAIHUZIZt
9VZcNjsO2z9IIcJL4tLfMxSBN/lFeVicDkCvuqDAUj5CEBj2Wdhc+1dduD8aXa8bW29RM79/k8gn
PvGgshbABfftNwk1Qz0UWR5W5MH3UWew+/jjEd62WJE2oT/nog0HNQEkp060GkFB0YkXFiE44Nrp
KVeDWVKfso1DvKYbpWG2fqqB/fah1kOCff72oabGh2S6n7tpu5lh82125EyfAT2dwNH3Stz+qwjH
XwdcMA+vkCtzDpCOrTGgL2TcIUuT5GaQ/5oI+u+j4KAMAygJQTlpjQlHBd1MAmp0Gwq3M3+rdjU8
FZqfczKlFTwjTkHd35vF18OtoBNKoyKbt2B6A5UTR9hxcSchcfvx6lghUZeHihwaeR5avy5k0Nd8
iQFtUTZbAYHVxwJJWWQfIDkIP3aYbuz9E2iQFcToZTRg0rAgkXgHxFvTg+mYB9B26zg4IRBjuZNZ
PPzEHeEb2RfbioOjYQN3d4VLMKDgN4pt1dnHj/sWWvHL+HS1UPQI2cKW9jDGqI5W9LXE8Y0Qnf6L
g0DIB/oogQNfV7B71mRGTgPlMsqqDY5cBgt1KAzh6Pz88SBvQWF4kpdBYBkFIXGboCe+WvKgUVOZ
gyAJu8F9Cae/+cj35bY9MWG/LMLVMMvPX+0sofhgV44kKZJ41PxwHbz/+DlW+iq/Psjyyl6NYM1l
WU0cD7IYhjjn5QYaSLqDc4V1Qb+Ml2DrWNf9eGIv/xIUV4+1BoBB0rpv0YhMLWOjgNyDftAz9P87
dJVT4BflCQeld6dxCRmARISIHauIWGQ6azVq+ClOgrQT8rFBbffUVn5vEKAjMKVOAJ0zf/WuOHFZ
30RYd33qP5Us6a4hdY6jzLlp4J/9ILZROlsnBv1lQ2EiX4+5enuRFYaw8qPQkxw+EYtsbfsy707R
Yt5bI0B8+h5OSg8yWWuAF45NERg5lC9hw1z6Htg4RRomUB2N1V0HIcH9qf3lLDnAn3iol3X5ZsxV
jmA6NkKVFaU0exccO2iUw3p82Fq7eoB7zaknfLHN/Wi01QJxe0c17VCTlH5dkOb9bXaUB4Ju9f3Q
xc2hvlyoCdZm+lE9ZE8EhjrsEFyp8/bOPYe48ra/OIV8fefFBh4QQTRYtMnstThPEYimRTqGje/g
QgMl5FZAeXV8+Hj3vz+Kh7MHPdPIWy/ZnjE5gMkJg6nschLqvKvRYwmtE7Dht9C231+lBx+Rv4+y
WqQenTN3cBYtGrT6rOk5ss4j9li0P4eqSP+zB1oFls5VxTz5JUDCfQkl3YL1ZxDGxZYczfT88VDv
7gqkIxBiCHHShGtEVO/2EPHMMHkmQTN5N+yKKzQ8K+yJDAxjtPQeT3mwLdjQ9Sqlru2CP7qkkmva
r0M8JlGFISnoqu6VRMTZCWr4Yahz5zIPBbqkPAwT43fzKem6dyI27C3+MfSaAlzVHOL8KDakZqa3
tbQ+DVF3LSPSxVPm7D6e2ffHIiFouV5kE7KCmkEundIsKr0UOsuJLmnizRLpcr9X0Hb9eKj3NgDi
5z+GWqFxpR4kNR2GYm0ej2qMZd4kWt/8G6PAdoQSCLaFyGDfnrG9b8EXiHGcsc2EWuy96lDvGuoT
a/+d8+fF3OTvo6ynzUWTewoxCnf728aSl0Po3/1nD7KaLi4n43hwukrHxkE5aIygjtyie1jCW+LE
yfbuIng1Z6v0G8tCAvqBpyn4uUT1UZCHflSJH27+o0da69OMQK/lKEuT1J4OqPQDhNAeC1zmPx7l
/XeDXNGHdSKha267ApUza6rGS70Oxi+eREfUA6LjxJy9u5rJn6Os1pmnUOAbUOdJbTfaK8If6tb9
USh94tJ8apjVQqPR1PbezL1U4f2z8R7BNanq+kQUIMuZ+0u0W6TxIhjoAMO6GgZ66U3ogUWNrIPu
+rT+NG/dzXwGWeI7DQ3fB4DNFx6pv1kutjgcWfx/pF3Xkty4kv0iRtCbV9piVXunbr0w1DL03vPr
96Dm7ohEcQtX2pi36QhlJZgAEpknz0kxQlD75Y1giXZ0bKzyoX8o0Wxj/LLdk19f/TJqG4wBqlpC
IAEx8bi4iz08Bz4o+79I3uQA7HKfeUxmN+LrtbWgdkMZZbxgdFiLGRPt/QJhFxMPOB96Vbb+LNuY
SHkKQDV9K54ihrO7loE7BlkJyAsUeuRHAnPnAvimYcvTYapuS/ErH4s2QG5osvGMvUhxFvyTKeA2
/dcYCYnVYwRNFlSqIPSBKxW16yE2ixfZMk4kj9ZvUh/UeYvDnjanCGkuzVKPua4qhqhadKBCfak0
wczSmzk0VG9zTDdqj9qM6AJnPbogp+5OO0Jt1WWt8u75sHKc/H3leLQAIaYB82fz2lTdyZow3DVl
8eP6IbS7bzGmjBWWeBnU01sjS6dL2agVucPHgw0FCWsueHMCxPm6mXNIXATryg61PRagN9AZgTOE
36d60d7JiA9m+m7k76EDvZvn3AfI6g7KbpbuxL9Ym4Wa9vnfz/nbT2qzSIvAaf0CTlQiOozmnwHq
4hKlsPAAOcqPLjSVu/6dfwYKxVas4LO7rX5qDwJnstI1xnrTI3lzgP5jwuN3pIvfa19CHsz0rNRi
f8tgQgDijBqKjDL5EavI0Q2pFYSIN2zCjwoifQ36ynZgg+XDQZ8BjPM1OApCW/Cvf+Td6xl6y5LA
I5BAUbo1K6MkHwKnjm8MMH1VAV3mQyLRhKoLI5p2d8bKEBVMRc/PoSbBUMh9kUbIYiQf1z3ZNwCK
IDBoGJca4HM4ZYnBcagLVIqvyqBYlP68yqeBxRXJs4RSH+ZCdeojARsk1OjsG7bxDIEYdzkYmDaP
HwIUuNlcKHufBoSopMZu4MlOn9hlCM5uJS+RPvNgHhcA9tTR4ALywx97nfG02wtxXM08kHE4VsCE
ug0DyFAZyVDDllbXNlfndwAremPGUta9LJOSBRRQzSMUJyr+29qRB3RcjTjIQKU1YWauus9vDUuB
8qj6hU13RE3w/nOAGKjpKWDaQ7WDnk2eoqXj0JdHNSCzCelwfawxWGp3B+k29otv4w3AJd2rYfNP
fx6KK7v0aHKQoxcx9xBUKUDiN8+Zreeyc93EufpJH86o/8IxFEdRcKbqKlEQA9k04j4n50X2I0WW
9Djfhg7RfUwfjEeypHJqsevpe4mEgWqsisKzooAdf/sJgyiT9TxDoh0Avt3Xv1rApVMR8HnlLtdY
nJt7m9rQFTxYAS1FjZ06NRYDNZU4QlzyHAQ6AEjSMsYBeFlLJyG5MkH5wwEsL8cBsmDASqwoLQBI
zgqUMdXPceAObTQfmqB/AQAV2JHgoeHV1zyqH4AiPMTLnGHsSDsCqvycNoKdDyCNVAzGq/P6GkAT
Zbvg6gLkc5NgDaSYU+3AyAdfDavGZQQUSY4uAurfddBoLo1GjCZu6XHLSffqcfIJ0Zruxzcqkibp
FdqtjBc7JbX8n825skcdBV3dxGOSIbsQPRTE26N85J3FL56TZ+lusoL7ejCLp84CGe4dqwjCWlEq
TwQMtRh4AZ+8Tw2L7yowsLOYGHfrngb4ASQwvCN26asC4jAdcIiwkWJ/6r9yZzoEh+Spv2efc5eH
tyiQriToCWUZXRDqDp8bQxzVHAjHZnrOVWA6yhKwI8Y+2TGC+gqUMRTcR6gAUmuWiWkNYU8M60GN
BEzYPHr9UpAi78xqnpEq7ORC4sYW+X6rXIjPUy2I0x4YaQuip4S0s8ToISiwI5xqpmDpi5vaueGy
usg7h6oIORewYUBZC701ujDXYxajy8BqiUN1eS9eVGuCZK/THclTFEQskNXD5xRPbNXgy0N1Y5gu
y2FeXwcmc1TspsO03SQGh04BTh6K4C6gH77cZD+vb/edz4kJVShDq/iWJKPZLjEAT8Drik1gA3qI
b/iogn0QtWrGJifH8/ZMAYP5ygr1ISVtlIOcvCA45bsmPmXKSRzuMwGYJ5A3djIrbsiRcc0ccXoV
N5ieDbUCBJX4fHgBgrW99QI/O5W+aPOfzOoBuWGvWaOqNKEYgE4lP1sb7PBUuMNBeiRctuKBpUiz
Ex4ISRVJkwBBb/Ruto61BeQ/h4qs44KjMr6v2hchrKG0G5phNjFugsvTER9tZYy6c4GtDMW6hnJJ
DNkCqGp1Q8H6UCS6LpZuZYK6cwcBWL08K9F98tsMr7r+KbFzj5Coah6wx5j49P4i3H8bpDtf4xjM
EK0dcifRvbH4LHU/7J6vm2AsGxn9XgcfRq20bGpQWZcjAJchigpI4nULOw/izZc5V9pW8T1ps1AE
4pg7fXQmKMMAKOav3NasoWHmJq7+ovfmYBlec5hd3sb7h3tUXaDbreHj+k/ZyZq2P4U6P2agbise
kCdstfguPKhe44tvpL6jOfw7YUzDGNhjg3cR96dSIiRzENEsBeMnHis4qBXKdhdVVQsEF9gOQLzp
yJb4M5wgfxUMKBtiVk0Bj4wcYFzGuu7z3pGJsXlkRkh9eaA8th9YhqTdJLUiZ6dFbIqhPws/k+GP
G9zY4yAEN3gVzWdgH7Y2Iihot0NVAJuIjoyUORlg7te9oEhbzqu3MUEO0VUQpTqEmiPMlDniY/aC
VoaHrQdxK8kjyQn7Fbt3p27sUV8ryEoMc0JQ2Onc7ka2mvscHIWg9PQ4pzqgOOhgeCpz0uf+JFUM
X3e+2MY0df0kbQbQJTRsnVJ4XAJfx0RkqjC+2M4Vt7ZhUEfZFEJKEZLPKA5xmMRIIY/XpcYT5Ejf
QC9wmnMZo3IK8yOSj0QdoCureNpuPyLIFxq5zGAVGhl38WE56Daa6o+BCT5YNgXtZSViHZUXNHtp
GwpDn8NaO5vlt+IGEs0HULj5xhP/3Nuy232NTrEbOIxI3TlRdQzG84akoDmLR/zWyS4COEfDuC7k
AHjwbavQ2OLuOEwFgDFeclTQt7B0gy4DBqcJimA6+JgVPHGp7TcoYixV2Pq2Xvzooak5Cr8Kg2Nk
0pdubY1QG3BQIeAFIVUFrUPdC9E+7Ksv11eOZYHacmNmTGABgQW+1jDbRzqhjG/DWihqZ8Ua5n/V
AAtVQ614LA03zQ2zxgjvdUd26kXbtSK/Y3VYgcBiEBq+h2rS/eKCdRQFDvmj/C6/N48cauwsc6yF
o1I6TLzNS1xLul3KbvuWgmoZGqOYQ4KWyEAEIX4ZYIg4LozL9HJ7bZ2k4jxUaq0BTa5up5imI9Lo
dwN0zM1kGAq0MUVGcOyvqaGBCNwAjF6lq2L1hAsoyiD8On0Hn0rvxV8DO/uVtCaE4+z2k0WItJMq
oACHVxWmVnjs4zOKePUNoznLSqCIORssKy+iBej7fSy6823m8qjVQ7JucRKoBfC2eJCG25TFqLnr
79o+9VF1uQZ/SIiX62gBIwn7mP3tkSTcDA6oSV2juLketHufc22P+pxaXxvVCOwaID+h4sgNZEuy
6NhHamhrfMVISvYidm2MStZTXSwBV4NzXf3ehtBNZkE9Wd5Q91szGYtY83iL5zxoOOIPvXpRq/ck
YeS2+36AUx0RAuL4M7BrFSRJPA59k0vAOgOuKvc3sxExjt29IwuD/OiXofIsX6BRmnzCBN+AJzaP
+qydTnJ7LFIOVAaKwCpz7zQiQdwvKSTe0VcxDOoAVtKI45tCwVXsjw4QKRlU6IYblDEAzoe0i/qc
fHam4RUOWG9qPHvYVzZJALYJAhCSRLQCsrSqdFF+AvFoPs6LjoMzHp0hxNzzbNzK0WyDhhGjlK9J
8zA1pxCZ1/Xg3/mOG7vUZiskOa+EuQS5kgaV5fYkNX8Ojth6Rm2vEgQLIafgLdylbpS/VMvXUPGu
O7GTI29tULsK+LZqnmp8P/F2toYbyRYOiQ2J6OBQ+qVdphbrfbp3SG3WjdpmQhRLiaLDq+k7kZxV
TiW61oMF3ffQbKACxnDwMn+Eg8h0eBnFSU2iA5TPMS6k6HzuvIOQ8yihyGXKALxhsNpjubYbEeiW
CeBEky7FdMGYwbcKeHZQGcfI7vDW5G/Xndk5oQzcH9DrlTH+AXKzbY4wx1E36Xyh2wLo1TnlLcg+
uvwhw6T+dTt7jqztUJ8oCzFjXPVwRBQ++gVKQUrz/7NwPlZWhyAh+yo0A55g+PfV4MJvsjwlDBs7
oBccBwI+hIoDCuUkyo1g1keMI+I6bqDB5CoHo7UkTL5+8j7v1i9ItSorfDZ+XF+7nR0FGisCOlZV
wOwFur2dzUET6ssQggBWcBfJrmQwv2IwDSZlTC/gjnzlWDYvT3zYJPVHRDn49Whsf5tDCt1QcDeC
x82aHQFU131pSWAwe1PRW0hMeFoyhfX2XV2ZJXG0+oo1hre6rJU5Uhr5JkGtGsPrnal9JeAm6Wfm
/aF+GXnRA2EsY1ZC0SEjI9KdGxTSCiMCD4tN1rY1y8fhFHutTfCr8iF+Vhm94st9sDVHzpaVf2Hc
ceMA9kMwE6hBb2pNjeQgTcOekdrsJI4yD9SYDJck5EsydYuKsQCKGlGBSJg/+LUV2LlmBaMfueAB
GI45qrpDatZQy+nN4rX+zHCCsX4C8WV7jW5/AvUtW3XB/crLeAfY6pHUeDFxKNvBM1SWPe6j/GTs
kr2lXXtMPXfAFzUlk6BCv+t5tnSvcqdDC6a+3o2hJ49h0iNKpswqyWWripAKgZGQR+KvoctK39li
nxdjpaWg8CZd8taKj4ELMg0bI/WMJOzym1K2qNtbB/dbLIewRUYFOZMwT4cpRO/GWw0TKppZffau
DoU0OwEHtAE+EdZz5GKJyQ+AjBdcFdA8ptUkkkITCi5QUmcB/1wG+H/C6i5e3EdnCzLRHgZ8Az3y
7f5YQjmATq2BKQtuwhQOKC8mSLem4DjQGLUnslib6IQTmEvExsdVTmbptpbquCToLQDyizpytD5+
nYLcB8biQckkDAoLL4zw3LWnoTmgIWkQIHW8tRfXtSKg6JRC5AEvx1q3qx/aIT5OYEYPQCLpoGUr
OKWbpaYh2388QgVnZYHnBYzKAH5LE94HaE0XRotlVaW4BCFlM9lojeesHX8ZH5gBkJCz64oBipNz
b3J1ui1tPnJRmWUgd19KUwPGpzqI9zOoFp3RHqA60mB6mZFvXlxUcG1tk9qASQBiAbXpUNcXvQgK
zp1+IqF//evtfTwN5LSajhlZTDdRJUOuMaJOBSWoYxQDGBG0orPCJruV8MvMVmgjKwsqhmbo5U7A
NSir6FuhWi/JdAFPL8ccRLVp7ojos8dya4ell2AcGvnBn765sYLQ/wLyktfQb6cHIuNuETFPj69m
hPxhjgpT0T8GMGz0+fv1VdwLj7Uh6lNJddpwWd4jPLjQAsmTJeuMRdsLBmQrKg5iBc9UOlMq+EGM
2woWou59Ue7b+raLnq87cfldsForE5QTS1SD3CBIMoDxeXuBpDZ2nKl32iOvsg7DM9aJPqPWtkhY
rvaTNAxyOyIhcgIhqd9jyGUcIW370VcdOg+lOoObsnnCa18DkL4AB02LG/a6t6wFpU6tAUWXtDbw
CzjxJsnArDZ/qdIf/z8bVFIdCgMoSzmsqCQUT4Wo2GUUv4EvlHE67Ubf7w9HK3R3Q9wa4BTDmLT0
EnAAwDasxWJZoCrggVR3uSpgsaL2Y2gfErxz/mKlyNMD1RHkb/TzIxcEMO5OMLBgLG9SfE3MwSLM
euVcRjhOHgEs8hhXQ+ZPI/BGYF2VnAdnYKN+n+b3AHNUmNywg/lP53oR2pj9JhmqSEaU6RtYFaUC
qNPM4UFzarU92FniQHKuL9l5rHW7h7ZWpO0eSgayg3DuOIlo8hyklUjBaKlRUMXMFu8ADY0hzih7
npzSjlzN6oNbGWPnM+vbXVYpKHdJ9Kw28wIEUDTkIagPRzs8FC5RPMjB7Xwz27kdOcz0m2zNS8dR
plZFA1IrdOlYBS1hCG7NHJfx6EwvNdj741MGqAA4JuwFLaAIHuPVX1gZI0wvn8lnV3+bps7Ippx0
kOFGZGoF89R27KQoAQUPmlP6giOaIm+yRkXJGXHhLIDYeOpoeJ6f0/TV4jYcV2nTAoty/mvsvKH5
MIyfqlw6dRfZo9CA6EVmeHl5NCKwViap8C2rAsQISZw7IIgNJXBkqZGpV8/Xw/fySNkaoaK3D2Nt
BGoawrmNNILCJH5J0/rtuo19R35nGpQjPekSxQIyjYF7BJmKaygvovDtuo2dtwtx5LcRypG6BEl5
pcBIb7WgW+j8GtKmYADhgDsY7QZjO0RwhDeT48h8trAcpHYeh8ebnI1Z7hCOwWD8ZiSlrTXGX8XD
bw/Jr1iFYB7pCThA4OGEFi+IR+v4tQtYlxjLFWpnlRBbL4QQroAE+DYOYkuBYqHEu4yvdVEBJxt4
9bWoax/kEdGYz/CFvGrDU+sNh9HNH0BB/+dv2q0l6vKfwbnTYNQwd/K3/lvzwv8iczKkAsO7rT+6
hidZOd7TisUurjLWkk4IKk5SwACIebJCEUFu8lMXQcQEzNb1taT0NFFh2q6lQmUF4PBrxkWCh62j
R1biy7U1+UT32kBVZsZeGL3w2B1jb3bTweIP+h2KFXfaLYb4PnLb8EvGtctym9ruapwWuZzAbWEA
/a/mcoRauGSQW+zfdirOYjw2DTxfKCt6ksWBXIBUaLTiO1LIC/z5ARP8fgZFQxZRwu4p+dsYXZeo
pahKlBBDXXHVypXNTZ0EJaUo6FmX6uU7ENG6MkQl5N3Y50sDmjoH5Ip2E6c3OaA/0mQ1/aHuFsYu
ZHlFbcJCFWMwvsFYtCwe39/yWs4Ihf3kCHVlneeR6EFIZXtmTdD4M9DtArTPnyA3rX3GjpGb+bGE
1BYRNZQsoAUwyB/bmddYSNKgAcT6Dbtnzeo3UEeaVENWpZzwG7iD9ty/RT8Gv7AbzlJCU7jL3po3
zhNvllvMaBSm/sRagv1AXZmnPilBLZeCBvOy1/l5BYVb3W5tzjPegk/Qv9vXT4PdAFpZo75p26Ho
VY+wpkbZQcVhU4so07UPJQ966OnndWPCvjUwJaAWw+MYosoWE2gKY1HGvshuRJAUQFrEyg8lJOtC
J/ghoUqKLgY06xqvFSyWGvVubAEpg3oCNPIu2YGyOuICEPdgU4KrrTEnW7bkn7Vl3HVm6i8eUkEv
ulvuFI8Ar/hTZvXW9HF9AS57yXAaTyVRJktOypbb+AZfYaM0OO+QiBKNU9Wq4Xr9mlo4Hg7gFKnM
3AfN1IE/iHeYEQMr+vUfcInGp34A9b3TIQLDLo8fIKJ/4sjHxa7c9JFz8vfxvb7h7fH+v8B+7e2o
tdfUnQpia36RZxhtotydcuMk8txbEnQnXtJxXIn3LapcZtAbN4rUKX8khPbPdYcJQsLCACFuDAJs
l1xUkigsoxq3aowpTBAuJ0jqpgNjXcm/Quf7ILdCLdMgfVi6ThwVEsdHHKp+YGzK3PhQn4nQxO95
jjMrt2MQ5TEs7p3GhNIIcynoFV10StGpAa8012JRz+NwhR0eX8LbAXC6D7AafbAOCnLqUQ5itEAi
g+AKEK30UAPIP6FbNGPYL86em/SbvoDkOl6cmOcYJ9KOX+cZBkzOYpuoPHX8ltzcVVIAQ2X3pgau
BF0SxsqRBOfSFQ0ar/9YoDbhmCexNDV4iCZ+fMgzu/aIzuDiFJmNk4cVGSxr1I6Th1jPhxbvfTUW
n4aZ+5Q6jKzzBtFVAnl2lZzqovxuqHgaVsmNHMuM+L+czdKVzYJSu08rlpIbO/yAzibj1tLNWbYX
547+AyMOv6Daa4WueIiY6nn7IfPvOtN1m3JJoFhRYJ0zdXHGhLOCtD/NII7nYtadzQga+rk9TnwT
yT1MQUbCDl4HvOfS1oIshC3/OqPEAIuuTsKxKW2UJDVU/yH7KuKiYW2Ty4bxdrXP1/vq1aVBjbWY
QZXvtI2pelF1xvLLD8AJmcU3CWR+TE7Enfx5/X3Pv2hlsag4WRVJOOcAQEUgbNMMt9Frxq5hWSFf
YGWlUoQxWSZYETvJUSBthil6q9cZafreJb1xhkoA60xLpZTD8mF8E6qYsVXdJ/agmdqJ5IO1ZzjL
Uf0+/ALM8DS89veRA2G4nlUb23UW5wOSBbSOdLo9NYhhz0M6iEyYPGXAdKn1YBWRxjjCd4PWEKGP
iSYmBEGpk27uioo3clhZ1NjkwLLN/UfZcSPs+H8zqZ7vPrRFRR3dRNSgFI166mm9Bh0yDR9tCRU/
GznIAtuMw5S8m+jDdG2C/H0VF7qR45lK4qI5ZzT4RreG8x0z7k58z9pcewu2tkVd5XmBDrCakc+y
gJdZBNORlQYspozd81LAJ+HRFQXChe6tNWE1QhaJZCs2dx8cDbe2zuVCgPL7m+QkWQG62TnmcP4m
6gRoOGsoF6LtTDNSxV1edUWCh3latyYHkuIg10H+2TA+2V5wCxJGWYH9J0S41IWEZash/wX/FHWx
++gnltUMQibae+/0X5uhrp02yfGOSWBGv9XMr+TFHZq+bgNw8VA5td95PcwydhRFYvyfgP/XN8zR
bqNRK7hsAQ//ubZxzL9hivsY2OpNiYkiEJY7DxPorL3OAeLDwsQilAq98VDZKZ483vV9Qby72Bar
H0LtPMh8LYmY4ocMbudDRArlqghUpKzsYndHnEeoDFA2Y8Zo668x9QPI+mGmiNXyOcZnvIPCG4uJ
kUTEhTNQjQAsQUXI0CwBcywsYjtX6DZroH+OQ0uZsXQtSPTHp7H44ASWePFOoxGH1W+LdCmsKLUp
KAxYlL3wMN7mFoZ9fNXNjqwFZLhGF8OgxiEuA8SFnLzsPoRBdcJkfi6H3ufE4GbMZptrG1ZCtpcR
rp2jjsw2V0ZoiOFFkviND9CMm3oSWDPkw18eKat1pE5MToyjoeBhqsdM1vJiCC9q8Hg90veelLgo
CQ2VBvCaTrMl10mKBKTEQ2RwJdc4Ja5xp9ra18GRLJRofkLa85Z1Eew1dGAT80R4j+CQoYEdQiP0
chsC/zBaBZL4GpMW9nflcbYx9uBCW/HI2s97ZZmNRWqnVRw0Cwyg2p3Mj3703nDq3RnMp9gPx/8C
8b23r9f+UU+U0oiGdExgTf2qelCiTSFgZekfGAzDNGaP5NYeD+GX6x9y715Y26TuhXCM+HBCE9oR
erDhD9/m/mOqeMbls5vgra1Q14IkzxnG7BAtUHLypRtkdCdS/klvUd47DqfWXazeH585O7CKW/WJ
XfFiLC2Ny+1GwVC4HG7O4lcDRCRppzJS5X0LAByh6KBg8pO6hMK2m4F8goud+qNIfyUlCzXPMkBd
LoIe91nWpRkwWt13rk+OQ1u514Phkm4H7xiQqIKFk/T2ZYn6TmG1cPNSIdcifGEZ6PFfdNAjOsuh
OEGLgVD6gYQ99SoIBVy3vBeGK8N0+rXMgaxnpE3cBbIlZbeZwpsiq82zl5ygFwAdbqLgLchkhVdZ
K8QFRL0A26czTGDz1Z+q6XvJL0SfjrWOO98KgzAgZSCgAlA1U9/KUNOm6RIIDI6PKOi6iHl7OkCx
K0MF0jKO2TF056frK7h3Im9sUhdMjUlLJYYarRP56lE5Jc/qA4YRSLuDkDDOBxWk16PFQgddpjyg
sAM+G5VdHvNoNEI7l6VqQXETvAZh2gPH2/t8yUN0rbS0RD5U02TXlfqlhl7GdXcvA2Zrl/qWeRMr
UV+DjAxalpYO1WAemHTZvm6E5Rz5EauA4WJxViF9LtvlBNHWvF+eygGkvjXALmnZRmZfcfdw+1DV
Ietrkjt6m33BP6BPwbCFowkg0a1pteFnORlADtWhnNH5Ili3l1N3UDxy+6ifLOTCTgUDex4YRagf
8OrlOImizjWUnsCLJlfY+qLViRamJiEh7vU2dC9BlQS9YOf68u6E7NYo9RHR41KiYoKSZudiyGqy
+wXImNIDAYNhYs4Jgn93opnfs671vdhZ+0p9VnUuC4PHXDdmCHNI/8iLFSsz5Eb1nIFp3Gl9bB2k
8ocyVRQolRpAex3DQxOBXKGDRA0Q9xgcS++hUX2fHeaDbmnPTCA6SRboAFJQxZDxrIQKg0YlE1DE
HEu9AINZ6/SQL7WbByD1SFVsrk1I8T10R3BUA/872NEjM1PbX+Hfxqmsosh4tJcIy15YW5C2GEmm
VnzW35M33p289IaA70MAVWbGht1J2MiC/zZMXWBCB+SoTjA/wVfB7R6Wg/xCqCxGXzSrW9YLiYTn
lSWmCYuDTAFpO7i9bE2YXAWUEoPABDNfdlE2DtGUFU0bTx2E5sHwu9Q4x7X2rp4LT6vbe6lMvyut
fhxqIEAHyc+TKmPkNPsbFE0U1JF4UP+e43t1AA6VJgFojy595td341flMzkDxiYIvQQDOlaVFdyx
WrG7sYPSFcj+iB4LjRgr1ASgZgGBG4vHEQBuuX5R4l+Mk2d3d6yMUBtTWBIdUnfg9opzOzPw3Gw9
40m6zXjzHx6N5NTEVoinDMYvWcjG/SBdGae2pho24SzPIDUc3gebUD8AEGhm38jL6b+gftiJUkze
CBDbMP6RFtjeJGEpNcFIDlnQUkEb+5eKMyD3wABWOcIvyWrBGMLK5vY8VCD6Ai0DgXCt0APqYjTz
DSS2iZRJ/U0G6gJoP1f41VmRE1hM3rsdD9fW6JZDzfGalP9jTXAldHaWU2CH5/mpEOo5oc2ahbs0
qBOKUtSKMQongGVru6RprkHwTJ1SR6wAZhRnu22j1+sRepl66Hh5KtCcEHGaiXRrMU6QbAVzmaBc
oJ+nO3t3vGETLu9MDm3tUBshykKwWUtS4kSi+DWXeBOFJD+oStz+ujeU7YsypTe8roMrB3p++Ryz
On87jpKRcQljb+hYGedQWh0xRj5LKbY5cXT4T81M/i9KPjvFpfNo+r92qISK70edSxUhhp3OPzN9
ef8wfbGyi53ggEO6DhQo5PVEjbqC8EUjJQPluxPEx7wx0E1g9Z0vT0jiyr8W6HtnkA05mEBo7HDY
2SagQm/drN5Iuj4wXmV73wYHP6JPhLwSyAm3cR7zQcVLpZI4fSA2OCd1t8gCvCeM/LU1RKfgeqjN
G9GDXo8MyzsnCPxbmaYyiB5TZskUylCvVCvRDeQFs9RQL7bCALOYhYbRDYXrZtNoIt6ToWTlTQa4
wcZYF+1eC0LGRbi34kT6BTV6zGNdjBQVc5PIMW4mB4KispXxBW+NQ3PsdI7ViGBZovZjBuVK9FZB
HxXOmkW0HJZSNDMW+cvl9YfVFQCLUXA0ggiZKlZURoJ/mtNAq8S/gBnCqvTOjYUHUXvWBxZt9GWx
lZAfg6wEqhsi7FG2ijSYMNCGIIKIhPSWTPFiA1LQWcOidLd6W4D0skKVAYpkCiP93tmJG8vUK3zp
eTHA0HLqtNN9qspmOLAOL/I1thng1jfqIoBa5aj1g47Da0a/EPS5jXTSm9s57L0/vg5ARKHp2IRk
N8rUdpA7LakHuU5xek03raf7pDDeMSf9d6KP0FRLgijhesPJsd3wBkRDq97oMPAsgVGmye1UvuGF
ifFddtJKfWOGOldSMS8FuYeKVQJYQvCrsDvOgiq0Bt67/KP6+ivkmPQMLM+oBUSdM5JAuA+6reJD
ym9F8WcnMvAIO/VpHSP5YCghOpbg5aQiPc5aVVlUAcOwvWm8Dw/FfYSx38GBFoVhkWlYdqa155YK
eVcB5Dxo+NJ0p8MSQn8+gMlZlk2xux/ED9lg1fr39pGK6hyqZoqIHiUVFQHKhaoAeLTDH+NDYbev
+Wt425mKV5mh1T4DssZSt9nbV3j8g9lCFIEa1KivlQVcoQoVVOkqEbX9ylv60OyBoxVYdGG7rumY
8cGgEZyjL+tkyjROnaEUF+Ih0AazGc2Mxs/lFzKQAiPtMBSg/zAOuN1StdC2CJcWdCr15Bmh6CS8
/sCn/cP1A2LPjCySMABTE7JSyowotrKSjSEKDMaxMQ55/Nb8hScY3jWApMYhDhJrKrHpMdGogrkx
sPVKPBWiBjbr7iELZMZI9I4nazN0Nh/KQqkUCTxJQmeuT1zxkEisnUrO5e25jQftb1do5FDPQ814
VuBKDyBUm6G0Fb6k40vTZ1YhZqde+6pJN2UA1Kgg+GWfMgAvl1G3NU9dG1lQxwYCDgUo4THgQVc+
MoGCux4SkUWcRthCdN1AD7qsELhYRh9usCVItELnigOxfHTA+MQH5/5x9OGh99sa5dA0KWKb6eAq
aqu3QgwgZ34rdaF93cjuqhHJAUD5kf3SJBmJOI7q3EPtPUAFrVJOYc6IvJ17CQkeLyDDw90H+XEq
YdAbTknA1A83jr0joc5qFQgNX3gklNX9i2jWkcl+oe/5hVIvmFCBTyZ9l+0JUU6SscQhaK1KZTC5
BQxg8/frK7eDQD7PIhNZCKRgYG/ZmoBGyNxLOQjjgtvAQwIrmENqKQLqAOCMRqnVWFB7GG5je0lQ
5Q3fYzTirv+EHSfho4oqEgCzSDqpK3+aW5QoIAgOrNqEzs6zJk9/YQHQHelMUgSyScqCMAqFnJKI
F6pePUj51EMLXVgO1/3YKZRjOH1lhrqatDrg5UKHGQJSqAQThaM71echQonK/EkLmUi/vaiEReQT
aLMgLOlzl89FMRcJsVRjTzb/rcZkxHCo7TOHpoUi6omNLty3SVBJIoo4BsgUtgETKGOpCS3mbUdL
eMeY7/LCYSqDs1T0os/o5kA3Y1diXGJ7QaL9tkpzPGsgTAo0owZ4J4nwtHN7nTUcfZlY4OsBzkLK
4uDPoqvifZZ2mjKBV7NIBwMEw+FiQ3f8W6t0x3wBzSYjWMi+ou6ZjTkqWGaIs+kzWIIRLMZ7gcoU
hk/JsC0RRWv//JG69Y36ZmXWg7lNBllSKwHBkr2M6XAou4rxEtm5ntcu0cUHTYgGLdfICs53antf
1Z9dx4KR7dkwgMETwVMCyCXdPu2aVstFAzkTHwIRWjUmgEiWrrA66nt7WUYmo+DoUYgmsbSNcryn
wiIG7+lZcVlsTaEzB+CEyQxoVWHcKAR73PWI2Im/jUWyA1bVLiRoHBdrk2KraQumx+/t9NglX7iJ
yYO6s4QbQ+TvK0NtkRRyMNSEwmp5F9zpB1DCEKVyhScyVoQ519rJvIlFsLbzBDI2Zon/K7OoZ86S
NmWGrX4dbB6Dg7E5gpIUp6Upf18Wp3+GGis0iuzry8q0Sx3+PUZc+DhdDFvKLHk2Ww0zNpEtPKnm
aEOFYYxNEO2zy6c7BxYmC3kdEDnQllw8vyZQSyktB4eQMnvlMsJSOjxd941hg66f1AWu9LhHepCN
X6LueQ6Ymlh7FrCnJZDvkZI2jfRT5E5IEw7ovtaJF2uJbVG/iWzRn6zF6RZTxlk8+n8DUyNzWf+a
peF+uF2yOlNBDibJjZl3uilUiaktPOPA2kt+Nnao5McY6wxk3mAAQ4eOt2RLOZSjo93x/nSKX7VX
xePtHBoJr+0hReSc+M/4y/UvuLcX145S2fFY9BLmmOFok97IS+ZBg9bECfoXlw2BrkP/mHBmXBCG
ymM41qoGPwds+PEpPGpWfjM5w1MMcNx1j3bg0uTb/bZF7XOxkgWlEWGLEPPxlmA39+GxBbblqePN
5bG80QByERK7Q+3W+pvHDRAnhHsEWnuKSj9ujH5KZyjAhIC6DLYCkLHuq+jznrvKrvHC8JWcHdQl
TvgHCY0dED3IhrZn2hJizmzpWgLFQNwoTuWStLkYkYFBXhoUhMZDc0ztwClZueZO+rCxTDbu6jSd
FBQnljLAF3Xzu+ahfNR9GQeaOuAoY2Fid4J0Y4u6MKZ2UctcMzAgNIRuWHBoZseOrrEoAVmLSQXO
VEOouuW10Cl7zkz0z0h47UBArs0vPUt9cu9S2LhEfstq+cKwnVIOzQDHgLpF2rnyTwIJD9weROeQ
A+IjE1h4JpJm5+Wt8OBJJcFCWp+UVUER65brES5Afg0g5w4eZLyx1PJMzh3+zUggKksaEtozgyRq
SVsvh2RehIkDfVx/RCLWkFdr6kC8BIygM9olZnaoC4Deg2+MbbGTymzsUsFZjY0UhQv8bGxFsqAf
H30o74RmhXOU1lRmhxdtyeLN9JnVYdv9sEAoor0GYAJwUlRaLVSLMQ5KCzXNyOKPsjXFoDwEqAUk
6PifkjU8so+8y14YCvAqBnbQ0yYfl9ofTRHO1TAY0bkhS6goJK/12RnFXk66sUNtEJKPQgEMdsiw
cHAcQDpYm+oNgVwolgDMjscqtu499jYmqYgdlSiP4xwmCULgSEakq2c1MQ0ixvKy3GH2yq085rgV
01PqKw7jFGEL6RHApmQsusVeCZ0cXQAyR/S3UbP6gtT7iIu7eATSJQKBbRc5cmaiEGLjuqpyU/0+
22izZU7hsUpj+8GKcqmCwRAUDujnexoYRVclMDsezxOKTo3Jhv9h7zuWK8e1bH+lo+aspjcRfXtA
d7x8KjM1YShlAJAECdCTX/8WVXXvlXj0xKruaU+qQimzD0hgY5u116JvJJkk4LeYZFuDX8wnb3lh
QfoCcSHI55wz/jnR271lMqjJqSiUGTIe1nbMuYwR+jeAlQFEC0Wu81pLR5syaXSHvmFNaaAd6A95
UcQUpWG/OwCYX57AnAaoW6z7uoJJ0youhqD7VncIB/4Hfuj9Z1lsI9LqhtS9gmFqZDhOT+mVdcwv
y0DHZH9yK3fOPTRcDnLlav7M+b03uthLjV0oXtJXyONbudO0p9F7rtokVLS1kuSKoWVPCcLrmMFM
+vmQ9BF9dnOMlg6Hxgc1zQ/+wwZBsHbKYpQxvn6qn0UD79ZnL2LmTG0BP5UqCMGG1q9dz88FKk3d
Sr3nE7z5h320FJPtE9UGQ8ubC2AjJmcBc72stjiTszp1cT8fShuDAuEaavnzQ/nvDbzkBygxp0Ym
OnvZH80REPCZp9cNp00X8avyGWXeVK7OqX3u8N4ZXdyYnp2KKXHxUAcComcLUvHgznW4nwUDuK0D
NUESsnZXfhZvvX+Ri2uLkgJz4DoWasg0LHIUh+SFoXRB0grfpauatmv7ZnF7cXBcFxQ8pWBEANEH
Cof1jQHYEEQTLr1AhmDT7X0ugXm1o6837KcPF2B70OKgQoqG5OJEKhltagf9Kbik9G7YsX21fZov
TRDiB2C3WPE6nyWV6LWhSIWEAAXtZbUZHfpKyNncPP/kmj47qPf6o2Ht5AvZDOBjqPZFjeygyTZD
7YNeRf9FV2pJn7h5JM9gLET+ATbdZaDZ9XJo8xaHh4g2kOJksGTFC3wWGYDoEbBwDO+os9TMx9hy
tBTF0qSF2xLFbmKHIEvD/Wy9EaFP38bv5vc88NbQAXPAuri+PhhdhCNqAXojLU9mlyfv0581rpfs
lN4b++G+CcRJXaubfoI1mpn00dZE2xSJ89nWcYVHqAmDFHyWeJ3tZsCZNEQwRHNEUK5t1flGOl/g
v+wtKzoWQLXQ18ZTtcARPkbsMNy2J+N7v5kr7NlOy/3kiQvgBcRmWAVWrRlfePapdkHK4MF4g0Hn
9nGmgrkjESYa+Ldpw3YeqiEl9UfQpXxbOzSfbif0MHBocEZBdb8ASNSklZUJzGSUfKNXU5hBDxbN
T8jrbmf6PfM4PLB4rVjwyeyZZ783ulhw2djdlDswql53oYIqvPMre2lv8phkPjmJqItqqL8fio33
TF9aAMWz29VyyWdb+v1nWFSA1CnDkDIpGUoz9t5G2Dltu615WVwUURWsa9F+Vp75sOb587zLfGlu
qBDjqRim2auju4fW5JZ8cw6YvPNAbGeHBBWE2MB1N5dnVssWn64W/XUXZF5wUEvYIKgp2rpNCIuG
p+xxJhnNtcA50Ufg1/302iWrAe9nzn9WNf6XxUUMqJkU1SoHFkczpndqpPnDtkoDwnzNmpPvOIuN
1ebOJ4k+CE0hbAD/b85i8R8fclJzIC57GEWPLJ5fKtDjDejK5mkZ+Wstj3jr0S69hgUuHgyVveHA
FhdcotXgX55wcCFp/qrFZuBlKHEjT6sfZha/3E8vNOgEBeOO39JtBaj12jaeLXzxCZYF27ToGR9V
+MlR2zbtEJJm34CXDdUGXfqSHNLpx8ql/tkV927Ny0HtHr1etW2x5i5GOyEqsNyNEswdDB5nt+gO
Ih3f/C9tLs5q22i9TBLYVPftvRa2G/uKoQE61/oCELOd1oOJT1f5phbqQG4AgqgfN1LrUNeZFDxX
pWpAl3McMWu5sqhP0gjQNc+CpH+YWFzkjVcQzMXAARktONCmI6l861d3KLb8OK+MpT5D079YHZE5
d/mzDiqSRBUwFDSwly3dyamB5YJixBwQRsk+Rbb71EKwdKa3GyKtAQ/RuF19h2fLna0CbooCNepD
1pLKxQV0p2r7dD6aFdmYLlj7wiJM4w4HtHW2Zhsw4et+0vgkXJMCOHdGC+OLg9prZS+a5m3JAN5A
zEXokRvOSlBWYLUhMou1g3kWdX+0uLxXExWD6rUBd58Mdii7S4K6ZjGshJvnOROsYANpaJdiwhlj
Vh+3acmb3nYcJNqN57f3ZjSWwYxvBAzQ9isM6gnMbq+VMs5XpgNyjblSKIhCHmBJ7SFYA1EZA0PP
SjcmR3NoxE7tqeED6PK3G9uzQM0cCIJZAOCAt+W/uzNHV+l5hog6atnModyXB8VS7iGKswL++mRJ
Dp4T8EtvpFFLtkuFsomNLiZXM+tQ2C9A6/jE2n593s/3P2rP72wsjnvJuiZrS0ClMJt7k6oAuJWp
+UCBuu4d79vXts68F2Yc3ttahOtQ1HIVmUJHuhfPJv+VQNL5awOfHChYAG+i5qCMNndiPm68VHQ1
hEswTeiephgDcLj2oDy1d5+g3xCh1Rx9be/TF/TO3CKYaCCTO+U5zA0ggDLYnXRSv4GH/NrKp6/o
nZWFl5CuBtS7jbGsWh0CYt+p/ZbKp5zK4Gs75/Ev3g+SYsCSUeQFTeEi/s1bXUykwKibCQlD9YI8
6g+oV+Eunb5Xh/yQ3rOTsQHl1n25MwIBUda1M/zZBgFcD6h1A6wdZ+lVy2nbZxxT1Lo5e10jOaC8
vZI0ntsATzQkMTCLjpsGtDgft4glMGmTSmzCvBJ+b11V7dPXj/FsE+LvAgIN7weKGoCS30Lud+4h
AczfnqDtBkBFH6mP5QBWBLLJdiYDCNqyQoQjK/vwM5OuCUAg2hzo22IK/OOiJGlYmbpuEqaIP2I1
gkr8Nydyb7Wg3jUoaqwaXO589JBAQg7NEkTuyIaXxEJJr1FppY4STpcGRAy9ErFlGjsX06Z5zS+0
Of1GWWxtmfO7eR9WzlY9eBCA6oBgPtsfSWUMU10NBKTsXeihKp9C1yZi6D4Iv7oxb8cQkr0QTNDX
8D/LeHZheJmH545K8skbSdQ3JNIA3tCS6lIVv1hfBOCiP4ihuE303dcbaXnu34yCv8acpT1RcFjk
wJNhjX3HJhLlk7NRcxEmgm+N4VvaXX9t6LOXCZisMe9VzHQsZTqk1CuNmCrgFeOFOZa7ZMC4D6/j
/5UVb7GcnpMuLxJYccwXluUHPnp+0hUrd+anDw3+y5t7bzOG9eNJQN1vdFSuoSrsQfaXvJgArOpt
72MIc+Xm/PSpvbM0f5J3x3wwjFEDWww2owgcmx8ETaJcshV3dZagA36ICRhU7YAQMh2EHB/NlDaf
GrcHJESUPsv96qgH2jHZgEgvUG4ySFUr1329JZBz/gvF7/mPfzxwKL9gH8KNQYdLW2ZVbp4iRp0G
zOLaoZr7tZ+HjgPkG97iFFU34G/a8O9fb5Olf4ZEhQ6DUK30MCsCmPPH9Y6lXaUYQsbEbB5pCSRW
2tuvDZw7S1jA4MMcneL1AeT80YJb5V2NXkmGVBFcvGagZljWXMezHmTnCxUUUav+ck4FPzzI2SZa
7zaCVDQW31L2d5ulnMDTTqzxD9k9sqVBBXLwHZQiN/Rg4n8rruOMTmJ+iu/tzZ/nnb0JCM+MmhPm
pkq/I2FyrQfTXY1wSMFy0X3LgsoJMdGwscmqwpl+5qYRaKP3jVgCxWCEFIuT3k4iadpCwXRTKoJG
ln5p7Aodg3uZgi4Ysv9OYlgR36Ly21TcjWyjap0/aeKON/QARt+IoL9cuqC4vu3SdmczI3C8C2bl
/jhVvgeBXl2NcmqseKhPth6GYjACASweQuIlHWaSUb0zGYUeErZEJS4mnLev996ZBQzKzVNKGA1F
e/csf+8zEwVdNrC40VDnb9oQvdcVE2duycX8vgtoNHyGgUt6EZPiWxPNBkcNDecJ3K8BpTQowcvy
9ULOD9GbGfCrmSaSPfiljxuMJqZRNomnAglY7dpo5iovT/l3Ezt63Ilv7ooO6fmqMD45A3wx445R
VG8R4KiKxXJz4ECPZYm9Le0yPxasbvyyWdVFOdu9KLeDdBX5gw7qbGzijyurC0aVglMgsYWDdMgB
DDzkulldC00DItsgIGKRm68f59m+gM2Za9OCtKuGUuHipUnetNyuJVQ4lSkYNYidWt1KUr5mYpFF
tKJ2KBUw0RLh5QGy4jK0ZZusEQHryzsDQCrINyGIRziBdG/ZCVKMrFQNEHNE+rX3JO+nUF6nIdtU
z9ZhRsO1P36CtfSY3uQVirwsVmIvXKvqnFVAl59hfsfv3B+Xo9spiZw/Q+vPDGV6QKHOzrb1idYh
jxCERGYLxs/J9kkdgmJmNZc5y6bePoONQjNoVD2M+C8eOGjs3IxSfAYLs5Z+g4mM8qajvrrn9pvU
ZIYuZ12FZRGA+DmaOylgjTWh7rVyF5xBMBYfZBlHgkPEKuoCH0Q1UNzut4xmocOSwG5ii6m+bbt+
rtz32W3SgSu+z2PZswiE9aEpRcCLYZvV1bOqHTQP1NyYfEj04WRa7WZir+70tyHGy0+7SEKpkSd1
akKrHo8tROmYBgD77Bk0wFgHQisRKLu1otgZtcXS5uLI5yJJi2p+QnKcvRmAeBh0d1B1lDGLV6t+
y5P4Zm3mpXSB8UG1YrE5PcInzB/hgBiX9M4d/ebK+Q7g5pYcW2i0BFMNzsi/i9kE0RGSiHnSGOUx
THgtnqrV5AxpSwF4TbWFfGHQZVlQtsnfDInfrEAvFpkZmswQ5/x47KbB0JNOgxWrO0wWC5Ta8Edt
dWLh7AGCXsiFVMM8l4ny4hLUx9uh53plsNjyyQW9cmK5gTan71zr8SzJNXNDfu2el7cPGpAfDC7W
Vbd2MTojBxPrPCEwnNq89Ivq29dG3lKT9zEiqtAYmca64CtQu7IX+yIpmMHG5k2CqI88jBBegOr5
Qbksb/j9TAQLyNvJuOnQa8YuAVW8GUOH5JcgcKJrJ2Je0BcfZTm6U4q0obYoSdzF7l7bzgS0dAsu
x7957b2tGIEiLgvgBs7GxSsjYQX0oVFt17gzgcstyZ4aaYzDSrRy7gLnR/tvQ+YiWoH4BoAZyGPi
9AgR+F2ymXYz+pTv65eGQoIXTUA77KJxFhlPoSEWuX57pR6KoF8bKzvfSgaGu5F0gK8KGd1bXPXu
ZjKqYSTDhK1UyDuO0S7811w5hWedFAt3zjsbbzfTOxud2TRaTvH2hLguQAiYYqCn/ekgzXmdtV8h
Tf+X6KPOLv7ZLFDFM5AQwedyaWln6BNLqjQmjym0okFGNIOa3R05jsznKjqra/vnLM15W+k7k7On
eLdSw1WoRdI6jdVrtUK1zQzqDbGRWEAQYG51onOUz/M80CAn4d+dQVwan1/1O+PpoOQM0Bp4hZbW
20HHtdqmNQ+/dgtnzZSFmeU8bGGQ3hhLSWLzlGPngqwfs2eYKvguQw9aRMaLo/jmzddGl1WUpc1F
PFp1vZ6mjSBx0n8zyS1gDx38TLKGbzl35B92zJJENslKrWUSx5JUGLjpVN+Y1lz3Wf0EmFPEoxA1
RkUZecoyUWECKWpCSwgLxbUM8lndZIq6Er1Nvv1DO2ucLgYealHyfd2RnuVJS/OLHVobHafDbN67
ZdppfKSzsErYRI1xp4Z/5RjOt8RH1w0U1lx9RiXYg2dd3CK5hYTPaWseG6x+HCFqUtibqiq30ntO
qmlln5yB2wD0wog2VJNAPwqd8WVDOjVsVoIoV4nkq4CnySKOjq2GstTVH0gDvtNeixvtsb6lDybx
1wjdzvcpzL9BwMBZBdzGYrF1YZVGX41KpA157BGI5dZ73QLyjAxr8Nq5aPHxuSKWR6qL7QQkB0YX
P552E8Agk3oQNJ/htWw7owatjR3TdSrxORZbWEJQAxF1DCaBNn1ZAZNm3oI4NmExt5pnMmnbkbUX
fcr9cRhiIMTDnnJf0w/2oIZSWSG8OH+iHsqmM7rNwcGAJO7HZY4ZhFWlZZBYs35hUi2o+2vkeUFn
kb8dU300NH+Qd95TpcmIQUwYYsVeK3mY8DvLyVaMnB+GeVgX4QV6I3ADy6Zw1bBEr3UHvrOogmqY
NjYoaOrBuqD6j56szbSeuzPMv4PBBZK+6ELC5McljW2iSLVsaVwJxZOnzDD5jVPUxhpb1SdXAt4Q
Bv1RxQSTD9reHw25lFONuvCbc2qLO8/v0WAPWVDuxuMM58lP1tXfvRBmi2j3QPYEe2NZha4atS4w
hEFjKzsmACwQcSi8707driSr/5+l/dvQwl/qImGq3sLQTL6XXZjRsDXhLrWNBwkEcJ2t3uKrFhc7
3kq6kTYNLNpOIHZQXUCNdNr0cXYiOzVugvR6NWw5j5Q+Ps3F3m9RHGRKB5P6tbsBHgw4fYZYhV8R
4Ib+Qhl/zl8/epTZHnqeIIh0ZiTUx/0y5VY/pdlE43w3T89Yvyi0vN+YSq7EZo2VdY4Nzoxh3Apj
kBrKne4idnDdVnNGT8fzHOdO3N6jJNC1IzMgau0+yXTNMX9mz4RkI7w/xAuhAP9xcYD1lCq38DBB
h3KtYi7XDcgWOfxOHGpAh/QfQgbOXg1BgvjPIs9/flBQqv/7v/D1UynGihFgwz9++d8n9lSVdfna
/Nf8a//6scVPXYqX4rapXl6a06NY/uSHX8Tf/9N++Ng8fvgiKhrWjNftSzXevNRt3rwZIS/l/JN/
9Zv/8fL2V+5G8fKP357Ktmjmv0ZwT//257d2z//4Day67zzE/Pf//ObFI8fvXbbksXh+PPuNl8e6
+cdvhvX7XD4F8yTKX8hk50mm/mX+ju79josFQYMGhquZsgGXX1FWDf3Hb+bv+nytevM9DpFEZy4s
1mU7f0vRfjehR4QxXkA3LbghQBP+ufSrP/beH28Fj+LPr9/LXkH+8MMexRywA/KruUQJZPEs+LvY
oxBuSWvk4TfUIZazrYcaFVF1bGnvN5ZFLvSO3UqtVS+J5RbXoknpERRA8sJKB+2OOK3JgjEv6c/B
dNurchz0u6SV7g5RM4mgT4hBR4VjPkRrEvdY5LZ6WdqqpIHieCMEJYY0y3wMfvJXvRL1tUEKLRgH
ae2mqiu2dsaKGzwidd8Pokv9Msm6yWddQe5qVXRlIAjiON8cFet7KRyg9DBeNTxZXs/wPVOeCjGW
F6PNyeATYk6YX3VNwctIyC6XL2kpVYXvJ83MMwYKi7yZzF3etS04nzLoxJkbmgiBG7/MGzneNmXu
ioPljKDtz8vJfCKoZ8Umhv9zw6JXtlL3l3YyssguXP1RGXVIB9iDHXUqdGUC6sVcqPZlPaXFpuos
HktQF14RyeSdWulgQsQWGp6VVHN9oU+g8UoLLXsqOkv4Yyv2Ik2jXki2gXAnAbtAgun/MURqHXVm
ian8JBu3PcYRUTbPMZWjZkrQ1AU4CZ1M3tkiRYYE7K0/CXJwGvwD2yqd0hxaNrmtD4oy/qRwob2o
ltJBTM5oKnhFWjg+d4ckSMGbGoyZ3ClD/71hvDo0YOA60KGcntMkSa7quu0wiqQlTo2Ms/F4aE1q
tjfVTuAfDGvCnjIhp+WPFTpBPgo+JPV1tU+LiNcCVDzYV9kJKYssIGU/zaUlcHFpcZrS/hGfqN1l
FhXwnTUqWrJs1LBNXK2PS4KIzO9NkW5y1QT9iGg63m40m5m3dVmn5SYz3C75WWls0H1trPmRp4gZ
NklO63yvKkNNn0mWkGM+5nwPwdXeL4SFnpdSgIImHGmX7+ysAeTSGfsqrnUPspCy0wO1b9Lrxrbr
72Aad7xIlzx/6IZ+uq5EoWg+EHMT6lam8PYqqUTQt7a4zrmOmQGHFxOE0biRHStH4zlkEapM86Uj
J1wPuQJ4gw7wUSwnr77sAXEBHh3uAJ1KfNzS5+Y4HXtFsh9jbRffGjfPQfVK02ljGIM5hJ3EYfOx
VHU7iYlepFkz/nTSZNpqipvZwdCb/U9ckmXruwPPQcpa2s2z8JLSCpRCsZMQa8Pwilk4UDSoJ/aQ
8TbH1ikdApWwAmVcPy+m/koQXsQMXacxqCHeEWD0rbwHaALSuEVXonkpTH/oy21ZZxei835p2pBi
AzjD6FdkKoQPSKHMAyXvC+rnepFu3F6ZiO8RK+v9uu/di0rX0XjsPQXSbgNgXhqA01P9Ck7b+pq1
Zr4tjDT7pYlCu6KstH52LUfrzVPlaz4o7Nmtm173O6+gGCKo7e6uEJ1+o5olVY2Qe20xicgDQLsF
sSrUXA3h0zyTyU9jwOu8MArcsSHhMrcUKJDaU7sjjGDT+r20jiCYqjaZNzB0jYWtiLC2uhoMblBl
2YgMIHqemcPWKilmIzpdYHZAB3sXxGF/YAhSh1RXlru31qB7kI5QEq967ochO8B1KaHRoGcDfGPa
bae2s05OojjXvASkLrTyAj1rCxSqQEBgLOXGGtK82PRsZPs+y4qnlmoNPhLz0BzciGk0+DFvy8HZ
dY7FAxXHZjvmVrUlvWJGTFGmKSihsnyJcDebfNEzwPfccui3NZgxsM208l7DI7jIGfpjR3VQEwQz
OOW1ashI6Wv1Nu3R9kH3UYXSZWXUOQBXqtoHntNsrFEEdXntoRYUVJS0fjm11wBSbGuvDSZPwgV8
JwqU9UrVL5Tb1P5eNdyX3R41F7/2zB0dOxlU0rauJdHMQJPUxp6snPTOG4zsThlJeazYpD17g5bc
MoO2PylA23Gh4wg6imJX6PqProgyO/fumSqqH1aDDoBf0VKJ1N5KIvxigIbj4Is0n/fBVPCjUMCl
F5hWRSEcUHISCul4G51Qp/QTYdFrQ+aN3ysuxFpUKo4ZscfUV1DqDEUy2WDHHydIyBou5gVZwV8k
KM9cPPYfE9Zn+q2bT/ed7k5RVmRuhDuwhRRpkeC/SANz7MJs6m5SpXAfiJs7N2zongGwzDcmdsNr
qYnhh4e5hnszHR6m2rKDDo2tiwwcmQ+dKybfTSYIj+j6HSg0QwKtqsBMsGFq1LLvhWK3gLA3ME7U
rH+uvCqH1itzxUZQq7kopDdeDkBZkqDzRpmFpjWVatDpBVVirWnGV2azqq/hMDPafk+UmoxdUFde
BnL8pOj5jUodJv0S5HW/IN3LLj1bdruyn0ZstCzOhs7PNcBdO63DxDOr1IPagBYk8+rsZzt12S2z
HMgoSdCLVkXGn9pO0g2uMigQq2UfG5WsNpLTIqrbsYOPHLqHnDF1LwvDifiQNNdD3ao/ez1Xf1oZ
drPjDdXRUJJj5qJECBJw32yN3FfdLAPqEfRHUT7z54xdmfki6egGzXDoiHUJLl7XQ6gC6rpQx5RB
bDpgSZoyD7pfxQC+H2vTsRqT/0VuBPYwpuFo9dl2LJUUrITgA4ZkShfWWSlCarWYm8qM6bEeZBHI
DoUZFzxnEaXeEJUFbgWdTPmWpFUVGH3ZHAFhxIWq54AOyra/IG1FHyZRBQ1XaJjoObugGrhdW4UN
v3o7VSMm5JPLHXA3gbB94+QkCVGHTYNULaHjaxCzD1IwdQLz6WtlGWSV9JnACy81Q57ctA9VFx2x
O5WS6tY0nEujeTHbTTE47h13U4wCmJWao2Te288Gz0JQwv1ytTbmFM+l8Ni+TrzAY1WysweTXw5D
IY/N0GXJYw5vcEiazM1eVCgs/6i7rN6PnqOg6N/yo8PoFJsCnG9+pnFl9FlG5aYoag4vxnWAX1s+
pDcmA/YA5ym5YrY6vnbwMcMVNQlIPODsDOOhsepu61WN8V0wnm7KuspP0BnRjnCI7rPTlIVf5Ta/
MbJM/lStLgu10rV+NkXdvapSS7S4xYVyV5HOMvza0gsA5RrJBx+0jJiDyHT7V5kxNQIWFNerZFMS
jelY75hjGH5itcT01XSo9cjsS+uhmJpR+o0yqdvM80Av3JEXYP60S5lDYlCph/7a1XK79ycoRjYR
mmEiiTrDGb/pWoF7MwEw6EoIYmDyt0hQpBlb7WDBkX+r0UoJSM+cQ1l36bcqKxPgrTNaQdtXKpeG
1onXqhu9AAMJOaa4PK3W/Lf85v9SPaR6KHn85z/zqbNUz28rpByP/xE/1uXHfA+/9ke+p/8+J1Fz
KxsqwmhtzaLsf+R7ivU7Cu9zJqihHoCa1TxS+2fCpyFLBNkxKlgoTsyl1X8nfN7vAB0Cv4Y5PVQr
5l7y38n35h9/X5MADT40CTSUK0E8i667scRH5xnlWiv1wOnLPNCaTk4XnQGqTJ9iGsYK2spW0Phz
UE0108RAzccdhh63lyWfM6mUEAdPah06DSS5tIvCeoVwprFH3GzsLH2owY7a2o2YUwHyvbdb/bmf
bP0HR5y9EYlbBdzQlECzMug7tLrnRQ1vGycodUA7g9RrzUPh9tm1YfZ8CJjDy95vk0HbWwlBrwLj
NdYNBO+UQBLrWrA+HIX94HW59owwyEE9E5kKuOs0oV6PQwG0n6zN5Nh1pqOFNK3tk97x6ZQ2Oi8i
gWBoo03e9JKk6hCZbeGUUZ7a2qZl5ghqHLdGpmWIwrnhpkaucpkY4O/UugSwj9QaoTs8Wr8qLkbf
Io6xqy23l1f1NBQnVjmvBiox2tUIyvPNMBagy/ZbiYwrNg2E2laQFq4dtHXH0sAoejsw2lTrwp5w
74eemu7wq67hwZVaqpcV3OKALpeNiC2pEhs4drg936pG8ZNyd1umRgHeonxAAqPn9qXTK1DOath0
qTclZNWlUQwXOVyMr0g+7ifi3Dt9oWd7ppsY1NbMbVcK5oOGkO7taVDQ0Bc13zkdMXZ4DfXlYDeI
0EfbPnbIk4fOYnfGKHIR45LNNhUClUOeqBYw/Qzam3jkRjRa1IxFqgMtm9ubIdMhvdQ6RqwljXMA
SwqmaHFNBSXvgVxntN53iDOutHrU7jrRZD9ZZ0w/ALZLbht9kPd54+rYXw2Lc25mR8fFGw0RNScR
JZ13KT05vHoOcoHbMS2S/LrM1CSsSpFTH1pprLXifqRINdQxapwyiweNgCKd992tpUEPxG+JN9TP
oxxR20XqN3k3RZrWWBAI/5GnNNJ5SHJjiHMF2bJJpbzMFNRNfJe4bcCZ1zxrVV9VvkyK9DIpmjBV
6DdZTeWJCPexUpv2VBr2cFAdyk8MAeiG8caLBJlc7HJaPo4mWpfTZELvOfPUiOcMgQctTN8tdfaL
GDUupcQxk8upUJVQ2MzxMTrtmwyk/wm/GDm7xLAPIFWpyo+F4bEgr1TuN9ACwdDp1lJ+MqXYGJmD
BjBz+su06vkzEyinNJoFvsscF03dG9YVoy65bksN486TymP4LxlKLvkrg8LCtsQj9lllib01qhtF
67RHUZj1A+1MHkiuKDtTbc19qvZir7us+WYkvLjyRsPYjzndlXz0AfqYYkrA29Ez2seikN3GIQqD
L5pAPjyoCIDa5pfdk/yJSOmd9FoYP5ml5VdlDyQW76G1SrN91lXuCzOgIeEj/UJfn+gofqACsk1l
y1Wf2ka1L5u+8K2MmwFVuL4BQ2py8ryuuOsKs4hAQ+kdPKXCLdmpkM7MdfacQ+PqhOoG3FVjZ9eZ
XpYnbgKn1iHjCTGT7s/eJc6E4/neSPlRdwdw6Ch8iFWHaVFu5TJWsszbwPHRIAE6OeJ6e6/06Zzy
aL/Uwi0vbMyW+l6m8o1ez14GJQYvSIw+rjOw0/QC6hsAyvHcDKQ+44Yrx28S6vcEKYNaRlaJItEE
urm0sLyAO/mjtI0NxIUhm2C0IdG9XTUa7gXCrXFTpHl5ycohvzJcbkS1VbNbs3Wk5xs5q06N1/Z7
WuLQBjTRkp8EBbopDXp93ChqP+zRO+V1xPuyK2PdTIzQ7Byd+RCXeeHIiOKi8FBGR51yP7ROBi9X
12loElFWPp4lwLCFjTfghF6uTDFoipuTpqToXQjNuxK4o16LTqYXwgP//oiwa2OWeeUhXc/T1tP8
NOXVRWe2StwVnrFrEdze5o1ex55b0B+N7WQPiTKhfFCgxMRMvT7a+TgGDcCjDwppJBRnOiUCGaJ7
6ibF24IcEcGvhny89uukhxwIVNCPGJ/I+9BQWiSyisN4GWp8Ml87QZG3OxjhRnJltCiBVgqg8ZPr
wkWW0p4AmGyJ9IlWURZqbdKXUc10oR1LOKAeUWymtKW3TcuhdUOEwMS65yq3K9DyImXbKGJUTolN
2IYNHvdJMcG7shRndErH7kpA+xqdzqJ3Atom7MJjBjA4jtLsmqqFbl7dgWg9y6m2d/UKpaMmJ1T6
1ZSxxhelqYVzJgBy9M4hZdTh2u98MzGV7y22Pdx9hpJGYOaKvUWi2kHikEDxLEBRAUcc9FsD9TEJ
M44hzU07xiya2PWaOqNI0mZrp0yYF44Uue4Pqc12U61Q10cuSLao8FSH/8felyzHrWNtPhEdJMBx
S+agzNQsWZK9YUi2L0iQIImJAPj0/WX1re6uiug/upYd8W/uwte2ZCUJnPONlR2r11kQ/axpHqG3
sZg3wA+ScQvkK+VTjQrL4r41Omr6vIrwCeJ/3lhXrfWquunOsg3/eFsOyxMmpzGUe6fxDj2USZTl
BzXobXvN0r4fdsFn0Z6h5wNXVJX0JyHj0O7SqA1vcpqhjM/T9q1TiCmtAvLoaixLi77gdHN8XxRt
IVHhjG0k+VUSPsQn3A9IHKrnAgWt9IZvQyxpjTyXZLmLVjoBAutL/KBO7VRN4y38GZgdKpVsaxPz
LYGqVRa+UPdjMNKdYFfK/Qu32Zj86eKpK/70E+Cy1ekpPXdZm/sP0W/u1mAXvAFRIGyDkirXeFX2
N2Sb8+RZplZh4uCY/1uoa82u773EW2342B4zU0Iu4lJcF7UcJnRZFctU3nFQUZjBDEHi9Oo9d3Cy
5uVUxxBcIkgCyZyiyTeu73K9QhJUDdGGJPthyL5maJpQ/2YqY8+tn7IJEpHQnlRGO6wZEnf/UbB2
LOtgMg7Ux8bFw+LLbNlh0Yiecz3SP9NS2S9CKHkKidd/gAzlqMEasp1RS3f0U9DnJV7nHxCRI1zW
DxnZTi4OMWls1RYAzsaAmqxsmcxxIpt87nq+nFfesqcr1oy4NLnlfZ17pg4wEJDTFEbdZLKDGX/k
+rL6EbyRjtU+jV2BchIcAytCK9v4UAws+WPytjph/6teFpOVz7Iv5zv4D7InuEAxwwyTS85KL1bt
c5FV78ZxoE+TI30jLR9cM2b6Co5LHQIgeB7OuRDL9dN3nNVLn1WPuOqzxkecnzSwM/QfFHNaZ+1Q
pAe4Ecp3n3Xmr1iVeNYR5hUa4FbTy4Q98mHqVXSQQyAXkbJLj5OkjzuMtcWAtCSRLOKUbwEnnVcx
5XU2MvIy4Lj8gNVhOfNkZi8t8FjRpE4DpbVrlZyyQpt70ZPqA4AJarFE3/JqF1oPVmsau+Mq1m3P
tU5+DcWIfD8DAeIbH0K2LxMW0Zov3Xy/0UT9Sdj0gOcICVWI5vsr4gDgASZv63wkBuDqHj/n/JCX
/X08xq3ZTzhfEFyAnKVnLkXiaqpZ+oPOGtTFmJd5eWuWMn9P/IIbkhW6Dgtdk70V4EybLSXYImaM
jHktM79hqDed++6izqGQ1cXrTVIpBuQcbu0ufaD5gONqpOkR3WttUVNrx4P1Wt9UXY/NxDO4W5MS
9ZsbhWN3+9mpZ6cYb1oI+W6xm4Si8C/FSvuzxFt4pvlGDz1Agwyj4YyhI0r6P8mw4TIGXhjOZFTs
kbEyfXF0wkyTQqlM4MJ49XEXRI1rTR+YzfzdCFzgULDleRvScJ9kEl3thpaXbC3GG/y8zROqmGOA
QWraO/9KByzrhLHlZqwkqVMzIwewy5B6rmaJsJIl9peBJu1elmo9jJS3jURFRZ07UExr1n7H93xv
XXcXj7hOM37EazXuYjV8yJC9qNhBHnGMfHXxgv2e0vGox7SOErRI6fEkqnBjq3SoSWvrK74Rt5u9
dSUkb3PPEzBqM8HDCeC+vLpBklmtd+ns2nOqQnbfxgP9naNR8p0z2okDwLr8bRhxOlEkrJDHVpr+
I9f8EkqpvqD77O5E8PQvJ1Mg6gFU0UUuZPgY5xD+jCkdfySpSc9tiHaQdyiAgS1YgawNBWTbHdKn
TmaMNG/EMkz+iOdTINcYeuKPsZj4b2qy7mEYNvor3XLJcShH/b4Y0vE7du/kByzkyz3FRMcax3X0
yZQs7K6I/KnrBvuabMnE6zKq1ocAXO7JFaaV+zI2+RdX6XAmfawO+E1Hm7n4JvZp/ntJxuK2Q0xT
sndkWD+VSRGz4ox8oNMIeR1P2U8Z8ukelZvpoQJ9+gZItfwlfASqT6fmMG9Ld2ZY2DByWCmblPfk
CkfRN+FL8mchUfcbBhxeszkglmOOPlprzc2MWKxdtwh8hj6rTlXC8dbRca6OUCRA45tgFvaYZfcQ
yfGHRSMYdXNTuXMRTtVtWVVzLXY59aNv/xTBkj1iYtuj7DxeTerYI8Bk+TWs1O+XyKCQCSizrzFf
9SjGGZL4SakohmvP5rjZp5zOHv+t+BulgR99hhbceC79Pm9pODAocQ8A2fxbKcq2rytpMZH1Zjg5
oH2YgsXmwGsIh+IqmYIsUj5DITG09FsNUodgXAAtbYnkF5Gt219uSqHglb56HULhngfq6PeSm/XY
gj84ZHkr+h1oIDj/ul49sZlBOJPPUS3LnGORtOMtK7UDUdAiUQBqm/VYSUywnTMv+BTiWsxihNWp
8L+ZUzXhnbrXaxn95P1QPOTxMDabV/YGr6vdZ+M4XkoBEmtCb0yzzdG820be/izBY9QobkkvOpvH
N5oNSDUG5f0wIcsQAbL+xxwBOky6D6izkgvXMoNPfi2fq8z3WbPg7z1WhuEesQkNb0yY7TCOYfre
Zm3x0/WGffBuXp6v2/Fz5dx0xA8EpqbECzQ1RSvIIBd36lTINPl0WOdgHJQJiKVCXN3AR7YsSB2G
heCMC6w6IQVjBpgSCowPwMczCwa+Z008bbiKOO0bFwmD4UeZ3VBSJEvMS3kgniW3cKPH4AsBUqQL
2AYjlvmCCTTcjMH3l7Uj9DtLM0wb9r2zSIzrhUXiFLbo98XO+YNygRySbssu3OT8HeFf8S3QMATt
AMZ86abOht0k8uqAwD60QDU85YhD66sJWgEDQbdwbHi2vcZAimkYAALxXwoP0MPaO/MbVUE232tO
PQq44hwpV7EARR61BXDbOVq7tYbYonoC2GowA5S+emOYv6KLiQqAqqGcfswsyz7jQPuPUWcux2+6
PhXlEquowaWl9J5URAJVnnrSoOsG23fskqQGPaBtbXuaH2mr1wdUNZWIfO3iO9hjB3SMF0WKOTze
fqWCbMMOQ4nKmxIkCbuQbsWq15vZHUHPYZkiMZqV5pAg7q6PNeQV/43smvAPEc9Vgvh/R3b32n2a
fur/BdW9/pG/VTzkG2SoEFAiDwqzFLIs/onq0vgbkF4IfosyRUoUEN//BepGJPsG1hgtKRnk1sjx
yKG9+aeMhxTfKApUSJykydWADcT3n7Dz/4OMB9/Mv8C6IKKv0DCyIPDNJPDM/HukAMU9QRbfRjWL
2VEuy2vqkf7TTOsUhaPKNrCCSOrYV2hFr63lE26Cqb84LnHjxkP105My/Io6pYdaVgQJq+UgyQm4
4MNqI7Rdzb1uhgmVk45372Xe75a1/7p2BB7Q/nWeTNzXtC33Ar45brJXfK3sOIO0IwGNRHlrd3aq
LpzYD6vko2U0b0LZdbvUE78HKPtKbRs31Kv0TUS5hO2YhxFZaUbE+zYKqz3SsTTdKxek/a167BXY
9s04v+Rz15Nb5OJ3d9mIIi7YY1lohIvlPUoeBVLOlXmMMgE3CwkeGBCWN+z+WGQkeyMznXDbQ7kD
8EAqaHeIsGX/e6blPJ+vEripoVGFvtrVtwCta6wsME0GZB3czV0ChitvI/zTxnxY321KQ7XPeZEf
+4GsyBxeWDztifKAS3BFsKcuzRxMl0M31nk5F7VaqGt3BKeLwOWKNr0twZV4T/1kj6QtcK7Mccmu
MxaGhXat9nOVizs3Jkd87SebzVtdzLSrWYgpDvlI3xA3s1s8KXsH+h8DNWKzollVpwhYN62Jbm9k
iSPctfXE0dRju5u0v6b/Fcuwc7JIL9eMy2UYQeHzi1EDYnwktMGteqkisxz6ddueigSGuTjq37es
6u5I1/Gj6qsKQKTICVpJMcotjQydSt7RDYfW4w5lXOiqNQI+nF3BKhPQqp5S+bfC+T+ipf6/0xbi
vf8vjqWfn+Kr//OvhxL+wN+HEv2GbRGvbQpwA+PP9Uz4W1qYfLv+ClJZEeUG+eJVP/g30xSV36DI
hnYQR1YOwvofgsR/HkpJ+S1Gd3oCwSI4KhRJ5f/JoQRP5b8dSuU1Bvd6+BFwWDju/k1sa4BvWeRa
DvVmswohQJSv3bkiQkLuo/sJpdgdCqoASedR/JskkPSBKbLoyHJ9AoHKrneF++2B8aK0t5yYPFcC
tG/SmLUv/2QTxIcIURNMdPdG5ABLJ1jiy+991ZZ63A3A9E8bB6Hzk1R+GB8Fyq8xtvMkinE/h/hp
awfKTlWEWrO6bTegTqyPqILZd9jsXlj3kS7TFA5bZEN5KNko5FYHMYjQKMITtdaT8RRI+VLF6kJG
gUl8SZz2ohYsRPKpFZDggcaOoghzsMxZubfzjKK9oium4ZhvcVaPUrqhznjJIdpCx+Z0GsbZZ/vR
DNEBmrYihqBwBs45CQ29YCA5ezB8Y8jj976wP8H7W4JX06YaWEcO1aB9CLMiia3bsAn11Lm0xO44
rpA57efSwai1p1EfQLUHsgzzfKgGZ9FQTrFsPPAVjDsA2ksKm4u7UbBAjPdZmB8n+DDg18lBwe+n
fABehIpPwBoVgESUm4O+wQYsSf4duvUOxgLzOuQ5VkUeIyMFBwEAkTTAjKaANghs662S+6lapQFE
gBhhjEkpkFqstWX13PfgsQ55VNk7zaN151vinrZ0moomrKWkL12nwFjazK4/VtVChkMX+BvOG+8o
v9NMzv0ZD9hQ3GIr+4JWP05PEW1RSZpd9TpYSdVPCJXsy5xPWXFgwTt2HBlAlJtWbFi+y+mJbBiV
VbeYPxskQ9Af5unbcN3z+RKSxymjYI3CdAODMWSH1ZSIiyijsiGxKvQOXpxJonuqDwfLIkynGw51
FJcBbcA9OXTYW7FvHRNX8K0BQLvJGkJcdQUzh7w6lW1YyGPeoWEchCNZ6xmkyW26smdc8vfSog4p
5eYP1QtpVsCjNZklfY/w180futzkfMGex8GQJRBhRiG00xdD2hwkAmO6OPTGpCNiqSct18sq0wiY
YjFGvl7XWKyfAXBFtasA+XGAHb3AFmAtwp3SaUXOGkK1fwaeAe+eQ/Grn8lpWPVyi/c1gVh00/g8
u1LmMI1D2qpP4Mizd6RVnBOgB2B7AMTz79ACC3NBFzx2SBOo/41XY8F1uBUjJmOjAjDKEU62AxO+
By6+Eif2VJWJPrdlv2yNbzXi5+d4qzh0ZtsIg1W0DQithdAZUQ5mMPQQRDY3Suflfhvm8Z0N1fwb
u6qs18Wi1RyT3q2ZkuQJb5XfZwG6QSQ42OPCeqxwiLj6AaWjuVQVeOl5q5b3oiRRHdr1boL4AgUC
ebr5utvUEVM4gG3PAbpdIUbP5CEHQ4R7V9c9XTQm92Q7oIP1z1iO0XHukaUJuE3csyGVHBMTaI7I
s3WvN7U8lrbPcLwgdRSTHBgpHE+5kQcAzCk9dMbG8y4eFPJgwAENz06sXtVeIO1V1rF2m977zSBd
bZUCdCW5JlC8DmsysO+JW311CL1mw1HTcSRnh/6SFzJEExwzI+PiYyioTo7zOmxZA+lynH2W0kg8
h2uMGoV27vwxzjpvIAVSYKG8xw8+Zb+0UjvGYeCdwTXHOFY0UpLIPH4w6XYrpOO9Ss5QFrojH2mC
9TMMH10+N1S3BNRbMVz6Dfw5RGuQAW6DJ+sup9AqI9BkDA1MMMqct7UPH9qQMCJ0D/g6PVSIuexO
EiyGQIGPzsdPtiAFsTYW2tkaMU5q8o9Da/i5KoGx12ncVVjX1jyJ9kNVzD3bGROp6T3uVisfJ3bN
Wy0rqEJvU4NR5ghBv/8k4FGWAZqHBGQLkldXKJYnyCm3PRQPIvroeoa6kIqH9D5q26iCkkFlz2pb
E3nseWQNJOlrBOZjzDxmNBrG6nnmAwRCQH/JzkENhMfEZBPrIG+flXtMkejimmhBTEF91aX7E6MA
KCArK/QeZ5ZFcZjTvUX+WsYhJxglitO9wuYIwK/CY0PnjPwpg8UvK0D48rTGbVIvVCgoC228jZcB
P53ylKwRQNKAsEsgBAbHTJ0zyMN3+AoIRAVKM/10yiP4upNQCuse5ItcK7/hDcU9x1Y1wPxHK6v3
Gq8i4hSs2R7XBYFGSGtDMQVsgs8DaKDnKAUAvhtT3c+3uYdg7x0/l+GH70u7y3um9nMbIGuKfskF
8qnWku6qQJkWiio96Gkww2/lcm1FwE/vMkyAp3YVMLbvNpHPnsxw13AiTBMrItDOOE4rEM/YnCC6
ZeEOD+Vk9i2nsC10XQIhqM3OkUknjCD9h+ZWP6cOeV64Svx9YudI7khFx/SQBlMia7Tg/qvq2XJM
xwRaYLXeoBAHpuqQsIMn6TjdMJw0SG0itgZ9gB5F6LVr4Meu2EGfsIQm2UAujr9aFkBo9alHoTCj
ZKB7Gy3QK3QFnoN2Lf1UG3bNvJGpKszdgMDWuJYz2XDRT0inGep0KT0AWLyqHxbgUFH7uZ8gH2HF
VOyyaJnjG8hZQAiTzOc/eN9v8maZsLHCfMDCn1YB3Se9XL5ozEGzpJIq/iOLB48TyiGmWZe4nnNQ
cHWaSQRMOY679UCDLW6FVdD1Vtm2syauXmMRpU89H9EbtUguXwnNg9yDncnaWz2UsW6mAdL/QxYg
db7FBjojYLcF0uw6+6g2B2YMkVxqqBG4hpjoaOVdtWdF22FWirNnYZIPWGlFe2DRhoOgxWKrG9iu
4/YhoWqr7i0wpUblTp4J8JrbFoTLfpl48egEF29ZlfqfEDn36WWci6U9+AVsHiYM5b+ygg8cx6Pu
4A3IxbDeEgOKTnZThk48O9jtsWUYtWvB2xix9ythtJ7SUIQHnDHpixIbbv60wrWIzCA3AV211dq9
SahP6gH0FMwZMyfpEddnlt2b2FNIi3NRfuBwniXwvGJ8HxO3vPbr4kBamGogJ2qAH+yKXE6q5hXQ
NNSMJDE6MDTVK1QEY8RwlJYOilf0QcvbUccjvRuimT5GELdzjLIcSpRSLv365Ne40LdR0DF+dhOl
YqvxTRjyZNZ4xtUqqd12SYUykzs4hgk5Q2aF6B0HcLC8W0JG132WQFe4W/lY0RfMiuLesTCqM2gl
giO6y4W/FXlsaY0EboJxtIAiE04+PDNrLKed11e1AgZN+7iRrTyOG2QQNYpUlqNzJn0LeWR/yW69
XWAd1c+JDtg4YSZ61H4j6Z4MIqvBYy53qS9L/dzhHxv90u0661Pb4k6CAWflb76VyjwRbacLPquI
vvJ8S19WRA1FN3OoVH47KbdcckjADiBkzCcEGf4WOpYUGhCf870tDdPQzUAD1gwg18g+IT6G+aeK
CsxKoKPeWAk9LBCRftRHaD4UaVzS8r8qZaMAPa0QFeBGTFN3kWWIdbN8Hf94Apv9btuWLHyO46S7
E3Khndzn0NsWN6LUoTp4E4fhLSMIMMc8iE/h1IOgV2jUDJDhXaBRjcUea1wrmwSWA7drYTh3n2iX
lvgEe5VCnSratJjgbkCcb89GBUZ91fNhmAsBq5SF2+11gITdD6Yeehlfu+XKERbPs8q1LTIHl0a5
/ujoFE23CZ7YP8MQ2ug+GrnnNysvoSbSHOb6Jk9WeVp0PLHnxBs7F40bI4V6s44hxS4VraT3+DrG
8CYfu7GoXYG4sGOwQ/Y4tZKRd74Q2DLabOwhTDZ5tZMDUiJW0P67PpfYvvDGbOlNnCp8cqvfWXTf
Jn3ato1mpoyPCX6i9OQhqS2vTE6c44wAFfYrDkUW48PUQ3gP20Bew8qgKg+o7ekxZ2Tr+DiU4/KT
kDbg7TZLog4yT64K+2jpoDIP4ypqnocYAkcTXmdDpwcxVZ0/Cd3hSs6NLgm2AIvJPh+LGc6CXEiN
77/rXtdUDPoyQGGi7tHUDqimznSbI81Tu/anUmub7VVVtGhiMaCg1jVJzxGnummdYx40HL1AJ4XH
q1qkx7Hv0HLRQvH8PfQbhNsDurJytKtCDb7D2tvJrxZpsBdiNmFe/xv2/Z+wL4oj/yt85W4ef3+u
/4qw/OOP/I2wxN+SHF5v4LOY9uC3hMz3b4Ql/5YD2oXS92oi/gd8+0+EJS2/IQcwgeudZEmKTpr/
jfqm2Te4gOGmpGmZIDMYls//BPTNK4DL/4fBGJEWCXhyEoMywNeJ6b/H1W7OsyWXab/jeEI+Owwg
8W4FJPmrcK0+xI4OGAJF20U7F7f0iL2e33UQ01zyuFBdA71Je9j6aHx0AO08brLWImI3f5Q2CR+L
rpYbBoOIg2yh07cq8qGxJF8h5gpV/gBNj7iPNu9eRp4hpFJo/gsqk5ccStr0hrslOSW5949qFJjr
BOvojroMVr0UQVjI7abmwFk1H3puIUtA6Ng5CfBgPgIzDK7ZEsfQOMCEOHU6SL9vZfkr7uiwi9dV
Lq/waNWRmXXyjJ2kAg/VFisYxqQ89OUEdw5k2HBV2KoyIEtJewFAgdEZGiIM1yx9pSZfdooTyEqz
FL4G5rV7Ayppzl0Xb7cC0g95pFyFx6UV5q7coAa1m2xvle0CLsuNm6SOLUKEJgyzBx1BWZhvGcEN
CKXYCA3RCeRwcklbLh6YXbLvrVVfWtlQ+7zdJogokq8qARRmSAeVHVyux8101ROB2+xs2647AGuB
dthbegZukO7kvPxpZ1/tinh9zbIVumaGTXYhsngcYTK9tz2Ohlpqmz+3OCVKRP2YtN4CGf8yFreB
0QxuuNJDGQrFcopqGUW61xn5maitzGJxg9zJ9sviE7q3CwJJobOAcKzrWAGvxFr2z3TNMVGI0RV7
CIK3nwP8NXtI58JdqQSoyQ6aQoFwkCMljNytkIo0jAOHElQBIxkLupzR+AiqzVbqa0gqaAbC2GB/
S86VznMQphgMw5CKo4WWCd4IrPbHJS35joP1yHdlBvkxpVP5NY5p/AV3Dm66UUb9zlKfP8xZnECr
2mGxoyAUQdXCT6U8BkWZkYaPQd5AWlYdMYysbwWztoa+BW2dCD8fQFHcjBG4cWcwnsEjle+6WKfw
DOH8x+4WPWtEQV/gk9IPEHO9JgkLR5lwlLV3cHDOKTK7cqFVA6xSQQQOtYhmdBccKsHjvjxtxSsv
+/h+xmxxqtRLvGRACae1THD6o/miHgS+20iu4lCWES4LruAygp4OTPJW7ttpQZB3AYzofp6NeAip
cGddrQuEjz5HNtrYQVcHMfl3MQQsfnKZvxcCItRukv0peAQmF9gdIIXAv7UC694uyKQFUQwAC7Pl
bgt43uCigixPOXcCB4b2H8/gnVT48BUln2S00zm0FDRKnk6wwY1smBtwuPQXrJsgbGSJXQfLlbiA
q0YzSq/fAeqUzcoJKpgtd7fM+fBz8NB1F4Xax4LPIF0NA9zl4z99zPKG8HbaZ1WfNiobpiYH0gLc
gZW/SQQ3oSnDT7ipxG7rTbanbpoe0PNGGbyu3fYMh5O/BLr6BjlDpk4K9PSBHf7e92VxxGCc7Ldu
nrCkpREAzmQLZyIUdvKIMHgBuqL7jX8dDAp91uXPAdLXXdYD8BwTmt+j5304uzYTLxjLU7BEfVGd
tY77Yx6b+QYeMnuM+qp4Awn3zJaxPYiQ6AqWQp4CHCzFtpfI8niJe1icavAzyQGhF91RRhoW1pRW
t+VMq1CPPRQM+SgdgAo02h63dsKh3NKV1aVZzWX02NP0UH1Eocg/7ebR+WgQMtjIhQ43GBfDnnZh
l5bTkS8qxbuiURc2drdopLNnyPzwVLtOQxRPH2bX+7thsqiyipYKjeDVhlU8XqHbd96ZvZuXdqej
DS1UVcxu04mM98Wc+++ApvAVi8wun4h3joCBbxHdYbco8Ks9xKs5Jid8Myq9LHGUHM2msx2Rc3sv
UarRwCARMfgcrxGaUheAhFHlgzDZGM4GOLlg+EA8A2sQ/LO8O174hw6eaSi6Unh4nYixm0izniaa
I+sei/sO91N1xpgF6U5SSuzxtslg8jthlfsgvad7+Ii7c6sz85pGEzIl8wgd6KiWdzdJIrFi9TIq
b4YFyvamny1p2iKRzYxqO6B3yQjgKJ3YZw6V1t7zdPgDRrc8tAQOuWVa5GWL6XKJqu1N6t78xBKD
YC14oM9xyXE4wyIpIQmPMmiqdLgvkcN6KKJsRV2KU+8hnfhBqDSuMUSeo35cYd2sLlDg0199C3gx
HbLtopyvbsqIOA1IJYOrjG3+Ze34dJ/1QsPZp/m5jM3UAnitxA0rUojhNw2XoWb4T3D6kmJr2Ith
3vpaRfMRiopr9m3L7seOhecUzMuBzCx+pkC/jpPqgWDxpXjXkw5nPih3VLIbLzKi/VMipTxtC7bf
DntmM9LhXQ8qPvHV8EOSwDXRFJajcRXSTCwTraHPijl+h0AJtPNRXHYvInUwvY6uvSyzJ8d1kekt
lFgAQBjQ6TdoMlCbCsoQytQA5uF3TEAANwsPLt1lCVc4YPL4mVckLq+mdDxTilnIXADzyYOYEBfs
TOAU8uW4m2qdQCreDFimb2Le3/Ua5kOAqcg9I/xLRYuagKctw7l0dPwJ+y39TmB33GPKX7+wd8LX
i50Lpl3kzucYWkx59BJvRkEr9gpkSxZYsSf7Pmxi+5FXuYTWJ+vfp6JAW12H0O8VS7pBSnw0v2SY
Vi5WZQJ+TIAxtyucPTszttA+ViEgyr7clkNrWHSs+iJ/n7cuvF/Dyz9UhNO2XmezfBol1I2OEtFs
W4GRg6OWaRAK5tMh0fl7uZLsL3hT4u/T0K7oMwLGiJrzGukAiZJOXOV8BQAlqw6ZAnsCSKy4wbOd
PoPXZ8+KwoYSQR6PsTHt9b6aLf8+4nKA86HqkQTO2LqjXRTdMcsQqqigoSHRbI5XMLIJEwhmxIYN
yBLOwUZtIiAdrGynw+pn2qARDsB0aM8JHoNm1uRmcQQEB10+aZsoHB74xO0cHhHoBtjMw8sq4kr+
CDbpD7gZ7I/KwGuQtOSoJo3NcfjMlNlzQDt9CnAJRT3Zpk5Q3QBbziAZaEv75WMGMBRON+D9Scaz
/WyrB5RYfBd6hE6zQBQ74t8zN5odppR8n+sKeIg/prTfVTLbzWyST1vZ/VUOFOYhOy535QS/WB3T
DilTY/TZI9SnLLpbXDg30GUoFOhBnTPDB36fjZ/QEP4CC7pbEBR5SqLkZbT2YmDKrhnffhSdeYDW
esZ7n0MHDJU0oOyOPeIOJ7cucY98zsYGZ+dNP0HKvFicjHqLkoZ26WfcQ2TQpTxDeIFaXjp4v2te
suUwq6h7pvCX1iHymHxgam4EVuopwl9GVXuBgLu7jJTg3iNYY2V0WIbkOccQX8LHAwEh7tiM3USZ
3uE0cce56u2N3LJalulfADin83qFCd00HhDZAD42xQbNkFUgGkSH+F0Oo9ljSxFdsiqi/gd757Uj
uZFm4VfZF6BAE2SQt+lNZWZ50zdEuaZ3QQbd0++XLWmgETCLnb3ai4EG0ACtrq6uJMOc/5zvrHB2
bfvG7DaxXaV8sBbVPUwDfMWSG/qcMqzRCA6hJW66OVBnRD+asBs+GSeLXrzJN5eJ1ZDtMbO3Ds1y
ZRqoHUWe2thGq2oLmD3b1jwKd7FlqXd8DPQOjWXtr6UXFTcGEbxHGWcfMfrHwcuhx3UlknyT9kBj
hYJsQdsu7p2c5Fe7lVZ0EWJ+tPzoMNPIuBmK/G2eSvtURF2KyNKYiyAPP/LEuGOocw/Y/xLT0nAw
zBu0Uqy63rCqu2DjumO/wbF7o9N4WjiIdxyaaizrmDLaNHjLbeetko1EK61chj+d3mtODQuXFdqY
g3yHOpUvdVi9eYm7afAmX1KOxTcm020udb1YWOnwmfg4m0u6bEG0EP+arqXFaTot2RrfQUWFm9rz
zVWsyHe2W6T3yEOP0Mp/j+npfa6myH1KnHB+Q+4OgTA0ubfOVfdeEtg/DkCLWSfTs8nc/DoirWJ3
ws3cGnunFJ9OIW5C92ZAyr1Q/KRiBYCnys5pqdlOGptmWDweUN/ITAUmY9auvHBXCg527wTcS8hG
u4bjH4wxHfeMDB8G0CecBox6cz08kbxauh2h+FnhRhJrw2MSnmiOBmE3sfHMm7lrw2UkVLXBILef
PYsrl7E3+nZemKPx6iVch5iP5beRYYIpis3rhDJ7Ewnq2ezW06rK3WZRZZyyQ/AaXD8MfSgyhgRx
czMFebMavFCuKrPcGSFPNRdP/lx3DZx3zTfNyQxU50hugeBrcaMwU3EP1Ok2DMu3MkXSQddZjK3P
mbnu31OG2EsD7sqJVbli6UgWNUP5lVc6G3yNHwm2GuAmvPy8mKNCGw6aFoPlWBx1RFCPgxNR91F+
FQw/lu4gLzJrf2Zd2C/jxmX4UF/doHtREzAJAZHYPEpjSFKPU80q5VSzrG26JIR510fNug9M/JRx
aW/8xl/pAfdiZrPADl89uZIqYVGNU9IAU/JUxtSuEo5ZXzkHqMd3uuSgNREZif0WTcFyVjitdn5t
oJcP9CzIyGFeWI3bIoF8w7N+FBZPUopxmSefcZcRIKEpgRso1U9Mi4cF7+fGmMKzh2/6amROd4Xp
sW1gRoBfwF+3tZ+aOnrFRp/ThQ0mqGNHZCb1ERn8MpcBgJe28ZXEJvQc5LkF+N0fmBOeikHd+WVd
kj2b3GUV6ktVcqrzy8JZTuEws8rwVvfYqPQQrpXot7rF2WUbHX8tszyVAbNq4q0b1ZQ3OmjdtREZ
zzW3usWU09MajlhUQ7FFwJjWbggx2S+nS0h5xkK0aLhtueEGni2H7Gc686d41zhRXK8QGJ7yyHvu
gonPNhnrVd/nr0PCKiuTVpD381ZoGJfIjsyN7wL1zCr/OcvEWx5hwWeadWw9vp7dYTfO+6vy4LXH
vG32GG93QTMwCmOml9H3qVv97ScM9UqvvIYKGCskwxlXqUkdhtkA3A+WOuEG2YQThI1JHIrReSnN
HILpEDwS4z0TS7ErpZd4OJbCKF75BB916d01QYcwmt4HWbzXBmkFEYPhmoAIyXRqVpK61cYN0pUX
w4LEf0c6Z4o2NhDi0CWRZebDcW6z20EFP8JIt5tZymlFvmZr6mTTONYhNlJzxfzjZtRhu6LyE1u2
1QGV8ru3jmePZBROu2bah9UjnK5yPRvleZzlJWID9/L8I/E5vIx+wrRHrseivwcPUmKNSw5R3obv
RP+4G8uL5qR6MKp+VRTeC+ip3UCkjrtDv1GqPfHAsxEEOZ9yrpea40sTNY/4ckitjij7qcRlgDab
yNe5VD+qQr4l7cVwrHvdD+mGR/0ko+gHXKRFZtdbTl03gMBWvhL3E+7lvZXmnKNgoSAg74qxAond
vFd6Wgc59gvfY2l2g/A5ql9mbAycP1/HmopOW7w1GEjsaGD6j9Cz5ONfpBaZK5Wap7p0mFiHOKHw
dkQEFXgMX90JC73ld8+DMLzTMI/ftbH3wuSmtG6imllM1+zUIE+hfGZ1ijdmlt1V9gszxj3ZVGM5
2YmL5kPW2RcwP7ipemSksCxUmtNIaI0bg7ewphR8yjgMIxVUfGrOJpTjc2h5lzGpbo3c3QfuR9D6
uMzHUO8t5O5Zqe8B7/85TtW6cZtnz7G/h0n+4OL7I0EBXICMInfl6YykzD2y0I84KZg9wxMDWs+a
nS1k1MmFrW4IbK+SXL42NreWYfiee0wK+dZq3YIRP0mksixYkxmsOcaHjSNm6glcTMmj0uJU1zSd
MLqx7Okn2XGWYaqRHE7t67zId+PAY8sspFk6WXeZO7mWHQKKbzYLzzUYwrh5u3b9HPCQvsJnVJ8s
VZAdw0lEW5NSVTsPiHgN2UhyhaBVSAhJqqBZzw3x8prf10LRWwwTVzRpYWhVg08ckwoGJ8DF1XOZ
4Y/nHDdmQQNcqSXBao+L690dK5e5mKTfEqoOHnKAJ5NiW4oCjeEBXk4S/nCqzONCEMIPLcXRb9of
0vPvWQq3VxccV/m3eXBQvqLH3gd6Rd/6TXK1MxF7Nu3kTuS+3qq4OwnHWVYY/lY5stDC11B49Wie
LWKZoPNmbAYIo74bnl0wPFfplztaIQ4iIiiTc7F1Wq4t4Vi8YeF95yA8LkJmVVeNClxLcLF9qpEm
/8oCu95r8V7sY0d0FFWzcfYxHDll12IbaIrgbEHvqOb+087MIyPdv9qRv3T9cV+O0T7S+b6XNScJ
z30qR7b767CPKfmqnjlBRU28Mbq8W+Z+8yjlgDUtYu1kfQGs8Vjzc9FCf0bVa6Rsscy03jjigczM
BmPGbnAxMdXsV4ORHQ2r25m8DdwIdmWWnCoStHyK0yJz5LvhX30+IzfU7n3w8SkGJotOyt3SneXG
yw2OP/GzD9t4tuo7D19vXGh+tt9+qs54UZ5IeJy1/1kL80dUdd+kpR/L4I2E+3dppGvTHXkCJIG5
BrWT/+B+srbKR3Vp+6/cAOJRBWDL3Qg3SgdXYOKZz8cFt1omw0m9YmLhYm3ytqXGKIYEgtX952RW
S+zEO0GqcNF43hN5VtQlIBWBq1P8TJzITPswh3AscEysjP5npt39iE940fbFAfgpGC7+3TRbS0f7
uJZvrf0VCfaSjKcncWEkcgysPCwf/kWN4iNMW72cJsxDJCK5hkKRcF9HK1gmHaNlBLMnQ2OTGqe1
HCJq7WJ0yDpC06kr7CHQvkhghcYjfuvPntEgkGj8Q0bw0xlMhFIjWHjhNcUq3yZOEmE2ArSS7kbz
xONk2BexOnnWl/Kur2bi+/eKQ2ekXno/fLU6tEotL10Prg2b4KeEqdRxsMtbwtteuVK1vvOK+okf
VLbo0m4bCxufoRppUmge5GR9hBW3jNgFpKGsI6/OdgDMuXArOGJR8E6b9aHOEeJL46vSmD2gFK5x
zxwS1PjQ72P0ufRJU664kPi4lsFMH02d+ntYd/eZ/TL19kNvmQ+2s3NmeaSPEuGBmWU1cDEbJMU6
znwXF1/kjWgaaqq9C1LAl+zbX3JkRQ6dfYe/Ldf1jcSv0N/gCMVsGUi2Je+799xvVfvPHHNXcXcL
GdHHJHuo+uQ17Urk/OI7QAxywvjNQjMCWZVty6Fc1WKAy8CBPzT2NXLUAt3sthi8cYW1kx3EMN/n
kcSuN+4HrvSclTkcxYi0uoGLQlp3FbYvlqebZdGXr0xbdo1XbjFhJntjaKjk1pAYMkQwotgUKBIP
bMDL99pd8vl8kVcaGRGNb1EUvmRJ/DLB0Awha29s88PvgZTV/clzO1K87JoOJ4vUJh3RX9+/UXOs
M+oQapehHYzFdUEINLUIujVqlYUkRl1v0Q2q3xt4yZZY+ZYsm/RSyvfUI1AqRQ5K0oAFWA1fDnum
qs21O7g7iAF0B7rZMatR58yi26KcrhNplau4oCbCHSBuJGP74FfWozmypA+t2M+W82AN2WPNNrGa
8UR4RM2WeIm4/7SksZ3dNGUsbH5+76T2Wy0Tripd88rBQU7eZ9t/ZxNgcUv+kNG0C1kTVgDH2yNp
vGWECSbK2k2Sg60M8vtayfCmcNNLGU/8wIPbtNMwYHp8EIxVsCLdKaAPS1uI+yjCKjgFwG3Kvnsr
ZL2G+9YRhrv6+j5Itw1A3zCswf9eqOoDw8ZtmYiaeKF914hyL1xrP4VPjWWtHKvajqLZFQYhAs6p
7LtyXHJUX9cAghjl71DPgB562VFQYx3K+6FWyb7rpnjZl8BByxgoTuP4P7o43+D5ODY28d8eZRsG
SBhZp6JzjhTRPY/FtmUYh9SEzaSdMBLHnnGwS7piI30ip4t9kGtm78NX9YnSGV5/imO5ryeGo3Wz
DgFTtnm9Juzv4xKJw9UgmvFoS5AJKLyAAMPNlIUn5T+nTDtrGI+L2RNHj59vPDZwGqa11cwX3Ouk
+yuQbpLXanjT3Aih+xz8vLvD+JYsycXc9YX7NRAQ7gteH2bD8FPsQxZjz5JZpYH24A4w9UCAuDtM
9QjL1fKxJ1inTltMNXuDny/WseEBDPUWA9XLpHCLBXSBxFCRLWE/DSr/ypL3Dm0fdzUH1Sm/ndSD
BY54aU3d96i8n4VlPQxVctcD4ttUFcdDV0ZHkiXV/wEtBheC//0dDP1PQOn/HWh6+11dEc3t37/U
/0fG9DUb9q/jaT+S4uP9Y/hbEoTf8o8kCLLqNfzloDBiCCDv8YdPwQUljYEB25/lSTwCOBj+TIIA
HSP9gamABnebPhAJ+vnPJIgNx+wa2vDxZ/PL1wTJv+FUoF7on4wKoKMkgRLmWlfHhGnj8ubX/1Jx
0PilPwU9m1FSZf6060NMRuhghYZWBlLMn5rgqqcMXbeOPA5W74mJIAkb6OcEarlfW4aRcAawbTE7
F9xXXbk1PDtwjzX9hP2G9kUWUpbAsiEpQnz2ywEYOl2/og9Es3LbetO50TWX6blvSeepfAW4LNmM
XA1AVakATmYRRKvEKoXa153h3qYGpZRNRcDqI2sZmZOabj/DtIu8W0MZzPUyC4FrUSZ+k9z6s0Hm
2aj4VkFGNfmJ6C/hlGQqSG02gW9wZ6LPapFEHCxvuvianw1xUca8/Z4Sm2zIpdpi5+68gx0zBidO
7QcrGzxSuah9V3k7sy8Sc8vhJsUGnJLlaNoCznUFFmxa92EWqK3b167gxsORixyc8cYyN1xGczr3
o3Hp/aLAaZ6Uhjora4L1FQaDtQyMQTHFJje+meImqlb11Ovq0IwGC2I1Y+cS0ArnS1mah7QI7M2k
9MGDfXmlc3kwfibQSdxUksdKzWg+wKfGde3NdXFwDRvciohPtIwfkhToy3gdvko3/kRKPTDWfLV8
49MK+6dYjGsmBSenYnuNhwqRSMnvHnMbA/pWVXei8MH8uKKipTGDqIyy4lRYrB0icF62xTa/UqVb
YF3FI9BA3F5pE8gS0WmR2xugexWoV6coXn0VjCAWICxv7DhwKi5LU5jj9yIDQFqOwVl9V3jww441
g8ZkJUeV0YgrKrM9jBJ/877Ww0NSc6nj2ohbnbxjyIpvKoYwAIEaro9B4dS5u7ULrwtTrrg4fW9H
4vzUvs5rYyDwpPuUgUzVHsuKW46Z5C77l3o3ZgrAsmZbd90JRrcJs61WY3tozPKJGxqliOwAqIrr
dIT7okv70TfG9j22SyfcD0Cg3kynq1ahO/X7zE+cXYxNpVjVdeJvMhENWEaj+Egez3nGd96zhwnD
4WOJRubHedzRphZLSqQWYxBUyxnjDpSr9KoYkTtSN0HFYMh2Cx1dQF7wwOV43jxQl+cmC4lXApfS
ff1YZDIZ3wzcKNm2/5V3yiLHkOv0Vw7KHsaMUBQoHhJSVtPVGCGcX9kpIepZHavumqmiUXokYJVM
DWf4DBmS6BVhhtFnOh0X08aO9GuEzVyvjdggs1XEvlGc/F9Zrp4sWrSX14iX+SvtVQivVZvCpMX2
1ogmx/rROiaaM/WABMVUQZ3CE8bPTCydjmzSGcKXyds7Yvv9rsl7MLFwYgctNcjl0G1xLw5fVRfJ
HjLIPGPKKBirVa9Mw80v0HIOHym5UwNjSNyzygUzzp4DcWHeaOeXfc+4OvnKX6a+uvP1sBoNzGK7
+Zfxr6mMOXni7Owdak/z/Bs2sZXRgXCzw8jeLmecKQdOd1dG8tVe2P6yGsLVwXboXR2ICdEFPpn8
lzVx+GVTVFfHYpvU7UrQibBuxVDq4zT1yXjQ14PfpDA/7LDeu9UeCGHB35V43V2hqxI4E1Xz/bsv
QcD3y2LSeFC9xsuGG2uu0XPrvgjts+tNff+AxsyZ2DHpsAkyF5GHG7W5nDDT1Vy5WdVoVr/Ks/k8
tdeDvpg7vpiYZ/s27dMIhkefpoyMxpopB+tk+6OcDDDcledfWXdjDa5w0kltvw7MIeShVB5x4aG0
E80REnoJDTBtqjCujQrXDlzUeVgWY8ORucRrGrxYEsLCAtJqYm6gpBhsG31nEvr39AAft0kq8NCk
BrHN1nYEjbvsVWNs0bHK8sjRLPJOQNthXo6WTT9yZCVdDh6YsNsiR+NTX07fMTGTsTFIBj6je5Mx
X+mXKgyiZ0Hk6L3jok8RdBmqJz/JOZYHAt1rB9rx3uwsYEnzxPtzGty53SUg9q0v3+lR2s1xMnsw
X5YFAmvRTHo6zn1anY0uUeOWl8sbAN5Bv0HuNHDZMfTpn422QxFPU4C8t2YzEBgrsT5QL5ZCCcu7
upXoue2Ah8Zy17oPX6vC9+4TMytAghTusqvtERxSUhwZAyBl9WPG6TwN1gyZxl1LUHo52rbe+7Nj
3srGzG5tU3H3GAI+V4V3jkSOaTdvpDas22AU4g1r21ORKp5PS6OaQTkM46XNa7fUVlC8Dr2XXqyk
1/HS7AxGmGyV/cq3vJBk2TSa70HuiWllYodctLXsgl2TOfFLnbJpr1QzypaLtE/pczxP+tiM4Oci
u202QYgFfulB+gV+HKouOFy1tByWYp89ApN670D8npIqwCIcojloX5xnu7/6Ia2vkouBncphkcbp
HRgjJh8c7Q+F1CP3p8HKL8CEfk5NysA0wuO1mTBHMwv1rHXTiGuyzqZ93AcI/m4IpK//2Hf/sO/6
/yO14fyulf5rOppWnz/PxJbn/RawotqUaQY+xOp/eHd//QqQXt9ygJDhbvkLssH8zTV/b7w2OT7S
3Xg9MP95KOYX6XKESoue7Nocaf+dM7Fz/Up/Me961PDhEL7WO7kAG+hS+1t1VS6iokLDCm+zBTLD
u7cOLroml+Nsq6xbO4/OpR4WEEiSo3duEejumKw0BE4X8Qmyyp3N9e5ZQ9Q0/bM5n7Lq1mvvDblX
TEd1uldFtZkHsQau3Ta76idoXm6QrIXGC/7ZDV2Ki9r9UtmT1RLGuSMhhzJUOivvu8jX40NCkYWP
asu3MJsPZJ/Kvdxka9rtolUx7d0HvR55zWEVxfQSBx/pigoZ0hF1fpfa+ZrgwQZxDs2jYSNl4Lvo
vHvfuC2UhW53mjhiaHUW/q2RjRvMn4g9Yo3RBHXr23TpnbLndWcuuuAxAgwkYzaA4TEHb1FVN5ho
xuTCmHxRhN9J8uwVNyGUz+Jo4TuM8HHqTeacOUZxaSZW8SxMhKdmB0Oyrrmclxisrp0qy9zceWpl
UUESLrDqUbHsMCMtHrz5nFsnZdFfcKCk5dPSiI/miYPlqvVHnBwm6bh02SI829kPC864HW1rwmP3
LT/KYA/4SWbIiVv+rv2yuunfmeX2P0WFHriCvASnVHxmj+77jMslXxyestW1c9sWG8d6RiVekghY
fqrnjjTZLnS+qMiJP+loXbL37qeVdbI/io08uEtxTFZOuQxu8r34GYQ7DITWBQd3dXKP155asVEf
/k36Pt0UK2NFOE/eoPx3TwS+CnyON9UXHB3Mgw+UrG+bh44QitwG+ArKz8BicHvpTsTM2y+9b28Y
zZ27Xbgb8NSuumWxuaKVFth/D5Xkm2dfSr0HH3qUu5rCxxqdHWgQESl/YWOuqJbR/EWN3zgCULOP
XSbhUmzwOxE13+I0QbZ0bzX+xkXyEAO/SR9NHrks2aj6aWqRSzf2mc7E+E7IxTxuPb3h/wTGvYj1
nT6my2aNCmI9FS//WVh/X1hhQPxPesNDpb/ey//60v/1oL/+usD++n1/iA7ub4GAhBNYLJggJa4k
iz9EB+c3wXJmBaxuf2u2smz0COoczWtXNUuix7fxx/LKb/J9yOhs5QJkBP/8O8ur/Fv1r7RZW8Fb
BIHPOi/4Jvn2/io5lEQnKgSxZwiZBuuRmNS5BdZLVjufL4xlEfSHgByOcopoxqsWNYTGvY4jbMK5
f2/llYt5qJ848cBis4rPUZs2YCuMPMGI1Uf5d6bu3ZNn0+6whKtgrDB5KgBtVhn6GP+uBS8E6jMA
sGRRUXbd/jZMLfKQkfmi3GtbTNA6UbMCocUU0CZES+5Bda1JoEMS8i3OHZCn8E3/3k3j/95UU8xN
R28NmENTV+uyTGSyb0cSkoJKpwx1eJAuUDHLbhiBlGNeWBUuBddmKKZMj0oZPgW1nrB0vjtuORsH
J5+7Bu9nKPxz06Z1thisdASxOfrBbGygnU3mThQEaxnilRjEhqnFAcpUEpcSl23dS0JzmIbDmpsH
CeJoTBhXyHxeFUxBCIcHbn3fy37vUfvU7/2yJ8w7850RxipwSoXC+pynKj9HgboNR9ktbZNaX9OO
bmcj0rdTn7byRsfwtd5Fg8UGTHsb30vUknBdUJzC1Ne1M+Id3RjGqKiZnmS1dRTXYBbQNr76ZyUn
eacnfoFvUrzkA0FUrjNc28fn3G8JYqJFLwfS/wtJkptRRMFxFrt7C8hNiLbEQke+IL2AX2RIwc/T
xZkSrr2ZgQ+iNAUZeV0DGrUng0H4oAbTufNmK9/7acFIcU5fBJG1Z7/1ss88s+7qqgnX1Hr0p0hW
e3uQX5BQkXrT3WTPDpUOE6ov5MvW/eTWFh2sLs+jvW6oTFpQuGbCjJZbYqnPvY2JJdGGfYSQ0Rb3
Md00py6rvs1k3kVWuedH0p/jKLLoHXFWY1zPDzysM8CPBvoRHYUnFWBQxGS7KMao2ONUNDYzkfQ7
YdgPlDxRmY3vqFzWGry7atiiGFl89TwMDOmMV8c0uqXm43kjCNsz7Rs1keOqQzuwnKgangRYtu7U
MDm4ZGmVueuixo6w7GQBAb7K7IPvWBkh85Q+ANwut/7YSR8Ih/sY4E9nj5hDur9wZJOwTaJuzWAO
kchPNr5ZvZqdJM7HxJ/EUK9fiJrme3rmbhW04B2IZLZ1wgcLxCXSwH08rSlf0niRmq/BENVthP1n
mcTwK8kFrtVU1JDl6pK58tSuZmC8G8jHZAdykMnGVB6YA39WyiUc0FLBWTJDvMqne8fu+7OpEDHr
QbFeYFFZALtUe4ZWdM3ERv9mjoU6Z32m92Nv9/C7xUdl2AsYOcw32eNDb642wOlUzcbHWLCdgHYV
BjMfG5955PbOHSQgLiwWrAymbPAXQd/n2QBOCcqY/ZQXxf0QzIcqSg4Uw1n4rBhVwnbAtlYN6s1t
uSdBLmULbWq5dysvBwISp1BR8M4V2DRaSW/eaFjIF13GUJ4Fgz/GFXVTLfLaJJxc9+PVgGDwaoFk
DB2Nz8tDoZzzjvuy7qJqlxhqPmlbFB7flxneNzX/QuIynU0URwgLkxqCnxNcSr0AAmj6+9YZ6esZ
lHODZa8DIDYOaBVxO7xlwsFTIVuraugZ6JJnu1NMZwa4p7qKUw4dNZkQJ2/OoWXIWwNeNPjzsb5o
1EY6ELBEujbH0iDT64QRKACUOn1gDZHpxp7nytlbJNV3ZqUY1PdgyRYm2rBF4oU2rjVx2oK10KRT
zbBjRCYirKkp1g1eiPqnSGxr3oJjlOMroWNbLiVLYfrGTzTJX41YlMlmnqbEqhdwTDiyBHUkzRPW
nDr6JgsLgQNSDbGBlVsP1y8+87gR0o2wmNA/Zw+4+ghHDSXJp6JvxcYtAF+G8MTeQ2xSt2kAdqja
FuOMCj2rHl+B5fe2uS2LhOm0V+eJD63NtTK5kyBD225j1CBOMdoNre99eBpw+tbzioSJaFgn2YD5
uPZLN9naEZEFMDFOU7gnxNam2Ket1UpQR7yPJNzHBkMsX87ByX3OhJ8Rxph6bwq2dVH4Vswg0mgn
sheBpJdwzmcTbscA616fKf3BithmDjipXZNq5v+zD7afJaNJU1PdSJorBm4IUBh4c9K29R7jXuU0
ImZ5L49W5EMiK/sJ3P4Sl0zR49oBlYMMlQkYaRiYVPjSMShoFrECXlb1vHmLhCSFM2T+ghqHYlnY
1LC5LWViYhh7KDSInFvX146zbyyai7DOwQgmBLIpwuGdDNnRE1C2YYAyGHSdCnsh2Rs0wgwynss9
KJ4Pbpz1uKszb204JgNLcYfEc8id5nU2rneT9tWwJuzPikydRH9YRvxInVWaK2K+MvQPTmRY9RpL
uD5e1blk3XleefVzCL6wyYe/h95TfDpUYzgXP55cDi0zimIAQUQ0mdhEIeh2YxbdO0w+MEs2ryoe
1av5CxMc0va1+cLVgNN7GVzSRr2aTYbMGUaYTnEWvgbu8Es+CoDCNt64HrAa77Ww588Z6wxAo1I0
K9z4hzwbMe5GI4xdy9zmY7SO3fnFcOxjyMvxKVCYKhyPuXnu+8EzFwaA1o1vV4yoOdA4dE0Yk/sS
yvRqpmaevw2ntLkamvlEZoe7LQSu3QhI6hIkUxYfipadGBe6+0xbAZ5Q/HjyRrSK0iaW/zM/ZNfB
PRVh5RKxYeEcdRP8vQEOF5HTLzd5alulkV3s0E55SjuvlWenHq3+EX5A3C7Ai5rtrohTt14b85Sb
n0OMp2gsshmAqaeGdlkQQ9o1MVz9uiAlsHaQb/tb3TTWlsEDJJZa4AZDDsZdLJqrFOSNZjzcGbmZ
qH3DltnE66gI62A9Vq760jgP45tB1ISyeHmH22zgySVdMWctHWkOFpQDn2/Q3zC9K6wf2GA/Kl9F
3lEkyJpPIAQU911+qSUn4Qzobb4QIIwUZW7xtxoTsbIF5pIjjayqeHBGGF+MB8ZLx/kILIwrQ3eH
TmLPSxJjNineVh3GHoIsr6Y7bd3ONxH2gTNtoepCRPNzX5krR9tDdgRgmKn3KJsFbxiMFUWWt+Q0
rdHhGfoEtjpXHFjyZTb1jxWVLuOqVBEjZSiDlAa0qJvmyQRuBJe3uvoMJvCri5IgBqmzkjP5yoTW
Msli2HQdBrJFPjl4Z0pBCdeiMmtJbY5nxZd+4IVZpAUziTVHPcwkNsSBcy6EYMxVglBaZ4PoohUf
O6V4qY6jYZHDax23xGcpOJ2mhjOP15Ir3Xf4foaj7GjkkCVWfmuiywOEprNoZieFhslpyh9TK4HM
UwWc9Rq44KgTrVcwSZxO0ZRikrBdspXcTWA3+NI2ih2nSoo73NIC6S01zIbOleTxAEoVnIhKbd8m
M6ESuA48irRwlH74NLqt/4PjS50Tq7FSZx3XcQwZgc2VDoiykytgF9My6Odsk1sK671kBbcvImjp
NfDKjiBpSm6HBTai2oEpKqbKafjhkMbxyQyC8andFFNxMnTGVkDcwOIH4CnIKof7dVZuDNigeCTG
kJYbvQGRDEHSSceOyd/kJeUO0Fl+B6WOxJwy1a4qrbw80b024OGKUe+PZWMUQLcxxw7bWjVb3kv6
IJVpDAeI5LiugREBRZ6GCPtb17dn0naOfa2aEJh4MNJ5xwYEvrHhomPeZfHIyUjg9JkfWq0BqUvX
62AvaYO5nTX1cYDHll4oCmiHOd4x/7XvROpn3YptVk4X0OHVvEsKCnZlXz7RMgjJgqsaZludVcMq
8uX4ht+/n5/LER8jb2e8D9k9exDsbIu4+aQbUI5pAQqhnGSKLpCRZjSz+Fq1Law1X/KSEyS/yx2/
5TLpQr1nKpmDUoeqr/Z+4DbzWnL75ZKmH2rT4QRP6JSpuDBVe6CPmAaOYi4DAtEhCS9un2JXgqCY
Np0uYs5+dkKslUJGfKIlF5toXfHssdRihU6XhiYuRUuEvJr94upVjETNcf1HDuQoVSZkpSw3uG9l
PYhbK8VavQkorpw2kHzYn2MX99w1ONoBEiLthaiCu5IaZ9V46/8IK38o1lcZ5F8bOU7veff9V0EF
vsQ/FGtBITg2DlQVadrWL3DE74KKJX6jfVa4Ac6JwEY5QSr+w8XheDTH2dg+EDwCE5gTLeJ/Ciru
bz4qNs4PF7XaQWn+dwQV/qh/0qv5+lTXOQ7QUOyf6OLB3/Rqk3IyA+JLt3BxW5KqXtsEMrVLo4Gn
72jWXSbTe+c4t1b+PseA7J50te0ocvWm+M4kFuOQhhzTm4JmzLZ9GLAlVe1Omc/cN3dOxktQWGvQ
jUuV/jd5Z7IjN5ak61cp9J4J8nBe9KJ9dsYcigiFtCGkkMR5nvn096MyO+XO8HKHKleNW0ABicqS
zM+hncnsH+IVbsWW8jAK2AW4puY3sKbog4KVzJ9Ev60VAFFXUv6W+StbWivDzns2+gc53pol0CKu
y1jm9OznmPPg35WhzeVm7irLdmMRb418a7jQiHz8ofifzFhGhmwPOmJVsvHLtFWD8nuchCtI6Ijq
3ecwTWrtO49FI+HiV5Qf2hS6Zf5j7HSKIK9DniwQcviKMcRdLQ8oTcYwd1F783aIKN5E2GjxJkKl
79WKvpq6gGY8MaWNhdSguRYYKxxos87m8aku5ehN5Pl1pn+QoTn67ZdezV50y1v3boec1gjfF0xu
4r5gYrVRcm+TZP4VKOa1qXobmHV7KAxMYr3plBZ3bHVdo44QmTl1WyrH/Y++S7Z41OTmwxB81rgE
+LCMs0/Arf0CTyDYn6gLLimVwaVdQnFdu7AqO/ctQaEDWLoudrH8XRnfrPFJsr8AzVzWJSwDfGv8
4as+CjTMgnvb9Z+aCb9q7vTSW5dRtOXWtezNV0oSe9r+yybv1pImoeBZ37h4DyFpjLzgGhpA1Ssr
9njqxWAHPHCHHPoB4EpR8RKnPt/4Kg1bdLSMBkhluzZ7jBzQLajEShHZGkIJihX0gCXBa2iSJfiS
xt5SCkkdZAXkq671ncCvtuGIh3ETrtohgKbOrTP7oNJkD3HFsKAG4oFjcpes9z3GK2X5WaakhaTh
Mp3evWGJUTZGq5667WlkGHq8TiG/T2wcLhxLcJXcJ7YSRtgILGy1zrw2kvbK5HWZutoyT4PtaN3l
tQ4Uee0FwERF7MAEattP+ZhDbLyBmMJA+Q2shCmip39W4LWjp71M0k/RwPupJ1PVfRi8mX23zsth
hUPDqmC1IZW39Ipx1colSl28T1wBIV7aAK2dzOp3KdelyeYcBDUVk34VwNdM1bckCnZpAjQFfx7u
+bSZ/WFT9MrC6PqVhhN4bN4bJQOXr1vlQx71d9gLHOyEf4ma/yttknsEAurqv//LRJrnoCH21wZD
/00AWZM1eerYHVZsAekI268DICbxD7wdzSp5jmC9d26ygVMJQsADD2NLymosrWu0M/dcDycU5jpH
JE9y6bqjvNAb+aalYdB6NH61e8RvNlgT8cfMZa58TftHCl+jtaq/+4LCD39GQWILNzYNvXE523TQ
icoI9mF7lfmPY7HJTInnoo9cOVL+PJFN9TNwV4GqmyW/2FKG0iWfHoZta7HGi4U1XhvaN2oASBhK
iI9dFdiJxdU+pNxqU9ShFRRtJZpZ/IjUqrACAyuLWomP7N1AwW97flKVqcydxRhfp5Ps/ftJpeB+
OKmNOUD815jUMX6W6wh9SeQBqN6OPZ4J6echV5ap/GpQFLK2ykBhuEgufFdUjd7/BE1FpAgLhaka
NpOBTltJsroKKaJIMdcq9iRAdnkPeNV9zAXV+DqqC+xLRt9c6yhQUKcWj5qxT6XXwtz3LryWO7YK
WbzIwTWrXhr2vX7loSpnryKq1LKxyykl4ahxfuamiZlNHLhHkI8IYSOyLWaQRYWMQaQihglvf23A
eDSysRzNa2DWF+Zn+oveB6LlMTWjNcWefyE4Ko3cJdzgYZLGK7QTEhjl/TawdjQHzg/Kmvo8x9EU
LgmywT1CNihpC41/f4DE7CyoscKdyH7StZUajwCI9kHV7WhG71oDyQBtXKGAxltcfaWby/mrbhX0
j3EdROsw6m5iE0hHioJRNITPViUvlCjeeID7hjj5iM4BWrAUHSVKI0gKxWn2IfSSVae++CxeCKrf
0Fxds/8v4dfuA1gD8rSbNzlMjtuuekNeZVvrw/2o0GztbnqDJ+mdJj8UFsghFPa84aH0geEr+so2
fiBWuCwRuPRYmJPMMnyZRTvAGR2hSLj55zZR95ncU8+pF3BQF13Xr80y3gnvBQsq9liE7UpvBYRs
58XrcPyRSPdA4Z3S36KTAItILEKYv3V7i3meAJXoJQKMKDh0DkSrwI7bpVO558GNks3OTB8ydWBX
xxk14PWIrgNskoX5CbO/DXImkv4yHcNmGW314aOvGVTgJ+rxiEsVetowi0xEAKjXDPJNB5S7H74p
MhJEBW+9Dsm6pyHEhCz+hl+AM8kDhrozNDAK7R+W8s1kClR5LRUU2tIvDRU5H4aw8oj8VFvvGnkf
1Y8tJ4cBlbiQ0ENuV/JUM+9XSfaxbtDks/SlrKClJNH6ndQHVpMkCjKS+ODADLGaBSWR7agOkDnz
pcFq1bi01ZYTef2qynp2TzxxjW6pVdcFmialYS9qisg8nfeA3p7ATm19D1fzONBXWtutYlTCelpd
FcKBIQK3DF6F7Yj8JXrxDSn1xvsaiqhyNSrrTFGxF9/55daLJ0kDLM6Ht9AvMEJq1z+baGgJe5x9
TbnUvevYs1cZjXgKZpT+IDqDrig1VErchV2+RObogK4TFWjVbeWj4YX3u2u8YFq8bptiZxr3Neot
1kjBhyNVxaAq6cNVzkVGSsudLKXLODaWNgoPwTe3cR96+KyIiCkQf0g9SJObRLxaCpLoYBmwftip
mIR6OmpI+lWLnlUE/FbHbUcHHtVZeMnQNfQndRaADGn1OApcLtXnFikTVcNw1jQcBcqD92z5KRoM
AJ88dYn4Kjorqwh3icR9jBgJ+AosPJdK81A0b11PT73s0AcP4Xw77cCVAL56Z27AKqId5XKHCVci
+dF0BvcRY43T7CPgZygO3V5J3KXIf6Aoa9SPedlCj1l1rC0X/eaOzkJEIdX2XlH4JFdD3P0mYIbY
+/Y917/O+j4C6raoZcT20hw5IpWXwrprdAUm4U7lxpWoHOKJzUEtPaGW0vRPsirvJYuv0/lY2onF
CKJASWuE9u/Q9lybeblrqje0VLaV9to1ILBsH3ktrEtd78N0pcTHa91Ac0wonmlAwv38La0+IlSz
E9w1h+hOM2Re0Z/kwH/WALGNlUyRE0V7ZJIq+P03lPQ866U1OSmRxgu8HyLnqgmzVQ7MJSIXk+sn
l+5hskIGmpLBJVQTY9n1KBuE97T0ViqaAOrwOHIdtZqPprjx2Gar9iO8V5x6yUtFQypjXGtUOVOr
Xw3iNZOdSlrnOmu+bVZ+tk+hCLvYRKviXtkhH0TvcS38l0LCGwxv4iGLXuyupTKLxROsoukp0Sjx
nWnChyuGjZqO2yJJFjqixypElrbRgMYCdqcrChtuIbsInioWAhz9LsRzNDb2Klze3qBhAC2rKj97
5bCxkwIpBdyZuhf0X5T0R8pdCfFA6CbxykZMn3LtMghfKswJxkxZhR/i/pvOs6fIml2f0JweHoEj
buthdPzEwLUtX+JB9SBVjxR29wghLFITKnypLQ0UYnD3Uwyx8FDLFrjpoZW/RkaQo6FSqPvV8ZPc
XfklWQqX00KG6IsCo2f6KTXkF0WicBqvTN4rnjesjZJfmk0OqxTF9beu05eWwrKVy5VKttZgUft8
jZ7ootClDYm08bnV0iZdNpxDES9bqwTVCX1VmB/1AbGidIWbxBIReSe0vmFSPG15Dahbrl5bD3qw
D+q8WJpfrRFE4a7T9GWk34CbuHLrZ3pLTQdrt9xG7a6VP3WwZaP6ugjopMGo1rU7SQfSv4y6hxK7
i3bnydikO1p9rfYfcDYuQDNxK7CUaxReVqJOllj/7DAFR5nre9W/ury9uPvYeryqIsFecJVHOoKm
2674PKYv+RQniW+TMvwsAZzH9OazYdlLt0mX4UuRQaiPELgyBSoTT6XpXQf4vbYkrT0J3KCvkoLd
bfo7XLxWHXU9M6eWmJu3Eu/vuis2oz8uyjb7jFlphIq11BdX2GWCmKQYfp1Fa0/un5RsnxmgsT61
5mdFxM8K5laa8iOh/jeMWIRnq8FXF3FPnuIL7bvAzXiY+GI1fu4xp4vGjZsuXR5EfrBHuBhy1RpN
YNBjSOImq0EGGGeygUfsRBPyfrKJWIVjsDRgJ/fa1I+HJ0ctd+TpmhsLYF49HTlbsEbLGqhntjTx
iffx/GQz1XMaeuquVZ5HW3sQ6LL0ls9iibYRfovgIRa5LX0s2Oq7rIUvATIr/9BX19QjFyYF4djN
sZygPtnSfJ2gIv7aNl953N+qFnWS4tntv0vScFupyV7SuiV8FpC30Q85QFunznmw7VNsfibOfPRJ
Au9X0xJP0bbS435Zo0Zhg1VzezZi+py6y3P+CcGdJWqVkwnAulJ5r5DWudEuyh4PUsZvwacFjAq+
IV2gVrfMCm/bpOFTkKHhkU2HXOSM0GHsulskrQuzQFobdGxSsaI1sOxTuJce8k9oY5DsYcI+wuyq
jBAtYQ739EaIHEyfD3xvXCFEMcl505dFAslOUNDY+Uno1DJaaDRkIkTchpibXHbVphy+2TKONC4n
HeR7nQ5Lfyuxln3qKrX7o+iTVSXiHRDJlW7e9zZweEijdIKCiLGoS7o7W0+TVuiQkvo64gzoZmPZ
SVvsWuXFL7nh91ZGHqm10FfMQfrkO62KIQJYt/50S1GruzDon9VcXgXaThmSzVC1KxqneCIiPg0Z
JnM1Hu3ZKmqQm06WDU1/tC0SePktondG2N/GNGutKLnJ67sEXnOTlOt+erX26RcRFrdN6e0FtjSL
xMcxr+Ui0Xyr2DJbI3aaVtl7hreh+cNztVz2xf2IB1WVhBukrPc2F1Hf5kHvUURPvqmmv2nZ9osU
wSX8S4AmiL7CArWAdK6vXPoKA4AK9CU26L7Cvk+WrbRhM67lK1UegevRCJSCjWZ8SqwPDbz1FhK1
lb6SzZoL1U/ealBpw9pHMMLAPsen3/25UriZ0MOgpbfNsnHVZS94DQAf5Xtnz2P6zKNA5GjNjjpe
BCN7GJi9L15sbtP2JhklmPOR02jKVRG+etZrgsiN1LXbbrhRka9f2FV8J3XlbadWe1BI20DgdEe6
a7HTcnVK0uDx5wPot0yi/n8kGOLCdPBSXH2pv/zrO0QPqDkwJP/7vyhp/uvpSxfEh7Xpn3/mL7Cf
9ocMNM+AZmgKXbd0MNN/1qZVFY1k/gP3kDo0L1iqOn/VpiERyvxHQdxJxa5FnZ7Qf9WmhfIHfw//
UrXQSKZ4bf5ObVqZVxhUGmYCqKEtqzp/ozkrTaNTEQlrHDhH7LaCa8//hyU4won74eaqX5DWuH9Q
o1PCqAbaivxtD64Y+oRh2IgCt5G3wWle1/+DbPu/ZknGvQXEpGxrFgpgCmZgk6r0v+9o/M/X4Xtw
mDUn//yfWST+zhrsDy1VgPakwCJMWZdJjb+yRpH/TChA+yTan6Lbf2WN/cfUxTBlboO2gX8ZFcTf
YKW+R4jSHtEUxVZkDUw/P+e4FIIptNtJef15SHuU/7Q2NnjRV6UnAxTqI/D/Sw1wE773qWQ9qYWC
zTpai3lpPVaR7sUuKo5tnCP3U2Vl5lLciJAShD7QDt4qHSn4vP3+3vV/LZt0+ey+8z9p/aV8q4Oi
OeqK/fxTf+bMT0rHn1uN9POf/5e+bMh/YC8Hq1kFsKoYJMXfu4tk6X+gjU5xS2dn0ad61+8kylQS
+1Wgm3pn4BWmmrTCS5v/ziqBeoZGAA/5yEktOboZEGcAfNBqf/ZE4a1737P7P/++w/L3VN2eR6FX
pzJ206DiOKt+N3nepiDdBmo62VIGGTiispZmzweL80SU4/Lfn2NhJ6ZypRqCyZl20oPyXyK7gALr
KnIKqYUHFd8lELHUoqbMpNyfD3VqQNPXUTSZvYQi+3GowqUSJ1sG4ruFscq4PNoWhuO8Es+HOS6f
/jWigzBTAfxgRDbK/ewvgbs3MnUdu3c59p6gVxcZtZKu3hnFh/PxTmWDMSHfbdKOE2c2rAmW5qro
kziI8yfJMjI7pIgjv4sezsdRprL4UUIY4Lo5c9ko9OnonR1qI9KhyHo37j5GWponC+6FqC2bAyiS
UaiY+0RIU+bLum7Lj5Sj0gJipCbtQ6mSLwx52gjP/ZLZAuAYbRGAL1pH2B9d62rMnc4a93WHL5S+
D0G0NvKXC4Pn1jAPCTFL4yDSaTtzrTj+qlRBUXhjPFSfdvk+31AzW0rfqcaYW7HKt9b6fLwTIzwK
NxthJkH+LKy6dWQNMpW1osS68wJUf3lXmtar337SSu1CLf7d+uD8OhiiPmuLYM6mep5mSPtW6nZ2
vlfz2unkP8+Mf7urvMtWgiBJLcvTXqgxk8fzOPRpprYjMiAoON8MeK25iXVhAV4KMf37gwWIMWKP
0jRz15eUQEVPV0e5Ov95Tk2VkDEJgsinqKo+CxGEgFyGEN3R3JfXZaoAa8S0z/j4z6JMv+JgIEEQ
Y5pTo4fn2ug9dIm3MhpEJ0Awrc4HercJ//wov4YzW9lxrmDhA/xrPxTDAl3rGz/0lxDq6YWMy/Oh
3u2OUyhh0XUTeI7Ykz314ZhwcyhbbDJaR0HKVVB/haRCwRiPaFQz88/ng53MhF/BtNlnMo1GlXqp
8Zw4r5WFHqDMqphRsjkf5WQyHESZfSYEzZGNL5i9fjTWeFFuakAMZaBeSOuTYaCMUwtkBXHhPJ65
eIzaasgIE4bj3tSuu16+wzrpQipMn3q2tYLewRyIi4wwZG02GLdVgP/6aeugXLQwlJsm04HI7UB7
oLr6+/N2GGo2IFXmdqFag+fIvWKJjR8XFIl7dN8QavMCs7zwmS6NbJbksu1niG8wsqZ8bIyNUlKY
/gJ7I5A+nR/X7PXHDYCpOxiYPjuRBz/1Ecgt9H0Gr9HFKi41b8BcYkTwEuqvXotiiHcbqhu03i/k
yDRlZ77eZDZ0uLq0ujGtYpA8Bzd19GfR+u+AJDfxuh7bC6FOpePhINVZKHQRmkLOpL2ivJguPga5
urZUf3t+Lk9tFySCrpgG1kUcv8dRCrtA6EL4fDS1f4zUBwXEbs71ze2UxUjtW64/ng94egZ/BZxt
GWCGtbSUSmYwgL2LLCsqHzIkiewu8PoLe+Gp7elwcLOMTKokZYBB60C3w27TbN8QBLkQ49RF4iDG
VA05zIg8zrXejcj6KvzQjlBjI+QMdeyPkBjqYagF0bVS1hegCtMPf5+Gf0/inOooQG+KMG09py7F
FzfvS0w/Io13K0IbFnqQC98DaH/+w13IlDmOAEPFCB5E3jqu3Oyz5KNtQVgIfHpw6gNt7U1faRcu
Af9mnf8a5myvhFaDukVVITIJUMxsbbQjdDRT7E+yD1jWHRwMuhNEIvxd4ulXdY+a/vkxn5xnBTEt
3k4y285soxGAkVF95UbuhxC4IEQthzBFHdNV0YDWpQbFkOJCyJPLXsVgzNZ4tlEoO86nog1Q9Mfz
25HTYJcjf77ofTib8LC06/ODOx0JioCC7pdt/pTwOrj99IC4/UJYNuVqYxsH5a4TNMmqen0+zMm8
4R73V5h5rmJkhFVzV7l70Sp3qrlTCnyeablBCaR2vUwxQzgf8MK45oka6kjbmJpk7yeUR2sGG1NH
OUC7+WdRpl9xMHuiU3EsUrTG6cQDbq4LRdE3otD256Mo0+d+t9IPZm92hsui7jSvgTwQmDykcxs6
Pzi/SvZwhpfXrTapB/p72NDPRW3Af6pXBT3q8z/ixBekyiqbApVfofK4Px5qgnw+MoeJi2bWdWsi
ahWgCQ5cU47vsPRdwl++EPDEvn0UcLZvWwmmbXg12/t0pOcutz/ClgbM+UGdOIeOYkyDPvh+phwV
Lpra+r4ERxIjbQUx0BkV5FYL4+V8qBkkD7UPXVaNqWIt85yhPjG7k2MnVsAolkHZa+X3Ufpiutu2
wY2SZk/pNU9SBq0nvhZjuZCSr1Y4blS9/M3h8hMsJFEokYEnn+rzx8MFMGnQ7wZlnY5Jem/rupP3
4Qa1Mv0jgCfzQrT5vvkzGq8P+KnYIr4fcK/5vubl/a7LpyOihBdUe+sahTKUJIO+tOt165m0C3HS
Abp6frrn6fozuE0hkBoUQofWbNN2Y2hVhlaOO2oW7gqxvG6XNMpVl8GOQ9ND3A5F5Ttjx+3mfOBT
o0Z5kfa5geYhZcjjOVbLDmVB5ER3ZtlhTwocArHPpsQ4ALu4rUIb+Hy8+UY3DfQw3mxd+ja8IUu0
cKkixJ5iKxzufZYNSuHAec+HencUz2PNtjtTrhNJEoytj5GyQisLDb/a7vCQMzGoAoqcIvERVa+q
jsCerF9KqPlqtXWFthLtCdDCyFfOv6lPhxequdnv0M8G64Cidtw+NY2xsNpqc2Go8zLcFEvXVVar
qk5P9tlQhVJ0cILrftdkSBpDIP6exSlAzfGr22tYlaBXudChPA915gSFdWGzeP9RiW7KJgUcNg1E
LY6TyKv8HoMjrd+pavlUY4wej9lti7LK+VGeCoNIJ3a+qi2Q8pjlasdLQi2NzH7EEQZYsrITCNV2
8bg9H+ZnS+Xw/Jom8zDOLEdjPIH7Uep7clTXnpH5F1eQUx02WVQbRpidjZqPKBKDW1G0bT7026yP
dnpv34MSvInRmy2j/LtV2S9dLdapG9+mFQwGpf3Q+B88a9IPLzI0C1VE6/qw/KxJAwAuhIGWRRSD
ABD+2/kRnZw4lh0eBhpYYWO2lyP1XJWFFDMgVdxYirRuUiAetnzh7vt+LwE8bbFPKzzNVNxAj9NA
CynPw2/tduT9Kk5uEDFZuQWA0LvJbOr8kKbGydElgy2aTRrVFBofNFTnGY/0t5GPuEbtfCVbGe1X
s/vmGqWgWQ+dvvzaFt8wSJnYDmGBnDMOXmn1wWPqQ6VawRu58HNODZ0aPseUOom6idn+HVbpaA++
2e4M7B/cCNzMCAzle28DOHk9P/JToezpTLR0QZ1xfr+vW4vH76C3O2msl4H2JLefUvlLgSYE3p/n
Q727yU2TzNlLRx0qKo/t2cI2q1BHNdKHjreOn9RVscV+0F7AgV6K1bBLu0s79vtt7Dje9NEPLjij
1aSZZzK21P4CFkZkX5phm0lvUf8xTnaIBAJlulQemT+GGSNbljlVt5SplTzL2gQZGSFGtQXIqC3R
wNUhu2ghPhATU15fVcA4U1+/sGG/y15OBUPncABdwH72U3btYKB1niMNZmXNVi/w3wKXDO92IhLT
S6svhHp/DB7HmpdL8DCE6e13zbYx8PkcC6ebyEZDBmsn/6o2ipMhjZr6+wBMS1nYF15s79LVYFZt
G6YMzrwI+MxWhhfYo+tmIUZ3tQZVvcaZCBWhp0yFmPzhQrpOB8DRxj2LNUtXWUisUTeAXf4KEdxR
JsjjrXfdrADG7ujHXEjXd5c2HtgWktQGvAt69PPWvF6V9mBBw922yg/uwzh1SegGr7zhFa0gybxw
+r1rtdnH4dRZK6ZNfNEEbg5NzgquYy6qRYbwAuim3uckGlNY+a+Y3mPJ/Ns3mSmyjdQgkoK6jhr3
8bIMPHmAdcVAR1ydsB3t7/RS+RH77nqwn85/w/cLg+vDtLvBJaX1O+dvsvFhKZ/F1baRHVtyxvBh
KPdlfmFNvFvz8Jdlg4VvA9Tgtj8l0sHyCzs9zQOj1Cn7Gjj1rVHfAy34oroD1KKHMUFso/rdJ749
xbQnCJLBPU3MJ1EfQ1OtU690ykDfdhIs9trgAdesz0/gyaH9CjN/NCFVIoym6HWnTe9kNA5NnjIm
RFZ0+ZuFLIFMvnAeXQo4uy2NWSJcEbQE7M1tnKpLPb7OGmD1vv+oioci+KQgy3R+kO+yhLmc2oU0
PGRwEz/JXAffL5Ea2H9upjtWcss9F8dvXKWucXW5EOfU2A7jzPJED8cGSaehdgJ5vMXK5BlayJYH
PnxKk24BdJ9aNTfNmH/9T8anYgsFBgIu2mwjA9drJSbqZ04byHA+YMk8qDF+s8mFgtC7HeznPP6K
Mzv7qIzmMo/eElcG4P+F3sJ/yK+pp8EOsZ+t0HVsU9qfH9uUD0eb9M+YJm8jHcl9kBfHa88D7zsi
vlY7IjYe7TjblaO4sFVO03MuxCwlUXXCOTEuapzcC+yvMx07YTl+8wVA7PODOZ0gvwYz+1AB+BEs
BY3aUSv9OlULe6c2zTPSJf26QH1vb/nQY8oCMibAmdg5H/zd0cpM8tTTsJqdyiTzmUxQ8mhATxZO
BIkik2z8ftHC/NCooIqlt/OxTk2pOhUoaGzTpp0kbA93TJ7MvTkgsuAUis2D1sarJ7vF3vhCcpwK
o4HQVBRFm9QCxHGYsezRVKqVwqnpzdKBRj3Z3oyNvf790YAzsJDRNekfzU/uGI0ioWct6yuvtpXc
btpQQw3pUphTH+ggzPzEVsdczy00XvlAawX9jRxyC27zWrsZUaQ9P6RTmcg9Ev8MXQBB02dL2Y41
vxJmXjgCfKAos72UyMvWHbFuQbYnVZN2JVnDUgTjhbP01CdDJXjCv5COXPaOP1lWdJZNh6FwGq4g
HDebkLt0Zxe78+M7tVVxbJLuIOUmVNNxGDA4JpOZaU6RfI/rfR4qi8p8DsYrN92L7sKl9eSYDoLN
JlNRm1rSSBKnDWVe+wLEfP1qiPx3i2EsYCqt1N5YxwYqGMdjQlulw1deU50YGcBajha5m+07fOzO
T92p0/IgzLxu0kaWZ0cQMqaLP50ZnsfJWnyMkMQ7H+f0rP09nDlMIAnzxEriIHcKs7sXyHyZYvja
+O2FRuKF4WjTSjg4/O1RRDAuCs2JTBkjLKyRS+uqlnDVhCd0fkSnFvDBzM3RTxJv4tQb1coxa3yd
Cj9aR7mMe6AvY+fOEzi7cJc6dTYexpsleYpmVpvZfu5kkBIzRO4wZ7+wT5wIgXILVrjAbCjFWtM6
O5i9qG8M7NTb0uHoWpp2fC/H44WleuIDHYSgj3AcwgxrC2knRjHizsJFYlcD6qEnuUQ/60Ko6dfO
TvqjUNNoD0bjlYoel1WYwzuMkcptlrq7spDS9pMPBc/Zsf302wmBKBZoG0qEoP7mSCUryhvyT1Yd
0UBvtl+rULkC1lHCK7fQ3zYvJeCJJXUYb9LhORzfoNYGBU5PcwwPFqF2bbX5q2vIF7a7E2l+FGU2
i50yqKocBRqEbVxVWjzTsdVsP+I/OsZfz0/gyfT7NYHzihJQRXfUO2w281xaVXm1s/rgwqK9FGJK
z4OcEEGNmFfMaCBNXwVafZPq9+cHcTLBDwYxOx6GCn6XGHzN4aKOqKx1J4XdJg6CRauN/0kotgQ+
AOBIYw4qNGujaIG7MBiArFVT7s0ix0HmU2h1L+cHdTLVDiLNDiMjbj0bN3fNEdKAOg+wWQpgUvD9
n0WZbT9J3KDtSzfNUTlZRbRS8LuoL4HITu4KB0OZnRCGHhl+bDFpivrmB9vExvLUv2/dD7V13XgX
toRT6WaBRVMMQF7gH2bJIEVC9cJMV52msalU1I7W/P41gf2aci9FWMTH5+e3y63A51KlOgkVStXd
KGP8sUy8C5k2Tcp8Kz2MMvv+qeFLTdAOpZPourkEVf7Z5ca1bTuMbRIvbnb+wI7q2Rrmuthjn0+L
k5P4a4jaLC0aw+pTtMVUR4e0H0CZFIgrnA9xKr8Pxjev+Ri1HZdB35WOCVSybk1aZVg4eJcuW6f2
0sMw00gPdp+4AqCi5CLD9GfvRm8GrXJW7tjtecAtz4/o1DZ0GGr2xZoYSVoc1HD5CbHpVjeNhAKQ
+BHVF9oAp5aTBWcO2Teu+GKO8UdqXtatkI+To+uUrgp/l2uoDehXQ7QcUQQ4P6rT0WgnUuKh3jgn
f9RWbmddUmSOqj622SezxnPj06QwMfbDLhwuvKFPziGo87+iWbPVa0gY5snZdAXHmQe10m8CvZAm
vXHr5uX8uE6m+EGkeYoXbZ1bhZI5Y0OkOH6xDf/D+RAnB4Oou0mNT7eocB7nXi/jBocFXer42hta
+At3tNAYWDfS77ICqGVCV/w70BwfVXQi7COjzxwtqXdInKKLgrFQfyETLgxnDopKWzXLITWxKQB5
GbNoacuFsoi9uxyrpwuXhpNZp0PQgkOFv6o5W0seDk9hECSl47aFfi2j32UNirStW1sgL9Fp21jL
9lWgBpvzn+xkVmBFbGnKz+7s7KiyUZr2bISqnVAx1kEpti4yJf8oxLz/gyC1NoQZWaGgpdIl2X7w
wwujOPmlfo1iXo8NpEExE7lWHSyft1iu4Wr7MUC5IZKHC4+/k7v4QaTZdzLDGOkOlIQnQ7irsDZW
IeCNTCrW/2jOJl7y4S5OYxnd0p4jV0qQCx7U+wTx8/Mh3vflpkV0MJTZ1tO2jZLXnl46DeL3V3pr
3IWiv0lS5EnULrpPPDPce7K5y4bi1iqEv8ceL7+QGyemk9rN1ICkpAJ2czZO1whKQHqh6qToIgTF
FY4Q+1xT/mGU2dZnZm1uxCF2dEkYP+Um1tKp9QLX50KYE1kI1ZJrEpW9iUU0C1NHxVi4pYFkfRag
G3Wv8xgEILsp0GQ6/+1OrNrDSOosC11P1JlAzcgpdDRWrPi+QqHufIgT17GjELMvkwHSBtBDCCwo
t6nhvhlDh0BRsI2i/g0j60Ub2zXSykX9z2Zxfp8tUyuuxqTKnBhDumyMdrKbXnVFOIms/X774WiM
sw+GYX2Wak3MUV+gYW2mm9JLH8K4WGa19agG6eeOFuGFeT1xPzuKOdtwsUBs7YALO3AeDckle5Pl
6LU0xaNWiP0QGw/nP+OpnISVyw2JwjkIrVndvIc6I8JRsL8Hz6WEndfTiJh9uz8f5dSgDqOos+1K
jcZahQbuDOltXnwylKvBdtzho1dduGFMX2T2SAB18ms408I4uN3aXiqBYxqFM+mUK6WTBnceFFZN
xxHhLrl0ZT85edw66QaDkwCOfRxNVUprKAetcOShR2i6WRZII/XIIGCj/vvnij5dcP831Gy5RW5R
S0bKwDLxWeQw5BF4GzBiOv+dTi1qQJYT11EzTYQDjgeEsWbo9Y1O38EsvmnC75fCdbd4LN9NYof4
0oSYIVkf5cS9kIanAlNBMCwL/0YUFWdZX7RKhHRlnjk0poR4Qv5/aUQ7EzCvbO61QEbv5MI28v5k
MTRa6zhF27DFdW2W+InbjH2AuxWWEyJCoFXcppl5a2Zfzs/o+xQhDH0cwGBUR6AhH8+ooiqhsNs2
dXDv2eISnGDzE2r49oQXnsfvAdEgcwWtWE0DzMLldzYgqqmotqk2JtHoMpvyvRLdRcFVq71obrpO
7WzdRJ+16kb0LxhCIzt9iST50378eO1xqafXR55OxIQ5S1aFwq3mAZbVEfbTeB8vhXElJ/djf20h
ImiP+E+b8qMZvrRGuuxb9PCQia3cTRuvvDcPo4bMvvAwfA9JMflJ3JgpTQHYQHv7ePZr5P5zD1dW
xxfXUmg7fSc9utq3IUB4sQzLhRL3jm1gHqb61va3P/xh6PkTxEvagGwYFEcdcSmuEKn2XjzJXrbP
5+OcuKYdjXH+CqnqUslpdCoOdmneLt2k9aLEDBrjwmTjsQleyLP3V4vjcLMzsTZFJg1mlzhW6j+W
QHUn05TzQ3p/WhyHmH21zIt9HqJt4jRhRREu0R8NsP4LXqcY0+tlPClAW6vzMU8tH5BDBtgX8O38
w/zKBMBaVytLdlCNfNI3xdZaxVfKg+Io63IbbsWFmtmpMR6Gm+0LtagyqZV5V0FCcroc2eDOv02s
tyDgmeUpF0Z3Kdr07w+ORWu0kE7MR5kKHQhU/bFH1DB7a0FiRxfYyye21cNpnMt8mBKWRbYXKXSu
b2Rpr6lL1/v9nZtXCbh1EzA5lYTZ1BlhYVsj3Q/HV36Y5neloRlQFBdOwtk4VFmm8c6zlz2D7VSz
ZzeWsFZThKXh41vikwXGxEOuNdf93zvVpyg6bwEAwoYAvTq/QARDjfNE2qFOgYC15gfXSp0uPJRa
LyT3tPcfbM3zOO/6hLbcurLVu0jVZ5vCfA3TGyN7FpPJapdtB+zRoq+t/e181BNTeDi4OaPYiPU8
kvRA3aNhtfRc8f9I+67lyHFl2y9iBEGPV5pyrZI33XphqB29NyD59Xex994jFsRD3NbERD9NhLIy
mUgk0qz1QtrkqUrNX9ti5s+9pZty6dup3lggBaL1KSnbHwYYQEaQlmOqmu4DImqI88H2jyGpjAkG
bBJiY5r/YD4onJLMpM2pD0CApZ6a8h4PfaD0PeeJ4UiApwNlGsi1DwNW0P9az3mQ3MQoJ8bkgTpz
qSdT6MSogp0/v7Tc3ggwepLtkg4AiWDm2xa18uVmcCjgSqGKhiSJSyVIC+xXRavoMTT3OibFM/Mc
qaKKFheTZlNeCOGOcYXxoMa3sAfqF88KdWrAyWJmB0wwDOjFX7cVWvGROSeZ59FR0QBY2qXt1Am8
mqBabU5Bnkq/ByJjuguEiy/GpLDGtkDWIdoN41OPP+otRPJb7d1YDgO2btpTGj4NiuH08c4Ayu+k
FPYQvAwTACoBxSl4sH78cFhvAN4lWFstA//Nl/cizid6BcJLPfCPAHw+lA34CQfdkzpf4IofP90s
Brzg+ITYquFJt2WtnMwxniG+o8wJSicB3YFSA4jcsGm+2/503IsOdpxlUZR+4PWYJeM+XSzlfqZ0
fnOKAVDthI18Ap2Oo3UgWy5AWEBSgJ9P99syP7oLZOJBbAJAimC5kJNZpQMbDeSLx2CSbxM/vvPb
GvsSGK8wmSTIp1Y/2UIWl+zEBkA4Kh2M18oMbkrCPQV2+QBc5m2V5i9/GSUXKml4rV56xjC0htYT
gx4zrT/oqfSW9ZogpdnUBCK4K1Mb4qIamoYerTbaqaDNYl0IFhnREsaq8/3PYBDD+fjUW9lotWFz
SgCryx5nnrcJhRgABMu/tm22Eu1hNFNFBjDzCWFb/dJoSVmMptQyeuzHrrkjDIRpGhvRHWExiHP9
25oxzQFxX3qty914lo3uWgUO5/avWHXGxY+Yzb4402oe1QRzS8gRGnA1AJAcKOq7LvpeBaW3LWnt
A2JlCS83YmHGXePU1dVMBZHlHPbVZI8pFScCnvKoizBhuA+IP47ZWhTGTDIjf+l8apUUpprpaASd
07QH9j8QZh1FBS1Qj/LJ3x2u/4jC7Kk5F2iw/j//lIXtwhK7WRoDvC5TyZdieMsN+dXHjse23bgv
9B8pBi5KwD4TPH65qkmcAbQ3n6LirAFp2A2z8FTq6Wth+g8lwI23ZfE++UEY95FKq23VLpqys273
ruKA8uNQHsy96kU70UgjFzP+I8oE9Td2YwwDZOOX1ostMKQFPgjpanQEE6M4KJUIMmzVdAsR3GFu
Y3DEdlqfnZPuaQJVs/ENQLp/GzI+KMIdIT3sWw3Olp+jRrW7oLJTzDJ2lrEzsJWGYthn/GGhFHd9
6KFKgIDf5ucA+QwYOWM1c+pr0AxtuwJ3XD9oxTk3C1gsVQ2cu1UNu61uGuWBFY3gqhd9IO65D95B
P+4HuNs0XiXRNQUL33CKw+dtVT4s8v2JCQuTcbcgwLVaOZDnvnZTvlE/esoaEGomqZ3U16B5BFUk
1vlJdFfm2N7VwQ3eIXBs/4ZVc6JIZ800b/Mc76W3y22jG62eYy0084Lw1OZ7xdpti+CTwj+fDIXV
uT6NCuuHjaykNQIzasP8z+FNDgDsOci7/5+juxZjsQ01IxBhMgIL3pfKtCXSzwLvIIwYahhSH0Bn
8lSnv6tveSYocK6ZbSmJCxIKmOSjKUnyM9isYpTxbgKBm69FoaUA7rv4SSanVUaysyGZWJOXMeg6
jMJd/Nkgi/zoP18GL/EZ7hRLeHz5J2qqpsCKbHYOj9PORPkH3DftrnNHt9ile/W/3I3/J6LgutXe
xXEhopb1YDITHKs2uG8KJ5BefW2/7Wxc4vxHI4AZGKgKA7MQTxHOBbISfSa5ys5ZbdrqdB8alhuF
LklspX5gqqDusxYnltI4h/OJjj1+cAOfS8wIxJmDmr2rWDdKIhgFFcnh3E2u/CwZdHhDqIQ2WOaa
8FlHb4DQ+23rrX2gpT6c13WsqCcjhlv3DEz0v8jQeJT+3pYh0mX+DYvsZMobf2yJlp2VIL5qH6Lo
1QzCfS94E66dn6Um869YSBnARzmUDTQB8cRvPQpuA4zPbSuyFm3QpJ8RnTCF9QE53EhZDjgWmp1V
6Q7rbnMpJKs8WjlN9LgtadVkC0ncdURHQou4gVP3endrVU/JZL312UttSIdtQavfH9DawLQG+IjM
dw7iuGgnuU/iM8Y0nbp5kSLiqVH394ZDNQJ1ENUEGAh6UZffJs/iLpeTMjynlX7oIv0uS2OQgSjY
Cy5AimvF3l9rhYX8mXwUIoHazZ2eFnMNkmX6+Tk2gaCiYUoAT02aOkMRJgLVVgx4IYo7QLo+hD3g
4QsYkNyFBlg4LOMqzwXHdMW5L6RwRyhhdKy1US7OepkdjER+TiYmiKMiEVxqwkgSSk3IinNABgdI
nAclKty//ywmtg11YASh2MGjIWcd7Y1mMPBZNE+VnFG77YOHbRErBwfvoHcRXHxmjQbAqaYszumA
2dyvvX9bGtesFnz0lUBwIYXzL3lsp7KRwuI8SuCBumLNDRC8kv63JEL8XFMHb3Ms7hN02QC5cnlw
RqmcxlY38zMAKECjqz+l7FtEMVFotnfbhltTaSmJM1ysVpjzY/Bj2gASxT9TkOEB/BXTVzbxf23L
EmnFmU+Sq4GEpoXivDIDmLpjfaMAGkiEQ7CqEiBkVBS3/ktNsLwRogQvFNCWFOcp0q+mBCwjPvVY
d0up7Fi1YX9CqXdpfDFZIhOI0BjJz5LS2Hp5A14uxFTscAjkCLTiF/DQ10MRKMAhYtpXFSTnFvBs
Z8Kut4iKdpTWYhtexf8zIOV8ItXNXsOaDa5UxZFaL5+OUfuJk7QUwbnChPeqAo5aPO7072iVN+zY
BK7SfJVE05erPrfQhYvT0RCmaj1J+bmQ7zJ2iADKqF31ogee6ONwcTquDSCRqrh4UMpyRtNtJ7ds
SrdTrgxR01+k0Pz/F/lOphlBn2RjcSZgdE4sEF2FQFytbMUXTBeIvGDWeSEIY8VdzzJYLgOpdXJk
2AgeAkEaIlKGy3eUyW/zPIcMdbzuwbZlnTXUEkTj0vNf4R4/2HN/92f+ivMpoKM0mp+Rtftu1yiN
S7UYYC9pW3q5Lh0BiQouMxIL2p+r2qHDCuAJ5I7AJrq0oDk1xjTUOLJpTzpnom33pUty2dW6NrNr
EOM9boei1S+mY44ZKHa4NvgnUVQnkxyHYAALJPB2VbCn/r0Nf24LWatlYOv9XQoXHbQsNzRf12DN
fXAAQfYTdbKv2dHYlXsgLhaf8ZCFNM6GU2ZFqqUyeEgFEkBPNr1UPvci/CiR5bgoobB4MEZlRBAH
plOwU7tdJsqzVp1hoQgXIshYaaBVg9mM/Eucll5pBk9+YLqYDxe4AcdZM++fow+4EMWFiCpozKYc
4Ack8NIjiWxM/Lq+6+8AjKXb6fPotg5a4+62Y8w2+nDKMAOGcipgwT4k+y2NWV9LA24NsMvJzPAC
7WlbwupXQoMT2xXI9FDEvzxPFTNzP6ni4mySZxTrQNdoibq2cyj4oMRCBGc6phRAUwGf4zkO3hpj
52NImlQvSvya+TsmF2CWE/j3qtUWArkom0iTCswdHRchugVFnwPfuje+bttNJGOOj4tIrmOCWFI6
RFmrAOQV0ymoEXWl2G9LWXXwhSZclKWZUuQ0genK4jHqQH8EWsnJSQtB5iBwAj7f0iff6C0LV20U
pOfaeG7zzPUl0Q71h3mpP2cIaHKAeUMlE/NllzZTsoiwFKhOZ+PMPH1HDplDrmvPsicv9sAG/fd1
H9VaiOOCahFUo5FV6LEw60V6KaJrI/tmiNA91pwb7GeYC0XN1AT4xqVOQJmqQz1HXIgIsN0AsgQO
wUC31d9+JTlM8Srladsl1tKipUDuNCWk0GlkIpGUR8dKrntGHUn7mueuD6bAfyeKO0d5HiipnyI2
xLm/JzLGsJOflWGcgvol1K3jtrA1H1zqxR2ocDDJUGZqfgZo7VEa0AaWrK+9GnxGJ6KaRJsHYj6U
08EkFcXAwkQcp6ca1JuqtpeKH0l9Fi6UrUUITGsA0QkzyjPIzKVn+EkboT+P+48x3SPqeLIwFvMJ
my1EzD9hEYQwC1i33QARaeZEzQ2AUQLRvLpIC86/4yYbS6VBl4UG/pcI869xZz7+Oy04j2Z1TNRo
vuS60AIFcm8HoZXakZoKnuWr8Wf5RTh/1qYK91ba5OdKo2d9Gs6B8ZCl9G7wAXJXIYENrZORFjup
lHeSQUrbyvUjsD+21V1N9pY/g/d0XzYq2uIEhzVa5XZ5RPPopDz6w07egfH0Jha4/GqIWngJd4nE
RTqgpV3juTYdrfLK1H/2INpTgjdJujeV67QUxN3Vk/wujx+Tr4DlaUoq3qGBf1u8JvTcizraIgnc
RZIkjaz1bZufm7bYd/dVmu97gbOs3byLj8QPNqR+o6vmzLIr0dZOUtcKr/UG/Lv+T4E3zGGAz46W
grgwEZZjGuoNdCl+jxjGbvagNnOCY3E1upkbuaKMUmQ6LmTU4ErvDAZxZTs6ILujmPyfRKvvopPG
w+ZUGK+Mygjdc+08pI5xUl3/ON7q56Sw6b7YBTvRXT+fmY9WBFDUTFk277xeRsICjG1m0M/zFMCU
C3uQZ5+Qnjl9cgB0PYB1PxV438VxqUWXglhRmbPmsY48OVdQM2pqp5LI123vWD+673I455B7gC9E
FNW9ypKewyoHJ4y1H+rR0emPympAlj7JX5JWNC8lEss5iT7JhTISiJ0qsAN7MpYuMLgKKnWZ7uX8
29CKpgPXT9u7ntwtU09JGg46isBJE7mRH96UchI7Cv4FAFvyto26Ng8DtO13adyFU6jtBIpe5O4p
KEUVIAxoqgRmM+pOmKqzJ1rtshavbpN6YzfsUfTeli9SlruG+r4shylBtt3EJw1jx5hVaDRQnr5s
i1k/6e9actdMw0oa6BRFrWTuP9yq5NSIqsKiU8fdLGkeGkFZQ5MyL20sqerjPVIrW+5BZH+X+qHg
1M2G2Tjk/MZXHo5Aio5b5KPA2NGpHYKwAXRqM3VJJSoJCqzHr0YpaRtPrV4V+EgJtojl3YBbzPIF
51skhQtbNRuYLHVNce7j1xIM3thKFS2HrooAgjfVAOcCHADuG41dF8XAisY3st4m8I+2qMVohD1s
O9t6xH8XY3LDoqrcaENZpwXedtZe86K79kCuoyv1pHrlXnocBFN6q2doIY4znFp3BZalJrRYZpDP
OyX91sRXmIbd1mqOcx8cbiFltu0iv2asHDHqi65H1t4T2Zsmb/vvr38bQAzOXN14IXCRoCryKhpN
vHmqwr8qpW89Gb9Iw98381UK/ub/CeHigCzJRhlEuBpT6xDGhzA8bCuxGgQWf59zsKwPoipLcFKC
/DaYAN8MQL7oMawjR49flOHHtrT1D/+PNnxyKQEtLAMAIQYMya/UBODqN7l1ELq3pax/+HcpnHsN
oVkYlYlDk9CHPr8WzScJvjufXBpTGSVKhQJVfxN05zBxG3P37xTgEgeiFpWl9lBAHasvrZl4LBEt
l/wfR/7dSFyWUISSXEYBoj99qJ71XbOXnNYevxZH30bmuosFh3E1+r/7GZ9TdoXqq5kBcSkwehLd
DVXwyRe3mXGi/nHbeqLvMzvh4tynqs/C2kc6onVvdfswaopXGKLqyvo7cKEQd/qldpDGekALBf1a
6846NXvfZczOalfbKYfiu4gYcrWGvYgEPCKVQhJCYwNpHTCDmYdBYJu8WK76OtxL57nVkD5ZXibo
eAm9hAsPgwlUPDIhhtZf86NkE7tAcyMCE9ixcLHi606Cm0EQjj7srUVpI/kK5CVd51D/MZ8cSjHt
JZ8z+b4aBG9dQTjiF9ZUBl5vI4WnTNp9L7sMy/yUnJQmEwSkdY80QVBOsBxufkDPxsheF0oZrtf6
e6JeFwjlT9s+v67JuwTO561CT/qyh3O00k6aXDM/Vb1jiCYM1w/xuxTO58uchiOW4fLzmP3UnnLt
lfheoNpEtDAg0ObPE2BxgstWC9Kir9HWaL9k7JRkjtJe99J+22Z/iDQ+JAiApcLOJz4KSOQvA4US
SnqnDDCaOgCrFdw3wWA6IWCd2k7z6lRDsUV2CRpEmtQ4VjrZbdS9ZMkN6Z7qWt4l8u2YdN8EP2oW
uvWjuLic6UHSYk0OcfmggBh6V+7CnfWon9lu8Ngx9ET1pdUTtzDC7LsLW7cZsGNZjm9qlD+U4tek
HobIt+XhIQVe7tAKTsKqNAOtBHNmcPtAvkHSjNVpgwSAqPcMC9e4btJhX5mHacCoiKhcvOpHC2n8
Qx9A9nWszTMVxog9w6tR/lXRN130JF09FgsxnB/VBbJnYJ+hmxQ61bRPaGBL0THu3UgREV+I7Md5
x1j32KCQkRlog1ck+0o+qHDX1O30Z7yCt11xNWot1OI8A9zklt9EkGXEh77/2ozXeiCYBxBZjgtb
RknrIM7h7IFeohpy1HO7DW96rExmIsin9brBQh0ueDFdkotiRLCPr+pjt++/yDeWrTqKHX2qd4V1
9X+8fP6KizMVl1U1Rd0cJ+l1FhsupoccrDvZQSYLngciD+fuZ9ZQPw8yKBUVt2NjN/kbAXczduO2
XWFFjCbPKDtYjZ838Tjbjbk/5EWDp45iXke5W+e1jaqZn/y9NhdiOLt1VpWh96jN0SG2mXzAo1pT
G1vpBcnoqjrY78NUAACQPkzFJkSv62zEowoNQAe4KF08OJKEdZfdttnm08jF8rm1CIhUAl6QDyRc
hAIuq6J4KWR6gUlstqsizBRuy1g5pRcyuBgHZuZRBQst+i+d5vrDW+dXT0Mv77elrBzUCylciGtb
pY3kAhZjfWcT7CNKL21M9rR7E8KbiBTiQlwxalIWpcNcUmee5hA7dtvvhsu+ajvmBk7iBm7wsq3d
SlS90I6LdOEEqvl+HBHpyGOoen7wKwM7oXqXptd1/Pc34IWs2TcXsUGazB58frgsEkw2RJYbmqeS
PCX6dzP8FYsu91VHXzggf26DKDF8gj4IUI29MDDe0u5LxKovVk9FN5Pos3Fnl6oFeN0HhIik+DLR
HRCrJhEPosgJuWDXhoY/RArCQy3tSL1vMqDeyPuyuzFEFEICu/EgaXpZWHI+zwvJ5vWMejPdd7IC
asRPtMKWzsDDVKJMGaaUQY4WHXFHSNZ1L1jTWf0soKU2KHrmeHlwHgDiQyYhFUN4MFw9vmqMq0HZ
b58ekQjuyzcJJhatBE3mge1IfEh10L4IDs3q91howX15M2wao5lLbTpK/KUSulGZ7vuEXTd19viv
tDG4UqhhtFmv+Gh+leWZ9jvau2HhbYtY9eN3bXiCEr+RmBUoc1raP8T+GxItt6kPdXSKkrttSQK7
GdzlkE5Kk+s6+oVDfhP+mAqv13ep9pkbaKEOdzekRtMEYTB3xIEoOLkaezBF+CTz9/1wkS5EcHeC
D1y4NB6gR9WYKD8UT4VCbLzdbFMBy92k7PX0VvI1wXcSWW92/EWollU/7TCviiiQRfaE56Gk2s1t
IxorXstMsSOqgK/WQrbwYaqlGDDF15VYC5s6u8Y8QbjLX/xDeK+45V604r121YH40MJALLZDPjQU
wiYoY0YazCSCLW+vWc8xe6lU/aoJW9nTyptSNAi+ZsSFQL61EIx5VhQDzhNNdmNwNPQrfV52etp2
9PlT8A4C7CYM+UIllOO5T1UjuY8aDRADbYnn+lPcYoJLcJbWRGDECZ1HC5jMH5LG3Mo6MKPhrVLT
M5GcTv1R/iWgxjymqi1FcG7eV8GoZhZ2HePyzoxAvflcCR5ca18DLxNAxagAM0JGf+nSVZIzuW0z
hgn5GExU4LpPr1KalZI95npmd2EuuH/WYt1SIPdhorIicajh8xd+crAC/5CP8SlCodTCXmqlB4JY
NP9+3g+oARQXa+b8BQn0pX5hGgZhWxrZGftwjSeTevDS3vqx7WwiIbORF3EB6X4pZwnid6JWX4EZ
8pqKtgBWrQYgcYyfYW1c599b4SDlvd9gOZkq4Ckdq8jWW38EgkEnH8yhP6V13By3lVqNQsAo/kcm
d41LGPuYgjbJzn7qxY/JYTjItyrervth/ymkCR10icBoxHsS64ncdyoLKa41C7v3YTId+873Ml80
5bHi6hCBlR0M8c0M0Ny11KY1/vZgzuv9X0ZspoKLqW0AyfQksNv8UzmXmx+lMz0c+Og+7PLROsFI
mAzQDHYK7lNAwj5rAOkId4YbgLO+douj4ia75rAtdl0qwOTARwAgX74xrJU5CyupwJOlivAYM7p4
B57pbRkrdwWAUgn4gDECiWWN2UsXfg5SmbEHKDjqWsnvIgLkhHWw2J4OASrlJ4mJHHD+IB8MaaLN
DSQmyORbRBFQiQtJ87Mz8NU6z/jN9vGOehg6kjuHoA/dHRrBMN/KMcP65btE7iCrnVaWRoI1ZsIo
qtivcvCWRZ4WO42Iv23VGReSOFN2SViDy6HCLTiZtQmSXNrf9jGpniWmWBV4h6pA0LoRSeSOMzNq
rQaUQn7Okx2dboG0WzVfhfXIVTdEGdwEpO6MccEdMrnQuy5RQ+R+KZnu9FTTbRTPpxt/xKr+tjeu
irKAwwfAWWICU/3SGzvaZb3F4PGJfwvQRMYe5O/bElbd4V0C33xqwngageiLxi6a7XX1KAMEPCt2
VhaAxUt0U60L07GGhZE3HSscl+q0SqEBIRgXYzM23qRdsYE46jA4xbdUBG2wkj0DD+BdFPeR/HAg
Yz+PkEayGgFgpd8rtASgSudOerKL49ZWw8wNw/gz8WMhl0s2xqifBpJBbti/SMAF7W/C4ge1HtTk
OhQxLK3cyRc6zt6ziFWqFBRaTGHOGBRBA6MHKQvcbfdYd8B3M3LRgmKYGms+OMNG/NCbd1p9bETg
OyKn4MIE6bvaHyjqNf6AMpv1XbMCuxh3MelQ6dhtq7MaIAC/TWaoMQzCcBYLzKy2oi7G1zGfeuwY
qq8glgf87raUtT45Psy7GM5qlp4Bg9dnEHP097k7HXLfaTArDbLCQxc7435bnkgrzoK6jq0edUZ+
CkZ60N4kxvayj4f14yfEUGAHoSOPdxtPU9HqmDIP0TY8d8pdrx414ztKyJ3o1lh1h4UUTpnC6tsw
7HJMcnZ7YCDK3UFGUlsc9Ujg2qtWWwjiLgsZl/zkx6gSBdhDT9EoI3heW4mdPGybTaQQF8NHKY81
dS4VFErZ28DjipX4Qcms8xAHthEKPtK6772rxZfxyqDI9HSEuNGZV5YSL3T9K2z6zEDZbiG4PVaz
pYUwbupIynS1U0pcuGmahTbo3L0uLh1Lvp8azU3BDCrnkuBKFInk7hC/LHs91JB65ubRbA++WduR
f6rqM8UaBBWlgwIn4VdidH8kWMgqkQ7CiN0+naECwc4ooiRYDbMLO2qXkRy0V0FJIoTZ3D/pk9sn
J0PEKLJ6IS5EcKFPz1ojoiZEqHL90mWJagfRHRrFd2YZHysp3WFv6tEnokW9+Zd/SHAXYrlQaCSZ
lYwBTlkzpMzuzTOJI1GbUySDCxkJ8VNZCiEDG6FmfV8KiiBrA0HArfkn8KlcpACCf9QDNgIVRWKr
N/RmctGg2VmuOXjyTneSne99JmQAZlEH0RvqK1zIUOquKsCrO7tDcagmezIeaal6hnTSlL8vjkC3
f0Txi5S0UtPKmuEPiaU5JYi9Sk9BwmQWgtR87al9IYgLFWNslaki4ZoHbYI7W3D40p7oPvXy/Sdw
xy5EcSFC8Vu5wTIUXL1/Achd7r9Q0b7Belx4NxuXXgJXeUpzTMOeR/TtSfAt6PYm2Baa3b9yBMrF
hXaKBzWbC/OZvE8rN9VeI3rTZ2+5CBpuPQC968NFh3TSiyZM0Q2sQ+1eqrKDpub7jImolUVm46JB
ReqxYwPuiyT7LbW2oX/3C9sQDUGv37jvynDxwO+KBGPqSFSa+oqOBjAXdh1G+0396yALSn3rUfVd
FBcaQFdX9740v3ErZkvoAcmAzwKz0a1ZfDdq3wtpYfe1aJB17WuhRIEtewW4XQBpv7wuohjFkSSS
zdCmXew/popRvRqmnO7r2P9EF3wuh/wji9OQVC3ty1nDJDWYV4/MVkpJcZTYAOZnJAG/5zMDUxci
ufAn09zMCyVA+qz8HMleLw6BfDSnb0U1Lzget4/Y2uWx0I+v1WulyljaoeAz9sV3lbU/syYUpCxr
Xr8UwYW+oKFJXAUwYdsSWwr3iXmcIe11Ucdoze+Xcri4B9RQORp7vG6S+DAW95M+2aN6VUjOAJig
bauJRHHxj7aaNMQMovrxtiidzL8f5dAxNbcREtqLrMfFwCTA/LwRYaBkUvyXuqvtTrWcgllXWSHq
6olEcVGwjkIl6OYtzayXbDm1R+26SZp92JQCjxAcYJOLg3qm5FhRxgXfUepRHKfI0ryqKvfbX0mk
DxcnqkFJ6oBATDHaErmlGshzOjsRTQ6ItOFChFZHsW7kmHMfrYemwWrTTzUSpQ+z7/J55NK3uZiQ
aUDRGQecIUlCCJhAnQOA3uoWFdV8X01mfj0W/g3Ol/WDJFHt5qFveBg62aGHLvgpAqNaXLOcACbN
kBrcLiHGwYzkNFWKXTUHUzSKSASRyeLCBho+WS1PCIP+EyC+kmvNqZzsPH5LR7u4yq/bvXVtCobD
V1PdhZl5eqtU1v2M/YFbdpmnuhFwdmztCJ5Dby7oE2aLht/XldRBUQbMAezCckcOezFmNFU4cuP0
LW8D23zbPgL/h0bvArijxpqAkt5H3tl46g576x7WvKjbO8xVvfGARVTy819K5E4dYPRBukYJynJH
fTdgNdpLnN5RUqf38Fhwm+99Lggn6y75riN3AI1Ckfwqgadg+9UaJSARXCPftjURHeZqcQENxn++
FncKc7Mom1D/45KdVx/zXX9ovjV/8IPHgwg2ff2O+UcYX8mIdNDXBSmO/ABwhVz3wvhGwkHwa9f8
BBAqMg5AdIFEDYhZPEZXH0ixRVq8GMr8RskDO2yuO11US1jX510Id5HlYyp1rILxWH7L1G9R8TT6
J0M695+pCy+14c5UZYXMaDEFgxuTUiAJda+lmgqioEgZ7liFmlk3QMVGYSSPj0NA3YxoLuh2fnTW
K5VE8IqrNwyYqsDWQwALyU8PTRMFX5qG55ZMTpS89eRbLkWClGbduRdCuPRp1JI8jwz04tjJ2ite
dEoc5SFDJzP0fEeEaPaH0uXDhYY2HBpIGMkHG9tlDh+yhGCSGdcIeahGG0yQgBwonGSvHNVXdOYU
LFQBC/F+Ozat2xHE4WTerFV4qog+N4CEOyFtq5XfcXJnYXFGVIyeY81Hvd5FcLFozKdCL0JYsVXv
y842I802sffm13vA6k+/tvVZrSoQ8i6Ns6JSM79hI6rFJYvNFDzUTWvnU8A6Rx/75EamKVDP0nDy
d8FApm+J0QSvtDTiKwUlo+P2j1m9yhQVyNBA68HeE3fsdLzIyirC+S5C5VQV2YGqnzl0CwncoWMy
CYEfh2JNgH50aR2C8BDm16lRAol8t63M6mdciOIuMbyKhpHW+IzU3BfkGGDLW5XBqpc5IKm29U9g
Nuszc9X/bMd5DUALh5pQKzt35FH/rplP8su/04dzFCAb1Qmeq9lcNp5oYufGHrekVt2Nym0n4phZ
DY7v2vBvypCBjzNGE+McV8NejfQnqTRsX28Lxxw7R80VgXKr9/9CHp8pjn1Qywr8YowbO6R7BpKM
QLMDYdBad3Gs9AGODrj6fDk8mlQpJTXuycoDquCMAxS7vT3cxc/pM3N1p9x/Av0FjvEukbs0Mfys
9+U8zVnLhm31lquk0l0Vf932jtW4uJDCHd0mSuSaMA2ztvRcVbYx3hoi+Ov1RHQhgzu8U9xIaUzm
wLjr/tuYKb+YTu01R8RGlwpS+XWfeDccd4CV0K8ntG/hgz3wtpUbtXie2JMpKoSuWg78ZZjhA5uI
xsPYpHTEKPc8cjHkeHH5Zg9Er16KHSZn+098o4Uk7noe2lg2BgODK032K2wdw/rVJYJi+Oq5XYjg
qhopMeNC1nA9gsfXHXw76c4YdbJBpquI0DpWP89CFOfXbZvqlRwh4OnDdTB5feGq1kNnCXKadSnq
THCoAz+Gn5iiEjYUDAab5RjjZeqpNkAoZji5qMuzeluAFtmaMzT6AScRSA4RrSkyzrgbfxeYdgRe
jRfn4DqS2W2uMZtNnWg/SyST8wclH/AQx1Di3NDy4tjOhmvzl4Fyrxp7uqjiuuoZsCIITEGABWLW
y2wtQcFGM0rsnIV+cLCi27RG2T9XPYvEO8Vgu21XX/1s79L4powMIg7MrGIjXGIPgGYs82NWgQzi
71F9ZvjU/+nEY4mXRkuqyh8yYJb/AlZI89olu34QJEWr8WEhhPtKfTn6aZoiKWrYawN4ogrqxIK0
aN0T3hXhjm2gdFSviw4DsP5V1Ka2aR1i8lQ1gAvT7OFTb8WFRtzJ1fI074OO4Uz14VUXfoXD7Hrz
M4M3y4/D3UhalVpZnIM7h/ZyukMc/2kak2kbVvT073xt9sXFEBEKj8Pot/hAyLxiYhcpBr9SG29h
QSgSnCD+6dE1mtW1Pbwty78UM73Vj1Hz0MfqGgGcwqogDNmCeBrVP3QuLhUyqD+ofahDUGo+Y7Ld
LqPslhjJXQl6raEVhdhVB1+I4+xXZ7gUQYaVneuJOLVluSTA+A2r95/4TAsxs9aLzzQNUiaPExp0
Y4ZVa1o2O5+qxGGYkFZiMLBtS1t/Cy/EzUduIY4GtR7FBa6n+Oo/wLfB2bhqfhTHFEWzUFTqXP9k
WLIF3aqlAvvnUpqR0SLRCHg7euypg4PPDsl4k1e1U9PejuVPnWD6Lo4/wQmo/uq5qxoRcG11blkm
tvaybcGVEA5GTVOx8Pk1Q+XJeIE1XyqFgVSiDS07Dcfp6Ff6tZZXwA1mVHS45uuHe3RfSOO8o8mq
LsSsLaIFUew4vhnU37H/hUqvASjR/PHLaIrgrGYbbUnkHKTGtEgyFMgshn7Q3Ix24XUWKMzdtuLK
4brQi7t2TYx2RBHFakOpPA9648jfmWhgasX3liL4AVilSOrU0rB/oqvhEewDWLRSu3FXRsiSdtva
CHyCh17RIkVnjaziK4XhcDbSWjpKZoiXjb6PyvHv8/8LvbiLF6yWEh40I9KjLnewyCVPkgPuGEPU
Y1q5fEEfNRP6gElYM/+wAS4iRVvlDWAdm/En+MBH61bKDzMhCdW/pNZVX4s6dGuvqAtx3FPX1Cfm
g00Yd/3eOs1rY32G9yc4i5wckySktGVBlrR6tBb6cXbM1LZQ4wrxnfSGVjkRScAZkVg+20dW6D8m
sUzsqS5egL0auGqdSp9xmoV8LjZOPkKGhNfUuch+seFOUT29/Mnyw7Zrrp6ChRQuJPZSnf4/0r60
x05d6foXIQE2YL4Ce+6dpKcM/QUlJx3mGYPh17+L3Pvc3tvNu63kKEfKkTrqwnZVuVzDWg4vMI4H
EHBrM6TdkxlWvdfNgMMzsvuqV00+rPqPC4HSLW2NiKbzEJaduFO4j0qBQtqCSnp7WSopi0VeKCcH
iR6NdUipSPLT1ErHQ8+0Ivpc9VEXK5F8b8rmONQiyGi1Emgro8cB46RRpghrVHYmOdyk7o3SsTDt
N9fVvOEDuulqgOPZbhawXoA0hRlHvRIKB7zqsi4WJzngOitoZQvoRdw2QfwV2XP0yB5UQwjrW0gN
DBpYGMZyJB0PkzwJnSbMkX45pt9Ye5z/vE0HXuNNgKTewMQoE5YhJkw7IbaocIV+qxV7YmbRLsvn
b+mU9dtUxPxeJ6Vi4Ea1OEnT48TMp1SHbNF8NZ/T5IsK+HktCY7VOXjhg0DeeEeC6RJehHHZQgPH
lFXBhEHIj3pMmzvWsrbxnIJZXlJFLnowp/mHI5riQdSk9PO2mf7KGN4+RfKWxmBOcWlESHIJ+uwC
NNCLUU6b9F7hr9a98pscSWMAC2ezfsKrpQ4xGS+E+bFN58jvkx7tIdHkWRgwom7/hbcqPLBViwC9
icmQ6FgAna5dSk9Be60NuIBYk/jms6bzjflF9N9uOy6FFPlWdUCWmZg2vL4xngiYJpP8boDBYzTi
tpxVB2mDoRxZANAFyfNn7RBzM8nT4tyY3VHM9Qkzf/6/EyH5YC3NLWukCEQwpnoSvH7QOlXD36pv
vFiF5ILtjiUFnHB+NmvjV2cN3hT/MptoN2sJAp+k9ExWbG6vav2A3jZOcscNARLDTBJkI0HMmqSJ
V6MtI21fYxUBtkqQpG/JoLOGJB3IQI0gi/cjPxjCS1RNLat64CwT+QYeRu8wyuxwilszBBNoPljW
BmXQ7NjOyaTQttW1XEiRvINe6e7Yxk12zkczPNRUPGcNTzbTbOtBHpaKI1p1vA6A7piB+XhbHp6r
MPevZVOewi0agZZueaP7U/M3hvomRH4+FG4+t2YHPXCKyuNJGIgxAkNj2p8rVj/f1rn1Q/rfguT3
Qw+q8KFG/Hm2E7Y10aA7twoJq4Z0sRrpgJhtVK5Tudk5BlczxrGm15q8oAfVDxELmgofrjgfeVhZ
C7U+srMxPyemOIhw2+b11rZeb++ZSoh08/OuM3u0nqcAk573RvxDzGWQ50NwW8pq+Hyxb8tXXMSZ
lduZzmThZNxi2w7boQMsmf4BvFS10/yNO70QJblTTGWT2k2h1WXGj3EcYhRLBde0bqZveia507DV
mnDWqvQsED2UA2A1D40RYWDycHvXft9i75IIsM5lkhy1EFMSNM4gAyA8r352LRivGn5AZjUY4++h
dQAM85Tfma7mWZUqmb+qExdiJd9tzrHZxYWWoD+mCKryy+hUe7NRkVuqpEiOu8nR+tETSIlQbom4
5ZtsCNAlqdAHhRi5S8rW4tid4iI9W5o9ByDbLr0ZQwNerqHKffu8VvUCmW8G+DgbEKKSllNu6nOn
pek5BS05ae/rerMM1xqGwjGo5EgqngMwLuwY5KCN5AONE0/rk1Nf/UIAr1jRqr+7WJGkgHzsp0LH
A/tM0tR3Bs/BJEdo+CG5o8Orkh90LauKkJEtlPSuDiwaKWotWqNNHa0qzlEWZ17rcD+Kpy3eVwHK
98fU6n9GRu7NwwNtoJj9fezEm785wrcvkNxhhjRhapgxskId3abxj7rLC49aidcob6t1xXwTJWlL
qVkYxBHwInPPHgQbt7Vh3+lFq1AWlRhJWaxMq0JbiPyMlhXfjsKARtWxarO/ecVdHJ2kKXYtjDSs
7fxs085vAflE3GrjDM3u9vmoViO5piaxnYjCcs+5+cnUzF2tWUH4NyAXV3oouSaKmDyvZpSwzGyf
WB7wb02ESDbArcu7Ilc5wlUjA0ARcEJswBjIJHo0ReNl2sfpOYpNb7RPpN7k6Jku3I+lHZREka9b
DuLdnXIhTQphaMcj0Y4sO7dpbmwKN7EPBeEbkAdRz3XDh5EkKqS2ZbtuiZTMem6bzrK7KkOIfqdZ
r+iI2HLSeEYeJDZKXNWuIj9uq4lqSyUzRirSonGEZ7ZBm3/0zPSZY92lfeuDlSYYADI8U0X6aQ04
ennvgq1IxxEyeeZIVEXS9ClAsIHHvimdfOtoR6dvDtTYt/qPpPnKrX8clu/6wv2RRUERsqNb3xF+
x7STnt7/zfrfPkYykyKifQzvgkiYAmHWBI4uWG8WHuzxQRQ/HF2R1Vh33BeLlwwGbcdGz6M5PZu8
2uTRSxSnd3Z8mCPySy+0+wSUtxmvvWEettP42Ck1bNUtvMmXG8rmEFnMTMeNSNFt20UfaWxuWaaq
Iq3euxdSpNy6KxpX65BDOtf0Z6I5ARctBoh6z6UqANd1I/3f+TmSkc5xNzXTjKjcBIBrNPn5kHq4
8DFA5IWqThvV3knW2elzEw0T7qGur4NqOmvJHOBiUkQSKimSRTa8bUUz44TKfPBm+pxP7TZL/+2+
LV9x8c5oTH2q+dymZzbaAGDQgkacO5rsXKDojdRU3HnLN1/7NYDEA44LLfjMXv6+ljaYnZWUc5ac
CSu+TEX1dbL+GPz4WoJ0eZdJ0Y0GgQQ+n00MasZP2eArwQbf6/W1FOnubkCWRRgAxc5oMP2iZ/90
PDxqZb11etXL4r1eL5KATGXhD/ZM0rXQYDxMx6R7KZtDHwGF45Xqv6be13vVMMFKIexalKRwwi3c
vohZ+zLQzrOjrd5zD/HJDsideXqK531jb7LmyRxeAfjsseTptgde39O3lUq60YgCYzWYqj3boKpw
gYlAhycWc7ze/tiwrtcpqUiO3v++SVEmFb0b+cQEboE2Ay2S8EEhaV3dQYmA+Q9io33kWt3Rnzla
KXWrl67qAz6UpWdlYAm7vW/rGvImRNJFhsdV3nMSnyeQtQ0NP3KHH7OO7x3yzdG74La0ldIAdg84
AktyFO8NImkJGMIjZvZ5/VI3xOfYMr2ePCCma2jzcefIa8bwaSr1Td12n210SynEr27phXhJS4Sm
Z1aTT/G5BtbY9lxsxD7+gXdpv7G3+ywIfevptkSVQOkM574ftbGY47NbF/uCxFuuJAdfyVose2rr
OkFNDfjC5rWe9EAWQh80LK+2H4SN9tBuW2dVELVIBLskqI19qGlIl6m6AldV50Ku5FzcpmgJTWxY
AiTVsddPlZ8Du8P0C/LH9bLrJUpqE4kxjbueYRsHdPtP0Uc2Dncdue9YjqlKttVZHZQOP9w+PNUC
JW2hRmpXZafFZ2JNnm58G5+jiHmdeKwebwtadV4XOylpSajVUZG5aXKeSP3FbqYCQ7G1DdpUYQPy
P9CEaQe3Jf5/DPFNaSS77+oZkLDchd3TlHi93vq0RCPX6IS73HoQhk78zmZeCG5HbdCeRdo93/6C
ZfPeXeZAkltQr5aXmLS5c0qm3gR15Hm2fohHt/jJvtwWsELWtCjNmwRpV/sqyflg40oYsmHbsOpp
qKl7CEnEn8a22FYjkjh29y1O2SGL2hpjmCifkXr4QOZoZ8QDmF8AJ+Tf/qr1o377KGnfMdBdhqjl
xefReKofmbCe59cOqDe3pag2V3qPsCHkXHSIY9BA7tmvFi+86tttEevG8bYQ6QnCWDmKqByQtCT/
kGTTZeaGfI8wpN6q2uPWfej/JMmPjalkkR0l0JR2/pTUZ/vH7YUoTsSRXhmdBVZxlnMsxBWbMPwp
aOJRM98OsarctLplpom3L2q1OoY7rx31mHGdZp0VnyvEKCzet90Q1NbJbbw4VtE3rcvCIBp6PW2A
XkrHYzf93GpdlYMa7WMoDi4agopd2KNe93p7+1ZVDZN7/xUkn47eGdTOC/RKhOiHAzvFRhOaB7ig
v7GbCzHSKY052LW6BK8mB3M34fBt1H+Bt3Ie97dXs6oMF2Kku7RgNa/aEtnrkrcPblX6Y6l/S9tP
DEd1W5Jq3yRlmG1w/7EC1aYhme7iyvCAeR0gfbL5d2Kkm9PK4GITG/VAYF4FzGGeHv5TmOn2tpT3
+R+42ottWxZ78Q6kQ1wK0WPbigigf36HmQTxQeu2cAqGCjNRtXHLEV7Iyirk48ELgRz50JU7YiHU
QVdJBiwvkHncXpbCiJzl5xei0EZbWTOFbldNG4TxPQfLE8VxuXGxKadBsYmqhUlO2wyLZtRCJNHC
Wjsa/GttGqe8nf/lmiTHgFFYYCUvJdUl2x+C+7c8oU5Ts89Rp8h8rtoSIQYDmLBuWTJH59DMdtrG
8fRzRIpa0DnQSO5FZL7P+0TRXLp6UBeiJGMS2diVetJn8KzTxgSfLduEGqhdYur1jWIDlw16F7hc
yJIsygH2N8kwS3Tu8Uoyhjioh11tIc+Y7Bsg1QpyDMc/ngODeV2IlMyLRaVVF6OdnYskrnYFdanX
ds3HUA+fBaunk8Ei63Bb9dcPDyMLAMJAjCY3/KCfL0WWseEvmh55bYNqRr01tUC4v27LWVV68iZH
8utzXpARqFXpWXOA6tGWO9csDnqkYptaV5A3MZJfZwlat5wlHRZnoLKPh/Kjq1WfljGZQvxjO39O
S7wc2Js4SR/zwu7DOYE/zIvpq+t2exG3O85UCVLV5kmqmDQthvZmiGnTBxYCKS++m2PV5M+6vr+t
RVK+xOAWQQYiPWfWSSt8jK37AzCcGMZerY1gd1yMijzf+ov2YvsW5bzwu3odJ7SLkVa0dAEwmyr3
aB8GadH4ZKjOFkt9Wjj3GgPEmaYiHFHtqeTz57QdqlkPk/NIpmNi5Sdwt9yRpFak8FUKKTn7Oemi
vs5R6bUK5mvpXZ2B3fI7xmo8y1aETipRksfP09S2MLIMExOfuLvprE9d9ECyHSeK4EkhSGZ8H5w4
q4noUGGt+shPkvQ4T8kj4D+8RMuOTjZtb/uOVR9FCUUzFdr9wdpyrSZJRbI5zVA8rvRsO+KmrFv+
OeXcK3IVkvvq0i5ESf5jrHM8BwZEAnFyh6EhdNh94uCzhBM2VczZq7HUhSjJd7huxEja1vmZ0R78
nHdJxLdmagbRMP4UebKZmcIFq7ZR8iLd2Md5xbE2s8r9ht7HZe674tlRwcCsWpYFt0iWW+UdgWFf
hemMBD7Ug/anUAx+35OtxhUpfJUUybBEEvXTGOFCEU17l3SvFJcXaT//heZdLEU2KRFOKSbNUfeo
TkKAo9U8gvqTqFjOV0/mTYwM7cW1kNFSh5Mw9M+z6Vfhi8l98ecEdbisLqRIZlS0fWOBnQxltprv
S77Jhg0v2H54/Vd7JkN5WYZwO3uEG2qTu97eFckJoOAtebwtZf34HZMAz3+BlZGsJ4rbcirFlJzZ
kJwig3zKLd0vGhW/+UoFdtm0NzmS0UQtTaBlyLD8JsqI9kDlC1y/nbwp6P1k++ewE9filmVf3IhJ
51RG3BUJprRcXMEUwF0a/2hk0/fb27fq5y6WtWjkhZwQsxDmkCEt6BoA3U1SJP+GgEC92yn1AYry
N1fThbjlcy7E5Y3FrdGIEnjwXWn6ufuxS05T9B3Y2bfXpVILySsU4Nsq8xzHxag1bgxWbhsLL4MW
3WqKJa1nVnEZob5hoDdNbvNtBpe3rESNwdyxHQmiY7mvDqjHB0mQKmSthmZvouRm30wQo5qSRVQB
QMUfpN5ZccD5k50NngFAKq4KOBetfvf2uRAouwoOSLyQo5zBpwSwJLYONCNVum89+gMXuOOCIAq5
MknX7TzpzVigwuZi4tyv+/Bbbw0vDQpF1ojcxZOJ+Mwfom7LHRW09urdeyFaUv8hdQBH1SARPzCR
emWWnTp9fM67zNNEfh/r/S50yOYvVNNlQM0FvDbFf9c2MGVhrs01GDpqPTuw72E+HjrF+3FV+y9E
SDsa9wwJuiwG6AHpPgkSs53D66Clg65Yy3oV+EKStIEu0IdB+oRpFNShzPv6QIJ063yoRq/7qu3K
oxvQh9u7t/zCdxp5IVDyIKIZKmMOMXhDgJqEFMp2HMKnWmyyVIVm+5sN5pYoyYf0mlM4yZQBT8su
NEyhV1oS1JTPJ16R3k81Mwzqjv7Kksx5MvMKZApGHp4iXN9RopeeHjfNh4Fb5pcQfcYBhrULtLLM
eg+8bgrMHU7ywtf16RcKwuF9G1ZM4QPX76yLvZKiFpHpA15WgGWaPwJTuD7U22pHA9oEw6ZaQOUU
yqA4GioBk7aNHjEkz9DbifqgiD0jbbww2kz5020VUGi3/AygXU96uoy2g7w8Ri3QeW7s+9siVh3t
287JqSwUj0oyFcCTcZMh8ug0nJhWHrtMA73dc1o4v1z6WFksuC1VZU1UCmYa1HqzplvASjYigD8H
ecaWfLAf+88YLdulr5PCmFbd+8UyJVeUEWOoIiA7nEFDwvy8tNOPg9uNu9vLWttMA4U58DiaDgoh
ksmmJq+1wtSdn3P5kVe/wpbs8Y88oesBCOjKiQe0VuX113TkUqZku6zPSDJp6RR5tTXvu8jxS2cM
UlNhYsunyy7iUoxkYXpkIjkn4Mu78oMeCS+md5nwCuAaVgqXvnZTXUiS83ODoWeYGFiQz+bSm/Iv
ReY5Xe6NWo7Htq9sJFKc2e+g5yJQC4WuFYxg7tacqTcZ9+lX0b9aQHfrbd+NfaJytoqN/O3KLuTl
kVZygtmBc2rvifMjHX6is4BFu14VGK45qct9lExMd4uZtmKB2AIIuvvZDr9w8CJ6dqLEMFkzrktJ
knFFwH6kFcMlPMds8ishLH+yFJmzdRnoq3HBgWiAzfY6lqCABLB57WKK3SI7WtoRnG6meGCrZEgx
oOFmGbFjIKyNc3JqrOzRsUzFzbECNY3vByvl/61DSrcU3CZF7eKqFR+n1ks/LVDT4mR+0j4Xd9qO
nfQ9UxQr1h0EcxC0O9S15dqsFdfDALTu4pxlx4R+cn9RVV5HJUE6/wxw+MRpMXfdPEz9t9YKXEtR
BVk/mbc1LF9wYTQYQU7tbEFdCbv+Z1Xq1LNiR3E0qlUs9nQhwyCj2eg9Tr+ZgSYZ2ElAHEVqdN0k
35Yh3Q8my52yjqDEYLVOjnprpt7oDi/z3AJaoxVE1Um+KOx7p/0mT7obaJmUvZ5iSSZgYXflVuzn
D1kCxNsiSLYqLpjV56Ghv0mTrghusrDLdXhSO/ulR0Bo2mq5T8mjEz9Z2THDvI0DnDDV/afYUzkW
E2Xs0JkgLnfju0gEBv9JxoCrpkVUUiTXIGhUVA2qVWenCer+EKa7Enx2YabaRIWiy+HYTKO8LRfo
RVMT1XHOJ21f2qr2S9Vi5Jth4oUDfEF4hMgT/HPlPPfPgNbybgdD6xfd/9SByl6B6GU0FfB0jf5N
D7+Mr6ZW+aEZGN9uy1mPF97kSL6hEQmvqLN41MkI9MyrUHbQ6UOWbNLRD5t/Z8Iy2lTc1POcTdi7
yKleMRBVAEGLW15sEx+xugryTHVSksOoMU4b58vaiioEaW2JJMiQty9gEP9a0HR/eyNXhZkga8Rd
7iBWlnScMh3TAjoHKvdQP4UtX4CMQHTJkI24/3eSpEvQ5rMWmfoAoA4cGel2JWCr2/AxVeEurqrg
xYokRe/D1nEnCo80VWRbfhs1RHXgOKRfJvvp9opWL48LSZKyJ2U5pCTFQbW8eA4rMh5Ea31NaRgq
Dkm1JEnbM1JQI3NxE44xq7yZ0c9DZTZ+OdKA5G3raaMx+bfXtvpYw9gw6EfRTY1ivbSNRjhFfZtg
ceFzeF64COKt+Ul/zD/TbbuLguzLbXmrEfmFOGkvDUBlsGlhyJoq7WUCjyzao4IkB6IQrT4Y6S43
zIAQbXNb6qr2X0iVNpYOdThaA4KYuSqfDHCMVFa/rfPiqe5axYaunuGFqOVTLiKN3BQiAT48MJDN
ziv5sYv3IJf1tXkzu59vr0olavn5hShdL0FwVyACsM3kY0Hop1Bon6iT/3Cc+ZCRSOHzJVWxbZcC
oBjsyagUEltnRIoBsklkE3dF+AB6H+M+Gi1032e/tNB0MDHnCpL6MaDVfTOp2g8uAeLv2LYJ5iHb
sfPYFDVfeM/6x9t7IAUm+KilTRBTNYwBuwczyNLRulPn5Hqs0YfRzZPIC9E5e6CNAzZpK6PWXZvW
jVfVyUMyusYeIBOAtmnjod4mAJxSHP0i6i0i+++nmEuPJNMRKlmS5zNDWgO5J3YfnG5PzQ9JEnCq
eMVcK/JvEYAWIcAgppYD+AJptZNZ285o1fQhSR9BGNWybzN77OevtzdVJUXS4TY1WzE7RH+Ih7nw
zLI9ENp9MshTmKgqRNcX/PsFSTrciqqo5shlD/MEyJy8a+IgaXK/qIohYAOGTQlzN3U2q6gwVHKX
n1/YztAmYcS7tnqJ6lcyPyx0c+U3FIwaMXmhqnltRTFATQ+2blT7gc7pSvvpNg5KK0aBU5s+Ju6v
fEYMo1CMdyKWXw9AZQb8QMeAK79eT2pWYgCUKX2Ik2DmidcCadRQRX3v9MJZwK9RTHBA/UypDDDW
D6TTrFJzH9B87rmD62vTZrR3wlAZ9XILXFkSBKGkBRkAwqbo0LxeTROaAtPONn3oNv2dAf4kEORs
wXUfxPsM/LvNnilMV/ZtSEmyRRzgLCyHIN0gxUekY5NeZT0k2j1gH4g2hYcxL+qN4EYd1FrWYyjY
eZzx4trQyX6gI5k3owHuQARv21xD8HbbBq+dO5wahqcARoZyMDpUATUmOZOkdgbONdafCvp1BLkn
/8hYjzbYXRwpsi/Sqf6WZFPgziNzgfM1pSuZhwjXhAmqUl5jKqx+1dwg78LAer69IMniHJ3oFHM+
6Eu3TKBc2pLFRakIMUWEYZ+o75PUq3vAJQx6Vh+4AXQXq+PuSatBajvUmWoiRjIOB/V0aho6puZd
AgWW7wgxOHpvxBPsr2DH3Og8HpPY46lqmu+dHNOEdzYw57mgsLyTM0J0k2SZ/eA2WlBp4a6jP3X+
Z1wB0AzY+TIgoiPfgzFJOeczjsLU+4rSB8P0ub23v1gqCpb360AkCMsD5hNeDMA0uzY/ElluU2Y5
OYmy+jpEd1bSP+vzz9v6cB0JLsuwdFSakbhCyo8RGc9g0CxeAkXD+Wm3uVe5fOOiujMZYq9r1I/K
bYrSfWSHCrOSqkm/xZpwXkCNgWE5oJe/XltnpF0dN5F+6gOwOlnb5Ag3lu94wLxyox1CVW1x2asL
V7Ys00TMxFz8H1bqSkFT2E5lXiVCP9HqE4tf8kHh+G//flMeo2sojQzKYv1kGc09Gr99p0r2t09q
VYRDXMqWaRbHkq4vw47JpIlBP4Vad6djVtWwFcmsdQkOQduBgbtFRt+JMFicO1Oun1rjV0s+TprC
xUnF+f+cuum8CZDce14hhrQENU6I2l7j6J82qrwRIKNl6J41XfjjMPq6+8NRNSlJKeFFsAucGhDy
UIIErUGkvUtYhO7qPLQe0DByh6AQ+P2zhjyGxtBQ9D3rjW+owm7c4a4Rzp3T/IwxwsNsrgrdl9vi
WgsRHSN2t8gC2A1kumutF3o5lIKG/3ehZqDvE/f95j9vPOfptr4sv0wSZqONBEsGVOjCJ3AtrJq7
LLZCu3rUcjPRN4MY3WMOnMcD16tS+INeWsTv7bw82CYwKFRrXc7ySjwesbjPgIaF8BK2J1UTcsoj
nbvY8g4jljUK1W5hbjrjcS62PI+3WvWau82OahTcJCqQlve3NpwLkPJ0ZhKEYrq09KijBS15WSHt
+4lmJ9tovAhisydL1TAoP3xwbZtoScSdai8GA1r1612OQVQchTQfT6AjDXfFpthNqYfnF90WYFIv
FKkxiWgNiryIY7jUKObxl3LDtTiz0VojnuvxNH+ct9MGKANb04/9ZKP54ZZ+RG9p7WXbP7cfiEVE
hmATldflMroWW9RFFYUCYi2vvWOYEt7VW3Gyn8Im4IG91ffcG77dVt+VM4QP0uHpFhxHULFciyyT
Fgm/iI8nJ3mxK3/Kjwl6ZkeyMVRVvHdRJzYV4QKziAHHbQJZ91qUE5ed0brteDIeh8D6GqNeFAeZ
XxEfafxtpEzjrywNFuFSC7UiGxG2pDM2ySxDM7Cb5uRTHoQWuMN9CgSaYXN7D9e0ExQ2UEzcfQj5
5G6odhAGcHG74TQe6wMedgHu9UN1YKcI4+q3Zb2PX/Gigmtb0IoQGMkswGnCidXVRrtglM7n0WF9
UGHMc+tWhR7MtmGoHMy72wqn5gCWgqEPANVjuVyZGpqVOU06nqb78L4/dLvCb0/h3vbiD0AD20Rb
cvjzFUIjEcUCWtZEmH6tJmNeNqPbwtRztDZOzwJs7133NVWp4/uNXJiUgD+vg3YPjYCSNg5jiOQw
zwCVOzziMd45m7b+PHWK43ofgYHH6FLMclddPL17RgcNZOHjKT385j49xT+Mnb41g2lvHaIvt7fu
/c2/SAOnEjImDoOdSRewRQBmbBZYlGFFhdeCjtQd0WKYzpsUuTrPCEFKmZ0TbGekwtxQypZ85hTn
xK5TyKa74a7YhAdjZ25tEFLmf7WnF6uUDDvHiB/qZBWOToAuamZohs6GqEa3V/ZYVwkk572Nx13a
HZPGwbRzkX52SPLY00kFO/ju8YANp3i7I+JFe/a7DR/smjtaM48nvd0mQK4GvA5XNQy8izAgwzKg
ogQNNy7eD9cqNM1NPfLIdk5Wxg5R2n+Z8P5utOZ+tEF4grklFDdu69Hi9K+DiuWORQgMfGfEF3Lq
wwK0UqaFlnWaNft+sEAQbAy+Y9QnICA8oxtuV1emX5Ps622xEl7Ycu0SHXAHy/Mcb3Nb7qUPc0sU
mJWyTnVJ/HmqNymYsxzgFQFi5diZ3cZpAKJnNA8FIi2q2z/MvPOT3g0iffzZoiaLPLtfhioavhVX
gSsLoQ5eBSgpyZ8VgSnFFY4QJ7RDFGgHtNqN2erAXogP4TLfqtiF9yHdckNaBgEp2u/r6/q8xUKH
qpW5OLV2h+hZZ5hhBO6jCx4Omm8p2m4HD7RIaDJbUCFZ+ZAO4UviMr69/SEruo3XNygikQQz8WqV
zKyekiwdBCUnsILsAU0KEvj4SO2X21JWNtc0gOKPLjPQL2Hm5Hq1Ndo8+qR0+hPP2JbOeuMNk3Yy
Rt2LYq5qWVpZEoQtZ4h0At4Gkn/kvK7bhkGY3v3oJ/MU8a8ZLRQX2Ir1YLuA5aQvxqozSchguVUa
UiSzRLOnzK+mfZX4Vex4JvpkMnc7JH/UF/PbbK4ESp43DucURPdOd0rNu8L+oBWnerr/i1O6WJOk
C1o0Adq1sbtTmO9EArzMfWN8Ds3vfyEF5SQ8qPCeQIhzrQuO0Lp8EmGHO7mpzo1RZfsI8Fh3ESaV
Ngz0h4q32/sHK16HSz3wvwLlaTg9BAgunfT2VKdsT+Lai1n9IxLZV853mPHC9XHuuDc7833I0+NQ
jxvTjTag/VREWe+DLIBQoc6EewR5h3eOjwAErK7SmT4U4mUWd3Ot0JCVCBXZzuUPzMm04divd7Yt
8EbMuNOc4kN90J/TrR0AO2XYmIG+Fyp44d+FGen+gKT/YOQyGwu6luYkxVAMLbBHvBItsM3TWArP
/j60pwFl0OeR54ccyPeo+mJy32uN+/zF1L/brR2gcuCDyJqEqMW2+/qlKTVfgIjlc6ZMjS1vKekb
QUiLkXfcb0AzsySjwWixA7wKZN3NyUMm0xsbv2trvwCgb/zETU//QdjrbfVeO4VlYhaQ6L8pyR3p
FLJwDIuu6/qTaVcfNOOTwTQvB8+SbTdbff4yEnNTdtS3EoJJG9VM/Jp0CiVDmmJB7H/3HoqTnrYh
h/MLX4YAg/A7FE2HyTM27S70TYXGLdsnbS/SZyg04B5fWPWkoCWnrKGpGbanqKfUAwTh1ynhD0XF
RWClveVVvVAELWuh9pVI6SbJu7lGrbbvT4brVR+qY78fdH/clh+qbe1HQatioFMKlI6zIXHfdRPv
TyW6Cl45d47U0fSNhvbEqYyOYxXZQZKNOFuDdx+qWP+G4Yf7KGOJIiJeuUOvVr5cexePDE2UpNJt
0p5YYWVeo4GIsR7iL645Ec91GhXOy7omXRyuZN+Gm8RxGQ79aTouKQqA1uzdnektu6wK9ldubOS2
AH1NFkpn9vtTLpYm4og5Wq7PJz2DYcT1BnjLX6qpUdw8EhDV7zv0So6kr2ndYk4rafnJPCNT5790
52VWcNwWT8cPWRAFqiTl2pFdrktSVjcqwFyVjvMJ+FpPk3VfJO6Z5e2zo/8ZZMl/V4b4wMBFRxeK
y2vlQJ9+MzWuMZ/QurAxu9SzrOnL2KuixTVrAOmTjrc0rjAkCiQ5GZkSMGaa3akNjC1FrowdyhPm
BNBZ4waqDN2Ke7kSJnnvCumOcSyn/pSbwRg9jqXfYFY5OyXGn5vWlSAp8KG2NUZjZzQnO2bHKvzQ
hSSYLXvfGc+3L4cVhbgSJMU+2hzp2jw3/GQU39hraR0jdzer7oAVa7oUIr9kxGx1o2XP8ykR0aZv
2K8yN05dHilc8bIpkvOHGIAhAZbEQfVueeFcGG0Ztl2WzlA5EwGdD6TPx0IAO6F44ehKqkK2HcKH
27u3vrA3iZL55gWNa4fq/DS1d3bj9eUHJVTdSsBgIXeJPLe75MHkorlL27EMRe4+VPWdPeuAWdmK
uXACqgcJmC7G0sa8b8W9qKSKB8VaagXvcLB0EN1gpi2bll3Gox1Nbn/qwf/tTdqvWdjH/0fady3J
jTPNPhEjaEHylqbZZnq8NJJuGCNHD3r79H9Su6thY3AaR/oudm8UMdUgCoVCVVYmarmOPMUnJQeO
TL7B1MI9RoMFcPVfFSNmK5GO4v0HnVVUyth2mBznhSnPTX2qpoWggqR12r4bZOtgqVPySGragHs3
jvaqmYdeTFL5ru7Nz1Y9Dz8ys0+9JtJq4miFSZ/zAZIM8dB/zw1rPipxM/hAKPUPSYyWZBJX/THv
wizIlCp+6oFzeqiifPnaW6NI0ICTbUOPm0Azdm1RYqr+0j1LpR6GQU/KUxjHn0Zi+qEGsrfrDsk5
zhc2mNyg7OuuKnKbniAckt0aMfr/kxJLt3kbx05s9v51cxz/R55tGag9oxCFPtDlkqqyBKtSNJRI
t6KjBbiwQrsPpSEYaOJZgRqsCpgKMeBfbIjXsd/lQOpTl7vh8sVSPhIRSxnvu9lrhmqt3dd3ZdlY
oyrOHx4qWnEnYci8w3ka3Prp+ufiVZqg7/RmhokXabx0ZU+19pR1KFViS4Yh9EEa7JULnivlK6Bn
jjXcGW2LTFXzzcV+6sl46o0a8Zl6OvS0lNQWhE3Opbb28H4RfqJ7yw7djXJrZv1i1ycL6ok349j8
0MNhL01j4ssDeriyGv28/h04gfrC4vrvm0C9FNqydD2g5fM0PKno39XJ4JWt7Q3xLXD195HIg3hZ
grky4aI/bRkET9FLi+U0dmaT4Oy17Q096H66y9xMWR+j8k7z5RdLcDB4sRNXELAwOBiAjclMTw2Q
yTm2OzKdKLgE4vlpGm+bTHG6ZNxpZuva5HZIErfS4931T8tx5Au7zB0Iuko9NJW4OsngvFXKdSI5
REW++2aqAmcWWWJ8OZrqHKWyqD1F5W08f0vtl2R5lEVtGeGHZKImGe0iawt9Oi1zFiwZujLNrRo1
7mL0Tt2nu5G23rIc25EKvuT/w7K1dmoQ4BT2DTBkFainFZmeYrmhXhyWZdAvg+RRWbtLSTf6Sab7
mZmpXj5oXy29EfFAcip62Mu3H8B84c5Uwa1F8QPMWNrbkektDah3E/Icmd/QdDjLU+1a4yRwXc41
BZdd3+qAc6ENzRwVCTzKY5al5SkLh6DvLa+Omw/XnZQTcS5MrAF/c/5B2IweHI3LE7GjT7QEjNhO
9lWaP2c09pSucK+bW/8ck0xcmFs9eWNOw8BoCjxXe6rQuh8K5ce4PBlN+XzdCu+7rXIjqDwR20ba
dGlFNSBUas1Ke4L2SDB2+SFNI8HtzombALusJLHAhuJ/TFBpO7UeldxoTyTHbd7HAPRDDsm4nfLQ
UcMgERVGefsEwhhbW9eExJp57qhmX2VVjPJrntq4q6zCG/Tygzl17pw1x8IWoe54FTwEyzeDzMXQ
ZL0CSYK4Pcm5Me+rUCkDcMcmzyRX9FMqZXdKrcQ/aD39hCzQ5EEFFNdoE1d3ihXGO6uLQJjWhroJ
3JG0i3NSz25aoRVJpw5dHVqFvpSM94VtYlw+7J8bqwe8TyXSiQ5oWl73B+5mbdbCvKzATzcp4YS3
YjGqXqYdivQQZbc9eE9BpR+ZAvQV15oBNUwUXHS0Bhkfj2d8hrlQoYpaWi95R90JJEC47N0MLERt
C+IQRZSkc5AVAKsA5b+WZFDQJIxNQvouSaqxO6U4tTsKPg/yuYNGlzPkjuw1bvUBIufXP6rQJuOS
ppwkbW9VHbAqJFB2hV8G8/3iWg6ww559ENHo8Er1F2tkPLKTM7O0SthLPlbPw33qlW7noJC4yrir
TupjzkUE1+ecOrDtghsZTTANLSMmOiaRYcYNPOdk1Ni7qELGEiq3aMqFoJqR7ztFFLk48fHCILOP
eaLTUg1RobWWQz7eawWwcoIUfv0TTAiGCQuqDsp6n7Livb1cVBHpczwl7eMY3trqIamfKxEsjXMI
LqywCxnyVpfwWD3pcgl5U7WgQEwVT1SdrX1bR9SRqqFwlD7782bihV3GKSWAVagOleeTJN8k3aPe
eS0wlq3A9/l+8fYNGVdssjAskjTDGyVK7aNlDMqxg0K2YzZdcVxGBe9KMxXsGycFAR5tJeHHvYOn
EeOLdhJJDdUnuEYVfRyg6JM5hoT7x4KQVRw3ukMWQl8BOWyhVxuKTjvXMTfW2f2kGaFth+poP7wO
w06OQZXT/XnH4GKFzN7VEbLYumr7U6OglKy7in5owWs7Qa1LS3PBFoo+J7OFll6FbUb19mSbH6Ts
UdIRLSFQCa2+ot2DGygz9oJ4ySkfXSyPuYWqKCVRpeETSp2rxE5ND+3KELc4EUaoIuIM7S4UpSnX
V/nu7WMQ6DuFPUqyeoCp0d2w14LF74JWsLb1Y7ExxZIBTlkjCoAqzMsgp1lhVKB4Oi2kfzB7C5XF
8NAp4yetrA52JwOzQAUHnVevR9r1ZpNJ8jo8k+Oy6/uTvTcU6MRouYsl4uYD9V66X34Cc7sOdArc
hr9S3AQYeQB0jB0KTJQiGoYGH7Qovg/fI/mMY6gnX0f9uxg5tj4Q33/V37ZYZO+stfWsdLjwUCvb
AQe6T24WF6p1TuyLiKQ5GfN6JeBdbgE1gzrjZcasVUo/lJW2nOahDMa4P9rgMr3u/7wIsjXB7Feo
1SOFlml/IjpaHkFafbNEpXpebeFiGUyM7Bq9l2eiIYJ40h2Uz/3uFL80wH0PZ9v7G+zAhTUmJoZW
OdrGaM0nbelcqPt48rg4I+AXauQs8wypHX0PuZ1zFx+0PnXt5kc6fg6nRfCm4l3o2w/LhM1BD2sU
V8f+JHc3uvyjf46nINYFuycysp6LzcONTMDNSARrpUnrUt1VI9Tl5luhljjXzlrmttGTV4x37xwC
gPCgqcspVu1jguJbWsbHRbHu20Q0dsf1+Y0pZkmFpNVJq8BZZAy6dT9lSbAvvCQBF/XvpTDxXpvS
zEaqP59MGkHG2WuWzjHlz/naDf5w/Wxxc/GNLZZjUkXNBfR08IG1H6uipoZB1uhm3jVOCXxH6Iqm
mXjlU2trkClu1SBjioGfQj6AElqX+BVKhiWRHPtlTOJgMaD/VK5UKU0G0edRclTVCaFkDRCKo2Ve
M3+6/gEEbsPOImPihAIlB/c0ywpTLjtJtVYIu93vr9tZfeJdSDZAjQxwC4AcNhMnIW8VQrounE9g
T/Ra7XOsY2xyBsFg4aa2P5umwIdE9pigSfV0SagKe4QGseRV4amZvkSqO86PvSpYG/cbbtbGBM9C
DelU1mF/WsrnXN+3wxNoYWwR6YPIyvrvm0AS2ZFWEUXvT2kE3hmHaF4en/UquL5P3LO3WQsTE/te
QTdkseeTVNPHkaKMXruYuIKmLCZ5o+RvkoKNtXUXN2uiNp0iA92sE9VHFzy5xXSIldKxesWRspMk
KofykjoMUfx2QiawNGoUxXIOc8OuOfTBsO937UGc1HEv7N9mULO/XBUQwHNlG9iprPkKJUro2BLD
v75N/CRuY4MJI43+31I6D4S/3mEdCKn2ibu4mnv7/wMbuH6gMBN5uaipUyEMYujLqQQGIrK60kFl
eW8M441a1u6gSND/qwUt1OvOCBDxpc0BNG9hnRsLJmwqZ4ztT51WngoJ+stTESi99FnwUXkPjTf/
MNmprFCd0WlAxfAkH6NTG0h+/hHMpS51bcHCuGcZM1krlhbIbYNxxE7Vh6JK4IiTGVjkNLSuUn7X
XwTL4W7ZmxXC+OFME2RPE6wYTxjC8gdPxyBW5GeBCXTO6iiNO3qq0wSi6g8/nUSXGEqY6+CuykSR
ltRN2KF7g+HZsvCivbZPAjxEtQaQuWJne9JOsFSup2wMMoFkiuRqLisslZzTZ20H3mYvCxK/WAtd
/uLHt3jUuBBcf75ulxtQUJfHsCvqljphHDQp8RDOpm7AK3HlSO/2RrBiAkWdOO7qMJYJT1GB7TcZ
d0mbKelIDTPQ6wOJgl3s0uxTOrxSXVBIUNdT/O6afrPEVuerkMqjRWEplc62ukePKrKfkHpYxslq
Pup4gChBPuygwQkpubE+hMsu0Vy52MUUfPd3i/GczbETiZjX+Gna5ncx4U5RwHAa9dhfPSj3sLlX
Ts2pO/ae7A2BJBwV42a4G3NMsOsbTMdSaCSejPGp6+6XXBC+uTfE5u8zfhOHdpxXcT+cynxfSzst
cTNTcLXyXfO3z7Cw5bxUm0Wq8cXkY3hsgywAY+ZO35uH6ydAtJL13zc3eKSHFZVGzO9Jyg3EFWTr
rtFEh5sbLTdfa/33jY1aUfVyVrGURvVSFOm05wI5M9qn+snqdnoX5PVTiWJ2+xjCVZOhBVfs4JSJ
4HfwT+EKykUNAxQRjFM0ICLQmw7v8D52ieFV8mdddhb7WIu6LlxDoL/Q0YCzYIcJZmMypMUYI3+o
Ih8nMB29InKl0NdFlNna+0KJDhQ/huyAULKghMXcEBXEOuthitCXwvC50w+ATpDP9QJoNRT7egnf
uiyB705q3VGyTHdKzGEckJXs9ab/mbZI1SYa1igy2pGDR9TozTr+TtJ2hRd3/WNv5A9JfYhi7Wcy
a+esS+5zq7yRy2aEqN3kLRpEAeexkv2ciNhCORmSrmE2BsP85i9eQCZoRnIc2+qIMwZioBBLqutT
ico5JhUMxU/GU2KNrlU+zBPwZ3d5fzd1aDIRkaTA+2N48SvYMQkAi9DryPAr9GAl3xz2lS8FXfDn
xxBm0FddX/+KYbG+qZup2Unhr8W+jF8KKQDl+vWD/j6ZWC2ASwdT1hC7Y8fIF6kZUvVXyCpnJyV+
nD4U9p1Eg6LfGZl33Rj3q22MMXvXL2Np60CaIXg1hwxw9HGn78RfjZOnXCyKndDtzGySMLIHHzkv
O2O37CW33RUH8Ja6yV9cKjCGTgA2CCPV7wZJuloZBzrCGKk+FsmHOBI8eX+BOS4v70sDbCzOZVDF
EzhBS79H42sxHhbZt7/2iCKfLNQROiBAalE1eb2qrhllgnMiq2GctKCMlwM9mDxzl96lL0ZgOet8
TOSJUiHtfXC8XOT675vLAEVKzVwHkE96njjWz8F0yLA4U7KLWifqXtX+U23tiVSjoNKaOyu8zTIH
9WBnzA6Y9Z6hDVAEi3Jbpn48ea16S21XJalTRLeGesB4YG1m7tgHcXYeC9npso+W7E8p8MvBdRfn
pDSXC2GiPEChrS1nSLXwnvlHScJ2yU11Mr9IQY7hcFFux3V2gnEAGcVBzQSq6/LLFVWq5HUJ98hv
8GS8Wfba7eDSV8OtAhCpCXgg3ucFOkgn3owxblHZ5TiM9uqL0bl4qKsHSRFcx7wYQZDyAy5gGKsK
5+VylkLNY8ilgzkgsd0UShzVc5n7FVAlkpl7sh2kqSAq8Vxva5HZsQSM7UgBkOvM6ZNUOjNeNEvo
T5NrSyLnEC2ODYD20NFmfVjM80HWvcR+0VTwk3xu5NTr8davfT30k7lahSeKqXEwqp2ZfjEEGvmc
Zy9y9nDdWy+30wAkSEHGg7FPcDqiZM72ULuq0auh7cHjC0Y8RyPgdB4NUP7lmuAbM1763hLjOJjG
7KYhAcmyGgze4lGAFSS3/qTuyl0eNAIf4i8Lg1YroBKlSeZZMaS6GSEk07O86Oh3J8esfaC6aCZc
ZIVJHOcoHkJA08Hn3AL27YAsoXz6m+15WwfznlAiaM4lDQhhUyA1K8WfxxdRpfzS+f/Zl5V8BOxo
ONigK7o8brk8kVZtsIihegZz7tSc1eRrIk9owgo25dL331liSZ7qrsmrOQYzqtkqTmY9xyqmOsmu
Ng/N+Bo2rlEIqjGXr733BhkvqMzYLGSDludcnx+GfPGiXtTDFq2JcYEWQndzrGKDDNRfRs3pe88Y
bxrLsy1fg7reKGD7Wk/J263835IwgwlqBcwrssSIcZb2EeZzi7Pea7t0HPwZeAAlJjvTFo2s8rwb
Q6C/TTFR0bQkkOaXIz0D1xa5ckpK3KH2MTREJX3RmhgPHAA7k8IKkWGyc4d+nu2fZv2tnATOwPfz
/5aDl96ln4NFookGQ8NRUn7Exk0Mji0IOrtJDjnpUvBG564I8+54wILCEeWdS1uy2kY6tJbLcxkr
BOfWuC+T9ntaDccRqot/HiLWUff/bK2HYJM36Uu0VPGAdWHa7WeqKT61h0+L9P26Fe7XA2Ic+e36
RGY5keaqU/9hprbBn0w/A60xdh4E/ZxK5A1M/vSvi7+ZYnN3Q52K3BpwpKpvazm/8FNvcFoN0D0b
+ZPkGffXl8Zgqd8bZMKEardRJrdgfY9TFdgFGTwakXqYSO8S5JjYtRMOm5u29uP4hxOC720z8aNu
KqVEkRO2DwpKuekOD5XPRkB2a+4m0knif1qwR4J+E0ReSKgvfQXkGJkMZl9IVNioBACkiKweFsvU
wew59Ku9JhAReHGjyMYkE0Xkkswk1SH4My2NY+cVaDo0T8vm4PomckP9xgwTQ8CGaVVFj5XpynM/
308/rv957oF++/NsPSWiQJ2UGv78ZERPkv3Qh9kxRwfbql6uG1o/x7v4vjHE+qJeWSq1s/LcGFlA
ci0w1RuwgWImx3DMyD5XYM773ywyHjiCVwIzakiVujz1whSY4x40cpXmh5jJ7guQkc2CNQpcgoXW
tE26zHWDnFNTbqRScc3ui91511cl2jAmKmqZtQp6KJArSV/ibxoeD2oU1PPhupX1vFzbrXWlm9hb
zuEM0qEOulnL3ij3WSz7zRcL32/KH69b4q+HoO+CVoGFebZLS6M0qj0A1sVZtp6ifI/CaJY+ZqKi
Fv8UIbqrYMRA+4O5t0DD32QpRA7OlfVBxwC7vL++Cu4jALNyvw0w2xJb+TyTAdoQNdgKQQyneWXQ
nOJlP4P+qxL2q/ie9maO+Wr9oOG9lWM983y2LUfrPjSZL1jS+k3e+8CbjXXnNj6gJwqNwD6HyKPp
T5nWAWlijBDK0rJbM8wnFzP0d0WJ5MkIlZ9GNZNdNKjfKdFTl8zy36SHm++7OuzmxyhJaY7oDNJz
ZHyioK2WX43iRw+YzfVFi74rE9SbZlwUAA0hy0M+DOSRrlrFfzaj/+/NCGDyOuyDwuevu2yzlDhK
B3B3QrtwArK2TDAnMUdH04gF+8c7WDq4EDEqANobzHBefjG7NNW8UrGURf3Yfsm7yrNS8Gf9+PMP
trXCOElC9Gk2lxgKIqF50FUkgVnYOZlWC8IELyCBj3At/aMgiQf95WqiqS1b06ohpVWnB3kM3QZ8
UZSYANWad+YiOs+818/WHHOcs5HIMyIWFGyohn5h5MWJEaBde6YYIY2Wm0SjhzIRSZZwt+wXSTvY
4VcWsstFatooL1ZjQ2FDGr7hFt7li3wgdAAZ2NNfbNvGEnM3Zh2myMelK86d/k3rd6l9SwR3IX/D
VsL5f9bCbFhZd1OmpAo9x5m1r+txF+afh+Y5qa3HwRYRV4qMMdtlRYZR0NTEiy5xpFoPVEDDMIYw
oTLaVqN7/dtxk03dBBmuqoPBH9x5l9tkpZYWThmedf1R6sHbitorNHXn+/ijusv9hDoi4Vbu7bKx
yL4cMKKtFOiwIb09kJ+FP+0tgHQMZ4UIU3/cm4l3fYm8ZG1rj3FEBMAl1BcLm2eMrgmyxZE6mmY5
TeJ2o1uohSDs8j+phQcY9JsIKr3rBm9iIobgpCm04PkmdcYj5JBBhQtGKV11MZrtaH6yq0SMPqtP
sNcb5Ex+m2RCvZKVmTTbEj1nFKRQwC42fyaO8U+g31pg/EQJtSkaZzyBVKM/TIV0tIfXqvlzsS1g
Z4FON1ZWIPDmM3G+ypRJygusYybyTnoxSR4U36nI6de/8v5rvVlh4jwGI42lqbFBSzW73WR4XVfc
ZZogjeLvyZsVxg3SLKRqrCKLUsCUr5BiN6itwLW5ocIC5zuEGnArspmgSeq6yTOjOLfpUX4d8vOS
vMC7W5EqJ9eOjRiB9o61CkRcevSclV2i6RBbHrXswZrjT2WiHgaoKKKfGzrghttdP7LcT2ejzQkO
R9z3v0bqNiconJSyG9vM/NnIFEOZutGeMVzW+tetcAPDxgrjbEUPRGddIhA12S7PbvQpGADIeqGj
B0Ht66a4l+HGFONxHeZNFWOGpmDdv+YDtJatD312nkSOzb3pN2YYlyvqqrFnJUTGV9U7qQfeSy5v
ozIg2uQlMLu0NyS0BHOj/LVBsMPCDOfKxn3pHOVQm1Q2YHTQvy3NS5ZQiKK13wp0kQVfkXtu0WL/
zxIT5SIpkZYuRd4kEdVpl/xO749qXosqTTzvM1BoR4a2qrsojBlrmoF1klvIOZemFbQTCTqt8fM5
9uS23vfN7M1F7xoz3RfY0WHpAtIMrrxgUjgXtUh4H3f7W5iwWzQRmXqpwVuvUF6ssn+sUUFxJYuc
DZk+XHdSwbpZsERHIgxO16j8hyamdYan6M+4Xv65QzaLUZkwMoVpOPRWiHdPUilOMj3XHTSQVEuk
8MULV1s7TEJY10U30XqmZ6oC10x2tvlMxswdEnesBDGEvz8QkgETI0icWMpUI8XMoiE15k8jVTH5
CjVZq4x2AAvWu3gsREKr/IW9WWOOWgxUjZ6GiFiRLrv9gxxX3gyhDOq1g2gCT7Qw5hBARjpNJrQr
znGeA5ARx/vcLEan1xLVqfVO4Hq8kw0M1O/PyLh52MhWMdjYMUgcpkdVH/uzWdgHaegFgAnBF3wn
VKBpc2dqFUIIUAhaTm+LlDzrGFYm+uKX1Z/N0vzn8b/XxfKJmVOOdqqO2DjTjwp57Oavqvyzmx5S
EXEZ9wNCQQZT32jHA2J/GYTlCCSkkbZ+QLyNyybF/BFa8536FxHY2JhhvGLqqNX02YQssMyfqWVC
m33egZxcYGb9M2yCtjXDuIOOVLNsjAUHGC2MIl1uihFVNGBzHWDIdktUgpU105+vhz/e5bkxyoY/
CcxdE97saD0djN0K2VxRT+JSO/dgATCBtAZCcGC+utypUDIqTR6Q4uph76Ffs6tVI1iovlfIKBi9
5vZMDDSdoIIA4CRqNJe2IBCSLNmIeJEmrbFvUnIwRkO/VbUwv0UOf2/lQJONEaJkrKSoJ4ezANHM
3cjND2Ai8ZyCE7wPdZStqflQF+23PqcnjXaeatv3kMoDreOP67vIPQgbi8xTHaNPjdQrqBQVykML
uSj9URoF3ikysd6jm+wUsEoKlu8WyZw9+lWWBbaanxRw0fxvK2EchYy5uUAFDZtXP0AJ2JD91Pof
Tay+ullJOsdkAp0YqA3l6VDIlYdJ/a+tqFvCzStUC2QUaIcjyjOnGWKR8hhPyGGUvG0CqZQ/kTnV
BYUM7rF6M/IusCuDGUNsACqr5Tet8uf8NftOSkGqy33ao2L331LYeA4EpmI0FUpNQCp8gt6mB/qk
Q/1tcqP7tS0nGm/mehqUXIGhBWDsncCiGQFNDSXR4mzm3ScQ1HiAgNwNmSZwaAa6+O81tbHDhHX0
Rkhc26gQ6h05EIKCEzEBLRlf+/jeRA2opvJHTa9BFoTevwEegOuezo9TG/uMh/RdE4MkZSzPYOkJ
KuNG7puTNKQK5K/JUZowR0LqD1oqHzArur9um+s3v01jkvzyCAx2koXGvO5o1elHSNP0u8jO7ugi
3auj9FcBeWONCchKSCBoG+Eo2AlY8eLoAzGlZ1BlOXNbfSI1GtuZnPrq9LEZ/6ZSD0Ghf30Jij+X
C000EoNshwDZFWde/aAqkvtXWZwBHt1VuRzdayb2Nm27xHYEbYdukY990hxHA7JeQgoM7qnYmGHi
72LrEpkymZ6l6EOu+oq6H9TguleITDCxNwbDv9JWuLegg+3UX9JGcwZByst1vM0qmNgbG8s0gYEW
D8j8pjBvJMNJsh0RSbCIFsLkhbmi1UBqWkAudKq/yKYzm4VHWxE/Gvee3yyGCSBJGkfZymt8ttu+
dcLusznpvrKMxyYpvgyqgXgsenlxb5WNSSZmNF1c58MILyD2fZKeelvgAtw6NYRd//NmFk0wyENn
jYOOotfR/gbKrUByo0P1GoKyibp/po71bwSGLBZEGaGOhUHiy9MJrtmuWRIN01t5v1I2RaUbZhjm
sBTqq5otKHGsu/4uv95YY9wbZdZhRtcVvf16hMiQm2G0ffgGLT6hFIvIEuPlRavkU11il5RpJ0nH
QjqQDCIwT6T7eP3E/iKKfb8mTKkCH7kOSTCBXB2USOrkfomcqE1cNT6a2Y2ZPEv94oTaU63NXqkd
zflrbkWuWROnyPxc+1JJ/giVtWaeA1AeeFMJ6cy+9I3IdCN9cZLo3IMT4PpP5V+3gAf891OZW2BZ
CFjnIsBHZqv3EtD4UnV6Ultl34QEAx3Fh94C7ZS1BMXSHaJOkJNzQ8LGOnMRgG0AJHcKzioE2Vyk
sp7axb6uivjvufFtY4a5DLTcMqlhmMB2zBFYWTGlhMDQ+inxrn9NbhxY9Q5tAzRTUGK6PDkNOPLG
QUJvLqnLr2Gq/6xEGo7clayihgZotCHxxGwXAZ1kog0q8COp7VofQWzpGOW9/HJ9HdyTsrHCbIvS
yMpY9xmwI+XHSb8xtbtpOU/190oXHH7eB1vJjkC4BzFDm5VaU8CYm0E+Bobsl8J+nCaBe/M+FwIY
YppmEx1v3MsNGee4MJUhKc92BrS8eWOHn0z1uRcJ1PHceGOGTfjbxEr1ZgIiqll2pfKzfloaUbbG
u9W2JpiN1+d6tPQWeLIQ2sdEG51xoY6BC26uflhm7LUdbcHk97Epon0RlntFWh6sorgxSvlzotxL
/TMJXzEF9799YHbaLE1GCcOxiKm6/ByGt1Zxk4Xnyvav+yN/8euRAhP+qu55uY0QTktCOqKiVNeS
4WPc5EZZsq/4726dUPPliH6YLVXwybm+szoOaP4gMvGL3XPzINXKxJKbBLEpBi3prO7i+E6rbi3R
O47rOypY/kGkjgYtS4dSmSWIvSCefW5lKbDn0QH+6DFdekFoEplZT+JmNaUFDIRi4KRp0EyOEt0b
lPVsi/RjuAcacFGCFyIkjNkxir4CwRFeTOVZKSwo1nRRsNiYDf0Ld9gYYcOTOdnF0KcAS6N1Xj3n
6Z0afgvNrzlSh1HwzOZ8Nxs6BQi3toUSGVu2KsyusQowtp+lvPVSAPT1MHxIrUrEpSeyw6ypDzXA
3Hq8V9IldlMAKQtj2Q2SiGaF49QXy2FuqLq2ErDDI5GU2zSIy+jU19prC5HAspRnwTaJbDEuF0N/
sLNjQMtIh3Ri1t2xHl+S+ZSQ8Ot1h+DVQqD5pekqThAh7wKEZlZIWhXAKqe7zlslQsND+qIsDnEU
l/o0kGX3ukXedkHKQV/5HlANYZ+XKIXJ2tICyFElH7TsuW1l5Gzq4boRzjWMAfM3I8wHnGo1WZoJ
qbHdQIypPKmlm6mKU2PUJssFOEDugnBiMTlkGu+B3lCnNalCUOZe+iLdEzD7O2pmdLuMiF7m3M0C
FchvU8wDTenSyFZB/oTHTO9PN3Qn+VLr9DvFJZjsxRjd5+ufkROTAOJAmXsVnnyPC0xIXhsQd8Je
2RjfyCvj60iIoHrJ3aqNDWarOmKlaIQk9JwC2ANVrnosHKvND1Oo7SVpFkym8E7WqutrGoAfQuWB
SQZoVSxGt84QaQlibOvWqkNGNLwFNyDv2Ykv92aHCUrDPFm07pHPQpMeeszLbAVVZ9XoKy67pY0O
i1rNDuArGqZjjWOuSAcpH5VgMe3G+5s9fPslTNzqiTY0EyLX2WiM/TTVXjEVH6+b4G4hMkXdhJqd
LrNtqyaK6hpeC42B6S4zjAPYib3ldVUEbbNaED5EtpgjoJNQKcCghCNgnEzzSwMFuQQvXtmZrUrw
5bgHe7MsJgXu1agYawisnutkIs+lGtdHaUZfWM5FnTKuV75ZYptWMQgkws4CSh/UD2FQ41qeaxWj
2JNqg4JZlBMKPiF7MStpNFA6LuV5lJ81Azlg72rJS2gfYtDBXvcM/sJsVMBAGCYj4F/mThSij9I0
YLd6eh/JAZF/2JanihJBbpgC+/h/VpgQEs55btsVHhFKthwKatxaQ/o/LmT1lU0SOAK/MZYr8tyq
QSpv3aih7Sqvqi0IhtzvteqrY0oYIZd91VWRnKTtOuRASOq2tiujcGkYu1oWLIfrAhs7679vlqPo
9iRhkg2nyL7PBq+xdnF4L8e+kggWxN2ajSHmuPZNPNVxjSQQ4bhzQE5dOfq4u+5k3HO6scGcU4Mq
iaQVOKeZknwb8zgw5CbzwkY0gSJYCztTS8coU0ILmzOYoD3J5r53216ENeB7wC8QPthkdJvx5bwr
xgGpZvJzHmgsfy4WPVY8WlUx/ZjiPYDXaaKJqMZ4C4PqD/qtsm4qislcik0LTYyuBR5grMl56kGS
qYhmxrgX4tYGcyH2NMJomoED1Hho0Pi5p6Ze5k4uvaXHWHdEZGaiz8ic15zOOTCQeIKGkNZSDbrX
muR2sKoGxAayCCvMd8C3PVt/zOY0aXqlSM2EBizGhQM7IZjws5y+FcE2OG95QLvfzDCHNlIhXlJr
eOho5ldzfrIsUCfIZ6gzzaFrCjkE1tDMVGIvrDEnd+4b6Jk2M1CpvrJrb7V96I2S00HwYGWRaRW3
FYQKfkx6Wx5zjOd8NKgUArg2RI9yfV8Wr9TY2Rpkkvy/iRf2qkhsgYqBrYlQSAMPTQZD1isED11g
UvRKJInKX8ybDebrdUAw6J0BrK0EkRSli9y0roKlUva0K906afbXl7R+m/eb9WaO+Xb5aGrJbANT
qSedZ59i5WNreWb6yQ59iqrX0n+9bu+XFPYVgywtYi3FIS2sDBeVIUunyiaeDgmC0mmGsfKk0ghA
CIEeixnvxmTUXC1XGkcG8W5b0Mw3uuFIdS25adJEwvxecqNr+fdQLb4ndBKlINxP80t5GgN9oHJj
OgqZHc9quqT0PC6fu3F4rurJQ/8WbB+VZ0fnZkTjZOkE+7Fu77vPszHKRNROqia9DYH6gNKQQ1U/
yw+RchOnoSPLj+ZfDCyiwLeKa/+zRCa25tME8V3FgngA+HrUhzK9b6LJSf5MGw/pKXjUtmaYZC6S
gC6oZ7zUtPm+J045f1JA508ECb7o0zEXoJUntKU9XDmc90PjQ0/ZorsoeVzJ1ES6RvwH9ebLMddE
O9Nar1bUsxk7nYc3GoY88KKWPqxRrthFu+zl+sHhXbXbb8hcFaO6NGUnAzxL7OYwRvaHIW8O101w
byPUD1FyAz4AGkqXt1FTz7k5FzFeY1rl/h9p39UjN850/YsEKJASdSupkyZ4gtP4RnBaBSpSWb/+
O7Kf3enm6G3C/rC+WRhwdVHFqmKFc0rTOTKNB9yO99fF/GpmvrVxgK+CFYToINm+lGPlgxM7WFr+
KazEq83Ja0sT5GzRkWvjCX+7I3l/z91lH3VH0XV7LVk+m03iz+NyUPyU9Tpd+ymrNz4LwE08LAlZ
kXW6/brnGoflsTqthNBpoCIC2j7dV61X8z0TZfTzzDQTYRF7jJ6Ddwa8W2wqItS2lbwKkdy5y6fI
zSa82SsL0N5tdz/WqgRpMyGjWANZEz7U/izpnmldlfXUmtgPUUWOz6zshXdmiu1PJ/Jas2Q7keTP
Nd5VwNU04LhQJELy7g5O5g0LVWEjbcbLs18jXcR+nsw+XttZjnOYTH/CouG8M5d9MiiOdrXKN6Zy
Jkiy2gS43INe16h3TvdtdaNXYzA8Yk5V8cDaNJMzMZJFCstkMVlHzIoSLPe83U9u5tNMlcpsX8Iz
OZI5ojcdL9zBKJJ9lz6ZHxq/8PXnxZ8BScyB9pQGTOGeN02TIao7ALPCxqEUazTT6DGhvE7/8y4A
aGnIIxXbw7YtvIqQHFjPh0XLKCI21w9lHft5C2wEc+d+bIhijnzbGF4lSXdgLEQSRz38hmH2t838
oTLc42IBE6/qVBRGqnOTDNy2u7rOK9idNU+9Jyr6rWlU2GrbRveqjmTb3VQXw0qFdxdpMOhm7oHE
J/rbeDbz4LrHVWkjmbdR0nkiCQ7OTOqHpnECpisfIKslvb2pr9pIpq2Xk0gcUD3dAWQU/PSOl1Pz
ccLA+GKWize4uidKcYOmNP43WEzday0Vtuu2JbouwQIbULjlhfWRtYOmd2xtIzQ3vWkBEJeI965N
b/J8vB+7SBG6VfKkD+h2o4tZeeALYQLCX1osupLPoDfUra9WqSiEb/t/+H2A00BBYknHO6TD3PRd
hen8JXZvsLERgOPzRiPtY9HGjseLMHGS1k/gjwsRRPRD7rLjdSvaGqFxkaD89xukOLewZqyaDNWh
ab8CuxYHkfmAzw2qYD6mquGszdvh2litANgGcFykw41Emht2CZu1pwqolQYvT5GmOS9TZh2u67X5
Gc8krX9/liM4Giyk6HG0tDka1u3iPlojyCbEgSxP1yWtH+nNHTmTJH1Ee8awlFlTODD2tXnss/S2
wFwW0A5AANQYf/WoPZMmfS6KOXaLcoKGu1vR/TjNAVbZP2m62LtTMfoUM2jX1Vv/wSvq/Zo4PjvI
MU4m1tmIbky7ndpgHnbWvJ8nPwdZ9tJ7tfvxuryt4zwrUslr9OMQuW60TtdiVxVc3O14ZwzNk2jf
k1z3oqTD7qClQs/ZGpt2z4TKm/TJONl2vQI7GNONiHcNfSbDaSKfG/6uBxblsOtShX1eqokFG4Z2
7+rPCAAdMJIuvU7HotQWJJ8AhenDqTq52ufKvK1R0M6/KTthl3fhtyzgijDsNxsmIM0km4lcGzsV
ZcNDrRPZKdFssJIs86dZZDeiqtpT09mKyagNifAoQFhE09LEbJp0+7SuXiodW6Zhg0snIq8fHwfk
6mm6g8zr9rIlChht4CwwsWfKmHT9Sj7Tts4SPczE0UgOvW6CX2gHYHWipL9ek57Xq/DrHC2QUrFf
0JGGIbNdZGh0tX2W87AyeyvzuFvyo46FwcRvASj9kRgRPmBrOvWPZogBA6KNI3t03b4sD4PVaqjb
kcE5uFmMh9r1Q1j9pvzLsDJJXLhyAvhz+bwpkEG5TiLQJb6zo8QDBI6fxD+7TFXJuXTgv45gPWzs
bcCUAHQhVXLAhbyAOt1Zwk68F1nzIAAdT8b08x+rAxI65Lbr3jDaxFJOGBMNAELASQwLZh2ZVR6z
uXoUNvW19Pt1SZv6QMKvbT/M/UhXY3QExl2NGEP2xQ1fmJcvZWDOKqSODRvFN/lPijxXxIeqGRa7
yUM+JSLQSRMjM8yOoqc+LaPPvFkUuaFCLTlp0lyadMKJlrDBCrYP6PzPJlsmT6e9IvhJnvO3QcDg
8B/mi5CjSQ+FRSREYJEyOlVlvS8SO4jn/gZ7IJ4dHyL0T4fh1jSyd0NTK+LSloomUiaMkSKVAMs3
rsRZXKq7SpCmqPMQ+MJ7DC8EkdntaK+isZXKU/8q+K8ccMBfyoncmo1ZPufhklT7zOruMvupKoej
VuJMp32SFodhmI8aaBO7Zg+Kt12ZxYrPeZnqv/0Na5p+pusiYrfWitQ9sSx7KXvnKEh5vH4RNjwI
HMermpIHafOeak6WLqGwP4j81gDfk+EEZaoYSNsIexCzVvsY2lzY9b7UpNVLYYjOnkPXHm/I8mj1
zl1Wp0GVv+Mj5PX6/m/0ehUo6WVW6VBmc5yHbZLm93lXWafRipIfekmMfWVm3fP/nzwpHFUl4Grs
hs6h5oDsjj2kBDPxQ7rvOlUuvfnFAGWNcMQAKCIbZkqm1ugZXFeV/xz6g53d1HDGkwqofksMGAwB
t4rYZ2D+8fKLYXI1BTg5PH4+2TvAlAYU22SCgvLOUmm0daXPRUlXra0SEAcRZA152QagGAAOaXLb
UdUq7aYYwJqCkwRRxpVXD9t8cXmfdTwk5hCS/L6j4+OcuYqQrJIiWXoU6XrUOJDCOGg6shSb/8tO
p6q+5+bnAdQe9sQwKW45khi6pGmVWqkeMmA+TkAxoNxzJ7/5s2f4bxdkncmR/DxdxnLQI1ibER8G
zWc2yly9tzRfxuT9n9+gc0mrMzxzdiwax6iYlyzsZzOg9henYe9Fb923LlATrova/EYYUsQqH1Zq
kSJfihJz1kys4GnI4L2HaQzjxfUYsKz+XAzu6NoLwP0By5YkJk/zPKvzLBzrztN7FAQXsauWT9el
rP+KlAMC9fU/KfJFBe8t61KXxaG5VAc9r3Z2U+9HCmKJlA/vcq3eAdDVm/j0N9qt7AWYAXewzSdp
BxQNagJLJgsBenITaenBdJeDVf9N5klexcjzWaUxA0Zj4mCwaAA93n/pbONY6apMbcsiKEbJLUxa
QiP5EC09dgmviyx0bA0+O/En0Rwb1v/5ma2DjwBocwiSdleKEomDDeWEGgleZI1H23xfs/Yldcx/
rpvEhnPAv4SXJrbh1vFO6Srp8ZCURu4kIcFVSqy+3QMzwQMk/feyK1XIaRtHh/clALTw7nPQjpIu
k2EVo9GWWXTSdT0OClH+mMeK+q61fL6u1UY2DfRyG5yDWFYC37ik1WjlcYVNiyy0RBKAhXWImwcD
jEgzPlenXMjclEbxrQDJpOPtvKp95o64xRYiGkhLyx9NchRj5lXjDWDOM03FlyXV4n45WYxkY+QI
tUBr3fi6lLWAJSRPY5KFRdN5AhxgJkDo9BY8ooM3ulWQVA9O0vk5v2HZ4/VD3UjMHHQrAbxjmdgT
YJJoJqJmmROXh8PS7gfGsZlTBiXJgxz4oKjOza2tcL6/VlAkh3UhUvqO7WJjezDS8jCNupztOTEq
cOHpJBVfWvSEB0AYV271MmmDiP2VcigFg7LTGV5mNrYD3s4YoKl+75JGv01KS9SltwxMz7ifF7wC
ttRoZY7tkYlw56agXctv61gYM/ieFq09gIJqaX6kLXawn9IpNdhdXotUT7yITAXaqdfPd+sdgTQN
GCIuMA+YIbPW5MZYR5je1sPleQZPTn+Id+KoPw/+b5YcVbFi4zYiFoC3BqUllFvl77lMeQOa24GH
5WTcM8EO5WyfLOWl37gdF2Kkb5hTwTqel3romJo/9ej32uWuRxFy5u2xd/4iCFyYjHQZ09KtE2Pm
ejhr+n5iFi5hcwC4R6D4WOvPlkwTxWmAlFroy6I6L6lltXVb1i7UoroNkKablUouTo9ayj4YxRTM
Itmx+DYeh6CN+wOaw9p8AIKgwmY2D/fsV0jakqFrLc1oYDLmrU4DtwwBYuZFw34SqqWkTXPBqONa
czGA3SAFpCbSJ8seYJ0lO3UL9MlMD0i4ioXZDSez+uv/pEipgiDZWJexoYf1vO9dP41/1NVHvfPT
JdCi79e/4aYsZjATgI7MxerdpS/NHVonWLhBZYd6pNxNKfWY03l5fooy2+e14mG7aTGv11ueGo7t
PJn1HAeIZtqxxTTl0KSKdtHmNzoTIZ2e0yOcR4aNFDyZdyyKDnjMIhb9uH5uGznDhZ+STH/MbDou
01KGuQtCXyd5nLXiHlTQu8HhitLt1icCa7D1a2YKnlH6RGMdZ6vvyIBt8EUs90Asx8biCq04L8+2
ig9l6/SQ42MjBDk4RuGld+yYRrSxEl6GFklAwAMAtjo/Va4qqm3ZwbkY6Q27GEBwTGtWhK7oj1m+
7NtS1ZHZDCWo1GAbyALINvBBLk07ah2rqMzCCFtwIa9zvCu1VLTPvea0zkupQsmWG1rreysoLloS
RHJD80zHPmm5ETaAx8N6gjv7CxBsps9cRUC/9Y3OJa22eZZrDXmMrzdBsY59nYAtnP8kqsqoQhkZ
3MBptMIaagYX1FAvad7X5k4j3b5qAh6/XL9J632Ugwj6nOj0QCegakvmnbnczHszrcKMaPsCSMWF
C37stN6ZmrZvu9qvabsrtOx0XezWIQJZCYw/KLQ5wMC4PETAkpoNQF2MsG+0MBuXCI4cWVBN/8LB
gi0af9ZIiSfTpZyYCZsX1aCHGrsr0fIs9aeeBXR5mTru6VyxzbX13SgD/rnB8NDEoNOltLYDcnhc
9kY4YeQ60e9RjQ1SUEHqu7JTiNo6QLComZiuwS4V2H8uRQ1TnQKeP4YHXBofvJqPtnsC+txfeHPs
emJnGqW7tTJwKWVkWYVlxcQIE+Mnbf08/6dQ5Zxb/vVchGSAPCoQ6zuIyEEOa5ADoEIdDFby49yf
YtVk6uaprY9a1KEYXoHSqXFWZXZtxbi7yQeAVIzVe9XqpUKCzKOSTG5ljGNnhDEqaYATQvBrH/V4
+bNl5l+vMGYDVhBvWQcIzXLmsFRYpWZaa4QG2U32nTt+6WPVKNLWU2994DnrihGqXVR6LWulVtDY
wHEtBnjlV0LdRffbYNrlO0DUq1iJ1sOXXdFabkf96TdgxaWxDXVVTTOWVkOWRZZv0J+GlT/aptgV
tvnYDtkuSiy/UvKCbQVDlN4dBkBt3Fo5ULmaXlSTsIqwJsseAXFPQRt43dttH+TajDTXjwXg/UvV
zIYV2J6zjHDYJw8rCP7y2AeRVwRpoCmurDTp99syHBTcXWxKrX5Icnml5aRT11Q4xuJhrn5Yfbnn
db9rluSGor2tZ9/mNglE/FxPtcdG/R5OC0yec3Bd582viYovJosdy0Jt51LlgtmdTufcCNNRPyXN
o0N3Wrofmy/5GIeYp29UW5jbh3wmUbJWsYAuE87SCJ2l3jnFB0Objingf8pkBMCb+Ic0qL0UNPdd
TlDwVh38Vk4KTOD/FJbOXW+Ksl6KBb4lbX0GNGwxH4kuvKV6+v87WSn51exejzmAv0Padaea3tFq
OQHB2jcFvR8pmNrd2puJYnl9K7QBKN9cKVlQbJBXv8qMFWNsV/BrMfGxsTEx0Ee4ru/QgKYP1xXc
lgUZIEwBageRoo4xCZHVBUF6yrAmjJG+B0v7ZFl7R8X8uhV7kHz8K+hNnhW3ZWzWmR6C7mYXG71n
2Mlj7BiBhim3ykU7yVC8JrbCw7lE6VaQIdW7rDaz0E5tMHktTe4nQvikUm1HbApCgrBymDDblhtv
GuEx1pfwbLHd+b6I+wDozqiuaqfrn2rD6FG+QYMP62YIErKYekx1QLNBHyuKTgXmwMUzXjX5StKn
cqIbHwubu2C+ZHQlxpXxINy4tLPZQMtl6UAcYg8eAfWQVe+T+R129pAxqELspkDTdiCTYm9BHnys
YjRzZgukch3maBIMdmnmzkHbilXvBXmM/wxx4JffXun/QPm7bsa/6WGWdtfrRWrkoVEkjW9oN3oa
WZ6B8bXKVowzbxjHhSjJCuccoM52BqJtlhIfE2AnbWx2oxMpfMbmAa5wQqhQYYrMkaJeF88DaB1w
jdBPB3fyDUt+iPIGJU6vrP1ONQ2+EXDWuv5/0iSvMcdRXgpAzYZmxW4Sru0Kw8B4E9r4+TgGhc2O
mTG+lNmfAff++91e5UoJLBlQ/AKwM+ySRafB1O+r3vVoourGbN60M/XWwz57dmJMtCkaGz3UIca4
/viuNvVboT3rUaQI3Fsv94uDXA/6TFLLzGKaGLxiB7hAV38GPN1dB8qqQtC7ihc7Z9SDJmY+b2Zf
j8X7rjE/UV2VfG7b6H/HKr8Q0ZrmmdmyJUxb09cGy5/zONBM+3DdgW3EGqBCYYseG562BWbqS2VN
WmmJi9XpMC4rn5U7lxuAAvyuj3uRfLwuSpqk/m0pZ7Lk6g7Ncw07jpkRkoO1n+/XHYx22k9YwsjB
hESc/XV5W9cPfRKMXawbGNabRJDyUhcgPArJoEVY8yBzeTCMqPUcN43uO7NbigNPBX8/ZoalarRt
3UZQlwNGbx2iJkS6FRiqsWpcDCPEhATG3/Nhn5l3c3Xbx4DFD7NCkRNtWcu5OOl2TBE1Cy1G7sfG
wEg+raUfXZFYK0TIyYKBLjw6N1UZahhSywt2T4F0qCuxe7bu+ZkmVHKaBYbps8UZ8BwpQNs2ZX5U
ZneZFYWtpqqnbxskMPtMG7Uf8DFImaTQNH1ulml9lpCQHzGReiAnJMq/NhqXl+vmuHnTCPqhaI4Q
EDBLn2iGkQ3ziE+EnYVvQuNehHkTsxs/9aBTiSOFtPWnS4/JtX6q6xRd2BUr7fJe07xrTSwJ4zEw
licxlPsRJDLXFdo+vjMZUsbf6yBIEF1RhFH3te7cfUL/6ZcPpiDARehPogNfQiI8S3ws6IfI+pvo
eq6hdMOsCh08PNuK0DLzvcBmt7dMzde2y+7KprtnDubs5/nrX6jMsA+P4tYKXCt7ZbdhXVPPEao1
9jeefKpGZEX1cRxOaRumadAN75b5w2TeMEOVjW1dv3WdzMWQqo5niFQxdOY5Ske7xGGn+YNGInCH
DqCedBXRTyVGSo2yGUPT+a9qgBU/R/ryZepyb+ptRZNp65YzIAqg+2nAR8uT9QYwE8BiyIyQV9mp
jZxPNQMkdK5371JutypDXQ1Rvgzn0qTL0C12C45LiiA3l16iYXcSdYDqftSOdW/s2eCl5Mjdg1Y+
a9kDWVTMpFslCde1kJw5qAWAb026+lTjNe3xRglrQJQUPvFbf20sF59BwyWwgYj1Y1+1f7vlbs5l
SlkMNG6dGmO/YV/mvjNjM/aDg0WXuHlHK0Wg3fqYZ6LkuC6maMgrDaIWNGKrMrDssEKJZdJ+Xr99
Wz7tXI5km3k6DWPS4Rgpn27MdPCsJd1dF/HW/FGSh8/E4Apg90Dxdek2I6cd8JxMTFT8MNR4mlA+
SZVDFRvz2JdSpG9TOw04TEAthDYXwKvixpuqxtdy20e+FzjjrmjuJl3btarLvVEiuhD85g2plZZZ
gIs1bLPF143Y78l7fegD2/bLhgWi/ukUi2dGmE2csj+/hatw+C/iOr8mnS7PNkuWaEjS2AztO/YY
H9uDtouO7We0PcA74wbV8fqnfGuVEIeJIDxdUbPB++tSnDELOPEchzyzYOGPGd3z4UHTFP5SJWW1
2bPHAh6trhZpbhFycM94TZLe5FN9M3N6y7tRUTxZzeLSja0a2ZjLxgAfZggljdoSzKXzBOPUw/Ro
HOMDPZiBflQNE7/1HKsYfCOAGaMe7K4qn6s0iyXuZ4jpsBqAG9bp36qs3ZlgwlpUo3zbx/evrDd8
FFgVA6C1DptwnXc9WHrAG5X6ugoxZ+vgkONhHQZY86BKk+5b1Nqx3cfUDIfhmSYvprbrhj1djnq6
A8YRSofXLW/LiVg6Sk8I01gokbedrLSKrCV3ypCUWqjp34c5ecyHbn9dytbRnUuRlCrqqhAsYZg3
mcRTjexuHOMXs37RRlUoUUiSsaf5TFpMxkKfKeU3epaA5KL5maSdT6JRkRcojk4e+466AZsHZW2G
Rue34445B705/MW5rVgOuo3ZxDcUwKWLGklerudWufsF7I22OT6JZPTNJVe4oE1twOu5rg0jX5Rn
iqeucLOq4k2Yt225w/q382GZs5MxFrPCNWxLsjEVhPQQyxtS3ErjqZo7eyxDXXxrtO8LvLuKgWIz
aqETRm3UCYC4Z6xmcuYXHBANNi0y+lA3hmOSPlkOMA3+cUgUtCAa5AAC71+iRvXK2DI+oN2jPIF+
DkWr/lJqVscDNvmg2WA9aREmGr7RIphUhHLr+ciu9VyKdH484fFoJ5BS8BBYklb6tJBTrH3R6EtL
/rh1DV4ooH4jmUc2iDnmS41oXKZtX+hF2MS266WD+xQ5y+CB0uzluqVvVLIgCc1xTNTYGHCQHVG3
DD1tdTwCl3fpx/qEWnGAkkvpN4F7qPblBxWB02Z+ATRXEEGvSNagR71UbcjTDn0g1whF83mi4PlZ
PIT9D2nyIe+eDPGBak8NkG0Y5wqXu/X9XgXjTXopuNWGNmJsLkOzR18hbcmjkfDvc156na3v6lJ/
7kq+v3682zLxrgBDFjbz5bVEp6kybezxqlhyyy8Nz2IvGXicTXbIOUYsE0Wm8csuZBtFBworwgxb
PvhzqWNJlrKeXL0Mx6FOfKOtl3dj6zQ7p3Mrr5ybewSE2OvEdDfFpPBQNxmPZj4w1NJXIIaR3pWz
dd/pnDxeP4ithOH8h0mXp0wMbRSVU4QpSGIxMrg0z/qQ7VswFaiaBFuR/EwUkwzM4kNTzqaGgYzk
0Lr/FIVXi/1AAJ5/y7TPRasIR1vO51ycpFnlFuAkwSBXaIjip+iTj4b5LhvsLyv3z/UzVEmSonlb
8y4ewHUZ9rFf6+/792kVGIWihLftEF5NSI7kM4s7LZ8cIxxn8jCKFDu7ZBdbhwXZfg7OOs+tHlAB
8CPTCCJyO2B6HlPYqofA+tx+a8jYP8ByF7CQqZQz5wu128TBR6QCixVZtRfZk6gnT2A7yp13M9pN
7vzF6vYj2WHQRyV+21xfxUv+14KXqkSEnNNCAd/GoPDyuQZlrrXvxZdiyYLc/JplGLA9GMzX2vvo
c8sBlcUNcGGoKBNWTa+dhHylKeOziynBMOUstIv5LpsHhbpbmQHi5n+HLRmWk0airqlZhoCe+MDS
sLDSA/BRD39jvv9JkVdGLdMETMhgF+GEbzm3Xww7v8ti2we+gkKfXyDZV85M3gczQTBgsQg2TKKH
1LL8LHOCxPweFU8j/14zvJy/dfyTzmJv5smxsGkQL7fV4BdG9swtVVvq//DK/2kuk9LbOqssUuLi
Oi2K7nnlEfMwOGFWoXsPvOh89qp8ALKVV9i9N3zVXc2z+kDLP13/AJvB6PUzy/s26Qgcf2GgMJkk
JSAM/BJyjPkIB5xh+k5FI6gwKrmzOUVTFU29USAUsWdhfKsa9lQ5f9ylRfaylq8xnkmBvya5ia7X
kJI5+NAdwLNsvyjfMWVBZM0L3hrTqwzJFyz1bI1NgWPrTeLx+qbiB4frd3ULula6UmgXYjkA+Gp/
/WtteXukZJiFQnt9rUxKoXyYuHB4Y4Y5e9d1vjZ/q7t9wnfXpWwFS1CKAL8fRL/og0neJdGEa4D8
BfWC8asz3VIe1m3sOQeT+ykqLsr9hC3Hei5P0qpBfyM3Ylg+oj8WDYdj1ryY6DtrBoBv+vwv0uhz
aVJsBvlLyWMbT0W9Fn7j/tSmL7pqoXbLzs9lSM6zyhZNx0IQZBQ/em03RNQbyen6V9qKAVjqwoAF
EnQHD8VLW6gTTP3NrKpDACNj9Yc5NPthG62j2H14q8q60gRcUryjiEFkeFdbc4DBYKJZA9rYEJvq
u5SBCwOgrte12RCDxB80Qygf6evQ8aU2bDJq7IshSa3KcZ8CjGwizq5Faey6GOkxumKsYiIXL8IV
TQYTKjI/Bc+TMs068FPw2ho83tPPJMnKXa43O9t5FDrxFqKdeowk2En+8brwSx3fyjYvdYwNzoso
toH4LHo/f2nmzncUIi6N4n8i1nLpOguKLXjJ8CyjnufWBZ1calc33bz4rlbsr2txeVvfiJD7uY6d
uj2KOSDGS4rTGrHZQcOxtc+8VO1IXQanf0WB48rEeis2XaUDqxGvR6wfA5DbPSzNziiPYvpCx1M8
3apr3Ot9eXXp/wqzwQ2PFRkboePy6+g9T10nj0GqddvvfpWZ/fqG3vUB2fO9GxSKysvqRN+Iw2sM
j3kMUED8pbjOjohrtTmwvkQ/3LB8BNlj0XhVDNKAJSM/r3+0bWmIGeuwLiKHZBdjPTRms4I0Nxhl
reKwcPIgcdqHVFl32fxma3T6LUl+KpTxNOCag5ECS4JIYU7MuClBgzF8wKuBpop31uaNOhMmHSKA
jBkAU3GIXD8apCm9urTvyTwerp/eejpvv9WrTpIdapRgByLHrWoSwpKgpxOA2oEM+kGQ6pZX9LbJ
LKv1hDU/O0WkenytSsjSLUwZoHJGsV8n420VWVSXYoyrO7KI4mbSil3RIaDguT/cADkm8hM9LbAs
UR1AbmOCI5mk79s4XRT3fsu1YG4eP8AGEtAb5tButPRyAOkY3lolNmgtJ7L9pTP/rF/9+xqei5E+
6Tjmi9Ai0ICZDccT80YfxE9qqmiFpdfAWzHSJ80Jz2xtZavMhqX/Yud0V1MMShEN4KEs79jBJv3g
GW32JUsSNNcsUuEVBKRxFs/AZXWbA7Hzg1lS7CX3ZJ9mhQqfc8vPWjjuX/Sn4IyQ4jvV+2kcKOAU
B9ArBjEF+hEqkcd5EcYtNfnOIlOjSCm2rpOF9fBfJKHYE5XOPtGGOqUxRAJavzs5iTmjPFtilIbY
5R/F+3/P/1WUdP4ztXOz0cHAVieFP3KPOliTebx+bVXqSCcIgOC8anPwlrTabZl4ZH7A5v11EdIz
7q0eUt6CDGV0U4ZJv362xyMzq/dgqTf8oZmeAdTVe1o00CAh9bvFap5abEDtaYTh5Vjk3+dhFh6n
AtRKTv/x+u/a8vfnX3I9mrOae5yAR0UrwENoiekwdOSkk+4G64uB1f45wyg4zM+MZv0pZ6IcPjdZ
FgNPftQe9MbZddVyN1adwtNv34ZXe1n//kxKmY+JPRY6wGp1M7tvhndtqb8Ak78BljY3gyjrdtdP
cNN4TAoUD2piBFHm3MqWkXO3BdGs0Thf805/KobIBAQYJpOuC9rU7EyQ9B4xHDy5R/Bf3s115onW
x1fzusl3+pOKi1ClkpQEGF3bZvbKVJZ1Kwa4cO/583VdtgKlBcQ5bD3hRULlgZWcLgRQeBNixMrL
0H41Y1DM3TjVp6Y9se4hV+3yb2p0Jk/SaBJOSliTgpZDpPvSXYI4ad/H1vG6VtLA2v8uOdTBWgVK
j2+YNo2uc/Miq+FIdsOt7ac7zOKckq/JUT9GvmqPflunV2GSZ4zTno+cIQBaxk+38xwee8pF2W0Z
2HRbyY2BhCOdW9VpSTI3wEHW0sJv9OSIYLbnpYptaysXxITwv2LkXLBPmwVQPDg3rKjZQa/Vnk3J
x7x+ScYZsH6RF3Wx9TfX6UymFMMQ1BbiDit+evlDpDuGGevin/6ZCEX+vnlt0TFdaXixuyqXYjrQ
Hw029r/vND32aisom2fB7g3XN/+s8fw/6zuTJDmIHo9yy4iQ/0Gzu8i8r0ZwBHGhAove/FhkpetB
/Meo4GozZx526icjjqekuour77R8GcQx+Z6lxq7Tdoy9v36jNsPTmSwpZgDTrHNAHFXe5cREJ/N9
DGzl+gSs1etitr/Rq0pS0NCqiGutowEnmmaxh0LKcaW/0cVzgZdQHT39uTRUSFY41hVcRH5AjhYd
ssQEeag2fLIXX4hjTg4VkGELRQVrS61zQdLp1RyEvL0Nqi+snR1iqu80jQHZ+3tkJj6NquC6Wls+
/VyadIgV6ZdKq/Ct3NrIzKBanCHEvpfjD3PdPGSROb+3DBEfs2nSn62MfL4ufstVnYuXrF+0Eeq5
AAu6K+PC78zMa1bwrkoFtbfp48/lSC4xyXSBlV7wjmjHaU/3mDID6oJ10AMBkhMVIZzU8P59p8+k
yZ5RlBbe/yiE33WuF4EVZzjqP+xnE4wS8Z4oUqfNE8RGG8EgCdY45UpDmxgdxwQkgOinfTb4PL3F
mP/1jyQ1CP+nz5kMKWilrWYLGuHVb+TJvhri3ZgsmZ90tlfzHt3Bxgelywda88DSB79vm1NZke+U
/aP4HZd1+be/Q0r586jojClbqw9NFPRd4GA+wlo8q/Gw7rbs8nBSbV9vXsYzzaUHAKZkLZLaIICP
6E3j7qj5ocCqRh5qkWpWYfs7otgLSAd8STloYw13zikBPdSU1j4Act/N8zMhmaLcoJAiW2apOVbL
B0DCV/oBez1Nf7JbhUf5P6wFYGRozhiotEkuhcddY5mxU96hT+x4Kyk26KN9G8ACexPcd26gQjnZ
im2oIq5YFoAxfMPF0zc5pjxiJ/sJHPHBafcCQ4kOXtVDNPg0FSjmqKhCNs3iTOJ6zGfRdEidpcoz
cFkW2ae8+BxpmDgoA70KeKqIpdue60yUFA5Gl6IfTlGQnR9/M4wXh2r0jS/OwdrNR31Wfb3VouV6
1PlhSl8P7clUixJ8PeFWx27+x2jdj1nfH1n23aD8uGhoWnIXeN6Vpu+4MD7mFChNyz3R+cv16759
yEDKWbdoUSCTDzlqNT5S0Fu4dbbrhwAzaIFWAFXv/Yyn9x/LAjwJbh62dtGkkKM7wHq6GTgFyZ2e
tndV0dfe0OZFAKjh2XMKC9g8LFbxCGzodyFT+rJG3ud9PY7JXZRgYxzRfUXBI/axig+2akxv46sC
FGNFKATO+9rxuTTYaVw4F6OT4Bk/74yo+GImumJWZcO1oLmDEW7CMJD3JmVOkyrjDdS4ozF5ygvq
ZdH8re8ern+o9VAk84QUjOCjT2o6WKW7VASzrUXMGiO5IxjCr1/GNPfiBhw3f2EP52LW8zy74OhL
1IS0EJOR70i90hun1w4JssySHa4rtH1srwpJVl5XGOtm85zcgVv9lDAW1thtbmPVnJjq3CRjq0ru
2GjQJ3cOdhjsrKy9gsRpoIvQShbVrPimTv+PtC/rjRtnuv5FArQvt1LvXmI7TpzkRsjEE1HURm2k
pF//Hc3ME3fT/JpI3gEmNw24VGSxWKzlnLU100f2Hti5UlRXLui+72fOvln9R5MFG+Fs60ZXqVJ4
fVjymxDJpKMVlbEXJuzNqr5zwrYt/VlHEzrugJWLoeAkj0qN8WlEytNWJic9J9FI7hr3S7NORLzk
WWLBEAuAKNnm9+uWoTqzZwq60lsXIYa7mJhtucPLY9cIfpsXuuhfvVHA/LExzR+8w0MAS1nu2IST
OzLfszDu5/tS066hXDIHNCIu8JLwlJWuE8CvZsCkG2DevQU81F3o3FfeX2hS7IqY6HAklCt2Jkyy
u85CiruOOnK3LMYd2o83XdW8/sGmnImQrA7U6FmwkB4r5oItoUEh+rYAgst1IaqbATlDAN5hWsBH
U/ql92GZQ6kY4a376MFHh2pJzK3v53szm278dPz9Bycat9H2junFIAITyaU0ECBNzugt5A6UyHub
zK+93T2C1upUlFnShUKXw1EaXQBZpoNG+3cv6cpZmsHCKNhdbb+mYhOSb5axvb6ASkM4EyF5O9+p
2qh04Bsaa7l3nPS+1YFGqpUIUIoHEiW6FSVTY0ZKTRp07NtUR7vO2Ji0v+1GXd+E0mtjJuF/UqSt
yVGSW1iJ0+OAyCirT1nT7kvge9JIV7HRSJLnopx8sohRwRNM/AbpDTE+Dm1CdJ2NSsNGiRGNf6Cg
eUd6yqfWH7u2Z98Ke95ME4CHgmnPCAh54ED9ytpcNwPVUwS4Um/ypIPEbWvmhduSu3nv79dnf5V4
W54siZN0CYBgfz8jtc5aIJGMaVwLebbLk4QRwqWNeogrvb+ML0P7slIadU+LpUO/V9n3uSDJ+pyC
5ilF0eSORdU9sFmrmPiN5qmosgiUap0VJgevJbkDyS5S23BKONPUuLVoC1aYbcM2tNd4H9VBAnKN
9c/MLwbY1t/PIi2K12JLTZi4RbMfgefs2MBvhP9bfU7/ZA7wMLQAQh+i9xKtTpdSrNn5nyHM5jHH
NCrpw49VVmliYOWagegCC4YaCcYaL8V0wzyl44xTFHF7b1YVWtBCNictW7qEWrn521EqODeQO14b
gmzEwpK9tbVrlF3ZEDxDTx7KjRhymDDX2xlZYg+5Rtj7jVqFRRhz9zGRh/4PSbdMlHj31RA2fhr/
durP2nENnYTV6s9NAaRAayYcx6f70k97NzimL9cdwvtzAx2QN4UJAOYQjZaXEiKP88xqIAFl/idm
vgxhpol33lsA2idQMvUC9HG6MIRLCVXUlV4J/OI7ywm3bHoRwwfDdvaRjkxQJ0fyANTtGRo2cDqN
ot/QIHroqZvFZKn4zq/65XB93davvnx1XWol2XUU+YVlzuvepyK2o4/4t2q9w/A4ZbpObqViIPVy
0eTrwftIW2SOmPOL0nUBszB2cry+cV5ZPOpeeIpeQeh0JsiWdooW/khbCJpsb4pFdahIflsKe990
NdpvAIU5k3tv/DZ2i6a4tO6NvJprKLxeFBZCoHUJzuw8bBuD4SnBvoVlFo/+rkICM5gwUXuwxa7x
ND5JcarWGtIvaZJFFunYTmSAzY/InVgFsg2fUl2jhGrTzmVI1simMgL2fwn7AF6Q72IU9LEsAIc3
ady4Ug7QLtYZEUBaycBqgKuiIu1hhxif/FD4wQ4IfHEfYU7FrHXkoMp181yAicAYTUxXX+5SYXUt
UGShExMfyZDFaR7Xv59eRg8QHkeRDwyIyJKJN+yKDc7itgwtSkeDjLdR84UY/a1pdUBILLVVkPXs
vDO8M3GSCw+mxhsCDpVCkxQbWmUHG2PCiR8CbAAPpyfhcNSYKkPsqwoAH8id7m3Ea5pNVCwsWE3g
fZGpRX1Vbn2qpqCkvMQm+vb01BX8ubJ9sGJkmlOm8PU2UDUidHigRg3mw8v9czJO27SFGFBJmXdO
vbQ7DBRMmltR4RkvpKzKnp1lawGJJiv87C7ook2x8IM9A+EdORZ0YyRuNj5ed8Q6pSTXMXKgXUSg
Drsrw+wG3EBGMWjCPtXuAG3PRt8F2JXQgH6pkAA8yJAyK7tjbnHE7M4u9X8Mzst1NVRCEIeh1gEE
lJVKRxLCqJ9G7ZzdVY21Dwt7603fs+nHdSGqtToXIjklEZJ8bIchuxuW7slbpqM76uJwnR7SYgUV
IDld4WR3c8QTZviboYySMtIZmcLtAajg13LJEA9p6LExaiaIodZ2HG9HPwJnIihz+NfrS6bUx/KQ
tMMTBidHchAMDbclhrWzO5t+jJxjFRxCzc7/Mw8u+SAgnAPoDB4c4aQl7YrjlcXC+NJ8a9mPKLCB
l/dXkT07yKF03t8TLkCAuMZWeJqM5SOt/Wc6tpvAeDUFXATbX1dXcRFffIu0fbPt5CyaCQLOYSUV
CH9OgCKJqWd8LgUw3u1HQE1rRK5/UlYfJQbg/cDuEeFIKzxTJtylB9KviF4sQXYWfzWzx9wPbpgY
9hhfued5u72upmpXQV2Dx9PKKIWDfXnaprTrBp5m8ISAI7Xc4QE8B8C3cJLrYlTn7VyMFFCNGMrK
09bI7sbW2WUu2XmEaLyt6iCci5BWr56HiIscmjQMcJm8j8f2S/FlyV6va6ITs2p65tQXs+3oDI6i
O17uIvKh6o7Nsql0lAlqKVAHbYgY55DrpMytu6VxYQod6E/TMkjyqQPYVYWp7ec/0edNknTmPNK6
KTBbM7SUiCTsdpaASw/j3P4jQ3uTI50nbpkAZqgKbE9kFgna6ueNP/IwNqivGy1V2vR6ewBEeyW3
lGyaREvpWTnuXb9nm/D7CMrOTnPXrpfQu6N6JkKyZ2NxG69nEMGMYTMW81c6sBhFwgdmlk++roit
tAbg96Lcs7aO2NLaeZhdWuzGhTWIF48dhyD26p+WbvhPLQW1Mw8k2IiLVp3PLNvNwWNIUuhkz026
mdK/qhU/dJjx8phbjT9QujqUFvDGQR8gHt2Xslqv8/OqcptvKZ45uf0Roy9V/SnrNz07LWIf6LL/
Km8O2qxf8iSTEO1MQFwO3Rz3RzsBdW9X2ijLpBg63PaN7k5WSwuQIDMdrKf8FClqNptw8biT658G
kAWdH17zo/majQQzvRpLVK/kmyzJEgt3zCKgOWZ3oCA5lP4Up2FwxGgWAtr80SiDOAUnhEWZJjWn
MBZMpmDSEZE60iXy6yRl9mDUntd8syoHODjJPKHaFX2MdK8gxVm+kCN5dZvWQLUNeHa3lJZ7qsbW
hphm2kSV+/tPj/XRD8SE1VAC+SbMqwZJUxsuF3DLH6aAPaDwf8DzWHPJqxZu7cjygGOIVKDcbNmX
KVqGBGzDYt7XaMliqyyfaC92RvD7/eXwgCuQLXoWgGgm+8FhCfrOBFbWnQuYhKrxY780jz41P2E0
4eT6sy4LqOhtuxQo2eLs1J2xhBDYCw4EVvphYMMIuGywqBUZjUWKzeuCTxy51Zx4dlyVvg5JS7m8
ZzpL9lKbc1GEHeyFtdOJtoDad2/rPgXF4Kh5Q6osEzOlgBhCwAp8f0lSlQVz3fp4p4SgSE8xjkAa
8lS0unq5wpc4wJtFdIZWY5S0188498rMT6vCxzOCoOIC7peEThkgNtyYtq+FXcTWpMuyKdqKQJwb
YfIXzSArxZF0EUTUz8KGI9JnZUKfox3dGYkLeJE4e+D7ev97cOBr/v1SnBSBTD0jbVavZurhDi3S
Mg6Ys3N4+uV6pKPYMBwFdAKhywWoVPJKTnbuuLMJtTCfeLdU020XfglmHViITspqoGf7xUm2wCWK
7K7waTKMN0YTbrjFf//+vNBF2iLMHY28LKCLFzYHhsaGuUh3jfMMEPI6Tm16k/betqh/vycA1Dbo
B0BWBDfOuxnqIex94Q4jnBfoMoDvvBFm9FzXvwdU969FnIuR/EgNGIJxNvA6H6OH+sFg+zw46EbE
FI7iQhXp+LZpygoesuwuH9OnjN6Ng3fX8eq24tP2ut2teyHFiheSpBeDxUSbVmsigGL8Pa69n8wp
k2bugIm91AfCSs0Ns/69a/Ikj4FXLassvmR3UdfvU3va5Gi4uq6S0siRCEJXHPjIAEl2aeSlAeKT
pXWab5XfxCWAcJrmS7foukWVC3cmRQraZmEsJZtgbS2P/jKmFshcw2PDp0PWkh0hut4D5bqdiZOs
jrcz7SYGcUMpnok/fBCuJn+mUghsNxiaAygecq3r7+e+wSdpWQ5rzZR8o85rGCZ29X0cyIZ7mm4k
lXWfS5J8ahpRL5+BkAxMUedeTN4Hk1v3fsk+cvsP8lx4vYd4mSALhZ4N6SCNw+D53YxlM9AN6pn3
zoh56Hx8uW5xqs0JbHB4ryE1yD+lJ1DLstzu1lgm6OnT0I5F3Pnp83UZqu05kyE/SqLFzRezh4yZ
vPB8w8fXsf4g6tivNaGmanfwLACGvAvuLmBSXNpBz6eo62r4nnrC/TMzYEuTmcZ1nyPV/v33lVrZ
WYOVBwbVR+kQEceZI7+nCFM8/rMDGUvq3zeAnzMAOUdItL8uTakZkne4YVcSBXmbHPxVdzRbRCu1
eDXmj6RpDp3t7SpBNF5V8e7BOO0vSfJmeS1eq25WIGpYooOI0lsfyJKesSvn/til0XfbfyU6OGlF
z8g6w/smVFrMnFqdOWQ1MnSgTkgMu9mE6XJbddOxW5bTUhU04WQCa5C3y8m9m/k3jrD2KKRsri+z
Iii8+A7JVTmBMYjWwXcMy5BgjgQ1wubQG+k2KzEpo5vxUG4q8lAIdIFHbsrsUuAIm7I2xFvP6A4F
/0rrPCZIgaLodV0rxUg1lvdMkOQfHXCjIHqfjdtKsJMlpk3V8j1ul66vPo12f2yz/s5wMQnUN2uY
kzWnBt3YtDKPY4psXO1qQnyV08Elh5oimlAcZL0vz6lT1oKjA8u4tRtnO1nDQ5X5GjP+h1NEvq3P
ZMhXqd+KabAFwZsJhDj24t92Fjv4wICNzXnY0zG45YRujSF8YhNQCy2yd/PosQx+0BnoTHiyxsMA
6ou5S0Q+fQcSHir9hXNb5s4zOsISm+kYd1VZerSwrCmidVne3WK4WWi6RPAoTml+pr2VTHP6A5Th
LE7R1CJq4iGP2CI8/HsaOrB6RvYPC7nFHLPA9vBoASLLtKfH66ajct3n3yTdd9W8hBbJ150q8xgY
j1VfbpbmMy32aNDXmKnS84CoF3kdEGOCMfDSKkTR+RM6Hppv5bB1w8+zv2kyEDZ38Vg+l/wgZk2R
XmmFZ/IkK7QXGx3z9aobCttmOX83Ot2gqUaEXETKHTaTanaN2zEnD4vdPwCM7/oG6SRIntOdUfMp
owpXnh2dLCPbtLzUHCWdCMkpZh0qYKW1GLdmbfzE1IlRGD+vK7Hey+/O6ttO/HOWz+I3N3fTzg0d
43bxWgA8YFZ2QGphJl+vi1E+wAFJ+D8Ls1dNz+RUTmYsY2Rhx9GW0WLQJJ6n8qaYXrm/HEq7uskW
/6Eq808ewB+dfvw4FpVmdFBxw4A7bu3lwhm336UwWQmYqQGAeljMBzrfLMPPEdxqtX2aUhg7xvyv
q6wTJ+1dJ7iI/BnifL58p+kYV066C5AvBfD1rce+t9msUVBxii8UlMLWwMIFiqlW4IPM3ZYx+9Cm
f0fV8IMHbWym/L7p26TOP19XU+GmIBQIOoC3xD9yeMRR/C+DflqPMtsNHtp2v48gPvadV2FoMgSK
S3sl/wOfFDobgRIn3aV9B6QaSnnzbWz2xvDAJkyOl49Ro3sKqnfuTY7kDUfLAebrgFPXj/wjWM03
LMy25jLcDPmyrQsaT4PmeCjO+YVmkj8MvN6oWDoYt7ScTgCrvml0FGeatZOBzkiRFytvD7apuef0
OfSKuOH7nkQaq1dqgucg0BbBp4sy3+U5R3sRcPF9rF2Te+BMHJOhjjRmoBOxqnrmSoIlS8O68Y3b
3PR2I9gsGX29btOuWgT8NyCigOIgJ0KbMZhywPAbtyVxn2Y6vABtbNN1PDYqczf6XhyFIgHO9R3o
v5PSITcz8xO/nG+X8CtGTDZ27RxqMexCNh7yNI398NHA2PmN3y2JBxcAmuYboBs++d54g7adYsvL
HvSSfvuEKi9Noi4Efrc1AsAeiShw/QFBvBu3VmDGVurvkS/YVRiSmTJMB4LmyfCtGChPN2Weba4v
hGQ1aHwFfByG3PDwQVSAHP/lUjNisDnsxv40u2lS+z9p2t8GoN0AQPB1QdI19K8gxF9r3weicTks
7Wfi10ve9CfX8EgMAu3N5Axo8uyfr8tRKvQm559w/cx2RGoaNUbq+lNPsl3J0IU/pgj2KAgVS42Z
KlVaO4owuReurZeXazeNfpOHBo2Oc5/vSF0ns6C7sdaVHTViZO7CgQQsR3dsdAys7sBsdhwjkUSm
LiWy7vRZnPDvBqGC6v9DCfQOTYs6/tIu9RwcXaN58JwG4+Hfrm+NToK0XoCCDRgTFRRxi9ug7u+t
lOyui1CuFaqU4DbCNAaGjS63hM5VzcPaDY89MNoXb3j0jTJOZ0sjRmlkZ2KkexjtFEjERi123jMT
3kRxOKYnF7RXnqk7N9Lt+++2nIlaNT6z59KK+s5hfX8a5l0U7dwy3KOTMaIPeVFqtFIvHmaT1xFH
eARp8ZypnkNeW+5TBU47IKeDuykGAe/1HZJCmP/0eRMiLV1OaxR/rKg7uUOzZ1UPhlh02PJspYgg
28j3bo2h3nhld7wuV2l8zptcyfjQbGaWeVH0pzQr72avfnCAv3hdhHL90PnioinJBdat9FwYSdgt
RQbViLcNOcpCJObZj+sylJaHRGzoYfIjxGpemoOoemIvxRQeHZA1J0T48RI6zw7twrg2bU24KYVJ
/+4VRl6RRAHKKAaPLoX5qAWv+KzdqfL8W3cEigmLugN1p6fCpYfJ4jvGfd0qKjfqTaicmsXkTOfR
0ehOpjd9MOhyl/f7P1hDQAYh0vRx65mSnaNruM5LwCA+Af0mcf0bku5ypGXyUjeDplTlTND6+9nZ
rUuvKrsh7U4Ta3dG+FdoD5pkj9Lk3iT88yg7k5BbxcgXYqJ5oqxvOpwmzJ/d274uyaUTIyliFdyh
Zml3p2ztfMlOvH8qdPuuluGsjB8O7E0GW5+Hzvdms/ee7I7GYzPfiYEkKde5bqX/AWbUf2Jkasuw
GecpN4l9XJoWjX1zbPfjNiX9llnmpg9+pMNLXv5mMvLfg3QmVLK4kVF3mAocpN6hxleT+zi2bRah
AQV3ByFmqPFEykvjTV60rvWZWYBbhbroXOxOLC/MDWAykeZymp3jFo+1PW7y+a/rJ0pt6L8WVeZS
sxtiW5kfdqfUnTez0z4EjQ7ATCdCerIN6N1J25D0eMtHJPH7nO79nOhQBdRGGICxCBGqh3rA5cLN
hVUtzuK5T0v1dTbqpMo/oZlIsztyy8l/5vBLiivdgf3YiAxIUd0JUFEH0VkHtMkdgyr6MEe3tZ0n
SNQ8m7mfdHMVg/hII155haD5yVuHhfAR0k3oMeQQbDGGxwrWn41i0wF0u7eK2HHazXW7UC7nmyiZ
mamp+x4zE250RFfWdg5AJu4au6WtNWI0GskYGpntLkPK2/7UzNkY59XDFI6oTCFpO7kv1zXSiVrN
9OxkRWPrBunQ9aibAI3/8+xUG/fFaoRGI+UBfls4+QBHy7xELsWB8muwxKSPDQrHfXQHfp54djRd
cSpZGF5BqxVyd5j9kGwe78w28uuoPTXFC3E2zfRYuA90KGKe6yxftXpnomReo5TbXVGNeAEY8/LB
dYsdQsFtnZl/2+6gWUGFKDR7gHYXc4kempAkK+/NQfjugBU0kUtiy09A4GyjMQONlA7VUxElXUiS
1k+YiM9RxuxOYfhi1cfA34MTAs0fwnoqdAOyigN1LkumN5hRLgiowEVCK+/ZX5B8yay46mqNlStV
QhIVQ7F4SKG94NLKRd07EzEZzK97Ig9tERv9DUdZJEcCOfz82ycKceSbLMkZMiTiwEfLgmM1NNvC
mZKo4lvUlXYj/z9Kkm5Fh1pG2BdDd8rFt6bYjE69j37muW5If3UB0kP6QqHVMs9dBFJOaKPqg+NA
wOXuVzVQAdr0958z50Jk3LMlsDKHmO7qINb+3OXIC/9wfWPkgdL1mjqTAfaYS0X45EUs4Ll9zGdz
MwPfpKZfs5Bs0y6K6/SFzt+nLI+L3NJcUEoj/2URkTxMZdfGwEanDI+F0R3BZ7TBG2Tn5EFyXT9F
JHihnnRuPXNOGyq64Gh2wKcPgm8LyR+AVLJLO/6V1AMoz90YoOa762LXVfv/m8e7V+IyMTGP6xEu
LUSB+RZE5zEVn3xvf12OZhXfveZ5858cMEoGxffBa27cUjdHLVe//7MRNFQ5638ou1zaiOhLa8yI
Hxw9Y/pIMwZiPieZHbwPbOu2Y18CMZwq+ylDmX/qwn3RA3eh7D5YzjPwOV6va6y4yLChv75F7q5A
UFflI5gAj2mVxQVAR2O29NvWeBaW+Zr5vuaGUS9w5AKnAI2FviW9jp0lnBsmjPbULkk5gxW5P+pB
CtTW8kuIfI2hYQVBL8NZIIQmTfu33YfgmuQbuny5vnhKrwWGRyBugssXofzlRs6TI/plEuFRNOGJ
o5Wh93S3v3J/zkRI/jcXJbholx6vkupDWu+DIMbQZ+JWSapDmlKuGmbS1t4h2KScJWEd2lmLDluD
7PzInNdysJOhMvaMBR+vL5tKJ1QaweCF6VLIk3UK2gnkZz7SWQC+9spdUCS1+V2YD64OQ0m1QSi7
YMLQWgfF5UmXfK46q7RnvMERN3F/PlVElwJWKoNJdHD4opIL+KRLG+CARRgELbtTEQGGOnHFM1o3
cIMlwv5+fdlUZ8dGMg55Hgwym3IgyOYiw+xeGx5zzJeKOcBl38YWYEyui1HZAeCMAK8Hm3aBP3Wp
UB+x2cDcJXLaKd+3qPNh3iS26uKTA+T/66KUtyUeMyYSc+hDR3LuUlbL3Skqs8g81i1e2+O3HiLE
UCVNimbnpsTcTrZ1/HYzRbo6tOoiW/EQVvAFYEt6UrTmUc8tqXCto1vjQcf+juxP4ZoPnOdd7n7C
eGRXGJorWmWM7opNCiYRQKjIV3QGM7HNDEFbLoxPkzl9st0/qK4A5uGXCDmb2kxwfejwCI+ts9x3
pLontZssnaYmoTJEBLjIceK5D9grae2iRZThQu3gONfWwWbFgYzOFskjzXpZigUDPtSK14PHNYpt
0j3JUjyw+qq3j97H8Wd4Qo/zxn7ofxRHIMgCuinbRc8ae1wPqxRnXEiUNBMpKDEzq7OPczIny6ZP
ikdj68Z+bCXsxPatJhOp8B0Qh2Za9MCDyEsGXeumcskGp7SPRfrR7U8Oe8FR8NnernRhqWLLziXJ
hW5Aqbg16Qf7yH7wH5MD3fyEbowteemj2CLJtLXjYuc+/dF6/lJQjnSAlDimgE9ed7DDtPHx3y30
vpH7/ljtjM0fbaCHUgJqHmjaQtn00qHM6ZLxujesIz3yY/GYfi1BvfLg7f0dOTkiBvexDnpb4S6x
edaKYIBe+EimXm6ChoeTS70jMJ8ORf95MZctmke/eJP1WbOaqvOA+hyCNXSWoM9XqmMUHslY1QbW
v6s5AFM53ZgPzZfmdtl6SbGJNs3LdZEqA8V1gwZfgMZiUaXlrGYT8H9DaB0X52cD9mpncT41WZp0
9bAPOPlxXZpyKYP1ZsMgI8r2q/5nj0DSTqNpzsw6FkA/ST8ugB6uXxeiiT7eHYUVNAb92PAqaCSE
mEspE+XR0OUg1vWElaRBE0+FlRSNLp38/m6T5KzanmmThwO1acGmIwHihMHRPYl7FICoSWj/oF4Y
F20bo+v06Aw6up53u7ZeafCbGFZDyQsT/5eSeeqHyCF21ckERBOztzV6K/KcJo7YAgxP46UVy3kh
bP2YMzUpyEw86kbViYAceQbyexSVXyJHs2nvTF9SSXo3jGM41mL2sGl1mKDRfW9ZWXLd+lSKAKHU
RcsWYHhQLLxUhAiHhmElsGoU6RtPfG1SN6GuqXHFGjFy3jUQoq1yMlUnn4+xkwbJGC1JRnVYz+/O
EhbsTJtIOkuYCWYUoyCgJ2+Eg+JFuCmsEPC0Pd8XPPsDGwBykYfzhO4mZMkvl66xAhJxrxDH0TO/
+CJYTmaw8toYyGJf3ySVHWBz4G/xQAGUtaQWLzxuVwGoSg3YAbGmB4dpqYDWsOIiCFiX7kyG5PT8
YmlM08AOIUl5H859siYefDLFRdc8Nc104sbfjYd2EtaDqQK7eF1FpYHgCgN+doB3hTzM23p1lbt2
sdphte+9dtN3PDGqRSNm1eK9lm9iJPdkOiIfeAkDyYs+DspdPm5at90w72ZYToHQTUuqNg7lcGAA
mO463yod4MCemqabXX50RP0kUvoQmrrxu3chPfYNhSWAiiLA9t+Nfa6td4ByW6pT4YhHM7yhWYmX
w+AAVxR8GHP7ZeBomxjNfNIspcrfnguWlrKcA7vzlrk6zbVRxOAZt7re2gR+j9C72LDU+O2MtqSp
5HODrmtsAq60UxB8X5ZXsQR5PIRMx9Oo3LO3BZXBsyZvAKOHD9dueuW3ytn7dfB63dZVXups5TzJ
cQBIu+rsDncxJliTsrptQV1H2ntSaJoydHKkIz0OOE/ZgOuD9/xrL5qYooU8jjLug5jP+81JbrCv
XhiiJ9m629SVgQnA6jR0R8Pe8s7HyPjDUh1s78RLTVZApdoKb4YxoRA0dnJTJumj/y57u3+y0hue
uUlhxb6lw5pUuaVzOZLnZfbkIG3e4573aOyNmM3xzSlGgujndZNQHaZzOZJJUMssG8MZq1Pbgu0U
tQDyo8uzXf6l0F2ROo3WlT2LXBw3XYbWR5gE1uadFYJCBnMXG8AV/OYw9T/2cK6SdFx5ZOSlwMjx
qXbKHQ0fo7pLAqKZu1DFm2gB/2UIcmDh+pyDpcYUR7DMfoh6+1stiteKOHvKTPTaNc++g/z8WBh3
eZrrbhPNWsr3ct44QcvW28Qa2mMXhJ+yNi3v0bOWa9TUmPu77NRY1nk3wMmD4xu9t1vXsFFzuM/M
zXUzVF0m56spGUda+LVFvNVjOK8TAC78FAD/w+egTA9+OmyZ229Lq9HYvupOPhcqGYpgLWW89KvT
grTYdhbfGSsSY5hE4rTONh3zvZ5M731jBbzVm1DgFV8eg8imjVicoDqNPB03Zdh5MXEL73meyKni
BfgQ8/5pBNDxbi7t8m5o+C2Gg3V0WddVB3D25VdQYNlOPSZeMOD2cWxWBEX6Eljsc275p3YEyqHB
dtd3WG1JYIgH/ecalUgSeS0EsxscfxL6j84yx40R/DWR6LEX3R/t65so+1I5NAH2JelycbTbJlky
FOcKVOhAtHzyAPRU++xQ0W57XT21H32TKT0CDS/knK4HpbWJG3voEw3DyUhqcHZ5RYSR1kmTzFK7
gDeB0gURVaExIkquTo2BvFk47f22TfJFhzK7/hk5bgVg4P+2TQZMsxbhGBMNq5PT5C/hRDdROGum
tnUi5GghI+aEEXQ80YL5BUWRhITF4/Xd0SyWHCIEfIhEm0OLaSy3k5Hejl6/Iwv5v+2J/JbgZtP2
yxqJCJHuOnE/RPO25Jp0sNLSAOa/zuzbK2TkpXWzYeZNH1DvqaEnN7o3ls0c1Eng3XSGjh9Nfcm9
yZJTwpGD9DZmwafjDJ6KEwkKARSxCMmUnpQ70GjeRJPdvdQ5ZrrK2vg0sj7dX985pXGcfYGkLZ5s
dbFkuOmmachPY4TZj6bVjd4qfZMNcl1AAvoYvJUugnTkVk4KVp0wjwz06+ZLaDSbdvC++oMmsaLe
vDdJkq0XTuGJfsZgcd0K4B9s/WDL8jQG33IZff6TlfslSk6w4MVuN+gwwskFm7qwjGMBZJTrIjTr
Fq6/n4V0XpRhyqqED8ocC/jd01fa0psxcm8n0KVdF6VeOACIgSEKEZUMMkSBM2fXDeJUz/9UZI8s
j+IhfTCWhP8mEOW/4aP9JkmyuK4em2Yu8bzsRJFQcEPViLv7v7rx63WNlFewa6NzPQJiMhKwl4tH
uQdwK9q5T2m5Z8aJh8BlDY4lgNBdFJH+aP3OpEmGN9KmGOoCmZyyqRKnGbadMOIqN2JvMBOBDq3r
yim3C7MtyBy5yBvJlgEALNrUDSwjMO+9+pDZczJm+7wFX4L7JxmcdZQGWSQAmCBVf7mQLmizx2Ki
uAlpHzd2s+VNvrG4rtin3C8PfRQoO2PsU25W4TbqHAEg845mkCZGQQFcUAEVomY3Qow7gu6RMGWf
ri+j8oCdyZSiir6aDdLPbXUCbmni9ZsCCK88vQdxtma/FIJwk0A1oEPDC8oe0DZRG+NLZR17BJ4A
NYy8k10T4AIffluhCzmSGVKCWs1Y1NaRu/aDK7L7Yl6shPp+c08JG3fXpSms8FxaKMWcSFznjd9z
bFldeeier5akFWZxOwxWFTtNWMfWoM30KWINFLmRlfUDHAAgi16ao2hKt1jsiR+XpTjm/EOwLPcW
sTX+UJ5lX90UkNyBPuOg9xEULpL7AB3NEDDTcJ+GTbqvttmWDjH9iydi42yNI1imry+lSqszcXJo
U9XmWDKjg1Yzrsdc5PE0OjvPZ1/+T3LkcpHrEZ+lBbas7tqjCzSA2kwBuKVDQtOoE0iWUQXGIrwU
YjJPPGIhj41t7Npx0Kya6lgheEH6HQ2+gWuvv59dkPYSZKbVwxbsbuenT5weos9l8+kPluxNiCMZ
nFGmUMUU/Cgs/9YS+X3Xl09O3WtAtlTBILjtfynjSMrMuT1YYzPyY+/1SduDVplGh3U22E3FDXjb
p9hwzG1bADWnmMs/UtJFCxMmylAwkjxhMZi8mIlTnnzxnbtibxbjdhS5xvqU+4WGNVzJ+B8EbZf7
NYtgwvxyUJ5yd2fZSYYJVjzLhdAspU6MFGLUbmbkAP4qTwzzmE7v/YD/S8rAOKa+pXG4ivjZXTGj
/tNINvTMDPMuK6MS+T325I/BEpeVbu5Fo47cVuRiWgIUMjAMh0T3A6UHj0+JWc1bP9LdU8pz+6aO
zKnaRF65EIeZRxexhelPe0oeU52v0+gjNy5XVmsHxMv50QPcjgmS4coqjtOUJ2Woi6A12yObdRu1
IwG6q3m0s/Lgdc0eIzF/cLWfWYCcK/x/pF3Zkpy6sv0iRTAPr0ANVA92l9tu2y+Eve3NjJiEgK+/
C59z3ZSKKEX3eXVHOEsilUpl5lqrcJIMV+CAk5PN/lhXH9vK2jtR5zkYYH9HJMIZXfjBgU4SUYsG
STLXbCcE74SEKEYeE2shxNXfE1XB9IuJKMPG/ScEbzOZC6LOFC+b6tlOdjbbd9BWBXDs9mo23cDE
5CSI8dBoFadpIuJwTTeRMs9p0AND2iVn44WlMgTmthmI3kCiAPQGYl5pk1qJqUKGcODsGEXdcwRW
8Al6gD2TNcM3TUElGKMzwJVe6YxEEXqoesuLk90mwTRACObfDEjtKpb4wVbehYcNJk6XrwNWxssw
6uDMGEaL21WPixOn6p7N6hfoj3jUBOttJpty3jKHOQLIzP3RfxMRJwo3QPdBmuKkgvNlNA+x80Ur
vw1mkDBJOXzruK4tCelrrde9Yo9wcD3rDoaW3OXWj9tOJ7Egyt12emExWuQDch/rQKhxcPg7xgcw
doHvj7mcZTBcqEA3YPHPLTRIQowagYTRhhpWbWG2Na7H6B2OsDIlyg5Brlx3cwUOVzh5MCSHCUAC
2/iazbtMFkmXrRcKletViaQaRcr1gmdJecrQehk9W/2csS96FpbkbkokcLSNWwiddRD6A4GpWpga
uPRvN3WMsppcFqqAYsTa/IS+7W5IcsnubfjChZnlZ6yyx5gpZte2uLuh4Rn0U/ppsMin2+62EREc
V8MsPca1QT0n3qcFn40umbGSsQMDfAxa+45Cg71IgfuA4dvGNs4plOVVyDvgjele67DQQkXwaYwz
nmVeVTZ+mY8eZKmOCPWYldHffljX5iwhCk0WqLY6imSuN5t0p5pj93GICiL5SJu+8LookXOUu8bY
unbEwlLpD7E7PRLbOjI9/nJ772Rmlg+58oWoN7UxNWwW0lw9FK7mgwjoziWW5FkpMeNql2ZSfcIo
dZ8hao/6Y8WiXYXqjat/vL0YiSOIWU8dmZynSOVOFiRlbBLvVVBTe2rae4ryOEaFrEK0eZBev5Er
hO25NtWuMOAJZqJ4RqF+VipXUvqXmRBS+kRPbLtIkTNaA5I5FfK6Sz5/e9s2Qtxfh0bjUAzcKsnr
uYeA6okMn9yRHyOuew0GppKIHuhUBqjFSXoNm+Hhvxu3WBQCna7kWhb12LhZ/Y3JRnAIe0q51+zn
2wtbNkeI3VgYJtwxRImBWzEKwQsyVOBZcdJqsE216a6xlcCEvHyl0kenMA+YrNzTOJfs57az/zXr
CqsD01NktHjThg43J2+O0h0iRQcBAJn/bfv7qyHhVHHSk6nolOKkDy+jge4y99sy0PInSEvf3snt
D/b/lgBcuTy/VqQnDksJC3NTewE/+be2Tjx1Sn5FlWwS+/aibEWISJ2S1jRaXuQZADhtGujph3JO
QAhwUqbz7VXd/lDgA7hcVWWiQd5TDec3U7wkms40/66Xg2RqSWZFOMJawQHvbWhxAnWOVyv6l66e
j2oiG3XYNIPigrM0muDrwmJS1YhTpGWgdLOJu+dDnQf6ECOd7BuZyMvmJ/pryhUDRmMANzKTEZ27
LP1suxEgedoJoNKjhdnoyDaCd3ymV3MiGLemeRo78YSyRvsV1a7cPXSyjuTmikCXrC3cfsv81aUn
9GSMahCvFKeoN+qg7zIwUDC1DnObPhopyGVADldJbqvN0P5qU2R94RjXGLQJ3oc2zglIsR8mbvnb
O7e9rOUBiLzomhVUawkgTINmhX01FtRvMbDR+orR5Z97E9xwvTWDx0GzpndMNjrQ88K7CQ9CwMKE
cFFbM40xYJajsVr76jB5bcb9WgrF2oxKKzPC/ZvGzazOFniVOSs9khxSQL/s6HEYJPfI5tFa2RFO
MGPQH0pYh+tq0D+k7Xe8pB8nZ3/7W21cVqDJBBgLOmgo74vj/lOdxZM+x+a5N7i5d5LybNDm01AY
E/SarA+gNh79yUzQE5USeW+s78K0sI+lyhip56gPB434Q0X2GNPxDJmG54YzuouUAlQLAQMD3Pby
jOWdWTWTg+c08NgZiq3tPet6/UnprOqgzAwa6/n49rRz4dxY5kzQwlPFPGMcMVYJOECOwoRi7MaK
/JN3th66s6tLvt6GK64tiRMNZVXrJLLwIjU6wDSKrvZoPRycufgWKz9vO4rM1BJX1il7QTm1E3gj
0+f7PP1UK+rot0N3zMvo7Q/Si1UJ55hRzMoPCRJqt26gUmoeVPJiUlkas5F/wooDmQi0CgHpEayA
EtYmQF+xMJvd0X6Y69lyPb0n6VD6Jmhm2L1ZWlp9N4+l2nq0Ucf88+0t3TwAr79A7A7Z+E4qODnx
PKnUHXXj+NjnwC85VDbcvmkI5SvgEuCWmljBig19NKhaII8a+T3PCLgGh7M7sN3t9Wy6yMrM8veV
i8QdOuKuxVhoOtGxK1/AGP1Y59CLfA9mBE3C5fmwoAKuBCQIWOoStGjyE7rWgWqieeMy8P/L0Bwb
d+XajPiB2qgp80Y18pMWqweDugvH9Hu27O9CxE51lsddQcy4OBGi577lDnuDqAF3WHOYJlWG7dr6
QBjYBMbRssFlKLY9LQymWlFS4aXast8d+6nF2aHj6HK1iiTH3Tpc6K0BPQ+4xsIOfukKLKXQrs3x
wG+GZvT7TFH8TiPmITKaENg1NxjAOBIAaNx5b99Q4PKgC47C8CK8dmm45tbQFw3NTznaevV8B97u
Q9aC1PftpCmLwsfKkpC82WM7Km5Rs7AdmrsEuhND1O/528loBTNCFmAOHcerlbIwLiF0PStHba58
d5Ap4m25+mo14kBrkUQJV1OHhfNYhaAmBv2yLNvd9L7XDRPFIDW1ASVes9wgca16BLIT5gDm75aY
e42q77iDMZwLzUnMJyuoB176QRTRuQW0jIVQ1/Hmub5roBcNbejb3rYVWNdWBDfPUtPlvYXWZwlX
ObKMKP9yI4L0XguJEtmQxKYxAJEWKS2M94mjkrwaUJkzSX4iJX8GvnCHxvKvClHp9po2PxOS56XB
jwE10RNUdeTmDLbOcJxftMHoPYwf7+uZB5xS7R2nFawUGMXA/CfQ+vrlV0r1ulXzyOrDuZ586gxe
okOSlBi+aU3vcAjgXKCPCwKF5RK8NEXbCtJQNUwVXXU3dxj4zNmDK9W52ko3MbRlANCN1/AVTwMf
p8md6zI/VbMFkB/ozfUWd6FzUHn/ZQBP2e2PtXVsQbcG8mAT67pCxnU9mHaqWs1PM+3Dvm3OfStj
xttyOx3aNhqSJTT0xDwJ0DS9dpjRh2qjB0rNTrz8OhIZnmZzISsrQty21bzhpc3wdlPSX6Or/4zr
92zVyoIQrzEKN1qU5fmpTX6kpf4pGmzJpbd1clY7JTKdtikAQeAQ7DGGk/nq9Ms0AOIbPtSxpPMg
+SJiw2b5IIDoIC2h7L5xho/gJ74fK1d2lUo+ichJN0ZoZNBUh29F7Eur0SkgQ6ZIIui2EfAFWgby
0ytdOBAP1zWQ08Y5dT7N/B9Fply/lYigF/33/1/sr3LSjEUgb7J0eG9Z+6bRoosKseOhCPqReDbr
9z3pw3ecyZVJ4VIwnTTjij7kQE9DTjaKquI+NcjX20a2feDvukRG00onjYamKtZlJv7UGXsoHXgp
TSRRcyucLdzuGMxbxhNEkVdMURoEFEXwAbDBelpqFPvG5U8JwDWW2cVHs5rmw9tXtjIppglTljlm
Urj5CaIGR9f9ZrYp0ntJMNg6qgaSYFVFgg/ibuE26FwF1FiA7p1qnfux+cRIj0ffDPa559urkRnS
Lv2vdtKhAl8SnhAcZN4p+zjhpsvywp+0+u1lN3e9JiFTVJbJG8JwXivA2/nsl9TX1F9z9TuR9FG2
zuzKkPgsGjEHyAB/yk9d2YAvF2RE+iRLdjYdD/WThTHXBemR0NYf87oH25GbnRIt9YDWYJDrIlBZ
HKGZ11nvSEOMlTHhI0FNQolZkyKgavoB5EWe5dpPqfKSDO7utjvIliUkPFahR7Fd4prDpLXXNsek
eelijDfuZiq5jLYKe+s1CYEvKovabfIuP2X54DlUuS/V+LGx42+1M36pCkgX2ROonVVJm/oPCZ/Q
/XLXdoXo1wJGgfHRFnvZOeQBSo9gnGmzEZCQ0em+UdNKfYwijaOnDj09FoM68WBo0CzNC7swAq6l
/AOH/vKL0mdqEMXQumHT3P6EUnqs+Xqdz8WepBmVHJ5Nn351AZEepxqJ1lN7zk/RqGreqDbTabJL
TfL5N6PByooQdqol7bYobm6n/MiLlyL+NlNos+TBbS/buvRW30AU5ehbTL6aKQ6o2n6NnY81Qrde
7uwiNOqdNvxz25jE0cTBhMJ2SWRzrKnV8gNv7ggpHmgGMRCd/u6KbAcpHL9ycDvdNru9lWDiWdLf
RRLmMrB2mPaZjBxpaaUSn6NH2GraAwMdMLHMd23nclc4GoiFxAwYfJAGxlpz40zU+6puQXL5z2gc
3PKQjvsiklnbDhGv1paFrzIWxx2ySRv67ISJ3ngPkaJjCUpUe0oIZgPPM5FJpG5v5Ku95fes7LWj
qVSmXSAk2T+A+fAoFFUSVvijDIokW5jwxQjtdFINenaCNhBG2wZ08Pqp9xKueFCokyQuslUJl2EN
rbE6Ysj7iqj82A3lh8rmvgW5Ni+dmCSZ2D5uf3dQhAfRisxTOiX5CUK5gK+WdrLPlCdobqI1GkBe
4z2eD85IgOFAGIwH7eUHI+CZI3NSY/Ao6wJwAgYtkEIGO6jFO4D5IKN+tSTcIRqvLSPve8Rys/ka
Tc923AEkMUmGTTb9YmVFuDGixgAfE54Wpzj6WOp3Rks9laAmeZjZ0+2YIbMkHK0J5Iac9UgqOCS2
vbLQ/ISOQc/SHR3bFz1vZCQom174ujRDMFg5U6FMBlIyQvaof3m1+jz/tmdT4hGbl9fKjODsnWbl
TpE0+WmCdqCfjdm0p4Mto6BcvsPVzf5qRaQBTPOqyHPUa06Y24m81IkbD6PkI5CSMsj79rZB0QfQ
LWDTrop30PEu3BEe4aaQE9OgTIgcMD5n+Xs8D6OPANtpGqYUhNDH7arpdIaIlIHrN0sPLgheI/3c
TXdT9y5TDujdQcAKWK5waGNeZSqp0Juu1N/wuaR8aJTYM6AtJqukbG2eucgKYJZTR4dLyDFY1s1z
ocfoPmJyD/M/BvNdaDFraiq5Frf8AVVIBYhENI4x/nEZh4CaNljlLu12vfan8ouiIgalsofA9nL+
WhGb+gQ1lYQOyGNjonqtne5ShsLx+LWXCT1JliMy5Lq51iKVQX3IoVEQd+rBVev94MrGYLdiEMqP
QCbi8Q72CCGmxko+xdQk2YnWH0Ey+KXDy9Pqx1M0Rzu8VT+/PeJhtATfx0RlCliGy28UaV3TQqGo
D2kDRUT3WLUvwDxhTBph7x3kOxj5f7UlrExNCQaWyyo/NTr6L2bpPFJ0RPSINr+6lDu7wY7pz9vL
23SOlcnlm65yF00fqoZilO7kTmCQzcbo2JTVncrzz5qMDXrrkkfjDNLjKOUvtdZLU7Y6zRxAeqS5
7qnrPJdHXktfWLKr+VFTZTCXLWfE8V2STTwXroTAOlNryqlEytlZw9HKoY+tJQ+KU0uO8Nb+rcyI
r+yGOfPkxsj9UOjbTQb33KnwufEvKIzf/qHWhoSgFA99BBC6k52UMTsYZXnEjLRyVzeSyoRkPWLt
qEuiuYwdPK8bs9kV3DjoCguTJruPZoz1vWNJqLqj2O8uI1zC0WpowyuFIk8fmtBlAAZBvKj3mzl/
jx1LB8LBADsiaKcvHa/mndEmuQORwGiX4oUFNmuc4KqnEjtbDm6t7Cx/X50lAPiLgjRKH+og8VGH
BoWd1ItG8kC1j8r4ZZTKiW89HNcGhawF4YBVWj73IeOYJEH7waMT+YbE3eNKBnbL/KOZQLeeOZKF
LnFIzGNwAbvoTuvocokXJJqPblkSJTuNiYMOEEXCbklu+83juzKhXe4lHZUcwoR4EWhj5bFq16He
YfPdOxxwZURwQCCQuppYDbLZ5rGvxyC3Jnwvde/2z7cNbV1ZFlRrUTVwdOMKTu8OUVvZCjXOlRPb
XhnlGuZk6Hc3aVW8pob0yRm4+um2zc2PtLIpeGOCD6jwxRu7otMe0qFtPxacSHZw0+VXRgQP7PV6
qDWzncM2ov5onbV42rPiR96Dc9d4Ab+2f3tRmx7/ak+EYhojVTNaaggZ1Rzmbvxg14AXj3TywIF6
HMr8mNFPPTUk/aKtvUTi6UBpCvAeRaxfxDaWqatjBumafwea3TnqLLGw5e/wRMA5UY5BnBdcEZR7
BcPLAA9FdToURqx5rBy8OGMyAqc/o0ri4V1bEqIhXtQQnW/w1IF0bnWclMTyuhzAst62ih2HEPQ9
8u8q9lRV6bwIadw9T63IqyPbCY2Smz8AuwJzTKcl0ySJK9ebAL4dMCZj6OSPKIpwxxUsxkRZE7Uh
NPPy4iOezVlxuO1AmyZc9K8hHgayPvEu6Je6XjtG2anpmadm6kGzH5JK1pO7Pu9YyKsV8dWK8Vqa
G1OXnQhKa0Z8ioAnKPFg1hQ8YCXn/M8Y9eUHXeaEQP5kIStG5VhwHVudi360sWu8eqyb5LOKSGbM
j4q7rxE+0QtWPnMHSkhz7bn99z76jSpH6TyVpJCkKNeH8/KHLHu/uv+gYz3ZGbRDQ2sKafWPFn9i
0bHsvvL8qe7BfyW7bzdc+dLgksysDGKAbcCcFxSXokbfzyjN0kwJDHvyDP2xTTEHkf9o8/Rgmbsk
CyPnmE5Qmn95u0Otd184Tg2bOqrqeGnnAJXN5b0zTjtViXe3rWyQLVws1RUCLV48ZWuM3RzGuOp1
3fJQlVZS2wOebeeQwqfDic15kEnpSzY/6iI5awFmD0ygcI0YxHXsMcGByZX63jDdD4AF7XlT7Ips
DIpC/1Y4jeeCuvj2grfOKYjvoSeog9YfbPGXn3bGLPIYW1Q/g6D2aDkV6PNQMRkzScS5vr+wrSsz
S+BfeVBE+y6NIGsZRlm8tyAdwH6ngFn3SqjGv81Jdn1dZ9cX5sSSO6WpVhW2ic0sD3Z91LsfdnHk
4/n23m1+sr+LwrTT5aLmrLKrssaTFTpnB719cJNvS/OvGt1j2pseT7nXK7IK2raHrqwKYciqnKTg
Me7INOsUDyThDyYZzl2O2mA9MOBhR/cZg17QzEFH99DTuv2fXOZKv6Ce6yo2OryQ0PoO1Izcq+B9
0rq3k8Mt39DEMxbj/g50Qy53N0tyJWOzbZyRLqAo4J5NgGPjfPKRPbz9hXRhSywYTsSFYGyRpyfb
yL460cw8rQU5BLTI9xXqBJIO3rbf/F2ZSAdd06RDV7ruQiM1fF79W9j8a558UbVvWvXkal1QKjJq
je3LC+K+0M0BrwJS48vdnDM9VarJQmY8GBk0GyMIodI2qNrkNKYZsiBq7qO+cLwkTiPfIF271xw3
PhRW0X+YSfHd7CbDtyCv8mGuFNO/fZK2zqtjAoqoYsQd7xwhPMRlMqQZUEWnmP6jFIgJ3FPYIe0k
V/hWsHPwPEUbDsUKKBQJm5BCOlBp2uyksdmjReYNWeTFbvmOYOcsyugYU8XUvpiVjO3cq1oxTqGj
sp2lYh628Nz0eYorLy4Mz2nesywHqGrMjyI/MYWrYzSSqSMpelU1rousywKlQ5lTbcLbH2lz94BQ
UcDYjzepWKHLQZjSRVNmnDnQw9bwQPV/qvHpto1NR0B5e2HysvH+WH7D6p4YIu40zKqzk40qSGL6
jD1P5KQySQhbPrSYyi0le6ABF6UZkcQLYBdtxBBhdlJxGMrWV7PKt9Iz+dUb78jVVpbEbn1W1Fyt
KDy7bawYultDYIBBaXCNY57TDwhwvjHaIQbOd7c3cuvCXdm1hRNlmf1cTWTqQ2Oqjooa8tgGuWGz
YwZGKg6MjhKf39hRjBfjWC0YFRVKY5cfLiHIwsEUnZ6GBOzszH4o7eLTrCr7dmbBCBrCNy8PkQxZ
kgMmVrRFhLRFdZlezk4BZtKm8Dvb7/vZM7NjAwFXFeW0/9Gafrk4U2knrlAyhjYoYkyUfBBawD2P
4en5M4m+zK6MKmQrXC9AsEWLyIJUsfj5zEy184a2eKGl3uSn58RvfHQaKx+61bU/+6pPA37kU0CP
tzd28zuuDAupvlUMjc2RzIOymQQ4FQZ7HqGcwa1zWsgGcJZtuzyF6GeBegchcsHkigRqNeZ93EhL
oZe1a8N8F59G20N49JpnxUsD3EKyLvH14qDJgaF0Y1EiA2B2+fsqumDIvmJNHKeQHT3V2X5m6r5M
UKrEXspkJq+D5WLKxNweiF4MXJWXpiCnOhAL6NJz7DxCgwEEvrZMqmA5wuL2rUyINZpx1kpnSArj
3HTnQd3NstLg7f8fGlKXS4hxkhUQpqUngxFvRjDW9U5SjbnOhNa7BD3uSxOJmw+11WYtdMzSY3dI
D+bB2CtHmVLF9a1yaUa4IOPITS2rQ7SIutlTtRRtxhjzMJXfglj79vm5/d11UfnVYJGRJ24GF6OA
WSTOrm3qxnNcWZNn401+sSZNGDtUQFdE64QlJ4jqxsdqnwTxQ5b55POwc/bGEYcXtLaSIC/ZRxGZ
4ECgnTQtopI97a3+Wz18LrMnRZOEoOura1nZgkjQFmSHKDdrxZRWVgxRkSq1f5Hea0EErA+/DIud
WjvzO0O2rD9udnWSFsAA1O0c6JkJh1Xtsnhw+gSVHZ/v1AAPqd7rPcuLPCXoD92dLQGubJ6sV3si
0rdvohz0c11yyiZjRzksdr3kytp4JmIXgaI0HNdCzib2vO1prDtmEMhUZOPRTO2AOsYub8Oi9p0m
QFLi14nt1dnP2/6/tTTULW2wRaP4B32xyxO9AJzd2F5iOvlo2/tZRnG2cTMig4dWJv5rHSgSRQgZ
o9E0GugvmpBAw/mXUu6iA5g9XpzA8Ab1EHnRXfqsBO3h7aNTAEkvTOUWnqNggF0Wvro7zDGr6azA
99XODCrQYUAxNs5BFfYlJwGJZeXjjThiL6BAVGTAZou560tzKJgMnVEnY1joiCFjecx6jjq1k316
8/cCfQLUOU3MeqCUKtz3EbejpKzb+GRGtnYyVOhk6nlEJN64tZqVFdEr2DLnwXvKQxUILUi1ebGV
7SxaS8xsOJ9tqWAHQwcIWegVRUA8Jw0wtmBKBWRiGH4nlrQUuhGcbLALA5llG6jViajNrGsGG3MC
TWh9dw72nv/o/HgHmPIv8p0H1j4NcKl4i0aljLtp46q8MCzkLu4QOwnNkhhv1/zJaNvCS3OwKZta
9lhPSrynMz92EOb2Oe9MSZNQZls41K0TmXHqEBLC/fPWd7XPrYEE/2inxyh/ULkkK9i4Zi6WKoRj
rVTikQxxfDJ0+qjVsaez+jRXeVBlktfZRkK4tiROFRQDawziVMg8a+5N1SGNQxcTXEavenb/7fZJ
2zoDK88R61kDVOIds0kGnOgUTScncJh5jCp2uG1Gsnkie2YHnne7LYDkyuwcR/mJ9j9nswVQVsbH
Idk78cU3Q7dhoauAoW6nWB7Xdd+h38cWbxJT4hCb5/r10JlCkMJoflt2tItPU4zArrIn0x0l2/aH
p1DIAdauIJYEKqI1bpGbTdj0PzQj3Y3D4xJFEuc0mqWX4pu55p5w/Mv8sx6/uw6C/i/NON7+elvX
G15CGsrxuLZBFrp40eqaSVOVg80ZmFZHG7wWZCfWIbHLEDoZAc/isx3XO4WxuxIKWwVe8yPYa4E5
6aJ0b0ELrXbePnMNvqTX3yOS8LgqZCbGwSSh7gBfO9xnyg+DfitkKkVbzrQ2I3zhsRrrHJEdEUZL
fLV9tnEK3eLTWH1K3z51uKzIheK7q0DtVxzZRKbElAz4sHPtfCihW9iMuwIKl7ZsYmkrA7swJKwJ
TPJNFmuI2EazN7XAdB8UsNNEfaCwk0W+tqPv6BIv3jr867UJgTqZ5iIjNijJWZt7OTlH5DtaWI3z
fNtLt84jSPbBNuxgtvuqjpprlTpEkw7e7IzvDeBCooRKUuStaLk2IdwBiTnrESmzJhz+cci/fXVq
U9n7+c8DVjzyKxvigCOvS0Jbux8gXVz54/ipNmfP4CEf7h39MTXnfRrfcftUOY0kT9n09tf9E2NN
l5HZLGyHhJNKPRrv+xR8RnfG/JE3ksgpsyQ4RDVUtJw7UITH0EiOKhBRzz8VZwiGbu++va3hQGcV
pduF3ta+esyDYmBM2oLoZwh+seEb0IxhWum+Pnxumh2mfw+kKve3HXHDSzDkiA6RAVIoFJOEEgXw
J9ytrIUBwPrZ6J+UJqQydrqNHVzQ8YDTIFxgIHr5+yogsx4M73mCyNREjwWQEhSgK5LvePGgd7Ls
cnM50AJBgR2Y/Cu8BFi0kF5GOFfECnXiJ+OHlIa3d2zj6C6Uj39NCMvJaeFYoAVjEAI5t+rnQcbz
JFuCcG7VFuKzNabjQpX0GGspXmaS/nSsQvLhN78KWFNAD4PNAkft5VdpqkHDaH8HcaUc062aGaQ6
ECZD8c8Uf4ysWpImbi5qZW3Z1JUPWE3Zg5m3/E+80xO+M+f0gzm/nRVuKWe/Lmr5GSszIJPqDHPZ
uwhUHY8z1XUvmmyo9iWm5JUuWZBIejO3w1SNZUPCjD50VNmbjAeKKRMNWIKLEF/X6xHLrYrVEC23
enyk6rFUMDj5maFjnXaBYz4M0pr5n4rXtbllrAn1AWAkhFin9FyzmDKMIaiU/Q6zOSME+vJQV9pd
OSlBVfpR+qtwmMdJ6TlZ/sjS7kPaE0iAvTDzXKdHBSgolbeeWXa/bh+7xe1v/DbxZVrWjpaCCYGE
8fCjtPZ2FIz6B4x2QaH3yK1TLlPgkdkTXAkhUZ3zDpRhGn10lfuiK4NKKwHzqjw+fnFIuo9kTLyb
Js1lMMFaMCoiL2mmGHlmGVEdzm7kQYE6zUJolTh9BNDAoVaPOuCztzf1T9P6aleRxlkWHk8AXmiX
B4Zh1MFN1Rwm0+pAZ/A0ZcwMiEWPc26G/byPhgfOlQ/A0HvTGP9OuYvOpcPvtKL9OcZ+qZKz1cnY
KDYP1+pXCbFpKtis5GVFwnpS78fZBfYItDu8+x9XL/oUNeOonhqFhEmpOtVpztVpb5dudJfHfRfg
D2nqqW6Fwn2WcLDZu0ZanKdRVZHRAN0bYI7ZfkgVA/SkKvSSko5Gpme3I/M57UZJInK9KYhsLogz
oPaOwpY4POcmNKU1AWRJj2u/K0qPaV8UKjFyfStAzw1XNeYbUMe9orSpQf+AUlmunTEhE6q8vJsH
p/IJof2dE493tUOaN99DFxY14VsrtdPqHS/wvqZoqZKMu6Hm9C9MqXUPKsWFZxV4rd12+40kH74O
FlbwuaNmIG5loxhNa6u4jSDT9AyNkZ+wMQaDSsMU1CWSVHXjVF8YE/IFmvC8VhiI6nPbOTjD7Gnd
PtWQPNoPqDDvQB7llez37QVef0YHNpenmYtXMLj+L491S80OSvNYYItesl0+EVbtdeTIPf+A2rKk
p7FxSS3EGhhRdbCVV2iZNBsbbTYynKL5E2dBCaU3LdlZRY5G674fv95e2ua3W1lb/r664rU6KjIn
z3HF91V870zDERz5Ly3k0pWikpUMZcaEbzeNTtuxLCUhS7XGM+J/45je8aL70Fdvh4/ik72uS3zR
xGXFkrjEusAe7k+u70Cveky+ukN4e/+23mww5CAbRykeyEHhwGEIaUz4iM+lgDLCY736vVNq0Nc7
YY+y01jEdyrrAweEL0oz7jEFJHGXrVf9xQ8QNjVnpUI0Cvo5KynDQen9fsCI4amxUKJX9UODiXwj
f+ZWJAn31wEUO4yOjgP9C7yzxPLh2BRRa6IfG2Z4gHQpJI7r6L4ikjzFuM5T1lbE71hPPC4Jh8u0
BoramPKNlUiyg1sL0ZG0Q0UIYFaw+V4eAchhYsQ2RbQq3ceCfE1ajyX7216y5fhrE8sqV6eswHWX
mBb2CiBqlJEqLyLVaZye41Y2GbJBIoLn1Go1y2pXpmrbqGJexHWoPNneDLJIP925u9Sn91NQBizQ
fWReB3AH+nEg41/YPAxr40I0qYtCA1NBRMNhP+30gB4m7uX3ixLhdKzfDqq+XKng+LM5Ub1UYSwu
vWI8Wy+jDPT+Z8ZZyOewmfALNPfQwBHL8RUejzPoiGlIjvW9ue8OOtjJztbH6jjsdF/z4g/ZqTu2
QfEwSl54Wy1gEFhjCnQhK3Aww3T5HdsY5dS0IVjdlyKMDvoxP2ifip8RLDv7BDCYd9yra3vCYwWg
9yG2+oSFbqXtyuRXgfQhn04dfTa0jw6gedY72upIzRcc71KVvCraVQMtDWNygVOqJm9MUTtmQYHp
qdR+qKtznj7fPoNb9+rKnIhCNTGTWEwJOLPnhgMG+KPuDrgkds3cQmf3c8P+vW1uK09ZmxOOgp1C
SKdIsLo2/a6NpTc7XqybXt1q/qA+jG7rVY3sfbt5/vDaWQrJ2FTM4lw6DbNjzWpQrz8Pe0wr4PzB
cHxPQxpMx17mMVtBDYxOGi6BpRIlTvC6RVPbZVf14QSscmbXjxFIp1CvtEPbTH/c3s1rW/+pQyBR
h17Qla+ME6gGGo6sz4weCApRZewNyI1kU8nXV8GFGRHf6OZ0NNoYBViGJ1JYlbm7r3ibQXF3HII3
rQhTEKhI2qgUoUgIMLs4DtEoHNiVAfArDX2Vyo69qFW8zkq9UpfsnXCFXlkSTjZTh0HLSWEcpj4K
MGh5UKUAWGHf/mPCVUCSvciCWmIuQDXAkJht6oe5myiUYUjl5wlHfwYcwpLbems1Cxc9NLcsgMnF
fUsx8UtmdNoPBXOfeTrtdSt/uv1ptlYDVQ4QM2DkF29EISFI/pB0UUM/qJCYwPNpMj2Fz1lA4/Ll
tiUhJv3Zt7WlZbGry5o1rGOTDbB1ZsSFn7hadSD5lHtqMkNgx7Qyn7rTE6Xz8bbdzRUia8TYAHQN
dXFuCtlID73kST8wTh8ml6MqE/u2KnkXbq0Okok2lqmAEFf0ijKpeGqC5QnMqqTyZmIMnsZUz0k+
9A0/moXrN3X+RuTEny1dGRWREy5nWjlTRT+UTRtwQN8yTb0bDNOLE2t3exe3XBHgctUxMFwPkIBw
RccuPloP2PlBi+0qmCo72tXa+MbBm/8u6NWKcHw1Mlg50QfjYOaul9jNQY9+/x9pX9YrKa50+4uQ
wGZ8hSTJPY81vqCaGoMBAwZj+PV3Ua3zdW42SlR1+6F11KVTkcbhcDhixVpduocm2vKI87WsnriT
x/KW+eDwq0R669D8wBe1Jefr5S+2Fqv+dzHwBpgKAFta59oUBHdm3/nOs4z7W+tQHvyr+UlH9rE6
ZgfyfNna5prOjK1OF1xc9XlBSSJZfztU12D8fWhRd7psZXXR/14SEFFo4AIA7mOm7O0ZNiaC3nAV
0KQmCOL0iajYglf3XhNK+1ToJJA7Ig+ry/Bfi8AiYuAOCEFI+q4sOjl3uNFgXXyOQTVwr3yVTJl/
m2uWXF7clovbPhDDixo82k4rt+hlX43cT2mCEZLYLPhRyx+XLWxt0pmFdYpd9H0uA9WRpHd+GRCk
zbyfQBzEl40sJ/Esj//9xZxFvhVfCzWq9ZyNn5aj6DJBk2Cso6nUkLaRoZSfze9tmh0u29raHby/
EFx9E+JE6xys6lXj014RXOxD3HQqbqtTCqKLrNiLP5uWMJcSLAxCKEGs7iluaj+rZUETJzdvWjqd
hB6+NrJHOpFfXV7Ulh84Z6ZWR6mhKjAH9DuTsc/RKRh+jhnfcYR1IePfTTqzsXJrz2FaNo2miaGn
qOZNXCCdZDpI8mAKa9sIKz6f+gAdA8nTPTr1rQUu7gH/AFUIZH3enqnWGHqRovyXDIET9Tw75fQP
J/1/r+/cxCqQp9wDqzGetImdoetdhtCz79WeUsDWcTo3sjqwos8Yxb+wUR2GwNnI1AFRpDlVXrrH
D711qM5MrQHfU2qPSguEIY3WERmfBZleOhNE9HoO0XHdOVY7C1uHWU/SGoKaAKhYjRN2PYk7K3vK
dsUPts7U+aLIWz+QiukcMookCXw7qnIRGZVxdFL2iO+6J6OzvSQ8A3z8Y4KMc2VrmDq7XCIFsxWQ
0CDUbsoIhH7R5bO7Z2ZZ8lmSyRkaL6bkdjITN6rQ8gu4G1JjL4PY/HLAdTuQ5cEzbZ01Q06po2NV
k4TOxh3LE87lxzQzTqUud+6/rbzSPbO0DkbFPHrC8GhCGbvBm+2q7u86QEqCsihCSD3EdbcL5F32
fX2DnNtc7VVXWHp2ZlxTmox1FXqBlYYARM+hUZP0ik7iWg+l+SFz6ysUNYYkHcf+i+nn/NWAHN1N
qvH2h169dbKELQ9NXb2WLrT+aiGmWE3aO5R2hamxWjWJVNNn3Y3FIeX8UBEIjtcp0LWFoNlRE9TW
ZhkDu/yh97Ly2NnDjXSz73OaiXCgUJMEyYwOa3SND6RXP9TCllzkOjZVa0VBau2hyja962wzVt41
dboJPAhEJDw1j7pzjagM6JemGveAHJvh5szQKkLnTuEpsQSADpT9UEk0QGyImUwD56VnHy8fmU1f
hiOjkQsSbSSqb49My8CUMqPRBlK+oA9H93EoPHCQ9xAGzb2d47npzf/ZepcA5TMeoQMeLAadHs25
ZiFpBsznpqhN2TQExP9VyT/kKfn3LvqNlwNiHMLcK3cGmWsHViqO9oDof9iQI9MsgFCdxSI1Qhm3
Tk+XP+iml0DVFSMgoO/DAOHbDwpPHbPGQXCYhunozFM4yO6es72S4ua+/WdmTa/emRBOyqDZlWRm
cGrra9F6B0/M0fQ3JQLUbgDBsvxlAGOV9M9VZfcQYMbTrxyPheNc5/OLLIKdp8W6nvd7m1B1phgv
WYT41pk+9GJBPe5zkmQWJCFVdw0qkKfcvobuYNLat/lgX9U8j1PShSZEG/98z86Nr062zasyIyme
t6qn1+1QRZOv42zvkba1ZaizIIUNwASHkae3njGq2eN6YnB/CQ498HzQiR8dMJ9nf0gf+e/HPLO0
Wk/nVcoEpTBJhtS44V0denT2IFsgQsMfrlPPTS5/v62U8nxlq4ClB2PsesOwEuVW96nwEyP7myIi
Bkzgf8CdgddrZQI8skVQZpImwpjiPAsbJkCDw0NSfv6LtWD0ByAm1NbeUQ2BDGaypbPwyY6T91TO
nf/c/yln8u8N8pd3U4DuN3q3q0M1guXQGbuBJK4/fXLIdC1KcUzpH7Ih/GtmGYK1MDSDMtfqo5lB
Ns5V6ZOkAP+BkleGfQfnjIOPARrTw8/LH24r8C3v5/8ZW6L/WfKVZ3j2TUhek3YEj38PKBfOqXT3
pt2X+LlOT87NrOIr7zE4MoIlKsn8NgEAKSaF/OCmMkJO9rn18X7qq5C2AKBdXt6Wj/9nF2wPb5fn
WqixVALfks3pY6nyh4Dt3BzLbrxfGZgkcAsT8x0ENTCC0pMar4xpEndF48aoIX0Qk//QlHNzIqbY
66BuBSQI/P2fwVV2WaW2ow2NPMOYshfSfexIc2zq8m4a9ziINn0D6jC+g+qR906KcXR10bIcxZVc
ObHV9lGK7r3JdoDri4e9+4CYDAO0wPdAtrIKsMoOgOIUKJg7GfDPmNBvyXSv5cecIbF0Pxl+tbNj
m8s6M7iKs57bBDYrUCvoFs7D3ioeAElq4ipN97x+0/sgtBxQy8X06roAksm6GoKydJ6FxOWB14d5
csdMxH/h42dWVg7RU8NC/wnrEQE91WlSNOovCuX+mYXVFpWI4X2BvCXx80+BAfWZ27KlYfVFOnd8
T0J98zyd2VrtDq0EaDGsyU5GVaHrCgr3j+nkRmN6EGrPwTfLvWikAMuEiV9Ix9G34UFbA0kny/hf
uZfHPDFfhsNS7g12y72b2dK5tdVGObWv55kuXail32A3Qzyy+coLvpPCvc+G9ljWHztnfDDlXRE8
X3aSzahxttLVFppVNmQ0gLZF5TRh359o2UdT+2r8zcvkfI2r7TMDRkmOKe3Eme7b7AQ11yj46Gd7
medm0MC7A7Ae/JusWzcGARG+sXgJ9OIr436iL2192ziQw3GSapeMbdMn/7O27tlABtmdvQLNhyH4
RO08NPl3X9GDA3/hny/v02bIQA4DRIVj4QW3uvzdvDOywFiCU5MmZfFgAgZw2cLWYtAz9EBqZYLY
aY0zcIUKAs2RNgtMuNRBUvLPKu8PaPZb/j+XTW1F2nNTK2fwjf+1D1npn3qrjUgz/tQeO1w2s7ki
F208EBFABnL9zTDz7uogmwgeizUHXLtfHogs9G0r4kV7JBgBvGxwY12YOjBRcAaWAeibVdiwgX6s
nBZFuFp1v6omxcCYtMMJlPyX7Wws7I2dVcAQqgM22sHCbA0sev6750qHOBVfKmf4XpXWzofcOFXA
HEMx3lyYr99l0SbEcEDAiiw6m/RVgIQm1GDQmWYVeaT9PEziIavHnTVuBKalnr2QO+D+x568DcHg
reAm15okKg2icvpYSh1bLnj6SnNndXuWyMpSOUCxyp5RoQVleTgH/SPGGh9IEzQHkKnt7d2yN6u0
ZiE9APAS2GrQU658xCnKoCrwkEgMYC9Rdr6ed4V9t9yQALSN2VdUNN/1r4MZjQi0JEiCdjkPy4GE
qSh/gJxyJ4necoszO+vwp6EaW/XpiBQXRN6eHZXdi2EPod9d2Twq8x+XnX7zw0HPAENqUNR417WW
JacQWMCqUgRcL5uPhO/UZ7e/G6rAyDbh5eu6dlunZWcL007SYeyO3pjZEIsxywObxevltaxRcstb
DrtDwAAHfm0AaVZeQGwxtalGOGdlA1iQ1Tcn03fbaPSnK5tV/QfldseZeCM02/VrBkXLgyXLhyzz
+GGEKPDOYdvcSdDag2QP6fa7F6zlDCSXOQ6baYI6MVYAxQbZoZ9PrZtQIJAvr37zO59ZWx04Wos0
x5FBxd30ElGhiId7Rg/2jpnNcw2ifswHO8gE1j17iM/hJaQRtQbuXwdtF2P9hxz84srfS+i3AjIB
J4FnL2x77+TC+hnkr/mIKnvtOBAfH8cQEGYrBPXtEMqpPfLS3Tl7exZXV+iEUTo6pShfV1Q+5tkD
mcSr4aZRzT73+V6tfNsYzpwJnBRK1StvpaSkes56BBRzMWKe6ACCunZhlCiV2Yal2JuW2Nw7VIYs
D2reqN4sv+is/KDBSWcKVaH3432fyTc8paO0S7x6D3n4u0q9DscLTADUcGA7eZfpi4GalT0ghik/
fRyb6XouWh62kwsST9JGGSZSoGJRI6j5iZQVsIlKJlOKynNZO8N1Uck0LAwLD56CIFOyQVGWScjw
WGj7heAmryIHKsf4b5Br7Tt+qhRYs/LU+QYEkR0zzNOhxGE85R6BOkYVHP/8pAE9gHQRxGnveTpZ
WRdtl6HjBELoW8qr+8GYnkBCvcPDunWgMTUMbAzgbe8JLUWNKZQamW/CwcOayZ+1655skD1cXsxG
rQhlL4zcInhCdGYdM9EcczNVV/7zbLkggCxCf2Y3FTm01WcxRN3XHCiMyxa31nVucbmSzrxwcvho
kxxAnMAQkeVDPkxBM2DnJG/da+dGlh9xZoRKt9MkJYgdKEVZeffC2M/Ly9iK7ucWVrHCqTrP6Xlg
JQD86KMEUvVgEtLc+dJ4GnR7LUlehr1T7gyR7X291RkOaMqsasal0pQjGFRSeq3NuUQZZ1dTfs/S
8gHOPuHcTQGTHirWKRkfG6j+Ta3EfOZo/39u1apaGQxB6tMS/iDSNnELfvKA07u8V1uB72yv1jSn
BhnS0u1gggZBhF5NOFg/l53Ld3D6m59s4WoGPxzx39EqVgJ8R+WEO7ivbh0LY741KO/oHin65mr+
s7Im3yKlbamutEnSkdk9gLL8qajn4dYGyPzQdE2/43GbR8kCjBzY1CW1Wh0lrw4CMHPh46GkfO2B
AMWg+sPl/dk8S8QGQh7zQ9B8WD1LRoHpbuWhcAxe0TDDdQHNvdH46nxL9Y/C+HHZ2OYmnRlbJUqs
xmMkGE2S5Ll3n+XzrWic+5qp02Uzm7tk+w5YcjAE805uSEtn6IcaZghYeWRtR7ye7ub8jnR7Qt+b
G4TIjbHYRVd1Xfj028YdtPCc5wGJpSDiel/qZ/ObnZlYfsJZLMA1iKEPsPEnipGjDnhsA8rtOH9x
4wE8CXSwgxIhijJvrbi54TvzgBvPbqZQVKiv5r+yek9ubz3H8/uZgKScWqBaRZdx/SLxJc8FXirp
Mx77vwbqHC2A8iyf3cpZxIXjRiCSxHS0LKKxrT/ih8bUhrjc6IDosXAPoJL60Lj+VWD4d5WzB2zY
/NJnP251rdhe1QtfozfeF6WIhrr5MPMKI3Vi/ueyf+4ZWl0kUIZkFAywKHcIIuNBDKHmOWCdkAW4
bGjrcOMA4M2ANHcRVnm7qzRFJ6rhjvPMgNwzJAvR4w0b3SWdDcoqBGOQDCeXTW6t7dzk6iOOaJ+A
Mg29Q0GhgNJVYc+HV5vunPDthbmIixZwxYDPv12YUQ1UewN6Q1wUoSMPo77u2zyq26j3oRL+7W/W
9J+11RHs83pCOXvpRDlgBOdQNMbUbOP+RXlvKc1DERfA2AWV/XZRIsDMuEGRuucAC1pF+4G77MoU
fmhaLGFqr6G3uVP/mVvjXdqelL2NfyeKfxA0vZEtgNJj8xeB5WxRayKeRo6tJXqDJr0N+cTyVncE
/f69ktemP2CEB9e/D5bHNXjB65cCywBIZ+a/1DSm/HM5fs3JofBvJ+/LZW/Ys7XycLucfDIv3lAW
HwLngbUvEGADpuw4yBvbfb1sbPnL1s85TIb838JWocL3Ooz0TFjYOEDRsxvjlLJwnAC52lvWpjug
3b88SSjx1+xnkLZmZYcGUmL2TlyA78QgflizX5fXs6ax+30DYMwKCQ0OL2ZSVieX5jCjFKrykmch
oWiM290vx/iQSieygZwAwXmYpyCoEOrGH8D1hv9ZG9WxBhEN+DvAnfCH3N///qJF9BPK9cvJW31i
zxobf7Y0flFWJYKhXGVdU4yOlxAS58ZeEWf5295tKKYF0GiGBBaGWd8e8lIb1KC1byW5Mz41UJhI
HXGdKvvomQ9Nnh4vf+7NTV2SRGhg47ZdhxS75Vhah02tRXFo2PxcNUHcB/Veg3HzTPxnZx1LCB7l
0iqwq1bH4jkrTj5h9x1m7iuiniqKIqppDvbhzxcHzA1IxRAuCaLm20+J4gU3tBrgsfa1MwXJoC00
G8fTZStbJxB+ipo9BqgAmls5rON3tVs6Fcq0U5HoYAgHG9RB4xfi7dVutlzj3NLqmvHzrAh0kwHa
CqwjuISDoY0dP2rVkYk9W1uOcW5r+fOzrLIHFeBYBjOq9hP9XJV8jIo2UGHeDR8uf75NQ9RGGYUs
/6wTSz/rCDqyeJd1zXAaUG9iXhqVe3fZ5qdzlolbxH6IjK7O8Dw6wlRzgJrDKK3QrMdj717xtvEO
zB0f7Rzi0ZeXtXZ4SASgyL2wLthg4zTXLP5pUFPhoY2UtH5h3YFXJ4tt2fRfIPLYJJDJDsJCeWNo
pZhiuGz53XjGb9Ooai8YEiTSa9gUQ21bS9AZA8mESZPm0UPngLxICNzNTReloK0yBrSVxs+X7W6t
GPPhv0GqiFtrPTDwPwytXJCWhvctsOVCIjnRIvTmOmxfqNhxmz1rq5ciT5Wyxw5BGS7jhC0nYS3c
aygx4eloAnmsnDCt9hhylwN2HpuXL3u+xNVRN5Ed95mHxhn4dW5YXT9Yaid3WAeT3xaWhioeWgRt
iZWfVl6t2WR3gKs2NA54eyAqfS040L7O+Hx5v7YWs7AuoreOLue7g2c2UMucW7SWjEkcIP0HRrHM
3vGJ9bFblnNm47ernkWRXGCCw2lwCvwqMadQgfwcUu3SP9Fd4P86jiymMNmHwT7cYkC6LX9+ZspJ
US6dPWhaFJkfDRgC5miz87HdAWntmVk28MxMmYIsxpnx1ap5SoaMRNkMvp/xL9zgfDErN/BsDqYm
A96d1cyKihRc9b3rhG7xPPl7kX7L5c5tLSftbEXQaRcWhsaQQdY/lR0ZHPz+DQvd4eNlf9v7cqvE
RgTgD2sY4oPyfti1PIn+Ccn68bKR5S9Zn9CzxawdrszBtD8sre0uo+qmGC03ySCTEC7MCJhpprGb
WlaoRhT+5MiLHeubS3SWaXSyQHDX1QsQqeuBg0cgaYMXqb4EakqWUbjLS9zYL/CUoZVqWTDxrvVW
q7KpZcdwlaWt/ObKZrjtqbZDg/GfyNz36rMbYYL8Zi8FLx+O1rskyi2JK8warxkVvDYYbQkD0Hb/
xZIwJYt33W8bq2Be1kq1WYepz4p/SgN68IOHoriZDXfnUn4Hc0OQeLOYVQD3oDE+zSKnic6Hg8H1
65DVL2aZftAYCS6DV5oVtxNo15osjV2nDNVs7ix163bG2wYd8KUKveidvz1uMs+zymzZCPxZf5wA
1PJUOIrbTnQhZlh+X8+UfhJsp9W/cV8ClmujYYUZ//dlXBcLDNCdo0ljj5EHWDOGj6yIKZGURnUa
x+BRe/XTn2/ruc3VtgZz3dc1KWAz7UOz8Y8muPKB9To1mLH6C1P4qJBABUwXWLi3X9XKnMaysxTI
pwyE8tmLUwSRfLHU62UzG4cB8MhF/3l5L2Gq5K2ZOeVp5hlyAS4GB1CGnkZv2EnfNo43BkgggALQ
DDTR1nCZVJnGvwwdTLeR/Apq8ytiiWhmO/2QPTvLUs/CPqOOrnsbm6OB4/PT5wwnoMFM/MfLX2wj
JL5ZzvLnZ2bo4AzCr+F3tR9cB/oHHr5X3NiB5W4acSB3smisAJGw2hapaMf7AZdysLB1mRxM++ra
tbu/2Zr/zKzhPzUEo8e6zfCedEQ49/a9Bp9OkP2j5mxH4Gxzc5ZaFV6tqMuuydSExhmuRjxXutJ9
IXN2aLk6sc57HfodS1sejWb5/1la3f7Z4BDUl/FGVr7zyTGA/qLE+PMbCww6/9lYbc849MwvDRxO
3fSYqK6nz61FzHBo9Dc2XV32t42Mk6KpsxBV4/3zDkfhK+AQdON5z4w+9+Y9zeuod0M/f2V/WhbC
XfLG0urLdRgtI3aF17jqwH8cqF89VV8zZjwOZR0FdA+tuuUSUJxECAfHGeAFq3tDFxgOKHrckSXR
BwIOVuJHIBYIfXW8/AU3DNloweFR4NsLRdzqjtRpFZg1+C4TZR4cKcM8S8C+wPfm37cuQthBPXFp
K6JIs1pQlqqyLWbcxQCXhuDrjIALo/0vzqtTCzky8cULIJlI9wDTW3ZRxgOXDuroGxARV2UejjHs
gkswMm2MwbPEqsRJgZWRzzqcXpucH6XjHy5/18XL36Smy3ggWEcQQADbe3d3pGC59H0ZmMe+rfPv
4LunUa1AvQTEbg+NmrZ97B3GjmZRnarSaXY6xetlLxsZuCh9L4011D/WfVxrhmhXOld4H4FB4aZi
vRGNtvlt6PKyDwkqAidzmruTpZ0H02Ddi+4y6/PlL7D7G1YJQSuCnnaoxBypJ4dXFAU/l6Ir4hZs
3/JQ06BBcAicODe75ktGWztq83QnJ7FWAQ/fAWhv4GZRrgOyHBW7txeSprnj+oKaR1bQ9MpIQW6k
8saIp16A5aFzQpoN9FAwZr06ObOuBpWCao+pOeRu/WwQ+5ev+im+/GVWF9jvHwUyLtDWYpoJif3q
zPlTXQo5L8oihX/FRRVyWdznZO8CA55s+cRnXvjO0urah+ATJzAS1CEbplJ2pLrm3Apy36owVtyl
xNILhLsZq6pS/T+NJ/PefMSolWU8uUZbcK9F+7erwIeZtryySSx4RqVxR1nWgA6k9IOhaK+9qZjt
9N7MtQ0UOvimmdMBGCh6vMxKNdv6BYT1QI/Hs9EOWl3X1K0rdp/55pSBBrXuJj/ExHzLog6ztfaD
6LWl75q0sGwAlk1mnQrWTd1PU/aqiqfKDqYfva38OcyyfqriQs1dEw8VqotJo8u5Etd112dFEy3c
/ykP0wZMD6fJsSsLR95OA15EjVuMLXyQ0d48qKmy+BEkI/NtmamW3zf9IPNrmZcNnuCGm7fih9S0
6j/NQqNfDfjKQYzlAFB/YY2E3aVSBOMnjrpbbPlZdrDZGOBFkU1BGzPPaJqnQDnNB1iovwVB29xr
g/ld2BUUGDqXpOAih7IaiB2tGY+uOnAJS9KuVz8xtt/2N1PF3Ec5oztQhRMIuItbG4IJCaeurz73
4Py7WvRv41m69jfed1kECjaXkXCiuQuuDFMEic4MMxoQIz8qBYR9nOPoTF7U8TEDC2FW9BHXPW2i
2oR8RcRVZ4TpqGx5DcFD8Wms2IShpMngB8QV7walb+1ExuzN8jjKKj00XNTHVMjUjJGfp9OpcGQ/
J2hwACr8gojf8o9yno3iHzn4GdOg2zZoGeos9x6MkmlkPabhtZiMBGv8lZsXQ4GdxlThTeeTln/H
Q79K/N4iBzOvqtNUOtmNIjYwjNoNXtRgliiysslH7w16kIcW7FwPw+jkB0n8KpKT54U+9NtDFoz8
cZ7GDtLhnFVf/VaxoxaksCMrY2Y42wLM46bhmAx9eChtHCiEutH+MdIj9yZ6pcuh+0Qkhi6i2Z26
Pkxbk32ofDk+Bi4t8tBp5vx17tCLiIym6/U/tdU0fexQMaqn2vF4NBMxyod2otjO2CBTK9KY1mPK
4prJ6SSnjPgHPPOrqLRob91aXWXEbMYVdqeq0oXDFKDDvqk5/oqbvPM6N3aZkRl45zEZQJwdvIJ+
j9m+fMCv7HIlPrqiqiEpYJX0aDJzPqXj5LDrwWDWHNVkTMkvnOAqzmqdXlfYOuMWdCu2PNkYg7Dh
EzL1Q02K7mPlVS571IzrQ9ulNJYelUdZ9nMTt42tfqH2Tj8Fc16diNMbn9Uw8DQi6SxAzKFEedeT
uXwJGnuOUjHU1iENQOuLOo6Ecw6kyw5eMMsHcBDY2HlW4/0KzJgNRfSh6cGc3npOcQD0zcFk8DAO
7cFL62yO0GQS4GvMJY2HYfZP8zg2sdK5i7M/UO7f2Y2VmU9oO435ggX0sh+Yb+k+lRTK2ze+aH19
ygwl+XEyPMi2DCynDMh4Np9GUoPORqcGSW/xeirvlO/nz9aoxadWZeD7mMj4aeJTcOCVcswDgkQW
0Q6KFlGdCWYV0SRsv4pr4XSgIDNTjERgIG12efaoSqQQSTaAKiQq/EyUodGMRjQUhg8wlC7uoEPq
9pEqgu5OqkB9cttioB89WxIzqtKRgkeBKX7waEVneMXk3Xt4GEMRLHX1UQzKu5NMQsfTrvxaJIrQ
Fh2rCT0XNcwd9GaHzo8wF5Dd+5AiKA9c2AR0NyBP+drZMyhbnKk1mtgSCCCRkkbzoBSeQoDTeXNs
VHp2Q56NHDEfnZhDkKvCuxtb5XxMfcTwkNSzkocCODwLIzVE3tWGhbaS1ql2vpBOFI9zkwUDGFVc
a4ocoS1cyKDeSW+NVFcvwp3kbdGl+kV4AT+WEjXSg1k61jNrmf0wiDn9no0MIr3hXPU+P2h0Bfpw
aivwvSDqTnPMyFSmBwcveRKhhuv0Je6zXA/ZATy3c/pRVjRvI9Ddmu1j6yLQhC1Sb3EcR9KPT8Dp
Fu6J1KNKUMlxvs5o8jQRbIxmZILGPDi6kJ461Uw3B6vOsIm0thhkS5Rhg2rTNpDP5kR1GoPejpc/
u702bmba1PxLiih1baRVJ8D+IjxQn5mpeHKdZqrwnLD7gzIn80lA2MaPMAxlPwWegXjuN1P2xXPq
8UObUuKhGd6W8y8pLeczQ3RqQwnBeuxzWWLWAUcq44FfHSUOKY8Ln6GH7/TwkrDoZfHQOGVjxqku
2F022IPCPafGIFZgzmsOozPX9BS0pTBPUnigK/fzjvHl/9mL7y1kkmGir3AHE15kJ8I7sOhIZWr0
6ulAwJSCP2ssEPE4DFLdxCpwyUvHlqWF1oMGNd9r0GIowmKZgkB659mlCEnvdlEtfVJH+GldWiUj
NcV8DZ618cHPUVs4pKVRN0ftOhgtBiLAO7h1A35kqDKaFaSrGMiHDhbr6REFnfk49AgUBHUyKF7Y
bTVEnlkI62hzS137UgK9q4jhZlfZYDIR9qSvzO+jsEz0YuoK13SUliydjrjprUcNRnfog8jMGx+Q
OU0IgkWZjHOPr5WVOTKfwqHON1U1tp8wMUxNOFsVsNWhrgvomtQdnqcq4Pg2HNchNNprbZQfgrIK
dNwa5iCjfkyLyC4wnHVEtYjfGyMYEWQE+Q4Xi6qrLurSnNdXFisyVLg9fIQEF+94ZbRUVJEFGFmM
mwnbhNnlDCK3veOLiBMmOzDPp6A9hnaZRcLW0faP2pq77JR5QdeIqJh69Tzwaizv8Jjhj3WA4Ifq
QN3oU21S4YTCL8kTYU3jRM4QIH5btV18IjjoViRt3LcfUj6Zr2Yz46cNhR18MLsZ3uuVZf3MWO5/
HVVpfCloHjR3aOg53QNDrIpKux/HsKmKwg/7eQZvChrH6rEFGwSuZI4YF/ke9/JPPGPZ9ypPbRd1
06HuQB+TZvbtAFBxfePPhtWH6Lc6uK1a0wWfe2bQn/ibgnB2dF4/+8JpdaK9DLkJAXH+ZzF2pqlC
bvYt0BDmWJcxKuKzPvg9na56A1DYOJfzxCOGOpYb5sHYgFgqmAsKzobG/toMmI6NOgkV0uNoGrp6
VrTPoOVR+Xp8mUk3/pzzfPo8WTVCZK10PxzRp5ozTPkB4Rt2TeA+KQMMEaDCtBr9YSr6tImlMwdw
32YuAtBsZNDEKsYuuMUW94smEXdPmKN2nmZQTX7TbtOkca7A/xvxQXR9ZPu8xe8zBl4enLH2jbAb
bIDhAFdFDM9tW7mxv1CKItsFO/R15+qqjnnlB+KmM1tqgMl0nmcXdPvBmKJg3BBI0niFO75OwDr8
lJ6URuTp0jhIKTFKVdbMnyPfJg0S8bH3XxTpDWjHaJuDrtQ0a3FUddHwyAIegN5Pc4oEpUTLGmge
6Xd3osxQFK8Dlcq73rIFHqncRSaC5bNoskj2XXGQPz86NWPpde80ZjKVffrcwXucRDiV13xr+ypH
3awa/Do2MOfZPmt3mFswomCCOQ9nzQ0rUsRvA4h1c+p8aOdRZhFxOnYjnczzI+ViDgaodK1NUD5X
eQtOV3/8ntYGsNYaU1jok7U1kFYDBok/9CwIjKOyanLrIPECHRRIS+rQnQ1RxNaomDwYRbsMvPVj
5ocuriR+zDLH5vGkzfw0qTLQ12U+jEmKlqmH+cK0Qiuu1Wp+7rXEKHdtzP5VW1so+iC1L5FWumZu
HlsbER/boZxbSIRYDtyCjPzY4lX7T15ywwMczHVexXKlhkHQZPcF6n35FxfszDQkdk107DsNI48c
DVT7mPljy669mvjfIV4m2lA7aXrtlVVhh23XN1mMa9nNI9so2Fda16NxU2PBwEJlnScf/dykvzo8
FOsQKfRw1+pFHt1re2+4MWcj+wYmQgZ5nc59qgoDclK1sBnG1f0R+Gvr/3F0XcuV4lr0i1RFEOkV
ONE5tt0vlLvHjSIiCJD09Xf5vkzVzHSwfUDae0Vg3iP+dFsbswD3rL3BOnBRgVf0NtnLIb7xQo9p
uy6G/DcmbE2v5drDhk7VPGz/RT1I/1qMczqjHpHvmDv3XP/xYvcnNm3qZptTfs0VYxjX+v5PgdrW
qbaLzn6lrrT0IIB9vJMi5Bv+FKOf8o0X7/ieo7nOR5wHNR+ryeNsWjb0omgkRdYTGrffUOeRdHcq
s1VxwKnE16Yns07v4opk6FbiTk3ve5ov/FWu6cbaHMJV+ewir+erjnJu2tH02PyaIZRSXVy/R9Hd
7vA8HEa39Gutu8lAjovL7CMVKLQ9QbDvX+kQougwxgQ4Uj6XYrtPXN79hgDEYNiFINwKlOwE358C
TzLXElMI971HdszeXC6TBTS2i1ths+3E/dQ/r6GI3hGDmLzpLV8vOuJhfKcTCe2cJ/YT2Copn8QM
T0MNwBiKO5GXUbsKid6BLi4n0ZTW8PkEzrUvLzBiTaQeypE24In0g8t7WEjmoYS4jWyHjrLiNFvZ
3cWuAxbXyfidRFrjqVy6bKyLYVpw6KzbArEMRrg2Q0nVCmZ6zx7zkMfDYeYhtYg6oD8xW5wjZVfm
Dt1JaHiJ+kMuiuoOw+76iTmU9fWaK4NyF+9vLdxBEC8OOqt63F1JcTTG8LiZyjkvmg6A9dTgEsQb
DTzKqF8Mz8JwN2YxFgu3YPE9VzpguCjzTLzqTi/+qEaaYB3e860B2ClO3bC4iyal/Gsw+bdd1+sX
Fw1ddC9cvhwKXuUPbo+nOxrbAWuEQ6oggTsurfMi0t1XGSvsL8nQLw8m30HVrSUfrpmh7n6PkR/7
aVKP7nVRTtdEIRX6BuDidrOqJfwXUlUUB+tjfa96ukEu1o+iUWITS1MOQH9aCFnC8wAdxQb4E6mt
TV45+yLRVF/ViRhFUm9DMAny+tjyX8jY/NalxZZfl9kwikzeaNqxRBYVkouS/gW0om5SiR2m3mCp
GWpOt7g7rHTwXxnx8QvZafzOPembfg4kHJRh9oQwog2bV6G6jyVV7N82JRjMEhHQnjzgUw2l9c2S
yB+/oc0pZjbVYxKeczSzJJMTG1pB2f7gYVs5IZeYV23BLTniL11Q6cMc9DMBKMLtmqxZ1/CZDnBq
Zwm0NNgkYpTMzVvarDFXDaIl0C64sI7Ij0wQfHhROc5lKznm/6d4wiT7iPW67L6HTfQf/Z5h+3R4
Uq9VTs1zkWbJaxxHYbpgFLTDg4l739fCqSo5JDaKrkGjShBpuXr8Cxk+LT4s2fIclXNlTm9Jr8af
nTW5k1hf3TMutez3lIrogpInlEdThFZ/DJUp/XWOAVknPKueyoTOQ7PKWb6UIZnyg/TOZOd+IXvR
BL6vN5kH4tz0u8nppSsG8xGAxUOVPvPusQ+rK2quFiw9UIbifmO49M+h2so3V+H9Oiw79epGsgIV
C4MvSNEK5Jt/ZS5L79KcdKfYTOk95fv2N1A6qpMBuHTobdXDubX1v/qxi36a2nafNGncu9t+i7Oz
nZGQ3yjnsxe9JzPWIp1AIRabZHzAVFwcceXD+2XyPiBDuOj1kXe66zGcUjc/RSPfpzasM+EvSgx4
eGJL9gz166DTcT1PebZeGHouHtgKWGHNZcpeeAxUOXY7S796+FFv+MbLBCJixNxd48GXL2mE8Qcv
jDglSLK70L7onjJSlo/IjO731plV52cSIeHTIqfkWmUCOZ3dmpij80a+kcCA1+sVipnQY/E9rnuR
elzNxfRbd6WK321e7MnNuAxg+PF5G456kd2iWUsG3XD1g0s0o0AruDNz1Z1wXVYvTASCpEDYTFDL
s6rw1FkmfpMuw5H7gzvczTDN2aaiRln4NCqBX5yT7UykEvhx7SX5THETmguj8f53xH3WqmGFe3lL
ZmzshMxXRhNHfO0BR2J4qEx3nQa45xrgivEdEx2SrqbMjLuqaayG+a2walwfJKIWwj9jdvdY4mLy
9yJ4wGL5AJxu1+lwHzrCtl9CRKNvRrbT1hcRmQ5zprgUbdD5Ph/YjGPqvhCphTkSgOrdaDM9vKWM
06nOU7dCjYlzKveYihdfNiMnOcDfJJ+/kcca/WbVXLLjOEfaHRld4mWrlZRJ9RSWuBM16eAgejQj
tbbVP5UnvcSeW9PAsnfP8+IeKX1ZWs/ZBhE3jE3D0JR+GW5zdG2iQhxC+iYFXPmfANwiWzQKbPtx
RzOjqI2oqlvM+eM5T/rBHzng6ge8yv4NmVn7s+16gAEz3xnFWl5s8N4zr47xiPIQP5SwP+dMcii6
ydYfxJDSD1fk8lbyFc8yLoXVNUjyMfywVxCqnEfYZPraAZByl4TjVWs529XH1Cda4qAt7WOaePuG
xsJINlUoITsuUz+irIF2/FWzbV5q5GFtVTuH2Lt2nnW+3SJNzNYjAhZ/K5it6AESDbGe/eK3/c3H
5fobqej6A7Y/22iWLn1NVYR5dU79lUQuA6Y07esb8xZH5hpNEeqjprI8o0BQwiveLZWHbRwj/lMn
SbXAMcgK+URVBRwOgT44u101lV+CAXFBgbXlfcsLNT4kcoQkJh+H32FCvx3JtQcJQ9ZDZce0gdGl
Asa05XsKEaHPzmBm0MLpAYpLLE2F/G+ddHIEqsbgupjICcHu5HZYrTtvw5pd8jnOHjZTRb/ljJJu
fF/jA/KZCEi/kN0IMyTFCUo7sp5yT7LvoTSo/lLgec6rz8eTTztUgC4lfZMTcl/vBmfcBi+M734J
rYanfiDi3Fk7YL9GiNs1XtJONn1CEFkZVYHq2ix7gSIhwoEppCpBwfHsWPk3VYGCWyXLBd7h5TLl
BeZt7rk4ptKLdz7RMCRNtW9WHOM8mN8JUHm8RoWJn+YuY/wKbNPQK4e2X9RyWAt3qAYel622Yjlb
0OFTW5VeRk3CqpAebTIm6qToZlCxbNEB1irCKO5/xBtjvI8pq27Qz57/GvKO0MbRsAP+SwS5XUU6
Fd9AHDWSCVxZ8YYkUbcdtVyBQc84zWpm9uq0O4y9KXHjfT+pjNbAZfv9iHwBC0iBIHK6xro+gXMh
CKrK17x/2sRqIT7JwYYeQhjRrAO5NPQBoUzUo4Ec66PzSf+K2ouc49hCOHOTzXuZt1nsk/WRslW0
5Ya5zzVhpBoAm2KcP27xXjxlDPfFPR21Rhb54ln0D+de9xGyNTfXvBDl3Sam5BFQOz6CVJMzygco
VLdxmqOwu6PJNeOjGD8LBDd9rVmh7jplikMm5fRRjSgnaEJVYkgNZCvPcaoRBj1j9tTHbf+BLqNl
34czDhpy6yX8CHUMASliJS2TD3ko1ZOC3He4kqnUFM6VsfxK8XrHB5WlMJd0Y+RaPnaIWaWA/8E4
BVzgC6EFKMshXqBBmaDkklKWuFsGasrG+H2RqLNISveC2Gl50kmZXf2klq8QPF5eKpGOjvIpUrYV
I+k5Q27j1pY54TfKdUa3IDOW38yWrZn2w+Z9f9zQqRm3klpxKavgkxpnuD+iO4HAoemBqGwDDtLA
Z+Ay2LTXqR601abGyO//lBhybnm0EOC9ZHRQTCv6t4fm5BwQ5f+Mc8W1O1W6Q+MuQaFJQoQ6FGBx
2GkRE1V1QBO9OGTjKhqp/Ciewz6I4rCl+5IcpzkCUhCUE40rI/U2r93S6iWt/kXCRs+9ycwv1Qd2
FGKrxl/cxtCFG020PEROZ08L2iYNDpA4+jfT3N9ZaVNzTbcEo3c+eOtwGipqzlPVS91g1wljU3mA
b09ARxxstoL1j8XI5HKjfLW4G4Zcegb7qbEPaUWS8nVA7cz0mMUjkpaQO0fyRzR1VScgHml58ryY
sN2bbL+x6P/Z6r7siv5UIvWhEZRjBHBrNmTtDP5lxWY1d/3JlnhZcAh34L1yWDeP0Qaf4yer3FQc
VKJjXouQbGNrYpLSWqpYxC1AT7tCb4Dr72bmkQ4NQL5FsRpYpsWI6ceM3u0Ykf92oZz4vZq33Vzo
+GPEw0pcmhbJ4Yj3gmaW/arotICJIdv6ko5ii+tBkbzFTonFi1Ni8Hx7MET5JsULQ7tU3E5Exph5
Rbm1eYqiDayFdmN1BlgutKU2GWBpkooMXtpVdRTFFblHRnNGqp1vqAEBwNvkbNpPO97+lxCVka0Z
/v6t9tswz01hSY8nWSZ/qpTHqExkU/GB37s+M5mOFwe3wgkk0/oVEpv8iqrFv5bih6+i3ZTYWqa9
XRHJlgaKCcm54SryKah3tVc7uS2LgU1PGe1BfyZ8TXIwdjmyZ+SYP+Wz2YarFBS+lRCW4tZvEwTu
mCHN+DRUJSnOY5cs5NTpcevqnY/F+tktXWJ+034J+jssLngcRAUQABpzMRwnOUr1lFZ7uUP0V8Uc
t760+3/zUI1bE7oVNknIjEXeOFB5oDUztLE3vqu6v4CqgJhhYNm/Rgstytngx4mIlmK/6zJp2b3f
kfq+46oBMLWyFTd8ugzxoYx9pj7zZcq/EovSrgOk2vJsSDf/MR40Sk3FOi5ISzQyiMsMpLy/YBVP
r6tIVt5kyGPpQRnOonXSFncqh4mh0X7NFizUG7LSJJQPp3QEMPKKi6aYAfTkhWrwRXKMKAA21jdI
ELpwjVA1iMDEzSEG0iKP7KAFArIQiBvsuN0lCc+rSwyQcTmWcvmB1wF9vHGZ4CkN/bb+Q/xsSK7L
Nhh2xYdKb8A3xFs96Zms7SJtoG0Fr1b86vLNuOtupunnVvbmswNFD6j0/5j7z1caoAZIVnt0+77u
LygeTQ5xFfuPUUssRp6nC7sqnBbbxU18jy8oGWcX1NYjoVOUgCrSEn08f4Cvk8NaoWyqrVDAQU/5
auRdQG2Tw3I07q1cbfHzKWCdn4Hb3hBVxc8+V6QpJcNbDbfDdk7URA9rFLkLx9Rp6gUZ8C/dOBXL
a1Z0vjxAccbJ3UziXV3inLgmc1t82FUc3YCaHX95Kwu8vW7zlW9jOcV3aB2InyXN4601WB8wB3uf
5S1Bs0sbzXSXTeQG9WZdRKJQg6rNkIm8CInLJus/nJHTDUZxcGeOzsIrjLu5ekMBW/iKVhbw/kC6
8I57D+mDFUgKzW+doVGIzxhuoj2qcwo4+qNXmvGjVumUPwRsV1jsi8X4ozDzyl+wqRZJPRYY/c5d
D1hH13mlt/B7WeC29i0Yo5Hf9qvTKzC3YjLZgWqcMv2tXpNyFwc6jxtZjiEe5rw6CZNX3WdRbPvQ
ZkQulv5xsyFpjYEFMIwF4Lk9RQz3RGj7ddH9xXRDpdc/+LZkcqZzDANXU/U0W2/YpmxpDqZHFPxw
YXgz9w+Z8T55NOjn5B857zxUgGHBCqobvBn50JiQROQ+SbBZt0s+bfbkUcTua82FjE4hjiZg3qBq
qs9kWStjGygesPI2PoFs+kDWaoGUhS9FBSoX2PRxp+sILY5w8/IygYOR4HglaKDXOJV912GBXgDb
Xw0bIXRv4Fqh1rfbuJs+aragOGFtMmPem04VcGkGqDWL93PmCSa8+0Gkhfkz4KnBlO8dwhc4RgSL
obhIACfhcaHZfqs6TAvgmMCXYUUAjD09aod2oMdNMqGnZkL1cN8y5IXTonUQ7m5rnS6qR/uHG4G0
nQl2V1PHPlKrPPVcxRiSHfD5uCm1t+uZAbV2zUo3yW9kYib2gJPDYp4GuwtGUFsp4hGZEIvZ0VUv
owXtcSRGIGWd7KirHo/VYHcjr51yoyEN53Yrvg0t5uItLnmKxs3dTfqwDznrWykKZPpxoNjhZupW
hesx6srY4v0DxPxuiND2UAKrGg5g/XG4DRk0JJdx6mN5/+NJcsfKzvt+Cay03cmorqq+Z6h39NJC
ypQZc4ZD1qQt9XCjZg1z2Y8uyPQMa/0B/NVeXHMndRZDZkMAC4Ip7isMEuwn2A2rHFpT0jMrOFtu
8riy6BLIsRRjdIaQhP83C9BjP8P6sCyQJ5edTrKTchGDc2yRYx+Hlyqa0wz+vB8+HpOSpRHi+JxP
MY1DazLXfTWl0LIWAbKXxhSD2BCXQO1648jExIF10HEVFxAY1pyLqnf+ZOENSdHlrtCPNM29BBxl
LAzwp2jm+YwIZo/tFMW7kTO2XcgERlhJT/ZvsDBq7o9puRKUpZQITkCNOkQlT/vOXfRPlB0BvI23
Yvwz9QTcyr+MT2hGVXQYKHgsDMuhavo04Uag5WWMetxEUYYblDQO+Ab5nt20mLbc00HCu7KZ+UiY
j3agwkCDwcsB1qvHHrmi96nK8BWzZGbuupU+J/di8dKg+ymW1SOa5gdco2yUJBubZdyFeZkKYap/
BC2gHrLsMUIONNeYULPOQkFqE86SL5HrCHxXDjQrvunlQhKwqdlc/Ft0geZInIODPiTAlxfZSuTp
rfWknFzvUDU6vEYJluVmNnGl/ggXWXP01pcZytAAvStgSehIlz2qsBE3Neyva2p1Zw+SkUzcwztG
kuM2gSs4rIWGHZIYA1s3RGJr/2EUhiB42IkjqLs1Y35ZcGEXnzgeR9uUuxrle0cKP98vsMcSXesl
7remVGMfbirtln0AKp2Y8bhynHW4LVbhtp9lokyOZej5aFBzUbJwrJY+oq2alSe4KgNzX2W+9Mmn
BRia3QKIwvBcVxGugBdFc6JOSFVbCVpP43EJWZOHRSA9a4MEEbBQtVQViNQIwh+1AhOLxhx4vtZq
hp4gKu1wLELcq+mwYuytrkoQ0Az1SLHSXic4KkgEPdU8Ve24+dFdoNVJprttpVn5D//02LEiuht7
j0hnnAgXoCLYy5yJxX7QicfDiK2nK8VlF3ogRw4YrDtCoCjVc2SivtHrgAUBx+FPBAG2KbdhoUjV
XmJ/6fBTuR9AXlW/8sFM6Lhf880v173oU31dIFzoTkmMY/rR5fiXcxEhsUXUIlo85Ph0MiXGq4pB
P/BoJ9yVTaBzPwPP8cncXX5y1PVR7bHSL+MwDukzjg5IKk5g2YN+FlIz1XoEG+MkX5TW/rYnJaTd
pd649k0My+n6jnYrYr43zaL+Ox+nVT7jMDbgoUa6dO2MYya5nYmd6BEYpbTv2L7K/hx6gEtfxdxh
SjnKBLDUA57vfXoLqBpSx97vdHbPK2OW3qp4t/aA6RLsmc8Dj9FTHRdef3huwKF6I3wfrmEdeXak
NpHxP1q4cRvqyJZPGTiAfATD8lD0W7JAYCIyfJEPwqMEYGkwrk5uuOhiW90xtzaahwOQwGn72kZU
6HZY5DOkjLXbGo8StKn3TNwAAWHbBBUXrIEPPpT4nOoAnQlnf2XJw7Y9bKtx6m/SFdgHgUBxY/NG
bRj509u4lJnD4ALAquHTtM5NIiMBc9Na5OQgt34FE5XEMiYHJdBA80wZShAQ0/VDzr8k0pTjma24
RKHEcehiZ/VQzYP4zLfQjeOh5DsUmzVUGltwRxmB5XENfrxTetdn8UrvsUBpNUEpA9nGo4G2L4bo
A8oteYb4ZFS1xvXdfyBjz+/yMFrtexD625JjTt0Q5oVMPLriL60gqnsS28ryuuBJBHYlh7rOTZN+
g2zfx/UclvQ/dNPNnxtf6JMmcMvXKSNo6USyFW3huF+GZpgjUd2TlKUQ7Wp0b67QRNigT12ZleEw
lzrFlq0B/tlDHs2RmcBcbOwZubZzfKw6K/W33YD4PUDKlSA5AfGUFa6eqaeoW14KrHh1Fbpcn+Jx
XPHQBhnHCPPxEfW3sZthxNGGH+duQou9sATCTi4hmovibsNKSTgBKBzT+XFYuurclRMY9NlO7ByG
MN87qMI0erisbYAcmtbusocZUOzhmcIR/cAWkFZgYSbxOUuRowMiza9ZmnMKKHNOL3FGyGeeU/z2
jgDcydHw9T6uVdHynEVfmDQpskyy+CbGp9FE25h5ZCpCybEaUH75kNHrHGWqJUEEUDoLTx+HTW8P
jBGS1CqsUVUT2eWgFX1237t5aJM0pHeV7yPQxoCfL6bc9EuE7Ogmd0PxnCSMwLpYGdUApU0m7Nse
+j6cEO8o+l0PhQjrRwEpcWM4H06FHvt2nEqOboF9uQrcdn2NJOX8V9TP4wuZYxXVGYXWqk6qoUN8
0kSqZkzGogHgqD6EGMAsw7n+Lyr63D+A2ukxoSEG78xkx/5D5QMy9jM86D9HJkv+Khpm36BKqT9N
ubfzEb8eKs+eFXg1Mn5fokP8N3L6IW6J5yV7g3IW0gzqc0wHiPO4zPlQQuvIulv0TwNiJD20KcnO
NT7mmcYNDtkRqkuzQkXT2X6GenJeWjYKfVgzlZzF/0W6gNUrAP9OJTVuBliFHNbOepdd8cgSDhrN
yH1+jWwGAS++YHaXSrcnyJvB09jPSt9JCVzmEkNQ0pRpN6TgRX/iERNDkr0p5zm0FfH+PrcbxBJF
pk9JH7FDPFiocXCzJHg+JpfWrEMSIbQ+JT0PO1LipC97sG0FdN3VAjwRxDCgbqFAzTcslRybuoMu
PmMbhQAXoMlpzhn9BJQlj+ki3CktQ3kESwawcKUxcIJd8IuDLOPBI0/2iuhITOtiywPwSchZ7W0S
8K5iudMvioC3B2JQhqwtpkzdWM+x7U64ShnDytjsAWwhnmsNmVcu1xVbjQQ3y+bgoCUoyRCOXQLc
qMl6JJeBKcyGeyCS6c2eULAU0k8lcoPGkrRY5lULQWF64alczlskZwbmAh19HQ6gy2rnEWmT0l7Y
BFRSoUDkhuM/fkBFO7zwFctpGWjabhaoMHaGkp25TveHaZf8titZdReFDnmY4DflfbztwKCjPIct
TFdQlaUZoWezGYI2KUf/REB4JM6YvBjpxSdGwKECjcOb6Yh6jSQq/JLBV9cE2VQHtcQgRmMf+jOm
VrAa3cYydotcv/dCIUUbr3FNexuH2xHQye26iwXV5DyOb3fOxjsORctHOU1Fcpi1TA+DhpO8+XE6
lGdqqxneRZXJK3wEeBXjVeuHGdXVt1mJm4bBG5bV2sXsdoaihR+tipfWbeW6XilELw0GP5SulrOz
9xKM3seQQtXvisycF2A+xxneZxCoVTIlDeoGP/E8yxveLb1vBEaOA3QM2DQt7iWIOsFu4oIAE3XO
S1g1AIfa7hUAdLhdsZd/2IgqWCzpfDBQkfZ1aoAJ9gl0xKxT2yOiykKrRJo1C8DZY5aK4v4n1OC2
UsG2NKggGh5jXH5cdov+7y5M4sUU5f5Y4Kff4MJO+mOMk+bbQ8SKlqSAjWqCRu4Lo1flz0MyRK0R
PXke4Os4l2WBlbbWOYIBw+T4L4Er9pMrzxmuGjJiZIrAsVVFtWOVVjnqVLbdbuDv8+zvOHfdCxtn
CoQEMwvwlWWqknMKrkM1flw2dwAAQoe2AKP1iHVpxxaQ6bcFIuGbdEyr17VMbHZZgGCd1iLs5iFA
3xLXe0XdW98N0X0PlwtoibF6ioEcXSK0Rl4M6IOxBl5fxkffIYS9B8r8DeVllj06t9gX4I4LOfZ8
Wqu2JPOYtH4vVNUip088iS5GVJ8sFKCzHkhm8Gimb7tFbe086eE7i8N2YXlGrpgHxPw6C51WiPeP
JnMRiA/AWFCM5WsBVWZSG+VibBQcpqej37Ik+WH28nuV0CWFiite/my0it9+tBElzDKBARphGj1m
ckCux1Qxf0IBXRQ+tB0LAXjS4fef8WmotAWURtf/evcTWMAUByUIkh/an8glcIuIIuIX66GcPhBa
qWUH9WEohkNWLWJ4sJ3YdmCVlZBPXQQa4mfZj7u8QNK0x0bZRX2V3uD62ykO5kJDc9D5dcewRKBe
WSD1VryN6JhAlKwD79ekMRXU8JggnQV8lvqM35b44qBKAGW4gzvGr/4FXbnG9CLXab3BRFZ19Yha
ocfMdat5Qs8VjY6kKOfyYoB2UeySOBavuBAR7J6tyCHrClgL2qkvK0xTZHdQM689QG7SZ7N6ZyTu
GGR2UNMfLc4fOMvsiiQzuAYXKBOravmkvMDOCJsaUhgFH+1/G/ZD9HUOk73iGCNfEUaPqfXZiu8e
+R28WSADxRs34Typ5bTJFZLO3hdHKmjBzp3bwxW4P3/q9Y+JJIjI0s/RTtP0q2Qc4oawk0o3bCYJ
cFJSgpvFlYWRuABey29WqDVF3Qn6o0NEePM03fB+X4pXRvFjOGVJqKZ/etskgYoAP3/MrhNugHNl
l6n4Ddh2PwLXgARWF0XFcKuMSr4vXkF+W+0gbFvbD9mxh+J3+gufzWhxcfs8fh5n4IW34GHWAYCD
W4q41YhTNRdvGYxOh2i1cL81mZ+z7AJAcn7FfpowGEHkcEXSgGRQqkfx8shgdq/ieux2A4HVhFHg
3QpdpO3oYVz4m8UzkEtZaHwgyHOpPMC0ntqxnhNenTGOkBET1YJjq412wwEaF0lHx5oUgCYH2C0Q
6e6guFvY0D2AKEUTMbLP/85pryBejyL91YcN62vggFNqJrNuhrdqeC62wTUecaLodZLDUp1ZzM1x
XVEEckuAw3agMqTiBxjQlv1vlWVONR3iYG5GR0Xx1EGJ8w058i4uudWTA3mHu/rHMgcvhun7v3qh
C765IIHouSg/0ywX3wIFjlfwbMgst1Xkb6EF/o6WosTpJQqeDp/BzfDVAQnL9H7MoVodm56GAl9z
AQIMp+FEWHQPsZVhDcMPsP87BZotp5WgP29tdwGSFppCr5dz6lmXqwbYLIEaHSteFZ1XitW2yeF0
iI6o5+zQD9snm8NeDFvVj0gLRhT3AoCdxAddBas/iB09CLlproI8bq7g/jdHk19RS4zxYwMj9gYH
VzJNeO4KY78DrMNLneiBOjgBd2hzAKMHaHeYJzh+0hWwjIO3GdvfPA9/R+RnuhuopAu4PeDGzcgb
nB9VojHX7Fv13wgeMtyN8qehd9455CweYjB5xwbGhzbaeimAXga7GCTNAZA5RPjf+f84OrPlOJUt
iH4REUxFwWvP3VJrlm3phZDlI8ZiqAIK+Pq7+r4en7ClbobamStzcyw1hEvXDg5/PhVaJQmbpoxo
/vbrgK53sTOEZrqzka/MRTgqSdetKd1WujACaxUq8Vpny7gsd5F0NIIKJ7Bxpf49RQSHU7F1Mz/k
hgRXu8UrDHsJzTOEIXkeJPFm3AoPNhjRk40eUbEuvyNjOvMajFld0m4Se1zGHGSiosMCobX6XFVD
+L3ySdX8U66bzXvR8+L5aDQEwkasuPWaAEAA36RlvMAw5TLo9IFS0GbY55OjLLeECheKsdrQ8s+O
PnWN12HsZufZbdk1F76jW5XR3o11zr74EJ2diSkcNKz0Ilrdb+OckNl9BrM8pLuaVKn6Garc87+9
JMfS3Dc9+K87CSwW6PbnvlZZcGEQ9sTWlwg9z77poFNbtmTYu7ng43nV6OLzPoSDHTdpWoVnUUFD
bdz2JlX1dnYPnkYrhZWfFd5l3bVnhxzWHc+kbBtP2FQXqH14wi6bvisMxl0FlhTsfM5ORJxseZF5
at2DTprwEPTSu2+B3Kcv+r55Bu1NUKb6IPLReslhDkPDSzSBYb0JIUtuz7QtCWfr8/NVpCSc6N/K
BulqvwpdfkpnGI6TXZfi6AdKCqQjhA0u0gWbvdZ5dEuvOp63zZaYdr7SjoeO5ZUz6g9fwF6EFEbo
migkD4W2eQaITS9+J9rXBVA2ZbrU80NEnvTPYHAJdjRUw3COGelePNvOPgaOhplddORBQsHDjmfQ
i/WuCgIiJpC5Nc1kI69J1GIUg2kzqaQtj72rNf+pWoezrvPysUoM89gw+8UTQn/U3k0w/95eD6J4
EiLJO94pA/bbnGCeBhij0xYJ0LiPzYidejNAQdcrBuKXzptisq+1DrYrZJ6/yeq4vLUvmMo9B3nr
x3tFQqY/NBEu/VamebfrpF/8Dryy3tpkjD0mmQo/rYY6dx6itTbHeoRlI4gnaaPoUVy3RYzgsjGx
ybpDE3r5eF1NyBRH3M2s4AoVVhRZopnfkVNc8jHnTvcmcxVnW3bJKh5+fWrWswrE5B15g9ivpSVu
QAwHSqerp/zdTxa33bqDQ9MmwInSdxMEF4nQNbl1fRTTrqtndgavY5AfUrM028DJsdtKbPBfkS3c
mJTxuPyXC6K7d71MpheVW2HOUqzTm2cjidLijOVRdGneHujEl+1BySE8maL0Z8ZnT4WPBjnlib3E
/aUPbS8eejnoS1mTFhQ55+tB6fnMBoPkbAcTnQU1l98sB7aIFDnyeBhW3RPTMV8UCz5GpfcR4Y5v
OVLvqYhlnrg/8j3TiuXUZVDeLsXCbHemMc4nsVnpNbl2Gkjw1DsQMQeX5exk8nIy9kcHshVcJmVP
/U4luTjKPtcUYHM45U059f8N2cxoywwfIf+tdt15fdHdlejy3MLd4HwkObbNq6dgnXbpZFA9QlJt
RDhybGNezj7jQzMcu0EWlg1DBqt3yDqOSlPll3tfgBCgFiTjuR09Ue0SzgCvOimRdoKefXHcjCNn
yk5RioxDlzy21qScqQlbbqYiiJ4XryTJN89Ls6+bjPK7dnTGp9Qpy8NaOeqyTKne23CCOxqH5VkR
gNw6OoMyZJfa8LDUFdEW7rWeibOWdudNpd6JntMGfrHsqY7y1WPPNbcNUDl3NMkU1UXXfrrz4Hrp
eGwd2M0I0TzHMB6C95GnkUFOleExjx3wpqKYopv9no3IwEENVRQ2lDOcdTyUzi5y+gSsYEy744r9
dXFAczhwjySB6bypAJxXWS5Xv6jadkuzBZvKdOkDBebugJ/sj5FYTgWMOMFrO8YcLfww2Xk4CKfB
td6hCirEstxLnX8kxvNjUkf5p9AwuZs1dYOzPxqAmMbIVm4oigd/CYL0MyRa9IuF16Oz1VBTF0Jm
7SEXFKGykCUpPwYKfF+FL4oVQgCX4lfPTtCz6UMvODS4RcyIhU97KlcH/QAUPNT/nHGMnvp0deqT
IgvsbpvAAQbuKvuteqKDIbnH52bpqp2CZm62uWE5b985qqOeAkq7x8x9KqtFPw1DUKcvBa7oYzfi
v4AzRAxQ9Dk4qPkNxcz+ZDKxbxgEKSr2wGeN2zIK2kYF35FtlvSrYVfUPZYCd1nTsLuQySOLSGUj
cZ2GEmqNwnSw08dRtUNJ+h0UwllmLEOeBuVb3rtNeRpTN9p7eEKceEZ/h5k8I5cBR5euTF9D4TEK
D6SzAMHUXPxYbQaX+jgE/01NAxrVEMXo7OKRnGHeB4t78OEGXpd0Aa5FUKNe07Axdo8iqJhsyFp8
x85KIsydKKP1evPoll4R7SneG/ikSqdBBeGccSVl3OkdMmb6MHNg+WV7Sks2EbUnfECpHcClUbj8
hkOGHmqxtVE1vTD+5vFVDkN2Vq0O7mNfz+UlIU6RHPoW734TTR0BJTdUfv8br6TkVIqOoc9zoOfm
QHZIgfFir8blDmwVWIFAgHtNuT76E+TB+AVHUN8ZuYhbJGQaCXlTHLLz06mdDlFfSBSDMnyA9UAX
zcMeNS2bW3OyQ9l8tYGq7AbtfDnzx8FD0DYws3yLjn+RqNDetSOx9mATL784gVEnZ5DdHwbWZrhf
+mRezrabBDJ3x6uTQIkMLYEt2WdI5RQ9XIbbhKranrhXa9ypPJvZDsjPbvVTmIaRopuF/lkhVMMN
pExP7jVJCGttnHryL6nHWeLNysHldBAmWRvt2dJYkAuosLfU1MNCgE6WpzrW1ZMTtmF2VOoWuLSe
JUnlEa7r302+rIW7WQYVQZepxRPdP3JT/R1VH2bZksQEmTTGjShFAFmt9zDcHEFcfxp6Kv2aTm7o
Hqg4AarRnPDvEmI1tIbseF/bR06sWv8J0ZoBBwFrWijmMo1Pazhll3Vx5s/IIBcvnaughJL0T70Q
+nm+ichszJbRQiANl5eFDKlffZQLosWGmXV99yBquKLxeKEXU4awBz9XnruriDMAyUVBcdJK+vEh
bIfpjl+RGgbGAv0Tx3H67q+eQU/uIf7KuvDZhFt7lBMAYVbrNqz8QR4lxkha0zHQZeQ0QGcykojw
RVN6w9Vyu37wcCwwchjFgwx/ggAthjuO5ymbCU0fE5HafBc0E/BdvLrUTpg6DEy462mdSY6rX+i/
fjR2zwNMwrpZ6hDRkUsB578GMn2uYi96aWqTbskKjruhWby9003dnudLuVv8GFaXfSrx/CYmcAyx
lgN1f03Sv8SNm+V3uczz7kjhzVKiulbLeraCLo99thD73eEx+fdGYVU5RGPObZCz+SyU7YLoa7Fw
EuTfwPCLUTMxPqagdpcMYfzboUvmj85tN/DSmuh1WmIoG0Xc6OBO7u2xmVPqwJQRttg+hXOIjDDR
aS7DaU9giqeOdXytdsuyEiehC4Z8jHGLEe535LNriUss/L3c94JfusVe2I3ZGKt6k8azZFcyL5rY
IT7PiekIr7F8ydTYk+4nigU4w1J0E96iUC3Qw3/ciE1OgD8bHpgl/WAzxmH9ksBF/rN0IXE93cr0
dVNPx7WdhitECw6vsem6JxHQPa4IL2eWlUzHfl5rwNyxRerLfBzMPZ+L8zoMgth0vkKrljGOP3rO
0O6nIeJzrTn+713SCX/cjHvzZ3E74346C8ikP6yA3t5ScBQnmqx2k5z6RzJH8dl4LspRNQ3s7Igy
V+B2ZYmBjl1nhJrGbgdY7lfNIHMyfT4xwuRNeSxQhIH5xQIU2mntOKdaepwrekFk/8Aa12TYrT2a
OAnriG9WmFhwfKpWrjL+M+kWY/n4WOb5oKfGXFO+8Hu4ITJmdeoJrjtNpjhfFPm0PiNqIuNBXZgx
0ZUptvlnRkEoVZsw2ELh6HRvjYtVSvNGQhDQWABOkgZvQomg+1V2eYilFEu7qZBT6pOQHVncKjc1
z4WYrDyOcRNpwkNBkR3ofqRDgFnGVvRaY5G8ecwWMa4q3x5+PC7DaaJzKt57smH30zgEeXJSiMrt
vqanBfRFYq0Th52ipPfAuW1OPsinUgXHWdTZsXN613siajpO15E8yaPKK4bd2CLyP7nSQPADSYZQ
DZhrR8/JChQ+vnlnE5Ng7SkCGeZtWZbrYzZbw18REeQhU/17xix745wJzBiGeaTuwJoLe++OSwWg
x56U8qi6IY4PbSwcc194XeLd65XWQCxLH+ieQuL+JFBsfgOrlp8sAJo62MIYOJZ3UfeuHSYol3d3
AccHl2fo+XVyyg88cSQmi+IosEmJv3YzYKJf3lVjWn0Utpb/gjiMnmt6Q/3r6ilb3DEPADLydp/V
LkdAQG1FcH5oKJ35Zk9Y8Wj4Op9B2Ady3rIuYzwxf16mbTSGXnqmA8YPniUscrAP/EFT0YA6PlA3
Q4hhG1mYF8yLGlvILdK230wcvX3JukCq4jZ0objnWacOh/VkPqT8hf/ViiIbrHMnyfYyK0ZmAe2R
ZizzIYkPS8GJj9QLiMkvOYOrH+MU4GUv3SQ5L2MZH4Mw7x7bsS9GPhoKRnb8NAORIuC8s2nsord2
Wcfftlq7nyju53ZXLxFp5ibihLaR1bg8Zi1kwZY9bzQmtBBQ93RyielhzlaWIKZBC3EqW42tHOcS
9TpNQdiva5zVz47sanl11gCSRXDRyqNjc3PxV2fZt4sXXeogTr/dGeKBp3Bk5J2guTa7Un6l1t3i
ur3cge/WLa3ng/tYF43eYVmmz207m7cKpNhsRArydddyvoipTlpZeo7KRVxr1eSltolyxmbDDiPE
sgwh236OLKvq6luWMwVxF71LNayf2MesTNORJJBq90tWdScxNuW1nX33RP3S4v/BsY/hqitODnkJ
l8yhbuiHF4dZPtymUxrH56UU6wlXi+VUFCyFr0s4pskjhAQTXdeS9L0m5C9W9H0n2KmJPIKZaZDd
+pQgBxfruOGhdHygqq2TUqz7UXtzUL7pxjQzvmhDExFxLBatkLXh98UyZ+ktQa4+995I8/BggHPw
/TtvTOIH2uPnnSnMqBDmI6wPYnnRK4h/Mj5D50uGdC/nMRAj3WFPUITWPyehWPs74qLVFDLjEA7g
W9HVj8vRLnwPVOck8HiRsMlmmNz4ztqMop82b8EqSOUPhidtnDIiFnQw/PPCyRxkXLvi6vQDqApZ
KCPICIxqxdDaIAyxyGZDpRRLNv0kcItNL8flyo3CzgdhKCuq52RX+wn4e+GO43F1kBE3qg+pE6JK
r0oPIBviUi6cx2kGju4VwQ5CFUuQPRPd7YAMPA4JEXPntU796MvGZc8qtCEhp/LkO4RKTjRHkRig
/YAsMIv5wPprwpSqradrJZPG30tyUHo3Ia7T+uAttrgfmSDyowoGdO5yQvPatFVQTMegdcbsWA69
vK9069pPYjIieO/JX331gh8016opD93IQ5ActDHFpbfe7YUjoz20+ygPiLfuer5tJNos3lAPF1r+
SDtayunuxyADr6RrJ8TcaOZFfI6zjbxTNkgGboAnbI3cRLw3XPiG5d8SV92rxtVa6JGyBphw29QV
av3SVJX8qQf2ofzGdXCzE2RDqf5vfAOM9NEcAuqLUh/iLmDarUQXhjtTjyrGXpf9OeREgSPtd0at
Bw3Vxa0fkmyJXauSO4ZgqmlzHa9fEaPsfTsW+neKFVU8SSvkA+LQWu30pGNNJQ+WV7clj+H8p6zW
HpCO1BfsTJ5kuITOfS3XeQ/iWRMYlRDOXjmctKmiHX1CLfUfAOwlFGkb+u/OqADAplDJLzoKboOb
Lcus/DCJN2NPLgBuI/ut//QRt0aWtpg3VMzwCPF9csy/YGrBv+jr4tF8oPsJSrRHs5X7xLXreJqF
T5cUW8WX30HVIKugJlYIRMKmcE5qva9Qfuj36kGpdvzyLTncNEGXGUvMb625+YhcvFRJWRzNlKmO
JjaLLNF51mnPk+H33FAhUiVfY7P4w7PjyRQ8MooKeFHDH0aFd+NeBvPMTTw/U8TkXcpJ1U/CWrlu
WjcV3wj68bVMomHHpuR1IX/CmZL2NsDuW5uXif74/XjTQoqb7ZmvhNUuyMDFR9AlUmzI0wcPncAp
RzSZVSX+Yu3DSKVYaZuyDavHQLWSuIofzp9UkCTXrIKc3K8ETVzyme5ynEPOC8dZOWlIQ0vXi329
lO4vA0mPlBiGlPZlEMDDiVtM0g/X5YUCTQKXUJdVWHPfl/X0pmPAYbIkma2PFODYaidKpfSG2qbm
ZWVS3gqb1w8a83veJF4stilICF0RoGkSZvA4gOnsHYb8/7jxyUM5xufc5ZEDpa1qjNNzN49zfBqr
HqedyNf63q2TnY+RCp3wpdIlVl0GtlpvWYlGYQEwV4T6HtOh8EGwfOVWNVmUPJsS/WrLSN79jvnB
Z5ouXJ5tisPEJYrylFRs7iB9hrPxpu0Um/UDnH74YjyoNm4/LBTEpTP1UVIgHmbQaoeV0e/Vy6sV
pQAfgTJVomXlXuGa3mqNAMnTQ+C5sHGlB06Kj5JDi/PKFIeBR1P33GWyADxzo/LQxE1/nT1efM+E
lyb/mnh1eAlVqFzmcKyxM5C7Du4cL6JsicZh/7OkoiL2SGo3HWEER6jukMs+zh9qCOnyTxK00bkX
cJ/UV41GUr9QePZlGjz1Hrec9uokG/fYOFV3VzUtSypkRInNQrNU6P62eTv/TVXrnGbTsstztcvy
UjtCDnjLpv0RN+B2a2ut/SciBUF94DjqgATW9NpvwrzIl32WOt19zSnmSmUCFkEShKZHIYSQPMdq
TPcyRaqqD0yfHLaG2KruqAfGSFD8NUSndRL3ufbWWy53CeoOgsrO4ckj5HlR8PU7ysu6grFjXs9T
ynrNAysE8a6pQgEccqnua89ZMyenoE1u2j7UEX6e17y1wNjfSZDGWx/q6b7ojP5vFlXggdpOFGxk
rnvlFTrhVvbJb5eQ5bzJe0Akrq7QXieQ9UuLVrmlb8QQ3WzRmp+wZsgGehYL7pLkKJNvS9gUcE0+
pSfqc1kd95DOZCE5nKcu/7RLn9I+9zvcDCYheE6O6213P2cu1aWFJdnTo274+zhK1t91Nap/1WKd
i9u4+Bl9HwrYMs1hNHGyJcB4sclrgSFx37Vd9V5MI/wwHz4VZ4IbYmJxuN4pipjkW2kcPM/ORgFJ
RQHJeEtewAkMgzw3mM/9cw8nDyYrdf1PZjNBiTyckUEDV94ekQtmGFV13d810e3zWizr33yS4buT
OI68p66xca4IJgU3C+ZfgODRBHYvXDibd1uEMa8lVJVbJ9o03+HTyw54hNfhWRVyOmdof9FhKfvV
2dVkMY68UvOMZ3s5PvIS7jGus0Qd4lp5y6bqvPIox3osD2VfuvdiqngzOJyAaHXkinJoWUyav4jD
lI6ynW2AezA39SsfzGldE0REd6I3gqRlfebGHCDGgv6sgT3DTZ0sqb9nlwuEIWgBL0HKzQjJZPXQ
RjvTd02OIxOU365r8z2wvbwLsP05QYcJaK/2M0g4PUS7VvXE4rgYJN5YmhDnjulKvXRNIumyoemo
IWpLnIYjG9YZ1pBHRupATmTeNmGMbmnnYnotmz4nv8bCDZqj8oFDebos5cEdybdT/z/6jxQwrOzG
1crk59UjlkGJVpS/dejQ9OJ4us+vnDKy65QTZ6GRlOMDj/vV3YRdkjRPOMSrfqRdka261OGZmP2H
EjuvWVQfXFpMdK5diheBt5ysX/bhMLX93bosqgC/cRpSbUFCVD7F31q2WRSQoR56um9JUsEU7kCH
h2BLWQZsZOJmfvPTr3HzEPH6+gxKE7/MTjidQoflTaQH4Jg9158bvN4WVz4E6X8o27rvDrAx8eMg
vObXKsrK7rupt68oiTJ/YW0ez9Stagp3+shWL2lpFosTXIfI69E0hpGw+hSiOPywwUyFnyFDxo+t
FwKpupzlh2zZEJ/Bi8SE0bXEWKrH4DlohBb81nZe3zghB7c3FlpNvcsis8pTzWjVvUdT2up/9RRn
xV9mi4Jgg1mz6hKvmrg5lhBvXonHt8LJ1nF4qOOsoShEqvinsyL5JbKc6gyMbV77wBVcF5iqZnpD
BuTO3A/kHx6EQ5nNI7AhCOJGuQse8VJQlh/Fdfg8cyihOryvl3NwW2pDI0P7GhYTHBVrCgguGkt1
VJ+kHRswCr1cyk7En11P+9R3Qwbjb6N5jGJgRo3+tkIl3UMKVhGcKTIUDXQZi4VppuHNRMwWxLz7
ZKDrl3+Ep9pqRyDZ/48ufaGe5K3fw8UFCCAhm3Rojho4iHB4zCi5CWQaX0qevFdhFxPRACL9r8mf
olOQBDAlsmvYpJtGXOVm7JqtK6X1ADUCvadagNGLjQTEZai/WM8lENT8px/DqP+gacMvOecs2fRp
/N5a3spF9Bu0wJoXrhRP/6JBsKc1gpV1Q7yd0f+IbrfVE8+ImRIEmxdQ2Yj1faSzvWFT+13PCXyg
/cyjDYug2xieVDWr/JyXfvYD0S6bHU9q/4kj63hJ2lXeFO9k+Fv1qvvTlTOZizLL+hMBj+HFUBFw
7GLdfU00Pj30YBLmNXaz4tgM07Q8DgHZRGDnwsVghoSkqYpTT/kXFd566WEs4VKI0AYxW3+7YhF7
fFGR0twK9se3Fihh/6WU2NNb3IIKjrukpGH7gyc3/+TKgSlF9UnDh56llteFk5N/0SF2CqzT6uK3
WNcrqNmncvpXRbtHhexWUlpB1kTKLR+j98FhT9LBklOWT5EYYWKu6NkZ852kVdgeygws5Q8ZhhLm
z5nC6dlVmqt/45Op6e5H4n/drjELbTRiyM0xKeWEVNaCCO0IHhYFVV2GCFYYT433JIqp5ig+oAW2
WjAwrEUdO6RrjWaJbmk6vz27wdoIqNdu/jc0HMfvyzxG+p00wcuZGMRXwd6yMNtnmHYgaa6PexrQ
ZTpTO5HSmmbqNX9mQgd8MrrCBzPz/JwG9GfbLYkm94R0infSkAT4amOdra9FEypaX8E4jkGP6YR7
x4OHGrfU3Vm/X/pTzksXZJkrWg2fTdVE15IkSoNd2Bbiv6kvlcsLNa0Y2ABLuWZujZB9+kz8qq3f
VUGFIzSCp8rD4lfZvvapKD5kabeU+0aXSUP5RJWqb5fYnvc7iFav44VDPeH7SGyh+h3DHWCIws2m
+YXCSv8Vu69EZykob6xcmXSblkfXPgxTHAm2YLXHJuBh2zHNq3tpZ8LVBbTrs/KMNFtpHfGE7p0W
+8qjwPZ78PORC4Qa0Wg4crQhbkLdIuPu5J9TDjb+DsMJQC+ede7sgmQkpQBcRORSFHLjku88NnXT
nTlVOutp9WPHeeP6D80xHvOsuLn1Xna/Bg79eoGaw/7OWJT968DV0x8rYxLOgSHC7C7LiuGe63f9
RcOWqXkHdWDI/QBg0rIHETPEK/q/+azHatMHTVmR4shLbos4DKajK6it2i+jZylAKxeyFQEzOp1F
zXJuZ7ecKSnz630C8o1sRqbj7AWC0nQZj7goikVUwab20navgza7xw4pX5XooEDKIFS/kpr6Eiac
Nv/Cx8rI7YYu/SN2AsoG2eS7pYVkCwQZUC/liEwpkLVV1Oaz6pZoOpUzc37FhqFwLynaOWS4FaRf
a0mvQSLo9vt16zgrOTtzN+81Z51kEwS4oFxTra/3UKDTjsgX9WPELGhcQlq62fDURVLv1Tbrxpui
uHlEgifaX9QNQnQM6AUGJNwC/cQnnNWgEojHIKdYcxNUa0+6wUxoKWm0uGaPaVNgNa0idSwNuqTQ
fjoeSHS2dqgYr9QJOsVLVCBbvGIhciJIPBraT5w6lvw9KG17kUnpVVs/ywlHMTmdFXYi5TPpdBR5
i5XOjpsLJD7Vb/SMnhYiv92mD0s8jdqbJOGZ2+3surTWH3kjFsLdZOAHPbq7ppIFbmS2f2M+yOUe
DXalsM3zSLUB2zcGk3XgknhduXar8wCOQBJuICwLIxvF73Fd2C/qUYLut0OegixDw4+RoelcmkjK
+xKB5ofxMoVM1KbGjh+a4FeZ+mlwQtwu73PmZYbUKtDZE2yKDyixWLzpzGZX5CLssjLD1xVkwTao
1yH63hSGz0PjUBYpvJnEESveqUMgpvkHYMZ5aSsfGjQ0IV27tI5c55Hik5xCVyxy27VfLQ1dd6bR
5sDsRWIpdJV/msAb3vKcivxrTLx5R3OE41JOFhbhFsSlZiG09lci2MSHt5Vncf6xvoI9Ju/S7vkF
p9eFCfcNIj5yjxGJRz4mW3Wo4nPFCgAhq4sRvXQObZfKx2gaJJ7mksEdQhf4w688Ue239RCgiRjr
FiTPjdK7Qi60qeA++O8BPnpzntVq9a3ExxQnCg/Sa2Z4A5KIu8lnmyEhSXS75Yz3p5V0G35xFA2T
x741Uj1T/+MU15jGyvUtTnRhPjSloYemS6ilTby2overEVP+CDlod7Gnlz++T7Tz5n390HIIl+T2
VNM2EYRVOuruM1QLh42uGVnzXHRldU9PcjQ+B3OwHEUYY+tpwGA4SlfoE7nazD9rzXljjAW2ed/y
P4It1NNnPk/mj+OQO6fRqn+0iZyOumPxHFdD35wnx29Q8wQ/4l6kY6If8txv6KDt6/LqxZTQvAhq
NYgClKXPIhpqHjMgVxCWPapD9OHSaPFs/U5DkiR1ei1X4zM0glXvFIcGipco2j3GSlNKROFz9V+e
cJPG8VRlD3Zo1PzV+irFA4uhYPdzFC2SupvRHENvrKfDVFMNvB3B8YMtR1/10Uc+XatdS2zc1iIO
Ngh24SMvC/laM8hCnwQ5wY8mrv5SVNtfF8Jr7gtjJOos5LNL9mQZYA3wtUR7l/iGIo6b/sfYredb
BINvYWZ233kOM93tyN9VB/qeqCIDumdYpT8G5nqKSEn1YVeiAltxllLS2FPcssjUOfGCGU+BGdLo
FPmChQ0LvWAXWi/kS0lNeHmeERH7XT9E+UlxYQVXvDONxyI7WE4OdEl0mJJcRWidwqhLmEWEaKBn
3ZREfdf4h6IIOwR0o/G1twl0HS3+FErQRL5jjuaBBiCz/DenJe2efBjt8lS4rMC4DJyb/g0kQgga
VzRq4Qx18eX2eHkUaqS5NAxbfSTvloSsqxDZdPZaQuNcnB2tJzwZPLRnB3ODSE8bdg3n/5wCXVHP
QfLq581CCJkYc/hCK0v1U4UttfHkrNU8fnWS82jL+Zv59Nv0cyRX8unKlye6aX1nBzBZvPUS+5xt
EavmcJWPP3S15P3BTSFF812T8yD+TfownO/zsHaYNXENXu0qlm/bB/pX2AEQo/92FXKZyzbnvS/R
u+6nzFO/DODxQQlVJD8Kbw/2KKKs59r4E0vEaX4eHALnKmi9fB/GxfDAhOAyTEr/MWcRAQUrBHl3
eS2rJwbzkftVBQ/MqePZhnF7KIWTnanOauymGO0wvKhYZv4FPI+i/c1suyD/WAzFaogeLFrwL74F
dz6apqvi+8Gl8ueVA5ifU/VDMX544sXVDgfJJJcfl7YNVxq0ypLdQKMp1aNkP0V65olOyHdhztiV
Yh69N0bG7EicPcN1alJRn7VHh+yJc3X+4fAebr9UVlbRn1bw2t7ynHDOdJBG7dEZGNA88Nl6vzA+
H4U0/u+OckZqOtTI+pObzEO8whdxc/TkGN8Tlkbw4feh3MeszGTMCm21scKnnn0iQ2h/azuoZDfG
ifq5iZaPc7PSYAikkE9vy6TaLSy8NGfYifzNEWEe8BBwm8S8M0O6JP6iTEdvU+/wXNx0/RSsJ6Kh
9NQ/pmkYz5+jiEZjNp3L2iLWNHSUqv9XkHDiDgQIK6r3zqnKBYs9ZOx1YOhoFQzQAkAYOQVwuj85
bTVEVDEG7J6xu3IStjxmcyM4pK/M/nBR5RSru8y1UXuu0Iv4dcLY9OU7WHlm9Skdg2ncU0pMjgfQ
nsfGl/Yn/cA1l03UnNww+XATeHUsOPGRbeQh1hINxENzNfdDBwvrlXF5gjTBR2OJhHU5+LhLZmKw
NuHpd4oCh/XCbR7kgk+3L/LolNup6N5I9HtFultTNjjtwsRMpyJlopvXMexJkCaZInRR1rQMd9DY
HFpgfWglV4z18z53SnK4x55T0mqPxQq78j+OzmvJUWSLol9ERJL4Vwl5qYzKdHW9EO0G7zKBBL7+
Lt2niYmY7qmSIPOYvdeOgQFZ4jtE7Bg8taqNqkuFas2KjnkU8LbGOnBA/Tld5qf/rW1Ncx4XyZBY
BA7QfxRXP89zGJyM0TU7yd4Kl6u0EkqzG2lKtG5xCxDwb61rMJJHBQIpiQN35P3geOcxTfdVUPe4
6ENdBOBu4eYO5d51mrXh+E7rYP0mgQidTgeLl4Sah3HdyruG1ZtLS7GANskY8PaOjV+YNwOeVlQI
S0Obq9Ms1mHqnsBzLQydWKTy38nyYwKJkjwMfs5TPvaIznwxg6mpGSGcZTNCWg0RH/8secI5ueZg
vhVuyCOT8lk6r/0qVrHlzC1xPo+QpFg+lk+lYor7oiGQtDsXvfXjdy0i4O4Q9Arv/rjW3oYVzyD4
dLu4DwHusslBZcOqU6PbxEIxYvNn6lKVR8sBaLQPW/Do5wl6znIPuan/to5mCNoK1Y5PhkXNAioC
E82eNBeIv1LyNyEwQmedvnjtACMyJIVt/Kix+RyawKK70gioAux92CooWHl2ybzBgqHm0qli2i1y
Qda0v3pQD4dtgEGEWIfaky/MhyYmZ/2j/0Av60GuYZ3tj/tstKL5nQm9c/Rhc8+wOhb/pZvyHh5B
5Uzhtx9M7h0pcjjQ/eBvPMDNYgGTJkUDyp6a0cfEXlNWV8Kg7gbyzP/T0cmfYtR0T6oc26dUSLc/
kRiwiOuaQuSRpuLmx2WT1nEdVsge+tQrnqNxCGoQfT21NKvrf+z7bSxdpQccO9L/nzaw5cg4TbZa
JPZ0mUyVlftAGJV8VA0Kl2OEDrrfodXzkM8RevFum7XkJ1rL6KmeQ1T4KaOr3WQKI74aQ7cOguSh
i0Bn6GxAbNQXth11HuNSKBg5jCt0ojIZlNrbD5ev4Bx1ueCbfCcAs4/IJwro3KLPT3nQ9Y+JT2b9
FgxwvqEo1/98LtErildIZKU9eudHex6cwCg4PAJ5Cqd+zZZb1MoHADdlZBo5mB8md4UVh2O4mY8R
nNVfdFOzOlUepjnEGzBJ4yI3pb+ZtRP2L4g+fSRAOmIG1thl/kmF1f0iF2s8heDU/4VhHWEEJ/9D
PQHZLQLqoT77BD1THCpf9r+4TFuCzRKtd/lMr4fFlI+TfWMa9LwOETI6sIb5X8t6TMObVYZ3ryzY
5sM+aTHyj3ZwrTTaGpSTYRXmmzyLqjMjZQ45oD0jtVmq5Z+1mup91tdrtuvtOf2bahyH25F3cd9b
UVlvkHLXXFiqUF/WmPc+CEYrelqyrNcvjS2KNySg7dtcCoAIQ6o1mpAy/KpcD5Yt1adkD6anYe/K
TPn4JieW7hqq0q926sMSnSKDv10Z+SoEwkZZfdX4i2CmgdQ/OXPI3bK0+XoaBs1Ymtlv+leprC52
U79GTUxqC/U7X4cdbrO2yHKAZcSBoPib7TfqKhCQPoOnR74UA3lguOM7xmoUExglqe2qCvEfZQYo
ytG0xZ+qsZq9GyX8XLNVnJMVlN+5h4z3ioOywPfnAsDaGBhrK/px499tcpyq01qDIzvN0wOlUCMI
qW8ts0pUqoP5bDpLvTu+WPC4Vpi2zBjRbSs2tTfIoYN3MBExGKfVtVdkOrDeis0qI1z4YSmaJ7dJ
5X9i7JD+W1lUnthFWMd0wtGPR2kM0RJZcOKQ9tq8PkOdvosZv/Kmi0IOEv7/zksO6qKlZUrEu2Dg
Wuyidpm3cM7sm4lAe8d66u1dOzTaeWW/le37Xtfjx4h4SH3gCmuuqZ90ew+EEcS0up/uhYpY08AK
oQbNRunu+gGhySFpW2FtGOs0XIpV2DLwT1397IPb+lXOToppeQbAeLURf09U7DoMXtdp7n5pM5T0
Gey21zfKrno4duHIOlBlo31lJsAIlvVaGU2/JA5PxLiitaz9UkZzy3hFd9l9KBs+kHKxySpAWDZH
GMmjdrjyiNhMNkYhyhNZ1GSmC2MlrJgK0sTOynEAJfRFtpM9D92mM/3wO7SZyu79qjNXrP0Tk1Y5
ztl/puHG59+zghLfrOrI1Gnp9ulYhe+SdrJ5ipxKB7uwsla14WfDB+wjcoXDzagIPy6TdlsMMRGh
RhxpY4f8m7HkCKPfxxN1lNJtvfuSIYnfNJIz8ih8KBebDomG2ETNCh9uDjI6IJowohCYZaF2zAhl
e0TQ8YRu0pL52WYJZGvvHGyuuOV5E8JLkLG8c2MIbJDsGeMxSn9HwFS7xyopBsJUNM6hionpIiQb
Pp7OEXZnWuCh5lQbKpIaZmJwnpqy6Fk+dxngBFRcuYeUCZN9M5wayhxEmRVHO+tEp+iGfjtgjqnE
DmEuIyvwGdp/KZeuLm+TU0Y94jc0oUZvyrpMmotmISX+LCyb1liWg1v4SM8BPd8eM0xkmjRI0d1x
zRphzdCa1Pitmla7+oAAa7A+aOY7VbGVNUOaTRuVA48eu4rlaAjw4VYWusdj63f5OnA343M5P9C4
jKCNZFKxKztPFL/JSSzaIylmoDQ2sPYJNdu7Q+sO3rbM/HWg/E4nHVEem3Cw0ILOsyNYc4vRfyR/
DS0qy4Uh3H6a3azxbkkeIT9Nx7ZNqWhVp9vdyhPeu3Fdc3vsOAJZLwQlhIAdxuDR2terwvoPJ9sP
NxrVGO0zVl8msLbigbgYu5blewAYsoM9KufurtvR/Wth+z0qDO4orK3KWS8JbIg6dhvpYpJJMPjZ
nI/K7t/xDCgH6WbHnvt3T/knGAy19CGs0XHbfVharePbNE8IlwI3E1WHGbCqp3Cnesy7t1xW+bT3
prDlVmDR63g/me4KnDdoTq0dIm/RoNUo6Rm2Ab5KcwD2JuHEtlljOyhy8ofFpNAw0jZ+SesJUU92
1h9VGx1RKTauupdYKgRQWWpr5wIfRcsNdrJw2Id0ENh46yYFpz/R3pWXDtkMjhe/F/KdLyUU3w22
TUEpTsgODZAzSHsDsy5nkSvzjt88ADe/HbsW0IiLBS/Yrb1o3a2D1MHZLUYZnxFAAqvDnEt62u4n
u5jUecPEMWYHnHCW3BVdrhzD2DiSoTxmMA4ZMwA0nNg99fXjbbTgrVyRFeWg8uABCPUyotSAAtAu
VnICRuSFZ27H1pw1SwDfZytkINfDtYaMHJaMpbcGY994YiTIKrZFk59gQcrXx2QHtiKam7QSFhuN
WgXq2VeYKmM4YKnrb2QJYwEXuOMjFOUGVS0I9QJ2k0SCbB9RTWFx5n1Ixx77PjvWFxsvffluz5od
ma0qjVuBGlQ++2L18r9TuNreH0fQmtwSu87BNnW+O7xR/gXr3UXWAaYzsmuyeGD5jIe6X+fkpDs7
ka/JGBK8CSpIEzEPPJd2XWBjebZ5wfsnZS0Uaohkp2WvgiHsQQCMEhk60zoc/YGtvMOEhyNA3UoR
xw7DUmU8Vnab/MwgEBIBxDrb3/LxZCRupLjjnlLJGOuAodfIf+AKFoAV7giaALwscFxp4+ljG3fM
0pUvwuVPhOQzeb7b81t5MBEFXRkSVtv0hIKWEXYuUoKi5mEIXcnD2zsYUfFJGosEvaxYkLVsw7bL
84sH1LvaTloDs3GrZGkY6hYtqwCIinZ7MH2Lwlmb2UqYC691/yGcLmAh4HWVuSZzAGVUTfXU0+hj
ln5xDQMkMiAQoNabcKlLfevxJqtwN69NEb3DrxQIoqMmymOCPKS+rFFnpTc41Rb4cwqVRb8y4XW4
fNIcWUPE/NX87KTFnHHnKC8rIGtrj6EY8qUeXkRH4YKuRKwGUTkLwjgaYagTheYP4V6VsIYIHbEF
7p5qSIkymXOSMnbV5IKOGB4H0066QDA2KxOX9l+ecrUcMUmjHBvZWiwFiJc1mWLeIKSG2imK7KUF
27j8zMCai20R+IXFeHhklsqmtlvScdP4dZrE1hwi4RlnhrlxoGx4fmMADvvs8/T0N45qOrBt0CY5
hUzhuiZ6cYWoitgaMPGcAxu6fuzB782vklk2ROgZj8uRAqcsv9vMCqwTGICCVRyZF2ME87lqw5cI
kdgjt67qOUOwAQjRHUbbnc1FJzxhrLAhJm184IPolRqPBZHZaApwgGA9XLJuY9A42DdogF1yU03e
E/Y0ZPYCKxIqNJYulIdHUwJC/BSZg/JHzEBAzmiG8ZGtjVV1u0gmpTo6S0phxWczN3Hlre7wmgR5
PZ9n9HnNviTzCShdFLAbzj0uUlYsTJve6Jf7pd4gEtYQPfCFuYE//7aGvDw8epX5Lys/RiAIE0hY
YBBQf3AwBvc0DBv3xV9YD5PbvO8MaRajAxujJzzFWeZdXQVWdQk8UizvOimH+epI/sKbG3oB8U0T
G8PGDk9eWPnhk0UU117UdKMbFKhdduY+GAtGusBw6z/RyCG6f0xM0EbU/nqBTiftfaYKn0QGrM3E
XIr8RzUHhFQxbt22KlfXmjNJxL7q7bOThgu8ii4bSb7s5Qn1dnYCrJgzFppzzwOmmo9//HwYimMO
d4uZ6MC+UjokVu7B+cNqWw2bH4qsIb2ShaKuDzM+C8eaaeIvcqw96yQb1P/bPLDItQvA8LOsg2Vn
bg7XuD6ILuvACU1kU8bpCsmUmjeD60pry05WWwQHUsEbxb6jHr/npgkZz7BXm25VUVENENda/Cyt
1P1s+iI4OOBinSuoNH1eMXv9aWlNgmvQOuGpMk2wHSyr79m1uu6Jsc5jdUZ0SYzqZM7PZZKLWxb6
5GmyM9AZIKegfAuJEi13i0Ywyq089+0u43bAQj+LU8lpQiAJfSniTmkc9mQdtjqb4N1C2rhnEQZ1
A1Do1fqF8sg+GompfMKsb1PWwx3ZsyEHflTlw/qLM5QdMWrsHrHg2oWkWqgStrSVtrAmRxghWyJp
5PI8qtaHfKmHHxhX0/O0hPBHUvQmG5eO/UMgcoLS4Er/MVM3lIlIyIy+YLOY4L3S4+1sJKPHIPeZ
01noJOIZNpGE0l9yVGNAgOKK+VsAQ9TZTfsEJKS0QzvbARm3KaDXnoVxuCf1wgoabFEYbLJh8c8o
t0Z3x3kbefsiY/ePCrQ+D2k7ZNtgHOYzMgHf/ExAJYsLG85o+hk509I+8zZayRGQdxA8eTYaj2OX
WYy1WJGbvcPB6cWSNLE6Vo8P9FLbUXAsVS36kynZQZw5kZtDxqF0LIck+7Rye/6RGogpW0xbwzuf
7Jwxi4IaJsQcDEfqzMk62lBxEXh2aryFcg2h35JT02Vgu5wU2DbztYilqp9W/1wWUbsVdwx8lSzZ
ImXN8ve5GJs7WuIBfW2tkouMEk2+JfPhLRLRMdjgfpP9NpF1SzlbTRz+3sqsqfcYJDP37Js2tuuH
WkTYPdJda30T4cNg72cLlGOyNHEN8n3HJuvnNzRc4UXDK2TvwtHwQ8meIQnDOPd7DnzXekW53YIn
n30RsRKZywgS+CPYFqfbrlaeRX3ph+cJFwMUxVTuESuxsWLlcGQ4p56aPAze/EEEL769EmuaCYt4
EWv1ENy4w5Cck3FsiN9D4OxtwoRU8Y0T9dZw4E+3Rxqi+WaNSXOAiG9OCaQMBNRc68lulqr5Za2C
IZfvkyH/SP/L5y+iF9rgUUSUh6DVxfKlGKwMmxm54RtM/ZopZYQOCqWwvksoMMtb1xU9NYR5MCQ9
MlTeK79uOUAsnLHkLebOZ1X4yxlfPsEytiYGjZHO7BJw3tYsF1aEg0s/mfNDQBfC9DFomFvlF6/Y
l7KjcSPGrVPay+fJccNLGkzS/L/h3yp76Q/VotwfNudZ97GUK2EC+KZEFtdp2NrnrEV9v+VSaXH4
2FwrxDhhmt6AR85shCje+AvNGDIdWHJoNAKCIr4cJ0eYkLXEDe51uzZvKbCgZWOvs/sfoPWB1AsQ
+AHUyQj+C86iQR2i1bdewR4lYUxJkV98QLNI3tqSEyoHh320a8v/qRnNDBvbRwJOqdeDwXxUXwg9
MHaxsPWCydn2mPvzK08vZ824rghtrWb29quCmkmPYebT5A79dbVF84qOxjoWwdi9wH8ofkY1j/XD
w4MHkSwklxuNMYB8yBjFoKowTr0QFF85OfWGj7NGxp/Y5M4sjsyczaCyPj2AYpDtxSWM/JnlfMqD
7DzIjEXjpiMbhLTS8BscriF7AZ36Q1FlNmc4fsBx6LLA+1QsiPeKjVp/azK4ded2nXR+p+aAwdF2
aLbRhoeAMRKCwKCDuYmeXkzDNvF1McEY3B0oi4iWo1WfE9SsmA1wRtpirzPG5JkZbELy8ow4WZBH
lnil6EsZuxKPaW+FzKpsB/cSI3htqeGiRoHxDw4wqeRsB7YjR1sKdEdMsMc1jK7UwX8Kc2TQcjsv
FrIPxt19zAoYMxLlCXU4wIu63tkEatBQc8xVm9HGT43Gq3t1s9Uh6seuvf8emVwH1gWh4n0u56d+
zQr0PxGw434omQzTZYVHdNgKE0g4YA3CuasO0kHY8Vp2lbqlvdP/QLmD5XYLXE4PzDjpmJGjE9Bn
FiQk0wDpom0iJz13U8XiegthkejopscLfMRuzH6Yi3n55TCDw2oLoLi+Tr3bAthbH2SbVOAKliUb
BL9jUYp0g93fNhILPUDopW08kgFQH3pwHszE4RjzIHFOhZQHkC9fIkMTyalXmlgAD9QxOm+omcQb
dOlNm8xAJV9F+F0ubvcV2V2z3kZZotXrc5l/dQQyX7Bb+B/oSgB12ipL+S5HbshT7eW4W/yaXYGN
eJ42WlVQCSOozNNmwKd8tCtw9BjmcZ5sB39cToo3+5FvFzXlw6dTn5y15lveqNDu7nWV4IlvWfK9
90xU9La2Bxmz5cBoa7GIfu3l2ExPtJZIONoIFep19R9W9MlEE4sRXovJPouxx2lHUUS83WuSz1nz
JoehXt9J2eYd0lOX/fCxCPGrwGDYhzbo81jlvBoXJmzoDsjBQOxj8gpauaT49QMLJ2PR2MQmm6hv
JaIVyOsf4G0R5gPrYZNIimB4QaAwIrbGy/pD856ojXKyIt8mQIgqkOW01efAmEIRXEASZ55tEryF
wyNIj3uD4Q1I9WCfT6h/DqGY9alqQERt/dJaDy1iWouVT60+se+a/s4UwvXOdSGQNj4FcrL4wtgd
4ckHZJHQQLGwrOf6tfOiMH23JNY0JASm5ivae1bUihdcHvj7UbubAaIcyQIeTlOmwXuHpQvb3DF8
ihZOeZbgycvYOiQXRgnT+p+Lsv0qBhnN1TUPyi53smJvbB66GKJgapkdSqTs3okfRuZ3myE8q4FS
jSfbQ8X+Bxqeqa7uUuNseuA03GVj0YYW3PPS7GTYwJMqhD9vJi5xUHlsJuAehRzo72MN93vrz9iA
YGyu1oC2H/ThuckdLzvnTZjgwiMz7DIG+XCnAx47DH68jr3wxWdlR7jFWfpOyT++jtXb2f1gul3K
KGuOOdTHqCSAW2dkRTFJ/UaJEeHhAIB4GQjWS9kZ1uF360welNFiWeuLQET/RqKn257Z0+dbf1L6
xO77MTpRYfI0Qfaenmd2hdWOEJEOftwCdGXv+Wu/QEJ4SAkOwyhlAPi8Uw1cfdljSOusceUtjgAo
bI3wq7PAZBJcPbRL1o0dnL0e07QBlluhZZhO5N5w8mwKDvd/FKPDuRoc67tP25DVOZ9fMUErKQUx
w8BF7OCSKBF5vJxz8KsEu5QyU+MFDO+LW9TBV49Xtrs0zJzu6cCNRTsZPbiiziPzDBRx9fchQkTu
7/t2zVp6dRGxMgPAvuQadyn4NqL11gSefVeuhSEPMOQEmX0N6+aCS12k+3WR2Y98JMhuExZiBMfY
e/DkqeSrZ6eqCkhDAHY+SzCG/RVeDeo3ute6jVc9lO4zfXntkP5c9T/nFNDLrmyprfcr+pp3VYbd
51IW899oWoJ/iEXIpQWUhqooKSJyBVJYtkfHYO2k3nPcgxM6Q34ZcNficVpx4qeQvGj/zgWABO8w
MCySJ0odPYltLTv3AGwRC2QJSKk9w++jK+XwszdYD9wL2Yb5cWSNUKLhWbNYOBjwzmiFVkb5j6bt
Ys8ycOOs9xTkhqFdl21IJ20dTTaVvE8Mvea3ue3NHd2HNd80q6/q2oukqhFFwkyczok/BNFZeWBw
jk4VWf27GAZaPbyKFuqKwKlecBtZZ7sdg+MAtG88INqp/iENITOi69eyOHetJVge5GPgThSnaW+y
zYRjGv5Vjq2bNCD8X9EWsoffHtOWCmibZU60vnuDzvwdRhX9PXWirhDD10seJzOzmW3ZwmOApzCP
0ydDf+cVhdAorgGAojPqKit6q7X2d4Hdo31qOljtSg8SFVBUvPouc0l+f/pHWL3dVwZeljF75jq3
PgEZubcgX+6LKF8B446IEHeCDdfDzk3fUs7DYPaz1EP+ptuULFxyphh+NwTN0YjMxZeXSXDRAm/b
96jp+iHekWyxd4WG8gBZAgSwD1fpIpe8f22VJlYv0EnwjcA4qF8yCgz3TXuuZA+Uu232Oo3u2O54
Rzryb/vF46AG0TN2rPHB0e1paS1anrHLrjrHJd+ZvHDewEi2mMRFGiJsCQB/FVuGrek+T9j1cEXD
6NkRpQF7p1ura9K5DpygxiIHg1By5H0bfKiT+4FrtMpPNWdqnM8RMYBN0U4nv87B3YSdOy0bUaGK
JyUEsuVl8aVdvYFlJSaScYMRCbrcvn2q+3T5jRFx/aVqjL8X17WGX5Xfyj0b3XR99iD/qJ1C+LN8
cHStAtVMmzd/Qld7rxyCdYDAPUxYAY4Y1nTt6SerEqUNRKs0/lejsrZ7djrbWw+AY8rI3VC+MwNf
2OtCGi2dZDwQ3WOn2wQKLTGQ0mVT1mKz7LbW7LL9MYy/WDxChGdLinwYLlvTOie0Vt4v1y0gRsHZ
82IgQCA1EvhwT/mM8fIKerZk5lk08rQWAPqfELnp5oYYvblzrZXe0bVRH5ynctacCuSV0jnAqcEi
FnpknrfuCFYIYfK8nHXr5YcoqivmcK5Exz0GLfixwE7yr3lGrQsLqas/mC2M/Q9GiaG3M46mGAUe
i+AsCIOEFqkS9qlGSDtfxQTVHopKQrgZwuXsR1sr2hJDVMlKi+v21zr3XHNm0tUQfrI4IV0dhe4n
4ANmOi5AhoPfT/0feqfpM+CD8/7kxPNcDWtbKOlEQe1mrpozdP3hmZiM5ijAb59b0ePdtUAvUmw1
vsecg/XMJ70/u6isQabxTV8nzKtvL8ue6W92BE+AznLXUnKnm6QGShz7OsnNf3NDpRE3HlbQfcnb
NfyurClKfxewo8xZMOkur9UQjKfJZ9yKSwtMWzx0RhVPVPzJuStxddzreZjvfphF3yNiGAosv17R
CmMyQti8PtldKl9XDMEA3Z3c9nerx9z82nTKKp7QHeOKTxdZnB2/Sxn5kOqpmYQNyGoeKjgHuLwo
JKrOnlBI1IPpPZ0iBN9exS3LhKHCez8UC2nUHP/bOvXyH9baQJhxG5gzz71DOHY8O/IxSsDQeCvm
NfwxjoGcN+RaRzjndPnZd50XN3Mi7vTmzclDnvMrlaxqwAlLZPDEQBTpJVoRFebECYL4qAnwA8rp
OFmIyqhocyZIEuuzmVKR0VeoBdUVcXoJhw2uGRZ+IxPJqmy/HT+ltW189DkzOtqAZgjl2h/Md+MX
TPolZUdQVeMMcN80JlapUGDpit5OuhMyZ1kVMJTWecJoLNpzATS02ukyHb8XHHGv9VzCDTSO7cxM
1JxVrr/t0XsoBfBd630xtwVgRpXl+CPgjYfFQRnh3hQK7PXuUA++lAQ0BSxAosSzOGAgSTC47vqX
jERih50KhmjcWhauqqYhImU3TehRLyjIhuGirWF0T76dBuETa3G0U8LO5c92WcieSmq/tw/AnUMI
CYuZf1JVWh9MZhpG+AXKKj9W1HyQOZXdrYQVKC1Nap3ZWtkYNX1AmAE+ixTLnkjaBzLIBgWfOrNm
o5hNzTM1bP9e9tyg5K4MEVkWikBNiCDV+FyppUUc7U0+BuJtHYjaPNkLLKo2bpm4e+cQQsa+TR7u
FmQJ2lxzM8oJqTprm1PHPlMfR7lkTG/q4cNRObL2jrps05UJsTwBiJHYIh5mu2ASDP74bo2wZhqT
/pCKsnmJpPSXS2eH63Af/Nop4oGRlmLyvMpuEwS4rJ5G9IfkbOQAaHAiYuNDmj3X0mljp56iU4AT
pj9Ntq1mrgXTdXtC77P/MB7Y4RO9hV8/Aadzi7hANdlvo8CWfJQoPrwg25Lxwq2DHHWw907r+QEp
nykCWnhl8LJWjxgLSwflcgW4KKwXwaaTnSoTtktQm/bTkNCIbK6x9I9KkMtBGHRnf6GLq085oYb5
w5XiNzsIw0p/dFZeZPupccjWVIIQK5km41b4WXgqGAj+Daii/tDGdBd4FMkZFI65sskio6zkJ3Bv
ItOOujgZ49a8GEeeORfwzlYnDZ2W5h/Fs+tk1RbexTRLQouAkltm1KRiZl5OpoJESMMr4A7FlpBu
0t0pFNtLA47zYSQYxjW8+K4kS8Ug0mL8I2r3VjC3qQ466ZkOp00gPsIG+ciWRhJvjWRvvCvLgjMw
6pfyGKLaxmVacarQhfRBhROYHj5T3vRJJRY982syaIzYtJFaOC/Zc4AClWw30IbZgXpSP6ZTyvGe
FfqcExuAlKwOZ3bNpScwlQ+s98RZ+87y6diu/ymzyX4tyQMgidMlFvYWKkCDN4GFpCH6tcuSPzVj
Ck4OGXCexhaDL5zsuYUdGGYsDjiMrpWVx+zxK9B7WcPze7RM7nDlBHiqUrI6rkEwAGLaYAyyqhuY
HrYAxMR6O1ClkMyYZ1jBl29J23plWuzqLyGX+aCQ8n6OpKCT1l4i0zpzlTvZVzBQmRzohDpzp6HI
cNXMgWlOPhm0sSLs8sFNCVxSLIL2lfk51TOTHvaxPu4kvja2d/Ky1sUU7Tp/rrMfo4WmevDL7s4z
kUzXFEXqO+pEuE4k5kanHFxScCgYo3yxcyEwsA5VxKvFV55cyLPDc6q6fmf5NmDJhiXr1tFzAwmd
8z3znzzSfYkzHofag2ofDIs4I23KmVUqpyrzj+DBHnSEE/mbhWzMH4XI6r++HfLXSoNcmfHU4m35
1QW7n0VGZDoRn7KDs2DvxDL26cWZSazfll2C0Lfo2XQch6ij7K2ITnkIF1n4P6FDssR7G/jaekcD
42EBx8lMumyAZIRyhhZkNxS5P39HeeU9oSueAxmXkzCfIyQbp3m4CvVXi+Z71/bknm2cgW/qkkKv
ORNKlhXbbMiJEtK++wiHKVy1fCsbZHW4ecBtcxRg7GNOTZEHeK0sboxN4OcgvrLANzuXkLjrHA7r
VwrKDfvB0vtHJhkL64BxxSZIrKXZ2t7iXpvVkL3mQeOFOQ2TAcL/mmjrk4l7gqBMBRyG0Buceyub
fn5lgiQwSFQ+vyjVKX2mt7cHu1OvdbaY8tQx4mBs7HVOxUPQT//NHsK0QDjTtQlHCYhm0TvP8rwr
pE7U32xpQKsie9f2d68X349HRcG8LVZFiCU5oshntgRkNYy9I4tctjaTACPjNquJB9wIkDbLGBeG
Z5K1KjSfCrYRr4Po5r2kBolT8o1/Q1RJbyFP6RHcUTA80l7b+Y44G2lVTyRRuBmcIdrlBRTOmz8q
xIC+E83QcJfakC/XVzGtkzK/IW9l2R8GiKTgArknmnJma9LtpZrJkUS7QALsa+aOEXz1IWyqAyJE
27szCDX5ziD3PqA7slCBQVjf5Z0ETzyNJIH4Qri8v22BgabBnzj1IoDgCKMnZhVToOf2KhK0mgzk
8ahTPuZV3YC8UEannkEaqsLc2TOJN8mz32i/j4O1GOv3YQ7L8lqK0NDIL6v4i/HR/ptIfFUxwaTk
FaQeCrlvNtyRF4O79HZwI8UabnK/Lp5X1ucfvlUQw5U+OMWqsS4CxhNF3RKQbQM7KbSbPc73ir0a
SlxQMnidkl9k9RDtjbEOQS5DT3gZAquLPCNCBOtveHruYy3lBzG0nf9L6Ezd2I6tf9alaw9OQl7W
CfJ94eyEWUZ8et0M6xC88R63LfwmPo9CjminHEVD00FW9mAxoFc2oblTwRXtRzPgFo65ZQkQTGE5
NbsOhiKBoVPohwAYHsaMdg72df8wY7S4E4ojKqSlfAXKs4aHaaRUO+nBTbxjSAor9gCTcUbMRR/o
X1kbMuthCuo588vEWdmdVwCZ7bkPBFoIryal8DWNpHJfVZqyf924wGd8fKcWrC/Eu50xZ+R/mcL5
3FD2vCO0ooViS0hy1raNLG/n+ej+gQRxO2raGkxAL+GA/hb5qjNBG0vHEj3JRjTuOsYTdn8NHNoM
/9yq0w5tezGfVRCafUs3iptQDv1HC8bxkHu2g9iDPMCHuMRz30lcjN6GsRzebRVl/xjLeOLbS/SY
QNIN7b8sVsyyhecwvVC0A89Ks9k5YWHsDRd5pn8bxd+iozajvBhSvCcs135i5FnuUVq4COxgDIzl
U4dPdb0mSRK9EnzS/UMzBreSs8B/NwMO79/Vg8j0XMkiv3XRwC8flpUDzcLFb7Bzux56DB8Wi7nR
z1q1q+1OZFvXrpb/kXZeS3IjWZp+lbG+XtjCAYca29mL0BGpFZPMGxiZJKG1xtPvh5q1rgxkWISx
pq1FWbO7TrjDxfFzfnGlhGWPhUQh2ufeL/3vwA0rscn0zk/u7Vw1aSM4tpquTfgDeyq95BEele1n
JagU40CjpenJe2KzuNNtKsAQFpACWuHUiyinCxXVAVTj5TmiGUVNpQz0RHqVVH1O6bZGwmA1uD7Q
2yazoistp1oMMI7mlbKDrcHTAZeN/n4IC+frKMb4hfpx165LSs17KzHLZVEW+eOo9VF/4ElqIh7q
2+kPXy3bL7ba2nT0WZdUL4AALVSQlGvHE139hmJA0eVXY0E5KFuw0vHTCVqvn5RYkGj9RoOLjkTE
goJYkNmxi9CJo4qrIOjFuOTFB6ZndG3aGzJTiqseZZJsSRUdLJff4MGZLGD+IZVi2GbZbB2/8vrb
FvToXVvU1q0WZMmTGUSJe6fgKBsuEDOm64KXJi4oqxSDTfI+F5XYtVbzuF+Cpgp21B+NL1h3YJBA
Rd2qniuyFx0hAc0XKyehzc9TOp/84ktO5asIFXN3KaBt79xSBj8MiuwvBk03yi+t+g5+wjm4Wlj8
rgO1vg4hPF7lsefFWw21fhS4E/qenO9J8BNOF3ug0IEArTJdMeGiYeVzW/mU13kbkhJfDYZaatd2
nFVoNreMWBW+DHDFTIF6Z70doPgvNFN/kzQ+9vQkqu5Ljj+TimEXD9J6EZewPH5lNpf/XYJd+8Sw
CMfM+WnISoY3MbgXiktangn3na4LrrVE7rlfBHf/KkWaBYQmHPsdEmhBe8OzA7eDyuWkWcIUBWaC
SEQ+gn4fyTT3pglaatENOUKTAE69xxIduGbdDCKqN+3o6/pdYkIUXXoeKf8BpeqQGEPYYcel291t
y/XwAJlvuEOaxczvgZ7G39LUi66azvFM8HwBztDgVPl2oKgL6q4eH7bqilh5lHCMtHQH6t0aEXwf
Sid/wFwJeL+CBuNQLSBzCi2bJFdQwSVvc+AYWa4B7KOwOl4Ji7FG9QgJttwAsBXxew9uaHOHLYy8
SdpXRUJE1umRYDWBx1wc9HiBtuAksZm3K/WHRD/iWkU7nQPSoBRHAWnwv3itixSFEWeQHdVMQBGj
ktJbL7Km5levaPOE1/C6gADh2dJD+KRpmTjltYHi1CsyhZX/VgvQgxRKMo83foKP60809j1tRVM7
i+7Swo14WBpGVNG2KH1fvCKLVoMsHFr0pW54RSI8asVJTMd71FFs+1YCWNSjbW9DG1mqagiP3TQp
De1Jd5Enof9o7hBGK1e9V/YKNGPb2OumFVVXhUZSgllk3cfmU4Difv4LU7pk63UGisoFL+5f+K6x
Rhp39PaWo/XWGuWs5L0P6RzxthfjqoW0CoovCFiMXVNQYvUbSLQ/xi5Wy12c8fq4DRQrz+4gTwMG
LTNH85aixQB5r1T4+TxSfgfFHHlR8F6h2bQptd5Ldz3LHw0CvTPVX7Lq7RjxfVjFScjL/srsYNdy
2MTFHdBzbnI3Qvk1qyGPOYuy9grzOXYptT5hAJogeK6ZvbIGO1HiydGQ9JfQrF4nWAECmo4Kq5eC
EUQyJVe0m5jM+0WQgiQPY5gGTya1Wp5uVIzfFfid4CSlVz6Iqgxp0jqNfZWyrbEWBfGwyAeprHmP
USvC0Er00cLg5dFvnSFLzKsg8/gDwCBQLwdb2vh8Vlii3VrDEBiTWB9C7l9MYQ07PYdOaiHzczfV
8gDPWKGgBhQV+0rPI+Wu4gnkIfekG/1dxnGK/ItmJCiq4i6FLF4WOPpzEBe6vgAcnsaHoEfv2zFR
y89XtAu18gZd8iD5lvpm6L9J02wbqOEwoXA0qupuGQWq4t77SmMCVgVPJHG9RT4TFmqWoCcEZkHX
tNdU820Xfc8RukgigvxG6yUaeHQZjO8OepTuZvQQlenoOJSod6ASm7RwxTrK9jewYiL3Fy3LDEiU
z5mcpMlbzhc1d2yrEjVCkOiiuNGhUY1fWpi75QbYbi7oYCPssy6L3oaHVnfjGrV2ZF0sVe3clVvj
8XRtD0PRfPHr0bpJaXUhyWUMVD6cdUw5x1yDu86eKXf52QoLI4McxB6Ri1uCyutRblJSRHEPmHcj
h895NpqPKCXhypRiVFWRMucIp8SADPQ7eFzpMncF+kHki35qv1QUqXio59hd/qRwDgieh+eww7/a
wnuJKiTuXX37S3cY4VJI2JcLp29Quo19ZEsTikFfB47ibOFibgE2pBn654rc+j4eW4Wd5RfI73Vy
V+SiGa8Lo+VVil34sDH7WPNepFCBHFKTj8yfPDFgFYAXiDVY9oX9OuLR63kwDUefs5fDH1UDS0Q0
T4cmeIkV9GtvGwVNwaCm1UlyOj41+H/ISf6m9ZoX2cfwrGnAVdBxxAjV84FbJ8S1NEnS7FUrPLZn
RA77jSPG/loBIqHeEo/CXSHxJO+FYiBm6FhF21JQQ+j7iWKLfBh4Hqj7GkTLW4ZdQ/AKdcert71R
Rojz2K7+CGhLA4KBR8NN6Hfyq4YG2AFYZgh0C2sB77kWmWM/IPkw8VhS6Xwf4BZsHV3Y10OfJ1el
MFpecoUav5K/DpAdEVlBGNes1+jgINEEka1OF6hxRcNNghHbq5lYQf8U2fEk9Zu1Gv/LqUBKzZHM
9r3OEVFZNJ3ZrEyhwIlVmry4ppFcAvTnwawvW4+n4HKsQaP/cu3EuO5xi6sOgmal2S6hMEMjphtc
kc3G+dYPmpB2DOSHvdDIWc2FoN+F9E5vYv7ZVfYtyjtk3C2lf9zBssT+NoaAXhqpoUU0GAl9zDXT
r6jXSMN15TdhGbXy0qF5oixHC9k//AMsuReA3fHJyiylXTWR3vo/LdJTKOctAuuatAfrmlp2Cxy4
c0IcZ2iZJrvBgcN3Zzt2JwO85kfF+E35CcMjfAVcM39EZV7N1gLZWDQmDAncDJXIDoMaQ4m9e13B
WFhF0s+Ta/w1CvvRCwGLLUlh3GUFDgyGIfOL7ZPnorrH77Pym7xTs50Gl7+gfBW19TpzedXjr2nY
7yPNJFRw2AUvHlKp4VZGggxhYlZjvSByLV5WY9KB08EDR//hpIVJg17wegf3E6kDuTD8VrpMNrK+
vlphZbU2aI496bUSK6uC/udaK00alB3eaUbOA5NuksUzQAGIFi00v3Qg+at1DMsmqbxNp9vVqvUU
RV/q9OGAZQRqtAlJTopNJ9TB/p6iztzdwmor0g2aYhil46wRHHrMrF6Suizpd4QQAw8qNQ2fyqqL
XRMI5Q5wAriCRLuJfC+GO2/5/Z0doWF2JcImqKuNOuSW8goHorC+5Y0D7BLMPFi7cqAysyoEf00N
j+rp82hSJPrikzvfaX2j0vOXOoCGXyoaoswbB4ujvyPWj7JSmhaInKF9azhfc9MX42vvVSA8l3gN
+s1TBiL0ia5t762wMvV+QzluooeiQJjOpYPh483AHJIUWzGEuJK/yxscVwFPTg+G70ONaowfe/RX
ewWoG4pTOEVYqscLgv4EeBfheeENfjEZuq62w/tfGPx73AXmxrRbSk0QNLrh0BaGUb6WQQ/qwyIj
/t5xUaiL2ECCZQ0yoCyfU9fXrb1OCfDRNQoqA3gUwA0s8NH8HimIGv9ISOziRYTcU7ilgl9vjUbo
4Y3Zq90uHtX8CgMIt352iqbXgbxwJG1rrcbYe5U3xWAttcblHJG+lbRP6I8l/hMdJo2YaoQguK4M
drYdkt78pbTgBhahXSOIASZ2Uzi2dVfINtprVlRAhw3VHxaYxOhrl1hVj6UZ8P1rc9QASVEVa21S
vc7ZlAGcA+QvA9T5M3A+kM7rtd3rCtUdCaA6oN60chPVGB9gTUBUkEi7fU29pHcAwKFwtxgwD0eU
BXpKQ5vasRE/1jk8Nkav6Dx0+vErThxRwwGUjuHwGwMwJ1rSkjKR70nIMBYtchL5M/05e9x7sIci
3jwDWkm8HAokzIy2pHM05Dd0I1M8qxsj1d8b38xfbAViQ7sEmWqMB79V+D9i9dHeoxnYXCf4lgFd
URVv62EYj7VKZ3ZXg2M5U8UfCyTwZ+34qtc5zEOp9t2rmnDGUWBy/LXaJizhgHmVO5Il794rU+eJ
/hJznCh2qHCQOUZWblJUpsA+JaHInjwnT5Q9xOcoWHWYmOeIU3HrSy5Tn74AJfI16daIvpIjc5gC
klxwm4Ghw9UPESLodHDvcYed5F+XPOaMbxWKReBiFCMsKAuMIxAifSeROSICenq+/QAjO8CELYlR
jo7tVrlvR7uL78fCMdW7vhC1euAscxFXoeX1VmKVcB8BfXe/WHmjQN/VqfbsfVfTNkj6JIdENYdb
KQdaskqAMREvq+orFOq+XlKI035SZMmCFxv7nJdCscjaeArCA7eZVgwR2uCloomzDBWZGz9pPYw5
GvyWc5U0Ri+WBv5BtKHCgPzAiTJrvILaGN1zLxSYvdEKVNaBVTg0r0NUQ6NNhdYDwpNdwBbtD0Ve
N/or9ole210lNrV7npbm2G8gbDkdTuGQpuj1FknrqxJAumpa4QpHCk4EllljPYUdD8tV1Yxgx2p9
UO5ze1AgYSVTPft6tKmobbtQmjZWZ47RvokMtfjnoYJp3q6BFlCVMDoHcGRJ6h2ygnuCKy2uDupS
r8cyUbAVz2nDwE7MoY8OueYO7SPAPW8sfltq2bTQ+HgOdh4YWqXuKVtmBtpHwwpPrLRWn3KU3lFV
wviTx/dzoKuq86W2s7a/kVDncu+nQ7IdolKD1i4sZEiIo+5t7aYOUNEMExl3WE64WIkuJV4OXgyo
H7z7DipGbt0j6+vUt5T0MaBuMi17C0qRtdtQKgX9I1HostmGXGRNhXKOGPoUrLzG8HZ0i3z/m98i
T6rvBlfHqQHlAqS0jfr3v/7jf//f//Pe/6f3K7vP4gHq/n+kTXIP/KOu/utfxr/+g1N9+m/3P//r
X6YwUXmXkMA1EOmqVKXNn79/f8SOgv+x+F+2lRfojLnGoysfglo/pAWwHVeszkcR4lMYGOsqfpzS
4mSxHfM4TDx6xkgr0XkcDAB26wGRVYVSz+RE9wxlE0LgIn2zw5vzYae/6/HgDCkcXbNVTViOas8G
ByHRyanayke7eKdWATr3Qb6G3s/zUYQ1D0PpRggD0JVtAtk0ZoPzkFfTqjKPHoc8WJfe99rm9gVK
pTfLsf2NbeTCqb8rrbb08eRxoyVHAvoYu9S5RXcZl7bzP+fEr7F1jXFLwOcqf3k81bgjB3BWaEoL
3sI6ulPkZma1V1yfmsHr+VifJtjB7o5/8lFN07Yt/ThWisS5jb6Q8mhVFKNCEKPL8E0FNns+zKdF
isKddBBwR0CNnpU1HxKpHhCiCeqiy6r6EVa0dFeNTKNliLxneSHaie8pDU1SICWoME1NHo+qszM1
RiJTPrZfxabZIa6a7vXVuJN77SnZJ1vzOtn3W5LD7Z8OU5qaJRAkpldN+X8Wl52vol3ju9NsltWt
nzLGP90RKCCr/K013XJszdJnS5Vk1uUlGxmPifYQCapr6VZ7pbZ5YQqnjXW08RyKRqbGlgdKg2zv
LEzOyZuXtS4fLZeirbL2OP9DZSFdqGrLpL8+P2+fV6EJPd/RremzmSgfHH+vQe/V1oKy85h0zUKP
nyH/j/IbQqfnwwj186iAJau8gaQuhJTTn384K4vaSXWY/xV3Oio52a429bXd4dcgkPbMe1Kcq4b/
ADV0IfKJAdoWETk9kauW8y3dd4mKIm6ZvZXhC6CxhMKCziuJPO78CGdHB+vBoqclbS4CByaVOhsg
bdbAHGrpPFpcRV0uqB1vIEzQB4muVStYn48229VsaUG/W+ekwpOULzc7nbk8a4C+FAZE/K0QN4CT
qO9c2FLzi0ezTI17x0KIUOeFQX3i+Jshs1IXyiDVR9Vs3yINoECkr1obSOngBz8Asl7B812ZSbuF
vDsuqKxcnR/l7NvxA6SlU+63pAm7VVVno8RWp5Rdq6RvQn/v9RWuAm7/5JZ/GAXIgAN2TWrMqMnm
m204hGyG3EMd5tF07j30bYLnPLvN5e35sQjteAegUuvwlLQsTUjMdREiOZ5NNStsTGl057FaU1Vf
x5toqz7V63Gt7byV9Xw+2mzmmDRVaJpms90wKedAPg7WysKcPD3kIw7s6Z3qv4UYRFaXhjT9XT4c
Vf8dhVuF64u/1udHVVyxQEHlyEegYb+7/sWBYhoO+bWAZu2IKyV9N8jRo3R5fnCzxU8oKXVOLIt9
rSLSM1uXI9JVFU8w93F06dhBMVeyxxF68PkozqfBSUnj1ULLQiApYM6mMJ78YRHukY8GFSjl3bWu
M5ziGn+dQszHZefpfLjPX4xckgExjRTluK6PvxilSB2DvsB9BN8xNOjuiW34Bj1/9edhbArBhq7S
8nXkbO4kuTrKGKZ8RDhhhdSs1VfrgR7By/kw89U+fSNHoNEwsdKFyj+Oh9PUleJXgysftQf93dtR
Edub1/Id+80NOgoXTsPPc2fA5eU7mI6hYsU+mzvZIdTnIA3wqP5ujJVvPnS4lanfLwzp87LjfLBN
TQf1QyB7NnVagMpFDf/9VwjehyehVfH0klG7KZux+Jrl/XBbx2U8HEzqyOAL+qy01AdbBn35VcOZ
yt+ZIyVjdMPliExblCLh5waKvz//O2cXkWkb7HiqAsw+mkoks8cznyP0KAYvrPap1fs9+n+ox+JR
pvomfgqQriH/IQck4FpXQGmjC9fgbJI+RZ9OwQ/3vLRLVCSQUjlYgMHUDO3yDlCH4V04eqYv+uHk
+e8wJGHQbUnJICsfh6lRHS4rMZT7PGqXwUDnmn40+mN6vHWUnwFmm+cn9eSw/o73V3rzYVgqPqo+
Tj2Y5yDdiG+EjyQtQOoqdA7nA50YGCmmKjDaNtmkYjYw+B4p7S6n3Htwg1pt7SQU/bzHsV8ZQAWR
HP3zcFx8pg6fV9csY7ZzBgMeAFQQiDMDKsmK8tIPyVWGf0Gr2Pe9gaSM8HfnQ55Yn9Nd+++QsxHW
cEptWjkhtm97gZS28lM3nxGHbyt5YS1eiGTqs0UyJHoh2bN7tYpo5mRL1GMojl8N4wb5hAvBTqwQ
x+Y9Z6CkiaqQNdt2dgH4gepxu6dqw24rt10JK7usN388e0dhZocQtFLDJYmJDwNeHMY2zl/HdK3X
d5lzISv6PHnc0mSZ+vQ2J5GYfSbNqlILVHyCFoCyQs6viNY2CLPMfoFSdX5Mn6fuKJQ9OzNAcDeD
WY/qXtBjwvj2yojHdVXJ/T8Jw4nBZT7dT7O1jrmM1E2Zk5HQPlyk44B7WU8PB4ZXdOErnRwRu8kx
BEmsMb+Q6L0VdO3d+BBhdgzBC722ZEJ/X5i4z4cFE/d3mPnbvqKnk/Z5hyahonWvwgszMhNjp2X2
D/Q5oh2GTGAR3Lq/EHdaZMen73Hc2cZyEtdJhV+pewxQd/C6t3jUXThwZ1c6BzwhHF3lhOc+l+ps
OyFXKvRmhBqPGRbOgqI8IDJBl6C7QRuy2J5fGfPX6adosxVI/0nmQRolh0DWm6bhX1bwhQMelYuW
4mGakk5U+8nvw7AocJ+PfmKx/PXQdyTtVspOsy2ddCLQ4xFrQA/NxKa8pyq3s/MLi19M32T2zUhf
hK6SjgGK+Cth+3CDdUh3KRE0k72ThrcGhGBj+BKKce0A5yDBX7cWNPGvfY01312qQ/24cJ7MM8Jp
jvkBkrNfhSJLVn18Grs53kc9JjF7y9zFOJ8nxoNJ0wlJ7aU0gQGicFz6UC3h+qFpGEQP52d5Xpn6
//GnhF7lJfZp+6dGb4QaxI19WO6Kfh2VA90oezVgUtQpUAW0ZIVf/FYpzU0Pnz70boLhp+urr/Dr
Nsi1rClsr8//phP7l4ctNQM8lvnX/M4ILXwpAGKm+Fx9Q6mSVkRJDYRW/oLXTOz84btpmoGjcLNV
zpu0sIrOSQ50ZlGkWrVo/yLz86djoiLB5W79Ncu8PY8/M/p3XoO/V3BQ3DerORhy3zSgE75hEqI1
v8/HmlcoGNFRMGe2pkzwS33cKLB7EQJzvWrv8VWT/jnO0Z1Osf9Nf1viBggDSpL1hYFeDD47ogC9
KACaCV5Sakz6l6S/8dSvffXbMCGo2SoKB+2ia7c+4innxz3dvcd7+XjYszmmA1L1reP2+6LprvPx
qctHxHZ+AufdFO7GxyMpje7PhzxxfhCTlWqousGz0ZnlA00vexSQ9XJvoLKltFtU8FaquUNSJkq+
59YBIOBCNkt8IwPdwu39Yhvk86Uz/QCdPgEvZA3l9eOFpSnWYFWxLPdteYjFfRZth1xeIbF0PcZP
jo51obnAW2SFFQ/4kJ9AZTapcumi+JwVHf+I2czDGsaAvONHJN1bAsoIaRXkoIcfrvvqI15iMQkR
1hVxuWwRhc2jr2jqrPzoS47aKtKKF9bBiXuLn0OjwrDp0wBem81JAaFmrH2j3OuVsWtlsE5UZY1x
4XKSaDWMVVm51CLRPcIG9MJ6mLbWpzX4IfRsJpJO6VWkg3kRUdiFxo36B3kVrXAzC++HDD1VZBBg
OwBrh6Xl2OsGOuWFz/H55jwe/iwPkZqb+FHCmsSOney04jB/Q4Hs/Eg/ZyLUrU2SbmiAlMzmSRYy
xEZm4bZxwPV+06RPQefvAL4vKu37+UAn1tZUpmaROyowMHsa7YcbWvXiGByNFR4y1/Q3TZlfIyWS
rTNcUVdoWbwhy+RcyFMvhZxt6gI12Hayvjg4rQHgQQGW2nVacyMMdGxaqBiQjFDD/QfjnKrkDFHn
5psm/MM4Y09iAIlezKEXtMS5/fXXPnwCX2lfam6cWB+0Gmg2cA1RMZ9fDxRbJN5VKHeECEG2brBs
hALPJbrwoj1xHB+Fme1CMKusIKire0CUSw0Lg8b/5Q/Dos1wPkyCLRrfK/gBFzLkk1GRCYUqy13L
uXg8jbijanFX9fUevVAofPcDej21CJY1ptKY7kYSaTkKlue/3ckZ/XfQT2l5lmXgOkt02s1Oq5fw
v1AEGwrUhzr7QoXnZCSLSigUO1uQsR4PzyisvkQNtEbiUrnmjFugog/F79Kz/XMKNtXj/w4zW4xI
0KWaGqrhoQpuymzHD4ENcEPhA1bdJO54fvpOnSWSoijFV4cm87yVj+SiCjESY9MxrVajnt+USbKn
4byMO+vC1j5xXQqDbBs9Gaotmjabv6bI6ijrycNGLUJfV2698Nv5wZxagKQDcLVV8kqQCcdfCDV2
JG4wtN+D7F03/o1mOpCN64e8fHeTjQW+JATTfz7miVVBV9SUPGNMSUdottWm1oqON3B0KGP4ZFhE
5OrwGkaXytcnJk+bqsl08qjG0eE4HlpZ48ysIhh4yG3vaoQkjkP9haVwaiT0TTQNKLjJqT9LXQd/
bMoWePxBTcD/INaAxnQLaqxXWudCqBMfir6/ST+Zg9CQcroFPhy4+NIIBaJ0RI5mJZsMKZVk4bfY
l+ipi/58mLTtDRAB8wWMplhYhezLC2fVqcFSX7Q582lt01U8/gXYjndicGS9dy0O4gJDq/a2drIL
i+PE7qIN+3eUWTrQ2k3i1Bh4HXxtuEdt+TZSHgO9Egs1uXRsXBrQbO3rlp+0+KpGhwG1HAzjHtHs
2KG39/XPl/vHEU1f9sOXk2GvYMOCUSCGRtHKteUdCoPxlT8CbTof6dSKp0FOU9CiU0kT6jhSGPTI
zkV6dOjhEqVSuc1H90Jp++Tnsf5q01hU7K3pzz8MJsMKtmsMD1uUHMvvhNKyvhCRu0CL5Z+M5e9A
s/WOfpMY8XuJDnXW/RrUXuyw+PPvzgc5NRobQIFtT/kF6ffxaNy2kbg/ESS2ikclbdehhq5rVx9U
aA3nQ53avzaVWFPVabSq2mw8mmgHBbmR6NB1bwPs8l55yfU7mh9qvUtqYwGE4nzAE7Uaesd/R5yv
BpHHjYvyXHzwh0KduAPQoistXPdoLN/ogFnBeyr5fVUlJPzo9eEOKbYibK90NfUvjP7kRH/4LbOz
2PO0TtSO3+zx4rzz0gitc3eDHeQC6O2FA+TUrmbx81GpElF3nH1TAwY8dHq33ttptnZLXODQ0R2w
Gzg/vdPhMHs6cUiB2yCxAbMkZiNyykLLY0eHk4SnK1T6L/BRHqbqMM9f1CriPcYCxZ8PjWIqeQfj
M6kBztZQiPtkCWy/2SNS8oD88DpR1JsExeXzQ5t++mxohDGlQ0LKO8aZDc0KO1Xz0BA/xAYiiJ1n
O5sgiuILE3jiOx1Fmf78w0niW+4IapTlOVrtHdho1C38X1qffzs/mBPfiTAOVWhaqRaNkOMwFpLF
2djAzNHBLHnyuU5Z9zjO2cOTBldqbJ7Pxzs1LBJA2ssa2FJjvvxE7Pky0RVSXhC3XY06BEhaW/sH
n4juB4AeFcSG0GefqOgiHICSNj50dWd1q75F4mJra+1w4Tl7avaEDkuWhSBoIE1//uEjYe4VexG+
T5gmb6TYomiu+u963q8NfJkKuT0/d6eOLFre/w43rzsmQ6rBLdPaPVScXIV8Ytk9pI4WwhIWyE5w
jQJagoK/UkkUkj1lDLaji9cbMGlN8/pqOVmWCsjCqV09nP9tp74rhQN2nVTBXDizpDUZ83AER9Xs
4yBDCgEB1UjNVrYT/Tof58Q9oX+Mox3PuNNDuIqCIj5A/dCXJiC+xo/us/ixKcI1lnyLsG1+ec6F
XTKdHPMt/zHq7GRBKNDwu0qLD2H+MOY7eBILs0EzUaAcCMD9/BBPBQOv+BfwDainOgtGD6GucyVs
9qHdQJcpn70IOoMRC4SobmIr+30+3KnjTNDNBc4KrMQwZjOqIHoDhqNnbJ73XiOjvxDD1/MhTtXw
dGGBWQUuS643L1IgupYgIq41e9PA2tAc3WehvYtEfQ+S186nC1FabxSan6n+rM+HvrQuZzuUN4Fu
JpqJ5Ejy1IeTwrGHlbM7XpjEU9+MAgiNV7CEvH1n3wxGdJgjpGcisq1UN5ahfsMNyXrqFNveKH3+
C5ZbeX9+ZKfOHjBbDpXiKeC8pcbGVlBxabhhkwGlyW3sPMtoQEhlmw0/8mh7PtqJDEUHJK+bvD0t
TbVnA8x53bkx6idw2JCI0KCp73Jor6b885TzKM7se8H8h/tlM6oys3ejiscbbSLAZFdadqnDe/qb
/T2k6aj5cHgjlSXxUhzigzaoe1B2rfXN7tBuAb2k7M/P3qk9hhDwhIzE/1vMnwVu1Kc+bmPxwTbT
XWMr1hXJZ3YB5nxyPACPBYgocJ5z2JsGWwhvGxryZbIpkDJKS4jn3LGIPij/4IgCoIgPi5iIE/os
iQzNNAy92o4PnoN+B3WkndPfFTVSjrvzE3dy+34INP35h28EjwiCFxTpA0J89PKMq7D7ocMM+Z9F
mRb/hyi1BatU5mV8aGKsToJfBcRoCxmn81FOLAIDwCCVFra+MOeHILoflomGP57hQHXi3LxDmvfP
pwtAnA44hzQa5ONsusa89Qwvb/o9EtjOqkh6bYedB1y6AoX3Px6NZYElpkil4jYtZhs1IEpqpT3a
tW5V7tA3eM6lo6/+Z0FmWxTtwJGcA7lXBXD7YI+/qWNtzoc4scIs2uU6BUQwxPzl8bf3iiZWqqBW
992I4ziiUl0f0mK61M481UkFZksYNgxwlvnjxBjVMFGGWOxbVCYziBVZES8qvR5+JVasfZUVAiL4
PQTWQ1V2WDTqUODuHPT5sRFLoktn3zSqWUJjs06oVek87WEUHo866LIaRz3wGEYIJ9tahOG404Zb
F3VR/wsG4n++WGzQdwj8wMYEyji7PcpCR1TARZAo027sqPpZGihknP+OJ0f0IcTsO3YaGyJCveOA
0/ACHqKZfC/pFDj+Eh2WheK9nw93YtnASZi+o+ZQUpxjGFOdJdNiaolRlD8uHLXWF4oY1PXYGM6F
y+PEuU4oRwNnbBp4e85GVvtJlmLH1u0xvMYkLFqJ/jpr6j0ChxcZcSdj8WKimg6Mxp7nMbBMZamD
mdhXAwWCrQUqyEDKuzU3DVKG56fwVFZIrvTvYHMAv9epnUCKsttHkPGl1T608Nihtl/HPirVaoTJ
Qhpthu67pV9sK5/IZxwkv6l+C5bjp3doFtnOMKZBv0fL5touxSEvzRurvMXq+MKxfzoS5XyebrxI
55WtrpLCV0ZF7GWQ9bd5isQrQNR8F2Bps+1U/c8fYpwz1MA5nQXH8uwKsE0AQCjGtPu2KK5GXJoz
fbhtATee/3gnFgqdYkgD5LIwPebMPjrSKfRpDzRZts47sVH810Jg84rIWnUp1om9dhRrulg/XM9l
hWh6FYJcK7L3DrVb1IbWqugulG5PXM9EkSYYeo4KTZ+/YEOZoGvBO8iWMTU+vOvbX+fn7PQ4KKhy
MUP3+Qt+8mEcWNDiskXWvBcDop7YTAdhvxt5s54Pc2LBMZC/w8xWgNmgfdghVgor5XcOFcHVV9RA
UmTY/mdx5pdzgdI47cMEFBRODJ7/YuoBZpkNbwP95XyokzMHQUszoGkhwj0LpXURBCf6EYeOzrNe
N186zABd1BTOhzlxh9BbA38zEd24G2czF+rBqNVRhcyo620iTb2j4rJO4IQ51znSlTJw//y1w3MR
Ttb0LoDtNhtXHplo0rWquo8dBPWVZK3749qQ3hKS4T/5Wn+HmhfekE20BsyHwTob3g61v8bXtzYd
Wlf5en4STy6/D4FmkzhkTiWsnsRQGbV7iUBxSFcuTOoVJpUXxnTyEIJ/O2XVUwFj9gzRETu3C/QF
D+jNbypz0Y6rInU2aFmG3e78qE6uwA+hZqdDVrUZX5EzKBpRrISUhS9guKzb9B88rSwWOI9ggDIw
faYxfzgklEzvI/CUYOyzGKK0byTZi1ngVNKm2g0IXjQVw0C5cBWfGJ1N3xResW5j3mnP1mGrgtvC
FIiJjIJt26aHcepfuu6FdP5UmKnsCwPMIAn+q775YWz6gIVB7qvJodfMK2zHg4Utf3XpJUjMiRUI
V492Pd1zLOzmlZG+z3Ofqzg50KVdVDk06cJDBiX7qiGJdGEJXoo1W+0+7IfMwN7moAcrpMewDt83
GKvw9v7j9Ue+AjDQgf890YuPl4XaYnppm2W/9z0Xb3sbBSGc0YolCtuXOmMndtVRKO04lAKLqxRt
28Py0BeF2NfIvlj404bNdQ216/y4TieBHwamH0cLqlT2uH73ew+LSg0OJ/UKDemY4DUUOxyAbhty
0C7Znw974rNx7kKIBZMMIGV+8IosAsPt+kxnJG6SvFpn+EkgnLvJ8Kg6H+pU1f5jrPnJ2wMuSTFU
1fYIXCws/UteoBRaoBetagsgrnszDJd9ex0F3yIZXgtkuM//gJPf8++xmrOlY8INd0TvE79zN4N7
TSXqCm8DXEbwPSjb7floJ4fLeGlTTKoXUIGPP2gaQd6B5IJtou1ctaV9HcV7HKfRfc82ilSX/J/Q
wA63aoWaXniN0+gFVNXpX0B/CTUI0CfkWse/QBslclSIZh8UxblyuqemXw3dN4EbiSvspY8IgKF5
q9pCKL9ZXmYMT/tj9ramHUQCNmG6yMRnKxr/BlBPht7vhxrkSa/ggvdede0CouJT5ZSLAWfhqvav
gc/dGLG2rMzywjk7HdfnfsEsYQ4yXPzsmF8gpIvibLKoh3YVJxE9qXhV+D/UHqUa0V3Yypeizo5C
3fXTDkNMoirWIna22BEfJuHbkPo09lFpjKy5oV3I2k9gtkHD0GWmF0vzgofy8ccuBzRGup7nFe4c
m3EVrVF2XNKNW/ADNt4mu5AHXIw3+7p5nQh8qz1tL566JRjptf2t6LfALlfI/u8wMqB2c35Hfb41
6ZiA7eT9CLse7YXjEaI8lVX4LlmoVNrXtdJeIWqOsOgluYXPRyIdJ5BLFoUh4HvzHLuMjVIZ8vL/
kXZdvXErSfcXEWAOryQniJpRDrZfCNm6ZjM1c+pf/x16dy1Oix8b9n3Zu4AA11R3VXWxwjnWFdNB
22FV9hsAz8xDnxTsCK4z0T7S56gEcRqeYVsFYgBmnC+1AgVk3euAILtiDri8JVWDpwCIhtK7Tukx
LfD8x4eoI6GyTJQbsMHIpx5YD46liaBBU4B4tJc0jHmQc2mof/yuQCtgGCH0IfEw+QF+KUbaYVVx
HWjhmeUKMJNBuMkYpkgft/VZPT5Ug4B9gKaTrnJm3ycMHLJ1WmO07j2rg3x4UuSn1AmE88UrhUuo
tJA0280iaSslDYsOs0o6vSH5rW2ftOE9qp0dzUHnCpjV5jrEB7kNgsRtFVfiOCTPKSkW339VpC4l
G3Ge9eBChuGPZQ+6QXDqGnpADaDYxW5OjTABp4raa92LSfTSPDkdKOpdkB7XyouWO2a3oyqoCgB2
ixLQfvvHrTilruAjHphO8E3z0+gpJUpmZSA+19Dw82QD1LYA9z+rWakLIs4nv8Sy+zxngtofVjc/
9Y7QdtNACZ4UQQE2R3U6zMtsk4ECiMBDRHI4h+wyHGelgHkgd4D4swddS6S+jNLD9rl9slvEaox/
oLKILw3Z4fPY1hpBd210NJAx52XsC6Dlhz+K6l7qn/6dIM5BjD4fqh7I/AFBhRvMnka5q6QM5CqA
gRe9QfO/dfHe/lIKdjCvmM//uTTUqR6zGEC9apC+tCd9FwX2KQYowZXiFf50RGl4W7VPtjeLswE3
jAVDGAePfgCs5Amg+HkRDGX2pCKzwFfQU5t0Av8TieFOsGxDgM+aMgVfSrZv+s6Xwe6nWp1Am88B
hlOHP70ywlAQaMsCcMEb6rNe6m5c3zWml9GfY/dcWdh1GgC00Aga6L9aVJ+ubXGOXJpUgD0VFJea
Cq63n3nqgphTLmI3kzwnf7fKry1WzxFTAS7DvgAeFGj1qn0rh9fG5ALwSHAKq36x+C3zZSyirFEB
CxRsEui/RA+qGvToYGjFD5PsTHx9/Tvz4QJ6FvdjUaAAEYzFE7ZT8uF1FISSz5H715ViLl+38Nii
onapDcmJOgApVw30c7eLjhhO9cJTfgJFk4+mgiDb/TVL+PkeP6Rx96ikGpouhaIGySl+0/bdgfj1
cbhj951PjvU53KWvf3OCHwK5ywIEZkwrAxYLOJTQuJH6t0QVvC/2WkiZJ2Hn5gSK7NwJjk6pS/OS
aWAM1y0gy7BlUMXPSXpNkh0Fw862QiuxHxHlQxof+8eSdMAgp0Gq6u6YP3d2eD2EIQj4mCBWrgeV
35L4j2HshqkNTUw1yKT9CMIp+kQSgV+vinDmWRXMgiL0ceYwI2CNDHWRAMtdJ9UIr9v6HWxju+0j
W3PYGYoPo1OYdvvUah/kGhiKPcNHZty7BraZ+zt8ELux5uut4IN2TaEZNAnlb2j0KXeN7R6sujEC
cWXfgLS0rr6P0Z9fywzqMcNvIhnHJ8Clw4ZDkqoJcuTAaZseYHxpxm7BM6zV5z4aQHC+fXYrCl1I
427ILoAhkpqARwEdGqhiy6r0+qFhe1D+9gLLXrkm7O8ALQQls3nLhVMssySNFEWEVe0ke9Q18H6B
tnbXoNhUgVovNMx/tlX77EkYfgSG65yxzl8A8+9ZxPGUAtOrl1UaqM5rZp5bepfrXp8I1gs/H+As
BSAsGL9A882Z/76UAspQHcDHFeZbzcIz+uHc1noDtP8/rrCj4IgPa30O5MCm41MNJwRgObHAk6dV
X8Iicol5yMMYyMklxqUE80vzrV+GcWB2YV4XfqtihYLvXKbRgN0JjNkGmO/8OWiPeZu9b1/O52O7
lDAH3cWxTeAuJXYNCpoOA4ERyKOt1gbekGiB8LMNQAy65xhAVlB+0jmb603QIXbmoAWNEYJWvvDK
tgZjbeGN+ehta7R6ZgtRnCHUTqyksZSgujaSYZ/1VnzIDXwnbEv57EQXChlcBUIDu4mZAkYpiIrC
o71H22uifWuHt3ISxKHPz96lJK54SPIGDLcgvgqI/SaVpZvLnsIGkN8lYFOoXQ0Ma9uqrR0g5iow
QagCggUA/5cmgRG3ygyjHsDGCrtlEXnQQhEkxdrpzQhDmHvBRiS2IS5FZEkH5PJWLQLwgZWuHBpX
ed39VKb+kTn0sZTLaLetk0ggZ+ZNDsRvNppAei+vwe8H7s+7KvZVR3LBd7Atau2+sLODIDTjPmLo
4FI3OR9JhEJoEciTCsqcKQYJpT5gS773WW+DIkIOAG/5vC10zY2XQnn9kgFsBgMOFMQIQTWCfmcE
Sn8U14Lu7LpyKIph8RjrT/xOIWZygJkDQpygq75b1tGcgix+yqM3h3mTCLplXacPWZxOpkObSbHl
OujLLhhlx6us9rqMRZBDKx9bGPlCGeF/OnGZngaMdzIRyDGMxO5fsR/RYcujBcTfs5ykpeR1xKhy
8MkMmo7DDeMZ6aEFIfAuKyQgyKMF2hiChG3VXjEWia47lpRR6bg0okw3EzPqIz1Arcvt7XtrAr5+
dI46bHDeb5vOWmjWMeNhYdUF4+g6rz6hCs0MqgcGWt9D8l40HZrFLfh+Guu4LWrNen6t7wLJA7Ub
vpELwFVwaHRRGcRA/WoL+kXRp+cJzY8wNvDRhcMl+R8nilAJ8ysYtMQDBFDby4MEq+mApzzVg6xP
b3OsrHd9/xVX+BfPwVKMeimG1mlejSzRgxi11ApFb+mqjlSQ/91Gf9wxxrggFrxlE1BZGDFX+fua
2hqM17mOb1XrNmmld1WaibIbQeoh8D5jfiUWicFojhHmTEctGCpwZuY/mmTAglK9/3OLwKA+EOAx
nqNi9O1SimXW4CjtVS1g9tmxjm12j0a1B/JNd8rA79P+sy1uza0WZ8cPabPIBIMKyOkCDJa4+uDb
5KjbjqephyT9/u9EcRahYnkR2apdBMrQtn5qVgDgZFC0tMi1XiTfVLWRH7ZFrj3cC+34rghmdRwz
dDCw6qAIDvCS74US/407fRgfn/za0RAZdUTKwAJYJAD89mxSMVPgPP47TbjDc8BVid1bqQhSc7wq
pyx2qyZ73paxEoz+A4mG70cEPx6sjzbyoKe0qoLMdn4a+qlprcAxom8GmQIbOKmTaI9j5Xrw5Q0M
YxOZgYZPr0tbL9pYT+xa14MhTv2U1NgLE+EkrNj3hQjOncYSPC19CxEyO2poHaHOa1J3sNxItAe9
UikE7P5CGz4+gIGrjTBvEjR9fD2CeQ8gMhm9yszbKZX9ElBrDpo8CirzUdH4BdunBggdwBENVMTo
EZSuJ6v+8wLE5W+aY9oiZil2g0/bUMOriZgla3t0nb3BxOYP4Mtftq1n9aSB34e1H4BPoOR8KcrW
xhGz4kkbhCQFE/JVWivg1LrCun4m2hteS1Awj/Ehi3vDxsGWUIwyywBwS09mXr4kpoZDTE5hwQ5o
huzBiAwKdzZdqfJrFZu7bVXnU+M+Qi/Ec3bL2tCQiy6vApD4+unQALCufTX18Pu/E8PZ7lzbbwDa
UgYTofu0rw4FODM12l1ti1lJd6ANwiTqOphGcDgxspOG2ExzYLfymbEhIMrkJ+Z4TTLmbktaP7cP
SZyHpFWatlUFE2klx1OcJnMHININZivIFVfjCsbukZA7Bhr+s8YLq5/yGLTWNe6HITFtC/2mL0Wd
6dVY+SGCL1HGjhGzJp5F9I+0x8eMcSNbL2V0ptNbPTxtn9vqDWEeBouR2NcB9talPvMKOJZxM1Ry
shakYdaDAmTEafoZKaXgU22lKI+AAVwjA7AvqLL8msRaHB243QCYbtploEbKfVNOh9yW/Wo0HxPQ
Lmpl7Tm97JVE2qPjD+hYcFgOon3pVStZ/ATOuUOw+qFNZuFF1RSfIWwO0ve2EaHar17gQgrvwxhq
MiodISTXJnz26qBVS99K5oBjDaMhMdkNBmY3/+YePw6X8zT0keQhz3CPTGtczb5nQOgDwi9T/3jK
xp5vccbkQFtAwf+5NBiQPac1cBfKIK1eIitGD3AKmKI0mO1pvcJ8NyoDuEQY8Pkb/T7Ezk/Ewnjq
LO0LO4J/g8x5N8nHwfmpVBr46gQFoHUL+S2HB1eQUiezlK6tEKqI1+vZUTfHg1WnArcTiZn/vlBn
rGUqd3FYBgNxDlHZHLtWPdTVJPC51Yfz47L4L9ti6OoOU7xt0JQgWbsZs9Yj7UNJVL8VrS+INOIv
qK9quzcLGKBETwoxd+jy7XQqeFBWpWDbacZWQB+fH3uwtRzFrNEogz4kgewQf+bK1fo/HnmajXwe
QsJ0po5x19nDF9ejGWwCH9hUBWal7Uo88lEHLmVhJ3Q1+H6I4asB3ViFhcMaiAHn0S4NLSD2pmzy
mt50wzwUnN1qWPqQxmdRGFZMqSVDqapI3MhBIfWuar+y8VsxvUyJoNCxankLYVykLVNrSKyWIuHX
+ueRguh8UDDQ22CEpD7TXhHNJ//6GPqUOC0EckE31JTQikHJh3JHRq2TqiRTdGPVhpztkHXI6bfY
wlikRzVM5oAOHgTmiMFyZljytYx92/EWj24SI2XIUzv+OvROZQApgGKC99EAFezwFcS6it+3RbQH
3y6aKkRt4uRrBP54+YA0GHm/jrUDG0E+Ua0fFAPiFjACaxtU1EnZYQl2yGiE/r6UxgbWHux07G+L
KgV5Mfh3aLRrsDwIpIzM0VNy7RAbNO6+U6WxCq7HRi6eUFBCB9ZudKO8Q7nMntwoSUeCfmkHHDVB
g2eO4lunyT0nmIboVK1CDqIlYDvFrrASiUrt667828f4mocEmmZl1FkVjLiIkkyeoWqHtA6P2w+H
SMz894UrY+8EY2oNIi24DY9JTr26Sq4c8Hlui1lzLrRI0ajCgjW2TzjzA58qsGl1fOBiJ81rKiCd
+E76pQQurJYd2/7rtrQ1pZbSuOsZaVrIgxWDPK+vPMcor1XgpoJZT/B8rMUnfAnNEDYzbxkPuqAU
pMnKNkNSrTu1p9pj/GaCbfKQO+o9yL+L/bZWa0anYNgMRDMYagME4eVVtaleMfjr3FV8ow55MqVB
UFFZVehDAt8KmUjYFcwEcDXGk13Sgsz6nYSvgyowhtXrWYjhng8WAzS4zmt8xFXYnu6fOv2HIepW
imQ43GExB0ELSC3BJNGvbKresCCL10MRfFetxfHFnfBFPJORWJ4kiAFfuR8r0U0yPZpD81CCZLeb
7J/bFiBQit+BVIdcG/UG95OhmwycsL1kGhj5ElV115QCruq8d499OwTOy7Or0hzk6XJuBhp9GpNn
3biznfBq/NaOksAS1iVhmRmoRDMCDWcJKZ1G7E7FHYpc2oFK8a4zex8cEj5IEM6tVQuy1zUPgqTf
4jijsOUEVNVY0wmaLnwAd/ZpZLHASed/gn8ZfmEVzI0SfNFzH4wtS+UG1EfIWWLdKykY4/CWq7q6
p7WGfK/x+gzvZilKXlYPEtAvWGpAOob9tMsro1Xf1qzU2kAi6h74hmw8oSnkg9AeKMrbRigSNR/y
4sUgWm6aWl0aAZjZPafddcVzNlK3iQ4sEcSj1ftaaDX7w0JUXrdZV8yAhhinbgNWTO1e7oeHbX1W
b2whhAurSjbl4JbGPK2J+mBo9i6tH6XCfimBqxi+4OUNwu5lW+TnLQUk0OCB/H1d8xkvFNPBrjR0
ZQvUwjLZpexWBWp+NflFqO8Y2NBa40seXQNHv+ixGAJ6zxBctNs/Ydbqk50CmAgDy6j8f+LWcbra
igqlqINSsm/6luwJ1lxi5rykY+5vi1o94A9RPEwlqO0a02mnFk29+BVzYTuzcr533eDXmMZ2Jf0G
NZUXpaGCQ161U+xVIYXC/PgnEjKsK9uyRIDUX0YPkbyrwQOrV8cxf8lExK+rZ2nC9TDGhHUmdf77
4jbjblTiqDLbQAVo0T4nV/Fo5nsb1WVNhM+3qtRCFGc4TNOKbhjgDF13MkGk7bZEdrCozq4SQ94R
yfwbM1nI4wI0aUerqEHWhg2GfJehM5pWxW1WPBQdEzwFa2+bvpDExeaOgh7GqFqsZpjf4QMuK0Mg
5LD9ti2uRpQPKXx4LuOqjYepq1FY0D3A/dy1jn38dyK4TzuQuozZOMcrVJxA5pM9ZkUnOCuBFfCE
snFRNFEIHvQgJle1Y323quKLpfYSVjNtBQS9KDdt6yQSyD0vdsfM1kZhN9CtR805pPQhxqxMLPtK
J8ipRRc0/33hS1gKsNVastpAYc1eMcs7UB4I4pFIGe5VmbqkDfOpqYMuCeT+IdPeDPqS1DcVgGi2
j232jk9BdmFtXGDAQkNY24ThVa51UJNQqrgNje9yTDS5HSozA2uGg6HFiSDPEfgSDxMzWFZRdHSs
g0h5Gvs7WfmZ2oIChiDm8SWgxtQrkBHpbeDUzl4Ku+/VqJwmvbvt1EzgUCJRXGTIeskcsko1AjzT
bjUep/ChLO4M5Wr7sn59P23cFt+yHuoJUMOhDMcFxo5bMnhRN1n6HoMxdzpVftoGZQ+m3X0fuugf
ygZsIKj5oaGF5VVop7rDMKrAaGV7HROzAksS3Cjf63bqelCTrkLmmmMloDZvnEn1Y5IL2jcC19DV
S+/LW1OdYsVog6qJdzFxzl1tfFXI8L0L36LydfvAV71jHvKx0CcC5BoXVKjZpL3RJXVg6uMDCpeO
H9Vk52RAq+vV6256Z23UCwLZWngBUBOeaazmgNFhPoBFeMlVAhjIFgoSrbrHotOIYnmrCYSsGexS
yKz4QgjgvCzDqZF52BgWCLXHyTwq9BDbAptYu6ylGM4vuiIm2H/DQ5Om5R51N7k/GhMKfEDnps/b
VyXQiO+5aUkYtlLI6qCmt7n+SvsOXJmuKouW8ddMAoQs1i8uMsC8cCaRKXi7ag2Bq8RippN7efGg
kNtKewc+HmF/41RLadxbAzBGqZmKqQ7U9k0yavQrUZ63mMCn1s/uQyfuudHlsiNVNtTIBXJgN+9T
5PNd2LqhiIpsLUYs1Zl/yMLsMLzdgiYQggZJCWSJXaUsfyaqaNpi3YU+9OFcqFAmW41CvNB6h902
rWdBq7UP2/a2btoAsMI05AyVxHnQ1DT6pBDYWwxo3Qg76uN7o/zMtHtJFyQD67fzIYlzIhBBTAqW
9cxgYEem7vpecsFVyXLRGt365fyWw2PhROFkd9CpDlrrmdXl1xqr6N3ovG6f26oUoKujUzyzk/BP
WCO1kT4aiDwqLfeSob1gFRGfW8bjtpjVQ8OI5oyYCgwJvkCUjKGiY0+tBmfTtZ7u8uqKAeok2W1L
WVMGk1UoFqMEhWECLpFujWpKk6nCuCRYlUFT4uudvpeEYuYb5p/9pRjObUgZhnbsKNhc7qprYFmG
7JBGgYHNl3RmWs+ugAm7rdja8S0lch40NnUxqCkrA6OMDyCXBoxQFu11eQJQofL1L2SBwxnbY5gr
kJX5kBdBYdDDcbRMyIqzg9LpXq6ejGz0Qvb87+Rwp9h1uCRSF01QtGTKHpy2z7HDYRBVBlhWJmPe
vNPDv3kuQC8EHI95kA2DE5fK2YWGN2lCsU3RmZ/NY09tHxjmeNeBHC0qpJM9hX8M/43SDSwe4+YA
p5n3yy9lYhsnHyIdL4UU2S613k0UiIwu2jkSsMj6l+1TXYu1S2FcdJJiVaFJi4Jv0iQ3WXc9gNhu
W8KqLWI0TgWfkaxil/9SHZo4yCRzjKlpVhT7ZSKdtKm5r430pxZW+21Za1HdBH8IaIAwtokVoktZ
dUrHMckNPQjzmzD6ounPDQpAZfMW/jGPHS5pKYk7NwYOg14e1TKI7MfGuEEkQy32GkSR2AgSJHvz
j/4UPj6U4lMjPdaitrbRcldifC+Ulqv2/bXKei8bh5PeZAGNK0FgXBWJlBnujCIi6DQuzzHSS3A6
GzBBpacek3za3TTtV3vCAk6B5riIMWxVnAkcVaCAyA6wFy/FDXWI+V07hbjKcKt2nzhP/fBNTdGR
fEqZ4OVfDfoLYVwGmEdGgpmroQrsSfblHrlfdzCk921DFAnhDlCynHqiCe4sQk81B1gcKI6uijE6
bosRHdz8M5axV3IqTFkTDMto/7SxX4FwqLZKl5ZeQb7Wzr88OS4YFlHW0b4dEZhkTDVhqHVyB1kC
wpqND9R/pxj3gFUSI1kCgnF84DiRWzjJfahG50qlXtLkmVdqX+uGiPbIVyPVwjLm016cZqkORZpi
Ej+gYeZ2dnaKnW5vO42b940gv1lNCdDFAC0yNisR5C9FFTnWrcG4qQeSqXvohzf5MWkGb2rojjge
0DvhBoI4vGor4F4AMRmYUXQ+pWKaFLNxniiQlPdOPmvOk1x+K+Y2H3OBfe7+xQUupHFeBvJeKo8D
Hs4Ik6AqPVRYxMemzRQ/YzItrwRZ6epxLqTx7hbmhUJrG2Oune5HvQ8cz31dT8dQQ/R615LIR+Fa
oOGqiy9kcr7nVOWAs45RzGmmI/hS8TmZzHg4+l/pBkR3QLoDnIlvvMlmCZT1CIM8NiY0TRmMgEAa
jIraL9PBlTqncyXWeHkZC7x9zRtmPlEN85EOxm3VSxM1mypOQweZgUGeq+Eck2eQ1FNRdrBmlUsp
nKPbIehZUX+DI4TfhsaVjTtLqT3FKF3UmRO5/4sEYSmOc/GYktwJ59FeFVB8VH6ou5fU+EH0x1bE
+CA6Ps7DsQ4pJWSAJBPXRpn01uW2Z/eSH1nYn952Nm5mHu1mjHab8zQelhTm7yXO24raSVpbiul5
QlsoilynQC1g72heEUauShrPavaZchj/2ZZ76QKfxXJu13TgWJJ6jZ4JsnLmauOtCEhkvv6P3Oez
BM7JRpJjgqdgUGzor9kwuXU5uUb+XclQHBLBhorUma90Ef+tSumw2M/ycxx9aYzUxdKPbH/dPjKR
Qpy953KDOR9W5mdwKfomfVUyElRKvYv6a6qKbFAkjLP20R6AUI+KzdnO76zCJeQr632F7pzxsK3V
pbF/vibO2PUiBOijZtIze9Id4lbvQJGK4qttIavaAHJLA2qUiW8JXoiTWuNEWnou6tAHANhIrxLQ
dUjF5NL+uC1rVaEPWfyofIed5YlasGylsB9yDfPqve6B6FR2y0iU66zqBUYdE2mADN6n+e8Lsyvz
NKrsuKfn1Ey8uvdIfOVY9xZAN6Re0PtatfCFKM4gukJLsJcF6xtqI3TrzvnGsHtwMCwqMIj5H/rk
twtB3F2lIEwL1W6iZwxLujbwCACRiBGOIk48VT0NiWBRW3CEfO1LITUx06aj5zicXkfMwBhqf2Yk
2mdadt23mUAcN13xX3v/UI/fswXxSRLquQXHGszxPioB0+TIMa7OSbFbWb7Kan2QdKn19A7ovABk
f5fNTnPlyZl2WI//8hfGuvg13EvtsGliva5Q5HRBPOyiMMU3mocVXcEzIzpl7pUZbadAVpDm50Tr
H7p4GPZDCkwBHaVAT1HToxp2P7Y1m83ksxnB41VA08xdnEvXqEFnMySxrUSuYY3Z0RzNAwmVYwvg
EwP37Ydpzq5QkfZsUtQCExbJ5l6DioV2OElhBTo0sOh0ve13WrFXR3JU+ihoaO9aqeqPoNva1nnd
Rz90nm9hGQ76xqZAg8crVMU7pQpv9Ux246wTiFmNcIBZmdlW0Q3he2NWbEeObBX0XAEUOG6wg7aT
U6zEV0/b6sw/9/MVfsjhcgQti00Nx5iflao+Af3PH2XtUJi3aq0epPBhWxi34vQ/x/yQxhmMnbLU
TAHRek5O5dV4VXnEbwProO9zX/JDb1vauoV8COMspLAR4PoGj4Qelt11j7m7a90epq9OIw1fMAQw
fR2kqnPjuNQit2b6JJA/H92nowWsEQqUwG3F/1xaio6h+E7Pivyc2jd2d27a3bZ+62FuIYALLG00
5ZVSIiFq/d7XvcYrnh2v8Z2D6svucBT1x1ctfyGOiy8JQ18hGgdE8eKmCR2AP0huXIoGdFYNfyGF
M0ipoEqBmi4FsBV1rdZtZMlrmN81fzRa+F9TXMjhTDGickFQLafnctD3CsmvkvDn9v2Izouzv6F2
2lBxInrOjeu295T6uyNCmvxVvf9sY7asY8xt5iTgolEeY4PU6eBQ7d4+OF+Il/hwKTc9sYfOh1sB
YTltBe/MavIAuJz/yeSylAQEUpSqFT4rcEM0uZXH+Da18jvwgJ1qBp45eRJB3q+70odILl8Jy5AA
twdRSo26vV7Qn9lYCl7p1UD4oRW/6CllxgBUPOReGALq572z5x5MTtgHo3+EZfFfw8PSC9YgLKwI
8gUDNLRkZ6pNJHnOjQ4k7uhH3r1vW97qcS1EcD7EYlTlaItUPKfvpVrexI11tS1h1bYXEjjviZWk
zYsYryBDay6vdE9JmAdKHX9bzGowWIjhXMhqJrPXk7o4U/tWIw+28zCMr7UIL2XVoFHAwVCIgeob
D8Bfhn2emkWen8dyeM8ya69UbK9Y/TeEhsckugUdr+B1Xz0+wLYBZ1cBABlfECBRO0mRGRVnk740
jVvTF2w2bR/dL9f/FBpmYOIZhxZgvtzzY4R1a4DSJj+D9aL+Yh6sPZCm/PBJfarO6hUW6NxiP53U
o73bFrzmSIBBnFfAgcAE0vTLZ69AWyamOpJvo9F3yLT3Q6+7mHi7TkfFtUFvvC1u7ZVfiuNs3YzC
oYlTB+9Fh0GBI7Cvs+xRbmVXbnYqVTwFZKjbElcVRIUW0/1gvv4ELW0YM11JTYqzk6OWr79T45DH
p6TBtm0hSCFWRc3QOprtIL7zlklpghKBqSG8N/RnpNJnhXS3Jjv1M1Iy+wujBOnLb2Hq5cVRmcgw
fpuex9o4Wkw9AFAwcYkuurE1dwOh0jz3NavFA9nnWFztG3BunCXZd+Q7CWTD2X3dnMKsxOf78S8u
60MYjx9X2g2Qg6YYJ+gA53Fy9li6DMZS24PHxyXxKPj0XAtYC90szul6nFiOjiDS6fKclH5m3mfl
C0E1ZFsrDlL3P4/IUg53V3knGQnQDfOz08lfR+A+sygFIVBxSlLrpiord0ztfezQmyw9GRM+tpPr
kBT7wupbgYkKbpMPZX2nk9IEAtk5y5Vhz0hu+jDWu9YarF3Rg3GdRfXBiEV85usHDZRScDvOVffZ
cxafYaRCI1mVkfuaE65RcacaW4RHvRH1Plc/WYB2+VvQrP9C0JCZqSbZEj0P3UR8Yr8zNUZdod7J
vbPvWD26vamBZTx2y1I5WNUbLUWNvdUQt/gJXPZjRIWppHaVn6XinKTfVPLihH6kntoUI3I7R7Q5
9/8Y12+V+SEiTcpJMVao6mIR5WS+gUPdjw7RFfM0L/5CPccXfVmsXyZ2GoGXgK4bz+tWDFQaaD/S
czTettW9AWyGNMRkmeBlWs2WsdT2Ww6XTowGi5JOH/DtTjzrke2tfbzLwf3gRlfSN3Vfu6mPDqbA
QdbeejCGAd4Ja69AEJ//vjAgzC1rclEi3BmAHzbAu2ZjOMAlaivCsVw9xYUgTjubABjH6fHl5AAA
VuqORb43gNxbAa1vO/qIBHG+Z+Z5nmpJjeor+VYBvcN6jepqj0mObTGrj99CH87zYjYAfthG3WxI
da9z/tGa09QA2wh7ggJJ606+EMV5mDUSRx3NuXbt3HWd6uWoaNFbih0XOXwDL45dW66ERikbXfV1
W0uBefCoAy1W3NqcwSbz3jeyHUZEOxGZ1trnwMIC+Tk6UtaFYZMYFiiZ97FFnodayAUiksE9SFkk
p8Zo4WM3ndzyqjvE95KXgYBvN+5mtyoPkW+9b5+cwD74RDMMQweM91N+7nP7mIcnA9CD9WDf1W3t
W6kIyXc9KgLVGeQ7YLjE7PilHzd92I2ANUUmUbS5PzVYFszNpPFMvXS8qUqwijVqD22eEGAuZpEH
DohvhQ2SE5mqX0CcWQCRuRfB4669vvbM2GcBAxW0qNyPcpQis/pxqgkQt6ifVpkHTkLL8eJiuMoe
BoGtcjhr/0k7luK4ZDuPEgfsSjLENVa+HyX9IJuuUR0S874PfYMcTGXP0p/OSzyPnbi6fRymfaym
V9Uj+bPB3c+/hYurU5g1ZqQh3Fn9dZY8m/KeKV+jL9s2thoZlhpzQXVs8zwkBvKMMfMAaHWV30u7
NoiIz3bq0fFFb+9aaEWbCl9N2i+kd06cRRpi68l8n6r92ilBdd+hE9Q/b2u1HnM+TJm7Rmwxjj0L
9V/1ATm+SeQzwIG3Raw754cI7naapFWqMkLLp8b81oASaOpVQH6wpkMkwrxZE4X5B3xNGGBLx3Th
pWNOoZGUukkYWunDN+dLW4Hy6FClp79pdi/lzL9j8ZBjDw2L/uCtOdfGDzO5lu1zjdKKuuvU4/bZ
rTr1QqH57wtBtErMtKcosGEs2ZteCCpSmQGAbe1k9cfsz1A0/+tHC2nc26dindtgBAn8iI6DZ3QW
1tMr81XK04dttdasbnF+fBdw6NN+iCjKLCzd229Gc+eIYPdXBy2WIrjPL3wWaQNQHpHgsQijTXbi
ZtNjgX0LVPp9jdHI1btHCmZBRWEuIy/bCgruzeHewLaVR3mUUEIER4yUPFsZ9UbDLeVvbXqw/4zg
6tO18WVEYN3UgEpr8jOmdO3KTZpTowgy17XvjuVpcmFCmQDG3yZoYOhdvI+jaV92x8pwbkA75Crq
eKyrhzppdtuHuBoBP8yRp06IcjkiWZUgkRhKye3l72UCPs5YessU0cSCSBQXOJKwsjOSQz9Tvy6N
H4X0Q2of6udtfdZfkIVCXNioVbtqCdi9z9nJPmg+O6Zety+uIi/1I1+0ZbIeCzHn7+hofKk8YhZj
3UjbGqcH4JtreTjY6n0eFdcD1jM6Kf2rq/otjE9drcRpWYNJwnOVRZjGOcTlGYCcRNTXXo8bH2I4
p07sKp0MHOE5MlFH/MkwZp9+2b4kkQjOc0uMgP4i3z5XxXVSPwKZjYgOa3YWvhw7T5P+92b4bFVT
GiXSQ4SmUClQFm13ZBItaYu04PxVm1TNbCN8xajxa1e5g3KSc0FIWM2Cl2rMv2HxNhmpXFlFPocd
fKsEmp/4GPZ5Mb/Sa+lZOtT3zauI0XM9qn4cHOelcWpUQ53gy4Llkac/F9pNNfjg1XBNNAKUqfO3
TWE9KHyI49x1aIikyAQft2PaHEqj2ZtdepsW4GiV/wxF738ZLPbbACero1LPnSXq4joL2fzyUgRU
202n0U1SgT6rRqF8COGOr5bTyYwIkokZj1X3Bro3Rezkq6a9SFq5I9NGczING19Gkk5e7NDZJ0yE
t7aqBdbAsM4KdgDQOl2ancWyPicjRuXCKLPAWpu96Z2VHIwp2m9f/3q4/pDEZynN2CS6Fcn4qtxj
GA98tf0xOpmudMj32WE6bEtbDddAgUENSEXuym9WdBLIAFQmo2ppDv70HJXUxcoecY3wfVvQ6qyA
vZDEfSgWPaDdYgDcnIuf6s/o2BwkD6sqBkYv0kd7L/miYf1fI3if4t1C4Gw0i0ChKhPLOlA5nKv/
4+xLmiPlmW5/EREgEMMWqNFVHtruyRvCdrtBzIMYf/099P3iMSXzlqJ75YUjKpGUmUrlcE5TvKJU
tIn6wU2cYQtYTz9Og4Me6Ds8dMD4aEnQD1Y9xkK0YFfKVJPWDvEyVOrWOmpa917S5FQFDd3Yir7t
Y9CB5XUoOct116ijLK4BsxZ8NYJY0tmhnkYECQLfcidfc6ud9SV4Kjetjzz8Jt+NMiBdfTVCm4tD
eCyCxkWcRdMrrFCdCJ6LFl7ckf27Z/YWtDzgCelNN+62ZnpMdLS4vSQUUKBnTvdGt6nsYVdUBxp5
5YiG0MSdMcnjXT2B4P2d5dts3DpO5Vbp1nkvTa80vzJ9XyD8y2+1fD+Mnv6tfdUiyQCEAL/wf+5w
sRjBxvmYJCl6S7Pz+ND5xAsqtzuwjeIxD+y1j0U2k3Xe2Ley+2XV4WPIA5wr5sxtpV4qasmUeqot
OMiyijZD2m2VKuTu0PMdgptc8ixet8OFNCGYsRSFjaNVI6Y+s2/msdxGW/uk7abjsCn8aCMzw1XX
vBAnBDYBqTtrHvY4Uyt81zra76lhlBKfKdtBwbdwnqlK0iZIPCsPPfMA+F2Q37W1ue7CZFIEhxJW
ZIq6voRDIZy4Flronds2p6kXlrKa1upts9g1wZKbsjFBT/znIbehqJnT0yALB1dFYB4A89PI9ABC
8lLrNIPrutIjeemov0eWutbvQZbVlokQNswoaJ4kFvIVE6uZr1T8TIDltNc09Oj/w9FQ1BvRT4UR
B1VQ6iIKAE1uIbZ1nMQvwC/FdHqibAQuzL/kleyFKEGhqzE11LoZsnPVIkmfJIobD8dRIz/KFsyL
rSxEW72gF+KEY1KtICjgZdMzHMTOYbmbRZYLzusdaX6wQEYMtnpi6BQEOTnGOtGdcakUyhASDpAZ
uKIQTL5fafNiqhIvu+oQFiJmK1tcy9xogqxO8UbQS6Y9qFWnfidOKutLk0mZt3UhBZWuaSQcPfN1
lsXuEMSZm+dfrivdeoSxWMocBiyEINWTxlOCFlnL/Jrkv3njqyCnN10M4rhacjAV7o7fr8uUHZB4
RUXKEFgt+tCyuHH5kw7qJiJDp1pPYn2sS+xEwyCSlaQprEmdDtw8AadMbR9U49Egt+XvPvK78qVk
EjzjVee6kClYMKahwIRl2uh+a74w43bKI695wgPFu75/63qB0AgsgugDEpsF2krN8jbETZFrETnP
gLZuqHWxpMNufTEfUgTHR0AhieF9nFJffxmTPcAN3SoHE8zD9cWshplomCFoYgEDljjwEsRTX/Ya
ymq9qvp2he6jex2EW2Z1Lp+r8fW6sHVtB4OfCRIKlLAtwaRUQsDO0Do4ofFMXnTlmTELb9IHQKFX
zs+699njdYmru7gQKJjX1OpaqgV4CCe18k5Kcz/x+pUmGQp6dfhPqYuFMMGw4ryZUsbg+cJan7t+
1Tz0mn8x3g8ZIgxlBPJKq3HgLxyAjRvvRAVdqiNR8PX4biFEMCS0xg42oFHgXx9HL9zn28C3NtPD
4BnbeKP4suB13Vks5An3IUpFrGA9FoXY6Klxxpuysw6jRu/s3tqmZPTzcnrFpO/3sK1/6bKGfomO
iOy9vRpmdm6jlzXPfhYMuN7PXNvp/ea6Jq563cUaBXtWtSAN6w7KkdvDJo+ifdJ327aTTcnJxMz/
X9wnLEWL2B+3YfOXtH4k0z3S3tdXMhvpp0fxYiXzfi5E1OUAxL8JnTW69rsmb71dniqoIavHk2JR
97qw9VTGQprgMrou4AOQDlGwwkj+Abm6rbOZbp3n+anBttHuurjVt+hCmuAvGhtJmkpRUP3IGr8b
yX5mZovBrUjHrzGhLnKTW7SUywxuVvBPW4qSKQYOgViNFt7LLVUSYlWc4NXdbLSt6cVbVXcNt/cJ
eg6aPZP4kFWFX0gTDtDUYWsAskd2sPoRJgcNYYAzumAyuL6Xq6q4ECOcXMDqMNQmVJ1zZWuVGxrv
E1lxZ/UqXogQjqttAoNmJIN7D4pDnvINbWrJ2cg2S3DqvDLUKutwZQVV4Ne/nME8Nfdl9U/u4WMl
YhkiYJwRpUdIO6pnXmL4IXenVnLXS3ZLbKFhfRiCNhyOLmiTTQ6wkCo0ttfPfDWcWCxD8OTVNGhh
lWK3ioi4U+rclCj+W8YJ9Y8tRr88ncnoC2SL0i9NZwRHRsabOaSYlJ0ZqTfgvpSowPp9uFiV4Ls7
wnhjJojFjHO70bf6PvPCXbmZvMDlHtvKZr4khiNOJHIHat30WJKZv7UPTmm6oynJLq671cWSBB8w
grINRCR/MsTBLtsUu/h1eui3w2bO8eWyrr71FYGk3LQxYGkR4ZDMBlxMmV1rv8Yg4QAPqBQ3H9rh
NOrOz+sKKJMkHNVIu65CQxE8AgZ6LLq32/ygc9nT8H9oxMeC5s9Y3IE6RsaycYDj4W/Grj4g3biz
T+FBO064ljDs7F9f1bpZfYgTTstCxq9IqJWd28b2jfeqfLZML5x7oW1wCMlwVaSrEzy3gt7nzKrh
uethO89csI3tW7lfvc0RYLZ1/EzycpOdmuDHE96UMGKMeWC6OFDuK+ubImvPXfcTwIgntuEYmOy4
PDH0YKq6MyIxS7M7u74z/+lO/fh5wfGVetcrKtJHmCfLvCT04vrGKd+qx+t68D/M9kOMYEg90xAm
ZzgZgFjZO2MT+4qnfAsP6pZ65U6WeF2/+z6kCcZEg7i0UgCAn0n+bUi3BB356LECVub1VcnECMbU
2zQonAD1fhAW7LWp37WkPQGK/q6rJIkjmSTBjgJaWpVFEPkUQe+2L2oKYJvRHWUJt1Vdc+jMiOlY
UDXBfuK2zevcNHBfdClHE676KzVHiUuYf+NTyOjMoDkW2J41scWEssxSBrA3ncOMgXXqexFa7giu
9WCrDm/Xz0cmSti1ODZrqy6Q7leRHCc+rVLX+RYQEGxVstK8TJSwc009EZsNSFpTRg5xXxA3NhVX
M0NP61sPUxSSpa05HkclYMacDwvTc5deoRlrdUAbOEIixFwlGhaBvlhNkqNae1QshQhmZKBRMbc5
9q8cuYfE0c+6NO94am8jG1NtJoYRtHNJs1/XT21N15dSBavKO2qljoIpHuVHGHG3bTYGQhY7/Ico
30HiCEz32sw5LvhVYpdd1OfQ9TndC9S+Ds3f/eP1paxdf0sZgnM18gl11wSJvaTjOwuTa24Tgwip
tyfqNYb5moTwfkyiGuv797EwQTVm9I2OUhSbw5nPVp3AKWY+AtUZwBdTKbn/ZLIEDbEAZGI4Nqoc
Ub1v0X594JWXydJT84+IHmO5i4JC9JOh5KYzZmfAgT7EOaoavWFvr5+UbCHz/xdxUY9B7rCpcD8N
p6ykqLFqwT5qConOra8Eg4vgCALrkMjfqTpZ206Uj7/4zA5tsr1jVf6/LORDhLBZpkKcSM0Q8qda
chrz02Qj1udoY66oJnmWrWZFgUn533KETbOiHNAq87tMGyoLfEsNwM91qgAvj/V5vjfGjh+SgjKk
WMBN7deWozEXLYYyoofVbQWJsw3IZQO4gfP/F4eX1kRLVPAhYdAuPVpGc1Mnsn73Nf+OBNR/IoRt
JU2tkdhAFDYx52tq8A3Tu7sB5ag4TDE8Irnu51/7pPFoZCAGiI+BJy3cJnhz1GA2gwsM4z0wCYMf
qn64riarrn0hQQhc04GnURs76blnDobojHcd47NxBggn1t9y2/SRGXstVFmDz+o2LsTOn7U4qWZI
wF+O98e5iI/8Xg2+BOq36SWP/sUFfogRUWEZQwKnQrfzuTXHY6x9p058MHqyQ61xd30fV1VvIUm4
RdI4m2KlxhWZ4AllnI3Eu/77Ek0Qe5Rig1dORfD7eu0r5JCDI6vYXBex6vrQfWHO/ZHaJ9baFKBk
2aSgqVBlE5pJ7+1AO3QMNtxILov1w/8QJLgLMD2YBCEFonLLj3pwrRYYPN6GKmBGSsmxrIoiYJoA
Pq9lAenhUs86DObqLUcT0lQdFPTYRPYTMFMo9Wn75frurR4QgZmiOATwAiJodFKNLfgukR5v4uOE
Vnd2kr3QViXoOBkD9AJgzhCCiMoBmpZdIYjI4scyAFpn6HahxGBkMoSYARlcxjF5heuPoBsuTlzk
cvbKIOv5lokRHHVhTUGgRMg+RM6L+tUw3mR4oKu6vNir+QMW/gUMg3bd5Nir3undYnB5YW4NA5Tm
f0fg9v/bpUAv+N+hCLqsa7Zd1xjDOoMlMXpTYgDw/y65LF6Q7des5ovlpIM2Du1c5Mx0J3Uz5Xec
ly81/3ZdhVejVBBNgptRdQAmJmxalNdTmFHURbTIesiBExHk1Z2avDuRtuFgALcz6/W6xFXzXEgU
di8MCJimOlQrmuKmyF8y0PhazON42gayOdb1LfxYnLCFSqTlY6nBPotsdKtnvZ3c4vH6albvUt10
0MUGRBEidhPVURZTs4KzScsHkL8X7GYIWzdMNrVabzlGXYYf1wWuH9iHQMGMQquYSB4jxrN685iT
r+CN9Um3zZQ3K98ospzhqk0hsAIwMuAiwKd1qYRxN02JYiHKSwE1lwP4OfEp+64rkl1cPaiFGMHN
WWNNOjzH5jF0yvzOfsuMKd42ybS/vnmrureI5AQ5ts0ZC0ymvrcqjyfExo66rVHEesVDdx42NrXs
tufxKGsIk8kVXCwf4jrMAHp7Hlr9zggNH8BDSTgcIoNuMdq5ub7Kz4em4w0N3kWkFtTP+DPWOARV
blDlpNbEa2t0np8SNfKm/nBdzuf4B3IwlAvsHnTdOmL5hzrF0DiDAd4CxTo7o3qvm5J+ks96cSlB
UD8OlBuzHnrlVNod+rLGzmNjXHtMykXz2YwvBYmKEQy9NuZYyoh2cK4+DmV0iBA4xlN2jJrRL4fk
1NSybsdVqZhLAe6KRi39T0p74eLH3tG0uBqVU5NX3K/isz5UJ9Nodxn/XveOl7DxRwuci+vHttK5
gMUuxAoupNciJZocopzyIDkWFcM7hm7HSHc7HaS5gxa5bMAVSoHsSJzEdrNSBkSzeq6GAbocoCRR
QE9cuhUdTkxtDbV4BvOkayQ7GlC3l/EZrJrBQojg/QfWIc0SasopVaxDbezHWL1Bnqds/hp5Zt7O
j8XMHntxilE5qD3rZ92JAMnPerME9O5rpjJs7BjFktMzPvuSS3GzUi3E6X2fU8OslBMxun2no4G1
Hc4ciVStfVXDHu9f/sNy9gMnOyumgGhRNkydYiSMid80w1M6UdATGEHlV/00HsEqeqwSBxD7pMrd
Pkh3Jh1Tt0miQ1UXr4W1bdP6YOntoYqNH5Zih5th7A4hTL7jxo4kaBsq0AusJ+Ud11CUx31EayBr
ZcmTMwBLZCr8KqruoqS50e38ZepYtMeN2Un2ZWVC/mJfxPGRAoL6tsEx2ChhIE4mfNw0Y+p3qRZ7
nVY7XgcAcKuF9w2S2LPH8iFt3wrA/Lom+EN4gHRMGIJbI8mnbRXKANUkKi8i4xZNoMQItpQTDfmP
xHb8yhpuw34rse35JrnMHsy7YAEQf2bEBdLTpXaEAccGW+CSsUN6o8S963SRrxHtbAfGQ9jTH3k1
7dLCfoqmxva0BF1zQNFKZBXNddv77zPEq6HrZ2yEQVVOBQWpsQKYCPQGAnC9H/dNbEnAm2XChFvC
Chp9ikysGQa/MUJ2a5kokXDnLQiJJPrS1l32x8KEiyIeWZ2Fga6cOAcSAZixQDTwLdJ+RMnw3gX6
1hn1O5Lrj41WRnuehX6YnWyNvAbjTazr9wA0+NJGvxzL2FSqrFq4MgdzcfhiYaBkYWw5I+6TUC89
NUfzSgtK37CimMbuG1dL89atdbqN+i9joavbDCSMihbeGbjZEFKOkjhkNT740EUq3DNOU5GgKRPl
xFLYP7OPKZGc/Lov/DiN2egWvjDFk7zkNmw+G4LtVGkH20z9tCj2caLtiKl/u25dssOfFXEhrqsJ
+sTDDgHPAMqOyNF2Tjnsc61W3cyIXpBm3xvIeCp29/dZzsuTFe4ydTBDJSpwZQOy0VPr9rdFu4fr
i1vJ6F7KEO6xQONlNsQ5jqudNI9b0btaYQDcmgyP8Rqo/waQVII4QA2/wpujlMEXrowh4QMA1ITq
I8rdn/ALlSDNJ6RWEZd04WNJKrBC6LepdpsaIJ8t4u/WxNyUqKfWcn4jiAEjdovGD/WoWj/rgHpB
+PP6jswL/uRLF98j6G9dxU5f9YijuwHUzlq/mSHeUvA50I543Cn2pSXJ/a40MWALLBsabc3YamLu
iqoNaMajASIDEvltn9ynOt/HAQd/kaMd8+EQOuHgjk3m4573HbSaxoN50EJZaLpStNdn2ilQqxsa
EMbFrufa0GlTMmiDnhfPgfk46sGTavUPWd26LcWlUukFWmHqL1ZBN0ow7ENgant/fwDLbxA0sqF6
UefqFJzSsvL5dKMUwS5FGag0z0znHiKK6/LWLpKlPOHyLEZVq0MzVU7GPHAymRhzybLJ7csydAO1
l4VyqxaHnAFwSNGR/xmgjKYF7WllB6fKCG4DNcDEc7YNpqfUBvUmmEk6G0iobM8DWci65siWggVH
xnXSFbwPArzcwO2oKCBg1D1jKI9F2HwzqflKy1fDlr2C17f3Y7mCE+MEXA5BivtgcszkkMWAISeZ
sVXZcFMATu/6Wa5dDcslCrqjgyi3ymI8HQcwcPiOOWRuGz4wg8RbrTAeSU9U/7rEtQhvKVHUHsxB
laYeIjDn5XezCTzUWb6o4AG4Lkayi2JoRXRAkxoUZxfgKuha4O1sesfxYllpYPWZuFiP2HnZjBUN
O8MJTkasxjsV2JpugDZFI2D3XN3kIbAuEUiWbqQNX5Ku3thWKnGHaw54+QVCsJVnhjNiiDY4Ferw
1WTZrs4xRTeAILG6V3jqR/o/jADNbu8/HRVDqB5sEammwSTjDrzxUQtw/HRwNbVwaYp5D519a2Og
o2cvjtkde+3lX852pjuB6wfSmaC0g22VSTtOxXOJR3jMdkRp3NHwhlHSvPQ/PM+HIEFXSUQUEocq
lMgOgMNYRF+MaDiYCcY7LfuoNGbhUZo+0qh8x9iVRIPXDeU/4eKYlYk+ppDlI9x6WGwb4yefhvs8
GrfX91ImRXgVNCkGFmmDV0HVjTfKFLy1qq+UqkTKWoyrYQT8/06MiCpah5XGVKwl67pHtS/hRfOn
f1iIjrlEDEkDGlRsAsyJzQ0nD5yTYlevVbozSusll1n7qldBCR2ICECQBtzDZWhLWsfITA2aFyPW
qZsD7d54Pkrxz9YVbyFHULxJU2mqEx6flZTtchUz7o7pdkG00+xsoxbkgJ7lU9j0N4MU1XJVIdAv
pSJGxriDSFlraADPr5MScIXxdHDaGy22brNK1ocqkyJccraWZuUU5cGpDzB1UdtuOf8tZLCPq3qH
ko0B5gH7MyxHZPEgHvMiQAhWuK0THUH9IlHt1ZV8iBATKumQo4ejYcifmdU92B8rX2XjKakL9i8X
50KQYKlWzRxa5WlwMssblgW7qfUHJZasZj2gnbnTUcwwP4NEZMCzN4c+NE+G0ftJvuuCXWJ6qBdu
GiVyayQi1f6m747Ebl0nkA19rEZcC+mz/S2ejoBiDiI1JPHZjhtgNWkbexjeCtPcVs3o0VDftIO9
CUE3c913/EFjFt8wyC3/t2pBHcuEtTXneFDEBCTbbls40fiet22d++htnzbR0Iaouw0dH/2ANfFD
E4I1iDdF2H9JmNb2PtVqeo8KcdLfAtqjPxbMgcplUcI3QW/Z7TE08TDeppPRTj+b0q7epsIxyYag
f56/2E4Wms22Vwi5ja0+RrLRis2Nw6qg8vKRp33ngSLSCp5CHqqxX1jMykH2lZLW7wgt0APTpSzZ
8YoWmuZmoKwfvTpNY7iN61slOyHBAxq5ylLAUdCTgxPhRuENaIFV8O5VOTKH72GonqecSl44MqGC
O9RLlTWc2RDa6r56RoraN8v0Dk8qJ/hC8m6DQSGJyLWgCpVK0BfPzVu6iH1kx2pZly1gApzqoTB9
Cy2xRJk8u8Xs8VfHkmUuZOIExU9C3lpKqhinqNZvxhcL0cSYtz/a8AVIrXpuSJ5wq1ErEFl18Lmi
Z4uKy6tzpTYDZBFOOUBpQQ7t0eRrx29U4BXgC5CORnVW93Xwdla76wq0AnINSlD0lKoAlZr3d87N
Lmw8TcwSibcxPI11c1sD7AcRY4EYPRo9y9pyJ/RKZZNlXxs7cQdQ2sX1W6N4efjr+nfMOyqa/PIz
5qtj8RlNoTRdWVD1hgBDfNpV4Rc994tWwuIjkzLfHgsphVqN9TybfYPs25B5KTsY6Zb2EqNcu4Pm
2iI4nHTkIESsxbItBosjv3bDm4M2nptHImuGW3snGugUQqpjRrcQe3iaqCwbLU7VG2CrIcY/T5O1
yZ1HmzeYhpYhkq9eQoZhInmCZguwj4ju2AZsQtvC3sE1rKuPKa9c2/aD6C1Jkr063UfJTY0YqN41
dim5ZdcMcSla8G+NUQwEdB30lGiGG9heBgecNr+j8Rk+DgjO/yIOmD4gBrU0DK8I+hGXwLboW9g9
5Zui3JJO3SV67znMq1GBmYZCctOteVJEdf/JE/xMFFEnLOapvcouDmNwn5lbPfpZApyY0x+adTMQ
icD1s7RUA01m6M76VL2N0waMhlj7aap1wA7cjUB3CbOjndwUjYp8IT2YpN2VZucOgJ3Xo0RiG6v5
UmPxAYKhg1Ft0vRBNU5F/6zov0B8X/bf7fCsBO6Ypm5iPkbRXdkoILbetf33NrwdyVeHyXBDyapm
AfSSOibaoj7VnIKS9gw8PvRkaaardcc4Ll1c9ZiAQIuscpcGQG3W/DiOvZLcc+uF9Zk7oeu+bkAy
jMyeoYQuoK09K9+DKxIIIsOmm2H/UDGiBUNf0KFSws049Puiz2ROe96kT97y4+PFdEpqUYuOOaEn
cNb5dvNaNO9Neq9Vj1rV+UpRHR079NLst9OXPjgEXECRu8yO36777D93w7XPEGLgKStM1VZxK/M2
91rOXROvL95rt7n9dQoOGMbYNqQ42n3ppi3xdYwNEzB3pxGIEyriDs7twNBLydJNF/3qu10OInqA
WdzQ+PX6l67ZGerLKvq10YSELoJLv18aFQLGqTdOBjf8njzbw7hRsFVjB1emPprBz0mX9bWvVt0W
Qv+8KheXTakB42poRhh3bXl1MewS/q2ayVPpbWjnnkn7nxaGy5z+d0pqv8qHXdVhJqa6q6PHeiwR
3ReeHlke6Kb217djTfeXXyacW1uQ3I7iqT4NTpdgwsMI3arV+KFKODlkantbMQD1pkyXNd/IBAvB
hsYqg5GyMk6suInIvTKFWyNSN/xZr6inonvv+jrXzIQaDpCRQFOE9wS5PHbaD2mWVujYqACG3fRn
MN1IannrC/qQICwoaiNW0smuTmpLxk2RqbdNrA2uMTrFT87osOuB70Jrm0pWthoxLpcmuFHqoOEr
LPvgVFvaY6+ArbZFHizJ7BTICSjtMZABV+Y5w3R7ylpv1LnkJvnjY0Tjpwg9KEC8QMIu3pVsBA1G
NSFwTEdyX6qNBmT/zksrsumSU+9sAHzoKuHoGWrrtzF/chjor/ih64E4qHmFWQHW0dzEOiDA4m/A
8dyz8iVCQyUICNvuFHT73ix+a9P4fWpew75HbZxt7fTZ7rehGbkGUCNIGni8Go92Oe2IjsAZ4wf8
XHQ9GkGeHaV0s/gOEExbwH5ti9469HiS1az0EYn/uK5o68dBZ4wiTAiCuF3Qg860OoWZSKA0tr6P
rKz2y7T1rc4Am4XlqG5uqV5gl2QTKP0NGjLdRs+Sg+QjZiGfT+TjIwSdmJjpsDYHtUU5suaYdLqL
N/qxt/q7dMosHMJg4n7F10w9u+HRwVbzytP75LZpJ1mqZ/Wep9SxkZmbEVjFBKBRNjGqT11wIl3r
2mXtFyVzeTC55dBuedsfe1DGgufX17t5PIq4gX4aBrQMZ5uwtL5kuSlR2NXQh6LvHT1/4IACl+Kl
N+AYbWNjaNanykr2aIHfWs2PULnVyFeVJI+cFK5T/tKGfVxOrqFLHMXam4CCkRLgmxhT/YRIG5mF
6rRWot4k2S8AT0yY7o0t2TNyVQE+hIjJL5RY2q5HB8sNKOjzA9lM+7BymaeP3kzGRFwmxW1de4gs
liU2CNE+aQOaQ6JTUz8vzE0StNsWrH2h/s3GPOl1Df+0iY42j26ZiF3ByoQOzssTHMq8K4OpLZ7R
GpToX9J0MygSI1oTgWI2cfT5MY6n+KUInpVtFzUpmvyyPaOvDPlD/n59FZ87XrAMTErhJQUUZAM2
cimj722Ng+a6eB67/qQVwUGxnilKw6HabSeebDS9cvM2c6P+3BuTzxCZ6pPtwcf6179kfl5cOIz5
Q/AGABQjWhf0P3ixiwjFAq17yOyyeHbSbYBQn7W7YdwF5tN1MZ+ir0sxhnhs09S1dk6L5ym00drl
Vsp7mPhJ9I3Uh3Q86OTxX+Shh0fTkE9BceByfylR0mAkQ/Hcpu8ZI64Z7m3ylse4oJjHgl3c/vXY
A1IooDVH1I12c/g7IaCiDYgWSUXz547nm9BSN7XZHob2r6FrBDHCwpA9jxQ1svJnu0BnC4k9pVUQ
v3Z/rRYXqzEFRwlOdo223KhPOsYczOGpKM958h3aeP2YPjc/Xi7HFOyA5CqpkrZ3TnrhgGDRcCcS
Y/eSbZWjEzX2eWx6jaaguWDyx6QBRH2gnoHX4qb6DbhW0fprAiCj474m7Sv65NfwaZiyBg665Rg6
4ptLFWqT0coUTH/dUDC9tae2hh8F7XeDaKp8vr4NohFaQBFGHodiVAFXJcplgqi86dOgtZtjz1/q
gblDdoMumrj6+vdidFx7WBAGNKGql2JKOy4UZ6ggBigGGt3lSehiRKdNJae6tpylHOFQ1da0SmVs
zaNVPijdbZ69d/o2kZH4iC5l3jRkL1D0Rr8RIklhNUhj1CRW0vYYN1UQuwq1pl+JYvOHgBu9B6N/
pEmou5oSPsW9KoVKm+156TgBHIa5Q8y6GppjgZBvvkUWjjPO+zLWgatzBCT/iWE8A6Nb07OFzpew
DFzwrBRuyEavavpjyFRvZIokmPm8y/gAioEJrB8o97awy01g1+C5MPmRTrrfBlXsZ4V14AG/qwwp
KpNoDH9W+yFMJKrp8iIcjX6ojzxqXupg/ArG6PuEBGcMx3mFrAN+Nq1Pe7uQJthDjOC0KFvWHs0q
od+B36e8hI4t6SVYE4LBoLltTSXzNXF5gLWpxYPdWfoRx+ymdXxThrbEi85HIK5jKWJW4YWOlDa6
a1VuNseYxc6Ra0BtdrpG2bZNfseH4M1Wk24TFsbP63YuBjA4LAB+6raNohKUUywYB3ajcNVk5VGr
AhsIMgb3evruSMf2V3bwQo5ggaiP5GPRlMZRHeptkPNt2snQz1eXgiMC47UB9muxLRzXXTjE3aAf
Qz3zIuU1j+xtOsrS259NySQE6Xpgk8wtg2KaZrBqbikOzY8Gah2tgZHIdBw8Eil+1LSSyOSzTlzI
IsKm4W3WtWUV1kenoX6o2948ClEP6Q1SPmo2ATJaVsmSrO5PGnShhWmcMJ3pSXGkreOq00OCh6gS
prd1K0sqfXpfARtruZFiUQJo4RUz6oYcFbwm0YGYqT9NoGCTV9Npdlb3FUBTpf6EMXdXkY3Pf9aU
C9G64I/rCBAsRO/yo1q+9cOTHiF33Bi765YlW6A+7/ViL2vCnCltJizwptvOUGTdfrxv/GHD/wER
SthNseji9A7tOW3zIxmAUdFtSfNzzl/KFvXZjC93TrhISp6BuR6wMscame4q7m6bSJaXWFVBDCDj
wsK4ua0KIjCrC2ztIiqOSs5/5AGqC127pR0KHIEMP3DVvj5E6cJLg+mlUzFulMewNuNtz1XNM/Qx
cfNeN3YRWP9cVSmoO9SFrI4qkzzv80I3bEAfa7kaFse0BKQC7zBf0VIUFN4Bw0HcjBW6O5Z/HwXg
8BbLFdS+7NBSCezv4ljbBweYsFrhlu1d40jyCqvWZYFRHi1WuFJEP2yGLTirgRl3DCioFErebiOa
/LYiyZ28qicfYsTXvWLkVpOmZnbMqx99eozG0a2LX5n+ct2MVzV+IUZ4q6GO3cRDaGVHglygq5So
61SyrtrPERMO5kOGyLMKRpmi7iMzn5NvGxAL7gjIt+1kiEDvN0Mt/y2jwh9nsZAnaJ9jj2ZE0Yh2
TLvvgXoIovsgv8uId33n1vQAT1yM3GP008FleanjAxxF0SbQA5Xrmwk9w9QZj4M2SRpo1zbvQwye
opdi2iLBVR0yAhwU3wBSWDEhl/lkRF8SSwY5+ylvO2/cUpawcZ0zoH3VsbUjuAA654lY3wJlP5bf
yHTs6i9RoCJ4OuSTLPEiW6JguLod6GQwsJODlvk9mCni1qVM27DqAWPx10/t03iGuEbh2MKBjCwx
sUalKzfadGunB9D9DkgGTl/qGunBGB0f/a4BDTL1tVxibteVBhBSl6dZoSNXsYFRe6y0J7RHpcYP
VZH4J9kKxYu5GrOKcvQBH9N2V5NNWppbqzVuMQ7Z1W9ORDe6Ufkp9wzLq5B7t0FXcH2P17z/Qo3E
y1qxU80BMCXqrsQ5tuGdyclJtzIPlKWVtVOr/0fade3YjQPZLxIgkYqvkm5S5+S2/UKMk3Kk8tfv
kXfHrcvWXsI9DwMYaMwtFVksFiuc8/rfxAk3Km/HiA8m1pRZT1p0q0bJgRYBI4U3tVe8lhG2bTnm
tXbCFloFrzkgIwia5q54eArxuk27XSYFD9lcRVtDqI9yvAl2mHNTydMWfIRA5woGYH9PdK91ISZy
f86m7daoJck6OLcP/0reovfqzgY24IjCxTKhZN/p2Xc9+hHOD6FxryrdvmZ3lbWfcufKth4u7967
duLlQAK7COPzyGWjF0I4/eDBNJMC2LmB3ituh4qwkX3WaRYYWoDa4dzdaNWeZrMkeb51762kihBT
vKzA7tPD5zRh86lQugSzQoovUW3LVNZChC3sSc9Du4HvxuN9Z2oHPh+M7r4dntTxWA/MW9D9UpCA
d2XiafWLQ6/K9pdVP46tZL59y5bWHyI88Hu9TxLS6HkAhLRdVXzh0RHpL29wdA8BbtPvLisu01s4
InbJM7W3oLdTPih4QdZPYX1TyrJeW750pZTIPZaVUWrlGqTMnUfK/Vh+ojKkls1DsZYh7KBeR7Ne
MRgn+JddkgXcuO+NHUkOY/MYO0dNOSb0gSaHy+v3e3ziPFtydiYsYb8SdLQl+gyxJQofeREAarnh
Xx0z2032bQGoPhDUTfaIKeAQQDWza0e7frxpWIhumxT/w36yT8boJX89YCocVpGDRrU7g/QxPkwj
v+LhRJzaS6ubeXiIjCt+jy5fd9QkWYLtk4ruM4wxoqxgCe7dLpU4Thsbttunk6+rVRiYk5SueSsG
MQG24iCD6iykYufeT23LPDQqpgVwu8BWSLIrW6+aPaDKr4cqPKT23Owvb/LmIVlJFExrNgBEHvU0
D7LxdUjukypFNt2bnV+XxWz7V1R/wJWGsVzU2c414zNGrMiY50E1NLvOml5JdZXGxB8BbZRMeeBE
vW/P+yqRdJe+K+z9tpU3wWLY35NJZUOlIdK6Yjfs0B2UR3SUUe52gHsvAPeuPI8ysKPNrIS5EiqE
sOmUDEmRTFrwL6NF+605zofON/fqEbCt/21xTcHT1Yput2ala0GeRPea/a02vbFGB914N4I4OtTd
GgwXSS25vLZN58+Wip5PJ6rN6x7G2isQ/ElFA14cVrtcltnf9LBvi2kJJhqTUq3Qn6jh9XkbGTcq
9YAyeXkFN1WxNTSjEbQCoD/i3DqHMMvYqOBmythNskwcJAA5emjaL5fFvGvA+G2MKzmCXZRj0iVR
gmhqHmNyFY0YxarN8FDzLPfBtHoVGvRhsoHGkjPu1Z3yWJgDvVJatBG1tV3tu4F96+0m9ZtSmyRr
sHk7r75NiIAA2kKMusPormYqjO0sGkY60FlmMMRbmV4CiDWJPiWcgKQPXLhjJXlhbm8BWpkdglEC
gBidb0EUl8bcdh1QkjCU36jXTI8P8VQAbMJgkreJTJSwC0Xo5LxkJA8mG2PokXIYWX9wxs5zallH
1vYdChSCf9US/F6lAh+jMXFV2UDzUdvcnZrWVYCFFNLDMByjie3a0HCr2nJBj+w2TefV5V1f0r3e
H1Bl8vHP46jvkMtyZ/oh57j6OuFWG+c6mTu0HgfmSxK7vwmGfJDfggq+dAH77KIn1PtIbh8KA5aB
LKXC3w57FeFrRYM+jxpnjWqNm0SOz0Ll2MzTjjZ/SyXy+7itRAnqIbCObS2E76+a4/ACpNBaFv1t
hgUrCYLn7SJlzgbilME0MfQuxWiM1vYSp7H4t3dhmAPYTowLI4Ul1hXHUVUzqqVVgJTwiViKr+Xq
Fa3bXU3rW2QsgjZ84ModuLT10ZLgpm0fFcCyYWgUKHDiqbQbJJisHEn8sWqu4+beisgxoulDRx1J
tLkZ+mAA8f8k2cJBYfWkswjT+wGNsu4+pRjeJPQ2YmZ0Y5ZTB548ANBdXlmJSLE1q48zEptoDAyc
ekAm0B/wiO7I9cjdQhaGbIv64wZ04Q5D+xpGQwB/FpTqF4e4fbx3ECKDdNApJOayaZFvR1oX/Kie
DHlPkPgPBhtQ+8imjpYluca2jeKPMu/CjQbMlpHZ443+BbMSfv/VnFo3zk+Xd2f7PvojRQwvplJT
owHw1UFqzOTZAg8DGkv76LEqxzjxmmhGv9lkVeAoy2QuSiZa2C10oLHUBoZHMFXfjfC6JS9WeeUM
O832cMouq7l4iHen+22/xEcWUMQ0M8mRZigY4CUS8I/76P5CeyYgLpZpyYOBeYg0nWrXCRuZsWzu
pAPIEAxUoEdKX/6+8sV51ysDwBFQiaxzlXijA0CzPc0tZwBQoWE846+2Irl0NsO5N5kimNNcI5XM
JhioOZ1Yv9OtQyNjZt7cv5UIIZShCW0mTcdjo+bNEwimH8OQPvCU/8DoyT5tTNRKQPZ5eR83Y370
tRGC5j1g74j32ggSVGbFmfk4eAuLXbzTWx9t0wj5m8M4eH9LirTcbWtxwtYxyrqEzIUWsNY8zUXv
WfGesB92pPopVbxokhz6zSTESqBYx6sTq2utAYtKI+SJxhqzAb0/lq03T8Mh5mDHwUQkaMpz9Etx
TVYz37KatXThSOpFWCJVjiOZgbne+mcm+1I2aPb/aAguAvRGY9RZhOwoSwCQsHrA5BWGkDo3bZLR
V6fecHlZhr6CgqnnGA0CNZU4GE9qmOZqec8/I6fl+JetaetgWho6F6Ez2lJFjgdnTohdGngoYGBp
drsk9oDq89pO9lUqhcvaXFrtd98fMhsAzDp3AhmQWdOunnE3zSfV8ebiNpeiCS6JC9HLWW8yxEOf
aElHgOMHGdZ+zk/o7dZfZkV3LWALktrNEfWijHl5DTfuXGDWInGNIVoN2LJC9Nc0dRllMZpI1FYJ
KifGWHroY4ruSJrZZx2TiNtYxrU4MdFQtTMLgV6D3M0Cf1T/AzY+l6jV7rJSW4mUtRix8cuaDDb0
YVkEc2HGbpmynWHHR6tIfTJoHotvosm4Z0p33czs+bJsiYaiUWoTb1OeI3Ifkt7nQ+KRpNw3GZXc
iDIxwr5puBwMQMogYxM92sX1WPzIUpk72fLWZ8soGH0Ya4pVRDWem6p2HeOZybS7ph0wE6Z41pR5
wHbeJXiE5yZ1QV/lZY7MgW+5m9Un4P49P3c1sQYjT+BQo9ZAJWzch9WB8sizxtZPp+LUkMI32aEG
yUHPCokdbTgYCmw4oLIhsDcsU7g+OtrWqh12WmC0400aaZ41k5vGbPYqPN8HzGYlSlhqJBer3uSZ
FjQF9azhPqRk1xiJxGNuWs2bFHuJi1ehjNFEI0I2RQ1Y5yvgxDG9vj5eVmQjrFivmS0oktUAccuz
GIaZ3y2dpGyX5q6aV+7MbqPi8bIwiT7i48TJiiQCz7oWWNaLpT7a4aMUJHBZEsEpr/URB0UY12YL
6IwotM/RDZ/DO6uzP7L3IGkz4YEdZHaE1wjRwzLvNdwtWXVTW147HXPzI5a8EiFsPKZVAcmQoZvO
tLNDqHBMpfXNQWM197I5jSUKbZ/albhl31Z2pnErHecUjoNOfF+UFAgfkTsNd0NvA8VM8aZldNlO
PHNW/NT+ctkofgeR77bsTbrYMa7MtAV+dJUH/Z7u811+iK1dmfjNbtxh0tAHPmsd7bmM5WzTWayk
Ch55nju9LPUyD7j1NIXwUGr/jwO0Bl17vqzf5glbCRJOGMsNq8tBdRbMCeBcrOyzwlqXjSxyQQVY
IzsGNGZTlxzr7bvARts4sCEohtCE2HLW9HBWjUl/DD8pT3TfHfQv3Rftob7Wduqxkz0uNw/2Sppg
rwOZ0ISk11rQFcnJxIx1RVo0pclGGGRiBDtNFLXEfBvCkSzp0T17VbWWZ3+7vF3bdvFn4cRyFcoO
iVOoyGokiQtU6v34DwNjdyJjEJSIEZvQop5bcadqaEIrzCcG/EXLrF6KBjtlNv5ljSSrJg4NgbvE
nIcJIY6iZK6+wPACWUzlhaStbjM0fbMBg5w7EZXXZto4cIt21zz19cwxYs5vwzy8t9LcdC29/0CF
A/3nf7ZKdBx9NtEQI7J50JbjzwkwFpEW/wBqt5uqzut/W0PBW+i4U6hW9Sj1aQVQ2So/SrQ9qcfd
ZTEyqxB8hVkpvLFBrhOYYXZM269qNF3P/MUYrf1lQcsPvfe5FlDQNfS9o9fyfLPqTHHqIiR4uwDv
ZGomV62Vg6YvJaIGPdWzjxmiY8P+lrQLD3zs2B+xImKNbk1WgTEXRGiGPiIWVQwvqSKMwSbjr8sK
blvjm6Tl76srTWkB7AUoci2gwI1J9glFQm/fTIdQl8whbZ+uN0GCZQxVWqp6BEGjCthrVJXQj+Kw
V6NoZX1Ey55c2DNHMI5C0y3WV5A0l88kTN1aP11es00BDgbRCB7osAtBFTsOaWwgzxrEQ4M+B9uF
+f19ogx5pAWwCKRAqH8KTqIPSdc5Nbxr1tdeO/uWFvt69/dlt7UQcTQFZQQHrK8JTlHymqLx0QAb
egLMbhlXyNbWr5QRpyz4YFlN1LUaWuen7106Xxtz/D1FS+flbdkyZXCdgEdtGeYFDNO5KUdanWZD
iKyYCrw3Zcf0J3QZGs33WDZSJxO0eKfVmWl4q9dFaasBnACKBocKRbycXBcj6riSU7MZn6yVEs5n
p4XARdFyGMLn1q9O3cEeXKDbPLa/9D05TpYsxF2CcvHwrOSJ9+1ImwbdJniwzU+tv7RMRL71OHwh
d4O/RESzrF1i0zbeNk3sgqs6dYx5itLvzLQfmAW460xyT6deUsuSiRH8eIR6UmGZHG5uzF+Kwc6+
lDTbOVFnPV42wq2babV+IhWa06sLrxbqIxpGVNPRZyaA77878e6yGJk+ggmOmpKXQ4tAckSHR4qi
jO8kxBuSXGYQiy97Zw+oO4JCFH1JuJTObX1gRpw1ea8GZXHf9B7gVdwk/Wy3hzjdF7FM2maGC6Bm
f8QJvju2QnR8DIs4Nu3qPNxPXeb2/KGeDl34vazuBnu6Hz9QlqArqeKNMWppZnQ14mWzsO1DmpnO
zZizzGVInkg2bvMV9yZLFzM/PdXygVUwkPkJmaXnyKu9yEeiaT7kp/qkX4V++XrZVjbd1Z81fde/
DwLuKGkdaGdY4ZUd658V9ILSAmAUSQGuRpD07C8L3Lof1yoKh22g3KxK8N0Gkw6+rdS8VUb1eFnE
pv0DQAqEciaxMXRzbpbtYLdKDPCXwAQ8YgwU78T80uWyus7mYUYCHp0x1DQR/p1LsXVWxuEQFwGq
qm7X/DNZ0S6cil2ZdocP6APwHg1P0N/N1ueSFLq8CuikBqH1mbOvdnNAN9VlEZvKrEQIIUWJ9EFV
j1QNjKhYxq7QnK97bda6Tq1LbuLN3VmJEjI/ysBnm2R4STXJdG002b4HLu8wp/5ljTYNeyVGMAK0
LPChamAE5JNVRR76x13nE1jHgMcry4JsmvSbKEvwS3oRFSAERmzRDsgylgBvByzCZW2Wn3jnaQFZ
hGYPWwfaiXBqmoz1Sd7FqCHaT7WTXk2lp3bHjuwwPOlEMVppO8n6bfr2lURh/WZTGzWnLGERAFax
/XA+oKPFHaLdHCPulJjftk28qbeY5ypoMkyA5M25oy55pG5Biz3FTNJjvm0PbyKETWKakaYYZFAD
mxRuajdBWX4egaeYGcnOyiQX/fZV9bZ6IopKVqQqHydVDab2pY3yfcTynZl/LcDEiHYVt4numFLt
E0ciV7KOYjdJl2GEvV2OsZ7/MKu9liIDaUnO77a1/1lIMYghNS9Bl4MgEKiMV7POvD6RUcNs2h4A
bUy8olB5F3uCAWRZ2RTlqkczv6fVcz4+R9aX0D4NdMdKiTqbdrGSJcQwUTb2pqZE5mOH0Xjrm9U2
e7x2uum6kvVrySQJFpiXVWEXMUH44ryawH9Nv6Es6KbUN5jEDDa36E0nMU4fhhgTKZgLDMrU3iez
sY/n75f90aahrSQImVG9T0ObtHjlhEnqOaAJqcidMcjovTZvpZUU4aqgY1EB8hj5PXOani1zgB79
i43BTGpnEg8k2RyxDj2FaoiHKBRSCjehfgkczlndIatSkN67vHYyrQRnF+pTQZMSB6gi2o9Z/5Rx
/sQr9Uvd9M+XJcmUEizOQD+rUuhQygDZR6PdO+YDJkY9cA0NlkSUxCDEp9qsGZxFs4pbfdSuHQwO
lbFyop3EiUscgymEKUXV1YUVwa3q/NFMb3vio7kGr2yMnr5y83R59S6r9K4Ma8UR0jgKXp80BmqN
Ns9eMiU/VfLy38QIRynvEp6hkVQNijADj2W6a0noa52Mqfqy1ZkizlbCjJy2Pa6GxjpVncusT1O0
k05VLBb1Lk4BoAkYvWBJREyJ8tk0K94i6hrTElilIyCL2z0IQO/VMP6G6Y8vajW4czzJuC83LX0l
VzhTUZXWHXrZoB1F8hqTYz9t8tPpT1EnyblsulYb1GmAbsFLVLxh81rTozadAcFQzKeaF59MNZSk
IzZ3aiVCMPKkn0hjzjCIlOE9TRovTYzDpP0D9lH/sunJJAn+dcBzOnZ67Ba1X/oK2MSJx50vrJWk
Erc3523NljVdRXfonNCaiqBiPZHpOUMNNnFqfzLig+1wt0Sj2H/SSqxolBUoKuMx1IIajBud9sBS
vzeI18cPl+VsB3lvGyX2ERnWFE3mUuVSEb5elY1uuyUw0lw6JDdtZXxn3NbdFsFsbWi3SittU5Zs
nyG493LOkMG2oiKYYnbdhdUDDbvWHYboutayj3ipN11F2kCrjJxGdZBTGoAA2tYHBzMJswwycsNQ
kPNAetYigPjBy/rcULRMiSuUonAz9tF1YgXN9K0bQBMNrtExlBXsN1bvTNji/ldWqdCQOkkJYTwN
97YTfzPnTHd5lKRonpK2EC6HVnCMZ9KWr1lJy6g+KKmKM9DXvnnQgfZpPzfWfvQ0r9hNx2iQHIKN
y+tM3rLUK3lT0RZDAo7SQGnYl7RIb+wyC/TqIDkCG+7wTIwQPS8A3haSYWjh8Udf97gX7ihgxgZ3
UYy5jcduFUUiVLJxYgOM1mJIiBd4bmPYyC+W7r3dzDsPDCOXlZPJEfywBVc/ZgwGgvTgA9WTozJV
J+DMBZksCXd5s0Dvcb5ZTkpbgzdIJaHb+mjNrT8r2SGOZK1dl48XpmzOxdScmRx0elrg5OU+mvqb
zPpFi+w2b/SDacv4vmRKCcuXtmWFThgUdkowvfM2Oc1Oe5eq3y9vkkwneq4T7bMEdVi0qy2jyBTc
lrbhKyPk+HYva+TclgVMe4ohJRsjKeeyIiNMndJCCkGv4308fXE4uQuNuxmQIF02S6x882ShGgl8
UuqgR1V0GJVW59WEuxksGgdzjEFo0PJPlxdv08JXMhaFV06Chq1OexS3A2LsuQo88PErjTovlM3V
yXQRvMSc6EllVcCtmlTUj9v+pCPt999UEe7ChGUmKzo8dcze14vUpfFDme/V3HEvy9m0gbclE53P
pGiVAmBs9IGAR0Ln34D76C68O8DNzGSdfpLtEdvwplKl9phBpy7krll9B6f7vqw039ZlcBNboYyO
yYT/s7Z3nU7o+ahzDLeqmHg6peRQR6feftBRHy/JpxYtZGjd72TQypeXEhAi59ZXVnlXmxX8a69d
o0euIp9Q1fb6NGgM2UTyFugM2r0N1QJqq6aCTPFcVkR5O8+NAUs/aHvq14f0wFsfxGA+8aMA+N5a
JTGUzc37IxHd+ucSidGGAA+csXnAMuazO7a3MSBciez5uLmKBM4I/JA6yK2FM8zQ7tTNDdpb9cY8
2G3yGrVo/0NNEW89EAsMkt6DbbXexAlHmZmx0SUVUjLVbF7ZaI8eC75PlemhUD9fPmmb98ebYmKe
MTMBL87LJYKps12X3NpK5jmWf1nI/2MYf/QR4ZNzXuc07iBFPyx9k9E+e80Vlx4mv/SHqwggjxKJ
mwuIPL6tAm4fddNF7ZXPnafCsYsZwAbM4V6Z6n4Wzz+yOPbCvJXs1eYKrkQJe4XBOKVH5yQOdeU3
9C4Ew4SsbnRZhC0WLK2JhK0zw7Nndjd0+xRs3/neBiRsd2PXQ5vvL2/X1uIBr3ghszbwnBdHqQqe
12lc2cpJU+dZjz1Oy3ICffbIUZd1YZZld+RoaFO+XJa7rNS76P3PSoLJ63zT8lCLC5riST4BBgPg
615qDHfJ1IC7QgEwcwTqFybZvK1aMMqx4GIABwLyDOKLSysB8TcliDYAmf1Z3WV7Yu1Mv/P1fb7X
8Qbz4r0iyTxs7+abSMEjN8aclVUNkUoTgLsrpt8BDX15Jbd2kFiIkoH2gW4/8f5krEcpFWQBgWLd
tY39UpIIjF2Z15iZRNKWY4S3R/0XE+UmsBvO9wzQDYPeqBxJ8PaxMA5jG7t6/RArHggPJb5+a90o
wIcNGwhUBmAKBFE6ybmJOeXHdNp12lUx+LaMRG7LAlciRGtoFcOgvaolQTOPrlVovhaXflTiaumC
wnht4/54eaM2l29BZQFXLwa0xFlePrQMRNEt6mXaAzHuc525A4iPyE5NZJX0Td0I3pHAKAbXmSpc
Yak1K0CMD7MAuJV+Wl/NqePq2utcMLeCxddPlzXb3K03cWLcERoZSVuQYAUzN46znnlFWR+503mX
xSwhhegz6ErM8hkrRx+bsc7xXFADS8GMLqv73p3U7NscNftEGR5m3fmlZOrPVuHPlwVv7tybYDFF
OZjF2CY5DF9PkdhzmTke2vKABla/kj3FJUupL4H/Sscl5FbDFiUtdZj2aVS7fdV6RSZr3ttyGqul
FJv36njsCbjocZFZ9X2tWoFaGjcY7nNtp3u8vHjbov69YRAvnmvU2bEWkSosgqpIQMITuRzRR4HU
naVQSSSw1b4HUIM3Wcu3rFaPpHqsFbxKg4I+VvyhqQO9GL2RWi6th+si/2UamPDSXQR+r2XvSOxT
pqngtHKiJvpop3jJDM4zt6fbUiVH3j4PzUdyUSs9beH2JBzw/n0LBIfQBjdrDd9YAd9RG7RMotJi
bu+P3J8FtYXNK4EsndhGkgcay2/mvL8CGKhExLav+lcEuIHO9yzDGPUMqiTEv8zeWVV7UwAJvIq0
rxw8EMPQnyZn+nTZJLcP2R+RYruvygeWRQVu5bRx1fAU492SSoKNy7agiS7RTsKo4QYOWFJWrmlR
L4ERMqK/JNaHvBMFTQeI4NEy+Pslujb6XklZocM7OdonGif7GqxHMzMebAV8YqbCQ8kp27SJlTzh
cqm1qCgjHYVJ0HkcOys/znn7kesf5LGgmAAwPeKac5ugYHIy0rjIgw7dEEZYug3RDs0gI5TZ9Osr
MYLptWnXDIQXCGhq6kZ661blqwMI9fSu1e8/YHJvosTkk5JOaQmG5xz2AIAwY44emjy7J+XpA2LA
GLvA1yCtJjbqjU2Y4MpHMKg2mTs+mUXl6q+XRWxa9kqEsDeFymieOQhjDL4DJ11MfrYvWfd8Wcjm
CUUdfaFp1IBRKWQXBsy1EDwP4HcqfkBNZkfR+0/N6nhZzKYpv4kRY+e2mtJk6nF0wPzoRQ55xHiB
JGje1MSwF6Blgm8WRXSDQVgf4j0XA3LLNW2UoQ0lf9JblIwvK7MpCVwwDnAFEPKJpfwqZBFa6hiQ
vZ3e0+tfbTWALDiSSNkMwkzoAmBBkP2JXAMdsD7wjirTQGHRC2GvE/SICjAU8f4FVNnKcFTHVrKG
v/ls3l1DK6GCzdkN6bO2w71uoc6N5/F+qKrEHfKnqicuaGZ8dJy7JIyOqtXetMPkgna0aw7p0Psd
t70k+0GobH5t8xyYy2C3jqXQxS7mwnS62QHUAwD52uuah/cjp+B/Iy7XZOhJW2YKdAWQFgM+Ehu8
/H3l4ZuKKWiVLpKgU5CBrfO9MsiaGbaM503Eu7QDJoVygIQZADw1EVXPII8ED7JiGhL/tPUGR7/+
0sqwYLeYIvlbqWB2HC0NUwBYF18N+U2rfU8aHZDcmIaJ6h3Pj5OZH5VYP6Y2xwhqf0qNXwSb+deH
ZfUd2MPzJZ14xQa9RHq2VnqvpfNz1lAMvabPHxCDlwO4ypfuBlFM106Wndh5FhC92+Wp5dFO97km
a83dyjaDePOPHHGuljfp6JQ5nQOexUetUx7o4HgxBugGhz/nZvJ17L9SdfYHRVZh3vAH8AIqBu+A
b4D5OHK+kDRWmpyjYhSQ3nxUy/qJgBIRHFDhMw2B7Rwp5AvT5k9pm8m6vpZDLzgFQNoB2A4hD2ZD
TWEL07YpHG6xOKjyL1G7a510F6VPReXRbJTEqBtn/UzUcnpWB7BVM3UCjs0c1Hl912X348RPOTp3
w/QDCJxnkpYvWUkykygHKD6U6mAwtAfnWqw8qAWTnEPZ2gmRj9UORtShOSBQ1YOWexP4kQx+baq3
SaNK1m7TQN62SUTd0liVACYNazelwVhOnlYUwNt0fKe/0fhjH0JFh+4uH7vt87ASKrxbNDIPY93F
ScBi8H6C0dRUlUOlPvYD+QRiQpda7BbIYy4NNVnqajG7C2YpNmzpU5sm5pgkQQicwlCPTg1Ivj+k
nm6Cy9sCf65I6D1GJA8Zi9gJDUaHuQtyBagiKnLrNqibgPE9a8eeIUlRZ/5lyRvXBMzzj+B3xGFM
yYYyxrryCn0xdneDlKAf2okkbbp93t7ECNuHfv0sp5k1BwPDXnXziY0YMsxARyEr9mxLAlUmKAiB
uSgGmm3YogBDCrivBNjzsbkbwwHAEpObgj7hA2sHMm6EtHCUuAHPj7aRsSwO+y4OwlFx69Q1hq+K
KcFb3TQ+EGMD1h+xhyam1UPdLjJFV2akaOPjbFZ+Hsnc7qYJgEcRuVlHR45L8IVxbSeGVZUJeK7A
rTYBvi5nRycaJY2pmxuzEiN4qKmI7aasQoTmWrp3wAE72Y4XYdLAKGS1WplGiwdb+dwBN/Tcsxil
TH3Y2WAwVFv9zmFkf3n/t/BM0OUALm8YGkI5MfaJgdtQl23mnDK93/XM8sa8d8fE+aIBfshC5Ojo
ysEayDEF1ybiaYn9/e5GWXkm3NCglcB/1ATuGupkwqmKlDKcHT0kjyQ/9NNVxtCUHfp59mTzvVac
LKc+YrbrWjXIqcmioFarg1JegZwUbQBoEP9V9oeCahjTo8/9NL5eXh3BcsWPE29zezC63iFxc1LK
/Ni03QudZXMWwj6/EyFYLmmSjpRMqU9d6dzZ+eiBvh5sS3/nu/5XylIaB0fQUvgRVhk4P0WkR6w+
lbkStNptkTS7tst3fSg5IcIdLgoSE6uV3Qx2ZXXWiYN25Tas0sHrOdkDeZuehkJ7jvX05+U9kklc
9nB1UPg8amUTQjXaFSezq3/hnvOoVX+Fqqci/pA0vHiwjHj8iOOACH7sKm4i69Q3U+6ZjN7PUfij
Msv+K585xn1Zw58uKygWr/9vTf+ViTfIuYZUmzBBUuv8FM4n68lGW2GydzCPc3S+9jvip3t7d1ni
YnPvzqSBVCTaM/HqEgXWlp2h/SXiJ1Kw9FM5gbGHVCUet9Zssn8uy9raPkAWIUUAF/B+Yn8cqqTL
4kF91MvvYbazigbER1fpZwugP5clbWm1lrQ495WhdL3lMC2ezVNv1PTE1QFQ5w2g15qGyt4fwj3x
e8fQpYH+VmB0Lt2R56JoP6dRqnTqI5/ueIh1q79pKK6ZDx/Q6I+Yd80nRsdyM5xL86SY86HGUGJm
3IaNzBrERMdvbSx9AY8B8QWOraBNbPUda1ECetT1z9PXjCXfWdLtFP2r1oJkF1i1xIx2TF2KKK+G
vUuy9MZMh6swik56cW9UjsQ8t0xm/T3CLayCXc9o6so8DRUm68d8mk+Jwna8NFQfMFylz8Eh9AHj
eZMJXvHzHS2qWa8NU8VNkBnNtVnGthdWptO6etyHP/9+Wy0QjRgGAbuCKbbENI7D5hC/fjLs6IVG
SNVT5TVBvvGymPf7ShD3AWD5N0jm+2Oe11E8GtXUPlax6qpN7KfZsbAxeeUP2NSk9gerCSbn1LaD
b5GHdnlCz/sO77/ZuXb+ssiIJT3/GmGF28lojXgoqpOqFT4ljT9pLRowZPXad0cTYoDvitwn5sZt
Q8ziK70ZqnbrFE+w4xurGZxTYrfDzkQry9Co7OXyGhuiJxWkCaZK0jE3+6w3TjmJDN9UmuqFpE7k
9vacS0ZWlp86c9rnosRGiDIkSTgBSvLUNvkxB8+wNjc5aKzYdTGrbjc6TxExDpfVe3cSF5kgy0Sn
B3owHBE6FqTaiqGM3DiN8D5wh6fEMoGkOXlMS/aRqRwvi9tcTTTl6joFnTJ27/wQgvBMMW3KAJsG
tlxkfa7SrAkGpZLEpJtigCdgqxQQPqr4JuoczLFwNU9PYKP2EBsf2rDbd5EMBkLIQfw2ePz+HzGC
W2UlNaIG0Agn5qiZ16qJmyzgZoVeXuVkdEs2em1solgmu5029UMVixJcTaop0v9VbILjbJL0RJM4
yEG7GhfgRp9kfdSbJw3VRNAY6iiWiAniJeAfmKMYJ6Qh/9GZApIo03IbxXqYSPXyAcv4VxZyD0KI
xGgJoh8SmidVb2tPb/sY/+oHt4k1vv+IKAqmAkDWAKRLEJU1jVIM6Ho/pRG/YnHs1op6Y8hGIN+9
PJaTBRiAf6UIpg6Xq9Uqq6qT2QPWwAjNwc16KQruliWgBrT0YkEVVUw0kHEIQ23U20e1yLwwwRFW
/Lj/qia3A0ays9TLwdbEIts1q1MSFkdlOMUkc00UwC8vqvgM/X0YVl8iVqRUIylnK6TtY0R/VXXA
FH6AM3NLzj1eP/DsuTfJTkmJH6qSAHTLTNeShf2s8xjNk4VmnKga/rSMX/aU1S6YHAEFLGODkSy3
WJ0BH52SFGC/OZk5rf2o4CC7R67vFo2BxJL4yq3rACfcoJqhIfUiFl3NuXQ4MOOMk9Vi3omq8W0f
8ddQsXu3bwrrvp6b8GEOmf6XaE7/u5N0gS5HbQEpH+GpWTGrI6adVyegb98D+HeP3NyrxWWAhlsH
xIR2OpAD8EYRoTIwlR6N5H9Y+9IeuXGd619kwPvy1XZtXb1Wp7uTfBGyzMiWd1lef/1znMy9U6Uy
Ssh9XyCYCTCDoiVRJEUeHjp5fagTwcNyZq+pNyuu+pqFPpMhA5LoUDju7GEp1MDgY7s8OS7dO5qP
+XdlNGC4QOR1zd5vXUWwueZWz+UuKnv+UkkHOwGPU3tovDr0503vAPxqbohYmuT+DAPw+7jAbYhg
E9kXlC4uZU1Y4kB9RCip/SUo+Mbj7oNF/Zfb93t1RcBNoB7kWLBqkjmz08HoJ17wA3f6zorMZOYc
3FFmPr+Vrh0M0Zy0+qc0mPBYui35OsEESxosacEATH0IdiXRpb5cBFbQ1zrDv95qYtM2sudWfA3m
KUt2pYPL/qkzhVWGpeWJ8XUknsEQ3idozxq7oGAbFHvq5DGoKNoT69ISc9iPCN3DaWK8iWtBPHM3
9CA6Pg6V0f/wxkLfeHMpMkUaZ82AnK9FUgzWmEmfjKw9AJ2v3XPRNlurZ3yL/sZCEQStWuRzWVJ4
MmaeqAOjhGKMdsyHcVMvGTmrYeHY+rFwrb0XiC3iSozwRa27zk63D27NgAUu8ixw6xasmGRHvNEe
JwfjNcEUI56Dqt9MvH9FuXE3J9n0TMbp3tY0488QUr9uQ+CiMKqjo3GZUHV5G1AurWu0HSavw8Lv
WT+BcBkovXddkRFfMyznYqS3DsP7kXEjdw51w7CvmKHh5FuOWLarPqU636RgpNCIqql9fUf/XZy0
oz0A8yDErvBCKPyodapQiH5TefkGk5qPbeVGfqsaMCPXvH5vKAitwD0WYLKu7IbKfkR9Y2icQ0uH
XcHncGrAGGe66CjJsrDT8oc0B/6X3FNMgr2tQGs2B8yZ/xUtXZauGi06ZbVzCGj5TPV2wgA139rl
evCl7Jtxb7RT+3Zb5PqlwUrRBQ+UBZToUn/8wcsSq2ytw9h/WOQBeLSc73hHNmWPaeLZvuof8/5L
JVRp9NW1nsldjv7MY7hGN1tdkzgHm2HqDPlhY0BK7nwY2QcfVdjIVVmY0aaDnHbJHUgG1aekT5iV
JK9BnW+Y9i3vQT+kVVHPKQpVKjrA1atyJk06ReT+K3DJafah0apnTMENMTFpj3IPKn0jBofo3ucp
N19IOyjgPcvvys9pjGH97yqlk0yFBnY5BzvadDOI3b8SNE6aposht6oBzQpJcm22MdrBrOfUOUDa
OwEWGXjr7UDJ3eT8D7EZCE7wZllcseXIaH8QTYOXecCiAq3cjsZHn2jbTlOVrlYUxF2a7/AMC/C+
lV9IRPO9oc81+spaLbb0LAwyN8oIRsvMbzxotrfv3IqCXEiTbGliUfQFlSM/jGlf7jkmZxihV2eT
n0etXdg9jVoe1GMRGQaGv5z8hiAOCE3mimB/+0tkpPdi7NDs4i4zxDFDCGH35S1MMECo5hk3MY9p
vGMEiK9ib7mY+VggfvOme9IiT0rvR+Sb4bqilqr4B1biA7xIdcz0AJ0WkJbSB/SN5wHXMDXIadHy
S9NawalPHeMhQUpR4SlXnMm5KHmyQ0P1rGwMkR/SSY9d58MeacTI82i+jOaWVQrDurIwH4E+Qjn4
EfSQymXqOqcl6fLqYJiA7xQ2CAs9gApShctYuYoXYiT3L8bCTimDGFYX+5oOIXMxrI9igFeiYhNc
UdsA7ITgRAZMCLOeJfuSI59rc5bah0CwLae7oHyYKvsus37ATSTt29yppmGu+WKwl6NFapnZa0Po
pXqmfgHyK820DsAi7QioBbPvqFFg4HP+dzfjebgfxu40k5+3b8X1Q+0XRTbKVxgkhfSctFDHa2jX
lyVyg1ZSRCkGWN5h7Jy5uS1l5e4hDYlsNlgTAfy6qiMLlxt9pwfkBADwvbnJ42ynv4qNvc22KCd/
3JZ2rSeXwhZ1PXO3XlKXdoGWjoPdIz70vpDmJR8fWlVn57UhvRAjg2eNydUKV4OYnH1l3cEZfugp
hjljuomKUXBVEnotgc5w0M0stxePTe5pM6q1B6uo0FT/VLmw2kU8+S+lq3jDrJ2UBWycDaijvhQ1
JTU0p8JNKvCz/zopI/59Ui0aHkF4GqsIy1YWdiFMCowK1rWiMnl+6OAeQPjWA/kVCVbzMbKJ74Nt
t8usVw99faqp3Nc6YqCqjQKDCWaH66pZU4E0iAAgeBAO/wvcFY9dYVDAH/VTUGqT4pV7vcxLYdIy
/QRY48zLqoPZfuc+RjjfDQtxATiF6aR4l6lEST4mafu8XkBShwIF4pEA+wKIhp4uGBg37ptaYZKN
FdN/to+W3HuMFgXqWiO3Dho4xXzyUZWvgzWEQ4OsVpZhYl0Sj1Nzn4DRymJhCRAyq/p9V7ov1HEU
QeG1LcM2+/iDrDaqEHKaOQdpkUsLVI/xfrsfSKrtHJurhuWtbTDICxBCLM4BPAaXxiXNBOb9sbo7
9HUdODSeGGC0zyAqE8Z+orwHI5k39oa+qfpUzIrTXdPac+HLx51ZtgbgVcDYiwoRYgHS1H3fYOrK
38RWGIEVMXgi2QHK48g6Y+r6pRivSLCcDqgXo8fgSEvgKdpF3PEjU/V+WDmyc0mytfGMzpg10J8c
Row/DQWUaD9nmIVz2yGsGLWlI2QB3uPQLFPWDB2UeGVqpBqMWvcOO7PLotIJ7RAYJfA+lapeuzVf
fiFv2eCzc7KDvBmMIG0Oc9KXn3rLDMZNO4Nw1tQR+Goma1EAxBSWIRYNfihMAmvaVJjNo1j4tbKC
Iw9efTHmLgrgUsSE7aisCYHYIQGBqx4FJRpD2cGYdxma1xV7vPzW5ZPsUpbkdY2eWoNjUHYoNLrz
hBH6w1uWPbdaFbvU3IqEh4n1uZ1+NNrn26Kv1XWJmZAdwAIBgpDVlbjGkPuDlRz0WT9MpI58xh8a
HSzJmoqvTN5QJLTBiKYj4Q9GIBOovMuDHQE4c/iYe/uKeY+BdW9kYIX3QdQOqiMVNcuVFknC5HQX
d+0soC2EMfPdcU+582TyAYX3Zd7WzuvrqAMZK8Lg27u5JhYbCVyJjzfo0jxyuUbwTbcpUIfBnnu1
GWJCO4+AMY/4mD5WRf1kW8Q5MJ6GGH0eLoSjCvny02UhwME54oFqISS9ChUxkY63rU8DNHVke6sI
4mTCGxjpzpNBi9hsNBA+oG/89qJN2RAtUlEqR4s9oB0oh0phT5/qoqSd7wPOWAwgZ/WAw2bmZiTT
M62dLRNWHebEegC/Kj+4tV1FlV88mlqxzwr2tV7opxDUZ/vRpFHjmCGdtYiJzN55k89ib54xQNIo
0VfU8odaN1vFpsnvFQzEXQJDDIGH51vSapdnRvU544FBfEwMSE5mJfZtpR1nk1DQ6DH7rgyqB5Zy
NzYCwDdvb921viyyESnaUBfMd5OzaiUL+iKgSbAvQHJcW2nIus9isiNWwNqk7UPgdujTCd1iVLip
q8u4IKLhpzwwcxgGnoaXixbc0TsjyLy9yL9O1SYF6buN1CXBMJ5exSR0pR+LLDxdFmghhMqFGL0X
AmlfyOqoGzZO+yG0UlHrWV0OOguXrAwGF8nEi6iYJU7jQERuzHHjVxjZXB9yI3lAxSPGAJbd7XNb
URkgmPxlmgHeMb7chaPbNYhB9NHf2yOGm3XWvvfmndF7JCzRYBsj6N6x6Utdp7kivS6HjL+GNyNS
Q9nTsK5LPiaqx9XUGBDMHy0xYCiiN3zOdV/h+9bEoKkVUTS8H8AAUhADwDRKZ/NATmNFoxk53bQz
wjJTqv/asZ3J8aSA0B+yKuP64O9Jk244eeEaxi/anISGO4Wj3XxzajdqXDDjuQnRgXnIigiV3zAg
HdjKxkfLadi2n781XqdqxV/dAhv1NWMZJXvVUd4LP21LBLF70jlAqTtbn+cbo1bNRfg1hurc9S8n
CpQCbCcmcCAJJLl+9Ji1Nm0qctLcbowwQuPkFfift4Pn5TEVqYl5SNn8RppmjgKtNlioOfMzMFdO
AvYlLd0Y6fgCgBJeCLqHyRqkLj6BFC8dNk4xjUdMpibhnLVNlCd8eqtt8k7NsokL02h2kzP9nRvB
n74P5SVJEVzXYUwQzwJ3DzMfce2L49BPwOPMufuHmbpFEEI821h40VAHlfYuSAT4wroZgpo5C33+
WDbdGwcwW+ci6swm8rOX2xdfbqhEtW7xsB4yzagRAMi4aPRZdEorr9SsboBa2OO4SRs3CJmtPwqt
fxJAk24ZERijR5rvjk3ua8950edG3wwDKSOWdj9BIqHqc5EjOPmLpAey1lnT3GbC3aOR7aUwq6MB
NGNbmtvJVBX3rsILafFXZkGb6Fx23t4tAJnOyhpkH/5g39UtUqRewd5n0j5ktUYUQeqKXCQUUbS0
dX9BDknnXCBuGexM8/ceuEyKptkbNIl9Zh/7TNyD0CpzHYWdvdpUnK4J3wh0iWPib5J7NLUubZuJ
e0iVVtWunKbACgmUIioJGT7NzG33txVrTSBiNnSSIxYAfE3Sq7yfbYzqgblpTK4jMftoaFMecpq9
m35xuC3r0uoCDgWuPQedEjbCNRf50sVfn+lwkcEbW30Lk2MlfwMeRObh3arbx8L5a1Dy7Unvx2tp
0uE1Hhjq/MTy/5u+FHv9tYvnjdiRSJW+VEqTbA+Y7seqr+3f0owYZPT/P6VJp+Zlg971JNFO4zY9
WTHbZhHzQjeco+VtbKt6O5WrWy7K2cn15UgCatvk1G/FPRKM2yUV/JtRTZ1gvAxyrg9Ouu2d38E7
Nz45YfZgF85G50YMnogOWvfMUI2JhrwoQyQfLDSLqeZzqJYqQ1VJjWtJ0S54MjHipvuUpVHRb1wg
IJNntHFlLg+tKQy0n76lQBsv+vivQ75atjwo10nSAf7LJCc9eWD6F+uNMIUTUUkwL0+RVONsmwZO
0Wv3vMWA9bhTzSNVbp9kwMiUgtdq+ufW/WkqWgIHXO+ZZFFcLlLLGLCi2pieKzdO2+LJMcUeCJ5X
tKuGAwOz1kzjID+N9fttaya9oa6FSwbGnarERIKNnIaG2qCl0PHAb/GWGSpwHmiAhXiRPWBem6XV
+bfCMB7txrcVHkp1pJLZEVNaljOxyEnM24Cf7A+qGvNz6SCuVymZGp+6RhX4mLQTtHudpKGWRPnX
RJlBUCqOZGKE31cDioWLiVlM2rz/J91nRGb85+m+63VJVqYcgxk0wYV2SgOA556rr654YG7IvmJs
tP3dZ4rbrVqfPOelYw4Aw4mz5o4CZY1GcWhyasGgYi4DAbUo9AdqB2FaROZHimfb7SuwnMkNkyVX
0zzwN4MhCibLa/pQq8g+s8HlIR7J8DoNbViW1v62QNW6JOuClqnCLdwOSuLva4wCm7Yo46nKaYo7
JbeoUtFS5EU1fzGTtvmYpmozqRIhmQ7DEamjo5/tD0SsbpWJVicQhoHKUw62EAwX1thD34QdedZD
a0K1lVslPUv+uUVnUuSFgBCfEBeVRxHHv4vE2iZcqsTzZqk9qsIs1aKW/34Wh+Q1Y3iFoiaQ2TZY
vMCAmr32b6VQ9aYp1yVZPZQjTEyXwgEVwgrB0xsWSM+hmb+d2c5y0cpF9aibvGeKPDKhmJFi6AcM
WY0LalX/yyU722LJMBa9kyEbBI/qjDwBGcOR+9nGbz45SXJKMP4iJ8H2f7hlZxIl0+g5WdWCOF87
Vd8SM+rcff/WqtzKuj38V4gcZ/k+mZOa9b/t4cLS+xtdMG/MvTqkVOiNHFuhuDSzYXJ/2cPylWmf
ixbEzn+UFbi6C44UXnVln5le0fknSHsdoSDWfKoz/6Nrh3AaflTJ7vYxKbdQsoZ2kaJM2/L/vDnA
XP7rzbHwHNM4+7gtbdH4K1t/dl5SqNUP+kSIgD2ZjL3btiGt/wpqerDdFAExi//fhElmpXYKc0Zx
3z+VSS6SkDkIPLpxAptMmhdFWHR988VPGvPHbbHKHZXsS1M5I8AL0BMeZ4//eef8B/KiAlKses+z
HZVszFikgwb6SP9E6Sc3YRF/bIxNwWOBUdqqVPjqBUClHxUaILGRx700nIYzYgYHMrsnkUcJ4mJv
Jx47FVZOIeTX7p5Z58a0tN5v7eoVo4pgEvVBRJ4xe6+lQOGbl+7b7dNa1ch/1yRzb+o9zfIJjakn
Mn8xEJxqImoShMCM/HVb0KJtV6oPYC4aezFXEzO7Lzcvy0enN9vJPvX1E0eDdgOuQiUV9urmgTXa
BKUfqpUyrFv0eZvXKU7IdlEMtbTD7NphQk6pq2pWXM76ajlnkqTlDC1QcrrAT3spAOtF5Iwn/or3
YNVHvIyMP0MA/mMWQZBh+gCwAmgol7ncAcgPA3cKsxwQY/8KRGahCq+XX5EXBbJIJMwxIQBwAcn4
jkOgkzFDM3Bgnaz8nnV3vQ9aNBqNmREJUh0aNICO/ZMn/mxo9u/1AbdpgiQHxUis8VI7PBSzOqDF
7VPeDwi0/V0OYn0PiMc/V8IzMXI7XyImliY8S17ByqTNFZDT30cUz/4HIaiXmQvTGxRdUg2zs+3R
BPHkKfD8Rz0oSASGznbLcr69LWjt7vo6zsrAPwwo/OWm2WORAfOeOicD0zB0OoaFQx8YLzAkeQwz
5RSx68uFmvhC/ITRB6hOy5VirgnPZfPknkA4iBqPFmKE4zwexkRRDry2FIucRRD2D9hMaVmgrHQc
PhD7VFsoaOoGmFPdcKhHhXtUiZGU3WGG5vhN5p7QtIQSKr8fAx42tqqxXyVGji+SJNX9qXZPtWmA
uMg++m0SFUoWe5UYKbKYWW7TKoCYgB+C4pl+dlXT1q617fJYli84c0xDWw9F4lTuqXJRzNPoJqft
dqIFcG3oO9M6xSt1TRyu0MLLizOG6EtxNkBmgKRAC3JAsbQyOTAmNo4x7YKpv3eIapSISpykDQHX
HD6l1DkR68Xi433A7bgvwYhg6ptCORvlOmpBOR11dc+xF5Ir2ev2mY9AlxvmqVraj7zulRdzGzaB
noYliOgifarirNSi2/ZiVSpqMD4muAPCJ5cpGpYVjt2l9gl/eSBu8YX7eZxq7q5s5jBrmjsj8Ta3
Ra6oJZp9bRde34RXuTpF2vKqAz3ukvhK00dWxkLVPmas2KULGdLRmTYJhJZowwc43MxQa5Bd1rPx
2ferLU26KjQnbzvZ/jfHN/Z10YqwLFov1LXxVYjxUGZsl/3qBpmsRLHhq6vH2uG1DeBDZItpclIC
bxvYJzNFJnXEAyaJA29UuAFrWeCl20bEcyZGuplNl9h1UszWx4y20fJzEHzPqjyyNDMEFGFnNHUo
PA1D4vTQAhNh0oxhNz1Urn/I2wqUHICpzWxv0kdURqMmRcyOgZ5u1WyHJ0AWwpJ6UUBfR8uKssrf
NFVzp/kYz2KmsTN6KpzZr7Gh8mJA2oFkCwIRcM1K977SLG0YLe58gDsr1JNhl/zANPu4yDZ9viVd
tRk/kfotTQqEj7u2Kg62hm9/QhNNSMZ931F08T0DC8T5J6v/KcDb1KbVNnC3fv/Ou/wbjuNgW0lY
sWxH8jLKwJhOu0M2/j0sfsAHXGIiz1k1PeDs9tyKvezB8L9R/YBZk8jLfRm1JuzSPLTcNvLLzw0G
JprmD7P/qWl/E+5uccUecoM+1eYIIhDvYChbi65sFeDZcIx4hpgBniJyP4/r90IbdW6f0FIBQtBy
V4ly44CWIMCwr2xU0f+uisNI5aWUagbX1c3Gszi6i+0TIJUfph83pNgPdv6KriJQJ6owjdflCLC2
2MCjWYgKQYijL9f9zM+gOMVsv/LLh+Tg76yY3om76sDDLKYxU9xPpaxl6Weyylxo2ahBlrYnL87W
2INcOQ2nuIgxlFUlbHHBF5otLWwxz2fC2ETKngA99eC/TXf1wfg8o8IJgxBlXVS/T7G5V/lQhUT5
LSlalqAhK6kfMGJhi/nbB12oOAGuTBywG+iGdlHdhjsDqdjlojjKbRY19e5ojUbkDvFQN3H647YT
uVLARcZCkYbmDMsDVvFSRksTUg2t0R0bDqZ+vete686PDT+LzVI/5qMCEnn1tIM4EETYKLM7wdIj
cSkOlB+pM4Dg+yimx6LLnxp/l/j3pjWHgfXR6F96FWfEihqC6x4+DHgFrO9qwFdST3nqpUF5bDfL
HNsyHvf6IdhVcbpNFG+8a5XAvFh0rOEVvjxObPm8XDOdsrJvj4I3DwOW5qTj5vZxXdf0vEsZ0q1i
AFwYDKTCR9YaoSU+0wzp34E9DbZ2n4BKiOXPAWin6zJRKMry8Zc37FKwdMP4XOdjQnhzzOpv3PjW
/KSpE1qdYn0rKn+xhZI61mbuei1L66Ol37ved72NarK/vYUrKhhgghDeWSCmhWJIp5ROgN52xlQe
XRDgaARkilZ+rOv5y9iI96T8Dm6CuHQ8Ht4WK1E6wuAuJwfNwMgyQHXQM3qp+sTRghzP2vZIBzN2
mg9QY75wuMGZaO+TBeivi7SX5sQWB27HL8JafNfT7svtr1jbX5CnBODuwiMQg00uP0IHv2xe2GN9
rHT6QkYNFZChtLd4R6lKb2uSEJYBQx+g4xE25lISNfJczMIxT0OLyTZdF1ddE1pvt5dznQ/FpgJC
C4YRTGeD5sibWtkJm+y5OzIrImDJBPrpwL67Roi20Y2+JypI9HXdBQLhO3VYEhBYglv1cll2kU0u
pSY/DuWz6bwij7g1OutAUzOuZzOiw98tP6X5QzE9lf7eGLKoHonCiK6u+uwjZHZlUTkMtNpDdRzA
JAsUvZgoCNgCqzHIl5HORnAw2ZAhuZn72iejcsdDPbB622ujFry2JJ2sO9bZKlal6xP3kCzGC8hb
8FNXrCuN2QCqBiTzqQD7fRJq4ufI/jR9gda6cxHScePTh96oIQIAjrAom9c+TUKUKre31erqMSeJ
kYwsEG6pN1ZIX2iT/eZ6TlSZWhC6bb/h7Y/O0rauyV5vi1w1D3iPY9/Q1oW4U7ovBe909LYV7dE3
/NB0pjvN+bvLT/PCBQSMcQ4iZKf07zhFic0DHp3Pu4mdbn/Esn2XNh4EFi6YV5Dh9ZHolWz8nLZj
4tYwjWhBa8ewB+n1Z9dTbO61l1xYMtBPh8YCENvKVShfc7lTEzjkIcieA7N+J4VqKPD1+aFPDw9D
5DaWXKEMi3TEqGPPUnC16XdWj5GDfgx+BevN9b8Fzc/be3at9ZAFnQRQGQhFGKJLgzAJ8Fe6ZKiP
zNa2SS8iv2m+lJWl0I+1XQMVq+mhgQaYXnmabd9Mk+ZrvjjamHVUdvlb0f5Zg97ioDCV9EyEdPqF
Q0YkDIU4knwXYJwN2Xt8W9vx7f1a07FzKZIBrcQ8cZDRiCPT3Q2vsjDpAMTgER8Uru46ssVy0J+G
jIwPGLncRNqNtoYRCEgQ2G4e5/2RGslTYXi7gLd7NzAVy5Lg6v/s3lJ+QZCJPid/OcDzF4iDlXm9
w49l4No9MHkZpxEoH+rvBibLRU1QF4+Dl+gvQcnLp6BK3kWuG2Eien8Ia4qxwXbeW5vK9YJ9mRmd
DmqFOohor3EvFD1hn0Dw+VdV9u4hR3v9HU1gJ/Kifhl5Xuwbx3vKWT/8dfuwrpUb9hZjVRA+Q7Xx
Qr1cFJ8sjr4RwzlVbR5m091SKS77zW0hKz51kYJnAaaRogtGZpdxPc4CzNN2TnkeOSC7NjfVg/Mo
9Eh/6n918wex8/O2zLWFeYAUA8MM6PQVY11ZstlN0Yt36jBbOw8wSaX6O6l1halbWRl08Ewpls84
U4o6yPV5HJg4woyj8aWMqHG02cdo5KExAhbr8jgt58jXtX0y5A8sz8N6TDem8XZ7uVJH9W/tXEYd
IetrIfgzpLuNrge3wqOuQdsD79780iFRlpA89MFFGLlNTe/chJIPzXTq99E1Fj1D+rJHf4lRm9aO
z2BcHWfKt2A3HT/d/rjlZshex8GLCXkJUMi4MlvErE+2VdT2Ynf+YoCAdSq2HZUAafGzF6RZ6Xfi
WPDvpVeGvqr0pRIgXROgAYYRzQ/iaJk/3fKeqYhX1mzm2Q7ZUjdQGZhzWdK0O2YOeO6Db0ntx8W8
9VQ3ccVvQkNAqAaeJ1z6X8nQM3XlRTB2TlJVX9E9YAVbMrO451vBo5L+ZbcqOpTrO4j+FDA1IFJc
HKgMAEsDOrHccMVxbJzQqe50dPnNf/2xbmFBQB+BpAexhrfs7NmKwNfK+pojvVF1ZKvz4CmzJlVN
csXRmEipOjaG0S0sS9LpBFlp5CDIQksR5t05/WMn9JBUn2p9z0CAe3s9K2EiGutAgYlQ2sMED5kV
p+/RfFdZeP83wsrDSbwTDPIz7BQ930Aold3GtMfY6k/geIuCLt2ItyZ3o9sfsaKOF98gpZGTgQYY
KIZNRaao5ztLf3HZE7pSb0tZSXVcLlXKFRl+ISrLxVKzmW8TNHQVFX+o0OhST82m41bUMAMv9fbT
oKuyRqtHijAcz3T8wQv2Um3sbOl0YmZ3zLOtVX9pjS3TH0yM+9MV57m+lf8KkkyTj7ESrVehHQ2s
PGkYuK12NPo2PyIErIsw9RLv++1dvS5o4G1z7vkWW3Z2I9IhQE1ngkvXx7rZOhZ7qgej3LYUL6nc
6f2t2TZzPGtlul0ULfKqNEMJUmAqDGKTsKu9GNSXR6c1cWmTPN3meKxgXB69M4LiwZ/1XVobL0av
DaBty8q9kRZfyyD5kpkaj9J5epyRDI+ZY5BNQccxpCZYCe3cTre3F7rySMa1R6l78XkY4CpffYpn
ojBHvzqiOWRX/2xSGutGu/Fs1GF2GdwMLUOvmKMhRWfv5rbwFYdwIVvSH4BNqoUwpTp62ldff3eV
g7eWKyb5TAjwwfiFRNbSHnV5ihMxSEo7mx8tWkccPPON/+62h2G2IlTZ6XyymLcxgAfNmUKB1jT2
TLLsi8ze1XLST7j8Pdl2Y+VuhK99NBp6sspMVbH6RekrrxPVNxBnoh0cyTPJBrBumhJdIIByERd/
ppOfbMrBbPWQotvX+jbOFc3xHtbbH5XTIHagc80opqlNGXkBNCDd0FboZKPb3NU2mNOS+rGeA9XR
dKJv4rZPyJ0PzcxCgR7pNh5rVp+qtDCDMABPJ6nDeWzTh6wrnbsmd0iP6nFSso1X9N33ouUz6LKd
pnwZUsqTbYuRkjt3dNPhVZ9a8p6DJWhS2N5rpwkKPwB50NGNcweg5/LgK+60tC5Q3S4HIw5mCnJC
Z8uzNL6twNcGEPu5pCzh0ZZxnJJPS20xmoR5qEstLcb9w1y+TCVyS4exUCSzriWh6oC5tMh9oKf6
ilt9EHNhDJbtnkT1qZl3KZynkx6s7GjUX/90TWj2BS56yXEg5JcbioNiolNau+7JBL1j7WzAKhAH
xc9Kf2xZqTim61uyyAKYB8hd5HTk2jxIHTC9p4SsdC4xYy0WDqbTVscaJfPbi1oV9GuegIepnmDN
vdSHILeR5CtG9+ROh/yHnjzbFSDYClt6rXRYzZkQyWeA9FMwz4SQRCvvU3/O4qQNfgQYa6FQu2u7
eSlo+ZAz58R7R0/zFoL8YKz2zHPGLdHZqFCE1T0DpQVCKHAiIH1zKSXlDXGdocGedekyeytu9Hbr
m9+nLNvdPp2VByAWdCZKuq5TAS9QegD22C8ofu+bXbbjLGq/2K9LCWrYCy3MVPRH68vzERyiZogr
JTmf1E7NSusgs++RIBDR9ElLH8GGcHtpqzqB5Mp/pEiRS5oIs7D00j2NTN+wAsV+XUQc7C23xaxE
gcsO/itH8nRGTXpbW6BRTrs3pntTe9arNx9cdeisdvneQppgVlEYr9mkM5myjyNmNrM0h4Jw2vuh
UzArLkcM4ZrsJLT76SUj3c/by1yT6MHeLtQZSIDIuDxdB3A9z5cUCPixKvQN7bTxB4edEnOnuGNr
ouBRrYVBH6NAZLBwUgtHy5fLXJFiaxbt3dxlCP1yHhJ/2DVCOcvsOlZZoA2gcMHKQM0hZ0i7vEyJ
nwv3hOxPGlM7A2gzaMj9mEzFy8hoej+k9pPuUfdJJPnOSjuwC4t0+ri9xWsKiyTtwtyBJAiKwZe3
vkqGwdPweadlePUE+s3GnsGVke1vi1l5oeGtibhzYdxEjvsKyZ6kIIzrEudUfhYxP3S7YjfSML2f
tkvfA9nMiprISqB7IfDXDTozmkQvG0xygsDknoGrHhLH/fwoeAh+rKjcKbs6Vs7zfIG/Ku5n8rSh
bQwddfyT2C4lt3Ev7sA+CxAJuPoUbnTlzBCAIIGPRC4iXZnHQugiraYcyEGY66icToLQaPozhr8l
N4b9OxOy2NOz9SQzydE1DUzx3N6x5rtIFZQJ6wd0JkDSPJ3WU4sSnXOqbS3S2z4Ek1iLcRIacz4t
Yww3/TKhruk2nV6/OMN71jqGwoyubuQvV4QoGlgZyYpOpjsMmOxnnwr/1cqbqPW+DxhPf1v1V7w3
HsuLv/slRO6YwkGZHRCDgJUOgOkX/vuYqYhNFOuQ+6QEsMukR5fyiTWfgYaZm+8kU+jcNeZx0Yez
ZUg+u8oNr7EpjssKtf0U8UO51U5+7MfWiey72EADWCNCU9GcpVqZFMi5Rs9NXcPKiAlumJ8u6yOA
4G4f0Fo4crG05QTPVJ2NaPcCYZB9sl7t3bIwEiMRgFfO47R1t9mTXoT66bbMlWjkQuSy7jORc5Ag
aAUQ4TQ7GRhhImQYCo7cgGptqv2TbnGd+DwzB+yfkbyBHZCLb52quXfFc14sRbrH9kwcn4J156QH
rxNY70VvxsaMoGc3Gypy4/VtA6IBJQpADuTHCqYTESAbAAx0p6+MgBGU7thXGw2lt09nfdf+FSPt
WkpF2WbMsU9IMU93osp+eNZoPWeiUr0oVZKkzdMBPsjyZJGU6mEz2U+MZfE4qq6Rat+ksLTT2pqj
d8k+lSDun5D/EHVMf1RcYdMXe3mZl4CNAOc6CKdQaUY0canVHYIahuGI9slP56hmXxGxDJgxg279
GZPCnXdHyT+walzPJEpXl3aYOz23kKiLbyNaDvVm8z+owpmA5QDPLiqgJPowoa55ysun5is13k1D
IWH1bM4kSMr2f6Rd2ZLbuLL8IkSQ4P5KSiLVq3tzt/3CsNs2uO8El6+/SY/PsQQyhNNzH2bmoSOm
BLBQKFRlZfZ1Xag5uHwQ4hSv+UIwqdZWD/PHJAP/3OcnZgRPQ59EDfseO5Wp1B2+2iTzQMj//9ss
wc3qkEaMgSbpsQeeOy4JIM8tRKq/X7Yi++bCrW2FcxU2JWInzZPjYDp3s/S22zyWfzdLZH3oQlQx
QnSsHyvrm/ktdX6EslrlZtQ8sSC8tpNEbQ2w1emPJLwqR+gtfTWrZwK2NltG8imzJFzcQzSEgD3B
g0mIRjJ1q+FHlDhe/Ebj58sfZvm8F46/qK09WFpXly0+TG5c8yWdmr5CxrsZvsb656jLdpetba/L
wTyLDoWHlWRfFkdaxrgKZ7OfaOmN/Meov8XvLJaxtG4v67+GxBG+tK6ykiwjnknU5Ts14vdmmR94
S65aKzr0vXVPrerh8uK2g8Jfm4J7OPbc0GFBwKfKl9n0c6Luwjd7kpEWb/v5XzOCb4B+NmdzCzNh
fs3DnYYZRRmyRWZCuBP0pukJVGtgonnsCpc4n7r/514JdwA4HGIMH2ERk+IPMYizbxjGsjv2MTXU
/0TQv5u1rPTkKmA1MVi4TBYNZhZjxkNt3CpPd5ABlpCtblV30O5R8Sxf1ELxZD63pAJnB2FXdKPs
0UEjowwfpiy8dyLNdMcozV1wMCuuZc2WqxZQJQZJgiSQb7k8eJdB7A6YBmY6hBDb9+YIVZPBeGwJ
Q1VYV39ScCF/AyfxcG1EwxUBJ6SLZCwfP2QYXUUQ6SGbRFEEg3joGguG2wlZ8WTWVoD2H/GajnUu
C8e9U483E4X4X5s7rpY4qSSWCI/RP3YXkSMDPXdlhdIs1CHSW+QuoDHCnASkGHgw3Y8e8Rc6FFVS
mziPXGtjwo1fklCnnIJs2mn7YEwrjIc15WGm7T6ZnrkxyJp+58HkH3sAdWOQxlg4BMShMEh2o/XG
KisoqvpL3agvdVP8rG11X0HW+nLcOj/tf0wB24MWCaYmVrpKU1Jr6EDFVjA0ljcCgg/hGGIAnZGW
h39hCZEf+AIL6EwRzahNcZ7mOBaPOVT5hqndzQ4ENBJZV3/rW+knZoSjSLt2mjQGpmBIPN/a1bUZ
T1dWjBJW+8NCJfnymmTGhPyJa21dEhu7h3dHcuiSGNXVGdQSJKE6mPPmJ8ilfoxi4s8XQ88UipTg
lQX4/TzWREhwkxoyyEEzFW0wNuqNypNkBzQBUnjH/HJ5hZuuuAyBgCYY1avfZcKTGMrLJscQb2sG
JFXK3dTprsLhGmqfuXxC+vMvrIHzdQGhAk0jxtHSKEM4pGkEGSb/XDZO+9Ti7zkkuVloS0LIb4zJ
3+znz0aeGBM+Xl3OI5Re8PFI3iZuzqG9MdgYP2WTVr9j0PfKAPOz33BT8ROtrV7BQPBEHKSuOEaN
25jZK4R/70g8RV8Yn6E/VLDGNatM21fO8AWq9dYOsn0PoY55sSrNuT8rqBnX3TAdU4vwICNF+5xo
RbofWus6NkzQd1zezs0oCXgyKo8LJcnq+T0yomTo7v4jWKN7/5D/QD8GFdyPkqH9Zz//GhOipFYq
Dq/QLQycqXnMygI3eviGsuVhUj6qBrfcOqfrEs6ANuUOqQuY4l0f5CBPKhpovxYy1eMt54fLQ8QY
ROoaOL7Oj1qvAqGK2QewjhvaV8bHY7JMyeZzAzaoOpTh+7aCyQImx2wjeIfB3npujWlD1vYcNFCQ
oCd+HvX1XdUrfOf0GTnkY9n7Zj9b/mUX2TKK1z9oYqEQAYZ84f62IBVth2VkBjNKAYe+isEmDULX
XcMw8932wz7sZYqPW1eOpSB0Ocv0yYp717G1GbNK7Dc95v/I+7a1qlMTQoY5MJ1rCCVmkGpW/mma
Nd2D4Nt7EmaGlyTG5Ouj/TEWh3/cH3nQMgILJCDoa84/36DYca8Vi00MskPzygn1xqtAuSA71MtT
QoxblgV0NnySov0lPDVGs8TIpl2bgaqgIZMeq+JgparbI3SFztJuBm3yniSZmxEjuOwt52nmnzXa
qItjjhN5l+gtPE2IaYShEdSMZbumsI/TxCGBs9Bz6xgHt3h5JBDwvGx18cHVgsEKtHACAfQrZg4g
MFOaNsWNB2aqz8MQ6JAuGTGOBf3nXYirT6tuTO5IDoaQ0/9ZK/RQQUdt/VaePf+emEJqId/UmEEB
VsfZutLy+YsN+VmVfFIpRjIaX4+afUplreLFN8XVAhajGOhuLsAV4f0VdjOYEnpbC+Y8eU4ov0or
mQkBR/3P2mwAlS28shb0uOBCWQrBEhQ0zCBXdTdWgoblXmcvMh0/mT64nLKDjpmv0j72kbILw2+2
+VUFhRGA1RJv3lgtHhA4NoCyUNyJwi8xeDr1mlPSYFS4eYtja3/LGQsld/1GPECihAxGRTcTCpPC
ng4QoDIHHjoLhdWQQvFn3FXhnf6aAsF+2Ve31nNqafn7Sb5E2miOTRydgLdmt1N7LdllQNFeNrJx
L2E5S+dbXUR9xEdXD3a2jtoINblKukOs0vrZqgvICCVV4UYJmvySVW0aXNRfQEoEtxQHKGItLOxu
so2gYyT2qpYFXVVcO0ZiBFHGTcl5F3rPv93TsiC6DOITDI5TEbfaznjT1yPD+srqm50hpM1uaRbe
zNpb2kY/LLX07JF7Tp55S0dBiY+JrskCujBzvf4ZQoIIXQwOoVNEO9T6PzfGoqHkVbbylCCfscl0
U5U/ojp2h/hL6aT7y594K/wARqGCRg5ULBA3FC7muBk5c3JseZJ8NUGdOzwg9voU2nijCYFDBVpH
mpt8bDz6nyXjC+NLw60WsMO5+w5I2SqAO2igldNXyEdcJzzySJPYLkoJEqfauExAUIFnLhoZxtK7
ObeVgv11YnZHA8KS54oZHtdfoPL9ZhcscUPAwlmXfbu8qxuphwXcBJBzoDVBiV6INkyzYvTxTOeR
OCxgWRoYeevOTEbF9nsORYjhZ3bo+dJGLQQlLFNpMBCLv462TTyrnlVX0fp+X9vLF4wBVDazqNq1
QMJ7OXp+LiLU5zaEPKwSO1cgT3mtAM1wa04qVzHjl6QwVMlJ29gPUAlAxlVb7rkVvs8uNbuKUuxH
mS1M5f8LBe9GQDwzIWxFHCtVxYuaBko/XVegVO0m2dDaRnQ6MyE40pzoXJkzmGjH6spJHmNGAe7O
DmYvqQNtRASQjQCDbeAuMZEXCMdjJhYxaWcZQdWMB+68mNUh11/tonArAMVrTEa1yWG0bhryftlx
1xeYreCypngZoDSK0ua5Qw2xldF4hmEHDrWPKMDsgxbfFEVoHZRcSz2ioZl/2eZ6tcsoKGCtKl4l
y/NRMJrZlCWWStSAJjbGrsPC2DW1nrvN6LR+VLG7KIUMjWJ2V21HbPAbAmwfW4nsNK0+7+9iAIIg
FEJMaNMLkRDcYVY/9THFHEr8PIbR0UK22Wtz41L+IfQCwh9MmZDNQuiz0BQVvy/tesgk6hUNoo7F
+5J0iasndurWvSMj8VwdvcUUKJkwbAs9c7B6nH9Rw45Br5iBbyqk893Y3JeA989E1nPZ2rtTK0I6
kmES26qtiAZZTo426ilVlt1ORuemzJTcWJsLgsKgpVD4J2qX5wtC98PoUxycABxRx35+cKp0n/HG
kzjlEi/OQiv2DbEVI7z4LyKWcATLUNXmzELCaI21Nyr0EBnh69h0+zxMrjsTt0jVeaHdMxd7DuwJ
MIEAyV3+EasHye/fANaEhXbOWGk6FXpRTFE0O5BkRwNwfFQnt8om184Oat67xVc5q/0CVF+v+q/F
5TufpJUZ5zOdKk0NGDf2KuMPNXRIOu2zpWReZvFgdkAMj3mieZQSIG2bxkAjcr+Fn0J01M6gtd0N
yuPYOB3iXD14IwM5oVold2Gr7m1z/oWpYOKPmdq7lSLDAa9C3+/N/mtfdOFstPQGBdUgZZqNL2v8
yobwLSqUA15RoB4tUI+//HlXiQks2oBDLPQBiLoiRWwaglwM0Go1KElzHeFprZfgAR3uR1ot1/jt
oN9fNrh1dEBkhnwPOoHoIQlHJ6LKnGAYEiK5UXZrZNWXNCqvmMVeLpvZCgYQysaQH4IoYPZCIE0T
tWkxieY8KspviYlFreA7GGol27f1wU7MiPg5XZkoUawB1wbLj43yGmPKhkAk16hBqcZlVCar/GL5
WOh5Qf8Akn2Yrjk/GZM2mYkSjWpgTYmyM0OIbxolV46Xt27LJdCyxptcXdp7YjZOe3PQ4xlrQlne
U5vKZep4zNvPdhd6ITXfnSiWhNP1Gx0LA/8SinIAOUPHSTh3qZOVNVdzGsS21QeOPhzz0sHidGic
dhUJlDTTPYPYx6Yk30BMV4BsFfVlu8fYfl11bNdpMwvCYZb8sC1nRRSArKW9sF+I9YlirBzOGlMN
yAzROTPeA5XpObbsftzccTzVUSdc+lJinOeN1vZmDzPT1FTeSJTnrLGf9TJP3CyKXLj37ai1u8uf
eV0wXzb9xOryq07ibIgxqTwdC7x/oFGagsggp28gVTpWqIImHbQgc9WL6k9z+9Lm4MWJqeR62zii
S0EGmQ52FxW+ZfNP7HOFpQS0H/Czst4ldhIQMHyXQCz0qoyzb9sUeJwWKmeg2gX/KqiR6k6D+1pR
h09Z9J0Yw6Eo7auSPl7eVJkhIYAXajd0MXDmwZhHNygtPYVqdmOb04MeNsFlUxtOs6THCkaLwWYC
RbXz7euNRofWsq4GLU3tN5sbhz52pm9N4zSYLqO37YTSfdhljSSAbwQhEKAjAmFK00Q5TQhCOmip
c4QIFQLd+U/biL5D+1cSVTeOHUwssoR4vi6Ti+dLcwgvMdrXq4FqgZKzGNk3lbLIjy1FkgNvrmUh
tcNioB8nFpeQ7pCc2jVcsFOu4sy5KeNif/kzba7FwXtGhVAd6vTCduV2U85pxOERI/teZpoPQnEG
0nJdcpq27EDCFYOl+BeyRsHFy1JN0xAKmQEH2aapXWcxAqhlGJLLYcPBjVMzgoOHWax1ZYFDW0HZ
2wG9EnR5bxSA5MF9+tECBurCp6YELzD6Fk/5ZUVp0e0mJbputW7PVZmCmWxFy99Pw1CKyrFOZmRA
JhjVwqRDzW8OXczF3A7G+HDZG2TGBG+gSWwaDW3VIDGjX3G7TMN6TEdvA7OWkkO0/K+ENBrbB2A8
GJvwdhDnk7qZl8hmGzXAxQaSX9oEhsKPDRRmi8p5KGSCBpvm0Di3wCCHtoWYNUzo8oWOipXF4QQy
BXobMozPgN3bTXm2J92H+5WLd/y1J7IqhJh2HRILy8tjx69qFuij5eej4+YTkQT13+Rsq608sSXk
rClhZqFSeGJp0manMPW+7aCbQ8M0SHP9E4fi7w5sX9pVZ0bNa1aV+S6LKbg59Vj3Gq1oryyjRYUc
Q79Q+8PZxLFEfwDs1ilokBepN0kw2HQzzG4h5mAS2BZLm0kc/gmgg8Z/OeS5quPZjVSMCji15Bpa
F29/fwjkICZyN2vVC8yHuiPDch+oqfGMcV1vbkZXM4Z9HR6TvHonuAGT4ZFx2cjfZsRD3RY67eAq
XLVTGoW0elsheOeV9QthCDMR1l0UykA2m3sJ2BdSYjSQ0MM/jw9RBWZUh8CxUb7FYHVN3NaJn6Pw
Ji+lKdniSCtHO7ElpGR0pJw4Jpy6T5ObelZADUKU3VhCNKHvMSjMQIKls/YnGTXMrsfN93rATPzl
ELW5rQZmbFH8s5SVEHHa2akeK73zyCPDNzL1p67/0OggOVObu3piZfn7SdTFM3sItVxXAiNMd6lB
oXydPNHxUxnPXy6vZ9sSeDxRykelS3xwmnk7p40aKoGah75CjIMzVjehSV2Vy8Sit88C3i9gpEYh
0RRf01M9clMbUhS68ru8anbtfF+Z9xrXvarpXHOKXNYGzrC/vMKtTB7lEg3XIf4BuEG4+0NwGltM
5c5jvc8hMRTv/yOlmuzlulfbizyxJqQADESVjQ60DRjMWo+x1OMxyoZEN72KKnehae/VOfYghXjH
NBmZ7pLUrg7IiW0hJ+iLpqkJybHBw+hFPP+JGtmtFg67uIxRm4bgUdf5dQuZzstbvOlEKIEhj0PL
ZPUmHkoTYO7YUVCJ4495n+5ZNh6zqiIuUVvJ0dhKSimeZvAfqNavuNWsrnVSGmfIGFkNnDo3tANk
5Om/WBHK3QBv4EmEDpiwkxpjejTxzMFwT+mWsdeYD05+bXyMEPt3lRn8Yn/NCOecqAZGKRM4C7hk
A7UAW4QOYWZ2uPx5tmIWSiIo8+A2wDCj8BYaMscapwE5HGsNy0unDiQ1Q517VmhLCKO3HAGkUcut
Y+CCFV8MbQX+ehrbSmDaoZcAbp82yb7Jey+MmGRgaeOBh7ItKufI5h1gjoUvRDuek2lOFED7F359
Z96VVnxlKEXuAfWpeDSpd2M4TfvLe7l1xE7NCl+MoSxgQakSXwxI0mmv8K8Yk7pTMLtfFa1rDxSk
XLMkidjMsCA4gYrEcu+sLh1zaojOAAII+m64aczHeghAzwYajtrLcxvzDDv4TsChH0CGb3Zx3zZf
dWCAgFHz+mHwSBQvnVtXHfaFIzmOm9H19LcJG1IQlqIQZeG35TFyviezAedjd+iTu67XPQWzSlrz
iYXfaPs0oFvzL74GatEojyFPXyFkeiiuOgYQ9YHGMKQweimAHKT0shJXCQqa2RtpZWOZWw6Ahp8D
tXiMya0AMxMB6VqpzEpQaPmOd2+obz4yu9g3YLU0mp+E/IzU6enyMreO1UIahKEjVBRW4E1IxqtG
aOGSzgHNRvXBm/L0DnUAb0AB4LKp9fLwKkJqjNrCktCJdZNRacGK3jpj0NBxx6zqZrDD63DC4yH7
hHLGrgvjezI1Xy5bXR9mdFGB8UBCheO82lRTB6qkrhFu9fDJGR+Nxo0BrK2iW+UVo+aSFG79Fjs3
Rs+TKwXDIERT2wmdMAeKJU7p6QMKexHrQKtV0V2PSSjJw3a9qzZWhSwbsxEosIklG7WayVigaBOk
9XuRH6J6XyuDm0JZpG934IroNQkjzHqN5waFUzkllpWijcCDMH5lzt5Jb0n8WmgHQ5GE4W1DUJnD
59vo9TmlxpKmyEBlkie39UhczBG6BiIRyuR7cz581E+WZf21Jny6VmEM83BdGwzdN1Ldow22T43v
MSreJUBPk2xQYX3uYM5ADREJB8RlxFd7DfpgSnO0Y51JuaKzdT1q1j7qXjKLSS7O9RV9Zkl8rwOO
SnKdwZLNjkVzKBSv6o+X905mQnim63kzzmFSYjHmi8k8Xfmsy8as1vu1hEUbYQrTKhi9WI7BybOF
FS3YoRYTeHYp6aec3vDZNWQLWbsc4IraMtoET1hD2Scla9WIYq+I/rm1bsrKcPv5rjeOHPHp8p6t
49JyWtFRQvkTXieWDYEN5kNkZ9zvwapbKXc8xGgMtD0GA6WKTPF0zH9etrixhScWQbZ1voWjGc4N
lNk5yFzeRueQRp8z6mdMEuUFKyh64F4EbaKDAgg+mIhQhp5z2lasrfzI+G5FfqgYbtxfdTKOb5mZ
5e8n/jAk9mTwtsiDZrwrqIdWZlbsC9mWCf6wWszy9xMrvVI0M9XyHOpUTxoe5XXvqZ/brHaHSXJK
t9aDq3FB3aC8BpGuc0sktuquADQjaCAQRnetvmOUYSpXkmNumtHxiVQFXge/OzdT17j8HDPOA9y/
Lq+vAOvErM1dIgtvAnsGuBZhAxWw/xoSwmk5hGqVsyQP2snTr8Zd6y7kPszXn5R3x6dQlGkljrf1
rU4tCm/xqS14VxdNhQN1k6u3uvkpAn2tGt9KSWpkmyi8wyPLHkuQ7FR+CRkzx/hmAeBLnFfoHkpO
rHC3rzZxibsn7te0+FbUwCbG5Z7bGArJAwO0orHho5Ohdorfjo+XY4RsE4VjBS0PrZ3tqvKJ8T3q
9072po+NS8prY5QBIMRyxj+rQ1DHmB40NvG4P18dJfPUp4MKW8pNZwdmmR5s9p6PT6ry1kS38xAw
VYbsEaLuH5uIuECaAaIpRqcaymtRbTlZ4PByp/W+El1ZOph/IfSO5H5mH5whWtkT9pPwMZtVHfbG
6RPXEEaupAzDIpB5ZUPYR0wfazZg51kQ3oZ+74fH6LtduCDo3JeHIZiQM8nAF7JdXP5+4pdzqWgV
cZTKz+NX9NPm/m5wfvX2i2HvO1l7Y/OwGX+/mBgYm7rXjBJeYpefiHGrxy8ZKtwyuo1Nv/9rxVrw
SScramx00dQszAKbl3vTBOEtKHprd2lr9Jqkj7tpC9MeC4Edqk1iT7ydtBCYXCDOewdV11tmelrS
upAxnDpJl1XIy/7xjBNLQqAyBrNN89rCqurv+ouuvcsowzc/DlqewKsAYgiu5PNty/MEetAMqufO
e2/sJtq6ydeyk6FvtjfsrxXB3YwCRU+DYRl03KfOW0kPAIjt0+ahJtKmyvaW/bUluFsNfBpKurBl
Zs49RoJQXqXXdZ75ln6LBgBmlu+suPCU6jnSfMskO6Z8jwwQPrSS149Y/fjz8f77S0Ra2ZzXLa87
uAmuAE9X/W4Gl9bs0vR7knb7VI08q7puDMXNTV9JJenI5s3z98OKtXtgtnuiAx2EpmIbRG2QdZ4D
HVgjHQ7WBBbjvUJkI2cyk0LGQOO+ya2hr/zCnNy5vlcAJI3M3rXsJ7xZaFl7zcwk7brNQHayTCFn
sCNM0yYYEQ9sm3sadRP6Mra/LHJDZk/Rjpfv1uW0nZTQVx9UOI2tmTUOzcfKN6Lci1i5szSZmM/v
euslG0LG0GsmK+cJcWzqkyuV/kyymzjL7hznOMWWZ4JW3HJe56nz57z01Popqdh+5DtSDjtbTd1S
+4HT2xTfLq98+4paRm1MjBSiLS6knQroktCRzSq/3asH00sOmDYbQy/2+H6RHstbrxskn3YdNNCZ
RGsUDUrgy1cJdWGxQbNHtfRp7lvqnTqCxZxSFzDB3JAN8ayDBqZpbWD20AxCHiO+5Sh68POop2mg
89ydczxNy8+FUkjO5Np/dCDiUECDZjtQcWK+lKAP0kDUIkVoqg5Drd87vawEvT4PiwnUOxcGSWfV
Uh7yOeFzS5KAW9/qNIgGNxnflaTdKdwLRxnPzEYGCHMoySmYzsN1KE7KWAZP4HlmEvR1fj/UvHQb
iqc9yqu9VwxQPPKm9tYKP6bjubxNzs0KkUbjCW31zkmCZD7U9p4U445aoD8b3YRpvsT1F9c+P5Fo
JKHcicrFoh4qDiB1dWcORqPFgV7Hhy623XjMHpLxyYi+2Bl9ZZSgE/valblbZl8u2944AmemhYBj
mkUamRG2l5qJl9KD0/5Uh/CAUvmM3b1sa+MI/J7wXqDMoEsRnTMlEGXoMSMXtKTf0Y59MsryHVXd
58tm1gnHwm4P3BiQ0aCkFnOnIVG13qFdHCRR88lg34mWeSjif+0N2UDIekGwhE4T0NLATK+of0md
RWMZwVI98dtmVN24zQ/jZEoO9eaCTswIuQ0BzL6tlCQOMqu7zbiz6+wrppiZW9p6cHnv1u4AYlhQ
JkNqF4PVK09c6PmKrIpiNHiQRw3lMVTsY2nGLrQPDtBgkHj+hjkIiaFdh6adgRxl+ftpSp2gRhTa
YRTYVXaXzfWnsCp2IPFBxSuqXDUt2e7y+ja28sygsJUYS5+1UXeigFTm06A6mBa32l99fzXYrf3h
l7l5ZmtJZk4WVzVmNFq5HQUYFboqi1jz5jaFOBTEh8PG2tl0gqIk5V6n5e+XV7nhl9DqQ5toGemB
7raQsiRKE5WJWRqPER2fEtp4aYZJxipWJZw9m7t5YkcIHnRMGlJNVhSEDis9I9GuykoNPad9d0DH
+/E1gaLBQn93mbwX19THkP0iShUFUQm+rjm7L8AVR7iMiHJ9u2EmWrEXoQF0OlecEGZdxV1jJ1EQ
o3ZMo8YFFen1WEyumvmYz3TnXjbXsnUGTi0Km1giMbFKq4wCExzePAVTF8sSr66t2zrUURr7fnkf
N94MWCGg1sgPMMcHLMy5WzZ6GofjaEYB6437bOqOYevcqiPu8VIjrt20n/U2DvdlHl8x/qSk9K3T
Lcn84pbjnP4G4XYF6KFLR02PQC1gQMW2ovtMZy/coc+z7NJZPxmW5SJvcKA/D0luIcQ4ea4VJBkR
YhJw5AzjwSnoN4eOrtGO1MOwdrar+D3vG1k3YsOTALcE3Q0CKQhGxDIS0caC8UxhQYyByHDYR2BA
08LadbIfM/ifoB4nOyEbS7WAoUJOizCtrAY1NCNsnBijzEFo1AsYIHys0h7Yxxc1ezAhqDtlVzzn
nsXo5JJMcfv8dWCT25HRo1AOInx6rrTKi5O7OrtGXWCfzK0/qxC3HX+OVbfXwvmZdR3qpbt88pkV
+4VaP6P0vYvK9EXVpt3EVbdR9qWSel3/vbVMNP/7Y0NQYlJfDAN98ajKbgsTquFD43VK5YEfcRfq
GCDP0AuNbBfdFYj8YKre+rKINpPR9AnJrqfitq5fwXov27NV5gUcHWIKRCYxZLka6axtEvFYi4Bp
UIpdXlyFLL028uLjt86pld857slNAG/P0nouwQnXGoGuvhV2fNCm5jDZmiTFWgcTkJEvsgfAzSN6
iZ1eo6ejCvJ6x0/ZQVWbfR2/hxTNIh3COlSSK6wP8cLz/ls8B5O5K8aepqh1i4xYVWQzSGyiVgow
lNOFu0yVUdBuLAvASxMcDGDkwuNwufBONrDk+pgyZw59RkuXMx8gPgCKPA2v/0iyKoGuHGHRAa8E
SlVolm+RvFj9zHvNIravjF8n3eXRLkGznNMfXfLSlr6p3w0gIEmB7AC4zOgfByj70uSl0iWFuVX8
WH4HMDcLlf7ynBPiNIsxPIZZAsh3au2+idQd1aOjWe3S9no2s32cvV2+GLbsIY2FNhQmvdQVFFPJ
BlsdGtX2cyA8dI0/KPw1hAspqK8YyFmymvv/wiKK7AYIEJYxLiFNAZvaTJzKtPD2btxIQbCw3aKK
g8FokZY95K1kR5eb9OyZBbYOgHVMzMbAjVaHnQ8ai1muW75u3+k8yJ3j5fWs36rnBsRz3jrMyrOQ
Wmj6NB4g9m4fTndVke96+5iFyV4bs93CZG1/TO5k8VmsDHAZe5mpRPounI9prKB6H6qm36k/nXDw
IGK1x7SY1/bJHqMmkiOyOviCteXvJ6exaiq7VGosk2XQWuVHE43vAby2yDEvb+jq2KOfjzl3nPiF
0nQ1zWR3uDI0e9b9NkNvEGKuoUJdQ7mNxodI+XXZ1to50PheXAP6xhskIECuxnqOVNqPmR44OHZp
Jdm2DQuYmEIlA1nXIgYqHOgwg2Z81eu6X+KmTAd+o5LxcHkRq8Qf6NeFYA83GqYLVvNM2mQY4P6C
CZO/FFGxX0BaJJHVK2RWlkhy8v0xIQNx1dLU/biuXjUwMEQldTUyfL68mFU6Iyxm+fupmahIHRS0
dD9hPnrp5vi1LL5ZDi6A9GqinmVL7Jmr8IDNg7rYQu8A3jvxhYERsKmacnhbDI22iPu8Gl2M8rpg
35H4tczS4iknK+NAj7aDgpWp2Zee7EctqEB/Ba36yxu4YQa4IaS/oGbagI/gFBNWdkhueHXfOxEq
Oj59zTv28dWcmRFWk1cztMymAae07iN/1KFBPlWZ6sUKecinXHJpbDgf0A8g5VRRLqArBqgZDWGH
J7bmj8146/BwH2J4auYP/2LrUIyD3heSqZUMXKfrKeh0DQ3yg+mDquq/6mHaDwACe4OaSXLQjWsD
gI4TY8IG9pYdGjEebL46si8sg36I5nw3ktmPTGvfa9/a1DimxW3l0B+XV7m5lyeGl7+f+CHhCQsj
Mur+WDgHvP58EL5fO2TYXTazDuPn61v89MQMpRHpOFSpfVtFYLptq2ifFOjbeCba6pdNiVQxuAnP
bS2/5cRWmYD7A2mk5rfpxLg3JSCIAHHE7I9VQd20U3Q3waPTbzv+UqMHQjTyCgGcRnIm1snU8jOg
sWmoAC+sJPF6K8XgbQulb+Co+vJnZz+byude+xyTHfngqNWfJf+1Rc+XPFZlXCqJpvuY7dJ3CTib
d9lIX3Szf7+8uVvfEShEFbwqoB7AkPG5IS3mXVUZve7rCUYw2VULLhrVOGTDQ/vBuc/fawKqHiMW
4DYCDFj4jKyH5FeZgfU21K5Y8g7kgsu1a5wJyXdajtZ5Sog3zIkd4SqzVdxdWY/YZXLnyLJip5MP
jvutliJcY7gnI7zEll0DpSlJHpMq35nc2jW6DAq05XR/F4MSgPB9qjAGQTqnfkFRRlHKYqdZ2W3f
ZT+imL+S6i7JYwnh/NYVc2pSyGnMdi7n0OK6D8HhB3SGrvQM/FMRG/ejJRNm24pWp7YEPyexaTOz
nKivQDcWBX43rJP9JG0KnpsBc7wOgDTSM7geakZruceOdLUz19UR84s7AkEnSI3qhiTynu/b2ojg
d5RWjFbouxxTc3zUyvyLM0/Gvpj751yVzgycO/kfY3gdLN0l1MBE4pwK04mYKMrTI4DD10BvfTIt
GWZKiLv/sYHuFeTKlqKz4HsFRl1U08KC6Ji+RFw3grkwspc+mbk729az0ZEvsQby0kThLtO0+GCo
tUxKb3OhENpd5NyRootRY0CJuKqzmB8do9OqQzk4Ebsq28yWXdmbPmIbmBfAmws3jnCjJS3Qaiik
psdeAVq642/KCFEzTTbtueEleBoDgYaCKHoxIsttwqC/lbGyOUbJfBwqDDVb012hMaDSdEkg3FgR
1KBtsJwsOc+K5WQElScoHQ3rEVMC/yMX8nl4WlwEJMt4QeHuAIM1QH3n4QkaP6Awo9w8OkXydcGW
hiT1MJxcYGk0+mQ26P04PGMSKNV6ZedmxSrDOMclG2C24tXeItaLk7+DM31/+W7csrI8wRXQ5eKl
qggeUWZOBeaoGpSuvRO6RWwYXpa1x9pRPhRx/9nFBSYCWBgFZ7y9nIGTBMeOdehVR6TBpnGKRlK5
n0vMH5KqvCOZIUmDt1aFYAh6AAO9JBDBnBsDf0GZThFrwGrq7LQaon1D5+XluPvw5qGxg9CxQJtB
OiPc9hwtSVToR+toxNY12Gi6G/AoUTczBhk/yvpEoYQIZquluQk+I0OIu30IPeyo5taxKYZjUvQP
zdAMO4Omk9ugw+tfXpfMmnD1G31eQL5x6I6Gukv6V7Pft+1txp7+X1ZMIfQa9pCpbTR2R569cLov
p7uYgSRZ8krZcAUUX8F7TVGuA9Ry+fuJ3wER4kTG4NTHQXvrIwhnJNO+mWQ1EpkV4RiFWVtyLKY5
ZuUCX/4/0q6suW0c6/4iVHFfXrlIpmI7trzE8QsrSSfgTpDgBv7679DdMy1BLLE830xVP7Sr+grg
xd3vOQm5zR3xQOLPdRM/XtHZaSSNKzSjAACQYkc5abzGHPxUBwSHurXrJaV2/8gBHg+mOoAue4Hz
odMmrjAp2EatMRwTlWFvM/7RJ8UXbiSvpvNWgRdKyWJAm5TzhvKtXuWJaMncKuo8mKxw7IjZJmjC
GsJ2MaG3Y5JuFQCWy/o3iP7PIXUAdGIjGk1n6aPpyO1qgnWPyB2be6CuhZ0GcODm1gYKat8M4XV1
X3EjqHr/K036dGib5xhMSLoonYf0BryeRigUu7u3YtF8ibtGO7RixICaYfy8Lnj1NZ8IlmzH1OYq
hnSgm21We6Jo/UztAn3UQ6fYgrA8L31d3qhkONy+Ywohuh0ZQuy48eQUgFozfmrWfGz5GNZZH/BN
OgRpH+M/Upfq10cLSV6fTvusFjGgiSO1M5/7uo4YGQbf0bEvmMXVrTkCKybp8td40Oog6bFll47a
vub9i13XN6Jpt0YvV1UYZcwFIBkroY7kujXMmqkFr9pIa4tjOgG9D+FWrm/hy67e9okYyaVmTMsB
C2HBKaDDgj1nL0ffP2Gq3xrZE+tAopZ1wFrsNrze6rM5Ebuc/sSiMt6haja4eDZde9vY1PUqa97n
BcsDp0n/2MzdggtdDnLxUE8kSg+1IoPdCIr7dLEL1bjgjnGtm+uPZOuTSa8z7TUhNLNto1R5ZFhF
x3gllkw/N7j5j6Yi+MYCPkJWQIecXx0xu9nQWgbFIGDmMfovVe1+JW25c9pHpeg2LM7amZDYoDWG
f2K4W5ImnDEd06xrI7W3nlJADluZE1Fti0psRQ3RB0NkDEEoqBqSfSE5CNyZyouosn+mFQu0KkdV
XQsao99nFejADfVttl8//b0MvK+PxgcyQznFwFbBnKUzhFpN8WwmyrcitZCabdHCGSvKDjg8dDTh
BYEbZssWzcis0iTKGCU8p847anCi92iuYqusc/ua7jHHRKkTKEnJzG/gMCRNZDRjCbI4wWNsZLv1
IOguN5W5f+Oq1adH0BkZxhQMBM8zUJumyfejM1EQXo3UgUHS9Llrg9o00IBTpikbHxKko/WXdmKt
GxKrMupDSTF46QkVk7m7qR/b5DbWO7v3rEyj/A81ExCkj27bV9+TZXzBz62uQkuAGj0xj0YJxKnI
wZNy/Bx9TvYCPt7WAt6v6gD2gJtTicX8Ju0mnGIW5bifi77Pey+Lk7m7Ewifhj+aUetWMPNB/Ry4
3fJI4I4RvS+TYPCYcj+jS+GTxxSzZ12X7OYy9yvb3PHNweaNLyvvIDhzGrOUsCIqHIo9PovR7+0M
YEPwE2JOJHYxV6GMW0ndii82AfOBwiq0CpMO0pOcjcxUmnlsIzYad1R9zyt6VKYitPJsd/2BfEAm
SkbzTJRkpivVnNXaScuotCgPSKn4VmfdMcRUM6bihdb7ExeqV2ByxUMfJORx+ROoFIfRFO9zXf0y
OiXMm+G5cYDMvPHblhhO/m1IzhBdomupAJT93A7qOVeNpkB4aevD13FWAqK9TuZrLHpMUSp+nWKm
F+moYryyGc/N3DAeKxYLgKiYnQXQF0YVTOkrdFqP9pLi9hE2BJS+80yn8xYss3Zf6qmXYTZ72uo9
LyeST3wqUvoaajyZAxG0ixI7q8MMRa1pUr4LiyieTtWbagC3t1s1n2NT+XA4Zydd9PHEV7vxQFpk
9n3U0WwkUVxnSnco1WELkWe5sWvHk9ynkoNZKE5SBLd6Qn3XSOx7S9DPDTl+nAZdQQ29U8w82RhS
PT8NCEJtYG25XcQb3SvUB818qpsxsM03VWVeUmwEziv+EzUysIHiwaL840paWio1Ih3akaigoemA
suBLvsUedikC6o+RfaCU4GBYLD8/UdlnBofp6aK+Lm9d0e9EOx24uVFKujR1p1IQCZ5LGdqubly1
7KJZJD90EADodndQOHDeGxO7AdVws/G+l//guTqcC5TqL0nMJiGaGurQpUBZL3ZUm3x9bm7R7w01
1wiJre/d8bGZ2Kd6x4uKnEteLM+JwudT08SAcu6WHCBoSBLYre0Jx/KAorplxdauVcfALVLEBQBY
nnRqSV3S1KmrKE4Sf5pehc2OHbBex/IHU8xQcbJwwFKZy6bKm9Cn0SYSxE0bflBN2HWPodXmOJla
eP32L30MwsuTnyVdgQPma6dz1DhyneSPqT3kJRjxKP1F2vzhuqStC5DyHAyKalnMxzjqs+IuF7pn
AwnSGCpMXIIB1RAbpRwJ0fvvj3t6MsluM7BNdaPWVpFeM6+ZytuCfmHjN4uELGaBm+u3rJmwZ9MG
NGO+qGvPmv4oWXkP5Pbg+tEvXQgueRnJMoC/CycmaXia5bQYhN1FTv7HaH5N9LaCDIAb+U35zp3H
QnW2Tr/2qE5FSt9VUOpWY5P3Ucr0XVr/tpNb3f3eNGiZdVlYkSd1LP10/nn9oKvf+OSg0jfWly0O
kuvYvK5JUIuXecJQbLvA9II6ACzk16Wt6u6JNOkLK5QQrXbmOLJslDYn1jT3TVzyXT5O6mulb4Lf
S1Pl/6jUiUDJL5OO53ang5myb935nqFKE5lF/ACePiMw27kNZ949ilyJPU6a75iseB8GrNqpzRbo
x6UHPVco2VM3+RCXmKiPVI6ou0Xf+OX61a4JWMoRy5AT+oRyWF2VDRlHw6mjXH1m/aujbny6NVeG
mA77B6D3udySYmkxc0XJ4C0zBRr5i5tLYUDsrp9iS4rkk+POFKznkAKYtJ1uvhIkN8ADDK9LWXvd
GKpaEksUBk05TG8pbzMFnDkRyCoMgOVbhrabm595HxKMQdagvmzF23WRq8btVKYUCsRmJgYb2WVU
CfXeMOEyv2hd5uv2I4E2xKDA1b9Z4jaxgH+Q39vKwSIH0pf/w1c8+RUyotJkAmlEdDOJ5i4sepC+
u4sb2fCc+vKV5PgAI8JgEdPgOdF0PPfS6AUVGfY9WaRwWorUE3ZZxWFDwV/0PFgKryuvy+uy9Q1u
5oB4yNOWNo+IKEj7lglqN9/1DoRfIStj1fRV7KgifU0KM/uLFCMFgmgaW0YTVv2kmaFDEXqHAKvI
QJddueMsvGFmQgtF0cO2e3qSaqBuzAuzw7w0cwT7NtBuHJ6cHqTlkM2n1sGQPfhdPT46MwtzOjLj
pVMc8iOzh/S2VezUDsDvp+f72TXgZ2mrG6UPBwGXf11PLq8OuTFKnYC0A8P55V5IrtDSHgbyPDVv
PD0Y2LN28IFAGlXoIDDcWv/dErf8/SSewntHR7ofybOt/DFnMHSrWHXoPa55Q5qhr/v9+unWvA1a
/WjELyON6Hidi3MARtwM1UCitH616W2n2l7MQ8pu4i1Ja4bkRJLcfcozDgZUkHNFMbbFR8PecRuZ
MTc37NWaQ8MwBmgHVBuAjvJ8gcanJEugBZGFLXzQARoUkL1tA/LBH9dvblWQhgl4xKMKLk76UBUh
vHQHk0QA8bQL7D69ieE+HregI1evDcCRH+Be6O0vfz/RB2KLGLS2gkRZQsLavbVYyr1RybdGqFeP
cyJn+fuJHDqMldUCdT1y1Me5f7WreyADWVp0/dJWToM5SQyUqiZKTQAcOpcy2wCsFYxOUZzlQUWt
L41OfAwZfLr3jU0uEGrAPQLdFRX5czHUomZTDjw56Mi4tL2mfdN4qGTP1w+z4uAXvk9sKGPmHMUV
KSQFIZPd9oNFkEtax9p2A6fcImpYGZfBSU5kSBem0U7RSOlgN6pOh9FXQcL2VSkBogEL7Xwr87YN
0fphLjKAWvUBEtPEWMCoii+lbX1uovYjdDv7LVJkmqq0adHXH6KivYvBIAjCOYP/+fydYgEPFOYu
NqWx6X7+5ViizdqI0uBh5qonuPYNldqNJGpFB5dFGexjg0FyMevnImYL8WYMuqED0UoAo30FN+3z
pAyfV8EzKYvynLwnJ7YnY245PSjuw2y84IEfXPKgxd2GnBUDjlI5lATUckCokHsO4JFD5GQCYkjk
f3LteeJBYs5eUf/ut1rul54JlSBgC2LdCIMrgE+UTjS7dptP0xA5QNBVh8ajmT+zJzq4nl1EGJW9
rglrB0PdVgGhLIa4LyY7c60xrKzN6KE30sZrF/DgZggYQDjsYrzPrK3qwpo8dFOw+bmM9KMUfn48
9BQsjn7BGLnarWV+w7Y3MZHT9sCz20SYX16tFI7hkyHMBWrnAuYgGfVSIdkAeHX0BO6wQuWDHOU3
GAkScE3smh2J4Byv3+XixS/lOTCFBlABUfg6P1sxFXlmsryJXOp4Vo/46Tjp4VRbu3KqsJ62i2m/
oZdrrwy7WsC+xjQXICuW6z7Rf6oltjJ3ZhN1daSIB0v1MURz/VQrLgvjl/8VIbv6FFfL7ThPDg7/
ofW3AM9f4FW1+PMR+pkYyV6UzEDfKB7HaLbQHxLzQ2+81omxcV9rifGZGOkbOfPAaNbrTcRD800P
6AHo+3f8tvOTMPbNjaB2VdlPrk4y5cADzcsEXR8MDGZ+XO8F7f3U/ul0UTP9uv6VJBihD7dxdjDJ
Eurq0HHMQywHSx7mIA8/VN7LAvOIN+2juewrO+rnAbvL9tdlbx1Temec8XGOXRwT1Bd+X39RUt0T
zdto/RX/f7VEip8ax2rjEvvUUZ695nRf1L5Vbqwlrp4GHVhEG4BiQXPj/EmZKeMOJpvHqMKmrot0
Mf7OsrfceG0/X4jH3tmJJCkrALnRPCQCM1z28DTraI3+tLWNuvGqffhXhPx4SYF+HSP6GFm9GZr0
QSPYpxKv17//qoU4ESI93cnulWbQQUQo8L1rQUK1y8N0+qNSHv7/JEmvl5qTUgPxEd7DTr2p/zOm
2I/vb2zQF1wXtKEEmvRyp7EB/s+AI009CQzM+KAU7BtzvVPdItBJspUXrDTkz3RBLs10hOUaA+NQ
xNCqG/UDxy5nojwl5Z0owln7U6lHkKHtsBCUmceSJiibhCNJsRhnhgWWavRORPOEYkOd3GK2LIRe
+aTIIg3JjJjzKGN/BMd6W1n5DFM1/Zud514ssEDliGOH2lyTVX6j/LSZfmPzyivNO5IbXzBP9VVg
xapROGb7h0AdwFdFb2O+BRh4GfYsw4wL/SiW5THyLL06lbtYlMzS4lBQIK2hgUt7eqvbamhR4+jG
IrDGrTu/fBso6ak6IMfAxATIAen5iZYPLuBmikOZJPvZHnfomQVEjz+FyvKPYQZJBLJkCEPKfG5P
Jq3j9ZjAME/A2nS6r1bx3ehR3fgfCpWgIPhXzqLSJ6GA3cYcGIBI+lQDAEsj8yoH/X++NV14eWtQ
1BMx0ofqNBubQJoLnwYOMaoqAMnXd7a91RRZfYAnYqSPozqla/RGhtitxgZ6nd8bmRYwx9mPypOg
41bpbs2EYaIaMRsYRDDjL13exAS2+5UYXKrAMhjM2y4fv8wZQEWVrSGBFUnYendQUF6qypgbP/9M
epkMcYYUL6o61yNzEhQVNu3jZq+LrYX+lcx5YaVCxoKJDNQkpZAApb0+TV3MlwFSFBuLmHumv6+b
yZWIF1E8hmkxgYwh0I9o60TnzHHUtLTEYWZd/atCY6qujLfMoLeAiHjBKy49pr7bRb/hBlbydUBi
YZYGgNUYOIM6nl9iB4YoDM66dSQO6k4Nmn0C5vLbMVDD5NBuDUutxIzn0qR7BOnhLJRG1NFYBMZB
D7Kd8aDfue/KzvTZPt443KXmn0tbHuDJnY51P9pExTQAbYE+x/fLgpoGRGfTebA/x9ew2KZzWbJt
St2kLxP03ngKaKU5xu7z4BkgonCpFRTU9q6ry+ZNSs/MdEBFhcywjnrTY1G/r/3SJ6+Gh+QlUG62
bvJSO89PJ5mqpi7FiLYOJvGTl9SoPaYEZlYHHfbJFZxxaF4YVzYCh0s/di5TsluGkdp5ZSHCd6fO
L+J9kWHyavKZe49AQiWffn9n0mRj4rjghUvBwh7Rknp2/0Uv3yqsyZPC2cXNoZyP/bQFniMBsvyt
M0BSw2sHpgFmveRbbbCkiXX5Jd/0512iefQImj8/jrqD9lT3PlC5yL7bEywUbdztqvqcipYuV2N1
kwuCZiIXYbyvdjTsvDbxs9cmKnd0524ki2v6cyJObhq1haMSMaG1aOzpDd/ne32vhu1+K31atWan
cqT42WjiacxGyEmiNtJvsyAO4ht3Pz6RYAvdbDEe5yUKjLT++/HkEoVZZMgGWoiqy79c7XdrjkH3
cv2RXzo4+E/sVkBDQMqGsOfcflFRFHqjFyRy1d+THlTp85ge6RZL9cq3QdkSnGJACcGogiZZroxO
Ztb16HOk+VOaPAp264xvxfiiO4FV3yjJxqjRpSvFzDtqSWB6Qj6Povf5oVxw+c5MVXAo0fhCqw+x
qe6v39vKcgpkLDQcCBSBMiTDjhI6KTH43/qo4EnoKvfW9GzYLRjlAdPlcF+xohmAwMCc3JC7fBBJ
J7Bji1wXFLhw4x/qeeJwhN6YCovhBMY0D0wexMguuOEgk2u/p4ACqjOA/H83LOxKzVvotWu6fyZc
yugqq8Qj6/CkQQEeoC6yN48ovQetnwZbkyYrjhU7t8t8ugnOXUAqnX/DIiGaVQxxFxVz4tPykLRT
YGTvoKq17Mfrd7qmnSB3QktlIUrAgPW5KMWhqMlhZCviI5rc5dwoXqvTX0bSJZ7dundtaqHfPlZ3
YLPfipwl5OYPA70wS/1XuBRA5E2cle7I4si2byqOnezJQ5nXGy1vrGbYy6+U7htWey55tfRIV3af
Pzv6dOjmfhDzWNLLtNRErV2GXmfPjHQ/WjTSK+e57wBCJxL+vWDot8aaNXmJXn4OP+Dj6CbmDYG0
Bkhb27GlowOZOGk4FUM0s+xo1W5YaU14/Xgr5g0bkQtTNNq5SFil0DMZK93BnsYY9VXt9wlWHnSv
ZQ98i95gJZA4kyOpUEsZKXOgq0dFI8Dw9iTMhwp7XDUwUgvqoz9w/VjLzUhG4EycdHNYIWr7Ehgr
0YClF7CF7Uli+DHW4a6LWXPhJjoNWIQDTJYFmovzl4G0LrOKGgsp81fhIwnaJYEVZa8i6Px0Z29I
WzuUA2peJHUw3vAT58KMCY0us8TqQpG8GON3FZMOavZr40TLB5dv7kSIHIP1oLiuKgN7aPGL8gft
BT97Ir7hxYVv+ohKgs0oaPE1FwIReGFQAvs22OI4PxUpclBLA6gAU+YKjEslhFfk5JfT23PY2I31
lXBHeY7pkPkgdz1OMfl2/cgrhhRb1f/+AOkbirot1MTBtL9JgJ2OWoZC/WEuHjvyykm6YU6W08in
XQAMUBpCTAEM5PPTliNpBVdjEulud9frwnfVdkPEmufF2oKOLhEGUNB5k26052QgdTfTw6SIwp+g
pC8zGMB/TnmWPJa9SI7ujMKXKXSX+04WmzU44h378xUcAy/Cxt46lusczDucH9W0SI8KzkAPYNAD
Uk3l6YPrc+wQf/rznYmRAjSjJO2o2xBTDN/q4htAFcsk8xn7Ym/BNq18O2vBUUeTGRGaoS9u8iSy
IFWHukTfovpsjI+92j528xYFxYo5PhVhSHdmJKXLAF4wRjaGRbEmhCVBG+QsrdcYW8S5G6eRA9uq
6RLAuaj04GTdLUfFwTHam+ufZsVg4TQLDjBKkyAnkD7NWKvcwcosylAzC4rMCs26uJtJ9emuABTt
RIwUdNUU2/jDUt3mgh4GvXtUSuTjyRaT0ooLw9CMAUuBWADEidJp9KxnBcBcx8hwnnQeZMZNAQ9m
8bc695NPwu18+H5Iw0Iwlg50OBbpETdpZVHEV23UVCiNl6/AWPlKpuLGFCAEHkHkNMQb5YxVhQDr
AjqvGPlw5H0bkelNgpAaTYK2v+lyFT1fd8M0rSrEiYjl7ycviJNCjNUSbbSOE6K2EIoKeC2bJ1mJ
VwFGgx7vkrOBmlQS04LWkHUjHKXCfmnpX7k97Q2Ejdbg8cQKxewb8eT/D6qOWj84XsHaDGql85NN
heW0okEdWTERBsz2DYBXfGq8XJeypoJIRxdOYJgfTJGdSyGai7nPHMV3pv2u4qBWb7Sy9FIdjKsP
jrlBs7pWGgGDIoB+UQt1AdMhOUYsLaPVlmsTzmOBfs3yFfqoml8rNoQ66hRxz/0B8LS97vgO0OYH
49kahtBAdqDWP2Z9C4BqLRMAJzrw8FCctZZpi/PT95TDTc1oKmEhc4e6ZVAYX1O/D5QgC90s6GNf
fbh+32vx3ZlI6QrgIJOkHacmmk2yE1MJBFkg9gqOyvDkUzf3c2DY5s13Mb4lmR5hxXNDr9YcAhYt
F8hIIOdekI6npVnZetolB5PZQZ/pOxVMDWXbB4BC3hC1EgfhrAhlkeahvi4j6NhVNTFWNMlhIMmB
NbVnmC0YDDrqK6l5M25O9a/Zm1N5UigksJODFoaDu7Wjuqs9p9kI7FZfy8mBJBPK9VKjI7BLongI
tOSu1J8GE4hb9K5Ts0B1fl/XldXrw0vRXAvLfABUPNdOnnfGkAxIBRrAsNf5LzE8G9rtlD2UWzCE
qzpxsnorWYE4FprqTFp6KHm2n0mJ/thUonhogFyp1Ix0wy9I1hRtEBOrdRYGj0BjhFRYPticaoSN
k3lctuBu68R2M28Yc3rQy/jddIsRkBiW+wLy7N+umdkbWikd9kO6AWO+eA3AcliSdEyDMl5zdIk1
tSm/WPMCu9g1h7ao5n1bbbVipI+IktgCq2gv+IPYwkC97/wjqqLJWnXizhF9fyzOKKEpUL0BzHH2
UtrlRpIq6ScMGLDM0DvDQBd6Wmh1ngvTBlfo3Cgx0aLvMbPpCePAVfIQo8w4mN/MMt/6khcCQVeD
/8N1YF0SUbl0ulozu6RQcZeqTrKviNdeGLjygilx77Syyb6Wg/uCTXG2v/4yFnd7kvMAWx3Tu9jj
xWDe8iHl8Ux9VkvMwc71e9aikWCnOwcMw1W9Ud6WbTXE4FBoRqKL5i4xjHSdygDUpWLUjCMPu1s1
KAIn0u/6ALj4expseYYLRUGjELhVGGsE0NOyFXr+7fqpcFvOlfopH/v+ieSEHxuufB/0wZ9mlDfb
vNwa8r+8RmwvQqACZDhwHMn9z5HYzOhq1T1yAQThvNgV9ez11Ra46MrJQIaFYU1sIDkmzOf5yaai
NOp+dhSK0cJqr6TaYchSoApMzpNN/kotvrX9vHIuJJcA54JqLOBP0ncbc30e+TjEx2a5t3YKs3Ty
UNjcMCQXYv4OBuFCXaw+XRgS5pbCYHZhHCfnxxAHrPyTKxuW8uJ9LSKAMYa8GxkCHtj51TW2IDWg
hY2jKJsb9RnT1lFnOwEW+zOgh4Cv4pPvCtkBvhIKgwubjCHHQypjAIEYLPNY9M1O6Zp7TTkWztbU
n1xOwJQw1maxOwUrhUWWixZ/otTNUIIa4V2xORg35mMc3xe66WdYuzGoemCJOEyjdV92/e5zB8SE
yYJOCHtsARQWYIjn90l6Uxcm8H2PICnPqgfrWx1vpI6yd4GW4wVjqxivClPKckCNRc2kN4iW/baL
cmCRntSxfTMrDaveyqp32FEdyk75/bljwcdgnvYDuhfpnSOvAJRtDRZspzGPecW9ru19gGf1WzzK
steWhUi6qNU51yqrQPMjrtSwBLubk+Q7G2xU92auhvFPvTY2LlNWf7xf3KG1xOYgiEHp5/xzAVug
a7hbzuhFdxn1imQE4uIEbJUpMM3xMavGeyxvhdcv80I9ZamSkiijMVqTYwi0IjCJ/aqg0hsMrH+o
VeSVRlGgcVBb/NFhzuhZbooWa1k6G5784rKlky9/P8lrCQNuC+p9+A3zjMqvUoYpFm5YnkSlYoUY
BAMmEgYWHT24fviNG5fLRUh93bRHPJh42OIDLwMGEDj4SwTW9+vB01onVK1pw5uvykT1C21KbFxo
svbmyTRVNeh4Ek+Aly4DAIgQz2Aqup0xlsNtzevFVndUNt34xEvFFDEZ9i8uObOLHig9bbN8Yiid
HmZqeYPCIlg1WfX9+oXKzu9DEtbFkWuhrYZc/vxDMoLCwdAsh6NtGSYOFgt5fpd38YHXpY8hnefr
8lYuE4sYC0UoQgkQh0jysIwLcLtygLzWZMk7y+rUK7Os+GILNt1UU4JnZNtNqBnKlulbPSp8FZwh
bOsFUxeZ41rv2hYNSiBHT+7excKEAuJb+lYPr9dPKWfuHw0SzAr+V5ZkjPI+tpGcoBHssXba6Q7o
dZV7Jc09jaZ+6eLpqtZtx16BXkTayksZ8YH6t+EuLwJEfFxs7lhoYMKJAeRUumwtm1K37xni7b8D
xF2+V576wNiVOzewP/9lz4RJUU1aN3juYwFoPT5jT1aB+3/sHBfDr4de5B4KJhvBx4ohRLsdL8RC
NAWYC5mmBciLRjPbCS450aZAL7Rdlx+NOPdRKvA0LGLXquqDy8Wb+FbpYF22CVYjBXOvuFupNloO
PZw1Bm0TjyCq0owDAcNioY073qlekt5xID8IxxsKsWEB1yRjNRB1AjgebKookulNOjtvEgULHZgs
QIeq2jtVSNPXOfdbpfZ5CxDM3BuxeHxdpS8tPiySBvJ0rNkhCpOLwZZBgetppy1my9Axsq3Yi7Hc
qw5aMLhjqIJanR3Aj7bh7ORwBVkwpCJlREyERVUZQ9FV8wJviaDtTqq895WJfE/qGTQ5enMUWrwx
SrF+xv9Kc6VMQExFpRIoEK62KnwQlYYKv6/LwKG6l5jpjYh/iC2auY/E6TRZxBEd0OS46AYi/7iw
iANQ5nXw8ihY5x9GVftelMWkYHZ8GHKvp5jhGAc2IhzslTL3lD7WHjUl7rsjyKT032rf6W9dniHq
SDs+H5yynyMOBJg8UPN2VG5smvYFdJTqX0eKG/balLKdCrC3XZnPgNAqhFDiG+Csae37ULdxhADC
uCM9AGB8gtSzC3rAudGdMljj/YwXdbA7Wh6vK9eKpQL0N8CTAOWGrVdHLmALpqRWSWKgGHSzTTDi
h9kOND+N8TbHv6z2qEDG091Q6+2D4fJcAa6IJn7HOZYU/dmMOfYver61DyYrnwWIJYxCLekT/qd+
GPmTIAftWUw42IV5dKnhcQajqe6zd5VslTxlxyTLkSwnzew+dgeCUe8UKafxtUqjwvriGoFQPvmc
MDCK6SSMLi8EcwhZl7jj5ESoIdmwHCjAdAZg1+4Ky8ve7XKrLiFHL8tUF5qxqoWbUy5Z81x3TLXB
YGniFYOxo0Qc6JSCNuS96euAta90VIOSAPlaIztujf5gu95MLL90ND9hm2uEi5c7fWB//xx4QEQc
qHHJw8YUARbrFI6fg33rnZ6U3gAQZA3Dzak77QjtgpLpvtN8d8YG+xi9r9EXZ3S3nPHqrSxlDJRt
UJayJI9haEWKVwWmAs92fpjpUXcO3FBgOav3xFQ6L4n7Zyupd3X3RuMZ0z1m4Jb8L6Y2pg+euQ03
cvFrACKCpAWFKnhQ/EPShAaw/4Xj5uaRzfez8iNNg1bfWMSSQ70lydRQLcJcGqorKDKeK1vTKior
8DapVyv7KQli+5aClpKIyqu/z1YWXrch8olkccvPOdHtuoXrSkGxST3yNs+Y3sj2Zl5+0gsuQpby
HipSMNqoEZ8L0d1KHcy5hS5lmL3GAs4LQWetS1y/BWpm2+q7Kku8FI74+uE+KpWnSoyKB2I5wOMA
8hOzBbJgljkxS4AzS9GfcLFhpIrdIBrP1H7FdnloGvdr3PxFstGbXSswGJZxE2o+qsw5IGB4tvrq
S8GG+5GOX7j6YIm/6v6TxFXYu1CwjYOABBvjiEsuHBmYKOLOcCvQJKcBTuKZ803yTvjWCKzspGUx
krW0WdMrXDUq6s0I3k03itktaJBU/iclB6ufPHUrAZSHHP8+2bI4jr40wj1500iraxxs1CEyT79R
Qv2qPRQKhpEstmNj78Xuz9LWPTN7aDDRc/3Ly87h47j/ypaHmEctKVWUqQvkRY3pTc/5dIj7xkd4
abCn66Iub9ZZBmjAcg0yhKVyfa7cy6J+N7oTKhlpWpJ9gfKYV/eDDlRQF5wItdkvWy9av7MHSwvG
wmo2GrAXTxipITrJqLst6EbgWDv/AV1Om5J2iXlsihu4Jxilrt8I8S5FICkDEImFwg0QKeT8E+ES
6AyKRUk75iEg+5Iqx2HaAgG4iGcwwohqKEI7YPDBG8rRcj1VNqi74/+U5tMw30+PAB24yTFR9tnM
axHmwKMj3UOf+KJlqrbFDDRfCOumXdbtRR4xcUzjo+UiXG0+q4/o4mBpYGlNAX/flGteMy0rjbnE
QPx56B2fcR/gSIX22Hd/rmujHH1BDYBqoLrAU1ZcYLFKytDCiFZ2hlO5vyaC2OCr8a0UG3HnhTaA
eAF6jq+EJA58uJLGl3WPtDJxUL8eyR7hvsWNnarvrh9kMUinptvFfxjjvBpGaGxga8s0OiqPawas
DlQ/Y2cPzOaHOt2C/ZNd7YcINPJUB2AgNroK5w9Hnbp87gb0uZhKdkp/tDpMmdBnmuRf4vgrkBY3
3JFsKZAELvDdiNatBYFEVm8FozrOoH18Gx3E1/yhHIKy7L05frDcXbnFx3rxnBBILkMmgKiB98UD
lc6nN4AqihHenRQytCeOQsbS6frkc1r6MqhSw9Gig4c2nRz2JyIjahVTlP/bn5Z4Gezvc/WX5dwo
ZuQkz9d1Q1Lyf2ThcMaiHBdKXtO5KEZiVu+T2DmGV43vaAk5W9sPcs3gbzGoty1yMGAtA5sBTQhY
SLqo3sf6AfhkWRfVw2NpBLz2sBLA2gen3uqqSU/rQqQUjoECcSimRK/eVeslTfihByV6k5WfM+cX
UiTFqDNroNyYqndQ6XmaCiIz7H9mrN0QIyugLOcjPDsJLrFLVY1KgQvUC3/ZJUqCfAjHX9k99Vu/
/1ZkG+G59MAu5EnGj1odJhw6rXpPAdI6drf5+D3F4FNDv9jZ3ur3bMusr6oI0gCkhRrosS9inDJW
UsfIcUKVvPdFWLlfnemmzjDvBxpk9qpoYe5sGEYptPk45LJIC4XEm7vAdzFSVKTrAR8vde6LNgsU
oAlmWNo13RBEY59/aKeylod48gF5P85ETcfq3eau56R+RWqvdHJvzjaynrUXfSpIynrQNgSDpIVD
OdUvrDyPYHHOuh//R9qVLcmNI8kvohkJEjxeybyKdakOVSnzhaaTBO8LvL5+nerdViYKljD19vTY
tFmqJwggEAAiPNy9VnFVUs2dsL0oXxpjdHh5qrNTQd9L/gYCIN9Y9oOmyvxJRgQaaAA31gMMf5vC
1EHoeQDCujw1FLyPLA6SFdbcNH6mwi9JBnVhSbjax0MZGTnB3FnWbohuGtyn508WRcLg+197w4Uh
4dy3skSjLOrLU+zGQZ7iJYFXf+1tNOSerltaP/ns8F99/MKS4HcgYOSZN2PySjSFDR209GLVU162
dS9sCC7nliQFQQF8obLKjdYCkcjvlnnc24URgBYCgs8siJJvaFtX1D8l64U7GtinUK0As5v4wndT
Dcx/eoHTa4TqQ34Yzfexv1/Sm0FF6Sw5TS4sCe6Om6iJQnWGXZXVOxppfp7Xu9xSsVupzAjHCcQJ
SJzkMFNXr3YKBdPCz6LdX3sEWP0sNAjieruqEV5uJ6daEjuO3OK0GJ/6LmE+IGgqOkThPrh6HYp5
wI1aqBToH4TmaJxWE0+c4gSVFd5i8YG10t+gRKxx3V9U2VupG5xZI5cjqjDakqEOfqqnl1RH8WFu
fcP6xLVgViGrZL5+MTIhGCFbxzsknYqTx9BMBaITcPtu2MrkHtTD57TeOcZ71LxcXzJJBEQZFvEP
JTSkNcU6ms5ao8rbvjiRut1A3sifRxCAMrLjubW9bkq2cuemhBA4ddpc5ENXnNzW8TuX+hzY4wbn
FGhNh+y9rBXeKPP4c3uCN+asQNkgH2Fv7rZFC3xVM/pd9JcKQ78d8tyMEAYjt0VuTG+xbPRbbyIV
mGzq/pv1Xrcq5U1JwL1YKyEYjgtPpsTAWnmoCTpFfJtoqg5Nmb+fD0YIRhDTcQFMG4rTQO60wc+q
O68lQe9tMxD5XHcHlSkhINXoT6g8jyNY2F+7qQk6NEPorbeZCgZuGEPhDNLdBT7OFWyP0ARWwcud
7A54cDslzLEspOlxSV67/FthBiP4M+Ee5GvOB0U+QeaAePyANWIV2EF29dJkVrhj6Y40P+XesGEo
/4MbZN9q3f76RMrcwnKtVXnThRSDeInJtS6hBanzU2yWmx6YO9ZrirWSRYlzE8LWZcWs91A6zk81
ngMczBQl2B/NLPoymipyTqkpXMcAStEBABUVPl2WoF405flJn+b91IaMFxAYSFCT1czX6xMn80CK
ki9xcMyDfEDwQGqP2E5ugomr2Cazd1Z5l4FnvzLvkGC/bko2qjNTYv9cXSBBwposPzGLvHaAk86W
9m4MkO6yVHocsjALwBheOh7kowxdCHvlWE19XWjZqe73k/c4Z1tj2NDilluBplJYlHk4sEPo2EJK
AYxUgoebSV+MRcLyE6+/G1rgNKZf00/Xp05uA7dzYCGQbhITQNbUFHirOdlpcsEBMI332G5+U+SK
ACF1hrX68Y+Z3/Hj7BU1WW5cO7iHndBZDEIb5EMcf4rGtSEnUyk8SJfozJYQi2KeRpOee9kpgT4k
8lnd0AUx6YBP+mJ9Y92w+X/N4O8MwNnQ4jZOu6Gk2WlAHtBj1tahfFtNRBHuZHFohTL83wwKzsBr
He8Mihm04mzTG/0TBE0P10ciXSRo0LnI0eH2Zwk7torG2RzcITsZoDHl7mYp+iDNwti5H1S1Vanb
obEXCVSwBYD94jJ484HFHMzy2WlOI8CZDJROq7sqUzE4qcwIB67mRqZXLUZ20mvvu+bG22YZoFdv
p4rKtTQAnQ1HmDn0daVmlpDsFOeHctzRIkUp77npFZtVYUZMJkVz5sQF2tpOyeg71eSD4b117hyq
GI3cD/5dHDFJayCBDljulJ3MZDtWd1P/E0UcMv6oPUVuRWZoFSOEz+EZ+KHA7hVl2dZ2D5+mUHop
fBIdavyTaQfc2l/3bdnUnZsSzlhzGcq5XXh2AjVwkPe3KVIRebybOgVfjMzjzu2sv59Fg2qInXEq
2my9r6InMBwrclNTFW+5auLW0Z5Z4ZDO1kgHR+gaFsRlaA+HkXQ7C/xBjeKp/mHicOsBpTF0qABh
BT+NEHdKwse47ZAsGpovdQROmG95B3yc4gr0YUCCFWF5dOa5PIlhBSoQRbWPkjfbuJuWLfipr/uB
WJJFdLscj7BAHhhRGuTosUBVs/EgwjMEtnELcfVNOUEm8Qf4Lil9qJkiu/fhUPptFgU3D43BwOcL
h9LoGZ2W5HB1zdr27JjhXOLWtiFbHSSbtQrSIF+0P9aEh7VTomWQjfB2K+vuZ5ZtCw6+RlqEvKkU
h4bUFG7gqFYiFYuM7KUrgqcPOvR6hkMDGd/omTX3kQOShPfry6ayIgyoidjclOlqxdqCCykrnlFX
sdKn61akXggIkom64aqjuP5+tq1mEMRlA/XSU+3duKCWLx5R0jbNF+DkrxuSDufMkHAuZeiXy/NY
S1FW2ZvZvac/gQh9JIpYpBqOcCrlgxkPTRrjrppsyj7ol8zX9D2vb2IlhEPm3mgOAXwZHoBkl+AF
QxcNOhtBquREJjAmh45+mlDcS56bcjeoYBWy2QMTD/Jg6HVB6UFYptiCSgLjY3qKAZ1J+dapAT5H
o5xhKGKffFR/DAnLNBee2ybakGLTfifmLjcPKIL4E/i8h13p/fp7nzgflbBadcGJNWSYQreBlCkb
/SbqN8vX1C3/Q6wFV4KhI5yDpEF8OE81g6GiT5EJQ/85g2LovFkxhIQNuO4prizSeHtuTYjsuZEX
JQVHx4mZejAuX7v8wVueNPolyd+58VIbe+PnilT7D5OJ8j/Q3evtUgTeZHGf2omJlQORbFZC7QKs
W/0Wy6m4lUtd8Y8dEWTTuHHloUCZnhZ3H09PCSQNUOpbVPdYURL+96nlnNkR9lfekSnK0wX7a142
JspPqfFmAk5dIS3r5Jt+ueuj2yrOIQe/+JEZ9MUb7f9DODn/BiEGx5XFbJTd0pM1PcbFzTiGIL30
TRSfVVgb1awKdw7qlXgIeRhtNExBd6IppFc8f6y3151EFh/PByS4ZtJB8il1sHhN+j5mmyb5PjuZ
n813lqpaLw0kZ8snXDomim4KqHYh3vcgbsq3yFX4nXHXN9/RCe87qtNSNbB1fs/OsZjqY84czJ+x
PKT8xeb36bKdjfdZ1ZctWyg8FFHIA7xxVbgWDOVtpLm0Tk8ZOjcadj8Ns+/NPohCFftMMqJVqAQ6
oL/V5sU0xeIYyO+0RXoqoq013VgQVJvAuJDd29bNdaeQLBXw9MDrgdoYIkfifbeaxoK6c5uebP1o
6Td9utOSRwYQavR5yhQOKJk+pJBQN8f8oZ9XfHBnToXSuZvifKFbNFL6DkBEGpDs/HB9TKJGxBo+
zg1RoT8BQJF29EgGQ+DG6Mmd4R5S9yYxN9b4apjTZsqfLJR/i6EMYvvQrcSBw60xbQsH3PfdpqPf
vVZFsiod/Pr2Bw7I9j48/uy51eloDezEp5PHEbxCd9rF+VEx9HUTX9RR16GfmRE2OU+dJLOsjp2a
AqBPXBqr3agZAaa6PaaZgYD5wya+brR7lx24+9r0ipv/RwiI8AXC5tdImxmc4guKedtMvb9UKXi/
N8PSBouxL53dbINJsLltEyCFFM8d2b45H70QCRrDyqwuxSQ7xpve+UXX70r+OYp8mqjKkypT6+9n
QUerq7j0mnGd6Cqomyd9fEZKZNN7NPBUCd+P9QbcM9HGBGQzmp7RoS4EHm9256iHUNKp53PA48yv
lzJIZ/B7amV6A0b8x5rNfsfrjTaVb9ddSjLQC9vCOVg0idP3cwnbYIAcupuUnmw0JrjLblxUrWqr
bwjeiyYmtK2DOgHtPmKEMCJUQAg4aJEnS54nZ3rCc+sh8qjioisdEhLaawEHgVwE8KK5m3VmqyUn
aJ361XCXzM82uau1l+j57+fOAs4QzaeIeR/yfhAZdmoj1mEI3IwIelUQQ8tiycKK/7puSRJe4Bce
mt3QD4t+N8EdFyiEoxjUw1LRbfiyB2ePrzVv3Pn7HXZhR3gjNJo9VrYNO3WRblpAC5NPBIgNR/Nb
rjiaVEMSXghNPwPKT7vkFPc7o3/IzM5vwDWeaYrDVuZ0ADoDNokyB5DIQsCqKTcbd6HxCWTLtz1p
cSZ4Ye6p3iGypwFQzn/srOM9ixilw13GHDc+abwEbqz0k+VTk/d+OU1oMnqYIdmKnvVgSO+b4cd1
75A5/LlpwTtQ04PS1BjFJ8P4SSFkyX9E8wNxfS9SHL0qQ4J70LTQ21KDIT4doGC0Ze7eAE2U624S
W5G2lbkH+EgAGQZFCHA9Qky0SzSB2J0Znya8wbnt20hcNA5KRu/X507iHmi3A/UVqGpQBROB3JD8
GG1ueNoRoD+ghvbWZATGsr1uRDJvuOKDzBehdu1CFny9GIqkSU10bWKmxnzxCyv1i+9a9FxlqkZK
hSmxehgPZuoQvmjHuNs19H0s3GAkARm/m0zVkyGdOnQFolMUmjKOOHV9G9l9SwbtOEUeSh6PnQ6J
TkcFzVh9Sjg0MHd/rAg+BxlgmuP/FQu0MhUbNzU0RtBo5HgPNTA2KkicfPr+WBNWys3RGQJKdu1Y
Zv2XCE3TNC+Zrzf6EXLjR8gv7/6LZ/xrT2Ry0Keisia70Y4UL405cjZRlwHQ095NU+XbTaOI74ol
E28aVUU8AF1a7dhGfEdJv6GgsjTz/5BIOF8zS7hUlDbtalpiFgdzDPRu+cLJW87QtNWoHji/XzCi
eyAFDdJ3dGOAe0d4XVt4A+ie5ljPzehANfA1jh/SyA4scCQN2Fxzc5tR7c7uXmu0WkbRvY5H3fUl
lM3p+RcId/LBXRZLgzzZcTT4Vjfx8IFGXlGpsiayfXBuZv2Ms/MlznDrJi3MxOl7bn2uIf/dtAfO
NkP57KkKP78vFNemVTjNioWb9tRXWMHODGs724yp+dIuk++S5JBrX8sBj4vmVzJaD11ehWX1nNfG
gaZ0R4cKS27Pga3lCvy5agrWzXs2BcBQDwmNCu3YWGkAoF1eeCEYioLUHH2O0lS+qFSvZM8dEDD+
cS8h+uSRzjWbldifo71NB23TWDwYO0iYVU6Y6OXOqOtnDlUzkLdl0L3Dn95fdy/Jk89BBXvtz8HV
Dx1bl4NGl8zkopNdO1rauO1mduOwXmFCFvTOTQjbta+GYZliBKGWlwH3HtrljtagGV12larAItss
56aE7QrZ+NSxOviVtWLFLDvoXbZjqerSt4Zp0X1RwFkp/aBTDiTk5aTVptWVbMGk9WZ5Mw72YWCW
rwMnCRBZiIN6w3vjRSmvIfFP/LtgNNehXID/EbYoMNBRw2zHPdLmqUKyYdq3uuV72e2Q3tJE8RL/
aAzQNDTg4kpBwdD4gRMCzAgTqxd61ECk7zghtz08/N9ZfBtHr7Ol2HqSnC1uLmiuAyrDwmEvQoX6
oi2MkTlII2UHYqBrIP5J+mfTAVSyG/ZDDAFmRCN735HDqD1OBb8Z1InjNbNzuayXHyFEpaE3Jicp
kctqu2QTxz7wPhvibOxO30f1UzbfJvl+Qs7n+g6UnDGgPQC2Aw3roBj8gCOeQCFXkxhmabRLllu9
vhuix7h8j+y3DJK4Md+6VcjoM7X8vFQqFckGbYB/HGycMP/hhtov0D9rqlk/4qrl2yRs0n1cQpYo
+pHnP71xU+a5XxqqTpiPO2ilevhjVQh8uLHkVR/p+rECB0hnvzj9r8qAGOqB8ZBraMxXFTl+V9XE
xT23KFy9EGS7pI4X/aiXb268K3oWQNIFIJcvWlkd0uF2yL7E7ZeFsy3UbfCm2rrWCctOgQle2iJw
ZnKo6rDyDkOtuqZ93GyYDQr8LpDk6MITd/aYxyM1p0k/gjIztwKSPjTZgrRioFs3Y/2u8DeVNcHN
STS1pBw4VnycD2hmtzkodOrHXNvUibZDk7tecTD7PEGudluzYBgPHhgFZs3wB+MAjmBeLIoTQnIf
wAQgPQXVcFmHHkVff97btX5kde9XCRgzysBZgMKNd10HMubPTCt3pRbU5QO3b9rxySKopKCvjt4O
J8X0rCfeB0c5+xbhuBrbjOVF2+rHqHtOI2g4gzsr25fTc0fsVZBSX6rA1ABx/Xzd8MezC92rBK84
UN6A00FsWWDO0E/MHMmR1KY/DTvNa3w87q8b+XgWXxoR1j5yaOEyCBIedcP1K+u1ZY8RArzVHZr8
6bqpjzcLGzUIsH0g5YOILj4GaIYmqaKhxrHm1n3H7AfiHa9bWD9WWKkLC8JKFWDD0rTeNhA4Uw6l
21sztr5ndb5nhYolXGVKuFiYLsgJnNQyjokDLeze2y0AsUaeF+KcvLk+Ksn2xKgAHXXR0byqvV5e
LgC+GjlkWoxjad7FzS4Bds2Yt2VzF5GDp4Kvycf1rzERa8qquKNNhHGxBVwX9M4wC18ztb2rSiJJ
vPt8VL/zW2eX67ZnGnq0MapZa29LYnyp4z6gi6nwb7nT/RmP4BJay/A2YHCJaG536AHa2rMKXCrZ
Qqt+LGgD0SMNVPj6+9lI0smrElBzGMcsvi/pXRwdXOcb1AuJp0g0S6cM5Gfg1AHDz4f7Xj05vWUi
+/ZsQ211mPeE7Yaq2F33NqkDnBlZfz8bjUFyEDvjagkw0qcEDHKsOqYnPTH8vzKzsgMB247WeTA/
OICEC5OW8wxYsjo2w7j3yJ6QNE4Clk/xHmB0+nPy9H7aXrcozN7/WlwpKNZbOtqzLgdWODV1hqzX
Q72bD/0wByYfvpQZ2Vw3I8zfP2ZA7Yii3CrILLLlljzV2KJ1eugmrd9P1n5GQpGZVuAUKpo26Yhw
F0dEXSl6PzRINalhcAOmSmvZxAkPrNG6t6tJkRpd48tZVP09IjTmr8EHmUvIrFxO3MBMA5JaxRxG
LgQkl3iTj59KE6R3hu1jR/l4tAZL9fn6NIpFqn+soiEG9RRMJso3l1ZLy66Ksc7n0LX4jaVZSC+3
6P+ay+kziCsB4QXv2jAOLw6B0nE2qTD30kGfmReCbh4PeRIRDNrrzE2CNve0fuwMkJf0ul/Y38rK
3fUqXVKZ6wAq+n9DFvEwvcu1ShuwnsxG2W+xoITqbWP3B/DeCidVjM4UHvllnVUJ6BbmsC9BJsKe
u+kwN6e5owet3BL+MLmxYr+r1lP0osUDQorEMJlUr02abZj+GFsjyMGgxq4NQV/9itqXHFyd1/1I
CM6/3WhVu1xx0qBx0oVzeuhzo7fHRg9rVLJ6vXhlI8CcIEQec/6pbpQ0wcJ588He+vtZ+LTLDtpN
MfymNVPfsopgyvS9w4DLdmy/NkBFOsZIXmvb0Yq2Zg/qNarfpNZDaan65WTRAXIqgBMCXIo+GMGD
p4YsS+nWRhgb+mYwvrVNHqSL4k4nc6QzI2I+mXgJlAshxRKWtXsg00lfotelh6x0N99rMdtCM+nQ
QFvq+qJKhwa4JEHXAPqfRQwjiea0qXWXhCCHyu6Rwm7DeeDxrpnSTrFTFKZEnTqoEkNVeqqMsOya
e7vhfjsnD23x7fqApF4D7hOI7eHGb4iXIR1PbUgJYucT2u/Ac3ajTypRBvlA/pgQonhFFyOJunzB
TCGHi1a8xZwCzSu310cicQhchiDisyrPoQgqnOuobE0Q9CmNcOihUdjcMbQuRqzyB/tL3ewcSMGm
irmT7PCV8RcPCryTQbcrnOuD20ADfm7WFUo2mvd1HI5ZUd56c7ggVl8fnWSd0GnhQQUVJbxVgOVy
dxfc0OceCDEwftafrGRxd21eL7vrRsi6FMKBC6gWKu8gFsLZJ0qujsyKTba0Btx72pcphRJYd0+r
Y+e1vmkzf+CGn+XfO0M/2DEPbLRnzcQO2uahiMqVDhco2x8lNXd1X2zdxQ7AIZqbf3mzXiMdMuCA
yRsoaGJChEinVYwv7dIboduDiXtI7G9YpuFwfS6Et88/RoyVOwy8XvAmYcKNyCTN0tQk7FHZmTAF
8U2GwsqEqhUgI26pMCfZJCgBA48PJQDAY0QlgMxtDK2wFj3Ee38DOpHPfUECsHQoVljmsmjeAjQF
VVrcgoVDKc5576IxWw/7Rn/j9MkGU/JimDcebzdZpkqlCgm9f+bwzJqwUI0zpFEZtQR1FRDIVU2x
n2zPfYOI8LBrShBygh17OmAFIMNEujZ0dODOry+jLCqQ37I+0PnC60GICkWWlXpd4iyam96H+ksM
QcrmBW+YnTk+s+62635dNyidYcCXUc3HRrJc4fYIsaJ5mmoEBdP9GnMIaQPyiNa/avhCHVW3uOxq
Y65ifcD/IGsH6aLLqFDWXuVCHdwIuyyGWvDsR0gT04dYR5kITcm9c2enu4Iq1lW6NXC0I8hiSkEx
dWmVDhoFRIeDGdiy7qNln1qIeLiOk3oIutSDtEm1uT6pst0Br0T/MyI82O8ER9INyCOzGdEP6mR3
BXnMhvgldpjCyrqlxei3ZnEALsYDConwy3G5KA9bdLH0sMHtt3NmvC3i7UiTwMp6xWElXbmVWxuZ
FdTZUUS5tOUMUV5HXDPD1KSTT6zX2rAfkaT27YzuvbK4AyXUdkSETxxVl5FsMukq+oaxgslFX6fh
7KLYNFqExg+dhDrYJSZv+JmDRgaUgq9/v2bnZoSd5+Au6uD1SULNIJ+SCG8ldzmU2qQ4GGWLdm5G
2AJu1xCrgIhK2BTti+3cTtQ4eKCu8uIf18ejMiTcagttdIwlxbTVuX6rdxwk9PWuAx+1ab5ctyRd
IAgGATcIXroPD3kj7+sVyUPCGLXJ3AUDu8sfnam6uW5GOiCgB02w7KEFTCwdphq1cGt1TFDZm7Pv
OskPN1tO6ZDc5xnRFRdnmTHke11cXcCpCs7CS6eroCQ6gnPbDHMwcW3sIilehxls+ktUPPbGqKq+
yqKwDd5KiMejUxlsj5fmGspdExg1M5wW77VJXqmdUNiq79Ki2dpR/en6VErNrchzGxw/5odExcRL
jWcaNcPS+07GyfUZn7e8o8e+8u45APCKSCVi8H6frCuWxvNAtoxMvXU5PqcwIoc1cMbGndNgGMDO
1eoA1phLnGyGYYw3fZcmgeuMe9Z7r/OCxiRg2myFC8lOVxcXJLCQrvSQIiZlqs0CoCWcrmzRbxL6
g9NNE/2M3NxPzW6L886qFbgemR95eGCBSgkJIdArXA58ctzcM0CYHxI27kFQ7Dd2cuNq3O+UTLwq
U4IPadyZdXsY9HCokh1O9a1HIQ/V/PRQpLruPmLN+fdyno9q/ZSzkBwRsBxHMxhWHRyns1ft+rz0
XfhRBiqvmE4PZv5SVi9L1W117chnK0gTJ8h5odilspPdA7RzLey78GThVKqdrHNK8KeH6HS5hXCU
t/FiA0THNVgq06liAY2XN5NoKn+W7R8P8GJ7pSNe832X48c5aEOxdibhCImLLn33yIYBz+eiUcl9
vz7XkuAKjn88pUCZhSYO8dE2GhknSwVTxdRs0+nT0mbbvFDEA6mR9SW1aqThliREO4g1L25VG3qY
2WDNtdkuXbxDaqvgLDIzuM1jJCuJwYfHO7F63aVJaYVG7laHGn9gXy9sstAMVVQqpIlkjXBN+WNM
WCOWkT5zCt0Ml6ZLfbdIQ7TCov7oNIava4291/Ok2v79YuGphysfLn0Anq8TcLYv+hQcptrSIIyj
DyaoTX4kzthBl8FUps/Wzxcuf8Cy4GjC28vDXhS2YN8UjaW73AwzrNXGMiK0RiVprm+MxM5qnye6
7qd6CnKazK23bKzofQep3tAlJd2MhdaNihgvia1wHoLjGSpxzofFLTpnKbG8cNShNbZ8cm8JyUNW
vCS58wr1JA3ZyxSJd1W6RnY1vTAsLHQ7GkU6xakV1q0XvXoa2y2EHGrbe09qdEqQxfw85awLmonf
a5AyVMQgEYm2BkNUmhCCIFwBpzaFEB95aLKe6tgKk3iiL+Bif7TmLA+mdjm4ddJugHNPd6Pl8Ts9
c7KbfqiWe54sn6vcVl0uJfEQGCD85XkrHEYssJVwiTEacYfFyuOdmqADECwHAE6j38wvk2HTltnr
37s8iIPwrAPJsw2XvHT5aG0yTx2Upyqtf7emV1rkn3n/l1qRv+fYRpoHb1T0f6MudWllLok3phHu
RzHX+h2h/CVbZr6bplaFdpGcoljMlWV2VTcDrOfSkp65fdlClTIsRvaY2MPRM1KfUwgWUO35+tTJ
dsy5KWELp4yBH9irrVAHH847dzq+060FOuy69cRZaj+0jUn9nkV8m9Tpr+vGZbEYB5e7SmAgjyO2
LrtDmTtLM1ohH3O6j7Os2IJ7vg0NRlXkelJT4DbDc1BHPVHMFSWVHc9TjFtXbY2BOeJm58UBGpH8
6yOSXTLRgogeHBtCPXipCafY6EAevXZLM0wab5MtdaBz764x6zuXZw/MZszX6mEzxSbYOattaqp4
HdaNLobkc/vrep9FfytxMkZ1ZHRzk6fB1FvWDXBwiyLOSh0UiVVUTlE6dcQcyqDbeZskJgkNbfnM
FvDbg1UyZ97eIl+vT6jsBEXL5L+WhPG0KBbVbGyssGxoHmgAWaXaWPqZnbwNWvzUGn9Jb/rPLv/X
oKsLCWob3LPFGGNoczPcOlWO9iO2y5NcEbGl/riy07k4QOGR4rgG1uq2xmjosYXvjJEvEM2w3U+G
nsXfr0+hdIv/MSUWRVKiW0NbUytkJG+rDUQSiXO/kLTTgT71gNjyoiW656At9NBMn6SPtV5Zze76
R8jGu7b2gcka5S300lz6pRvHet1DEyVswC2Imvve1LlfUlWeRuaY52bW38/c32sY+kwqrF5vLJtu
OEGA46DHwAOy9HB9QLKNBqArBDJMZKCJ2LUT0QaAotYzwiSyn+yePCz1r+sW5GP514LYrNMRNi95
z2locW34zMwG/YpNme/wIvi15m33/8EcWMrQKeGB3twTDtGkoXbrjZUZRkO7c90vLnP8BkWuNFeB
LqS+YEBZxCI2WBNd4SBlpIN/5D1iJDH6g6VN1Q5iPPxmghaRYpVkr0T07P+xJcTjgvOGRB4uZks8
96A/0kEOYwAraZd25SfcPdizPvlj1u1MPTduO5I81zrkz/suRjOg1np+ry1MEdRUEyBs/tnVRwY5
O6TFuB7aKQ+gkXtTVO32v6zov2MXpfoiJ+4afUbhFSmrfW2kB5rk4GqGYGr1l+rFv6Pm+cVbiJrV
UnpRHOMGhnpPtCvL9ND0erIb3VLBzCHdFLjnrToewDWJuuDG0PdxWzMzpC3Z5x54rOqvbjJ9NfJs
d332ZGETWwGwdtyqIX2yBoCzUGLgzhJ5vTmHaRUH8/R1AYfARMx9SfYOSnsz1CCi4T+E6hVgBQSN
g1SVeHvokqlOi4TMICtdkA76BYLUNDrmkHYctGHfWF9tU5XAl8Sx9amIPQ/GV8yrsEHIgB6J/wVa
xaHB6/usUCyZ5AjHTQh/Qe4HFyNxInuk3Ww6tXqotcluovxza7y3jn2XTcM2mixF54Nkb8EaqnUm
ojLoWIUwVjS4riwjgGOzYflzlvptP97NpFcEFol34JUJikpzZYECDODSO8yx6syhRcmKdgZIQL4B
6LdNW3cTDeU2ml8aUHyD2kWRyFMZXcd+5pKjDZnHci1d1VAE7Msv+hwju5RtUg246n3nHadalYOW
vWzRVbAqQa0MVLZ4zsWkp0iEwmbcdw9zoQVZ9A7Jx0NfWXsQDfoNWAliemBIeV3ff7Kr9Lll8fxD
9wqZzQqFdVrUPiuWABhHOv8YkwwV8yqAfrff9UFSPkeuYnElQebCsgC4qpokXeUPAFkDXd1Qgr4a
LNYU1PB2qerIVY5S8FfHnpuun1ZHIvlOrx6KNvYNVEicDIykBSqUs7exoR9uxD8XZSOfbPOjwIv1
RT78Y2mbcA0bqcZrYUyNbRM5R2cqbxYXqaqKb6HGuEsTaBVE6BrPb2ceH4jNP9lx7rNM1SEvde2z
LxH2k+MBWGwYcDPkkID8aoJkequgmJDl9AZd5AN50fJnhYOth5LwVkI+E2LluJfaaPJe3eBsO9Go
wsvYBcit1fhu1kswjO6N4dcM0cLKLDbm8JU1uESqnqIS70KWAkRd62MU5DvCWWlFixsxjgp/a09m
2DWZ9sizpIMA7XTkYJhW7CNJQIR4qouFBPQDymeCOfywuDRCHbiKaeY7LN2OnQZ5SUMxnZIwD+lU
ZGCQc0QLhMjYOmoV4GU1lKz1EWm2CGK4N6X3HuefF0dxrzFkQ0IRzlufE5AL84SFm8eU49VUm2Hv
jNGWLXF8OzMvC7g9g6fE87BrgfGO/IHxZGtPebNxaJr5qP2Mu7pw24Nnx9mzwd0SoSTSm5/XHUvy
eeAHhLAEbreQ6rOF+y0kcwjtQH8fWhVAt2k/jJjt3ELF2lMtrmTSL0wJp7fDkzSOPGSKKlKMQTHk
n5yy2lg9RedX0e7pX3Jor/e8tRdkBfLhYQJK+sstg/RYXeE/Fk7X6SbnxCdo7Is6ldqvdAbPzAjR
YDbm1M3nGEHRQ45+cUBGaG8hqby9vlCSnYjRoB9sBUjgHSIsVINWtTmmDt761riFvs2+tapgmtBU
w1zFe18S3y5MCQtlDX08Q+IdZQdKfLjtfcJo7keE7/ns+Zm3+AByvGWZ9vdPDdh10ZiFvBf4Mtbv
OotxnlcsIOZY3wCutmP19Fqi6pAy/df1mZT64R8zIrJUrwEyNNmEYtTMXhx72dRtdDCN6dG0Bx94
sd11c2LT5T9+iMoXnB/D0x1hWKQzum62NRISEJkGJZmqDSVN+kgyjx8c2tlB7qVv3hJ9rkg7hHjH
ApuXlIHbQwmg68pOEfyknvTne8QgO9ToXBmQnA8bW3vLmOkTyOKkLt84Xq3wpNVThFMLE4baDshP
wAr1OzierSgo3/XIHWMaZv18oK0ZZLH+1CV26zvABkRj8TyS9OX6fEu998zmOvwzmznQSlVaor3U
1bJP07xsbcfZljpu16kOOoNMv7fndw8R+LpZ+VBxNOMdtrZnmJdmm6jpmyhBOcet3FuPLE8GWISX
BG1bEy1ACJluW8hiX7cpuRJhev/YFEJPZ1Slay0pYAntBI37pILIePL3YDDnN2BxLVMhRywcyVYO
+ZWiycwQzZzHsq4ORd2iaTDnTwTsyVtov/cBR4etYtdIphNnM640NpgF0TFMLqdzGKEmZ4+W8wzs
kmW/lujMXuIdQhB5LyE2c30eJRHBJejDRHIfyFtDrMkMkElxShJR3KHNAGiZIHPcmzget/mA/6IS
f92cZAPizbyC59dGbFRNLseWg0Jz7pICOaUi2nf/Q9qXNceNK83+IkZwX165NHvRZsmW1HphyGOb
GwDu66+/Sc13jtkQo3HtM+GnUUQnCygUgEJVZjZ4jtF5EPi6yf9QTnEJPRdIXCQvHNIphUbMI97O
hqBTjFu5UaOD4cSilb6xC+Lg9vHahCyjzOfJIhChTlmXoN4tsm5rk/qdPtxDWSL8i6FbwfAGDcjd
YJPQjlQFs6Vle7NUH4qoc6GgIpilLQ9EpgH1NygiwIslN0toy9OMSC+QirbkXTYM+1GfPergGmlS
dtOjgHrsiMARN0cR1L9LZRjyD3wQse1s2XrxImMN9k2fIQGOtyZJpDW4hYJsFAgYkZlyQGV56X9S
PZK5Xx5g5URqXNZW2HOmwo37VpDf2BpCsCyoqIHEcxZyRJdAqZTjj2BXemxmzxj/QVs8FNY/6Pj0
71YrCFRbVkGJAwXGNjq78Bx2CcbGOjabBCQvjaL7RVOdKvPZKHuBA26iLPyjOqgOIZ/DhcO4lXuT
4Kx5LIHElLsJdQIz2JX+3M1xHseDEcplVFBxXNpS4oqpKCWqR/uBPertP4Uh+dDKuFNFoiyLE3Mb
NMpTNaQO0egng9/sEkhS8sJpBkc71ihMauI4sJ0B3S7LLaCxg1lK0uAvLAOfIUq3VOTTeWraDgT4
tF/GL5kUv9W+z9iPkc9Ee4V6uI60NVMAQpiF++F1nzMtj6p4kinOHkhhBoaNG4dBb3WLCqZqE2a5
I4PTGkj8oTVq1Q4iAtQ4GhG7UdvnFKXLajsKAsOyk/PzBCGg/6DwZ1YNAZtata0fcR2Od7VWQaxe
GyJByNvamCwbt30NSxa1CdzRaYY+XVnhloFEIU6mmkTPo0mdfTrW2m1cihohN9FQ2G6ikQylaB/Z
vNVBTZ41aTQ73M+oZX7rxm+S3pxVKrspEdXRi5C4HJlFCsUCuYN5rHvzyJIuoHpytkp718mVoKVV
BMWt3KSBM7d6Yh7z2GpvzB5s+7LVQuJysH1ZyQTpahEad+iM26hTKi0zj3iffU7QwFOk4/0wsENJ
zN1fLKfVbC0eupqtrMpA7j83+rGnEJpmGl5Fnbw8IMMryhNsGbXkZcBFilsDtmAOKW0jacojDCH9
RbWXxHjtx2P3Fy0H9hqFGzp1loycTLl5TCf5YDl5aE2PTZQIrrRbOyDqisAxDs4hBHMuCE15rvdG
oiHnUdQekQYvHbJwYrj8VH0fSHCKmIkKHrYiEpqmcH5YUnYofrkcv8qW5jIBxeRRLuiNLEl+qlZf
EksVRHIRzPL3lUOAN03KrJKZR6OVofOst78Gkj0WxBY19G9c6JAP/G3P4i8roDJj2NihCn4cKLqz
9YaedBDUKiPb2ZBQmVL5OaqRJExALHPd5beCLqj4sCsi/YljEjd5SWzErdmX1rFSZXpIurLznUSo
0bHp7tCmR0YNSQnsxpx5UYOKvBjujqxv5haOets5EhihlP6J5N+vW7SVwcdRTF2eR3Rd1jQOTG8b
qdZrsO3CbRrXhnKVZ0VN76ZTUrktmpD2EqpAPZa1+6JRswA3Q1Rjsr84qq2/gptRZ9LkSMpM6yip
zEMD/i5WskAiIhaDLa4fNBRhH/s/WgvuCG+xEc9Bg6Kc2z7ZJXbnQp/XN1h0gvxYQBs1sKGgpUCp
PFKjU+RUL3ORHM36W27mriZJ+x6LKIl+XJ8D7siFiivcj1YfxXkVmqsyJZknkK4Uw4GhQzGoUPBZ
ZFHt00y9G3VD9P4nQuQSUHJKwbo3q8rZwiNFnHkUBe46eZ/aY4R2uevWcQGPt46ntAd1hVrr5aic
teym7Fwl/6Kmb6Phd/mXTCTXw0WgT1jctt6Pfc2qcgDRy/BWlJ4CgRazSwTnO8HgGdxuROCr5RzD
IKU+9OSLjnaW3i/KwBblCUVA3IaEXiDk3cdl5OCk6LQrEs2N0d4/MbfRBGfjzVnCizAq/9Beohkc
ltFWWoTSGeWcTejuVZMwMZ/NvH2PmslDY79v6JNoHLkw9+9krSC5XUmd8OBR5j0YlJzQ6X6OZAIZ
7Qjq/5/XHXDTKVY4XIRTKilH+X+D+crHfdboIciAArm0g+swInP4EEaV2qJlp5xJHThR4Vo01I23
ynq6DiOyZnGa1d6Xp5NEqAVrKIPsd1t7pjlAIKIXrFoRDBeTjGGoUcBVgctIJ/4gy/tCz8O2cgSD
tuniq7nhAlFdx1SlI9yOVt+zsy2ZXtOGNsWqFRW5bxtkLw2syLsjzXE5blKPLD81gTTWJEjL2EWt
ndsjl3h9ergTwr9OjYIDJAPwnCTz1JW1XMtqRxm8wGxvGz19Rq5bALFlCTr4UHGsQGrlEzc1i9AB
XEkJuM10CfWd5W3ckaCFftJ1SzZhkOgFvQJSNTg5Xg5YPVlqXnSAiSwtzCa2z61bTRV4M1+g8TFe
eAT5Lwq3atpxqC0JFJvnMrf3ilbdVeZdbsQn9J64yqT6g2LFLqvQrajlP68buDVVa2huJZVVj2Rz
R7BZRMVDa07fBiixX4fYiglrCG4VTWTuwMkiyWeKRrJGvxvTyiVgNRQRiW8tozUOt4yMdNkoEpiC
0nN0IX5vtKcsmz3kxwv723WTlmlf5R34CePv6ExFg1PRYMIINgpzlEPqqF8iRfRmswmzdCuAqcRa
7n2X3me00AVzYls+xynbyQr1ZSN2rfZ83ZhNF1ihLH9fBVP0eExF1Dtgo0T/cCYrQaEJztebM7NC
WOxcIZTo45rTHB6ATiNfLU9xdurB8DkZj7GoSX/T2VZQ3FKyGqpPZACNbU/Bmhu1N2hkcbtcPxm9
8nx93ESzwy0dPPoUZj7ACaDQ6SFvt3OQg3Jy0XF926Il34n+fAO8H5eDhy4SbaipDqJW8iQXu6bT
/Fl3tUr0VLE9Sb9xuBMdS3KSGbjSnZ3ojTa7WfFY88u039GFJDg7bg/cbyTOrZU5lVvUKstnUhn7
zPmuKmpAcbT7m+n5jcK5NeoFO3vugNL29WM0sp9yjRq0KA6uw2xPDzY6vGSDK5LXvHEaMqhVCh7d
ZrqPBqilfh2rf5zsz7UYUKa46MP8C8NfIGaFjqNFFCxSw/wWSdQruo64SpYKRk1gjsF5mz7jTqjV
MEe3/Cn6Gauqq4L1dRR1Ym3h6KA4xT9M0SdpncbuIDzbACeWoKtu+xN5j+svUIC4PjtbsW0Nw+09
naVBuIrCqeXBuKdS9W3sMwHEpiW4tiNfi6dgpCsu12fdV/PIrALMubkSjF2YJs8GlJzan9ct2Vqe
S6fJ/8HwDlDbg0RUBpimQBkUuJON5k5Nv01oOgdlznWsrXsQak3QFIHTGxI9nEmNzZrGQRvmGf3C
aQ3Khwxt2Ik7pVAdDmfoeF+H25okoGioSwLtA1JLlyOYIK1ZWBaRzwPGLa3IoRw7/zrERsjB69dC
2rqcSj8xfCeRTuURDBbnfIz91El2RdR6LJ3C6zAbk7Twa4Jqc2ku1HnG3S5BuaCJIqFzyjKUlwcz
yJ3j9BnUI0GhqgJ20k0wvH3YiDrgpORLn9Qpg1CcOkxnfQqa/FRJBy2+VY3QqAUJv00g1FaiXA/5
WnQZX84PBG3idqD9dC6iO6fxdHAVtpAtI2Fi//qL8cO7HioAYBF6uy+RHD1GbVNHJxDsf+3hCxS+
197I5QGFFQKn2zAKRN8KtG3gcGhp4oyKCl0Z29IZzu14VxsBRW4xVgcP5JPj/Id9/stx8QKL24oU
aOOWkg4sGdd7rXdL/V4t3qBwY7cP1wfw81JCdSmmCNQmGmpT+cMCIYZVT1I7nBPlOWff1JfrP/95
0PDzuAihd3aRm+RdjqoVzTRKh7PavM/KQ228F4riQvVKqkR990uMWR+xLUQDzM3CFYSbKhbvpSvU
s4m20kFuz6Z955Szb8q/csnHwwQrPaffy38qPw08SK2jHhKa5zCSD+NWNw+j05Xl2TYGt47ee63z
yGD6zLZ8GZmM6wPJbxofaCBOWYikIKnJNyKTVHKSSkvL8wymfy36NpFHaAtb47frMHzY+xdmqbO1
NA2cS9wgxo2qdx0FzJA5HjNTDyScR/SL7P4cBtTxoFIFk8BSeHU5V9CCTqV0iGEN6NVUjf4jS+0t
1Yan6zC8cy/WrGG4zVyWet2e1ATWxGAwS+dXphQCS7bmBZ2qaDfDuUT/lAFM9C7PMJrFuRreMmdn
yj9BPh+V4XVDRChcPNBiyBDoM1AIBD6CIZq+VBoB//OUBzkeSAW7uQiNcwIbiUyqgjLtTGLmSvNd
E/2wspep3F83ij80fMzOauiWz1hd8kik1upkRxi6JLqR6Beq9+7Qde6k1F/LOvdBtHQdcMu5lx0d
ezqYST8lszoGoi2lhTs0koOjMGpkkRF+kHNRDx7/OoS8D/xuBaReWgbDoAmuwr07nE+6prOCuR6+
4xx0BmnMMWI/aVbfjgTlf7Le7TukPq8bujmyqNWQ0W+A1B3PWEUl8NHrjqQ/UqMKylLTDgrLwJHs
fB+qwaslY1fFQy54sd9cbCtQfrF1aAXo9YUBsiStN6VS5St20QviIL+hfAztCoU7ac6GMWYalvFZ
H95U5g925VH5wQTTRPvr+iBuIqGQcSFPQu0L/56oaTn4k6hWnCdt8PvoHZWuGvQdFFAhQ2D2Otam
Z66wuKVgo+VdYrpcnA1Tvp1m6zSMSBOZ1l/BgAoLJ3Q8ovNFQ3PCMqtjQ3G2G9UjNnhKIT/YjSLe
0a2RU7F9LJzGBrZ/7lDW5LZTRQbcH3xcLqobXEX+ZkCkpRzdSsQHKsLillqaI9swR1jTjtI9sOmZ
DVXQxb+U1vaNUuDhW3FxbRd3AkT7RyYzaAnALuTata8kR8W5E4Dn/4+9AdVDDkgHUT4EfcjF5lVg
VKYC1OIZpqnUyzCvE3+GMAL7fh1kI0agPQgl5csWjOpFLshPUVSxuuwQffPG7aQnCS9+RXrTk6e0
PxWih7KNwxnQcAbENgnH4M/p0BOeSpNVxTkqsWWhbCMxbpIqKKx3yAqEde05IpKTjSVloaEdZc/I
gqC/lnPCDhQIY1bq7Gyz56qA/mrsxfPjH48hboaatlC2oHue75M0QPDFBqlkZxTJuYYRyPHkDtGb
NO8d2zenf66j8azDy7ayhuObI2d0ImpG2bCzXu80cpPltltW/qQ/QHIbTV5eJ4VoQc2yr4313VJD
hR5s58ZMTj3I6tXymENSXm5Og2F5hSaQ4PmYQO70jRsYdj1IH6MIjd9yGCuYnGQTRWk78toh+rXv
s+rW6d1+/l5CqZPemLGX5rEPVQbEz8d0KF1cE32nfx/zDuKd5hJVIZbnp3bpXx84ninpY+DWH8dt
TSCESLo4muk5AZl+ytBHi4MNTY8R6KfBGenL5M2hiZuOzyoadEaRcu0nV1w6GcDMhkwczmnQH7lc
z2CBnTQ2t90ryd70eG+kL460/1MTOQzORHvMG0KRwXwdd/2N6YHX/Zv0bITmjj5BrUtUrPlpOaO0
EeX9aPlbqLbRSnVpEZNS0kDrukVFmRkoxmNifzHqNpymu3kGH99NqwuuqZ/CPAfIbZAymzvbpgCs
59mfxn0SF77dHCE/mQxfrg/lpyhvoNAFfPxgYoKN4K6/tM1BM27E2FyETaJ76COK6XvbPk6KwKJP
Q8jBcBZNvaW1xDLzfTWiKMph0ROEZc0wJkpY5ToWM0qP3ERR+6Aem0Kww2zZuLAv4baMHCSOiJc2
mgNeJ7sCNioZ1F6VRx0Edc64lwYBzqeHSmS4UXCGTDSY35Gd4dttwXnhSCoZyT6Znoa5dCUr8iNp
H7dn2h5SXXO15m0y/jTF/oGK4lsZ72AgJeP5AFDQl8sJSn1D0HQhV3xjsGcFLfoi8tRP6xrG2UgI
IR2E8C/zHJtkQpcaMfIynPJTK706+R06bK4745aXrCE4Z+xarZkGKSvDvp0QtcMp3iv0R9s/Z8gK
UdAeF/RwHXHLNdaInF/qg0nNhC6ICp4O7SNFZzTLD3F6/hscnHDgFsh8GpxlU0KnVFUwePEYoGFC
jo5JfhImaban6DcKZw0qD/F4nMGaRLmxhp/IDVatIKu6OWCqjJCBEnncK5d70eq0VluKlKo4aoRp
+jLNoZWAovp2HgUr6VMAXHxthcINVy9FcxoxDJc83ivSbT37ldO69RwmomqwbSTUMy2bObTtOKRs
IkrCFnsyFd349xBnORRNmEw9GilF5SUiLG56WlJMdqowLNTorSF71IVB7dGhoBhz/8LbsEr/Y9Ty
IatJ6rNMt6sYw9c3R1zkwPTjyirUoQUFmdu+8BuG24XbpmpnPcbYSY3jxmRv2qM7ql9LkfriBg7e
P3CUxrsBuo9szuciWhu5zroybKYDmX7I3ZdBv2l0waFuGwUcIDh44nWHL9ljLZ5WCqMqw8F+xUbk
xpBThTQOuo/+eHJwJcV2hLZeOBxPZKmYLbKsslKGNjhmlcbvy5fB0b1ZdH/bCAYXOJxnOxOqYdQI
OGN/gs5chlNzLioaX2b44hyMw9DaFs6jo1FrKsVM6d5ZJBSxuxfM18jPegh6XHTyRpDh3JqiNRzn
13oxZegmcMhec+4t8zhKN60D7dngf5sgzq3xPJDl1YyB02Jf1nZyGlI8gHSCLjeRLcteuFqj1GiZ
YuWwxa5BBBztqtJB4ULvtkz0lLOxq64nie8Ckup8yCMLSIr8UMxhhEdx2zwM9j5y9vI84QVOsKlu
xDkAfmjf4AUbKe9L0ybTaOosVcvQINi2x/1cPhVgIWfZA0RSr8/VtpP/huLmaqKKTvJchpPb95Ce
r9mPVOTjn+9Ti5Mj640zj+Z8JuRCUqGmUm6Q/cBqv7YiF22/ngEJtjYNNAVysIYdNCkaS+XEa7tH
CHpft3H7A8ChuDREgsdK5sazQTc8iEMtsp+M0jVbkNPIHpl9SemCUt5PFLXgqeyazX4Em84sD8/X
8TencwXPjbEUxepU2C0CFhKCqrEj9hfTbl3S7lpRLdznXPIy1ijlWRollzwkH+rRwDhEEnauJohC
qH3uW1B8euTO3OF/iZp5lM3wtULjQqTRNym6hrEhl5Xt5c5Czm+5hN4oo3WwLDyudspOmatA66ev
mXpO9GNLxzBpftr2TjJ7XN6Za1BBmuXjvfhTUF191RI5VpHBkHvWlg0pwy7xel/1kLD6ZvtJ5uWH
+o7uYj9vBVuSaBw4B4v7rCxiHYiQDPCk/ki6cEbtM0VPe+08CDV+hRZyHlWNDXFIDjxyiPe66cWB
49l1MHq2a3i5T1DhO/nXnXgZtE+DCjpGZ6HpwDGcG1SU9qrlzLBTRdbTZOwYpIacd/2v9na0W0Iz
Edv7p25iq82iCHJNcKjkG64rUfE2Uh9imNdt2VyQKxRu60BnhtnN4FfYp/SnTtylXEOVdvScdrkA
aXPr+A8SePG5vmVbjXu0oGV03wS4GwX9fjxKobo3BBvGZhTHu7KN5CxCLL9hRMpUU+ZMZVhkT2kR
1PK7bobXx2xz/lcQnMvFlBQq0/FUOY93UfvYFV42jV5Z/GnSHPELSl1o6UXqHLSK3IA5c97FLDIR
rPRXaCa4mrUzhvfCEpxVtzwAZX+4739ckvisDTHKuKzmuAqH6GVQ7/skqJX3jP7CDenPh20NxC2b
ucsGkLAgMR+335HWRMPCLzIcolEU87Y8AKwCYGhbNNY/UVFaTYbTUJ1XqBR+ATmvn4Dlqh1J0DlB
26q4vagB6gihOk7duJDdWQux0N3Jus8nwQxufsmSvkRKDNUvfIVfp1hgMmIzdrsMopz5SWrep0Yw
qpvTt8JQLyO8kyv6XFfAUEnq6sgfJ4eiGtxIOmqiVOkmlG5C4gwDsuyql1BZBnlFxQAUUZ8rqHck
CLPma9G5lrBPY2uJqSsobu+WtTgxtQzn5rp+tahna3eKdGP3gkyiCIXbszWtL+oUjRphZu1lx6us
G3t8op0A5YNjiN8v1sZwjq8oORvAHE/3g5e/l4fGJb79AOJC7W306FcWDPshdsnr9dW26XurEVwm
c7XzQ7dj0O1MKkOTPavJbUt/ME3gelsRfW0XFwebZp4amcIfatajidIJy3iADuwX0CO6swkCB3SU
yoKc0aYPLooVeJoCdwN/f5878PJ184Jph9Ta2fYzSCmq5gUCOtfHbxMIO4iGLmbEYZ6CG+8STpui
djrssZpk9Uvq4ER3Xxu9a0eCcRRBcf5Rt3ZDGEOgV+JHW7nNh0DOJDdmu2ma/uJ0tpBhLScXkF/w
ne0DyLEjcBpXYd4/zlbnIWEfJCN1hxFdLybDe8efVh8jo4xRhKw6ksrm0qR06Yd0aKOypzCOkp8x
fYqqN6bJbgePvz5fG/4OHDzzgW9DRrcSd5CRULkfl3mGbayq8Sg2ehk5zJngor2EHW4lr0H4yuCh
Q0oJnQhVmNnf9eQUi1jFlxVz7fe5p1d0S8uKOeL3zekgta+mcyOn31GALNdPrBaEpQ2vu7CF2zio
UgzgCASWnb+Yua9VFvJunqG9CFUPeVpxaDuA7GeRj8TDPHQ6+LnRmO0wtWmqUHmy7q1Xa5cGiZ96
4Fy5hbiM5qn7TLCktrxhhchPlJR3JKpJW4WgJC+yf9DEqtpfrzvcRvRbG8Vv7rhzFEprwCjjXtt1
YXQYj9ZR3Xf76zBbF5wLHH6eTB3dTyVMaYIpUPwqVDO3POl+H2hBvjPvwJRzHXHLyddjx23zdpfp
1egAkKEdYUa9Syk4cW5suxcWcZt7V8oaK2aMXB/7eK+jzs+s9krh3XfLwdd2cLt73el51UuAkfaS
4pID7t9+E9oPH84XlkGuuoXqqj4OpI33vw0hF9Gt2ixYg/qGsJAhUgeiQ0pEjHHbHo4uBQNny6VW
4zKuTl03qLghVKFFz1pxyGjjRo5/3YztEfyNwU1UBqapOKnhCU4CAsEECaEucmksuxohbqwL1uxW
wga3alBO4bYLcmO+hDZXqQQ2JUyYnL5Y2k2XP7D5wUnvZeloTP6wJADlnSL9uG7k1vHsApafLCtT
UtkCbOsrO7Bke9DCQBphdOUnJyx22Vu8E/Gbbi/qlanLyK9OZyrRGivpMLLdcQjSPdmZD0Pmtq7p
Jnv1pFPXDARWLmGC31rWg8sd1uqqG/peh5VN0D3rQbZz3ptXeaf60sEOovfraJvOCRZllLN83GG5
mJXohFBtgnNG9W4ob8r8kNcCb9n0zRUE5/91BKpadNlXYTntsmI/Jo9ofqbyXTE+X7dlcfLPA/fb
Fm4RxHFChibHVGnGY53eayK+JmVzI1lZwsUpqOnVDclhSXfUj9FtvGe7CFxrLjmNx96bPSTOvOkE
0ozT/4cjbp04wKn535ninN9QWktOFcwUezW/xHuIeQbp7WP0IHnKl9krXa/6UXsszF+uD+pWHhqL
7jcutwCGsSucLANuExivelCEuQcZkWdcz13JF/WNbR9AVmic89tzy0wSYYjJTfoe75twhih5WNxU
N0ogIwXFQvnxuoHLuH3yGpS+LtrLS3cIh9gOekO6mOB0Vd+wIXSim3jeMVG94yaKtRyrDQtMm/xx
XkLDKrJRyN3keuEOydMg31X2tzoXHHs3lzOIQpcuNRl5T85Jxtoux2zZB9T2Xf2py78SEcfA5iID
z6oCzjcUmfBUl2kxx4OS4l6CgbtVoOPGYtGLuQiCm5GkTPJmliYcB8gbOijuGn0SNG8hvbQ16ysz
uEsIUsW0HzVgNF3WeJ2etlBX7uc9yizqnV51pzpXCy+eYnozE/V7oltpEKkFMtaqWbpyZEJgp/tl
6YwE5Uy+KYPMvLECL89IhyjMK8U4RhlGZojqlCDbMzTHVh5GX3VKsM9QJLsHDRkZBzzHrYmCdbmW
SCBF9DzoUv8k5+iY7qfSCUzQoId2q+Ru1yimVw5m4xb6dCJaD6nJnqnu3DaWjwqU0bXixgn0LJ09
c2CdXw3Q2y7y6J+YMa11qWlKJzTHdbuWOXjO6MDmovdfZYie1RDtLO5QiNMGrZa95jEb7vs2anYZ
kdKg1wrqEcsq3CorDqVMqCe3/S1TUv21GeRTNjmPqTZlfqXG1EsTFB30vdLd0GS+bfFbfpPNL7rV
gg687SZXUaDkapRQlQZn6vySW6Puj20T4XhUP9roH7zVOsiA9GPFoA5TA1rNb6PMIq5ZWcbOyUrw
MpHq1UjK7oD+G/oCsfsILMPgGzZL1nmOOiZBSupf3ZjhvSzXn3Wm/yPRnqEgItVQ6qMOdTikc74v
1CF+hBz1bVRYyPv1lnGA65noJ6jqg2bF5KUnqRmAO+EWKu1Qjc6r2m9p1ntaXDHZHTKGgs4OpM2J
1rb+aMzIUups8rrCkl3o96S7dJZCrbATb2TJd9kYxj1j0jMIe16TLDdONG2gidGm6FBUkofZGOUH
XMtwu6N2HxhpHvnFpLPXFgVobgJ9WlfSuxcUcoI32ii/4sB6o8/ERlpMH9zRGR4c1t+xuv2HMtkR
3Da2Qhi4ODX8t2iN8g+StZEUc23U2P16sLr/bMAlgJ77ufWvx+Ot48Iahlv90NAtiw7CUSF2HU/O
CTrBDLcpzlZbuHUiuFpv2mQvOjfLvvqJ+DNtim6uU7sK4/5dlX6Q/Jil+0l0Xt6KylANRbTEnRr+
zR2yFt7RWVvuaZNB/GqkXgcfmzNR68PW8WQNwx20OtYkpFEs5DxMK7Qr50bPTH+IzX2Udb6WxkHX
Nk+SSYLrEyaybgm1qxOy1ltN35cYw7JoDygWDDJzOiZlLPCLjYiN2hn0pC4P4shQ8H4xKOAwXyL2
PD5J7Q/Feb5uxoYrXPw+tyNEzZixms04edR6AHqHIlY9Xf1pZ7vrOFvDZYCsEjWBC6ktT5IuK1Ga
VyVwmHTPkMop8OQ8iYqXN4xByTLecJbWFDwXLR+xmpOBql3fOTJSHkag4GFt3nWTP/0hbe5HtmiN
snzFCoX1UMsAgR1OG4vaov7WFg/of/mL4VpZwh0/+wws7EsHdAhFx0NiWYvayBEpIwHMVtRZm8J5
Vyy1UqvOMCUCXW4hv5poToobf8YWroloxzax0LiBmlCcQPCedzlsEas6ZZ7hycPI3IHuLf0tayyP
lnvwDArs2vS231h8GVCkVtKktFoV6pCW0pIM3lAFifanzdxL3hC8l6q10GhBcI1Lh9am0Tsjo0gU
mZmLi5gbo2w9ikPVeEui/Z97xBqLi6bMyvEctPi21Bymjwbotvvz+ngc1dFQg7fApfSQc2xHm2WD
RgUeJnV0URpJfwYjVPoWz854b6qDiMJ7a5LWcJyPD2AmTCYHk4Q+nkWYqnwppO/XB23L59YQnH+P
xQi+wLjC/aO6y6pAl2N3Arlevx+Kl+tIW6EHpF2QTDKWt32+6Lks5RkPkyUy45CNU5HRQ/2Qkz9l
tuDJVoTDzZHeS1lftjpyUNM+Kh4btjPmsBU59jIu/O0QJPGoDsUDtQ4CfG6tzgRv/0t6WiptT8Gu
3ZwKRXUJa9ysv2fs2/XB25gmbEJonwHtKt6tPrJR64g6R/CzAUaV0lHue7fSH+txr4JRlv358AHJ
QtkCOB1tZH8uDdOhhsZU0AmEqlW6eXKsjMiFr1cobrpu0lZ/xAUStxfZVE2pbeJKHyugihuzyCVl
9pWp8bNjxW85yW8HJ3py1FdNFiXINxYWGjThhZDSwSzKXKioa0mqhxoLi/YF9c1oek8MNocydFEF
eWQREnf2YjIaQNolTQhiXi0kuPscrMx5MDPtLyI6uB8WRnx5kS7kO60obq2Tkfa4gDckmNlX3ZLA
nkoEp61Ne1YoXLxocsVmJWh8wL9p3StRXrvMlsJuErUwbjr8CofbCyeG2x3O5nj+YZClSdI+XHRj
G2iFuiTCW1Ax766740bYWA8ff/ya5WKskhgrrBq1O8C749jfFtaPfOgFQ8g7PnJKCnQldRSFOcsV
g5+pwjCHJu2j8pQX/4C28maSxl3dtT/UCnUELArrEXWHNn0wcJG+biQ3ex/IkFhBSfnSjoon+MvF
XbMiL+OE5ScjQx0zUmjOnNyiilrg9MvPrILjvzAaGmtNyGhqnwrflB4a4qXRNCcjkYLRrn3VQAtF
20+LRugvpzAdT2tvdCILWhA2zEPEQlDGBuNAiG75+ypKGinkZOMma06ZdTBNiDp+USPB5H2GWJrG
0OyJKweeOfiOF5MUUjKbZXLSi/5E4gc9Nh4jWVTIzDnjknVEog6t6mBfR7A3+VUWGbj5q2lyyh07
JKbi9xYFxXO/a5VSEIY3DIIQJgChUYMLJ88u33RzTIxqzE/oI46YW8bNwHyiWuNrZ2WGSPaSW9aL
YSAGxV0X+nPgfuKfXOshn9FvVzYnZH2k2fA1Mw/A6BqC4CPU2fFPvf0SjIvychaDzgW3qhP6ctl0
k0CtzP6L0UOF8kfMRTKcTxI3MpT0CiXPT50i+1NFITVNHuVM5NgbIQOcHSiFBKULlu2nijiJJo6T
TCSHQ1jnrNPDrkxDNbrLFOMhrZB3l+STVka+PomIs/g8/8eULYSaiLbomERIvlxUyqDldBoArefu
VLt2WO4yP8cV2Guf8bARih7+t1wEEmGWjcZJLDNeBYoVyPE6+lid8PwfTWGPbj+fpoP80iG7ipJ7
PTLDglqiDoytdbCG5ZacVkhaTyuYact7U7urqns67a/748aqtjQoW0EXeuEm4Z2lHHvVHjUK9rGp
A1HgvoA4u/k9rp7+NxguyDt2LUGesG5OVTKETRPt5nY6DZ0UoKMhuA61NWi6Bu1pWzGxCD4eZlcB
F4lsh9Va3Z4y86dE+hOdT5bZCZbx1rCtQZa/r0DKTNYkW86yU2lNdgJ9HCtxnrWkJ69FpqPu3mGF
lX69btgmprHs0VCRXMp3LzEnOs9J2bftaVbSL3ToXQjwPVnNc1P8IQn4x/KCiux/kfRLpDKfzTqu
mvY0gEXQbeLaw8PTS5PEt4YpytQuv3W5L0PyHBVIAAP3LxroLrHmrCyNvkDHbtGjgaWQkIPHEfv8
50PnQA9pqbpDYpOXqrSrEbqcqQaf6KqdhIp0IhdfRuVQl7WgkvCjTJ+zx8YoYC+B4h6os5dQsvIM
PFMQAtGn5uSY/X3dGb/6rn1iiRWW9bRP03s1gl53o3yPCpRqRvYRUs5+PElB1pBQGWeIbLeCBbER
vC6+iIsiY1SNdjb0GOEuf7fGym2Y5NZD+aJ2tgdeAcH2swkHnUoQKGobjcRS18W0cvL2pE+RF+OV
Yor/H2nX1Ss3zix/kQBlUa8KEzQnx7VfBEflRFHx19/S+S7WGo4wxPEuvPuwBqbF1E12V1epuz75
nZqqXye9oIi4fPzFdK+scQdx1IYmA//1goKGRPVoK7tCV3ofWxhYEm1KXKsmeZCR2hDcJzfcDDEh
NQd9J7RdYbTn65xrNihUYq09lSDqU7OvRda7bdmI+jW2ZnNl5iMIr7ZTFs5W3VlmejKk+Iialk+7
/gjpai/Ti32XfFaH8KO0rCPrD6pi0EnI3F6ZYxO9VAYWjxbEGWPNC0Eo0deyB3FCwbbkgTmLl7EX
vj4dlxV9CaznMwgclVorqpGe8hAt1J7VvVkjZIMKp6CNQ9NjA/qPJR/TioSYLp8CMIzXKPJ/6IMg
vEoEeJJtBPS5OvWtEXntaHphQ7zaol4bl7u4nV6SZujBoq19/micGeb9KghW2mFMs1MM9C8eA5o5
O3GTOW3npJog4m4cjDNby/5dbZyJxXFom7gFamEwDMc6Hpx5PozEr+hJ6T+Xg/xYSgg7Av2r4ZVw
0bvUEIUCYRU3p0wDmAoZDsVnaIxAZRg6jHL4et2bbxw9eHJQby3Sfgqu7OdDM0pozcQ67ixj8wih
6Lj8TWrB7G0cu7UJHl/ch2YpoRsrO039E1NcdOA57byzkociFUzd1joh5415U9C6eUFXoHT1/9+M
YjVxGnMnR8GQS45qfWejY0qf5K38WClk0RAFccBBSM3NXU3amdJsZCc7CU8WAHiGLr2BiGw3d7kg
a7cR2fHaxq1ZMZEixMv7fJkifEtOid2eun46FU17KApRJmtr8tYmuNHM/VzpMWgYTg0owBydxrdw
NX4HRh/K9OcwupHoJHBbWzvjj0nUrM5HVZaJPTV9g6eHkbrgjS+K2ZnIt3TyVCrYhBsXPmQMwCT5
QQgG+sBzU6mUaXnLlvM6PM/RlxabMI12mE2BW9qyg6wP+JDg8CH/yS1UJxNJkmY8M5IycVpVc22Q
c5F3pRS1OG64fJBRQWQUty3Qc6Aadj6iQusljdQ5PTUkQm1Uv80N06ntL3ieeJp8C/2mOm5v2xLE
kyK2ro03I+SpFLCPLfw64CHjbJMKzOElQ7hJ9C96DIKz44DymU2BRu6fs3DcKeO3qczc2EzdwYx2
133WpnmcbzQt6IBUofvyfOjdiD6GSJGKEzg+HosxcZXOdCKp9llcPRt015l+iAg0S8/l4MdMJA6w
OfUGwq217Kal/+/cPo06O2pqU39q/fhB8xLf9qVfxn5BqoWiGtHlsUQrOMaD/4DrC9N+bmuUmAIJ
3rw4qQXZkei56gDKjyc3QzVigDyZST+fw4HFJWG0dALg5s0dFanIbDOiyzNWT910abfyGGudgg1O
LsCZX0YfJKXQzgc08XLt45l/WzQ42CSHqcp+0MA4GKlOKYqnG7kVGAHXJbKyCvpNeZ6mqcqLSe9i
82nUf9UqYFTEcGrwGxqt5Shh6ValvVPs1CVSL3jALPvg/EINywAtoKCjoxWKJxlBzKuRsgQduaTk
oVPaqSN3YZBR/XfMBHH80pUuTH2ouiFHtVQvuadfMRPa2lNET1Jkh8ljNo6N6imNDOp1vWptF43t
DXsYIhkgLMFpXPYDN0qYBh36QpkGwgLuNNiZLWe2ZKcnPdKs7ybAcsgHV6xE3A2R2tHlyc8ZLX8X
IRpyy0Ebd1056QL/vrGTQEIB7COYQwFRsrlN22VF3EsWPoJZNUNJfUCCnxmVR9uOeNcHvLGqZ6a4
mndOZ1LrBG9AXZ++R73lGGjKhd5N5KCT6tMREsu6Gha3rIlhJmao4AVs4qWbZI5e3JSz04ReDzb4
68PacDQLnz1K+agLQhmAM0VkSFSHU9KdFFlyRzSW9BGeD9oOASCYTdAvWoLDvzmPiJVQcob2Im5t
554NVcixJNWSzddhyY6Ub1Jt/yDwbWlN9tcHt7k9Vrb4PYoblUR7hGWgJl/0Ijd2QE+OfmjnghLF
Rs4CQRlLpuIwatiNnL/W25kxNrXlArnctfRHXh/R4eIUgPrIxa8y8abW9lB3jam2o2RXVKDc1W8L
SoDSEL2RtgLlogiG24iKJApCyPkUmxpVFfRZ4y1BnfpY7yIfmS5r17ujX/rlXkoER2PL154Z5M5G
xLqctKRpT7X2xKI9C3dRctfLhxxBOfppxG4df74YtUz4nzFy+7bp0aZS5LiFa6UEsCSAfdPsqVbW
JP7EWDUhk6CmT5lJtac4TiKviHX2z+d31/oTtPNpBpPCjPOIUUdS9qDQwlPB99b9zXlZW+F2FlOk
eWjNqj0pYfFuDNauadubblRumCQS+d6KJsgkyMDFI4+IN+b5gFprGjNNsimSlt97Yx/JxEVvERl+
Nt3b9anbukshA4u2Q2AFbNvg3c5YKZrel1qKt7UGFxe9trL2llkDpLHkhzrq97WS7YYy+W2Zcezq
naisvuX2MFKAySAdAqgHv3aVXaV0jroTuOH8CBjNaqK+Ub9ZyYGwt9J4EIx3yxOt7XGrGDIgwMYq
7k54HOytufXkLHbkinpNdI+yv2Pkj5I13NE4frDxRWXzMBiveas7UqULPP7WKuPtgEssQBJ4qnBO
Ef9TxhMCpcFJTfFa0EDaZLCHzMZVxbJ2+jAfr49dZG/5+1UaRU2RcK9qRBhM9SHRT3OfeSaYbhT9
y5j8uG5rK7isx7Ys+8qWNgwG1WfkMqkNxWQwhR6aMvIgLjo7NRFN5KafRdJNVgmgl6ijcTNJ5SnT
B0Vnp2rsHADknd5+SVPbCfsajduZS9sd1U9UPdmIbLMlOENbW3htnZvXNhxquaxIeyLZL/ktHyen
mzR3qPDChTJsIfDxWzO7tsbNbGQkqlmGCKV1Vu3ipHkgRvxFoZE/kHR0r6/ichj4q+XaFpeTaI3S
GPPZQtqjQObjERnM//L7FwQuAGnmYUwxczO5r4cfdnS4/vt8FyGeURAqhIIuumk/2oy44NSBR1jN
jKY8kTSY2swZjO9x+pTUpVNpv0MZtAWxo8Xotu9d3fSKUnDiNtcKhVY8U/EUNvgUdJiEnVpkKMfL
8XuGZgWGToOTLco+b7k0PDn+tcKt0tzJid7oBRByjf2jtJR9XmavLBUJcW25j5UZPn0vZSEDcwzq
nkYPzaWk3cFpYukisDc2UN25vnKCmfsIWyv/MdDWQPpkZicFnTphA3mnsQY/YI4WXhHAfTMErgfG
bRICLTPL7DEwtXbDfbePfNPrctzRIEu7i/fXB7btq/6sFg817DuSKVaPy8rHnbBY+kx9/UV3xo9u
dUvgLbbNLQzhUPsC4bS1TPRqIqdBLuSmRbl/zqBTnZXPUfMzIaelGSiP0bY8OIZKE6cugd4IiZeF
n3+DK9ADM0Ffu1Dl8gnu0exUKVMVdsLrP5oC2pqeWexAviLYMFuHYGWHv2pHxWSFuIdTQK9S17R/
VtlNlQlsbLnDpVsXGBE81S4e+WUW0bqd8/ZU0O+VDnrH3fW9sTkGIKzwGLOA4jW423tmjPEcWdiI
dkVcuXscFjB3JzCy6RORnP/XCrfdc+ictFUF9Jh5C1K9g3LoHbXcJTf2Hj11+8hTRRSfW44D9IIo
UUEPQgHO6XwLArNrjKgD0JPaQB/Qyr0yHZwJGeBZqxxJpLy7/Bofs9bWuGhs6RPTzKJsgdcZ4Nsd
lfyKjZ35fn2p+J74j8iyNsOFYVUKLSjOZwiN5VtI/HJp5pOPDKGkeG6198HMnLL06SKAETrS+NUa
QeYgEi/dPN3rr+BcPzQBqlyz8BXV797rj+0+gpwxMiLIhWa7/HYcBCdAMLkXKM4OPPk0xUUrBIdM
XLz0oe6kpHKEIBvBnuF1XoZRzrpxnpsTwY1O6XdRTBwzvZG/5+M/11dy+9D9uzsJdxzqgiBCq4jR
4BaapghC5/tu+HHdxrIZruxJnhesm7NY7nJEaDWHzHmzr+w729ijOc2xxq+MChI7orlb3NjK5ZsR
YBt9bjenwgxdVW8g/viKu74PGtGZiFiFNn3in8PNa73EKQ0VAm6NUzo/TOpz9nkIFJj9Vr/POQ9S
2uoMEcvmxEbqTM2bVo2O2opQmss5ubZAnNOgaJVlyqA0J9wO4+weIdHVassJFc+iX6e+22UicI1o
kTj/URVlhbQ1Tm5Z3oPOuVZ9IsXIgQeZJmy6FgyOcxJ2WDJaa9jhFnh4+tJJd9XgND/274qr+dPh
sYDTEvVEbg0PtMTAJwGLDVwJd6rCQUvCMB3yU19UO2q8qiXbzbPqRSa4bNPWv36+RNa08x2vdlPZ
FQVSM3TaNdHRaExv/mpDldqQ9tctbWbY1gPjDhfkKEHBAur/02xkTmybjqnudAV0guRWjz3kbHCk
ZyfDFfm64S03ZQARDfFJdOmi6Hc+RHNKJSNvDXZizT+MvPTzURVVoLeO8trEMssrv1EnU9uj4shO
sfILAGkH0JX/NgZuz8dWFPZVhujR5uprJJe/6kiGGonBNEGYEo2E2/F5OyryRDCSudFOyEU8S6hs
/6exaFyKjtI0DVMVJlTrmeGW0T+3gnO7FWtXy6Fxt0ELAi6zlRM8geRf0egZ2W1j34aqd30cW55v
bYU7qLQZkoqAHx31Td8eduH8jzw9NF+S+qWafigiTd2tXQwqAZTNodSloMpxvsXatLfSkcEthFoO
1EF5G+ayb8WfZP34uJytzPBogzzUrTzRuvxkD3OBLl9yCtWkdZAKqByzVER5/s1RoecD8CvAuC9A
WEZvKTnR8cZJ9Z9qVPly0XrFlB+ur9TWfiAo9KHRVgfchVcEkzK7GHtJ1Z/AZ3pgP6OZ+Y36qxax
gm+ZQbkWhUT8o8N3ny+RmQDVYBFwsYa9FEByykWFjHn1dIR4ay44p1sTZ1uWZQDcDPkxnoQOfFZ2
2ZEKsPuweKalqTuogD02Kft8H8Hy8PhjiBtU0URJN1nNcAIaAY9dE+XmaB5vmVaJztPm82ptijtQ
UhWFljRbDIik1xzV3+ZrXoZHpSZepJf7eFBPWuFb1Q0U3p5rQu4muxFslM1ZRfPs0sxgQMqJCxWR
0dcd1cLs1NtV7jagntWGeXCURJBLF9nh4sUcjeE81gBFGUnnSBAt7KvogVXCRsZlxvjLGTpA/x0P
FzaScOo08Km1J30/+aZb7aPX4Yvu9L7qTQeIj14/ZtujWhgyF07Ti9rLoNdmLWlLPcsu7kx0FoaR
9VhEqmCRNo4ZThh+H+lquEI+NWgoUahpjQrvrsXuFP+aJONg9AyEJuR4fUBbj8QzU5zTTSNztPtF
pjg9DuBHzPzQIzfmvb6je9uzBEg5wbj4LGFWqXOIpgg89tFkDy7YStnF1U8meOJ8dNJxe2I9Jj4/
WE9SaagZcgrLKz+q3+bpuUTiPSxHp55qvzXf7cnaA5ak2m8jyZ10/B2lmqPPyk0d37DJS6gLHcej
kh1i26MF88AoNI6tm8bHMXkPwe+jPaNJ6/pSbNxTz76a8w0lSA4LViH3V2TPsl0DLgZECjRpqGfY
gnXgSdOWGAhbgPcBjqwuCk/nfrzX0TrfZLgTR2VXdvsizhqya8LQfkDfbl+5nYK7njekmv2kVtPI
3CEm2V4GKQsSnwmVwKgzdygDxnWSgc2kH+lhKCx6ALmrGu+yoh6/AJirulNbIbT+xTwt3msZwyXc
Mm4UpWxk9DhY81SjGjZAi69r7hv1bgASis2f5O3+31yt7HEnhJmzno8qEm+hZt503a0cVUHY7VV2
l3xWBoOzhSU6X5fcZoqSmAlSNn1yos2LFJ4WeFdov4X2+E+rKM6YymhUcTWAaKn8xORvMzr40G5h
FH5sA+na5AIPsXlmVVVHDxxKkaDjOf8kqtuq1s6t/ERsvx2RZkfJGanHPleC6+u6ZQjkwx9qY2g5
4vdk0Ra4bUoV6nRq5xtGBHIteTeq5SFNRMKc26aAkIQmDtAXvASFNtk9CB1r3Mkm5lohc+pMv6mp
5HQiCP7WoUbvoIwWPijGABN5PnuGnDfRRADcBSLRteveNUOgkGvQRtuqr1OLCi5NW/UKFa106CcA
cAdAQc6LWCNtJFrF+WmOq0Zy69kEZVeIm0Ds1Gqq/jMlCvw6Jc2LDlIwPypm/VbS5/G1RY58f31F
L92MBR1hWwcAVlkmmp/nJivtrh1aul+Cc+xWX+Mdutfb28q1fOajgP5Ib2OwqJ2Kd+shFqB9LmI1
jAP+jRiKe7EGX3E+9Q3VcrvUO7qnIFcHjqdTHCkkD0ovZEHaXGRbQ8c1VNFwMV622+ptXM1x3MQm
rvh12P5W5a+kap7TLnyiJXN6Vfavz+rW5oUq6b/Wlq9ZWStiaUjTBtYUlt2b0Utp1DulVg7q+Ou/
GeJOviKPTC96OCO1uotNiPeiNJN+r0RK2hvvcWT+kQ4CpAWU9Dw60qZGrg0y/GtT/wgrRKFv14ex
tTomGg9QaUK5F5vxfL5qXG8bEGgjc5GgS8PKX8PEeLJw088i46jHomzhh0Pkbx8WYKUAzqJpGBfT
c3tdRUk4jNJ0iuwIfFLt78xK3b4BIynU4jMoDJpFoCcwD3Y4QxvABlVDvqnYS4C9xqnmTVHiztoM
4g/2ShS84+rasVJ01Jv7PIqcuO3vpsLwCIjGIzn6nXxSf/4jBq2/n/MgQ5IlUwHaQXTKHvTSzwuo
KUM++KYYBbeQrYVBUIGzsnFML7jtke6WZtIi41Po/2gFCk2ZYynfjK5zh0yQLtkwtXAio5kfOALz
gsKlbQZS23FuvXeT8cuaE2ccZj/O0i9SEzlSG+2vb7kL1wNWGhAuyZBQJ3gk8zLFfd71Wm0P1nts
994s32gsvptkUbX48uDACkDneFAuPfB8sbhLKgPT1lvvY06crGhuu7gQdB1ePlgXD67jxY8RmbgC
cPFratq4V6yS7lWzdWNkvpvxkNTARdieob6wxEuLY2Yfcml0ihA5KNH77mLhOPvLTK+cHWvjqQgV
RBBL+SlVR637XbAgVg+lSH10O1atRsq5iTEhVhtOsGTcF3fWD5S9tZ12AJHvU3aM74rOlW6XKvx0
SF3poIoyuMKJXiZiNdBiqAzAyijdj/p8T6JqODQDXgBx14dQcCzrXcviH6yWv9EO4uaM1AMeJkCd
KUOOCDB9UrISQO1l3W3sLZxMG51u559TWz0t0dtK97OCjoZ9Ie37XnAmL7YvZ4LzM0VeaigC9HTf
2Xe0vUOg/uQh5H6fy/vHA+6YEXpw9qN9GNp70z7og8CD8czIF9PEHQ9UeUmtdBhD/0OmTvyCEsq9
dsj20uvU7fUd2GM94alf3htn8YUbF3ck8nkqdUDZsFHHInWZrt81lf6cl2PvjwkD/2cxmE6u9692
N1TfqyRX/Twvu7uiArrfGofUA8su8To96h/mPgliBe1I89xWvqb2udPTRndNgA+PYda/QptmdvIG
j1DUHQ5moUVBbvfyTZXQbFdqjeTZtfRGegWs291YOUWuPYKxK8S9Z4q8kapPfdSXvtqUd5FqHnrS
v3W1PqIjlGqe0ZXH0pJa0P2QMpiS+XHOiOwDAQBM9hAK3o28xuDHYgEzi171hZDT0rgjFlVglC5m
0MzmN9Z9BNb4pHHwmjL8zlPcyK1B1K06mRd5zUmU+LhEBGDR1ra5u1TfNEmeyrDd78K96c6HhSW/
cgt3fJR3gHv/EnN5XKZ2OJvcw7Wv0wHq9dicU6Ds6l21N2+YP3nMjf3QFeE4No/CaoQXsOQQ6pfJ
hBHqez2YPc0bD9A79ntf36lO7UaeqCfiIsieD0/nXFQ4UVQuGwyvqt4iyyHKr1IEcRRNIU8SmzO1
n00dNozn8rgIDdh35CZ+q47mbjoooqujaJfweGedjcVIGeaQ3A7+9JZ7C9mLgaRGwHww2QOB03xX
fl53k1vuZL1unAsrlKiR0+VU6PuF2j3bDzt9V+zaw3Uz2/sDiXYk88GxqvK9FwOEWIzQqmDna/T0
v1Jz7CS30bG56Xqo2MhODZli0XN4CSK8s0SjB15/BuDjgLCfxzGtKkkT1xLOfNwuys5xjmT0rOwJ
STRHmuKFuJsmrlSF9VejGH6zCQzAMkjjbiwtjI6COVi25JWv4XFoSpU3aBmc6D7u/wE7796oaVBQ
yJiF9LWPI9/Kez8spR2b7kMtEczFxbtxOS8WCu4EHLF4a3Hub8wbGV1+mAralX5aS9/BgCC7TCUo
8IfsL4Lv2hjn7+yu6tR2sDFSCJIPZHjN1P6haHRRpXXrErG2w61vFI9mmxaYUY3cF90tgpVgyZZb
wsWS/Zk1HtSkaCXLcEtaHLe2m1/AoFlj33i6g6CBllJkG+2X6yY3/RrBM0VHB+3le1UrQtInZtzu
7UaTwayrTadJC79UnWwIMm7Lil+MDZkE8AuA8Qx5vPPDYUBFyGTVSPcSMrxxvJ/TZ0TezpgcmTz+
xaBWpjgvgz0/jqjuYp2UX2rpyclXJuw83tzgKxvcxaiLh6qjDHthEcXQvHwnuerPrHGiV4bVmrxq
Jx8GkCeKLoFbWwST+MGHjLPFM99ViTVJ3ZLlSo+9x45Qv4F87vH/tUe+DswRNR5ubfq1Qe6pkifx
mM0VolKqvUJ7lopEs7Ymcv37nKegYd6BkRM3TMDr0ughi0uAq/xMBDYVmeF8RFpaeksphmFVkidT
5USH+wk0/iE6Mq7vvm1LFrJmIF5EJZl7anQyaFCQAMSEzRDpsx4MGnpWczfNIvnmrbML8MK/hrgT
lag0V9A4jW1eP07ZscQtrxQxW2zeEtZGuLM0ZGar5v2y/EfpGfIvLuS5dsVeRSTV/OIlcvE3And+
mVZG8Fjb5M6WNqMTRMoxsGyIbyERsdchYUrHCYRZxZdasVxwBx3M3jpqjHpWKHnXF5CfV7RAIUek
INGBTjANuYhzT6XlaWyWNGQBsrpQooXou264nTB3x+8TzgwPOSDQvtXHQmJBPd5pBjqj78L5ofss
jSVvhbu45uB8ZmljsYCwb6R/jIb3NBVU33nPzpvgNnxhDpNOZZMFpvxSINXZGl4HTLVR/pYtgWfn
ndGHKRTjVFlbeAJ4BQpTBbFZXqVQ4kqZJynyTUMGwfFdHME6TvEmOEcxAFQcQWakC3oFvApqgNxk
qLwTaqCHC613r9f32qY1pPIhsGSBtMni5m6qcWeE3MUYQBDixpbxx36oByhxzRlq1tAWmwfB6dqc
woXbC5SmoAjgn071LHV5RjA+8CQ9SUPzwvLv18e0eX4sNBoBuoMsHs89W4Z6gv44WCDZsCOU3A/N
uJemXhAKBWZ43BuRLG1gStIHcmXukdb3qKzcG5L2N97gz2j4DLs2jllW6nUXxEMJJRpU9im9GS2R
NrRoNNxGgJMN+8ZKxqC2m4e2K51Rjh7BVOleX5vt1Qe/BmrZ4C3h8d8g47QqC8mJwIYAid6HQRLZ
fzVhf0wsn7BKLg6zbE6tXoxBy8BzSOfZVzLwpcb10/WhbM0Yqm2LqAqeWvj33A7QHVINlQv4Alb4
Y02cNCGtawykd64b2nLU4HZChh1c6aAE5gY0o1uZKinrg7A3fPVbQ94sdPSH9ftfmIE2GKC1IGFF
vvB8PEjJ0nQmzRSMdvGgJj+NSj/mZu2qUSTYBFszh9IUGm/wVkW/8+LQVytUj6US6pncB/GY/9Qs
5dB06W1MRel0kRnOk4Za1MupEsmBpMtgLIOHu2Pd+GSzQdR3uBWBgEQENakBXCLaLM8HlM4yJOoU
DEjRs2dd+2Jb070UTj918sMcRYTlm8OCDA0S1vhzUWce84RobFb7QAvjgKC5UTOlt9QQgaU2xwT2
TmJgZKrBbwfQumZNbMVzMBN2W0TVoWDWfVjYjp0qaKAYBaf24tK1xD3UrwFQgDTzJQMPNZopG9oJ
kUiXXdSVi/xH2uO6B5YhFZIeIfNH7BClvYdOq+CAbQVBvAkhjAeyUvuyeE6MqUwW04w13myBHDUl
BzK8R8MDks94AYtQ2VtLCPofYBLRFIAJ5i5F0lhnwHpqfaAWqM5BwKqJJF+V2eHzJ3pthvPpspWB
zmCe+yDCfZW0aByqYtltm9lrFO3tuq3FO/DXlrUt7jFgh8AxK4PeB30IzbNwLJmXpdGv60a2POHa
COeigGRnianmc5BKcWBD/sLOloLQo1KYL5+3BJI2tGrKNkAVfP4IzfVJk4PDNkiXzkMNb8LO2gEc
7oPlVZAo29oMa1OcmyIsj2zUIvsgMbJHiLB4RowsNn3+bwPiHhVTolNpKk0MKG/3cuRK0Ji002P2
2dzHcoxXo+FTSFHZpwnQx33Q5a1D9cwt29BnsqjovHwuv93WZrgTlJDYnpkhj4EEqFHZ2LtWumO0
OsR5eMwkHbjGR1oqr9fnULBSfINcC12urhswh/LEVMegGfprSXGrh7ngRbNpCJgmFUw5kH7hqdY6
DQ1CE8qSQS1XeGAqj8QKHUuPBXvi0gx4BRa3Bz4ycB/x9W6wBkHmYpC6IIFuvAGKYqnR/HKKBW7o
0r2em1k+YxXuJ4vZ3ZhFfdAw4hlj/TOK5SOtgIjK2TfZ+EYSRRBMLp3RuUUuHjeKSqapwatm7ksQ
7oBoiYo6lC9d0bkJ7g4DuFkDxBUGFUnG12iYVacp453RAUwb5u/X991lKD63xXmI0pyBqtPtLgiH
DtvgmCmFxxrg2f1EE+m2XbR1LU8y0JCDNh7ZBwRjzsdGSdtNY2gPuJxR38yeG7ar6t2cma5UNgeo
r1dy5mTdr+tDvDzP51b5PdKFUVFAOjbIItMp4tsuzRxwS7vgIXQn1GNrj0TZpx3vuU1ul2SUTn07
hl0wRuozi8qvAyRM03bwrw9t+fRzV7WYsRSQfuJ2uJGPG+JqjKo+yJvuQDPFmdXxPixF9O6bp2xl
hgvAXVsO0jBFcxDWrT04bMziXRKO0FprunI4JIU01C6tSnQZJUMsygVuHoeVdW7X4JY/47bW9IGl
Rb9GiULYVHHsESWKKRVAKTa3Ct5DeHOBrQ0e8tyd5FM1zuHyHOqp5UlqeqfYLXEkdQLZKEq9dQbZ
ih8AiQguiZsjXJnlDrxFaaf1WdsHRAHetJBuAFZ3MwQ4dFcJ3NfmUq5Mcec9V/XJSA3sGPgVB56/
p++TpDkpvQvZnSWSe9/0Litry3yv3PMYKgqaVyiCjWI66BPopJ9t/SiH96pIhXTTLf+xxHdEpIBQ
FEMES3bUeWOqHOpcVMQWDObjlbEaTDjFcdRZE/ahnKhOmB/NUUarUeGr6fADLOuCTbF5tlcj4m7Y
c8LqDkXgPpCGUYXAMTBMkm0sILtP3wjgRFaGuNOtNVGh1myZOpPgpaA9zNZd13221vLh+1dWuFMc
IyetqwP2eArpZs+Gioiv2FC9ve4QRWvE+XrNhJqdUWCNsBvQpKzt9LC9j9vmUNc98HaNoPAnOLg8
JJZNYcWoDn+RT1A0LqN4hnwAHH6mErfU9M+2QP5vDpe7KVLExgWNnNzOWUumeQjMzj6O0+yDZM1T
tdfrc7jpIhYcKVSDLURrDu89R8ZA+7EdAxB143FSlBE6vHVfmrKd/YjYmSeKgL5GZJG7cRd6A4HC
lnRBXdVOo+ke7lS5K0vlrq2rIGe2P1S5iOB483ythsmdrzyr4mk2EKJB3upGMqATSnirTokA+Sky
w50ulTCQpdd9F1SkemiQW60Sm6GAIP2+vmoXwMePzbEaD3fAKHrbimzETU5S0DBkV5XlSn2meI3R
PcttlO3M3vjRUkDdpjoL8rg+yRkcfjUYhwZ8fNe/RjTq5e9XvhINi1NJcnyMruoPZg/uEjQ8W0Ox
+29mlvO5MjOZvdyEMtbQoqWPLqs9yNZdMLX4181sBhf0HEOfGX0JkMs8N8PKuIzGFDdI1ZReKmmA
5rSIjHLz5rEywcVlrcmtpiitLki10cuH320230Y6gIXFd8XoXLUD+qMTdSFvr9KfcfHh2Taheygj
zdxm7CYJIdaryQ/VOHyygeR/O/NfM3wDCdNJ0iQmnkylpT6wVofSce1mk4izb9P3g6pdg5YOAN18
VnFEijsL03wMmk4FW5Dhlir9TZX6ZaYpMPHa0/VNsTl5K3PcFqfY0S2ptC5gRrbPO+mpDbFOkqjV
WWSG2+IdaKQ6ErVd0FjhHSilXR1iTlPF3Ouj2dzii84xmmWX1wS3FcyhL9mkI7TUrDlJeRxMf3XN
+GOBx2yxUImSHujaQGvlICqOYw2aZ1ukDrVMx8WLaGWFCyUJEmuhPGZjYOGYGtK8b1UwVVK1xPVT
2V+fs+0N9++cmVwESXNzyvW6GQNdTu67Tn2XhhzSMKbywMpn1R5kwRptjs0E6heyzWjFsrgdN2RG
N9C5xAW0Lp/MyPSqms5O1WSupFHBpfACHPFxaFfGuH2XdbgtNQ0cUs8ML0Hedaa2R/TQHQD6w40A
Rdy6h3hS37iFNuG2Y94U4b013MZM5OVF4+bdb65YYUKWyMZKH9vIRbfhQVbuYqXaXV9RkSXOC1NF
S5RKwevI6t9n8kjlF7k9qubfBMfV1HJnzUpxmxm7xcpkeeVg7wuIWiw3kb8YDHIDILlTLPSbcito
xarKkqTrAwacYo0e265uPL32Ok3EiL3po1aWuAUC072ctRYGlAGSlo/IJwLmBJZs7/qARGa41dG1
aCh0iidERKb3KG78IlNue9Ee2MxSQdLABJMowr1mcvM2FHXe5OMwBlFknFrGcMIKp0P3p1WbTq9U
b7P1kAw/AWD7i/GtDXPTCArvsjMBSAqK7huYQ+7jedqbKMlen0Xh+LhpVA2J1KAvwzQmDN3m1bui
W5EzD/mXuKpUJ8VF3wkzPDfpGxSKv1y3vrWG6zFye78YrZqgbwylP8hGOBkYcLKwm119ZqLH0lZE
W1ninzGdBnyQwvAUVJaqhJoH+izSwREMxuKCTZ4gLSVrMFEZ/7Rp7dmjtNeVWvA62gozqP+iBRnc
KgSQAO72iVdyn+aYMqqpqWvTbi9pBXWKFO2PLVh+pkG0RZYdwAfRtcVl3KtrdY42qU41xj4oze8E
oG6JeA25lzI/BX5j/CwL7RJp1ta489bmCs30GkXnadYi38j/j7Qv7ZFa57b+RZaSOJO/JlWpqQe6
GmjgSwQ0JM48OOOvf1e473NPlSsqX84jhEBqxI7t7e09rsU/JEP8YhA78+jQKe6YajOlO1ZPplVr
S39Ax98cYyMaAN2RFxK+Rii73Fd1lSjpnmVNWJgh0yGKibdWdChVNaXP3emFOsPkpYL8C//gciOl
u4XL1FhmuaxNowf0lewErb/ldvLsWip6kFXN/0cn5XRbqxd5PwOUGF7p+DkmX023Mf0Q+B/3t3A5
+htFNDE6B8x6pKjkwKtMHQOzRrF2LHvqPFASvc6E26/QzsrTrN5WnNiqybgQJ51YX+sc/N6wjO5Q
b8vKehzxyNxf0erGXYiQzqjR5iREXQBWaeQv6MPYWbHzZCdJ8F+JkUMuTGehAbNHed6eyafGpNvZ
oTsRv9+Xsqrh/yxGRrEahqLEHASkYBTkrI2dj/Pa6pH5Q8/eIlNF4qw4HRmRIdN55rQO1Bszntup
QjM1RhO/31+R4njkTv6wbGKUVLAiq3bew6byHSE+ExWmk2oly88v7KtgeTeDYQdNSqRCEaWv0scs
tfi/UTUM64APnYH28M8Y34UUnidhPGTYL4O/meabRs9V++3+dq0qwIUISZuFNfdt3qXzsSvodgxB
bM30XWx32xpA7Fo3KlakECdrNaVdW7cp3tui6H2XOkECqo457Q50CIMp7H7cX92q9UEqAYlaJH6o
jAaZaFGmMYINTFm7L0E1ak3+zLQAlZL7glb14ULQsu6Lk4ozHrldiJ4dJ7eo75QJ8UUYb+4LWc7i
xpZeCJGM29hZTkQAw38MZ2r4XBurb0lL+l86KGwMcK4NdP5qt8L6rbEm+3lf9prPiW4AgDk4JvA2
4FVfr9DtSzEkJEuOMeWey/lWE86GI4S12PME+MgsZTtNDA9ty7/cF71yoyEZnYdgRTRBZif5aCCE
tWLw2WM8d272QH/dtLw8To6KoGftCDELBnyWxUsDOef1ApkVCgBzR/zY8+bIUwvxuQplfk37EcaB
SEYH+dcNZZ02dz2dsik8iDqKP4Q8eQYodP4Q2/2ucLU8QLuHIlBdaZwzAbiIUwO0PYilZMKxtudx
U/MxOjbWzwbAVQPY5ADG4XbFL5qFD0MTB8T4ghhinxPn7y8FNhMzxjgzjCpoksoYvVsUYIDnx3Jw
isDkTo8C7PD5vnasXPErIZIlZjocQk2LouM8xNsqsYCVhNpe3vR+EVoqZPt1YZi9AFMAELeobC37
aGR2zWLkpowvdZ6Cj332aNW8aqEb/Jt1/a8oU6rhmKRwW2oQfiQhRcth49mc+6HT7figosb7Y3Ul
wwJUIugkcEEWkFNJFo9iYDONPD5qcUzA/pF1GdhAhRV9t4wWPM0tC5NTOWQozCZGkumAvopd4VMM
mn7QI7CYT3C1doMT19kHq7W6l3ikROwrd54+F7wybQ8os/ZH3vGe+6iBjZoiUXIzUosIZMFVQm+y
AV44oJtcX95wzJpqjKDmU9J63MpBbWAeM4AesvlhFCwos2iTFAvyTBJ6oBf0BSu9MS238aCq+q7q
CFg/3YUBARz3kh2JtNHEqwrqNGMBvSlLj+vje58ZwAlO/z4tj2DyH1HSBZvLJCtm1sTH0phOSYhc
R675nJb+fVVcMcBg2VqogwHbagIg63pzEweUfiMw+dBhxPYRWNZrZj4gylOIWds4im7ihfscRHcy
RLrJk5bGQ8WPzURPek6+a6kL5pnU02ZDoS/LF8sKj9kpkN24GFI05IC8qTBK2pAQZDemmQQdXwaO
u6h6CnFJfhUlLwBol7m1BzjSSMUPs7abCx+r5YL5WYchud7NrtXswiAuDi3MA413fmKlgWEqVGPl
qQHKE7pTl1kk/EW60hMm9Z3OnJKjmD/kC9q2/ctoSeiZcfvcxE6n8Ov+uO7yji5xBOoOC0atPCoE
7t0pzkMzPhZNcXSN0dlSRqITNYCXMcyz9amyxw49ffS3mcfVlvTjAxoPP2COavDQcPRAtWbe9AD5
g0VNA4oWFy/WBD+lSfeQJxzDQHbyo9CdUREwru4TkjJ4GkGDiB6s69Pox5nz2EjSo3DyJyLcbQb0
Eqpl6Lye7E07a4o3cU3JAX7+H3lyxYGPlM2N3cdHu3mwXHSsfwchd04Pf39jF4AnpGUwJgh7eL2q
KC6sJjc4Hg9QfhthDV7VAt1lKvT6NVUGPLUFlwZjbwjxr8UYIFBKkmgAS6T5sxeRVySH3FZc1TUZ
QEBkaIYHBy8iIUlGRzJT73N+THQAloo06/2kn2EYelWdf/URgdXGpmkuRsDkCpoWCS2La4FHxGSZ
59Jp42jnCO1jjINTuIoxbjB7ohVexLc1UMCWqqFzmriihW3N1UY/ILw2zYUfCrSp6yXPsVaFoAmO
jiyeFrwYgGSXXtPFXhumG0y0fdSsxyYt3wYAqt/XmzXtZIaJ0SvojAnwxGvJaCRaTqJNji1Yx5ui
2cZgPCd26bWuav5mVRSgIEE9iiXeDBRF6dhiJgZvFzPzZN8XWX2YajMAO53h6YLx4P7K1tQIyHeg
jUX9X7dld4qwJO31PsaNSGu8KBP9IOzqSJNMsYMrcuAYanhVgFuArJykrvNY5ENhYwDBBCeLoT8K
/ktvQ8WdWAlV4FvAZQL3EVocZZzAZCxruxrq6Dg07sYm5AXga/u/3q8lRIHnvsCCmo7k6RZNVQH8
Du6no6W7cZhQoJyfOPl4X8qK9V1YkNE5thB434x7An4+bCaG3QppE2DE56kJ3RdGyIm24aeKjopF
rZVEgUGHZORyNLfMVGOn05q1TXIE9P1Zr2p6mGLTCUZOfk+8eGcpT7bDgjCoi+FsxAxYXwzzFvbE
sz1JMffYG9nbMAOa8P4+rGmNDvZbzNgiF4MM8PW943U+Ybivi48zmrfDzIvwB5pH/zshy2Fc5Cgy
jUdDKfrkCGCUz4nLNy7rz2FabO+LWfGtwMlu4UZjTh7sXJKYuqsHoM9Y0RH1mxOpP1IYzqarNkgo
+XG2MRNFiLtiSDDJu2CEw/WHiyrtXVo3To3eYhiS5otTAByceDN771S7dwOAhBDjSo60rkGUeutg
/Ppol9HWHPcO63xWH3NyNvQ3DS124A53ncccyMCu8/X+nq7ph4EEFtCCFnBQ+T1vE7TdowM+PpJ2
DMYQ87d9sossVcFtbSuxSPRxAm0dSC+S+dcL8FhanERHo3JP1PoVIwPSDePjXPy4vx6VICmlM9RJ
WYJjKT5GDtU9XlVwFE39qFdF5FkiUXmn6+IY+C3h72NqUVIRKkwkOS2YGdJHieeW7nNp6g/onvQs
V6Unq7KQbHQNG1keeMTXt4yFrGd1gmDJGp1NPIZbnfR+lWNQsPwXswPAvAG26mLPQGsvHdc0o4LO
ozk+CsC3DlPuz5P+TGmrME5rK0KQBGoBtsCka9JToIU6lqJVyXGstZOZ/Yid8mRbv/VW1R2w9ho4
GCzBQCmMIVBjr7fOEk5lcWanxwH3uUOrObXQj9BXmyhy+l3bZNPzXI9p8Pe6eCFVntSfCRxo4cLB
dEIwCnOMtRjzJnM+sNlQSFqzjMCY1+GXA30X/T/X60tCCgx4GpPD3ETIavqWCPPugxaKJDnoIyYw
txOzK/DjavU8oswY5qr0+61ruSSu0HYMH2W55zKYJUlM8MsnSXNqwf1kz4VXa1u7/5qwfFsIw7eN
Bz0/drVqfvfmZCWxxvXK0zw38swA1UYD1EOgIvzURB96ObhG/NasX7pE+3n/UBdVuQpHIRARibOM
C+MSysNrrV46UxRa/KSNxWABPc6MyOgLMiY5poZSwzmFBIxsszc7Y5jtuxiT/JVXtgkYT+5/yXLf
733JcrsuXt2iYZSgUgiWkbC1tiHoJoPB1VR9DLd5XmnB0utk51xPrILnp3gKqkO3Q+bLj8ztuC03
yYsKA+fmOZKELYp+saYsrycrJ1hTHZaHoaMecpV7SlRbd/vkSnIkgzAxGDaNJPmJ6YJ4td73XpS2
j1VHbD/X7IM70dlPyPwNEPwvWhnnmySZntPI2d0/Q9XuyjYC3YEjZjlZdlrQCK0ApQi6732wPmyq
nalCAVdKk15HoywmkfQFuOYnu9rT2D6mufF7zEuQIqb5IRyS72Y0GYAZdZqNPRTfa62JFWp7Y/Sl
rZdsVc2Bj1ETrT5pxpDWWwzKlP2mBBW7GSwt6onfDFHVK+IahV7JcU1V5mFZJUl6EgD4Dj/0NYhJ
P9w/yjURyxg/IkHMYODRvFbdkrbOQEs6nISWYtPsvo+7jTs47TeAHcEe3Je2touX0iQF1koaCmKZ
7Wl0bAyBCpq+G1aM5LqTg83BdQBi/F8JvIFtWngrikYAEX+IXov2MZvsLx3G+jlTYcytLg0wHQhZ
TMSgjrSRthj0pGhIeyK27bUl3UcuXKsMvKpcUzggq2d2IUraxQyZ4XDSQjDxWr2nJdFHUyN74taD
4rT+NKPIthpZx/+sSXaoIupgODgDh2U8Dm8Z+diY7rZn6SGb9KfJRrdiXvuDTd/aoTyXgP+mwK03
nX6rAzqdiop4hl58LApVZXJtq+G34t2GxiItJdmDmNaAIKA5P9UEJD7FZiot37ECUNIpNmDtmQbq
kgb4EDSuAFPm+nLYAvBwJYGgXv+ctAcOfrFJ/zxHQdSrRK08i0DzAP4p5ogR9Mo4dEApcYCMg6tu
h9FHNxUe79in+3dhZTV4+xEUglEesah8muDDQsnKytLTUvMErCNPfppp71nk86RCFbrx7MBEDfJz
IPhjAARpZOkyxGWk13XZiFM60sPSE1yC72Ik4YOFmXkQ9KLGqiLyXlEKiAQYClLuCA3llEHWI/Ea
iTw9OZHpTf2hp5ZPfzUqe7kqBmODwJpD5gQ1+GuVcJKpEKCKFidMIj0bWndyrHSPfxkkgyqrpRAl
a1/RdFGewBKfRGUEZfoTFIHB2L5jbnn794qBYBoFeAMECBaT1gTE8BzAr5E4ZRzUp3Gx6cfhWHJy
qEYbCOKqqZY/LUeSWcHYzX/k3ZRXh6oKBSUhglzTzlJgyKBiD/QL26z8ua7p09y0Y/65svJufAo7
XIRtkqbiNeQgmowwOlJ5PDGdlwlIQj6vo/I8GzV4s10H9+eDXZnGBrDkUTA31AWzDOCTpqAE+fSw
d5EHDWpryv56nBz6jojzTyyNLLUr6TsbcqZFYZWCvWx0xUM8JXzwQZ0WNqjsGG4FboSJtRvHaZDx
KQCHraJIXdMVzFBY6IpC/hg8FtdqKVLilHzA3a4FID7QTuZZUXxgw6B7VvfX0wtYLcIJeymlrXAk
ZcxqQXyc5yeny8ba71D26LwwysgX152sZ2M2rf19DV1zAYErg7wrMrAIheWyVFXyMh+ycED9q/zK
OWZF0Qy2iRCnPI7ZPqfaA+BnyMYdReWXRvR7JqpOyrVQEZ+A10YHBQoGSaXHIK2MxmwqA3TIgGEO
gWLGsk9RQt/7+ptN0mOqs11c0wc97JniGVp579GGA5cCtQHYtz91movwgpcG5V3pgpLNRvk8MUDQ
VIW7FjPU/2KXXVCgoG0AFIaoA19rUZgZtVuWzXiqR/A9TzXft5HwgfO/rwb+ZMKR2jI4OtsM181v
o+mD7kyq7MrK07GUt7BcEIuh6GRcf0NOQkyTuFNyCm3tRYzxZpzrX5yxU2GhgzWKAzaqIFdW9he5
HAP6DHwwwDtKsSIbWFKGvUCiwRYBKtzbzopO7lQrIBBX7ijQq3B8Bgrdxg1xBjGtaWwjCt7L8Bvt
PUYzv3ff5s5ShCor7/yVHGkH0ecOBNh+xjuv89MIpq8+0UGSYm315lvKVOj+qlXR6/OaNQP8fzmk
UWMONHCj6HDv7dT05tD6e7/3amGLD3VxDxwWJzzFSCQKSXT8ZWIcws8cw36tgflz/yasKaH1B90P
dx3poUVjLiTN+lSPlSnSU2fG5S7RZyBzdCUyNDThn91yPie0aY+TmIrP9wWvnh3SUUvpHXeQSQ9J
b4hE1K2bngjGmvfgfzrUtIVCoj/jeXCd70kYKmYxlpdBeoxBDQ6rhmqTZaPKeb1UK7XmjqIn7tTz
hz78UbHIj1yvpcyzUBT5PDVKQ7p23cCvB+j9BakL4JbXEnuzrYyBt4iUDD98mTe6l77Em3LwTY/t
wtO0STw1TPGaml4KldRU1KI3SwtUX63ubKN5V8UkcOJDxz/eP8Blu+TtvJQjbWfE5rGhNRbXua9G
+ZJ9u//fr5wWasOLaTaRNTXkbDohoCvrh5gBHaqhXpPNZ7A6A0ypOVpZeSrKej+M2daOFataUcsr
sdJ9KBueW5Mek6M+6ZuQAL0zA3+HDeB0DaOooapmsCZumaBBbtalKE9K71CsjyxtOsc9uiGIpMsC
pTPyte+mPRpG4dnU2e7+rq4oB1wKFy8sEOzQbiXdOgCvwWFLiXucoSA1fZzZ/DgR0wfhjULSiu4j
eADt1+Kn4ZpLfpo+2uNslp1z1MP6U+Q6gZPNASbivvz9ghB7YUkoV6NLeVnwhf1KqjYcu9F1j7aL
Vlo73dHIPvUYMmicaHNf1NpZIWpwUN8H+BraJa9FZSaoG3o9Y5gwmU6FXn6rALPfufMZ/JEvOquD
++LWjgrAoejkAqQRbIekGgxMIbaVFuTYiUxbDgi4xVx4qfPelrriIV09LNR4KBIAwHmRvfpSpB0V
WQmtd+xTHILOzDT2JOQKnVi70w4KVgsCisl0JtnD1qIFm/qCHQfXmM5pROKDGaXaJh3Aj2015uDX
/PuUfjQQ2f6LFeLldzXGUH4BPur14cUVm7le6wzNREhh5qn90Roz2yuy8u3+sa1pyaUg2fxibixl
RU2OIolPjb2wLZcv4zT6cToFCB8O98WtndylOMkKZ0VmUpHP7GjN+pOjhz8jqwU94qRoKlxTRmRt
cKFdZGzQkXW9fSWwXKoo1N0jpgv3McDCrFBHHXx+iCtVzk8lSjoplyRoGk/+iBLfzOynXvAvo7Yg
bf71zB1b3mUbYc7Sjwmf+HpRFSvTdO4Mhia2/JOwwfjMhlPUVh7oRxSXeS3BuIRSaO1ygEHiyJ20
XUXdsbXwnLmo7vWAd3G62PWtsrNAGmja7rhlHDTo29q1M5N5ppi72m+Fnpv+GGEyZ2uDNYe8dvnk
JoVndyVyP+E0cCfx8Pcs2xUisqNvYWEPRJGbX1RIeugX3kgbThOmidEdcL1N0zyPXUtn5yjqbt7V
zfjMOG3+jR4vkJa4o7BDcu9IG/O2tJKEHbvWfjTm4qXVUh+Nuv/GAl2IkW14alpcODiGimZBx8g+
rJnfmWzT0/JRT9JdGdOXyCqmf2N+0FYA+Cc0od1wjceDJoCx2+M1jM3RH8fhNZ0ARWehxfC+PVg1
P8gYIxEHrx7h+/VhAT4TCNoIe4+O2HXdw9AWHu1yFHsfkLZWyFo15xeypM1EoWUgy3DnccB80iHC
kAkGuzAO1xu5l4ZQbK0JgUc+I21YuCqS53Xh6LZDKgrDrHL03EU2JzS13KMIo+diREaNiB5gVy44
s7X4VczN5LHmKS5GZXFyeXlvLgSGudE3rOEdk6Poxk76mhEjPJZp5EUjJp9KjB5ErddV32LgUtPQ
3qfGzzxTGOHVJV/IlfY7zKsosYkewlkElQ9LNkPyE/Ngj0T/yuZjhOkMu1O9m2vWGIbLQq8e/FRY
gWt9cokdlr1jxb+rztq3mCsP+DQOn5ArrbzQrk0VCNytPMzs6C68LGRLAZ0u2eQOc4IhDtY9ljrb
l1H7ExxRQBNDYEhUtezbnkAs6Q9cJEoFC6+rdFfsrjKBS9yw4zSxQ95OnlNEpyEVL8KKd1mVH0g6
75HOfK7yfk8H/BtGHhuLeUUYnepc+3H/6q7k3RZiXnzJn4kL05ZcB2iRXpSLSqdj+SN1qs+6Xu2Q
pnpiRb9tk/BkuvprAb5ZPZ8UdvHWjUBXyoIbjzcGuWhNUi1G6y7NSWydW4yr1FnyVI4cFfdZIWbZ
0eubAzEMpOyLQuGMpR0vbLdImBWRY1jQB4ZcqoF2ulxk2w64tdBuhYFaUyYDzV9LixTMruxCu/0Q
pmkcwdpPZeYPYLszMGfih3V8GNuv90/vdgeRU3Dhiv1BB79hTCnmutS5mTjvABGst0PktM/ugvxl
Gu2ssANropZOIvRQQ1du7kjczYiZw8hCH+vki+lzB0TeplQh/q5JAdTz0nlPkZCWe9FJUWijnifT
e14LL7Ye9LF8KQrVINOiWNcaYSG/DlolBmI+hPlSlGO2xNEyaw7PBqTU7Wfm8G0HknWH2/tS0zeR
EgR65Zqh3xaTMcgsUBga2cREremSDid5JmXx0UijgBqbWhSzX36l3WHSgCpRbdpo+Ov0E5JcCLDA
DoSKGoYjry1pOs6ZOxW1e9YHHf1ImZfR57Lc1ZqFns5NRJjvOqpW+9szRCeitTR0IPMF71Oy3oA9
BXjylFnnGNxEVMM5cjcA/eTfqj6gx4DyiKgYbVfwcq5XxtK4J3Uxm+c5f3Z+aONTpUhS3pqNJfBA
jhz89Zh6k4N8YYdggagm84xJreYYCyE21WxHD67oM5/wAcYa9fj7i5IVE3q/sOSilxNFJvxetvYi
sQACp7SqAdp6BrUO+ta8KvfBH7RJm0ftrRv+MmGOmBQJIAvQYIjzMWN6oxt5x1H/s85D6vVt5LWG
F3/rhKr0LqvDHzEIvVFfWZp9mXRQeoiUst0O+rvFKgdkDHHiJX3+TGIVWdWtIKS0QNzIMKdggxRB
Ws88iq7u8oicSx77vWiCov7gjGT7t0cEKlUU6IDWhDw4wpPrI1raLeMYnKrnFm6I1mQbdFbW7RPT
juMj4NUUCnHTk4buawQ/umZjjgTlcHlK0dajtGhHiIs+Z4eFJpZsR80fj8NmYUTvi78MGcD1hrfy
j0YsUK7yYWmVpdUxN8xz0Zcbs9M8ETXe+Ov+Fsov5EIot0QK+IUpccNdXM4LLZ9hHdzMheIVbfG7
AOOIZYS2D+ZUXxeaqidqZQdhcdHIssxAIhSWTWAdJo4e5Z11rqjDD6Jqtc2gGb/RE9xuY0M/2VHF
vMqd3jHvTzYDGKG2oTkxX890VRl55VvgzGIkCPfcwKiCJd0FOH+FqRVZ+otObSAEemEfQ2NnpKcM
pIJjjSlAXmNW+En7AVxxRUR9a1ts2JaF4gUtKhqTX6C5jtyw6TJ21kBSHvruBKryzs/0x+lNKMuM
t3cRlh+TVgbmajFjK1vnyuFlbZiJfY6Ar9rE36LQOeRhpLiLt4oEZxqNShggQDIFunStSGWlFT1p
TPPMp3Y7T2+JE25cSsB7pUjQ33jtoJpDnQpN4igwIlUg5yodMrE5F0X6q9EfGCrD5uD4NPpazdzj
JvicwFA92weM53W14XGj9Ep7R7K91qvogeRXCcxNC8UX8EVQrIZlkFyXzqb5MHZ4lZhWH0g1HRJA
LtvVG7eAyMZKRfb55hghzUa/HagCMOiHl1ba4CQBOxByWGeUrf00fY8bOEpw0u/bg9trAUiFBaMS
VQLLBkW8dC0qZxIzHCT93P9k4IcHo/2m3oyxP26zbbGrFItaEYdlAXoAdk5HXlh+KKIpT1Hwm0js
oV17Q9PeH53UK2d/jNEz+Wz0fZASdmpDr9QzwID+rYOEaiDeeeT+8AVwPuX2raRtJ0sYpXlO3Gft
15h8QQPS/R291RK8FsguApHQweSebPPG2goLcN3YsafPJuFeN9pZ4IpJnIp5ds4A+Rn8GTAu96Wu
bizGzFGAB5sUCA/l+6iD/aDhGT3PnbcQ34/7EayN6PP3dB9wy/vo7/UTTJEodAL6YZkflanN0QzZ
EFaLEjVqI9/xEozNNtDZWB+p+t9uWmTQtwH6MVfX4Q6in1cuIzTWkJZVB1tj7vjZ9LNA7OufsOBB
GowqN/D2+EC66kISfPdlQFi65LNr5mGRDOxs0yAEw1jFv+p9vZ1ia9PWKjLgm9CELZP7gEFAIQtM
iDdwgVZeGmWtp/ZZQ3ggGs/NHwCZamlf+/6xHzbNJ16q2r1v7ArG9eCg4RrAqKJjY8n+XngAgHae
2zFK2JlGbAyiwdEOAzydwI3Ncq9QSjlxhsoqhsZhwLA41Ozk29Z1ZanToS3fKzq9EMv5ks/fQQLk
DzF9zWz4b9Z06ucKHBCq+bab+2AvxO+Q/x+ab8lXLPK54f0wNsDl8BA0H8As/gSA4U12jvxqpyJM
UIqTrHXK2zgyUtQH55/VIc+95JX4zXb8TX0kPchGBS908yjKy5Mcbla3fUztCvKeh63pp9txv1wL
/qD7jdf4xS7ZOgfFaS41n8vQfZGJ/lodbdM2Jgbl0yxmnVhWii0dfHu3PBXiFB3qg+FVu1ahOYu1
uidKsmbAHGWD2WI7HYznY5VObHoZWMwNLyveR7SrdCqsv0Xt70iU2+lpkoOolIDrueSPFf+Yz6rc
1J+g9Z4EqaQ2ll2fNg22z3jJvmhHzSee7ev7cU9mL3oYAvEZYcWPWJE7uoHrkE5NzpuHQ1GIni8X
4Qt7rQ7WHn1mfvGWHskWI1lftA9TEHp0q+3jx+lsHWAIFJ7i6t240BvZ865i246sBF/AXoetE5S7
4gTaly2uxoZsVMl6heZYknljmTAyoUEYZqy3afieJm+AYj3FGWjG8nNoxF40uR/v3wzZpMpbvPz8
wqR2Vll3pQGZ3Jqf3Kx/yq1mW7SmyleTzaksR7Jp2dz31ZhDDu1PbQtiZvIldDcOO7nhY1E9UH2f
JJv7S5Mjlz8iUS9FDAxEOPj610vT+yiiEWp1OzM3f7h9v4HL42Vt1/uThjeLpM2m6Lrf94XKb7As
VLr9TlUjh0WcZucWT8kQeea8FfxrlX4xgKf7X4mSJwci3tRTaKftzhpBeV65dR8QsKuhw1l3AXLS
/8qZGanOcXV9S0M/Mj9wh+WIBvgK/59XPqO+fcy3cWBSj2ME6gnbGhiBsS+A+efZJyBZKZIMa+e5
BGwYI8DkN8Lh6/PsjUrYxhi3uxAWdLQjz04mAMYNIFaZ91o6bJtMOWuyqKVk+CicgOXhwMQJppiv
ZdJsMtzQxXEWhPt1Om9BerYbe+rNo6pt4YZYBapzIevGfUsYsmrDhPVpdK5DP9O6fNy1bk/fXTRA
d/Z+cMeJjN6k5X31wTLrvPvYFLTzu9JCaYLY3USfO+wf/6J3eWsyxf6vmCcMqAD6AY0pGL6XWxAy
pLBCs9PFLqH5hg8vNSYejcw3awqsssTDhNXD5DgKoSv26UqoFOPVVVVbHIHerkEuK8s8gOx4lZL6
7cZNx95fiZFMb5aPIgc1nNgB3GUOAPj5mrzF+W4KdLwurUqTV3cSI+po7kQRBrM411o1R8jbmM6I
nTzQoAj6fReQnVB6Iqt7h4QUQmMddTIZDDNGvxmKIhAj6Lthe4Px5Kgww2/QiP5s3IUMaSmjYRZm
Tk2xKx6mLTIaQekTn8MULM5V40cblWO+ciMB4fTPoqQHy+F5XugCi7KRInKHYePMhR+m3bZF4uS+
gVXtn/RmidqtnDTC2nrymJmPqekL8y+Btv5n+zCPhc7bZdRdtmkcM3yNqYkddXZNUXsCSKUoLIWH
+yu5CdZkOca1xjUgTYjGBvodPooD3TenIZi3xTHzM8V9XfPucT7/rEi+sLVrWkW5WAnknYtN+o34
rPXazewj5n2GWfuSBqoQZuVRupIpKSFDx1eIyTroxIhC5kteEK/KnurhbWSfFRu5/FfSg3AlSlI/
7lgcMJJQv8HvtskHuhn31hajpXAKIz9GskJlK1QCJSXMDDLHUw+Bs/s9L74XVOFFrCg5qrKAbEFa
eakXLHt74QBmAPEZAffQ7qbhG0ZLCKI/QyFi5cpeiZAcsXpGpxkhESjJurMo97r7Oti7UjWQvrIQ
01iqYIjwdHSBSCoeO+AILQg4GEyie9T0NaDwgZ/x/vmvCQHUGTBqkQoH0q/kDzSROda2BZLmpPL6
NPVN1xtClbO8sl9ob/hfIXKdeXnek4hHYqcDLLZeEB/GbxTUsVbPFBHW2nKQOkUhFDl3tO8uP784
/NYFk/bYgyyuEubBmNATBQ+qt0eFAqjESDoMSFMzrJpK7BifUKwpgto0gBb+8f7ZLJoqX83LxUia
PLr1WE+0FztnDFJ7Y3DHKy3ugaCxiVRcsaoVSSqNqbdi0lNYHIe+m2XQVR8HY3t/OWsX/3I5kqqh
UXsccu6idFcX6KYJ98OgGi27vwqgU10f/xASzJuZudiV9ikvuy064NshVIQMq0JQcUBmGXUk9KRf
C9FNwSfB4MEBE6ezfaE3/gysx/ubteqHWBdSpAMJ5wLNe3TGWw1gEdtPj/ahDfij6QG9covw/QP/
oZC4EtGiGPnPuqTzyYyK60ULFRhtBnwtgH0nrxM4qca22ZjgtDbn176t/DFXndqqs3ohWW4V0jrR
lmY6iN101AOGdLk4WkfUj4LC7xSHt2ybfKdQAUX1Eel5AC5Kr3lcF6IMh7bau1kUOGw/ENSQQe8U
1z/hl/u80VWeymKm70lcrsWFSZpy3SjKEAepIzsI+IBds48OKFv7ja/OuKyZjD/DGOYfnGwZS5MR
LgZqYycjDFOa3/USXEWfSP3JMt7ua8vaJbgQJNffBuGyCujKeMVByoleA4c8uKoZzbUsHeYXERn/
z2pk2CTR2Vbe5lgNxXxx7M3Pc9Ac6Gbe2+9tEL7m2RKhA2hH5X6tRa4QvBSlMHNxy+SKDqIo6WMI
FkHzYG7LXe73fgeXD3Bz/4dTW3sfL8XJTjONE5vluHkgYvaogylAc9vn6H5UlL7XLPClnEVVL1Qx
K1FTbTUsa+afEmvXVSoI1eVDb3X9n32TbldesG40arxYk99vDD/2o2N1Kg9Li0atcFxumvr/RAAX
ZyTdq0ZrgSkDNItd8zN76LbatjzSH8B/cGucE0qWAVpGNzAgJ6boF1rLoV5px3I3LraRtqKqqhmS
0cm4QQkMConRpx3GBP4PSaLVh+Dy0CRfY47DkMc1bhpG/X8XH1p/CUjrTV16wwYtUcGwJ8H9u61U
f+mFI1BHfbRwjHns55/Tc/Ucv9InDIX3madtzL06KFg3J/8ojvTauWZGjVGHxLh+DCO/SN+qX/cX
pdJ96XVr8ijWjRhh3Ej0H1an/z/SvmtJbl1Z9osYQYD+laYNx2ukMXphaKQlEiRB77/+Jmffs9WN
5mmE1gk9ToSyQRQKhTKZubfYtiT63P5wa+eahXIzGgWE+ENPVBBNs6jb58fvtdu65JV7nWvttSAJ
f0trQJs3ywma4DaqXMeUaW/hBPgTTlvhp37iG3fqrtyxnYzbWro2wXmgUgsmuRLJgxVtrXJB+65z
TZc9oojn9YdJ5kxWZ3HhTNA6CWpzfMuLJiGohGpo8cDyUoTwfvWIKomX3yDtUyICynaxL72qN2/P
E0TBpWSNhpuoifu94dpPw23zzDK3uYlvIbO3G99GP/ZUd7xBmXv+ct04N83/BFjwKA1PGmWqAaym
B2LcLXOQy5rMV/u+9jUFN4LunCEGBzw08OYMfipn9bFPtEcHQ+C2U9s+USfVr/K02XVGn0iCINn6
BIdiTQ2dUof1+z7TP3if3xIblVIZ++BmHIm+rv9ajOBF6JhyiAEBJr+N9sbBPi5729U8REO+THZ6
052cQAnuxCxqZxysdUU5qljO70qmsr4ZE/wBEAMsjCslbVbA+qvqoI9hXT5k062TSPqiZSiCC1kq
h3Gdw/Aa7aXr7xv+T6Ptm+Tlunlv1T3XDuX/2RiRfn9lxZnHFaYOFDQ26aHmp7vmwPfFbjk4qLT0
uMoaL/3uIOxv7qJ7WduKbJ1CYJJgJKCDfALulzT9Ghdwldq8nzDZEU2Zf32x21CYblx5jhC6CrY+
YLSMpU3b7W11uNPNweMp2oAMZt5qZSk5V/+Lxf8BEyw+1e15UpU1mfYTAVfQ7u2vxh7DgmirkLU5
fOabLjwIJI3QrwWyWIx9nYc9EH9cSmrjG6oxw7g8qUo3mx31S5ulE1Qjoi89UYhvR/m41y10N+Mt
8lao9GHWuo+0xCQ/S3jnKsaq3wOlTN+Ih3jfxxiHjxvuG2M7YgYBk5VDZibBnLHnKrZ1t9CWUCM1
96Kq4u5oKAZyOh3mNrVocFuM3AVjETEIXpr6DTombgwyLl/pYORuMWA8VnHYS0vxTG9N4zHRimFn
sPYddJZ94NSxchizwfEnJ8qCPqlStx2nG0rzp0lTj8sCwZq4WyS+fstzoLMdjANoSAN7mbBlVmkY
45yWcEpJ55vWfJ8risQEN9ytgwbNVTYGxUVUZc53Ks5AiKcmcE6qCdqrPbcw7iN5SmwFwejac5DV
Q38rLn/hRJWsIl09pz3e7OpvC89aK8iYO+8MD1zuh2R//VBtregUTViRwkAYqX+uiIaZsk/yQy4j
JF6/u2DeGE/Hew+t+Zi2Fsc1IFKg4eJD7BYTHSPAuTtEx1HBKTYD2mMiLri+oo0KhoUhOxt8+PiG
6P8SYsW8ticWxXZ14Mt3Z3wBV5FXdiFpf88UPVj3sQntWOVNAnoZ4ZyDCv6+L1KjJU5UHQaT38fk
gIfHTeL0HywKUdXzSfo8QtOgQkt/1+HszW9p9VSkdUCryecmpApVQ7Kz2++4E7ey+tOT19Q0JkvS
dMiPzE8W4rz1PYXbwcdw597ZN8HiId2FHirZBb4ZD53ACm66UUZV4wve3MXt2j5lH7X9WrKUBemb
t8EJjHDa8zx3+giET3tF+V53uySPXSveqbJ5sS2nAscM3mU0KEMZRlgNL9GdPEd43VAa9k7oxLLj
LgMQ1pFQpR3NQev2+j5zb3w7e53mX3XnqxnG3v24eRqSA6VH2ZjoxrkHF9mfdQlh1ohboU1HwJoF
JoFsVzdvl0omv3J5KNBDjt4PDGOgRoGnxrkFaiSqcOMZyBrHd0YVYOZonPaNXbmEvkrO31aO9RRK
+IxZouZlNcDq0iM78LA7LKG+Uw/x7t/kOU+BhA/HWdblgw67Q2O0py2ZuxSgVqC44Zzfo5Id61bW
y7pl6X8QMWt3/hWJHrcOW5c2sVvd9Or5TY1COv2UfMGtR+8pjODBqsrhuHkAo++Tx2rH95kH0vZH
ND56oytzElu33IlpaCJfaoMpCpp2OFfJkd1bCFYVT7tL7w0v2zm+jHjskwBIuILO0IQ7depSVk4T
Nu3tzdw3x+QrOyA8DpawcAPVT+7X7CPbSQO7y4vvDFW4W5fRVEeUmuD7yq9N/ZrQPZOOGqx2fbky
tBytWtToPxSO2KKAVTGCeOGeze5/ts24X+6jo+lztF25UAAInGPq2Xc0drnkjfNJo3YNXDh0oKui
bMoB7hz0vb2nQe91vh1qByVQH9aXx2u2ZyHbpz8iF5/4m+PPe8WXncjNRB5ojv/7DYQjadCEajxz
1kQe2SkuNFm82osDJ5g84vWPqjxFuum0/yCK6Sij03tmjp+Igw9Rty/jnu8tb4KG+iP354N1NGVR
zXr8rnxrQzietMCIUGLgkYCrwWOH1AdgsCbA2E7WTbuZkTr5oGKB3FDybqIl9jU52ntjRw6Rv3zp
d2u2pkG8sLxfdz3r/lxbmnA6lbrr+rTE6UyPwxFyiQcLKV95u/Xmm+50WcJ5RHTamE6DT9gGa8PJ
dNB/ZbfrnGOxLy33+pqkYOsFfBJ9zR1haari7jPcMaCIveIwOqi7AmCytLLMGoVADzPtfVus3UdK
Fyr5k1FLHlabsQJFsIDnMN4+4rDPgkmmvKew9im9XdWPMLekUNno4mascAIiHGKWQSJlyvFK4LOv
V7d1dGjjvWV6cqSNBwLCkj9Qn38/2RoIHynqkitrVVT1dK/dW/cj2vfooT9IjGBzZ06QhEOLvOA0
YIBj9UzaT36vB+mD4+nPizfepofMj3cyN/E52HJxlk4Q11v+ZG0pHfSsH3B028DwO3980feYevVz
v/TYXRPYRzCTH9Nd5rHbNYNXPjhH+so/rq/7U4f82q8QTvRkTA2UiPAruO01fh8Qv/DHIPqtB3HA
7vo3aKPv0I1/E3n8RnUxX3hrGSiA4IF7828SVKebLRx6WpptBr4ExKBZ62rQIsvrQNd+goFacuJl
ey0ceCjKRpTOKCeBWRSKT3Xy4/pHlRyQz5ruyc7GzUjMGczb+64BVxlIN/ni6up9nL9RR3qlbh95
0CVjnBgD/OIUTGVys8S/9QZwDtaDHfZ3yW5+TH4vnoI7J/PzvSyakEEKDmCyZgiSUJxKqu4R5pr0
PjUkPZTbThll5/+/LPHeLvgM/fAWdqnWHzE/tDNeWPGTOZhergQFezDKW6P90U+P17duO9o9wRX8
ANJS8cL0tQyBMGmts8+PJvpN1mg392TRruRDirc31xiGoy2ADeTFnPyyq91YGneufuTyhINdl2BU
8bK7X60GnY18DUfexqA7EsTv0YF9/U/zhey1sLkijA9izBtDfVBsPndqnFWcaRzWWBPVH9KvtWa6
mS15iW+dr9P0oRBJ6yW4Fvq+qw5jbLrp8rMZMvSuPzNrnzmmf90gLheEyWCQT2Eo0lxJ5wUsGwxT
JFfKfk/L6bG19KCau9usk9FcXT4OALNSnYP/CPPIYubNUYdRNZS53yfVdGAGcdPCuU+Vr7YzP9pF
81ja/2JhiBB0GzMfq7iC+ByhUFIys1FHoW9K72obtCa26k+KjGB2o3cYnCwnOMLLA+1USZ5jkOWA
xLM7rbmZbHIjlAGadAaxVg8JOeJCjSyYe+JiZtGlzt6aa/BOZe+pEsuCl8sn+vnPEXzXOGgEhMjI
2ZbjcmdAdLPT+NHI2yOvktfrprMRvZxhiT6ss0c9g2TjsDcH27fjXaL9KMfBG8gdrw4Wpk8TNJwq
T9dRJQu8eH3k4G2F+hCyHtnvyLpZdOaBmNHV7d11nI2nx/nqxPgFRIpr4aXfs2Qh31QTs3Q2SCRJ
hM7JngWq4qg7PbNjD1Ty792oG24zlOWOdAT1a72JJAdV+rWFSEYH4V5kx1Z9sOeHysG0PqMPfEpH
sGl291bqPOTKa7sg/eNwaQ3q0seefwshdCGGumgTifo953uyU39Uu1UFzTQPU1A/pqF0hPHSA57j
rV7rJMJgVgc2rAKWRXBobDNEvnwAtWfp2fwQ61/nOfVGDRWhyVOLh6H0ZlBVmN7AXpkuS7tu/pTP
wANJfNBICzmv2lxGqpn4KYaNzhjldcyPkBDQC7BRyGZiN037BEq4m0ETRFMI5UKQsbvl8VFNSzgU
8LfLui42nDGBfixiqf8sSbBsBTPw5ozSHF65xaNpeuuEaoxK31HzUle9WSnTtQdEBH7sy1pMLh/Y
2NgTaMGIY60BcWUF6Ejdj1XrdsZeY7o3Kl47H8sksOm368d44347AxQs12ozXuoNAFX7fjZ8Yrzp
fx8TYE0wDAMkWhbo/YQbII/MNMspti01fuLYVxgV0A/XV7GRWDrHENy6atTTUs7JsLZJdj7K60EW
JH6NNNO++VH6SdB//B+XddHRn8DPjjYga7BwLprfm99SWTvO5u78+XS6YPHRYDddbAHDbL5gtLYA
KbYshbR5qE4gBGPXyDJWrIQbt9R/DNgd2TEdrCB/3zB4tkG6YNjDlKGXO8VKnLWQ+NTZBy2rQJr1
fZg/lO5HxiNvtr6zanLbVvKWkH1EwcQhwFvPzgDoVIvdIvOo/UOTtZVuY3ySsaIbHkQ55w456o0E
zIz4ilr1BImlmaJfK5W8TTZ3CnEvKKNBkAnmmHOMeMIznVbA0J1HzdnHmd/oq6aoJGyRwQgGsShV
nXMTMFV9NMsb0v9KHI/KRv42rw2Q5oPJDDV6cHKeL8ZSKYbkamzKokRuaj8x8k8yWtiemziWcahs
bs4JlrA5Rh8pSbReURrVNDeyy9u66JH8be3f192QbFHrDzm5lheSRxqk69HjMyxoDOGegynqeAiH
+oeqS26p7W368wHXv59gtZUBCmkKrDZ6HG0fYsV4M/gt+XZ9SVswBsGHccCxgSK9AENrhTb6uqS2
ujeytzJ6qHp/dCT1CRnK+mFPFlOPmV6VMa4IhuJwVx6t6aOYfFNGYLy1P6eLEW6iSicFLXIYgl1/
TMxn2T2lr3b5oM8ydg0ZknAfgZikX7CWNSpC3THd6Tl3y/rJXHYabqjrW7Rl3ierEiOwfqQjeP3z
Yc/rDwe9A+3v3AmuQ2xFRAYk68BBhKsCL+Hz/VHA/ZUkPawAlGhu3H3EBfTgoyAdf1AWLMWP62ib
1nCCJmwTRNmhgTEArWLf4uxeL+947Q+DJGbY/GyahgkYA7PvqvjkrvtUiQwVny3qfjTZ12h5VGUB
6xbEqspor6PNIKMUPluaZEtuNIBgw7eu/8du/FI/Xv9Wm8+eUwzhY1km2s4qBZbGi3hH1e80e2ms
yoe+mKcZkHAx77n9ztvf12G3tsiCgiGIlNFhZV70CyQc4pAEKxtxYDX9YMcvNfVp+i+cHJTvMMcI
ojtyQU9QlHGUWRZgaHOLafdu/pK0u0JGkbaxTeivXkmvTBCLoGHx3LoXPXKqZpr6PZ6zldtV1ei1
qpb4ed+q3t9+N9zbCIHBjI87HBx351BJmWtJ3FLEIs6+H496/mNR7hs0712HuXQ/gEEz59qVBtZa
MSmssgR8cCSf9kqb+A770uRvZtJ6SfvTMWWR3eXXO8cSXF0TTfnAMYh+MDLVzc29ZT3F9U2Wg5Ke
3GnMt/v3lGQ7tpR+b3+U5oOCScG8kQkPSH6GmGxp58iaFhNfVoE6b+G8t+l39ONc/6wyDCECGxjR
oSagQegngQ72L2rNoEmRNZGsB/Y8X3v2PQ0h/mpGTc3VGt8znha03+QeqTW3K/YME3r9e5F+/Js1
wW87oOvDTKDgPxSloVXtZNM+n+8z7qraI/gq/x4CLNCQg8AZs9D/cG70c6VonDMQnwzGFwfZPrsL
jPjndYxLhwQa0xMM4WA1NYMvn4tpXxQPFfPT7G3Qwo7srqNsnatTlPVXnMQplZ2Xva0DhamTl6YP
Fn+csEumcTdIK5KrMYl2cIolXB5JG2WExMCy6189fe2V2Ou7waVZ+V6Q8amwmFc6xksyWfdzkg8S
R7Vl6qfoglnQzExB54o9UzsjGIzfsT4ERSMLk9adv7ZGwXcw9MMs8SclTpY27tKhwSjRvl7fs40b
8sw0xId6p4CskWXltAeHBVjwpu5Y0PyVdj+zSeXQuKnv2/HXbPEfeT93/nVwicGID3iWjxptU2Dn
8UdVm2g/e1rors7uEiZ55YpuA+0Sa61sHRJC0QxsHeemGdVZB/XEPDtOc3Owq/sx/pWPIMKkL9n0
aCMden1hFwW6TzyQKEH55FNGWzjUGRp5UtoW2ZHRcKpDLYqCuH7E+xSyHIVXo6cpVpPAcl7AAirB
puLRWLFBv4mbbeUXvQjdVDZ19tRXzqHJV9J3NL3ZRuQ2feWai/Wc5Nm7Tsq9CpaF3uKH2jIfMfvw
3DXp0Zm/jqNduAQnSeX5M0nG37Rbjr2KzB6hmuQUXZQTP38peB8gAYESCxGz8UZiIG6up+yY1fEx
anMXolzUnL0pJyoAQcqa32S09OrkZihyFxPbkpeVaICfP8DEqPeqagQfL2wTOi11Dim/+ZAWmAqC
5dOh93vKqXkwKtsZ33pWDN1Lj1F77em6iYgu+RMaQr6oORIwIoncuoZZOAnkpGYEh90jq2d1p6XD
64SeYzhprZcsdHUVp64EbDsriRU4QjBzghZ2wf6VaCL2MmvOgcfa+0Dne0N/SVjyYnbgseKV9exU
s4uUsYw97fLc4VFsrYz2UHtfBV3Oz10Hfr08xiT90VIfyXCfdI91juk8G/nAkPWywE50y2sZ18Iy
dcTdoGcVq3ZjNDVVpsOWOiN1Yz32Uii7TamsaHz5Mc9hhI/ZgNE3VxUsqqrvJr5LwPM81280+kGq
XYFpx1RiKhvLQn4YshiQpkK8b68H/uRejfRxUmhB4uNcRj5GylyQ7vrqaEgcxwYMpERALg39PWT3
Ra5ZGzJueTFE+HqRuRvU2R0GBm5nLbhu+BdD+6uU7Vo1hn42tAGgXHa+nDpFub3TIvRj5KR1LT5+
LdTnZabfS5Dk0AktIeDFP0YgoVWtdpeWixpgNPcF7IW7uejfIfKISX9a/CP5WSvs+RGBI8LM+Oo5
MRUj8hbTuh/boVWiA3hwvXK+M9nPgTBPNT+W5M5KQoZbok3f/gUqvoYD7weGXwhMnH8MGzKtCW17
erA5cyvzJ2VP6YgmbAsDrdYbyx6c7MOYJKgbpxLKXCshNMrqFP2256BtzPK0qAZ6qCrFL0HQWlQH
rXpdKrxP6FsxvF9f5MZ5OYMT4sKCGySK04keGDG8Ra09p7tJnffYGAIFI1U5CzVZkmQTEj0dUKBH
4GuKUc1YofWTs5Ee0rF2e3zL5hVVz7CGNnp2n0IKTV9k9+7G8TGhIQMHhGcyMoKCWdtZUZmjFsfH
RmuCSE1ukMH1qjmWXJqX9wZe4ycwgjNQUpJnJfiLjz0t/GFpMSrXeagmuxEuyuv7dhEb4qSeYQnG
qfTKpCX9jIbCiu3K4rfTvqp1gTQ08XBsdym/Ge2vFZJ3/wLXJDZEzdDuQTfyAIuO4T1LP+gQVn2o
KOdLqKqprYcsZio2tB3r6FiWTkpdQihSyRFp0n/s1OCSCPViUylIBMGv9anPAHEM4ZkRITxbqhab
io5Of+HfOJQ+MqJJUC72VEARLpSpQ2PAoEXKIefRfmS5h8HeymUVJLAV/td2KoCtR+fkNslq5Hgj
oigHtLbsktja68CpEtkleRFancFc3PxqZg9OhGmmo1OoNzZI3KZ4ZfKMmoeYWMfSmWSKLBfRJNy2
uTbEWpBKwQjq599PFtZGHbEnZybH5HYADUyxy+66cNzNfgeaOmmTwXrOTq8LEU07/4yM9VW5LAo5
Drs50Pxy344gHzD2BTq+kyG4fiJEdyaCCXFqNxZNlHeKcWxtckNnAw0MuX4gaMfzJ6vTAxDOlW5u
l3cKYv2/7CdbsTHuuOqkr08ZS/DejChDg8dVHfJ1/LX3G8J8CgHdzI9Uabe5eN5EMOG8QX7Jjgc8
nY7GgwUlv6/OQ/uj9VigeOQ+0gMeYRIEd6XkdShDFc7faJUsahbVPDo88VVF80leesiJSnbxoilo
XR1G3NFShtQjcraCPwXfqgK3F2N1mGNc/NbD9IPnBKvefOkX+1oS9K9WIZgoMqkQDIQSg+mAePXc
RI0soRHLJ+toILbx1cJWA9Ocvl83TdF3YU1nIOu3PTl16oSbNsEY89G0lts5O1r6t2SovigZldxG
YtCyAuE+XxWOV7GHz2fvCdBYFh2lhdGEJpn9Oqo89KmFmfUFkzu32mQjPyIry28t7RRRsHyD5m1c
E9qEE4QCaxfS867y21n+tgArLkyw+UWNTDakOQZM56Fzp8+AhYHlgL5d36lLK4dOGoaLkAYheHKK
cbfG7GJczKQJm+E5mW5SVJJtGYXfxYQaCkYQ7YSGMp7UuuNcKJtwxckTLW3CPBvc0o48XT2qMTQI
QH2evnET9CLRVwJW9Ewt7sZ4Xy8/IY7gEoh38OYhq0JwjRyur/vScKARh1evhrcvFn8x9mG15VQv
JlSHkO63CHooteLQEeW+1c1w0ot7p/tyHVG8+/AREHbg2Ys3N1RZxejTiFpSzlDuCIvhrbDete62
sHZNgVv28TrQ5QnH/44gCZLfEJy0RP1XZuRNA6aUNpzszE+i9sboDcmx27AaEBGgIKKhNEMvRE+q
ZIyL0caou52Tw+wkvtnmAWklXmQLxVgDPnh4nHHx7TnxjPXwJNqRlY2GjHH2pvax5SYWf7/+xS5i
WuzNKpYNWTFMAeFSEw71WBskAytYdGyGKpirm5ruxpZ75dS4VvmrJ+48vlj903XUS0+CvOMaSSIy
QTuHWNjiukIz2trasTFM1+TUs+YRk9jjIUMD6nWojUvmHEtYIEMIkDTZ4hyJk3Cv4UsctIl5SBtm
edxcoJe7mMRjQ/zcI1nRqEnsM606lqaz64b++fqv2drX04ULvk3LIsKidgLTWpbf08wKKh7vxunX
dZTNz4uZLowgrbmFz/nOk6shTubURiOGcuRpB2oEMHqwvondZiqm30X6t/zBnzVx0MeiOwdpGVVs
em8oSOG5kwwhyOweZ6Vxx9p85qTYXV/UZcwHV3oCI8TpcTciOzoz9MdY36YkmGigDk+5iaAh3hnp
Potk4s4be3UKKDJfgrAD57Io4nCiyYvBDI8s4KxTSkmwdZEbR2EXObo14woyGOQ+BJtoTEWjfd80
xzif3al6ovR5yr8tGHAt74olcHoVVC6jG8seCJfOErJ0qJZDEx1JHkjCnUcqpKVlGa+4Vuf4Wp+9
Jn0jWdvFVYN5AcgvYhJCg0AUaBbOIdK67ympoH2lVRbyOUObQYiqHardCI6fW0Uz74e6wgQz5Vr7
t8EepOdAOIvJaaQK8WbWzqEnjTSz0lVZmCj8zhnJjjuyobwLAwEEtFbBgIAavQaqs3OImEfRMnZM
DUluHyBX9b5AKwrD/Nft/uIwg2ka4skgqcDRslF2PUdJ46qFHJSNhQyW31fqjrazl3B4qUrinDaR
0BuEUBxfzdKEjI2jK1aHSkMaNnCUClJD6W4Z8x9a1EgunQuzWJeEtDsi1/+oSp4vaS5HZDBmUOzw
2vStfh8N78U4gy+XeCQJiSoxhct9AhxUK9ZsJiTfxIcw6gpTUXVGHvajg33CfLCueEX+t7aORX3q
hesGnjXoQTlfFFJgSox2Ph6mCn2CbjgaUJoxC6psqXZLPXIXNzA7zpn97bp9bH1MHeRFyLLr0P4V
Wabyqeh4r5g8LDMGPZtkniHNTKOjplXfyy46LGinQMzUSO7VC++xLhf5ahUvD8RDohYItjCvpqhR
ET2nh4HozEXwJaGH3No4NAapEL5eSQBEvZe8GZ1WXZoiTMfSrytjZ7dIdmkyArKL8HRdylp/0lfi
FBS+znfORqWtKDhVw7R+ioovVf5P3btQle/1/b/YqhMg4Qrr6MirJYlJODrG934wVx3b0CDTQ5JU
j62NkH+W9SBsfsI/kGLoPZYNOktrrE2NovuiSG9K1El02VzAZa4Jn9ACiyc693GZgBnm/BOqaRdV
pj6RsHNcMyx2yS7em8+TBzkgN5MScGzZHmYD1mIJxGygxnCOVlY16MpiSw01Dc1XVXYXRzJN6C2b
QCMeKPFRtMa5FraKOFNFMXQNcWZoGUXJ05ytJMOJO6NFiR+vm8VlDI6vBwHTlSRuVWsWW146De5B
Y4SEeXqbEncx74j9tUmfjQVVcuycvyg/r0NuLQ/cXeudYqIi/hk0n0SINIV8a2UnJMzKexoFfD4u
qpctE4RN/7YIifrcOtK3UgyA0BCrO9+shBedlY0RCel8UFRUBpE99/96NYCAMhREHxwL/vccwunZ
wpoVoildKFhU4Kwzvzrju2pK3i0XkyP/WcwfJMEsVPCqsYgkNAS38Cf7Q+obEBkYXR3kwp/ahXeK
LPDd2Cv4Jpg6OOMIBU35+epQS7ZmfYrLsMpKlytJwByQ5KqNFxnwvDOTWONGFIC7BMET+lwx0iQK
XIyDGle1XtCwG26qX+BfctfRC6nNr9t+loyDWTgEqbJVWhquVzALUplayxubhH1derxM3cQM4vIf
u9rNqCmQXjvyJEhY5kH/bsjRJ6JL8rgb60RaHFPHOHwokYtht1mMJDMYLpfIUZ/wIVyN5N/jBFwO
iSxVt+GEoWUN4WVUUfFBxc7eJacDVTA3E+rLvJuG8VAbGCmF779+DLZgEMtDfh2F8XX/zg1F10bW
x0tdhkn5bqfg5kcnUdbWEpT1fxE2jp6gfDqzE9fBOtvSo8KgYcR/tXAYFAO5udcnv5r0tUPXGSOS
0725LOi9rQ0plkHFoQI4zQSySVMBSyFBknV3rdZ5baxIgo0te0BA818Y4et1Tpe0U61CEgkyi1b7
qkM9ptduHVVWsbx88Nl4mcOHrFJqeDGLz/M06fIly0oacsy7FupPBI4+Sw52f1QSL62+tfGPIf3J
l4+/Nw8ke5BeRcMLkuBCeD86ihPrGmDh89XMVcpAqt1wGYuuFWZYOq4PdNeIYcAIzTl1UCDtgiez
i2HaPkaNGxda9kzZTpF28V56xnM4wTO2CXQknSopw8Z+SKyfGn+z1QSPye/x8Ptvv92KZKArX8VF
g1D7/Gi1+gwavBZGX+phypbDhNodj2WWvrEeCDGtGPCISJkKJjhoeVc5SOqHI1o6enBYIBhFFxgt
3MqQZEovrR2h7kothtw3UsC6cGV2tpLnEBnSwpTb/yT8Vp2gbWrHB+60u+ufbhMJvS3r8UW7lb3+
/cRf6Nya2yhqynBo9QCMAatoUtSMrjq+XAe69BNr9A42DlSSoEwpJhsSkhWTVjItjMAmUTjdo4kW
C57x39dhPnfh3AGuOGBxRQ1p7eUSPt2Sk25poqwFy+4vDqZibXyskwnPu7d0Qak6unMmvxsPFffj
CJ05yo0+NkE83UwmMn26p2k0KJa36z9q4+BhL63VZvAWw687/8hdoY9IqWZ6GPNf6Ez0k7R8Hnr6
Allur4JsRd1Uv64jbn1tuBEkPrCviCQFb1ImJsWgblKFqb7sdKfwuKXsekWWhNuynnUghmrIuWOc
SFiYk1uR01lMD3Mdtc7uSwYn0lZfWeddX87lk0IjNjhxkB9ANdIWw5ExGuJiKSH/wtuPso2+kdr4
ch1h63CfIqy/4OQctOMysZKrZciaj4Q+YiJgbdwi+dGWOfotYzhFWn/JCZKlW32ZKUAiTA1oGu2W
qczcQQPT8DAGQwGjdDChfn15W/ZgG2jbgogYPIr4hhn4wjR7MbTQhNzAUGcfg6E8x4YtCQbW/RYO
H8UkEToaQVCzzmOdry0fy3m0KtQgVfW9JygcNB0K4aNXRtqOOiDgsrhrtuPh+uI2rIM6uDKRqUVQ
jDagc9SoxSDgVGh6OA/Un/XhcZit3XWIjU07hfik3jrZNJq2Go0dQw+d4aa2dlGf+2M6eYXj5Yu1
G8pv/zc4wUZSBzmBrDCq0OEPTtO3bu3wQxKntwMmB6rZclXy4zrixkk+W+D6AU4WWDZKgpSHWaE2
t4De5YnP/U1ea0GU139/t50hCbvV16buLCXWFtXMK9LeVUsraDg7FGyRJP02rB6qJYjt1ysUVinE
BYwO6TLHvA4nDdKnsL1u7g76PEpi7k0Y6Leib8BBJl1sV3Z6B+I9WlGHVfFeKYWLkeudSRYJymWp
zEZFDlaugecHaXNdcFFmwVnadiVSDmrD0ARZu3mmad7QGd7gVI/4YZ469i9Q13yadOJaOZh/1VI5
UvpvbOXkhwin3FBqzoiGJx/FDibda48OxWh8lXPwbrgTBHZw/ZC+w+KJADQlUbGYZVOHylyj1krd
jkIpsJ5L3wIrippCFMyYvkzK0Erc5SYwquFrWx+KPmK2uMnyaIrwmAlNhep+rce1mzCjuXWWhewz
O8K88cz3FZphjxOkSCQ7vXEXwWLxUNQwEYEOTWHZULRCX5Sd1WGLgUwjdnwyOwVaj2NfGUF/306S
GsYmHqIlDJx8vvcFbwNFpqTjc2yEWbWgrf4jBWxieabW+Gn/9bqf2fyyJ1iCn+kyk4wk79Hq1vUe
9N28OUZJEtMdGCz7ORvkbkjN22mS9Utv+G8oB6AIikZiCOWJ7Tha2jZVasMTVHV/3/XdPdHmV6v9
rlntg1kMHtNlzWEbTgGIqGuAewYzG7bwUZthjKxFYXU46IkfJeWNUYKCRksaialu4aA9wMC0BI4k
BnjPHTe4g7SOLTXOiGkHqVG9tCrx0KP55fq+bdyxSG/9gRFsMkViOi1L2CRI/ve01R+0avavQ2yZ
BgZdVbQ7rMdOvGPBWm6QoWq7MMoWDw3ftyqHYrk67FKVPXDCZ5cPKeZO36/Dbq1MAyncGhetLdhC
qmvOHKtNIYATTgMv3dRycj+fSCpZ3JYB4jij33N9B1xcRTVKUnY/MyNss2d05g7ZV30NmZMv1dL7
RHYjbWT81/ALQ9CruMl6rM+tIk0RQppKa4Q8jVD62RHoxsaY3jEe+xgdK/pyiNPKI9n91IyBMwyS
cGnLKFHusnAfoodE/UzUnkQT9lBaZDGqJkS+FFSIlQdSFXdqContbzkunGmYJd4GtibWyG21xH2s
wmKs5NvCVcdNnTGw7fw5b7PcK+xh+BeeUke3PF486+SFvkZRJ+tSGyeveF91IWbYR8wgVWYwkYCA
ZmlsZW+ezW+IewDHTrWRmxfsckwa2mgka0L7/5F2ZTty48ryiwRIlKjlVapN6rbb7sXd7hfCy5ja
9436+hsycMZVLKEIz30ZYDAeZ5FKJpOZEZH2+N5SaF2L5gfpVRMdthwTXRoUJnHNrniAyyUBZjmM
nY2AXMUawGbMe7cg+2az9kc1mpHb5Eh5wU+6fea21/avURncR2vAuicX80HK2tt5xDcr6yPA4/vb
Vjbdw0J/Y6VW4NW9/oqzrzWN5cCb0egjjHs4TE3vmzEU5EBazo1y56g0KLat/X5sg9WFWuWlNY9N
9ojSA42c8gE9osqxAhviusWjmyj6HCpL0h1KNQdnK8fpWg/3lEf1+Mmw0mBIH1PtP4R9CD6uFYTf
i5K8A0rzg9EYUx/lAHPsGwh1+qh0qKY1b/rgHysy358XJhesbGjUz7i78nvaPEHNLeiru3Y+gSh/
2y02rSEGr9iTlbZhXH4oV8+QHxg9jcahDPL+5PQf0x7ybPqH0gmIebptbeNhBUQi5OcwbQEPcBnW
DPIYSSevaaOBTb7WamGCGVOpMO+1oVJ8LJUpcrkwKLuYmVHAVDUXmNBVQpZzugMAbUecVsV62bo1
z5clRae0cgc6arSPegEZX737PCrH0m+6OcI65Aw8D8836TtxfR5zqx6wnOGlFHfafL9w4ndWwHGZ
3f5I26v5Y0raud6lRYlsDfl+7BWPvHCK77FoVRF9o5MMqBCQNVBAQScDGPfLDwSE9lROvMf1QYY9
5+MJY7F9K5/noOhrEMqdOkhb873LRz/tG0sRDpXmpbjRV5hTNugDjZLloaoDm7j+oH/AZKTA7JIA
I8Lm8YOukoPaDPXrigGhWxEIklHBHWEOKcDvi16zD9wS5L4g08Guhv/wagIPFMhV17AR9aWSZwoB
ginTBBD3Od6joLL5VmrcuXbxyuy89l2+fPkPTgOQHjB6oOwh/l1+zXhKx96axzZqzGptT34uXKbo
em1uHnKNVWoRKarsMLFA20N4OAKF+5F2wcQf0X29vYo1gkslOxRvgfJFUwNUZBlr0Ii5mPKssNEA
oH5HoHVq8b2OMWvu6KMSsTNR0jVKFU5762yv2DwK9iHG38iYABYLZ5oX1keJMEffLeuo6nTqx6L7
nswAm41TPylqyFt7eWZSnr4tGqOybe60kVaZmG/gBYDevJRFpvhkipXJvajem41hKRIoI9IsiSYT
jOQk4fSemTkwqkX3wcsGlRDy5tKAcMR8PCBUibybZQ+GrD7PSLeLIhT2J2pUaLRZ2t+X01B9QjaF
sbHok8tTuUybjSLv4fAMcdhLvmpzfjeamuLC3IrFZ1ZMKey71Uh6q5naiGbuCWX5Owvjnm77/PZ+
OSvXCAVjFO4uT67FzdGFl7XRgtq0B/EVO+mOmB36HyIS0O3/mpFXUtDGGIi+ZvCYeJHh1prMDFCe
t2VKP8eppXhiqlYlXWLMxnnKFrePRr095Vh2mMR03LW5Zny+vX+bMQOwJGBrwdWCFuzl/rnLmIh0
wcK64p+5sw95M/rMMOOgpsApYQIrXurNx6UqVRzfTd8A4QIg/ZUdI3+4aeFaDrQBPtzU+rmu35dC
9XRVmZA+Wmd0Q2lmVhs5WXY3QkRmqvX97e3b/FBIBSFShgojBjRebh8XmaGzboGHk+Wh7p6Qtn0e
2qfbRjbX8ceILIQ2ZJVnNwZSmhSjkI+s652oa7Wft41sZZwUBUocInQaUeq6XElhQ7ey7Dow27Qh
nCEQZqXdQ92+dNCIv21pe8/+WJJcrktKiD2MiN5Gh3lW6O9zd/5oKSESW2ZWDTzc5zre9/KdbmJQ
ptflGaK33YbjQh6gA3pnmIPiktgwgxcBhE2Qp1AbPnC5by23UoHTOuB+yFcwd/3JTJbeT+dhd3vb
NrwAcHGgPShaBrAoxYSlMPSJMR33bNweu5Q/GqajwG9vXHi4dPD/gUdnrtopl2vxGDpgS4arXBR9
+VXjZQ8FHPC0bU0cTdCvApGqWkhXohx4TaEqb+uQY0Q7HdDMS5uiq0nf4jqKoA2RGbsYQxSjIvfo
Uz9o8aPdWd2vAojdn3bdGq9a5jF/6XroXxl8BrN0auIdeq3WCQ1yc4+Y7NyNTqnKNzbOBrJeAoAq
MNLAV0gvJKjWa8U0NEPENOr3Q3KM+XQnaLXzNOXDYl2vlMThgeSsVzN68agySvtRxBPSKVdERm/9
is35varGO0ug/DcX9EDLBgTzePxkM/JDr7pv3CMPJdf6nWH2zp7aYzSIfLpb7ORJDMN96pmqUsyG
w4PvgQYD6JZAFcoYO2Ow0MYR6RhhiDCGZBtWE1BkRX62FI9/7fEXliTXIOYyeC4rx0jPjPeOeaZf
K4/vxqlChoKtRsb1G0p1ud14rXIokeFN0wAV1i/zA1Bdp9vL2PqiqN2C90Pp2kCQTpVVY4h9Ss0x
QjKEBpRtAq2VoL7PuT+4xi5zsifGVQDazXXZFLQjAOBgWto7LUlqkXgoy7VpF1DRfc4zFV9mI3X4
LWqGvdN1xEAp8sVzWQLymQiUG52PCdH8qopBvZ1sX9j5IZm+TBgRhV8R3t7OrSC1aqn9z6x0UaGb
13m1Qfpo0D/3Rha04p4QqFrmAG9ViiLx1sE/tyXtolNWS+FmdMRhnCNL8L0F8VFf489U7xTOvrmb
4LkB6QNeuy03SHuPmTSDSGYUz+m8S9BAryHPv3NjGjKNvxvF3L9ZfesFjfu3g7HWEIyGxr+mpQ85
pQWEtx1rAuHve9y1vtU+pMVrMX1BnL397Tb3cwWng8YCQLJc5e/7iWNlosdeYqjnUDy3IMIWbn6g
jatSldo6AeC0AGyEpeEISEFbyyraabzFqiwjw9xXK/ngFrMKjbNxuAELR1BAswskZX2NlmeF6Wah
2uzM/Ri1NSgzyxgHleZ+wEjw72wcd7hOPk35ohI329hGXJRgEgKEj26C3Ch0ps6zMz4g1lfmPakf
i14/WX2z0xrV434j2K9RCykHFojXj5Tfeq5WzO64jFFhT7vFTU699wT6geI9v3GkwadCoobOGZiS
MrGVpEbK84pgmiBgKmb2jDswaDrMqYljgIxIqsint8w56IC64NBgGrCMz8VLsZlH1oDgStrXxQER
xKy1yDOGd9vKQlIMCq/f2sSVRQMeDW4ZoEEvfSQlXoqkWoxRSuzvefcEbmHiO2il3T5cKjOSK47L
kBZTMiNYuePOdNN7N00DyhZF/FWZkaIFMmg39hhcQp/FsW2ySJvIDi9uxaZtfiQwq1ekKVDcsgAu
rcxqduk4RknGAeVvIpazlyS3fNfMfYAzv9zevI1oAZTpihPBiLR11tflN4IgOG5o4YwYNs8Yuqlk
2tGl+3HbyNbWnRuRHMFYGhoDfTZGPRGfysH247x5sIu3/58VyQ9E5S51llpjBNmJPXoWwE+zwMz/
Vs4Jt8bFjkl+MDhDU9s9dsyoeODW7V08WTtTmaCp9mz1k7MAy4lmJnOBvDZOySGd3lDBPYz5z/+w
ZdDRB0kbRUxw3S6N6OaU9ZO53vPC/oGpfAFpaeM3roqfsullgHytcv2AvsrNUkLbgVadO0dZGud7
VxPZTusqxYt06+Ss8+pQOSeQ/JFREForUidDpzmi9IfO+xOei838NtkeiM1fb+/bVh8C5GIDRUS0
BFY2zOXGVYxAoL135gjq6QFf5sCy32heBjzmnzzvyRnuk8oIaJ8qYt1GtrSSmgEJXDHLV5AcFI8c
neWGiFox+454avvWZ9l3F2rqbW/6JTBlGvBlt1e74YoXRqVs0MstyhPizdHsLfmhaTU9qGsx70ci
vt22tPEJ8f0Irt4V6wju++W2xmljZxjINoIUCXG9qUswQUTfQ1oXwmyT89D0KpSJvDQMeF1FQtBK
xSscSZP06oyLPiczg9ycq5mnjAnYLO/65uX2sq4VglczKDEAm4PXEAAdl+sCPLSOoZLBQzLx0AQv
y4TSwzzH9wNd/Gkafc2t94sB4f0KUZ7bbpg6Y1A66Q/CXoTX3XFr2Pe1+92u1iFjY1A01ZHT/nT7
d8pJ3bobiAMuUhG4NoDqlz8TYMAYWRtmmREIRbTsOHZ3g/nJo2/94tfOX74xZGPSt2bmmA2LKHnI
dXAbjQ+81YOueTZGRViQk0bZjhSvITqgL4xVEHNtHX8UX+au3lXNzlWOntsy5IEhCrkLUA+vYkID
tax6qvIk7AWCaOqYYGy4P/POPNhp+3r7S8lxYF0UpCING31lFJFl7dSWgvDP2ha2LFDKifbiJG7A
HPqLDd5hmYd91rTf00r19N06Lh5sWwbKixCbkiJBUeZW1ZkQxrW84tB7n4uEhAQzrG4vbmMjcU3g
nYTqOEacyoeyLeZJT+MhCWcGAkOb9I1vO+URdKJvbc7/9j7Hci6sSRlQSw1oBEEjJAR2/C7n9dGe
nN2SL4ogeoV9hh2sB8QhlF3W4WPS3mW5ACe2KTCqvsseaoHJm0aji8BJxsOwwlWBW6r3XRrTwPOy
Kuyc2LdirF8AInNAd0xT/KANF4LCFMEbDlISoKhKh12ruVVPpQel6Mzpg6oWoP8up0G35l2uu3e6
230AHuRjObC/7CmtGwG8G8qseFd5V+ckzvS5XAYWh5P2ieRHzFH0zZwhW9sVma1wJflC+W0LpxEy
zgDNYteliDZ4iGlgxp8Go872xOKPDO3Ne84gJ9HaI/nYgpH59wEHFCt08XFAgXqTaWIkTkQyl7p9
Ms3S/dFM7kD2g5GJr5lRO0fQu93H2+dl60viskTtFL1AGJYusQ4Q8JpD6fBU8fol1mZ20PXxbhox
c0doy7Tvqt71y7jtDmRomu+3jW/t8CrWCo1FC2BJObUzW86pZ3MI/WP0BMS1UBkAPYwXPWePTVJ4
7AGuN+TUR+HaalUv6N9v1vOyMUAoBBkfknIT6ndXAkCF4TCSaE4akto8QHH90KSd7xEslS+vhphO
djW+u+UA6X0Lkvyd32J0twn5mWnKAz6A55Xvh9m9H9/x2j+49Riklh44pH/MebHD4LRdWwqf0dn3
TBEURXrSiAjsliuu3o2YBw0DjHUGuRn5pPwNnVQ4Vkp4Ei6o6U3tFxdyEPisvjYpGp9yKr6eCOBM
wQlAVxc1PslZZmFCeaIZ4tBOi9BNrbt5UiWpVy5hAlACzQf0VXUIhOlSRDXneGGJUzqnpDH9RX8y
RkxDEKXv5s/U+3Lb/a4ycSgyAF0F+Sfo8a21UanZSawuabEedsJIl5B0BvEndMEzO7trrP6udcvd
nHV3Rv5joeXxtu2rdAmmUdKDwMUKk7dlOrxTuqj/W0I/MWAWqBeWo3EYMfu2oidnfkkw7vO2va21
QgwHDFdwHKCqJVfUGbFGMjmQEccf2K8Iubo8jP1HC1qEvS6OoCIY2XfHi32F3XUPLw8Z7oi1VYUY
CmVm2a7TJOiIQPL2lKQEmQ2QLVB4yRMfd/SxHokPXkb/sZisD/U6TLvRMFzOtf9WgwMf2gQvzwXm
DCj3q9zDMEfbqCvqnRpzCFnPD4sXQ/Er9o5QXPqQFkwBFbn2YvQuUClbH5Nrr07y4rzntpZATuVU
pen9NEEv05yXIwDId2lRAQquKaU8r7KrtVtyZlG6kQvat3oDddITyzS6J0YHvQp+0AzxizUt5HGt
XW3OvokJqT5KeQElfMfMChIuiFp0KXxQShVX9fYvQunmdwcWlfLL69PkDikLtGRPmBT/o3E6Z+dO
oNW046AaynQF98fnxeL/mFo/x1m9Qx8A/NAxxe+UxvEpE5VfLimOcgZFbnKsCDnF5KEhdSCa/NA5
pV+h2XzbzTeO88UvkBK0ysrqwR6xWNxXbv9PBUJh6+y9rC3T/t4bgOn4TCs7MZ+1kS1a0Fhu56hQ
5Zu/AeEMUQWODqDl5S44zghAnjAgTC7mA8TJa7/r8p9mPEZd5RydSQcMQsU9vc5M160/MypdCRav
J0CJanJqgO+FbE8w24mvdy+aVQWjuSAztYLBgf6W/sazOqiywJmVmhVX95L0I6TjhoGoBaqPLTlV
ph7EJq4L6NqekqHykcCZeLg9oCzQTGh+O49eZ+/08YgY5FcqFumVeMZvRzzbDekUzno6JGmNH+JZ
xc7par8kj60NpTrysmhvQ+8+Fjw5Dlq9yyHNf9sFrzK5dROQNoJjg4IsWjiXn392MTAIwqxwQc2K
BvNrv9yJCQl68pizj4mJaZqoFdw2uXWpXNiU1gv4htbUY0dOrK+fh+wEqpI/sNmPrfpzOhS+GWMs
QPrYzqqRsRsBFtU6ILCgML1qy62bcXbiG7thXklREHHrHzrmIs0ptNXfDB4JoTraV9kViNXAaAKk
BsA34rnk4QMmUQkxzzxcGoDxnR1f3mYn37kq6ZqNeIloCOoEXjhoZ8rAv7jCw0fjsDOhQdUwfZf0
Q+7T3lbcTbKfIIGDIPeqJ4fHK9J+KVi21VCKTHTxi2i+CAtTS+40gK9L+y2ujkt61wyKLEteFwYx
rNIFNlC8mPSM7vrlpxKgAmt1R9caCiv3ulNZECnrMDwJhaHb7iiHgd+WgPPBWwK4+Ss+FBVrm9hB
WSFJ0q+ItkcmVCrtst/BhIW0DZhkgE3QaZGKccWcgawJGmOos+a4TLjTFy9yofia5pnfNCpNvo29
AxkDjo567dqPle5QEVfAwVM2h+5U7eOxuOv0JsBPONzeuKsaI5ZFLbQswTKARjXix+U3Yk7logKe
5SGUM5JB+HHTr9MNe2huFo9Dkw4EQzvwSiqPQIcBSeBzzsrpkHmTPj0UnQe8RG+QqgzAY7Fs1COM
YRp2MY9jFnRjhgE2u9TWUtPaFRPGpxdorThcBHkN2dzn1M5jI4RISK6aGHbt6hj1DJCZh7G1OD1y
mQIIdR0Sg2YaVrgS6PxaLM8t4r5TtgEywp3dYn5Hdry9lxtOiKoaSrWgH+KcyQLmxCnZXDoowtQD
YFb25wKsytsWrnxw7Zvjr0dFyCIW3i2XH8uOh07ME+ZLoIb+mc7mzs3tE9NRDe5LsnPSvy3cAdoP
hDqQB5gri6LP70vgLNZ2mZ1orZ7T0B20I2fegzFgcDaHx/7tGwWW8PcjnEP/aT1ocmjKlqGviy4P
uVMcJqcL7Aa8TafZ8SF7Tzptl1n3ZnZnJt3fxigYBqMRj9u1no+xQJdb2sdFTr2laMOktTl/NYuY
kjcti+shhbZbmnBFDN74hEgXIU0KhR6M6b0S9dQ6HJrcS0LD/JGZXxfyrZ4zQHF+UaIaWCBnhdjT
C1PSTZmKphb93OShGNk3bmf/2HXM/bqA8Gs9tv0xs/SXrOq5okKvWKGMJDVyr59rG0fPLjD+Ydwl
4I6yyBNNkvzMKaPZI60w7/OTtTBjSPe3T8jGmlHdBiIXCAkQqakUziAY7xRdGVchgw8xW/cn4nwi
1q8Uw6sgnGbMKhaJyqDkP+3Ul0VawaAHiVFLPNOOQOiFHLX6kAAWnI3/3F7gVWCDvyKurax3iwCG
J+V6U2t5MVzUDL1pfkK3R1ivtee8UNSndHZw5x9987fjntezifozZs2ttXu8bC+PCCmcGoAnLLGJ
h2fT+9xDYGzCCCfI0/59fEOJ18Gth74XYO7SHetyBp3qpM3DhZk+G0kwo58HHeH91J/IX6vRIw3C
eQeNGm2XVQTsclnDoGEBYL6HZA7t6eTl/4x20HmqgvnVRb5mdb/hQKvWGKAZl2ZyTIosS9HREPqN
B694d6EL56iung0vxAAuQI6wIgA0qeQVOkeDPDYHGppFAsHlogx6d3wx4Iy7VoiIg64VDCAbKY76
1Y2HtYG9CrAH2q/wEul7ZWyGXltS1iHqtQt9++vp9vA8+AGEQAAEAjRTViQE18LsWeZSDPxx29rH
pNs4FH1tQdwM2CNFAX7rQ4GiCB/X0Wa4yoQqbeqm1MMsWMxfOZQu27VTelygEnD7AK8R6Lwqtq4J
SFMUAcENROFRilAgw2KAY5dkYZlAb2HkJwoKYp2v1DPV+2VjRbhPsXn4OEj65epwbzFQHE20+xoU
hDrmfBiTN9IMh79eEN4sQGutGg9I+CUHF7PexCVb4nAo26dRexZ5+pLY5Mj51783tCar4M79lneT
npzQmscAnqJKQr10vqTsve7rD8mE2L7ECmT/1sadW1r/+1nek5rG2JLUQa8paY+V5dy5E/3aDunr
7QVdFQ3gCxAF/LMiyRconhMOza0kzEa8X6EH4/aHhLpBNY2HaTE+FtY/Xn0ohk+8VImyqm5pqWRk
8bIqgRhAHkJnMB8fHJAfBflipr2vm++Kda5xQPL5NbcCggehFqQPyUU4K1yr83gaDu7y5Im7JNHD
Ict9s/g5W5bPSXNIkJ3HKmWCjctyLfqiuQ7XRC9P8hin4ovVszgNaQvNKC/zde9+KjS/Kb7OdeJ7
3j2zFGvdcJ0Lk5LrVFrR24OWpGE21fmOZ1T3R6j37sg0vNzeVZUlyXn0FCrtAlocCL4f0Bryky7d
a56nON0bfgIplVWXFZIqAPxJflJnejXh1BfhOi8n3zUas+ZDm1blEHIOzd2PbWsUbyVpFldRRd64
XGARz1NweCwkspLToHg282lpRQg1toA2y9085+HtLVy3SPJLcH+RSVFUevAClrbQLY3UXZolCzU3
HMXPAtMcJ+gTgPx7287WJgJfhoYjbhcMWJbuSWcmk27kThbG9Cftjnr+tVheLe/AW0Xg2sgDgAz+
Y0j6WqKf5r6sLOTexrMG6kTaEH/Mojz+bJhPmNahyNeuqoAIYBf2pNQQcrq6QE0L6ATrBwW42t03
Ajkp/Z7oHzk99dULUQUT1RLlVGfMKIo7GBGvpUtI09pfYi/gtRt0/X6en6tJkeNs+IizombAWcQp
Qq5zeRdgQoXDW6PJwk6Eg/6gxQ9lj+Lc+PzXLnJhRnJFtA6Wqik9zKlsR/sDyewvqaOP4IXrzZe5
MA6lM3oKr9wIIADorXh8rA104PUAnt1yEMWkSBAzjDkEbemUZfo7ajMT3N9S+cn1Hq70LODDUHWE
XLz8uveyrMczySvCLo/L52rJy10be4TtxMibEPh8VygKCteRf0WsA5yMtt86xlH6alOpJ7NnYVBZ
ai4H7hxiCq4zII5D2gFDmqFFRIIasta3P+L1jl5alT6iwAsgm0y7DhPtngy7Mo0sVT/zN9f8MmZd
2lhjzdlXm20xxV2ll6H31IbFfvExLC9ow2xfBVoARZJd8gJtzi/zvtolBxoS/LM/8l18BA3ydHu5
q4Nc/RRoy4GWDO49RF4ufwpaWcYM8QQrzPRcB4gVqlqL08TH21Y2NhVVNbw8MdMU41BkrDkblqor
gHkP2WKQ04SBWoBe9HWYEuXMc5Up6URogtmiprQJx+LAy3tTRKOhCJnX4QsrOFuN5JjVhGlaLugb
YWPPQOaX1rvZYNqiPrXr/BPu7ntdO4I+r5KtuR4RASrFuWHJN9ulYJaV2E04u8Ln0+Azmx7s4UMx
vdpa75dDsdfyD6PF/SSrImCG/ARK6UxVTCBrfJacBiNzVq0SvEsgPSc5DWU6YGvaYoZ2sgSOvuxm
LSBknRpLcHWY7kcDIyQ6bzh0KDmXn5aVI3cai7BYjlb+OPBPPeTH4jgaWuLHnhcM+aKIixvR6uIX
rp/w7IRhQrjmdjm8IIlN/hnNCi/QedN/9+rpXfSWqnexaQ6SAii/45mGUv+lOdb20ALT4RFd56fa
0QRwaDD2VvJ8+xhtRETkbwAmoDaGvZc1weyqmDnrFxr23tAFjsb3E4Ha8oLkygKGiTfiPh6GPYvr
/W3DW4fq3LDkeGZneTMIUzS0l+TJblrzfjLYFOWMTb9uW9rayXNL0k4OA5AuXpLVocifBu9Lnb7a
8VG3FRu5/i2yA/+esGZhuhXKRpIV3ZiI3gMdGGa187wAb+klKQ/iSZza3LsHV0ZRl9iKGOf2JHcU
urN0kPcDsdHO+V3davd9y8u93ZvWnpXQvC1ikgbMJCpUweaHWwM70vB1wLyUTPaOBgB8h+1EULib
8cJIe3GHN7ji0tz8amdmpBwyr5xUE3nVhV4d9eLJ8Yad9Wp0ueJUb3421OEwOGmd9iorthe8s8xc
j+1QLL11aBPNCywDMwzHfHDDkpd2mIB/qKj2b3479B4B4sfzAqC2y7OdCFLnZW1jIDhlQV+mh5ah
bmqP94Xxpez5Z09rFLu5UVNAM+PMpPTV6livZuhfot5YAwdYNoEnWrwBtN0CTqdfajzzs27p/Jj8
aov+QfMMxS/Y/J5nP0D6nk0+D2ys+jZMQd3pfIouCoZu9E4aHxebZf7Qad2k+LgbrgpAMuqsALcD
zymne/HklJz0VR3GXfohYw6wyNqxz/6+oGZcmFmXfnYzFKlISltkdliBY+zgux4YWb4uDCrJtyOZ
JccYSGSs8p4A7GEIp+NKH7Gp9CwxYzJE6dJ8tufRLyf2eNvElWuuJjDrBRMcUYRCvfRyLZi+VlYZ
emNRSe7d+Jdpvdv6r46+WOYpzVXZx9X3kYyt//1s41AcsLyMWj3mOHOIkbf0uyaKqEOD5Pairg75
bzt4rqybthZ9Lu1oDhYlViUgtBk8PwYGrounUwGqrl8ghgZEKa61vY1/LErRudPZQDwM5I20pBDv
LsUwTJP3454uhB5KuqC+Rs0vXozpBreXurWl65QeqHuiKoPqxeVS+x51GdeEsERa5BzwY/cAEQNI
v8UqpsPWnp4bkr5d2fQmFS4G3HqJt/caLUiodu/Vv8Za33VWqnhuq5YlHzEXo690E7RccPZCjS1+
YjWfnGbY3969rc92vijJUTyNujmejhj9XYuA9fd2dd9yDAZyXrLl0E/Pt61dhUS45bk1yUnSxG2p
MIoxsmIK6Qw9bEsjzBO2d5ZCEX1VX2tNA89OmoMncc4c1kHHBw2T0W/YL6//1kJu3P1PiwIWC/or
qCPIsq+tlxBz0KAB39oorGb7WHtDGcFRiSBsO8QfM9Le2TYGg5gEC6pn870Uwm+M9nXEGLHbn2h7
3/6YkfZtbiur7lYzWsEDgXAx6n7TYUbUso9NVXjf9r5/jcmyr5D2Br+MTWM01cmhEx/quXIC6Pns
86m9cxL9SzfMCodXrI9KNwp1Y9Mdp3qMKpCoaZ8NPiqisW9iYk2bpffQH1dsqGqNUhrAPcdIGkjt
RKIr9ky7n+13S/tsF0FuFsGSfbn9+bZP2J8dNSW3BwayWUoKt28yqDc+G9abKIK0VFyaKjNS0HWd
zHBaikWtELZ6LHbJDHVlp2gPFVq7t5ek+mLrwTg7yQVDadUZYWuu3A8eYzuTTJ8w2GPvaL+Y1yle
GYpjJgMnPLPNCjf1usjqvyXVt3Z84UIR2jcXhOKVBfQL5orKkLbYngtSL24X2fAAXu1RKkJT+qHU
3+nw9fbeba7mjylZDkHjkzEkDbSQZkxzjrNm5y3ZK+aIKQ7V+rkvnoJrXD8zIwWNlZfHe5pAZxtY
Z4hyfGyr5nh7JZse98eE3DoAoZG1KfTco4UOn5oGJZtyjjrXBpZfpQWsMiWFiKYUg5NmcIG0+Mrs
oGV3kF3VVMRahRfIGLai1llfUgjNZUMaeVa1m3vzNYXcUpd3x56r0qTtRUGUBfxaEAdl2GaZp4Pb
ak4XibzD1IH+GA/iMCZg9bHkcPtTbXoDMDnIplHotmUlgdEt+ikRWFmi6yER2RsKp+FtE5t+fWZC
ij8EVRzdcFIMEbHzXTeBZzl9y0Sr8LltK5ggAOgktKp+I//PIw+t3DhJzCmau3Lfuo9OCU01JTBm
PRxXhwd08f9Zkdaip66WVJUBsZyKt59cKBwWhjgxb8LryvzoOhoKDlpL7vRsebi9i9dv5PXcnple
N+BsgTo1+TiM2RQZhl+H5QHv8lPb+vO+D+qjimy46fBnxlYPPTM2GYuTDzFGJ7A6D7Ru3NfgMzZA
4s2C/oOi3Lfbi9v0QijhgQ0AvNHV03EU6GcaDVzE0KwQ4pVvPFahjTbP1JkJ6WpPzUEMRCPwDxxZ
Y46jxkmOGcsPaFkpPtXm5p2Zku71FJ25qaOQzJ70Z6HFuxoKBgaYTLN4GGv3v/j9mTHJI3OO/q2R
13jL1W8J9xsz9V2mSIs2z9aqIbySDleBxEtv4LNR2xpUDKJY8H96LwkG0Cx809IUkeK63r/6+Jkh
KZozTssZLbcpMqsx31VFecp0+760Y+qTxk52Hi/Ge5ZoGIbi8Fd9MIG3zar7xksfMBbzxYmJijOi
WrrkNsxmc1x2WLpHCuvb0prj42i1aZC0SsmvLbdZUQsrzmodwyIdcLsC/R3cpSmy2wOAi5aDeYM6
6IW+qRH/9nlTmZKON6tdJ05qFLRt56nITzm/b5PnufqSUPM/WAI1FgUukDhALpSyjRY62FpdoYjS
tMm+MUo/ng7QU8UgDA3/qvDTrfT9zJiM4k3dPNEZc6eoA481sLviHfIK36t8dP1ptKCqoB0bU6V4
suUhkFOB0ME6Owqq7JeHw6yBJeRGLiKRmfc9JRCyT14z4/vtL7YVvs6tSM6RERyGlGC0R5W+Msu3
qxdtfp9UQN0tvzi3IvnFvI7GM8gMGWL7O2pe2vJ9SV5TL6ClIuBvL8dZJezB4oc4w+WmZbbZt45Z
CQhYucHgOTurYUeSP+OP729v3KZPACH5P0vSAYZuH6Fli9EXU/3DZk8uf5pmML6m7zNqbPHhtrFN
X0Bu4AAvAMiYnCdqKc6wqOsp8uL3luzb9rv++v+zIN0twmg4SSoMpYDqwh6zr19iUn2eJqYqfm6m
G4Cx/rsUya3FkswgwmAp3d48FPv4MNGAPHjHaqeFjrm7vaprTA4CPwXO2KDosiJ9k24Yc4n7Bbs3
RZNn7RdMZWQW2U8NvRO9eQc9HovxO7PXflmQP7htetMTgRDHrYYBvGDMXXpiXQm7bdAljbjwZxoK
477Rd850vG1l3S05bwSX7H9WrkDiSYvZRgyCbYnw4mMMCeYwI/3fi0auu/jHinyqILlkFKU9Rhnt
H/vyc41E1QSM1rJaxQfbDBRnlqRTVUL+LK8xHDCi3PI9urfrwZ+bdqenD7lKPWnzUAHJh0IJhq2j
Pnz5hUg6e0Y94gvpi/WTNOQ+TYxDZalKxpuB4syM5PDzqDe9IbAkq/inER/0+FNvfNboYczuDHa6
7Q6b27deinh2ecaVtlnR2X1tNkhGk+xJL4//R9qV9caNK91fJEDUrldJrV7kPXZi+0VIJhlR1Ebt
y6//jnzvnbRpfU04k4cAg8akRLJYVazlnNkEybTrqfkrEl0SB7y5rDNR6+9nkbyLUqU+V0N3Wia0
6mICdXiMwWWHNJCyPOv0658sDIBmKgpayK8K0jSrQdpTSadTCWBKNdbCgiyvTMU4v1GFQyvjUNpU
jRWXGJSNGDETsemWxlKHwQRQcB4vT06Re42RvOqpjIFiew9/i1k/42wPR6clXZngbTkUCCVKNoZV
b1HPZJkV2mgH80sMDnNeSUyTbHWr6ToTmya5S0C2NZ2KOb0dhmGH7PvV1LS7Pzmz36tblfVMDEeJ
lSTg2j3Z9n5+XdT8YEFV2HTPrFZiBmUrEtQjLmmJgXaIylpr77Ysomy8wSjb/eUVbZ4XwmgUItEC
CUyL9yuaDbDpJgnETC79Wjl2WGTN0cr4F5TgItCt3DeN9ke290ym4EcSWuYFcRqkiChAP20XHKmt
7Wd9g76lUdblsP5jH9zJ/4StDvP9AmNW9AOG1xG/1/RmwrnZmRuM6nKnOjFSvE006100YbL98r5u
+kqkpXRgEKH9WGSpUBDHjUaJUBdgULuE9n6WzM9mMwZqK5vx3Y4IzmQJvqxhfTbxtfqaJHrnLzD3
SZZd51rpTeAypXS5JkntY0bYr6rlT9T0TLbg3fpuGkvKEDMy4AI8m+m9KuuIlO2k4NNAyjwlSQOM
R6XrXquB3yozXiykt70EzTKSY9v0NmfLETzb4FioR6Jz6eQq9pFq6k3KwQRNgWNFXLhr7cdlLdkW
B34JTFlhxkb018pAlDIx1ojb4H6Xfi/Yjd2lYcE8at79O1HCyjC3baQDwI9OTUeDstuhcOik6m4x
A518+XeiBB9gmuBjiwkCbzt+NetdN//Q3OuCA67v8d8JEqy+YmYVizmg2le8VcwdXy1OsVPdxTOr
xGuH6nBZ3LpFH03J79NaT/PM+s+xQ7TMRNbBydz7xu5uKzJL9G9b2X+LEMzxwrti4k7fn3KM7TTA
RC6s5b5i/Avre1mrqkz5RDNcrq2a1bDuHg/G15HWO7P6q+bgYfj04Of6ZkGH2X/1XKxyZNzpErfE
tSKpFmIk6HqhwGfXxzu0pu4aS5aS3fSdZ+IEg8iVeSqtZJ5Os119tTryNRm0PVvip8v6IDks8Qk7
95OCt+3SnZSJBHmhBy2CAXfoPEuWbNiUBATclax0RR4Q1KInSg8ax2U81Up1tEq2z5X2MBbqXgVM
4uVFbWqF9QbrtYJ7iYVCPbbHpCjXvCIl3zDIvVONL2Y6fONFs59lHZ2bwuyVyxmUyibQi9/fqDTR
eIdm9/EUV7NHsnvdvlnYN1bA/LaSdW3GAWeitPei9BxjqMxCuD0m5mmus8MwLMc5M/uAp+s8xnfG
06DU0Hx8eT83j+5MruC+EpVOuUbBIlSNr4keOUDzdZyjmX69LGZT5c/ECOa9ZXUKRcczSWvSyHKf
GxPE7I1EyHakgUE78NybaGn+gPgyJXlRKPDFdj8DAqmwr2cAhMztlyHvfIPfJWjxNljyF2AJZEHj
pvEFioMGUCCEc2Ji3cpVXAKAn5/yrrolwAJKDSax7+st+mDfz0QI2lgin+e0I0i/kvJXTw9G+gNz
vMBeTpG/94b406N3q1E8EydoJJAx84xOSX+aCLhvqgdgpQRt+TJknlm7u8vqsamFePth74ASaInD
8EVlmIWero1zNeiU92r12P8k+ffLQjZ18EzI+hHn/pGyAViVcF4W2v9VtFxVzQtBn81lKZs240zK
+vuZFBR8GdoAsW2KhglazbnNAUdV2N91pb3vJhks7abZOJMmWF6wOumK5YL1ciTzfjZWLI9x8Y3u
eSgJajzk2S3xlK5LQ7LKzb3E6OJKsbzSjQirrEbUxawFbyTGaVin1Q5m6yrN6fHyZm6q/JkYYXkF
LRZtNhYQPhl5kGmPWeJXcRU40EhkPkzZU2VLDa01Z2kBOhB9IkLIAXAzvQPnAF5+re1BV3ymjB6f
/LZqJPu3ZS7OJIktWEPczHk+GeC708tgpGpAWO9f3rttEWsiFBMXSFcK5sIaMxQUOZtOyPDdzXV/
6JjsFbmlBai//CNCMBHcaGZSxTB6KYYg9b4OwLx51wP+4fJKNsWgT3itL4BqVXwj2zNP8FqEmNZW
Dwqjd1la7gaS/EEPEvpp/hEjblgFDBwygBzQGJqwSLJdnWk7Zcj3/241wqYVYFwoWFpMJ/DMHBqr
9/Ol3lXa8i83TXDsbdvkRjvg+OkMmpypHlFQtu7iBJzJl9ezZfDOt01w7aSIMT40YD1upnqkTu8K
vOYrs7iuZhNZPF2WwpNpw/r7mYHtSZqNDdr8T3ap7To72XWZ5WWxZJRZJkVwFqVlzIPaT+imQe6H
c9cD3+K+7P/Ejp5vnmBHl7xzOAfy2Wma6qi23RtqPipAMLt8RLLFCGa0JkajVkUBKU7xncyuH4/5
C1NViWZvawK4kIEhCIx2TdizTAMhCzqb8a5h2X0RTyGJpwd3fiz6/ilz9MOfLOq3NGHrcBascTu4
IDQ33zclPVG93RW5xChsWlE0Vf1vTcLWUfBgEaPHNSJaFymERDSW+YJNrwPIISQ5MX8HeoT3Cj23
TaEtxOpOKJl6KzWfAyyuziwPrvblD7bsTJKwZTEAtvtMQ7Df6+OVO5Rh2zjHlTj0sphNPTgTI+zZ
MhRakarjeEIw3nqqbURKj8COuz1YbmYdSOe9DMFNtoeC50avSZHrejueqjS/qfvMQ4dVgP7Iu7z9
oyv7e3ViS1+ej3ieljiuRBsOnLEwtbKjMckSw5IVvSEnnpk5VcEkpaZhRZw3VzXmUDtV/zo5gBWb
U4mOy0QJHgm0NWm9aAhZGRjaFxC9OJ0eEEo9MqqSSysTJXglVU8LgITihZYY6e0M4O2Cl39beuwB
jH9/WQs3697ADfnfvRJ5ohQt5tpYo+hizfMBY2iJPxqD36Pvp6vIycF/J4O5K+IEvCO6n0/Wy+UP
WNVcfK+dyxcc1QgEn9hqbdQurKdOrf1meUjI18mK6PxkyBq7VgX/KAwzzei6Aj2GWD9T4oR3dUPX
UKxpfb2rMKE/zZE1FjkoeaanUq1CK40jllBZq/32df8tWlinUTcLHrtlj6qux0o3WsrU0/La14Cm
7haSLu5tBfotbP397FoYyWCV5lu+InXCTmdhMtlRYzt3A8YcL5/fptcEKOn/tlSwlqSdazBj4fHR
Al067vXvaqrcDzHauP6dHMFcKhkhBZtWwuKu9+uk20+18zXNcpmf2V6PA/BdkE+sA0Hvt65cxtIq
MjyyM974pWsctMYO+syVAOdsn9BvMcIJTVoCAmYdYuhUBXZ81Ksi6Cfi1drT5X3bvl+/BQnn44xd
kVgtso6Kq1wt/GfWYSTM4A95pqEtyMLwJ5ERXvw/NuW3TOGsMLebGuY4j6e5ArZk24w/WJ5+69pX
QE1GmI7wtczduwtNV1K1xrNrifpvniHmF4AbuGJCi85nBaQjzqqTtHJ88ODdQgqyra5kcHhTDEp/
mFUG9BEyae9VJVYtVi/tNJ56ZXrR5z4s86zwMFYbXj7CDTkAIkViFf12YPNxBV0xlolZiYLtNGL9
EMcxmvosrwFDwmUxHy0UKK4A94D3O1YESe+X0812rlRDaj1YrAuq+KpznNMEwtfaRpwl45jfErby
gaPj312xJAUXx0t7bjWlsh6cJgUpgJKfUmCOaRQUBEs3u6Brwbz+5fVtdNuC92xtuUa3/JqpFs4L
CKArDtliPGj2c43x2aFog97Fds5fDHoYGyBpjC9FYx4WDCdnaK1tgUZmqN395e/4iA6zMupYLoiL
kBSw8Pf7jZ6bSjGcbmyoV7t38eKPcAU5+aqTUFcP1KRBXt4CUBoccV6yXLffm+qogBQa7DegAPOs
wzg/4OMa4xmdn6qJ5CZpQ47XnYIqoET1PhAIABQcpD42WUczwMMifiuMbdF3zDAeusA4GX7rrwg2
6D/xlH2+A4OF5OauqvzeQbto6EKqDhxhoL10hAjV5iyN6VS7DzExfacCRRhwTN3M9d3Elqj7x1vl
YrwJ9RjwOFlAJRfUXSnxXlUwcAdsiNm4Jt2vDM6Z5z8uH/bGggA0vSo6srZAiBDM79gnXTKzsnq1
qp+NrnsqW+fEr5EI/PxyAO4IncKCcEwiAKw1dkpX06J6VTsQDIPpEzhpjURzNy4tkLMtYAS6wPkE
StR7xcX8YbJoKrMe4jEJrO+pjTnq+gep9syRJc229g1nAsR9gHWD0Fi4qxVNc6ROC/0hwwASDQwS
TmClcbPPHg8aV1EDWQfRNbByiKa1qfQhd0vHOs3I+Ey88YDF5Q36l9qSbN2H9ayCgAYOPoT/FAze
bx3P+37JJ9NYy4w3JRgmtDjDsMkLhxP8pMatktYeGdAugHdKRDhnmG4qtGyxT2OVAga82zNiX+UD
vVscXdKO8CG2gCiMUdmQBJaRD3D7PdEn3UXbz6nEu+BBM8FholkLeF4MrmXeYPN8n/bg2erwnt19
fpXo1QXqGcB4YE0F/egtpemrqbJO3F55Nif2bVrIGILOVP/GNX2RiPtYNMNSkSMGEtvaWAJi7/fn
h75+HXNjlXsCuqkXxzdZXQZWTOExQBvGYaitA3NRODacw+WFfkitvAmGi8TAE3ZYfOG2ZZ9Tjvgb
nMTV6OULoreuKQfJ+mRShO3Eo6hQKiz7ZNj9MR/do0ZfLq9j6wKsgCNQFjBNIEH9fgMxrbZkA9KE
J5smoM/MnZeZWo8LXXS42C+XZX0w7euerRwd1srYCbqO97IMY660tmmtk7YMY4ikP3oXe7Ab2DqV
NUVsLutM1PopZy8tzcpqh+a6dUpcbgCagCRXlKiDjwTI6NNSKb9+fmnwxeDGc7CL6A9+Ly9riDux
lpunqmReu3gN/5LbkqzuljIg4EQ/P+4VSCeE7SvUecyBK2aeNF4fpn4+1rXrfX4ZQPxb0U0QCX24
TnnO626YJhOvxiqy2tSz3PgIuRIxH09nBWhZQWVR6QYIpvAQmRGQt9lErdOC6bTJ+ek66RVZvjeA
7728ni1BGIbBDcHQ2EfiSxDvFXGNC3Tq0bpKB/iQLDs1gM1NVVnJYlOUA8YR1VinB8UotumYmsz9
4JyAcXWA6t2h4yTxsnk5zNnnjwlTAohWAVa6NneIxoeRrKF4eTgnhsoYAYYth6mzliH4/O79JxBD
2QppZNG4Nkvd0Q4tHVXJQyV7UXu4FCW+0Zfq8bKkDTuO9hsdFTIVWeSPiCxLixsb55Z1UgCsQPEq
BeHYta48pulwUyG7gHEFf4opcPpNiYn9+CrGewcMkOjoRzwIpRdWqdQK6ktgB/s56JpXcrC86UkY
E8XvqyJUlmumfJ26sHdAzcQlMAVbOoMLDYR2DSO1cCXvrUbRFj1LHJzj6ICEWlV7nzlOARBBMIhK
m3U3hcF0AM0cT2+gz74XBn5d4AYNinkyuzpowDpTVsu1qUWWXUi2dP3sd68F7Ch6LjGoCf5tTKIJ
hsptDeDbmMw6GQ2SaToQEeGV7UoGXLW1IMeB49cxMfNxWMdVSOYm6C46ue50U1mV15TGUe/1MM4+
3c63rgj2Q0O3MWhfRfNuZDVQuA3mnMqsOOiW1nmzdj1y0+cmUFUwui65eZs7uL5G1/0DUpywg3Gq
uimWvgaLc3mjsKb0uio2Tnmu3l2+eVuScOEQbcNpIWgUtGKsS9XtGXFOCc9K44SCKMnAXNt38deG
mua3P5C2en5QWq0c0ILhLzjKrSCqsFAtUq7r+ntid9eqrPF33RxR/fAIAlwjnnerggiKbtRq5g5I
DY7pCAq3+QsmMXaX17Gleuci1t/PwosCI5xgqqTKCciBD3YFSLgcqo4WceaRVlajlgkT3qpLkjrU
nVzntJRoYWblzkhV3Nq/GtjDy8t6m+29tHXC+WgpAu2OwSBpi9oHoD5dgjpNHtsBXauaAVZwlk4R
IfyG9GYSVKTXb9KYXcVKfw9NujLLXA/zeJKVgLdsNEhBcc8N4NShmilsAdCF1LQsjPnUKMjL2DO+
6pem/FSRLer6bo9Hm1csXyv3hZazbE/WhIOwJ+BVAQY/nr0rv4WQFqKVORlLXavAkqF27pNWbW7U
egDkLKBOv/KlSu5Kmrt/MycuImfo0xe8DPLDoGSdJAuzcVfXyMIBWjxcJNja3mud4Y6lWZmcnEzb
8MvyGpGNr8mKkTIhQjJBcarJUItqOWWLe6TVM+P5I0tryQUS7ihymfC4yM0ib4pB/g/OSJvTodLm
doiSNuynm3I4fk6T/yMASLmgV8H4zYekYpKW4I5phiGy4trrs/1AAxe3s9Je3DhAMyLAqQ5U/a6Z
zDMT36V3agxsR0n4+ZbdOdOd/37FG1k3EjRInQknlgGAxjWbIWp3JLT8et9E6dUckh0YjP1Jgvcg
3pIP0gT90PTSJHWHTS2vNB8mKSh8fphDfcf3MmDpN1TIDysDzTs4mJF//EAWNcTZ4NJ2HKKe6zvM
0ycA6ZuU5ruOIuXsA9feM3r9Vhn+yowazI+GP/9yzGeLBWULYnIwCLPAHBfPRi1xfOJFfSDOdEvb
DMi6uyQfPAOZVQ0djofEDli2a/leNfyFYVaklVxwQeHfdm0d6cRMJwjdgXz4/ow01OE4JaumFNQr
h696sdOppKy0LQOTgXgbItVkCO94ZyxQ4QQvepQ4/tQdbHJismB9U9eg8P/IEOyU4qKvKBuWIRpc
Lzn0+8LP/A6syb4RFqEbuBJjJHil/27bb3HrDT9zgXXrtFW7inPUeA4yW3HQRpmUnqI1jyqNZWnh
NzI5UeHOl7du8Zm83Cotcxg1XKWhS/42wMjTdO4TOK8Gr0+bIupqIKTZPQmUwjkk5mPvRoyUPrXm
b11sg+rPQuG+Qo77VjXGfn/Z3MjOV4gHTG2ITSBBD1FTzygdfwPX4M5qFZk5WY/w0h4IqjoqrFfs
AmKmUA/rEwv5wXw19+sFj/3+JMsjylYl2BNq63HDG2gtmIjT5ODMYSaju97UIhfMNggGbXBECN7G
gqeZi0IfopmdnF8IIRBfKP3hD07ntxDx5QMWsVqN0fAS0exqVI50DgZZw8vm7XMAkAzEFNxBZBze
q6fS8NRKOBujLlB97Xvr0wDkEPex13jdky5J2m1L0wHMhRQK8CPFjP9IHTsn6PeM8ix9svsX13he
Wky5Wd2uau1vhm1+yzgDDFntx24M7C5rd3lLxQf72/XHUwjQ66BkWRk1369XZZWrKrkBjVeygLi9
ZwMOZDGe+ikJxpolXoKHLNUMxGeqbJZ8Sy9BXI5xHbTpwfUIetm5ZqfM6C6KksSrCkyK+Zb++QsN
TjbQ26GTegWMEZZXV1qjj0wdImW6KfJAqb5ivPryFq6XVbjMBjBo0eCsAo/1Q2PwQtKu5mDLihr+
qM8/bJ5582M83mYyOtwtQSApWQk6ETcCQvD9Uc2t0fIZpaBI1xNPnx8wL+7z4SkDpTuiXUlqb0s1
QaL+W5rg6mrQUNDFwuGYeBeUvt0cdKAHodyR3Sr5r5j4GtA0rNv6k9zWq0K+kyu4v4nFdm0Y/RSp
cxaWcfzNaruANfzbYvGHVH34/OGdr1LUj2ZhiDmrKdII3hy+SsJEo34JaDz3c1nf/6xLx1gQKpVI
aIszY0lq5XUxm3o0tMYuN8h+wlDE5cUYG1YYJFW/ZQh+BaWaHEQysRENzjL6rYKOq2l+Hnt+24wo
K3fJIc7QRYwW0F1ftzsKNqahBPokKNh8LX1mgxUmugIQnQKY5T3Q4auE1T4wRVc4WP1eKclBdSe+
06yk9QYjIyEr4ufFGjBnVx3LcfjiNMNu6HWP6tWDm9yPcOS72Sz5yZzpz6bvwoVaYEtWjQ5IVOAQ
ykywsaZD41GAOiQD9dEdmnrjYny7vDWynRFMjWENXKlKQ49igiA31RcvydUAyd5flhTr5q3+IVqE
82MQnKHaojtixvMrMtOEeS7axK/GUiGe4vRhZyU/7Ba5GZIpGB9Y9m7GD4NaPBTNAEasXxodg8Lq
e8zA07C03H5H8/FGoRpibJcVXm6jCbNSn2nHFS9vpx1wUx5qo90nZX9tgkOIO4qKclmDRgLSX5dG
+bR0GDRjuRT2e8N8n2ubmHBN0SLj5Bwa3bsGYBInj8ftIeklL8BNq7dS2aKdAPSetnByDBAE3CkM
MxqyyjOR1h3G+hcet9ep1vkaz7LgsqZoq2H7cHpnAoXTmw2lKPWxsiMz64pgyWkUO66XA1N8TNRX
li6YZXJ7v6kV4td5F+KJDxxPFWMGpQMukYY8LDFmhcDKZeJxwOaXuQL7AAb0vbhBJ0paaTJah7c6
wYVPFoEU+mQGa07n2lGtGFZAwIeRsZ+zkgfGUMC19pVPdMWvG8f0FmcGyaCqRDV3bpdkBEoWXnyd
OpReNs5/E2L+GpXF08es3vdoIfNGZZRkyzddy1t5BQ9OsMG5wg6bFtfVUcuXyLp29tqOHNydeW3u
1SALV5Kmy+d5URpCHHFwx+2dVnGSbInUvfUmLd3PP5vdGOi7+TBwmQ3e0B5453XayUKayxLWhmCq
N+qkXKJmuVOMPQb9Li9ny5CBf9hFqKav2SPh31/SklSuOS8R02CCp29g/gHwnudUkiTE6vhElTqT
I15uPuju0OeQk6BupPKbdsokEsTepzePeC5CiGcq8OrW7oBWZCDhfSfMDEgzXcFOX00TKnx65QKD
JJ49beIAB1fDrKgKX+XJ35oxSz5ly8ZgOg2MR0AyRj5bSJ47izL1llMtUd/mXmuU1z2b9wOQ0FIl
DtzckTnq7aWjCgFRa1+HWGQEyXsGwwadpK7n3C9B6y+HOKiQdb7XT2RHT/rxstps2Wq06v8jUIiq
qgYj+NWIKzeDOjY50TYcZTOn2xdt7cGxkAuEfoq7GNfa1CaQ4X6ZdxRJMt55lPn0O3jYwvEwpbKb
LWR0/6NAZwIFBUrBxY0+gNWO3Oth65NDspvulXvnMB6Wz5VX/isK6FpQDzQGiIWjkrYaRmjHJeow
f+zsbHbiieRmrzf3w41b4dZQA0NHoFgrQk4EiHakhZ06pQdy4Ad7j9jp4MhefBvJB7ABoh6MQBGA
E2/HeJaAQQ8g2hxtBmU/WXt11+5Rjb3THg0PyKBIQKBh5LLqbVmsFYVXs8GTDRgD4ZSSJe8To8Kz
ZSheyuZ+QJ8Z2IZSGTDjloafi1nd+vmyBjagmzIFO5MTjP09mmBcTdKQvIYawgkh6Yd6kQEwBgNM
cu9FwFsyrRim6jUDRXE+Yabfm5aXog4ADuW304/L+7Z1n9BWgWQEGGCRoBWb57RpHBdapMZDsdxy
zdeXDIEHgg/OorwHq2Oje2XZ79L6nmGA3OxkxfyNg1tLlg5KFGv5TUwNxHHVg26rGyP0PuigfGNo
uXg12fJ5/Vi1HgUhG+lkNHO+39VWAScai8kUxe1DkvR+RYO+v6uNz80XrTf4nRhBP4xBVVkHpLkI
g683WRKWVR5WSXqydVlXzIbrNGEAMfIDbj8TTKHvF9TnLWXKesFI8uDW+zmWeKsNTce/j+Ye/EH/
vbX+fqbpU4p2NbOF87CH0md/me0vKoOc3ooo38kQVN1lXZUpaoExIa0nflNlD2qxqIAUnB/YZFwP
Jt/hNecjiXnb8y4NwCu6L/L8NNhZWADbzlMMdhpnFg5Ee0lr8xFZ1V3VPddaLS12bhi0d9+6evez
/WBGVdBkwH7ryW4IloD6yw8nMLyC7vDE85VANua0dTHOD0A44LYdS2IWyxwpAyrg7nc3bXZAkT6g
n/qyCdhwCe9WJgR78DqGEQ/cjNTGicD9EijdgVljSHV25dZpoHWPK4bvZaFb5adzqbbgx+sFbHQ5
hX4Z+yX1eDgd1KPlEX+4pzsZK/RbUCDa1LO9tIXbH7eT26AB1Y6YW//U4yXQxjyIZ5i1tH0BdHA4
K33j0w7Du1wLbae9o4sTgHjnyxgPT0jU3mOwN8T/EHZFe2W7CfdYq0jTwhIdswXr0Wdzp3GCPSl7
v9+tOpa8Kr6BhlEfRZMglerY5iVHOxPCUvT4fDC+pKPVrKSIbajZwQCzIFeygz7IKpubYhCCwp+Z
IHcWw/yU1zqYuaHKeO9OxnP3GsvyXlsS1twuyv3oz9fEvBfR9FgvCyxEcTqgrt+4aKzMmsc/0FnU
odGxifhpDeHf24CGA7UNGB2wV2/VYYM/2hPdoY66M53kNe4MrzHz12YEaDitw9aU4VxsrvJMvqDG
laLWHaA0l2hUaq+iPzPlqDRPkkVuKeH5IgUldLk5NmwezEjTqpts0YKuvVZBIkPBR4kHe1DV3MeL
KmjtKXB05GMMfnBMWc/MVhR0/hXrV56Z2zFpG0BkgosevJheAjJapLNCy3gyBrpbWQ0765ODYG+u
+1zi6nDPJE5sMLgeY3OBE+vpk7Nr4nGnJzImm80zXPvd1iEtxFzr72diNKs25rbF031ybkETHzu3
g+QEtyUgckSXIoDK3yaoziSkCnX7piyWqMp2TnwEUM4kq/Vt+SZctn9ECItAqsMdk8q2IwJq+FSr
DxQNuZWdgEVd1s2zFeecixJihD5LmsXpYROt7AuKcshpXtb3zX/fXZ/HFjCNMYnw/jys2OjyThtw
p7SXfvzWyL5/M8BGiPaPAMG9FrWT1szAo07/gsIXWCBDFrh+2u7q4zp8JXuDbzrWM3miY+0WPigj
pSTq4vIBMZWv2Nqdq/Ij8tAes8cg0W7niXuONTzlDgaZL++nVL5gpFpM45iJC/llrkYpnx9KjKc2
Uxzq2eyBLSLorZs5pVFNbI/2f5D1QwYXCRa80laaZ+E4NXfCmCy6V6M09/pdc9QP2X65b/42QrbL
99Xu8mI/hk5wZzb6kNcBmo+dl4szpkacGXjlDkA4hpvNPNdi5Loeup9J2vzIE6dBl0j3FxYrqwi+
3eP3QQ2Er9No6DFFV5QjRKTou1KtzoFwPQn4kYeVjwev4tV/rWlHLaCnhXmTJEOxcbrvhQr7289K
S1s6kEix7edBL3d6j751AtTFpfPGEa9UsoSm9sqULqCOTPrqe8Qlw7mDy1x1MTYkYiSr7sDWEu+a
vdB86ueh/aChd+jWPJW78QC++svHu5FBw2zDmTzh7ua5w7phlQcCNYwFIIlhHPsX+7UPrJDv3WB4
+TcCgZolRBiclszkzERA1vv6MwlqH5AN6Bv2LK961Lxm3x4uS1zP68OOgsp7berFWJQlmNcK/dxT
o0Bgqx45vZqUu6U4jppvpbd4jF+W9dFrWASDCA5wKmANkZR8b2qVxqRaXNfxw0AAkTLmh7EcPKr8
WtwquCzpowtc5zVtHUV5/ME06ntJDoZzFYT5GAuNdXc+zrH9Q+ltO5xdItm/j0ld661QbqN9GHOo
Yo9y02qTRcrSeGirrx3APVori1SV7g13RsnR9i+va6OvyULDOFoMkJpf/xaOawDzOuuKAsZVt3ZZ
Tz1rTo6JCgTmBEDvlB9Jq+143l6zKj8xu/eGOn+0yaFU1R1RkyOjyaHiVPZZH50oolIEG6iygA4D
Xejv97tv2TiTHPcERvC5vSlDZPuYp36Z/GmX+MWX8pf9KNmJDWVCccIk4B4iQGMVx8OGNDULEHuS
SAf7VqlYHqudg10/EvDEm/n1oj4NpD3VZnZcCh66v7ppX86dX4CaW7FCycds2CX4mjVrq68bIfrc
ciKUkAXrdyHco3fmgQZdhGJedVQD9cA+n5NGVyBmd9U1owXSFsFMZFqRWaAyVSPg+IbGbjo4V30Q
e4lPd1SS0dro3cHcEKCaNIxy490jYjZZWjOlVslJxAq7CFlO9nm63I1z9yulKDwX2nBMKuRiMrP4
xSn83eW93TpnTG1g0gdAEBaghN+rVoZkOQwUSkRx2QQ595LiO63/qmV9nVumHsv8LUcwGabLkHvn
NYkWQn21JLcOBvK15mveNl96cjM1E2ifH8CH4oGdec/15dCNMt6ujXBihd/CIC4aPw04uPdrjQ1A
IdH1dhdzZ4eGnh9jjjHEzAS5ltugnaKbv8PoWYdkkfGVbISp6zH/I1t8oytGmvASUJqR3bJnK2ue
qV3uuandxZrjZ07h07i90wfqgZbjtXdsxHS6JPO9YbXfunKwAsddfcT75ac1mNLrasEj3n4q6S1x
/EKWidheJgJEHdMySHnogg+yszInKYcMQLahx5qFxR70zbY/7FaP3ssckVSecKTd0pgNm3Q4dCUs
j3aIFrugZd7CfROFl2YvNQ1bpggzhf9boNi+OLN+ctsZpmhF8tn3++GgfiH31q0Vwg75quTINsIH
5O6R2EETI6yxmFanSzoaPYgU0IRiPtax4xWVGuRGc8zhlxwd5C0plxg/mUjhoqLPlMy5Dnu04Eo2
ThdZEwasMopH+3BdxtxrG+N42QZtKubZKoVkRAvw4ClHy26UOjek8J3+AEznyyI2zdyZiNXDnj3a
E7xz4WEqEiUIiGilHEt0KVMeX+VMRlC9KWrlRUT1FK5KnAetxxldV+WEK2DvXf1rrXi9xbxc8hLb
3LMzKcIxxfk0anECKW766i4hGqE8/nR5z7Yv15kM4VwAemfkg4WnplGN4TD/NTf2TdNVwULtu4ou
izdwuhtZ/LeFtEGiZ35LG0n8t+03zr5BOLieTjYDKijco9XvxwHNOcy2PT1bUzvmkYGsYkbj6Qxm
oTaegEs/+jHnBwN+5PJmbPkOlIPgp3UbZRuxbKgwnTqVg2uhWLcUZHFZmX2tl/Gp5uYNYKp2naHf
TZbMO2+dsoWwZ82eYDRbDESaSqWkrjBhVrrXaeGV7cMkOeQ3EAjhhYKmV7QzEvQOGx+K4rGDuq6B
rGtkAgdT90G5pj1MHMns59h0ihQ0w8Co2POCD/k9zXMzGLO8Al1DofWdlyXo67SttHiGApY3aqv2
aVS5acdDY6TWbWsv/bWb6ll+ZWOs9hBjcuxgJ7Z6leh2UvopS3VQWVbzc5yZ83PF88x+VpSxynJf
rcaxMXwXpYzktdfyYvEZiUscNuU90ogZyZDlYGNpB/9H2nX1SG4z218kQIkU9Sqpg3p6Uk/Y8CJs
snKgAhV+/T0a49rdbKGF8Wc/GMYCW02qWCxWnToniO0QfD9K3JYYEk4y+miwatLeA6sMrAc1J2ap
OmPbKe0OR1MBnIqXGFgtd3kyJr3pAZAT5Yqb4A2X7lg3IuN3RzshwRe1MaIKbkUNyDh0aXVsI2am
+7SsjOdW0cTcoG57X0cebW8qHvMHcO9j4rVWYuvYjlVfuyhWRn5t1uVKoF54Gs2dZQCJCfJ0/Ocy
pOn6GBE1qdS7kT/Q6odaGOAF/GoMHi3W3HApEqD8ogNdQ1Rb1dgc887CJxS1aWgriXpnF9AZNrxw
k7sgpnjWt5D+8/hKsF7weoKOKN46KL2geS3FtsYurCiroCGA/dtC8gcCgIBasjVa+qXX3oUdOb41
ADpEKnawi3Pf7MJdZj0qhnE/1r9F1HpZW7s66KhH/pxj3VrwBduDZtFjmxjOQEfHalaC+sInxcSQ
jmeOASYT9EEut7kl0VgAbareDdwbkmNb7MP+BY8A3drejmYLO3xhSErTpl4bklHFDtsKem5TsUWf
GpRZa4wwS+uh84gVYhjoBORskBBhUYQv40617N+BcVC77msZKaUzKt9Glf/49KIwAwe5LrBVQRlQ
BlAq4LvB+S2NE1USe4vXO/ctUOV3lPy+bWjxUsKgwCzlAXwgKIsuv5OGGpIiSlR11OduA3Rb48Yb
XAEHUjuBw/brHdZli/PZs9FKBO5cOhIYZzUaFBbUO/Fr6txwX2wZgo4T/VCezW2NgaPPY6UoeLIw
PDNX6ECkIp14s+ZV2akKSnMj6NY2COtJtnK3L2WaGLagAFgCUoSyy+UuFpaBWktQqHfZULgjyOuh
mWd/KY0/euzVayRtCx4PDhtQcBJLgxSFXLiGAGYxTehGnDQCocMAzefQ5fHKsVqOk9AygGYp2AJA
4nO5pHQA40Ebo3Cg7tjO2pa7at9u8Kh2azf0upWUZHFJZ8akt481xpiomBC+anuvdhMBH2DPXSWo
f91294VTjIvmn0XJ50pkAwZjStgBhFLLvo72b/VVBzebvSaIOn9wKRW5MCTVIlgHmWYLotF30SwG
Hbt2DzqHehuw59sLui7tAyM6E3JhUSimgant8jMZwmpZMCX6nT7qnmLqjhaVW616BPHEkw6Eehe9
c/tR6V97lLPEBGrhLxX76/aPuNpVDCLj9sZLEuQIti0DgKYeZ7oaAutkWYqOUXqABXvi5QEL7kXf
/hK4BtzbFq+908T738Y4ENgk8T6XRW0MNR7KENQ4d2IrjtQtdzUmFnN/7mV0Tvb1trU5Mb/4mDA2
T8PNbyAVfVLpLrNio830JjXu6prfKxY4hVbJOD/+jksbBDN3pq0D0Y44YkgOUxkDLhPNwgOFZB6B
9NWguGCqc/NIeF35lyreEkioRmG713QA5s17vFHM7rXU/hI6BH3bwIGulR9N/mRszUxzMx64Jiax
+t9TfkdAUCTWPG9OKa5+MYaR8Dq0QGEit6dj0BIBDNgZd7oamK8co/cgxeKt04AHzkmtIdukGAxx
QAL+3Uiy5x6KeXHaVRhjDQY3wqDTSgzRrt41IGMykT2C/gO0fVckU6RogZeFiOMdRYHdRJmxYV7Y
0t0UvI7mAyEduk6paw86ZsWh16PfhfXXig8O197HPLjLW+GXVN2ydg02dXU7zCxRJjp/s+TInAhe
nlGuIUlR2lG9Q11kK+hjS+hdSqMtJPcwx9hDdMBaaX9deyydBWgwR4lGNeY5peA9aC1XQfCt3uVx
e8wr+pKEa91wmdMD2SyameDywoQhGijg27pcla1xQPFSnZyC+3FTOtC13tc/db/8FTy2p321w5M2
+/yxhw4uAji0TzHTe8Uc1amg4zFD3TyJbXvUN/Em3akvnTdtWrTY9NPtY38VwyFuBt51zPgggwdP
lXQkI161SdYJ8xSzl2nylCZ0ROz27Uph7MptLQ2bh0IcGv8AacrtCbNt+DhOtYJ+wESf2pcuBLpV
ByuVeRiPNqrk2Zo889XCJItSzqeWChtBmVvcp/muSo81/T7ppcP42lvr6l6Q7Ege0tmTypEGFvca
9fV3GxIb+fiAKnUBEaHbn+oqf5AsyScsBlF/YzBQe4k7Uj5ywJLJmsTB4ney4AhAaGCg5orCuFN4
owrsWoyJ2o4851q17xIQyAsFxEYvGB9BN8n/D+s6symVjCJu60GZwKY6Qob8frLwllpxv8WtOzMh
OYMYRo4ZiaC4p2a6BbLJ7SeIIoKp/n9bieQLDAQzwub4Qo3+bGs/BuoUw8qNtLYSyQl6FEOKItTK
+zyDEpbGHQtxaU1gZfHsnG2XFFntKmN9xbFdzMjdsgGmbacaDWbaVm6zxbPzrx35XVaFVdcFdl7e
Z/3LFG1E6tLOt8Ea92m+jfnonBmSPkzDFFtD06a8V8pX8x0U03F9T8OV1Sx9GiAxkCyAjQFVIimU
hkUeVbFJi/tJ+1N0D2T43gfebQdb2rBzE/rldRQ0plHnHMHG7L/PclXUtaa91b6Pa3Nia4bmvOis
gJQndlToVMGZRFgLp3gzgggWwpuYJAHOpF0TQrhKHvB9ztcleXXLMhrreVfe8wQDaGryp47EqxnW
T2GivYHOzdGjz+L50VL8IKUCbyFQbvL70q51oALLjJyIvYvjh8J22zU6+OtYijvcBvX83MDE9Ln0
scDKSBJkRcHRYBMohZQvbQ8YC0cp3BLPJqYgDPNAk2Z720WuSw/WPCiDF9M8BQEIhmS2RqhrkqoJ
jrxrf2ck9QIWbUwb1Sntz5Qm+zTE3Dkdn8Noeu7zdGek6l9JvzZIc+1ANqi2UBEEbxOOnry/lEap
nQKGfCR2uKfZnuURg2IlBaq8PGEif3N71VfmQA/9UetHWRzdN5lj3R4KDqi6Zp766VtrIq/wMO/l
5LiG154EcmwE8+j8DsDgDCgMdAiOXp4MUFKBqNpU8dCkwIbrj1n2UnQ+4Ce3F3T15gXNH0FNFZV+
vMowsCudwG6w9E60efaT29AzKjETIEBkDIm1zLW12jWDzG3TxmGKeIT+icLYHhpVgA/Rlah25U/4
ISiPgMwDBUFQHcs/ZC7tgr3OML+HY3UUZvccTJZLCmVrxmRLWuoRPXczm76p45cqfs7rYRNA+OP2
dsi7jh+BOjYQYHiEoX4nc7aoGN00eGKZJ0NJ7uou24D85htp4m1Qrip9zDt7/uaTbBnSFzbSMG+b
SavAbxagL8V7U7uzO6gURHWy1XSufoGWnqq6HOit2KmDWIBtK5nAXoGR9aRGXJ6GSM9XvsPVDmAk
AQk0ngQomM459KXfqV2ENzt02U9pzEZQ5Rm/2BhPz2NZBqeiHMZvn9zw2RwGSkGdgbIi6FwuzaUi
qksqmHZS+9xplBMbEi8JH0uxNvp/BaFEiwLvHdDRAOKhq6gOSJZa1kUtFMxPFu+dgWxszZ2yr3GU
OhOmFkX+pyd+pvwBqebKjsoxQzIsK3FauGPyoYz1Uz7a+yYDXUY0DhuSMDQvStMtRfh+e0/lBGE2
iMMMQQ5MZqKMJO2ppUR93qeafqr6F/290+4qvvIkXnISsPYBeaWjQIuc53Ivq4lhgLvEMTGj6Z6r
QL/24UNYdw9ZtUYgK1/Z82LOTUlZe5IMhGcKDZ7K5mfTP5aQ+EjrZ8x5FOVbkv/49M7Nkh1zOR1l
MIwKXK6LIOvgmH82T5E9ueAQwX0FvR33tpElTzy3IsPWLD23g8ZmwWmKj/G0IXRT524DStJcOHrV
O43ujPQQNGulk4WvdmFX8oshrHqjCIPghJvLMvB4cPQvLFkBrq0ZkdICbjXd1LexcooM5/+NpM3K
O2vNiOR/oogqi2XnRpLvVrRiZPU7Sa5X2T1Qs+OQg7krDFvwaLTG3sontDaTsdZdJdSHzIsDMoDh
s7B+ihaslbGiJAoYE2PRrNzUy2tGVwRN3VknWMpdedOmRtWjXAOi1V3TfE8HcVSI6kZWuTYkON88
FzcTOkpolf1jSnqXcYpeeBwE9BQHmgE5I8NHB+1HqvN4U+hW6xjq+Iog9hvJtq+UJP7fVir3eSm4
WTpdGMHJDB6qEqyx/Dlu3GwVRbEQWs6XaUpelOTxMKkVCU54ajmJduqLt3Z8GGtyb3fhpk7S19sH
X4rLaD8aKKnO1Q6MXM/PgcvoYitxX5csqw9dl28sFRlXiPtgTct49sqzj/e3lZmsDPkhADLyjQqZ
14TzgtYHwe03IBZ3NdiXPr8QHU3HWbkLwV+mRAeLI4Zdspj5hhEjPwU8JAuz+6Aot7ftLC1l7hTM
TP3ISZj0gdBobDS7VeoDCGXEDngw9QAanr9uG5G84GO/zo3MP+LsCQqVF4C3GauhHPozHT2tfRjE
L7Nzx/w+W4N7Smf4b1t4NpgzHTp6TFJwpGPZG1GkcNhKHS68qBg8vXPb7JOY/78NfUAFUGED5F+6
yCoQ8NhZbmLneOcO4Z0+HDoz96q1WoSU2/xtB90B0FegH4yE43LzkL5R0gawE1PrWzCA4DKk7x19
F2rhxbT6HADkb2uYm0VHB3QuKFtfWhvBdNL2dsP8lJBtm2peNOabAvwItz1icVFnZuZzfOYRac5j
KEhY9UEpKyfN/IabjpW9cA5Jz5UVLXr4B0sM6jhoAUj719RtPCQtZf6gWD4IGQ6YzXZvr2bJ5wyk
vjYSGjQVZepcdbJiu6oF87su2Q3pj0Jj22moPDaupdhL8Q24eBibcdQo617uWzmVoplS3UZYaDed
DQygMXn9sEZ+vbggEzgVyPoBQSLXO3IjR1HMKGwfN7MV7FIo1Ex02/Pd7X1b+jSAIPxjRvo0BRsU
A5zazYGV1ZccA79RutZlW9wwQBw+AgJktCQTZk8UtapbBtTpY9XaL3w6pil5ub2ONSPSV2GqnXaZ
HjUHKwTvrVaiyBYp4jDS8XTb0OKGQV8HU9+QDgDT4+Xnp03I7KJLmsME5JlQMReXD/vbJuRqxUcE
wKTHPzakJCicGKgqGt3y+fxc5BN6B2HnKCNwWGYauHpDXKEOfmujniyqTZDr39G/c7PypbaaFQdZ
ujhAjo6qCQo0M5Dvcr34UsFIo6Y5tGb0o7f/QgdsA7mOwFGr7sDIYxEUn3ue/L36fy3KREXTwLKU
MVickv5noDwowDc6FlshjV78jmdWpD0u01RJqJo2h7T8wmp9Z0drtH+LJ/jMwryzZwF2iJWsmFJS
H9ThMa1cdNh1lBnY621nmX+nnAidfR9L+j5E66dUC+CPTO2frTbaEKN6DqH/4KAkdgAZ4UravHTQ
UJADDR1U8VCGlS53CKehhzsiLrHaOE4ldRsDZSrKtreXtWZGChpW2TVqFXDbB9R4G84AZ4y/lnG7
uW1myQvOVyOd5raY4rRph+YQqp0KfqIk9ERlr8SmJUc4NzKv9cwRGhpXdtUhwaujN56kTqA1UPH1
mlXB+KWzem5I8uk2VcYqbIL6YMWqk9t4+tK2fjCDwCk4QWdD9RWVrvjf2uIkL4+ZNRao7DWHgFcn
MNhvAM2/I9MB8BT/9rdacQkZPaAlFQl7M7d9S3DMIg+g8qUvJV0rfi+6BJCUEKBBLx+g98uvhWEJ
BUKSte2TdthOFd2hXHZ7IWsWpCNkaTYrlD6w/ToAUmekT2O51q9f9ISzRUjHJyoxqR9xy/bVon2z
B3PTW+TNNuLfnNZeDtQhC+1vt1e16Aga6PlQUcUQLpO8vCBGrKhiag5KpG5YEjkZdMvTPHC15nPd
po8LAonXjCMB9ht4i8sv1EO9YGgSZGAFhnSUtt83QKGKcY0HU0ZI/21nFjmB/Cd4PuV5aaWp2PwI
1P0p6h8xDeLEARhQTSin9smBVu9dEP/Aq8QfaONN6n1X9D40mDZWJXCbWE4NjVVmrlWuF53n7EdJ
X7a0CtvugOvzxZBsTbt5HHV75cpfulKAlcEMKANN95UMWS1Gqxom5IR68bsRJfArmafT+ofGwaNO
7BXY9+KxBgeYDZyTjlFbqUEw6oOeAK8Q+GWcegOrtgyCZxhYWrlQFvftzMz852dB2C4iRUezF2l7
1497Ho/xk1o3ay3ltcVIh6DMs7FJOixmImCvjiJHzaNtn631sxYXM0P+wKmHqVI5FHaj2oEvCDGq
yoqdVoKHJV/jPFxcCcRIMHSMSS78e7lfXajGVh4hoVZZ5+UogJi9tQMpnHc7aiz6Gt4EM6sisJkf
qfDZZxmrmtRxMyJvL5955M9Ixbp4t8RxsAfntqnFFc3Iw7mRih6q5GgQg7UKK4sCvwKvTBkyL+WK
F2Lq97aZpTgIjOPcXQIhAdQRLzeu7ka9tQRWZCvt/cjNu0hFBsPQ2+LmSi62aApAQfR6sIGIvJem
BoJ8bzKRi4FLbzha+TjuMqZHiaNkYaO5Vqz0a7yvSxfLLIptMzA64j9SijGYjRaGTWP52OH3Kov2
eNhtaqp2TtcyNybdiSmfZKb6iMPnNqVlplnR1ATMIIfCSAhIBxLNLQzyJ7DjNRdZ8sZzS1IyPURB
OQH8z/yxKzeCvreJeB0G6Kkxq9pWEziI/oOvgKbJUtEXRNl0/sBn3t+CwSVGJGoO5dj+5PVvXS1G
J+lSJ9WrlexJ7jx/7CKqFlSFtj3+Ry6WdVbQ9VZVab5audrXyodulzfs6W+lctPXaK/u6UpnYeG8
ocKOCioeC4DwyOfNtEVLIQWi+VF44qeofQqNleCx9FAG4gQqbDN+F/NHkmegQdcbYwsT2VF4+ibb
pvfzwPWm80Yv95RvmKxY+2Tawgk4t0ml/DCPNPTqcLx88nKP99yh2QWe8aC/fDF2yq7FrIPt/cZQ
nnvbU5Y+Hwr0mLtBVR2gYLmxW2pqJ1hU80MwmE81SnZTCqmr4CsuaKdKJ7QLh20bfQ2J5bTKphjA
7br29Fs4Hec/QW7x5kDRZmEi+IFTkJeBxN+IXbUHlH7aitXa7uK3PVuwPP3dDWmDUoDGD2Yc7cBR
5NrW6GRsbw5uXA5uOXy1JxQTwbiB8zKE5g5af0n7XzwMpX+UfSHdpqLffHlCJ1UrqzGLdL8HaWLr
a/v0LfmZ3YFJH+TrxQ4Tt81KUJ/vB+lBj8EMAGMM1UIskvMhE0K6LOKD7lta8CREeW/zldLH0sEE
f9v8iEdvQ/2AaZ9FHXC7ZlVFauo3ZHoxJmh5QDxxNPX9isvOe3O1Eryh4LCYO7qCmYhWN4dRTXWf
3YcPZKvtc9d4UO5Vr9zG27VEYnFRwHdjmheCxFeUsoyGoSa00vKBMP+STXxrjeW72ukraeSiWyLS
oK0BZMCMK790CCUOsiiJcygqvcw6m1A3m4+/8b08AlL+cfrLL7f3cb50pG0EAQKGxIB4wejWx2DL
2edSeGLkCeDtPiQAvCD8YnU9SoCZx7V0V+pPsejdNlpTHVpILUA8gImAuSmFkRnpmcEiS6/rwUAJ
UtO9ug8xH9m+MO1Xq5OVi2nN0vxhz5YXxLQLzF6z/IrwX2XaQiIKdAskhsSXsZZJLMTui1XJ9zs+
XDE1pubXKbuPuq/2GKBF+dwwemeFX9V0rUu5tDZMmBA8pgzAfuQEjYshmoaysvx6wvM0Cp5JUD41
RoHWzsqbeMnSPGqECx4oRU1mui7zoIyghFQfwmKjF15ivUbZXb4GZV64AQAs/dfK/Odn38omhsZn
Gp7DWB9ZCkWcI3QwHPuPJV4/7/NoFIEybG4cYNLh0lBKQKqrDCGCYK05BeiuSmubGT8Kvdvo0Q8x
bJI+Wblhl3YQvG/4XKi7Y7ZVyiU4eolK3xHm1yx8FJnmaInZOBp/GqY1IsGlbTw3JbmhLsgAQofJ
8se+zlDXF94wihfKv6SQMwraP7f3csWaTL7T6UNIFB1JZojWmGIHL0kPNqdw+EFVy6uA/7ltbmEf
4SJ4kDC0yDD6Nv/5mY9kQZagn95bfpGmjeEZdRdPDi6hAkrLYeJyGpQrYJyFG5MRoHNngl6YlmnS
Wmi/WZ1RB34y1RtWdPsA85m3F7Wwh2BFwyA3YiKacXLSh/JpwPIqDPwsSNN9mesjSDYJRHGgh9Xe
1YyX6tGoDH0Nyn0d+xE1gMUC5hcwtys4TN7wyFJHvFkLpWw3jVF9hxDMfuDKb1EGwklGu3VD3mUQ
xVHXHkPXHxJAxRn6Nt+o0FqQDkRvgdEDxV1xCKCCUYCLIAtdQjBauJLwXNsxZt4+UN3NrDEAxV46
TJ7Nc2n90B4UnPW0dg1aOE24q7PN7W94vZcG5nDgmDPV1yyEe2mHWWATi5sm8Mc27LYJb17qsjx2
gXo/KHbi9VWcuSB6Lo9h3ysrUMKF7OTCtnTi44jSqs0VdHNnKiMr2qa4gEwItt9e4qIZYBXhoFBR
B27xcomDCRBhq1t4T5rPSar96eP6EaIpKxu5cBjQ+fzXyvwrzk64yHowoYZ9c9CQ/I9Qu1cZ92pw
RhjlS46O0O01LVnD4cYoCHD4IFGT1hT0NSRZhiHwddpudeuJd92dUT0NUP7W1qA4Sy4CjIdKgT6b
BR2k2CUgc1UIyMkelOD70KFJc5/wXRBjJrr2mepFwen22mTw3fwon7M6IMJRBECaJRnUY5a2uAfb
Q90x17ZfoU3noMAcAI9u5IcgfdbtCdwb4frIxtK2YnwYzwwcO2QMkuU6zkLTGJjpR1jwdNQqkw/f
gHsz8qe0L2iEdCUymxpjuYrW+ivLvjZ+GdYk4yrNuiKFZvuhMcFjbpP0SGnwqkXQslKiCXwLgx8K
ED+TH3RQN7xlf5L+tUwnP1Usd8jpKekfSRKstX4WPsdFyJMxeYkKkommxWxAhCibmXhsa8LhwBNp
AD2SxnLZ8EevQIZDm31J1wa4ZDZEeAMwRihmgAfAgiiQPKIONp+2Koea+Dpn3lglTgNxG3YUAg+N
ZHANlrgC8AxDiT8dN2agEYgukTgCeCA3+YkR2noE6DgmaF449ersr8bc3/7m16EJJjAAjJf6HIbl
Z22f5npPjTw8NG2+USuURMGUmeT6Svax5Fl4m6Fjg4kZzDZIRV5r5A0qNJE4NOhdlJss5Y5hgdpx
p691qBctIdcGosXSMfwkvZBGFAtoSLg4dOUDzX9mKkasNlS5KzCWe3vrrqMStu7MknRxNQOH2xSw
NIHhosGr05il8HjjjPr40qmtm+jqviir/7KVZ2alO6vO4041KhyGICDQmyw3gEg8hRq0VPi45Ub9
6Th/sUqZoJET0Vpzmfcw6X9a2959TN4bhmsSIFswmnl7T+cIc/moRqN8ZvIGsgoNS3miShMJ8LdJ
BJmyrIIKUuVaWetVIGmwgrWZnyXPB5IZ0lFoBgA8KF2XRUkqGotA8UdW3s0w0rJke0zErKxoyR/P
zUgxFZMyWdOVlgJauHc1fAxzKG3Suyl7zz7JJvMRplCFBDUCimLIied8/Oz+x/RyPgnBFD/TNdAy
0K3d/qRIT29/ocVtQ1Pwg7dmpoe9tDISK+9j8G7hrZ4AK/GL2gBpD2vswmtW5LOlAQEeW0V46OJ+
J4TwayiNRv8BbGniMTR30gzAqK7KKbqRWBn6B+JQYaoDmmXFm6ofybDX7N+f3zUkLpiUBJ+FjQGn
y10zcqhxo4mGMBtlT2ME3RnA2cW4JjSx5GxYBySckZGhbScFP3PsKQlCvA0GMjosdDEuoEIcRUNB
eO1dvvCFZjJV4GF1a2bC0C9XpCaoxSW6qUBrgrwGKAuhP/ImjM+/8MwPOu85+8Pe6fPPOHPqMIh0
pbJ6cUAdE8yfyYs2vmXqt15Pv2FSYOWsLq0J3TNQbAPNjWRTOqtEJENfmJXik17zJlq7hTJu0rpd
CakLQQ4d4n/MyCNSKXxRKxN8pSjeJGIban/plcdBSnHb52afkmLphRnpC9WZETedEuMmHEEsj/Gv
0PwPly24LsDfM09iXfOhDCqZetbWcAIxfh+aezK0wASG1Jn6akvrz8NnUAM6MydFhcnua3BPZrj6
+E8z2yfsWxCaTgO13slZlXVbOEsXxqR7Vkwi492UiwPUD456rJ0Cyt/iONnHHT+m5tvtj7XkEzOV
Idi9Z9prWa1qVNWJNCbHbdROTkv+igpMEQvdDRTlP7jFuSUpgHdhZpQJUcJDy6NNmEOYYyy2txez
dI7OTUjfqSloSxQb5yjsyl0jAreNTRcSOCsrmf8a2cFnHgJUBjHBiav8Mjb0iRk2IWRd/Sh4VOxv
CdQoTP48RDOO3Yno/vailr/Qv9akfTNBqGqMUxgdhjF+NtQGQzucgy6ix4y09nLb1uIGgvsX/VNg
3a4gTmGv0q7vYKsHwSgF24KgwmGTWHnwLZohGHGBrAZ6QfKtBM2UKsQIijjUenpkse5pSXKc2H+o
WKFRh8IEXtKYGpc5jNIG4GRTmOEhN5sNtUY30mLPHt+0nPwXx/vXksxOYQRK3fEcl1LD+V4xzNMU
WpC+LZT3299n0Rdm8DWGqcApRKXrHBhbM7a1eVi990zyZKgHizvh8Ot/szJ/vrO7r9Qyk8RpHR3A
D7UBH9a2aoxNyHWny9ekDhc94WxB84LPTI22mVa4LhRfK4ftMLKTMK1vStav3HxLZuAAmG6fYesA
41yaQau4LylXcfNR6raYb+0sSPYE5UpgWPo8EIazUaFlNrmi6RqGdkxJiUy4zRr0qPe9HewioFJy
sgbHkunr5qQb6Pt/TUmhLqvUkMRtLQ5inDyzBB1wlm67qnTtyCtA9Q45joaHu7FUvIkJB+WU2z6y
dEtB/AggFVCEGQCrXO5oH4U9wFMDRioa0zPy16LVwIkeOgXBu7R5u21s6fOdG5NCYCoEKs813jKY
gnHT/J2M6TYy+5Wvt/CuBu0z+qpAq6Ky/1ENOvPFjBthFddpeLC5QdCjmFRSgFFLpJD3HY3kPkgV
Nnkdq6e3jpRAH4z4ozUe0I9cT75czn+FfrmxLRvNekgNcchissPQwFah4qSk1s6i0TfOAhdK2/tw
GH/0gXmkzHK7NPiGXp+TBH+o0JwyRxr06e3XgTDBlWcCwAMo6OVPYnaqNVU12b5NlWMlum1sTlvI
lt+2suBR51bkilAxtCZLeG/7eDbdZwUoIIS1rZs/Zp5Cel6sRISFOxyZwhxCod0FjLJUGOrM0g5J
A2sJYw9Rb25AH+3ofTw61Eh3eZd+G9PPezFMoimKA4Pr9YpmI40MRSuAU85rgIeTGlhg8LaVTqqm
tXd7L5cql6BVtPBIQlljvmYvP5lWAQsIAR3wOXL1WwUGhv41xv3akKcE5IQiZltF/c7MN2X4umJ5
9k/Jf88sX6UQVGvBIkL09hD1d4V1Mqo96vJuyVLXAN+HYt6BwoSlFTivcscI1q78lYUDzXK58IqD
JttSa8PPCmDb93VvtM+52QOKASIAslPSgmwovv4eyE/by9KebLSoD1zSM233P26FdJRBh2dA4xRb
kcRvwM66U7urx7uIMq8Qb8K6o0bkhM0uNPwier9te8m9UcnScRHh2kNx5nIbCLf6aco+hqYarwRr
a0wckjxzqBLhGeGAs/+2vYWbD6TWeImhfQA+HVtaaoK22ZTrUEcK7N6xwAVtDY4avKXl/radpSCB
CX3AUChQpyBjulxXi4kPUQGX6adx5UfRT8vI9koJsb9BEc+jpn4aGgXdpzNz8zafXQm1nYBkypxF
nxJ0BAW6MFGOy33tNl9YFSr84C2Z2Yiub56S876chjA8cKhrB82IhIG5IrLuo3BCFXJc6bAuXKco
bjC0mjQAyiCmcLmqjKolNJeT8FCN1m4I31mnHQt9LcIuQBRRpQFPiq4CjAwWd2nzjMTuOzug4lDY
qWdEdz01n/RCf9O6B4MHIFVVHKWCJIDWQMVFeVM4PiNE21YW+1F+lAISAX8prkIVPTXwHF2uNgz0
seAYYPADLVZEArqbgjXCwfYqzJmMahjuuzRVUdtRRMEMh2PslYyulYR5s1GCSWkPqh6w4o7NzcDt
UDEl+QWhIsDtgTuDQK3oO5260HsXfGfnWqMJN66bApKbWpz3YFwbDNX+yhSSZy9xwrrBReuIrmXS
C0g08wP0DaQ1XvJgF7pcJ7Jo1LXNfAai/oNEU5/I9+nwNxIt3NorOeD8N0o7+wHGARhhntSwpcNY
sIQA9AAGITrSY6XQnT2FKxfZwsk4MwH88OWi9NjquxI6fodRu4canQOGBxAYl33oMH0FMrVwKs5N
yfIifTs1CXp9xIfqVej01PaCYOROr6/dCwuxEmEZUdIEeBcqhdIVJfoqzxoM+/s5STxSGcDtpjmE
562NikmilcC89FC4sCZF5rwjQVLoxehXwffE2k1l/lCNLSro/N6OUq+eqmMfbK2gcEOdoIVvrhEL
rC3XuPyE6JTZuUD3wDeha+6AzMuxefqTNMZRL7qVK3fNlnQG9LEUGuKA4deVemhZuwFjx30Qqqcg
D1dIDGbPk5wfegcYtgHKCCFU/ooVosWomc3oc1wJavWn7elWa3q3NONnDWlkrP7s8/9QwQUGDq8T
CO/gCShf673eAhzJAXBvJ83NJ6duIY1Gv5bWStBcit24YRG0QVaLkR8ZHKMElE5J2o4+y60HsBl4
LE89WmPqvNA89IadsGRuFBmvjf0znXon6VU3g3jb7dt+IYsBcgU4J5A8guZRzioALpwIDybqm+o3
M3vS2ftQn2ISOYN2x/tft40tnX/w8qIchaoyhlmkF8GQlwUmdXLLT7XQ06rBi3rLNSxlJaIt+A1A
FvBCcOIAmCwXXA07ayytU6kvRPK1JK+QSHgodTD9qNX7qJoboTabLGv/Qz/jwqwUBuJcM1qrUVS/
iDHAGHZPSp57EWkOQ/I7UdfYOZfC9qySMNdbgJCT2SqgLtFOY4ZFMsBmFPbaJoFDBkeE+6pYSdGW
fARNmpnLEWLpyD4vw0tGKp1CkAHxDXOmXP9ukdht0aFWzfQ4xJaDz7DyBT8gi9LRR9eBInzPHOkY
vrg0yVKaRd3ARxBThi9T2piOATSDi0E/xbe1/odKeOJNhflnSILcGVR8TGoE1Z7E8e8E1FkASJnK
vSaA6JhIrHh0zJ9Mu0gcM8v8OOLG3jT5k8YNMJQb/JdqK9CXKEe/BR/LbZ9fei5dXHrSXWRo3cSb
CsDaKFTUEtzQootfGBuFtg0G0E28V62Sa54QjbC3Ikzr/jhBU6q/pwxvWS+zmbBX4JvXNxaqm/ia
lOCfOdGXErZRNURDEms4NBxsao0Nwpv3ycjcLM0dhIo92PD8OtPdcRoOZVR64v9I+7LeuHmm2V8k
QAu13Wo2W94d20meGyGrNkrUQmr79aeUgzeZ4RBD2B+QOwPpIdVsNrurq7SItrNrBL8ADXoM1xDU
3VEROv3Ag9MG9pwChkXne3/ZOkW7aZ3b0tSx0WvsyCWPaigyL/M7SMd6dJtl2dbLbxcnHgbNlqrs
/P9XDDJgIG7W43r0jBn7OcW7GDjAmvyY+A1UnQbzbqmfLzvT2aHHrgGuiTDtogt8NuBVDgIi2nUu
4hzdF9KT2B3KXVOJiJBfZfl02ZhyST4KUuuwF8agpNwzqLrOmYuMx1b7Zag2LdQJKrJx/d1lM+cY
rHVRR3bW33G0dQFU0zB9U4k444cq/VJkFi6fl8l/AWVzKMB5T3+Zjcbo2U202kTgxPNphZ+fwa8G
RlFlRO854yaUOhpx4MMELaWg1+Qwyi/2z5DMyQjIMBOTX/HYLxgSlo1rvbb2z0RsGvbtA/u4SiAA
HwLk5lnbvp7AY5WWeEvxvEbdZwvsqw3OwCkEOc8t9b/M36n/dtmmanXHJqXEE7PMCWIUGqmMOrfT
KGKKKcqsKN+WNt16lY5ySmXOW7HZIcSZ15fmqadknXDKIgCIkfhi60OALg83TvPZyd0bprOl8v4/
A0AhiLaBBJduoIyaZtKXlgdg4ivPvmb9cwmmEh0b89nVCj9EfRT4OQtgC6hFna7I8nNqgedMxEBH
vfQ1fV2M8aYxwPfo8nwTcONpQMPz/R/t2KZ03jqrnAvCwSUEcoUFDDlsXw1Gt+lLMDHmT53VvBsj
/WeRUC+zgPRAtinFeoybD4sZDCMmZbxDS4sIqfVu8XXaD0rvgDcCBhgA1S4n1IIHdZFQqIS743Rl
eM6yGewljyqze+yc1r6ph1LH5aUKI8hPMKMQoBIMw6efLywyE+zpFLRMVUOi1BUV1oawxbpGkzor
3XFV8AF7LNIiGSfrQXrLDEY0g9w5+QyJXGCkEUOcpdw0k63J95SrOrIlnepZCMMZa7TykqF66Cpr
06fdq9fqZHh1S5JOGOshxjbzmscjWi4CxYGo68Umq+7TrNAVT3VLks4ZB6DSd7KCxwJEIiCU/+ql
/r7xXM3OnT/qVlc/2jrpbNW0n2ojL8e42447sqFbtikPKIdHxqHah1udzLDy7vRR/kO8X6lV5aMF
KJJPhjRB/RtBc8M9gnu6t37Xg+09VNWyzzw732cZD28Dn9/kbVNrMnXVxh79ABlDijwEnGh9ASRS
xd+85UuVZK8d0eTQqpONeXaAxFBmxGtHOmYuXaoJeTAYj5anKr9jkKjM64fEjkL6/f2x8diSlKwj
CRBlIZoxzrI6Kvon09957MWgn0Z2fdmSMgf3bRDSr4XElXLwNHYYJOmNOQg4arfVZ7u9DYzkV2r7
wBpjcLEuIGY+fBXC2TaAyjq5PUVekL5e/g3KfcUsAjj1UCZDD+v0J5QJXnZ4LYFxhIChgD7NgBYm
SdyNYFjUlP40puRP2NVT508lNnYG1whlUedXkY0CB57LpaPJhFSBBfzkmDjCzMNaGj9dllMiLQGq
a4j9DIrz3M8ii1Sgvy6Smx798w/s4ZEx6TMS0Odbddf4sTc92M6NMfwsLD/ywoNltPvLplTJAt5K
gFisUo9ntRqos6f+IBDEnKLfFv31Qq7b5Bkj2FFufMPD/7I15ReDdgIGZWyIU8go0CTPhhAolTGm
QfsaNFCxrIYHZrQjNCkeOq9+N0IToRNl7r/2pK9WVhY4iXIbcIdwOJhonbLudqh0bCpK30DdDcy8
gC9DYFnyDbe22cCHIeZh9+BXzSdqYMYjt/kNKtGfL++gzta6w0cPm74rBjcfWui0hhyEktvF+BLW
yP1/XzajDMFHS5LKM0U/ts6E8Bu7lbNZJQB6kCtyZmkKlkozK3cBqjEgIZSraqlfpinahWOc2NaN
23fRUCS3vNGcXZ0V+3TPBpdUC4CtyHMSfseoD14W+5FwnXMrL2rfRwkCaHcbrTrp26Bw1jEIe48x
3waHZUv3bOOkEboff25qKCTqQNXndaDVv48sSp8JuiLQCCqMEey/zNuCL+lxcYW57Z3UPIRmdSeA
OkPNF5UW00pvzVW+vBtZralTKE81qJuBRQUDDtguTve3IiWDDuXMY2IMyMXpZvFtCJ+6O2qBAgD1
7su+qQpZgQ1bKFoA3CLn5MVU+ksHgb54sezI774MAHIa5a7O2TbAoVh8HSmF2iAGF6110g4ztKfr
CwU1koxkU1yX9n4xEzCnivuQ8O041g5wnebG8pf/Li9S5bPoKf+1KV0BASTeocMheNxT6+BwFH3n
9pvVk1+Xzay38UlNFA4E+k+0rRC5AKeRHCjkoc3LLhnxBMAAkngaGXDltp1u6AiqYoPMhwIoFxpO
h8t2159/ya6cJdQLRQtrELHvLlfD5Nxx492sDadLkx/2tjBrkwE9glzorkv2tnHwq9+zjkhY5ftH
G/jnhB7F4zpYME9llSJOh1c23Yri2gXfxQg92nJ3ecuUyV2AEW4bQ9ZAfsuU/LQop6Xx/4QX5wvZ
sYPx5kXWJtiXW7wCri5bU64LDwAXFAp4e8jQS3+AdHbqCBEb4nPh/YBoZOTRYmt5G20HR2kKzYa1
DInWlax4R9LGyEIbk+NNgXARRCFsWeZXCFUZxs/Lq1KeqiNTUqTKRwawoxciFW/bu6ZqDsvkXIui
1nwq3YrWvx85RZsuZCKTjWvNuzHQ2EgWvhHeAWpqfqGLhjpb0gmusaUkC0fc1MG3ZqhvC5C3pRBm
Sin9VZi60WrdBkrnNuBNPUPBjYNpd94nvXM1WelT7zdvl7/T+h3OwsO/7yTPfyZuS0Za4l6rE7YB
f/BG0OK5Ft+nQBeI1AtaMUkr6AXVpNNPNS9NTzLHw4KK8T70psdu6fYoLR0uL0hnRkpBApvRbPDa
OV5YsfXd5N4tvzuQj7psRb1t/xYjXVTTROdsdskYl+mEwW9c/T16vEgM/K+XDamd7p8h6XZaCgg8
iwCGiPXCze08PHXJ41jdsY8Uw9CJ/Pt51n09OknUtZaiArA8brvgU21NEeZEHhNWairqqusIWmrQ
NICwAXihpM8zBFNoVxVUymyonaRCfAqN5CMm0PRYExYbWB+p3gD6wzR02lTEZpNv53B5mpLg+vJX
UX1+VPGAkweiD0UAKexY8wAALEOxvs7cF68i21mkh96ef4tseb5sSuXPx6akqMMgzm6CewCj/yOk
5cN+m3P/IRt1VUPldzlakRRu3KpDSBMW0hO73xcefwBKdH95JesvlUPNv5WcIYpLvzZBGQSNcuCN
I2ZdsXJH/DejvjeGW/fdM7fISYCJWKkbAfA9y5Q7we0M4VPEZVV8TTGfmhnLr9FrNGtSHc9jM5Ij
DHaZ+4zg/gnrBvD+A5viENMT/ribyy+Xt0/tc/9WJDlCbwRDZs3oHoZh9wJx5DRw36xR7FpPd9Gp
Xe6fJckXEoNOQ+AUUzxY2abol+08phtEvMPlBWnMyHyX5ghAbBvCH5x+AvvcdDsa9e1gF58vm1G7
3d/VyKNHXeA3QQ/q03iqv3LOkGrvMIe9G/p8k7mPU/Z42ZzypXjkErICagFcaZX6FPZIMz8uDo5t
n5aHBVj7iBRNBwbz9hdwRd9m0l93pIkNSjQRULez0u3Upk455CITsZt3j+hHRF6W3gW5bh5EZ0a6
mxLLCBLTQmeIZf59Wib7tK1fGjvXBFudmfXvRzfT2BkGuLsRAUvfOYiZ7Wu/2YyZjhxV6SfQogd3
M0IqeuanZjrAC1raw+urOt/6c7khxZbP9bYJIkoxVOhoQofyPB/Zk0JHapkQH/BRQXaQswYkv16C
9OAN2SYFhOOyT+qWtv79aAfNnqScmLiusi4NIrczKFL/4ZahMdQMyxc0pW+o2329bHT9/WfhHiP1
8Gvw0aFWfmoUIaSf5rKcINO1fAM/54+uCaN8EF3kgpMF4BFnc9mg0k+ODEof0JhEz5cJBjuaH6qy
3GVed41pN813U24maAngIcBuo1l5ui6Del6V9AA8TM0L8PQB26fpT2f8b2pR8680xpRrQs8QnIgr
wk+m3WjayUwxUYAKTPvFXsRmrdpldqPxD+WnwoWMRyhQ4Lg5T5dEF6j11Sh2xo3VXRmGu2tnurUY
3XSVvUE5b3v5Q6lD5JE9yR/RA+aVsGrclajcpi7bBw2khd1d2tzbS3PFkIhE9TAtW7v+nS/vFqRa
U4Mj69L1VtI0G1iPDnrVWL+z+VeeYswEOhma4pny0/0zI2OXXErLoZ/KIQ7x2OZu+wKY8Q6AAY3X
K8II4K4gZsHoFKB2MpIwJWDRG2rUd0AcSKNe8G8mVripp3HXQufo8pdTOAqM4TijKgiS2rOpKSj7
LUtVznGShRvDajfN2PwYQ3KwmiUCh/KPj5j7wwMCqwglp35JBpOiEl7Mf97ADiLHXPS7IKVbDyBp
kI9p/FK9lf/MrX8/CpOUMLsyMowjWUvyKQnJI8fEY2Ty6dChTnd5aQrvCMDvhPEvjJigFCMduQaZ
W2r4uDuDwQMU0ti44YirptWYUX6wIzPSSeOhY9U18CJIGh+sAep4WeT0+76+Jo6mNL2eGincnyxI
OlVDBxUY6sHS5M+PpDY/ZXZ2mNPi0WNsnwAiWbrepsSU1eV9VNXqYBdtLpTqsJey/Iw3WnU+5bhG
iVmxq6wJ2TbkSb3PUu86zcZmUzkTmsHgQDEWHMRkgqf2fZhFs+HqeA/UH/Xfb5Eet5ykjBYroKQQ
7Z03ze21wycjCmtmaKAKOkvOqauGWd5gwGbBc80FHePs3ARNe+2FQpPMqj/qvwVJGZ5rVT0JO5/H
OaAJ4OTdNABHc7t9bkl/8PpsVxhm1Aw6jSSl165qmBhJt/CAk7x2qVKzyhcyxKU7bidWPyXm+FA7
zQv3zK2Hd9CHnAhQVoRrIDNxIk+3kwScMLOa8YxLjR36N4D23+T+q9+yT0ZhXRXdcldlZJ/DbcKs
2ydEy6S3frCz4wO2eESElfJKJvUcSdNhULEe48G7Aq2nm9w5LWiPtv30NE5fMnazismY7PNSXGNi
/fIZUn7lI9vSdoOOpgrYOlHdWhmJKl5FmP+Me3RW2wYlVe5sJ98zoXlZXl82vP7H54tGBcUKEYjA
cne67b7FQ06KBVckc+9dy/1k+AvYGrqvNsg72qr6bfgfKKuCvgyDzUAhQv5STqh8f0L2nzCO+pP9
2jBvT0YzTqGicnllyqsEFySuSHD4mbZ0Pu3Wt+su6IDmBDmbcWPjkzbZ1dBrcBlqMyuxGGpd4DyX
zqft9l7VmbixTH98TLtp01jlEw+DqKt0UCF1oMXNj8wXjCFoCJ5+rKH06VIUaIoYdf2Sp/V+sp4D
kQDE3N6l3XNXOrdpbe+tyovqDqz/ZNQsVhnzjn6AtKdGEVBTLM0cz0O+D+vqoTS+uh+BtuOg/Vum
tKWmlbBwES0i60Lu/AGZFKiNopTQTW3rXizKOHdka13xUcJRY3q27dY7E7C2qtvYRrZN7J8EDSC2
aM64avMsRFNgJtA6BmnlqamF51XbhICaEZ/djHzcCcu+4tZH0ppjM1Io6TIHPpkirQnbbG8t1qMw
vi2ujgFZuRigUW20wNHJ+jPpebRvIQizx3nhgCMV9IU58ARRPoi2eLl8iFWfZwW9/s+M9Hkq6o/h
1LR4fBXuNZjwWVSA9Qc8e1ce8E9BoftGqtN8bE+6hZakywWxsXmT0T1k4bDLkmCbol8LdpJq95G1
AbEDTkK8HOQ58XIxqBsMWJtH3A0ZuzsnCZ8SAxy+ofVogwbosjnl0iBt40B6CVhHuRiAWoBjswUv
Pm8yDk0AbV42ASs3viZp8HrZlOpSAabyrylpF+kymBjsRp+4KIIy6roFU9RVvzfN+roaxeuSchwy
+nTZqNIjj4zKxwsSNzbvF2DbO4E22m8zC18L1mlybN3SpNOVWgGdaI+lCf5sjhR8klA4pvnnjrNv
SQ1/Se3N5XWt0U6+ocHuj4iIWQtg3aV1WcCaG4FY38q2A8Ke5rXK/cNlE2rX+GdCWpS3IKvyPdRn
Q6PeL0u9gV7HVVK6h3HRQdmVB5qgs+/g9bpiJk+DoJdyhy8g/gBi8svoRQ2/qQXUOp77gmn8XekP
/yzJ0PKkx7TR2CLcdt4I/KeznQsWu4S+H9WF6Pd3QTKqq6V+xoiPnqpgb22K6tCnudUECqUHgEUc
cQL5+BnQdbQHMcz5NIJMF5Nmpj0YN9AO0IU+pZW1oIapb/wzJT/rRpKbSYDz47vDwzyZD7n3fmja
Omr514LkZgxcuR5LGWAWXbFLx/KZrw2AQSfipVuI5GJ9Z4KG1UMbyKBQAbDZONz2ba0riavODMR0
MAXogxMTQ16njswTi7bTYmLwxBB7DB5X+X2Gx0Kta2+p3BhKOSh1QgYGDBGyHaDlJyQVHCRaXkwc
cYdB+cit363RiRm1NaXEoDjYPTGlerqcsWsbhzJDxIyxH0Fn5uAP14mEq2LnsQ0JfmA6dQ/yCpTj
ek6fDfK2QGVmSPhL6wb7hD3Uabd/f1w7Nijly2UZQnWSwRPyMM+ihrLbkkFzYqm6A9dScykdwsMk
OJqdYBsLZe+2BxJgTFVgpl/MERnGXW9CTXMYUMDyfa4lTVh3S74XbA8egRUi35OH+z23wHi/ByBi
kfUPWRPcuTNQbJze5H27r2gYAda6oeQ+yV+LRVeBVy/2n3FpZynwraNTm4AxNXdQuW6cK996SnW4
LNVJBlUPxvvBi47xjPXvR0lmvphtvrQoLPV2Ut52VeHe54WliUrKpRwZWQ/gsRGeN5k31uhtNTy7
pc7SXeWGe4OxpHqHB9fvyy6pPM5H1tZfc2TNLTGA14YCsRwxMKz7/RKMW9F8pCQNnCOKciDJx70h
HeecQgQlI5gqKXIW2yDXK+z0P696IXa6f/+Cji1Jh5p2ZrosDa7ZUIRv/ljvW16/cEtXZFQVSFBE
RcaA+hB4CaQFzYR0tVcjdvCO7MJmiPwRLaywFLeEt9skm7cEhYty6nSBUWnYBpsFCDpxd8k+iFHi
qac5Bl2DNr8y5p+jPzqRMVS7wjV3OJaYp2kiO3g3Ey3iMaa7V1gnClKQvTv1k3wV9QRxj4gb4796
LqG4pMn5VGfr2ID03fJ+cptlBkN/gl+wI0sprhantDVFGJ0VKU7YSQopjqyEUE5dbPHi+QSmI01N
QnV+jxci1SRSsdBJgGcy7tJ+E+b7kg8A6Tz4haajr8pcj+3IwcgghlFUWIofoHc7RE1oRHb7pZu2
BbAtlw+VatuQ7KMSaoI+82yqtSqBru8CAE1SZ7lH1bXbJIOpG2NVhaJjI9KFRUUBUcUak/218Lfg
NAU0ObtvA+vx8lpU3wdVZAyL4xmPUpxkJiQWUHociRLpi+uwfHFTflvM/QZAWM2uKRf0z5IrRXKT
O+gq4gEfExDIA1aZRnOW/shQu/s/GpKCOB+ztk84HoH5VJpR0YJns+r8h7FZND6n2Tu5JD01vQ9V
c/Sec1b8Kv1Hf/xZpVWNHv60+8hXwjwPmIc88CpL4WAhoAsNKJbU0saJk5Fmj9yu73p72btuP2ve
tMp1oayBRyCQe2fkyo1nmONU2h4ywW8QjJmhldFQcE1pYpzajI/0HJVZzwwkhwDiKOT+BI6MXlQp
EDhFlFSs2fsV+9yM1Y/LO6gaJQ3AGvDXmuQVSVNzWrQgPgZbf2IDHpMXm7JDN2rDQaeD/JPUybZO
Gh+CgO5U/+ZLzv5zKTeuL/8QZfDwkTCt1D3Qn5KuDuEXRk6CBYwdZdNAUCNtDq1b0v1lK8rDBgoI
3FGQXDtrEPVeaqRZ36N6JcrPvvVsY6w6oS/vN+KuQyjoT0CMxJOujwz9+5LOJuYrBdm2xU8PMyl1
8fYBI6taKXiXV3kQ6QIJGCZhSIkWSD9yFOK429wndrYf5kznj6orBOQLfy1JV0jABKOBY/TxAHJL
qLm7XszpHGGm2Ck0rq/6PMemJNdHG51VThZilr+5c8167wb5bV/mGjCC6oChUeZAJAaTYHignmYp
3lz7Q2hjQQn9bbl3WXDv1AdThyZWr+WfFelBz2gtQmMAlk444HJgYzUf+rz6lgxdsr3sCpr1yEO2
CfWtyixAQkPa7wXQ5OnXqvjPcD5/wAp8CmcHuFgi57Jk6XN3bDGomedmCbT/fe62ImqmfJ+zjzwE
UJ5HOxMlnbW3efqFxiAwzMUCjb2RDtPGxIQc5ifqaA7o92xiz5cXpvxQQHyDNR95ayjj95psqqEb
NIm4ngGEWSWKQtb+7gwdpEIZalEN+WtoPWhHr6hx9rnnr4ayJfhFkmkv2AAu+2l0IwzYXuWL40dW
596VXfUr97X6Lko3OTIvuX1mBnkxOXBIaAJsFvOzBw4vItrrrnq3sAKeAccLlVw/5LzIFwqHzD37
xRU3oZu+UnfaJM1HfPLfkuT3Rk0GCvpfDKGw/DrEtVFA6LGrwSo+/r7sI+unkcsWaMqaKJAEoJ+X
SZFaKBSkaA/3sU1uCvaweHHDShS0dgb5QOJ5bElyfVqkdc0T7F0PsLsPkC+kfkT7xMWgSQdV7gAu
MLSYIY1jYVTz1BvBvpu6s4MzBpjZW+95t6P7KUm7ZMOo93R593SmpDV1jte1uelMsW+k+Tbx3Fe8
fX6FIt0H9rf3m4L8MjSg1jE83PCnqyr9PuW+D3aRxv8eJOi/Zs8C/Gr5/WUzqpixqknikoVs7Bka
oJiBc08LDAuhxnmzji5fl3MHa6LScX2o9g5oABQrMLFsAxFwuqAqTIAGnzHHA9hRlA5BFGBgoCof
7Prq8pKUfXroJFkYxUfYPSOjT4kwWsi6THFK2/HKCml+h04IOmFAMR9AeU22iMv7JC/uBKY+osbq
r4bW/d7S4HD5lyiX/O+HyKlgUaLfV2HaNc6A73cyB0iSGgJO3wOtrI3CEmaKAEkgmF8Cza60udky
Jpm3EliNGfvpQJiHOckbYsqhoR8AdkACD2OaGPwB3b9MbdjlhDMD2jJxzcy3eiki37PiKRm3xvzl
8vYpYhUsrXUY18K/Mz23pl86Ck6d2B5FxNxPJkDNCY2sBc/xt8um1itDCosnpqQrBXQQPhJRYEhJ
U2KKjUa+w6+WeoxQZ/2Pm8Zj0PmaVubZycPpDoBpBugK3FlI4E7PA7OmvunDGl2FCRWgIp8OPTH8
rS96zYNEaQifCq8jENviJXZqaC4cVNtzQuK8Wu5g89YDnrPRQjnOXHBdzwo+B5nnio+VnrAcc6jW
4NVunDnVlhrfST1vp3IB/8y7KW4lS5Kzu8GcAJO2kNil4T33820LHF7qdzuXf73sFso1/RHgW5+v
HpG2bpUP95K89wHpTM1NJp7wnAQsbnYjknia5Ff5mYK1ZIyB67XbfPqZhrGCZGdeunEJ5R4DVf0w
6++aQEcwoDITrvAv8K8E8DvJjFmBjGgeHSfGzXNT1eYW9f8rEGNoLmWlGSClUOGCe2Os7nQ1SyYg
DwzKgXiBNkkfutBRIFdW+uny9zmLEPAEAOcIggNWc1ZnT5sMcqok8+I2E17UN9YzUDdkly3dvTMZ
8QLA+fu/UoiLEhPkK7MzpKOkdbkTuIaMhMQUDQSn/m+050e31w09KPwOVhwfKi/YQby/T60UudUP
Cw9I3DEzru323qfGvs6Wn8YwahakM7Vu8VEuvzbU5qkKnbiYii915b6149OYQBTNhxrW5a+lNIUy
pANBILDBn8VzBO8un1uCSesVe4BOQ+TU3j4XobtvBx0UWeEb65jtX2tSSO9J1bYzqBWRqw1llHZe
FrUJMrcymzDKxA6Vr0kOz+6Q0IJBgo40wETQ3pIM2lCVW+zEdGNvCR5dWh5KBEqkvNMdyl5bCHe/
tkHx4/KWKo7Zeu8Dn4yUHrTUkqP4s0jEGIQkHh3soe9s3JReMa2cnfLLgTbHB22rjxtZOs0uxDSN
OTdQLyE/3Pm7mL6AhtgeNItZQ8/JJbxuIKA20G+FrDRIV05dMXDrpsHQpRcDqjDVB6sr+HLFnMZ9
b8672sHzHyNZ4D48i02O08yVQyofICLxzamMXeqlN26qo+tQfpsjM87pchY0GwOXVy5OlvmygMlx
mPhzyD5d9gDlpzmyIsXzAUMHzChdP4be5FXFvRe3bmO/KqPEtb5cNqVcEPAjYC7AwxGX/emCLHtk
QYepkHgI7CenYVeNPwNIpLs6lG6ATNaHIjfAgPJDAcQjFiY3Qy+uBuJujWTub+yB6/hRlYs5siJ9
nZkOrklp6sZUtLg/MLuZh0Nym7q6opYyDiGSYzgDjcSzef95LgSrA0S9qSue7aa8Z0ZyxSd/z8cK
ENtU49xKf0CpFgpLAHcDeX36kQRzSZIZNomD3tuGPt+QBepvlrOFNvL77/gQCPK/pqSMry0xv2M4
+FDZOG5G1u7LwtkWuam5oZRf6siMFHy6tEMJ0jBJLIT/0lK+t6b0OtfOfKs2DjxaeNggnKIrIjkE
d8vWwZvQjWvHLOzPIfcq4MkGA9h1ktbNa5CGuY7yVbW0lf0SnQIoauKlf/qx0PULzQLsLTHrQTnh
jfnDkAU3Xj7Sw/uPLt7DQDHh6Q2+S+luwmjy3HuYcIgNu3txuvJrOItItB85VJgnxRWBOwlUr5Lz
gTvKms20JHFTzc0OFYyXCtiZbWu9W4kFIdxCcrTqNWLuT76QeNlYDErfbswWezuR/muXFxE0cTXo
QpVPIFOBri+u1hVndvp9Gt9rls4ybGjLGIfB6O9E4T95vR3Vy/TeXiPWg4WgWoCGKPqAUnAdR7+t
gix1MOnX7Ql1DoPVQ3FObHOhy4zO67erLVD+AoJJ8FCTlwUq+YwP+IDxyLpPYAaLKvozSHsoZjkR
njtF1KXQDIWmK0m+v98PHRslCsvCXBYix+mG5jwHvNEc3Dj1yLdMjHduTe8otJYum1F9N5QNwE1i
rqNbclqUWyyxawBD44RjfHcq95Y9PefW/eiGny9bUp3gY0tr9D9Kn42yaMC2kiGnTU0rYuBOBt6V
RDx4+4gdB6U6zIEiYkju0ad5yYY5QXTy05ts6qNGpLHp8I9s3NoZBrJtJbyTvo8/07xjbeUA6vgy
++Imr4NnYY9XZeK8XF6Q6pbHG+qvJSncCmf2y9LG040gqldL+NagP3zZhNIL0BFGKk7Wh4D0bYKm
ttIZs81xkI73RYhqepZuUdgEz50m9Vd6Aao5K0L0z1DVqReEJc0tJygI4rj4DH5CLxpGZ1/MaGJ9
YElHhtYfcuRuBQNPNyZ0nbhn9Lnhn6s5u/H4vGmrVmNJuSRg/oBHBVGRK3ckmOeyyZxQJ6is/KG3
3OrGCUJj55UTf28XE9FoJaD9nyUpjTAwp5rWBvNi3xme2WQkkcOc26XvMYSYPl/ev/PBe8mYfbqB
IxRvmW+3Tux5nbdrS/ILJJ1FRJOpirI8vS/t6quXm88rVdcmrcDUXM/F6+UfsXaN5HcOigerPBMg
GJ48Q07dHFBRXsMvh3nviCzO6moj7LTdZCUQ2U2+q5viVbS5DnKkOhD/DPvyAyss06DsZ7YuftyB
3fXWM5ZXf7Qx2JVdXV7jejOerxGibwSVJmBypZsTkgApq8bOiQXq75GDWShhz7saZLJlnr9abfaY
Fpmm0KlcHuAKWKJpAtgkxUiv73vDygI7NjOPHyDofED56JbMrXdwg16Tla7B42yBFjjLIb8Bda+z
invmQqRthjFw/N0xBh9ayjHqJuezWfUPtp9qzqPSaZDUr089cGHIpcjGIiiTCDhuPgMZWxXCjWzq
dyB4mz81Jn9u5u5urgwWEVsLwlRu7JFtKZC2IGivmxq3wtgPN6FDccdVe+6bmFTVMWMot/XIlOQ3
qONZbi2oE/v2j7QeN948bIKGRIt4zQwdmawqxmE3/+7puudH0TTrksFbVaNiOhrbDHpeogIrZKib
Llab8TCciseQjcLeqZnRo2DRSXHeWyGySKTVjvHhzVl0VUPlmQNa5392pECaZlkFYrGagEczS4A5
Dtv625DMz0VdvYFTFko7jmFuh04r0a7yD5DcoHaDSxZdZemjlXRygLTqEVeG5hkTgm/EmyPUTjdB
0e0uxxVV2gBY5ip7g0YiJntO9xJFlbzk7uBg8LE1FsjNU+9RDNmsycaVbnhkRvJ4wyNDAn5erMim
OXCMdJMQXm9o30HflR1YqqMzUG0hkiGUDTGiAz096V7C8wzvQ2fE8XbENXThmQmVxcSqd7Yzfrm8
hUp39NYOAwrz3tnX6hbQRZSWQGgW2b012ZFn9nvDtjUBUm0GzT+0Tla1PGkLF5+VbrkIL05q/yVb
IEjYd1ACMPC0uLwe5dZB6/d/hiTvGzHpVuVj58UiNPc0AWIyt6LFmB4E+XbZ0nlnGdkDWaFDINxA
F0BGo88lyob94Dlx09nXbEhSDNDU4z4duHXdQgxkm5pga27S58ACzzE0YqHmmuV7X4D3dXP5tyg9
9OinrNt/FLv47FDX7bgTlwW/MsHB1Hj2XROaUWt/w9n4P1qTjl0KkLdHHe7FhWXsmdvvvCTb9024
dZl1CJNMc8qVnxTY/lUAAeFMpr9gVju1WZhgce5y24oyckpj77D8yk+ZZmXKxzCeiSuHOh7Ejgzy
bWsfF/YAW5zny7iFrAWZIpKDMQy0pn5wN5E0jDLeDvd5ZwAqaBj8HqINjabUoDougJsHBCpKGDtw
pPeQkzC3QvpH4spdPlnmc1EkXwZRaVar8hqkLOj8ofKNt6R0RbgATuftAK+BoODDzCokEW3fYiSr
RD5mDpGbQbzzsqMqF3ZkUopsPS6+prTWGuuUbJmgB5T/H/PM//URM5BXCUGYgoKNZCab2qQCy/L6
5J+vfKjyMnCaI0XqNPMOyuUc3XVSWBvLepmtuifA07d8m/XFPpldZz+7VBNs1IZCaAtCcgoPfyms
QQsNNynt0OVulvBBTAaL25qT27SyxO7y3qmO2woGB/4WTVQIup7GkjpBP31kEx4k0BuMhBf+B/KO
36ZT0Z3oaaPxQbU1UD5BvBHZlUz3PVGPDk4+I5ukqL7Pv1oDfBmued0lhWZdyi0E17KJii5qTqYU
tcAX3bcBwbomG5ItwThEgd3+sNpfl7dv/RLyUwAJOTTJACaFUIB0dHPbrLICAkZx0LHD7JafexQj
h5B0m9oyt44gUTgHPy/bVB5kRCsLKjEKPfiMp2kBYJ0TW5nzRPscssnEu0LvB08DcIgKqjnFyqsP
z9W/BiUfsVAJrz0HFVfket4mbcNrTODYkEGDIK3pU3dfsCG/olkwbDqggnaMZeOWU7712sx5L/cT
ruE/4EV0W20TOdOpv1ac9CLpUxIDAwYehX6fLs2OUO8jjrpKLMLc2paU3MfuCbX+H2lfths5zjT7
RAK0S7yVanOV7bbd7vVGaPciUSu1UaSe/oRmvn+6iiZKsA8wmJsGnEUqmUxmRka4+XIL9fQ0Wt9B
d/5St38EEbvrH9PVORC4l6C7Cf5pVLYv1xNC2yFhJjqFDDAkSAoF4Z5lTrCyHO1pOLOi7JpVpMPY
jz4CyhQ+UckOPOQHZ0zeYQYpH5iH8Qhf3uKXi5E289w2R7uGM4wx50Q+hWQ6icKJrm+a7gSc21G+
ThDCzUQLvIw9NPupexgqPwZeF8im74UkK4ta/ph6xBflP1RrgEd7NRHGp9HEQGCPL+S5n5u6eLC6
cOPaBciB31ENAxv9P8ca/UL1LSXrCq8sH2lzIOxDK4OYlwYI1jn7Aij5e8qJvuNhtBK8X+DgU+4Y
Vg4E4juzd+SuX2xAa2RvxwD76FXi0aV0DQ+p88Bzc8p7m1rDHJYzsCao/GIAw/tkBr+YdN9xQ0P5
Ep0h6DFB90lxQDexhOHjmsNzO7unQRtBsfveTFbOrNYjzqwo7ldDNoN2YkS+gRS19sqoNOwNuDu3
rH657uj6Xfu7HiXjQGlpQsKDZ31m5QfaIgWl9tHI6Htc/GxBii8YtuH2KVR7jiY3MA6Wby2jPwSd
jMZgjetNuyLcWx4eoXC8V0AC1zPmGh/vKMtuQ8w27kLvVBZrqf2aGWXjpG0xr0LKdJTTNLpbMBpn
RtQNlVFF3ZjT7fXPpHWIs0Up+zf37v+AVLLt78PyBi3+W9e0Nn699hjTr2vRF1+qBa8mzOrcI3kt
lkAeZDfS9vY+wIk20o3rC9LdSguWE8wXiOWvEOh+KLOq7XHj+xZLY9sz5MHKjDUdCe1iMPUILMzS
MFZ54vqcUmmg0oOWsb2FKt6+Q0fXZe/AjBL/zMyy2LPnMshnAma4k3ccghE6WQ19cmfxcaBpZGXF
SmjQLQlpD64K9NohqqpctKwTbkkNwwUFWHu3TI6G7UPB/ZX7T9vKwOkhEBQGLQ3KEZdLqh0HIrE5
XoxGSLLYbfkYm3NBdjUnENRuwuzOm+YgthNRlxvQWIJ2mrolXu6ltzb6q7uLQ+hxLQJ4C5RZCYaz
4XpZlXL3aFICAZXZbXYgtg8+OKY/7nOoHvRRkZTGioPqThxAE7glkaKFqMJfboAXMlInlYGWuT3e
ZHW3NZ35QPBJzfw9NaZzU0ooYSkpU9QHAGcl2YQS+13q51ujz6Hw3Zsry9Kdu3NbSiDp8DwCXSSi
45AFj5joPtizuxKrtCYw9YEaKpJOpNCXO1dM+QxOP4hDcwwAmUg2JrjM9eihOwRQ2iPAC6JOihm4
SxPJWFYOWiNIA30pIrxj96nv/6zfLr2F5ByoaUir4h20jHZe2gmMJEhIHvhHMRKSQttA1A908m4r
NuTb3ET74B3rWsZYgLZEZ1ltxGeoqcilfHPsRu9g9h70i9ONoGt3l/YLLaMjQCoi6hFHWdZEu7ER
FYCdUxJsJQm8PdQY10T9tB8JpGYEEAlIb6mzHIJVoTWgowa+5/Znk8q9Ww9fK+s9qALoPv9nZvkZ
Z8HXwwOn6+0l+A7DRzNrtkVpfEB3JwIZwYrb6dpk56aUmGAVbob5TmS0tHPMQ8l4GadmegyZJQ7c
ZD9mDMbFwAI0kTQh23zdN7Qf7WydSpQI5ppAPwjGA5BgoVlgtYeOpcnKEtc+mnJ4W1Diu1yUOFnS
7zdW2ZOY0+oWEh+fri9HawgqaYtrYLhYxU9MAiOqQuCFlTH3qTZscwP4XAPhgmBt9kEbyXF40SeG
v6Nec+kgGEUop9EBGBPMyo9VXu2Tsf4kebad/LWsRr+ov6aU3SPJMmBcAaLG/STCRDgkaOsvuNPW
HFHrC4Az/wMHQZhQ7GSFzSiRWJIsWbizXJoczIo/v+MLESDpUTIOQfioeHtCQJrEJDDus1XYH+ZJ
tAdBq4/2iPG6t1sCFcrybfBOfFWRt0FW0pEODYB5whs76UgbC/DQb0mTrUVYnTMsCp+QhAUNLcrh
l85ATWEmSYJqCDBCO6Q2GxfsUEQ+M7am+KVLWwC1Az4InGsE+eelpb7uUkpmIE8cbzoNVhbEQnov
BUdFXAbt/fh2RQRcVucGlQfwAEJO1lHmH7vJ3/L2W8OaGxvyKu/4Vn+XpY4d0rGtUsbgeo0/Q6OP
3dhttjWLbHPdjP47/bd7KgNaTthM6wpDARjsjFp/l3hxs1z176lbIasEDROePKhUKMEB8qSYFIVT
YjnjTd6797IoN9R5M0Hr8m3OzCjOkPOsp80IM6MvYhy5eLKs2GRt1K0yLC9/Sq0mQQIV5wiSDkgi
lBVh4AXCG1A8wTjFFNuO92EQYmsBMuLk067z8m9yerPkx7K6M5PK6swainMmOEWPrc9jnpX3qcPu
s+zzO1wCNRcEcqjQ49F4eaBSR4raF0CE1627rUEX7FEvGoQ8dPRw3ZIujKMk8p8lJT/q/cQnTYI5
rNEfXujsn1rb3XVQnn+PGYQHaCwDJqJegSaUqYyqQywqy3qfUgn6k2IzA6V13Yz2KOEB839mlK+T
gRuRjf0MEXbL2ffspa2KnWGUe5Os8cVpX40LI10YOsTB/J+ycXxuQgwdYOMAsGtu6AQ2rSSRxY0J
SbBo8MxvJpgFt7Ihp3lsyV7WfgU282HteaANvWc/Y7k+z1JCSJKBUwSzdEc6DMD6TXHWtB/E9NI7
4Y6Rp+vbu2ZscaYzY7Xbljzrcjx1lv5WU1EUZcB5H5JjEvqRWJ2p0zrn2eKUGyyTtHADA6Owjic+
uqHY5ZNznxvvaRugDwKnQTjCTJ1SAHA8qNKNDKctyco7Xg/3CJXv8X+o8vomQM4IIMrOZXU/djZH
87ag2R7Jxm5Kigg03f+fZpQNwzix5HPWBdBelA+ulz+2RXOEvOTuuh/onR/c/QSYVtAzqbhwMyvF
HA4FQc/gR4satFVbUReOUYFnIvi5I5t9M/l9IxK4vPeeMx7gPYxHHep+aq5GqsTswQ2K6TYbBCKD
GUPKJw5KJ+LhGlZQG04A9bLwxA9CDM9f+nsXNmiGj0gAvLl8sVCTbkL7Rnj0lzTXMNZaVw8xaAR0
EgYJAiWjASE3JIpIGhyJJcaIp+KPg5pT4q4My+tX9J8ZlQ1j4lnCQN2EGxMQqd763nZkm9HkjgRr
YD3dAxIEzABigHMAA75KYPK8iqess8KjN7i73GgODv0wdvJHOOO52rzMBduM4ud1v9Sv7q9N5ZQZ
3AKOjSGTmifwzxNufRFh8yBa2se5aWyvG9N/sb/Glh9zFgyFUcgW0kvecUoXMgXD39O0fy5yueLv
rzcSE5yoBSIRAOoRPn9pZ+rGNmnQfz86wt+6ICHKeA0MTxeP4uNoxwRClKVHVnLSf66vy9QKVtH6
WVh5HVA3KqmVF0J9aJj9AIoFGa6yivxxBa+3Xl+PBy8waBWBPCB5cpOJf+W5g8c5mX3cAZNn3aHI
lFTAwlgrDanX18/lb1Ju97J1UMhpswA8eOTG4VMEWPm+LYoDb0YI6AUP1z+wBtEEe8ujHSOHy/i9
cvxngSk22eKKn1p+mrp05zvjdymAVGH9rqb1beXdQrBynzrW/rrp174FyyFqcd4yw2Sp4yNeYjWe
bcC3SJbEmdXE1BDbGnqj7zGDmSwQgIOWXaVKoLZdEw4+maP0gq1tkM3s9sdUrinoLh6q+hJ0moFf
x8gNKqWKB/utzQKaViE62Ul9mIwJkoCp9fv6Wl6ffXuZUl+euhYasb5yHBPPbfpyOY6htG+FbB6N
7mft1fdWX66gJrR+cW5KORt+7kAYj+UhqvQQJmOm2BR+cJoq9yeHxAHeOwXdh1Z1qsD+ExnWmsai
LiCcm1eOgVG4Q5iIMTy6EMrJZPvNq/wtmIkOAGm9oCpXFPE0reyufs2o1eLvAPIWBsqag7QwiUjB
4MEA/9l20IXZFqbVf8aMx7jLBehrpoA1MRJcf59kPY8NwMZWIqHu/ANd+N9vUBYuelJkbTsF6LL/
GnIrMidr4xUPpZtEfvdm4DLc6cyWeh/PxjBA+Rs+a4BMRg51NI7jqR3C28QArU0xk5XFaf33r0H1
Zqa8RWvJQwuhza1tYn8HyHKD+Zq4fwelCJaG2VIA1JCRogFyeaGE9eSZgkqUNfpmTzN/0+Qd9H3X
5B60X+vMzBLjzu5HVNkgSYuuKAqEIG4UVfuSWbyOG6jC1GhiRVJaN9dDwPL9X8WZM4tKCEC3IgW8
VgaLUncXzW2/gcB1nBrtJ3SsD9xz9uEqO8ayilc2MV6MoS1AqF6NgAKwVhaz0yXHmk1feJofGBk+
2HyNgFprBhyLKOct1X9T+WY+hnAgejOHx6qjuwk6pxjEian19iwUFOHATi1F6qWhpZwwg4iCTT1W
Y87ODa2bu8kkn/PCfr7+oXSrwYwu+HkwtgVaNmU1WSErEyNT4RHTmBsyBwez6Tcg8d6+wwyGjjEf
CwALYOaXHggyh8oHTME7WnS+sabhvqh47DRrjq5zOwDzUTleuBbQs7o0U43Qgyg5CY6l0YJoM902
tnED+caYN1MMovwbb0a6dH1p2niMmjiSEkD4fAyGXRotWVs4aNXiEkitXTgfy8B7ECHdehBc8l0a
de0PS4rnUZaH65Z1cQq5Ambu0KVGs1xJivrZmNsRNbcnWVhbArL6pBDPc73BePd78i+AaMHMuvCx
vSKCKVyBtGcUBDQc9cmdEYJzGsvW3FEL0APwD9f8iRlpZIuX62vUfVF4JhIjwNnhpUrw5xUVjAPj
C04L924ayYHm4QtFIsECM3asEtRmlKwEL92ZQPkBzyV46yIdfvlB6w68c0XuAYZn8gPpu4hX6WGw
1zqVus93bkY54Vk2dJ3XiRAY2/Rmln9KUZ2CWWC4299d30SdJQx44NyBqBCTffblgrKQoAPv4JAb
gdg2pIqrxtxkFjta3RqZ1OLsahA+N6WcQLefza5AZ+hYUfnZT8OXWRYrD2fd5wE+AkVm20OHQ606
uD2KpH6B5yxQklsf8w3AJ9+iX79yrnWbhrmCBVGAGj1Kv5ebZncTGineMp5eJQD4P7S2sWXdEKFE
vJJv6PYM8IelsYZps1eKmS0wirQtJG4Ux6V7v2ruKDfMlWCh27VFhQd6PMQBiEH5MB6XMjQ8DKcb
ItizAgoTjdjxcu3a0u0aUKUoCoGjgGAa+HLXWjKTVjhVcsxJuJ3ZTesatyWaKSKst2936nNLyy85
S2rmIJVorTTQqrR8fBQrcjvwqFgO4r1YIaDR7d0yDwuiTxdXi4qabk3fMoyJhhC6G36BfeKuH4IP
5SqZmC5NQyUNdJeAYuDiVy4SGnQVOGFcJLqZ2UUhhipz14yhvPjounXM3TeLDmCWGeQpy3sQmBsQ
mV7uYOoImXUVyncoL35pIFPNKfuNG2vlQ2l3768ZtaYrcjCkgf4fpSDHuGN+E491eMf9j+9wB8x7
IFXCEQIK53IxY2AAt52FyDhn/1aG9MMEIEtnuD9QxFs5r9oF4QyB9BUFGZAJXJoC7TXaqTX2bUyq
jwDDpYb9NZvecV4Bmv7PiLIeaLdN3GPoq4I443ZG3QGp1aGy1ubndbEHeR9mjODbOCnKXed59Vy0
aJkcjRmD1qiZk03TmGvPRe2OnVlRrjqKl6Jb0ZQcQeBC97w2X6idoIbbTO94KwKUs6A7cU4RUi8/
DRGQIHFtkoCwLsFcG9vUFT2g1xrnI9KFYK1qoz2xyErA/YtexavsGRWbrJnSOQF1Ir3hnSOmaCik
fQdSDYvFZlI5X+u0X4NJ6qziwFrINQGTeMUUZE4pEE4ZJo0IkzHhX9Ms2aWgJjWzl6AaV5IhzZQM
JDBBrWnitWODkE9xxDmbZscpLfvotdBv7iEchLdOSr+zYHj052Hb2c+98a0Zxx2QbHufy3fcw+DD
BGgCH3Upl19+UiGqWeSV4T6Z3seMk9h1f2b0Z+qlK2FKd3MRcCyD/MDBMtWX0AQTThkMQLcMqCGH
kdGdJEO8+nI9TmmOAuLGMlOOfrKP9sLlctjIed4PKIybNaDbomVljDZKtZ0H+fm6pWVjlFTswpKy
cW1RpTQcZxtvcPdjZ87fEhn0IB0mKF0b9UuNuzNqO17+um5W450wuwQUQHgxhbpswNm93EGKwJN2
EhxdDFdFZPoNna02wo22G/si9vO1W+wf5bHX6/xrUEkEPMdqBzvEcXB7VixzGClIi8jPxs4xwSDN
Ka6H8TMFE0pMikbGwnI+hMIcD30nbnldmlHI2R3kVO4HUv+YfYBuoek5xn4AYRczTcj++v5o/AxZ
CC5ePITh12oyMThA6XEXP9c2mLUJkyT2ELa2qApvpeFurhvTehvUzRbxa8xBqldVG9RGUvkNnJo5
UR5MewB+45mv0TRobhGMuP41o8QIvMeYYVTSP3ppOD5YqERaMYqO1ZqGma4XgtQIoBnbCxb6QcUQ
mn5hY6DJcXQWBeVhLH9b+B9qjhMGnFnnnILOz3e+oMcgBViW8P7eLaW7NUL7Dvjgt48tAF2DOUmM
dQMSTFTaG4N5GPsICvh6X5lxKk1rWw412VTo56wMUy/J2Csv/z9TaEkoj/0ZJYZsgFz6scllNNXg
JxflKV0YELPJ2zb8yMcu39Rpu5JXaY8zsM7LOwjvRzV7C8KUycJn6K35SWwlj4Y9P4fgv7Gqz16X
rtQZdGcD1zYuGgCETQDgL2OHCIMyl6mJsnJr0E3aU2dr1sU3nGQIfK3x+WiNQe8ShU+MnQSqoiGb
vDbMBMht0T+4IZMNqIgdg4BmN/Lf10+hLhKjLIVLBbMniIpKhMprLvwAEiNH6CeyaLa77eybt6Gd
/YGGyqasBBSt146kdnXoGKKmh1QItNWXW0mbWpRtB/xNnaNcM5jg/EgacRAgz7e6ciVJWDOmpF0e
o01BJzs42hmoiCva7HtQ6eDlksfWtNJ61IU0VPcwHoIceGH8vlyYaOq8hxIlkAAu304sjQhl+8Rs
N9e/mc7vEWTwXEZavFRHL83wci6TogDw2TbEt7EZfjNfHhurvsu9RyKytwMcUWYAHBCW0KqH2Utz
VQDuCz73ybGw7SoGxUYUiLaPp3BauX6023dmSPFFg1GnXICqRxDon0hJTqGfxf7w5+27Bw16DOAv
QB7ArS+X4zuc2yRHpzysIdHn+tvZYy9mSmTEub/xjW6NZEm3LEAbgFRfQA6Y2bk02PugFKi8MIFE
85TsZUO/GRXIDEJj7Z2pi8NnhjwlDhtVLbhFMoKOYyJP1TR/dYdc7KRt3wYMn83smkPJi89m5qyx
xupcEj6P4I/GLZapRMc8IXXH8wSvjaG9I8UPxx6WiqsfAzICaWB3peqhy/xxuRFMiS9Ve/BXX+4p
1LDMovJQaHODfohyJu6tgf7xwsjPfRpNubxtSYaMv77JUjlEWSj3pkw/X/ckXWjB2wr9asCbMBWl
7HdjJkbWcjM8SpN+kMbnKmk2sp9usvnrdUO6IH1uSAmYhE0sMwvU+8LxUx4OsYExQenMu8Z4bqp+
05js13WDaytTtndIC96keJQfPV7EoDjYec60d5MZjDDvKMFcpE1KxQLkv7wIQLYGLW5rjGgoxk1H
6M+ENmuTXrpziJca6qVAGhHUTS99ZgJMbQIqHfSyc9gfm24RxBkbY4sBo5UArdu+c0vK9iW2N05s
wEdKqh7KYOZuDPiWtZ+IbHZv/1CQUlnQDGhFoFd7uSaX50CGOOBmgIJBZJbVxzA3TxaE01GiWYnO
uiN+bkrZvpoJRgobMwle03zomkceAEo6BrHV/7Ira6WOtWZM2UE6WbjiElB8Qv1mK/m48X1j26Fp
OjZsb4/Ft+vbqImcYMBHNhJgC22oQFxuI0u8nFkOc48I4jw282qIzGByolR6p6KBGkSaj7eOm3wd
M0OsLFXjLBe2levVq8NinnyMRcgwryKzLrutXRE7Zo33Q1Z+tfIZ18wt/372Bi5sdzJAWO5ArgNP
YNZErZE/+/4Hn6YrBS+9JaCfQQkDOKt60aLR7mWOCMB+hBw+BrznqzSbPTwIbIa5u3bmNB6DSx2E
UiA6Xjpyyie0wsEH7TbIwqaAdVFtTfsskb98YCMq82eSzrvrHqNbHEhRlv9AhYZ6wuU28sTqJxt6
F0+i+F7Ut6N9S79aa+KmGiMos6IzBiYYZHoq2iPMJR3zYSkfFKDUTds9kfXGm8rn1HxHKevClHK6
0TcLQeqd+EfKMNdZ8ToyPWODpPB7uaYtrbnNYAphGCKX6EioucIkHF67dhkCXeq3n/D8zbc8H6oy
qnPbXKbsWR91DIE67iv3HW8PREvUA/BUR7dRLaWZiZ04w5iTp8FFanmX+1H+PffXsF/L11dexOjw
Y4wPpOn4bOqLeOrHdPZSz33qnWeXN3ecfWjSKg6gM+iSIRZk39bWZy881RiNayayyUQXVc0a0Fuz
06BNxHQzSB/Q81KdlGKw1u5GGj6Z/dMUPHOy9wWP8yqL/C91u0KlosvJsFog13EVoTX96lkCgk+X
oVb0JHb0ydrMByDMrAhvutjesP3qaKHmwKNEibY/JtegvKC+kRuZl02Hdssvt3dm8wNoMdvm2aTV
MKQbawggLmpUwMF8D6cg8dfgtjpkRQiULerGeDrbKJZdnv/WCAaGhiLBWwVtcVIDIuXs8/J73mbx
yN1tRcN7H9JcE09XnEsTFC4sK/dFMrI8KGeXHNEW2zPuRRnE09gYblLjHd2kC1PLTzm7K1iedgGf
AnLsxSejAa2AYTgH0o1rU6Ka6xdD5chUQGgKnYFw8eMzO34yBgHKANnJ8ovIJB9FWkY9Ztf7nmza
mkekfnHSIHpzBIfMBV7pC10mGnOK0YXiAcJELDtxm+2Hod+HY3AcxumervK8ayYhMPSIxzoaYcBL
vzoaRWKNiW102QkjnygG/pHepkFZhXksFsNLir4Tah+i+mG2a5AwnbcAibkEAWgAQPjicmuthDS2
NMFib9rFLusNMEVMaVQ3fYSrVLxjSwPUP9EZRCL96sY30okkrWHnp9K+raqI0S/doxVsr383TRqP
5vlfI4sznTkLKQw6GC6MjNahCG4cEO2+AxJ2bkIV1mAsF2VuwwQU21v/vpiRUEwry9CErwsbyoWL
4R+rmt06O9m5P0Wp8XGs+CHJRwI1g4VQdQ2ToLGHeUvIa2Cm00EbUnEEj86hZRe1cSzb4Sv0Fpdu
y2Y2CuzhLxAerCS1uvhIoGMO+mwPRcxXjeh8YWTB5F56AvdFxDjfhjTdoL0UcVC/0+B7CNoDNMaj
ol8bx9EdtgvTSmgG24xl9U0O014e9cFpSD83rIoQA1ABKTcZdyJwO8WW00aAJK0sXHPlolGH7u6S
t6EPoDzIQMwyTUNWkmPHpy9Wb57ywuNRNvb3pvSiLu9v86pcsan7tOc2FVfycjPp/ZqRY9Gm27yo
7wUbb6u23ORZejsG9e76AdR/27M1Kq5UkXFOQGqSnmT9eXB/myyISvGrx23Xi4+y+lTk37A3K7FF
u7HI3BbQKTrLauLWhzKlnHIMEULQtrC+A6wLrjFRH4ahjEFJEs9Dt4ZA0ARP0BgBleTiNCLXVa6I
lGJStO9N2AysYz6LrVHSg9H+WZz3+p5qLeE6WkCoKB2/Ao6lJjORzYTHltFdQdo8nlK7iWtPbop3
jJIv1WkgEwmeZVDRWPzpLIKKtOhoYVbGccDSRO9AuNyKJ89/MOvHty/r3JKygbJlyVAtk7ZjjVFQ
R+J6F6Z0os6sdtwEVed1c5o8AixQeP+hCrr0FhRzeYIox+veOCY5dOb5D4Mkd35PopKX0dD/8pNn
Pq4g/nQfDq9NTPjiVkd/XtlLKIY2yCQy4yj89CBTINeN8N5xHt8F+sM3+2tJWVyat7knOgBVnCb4
USXhDfWMW0OwDV8llXwdUJYqCPpBEFZEhq2+O4sUuivQOiEAZQJayuQvM6y+NTnf+el456TZymdb
fvnla+nSnBK/eguIm8nLkWaOqGKxlmNKpN3UpVHFifHNb+tj/nZVe3Jp0748A1YtHCtJJnJkAGxu
fNPbhpY3x3xkj/P4fN0tX/sIbGE0z8OFoKHgzaTVt0VdpCc2d9vGzL8klr+t52AHcYmVq0C7lRhC
W/o00D5QI1bSTHYua4mRW97Fg3DuJmZuEmPYYOJ4C86w59x/OzEFVocZW8iD4eCBk+xyJ0mFflia
Wvh6DYnN1vkVBOExn25ZtTra8/p8O+j/LExQuFwXLJViyhaW0ZYIWn4x7XqIYAveRRkQ4FFh+6e+
DKMKb6CpG95eHbk0vHzh84g59LgIxo4cF94cCJvyB2oVt67wNqhk7K57i+YTopsNnrnlrbBAqS5t
ASvot4QiMTRQoKvyZOvKcWOnxs1AGGQmg6ia1pan2VcLuhw2ShWgiURX5dKkm43l3IEQ/RS0BMP6
6BSlH5G+oVtqRgFK2Lx8qIo1krd/iqrKsb+wqhzB5WnpQAMNx2KwohR6PAZxd4FzS9tb5kOnLMxv
JW12ZfUwDfzLOIktkL3xmK5VDjX5DB6AZ8t3LpcPUr+yMgqSnpygiMrh4NZzZDRG7GKAICw+9cHe
TRk6S2v6fauGlaMzhZC54H2YnsA3Hvl2uzWNg0vLyMQ9GQw0dsvvwXQn67e/0wAXxuDacpLwBFaT
VOEmDeNZm53mhI/7qu+W2XX/nlTjF5St1oYJdA59bk3xLmB8LSldiL62LG83gys/5HZ421DP2g12
QSPSzse0GNbManf33K7iXw3rReY5fXbqHS/2qzlOM4wBDmzDhtuq3iX9qe/siAVrn1Vze6IeDJ48
FwEYjADKV01CYL3kEhA7t9oQX0SySDdmYdy4A5BA+RpvttYcggXgBvYiabBs/1lsopXdDU3YkCOv
s50L9Qa7B8ys5RWGQwrrU2+Fn98eoEAO5JsgqEKFkyj7mtd+K3ocqOMCVxv8+Zi04X5KxY/EoDHY
Ax/tITlcN6n9lv/IuaKIskDUlD31MTSVZw1FhDLtiDrixjTuPb4Dlu9OhmI7d59N6ESiNhBdN6zd
3IWvD1xpAJmqhAsoQM6FVVUEGQj5TBwR9fX8tcrYIc2nLU+d/XVzS2xXQ+Iyufc/c2rilReETxZQ
Wsc5mPdWEWzKIb8Zu+dwfrluaNkv1RDy/wXND8oKgLkvnWbsvBE0oigLefkAPKHoun2fo8B33Yru
5J9bUQLr3IBDwhhw8stqvgmyreVWNz6CKpl+gLeKQaDmuj3d1zq3p3hJB5LWzAjhJXY7xk17741/
xt6ETNgP4Xy8bkq3tCXjWebqCIbPlA0EW08dSDfPTmA83tWuEfflQ2aVUVOOx568+Gs4rddVL8fC
2UbPAv0tyDEpSxMhOIvaDluZYmh9KtxHGwS+ZdZtri9L4xdgzwMAGDUioNTVono4gLGotsLsBGzd
TVuEB+6ubJzGxTHTARgzuKiXxplSvvPMmqVoVNNTaH7gPthFAPFhGw+iY9dXsmJHBcNAj5sDgRZk
Jy9sx8i0pbOtjNaOXWo/Dsm0ettoPpCDuIQgjNYHICFq4Wd0JwgLYl2dk3zskh8CQkX5vc/92K9B
1WJuMHUMKsz51nc+ddWPpPwQTn1k9Ws/RLduUOaDxHER60V8vjzZjskgLwI51hMkK14wBQDcZXFT
CBN0ZxgIvr7HujWf2VIBmA5qXAOb4S29NMLY85OfTl27Mand39cN6XJFsNpiqA7jloBfqkj7um+K
sKjm4lTTT809eck36QHT4dWjmJ8SiyJPjkJyZ8yxZNXKkdCcdND24qbDfBXgTWqnh1fz1LG6KE6s
eQ76rwPkroL+xzRsZ3vn2V+uL1Szo2CygvoFxHqBUFFxTaiqYUTYTrpT04Ee0Y5yd4wpW4EpalYE
xCx8dKmV4Kgrrlq6fWkyYRWnXFDoK9Nt5n+ubMiatl/dZnoezK/XF6VxSaCXUJkBq+AiHLb8nrMM
BQoBc16i7XrKug+sLncWyePacDae+3LdkG738Pd98AUDEwxKlEtDlE2dtFp3OHX+Ac+WWd7xNabg
NRNK3Oc+L1wM4A6nETqG5EGAdIVt374KPOGxBoyJQwBt2c6z7Ur7YgBPCbarFBhKIHQv7G95vtbb
00R6nCbMeaBoBTEd9URBJLH1IBrXfB/Dahf4xv2YlSsL0fgZqIgwaYErBeNvaggunSQNyrGmJ8/8
PPZO5GZA/D5Ta974ww1fS0s1j9gLa8rH99KMemPT0FORDZt8LmKbpbskfGAY+zFc/jVr7zP69rrt
Io34d4mKO4hGBgBctsXJod9l+LVIDp7PozJdSWw0vXXYgSHUv4EhxZT7pU+QRrRt1yfFyfaKAxO/
C/KHjRvCflr5o3QjG8xDaOrLJzavfEONv/sopi7ZAJA1gL9fGu5lkgd5j2ut4SH6CWw7+BOm+OnN
dZ/XusqZmSWzO/P5Lk8mS2SMnnoL6qNTue2DeMTYZ4dJcI8ea7m2o3qDaP6i4g7WW08xmIs0G6zU
KE582Jf11zb5k9Q7Dq5seSuMtQKnfhP/GlMCIFT7QjcLYUxQe2c4XQxqqkhWK8CAtSUpN3/ZpF09
OfARb/Y27XSw/MfJ+ymdH22yd+WKMU1Mh1/8tyT16vdmzvrMwJJKEDtP+FpZ4mwp+vUzSHCu+4Zi
CoVTsNAsTLS4PJAAq58KE/uDZJPlPYFtfjPDD2NeNzgEw+9xKN74qf41BjIvQDsI+NR8JYoMUMNl
bWKBuMK6y9CbbB4ARVxZkPJM+dcGxI2AOIRiE17Kl87eZCBp6YDceGrRumpkH8uiu0HLzjGzgxzW
8hfd9mGma1F/B94HcGXFmjWXxRB03lPa/KT0WIH/UPQ7U6w4hOLj/yxqSYAXDAdCokr9lGd9QcUI
yJOBvMyd9gCJ2muoUK0NMBGAIGypb6t1ysZuGmOAsMhTW50wrM280xsnOP5dBUIsejmQn4JKyuVm
saCkiTPj8xuQsBuynSD3NltJKLUf5MzG8u9nsW5A/9Q2WxOrADdKVew9PFYn57M77q6fGyUe/G8t
y3TskhJhIPzSTisgkmeZ3H3qTPnHDL5MVY8JkaCB5KD9AG75qE5X2/4O/uZZXeFfm0gqkFTivoK/
KTbhazlvcu/J3cutswFz1F0XRO2Gb8Fye0ABe/51fZHazTwzuKQ5Z5tJ8Vilrll4T7T4QllcOlXU
Vs/lGuhESS5erUvxC5EguahA9PdkOCnfTb0Y7/vK/jrb/qET5iP0MKfIGMI6Ctri4foKlUTtX9MI
tKDfQE8Aj+bLFfLG9ose9HtPDpSUeghRtf7K5avdwzMLSnIBnrwaQAhgWWV6hyL3QituNTvoKl1f
iPb0nplRfMOYpS8YJLGeQFeyb916n48/TXstuK5ZURyCBKBdhNiA+zSM7b1vZR9JNWyMvnlHDIdM
6H9fRXEIbzK4Y/w/0r6sOW4c6/KvdNQ7e0hwn/iqH0jmJim1pCwvemHYlswdIAGSIPnr51DVY2dC
OclxVXRERzhU0iWAi3sv7nJOClPUGq+Ddl2iJmP2TyM4V9vXy9t27hqjTo/Rb9TWQL+jnD94JyVt
Esc6yIEGxnidmI8AKojdMSjMyHG/XJZ2TttmGw4oW5hAiDzVtg4F0LZBu+OhA5Ub6Y0I/bkL6rYk
QomGJrRayARjRAe3xKwOWhmzoK2+XV7GOS3AQI4+N+Ai06RmmUo+5DMet3Vw4tvWyjHDsuZsKTBR
R37fruaRFPWBw5lrUd+UsLB50UejwXZgCknDzAW4vCyyeu31SXrL0zRfN9Mw4qmIMcTKedBGt7oB
Aav2eHnVZ3cWBVJ0qwBxFkPcp4fHskzHoO8A7yU2WvG5LDaX//7ZXT36+4qhQEecz5jbWYcapTkN
TNSremkqfGkJipHIp3iwHLAUgpH5yU4/pWRhKGFpCbP8I38xpmNqli2OTM+vvFcUyK1swe2es6YW
0kTACsfoDSKhUwmS1izJjBZKYeaBzz7kDBO8ScSXOAbO2oUjOco10ltZUm4J6+ATqj2glzANJl9s
HA9JTtuuDqkWx7uxJUP0N5QA3eQwEWjwA4Xx6fqcqq0STTbWgfmf8jqgbRykfKGX/FyEPPd0wxsg
4ge47qkMyn2TZqA9OHS+DJwJfq9EO2m1rcwsKLyHyws6K2zuWTVAKWyiYfFUWKdVJd4BlXVA7w2Y
SKK4X/m0igx2T9kSEP9Z9UbLOoaEkaEFDuCpLM3oAFRfM+tAylfd+2EuZb2X/r6i3p1Fk8nhtXXw
8sfSQd77N+k+/zJ5RwtQNktok5O0bBbg35f5HRcHw/0bLwnrSMR8wY6uKLBOOFjisUeJ/6nzaCgH
tGh/unzmS/ukXlJMvetTBiW29A8iudKb32sL+2ubXGgw/oduPpVfnhKLu2ycMADCp+KrZRfxxyLl
W7szP5lgMb28mLMW50iYcugOrooT2zD7adGH7b2IX9rGDLx2IRBdEqMcPQeORJsJmGYZr1hX41xu
G23PMfR6eTnz31HfELgfP/dOOX/ZUJ3lgKk42HpxM/Ys0KSRBjBGT5flLK1H0QEzNirwreOtN9np
R6NqQos8iC5D0n3sfvwdUR7iKgLcPrT1nKo0qB4mjJ3jhCj7UPs7W7wm/QaIHH9DCtrUUJJHJwBM
9KmUKUe1lRV48Hn6DtBIqxxRiMkjbwlI8ezG/ZKjtseXmkHbCYD9B6b3V0g0OeXBEmQz5Jt/tB51
YHeyQf/i+PBwaX5jkJXHHlovItVCOLq0GiWo8TKPkpRjNQVKZO0P4m1oErLFtvRZm95p9dGmKZa/
zKSW5AyxU4b6FfyMSVZA+AFsu4h6IcK/s3M/A0GVSKdDQx7q7LiqdfqE9nNirEv6UmgLsdRZI/or
HFSbDUkM0kkNrT0H098nGR5bC6s4H18fCVAUmrRenRXgNz1wP0CGbD1sR9T5+KqLEHeskOGsA/PD
P9o5tYzbO74mxgk3NeZlII3nXivvNcfCpEC6sHvqnMJfPuLX6izFniaZNMeUzdE6CSlWl6+TDbcD
fU2iYr3U5LZwVtZ8C46cai/zuiUZbEPi3cb9g2Uv2J75Y9+r90+NU/ugO+nkoH9EXF0ary658YdD
z7KFN/eSDCXixbxdWtgpZLjmIU8ix/xeLgHvLIlQNK6hbGp1CyIM787/1NOrdGmOYUmp1UdjHncc
47VQaut5DPmOrtMIFaNr+V3bVOt4NS4YUbV0/peagY8MKNBzEVsFnkarz9gDSw0a/Rrv6521YpsZ
Pg4jtmG1M1d0492y32xCeCdz1sYjbSsnScrUh7HzgO3jTlENiK/ii2ktRCSLa5uP80hOh1jB6ioc
l7V3HjAvHJjXxT6+ab5Pobbhm+Ru+nLZPCxKVO4RPBIXzfwEtvbuY41bm6yQ7GzD/kpfM4y5Wrcg
vF6QObuGd3fr6ASVQAWIO2i+ZvBQ8irewApem8DT3jqBjN6M4H38uiDw7C04EqhcNGZWOjUdCPSe
Oh6ALBy2iWjBd+ux2mUvSVhENCQL2cGzbvhIpnLz7JbFnTOrTJo9d8+gGEbjCp5+SwVbtZKqqqba
/JA7dpHzZr7hRjCfX7pO9uNLdTOt2k0SuQvuZGEn1YqFtNA4UrbYybFMgUITIAGKPOGCkMU1KSFM
0w7C4RPW1K+N9Zx1n3joBFM459zZdfl5QT0W9NGbf35064zRK4CwiEW1n4EstwWlyBfXD7PdsOJB
EcW3YowuS1zaRcWcuIWeDUkN3XDlNQUSmgGeBm9J6edNunDL1LzGaOtd6btYlXnXrbJts5nAb40+
7A2FjQSW0NPlNS1ZEpVPfaqoldF8tpH7IbJCY+vco311egBHaVCH8a37wV1KWC7cMXXwqxRE0Lie
XQH7PqYfyWvjbLWlzsilw1KMR9YAJM+IsS4G5NA0GJvt2K//4d4pxsJLmjGmA2TET2LFd90mBkFE
kPmBE3gBicZrTJsl3y4LnZXsgn74SteUpiXdZMxK6FT29eTRR8KWEFPOxgbo7wSaDxil5mGa05vV
6CbzirlkZ7zpYInYAIOND12EQuHaj/jSPs7vTmVN6BMEoDdQqecMmHKTM4l3jjdleCeYCXwJwWg4
OL3tq8LRyl0l7Rgju/a6I9M6L8rrwmZ11BK3XLje5yJhvIws9H84SKe/y9bnrgWwQQDnHbj7NanH
IEPLh901h0J7du01qJqu2+dS1oG7SD9z5kYcS1aDsboSbgUecfMA4V78OmQ0rAlq10tJ0yU5SgJA
j4dy4MipHrzuay4e21IEGUKwccE0n9HRk+UojsCt3RHUTJp5aKadoE9lspBpOnO3T/6+oi/9gDc5
Rh7NA5lWg341PCXOgoQlXVAZAWnBdWtiUEn9oVvZa7Fxb3Me2BsS6dv4NxvU52DgZD3zeo89meGU
us5i8xD3SVSTe4xDRsnwKM3tQH/o2YfLFmRJCeafH0nzMnAfGM2bNAx0YbqnCnI/HJcADmcD++5S
u8ALmpPnM+LgqZhOxNbAgYR0KOi93t4k0+fBA3D/ISnqjagfL6/prEYcCVOtPbcGXGnbPGTjEI75
N430gTN8/2dCFHNvN20DIhvcntLfl+QrskAo6V0WcW7TgKCGvo+5pIKDON00C2hjDohrzUMyYPja
9bqrpI5vkNALyiw7SM7jsCALz5f5INSDMgE+gtGzubVZjTjsvARJzASZOKzvNgXwGKr7ttF8GP1p
2w9e8DeWeCROUb/edDCFbRfmQXMtNEqsmPUp9tOgR2dmXnzM3IWyijqz83a5jpen6GEDUCdROZCH
g2tjMBPylbSiCVi9FbkBW0DRbeolMDXjnD66LtD9MAkF6CW1mNPoeRdPTUkOMjS/G+tuk2KF10U4
1OG4TsIccE+GDMbD5a09d7NdIPXOB4kujXddYxjFtiVQWA5AdaqLkFpxND1nOV1Q0nPm/ViMYt5z
vKqBMA0xNYlk/L3oXy4v49xDAqAkv9Zhnt6CURQIchIfAlgwhvba3GabsQu6aFrhNR1Zv71tQP9G
nh9TcqALAJHlqThzahwztiwUe+s77sT7dHwe691QLtHynHEqp4IU1S96DJKOY+sc4vK1d/KA+sk2
McBlc0fI9ABY9jtZbwmoiWvXXqhmGbPlOL3lkO2hMw4dvAAJULPyVZuX1NFG51ASGVp6EpnDR+Db
R8MMPHYYyZpnMtBjI8rID5euNO2GZizS7Wlrlx8blCUw/Rr5iwiq81GefJYH74AmR3zU3FupDjAN
ArhYMvbw3ram7Ujw9B2tncHyqCyLXdlXG6ewg7w119xw14b7Oa6HgAJy47LGvTO7nm3NvDFgCQO0
IijZTzUgBgp8rHedfhgw7Fy3V7kWlehilv0+7rOgr2V0Wd67iwogNMBMwSVhIAH4b4qZzww+OQCx
QhZ+DJAYL/VNe9stFbDeSvyne3siRUXlTNLJcyl12wOmPQOvLK7MYp0hiqmciLcA/ReHybsH0H40
AOSOuvLWpdcO1VbMQG8eEEbsYXN52W8J/3dfRAB37KHnD0g3ysVOKs3PjcRuD66XgpvjoWvXif2Y
dYd++lHRr4mL++CXq85+GIfuOmlfOMoTmhVocf9qmfFHuypejLF/zdpmFwPBrtS3jT0FBBVg/UsF
RFobw8Q6QN71VQz6xhiQmVMHum+39DZalRwakd0yibHmsV6CE3xvtOYzBYI5eqNmGoF3xQ6S2OMw
Gu0hdm8Ls77qSYiqRCAwUZw2BYbXH42qCMwBs2ZBbC3s7FmFAisHGoYxHKSr2dXWb4nNOigUWnlR
QIJC8WWFemvVfHd8R1Jmx3AUOQLmrhtcTbYHzOR+SQy6tYpr4BmH+uiuGRXbnO88Z02SDq4V1wY1
02L8ZE3aNjU2hn8jbGSd4tu0iDhKTam5BHqkOl0sHe2eeEKi83eeGlSCwGFoJ73t+fiCcfKAF/nM
5L3J26W5JXWv0TIx8zgAxsoFURi675RdqO2B+S3qgcDYS/N5r9n91C5YiHdrwejQTOEGqHOQObxH
4kH9p5/fo48zgmCdpCAkC0SR7y5fyLc45PhEMcaGIXHAECM4Bsi4WhEWvtY5FEyTdwYXtnvl1lph
bmNiVJtmDnQtKXu+HkXr70q9csAZOpYbDc8iK5BSk6Eszfqm0HThP/WJTKM4K8YNx/DYzUAN88F1
pU4C16joR7PQcQlIkWb70hzt7aTpnQlfY+n7srXE4+V1vfO0f60LA6SAFjBBgqF42s5p5VTqLt1b
m/5mTkU6NZhOArabU9V06bBU96FKU0LMtJ6AUmpxtq9SEozsYKBsa3lfSRoJa1cvNY2o+qdKU9Tc
KJPWbOoacJ69FvnGt9HmAUGKMB2XXiOL26j6qWTKqGtqdG8HcoXCRjhtyU5fY8RibS+ooqrwyqrU
gVFD7/pc49jDWmyH4c588n8T4hvDqLOu/9QJdVakbHxhjx32TRgfWDEfkLE0p7+wCDUAr/wCrJ/p
xPYl74ewRaUQXtZ2Q93plkak3wBY3l/dX8uZv+XIGLdmHvegDs9vgfH9fUSNOgCjr7FKBN/1Rg3U
zyzIYwuUFrIPB68O2/6uZi8JyLcAvXpleuzKyesvl+/d7AAufZNy7TKjFlkVS7b3qeAbkJx3q6bv
FkLZ87ftl81S7O+gZY3RACnzjifuurbsqI29SIdLFU6z1m0e9tpSgma+wO/X9UukErdMzOYsNUd6
JzBub3/WvNpNN7bsqNmFpjb1VoUG4qwbIyA1aEvG7LxS/RT+9sA9Omg9GTTPKLzujjf5ntvbJGaP
tUdWl4/uvFX5KUWFmBiz3OmKHFJKU4Z4mec54I+da2OpNXBhNWrhC7NhOdWbuANkRx+5cZCLFjH+
58uL+X9cjp+rUQtexlQxKwa3151bgP+E1T9EBiYpHXjSjcFWGtBQnHi4rv0SD40pNQKnSdeGqa2A
pRzaDd9ovkTysl3IRZzX3J9XVm2MdlxAdpQsBkMKRshg5+oYw8efYx5lQPwBLczlTTh/or+kKffE
N3k9p/roXvodKAvbqIlp6KXmg5kszRKdvx+/RCn3w4lRMOhLiBrHbSt2ehK6PCyG685Z0NLz2vNL
kBKBDiROWp/Dr9vGD56C1PSqLxYc0dK2zZ9wdN1G20pp4sHngbpwN8QkMHOxj+2PQL4J/9EBqcyS
NTDAgco9wiFZn+l0O3QvQ//ULFap5nN+b7x+7pk6914YetygCwtGeUtZEG8qtF44UZuGw6oNi/VS
FL6gC2qiwXFFklJbZ3uNN4GDCoN49uvHumyjYiHKW1AGtQGwcQiICLuB7ZM5uis/AwgliJdyaueX
M/P04lEz44qfqoM9jW3MHA43a3wpipWbGAFJNvkzCLD/1n39JUlRPGpZmicNSBomjuZPsNABjssu
b2WzRI/57q36Vyj0S5Tip80iN03pGQi2zLfeH9QtgZkXjWtjpW/F9VKH3vmD+iVu3uOjKxXnjV+2
gE66BbRa2OvtVtg3OVqqL1+n89b1pxSV37Y0fdB5GTY8GP9cpLu4/zCgCpAg+km3rrdkXRfWpIIA
aqZRGQl85p1f6yuvBfFCbwQjaQ6XF3VW/WxMmmIOFKTRaikWzVRaiQQz3fNCRN4U4tEtASVajdf+
y2VJZxd0JGne3uNDknVhtjyBTiTezpJfR7+597z1ZSFnjeuREOVBMcp00hmwgPcDza5SAk6+JItc
UG0vNL4vLEaNMnTw0VDLgacVdblnlhFwjXxApXz7j5ajhhk20j0WqXA6It+WWWTSK6TPqqVRnnf1
+Lfr+mvXPMWTl22PERsDu8aj6qu9bjZpBLDjZDeFzlq/dg7Fp8vLmk/hncc4kqe4czmWmYnaO90n
LH7J7GJHm+y2bL7XSHdQJ13XApg3+lJP1IKqq4B1rLcpBxQM21txuTG9bDXYPTqUu/SZcN+7M6za
21xe55KWzD8/Uvmuxjp7G+uUdbbtQLdss9fYW3gTLQlRbG3ng0YWaD1s7+Z9YH8b8PR0tAXTtyRj
3tqjhZDcaHxwB8ETjnelFkpxpS+V7c4+7Y50QjEPtmB6YiUN29vJIadbkq7+yVm8my9uGkcHUiKe
jmldB4WfIrMhVtRf4qO+vFMAGj3dqbJwaWpLiNGY3HHR75LqJo1/XF7LZU32dOX+FGYi3YojMNGN
EZ0q0ejakcT7I1/3S4OKlw0qZtFO1+MZg+aTOQbS6Ids2jA7TOI7MKtcXtDlw/d0xWx3TLdy4bTQ
L/1L0fbBtGRIF3ZMfeNmVsNJx/N638cs5MP1VH+i7PvkXLMlPT4bJfzUY7C2nm5YCXLYEuVLtpfE
DitBMdZzA0CJ0HJRYATd8z/zeEDUOpUn+95ozBL3RtDbZuoCy7nx5RQ0enT5iBYUW+2hMroUEPEm
FMFi3/16ZVVfiqWtO6trjguMZoCgIJc2f8KRlSlKe6JigiVr0EVq2fe5tYnltSMWJhLOrmQGn8Rg
IsaH3spaR2JKl8VlVltwquKmmoKu2enWgr08q25HIhRj5ku9ptaQM7xXd6L/6rGwtO4IiK6deqGR
aGkxys0pBAW3NsWexdY1f6nFfdv9nYP/tRaiGBtvKOwSePNs32W7VLtGqWX6TYC9vzKnc+kaBVKA
eBDFhWn5xBhNHLY34uIq52j67sbQ+N05q7co55cUNTsiAOZKqY+IuipEgArDMO5Fs1/Knp89eg/v
ONvxUO9XXwn6ZCVTQkonBcmj76boKLSZxJSiMP1tlZAB1cSU0++gYWifLt/Q82HckWjl/ghq2miJ
QlBa8IBsvI21GrbeB9kF1Y215ps4nBY6e85e2COByrmBg17XihTxjSk/lXkwaJ+Zfm8tvZDftRb8
dXC/tnTe8qMLqwtRmCOoYvZkM63JKluBa3XdhOma3INdJXLWfA+AoW2zAgvxamFPz3qmn0s01AKW
LqmdNv4cNrCg+ggAYPTgWvfiS7IbPzvrYp3v/YX08+VNBUbP6WrtxiZ54+G+uTm7QtUnrI1+m3US
xS2xvry6s8bjaHHz4o821qhpXfQZMjcTeanvmuy5f74s4N1aDN0lOoZyUIxHA4yuaKS0UShD+x4C
4GQPetvAJQ+sXw/mgh6+87mKGEUPi9xNaRcXCB+ytl7pNSGhn2Vr7gAFKDHdw8isx7RMdpcX9273
FKmKWjajyagP/q59Cu33gta7BbHlZREL+6cGE0NauN44QBeS6odXBrX+hI6EslhS8vdi3o4IsACg
sDTRXaDoQW50XqcnGKStXKDDoxAHokdumYHsHxqgxEvDDIvMXRVol8gcIFMDDNKpiytB21su6Mr3
lmic3p/o6Repe5tN+VyJp3tQHmfxY9N/4d7tUGwBvc1/OzYEAiUU9OfqFWdtTlWBMSCKCKqwQqqv
22IKmY356GTrVAvjP++8gyJLcdfcpq7WeDDRjl1GCdn0xsqsAPGl3SfWgnq+T8KdynrXDJOkg5Y4
MF3TXRvxndjY4F29K3azL+i21UJU9fbnTh714F+0APUAN246DuC2T5WonzvMiT3D3Hg4J2famORp
KG+0bq3xz6I6iCpqhsPkb1o96NHBMX6wygMdHkS6Yl68aeeU3dbrHpjYMv/gN2NgmGxN6Uynta/E
xpj6MNUI0N43rhmN5kJG5/3JnH6+cgcyMaG7sXJH4EtOQNEEY4pA+JnYH2rtFhS9C0Z+PueTzXLQ
OACeOgCW4bq9C3UTvRN5nLrsmVhrvEgYeWTjlYgB16ID5Hct0yVMG3V5gM1HFzggRtAXhZELW/Eq
g2mbZcwr+9DmwGYkeljX2zKPb3QrWTmpXLBbp17Tw8LeWDbQJOOCMwXYq6e6QJraAjmYrh9shw9B
Rbo8tDRj+zvGcRZio6MEYbyDxij3HQ0fTxyalBSAJi0AkYkhQo277Qyjcg0AosNlWcplQjsZGpfR
vwm4G+/t5JT9s4kmpFnDl4hVezPHIMVGf5wbRudxuqX82KlneROGlwliRwfx8NwweLp9hY+UXzMC
tqME7fkkZOiJJkr9YeGU3omZG8oIqFOB7g4QHzUhllitU+d4jR0yXd9VTNzwMd9kbIlm8NS7YDWz
GBO7BxAdUNHays0yha63E0E/E9qrItOro4x320yu06pdL5zSqZYj3obaAT8OPLAAkUWbnLJxyGVr
bZNV6MWmQODf+NO3DLC4fhzljbXL85s+bwLfuTXbLBhRUxfGoyOv9TggUu6d3wt+MJMAyhF0w6JV
mnhInKjsuKbdmElZE/Zs6695H4p+ZRos8JbgMJRT9IH9BT4MF21zGPLwgOmpKEvce0lhaCh4+34o
fBawoV8XhR9d3ltlaxUx7xj/rMIDmmuXzJ1cOvaQhOhB3Hjy1kucVSn0BdVUdAa/j8kwvI9mfkg0
sar4BEJHKqOWg3/oRBBXNyC90D8xf8FlKVYKFgPUHsBchbvygDioXrPaQutMPVnsudTg+Ae5Hxpj
4Xl+ug4AY8FYGIBAgk5iHQivTg8H3tAe0xI2CuiN6K970dMCQGloIbHSBd0/PR80++qQBLo1YFUh
p0FUBGPX9DUMPprGy9SaUZtZLjRc3jVT9lCyaZUZSx2h81X65cFgLdD45oMVGDPZiBhBsHO6smaa
/MRvG55ATqZte9IkV3XZZQEdteIun3pyJ7KuD0w3WZofPHWeb8PTMzQqcl06HmQA/jwVLVN0yk6d
oQPVyN8V+oA2ySQJCefXdZ1+Lpv6U2mxVc2TzeUrcHrTIBe7itsMiOiZTwQI7Kdy49a0uIXexEOq
z2hgsbRWfZF+Fm2V/9ZlgyQgIM592+BdxkJhz04lAfWOJSZAoZ49pCqEuY6Tj5331E5B0S4EpG8a
eHyOQF4HNPTs3WZHA/zUU1FGjgldMgn94BuTtbIz7m+Z0JN1Y2VNIFsbLUnFqsTQYN94BYqr4Gqq
412fesMO7VfbamI/qsnn4eT5w4r4SQU8evml5dUQtQNZQl5VtQ6bAkp1G4YOB4DxF+VrqVuIjAng
oBamHtl2uqkA/IwX0sqVCG5tICB6zYfLp/5O2xyoGDQKsJSzyqvtDbhq2mjATR5iBzh0Qc8q7Tbp
ADyXDxaQhzpHD3MDrcidz7pVGRf/XfL/+j787+SV3f91FuI//4N/f2f1yDNAciv//M9d/UofW/76
2u6/1v8z/+rP//T0F/+zz75zJtiPVv2vTn4Jf/+/8qOv7deTf6xom7XjQ/fKx8Or6Mr2TQC+dP4v
/39/+K/Xt7/yYaxf//zjO+toO/+1JGP0j//+aPfy5x8A/j86ivnv//eHt18r/N49422XfC3f/crr
V9H++Yfm/NvwcEPQv4xJHpjvuRNEvr79yDT+DeeLPDKo0ojl6jCWFH8t/fMPi/wb0TZOE6EIGCjQ
svnHvwTr5h+Z+r/noIuA6gb8kzho74//u/aTU/p1av+iXXXPMtqKP/84VRtIQJw902USoF5Ba1Xv
LxkF5KcOwlYQHbi3aQ5D3Iu4mbEygU6N2Rc85y0LBQFaZHu9c9LHo7367/ccy1cuNj7AQjQAhj1E
B+CRBsjp6cWWdQJ2PdNwQnyp9qSJVgvajliQSoddz6smqNlo9IHVYmjBrjRUyQeN+6vJ670sYJo2
XQ+2U3+sRudLnNWiDprBlB9IkvfTRqtL8FIBwG5FB0cs2FllpG7+dNg9EAFh3xDjg07j9NMbZ2R4
PLExdJxxqLajnhnOWiBnj5G2kbifx4Z05dofNDTYtvFEsh0zZ6KPcSAiDi/v46nFwbfM3fEYKYG3
AUKw6yjfAsI8UTZkGMLBxvswSGhnOFuHlY4X1qywMIJAE7CHGknmy6hI9XqJiuOtHvHLQr/tBnwA
MM0xsInZcXXQtRlHUSUpuiZZMQDuzO87D/nrsSv09WCk+bfca+01QtHci2KQx+DNLPo+3nIgAuub
oa6y9IrZrB+BbWLHY1hqel6uSpk0/sbKRCauiS5ls+DBFNyHed/Af4RraSIOn3dPUb9+AqiZ0eYy
bOw0roK0n4A3Vg14xBRm2WugbmN+nl6hr7bX7itr9K0SaQE2JEjpMic+FKSUeGtZpeYgbi69ItDy
Jms/Xj7dc58JdcNzgcCpzC7wVNU8P3MyPZ66EDepwOiX8LpHnbNiXXc62gx10rRGiNohI9t80kh6
W09Dmm+A01Hj2aBPzbASEzcAUUwbrw0ywBgvYbm+zVGdKMDb0CAImjEZgqlFlfoOak5GDlR4EBjb
Cb8rG7PmYZ62zA+6UToTaKVGtq5638pW7ggPGDpe2a/R7kXcLe1qTKskMveuJmDPfBOpbNZWPRTy
urHLb6Db1RhGmQt+YHbbeKFj2mj7pw2IzSOuyVhfjdxPrFXn5Bjj4ABLsDccgNHx09AJ+eTGdgkw
r84VInI6oO4v6dHs0U8Wjxewi9eHC5h65JDVYM+dSkLHzi1DdJ/XSCN4GP9Bc4geF4HUqyQPWIw5
2FBKK1/JkeifUq83bzg6jYDqwBwahw3JyRLOGKZ8le9CaQdDWCAcQMc/iL7Ux0Pjt7LzrBF9/pyV
LkYKZbOT7TjkEaoFDf2Wk4rHgRtntAMvXLujWcfyVQ7migDN9Pc+1eMsMPpB7twalFmYtViLnPOP
nd7JD6Ppf/apbe7KOJNZYFcd+MPaqnZXgvPhxm+pDDLwZSJAoneI7fFKykhLr7hXtRtT5zlQBD39
A+vpC6XoyjXdEigJ4L4cOc/AezqO+UqLWRnaugT7cCNXo+6GDGg3j7VryjUvxx994zRBV9PnQedj
AUBCVl9LDewsq6q29C3haRkRl1fX3EOOx9N0fU2bFoQ0UJf0peDaNAV9g++FqrreSiBOTwP01tt7
fyzFepww2EXcrrsaB6QFweC9STBdup3qoX40nORRTDX4UqER23LIp701lE0TIHVarKukqTFT7Xhf
QZNrhHlipvu4QgM24bHzDFN6JUxuRUgZ+dsRbSVbmxJ6NTQM0VviYnxtaMELEJZ20ldRmRD7U+Mk
Q1i42uOEVsJA5C3dlcaYbIwWDN5V5vKoGcsudFspMTNMnvy4Ke5IDexwI+Noy9MaYJxVaOvO6M2Y
aO5nhL/aM9DIQCJd6XlDAz3H8NiVLR1pX/lO0b0OXdO8AGQ4tAex8kxRbEQ5AITPa4cVMsTVY522
zxnxh7Xe0VdzII1Y+c2QeNFQgOkzGHVnetDQzvlNB3vMFA5T29thLeP8h2iF+9Ig0X/vW53ziQ+x
91rzibaYE5HALWhT7RYjm9mmFnvEHcSqup3jTnSbMpQqQV13rdvC39Wol/ahi3NYYcTLjCaMBfpR
PgArrnKS7EG2rdwlE493JqsqtpE547c9BrcD5LQ4+G38fuP0ku1M4TmRNtZ0Q3on/WiO8Sahk3md
J7Fc+b60wIsKQsNAVqW16fqU7to+KbfTWPew+nbPnuqm/94XCe9waJR/BdgF/0akSaCg0prWgJyg
j3br52iGKW0ghiGyKUIUldOvPk3GTZeC6yZrM6Aqirr9pGFYO4Qzz3RYcAN+xyOazkJMTMt7z+/0
NsRD2wsacKRUgVNYXY6bVFCxLgbH5btUDNmmy1FB7qrsc6LZ5qPX8nil9WPzDYa12EqLNM+pZOV9
00tk7/SYB8aY9xE2vQGLW+aEBQzshyZPCMrQrlOsUlDnRPpEch5opCBPdtbLIOWgC3acAVfWL4x4
VzUdoGKLZtonHFixHZBjQzJPvNlaF/iphQZsMJRdm71Lw2zQrU0ju2+1PnVPBoHGBokgw5XMHL7u
PTDyVZVVXpWxvK9k/6XtLFTmdI/v/NFL7dBFlAzuN0N+YVORPfh9HIe+LIwHT1rpIRG9tiO9pNHo
jHTDK9ffCpnyD0Nj6yKq3MLaIqi5x7+yj7lO823h9phEpr3m7hKwIYO7wh2+9ZqTf27HMsZ8sAC5
XeXW7HbsjWlrFC3+b0gBT8njkb8YDC+/wM1z+qUtxn47aqBUwCaN25gPvAjaEsAWgUl5+VRMw4NZ
5tXdoDnjN39K2rAZ22+VZb/6TSOLoAalwbXJ9fKx4k1x25G8/zFkjY7Y18zZjWYl/gao9elWeJOz
JZOJ4zML6ckoHiSmfuHnnioxvfD/Q913LdmNY1t+EWrozeOQPCZPeqUyZV4QKQdDgARJGJI/dT9i
fmzWaRPTqr7THf02E1GhelCVMpWHBPZeVgj3Gc2f4wcd69BkKq0ugsxry/frD2HFz/G7lgGdoFrz
tgcAVXfooNCHVW62ZTldrrdHtp1YzNkBNYfpOU6IWJvdizAdlskOb0lfpY+Ig9ybvNTrXTouxTkG
inRJqHmPLTIuB7vKS76YFaknfXkscgKICbnPh2tNXOuGeXmjA0I+VJiTm62S29tKvX2a1NI/LhZf
LeC/Zgd/zRzXnjdwlm2Hkip1YkusWkxg4ZPowfT1CHTMTwUb5/xI1VLsx60X02O1YpURc7AwfiOQ
9WckDBRcJsK532vEpSJL+zaABj4QzFD4d31cd/UTvUH+HjD3cBC6mJ+c9LrlvqrapZAItZq2NzPY
octHIC3jshafgX/Wx4zifW76CQk5DrX2Y7tEMiVwAaNkufL+mc1Jf597zj/EIZlv5AhSuIm1QotO
VntxU67oaJuwmN3RkRR344Rbj1N+NRNXVXJSQrvDnIvyHI8r+T6XcILXY3JDRVJdMPFvsPV4/FJS
nGgNjcPc1YOQZ6RFj808GfRqLXY+rnOVfETzINmbwWU/CKQfdxXXDqIm6/yjcMlxQyySJMa9LnqI
T9ChFh8NOMejXY272fsx+VrW+rhUpcGPxe7xz9zUePy3ZHiiGZtPGELXL6sz+4OhsXsQOdtQxyaW
m8IEA/WX6aN2UAYZimLfHrGdT2dvp6wbADo1OAHSW6E9e/Wr+eT3ur6g74WYJpTbeGdoFrmGQ8nY
VKK/FQpb147nBL7bMFyyIfVnvXrSw/0+zhg7kp+myMIL8UEds+vZUnkt22paq4/AdgvWzl4Vp7Ai
nVdX2fiCN1vd7tNsl3aee9ZWmMCbjKZbMxEgUNuYkzebb9GDGPvyy5rq8sxQVSUOKaWIEUJxQgwO
EIvQFPvqY0TH+Q1ZbOlnEq6NZmUqw88Yi+lTMeyVbBbt2CFb7chavM3viUe4YyWW1uASWktbv9B+
nb86r9iLT5LsV9jH/ierDX8WgvbHwpLiXC0U/D5dOHL/TAXffbyL9aYorEG6Ff+Bbmh+0/f5jO8w
kiDHa9ONM+/v7fUzSzJGtsYPuKtQlSHOEpxP00u8IukWTS8j4CxsFhmmixVttSe57nGb+jVG5q8X
7DlJ5tHixerFD/ScJ7cJsu2wuQ8k/24isb/Q1NvsYAPd3oI35Jmjryx0ZNcBuY/1ln/eg4QOcdP9
iwcj8WkaxZbjp1L94AjXrjoU5OIEyPjimnWItidkny1YtbVJL1uqqkci+qu2YeAra/Fiqa6u8dYf
3brxO+378YMjfRR3dbT9cGM+iGbV24zGUDGVXxIWRNlE8YhfMf5Vr1lMywi91rWkHR5Wh67WWdpj
TfS6XniQsnrLx2E4xsrVuDHLPMfbHq42dhzas87CEet4PWFg3fAbEMBO9bMXZttSPKGF4eeJIW6i
oVNiijMt1PaEp6Nnd7XYWDjKCf1RXYg2nx8TUeDAYUk1nt1i69eYO/0jSa05eyx7v9hUYFh1Qdv7
FUkxT3pHkE/lnZuaWe6bw7lTO9ryshhl4wZIQEo3Dki5rn8Mka18I1OPkYeV0xfcvPzOgCQ4R0LW
iOZZReZPLsro1kWAjqHrARh8okTAgW9Tw+8k0rNIOyMzse0t5psON8/4RU+sXA8Q6dPXYgYXc4yq
fTftkKgxdH6PSzz7pJiSI6u9+mFDWr2qaSEPK2pde6zUU+HxZ47kneLaUi1GTAjFZVWyj/2a0fcI
WR6ocEf50mmmCn2fqpqq1yD6MJwQH19+QWJZv7QrSa1F1sJWw1SIsXxuI8HL91paWAfUR0yExddC
EG9wlduItxHA2gfieAqagORD3gxrwqtjEebxA+pSrzNJlRaAbgmPhi5MCDxq4Crkd2r05MGPOVft
9bpW7RZECJeeDtUrBK9rftr7Oo9viXOGtL3ra/kVbll+h1d5IJcoIs6eMB64/SS3fEwOACy0ay2f
Z4QQ8x2pGVMIFW/dTKO3aukrhJKsiH3AMUrwvCYDwm4wu0/52CJ8jCAfdjAQ9aWYW8RtGunyLS+B
b3RkxSd6qIzLw7GcKgzHQ9BgeOgIe3a7Rqp8zkwsHraAuseilvi0lIJ/pDF9jnCWZBruiVurL3xe
ydpRVyGruBiKD+O+XljBi6cposnFJJLA7x+j7tVmO35gUskFQnxTkGbkgZ8869eXnKLgfNfX7vF4
zupPxsm8qcZigiVv3eZb51j6vuLwfhiRYv2rBhaZ4TUiI+T2mcWRx68It9QaO6ebk2BOfWGdbTeO
0P1mr9yWH/Gtp8VxzbwZWgL1E+kMz/Vy+Ne4zBWG/W3tL/P0SuaishJEP5DcK7z6D9K0qed+8TRe
0DRmatLuHNuPYLPF0VmbU60lcsPUTuoUV6ws3r3cobFGV8y84YpOEN1SKsvs40h3kh3iKgcvkcZ7
bg8hTyB32IV1X1yyqqIlfdDXlBFT4unwYUG3+Tpm8FAkNgHfMalLUCojJxwt9YZNzSnWRHyvbQOT
+ESv80Kft0KrRf4bEvSfwKlrESQaIv4SN4Ju2T/b/adBlOgemFDxO0r2HWyXHlpPl/HnFkr2jG8l
tFFq4mfGHQZ+XOhIGyv22LY27+N7VWzyMVYCjTmpyNZ/Qxz9E0iLb64CBwc0HfQmlBh/4p2jqQrW
TJj6Fj3JV0ZjLH5ztNcST+Ck/V1glTypbI3Ewe4yH0+lmjxEGtmE3exfPy1XDPYfMSLEpaDdtAKV
hW8HsPGfsEYGwR+X3mssWZvpJj/fonxwPbAitccdNcb/5uH8nQe8opnopkeiU5GA0gWt+6e/Ocqw
loAOKg0zaPZuyWrebLFAM2aL+v1f/8X+26+EnguQrHWFB+FPdJdmI5Ej2zRwkxqFW1sdXSbNQ2tr
/ze52H9EM30cNf75M3P0G9v0/xO/hMfgf/ydwfkndul//mL8fRCLff+Nk8L/81d6qcz+uD7fOQrp
EJWDZmAgw39ll4rojxyzB+h2fCYgBq8qk7+xS2n1R1ZDkhTh1EJWEz7Ov3FLSf0HzjLoQMBcQkp0
/a2/f2d/43L+Svn999wShKa/0xKgPhNUB8EoE4OLBtVV/ukZdIZFS04IPcQIPLgjafVz4ywFghDu
MsEL4CThMlkA7HT07EI8/9JnMsJsngPT3pJDfI1CGYtVq2ahRX4kQ+xgUGEO/OVIo2xoXDXXTy53
lB0WL0oBMpgF9YTXCUqWiWf5FOFPmZISanO5YmX5jiU0m3/k+dVfA3CYfDI1LJGfjLT6s7elv7dZ
+a10sXuGbCuKmhjUytBgMwIGWUT9gSEZ/WbCjOYzS/suIqx65tlGihialmgw92FkNVa/MKIoQ1mc
P3c1ek32s8h060ajruoidzEVgIZlVvHFc+sQtxAQlULEU7mv4Izp4ptITA8afVgNmdJbTt3XbS7G
zuksMU28ivmSebi20FuKMSar1hYXAjK/krk4YanoUZIxHPiS3mJoxAmH4KHl6LGr500dUTe2pL7u
+J7m49uyL9BDJB28BxgjILAljc8200R7qpG6KYBMjBp54rrulomp4lHbqmoiHf9yZLuXegkvbNIP
s9sW9mB0wEkAtm9+mwGv5ZmV8IUyQD/FXvTxDa16fN0t4vwRCBIwo0xx/XPZfJa3CBY1gHUTXsfN
yi1POl0IqDD5kr8hFada2sAY0mTSKGBokRRzZRKq4+jyLbxtG/olXY2q9pmHt0nAydsULtPH2ETy
iFHW3Ob4sT1F0ty4ae+YN0/j4Oxhi6ekU0D1OzYXx9gv7/2IyOo8XqJTvqumSGpo2rly88nXwSLr
Kq6bBCqyxwHAcH7oE4SpIazQxf4CKQJ/YhXjEeLK0xBuDFfba7mAPeywTT9Ay3OmVl5GFnZ+hOgk
c+24K0MPfN4Vli83YKIXEimgsgr3lKqb2fZ2aXg2BvOsNN/5xfBYaOxEVZiPuQrAfXOZVnObkaiJ
1AzaTYLtmLDw5W2ylOK0EHbj1kC/1olnreCLb/3sMPvvOYb1PJXY6qL9ZVW5BrC3hqhzyn2M6V4+
Sne9r3FojD9WU4jjAu1JY+Mhe0xhJnd0GNrYFLdhZ66zpgK6nq1YP8T2VXj9a0gB38Yj4lvt3b7L
Tvf1N4SQrsfeQARJ5/qujAV9ywIH3+CkOUaGBYC7g+0XvEfYRAFGjtSeRr8S/TPBy3TEM72tF6S0
IK903/tLkWMX4/0wvGT7vgF+WJ2731cUlDToxIZVZ/TT+gSOXQqQc75CN6gc/N4KhkK5lWVRhxF/
uUBtqj8Mc1m+MB/dFYlJhoYasl3c7G8pmKnbMR2WqcE2hzZi7gq9NljP8vQYxqxstyWd1BFg7nKq
BJzK6J2MuEIN0z6/RxOx2QnT46LbfVlRNpSJNb+4xPXPyLlHTNayzAY241EkWEG34SlxkxsbcAyc
nCxEAt88ixl6aOawImOnBO/cFvXWZiyrEO+m2a9dbgXOuc12WqeA5kJ/LbYEHwu4Qv0CeC0/q9o5
evKC+8ZxFw+NmnVUNnzw22Fe1XyepwKJl4EUj7Tv1wc8svVdr3i4lMQvpwiyrZPGcNvJuAqkHScB
yQ3Z7Hyzq7GOzj0YlmYCXAOxgWIHMBgWaOOq5MkaFKIBQ5zA2YDNq3HYWZAxCXJg8COeSatCeLcQ
IbbpYhmC1lI8WEIdxtHPDfp/Rn9LzOxm7NXxMDShYDOARhXvF5jo9YMsM/NZlksABYrOxd7xuQtM
zOC/q48pllDerflHUlB4E9jCdFvTdX5lWfKoTC4b4qtzISfUBfO1OkHr93kQar4sovR3dX5NCfX9
cmabuS81VAwTou6iKm+4iVZAJrNlyF3CbGmPACi3qVnypLNF7u74Xs63hITHvObT3FQSMtl2yxIh
kAsIUe3ZCFE890SbS7qI4YvvJX/dXVYA00+SL2k9PTsCYHngJjR6NmAyXYU4wfI5ybCo9nH2XMzx
FjU7n+5pnf+UW/8jKUPetyUBZiI5jR6UlEXR1GxYcTToEas4CD+Xt2FKh7NE4CguJcDBgyq7mWXr
/RQZ/XHQyYBNstKHlETTncEijQdXDarZ6YwNXiKD/n00c+fRjz4usQO1u8vGzti+G6GXSxjroUnE
tB0A5GmEEHrfmXlOJ8zVbADsiuLCTlHgaLoGlUCXcDcm6X20mg/UxrtFp3M24EwVBaWf0EBXZ52Q
Oulhu6+PlAwntec1GFPCkDcgeoPBM3Zf99gPH62oyI2wIBz3KRlJK0nqsGzNYhatcLVCWMA8fKSl
gMZW8R3nZD30ywiOal8b6Kf6tKVsWuQFq6Z836zRutU25cjxEuX2kkgR6wYpUVhxk8R99yVe1WMG
3zlChYopettdJS4pduPDlkvMFj5Op4u14gHiZlwl+0JDUy4KnGId3a2CyUMa+N2KwKy6yTm3OPfz
gTTIj7Ff+jLncRshFaM6onRaPxUbwi0PVEXq3va6sLdRvKxrs6zmrp4S/6Vk8L7crUvyECP48WlR
CH50Q98h9Pb7IKNOeJ+qlvJ+AiMDGvTjLiBMbDDW3xV01LRBPGLaH9J125tCS3aCZ0leEiDDH1O3
rnlbMV3gPlTDUeJyHIxfxd3EkTdOr3m9eEz4hOg1XT/xCB/OUVAMqA1VQX1jse1dAzmyhDFnN7Nt
RbZQ01aG8rETNbC1pk8yFLMWkHKak10LByAEgirwXBGyiD4yu5U/1eCfqYxASAIGK7cbpCEY1+ET
tAkUfZsZ3zJTmit+tYzzEQr18j0RIbo3iOzUTYYxFMmbaQXYXxRSIGJY2Rq0sCMpb0JS0wLpnQKI
eOQECYDIi2U6+YyEXxKYFmi+mbwJPVbdhkfpTJYoAUjE2Iq68cGnxyUfi0ef4KWt0r7jq2R32zhW
lwV9X0dI1j+hfXg+grFsyIZzlLs2riekzogBPk88aR2ou75RVwUByQrp8FGN5tPaR5S1WxGtcZdl
0dMS07thTLYjsHh6S3Xij4RWhHdD5fr1tBtHoo5x1AYB5uQW1IHAvunXnKlmmvf9pqhGcQmSJ6St
6HSG3iocwacCyxTqJzbxAhHkafIgorm8p5sPUwsWHKXdZDDJQ4TL8xtAJeDIu1ruI31VYxRLJ0sj
Ub2u8wUvwsYuKHe9xX6fnPApY0xPdXa/pZBC1o68oKVdsM6XYgETNa4HKefXhBVzi7mVf9/5do56
PXTRuixvZRhWpIbLKv3mEhrOrhrjX/hgzZkpWZzqQJ6xZKw1lAZiADs70k/WAIPsSVp/naY48ke+
LuLCPADKV5zcSJO3HGAVAiPDYdShegUliSgPj+SFopM9CyD8IvGaolHva9iRG1iMqT1RDya+YYD5
buoxVe887fvWRhvyt5IlNt/3cYjlIYvzX3mKueUwyOnSEwfKZWOzMOBC8k3dubTESSlRIb5DgSHV
5331+odKS79dIEbK1GkIbq9vKmIQw0ZJPHVmd8ICW3H9xximnxqtuGBET1WiAaeEEC8awb7gxu6r
ZM/ze55n4BLGfhDpeZYoEvF1uoZ2G1Dy/pCBql1bueG4angxIgcrVAtsV5L59AVBiDg0rjmlPwcc
jDGG7RrsdbOpZNqbFOG62wk+DWQo6qluB4LruSU0yC6p1uIbqDH/pPjGsiMPGPHCgeEVG7aG9WLe
X2q/5ObrrKCUaRBzcIODIOihqSfj3sH5x/HZCbb1dzA4QaSqJWkjR2xTznk/PStUDv3oyysDhvxK
zJ0bzfKPNssFJklX5uZgJoV7F8nD93rKsuUjrhHtcFOzK+M9qhd8rOV46Qd/7crQO/o/IEpCS8KB
guH5MXEA5ccQzGMNNLFMuX6FmmT5XOQx1Cdk4dWnPIHeEK5vNQVcE8v8aMqxv6VU5N/0MKZl42ub
fQGuP9gDD57lx15Pgz3qhfetnucn9JPjJU55/S6AwaG2y5TP6z7FyLgqrD0sDCdK51EWWYMf7lcA
nDlNMGjWxOcHrWTPoYQ0ghwj3F3XzDd89KcogJqiuFSvwoEeVsBxp2nRJuAZyuMEqiIAeKyLFh3R
fXa0O4uLr6tfpuzQq0mZLjI2e6NEF76ZFALnD6DuNPDeosifdT/iauNsFe5OcNa3hbesANsP9qwd
tNa/ZpoX6giBXPyKAQYSmgV4K6Yk1p8H74cHCmToG4QDFQQoRESfChIUFitIJ2o4uvrxqa9Nrk5C
0gFD3NVGB5+xP1LAcPI+x2pW30grY9z7iymiz3WtOEil2JB7JVhx9qOnD3NEBGtKLsbXgfFNHDdm
/bOisf02Q+/aGvDiv0BGwWwSb0VT1kDw8bSsmGPVbNJHFYGQgkJxGhl+LQ2MdZzJh2hNp/AhD5lq
WZzviEMHWe47OoI3OVhBB3nv6k1MGElLzJATX8a1ASyOdSj18ZZBKUErtNFRm9Gjmzb3aTVm/lDv
6FVr/B7EOfU4Az6PNY3oZcAqt2CQr9TYcXiQQErnyX0JovFD1vuLYlF/ig2GGiQ0rsmTr40HU0E3
t5x4jqEAelPVr/dDTQGp76mNungZxCe521VfwCiT/maB9hczL9/2rlc7Y3cwkGHrAaueaoAmRVxt
3Q7V1UultnHr1ikpsOJlsF0jKxJ6oBvio3I9Ayox9h5AezE+LUxCy4Is82S+OKxX3yvKKvuo9vE6
8hBI7pBHvm9f64CXvxVjZTs56nnpNlYU0yGghxfchwsR8OAELRQUY0lyTisrlycQpJk9JzGJtxfQ
AQRvnV2gc+oMLGnYMyor9rpv1VjkljW2XIf6G0mDxp+Fwbn/6oM2d/OEB/mRRJmgnVgiKHW3WF0B
8GIvEbjeS4gNOoyYk7vd9Arl0hWD0MaAtvfoA8GerzCD2ppjtGVQe/uj35Cd7DlrDIYgLGJrmzsm
GlsvE0AJkKcVsRvsD2XexItCt0YqzxoijQ48CU6tcfsZUtivY59AmD++zQtm73zZm60wDpsflU1U
SawGURmS6Kfl+RJKDKhmnw5DArZ8BLBSzctzvoPRbswULTerrNVxGeLF3toB5QntHNfjI2HBgovd
suoSIPiBsjJMtwtib1+1Jj1GCJbFeHP3FckvfYK5IiAfvh+wSuC5ovgBI0IO5DGX0FsuZYfZm7bx
IsiDk/D9dfgLbvaTF/P4w+fIqziUlS6252VZLbiPgZChydN6j0+uIDQC95MNOMsUn2vVOtt7wE/7
bm82mj4g0xWjL1NXQRPfels/alYGzI6wVtODmDJOzotjKj8DzQMcAu0QwzRrsIfzduZV+pEz577O
JvrEWCLuwlju/c2aw6LqEbKfNYBPzPR61eQ0+1Ag+xR6UWTPm01+59ma/liESPduQeBHcskqjh9G
KBFP76FpaRiyhOeOkayGEpgV4l6CK36Eyuqq7xgTyNyASMIuSJb1V+GiD/GST10s8mnpxh6IbWPk
QOejHVPSgflf/G2q8zCdi3Wr11ZPQSOzNxlY+klHaVnd7AmV6jSWOpYv45inCW/GqEeqghnoyJ5t
NSPOeI/552waIQOL4LpEDN5cbhXpMA4tjzmQNgJINacCJ4mOsdYFkLGmMQFMaTsUC4e2KmeL64IK
4GACI4UAq69MrR8INM/jo2QKSoqudqoiT0XkY/064eRHrjlwH/Lo4tkBTxt9qKF6cnr4Ne9jFE42
xGJ9hb6Y5aZxcVjz/h7fWMkfh6yqtvsROMUEIHLoRJbQ5Uex5RjAsQmehyggA6/eZRJOaP3b/Tmf
Mj/X2KNC5ae3OScYLH9xtMQTeWdxaSYFrpkU2VUjRFrHXlKF6Fjj9wX73LCkvW+Igns4L/sdIoAl
YUhI9vSz2fv+myRD5kGT52sM8GMsoBlWbYWSmL/g9P8RU/F/pSF+Iyv+pW3m/0FDDPiCf0FY7D/n
b+//679+yN8ZC/xPf2Us8uiPqqxBguGFgp07v9om/spYZNkfCFTKYY9NISFP/mJ6+bsfJv4D7qYI
plk498FqXImGv/thqj9QPgDpNZL7r601RfqfcBa/+2EQ/VFgm0YlR3z1tCEq4E8cXcXk5OapTg4m
Jo9kKcgzGen9vlTbcVogpc8dtD37IQNc/O9o1N8l5H//0rAsVjDtVZDJ/M4lm0rZMhtcclgO8REt
L2eBOwGo8V/SSGvvm3/nGfmdj8QXLGHuB3qQpjn0M/BH/v4FE4u3A4GkmD3JEy/ey7A1AdIZRdbj
PzwBfyOG/tHkE2d/aZz+P9wnvhbErkCGkyLO87yI6j/95eC4tFU8lQZrkZ++sCEc+ynV7QoOChhs
AhC5oMudTe2GQ91usitit57yCc76BvgbNNEUQkXxDCHaND+iVmGDdoFPEzb4xSEsYkN89DAb/sgr
YFIQlUJ/6NdvAxV7sy+7/g69GCZ5SKnuZQRGhhSONeCt/asfk4ke96KANm6M3HO9T2s3Qdt4CjlQ
YgqR8W02F/vWMgh/300ZjGxqggbgFr286tjPsNZBxrrdCtD4Zw1tyatDleMvXeroRW9yPi59WnFg
rJmIz5GRSACqsCdi22bbV5/P4lvo83qHEyJbb5V0uT7yQccdS7MScDw0SmPnA+57QMXzKeA+OzAF
uDcTuAlw0GVJ0/PEdhyarueIWkySherPagDIDF8L2CIV+7IJJNvA/qrsE2Ew67vMFAyC3R2i8BCp
5IRRsOhgtDRTF0USP/GxRFFTa4pp+z5TGHOqbCrbWg3rhdjaXOZ4Zy+DhgEDEmVvm3EI/BYGh2Jp
kDhVtW7S812EzMcuL/b+nEGNDpmEG86omSKIoo0RHTyLtHqEs0BigMhcx8Fi3q0SlRoLz/mxWNas
xfo/n6pVgjkEO7buffnIMQl+ULJ0Nxmj9WeVgTTEYKRmeSbQIKhDjQbND17E+IpzJfsfUEH1DxAX
VB82G95I1JNHUcosbW0CT4KZRmegfmX10eKBuxsr2KGh1oRJ6hwGPxxsMaUjPJRqBVKPyatu1plj
7MxLC2xx9tkCcVpNOPydgJBUx6OUukMPxeIO8VS1VF3Jhull3dj+kJI8pkC9JtVyDEtHVm3ZT45b
HCZRPA9dmNMrJRRjLTNbAu2ZXpJWqC3Ku77qpwk3dQX0V0sPymnvv8jZRU+wd2PsQHXiMSVUHzQZ
ppPbSlCimOKAsQE3uK9zup82uLJ0ixT9lms45WDWSfcAzRy2esASHIfit35KMAmKjTZ7luvbkEXY
sUkN292CaWRLvGpBYn3iVNEuZrTsxhwdfdnK2QkuLdgFpcqeEQvhb4sqq1/8CE3jQMvtADLVTGBg
7NbaEvBW08O8nSOZ2LNDhfwe9C7t6BEAKt7YULNTQebxHQIWxJI5/EHFPEc3gyN1m0372BZgBT6z
xcRfI4zgP+sBGmm8C7U8CDtuLzEUsO3IMaqyKIH1qOLx/RzrCH4zh9vIpxVQsDU8jMOKssmBxfo+
TsN2SKv66lpL0y4R1Qxh5uxgHPQLRs+7Seb3LDXf1QaZv0zpFXiNy/6odE1uJek/O7gNz3WBFrFa
8OGz5Kp6wOE1maYeweG2+DL8gBIMYNDpKt+RUTR93IewPkkbSDev5XKEkAMfdDnV4hiKjJ/LDZTT
zuc8v2Go+kkPETSPJw6haYcp6Lsm14Nvh9kXXDffgFgKrCI3LrfJJ8/gs2k3ZaK3MR3ZI9/s521Y
imedTn5tjEYG/6GqJvcyI5MVuyrJxc9SgJBqEgdGS0fU3yb4Ajc6mRzCnd1bhHCWt4XgWMToJp5o
7jU0bB4VN3wafsJZ0AvI1lNanpy4gitwEc+6xeiVbY2VwI4hY+yTLwxTQX27UFh9bvBQJxWEXUVQ
0Gj7cDtjf8n7RgOEcXcrYznr8ZxZJPLAZis+AhXdmutWDcRAVG2uEWHZ9+OxknyN7spU3AKyeZaj
YBfcfd/qHGug6usDUM22RK5e41c13MQbGBm/iPlpS/r8KHcaHxMLrmMfsm84ZsmZknKNTxAUZBdC
N4hRM0lfe3B4YAtD9hgyy745aCCLdoBK8DHf8/liTdTfkv/N3nksx41ta/pdeo4b8GbQE5jMRJJJ
K4qSJgiJouC9xxv1c/SL9QeejlsklMGMc3raNaioiipxcQMbey/zG0YGhwh011MqGIjYJH0Y8tZa
AVHksffaBFrkMBnZgU8zcyVjMe2+Naz7wEplV5qS+lEQkl9NlvzurLm6jVI6tIs8Gg6tJ2YWoRip
+5nMFyxh6ERRwiHWz6VTx+vprRoDMACGrpMcRk4rFd3RajrTMar+Wc1arhSKWUaL0a4TtB/tFES+
MQSKAx57ZhKfL7VrJVjQAR1GcIfR7y7X6uAqSaRHQW8GB/Wh8Yay1J2T4AHhChts/zNMBwBfg/Qq
CwzHCyAdM87WnjApwb7oZPOr2oYP+dTtWnpbvckHPLO9pWnwDYlvQ5zbrzPwjEcGDvprWw7yQavo
t67678ak3/adKF2hmEamYFZxQanYznuB+RBzcoZLFhYwtlJqzyUgFH+YSlpAfTT+SctUvzK1QL82
YuVpkebS7QRVuU9zNfkS0XX+blr1ThpN6bXCeOKKPO9L3kmJa1rRse+FxJYXtmNdGtFNtyj1IVfy
R6n5QsEioD+u5zuTb3cHKnZy1KCg7yh7jDlvurz7Tm3LhRDdhlTIh14yJ3fOjEMDxtYxh+oZGLyL
CGKBSCm8o8pINbcGjQFvpLtKS9WZNShbBRAdRrTqd1FpwD0kYLabjGazQp0FzLg6NYq1lwVV8EI+
BLDUmcXzGY1HZTCtXwaQhK9QiXr6f8KJQjpvW9EH7I/rbEg7mMv+J8JltduI4zUYxF1qCcChxdfa
6B5pO9ANldW1A9wi0igGlPPmvE8ALztDL4tuG0eyJ1qF5aAhWR+yTrkOhfbBsn5Mkyg6Is1wnpGs
7GSNB1ki4XfKk/nL0EovXZUBS4FGRI6EWROXKWwrko3J+CMbgIkj03rGDoKbQggCmnbYLy55F50W
BhGHPun2FV1GJx2AWZtFOHo1/dGHvh5wKBQlIXFp7VPVgm5g6kVpDrVilwslIGjhphJWqb1hqV/l
WHfFyPQnXPWGCutTON7r+Kn2IiuyHEC8wW1URr+UKYDvQ1P3t9ktkasPw9WQQ+dGSu5Zhb7lVXl3
FappZovp9HUeTGNfCxqdB9U8pdZEeRvEgxPCBHcYrM+7YZn3NHB+phntmmKSAi+l87QblDDw4Sfy
cUby8qVolq+j9XsE6buTCoznx0Yzf1ZCv/hBpoNVpx2x76VvoW4yVpKX0sNOsIFJE91KXQFrQFG/
L5LwK8tITcuMfnm5lK9JZZonNcLHw04avkjgDzKT2iXeQQrn0O+H6oa8A5vETL/Rmy641pWhOBhd
5aZ5fyXKkjNPSN5WuXSnzeovKKdogNE8Y1MHg+J1cyc/GVIvO1MoyMwSGTpfF6lRKbZWmTAdICyf
gIFZj0mhRkygh9gJOvgVhZkVBxpWy3cZ1R46tqPp1oX8ogQ5N/egT4caryM3sxbTy0h3nDmmoWEA
6HQAARh+LGQvwlzXbof+mtkFt5QXUKGop2wGkj/FSCRv0RLIKYKXqNFwEPJi9ugWCo6a0q/iH2Zv
hl8hmPkPlSzfKXPR+s18CMrxAIZpJkVx5dpQ95o+3CHt9NVMFu5nbDn7SHI5U51eZNzQTNPvRYFd
kCc9vZxUZpDGn7UXjQFOpNGyjsTA8gpt+ionEV9AViiOVBrBbZ8EOUPtQQXmxk8zaYbZVsIt3VBQ
3egR8lBD2sQ3Qyi+Rohh+mIZhS4mtyU3PkSHKtJp2BjN8hALQe3QF/w51EbiTX0H3r9ZFCYAJlzH
tuz2IlASJpWQ70ydjn88DldZ0NmN3P6iyDiEGpYUQh5gK6lDEWlNus51lI3kz8a91jBiWyKl9GNr
UQ8YWYIcEwrTC2KjdaF2q5UN7IHrQDQSJ5XGnNqkCUI3rOVXJlLVKowXfo3lQbTsThxg9KZtxlRT
rV1Yixk4/Vj0+LVkL6V/5M1JndtFUop/9MVMHzhrSgZpA4COup0O1Bq50yajdSyTonWzoi3ucmYZ
VIKDuVtUJvVpL05+1k7Nl4Ujz4GGxFnDEA5ZObpZZMBzfzJGpbXTpZWoP+fAqyt0lsxqSJ2kT81D
uyyQBtTYOuFOC9CbGTLQsALnzXmqHbyTevLrdPTNNFVtY4nGnYQQxIMQy8CdpH48dcqkAyIxta9D
30E+moy54NBRYQ3lAbShQF+KL7qJkpQ9j1n+q6UeuRoWgTvcgGypjLdWZuo+FV/qIX0x11fTUgo3
4ywGz0LQL/ehtLxU+mwxn7VQSWhrLxgX7SboYmpnqjtB5K4UY/lLbUxuKzSeDJN7pH1Y4H9bAUps
kGp3VWX0F0i+C0zkMYpJEyqgCnpvuU1uepYwfhsKE3XZsPeiPDvxCac4CU6c2Arv1a4qg0rKrFPA
EOGDqk7zvh7Q5qTdbq4fEIXkRI4v49KnBqOvpOR4YjbJKIt0PzNwB5BtwdZoonzFTAtejWnJyy6a
+TbaSrgG8PErXToBfL9AkZEGXc2SEuYkC9VY3hs+fPpKBWNnxhwE5fLQDrnYIs8cmce8fC0EfxAY
B4lDjP9iYyy7aZTb1skD8usEuJwfViCdzMiE+5REz2FkpA6kbOWgWYxD+jyLwOqDcUizfv0UIMFF
YUzbOK1nv4a4xLBRG2enrbT6Z0Y9+Str0v6YFPJwTfHQ3q69dh++crYfAc/ZfR3+ALY+PytVnx1o
ZwRObyYxXWMh4UmYi1uoufpFH+Hgppr52JpCcp92TXYTKDGQmSnihm2GJXTGqBTcIR6MHSIkcFo7
ExG5aAnKPWMqZc83oXlNmEB459dyJqU7LCbucKDlGf8JEj1uNXzsusQ4CFOW212u3849sivhMuH3
NC6ia0XV7M+KSAJlqcv3uAfolgrNyLwhhPjE0NoT03Y4qFUL4bvXyi9Nz0ByNNSO71QZ940yzDDY
pf5BWoyXsRFyt2IWeQVy73lMK+Y4gWFUu35Mqqe5mqtHmQa4FxRWc63lWe2BCGLITSIrcS/ogt+J
YXy95GH4NNBIpskjDTDwoI8I4ji51qzCgYYkThujZXfqBaCDlbaEfkZ0bzB9+NLMC1u2tLLGFTM0
yMI+mA+5yEGSN5y8JcZptJONEBcTARpViMijLRttdKrSMfQbuaeQgQuIREFNL9zWpWk69XNtnVBW
EG4EIQ72/SLPD0y7Ky+CCgmVoxATH4DTRJoy9nxmrazdlBFwPAYLYA2dEAkPW4Pbc6zjVOC8NpLb
stYY9SLPpvtVqCRAKYrgOZnb5H6cNaQdoYfe9IPS/5DMoh1XfMb8JzEjJDgQnSzseFSEP2HZjfsR
ZRLWMpnfFDwyT10kpV6CnYifTp2wq1eMGAy1ft/qUn0jK2m2h77zIuqD6cxCqMAv1+Cw4uArq348
mJVnVNBaE9BtTsCaDnM0anA+QmDPbaJKf9JRE68WxmcPSx1N932Ty37do60qK42EFINKY6QqkfWR
80XdDcw+QMQApmZsGwKSE0ZI0lN9T+0RO8KcrIbYaostddbbtA2jXW7AnlJzsF0Q0wW87YJkMNy6
5uR1mAqX9tQXDI+LLhh3MWRC7v+4+1W3Wu83ClM75g3Li6IIw12SxBr5sYbCQTYzIEZPBc/vAvZm
kSJdYdW6XwhG+wTJj1G9EooaGTjyxsDsjARwohke5DkBIxYkzYueBJPlFkqTPMulJvpJrnCfDICi
DMQ9UIo1XsUQ8ISdd53lZgNu0zYUfYqglrbjTs8D3e0nKT2F8EEYEwKwesS47Pscd5PLfQZPkxyZ
KjFipB6BcXQSq6Ym0Gc+elsHW4dpCPOeB6DSy5WQBMYtyArezCTFpBe9PHnZTH7MlYoiqd0J/akY
mu4lUQrlZyR1DIIWkXtrLIflXtOW7nZSGsSMBWYzPnR7UqQll6BYzd0+7QIFVQtUR+50gw+5HLvo
2EHjQYKoVXdLVQ1epKGPm87mdF9PUAhBJDNQtdoZSU2D1hvtxxa79bYq5t0iJcjCQFLkTZf5MdK4
Oa1a+jUZdX6vhmHhLt1cn3Ijjp7QhkocZtumo/ZRtdd68BqVsjDYpXsKUTQa2DYgOutfrWx6PPn0
hDmtwEGctT8sHTbZGNW5xAyS3LsFhGFjkzg/CEMTeTShZAZSmu62HFjkCsJo+GC/IUmjRUQu3wfN
Tci8/44BZbxjYjGTVMJDLVH2upPSJKHHmkJ3Q/FqpTld1QUduZSbxEZpILnLGJg5JC9/2okx2byg
ImDHU9c4UzHUKwhJCW87vVcmNzHz/G7sLI60kDzrkEnd+Es1BMDggVh3r/R0DlWfT18NBa+YkcH8
sSi1Y1lZD+jPfVswqjfj8EaTm8Ezk1D8RsdUuuKgCEsASNqL2MOfi8Yc0RxLEMgBgaUlfRsfZOiB
DlPixuXrNAxHC5JoV0f9KUjM7FoM5ogOXZ0HV0sLw0EFErUTwMg8pDXw5Tg3hj3AuObU9KAIY61L
fKQIlD/02aqdBA/40MJBoVFb0VNM83b6ERkRLKW2lMrbUqvCexOmxalXGgOIaArTD22YBF2YmfxC
S+S7ACMhGqANrUjoFHNxNBE9uOP/XL4iZGbs5IUc3w0G7U5Ph8bpAXme5sbgklqa+WnW1fpYg9fS
E6a8eWIAuguzrwOFKNIYhujCXM6uMgPIaWu0/ROCRj8tmAturcgtx4pkndKi0m5TAJwPzVTIiddU
tfJbV5lADuhEMSU1gRouUSbYLX3euwQTzq8SCe+tErSFWympXwOe8lT4AK+5Kmg2anzhNxmzXDuR
J8GNAIC6i9BwmVZF6epdlvkLL3pvBEpLMthkzBvWi6PK9cAvRbyi9MxCTzhORuAverdn8qt7ES0Z
dNPCmCoilrKXXAXcIhSZ6VGvGkc8OBGxot2H9pW8WF/lIY+8RFMz+L2U2TZfpqRSPU50q5fIPJlm
AutwiVLzptGGDv5yAH6RJnl0AtIcPrOSYnQyErVdizc2I+ASrKgmjcWLlM7RlRa34XHOwFYGy/S9
iC3lIDdmaKOdB4BNBakEYwM8OECcPT2A5L6QJuzRxW48KXWXe3JSSrf5bHQeZNrC6aSovguR7aSA
MtMfFooGt1Kda4vT89vrz2FWY+rtWHKaARqbpswHsQQlX8tDiekP4YaoUhMnDtT8dyL27Zeco+4o
iYnmJgqM2RbVMNuCVn1AOk+zEx1xtWAk0a8Dazl0GYLgOoI8rtpGs6tF1JG0ZwBdcW+JdMKTlpkS
dKTJhLLQR3P1p4/oORZyFMVOrXcmsEt+YlUps+bCXwl529z2HkMCY3YYf3d0Wzn7eBnxROXGVNuZ
RsHkEpam8MUC0ExLsBtNv5MD0vqeDiSNEmPxKdRFP1XrXma8rdR2AG342QRctFMWueL/gUu2o8XT
UtowAOURBz/VNhZPkppjtJ5X45cxR/zT1jrGP4PewS+SkVcA71O7gIQPZvCs1uAWuKN2UxCmN60p
ukZSN99hsCZ3VqtmDGui1WR28JZFbt2I/flbD6L8CPJpPLR10ezSNq9+9I0K5aix9OQQLQodS0FO
/pSTSpEAA4RsO15d6/SxPXJfeIz90bOIIKZfmE/+NQllAoKbDy7zDJ0NnNI/TkIFq+8AV4Ug96yl
eIq0tNUcLI6thxlE16uQLQrNyWI59XnV184graJSszDpPgfX6Ld63HLgD1PNAvQBTLCslP1rABDq
wi8qK3/9phYqXoxPJVS9gKpqq97XO8JxWIGrKKM28epSYFikReMp0cPkmC5KBowIvMr3AOkDTwXB
f2pGJdwvMic8hDAGu32LoMnU/ajEGexqvTZobHVQxh9hL2kUxNp4FaVjdgTCnuzSOB1kO2AUbvDB
wkwy5/WbXGqSraVHbBHRIAg1qUjPJW81jpJkiL1BI91eO2mMp2hW9E99M8de0ynyVdto2f0Kq0Np
q9FxES0hvSeW4TCZTf4YtSp8AfhHj6wfB4TzZX1GjCZCjAxNgKOa4fvHgA+dSHQUdlrFbAbCzSu4
5Oq115KTwkF17EEJz95IXuzJjNlu8gliP5lkYlyJYwaepNYzye4GZfm9oGVxzPnTRxRyk6cWTgU1
jxDPtM8A+tghTyqnoVpJ39GUGz1kXp4Hg3u6jNGkoZhVjesk5wOJ4J7bvRGuIOwZKFcVysEubNsK
n0rwnxbTomeEPueVwWCtbVr1RgzNFvhhOyw/Q2kWbHB/0gOwh77aNcCUd83Ylw8zuO5vLeIWXlZz
msoJOhNuTDPMXEfXeck5nc1V7cttotCkKxLfUAVggg3ou+tUav7IIu17HYmxvVZNpAoLGCZTFCW/
EUodmXFdcum0DX6v9jDoy84ENEgTIQuExo14OXcMiEF36kJ3N4xRAS6fG1gSgM6HaCy4pZpyWULW
CoaAjjGowBpttRQs0jpgAO2uNzeoloyM1QXESOJhya6CKhu9Pu3C/RSI5UuPptFvrYqZZ2tWsoNq
1u6D1JoPcdcGh65RO5K3SXrWGWT5Y9w2J+QW6TCZnBZaND1olTL4Zsi6MvSEPCnXBlcGs0x6h4Ik
VHXwwqkoczNS8HnD1E5MsUblKUeN4mj1VkiWoEp7pnbDdYZmxwHRqsqPc8pfhBYN/cWKWuO7FnMA
tsIk+1E9BHfjkFrXaikFrzn6Cj5JueSsPB2XbB6VoHw+1dhKUBrU46FWp+9Q+MQ/AgjPJwvA9B32
WtZ3eUTzxLYodQ9iZEi/9ZGMURFn+iISnCJaozD0gla3W4MRthUM1kFqJTqJCtwqE2aN3D1y4zfX
qRb0uzSIyQbzkfkPBJ9npJl+z8WA1E6LOpAQKYGTFVaU2WVjkpHNQnnbdYGwy2ZjcTokYCCaBUaI
jNQwP5Y1WxhocvCiavgVBIue3A6WhB6bXFIoxU3R34RaVOoOIobRkR7QqSej9Ra1Me9UhelZlIZ/
uGyC73Mm/Vs8c0Ak1iq3qiMvKYNOFf+yx5shblh6JqP/LJyEad4xVr41x0sOxNJfSJxNnA1rWcqx
SKeRviJxRk91sh1FeLBTbWGfecWT/vD57bPCbD5AY9ZoHOs6dH2QTVuFAsaVAWPLXPY68S6A1AYY
dKEykkLn8zh/Xx0f46yrfnd1oDATAFxkbjOq8xUl7eMsBLcDjM0WeYnPQ21Uff/1pjAU0EUgKqaJ
scLHWEWXxaY8aJLXlkCSs6xXPFlI4rukKNLvCvUr1VRdrio2a200jHdLG+vXAPd/oIOmPVjNVN2q
vbpAtBnM174GoAlOYlW3hTeoa/LiwNK5ZNm9EbL412/NMWvIYNBQ09Y3T0gxhTaRIp4QGZun7Gi3
Sg7y4qbbupITOuVtBGbz1+eP6uxmex90+6haS6HnTVDpsXMZmO4Cv/0+OfIu8ygFLiQQF6NthGS7
cFoqWSca2oLKI4BXPEJMF1YBursuLujehdWtn8p2c79f3QZjpqgoOHN7yDxKe7V6K/cqjQRbJFq8
uyR3en514PcYiqjACI1NHpfEZkDdFcueEtIGsUembM90fCUPkBXYijRQbLFAB99eFOU3IGzxR0fH
/jkGOgv5qdWW28+Xv2Zjf60eVxGYspauSFtV2FJUejWSQ9krMFUUmVgKy66JQCnVEHoUwf482rmD
BHzkf0fbPGuxZtapKBxbqemIbfsVvUzBSC94pb0pIm/XBIiPhFmTNQVV84+fdpUnEjA6ooyOtJO+
LAfBg+Dia87sUnAchS+fL+qjgsTbN4k2uQEcctWlQPT8Y7gBLw/BSglnLUK9R9dIzJxpSqRvLWgh
uwbQ+wW1vMZr9OL188jnzss35VwDjR8JCYuPkSUEk615KGhEj2BP7WXSvy1GHnuCPjwIloaa4+fx
pHPfCs49igzJEjUhbX0U7w5oWsNVmqUNu9UeXNFrneUg+8Ze8eJddMFGav3Mty/xfagNHHNs0zlc
ZT29tihvGoqBXg0vXNZnNwqGDaqoSdrqKbJZzljM1qivH2N0jc2NoxzCY2dTYj2g/+qEbnLhzjm3
JF2UQE5KIBN0a/O64KRmkZgakkelt9LHbSnyL7yg9SjePDXQwfj/AFxTFFHb3A/gd5RQwiHKk25F
By3QXfaIevN86N3Axl7Ol8YLx/X6Gj4LuLkbUhPihDYTsChrRLtLZ1S+qYMvd9YuLu5RdbKQAL+w
yHURf8VcMxFZQcabZfLf3+3CJokzxKNUyUv8wZXclMbL3nLAuOzyXR9fvCHOvDaVpjWoZ0WXVXXr
x5aR145Jq0heOPDalhfRuLSg9Rf+a0F8yFRwqL2L8uYEaeG5wssN3hbkF4+R+5L74nW1v/RNnbt9
AFP/E2izA6VEb+FhEUg8Dj5d+cjt7MmpfcmLvPDxkufn+tM+W9bm81KWIItoW/PDa3bDiCGgdpXm
90sko7DXXDibzlwtH5a2OS8qExQbSpOSFwMUybNf8fTYhX8+33kXFrTdeHSVDZmZs8SIAmhrnwO2
P6jKfomPVvbweahzR60my+tpgcW6bOqbqzITh9lUukH0lNveCw9g7VGpsBcnOmDOesnz6MwW/xBs
swERwVTiXiHYJFf1PYIZw0OtNu7nSzobBOVxC50aWs/b1KfH2QxIbC8Cs701gcO7QBfHCzE2Hg9v
lzHHwj9BNoVRrPcC3XFWwhRMuFb3kwsIvraHQ+oUf4oZroK+Yx7jU4JPd5+v78wOZJRk4YAgWdyR
WyUpTExNiPWFCLGSPjn4sAYuZBMz44VU8Hmos4/yXajNMV8hTNGNcyl6ArDaQbLcGmbX5yHOb8B3
MTYnO4ARwJxyTgzruObFaxYuGvvBa780+0uW0ueuYo0ak7IZuoeG9tLHM31BHQHOdiZ66p6efA6K
/RUw2+8BHSYXMp/uLPABLhwZ554iTToyX0p1magfY5qz2TNxjMhjNPDATZbLP0QEdC7o+53bFmwG
RTeQXlEsdfOuYhpvuT5WolfK7Q19Qzkc7hcYmZ+/rktRNm+rEGba0EhvI2oj2uDhZPBSzGE/D3L2
LanrKgAmmyqknI9PDNB7DLRWXC+qKfJkbznobixfl37pom4qOoJ76R2dDUkab5mMpzgGtzlaOcf6
wjxWekvmwyswAvvkud9Jjr5DBfvhkvvq2XgkaRoe6uT0hrzZiNrUZvnU9KS4TJEhOY1PiRvvoTkM
HvX1rnm6uPXXDbC5JjGNZNdLlCwMFtdt+i6dSXpomYNJROGgHutjeAyvmSHYmoO1xMUc9Ey+hiGa
LK/ENh1LoM2eV9BZSfo4Q9BikOxmViHEh05XP9IPQQxRskeGzu10waT1zL3Jsuhmrl0Lqr/NtjFR
Baoi2t8eXdITJAkmJHGDJQWoh1E2b5gMfP18o64/cPNIsTqRYOTQLWaVm/sMBXujVqJ49sDfRrci
hCW3i9rQsfJa28+U2l65MMMSKvmiBfSZtwkLEKfCN8tCa3uQRRC9UTwldOQ3Pla8bu6s13bwrdsX
zqWK4sw6PwTbPFgJ6lBgGQQTG/UlUK3fi4h+VoYpUCTLpy7Mv8xF9R8cNSaHAH/JyCmiL/txv+oL
sgwt+v9QDOvbuIOCEMzXDAYvnJtnNs3qWwnDkfcI4XITZik1PUEEhJ3at2hWVSjqz1Hx3cqzO3Qj
n/DoubBLzzXXLBEgJzMtpm0oZ3xcWFfUCNyMWGkMO2ShnGQnCocFSR5en+gmXvsr3hXC4fOdeu68
+RB0cz3kEVPiaiIoiHc6uagQeMgwO42HTp3HdOTCUz1z530It3mqQ9rDeQc2ieEighoxRn+YRKkX
LqONpO1bFvYhyuZImxqJo6AmSp4dlHRy5uQZx/NAAjbvzHN4U4SVOy4vFx7lmU/vQ9TN2cY4A6GS
nqiNO3uSG3vZQn3Tu6tPt6U52oXb8MyV+yHc5pCBXzMHvUE4Y77DTNFBFIIOXe99vir5zIn9Iczm
QkLXDxK/QpjOHdmVHF0A8ezwCORN85Lb5HvrhPS3wIADFaQZQ+HoAJx2yj9kAoqNZsjgXzp31qVt
ztcPv9Pm3JlrlKmMVGDpjbBTsesSDdAXMVoIj5+v/lzFatGeWb0EGStjg/3xm5yroOqgHv7r85Bc
7uRn1R8oWfMdZmiX1nX2lb6LtllXPMSzKPdEG2CuKMkRTBxohPzC53EpyqZUtQqzEFGRGL1Uka/T
5VsWHXFcuNDYfbtU/3pHwAXwzuWax57345NrDOTFhvXJ6afBVXaFG3rNYYp3a6fEtK0jTsCH8cqq
bLirl/bsmYYGZPh/Ym9OGRi1qpyusaedtGtt/K283IvugF460U68M33cQn721/0j6JqxdS512c8e
cu/Cb44fAPSZaKwHQYB+TJH6Abi/C/vyzO30YYXrO36XtFmmGOtSs+6UXXSnf21P0IuRlPfRm3ww
vMUR9tFhuMdJob90YZw95d4tbnPsMGCMg2i9pUZnLW6xEgDYsEfnap/vMtW+OHK6FG/zBcIGi+lD
EG8l/UeOdChUH39sl/U9QSa99AleerCbTxC3sBgmLA+2GMwnJDavjPG7lrlilyGQLl96mOtG/Owj
2XyKbRfUxTyuG/VFdNCY0dzyVXdHmgQZYkmDDdrywq3xlntuQ66zApGOIjnxtguMFJ+JWAjPkw6F
tNMxo9znmhu5hrM4UmYr3mPxoxi95OlSKXXuq3gfePNkS1MVhAG4sRejWzcohySf/AtfxbmT7X2I
zeNMUEEwrInHSRV/g1zA2lK/x13hxbQVJ3dRU7ucA3++LHy0P36Jgap2WNsQ02jcRkJnVx92ny/r
3G33z6qMrUy9HINAKBQizP2vxuoOfXGS5taTy+D+80Dn9v77QJsjW0LYLyYl5mIoOsFvZzTt4DDd
F0Pv0raFECP8+jzg2ZVJyuoRu5piKpuMd9YztS7Wb1tud02CGlp2lSPdpF7qcJ99R+/ibBbWI36F
lCJxoMJAmLEZj9qfr+RcBJmBqsYwx4LssIkwKaOILB8monNU34oKwsOLsf9/C7G51AJoBrmMHRPT
NrhDNkJeuEbIq7v3fxAHawT6UqKs0f79uKFlrHBakLDYLkAjSiBmmMWl7/TcRsPn4b9DbN572Al5
GoqEMJ/wBj7y0eyC8Vg9SzfwpMEweAhdeRGFD2Sm/kLwv88IGkSr2T0jybXJsr7JdzdnDmvaUADZ
emjYeljnDgjlG/q/n4F8jLK5n9HotlJDJop4RPTUqZ1xj0wqk2AoxsfcXzyZio5Z0Y3iQzD/T5ao
0oRmBrdqymyu6GlaeUKqung9TvNC51uQCq34Ugry991FF45SV8UpgTn3VggIi8Oqn4OWB/lzcOMD
Y25HYg6m7XEmsBE5dD/flmcSyo/xNi+uRsdUAx+OtNC+8xESB07s9/uSYjUkIZicFYCiPvcH8IkX
e2TrxfHx0vwYe/M6eQ7dqja7kIQItzN/z38O/nL1hnvJ7GfwdTAb9wotM9SmL658PTw20Wnqr/pN
koom1PZJg5WTYrGl3a7cSjtrN1yh7OyuI1U0Ml3twhjh75NMwwqGEcZb3s7U8eP3schiCeYoFT20
mzXhCnfpC+fL9kWuklar1QyTU7qq9FbWh/3uC0RzUa77IZA9WC7fM6uMoetA1UUtzq3GtHDyHs46
srhzrd63Fjqqi0ojYmkSt26BrZuoWctW+FzFiADXuVI5Y2WoX9922//XJvsfnMWfaJM1+f/+X0X8
ihRZ0cXd7P/+n+sf+Jcumar/F++M3qLK+amyRzi2/68umfJfCFppKypD1zlS157cP7pk6JGpvGfk
u+nXrQ2of3TJuPS5YJi5gKhXNOvf0SUz32CA7z8TnVNd5caz1q6ghXbOx32FEnU3C0aPZ3JTQNlv
qwhVm2a4RYACd0JwtqlrmM1vmJyr7ECRJPtKsuJvZSXkt3o5o5eFt8Zyj8FWfShiObyt8Sk/lvWs
F04Vo7KtViPkhpVhEzUSggwr6yZ/I+Dk1WS4KZrnp2rl57QBENL4jbQjws7/wV1HodvirAQfCX7p
vDJ9ENhS/iDlDYrAgDwVdjCCdDgle9DMst2gVvOghStzqELRGFtd60p6IxbJc5Zf69pwUlfWkfRG
QCpWLlIv5QYOavCTJpAZtlxV4XW4speWlccUQ2gy3qhNUZPKV6bRid86eRo80YxuZqhQetp+K6BG
Nbp+nFauFIdtZXe4C+A+QZaxCGOHV9rKrsrfiFYMlA7TG/tKMKf8jjkCnKwF2adbwLUwtWJzavCf
WPlbTJkp9OF0gRxG/3WleUGEVuxmpX4J8ticqpUcNoBcP3LdzFACw2QXdm17J3TQyRpZg1kWrySz
AGK+37wxz5ZM0F1zpaOFI8S0aqWomRoao6EIbS1ESFHC5HW1RltpbeFKcIOUlJ6S0vLSlfyG+SlW
A2+MOACUKztOFbMn2HLVnn81nUyCrFashLqhMesTrqj45K50O03GkFZNxxNGmPkR3DQlzUrPE6qu
ruBJdhlmB29cvrkfqR4Loz6heUnWFsjtU79yAMdQjo7YphXP6coQzN7IghAjuz18QgkXYLiEBhRX
eMUrwVB/4xqurEP64oyE3qiIKlLZT5IQSLdpURuDm79RF/M3GuO4Mhr7lduYRJV5i8jWcoUTSvFg
vJEg0Z2sVTt9I0fGK08yigajtnMhBFm18ihxVoMpDOj0JwA9qJZBCy22VhP0MlcmZl/VDey0fxE0
w8Vy8XMGoWspjfIT6djkOcZ+A6bnSvrEMhmZJfSZDyPkEtRCVnooFgpUoBCcIY2qZfeUA3V3MS+E
gbQSTDF9BOSgrLTTeCWgJmY93k0rKRVy3MRWmPBXXSmryUpepWCBxzqvlNZqJbc2bzzXfK4MKpeV
/aq9MWFRChGOzUqPXTTEiXFo1oevhaSH1y1DGWjMCwxbg9TdVlbWrfRGwC3GZXGVN1buys8dVqau
uHJ2FQBvD9nK4zXDUv4zvpF7kTfQnB7s/cFQQvVnJgeqb7xRg3U2N4zVlTGsVhbcWjjEiFfUN005
9gwxLB0WFlzjAv8PH4nA1GvmKjuhD2N+C4MIsGsBTzkeV0p5NWqwlwWIc8jL5MHPug5nGY+jbPgh
rZTncAmzfbrSoM1W/z/snddy5EqWZb8IbdDiNRACEQxqlcwXGJlkQgPuEA7x9b3A6hq7ycrJtJ7n
ebl2y8qqwIBwP37O3nsFz2US5wdCfjFJs3yhu1mt07LSYkLCsFOTfc0w7tNjbdsxwEx9tV4bqwnb
tyd5iTOvesMGxllgIrxpF1tyvlsmLzgs1qwuPAOv20xWGagabN7Gp+ObLR73d+2QaCVXS7i1msPT
1SbOrHgI5WodF58u8op1ZUPAaXBKV5M5UeIexFOM592nB91d7eiDyNNbf7WoY4hLD0VL7B3inmYr
Sq3bJ1h+VidktWvjWr20Y9+/6av5fUplBqiGpCt/tcZPhba65LNW7gjmac+V1iGGI33/Xq3G+qE1
yLn+dNvLUj5zEB9OyThNW0Pk12Uc+A/QbeZtn48jyFms+2qm8FtWO3+Sj3RTOEpsF1KXI5HUF4s1
6JuiqJ1jusYBEJOjv0jPabbxGhagfeYGfFpBu5LPO6iCUB8N/9zgB3wJtHm+jH1vDxLSOFtBEZCt
p8yjNRPn5A/jXawbRMY1u9rT3W/upNs4et1vhkjw7Ncqfyusg03iX2MEO71HaFXXS+jr0tvWmOKu
Z5beXZrUWEsq8DbEFRClnh0l+VebwO4vy6FEAm/PGFSDXRNPPzWxjlI+Ym/cenpNC3Uqbk3HDNcQ
9sKzj9MaLNE6/bm0nBAGtsv/ill5k5LuLuyPxuZfNAjP29hUT50qsWu3xFGsMK5Ze20LgnQ83d81
ZGgAKahJp3gyRQqHGk6FLSdCNhK8nhzdgB/zCVnlXT7+cHL33dHIB3SWfF9V5Qh25xCXznU3Sk5b
nG6JMSE/356PRW5vFzKvHeBHpuKUQmy76yYsv93escCzWi7kkcx4Hnr/kr7HDzlmB5cRYGgTHswp
UsdNax7M2Tzriohpu433DO+BWMT6kcCgajOyxqBT35oFLhv50xtXBEqS4wmrtothb+qsIB+ctLyM
MJG03/bEoE8lBFwtfkaX95jja0ezxMqVNXTGYdoOlnYz4+K/rLW7NV2oYs9Yk5R9n01I+UZ8o1VV
H5qKfJFWJVHem/vCmxSGfEIuOlj0WxK+gWvG1Q/I2RtTviilFpIuSbTuXSI6iwDTQWHmd97KrZkJ
bw905lU6RkuAzo+KrWxD6PO+UiSct+NV6osrB1793k0J5CMdYwMr5QdayNCfb0lhdPeEfNQRVtLH
2vUeCqsyrwqd7HWzCx7pdPrvCS65hFy80KvUs+Gx9zMqTw9eEfT3MjG3eisPbm6BQmrJgD0LZ/o5
QVc9xJbmX6At3VREVxxsCTrXqWJ2iwkrAO/dPtBT61xJHRtqMWdAjNp0OJhZd5bQES6bJFVhrcM/
rkRK7Jouq0Nl+ISITi2PwtL1g+pG56ML/Pk1m+0L2fZ9qDxI4gbB1ZfKXQGmUyfAmpslfDBW14+W
qMtAz35a+NWdDVJ7JBq1vKb+OXdZvHzT/QYOwmhu/bI7e9PiIoalnJRDokMs6nqQHxiKNTodJLVf
VU5m7eA9kM+m5vbQtrUWaqRfPU46amr4vkVzymMToNAy2CMJbz3PpEmvPb3RI7fszRsDDMKl5QXq
owVvfBfXDhnY7dCtqX3s/BVbAnAZvzo3mm6RmD7ND+CepNiZCuCTCABWEDG3hML1FCEosY08eMqu
7FFBZ5kLO7RbD+C0QY4+7J1cfYzAVFZ4Do1qudxIvi9ivs3auGoCCACeEPlp9GMDKFgch0LWsGpG
3XyGjFScyUTLb2qKpy0BfP2VoGre9RqB5MLBQ+k1OWkiNGm+VbwH3wfyXS6mmbUg8Ozhwu8htowm
r908F6+xNcFdIM8zQnOhQRjH7OT071VSR74bD+EgjCdf1Ic8JTyBM+WSPTeZe/KXnzHUFss3cQGS
sEAAOtxgk9iOoTqT7BWZeXIZm8j0MOiF8OcPPliOQvMf+kp9NGTFHRsjJZDOHl9aO85oX/YkEd7M
BtGALpWRauZDJdO621hzkW9b4jcO7Qj1LPYX/xizv63JmUS7jYW6docKXsWiQrOXVIKqt3ZJsIAZ
bpORqL8p+das785YLclO5Q2Gx8m5Af8MKtomY0gHFQgrp9EeVFzm8QYabfKuQ33awcSGZuASMUqP
qxBR61beziFx9YYNrLqQ+kAoroenPx57D2odZ7+obmcDGjLJamntFR/9MlD9EaWnoB/o7etiTQm/
wjbH55wP4zUWRkIUiNXYp8VpfHdHxAbsnEkseDHT5MpyaLuPY83fafAx8u00AIpVQMrXkpI4XPRL
doX51qQW1K2oLE1Ca6H83Pi97i7kLRALtmEZJo2Dd+CJRJL81RqSeuEWQ7fKp5TkgbwiN9KiBCBL
y9cPudWmcN0Mq9o3YMuixhS0bvokOGWlrM8ouLMoiAcREUUXPBVN3n/Uo0JyAaUsklONSb0Mur2o
huwofKP/MBYtuRhFFd9YACw3jZsYxFHEtjxjly8P7mouNVababEaTuXofrOUeWBUNmFatMADOGO5
WiRbn5ZjPn5Tjdvcaboxkuqxmlr5Eo270Ri0DTFBy+vyaX9tC8+6SldPLGpPHPR2oZ47AFh7rcU7
2+cq3sefhtpK1WqfrS5braciLEVGHWGDGUO1KNrQS8vnwQ3I3hV4dTV/te02q4OX6D2aZe2/jL2r
xxeYpzjNq+839Sv93YsHAgH0fmBauzqEq8XBLBy3iXZFjkMDGSa25x2W4/hUTeWlO3viw8RybK/e
46V1MIh9+pFXZ3K2epS7tsa//2lcXghz2Garmxkep/YQrA5nuOpeqHvJcqhj33kpQQ/hd+/L27oc
zDW3K9uxeg6P+ad5evg0UsML5sP+tFfHq9M6+DRdB6v/uvq0Yvtjnd+6nwZt1Ka7/NO0DdOIDsHq
5C5WT3cz9U5krT5v8Wn5bj7t39yo/ntqio9CH8wbuVrF6YXKy2C1j5O7mr8Aq8ZTXgs7O6nVaO76
zrydwLSYrfP/O1L/bjCZtIT+7y2pzWudlK/vH136z6bU+r/5V1cqMP/L9XBZ6QwU8NAQ//vvrpTv
/5eOI4rek60j+Sb4/v90pUxaWbgvdUR66EhNd9V1/E9XyoQK7NE6932HhhYp+/+bptSXvjETDsOn
OY4KEEHef7akHCJXxpImVFT0w4DbrrIgXSzajZl2uJhlA6WR7cy+wpcn33BAd4d/3KqbfzW/fsmV
XxvT/+iJ8QeQ1E9D95M+zj+/DHOKUeF/5pAZxUOd4N6ezMeh07LvJCRWW2BAC+70NrUvhCnBY8jh
IKva6cNkIkk4VH1n3HvuMB18Yvq+jbNVJn/p6n+ZAH7+favNAF0yti6cQ7/27LKGCA26ATKSfkpA
XFWrbedMbuSXiilQUmt/6W5/uZ69iq153owQ4RfYsBV/vV6VmLObagHjiryxSTaayZJLLS8kYbA8
JBYIqD8/AN6jf95/DJaIMVerpb+2Pknk+/V6tWWwoMNCieYY/rBtdPGDrdLqSKxRfjn7qU4pVMZ/
6bB/eeifF11HXIaPQSmgkf/rRc3O57TY2EnUS4dMp7JIKbNca0Mu4N/MUF9e8PVStFwx4wGkwDzk
fpkWkI01L4ITdkQiXn5mWowjFxgl+UtFsW/RBUEH8rrD57+lvj4+/vn2fnUJrO+P76B2hdTg00b+
ajjTiG6mXBo60pJ4izY24aqIiGcUljt2KPsubWR+l8NMJCiDiF/f7GMSL735PDUFlIA//zXml6ft
Oza7+eeCw7DZwGny640nZLFpNZL0IwWiiqCLNglI0/XM7iSRllELYG09KxE037JBvLtZ3R+60aU0
KWdO60Psp3e4lvTvdmOCsbGmNoEjZmX2U9KTv9/O6STg63kGBXpvEDU5IuWgng+yM9AH7Vil/gg3
MynNfayAcnjEuf/F3PrpMfrngrL+xAD7IB/t+ti/PnDR90YDR7CiLB195HC17Kxt34vpsWxdAiE9
MT01gaSUn0mCutJLUVBMVcm5HWzIs7HTH0nI6d6U4Wg3JJSV96Uz6N+nYHZpi+crh84QLz7cxiPh
Uvm7ZZQ9/OfefB0WjXbLRBNMJ49JWU82gc1U0fUCCLlSsMyToLz/8xP9Mgz7fKBE7NOFX83JGPV/
faCaGmPgS2kZLcNCfNxgF2E3O1r456t8WZTWqxjMpIkdslwCYN0vAzGfoLxhYlmJOIAl37SUNwdG
xVG1i/Phr/jRP1/uy/Lwr8sxgVv3JazQ5pfpuzd1Ml1aLmdVTXJZQLrkD5vCwJrUX1b333wPrEPr
Dssr45Ia8Ovtq6YV3NR1ZQTuL7ksOXQ+5q5e3mNU7k6DlZX3lZFmd3/+eV+WpM+fh/faRbiNGUr/
FLT+Y7zI0DHQy76uon5NoKdb53MaLSRfIuE5hgUJz7WegEuJl6Iv+YhaR/vbA/3dHXYw2ROUZJOL
HawP/B9/gjauB2R9PW81nkaVqze8N0OdzaFJ3+IvTuXfvD08SXA4zLwIN/lqNlBWTrRWkbSR0Lzy
3s5GNs5s9A4Nm9smLfv+x5/v79f57XqDMVHgM2Op47U1v3wUxDbmmQyqJtKlXJbQVp6DadlrGAzZ
fUPratGK5cbw6FOlJCySIQMv5DzjTSPVN838/Ngw8biEPNO9DW47vFWmUHQwR+gcY+Zq59juxcuf
/+jfPhGs+DZyVL60r7NB0t4K16SBFc0Z7a1CYyOMvbK+CBJbPvz5Ur976Tlhr6Wjwe9w1zXlHw+/
Jl63k/wkdt82vjTMzrgcumkEny59mK9FfZFayo3+fNHf/D7irmx8jWQkuoSk/HpRgAuQAcmZjiYS
ZvaeVceX89gBDnNi7S8+hd98XxbnHATRkL4plb8+/nSW5QJHOIp7Qo/2lZvn58oieVzZsrsdemM+
Qh7uk9AZGuc8+lXylxf+d791lWNTpDNa9r9Gpwz64o1rwEJU2clAUCi/0JhFcD1kTfAXu8L6W77s
dhZDZZvh9eqM+lpJUQ+662JZRTZ71mmqre7UoUTIiInCNJSYnQcNoVm6kyb/+kh/c5/xf5HYhpWI
ysr+8h5JHwqlM7oiwlanDhZNprtUzhDCQWPEl/kys3Zlozkxe6GjjMoZbvj/w/rtcX7wHCbqxn88
akagsVK+IyI71d0owct4HPsYK2HW3VaJZjib0iz/VqL/5vGyYuIH5njm6mTN/Poq+5Zn6bJj8Uxy
O7iKicaizWbKKqWfFOd/qc/Xm/jlAeOWNT2d8tH1OBT8ejFBQb6GYzaRpFa7yqr2UXV/PXT85iLm
eg7ASMSiALft14tUDEWdpUpZEZIJgCV41iDfgJj6Wz7Gb+4cM1PSHXhj+VVf71zZLQoo8iiiyZX2
U5F1HYGgQp9CVVi1+Mu78ZtPw2QvpYSHVccJ88uPYmhZqGnq24gK3TxUaZCZzA+oaBeazBepJrWb
GARiFo6a+/rnxe539xP3Jy5Qfiwy5vXL+ccKq5HBafVT3UZl4UIFUvablrPr/fkiv1nGcSgGvPxG
4P3nHh4wJfAm3as+e4RXxHxZT0sydaekHzN4ZUyINlmQ/K14+c1mzrce2Li/CFRh8vDrTyOYdUpJ
SKgicOn2E01T7cYnW/DBt5o8Ql/yty987Zt8/QAsGhMYg9k9AsrBXy+YOC7DocVtotyymNVOsyJP
Lc+09Ccfg/fIwhBomyEIxsdF+PFNUI8BUBJI7WrDlF/+FLZR3o+5ySmgrWfvgALCIpNqTN8cm3nt
vnD6EQBPg32O3PXA2llkxEWNNLsHChfx/OeH9psvAAHuiihn70V29GVvsly96+1abyJTIDaHXe9a
W0/G2jOQZPUXh8tvrrUujGwM5ClhR1r/+3+8hbiFhQ8bieLW1ZJtb4zLfmk1OpDr0fd//bPQVrED
GT6KkE8N1T8vNRNmXM/ofqLPA3anI4DQ4dlvGdbn0Z8v9elo+nVFtDna0TVixXdR4ny5hSDWtFGf
Yj6uKeFE3bvE0/uGK8hNLPXv0IpIUbVbp1mu+xLayWaYffddT4vyvtPo8ocl79nN7Kvl3HuierSX
iYxTHgkKk0Zr3v7815rrZvDlr2UNotLGDMqi9zWmQtpz58wp/a0KXcSFGC3xWnqldhbdBMZiJHb3
bdDT9qF3JOqFAl58iLwRIgQ8rut8wXycGnp/25JIHVYwsu+aEi4OiZXdySXG/Xb06+nAgGhgguPC
eoMEu/nzT/hqVqSc5oDJDk9Bw9H6P8oZA1kSBStTCpRLJFYOTSDC3Aal6QB1Z6ipOVdandLB6FME
34nxNpf5cvzLH8FN++VO0rSgniOODpFegDmSeKBfX2e/bmaRJUYTeX3rl2HeSqzLY223RtjmYpfl
2nDtsTptiH548nKg3hs0M/rWmdLsp1k0T1Pb5JKsXGa5w6RlfAx5v02KhjzOuc1DR0/dC5Q/16pu
CfnMGIckzkEbnTdYGjiy1QXNm23bqTuZJq/1nD663vp6WdMxqYJDFkAnlrDEN268IsSLC70uQ1iH
oR4M2ywQkZLpzk7ra2G058QFBSDmR32qQhV8Nyd9q5VdVBf57QzNZfSC5dgQ+Ipa54Vwargsy/VM
EwOqZu0e/dzziMUcaKXMx6WVT7624oHdUDj+uTOzEPrGsc/00MpJwuvlHh7wUXXVxxAj8K7ag93l
UJjTneOpFwt+DynjoUPzIi0b+jcFVk1tpzEd2pQFFl+405NTRfrYJTuUBegIFHKyvLcwxzvfByIr
4RgGD7Yeb4v6xkoYEnFcWkrokATdXmGBTqIabdvspHd2G2SbuqxfaujcExRi8i/fLI9QFbz29Lu/
0dLYClPfe86ZfPr3rNK4icmDnNUxtc0rAffDkNdwoi+U376ghUQCQHprXI6bdiwOWh4g281CQ4No
k8S7YZkvWm0qtouSm7F3TqIWh0zejeKi051vyn23F5toTM+59hFltvO73WgdekCjA6lmnlyhf/jD
z8W0TkM3b1hQcconhxK5BxCOo5c7O7fuLrKAaTvhlk/CAFkT0FFc0AwSUupxuCxOhjTuyqGPvDKT
O9UkD6Z097zFGw0TgYViBQwFhC7dWsKkUNzXWV2Xg/uY8DqXHlYn+GF9JSCdF8dqWfZAHn70Sbl3
NEXm6xRfAewBDeQ+iqJ7N1MSFnNPhvjc7YPnABxzmWpV3Yumo7MH70Wwgf4d7t4V6ihOv7F2sMVV
116MCT138IwBs38t1460fcLUcs5LR4hPzTZbuxdJ715aU7Cpm3EKEYeeZMto1KLwVcEjms0wzu17
fyITXSvry6Dpmm0BomLlqG+8LNshVHuxi+YHre9LJdKLWnTbvgwgIKwpr1526TQ2+bQVljMDrD3L
5GO+yHt9rG6NoPuxGPLASNII+/iD+WMoCFszer7tH5lRXNhOsRUqf8r1bzVMkoLPJMunw5ypp6CD
UBV0b8QsgI21Zcjw+yeiw2PcGBtLa94RKJ1NUIxVy02YiKVR7U5TatVx+RfDPJzTQUXJGtdetG1I
q7q9UOhbS6u/tF3zMai97dQ4D0TRWggtUFysK0gg+f8wD3mJcU1TdzW74qYi/LcXgK91n/Rd4Ei2
f9TpyepDerdwA4UsLkrWETKc4cHlctyiixEv1pz2EKYa1DwkUNB2pGoW6ITaWFyWqfNi1u7GA8Na
g08g1eAuswHbbNwcEtdM4lNi7ToXrzAp/QS/+9QetMU3QcBEunfd+9JD+CPn5qpqxZsiavnJh0LE
iX4v9eDVq9UZrcad7Jpbupmu12thBb8NUQ9OdaW8Q21Nq8jxXM9LFSY9S5A2JNd1wbl/U9jvlWY8
MPO8clL+YJFEixMNUireqAI4XJdsqJc3mUhv9eLdaPIV3vStC1Zs/ETcUs+k2/tG8mgYB2Ttz82P
ZqEAaJBDrvjFNjSt1Hl2Fs84zqYdi4PfXIi2La+RIdT7QPbIjqtOInWonHinl133kCgEzCw4iQks
nQN0OHeeJJOUwGe0WWPfvDlpmWvbJgbL1eM549O3E+LNcu8E59F7NOxebaDdoTu2ketqcopi0+h2
kzQAb6GvLu+zMtHefYEaEXRmqT68brlbivqnbuAk6Mju3aVkamYzOidULYlJV3VYXvWp1Y5OjmSu
LxrvqlxNOs2sxIOztO9BzBdiiUCP6C2jFSSrwX7kEwXKYZWpezSDTl1KX1uGAzm06DhYZq+TVJYR
GFBRbsY61h4koTHfZlOaDmj6DKSZM2k/HbMTOz/oWQx12LH92cnK4CGTVnxdl11J6WLXZHL7rS9C
0Qtn38MKWnbagnQtH0SGANdT/WVTctCiER2r10Bahb5XDJ7DSYzfu2Zy3uaFi296p5pfWmDKxy4n
4x9bfFccBmg8CNZa19nVY4foq6/Lnv68eqGMRiI29dORcYt1LqtSPAWJGkDCDP2lWwcE1BZmIXhG
Y/pa2fF95/HBVyXAktpeAntvglmD5KYZE+I7JIX5VAYtkrJlAK8QrLq4MiubfarDm5rmrNiaiwlB
rNGbG03W3TnjMPecucWMAizOThDqmqNm1URQVGAC56CCB1WTv/3i2lp7XLp17dFc9tNRffOEiyCp
0tITwrH3vFXOPu4nK6pci94MYCh7al69vq+imkPBfQ8l7sHJPYtsf/qRg9lMFrnPlbqqBt0ukI5b
6a5DpQsYWZpvdK+629QqJIQuuzgx1TGPCfEDqK4NbbfQ1AT3Aeegyh+WWOXbIRv7k+faAN5cDeV3
nZvLxjWWEXEj2pisI34Vy+0kuUkuDNw9dCRSmg25wn5z7OhJyiANM4AaBuKOJ0G4tQd9Eomd3sOZ
CLoy5DxzMHrNf5vgINH1sv09kfILasyY4Mg6NQAEIjsEXZ6ch0VCHvBSdZmmlkUSTFaqbeIGxnEB
+OmRwa37F5ZtamGd2QMSVsf/jhiWuh1117YWwwB9EEzksaII1DYsvtqTP6eX/RIvzy2CnMM0ZcZH
htLpZ5w4yaOmu83bIm+hw5oc+SiiD0YwJPsYlMT1tMTi7NVZqrNg9JkX0vxqQseV/GdvzFDJVCwu
UC6uCGbR30SbTVGdJtNppEa+g5qQUA5p5k6VY32cxbScbAXtMWidlVgkDGrHXpkfyKl00EtDvO30
qd87tfnckayVRFCfGYO2U48PVKUAyRGvjuS6JILb1TRioCaR3mM8asBgCzp+SY3RYufMTl3t6aSo
aOrN+YePnxRtzcTBthh1WSKsUQhIMRIkoKpm63rG7Uo8RmVPtzUsjGcwrEZEloy5nbxBiZvMqjVK
Wzlpb0Y+Ax7STcgimaqeRMpuOOm4oGTLu7a11TKBS4rbAnnwaHWhqgvoJXWW72KK7MjmXHtygrh7
0BwcAxvp4L7iJTbFjVNbqRbOqTKgRFSxvU/0vmA37xZ4mc4IXHLP0Tg4T1VQ7fVhoYrGbvLgiIBS
iedcHHl4ptyDalOHpKiqd5e+1T3IOuutq39OY4F4AEjAB2Mqa+dl3kUxnnsWyBWQ69x2Fovv5MVE
LSzQRUsiEe6lUQUXfT/4Gy9xa4R6o2IxTy0Zv7pkRVz3Iq8Bbip56oWtxRvP0Ydv7lghKq/IYHMU
kJQ2KaNqynXEsFaxt1o26jnwiNqVq3hUyWHvaeYAVYOATvrzw3YqlbY3Ktc+yrlfdxCOk99HBCUA
HpjU3GfdEBTfSi2nWPbMPjLssdrx4otqI/v5w9HEQJR6aR9naAIvDqeSA1qF/NYUTnvofE/cl6aD
PtrT0vfZrpcnMQJYl7I+9KZZ3g540zoM3BtdG0d4Amt9mJpATDYpkZtdOBQ5vzSm0/pil7Z9OfhO
cqqsgcg5BEpAxc05PTqzpY8bwTgvh8lk9RfCbrOHuqoNFPEYM85rtXCNU6ltTkPvOHjrkCWQ9TYR
szWlZXK72HkWWu3g7mC9srM5gZnzJznZA+RkfR8n1vTQNppPuKMPDclBHuKZ4kqzFZwTTyQMPeus
9+8Xr3HnLfOtWIMpIPyH1Juq26aPBahHU0uzw9gbNCo6z/pI9TbZ26XV6ei8ZXZLKHW6LasUqaVI
GygZcyBwOlCicPfLs03e0czk+Q2GdHCcKkWgTWk76uCSLwxxQbXlWc1L957GmKPCRTjJssVBLhiH
j3TqtmB+idGmDgqrpKx/ltpgXAk3dR5VUGOI6g2VnFWZWViThFmymDY427vBFejVa3e4xZVlwv5r
mqOJXHYDKNm8mAPsCAmikSsxW+urPSwXbcXP1Ahul5tJYCXnuNBuYtt6hWbkhz6FOYC2Lma3tXRU
2G7J2UU61R02UnNnO6lACSLkcsGC9ZFaAWwAqpWLrk5k1OSqflVTwgvvgZ5sNHXs+wCGlC/VOaHm
5MxpldeUXCDhDX3G14aKXtjWW67G9llv0U7ny2B8yzpfi/rYezJwWYR+Ic0NAwX03anuWcdsCqhi
m4pUyjrII6TuBLCqkXj12tGibMS5Yxi1dY4pESBYNBULQuBSeJpgVh32fY0hPpRZmd6jqCASD8H1
5dLnRcJ/reo9ZiTruihS684qxuVKEzOtizHomQmtUCgRd/dQFWQfFjjQNsBkEUfps3/k3W+eUwxP
235s46cpl92tNjZ5G2aNB6Z4vUWdV8z0SvJh62VuG3ntmOys4hu7H6t4bSbGg20UCx0gwpg2zAJp
IhhJnV0mnYtGs05Oere8+qkJALfr/b3ZFXpk1A04iVEC79UQud5R4Px0tar5rpaac0jaPg/x1L54
bfBGW0GFs8caaLD+joWTcaQxvse609xYrAu7OqkW+GL9kzaCZ85NLbtNhwXGksiT+ZDIatpUJn4M
Y3DH7YDWmCKEHivJDtWl7nbBDrMxgFJZtRd+kDj7tCmDfRKPYdXl7dHmkHdJP+qA1dFEjGnNxr6S
S/Lc+lpyhOZ7Z1vVQzmnnBsQmZ84V87hBH77HFggOPkG+q2MQbhnxVrbTe4uMPkHxSa5qCJ7yWrX
PXHCtbdG68ZR7i/NVkK32ml5p+2ndqSt4GJWqTNIqCaYYArN9nLOB8hNbf8U6CB5C8sZTnqgC6TJ
RuyHhpHlBc6nLKDvEBO8amvuYz5XS70RmsSP5BkCdS9ulbCDbLoDyO1e5mVP2svSqAMqeY2QW4y+
jqo8nGBTdT3ljvgh6to9ePV0PzSxszfyRd+nQ1Y9D2OiDuNkT2RkjA8ymEzm/cJ5KrOsuGwTkNhd
MYIQ1IJgq2dRZtfzqdSFfjTLUb9qh14d8BYNkSETH9ynn22lJrrTwiHvx5hZBAm7OalXEr9cMPjT
I1aZIOT+i9ATNqY+kxSuOrW+ZxxWkYOWy67sR95wIyYIjOZ0W+ULXEAyu0qjpAXRa1l9FYw4q4rW
GXbmKO1rv7G8o5GWP4wu659wT9gRK7o6xS0EeSOHTmkPTvI2gm0m5rVOkcRYxRO9muG11dzmNsjc
7Jup9I0tHbIxK9+66Me426JRa8kNDtRJU0YdRFlNW7mxJ7GbhdXx7Mql2FSpqn/is8221iyAYS8H
2Hb5kumRbrbpVeCmMrQTNl1do+OlYXA6tTPVNFhBhTGm0bc8sjJMBaAc3+lxM47+weKe0iKCpxrD
3dnIrg+1rHB2DmSBvPBNis9p3mpz2e6rschDqwvE3VSUgHky1sKxKgB4I5TCBcDa43KGgV9eNZdu
MU0gMnzOzEFW1Hujl3KvIR1EJ51Y8camsCfoMS/U5Yy19sZzlXtBu77dz6618J66pxY3ZL0NrLG5
NjLHuK6pACONqg5m8YDPoLfifSeT5I4I9X7DBcZt7/vk62Y15ip/8iNsaAxmdUGvo5M6vqDlXDbZ
mz7r7lUpbXVbLfkVeGDWR215t2Wf44EpLv2sDjbmaJo/AZ3CyCYN6HbxnHIPOgYNeTZDHWyaxdzM
0+DARXWHx1iZ9Rnrx7xS8K56pb4zHhYo5PXnusBLoA1NuR1SU9uYwu3DTsdCQIZ4yVm2L24FonmG
th6whd54tUth0deL7eEE6yHjYC7jg25mKV/7VJDAEQdPowHAr8yzHwWWtbPsGF2FTb4QmpExB7dV
Px+cJa3eFbXVHq8ZQnhT5DdjjjvPNFlzPZ1iBUcRSpRQVtL+bqtCJ+iz1EjkM6tHreviC79zfTA9
EK2S2XDRkcTYhqZkvkYM+uYnAsDwkhnppk29t0IKiGhDbkRBatsP+O/mTV25YmvQO6fdUuXWJnNL
j+0jX757A0/LgKYLxjdLHpsgOBvFQFPaG5vD2E39VQmG6rECX8WG0hBXD3/wRBpBRkNn1unIm+6D
q+LD3IzdMbBT99AEqn3tB2hoejtdNaWcQq3m5cZTKm7dpIIcWcon0x7rM/5YEWag00PMSuR0wy/d
5x6GgMLNzHE/ud1wbuOmu5//m7PzWo4bWdLwu+w9TsCbiN29aIemlSEpd4PgaCR4VMEX8PT7tc7Z
HRKjZu9BxIRiREkwhaqsrMzf5B0KwxAO0GEsFKVLzA7yGyuakLeIk58zOqObHnbuHstYfTtPQ3mt
R7TYqIVJdeisxDxAep53WZkdhVENe+nT0jA1K8C7F5NffD/zo+nY809FRnqrRfgAjHN0p6VW92C5
OZW2meJNib7XrjU88acVxWJr1VpLdsDKCxLfwYXwZCSZgRQDq0t0/OylagwdW173eVLfd2gF3gyF
+hbkzY8kzbyD19BQGJ1mOuhzoIfBOJbXCvKDvSmkO/yg8WFgpR6L4SkLpuRz4WfNn079M2s8zpoO
1CYzoltA6a3ceuZcfo1Fne5My+2vm2G0r/NaDe+xEWYLGd2q25sRLqBRZviUO7vYDfUSg0Z1OsvL
JEY8N3KjjzHOptsongs8tKrsgd0VKxlZRbsszuNtJHMlNthdiEMhOlZSrs0TPtx1S8IocvktKkdF
ba2LqETlyR7vwYRhNaZrqFd/NJgjXDdjEIV5UdM2APQJF14F5SbJ9FvHCuLbURTZFuyaCA5NCmWK
E3qDI3rCCcPYkEYjTF85UmA7NzX5sHdrAd7CsSFlbI24wY4812o57lpzot5WgMbAZ2ycNxDkx0dK
xtVB0LS88vL8feJ41l7EpODJTEPHnnK6OjnUbV3M+RXwUZ2Nw5ef5lJMakMyq2JsbLPcguMWo1Pe
NbnCnbI34ElnibHv0/QjNSuaw1B5OjmRDnpeLkmjlbuz3Bn9FVoyB24z3uOoGIUQ4vt7HIlxgkhm
e1+gTmAAyt26dX7n9enzcPInse20O9J7Sg8Q2Pb17NYbA3br1VwH/c1oBdGxGO33zSgaqjQN6SeE
jCd9sAXufMrczFGfansxRuozfXLI/A4naaG79c8RzMOzYHv8kGnDRM09Qz+ZEmgI3du662lkfoGl
mBMWyLRhFpZm9kPGsYGHqP0tkLLcj0FlQocMnCtDz4srTzNuYuF8rloEkWCcyF1a435qUBcvbGs4
BpDCdk6N7E4Z+N3Xwe1dP5wgViFMYBN/28p2wtGLnAfKpvkO3iRuLbLo7xT45GsJF+eQmHbyjVp/
nG8QNKCy3A6SLkfU7j2Y+D9NP03vtaH2Q05aCDaQ8V33zNIbMgNxFNILjsgpa9umc+3rspx1ctjO
eqKkQInZF+ZNk7jtnTMo730QxPTux4BZKHzy8J6S9sFtWbIcp0y0E1T3YY5S972arBxPUyo6Ttz0
p1zMuWnVYJO05Vb/jABAIzZdoLAUUYzhg95ZqbbRMVn9MwXgg8lImzbvK1OxYTQ0mTryhuuoj9s7
Nmuad37k3dTQUela4Zpz7M28xE46MPFoqKnv1E4bYSqTiKvMG/QrX8TGJxz23EM+58hiRHrSE1qH
mSMyoMdvTQR3IEtld0DnTO1TDz4UsPfRhhbtZZ9132oejMau7+O+IecushF/eEUkEyidaQ3Wy3FO
ryTOqvQ5FhPXbtyhjHeTH6s7F0DEzqLv9r1LMo3Fk5w49qeGVCTm8d2sac0HEaGtUUSVfMyMOCeb
qCbOgnQS9nXiDje5O2ISHmddj87AjD7VZs4N488xLZpbpLZKaOuuCHBMVBliGAkVeX2W+H6VHSoX
G78W2W3rdwC/8rr30exTqfnZTof6Z9vnTbedjKG6MTOfjRm+lo9vYmVG76sx7dl6OXHf6shv1HeN
V2nm1hgduPm17v05pWD3Z+Liz3gSsX9DHuYekQdiX1WakUTbPjAGfevkTXUj3cqhUtRq9aMWJ/an
oCi773olJdXCKM58YpgT3I+Eqm99C6V4Lgcet8+09Dbugf7mtmd9KoK8/okmjP6Nj+yhq5gGzX40
NXvTJ5mUO8Aqsb8N8PXtN62lgQgFZ+4fWo501O9z8xgllvkgi6a9nxId+nVfplO1iU1h3yVtCWxh
1LuWfAm6lrVL+hMhIYihJc8+2PlalDBw7F/PZeGCvG1lpmcHEsz6azspnIzgiPGr7Ih4Y6V4E8ML
3lkgDe/QBjmZRQdJdJyUp55EhF1hOJZTcJ0181xj1tvn9V0MMd/aAPtM24eMzvExjvQ4Dr0SxEw6
DEn7MGQyNw52meEak9Hf3w3CKh7oVcb5VeEjUL7taMBaO51uWLqdy8raTFFgU9kwWfVRD8Vx1+IL
LtkQEvDz5WTA6vWjEsHKtnio/awLJZbIzr7zegaknVqG1AB5iqGwIw37wCzNUNSkdwq1vgXFk9O6
6jcyprqxjbwZ6x7bir9QhucEHWjSPvTGqH9DYrG9pn6eHYIyKz7pKhvyTeBgPVdoogujauq+t2Pf
3RuTmq5dB7n3mwDkzz0FWS6ft2A25xN4xe+w6N1woo/ulGBibqFqgckOevkVM9boLsig4HrQNA4Y
qWZ46rogevCcjf8wtDi7hSjctpsBesiwb1wKT+iccEDa5xQth60EhiDoMU7iwUOcBxdjDJ0wckh7
ZmMcOUBWWp//bawove0pjX+iIpCmmObJhmBRtOpZBE79mI0V5u+IVXmU6CztWTNB6DvCqh+pamoc
7iaBBYGfW94G7tL41OhW8xmKJ1pCRuV/4szg3iMEouDd58GdaFzyA9xRXTb5SqOh2BKvQNCQj0d4
Vu6CQsY9ZooZwOEWgQVdaeSVHYH0nnXQlVtFcTbfZj2yWRvLwNt1Z8qI5kGPu0kc9t6of5FFniJd
0wEGp4LFzGqGzP7kU6GvYGpbfIg6c2hKNHrBx8wzeYP/W0Cvummjj4Dt2HcpBpfvUogOu3rwk7ug
CIr3QVdFxcGIqKtuNMWiR31HUAAtJ4VXgTEl12CFnU9WXTIJaIV+LczO/dO1kuw2wfGVMuQ0Eh70
DgB8p9leuSk4mdNWn9Jsosegs3gKcYIsZnK2+51TOMFjkmhMeTQ9aeXLmo9Q9XSODq3dA7wdMseC
fWn6IHFx4CyP1KjGJw1r3iMmHyxYGgYPMf7d22Jk4rItRHeJ5xYPk+PVj3ngJ+116rTenxx2xnIn
ho61kXawUUgIZg2+gibIzDqQ1SF5NIJEuAmZYjtTR/xSTLNJniWk2V6ZnpUgyZHUqBEhZpFduVOf
HRvfi0GisD7K7UiL41tSMLVzulf34FC6cHKwphKyIOriNfaF7hTD6RnmVL0bW38i6Uhi9APpGGWH
XximHizyTwiqwkReYyDcu9JiCtfZaX13koPOvX9i/FRTmx9OuEaHQ3aFMRxeKsR7bsJFg2n8XEDm
hiUVmM1DZ00jrago6w7ZKTJXbACHYFbqVnciCPeVkB+rtELjdzY6tSepZwfKXf6YirMemlk13WGa
0TAGUEDe48YqnG85BuxoIWUJ/G1FXf1UoeIjqbLoQlEhurBtytL1t5OZucW7pFNDWHe1uNI1Ka4C
9AmuuznhW7DJSXfLB6bI7TUtpsaKX3fJnBPbR3SI3xWOS4xM4aRTR4gEQUSvNesTR0o9LDKAPU6s
JR8xdw/e1SqP7kaIcXssRFBijFFGkoqceluKmUGazLTsbrxBtNPOqyoqrRUerdr1VOrFtBGCCYdf
J2IhwwSV3zTpue6qHEUXwAW8V0K7BgROP/ubzMqJJBWKaBkd0wKmS9fXj0oarMWqcYN3gxyGHePg
HqM6QG3fKpt6NzYCwzynda4F/QQ69j4IU9OQzqPN7A7zVitj8jLhPBdsKGTJsJsRmhnvshLQ1C2t
ULaszoVvUtkAwUkesmOgoKT3mXJAKDlMlYEO7Vb6dD4AdrFf6Mk0Ptl655I3NmxSjm8Bdbem4oFE
S8Oh14+ZvF0W0KNMpG+iWuUVbJhkh+YNx/geKRmEp0eZAIpI2hZGV6aM99So3vVIcKMcquNNDmJi
q2kKNoxU2nXfj+01pQnexsF5t91SGteOaKGQApbeQIwfCP8feg5HAyVq1eo3WcC3u58jAwKNNlJj
2yvErbQ7kAei4Mwi6bRn9ez8E/z/b2kAPoqS//7z9G++Czk1aZx0//2fr353l35vgNn87N78W+EP
cf9c/miXf+nVldv//vXH8Q+xe+6eX/1m/0uP70P/o5k+/mj74p9P8a+/+f/9w3+p+j1O8sd//cd3
wSHndLU4FdUrbjVQ6PN87LvpuSqfm+U/+CcZGxrbPwwPzjHewzgO/VKPHH+03X/9BzRtEKXuCeYI
Mpc/B2j8L4lA0/+HQ9UII0R4JbZv2oA8W9F3Cf/qHy48VkSqdR1uk+P47r/Dxn6NG9eAxUNhAGa5
JMfMlWosYgnyF4W4jUg8bm3AyJeQnK8R8X9dfgGhrjIZc5DP5ZHCr7iKMnU7WXZ+nMbREFvSpcTb
Kp+W8aauqgtcnNcg9b9uucAeJ6bwBtl68oQZxS6+4FDwRSU5iUDhipo1Xzuz875LtTi/wFU8N4an
n79AO6P/4Ai3nsURAFtko79iyBs2tGrevZhM7/8J3X3FWH+NQ/3rlU5A9Rc3oCIKD72YxNFu+6G/
MiWdnHBE7gv1MtMdb0iD7T8cYb5ri6G+LafMfy+1QeMs1mr6BdrPa2j3X89wQhu/eAatsDVmaF8f
XVuBkht1O9ZR5Sn6J1hVxb8F6v7rJgv6ZTJ0DrVQTxyt2BoeqtE3fmZF7dtbN9ao+7w9nOc+14JH
oGiku4kL5aROK0jYo9ULMp7JrddNB2uBFj718BUm54wUi+teKHf84LCL3rz99Ge+g7XAoFOm6Yau
0cSRk6z9ROI+02KsfA+TEW9GGfbtu5wZI2sRFvQ4SEzXj8QR33ix14xOHFyqqxfm0rmrL6JCxqHO
SL1MHjks0FoeGvKFEv+nZv/20xvnBun08xeT1aDua2NVL4/gptT4Lk6dSb/KOhfcjuOC49nWspc6
RTkxfMyBlqe4r7qFvPa6Vta3Ttna6X6MsLffdGngahtFWjdR1akM49IjnlnT1mlsXjzilIpRwGiQ
x2j2Ubrqhd4m+9yObaS39CzTv6ZdPv8w5AAuhZ0/uUbfI8DLDeIAzPi68oaVH2MRXByb9MjPT81j
bQReBazQ+6hVffDH29/i3LdexA1s/GSejVl9jEVcfaTpT99wasAtrlxti5ARp5IyEbyAY+EUoAwj
oyqfPNj+n9Y9/iJYdCMSH5BxIFHoRfakJU32fZzq8kK8OzM4Sz52T4oN9ievgQdPrQ2IpeXokqE6
tW4ZL+nIxdx4QXWi9vp6p0ebwIjrzyawu+7C4J9ZZ79EH15MYjbYOUoiNoWp6ejzjt444+k5j36L
gFKs/Xz7G5zCwl+Elv/bFczTz1/eBZ2NqfCgWsZjre7pWLY/QKEZ/k3L1C3uVXsybH77VmeShyUr
H+HTzos6/aSYBhppC7cv7x5O0p0eNdkIncye98XDrTPrZLwQCs5NgkUkAGxXGxZmSscA5bfg4HUK
XfEyiJPswkudG7/FCrcaNYL6HMUxzmUVA24xLaHt4QkD6y8LTg6cmNxuuiCHce51Fgt+oNdvRqqu
jz2igNU+kq0dIbOcVE9vf6Jz118seCUpHyICQsaamz4AYNmKP+1CJ6ysu/5ixVPwkGAhU7jFASV6
kKmcP92iuPCxjdNlfjOZjUV2wKHNLBs9E8cAPklojZ1ffE9iI1V7XcsT86umQas7JF4yUggrk7y6
K5xonDRKrrp3IeSfWba/VAxeLCiAQINtGHyik372l6i0zD/x6KDHVXa+9mHVMP7i0r24h6tpnluj
0nt0oMPG22ymJzlGnnchJpyG63fDuIgJ+AjngLXK+ugDYm+3Nn3cYB8DNUD5X6Rglaw2RaMzinwD
6Hw+5V+9yLW+v/1uZxbUr7TjxbtB0cgR4Ce90E9deiBmcKqA/yed9i6FZKw9eEknxMe3b3Zmvv+y
RnxxM6mZcYQKKUeoFtZPmrsGnm4NcOELMfzc9RfRwa1BYdWqq49wFrUdAtD01zt4qG8//ZmA+jdR
qUAm/XTanhPXroCuBf0AvSQequu+lu64pSXm/RyUkxUrX2cRHianrIGYDyxfNPE2vVc/Nb1RXrj4
uQ+/iA2oKGZtXZ/yynEQ/SGJYvVAwbBMwlmb1Y2GOOfu7XE7M7/1RZgwKdmIFHgxCAGUv54gVOgP
plMmyApUevoFZIP/hFVM5B0A6UQlCsYU2i+85ZkZ8Teaq5+aAjStPEJvsEE69362xZUKzcS33+1M
+NEXh4tAdsA8dI4wcoqp65HheuPeh3lHN7VVtvP+7duce41FiIgLSwLANCTqhYKOWYtVAX1leeEl
zl399HIvlqWAqyWD07JEDzZ6ALxvPGgwCq7WPfvpri+uHrldCmyLM6qMm/EanviDBtbtsO7i1uuL
J5Baas3suPhJBqdBGe8Ao9VYefXl/l8LsxzihmFvLevGo721tUSxMmNeGn4lKMUEpcbcTEHVPMOf
QkN5MNx25bgvFjhd5LYAvilxYJvEO+Fo2C0E5sVM7PeThn7R65F3Z82QYHV4+mn8aSHnBVenyS6k
FucuvqgMTFVeoJJdcRJqSkGJH2ePGVrDqqME9r+vHz2D907dJBBHlaXX1YBisiHdpzUT0l9qQnU2
Zn+KltkxQcQYeV8xbzsX2u+6qy9Waq+GAnpcL46acmLgYODuBtkUf6y7+mKldsDQi1RnXCrtxKpH
m2KTirLerbv6YqkiWZ02liR1h31nfQDpdhOTVV0QDTo3YRYrtXLjATgDwx7DjUtQ4WooiaKj3l8S
Xzl3g8VerA1OgSg2+BvDb4Du9hC/SN9XBWCEy15PyNqSvpe0pjh2Tf3ebuQeoY11o74UUUkqqIiB
i1hM4M4DoO6O2X8LjLIZ103JpXae79QgH+pGoH0KznYnIw0QuAMm4vOqaeMvFqujJsdogF0egblP
BGLRfuwnPblQYT/zWWk8vNqcUGtEQrNgUoI4bIu70YVBtXNbQ15KEM7dYLFiJ1Aps5WcpEpyo562
XVFP48buDeeSF925G5x+/mJ7dRqElI1TSCityjoKZAJuncwf14VKf7FoETZPkyKiH2D5ro3Gisho
wMb1ujDvL1Zt50iUox1KFEzODByKc2tgi3JBwOXcwCxWrMSrSR+h7xxN2p/hnHXFd4hMebJ5e16e
tqK/n9pQJX097sLWk6AYFSNjRiYLt2k2nA6+VDADnC74MMNCO+Z151xYBqf58pvbLd3UynawgN1L
9hX80LztpGAUbirlg4QApXpJUPjMmHmLfXcGwjZkMWOmNOVvdRnbcHVsb12o8BZLuWvRFytzJhML
2oNoKfqroIsuqeice/bFUoZSDDCkIohK321C1Yvm2oNDsioVRCft9ec2NeH0lkGgmOzUuHWRPXgf
Mfriwmw69/Cnn79YxaaHcpE1BQWEdCQAYkOf9wobr0sPf+7yi2VMT99trRztBmMaS3/Hb+svGgSk
fj/UyDvC/FNDf61E5In7rIybD5XRftSc7ARYhV5cGXECHcBO53w3IQPqbuYTmWXbCnGq5rRB9iOf
h+RDZ2KAcEeVnEJT71cR7L0q9yGM9Dn09RYGQgqNwXHTI90HlT9BGiueYJHXcDRby5c7357pYjhu
cEQ0ytEO4DRSHbsLAI+hitGSD13VTbC3Mjt3vsNYt6yr1uvcn4NUrf9BzROEPttt4AlPKToiSWLm
+PO8veJ/HfR/swbdxfxFC0Obx1YvjujzCUAfFiijA3gIgYrJ7BV1GFf2hC0m4Fd5a/aIvISZj47+
Di1w4OTmCHDzBPawq+ZC4nBKtn/zREspOOSPrNwsy4qz1dw9dpWZ3lOoeo5GFMer2cKJJmtzy9/A
Q0Rjr5HQl98ei3MTahFcpylBHTiNxdHNSj1EInJvQpq5sOmcVuzv3moRWp1qHIsxT8VxbrsaQHFs
TjsS9tLdAKu/6pt5fFz1FksxpLbRsdBAqvNY+DBUDAMhlTkAWbZukJYiyqoFBjHbEolaCBk7rfLs
nV4E1qrzne8u4l1h5A6iKHZxTOxBIe/TtTSivN6/pKl65hMvNbcQsE8HO4Y2ZlOPCTF47LZYslza
Ps9d/fTzFwFvioZx9NBVO2YISn+NYh3oltF4F9xrz119Ee8iW0u7sUW0DTJ/fMhOXjtOFbiXwunv
56drvn72HpkCtzZQI89jr4Ki2dbmn0MyWdqF65/Z6385YL4YGw2ORmGZc3u0VQ6OvJDAMzd2ivUa
vdWy+LRu8i9WmeGkY26jLHXMRencQIycHvwinS9c3f39GGH6+er7JoWtHPDT3RH6NmIMg9HMEeBY
y0SXPfOqrZBZ01+Igme+trPIWip01/o+K7RQ9/v8FgLrn2mA+9CqYfqb5K7RZ20iVBTCoFQhuJsG
xe5kuBAiznzqk3fFy2WQOy29OKxRjhCYoesHpR87e+DdJwh4GcGiefslFkL6/9t3xPPi9X06Kb0i
APR8bCGgDFd53E9mqBdm/hUCTSJvHFTW4a0NEp2nwgzyamdbae9cK8cxqvseMOd84VHOfCx7sXNA
LCh7ejPiiKJcrXBD08VndnDNvrB5nLv+YlrDlfNcPUAi2VfF52HgfYQLQ+/tcTxzcef085crkywN
qZ82wYCqth+NWsBNDVYuSGcZtERqcVKpuXjlq+PkW+neMLtp3bgvLRScls/pNVZ8zGcW59Yiln8t
ALaW68bdWXxXv+sdkxNuEPqNrgPP12uorzh/rRv4xVc1oF6UdWcHIWQl+8uojCBU6DN9fvvqZ4KV
vQhWCrtWz9Zy0jWBLnmsIBxuRAaRdjcKUQ8HCy3fS8K6Z6bQUrs0wCAJrwHdD+sqdXcK+s8xDqzh
8PabeEzE36ROSwwkVliFgSpajDdw5KQ/vAEW7bUhZDWGGvSdbk99b6yuPV0zPr19x3Njd/r5iyXR
lnGe1QHE2VSrcatsHdvZWDKtbRB1BpBuBCWGeP/2vc6N3SKKDcpP0GjLtHCMMhDYSTA2xba09Na4
EI7P3eD08xcvgyBCBPEIHYKmgkS2sb0uz3elqst55Q0Waxy8itlIlGBCPNXSLyPCCh/0Rg9Wjs8i
MakdU2RqKjVAVYLT2YDDW+abl/r9ZwZnCQacB5WOpj0hAIjb4ztnGoNDWwbeupFZggHzss5dtJjQ
RzUwBWnIxe8wIbmEUTv37Kf18uLDBnFROnpU4vQIUFJxYIHSv7et2l4FZfStxSqwasDQhO3yOM4j
4nrSi8Y/yHhmsVXAuFbGDmsx//0Csf/gpIwUTVl69FBGhpWQRivfYTH5K4Qy0DLxcgT3oTIj04PR
K1aOj3E8tz9XLWBrMf0lFE9rICgdsRqX152HW2bZdPHzuqsvpn9kjidddjc7wuYb+kNVKOS5SNHR
BFx3g8UeVza9U0vFDfTW6z8hiyI+DrPhVCsvv9jkshSOO27NKqzgZN4jHoX2SgWm7t9Tw/+/JHAJ
0RNmNPVu0ma4YuFXhtZcNd9A90fx8u3hOU3D32w+S4jeoGbpukWUnqZnBZkJl/WdhnTJtBXCvaQO
f+4mi5XsNbGH1ErENzBEQi/c7pEJMYvaQfcqpiSze/tdzgSMJVAP5Girm7Aej1YPEUWMtbk1W2Nl
B3KJzctdNO6EarJj5U8QcJyoRF4sq90v6x5+sZLNASbNWHF51ZjPdUJBI67tdZ22X0rzLyJpEY8d
EtPIT4xtIt/jY5UdEf26tMLOfd3FEh7VbM9tQ4EQtU0P8aRq6tW2gi36GGRGvbJ6tbRGymJ7rqVE
18nVE0zNc8yWY3hgGPOtnD2Llayp0Usyx09QdsVdve5BeQ7KXJfJL2F30kt8tBnd5GjEUxeiqtcg
wDetLHQvAXUyH0ZAQFZ67AcXEDL2c85NlWQUiVfNzSWYztMds2hQMYR8oT1OZYCrS+NfEjo/s2qX
NgcKQLAyxjg9msLQkPviuEP70Hp8+9HPAB4xxXidRcSaZ8TIvCVHb66DYh9LP8FxN+cEO9Qy8Ldp
0tt/oG1Vpo8QIrXnqTT0+sSvo0a9roeyhNB1OcYfg0uCP+d9/eyMXX5fxZn39PYbnhu/xf5sWOiq
5nT/T2ocJs5sdbuzJyhN666+WNwuhD8U0P342GRxcGONjhPisXoR8Hzu4Re7syg0S/cKPrlmZ8GN
A7l31w2RWNdO/DUnXsQ9FdVOjCJRfDSC6KeDtPiGmkmyXzUyS4icpKthdwlH/7qnlK5HHP0VQg0X
xv1MUP0bCK6futTX9QjW/km/yEWe6D6pNRuKgehb68Jdzgz/EgrX2LYJFqVlZqJsFIfZSSgFwZGi
XZfdnZiFL1N4WId4xsezFnqoVNJeMrZ2M2a7dR9gsbIhy1A3QpAunJMWol1pozo2RetWlX4asRdT
px4IpZnPxSEOwtMXMr8Rk+2snDuLNdvAEx6MTAvCJK3TW0vN+lWtIVy7bmAWa7ak6zYL6Qdh35Uu
dgKTi+4y2u7rrr5YsmnpOii/I9lrdeKnLwqx9VFRXvnoi03YzAaoKFrLsFdBcovLNNo1okrDtx/9
94sKc6TXH9WqG6Pqo5l6l/QgVNkoRnSIC8ARl0irj6sGCPfT13ehyTaPUA840buWeRwGRDAFshur
cjlvCYTrM0ikQSaC0MsylIa7IEbjxKwuNGHOjdBiwRo+AsxdFEVhkJ68TBEmQWkGEOVgbpLKGNdV
/3FRez1E8WyaQwIlCFXgyoOznoTIra0Lal6wWLoYdrKd1+lpy8rRtuxGVKAjZLbenkOnq/z9wITP
3utHT6tsQHKS3gKCIeOXBpmt45xY3ft1V18sXW+Gj5FmVhSOqM5vYBJ/bqfOWPnoi5UrpIOY+8zF
lZaYiC9Gn+xM+2Pdgy8W7slPjAThpAg549RhWXFyqwkQEqs2KvQZXo96MIkObWwzCm29+q5P9VUh
6eavevQlGq5DGMS10jRAAy/Lb9sGr8aNnhpgk9ddf3H6ra0YueR60sI6V86nKLWD5yLPLx3gz8zH
JRqusu0xUIkbhDNw/duCStkx6c11e6znLxZq6U/jpBTbIMKnzVWZ2xp6l5gmvz0yp6jym7XkL1aq
WSHEaKD9ElqqtHYTyBCCMuo6B5mX465Icvfq7RudG6TFojXzpAJy0Zy2Fci2EVqz45ymh3UXN1/P
zVQx3IghamEhTRV2ufex7C+eSs8N0WLNmtLPtAzgNpNH77763YS8rDlMVodONRyNW6dWqICte5HF
Gs6QHB3GPo3CojbiLUajw84D/7LuGyzRcG4wTDYkCN7Ea0y1IYOovteGH63K9b0lDA5FfzOYPOA7
VWbpV4hbpd8pSsSrjnDeEgY3VcQ3G32k0HZcTMt1sY0Gta5E7HmLTdfDsDYPSlpZqAjW+7Q30h3O
29O66blEwVnIRheZnWgherDWLmsDlPKKzlrVXcWI9fXkR96xtgaQZdQ/rfpdhBrrphEiXlXe9rzF
ui1xuJF+TfNoNuJoQLKnKlBOmo0K5hb+BdnKqblYwTGE+8SLmDvGYEZbK4nHK4WV74WZeYrzv4ly
3mIJo9wrghnabph26VxySCzN7qZD0rRFEjZBrrFqCw3ThDLPswvjdibeeYuV3AWa01XpqIWJOXQo
Sg7jEazX+PHtOHHmhZYQLKtLrdmG2h1qOEb/FPPkPMrWNT7oJHP6djAwqdGLQl0ojP4qBP1m/JaQ
rNqPCLAze7/Qaxc1r8RCChiQUBW9l3pdvjfckmJUE7SOcZugW41q9zibwQGd7vlzgYcGlkzlXOCO
llf68DHGlqXbFW6CQx44Cndct80vkYZNO1Hii20tLLvY/tZ0OQhJ3evEp7cH/cwnXULHAgN9TUMo
shQdTdQJ47AjTizr6LLeEjhmy4KE3EZiuuyGn4Gd/RjrXK4cmEWIsHxk1lCN4LCL599RH5v4ysQE
YuXVFyGiLnW/jYHhhjiWvXML7UOUVutqzognvQ5uLbpH4+Qh8VWMxve4cJ+cqP657nMugsKIYUdp
+TkZSdSDkRyK6UrVcl3THfDM6weHHpoqjF056Brt99TMHjO3uZCznZmHS5DYlDf0AqHYowsn0mt8
rkZEoC193el2CQsTg+e7kV6xz6bC/mx5WvCeAox74fx/7tkXmXjUTd0oPCcIq7hrNqWhmk3SzOt4
jdS2Xg+6mrrGoRsehNJtfuAR9g2LwZXDskjDCXhFW0kAKAaHrM+VUblHM+5Xbn9LhJSf4NoCg+lk
XeWnT2kStZ/rNPLWZQhLiFQWtTSzTIS3C9/t7qjXCXyoC2u/ah0tIVKBF1dAjyM/1JvKeZi7RrxD
AESunDCLVWpCGh8R5OWw34k+Qc8uKe46qVfr2kJ4Jr2eMiV2SHk5EAVi153CRkl17xa2uDA2v1zM
f7NzLjFS6UBHdIwLcFeqK797YBGKu7kX1rdEm1qJNcz03tTlHhxE+RwNwXBwizmt9mYSTRp6pkgK
hLB8vqfoAjV710amHjV6/GPB6VflFt+mvtvNc+M84mfu2xee+swiXYKtMiS4e6lKBLoth7qu0AIc
Pt1WVetS+SXcSimtL/PUY6vDVu1AL9rBGBLPkVXz0V4EgcKqY5SrBz+McTjGjTa+j/pkZe1p6Wud
o8I7O5MRhd7J0VBIIE6lM8vDukdf7NP5YCD+i/Vd2E34zcVGhGFk6qyTJfPsxT49dF6GHreDWYNS
8t6Vif+QWPP0cd2zL3ZqGs2VF8meZzcmc5PGWM+hebkOhOEt8a+eH1tpqQi/JxvwZz2Nu4Mpk+hh
3bMvgkBvi1FzMXMP0ab6FJk11m3dVOxWXXwJAJNYI2K1QCaQ6Tquab37MEb2OmSct8R/ta6GLdlE
ZqdBCzh4KO7cqbl3ntY9+mK3tobENPWMzC5AszEsYRdtpIwu4e4cQuxvYuMS/aXmQcMdowcDGQ3d
ZwtNu2dz7rWbutHqdYQJb4n90lIxu+0Y+KFCdvdKOvhpCsdZJwHhLSXcMA6cKlE5fpj27jfbKL56
5TqSp7fEfI224UhMj0h8Z9e7iYuuuMJ+Q1933LYWi9WHWFC7OUmeLEftMCszPhlA69Y6Do9nLXbt
EfHpztNwJq9gvO1wMrmFLnEJbnoGUOBZy+WKIyTCqDm5td4Ue+yTFAvWUTgzVsbsjmFhaXa/bbQk
7xGhLopq75iONyIxigPVZtXSWKLCkFzhTNzg3DRqgb6naVNhbJ2ubKAsMWFa7zZGpM1+SPWleR67
aT7q8zCtO0AsRdtKZaiUQrMf2lpx5QbS2tU4Rm3XDcxi+50Gzfwfzs6kuVKc6cK/iAjQBGwZLtdz
2eWyy7UhamoEQgwS86//zu1Vv3zlcgTLXvQtDFIqlXnyPJop1PIBi7YYbCfPcLavDv74JZT8pyfs
ABMBY27UR5kO+3T0MUi8iC7/wBXrnbyH7I7frRWbZ3KLHL8vFjRXNUmlKF+OvZfd6Yv5B4zJk8HP
pllbFYMTX1dQEmhrDq7I3Z4u5mmF7fgYZICewIPWSv0ktRqejz3+bkd3DsZINwK6Cg+MPEPiIrNx
pebYDeXf9Pk/3xWVuKVQ6Dlls2zLE2CvdQr61EemTe981730C7huUEwFvis3RmXCdhjiwTjkB8XF
935912y2Dbx/4cSL9+4Hn5YQJL5GuMcsXfy97ktDLANOau9nfW6rV8i76eM8dt2xRHwv/DIU1gRd
JQT03Vv5CApO/hZScCoOLZm97ou4ozt3rsTpCDJzCxONZXoTukTefOz3d9vVtRSXK0ZFFszLWKQl
7qBFDGPR4unY7+92LM2l5zMQODLQnvlbzTzzDKpy8Xjs13fbdSiGng2kxDUFp9Jn4tfBJzl127Ht
+u9E2382VOuzsARgFcRa0vZRNVsbFRPIP8eefXcAC3AuuLdIP2vhQ52GenVudZebT4d+fS/rAnaZ
qkoyP7so6pO+cGiyOco7tub3sq6pQfi1l/Op4zTRAs5OhLvrsSW5V3OBDrDUFbjOEIQAgQdsKZGA
g1tgBY+9mt3hOhWj2tzucrhW3cva9W+hpj/+/tPvZOPu7mhV+YVAobY8G0zZvsJleKuyULm1l4VG
Hsxq95ouUOXr2alQK5qBNAeWQxcRq+Bz+fc/4Z1I7O42LCpzBkJJ4WeFSxWuWmHjWmA3q3w6ln64
5H/TD9/JQYMCqz7rgcWKJqkzGx69yu2NzdhCm3lc/SAbWFCpBN7bgsKmOgBs49jr2e1aQLCCejAB
0j5/gt9+54I+Ho760MsXe2WXopCHBAUiTgcX03gM1FcyOx/Zwv/5y4q9oMvSEbySBdn2OnvAqXRQ
7MFC9VDBCDyF//2qvRrgCgCgVDZsjgapyBFJsZkPh4gvecD/v+aKvbcZrFtFrQHpzkrQ04qzBZd1
uLZELA9O0Kn8OvDAXYC7f/9SrBPw3NVqK8CIHO1+DTt0m7yRDsMXOHJ6X4sZruXnnAXdVQX93M8l
B4cJgnZQ1/6+RP4cBMTeuEjPlbMBt4ZjY66nLxxIFCA+yx5UXG9bnK9//0fe+5i7SNPrkU56W4Ks
aTEimKCVscq4MHlODy10sZefAeCFG+2MXHVpJvuFrLz5zobpmNpb7OVnAUAtuigItlEv73u+WEzQ
bN+PvZpdgLHr6ojONkFGRr6duF/6rxYGPYfufSLc5fCBh9PahZYlkxjhgyljsyofeMIOKpNjj7+L
MKiCkLqDaUq2wQfjjTPBvwYNnb4c+vW9Aq2uYC4OLzlc+5et/DFVWl3ZPDgmUBJ7DVoOvxQI4CVq
XbkqBlAOIQmOAAbgwbEAubdkW4lvlrDF6eRojO2X1BDYOwNzfezl7DKDovdDlY/Qc7YK4Hj0pzs4
YRz76d1+DWF4MPpuw7O87zSotf012A3i2JLZC9CobJZiyh2eYUR5RsPB658t3/oPlkz459i7t0qr
7Qb6mJz9DBBbfjUDPfObDMa6MeXtqcGcBtiUn+Xo5fDI0cdq1SLYbTPMxcPTe+t5FjjzBqoxC5Zo
Xub5WMtK7D3UVsXEZmjFUQtXyD4Cd+VvY+1pNz30vfcyMTi3Q5kR4KW5qK/ElIKASp3uWPda7FVi
PevZQi5SK+q2IpJz+9N4y0dmU+8cLXuRWA1o2mpb/DhjcHGPllEtLNK9zw4VccReJ7aNBqCMBVMD
lR90DzAM3CLekfnbsRe/22gB2qhsCgKR2RYQXgl8kCetPHRnE3uZmN5wG5wrH4DudfUy+CvW2QBv
sYO/Tv83hxJrWXcmYCKDF3YHmDj9lavwI7+u977q7lQsB9q3dPBYNuq6T3VdQOtGp0O3TWC5/vfJ
u6Vl6wAznIyv431O3S6ynfxIkfRvneYPyd9eBtb0yLgl0NrZ1LG6PaPpOVwPAkCOiGxd/wQ/p2GI
uGRdF5VEOXkUiNKMyaUDAgx406k+AnW67SLfX7Y7gBoaJ9o6J3/QwMfNkZqCSh6qY4m9pqxGxUA7
/YYCpYBsrapgCIv74LEBSbGXkHHo/6H9Ah++n80Jx96LYvbgg+/yd8ylhtPGUVkFsp1koezHTDf8
o7LqvyO6f/iEe9mXcJt+ZRtysokCH5QGq9LFG0zcbBEHMA7tI0C2vU+lq/oCE9W8kNdT2eB2ay+w
sWjgxeimwhvBAXegp16Sye/nz4QM7pCqueczQIDFMqdmW5cfLg38xCEgS49I+yKvcfR3v9GuOaRK
FPv2NSDSKM/7rsjmUIL0rj2YFUYNNez33yPYJdv4w7tilx38n7IT8NuNBIBRZBvMEx3gyGXgx2zb
wl/Cb9nzip7GsUi8b2azsYInozQ8m1RTnQRI19/CwQMz9+9/yDsh50Ld++8fAjNFH9kOQW3REeMV
h80+6nQHB9nFvpvdBJ0FOZPgBJ+xUGM1eO19MLq4fR56+r2W0ADWGUIZiqSq9UFtXRYZtYQfq7sK
sfvIZYsFFFbgtbdm/OlhU0coSR2bSxJid5CoS0232ATPRJEXkd6Kz6EX/Dz2WnYftfYH6oYGFZYp
4PamgbE+tqQbHMvA9/5zqBUTzzdGwE9NDg9kcPg/Cygyb8eefXe14iXw8xv38UknRn7MCs+dFBCK
fTQi816Y26sKMYY6atQfBBrOfn1L1Ty9qZoYlTYyl2HkQU77DAl4cK+XemU3KGI0w6vmDYxXF8y+
f6430txXIuhMgtrF/EmbQrrJtirgnWWxBk6MnqNFo9Yd53sgJ/kWT/nUVgm9eNYng4Ft0AfL/50G
sWC7lwV1cSlAveIIc5UPMbIotn9kSxiLoNVZ/atiK2rgjmEW9oLO0HYLGUyLObXS08c0sWKvosR0
V1GyHKPaxHVAEMcyHhALj620vbneUuQbRGLEzxQ1zhZ5tR692JPlQf6H2OsoWzqFUPSis2IHxjJg
3Oe0Cox/LFfcu+qFairA+HB5tgWw8NOwH74GxLI61pkXey3lChtAJF2XKodbFT/nzqDEif6He8yl
QuzVlH4xmmGaF44UifkRTnBUa7TsD76cXYzqoC0vVzGILJdIesGmLJo32eXqUItb7P3mVn9E89kO
ePe66K+o5EPsi6E5ll7sxZQdsDvuMlgE73pFUxEts+u2Pzg8KfZaShDKaqRCAcPNcYC8A36iEQgv
RfL3AHu5ZP0pdbmUb/+TugR26tuhwbJh1jUsXmQDx2SCyefiWvFR/PP3f+W9vGKXq0KhvPV2Rj93
JP30eZmkpHCI9uRH/eJ3Ch578SNcIvlWKxwTxvjfTbvUcA51W3eNN0wOxmsu+W/fbdsfiqOCibFx
pGeH/rC9yq0OKopccuVZV9kfVR5+N/qgCaPYi9xGx6uDoJt5BhVs/gDT5iZDS989tuP2pNOQMY2c
FenMNnryNmCFdx4lV8eKKXuRm7R6mZrGo1kwhtP9LCvzOQzy6uXvb/2dRbuXt1EmqrUpSgpRSVev
sZRluySYGxneehh5L8cKgHuZG8yoRhm2Bf4GJJZR3pef2dbxgwuH/u++q1nBt6qYaJZXbZ4WVbme
vY4dPGv2Qre8zhdv9BqW5aLyTnpyWwxUugeD9V7m1sGhunXqmmXDZHUfLZtjzpOnDraTxV7oJlAt
HpwCv9+FjrlbuQs1OEhzH6RJ78SivYQNbkLWk0XFMsdMAoIk9tteGKR/X5nv/fgunOLJ4SxjcNDM
5VbdeKosI2pa8UHL7hIu/xCs9wq2qQXjvplQknZtq7fYtMqKGD5GK7zBSNCxkyWj+SonMvz4+5/z
XiFn72yW56CgbV5AIdn3UAUoV8tttGIC5J9LaepubAOtLveVoR5P3pKLroIPJgqECc1daqMNNSYv
tbwhU7Q1rWqfxqDXNyqv3DpCtujP15imQzv874/7TlzYO6XJSm4X2iHN5sYblkhAdvPFhSThR9cX
x9zCxV4tZ2t/C7U7IyqATp70nmWx0zTLB8fxe+tnFxZIxZx24xvNtplMZ0NH/cgxnnks5hOyCzpz
4MM5yCUZvE76BD7zw3XTm/JYGrQ3Sps7Wpi+Zfj1qd4iWpPyjjoHhfZir5WjI5RDwm9oBi8VekVV
SB6DLfxo3kb8eWfttXJThX6Jgbd21nShRu2mUd1rs5laRRiNGduEucIeY1uJvWmahXOKHTX1sn5r
sfSBAtc/gomux5bQXjsniiGvltwnWSDhK5YyyUGi64bafmRD/s4a3cvnlG4R9y+raA7D6gyoQJ5I
SCsOPv5lb/8nIdWj2/uFpS76hUEQSyb8BB/jmJJW7B3RnNI0qGcCFz9Lf0jX3OVJrfuDHXhvt3tr
uxRWoAmfcRzvMVpgsOTU7Fgbe08UrZ3atxuQtRltVfNWAdcX+Tltv/w9dL73UXf9gDWQiunW9TJh
qukLqvbVnVr0R2Sod/LzfysW//moUxOgHtJaLyu6Hnr1pbfNF79g+Te4Y/RONFgnHyPHFu6zK/tp
ygo4mx7S2MLN/X/XU0kJX6tp9iCXnNHtgANojKbxcHXote1ldTNnms3V4GVsaKusr/kJY28H86y9
rG4diiCol87LlBnnZ1ZW/DQRPqTHHv0SCv/zTUzrk9DXePS68MtfbuutGtPdMGk49vO7fbxx1iwg
gOA0QMn/ZajsiPFUQr4f+/XLMv7Pw8sxmDpkIG4GGnJ90qgZoGmojhnIi72ijuJ493x0oDNbQowZ
AeNrwZXc+MEIuhfU1WsARytvdLO59vLEX+QMl5XwoKRjr6jzuSks1EteBhlA+aOTgqNvc7jQ5O6q
jMBY8XZqcw/Wekt/PYOZlFmvcg9VavheT+fzCrfQZnYz0q7kallbuG9sqpzkB8vyzwc930vqfKcu
ulIjzpUarpWR64T1Ek0OpE2RqWz1hhKtWA7tML5X2ElmnQKWUTjKVrpewRBjvS/66SPR1OVK8f8v
A3wvsNvKygNAynEzJOjLfEtJ5T+Ija3w1ad8KuJ89Js+dTGFQpL+32T1yNbjews1NWk1dU3jZiVY
efcu3YrbYZTmUIrK9yK2zfenwC3gvQ4zteKhtUAP1Os6H1xduwN6LHUBu7ASzu7+aNKeyx8g720f
LK1L7PnTB9ll17zvYfq8YWPkbJp+2nXTz3yoP4I1vPfruwO6bwJqiS5IZjRzIxAD2zgUzUc6KvDD
Lvv3T4+/29cOOusa9q0kk3zEdI7tpnblEYyfqnqMILOa+3QpAGS5clcG+1q+qGm5iEycOlk3IrbP
IwyZoa2F49ivoN7oEJVsRfWBz35I4tU0ekrzvhF5BBRtCZkf30R5u4XtWEYQ1fs8CYc+d2PrY9Qp
RrluDGPRB/4IclxfVnEwKLLGxVK5c2arqh3iqrXtmnE60fEcFiTk6TjzMYg4CHkjfIjHpj2tVEOt
sq6ba64xkzqZG1PbboxVhXbOJ1OAxH3mJUoCqRw3wM8UQV8gKp2KkJtxk7CzlcW0SbQsezV+KkEW
eXWR5g3fuhFkavwwn2RMxtlZYl1trvpJJ7YtsdVTOUUaBoPlU1hat4zc1RMsU7j/ztEMtcsb5Kww
chJDX9Mod9WwXvvrhgUKXh3mUz7njQcrMjVsZX/mvuPmN7RzNhJrdHG2Ow6gWpWs7rbm35umu8gm
EOMXEi0qDEJgk5RR32EKr37jwwV5GlJivB8eyYf8nga1wKHGq0VFvTM4XqRdlyHM5ravr8cBpcB4
gZOze4b/Pu2vPHiGtnhE1wSx5w+6QZ4jvO+gMbI1doA59OOqcLwnwh0WftJgT12BCGn4eYUregF+
IF3yl40wd7ozhFToyqIcWPJr6tgxj8u2cFkC3lDzq+zmqkkLp6tCmIyV3nBvFfS/sbuGk0oHJBMP
xawA//KGja7nbduCKVJzng8p7MrMdhqKnnz1lBT9dTEzeK0R2+v7pcvlC56wHGLS9Dp/Locx+FbK
4TtHVvpdOTBASvpuxY7qVmKem3Zcn/RQs5d5tUOVkpVBrTLSSrdRV1cOvJw92MRFtRYkGX3hPIbw
5DjXA64TqHKEvYn7gaxPBGIScs7LASUTy8XMz7VsGpJ4hqMsBEuy0kalXEs0ktdWdGfhGXkHGnTd
PDP4NYdp2MvhFWJJXSbrKqrha0W7vDzR2W/WUx94AXmqcj2R09JVeXVSaGRi0Vp3bp4CUnDvigJt
tQCfWBubLKCSQljPnaVMGIannUjbxVZpGFCznlszLPUVFRxLEmu3KGFEPXh5GAeI7+ilO2rtolr6
KFP2lQVqahnCqo9L1nkMSpB6JomDq/+93EYbPM1NX133QRCqX6uZiH9qfe1WN0yCOIJ8UFp0voz4
p0Il8QfpBX/wOqqX1N/wdc/BqMe7gq0C33Nbqj41K+umx2ljZHzjHK8mVgYaXrARzbjeNitx3kZf
bXCEgLW8eADSudRRC0+rNtJz17p4elhb3MsByMyEz9jnpzAYm/muNkPoJviYeZB6Vvq/8rapx7eV
oFSdQOoW+CcvNN2tH44oRkIa4XzHBIQnYlksNcpaZdmFCem8UKWuI6db4J7Q+3U0AAA3ujUqfLgA
fbWJTEcv9Myix/jEyoz9zPEKZcICt3ZgdQqZ6c06bmsdT2JZ4DPlOfTHaLDFMaTTX6JJ6wmZXuwc
+9Ms8eYf862c2ZmCiWtvBOtepHJSXU7rd7fo8V0aOIPOSVAAHVBFgrcX28129kmQstFh4C82i9DX
cGAuFD5ZgJGgEf4ay20weh7aPzmZtrseQOwfwRKMw00JXfn0Wo2kGe8qXVbLVe14fLaX08EvvYi1
jUEdOJBQlLpbXut48YdJx2LIxWvAUbVMHVebX26u5mR0UPrA979oY4a0qfMwWcphyHzSAdw+wKBe
bO23i4Ygqkbax9Kof6QLiWAEzgJk/wH/msNk70QXDH02GMhKymnCHTLowtjVYxmvajIRrmP8EXUK
J2lm6JqXUIw/1oE3MDyZXw34ZSTysZnvZy/oY1hQNUmBtmxcyxnpYODwFEtGFngVTOKerf3ippLO
NMejEc4DMKXQR9tgw2udW4x9R9ZlEtZB0BBE0LCPZ+PNcQEiLo4AU6S+GWkCcNsXnGDyejEtiV3Y
KhZRUYR329IMRQTmhZdwtGsn2Mw5n+dRfifMy78DJ0QeRS2AWJ+cLmpdHDdyJojorixjpu361NvB
voHaNN50FXG/1p20b9Tv8tiU5Ra7zG+fjNH4A2snPFNv+dos/tMI7GikfaNjJqRIYAVDIixKcl1D
HAUd/uLDRbiqvsC9wX/wpvabo0vUbFcNhEM1z0+LxgSACB2byBxmLH2Xozs1hGc1oRbKa2gOKM0f
26p+pLVa4qBgQ+a0w0tfbt+4cUm6YAwwa2AwGTlqsNeicrDCO13+doacR6opHivBvptBPIBEdROG
YjiZpXnYtiUcom1yy59wwyFbykcVfqlCVqBMBCOZbZpSrvvgXFuQlqsODRva93W8zZv+jZ0tvHhT
5mfbbjBJcwN9jeTEpLU0t+4a4LACp+KNgRj7LR+7K0qWh1qbJfZql92Luc56tj0q6tMrHBTurS/k
dpo4MZE7BvPTuKzTm1FqjSpnCGLssfEup3hPEtlH1JQqP7UCNxlXjn6MZEO+5npdnxr0ua99B8u3
hEl00udtHbkFLL+nyazZ0JFvWyHw0mYZ8bC2UUv1aW1hBUThrpjRjq73nhNSzDbltoigxxvignjk
GzyVxh9ypD9gmkVjqFVs5nb+K8SO1dl6DpxWQKY/S+BTI+qz7SzWrlORz2AbjY2G1zOQN1mGII6A
uYBFZ8sHP69WPwrCoHhTBQ60Qdghkl1jwhRrJA2K1iRSS3I/uLL6znrb323CIcmk3RPzi/6eESST
w1BfcyRqsSdUl7qicsHl0kiRyMReLbrcZ9PIJap7fYWrMb/N5/m+lM6zkoSdsXlSr+B+us5DGenc
26KFuyRWvbw2Q/6cF2qKKTjtsfIWG9WAFKJNUZXXs+sico/0K2vG7xQeNnEH3WEdzd7Sp2gaDN8x
zKmTNnDKIhrn0p59hUjrrIF7D7cx/4F6kuGg2ObXDVL3ZJKtBRyHhtFQFqaLt3Wcq3glxP4uIbwo
E3e0bRnPtS8TkCaaaIAXIGJLw78VbAmKbEHLrIY0p6As46Mz9LHxnPpMTDDFq8yXiHqcRwvSgphs
0zfcJQcGkZEXiKjFNHoN7QsJDLAtyw2vLGsSrcZmi8PJr2JiEBK9xSuuRwCZlnvMC5cRVIkicUEJ
TcaLgBOeZATTgvS6zD2ZzW1uYtmU32C6pCKYnhTwMfS9ZPFH+tzDvCwuVzCG8I8Qfzt3NCcjfPUZ
O4VG9Tdcj/fTGn4pt/q+1/p6BO7oLMJyqF4wbBreIh9k7WMDgwwccsE8fAWDeV5jd6F6xG7poAyd
5seuUGuVeHmPw4HTLoQnb1B5qUZNrbydNhuemsF4d3XVcBkBTiSCmM4LayPmNCFuGiFFfqERa6Jy
gM+xwau4zYHU+lqYxYt7ZP5PqAhUEZ1d57bZglSW/g0SoP7OodrKiE12TqUbfB0Le93WA6gWNZI0
hdzvAabzLO2dNeus1g/wengbKITLYafDyE6b30eg3gfx5CpcXpqSxT73LZYGt8iSXPc6LPzeO29M
O37UL257jdsJ0dDS8vWfEm4z2ZLrpk+UWYsUnJw+ckiz0tOkaInkFUOdcRAU6lQy1sWjYvc9emiR
U8g68kmvTsbv/ReCriB4VoCO9nDViuqc4f/CTTeq1wbvTneDeyXL0iY5TtAxdrnazoZgncKVknKM
4Onmd01LQ+LSK9qnfKtQIeG4g0XdFOowyRc4CVwZ7qtPm1rGNByXPKkbGNn1a9m+tUyPt90cjKBF
qQI4h61LGm+yJ1NXSIIwRnDyULX70pDOnhE1mjS0XZMqnNepI5fySXmh9+ghp0CquDpN7Ph+eFUu
rf4C2DiUaoDnAntad+XVyAbzCXe06Y55Hs7FYAuaARTUhsZMTXjFUxmwz5MZ+t/zANPWXrXkTBSt
3ShvOv+qRCJ+CwdZGpdL7z5ZPauMKg8TMiMWvgcxJnzKu76P7MK9yIMZo4nKpmt/uR6utOE2PfMl
5Ellqg41naa+hnizwthqU7zUObw9Md7XSjcdfc8RkahU9dMWc/sZfUh9a+YJ2bFv7TXxmxZLrJBD
FAaecxVuVCZztTjXNB+qq8Zr/RQl2kB9MnM/VqlqfOEjYvsLhEDwT8tXVsgE5rT5y8yrNoiwLYe3
cJUgwrLAa++gTSm/zPngfuW0wLuTpm5eKLUeLtKOcZD8Cw9tUlK/iqYxyRResmura7FFfjOIK7ew
4qafiu4bL9Dpxz0HeRNulUGahzDoshom9A7s9W67teHDObdjE5Gm0sPdQmGRGsFfyomHYJhULAdn
w+lU6Rz3HeH5aALkuD/RJcT9ZbbT9bI2wT2qAd73CxMnAvmyx2Iu1AyukCmup8VreWQaYV5w6ARd
LISFxhJGmYUfNSEGE/U8tNmC0dArhLjgcyV99erVZAbNwbnLLVT4kWEbcPSLhwiYd7OfKBsiYrJ+
aU44iucursrx3oFwMkESHv7G2G3fpliVtrpXhmJw6jLQFM89CgZQqfs4ckl4j3XyAzOdM1jy4adu
HbFu12pJuRjDNqrWDhFO+lv1DJrgzaZB8CyG9nWkKCJEy+S6DQzDqo6mHlPk0fNpN71NNW+WEwDI
DPNsygMfqN3ieS7dT0utEYkF6csxUbPLMag0D+RbF5r16+wUk4rWtg0dBLY8hEqvLHAzyZ3iWfJy
RRmEOhDiT13hnEAlDLfIbtzeS2LlmMwBw20Q9RDuRn4BZ+JoQgHoxFYHYHho0LqXvN9s4lc5qDAc
moObldRIYwjlv1okInFX500qEVnu1UQUvo+lwKzlXuGfA5av1zkmDF8mtJdSSdl0w418gQQpuOkk
CkYKMSHC/Jja4C6HQg7MbvqkhVP3FfNnhVdUkuKsW1VkOEequ2nTQyLI2iSWFexUuVpgWMtlRZTP
zpgO2jT3PbpMMZJk9WIE6U4G/x2j/FIlM3i8l8PQoMrgEv0NZdLpGxSHJhO9LhJqZ52uCJgx7Ybi
CjU2XO9W1FFReoEiuFsvJnLcPFawgkh8KdTnMu96FUE7L7tYut3LBJRCRKdpayN4t4oTOH3bqVeI
yJNnu2T0BE01zHqvpnEk0YCI8sCDUUaQDmOF23quItghUpV4CLKJJbl3lTPD/4F4lJ+RKIVXqsPF
ET/4yBQeCUb2JkEGyFNvLF9wbyUno0b/EVNoD37TFa/O1nwdWYUGTK0SroWFe1SdPwM3Vl3BKKoe
onoBJTWq4F+MtI+VMeYwcNlhrhfcyIFWceUDfdaSGVFwhnkpKnfNHexfdET8aoqHEWrHRZUrxshH
9WPiXhtbwAFuHDKQk3JYfhIVRj76Ie/eClshoV6AbymdgiebJ8cU7o72sdGWf+pwBn8BZxC+Xz2d
zz1BoWKb87NvZHlfGakxpA7npqWenjfmuRGD1AwxnNXXJcj2r11fpg2Sz0s2pqKttCL1GtzYh87/
guivElybOC5b5WPd+SYGO1mmi/R+CVGIbGiwRErSn6uFhBGhSMG8rZ5S+Kv+s8F99nuAS8W1YMCn
MaXqqONuk6KbYB4842eV4ktsfP229s50EV/3J+4RGtctLyNnXOe0ruiU5AP+LLeia4bKvHelwvXT
ipQrM1Yi6NL2xmfs56rnMWvL4MH1Z/wFRfdpLPm9z3BRnPmEspFw3oqQuxkLK1RV4RF4P/VCozCC
EnekTJHlDsEUTjBiIAdDrM9zQ+89ekmgeOXFsG/WKWRKX4VTIqUM1Dc6BUPsDf6PsmqnhIAmfs9c
NWOXWBtVdhu/1vASS/0VI1ilIvG8tjyeMYKUrU2j4qKFra1cAliJ0q2+Q36Cb4rDAST6zdUpygDI
ulqOuwQ8AfFxBgcO/25xytcliLXB4FkH2+pLXdSLWm3Ia+W4/bU7B2UCgGATIX9YIVqp3kxfoNK0
KJ7ahj10k0JaWjXP3tK9hq3fImPoq3gqSA1RYNGcJlObtFH5t9pVUBULlk6wmrwvCFiNzuQ9GnBn
HnMmxlROEzI4qaqoqcFpoyY4OcUSJiDSB+eyr71IetVblXf85It5oTEPc+dV4COgVD3JZ7gHX434
3FHoQAOMJS9OHssRD7pWx5aU/Qn25E8B+t62KnS0yWltcIbXwfUIaNonN1RhXDcuQhKfMAK1yLa/
sgDI3/Rhz1PJC1yPWgOntdmib5h7xMZc9eNt5aixiwTsf74i2/mGnFVdW1qt9x0dnVg463qDcSf5
yet7i/Nv2PDHoVLcmsiZOb1HkVXdjQV9NXNQPwy08JdLrbj5P9K+bEluHFvyV9rqnX0JgiDIsVv9
wC0iMiP3RcsLTMqF+wqCJPhH8x3zY+NU1e3OZGUrpjVlsjKTUgoEtoOzuPuZP3cABASTVQt88YJe
QvRt8kdAYXxAPcavc56BAMPzDks1gMszTUhWyyqf6FklPLzLI9DKBlJeKb9mCZoM7GYIToBGPag8
RxZcjDc0XWQTz3khreckW/rAaFxqndVsUlaQC+T2fGHB1/GdjHjNZTVlU3q0DWn5iP6qEDvb4wri
zS2+rm1I0sNAOboMQ6m8Jnej6eXftahH/sn2VvfCn0rmXjY10Qed82SEm4IH8OtQlaN1hjz6yANw
ktYLDNRnbKCd6gL2suI2fNnGbEObjAhH13Tco9Mo3od4v2xA8JjBjikx+/xOcF7WtxRKkXM8J0kr
rtFDuN0pI0eMTGWBUFNVY0cvsoX1Z8IF6hoXgV2bpjKV76FUlN7M4CLWyNRN1UVn273aaYsMfSi7
vknOzGwZ2rvaVHhny0KrfiepbeZ+MVuz+CKFTfoIKVDUV8qhewDSxUJEs3pZ/pwTtFrr4Ak0N6a0
GCiOIOZdQeUJGp0+ajpTzDmSrc9yQOP38zkz5BImGo2P/dRY1PhKigWPMO6IM8VulvUP0vOSvRJl
c1vQZmnOXS7zqwSvEi6Gw9LuMBh9dq+aBMG/7Wn73q0q5663pmbZJePqXSQZh7YvbiNyop3TTWiM
C215GxHd7NnXlTOQq3zVno97RzRIvw9zoyHYB6D9gad2Xlzg7e6KvdVCxvhQWRnZ43zh9apHQJHy
rBqvSuQLnhoy5EfwEltUtEoC5gJatLsuerTqAp0PEC+lvnJqK0eLhzLPw6phot5TWAskSQEW32NY
djchkqEHBWFXujMcp7m2mISWTKOEBtN9lS6GhRLdM6Rgh/sc/LDbfq6sOUxa7BCK/H3/PDBlGiHC
bsu4Rt91vq8KwpEjamx219tJnb9OdQMBFLiOaKQjqOdJX2Dpy0DwiaJz7YwaRJdXyQRPrRWfM9XU
6UWBJsB26PVZh2uSGn19XhtFfuZ1XXEsIQRpRmij0iofbcCEc80dOQalObT0sjXsfgh1Wntt0Brp
M0XRowgoEXkboS17eusxh4Iu3RV6j0DWIr5iFhI+qvcgol/icfNRqyleE2KhKpJ67RQir71MoZiK
+VXpnt+BBWnpOEcx7oyRtDReK4L8cZR6sgdLOsuzHQcT+6xAlNutSCb30axRazzqbNBT0NKZDE+N
zhwr8d08n/pLQy2NcXAW4DVuCrawNJpqyOXFVdVaZ7DVfDxrE4jQ+R6Z+jrQEKtkwexQfo3NYAVq
LWYHR6R0QcWFiobbh1XObtF4pi9g6FKCDANZbKTXrKHZK6cb66CALwZkUjeJLD8fbOGYzyZyyk7c
aJW4q/AmVFafGIoexTmKJx29MQxkgMJ0sMryui4XlAhnvD07p3YGvc4jjdlSc+j82SZsZ94XtA4c
tDN/BKZUf4JQfHXhjpMbq2oZHwBIQAJb4vE+15zJJgCPL5t8oxY1ev3Yo/W9hst426JWdt+OqvIO
ZdaOCO+Jyc3bnvXywtCsrULc2fQFe7B8nnKX8T1zDANSj/VcB5ZR2FdqzvVNOaPOnlaILn2jyhFK
WBWl2cEoBHJNyO2nFTxUJGzCiuT80SNSXcH5p9coC4nCT7Nc5RADHb3uE23nzA16b6lF4CCFuzob
yShfCJlHI6YkQ59Tb7C8mzRXy44jMkDn7RSEpaqcikvHYyggkKWLzYlpCqs5u0jtp4S0gZmz0jgM
hJMMZdtOWgVSLG1hfKqd0cLeNdBDRXNe5YojqsmVutY94cjaL8oxnzLWZF89JHyPgxi5EXhQv7DP
29qaAe9H3joPZqSQUFLMXesRcZzsI13m7H4wHHnQiID1jju590ibCWEtxJPag06WqnrJocsJ3ee6
X4u9qArszdlcEGPppYAj7LLkPuto7wtimGm0OKsOcjuiMu+Pk5B30Ndavnn4v/CXhCnqUxC7n3WR
mvVuGHBqoxFu6m2LLARitSLrfW0UIHprNnfkLIENgwnQLlJiLex0HkHrujSDMtcd9YEabLJ9PTJ9
N02J973KC7jvtTUNd/BD0zsiSiyEUHMNRiIKsU8VUCOZX+A5kKjHm64XQQYQ0R2zUXIpE9EcxARS
v2+XurlGRL+c92zh51NJIVaH/icFs8Kyo2IJmrYkLyBDsSS2pjYt0LJBl3XAgCR/Tqt6eLKa1urW
8nqtDguyqS9dLXIRkQop6VgSRLDINFd4extZmHhq7ZnclnWHxDXhbd+GqKc3RVB7DsxFRQ08TQsq
9gKZ6swb/cQQ3ick5pLkPClgP5COaoxkD0BdB+BnNhEE9l1Svion774XzYInANXA+XnsULIMmNlO
N1amJ/eIxxPVDDJUqAbSjFD4scN0MIyKXfRTk6qzvie5HaRGhR47ctCoHZHcyR9aVOgsnGhAH3fQ
+CRL1JilfGbIfD4ZFafVuQcBaBFqmSJvbGQ1bDgSrEm6MymUiQOvRFE7wJ0ldpjUKIfBjVyyh6q0
q29DPbbm2VKJwo1F6TbPqNSP3F+UVwa0cK3nNfzwAmDwqzFoGzFdmcMgikAyUEMDFNJh600xPDoV
8BdxV7qq2gll4Fm2mWghirw4SAIbKHbD2+Igk4aJOVVF1EMJjkZzjQRYBO+8+jKjzOzDutioasuq
jV1WTLC0+Vxfwggb5+ZkoKLrjvN35I29JiC2WpCYNEV7h76jODGdNA0s6TQ65q4nEoTqiRk8QTKu
lO59Bu0BdoCRpcwnjjEAjk2y/IFPynzsDUOVT7wDkgOMhGWRSFsUog6XWYL9rarWvVhkMk4h6cRw
yVJv/L4gd7AEOqs1iZt+QoRYz+WAAvHEIIC+oJtPABIZMY6zMmeEv8gjxUOt9PnU459eIXeFtD14
a7m7r/OyqY8Fvr6GVcxxI2S+8tlcQ2RwaGqcDMTl84yeE5OB9pUj/MwacTZ0il5y10AQ1kl7rnxj
9giLa9ern5VgSAeYELmxQ3upxnsUjycam2kxjvEqrpOExsIVEDK0bh+hZZwsOwHO6lMymrXyC8fr
rWgc4LwFUKqsy5uSZBJ1iSJD5s/IkZTAsS5q5GTKDuhebMWFLEh2bO0KOHezcIT2JQHP7CCXVg4o
j3Tw25dxol3kpnX5iPthmvejq60G6+T2bjgj/LYCZlkNACUIMz659UK8/TCZUJHKXHg0vgAvr7+d
9WIP8EaLqX0lbaW9GEP0n2Hc0Bo7zUvUrLqqs/UjZjXxCLL0TeVDJiDjQPCw3I4JKtAqQP6ieZJ0
suZI4iSMPnK5aI9hTqhkRXYyOE2YGg6WdeBLCaedL/opIQllF2WHoA3hZzssa2rKmdUlR9r93KtR
BQtmahVDVCYoeOxMLdqrCeTsB1ekqxjIMNhfCoSnMpZAhYxhV7asCRWiEPMTpOoGeUMaPfHztJts
8JKRpLVZbAyJRuxdd3b1gPJ4jT9pHbd6NnjamJeoArhTrA0QURt4pCBQ+cgL4GGiDq3dT1kBNwKI
EyijnpUar0uILm02An0XeI/ASfDQXFYohBuoh2TGEDDAAJMLnRswnLQ0uju7rO0vjTWrr0CCTnuv
aFKO6S0NsASWVY2HiVR2GWhd8bUwp13rKc2rkeKFH+DRLfD2sEI7mhWkX/zBXNwqqpfCckO8k2s9
ouyu0Rizu8/qFCVvg1rdZW9k+NJOk6UpcsKjeuyMBIKF3dw/aseiWYh+Jv1ycJOq/Twn3G6CxJzT
JcCGw5SiE7szw0WvrCmAlglAZeaoErh7k23bN1AINturjNXuuNew4F5kDFlDArwA7YVb567rO+B2
PiMXM4mAwyVHAiDvO7k2C7JlaKm5HY6qzrOrfOHM8KfeQvA7wdyGMFH1co53H+eZIVgc/NxBwhhw
Pu92Ajy9CFTLzSzISlAd/GZekL5qKHzVM6/OTSSm9Vh1Z5ZUCAcResLsuks7lz5ySNArbFoc7YoY
NgiKpSwv7FGXepdAMLX+POSo5R1QPcSjwoFH0j4ysaSOXFeM5tpqYyzDxS4JuRyxFtDnFlbu+abb
DeODUhAdqP3Mg1gVno3cSa/RSyQBFi8ZhntITZGb1qXFdeGm0zcsFdxiBt6AOrhKpwU8hdb5BhAh
BUzBYYMGMVq2ToRaqIc+YpqKl7J3tBlMc5qyAEkD/pV4iUZ5tKhnXLvCWI7SHrujZjnKJ44as6ix
Cutrb5X6zuRVXj+SHmW7vfQEPhI5Rt7vJxM9xF9dlZdgGgtsWyRNVTvniVmT+crNzP5VsV4/uUUz
CiCc1jjdgC1IYtVY1gy4nVmU4cCpFQqzSurIgNrMq0ts1L0dabeGj4fW/ALo4ILvWOUO+pcroZIA
XRTtvc4FGnQ5vNi5lL3W84RWMqNjmC36MRt49KiEIIlPofNAwwJYj/ZaDNLNLyxcbycqPSv5hKY0
TXfvKoEMeo2ujCwsTJuewwPrzFtAZeDl+kKz9HUSbXOZcMuzw6VP8M7VS/nJHG3aBKmeKyOq+1Tf
cWAHRkwiQXSSJE1eRTZ6YSahRRfGg9bJFliEjqYN+vWxuven2kHKk+CdSn2C+ihDStppxGEYjOKL
iaLl7CvZFQTpq0lBI2bIuznqUxNFnQm38TwzTW+O8sGlF07alZ/61oJTb0qU6S2TiwWAP42q0LRQ
ywwYQpY7kUtND7khU4HqTifEHkCXBV4bJxbK0Alqkk8gWDTII3s4zoHdL4yeFc06C4T55W01G85N
5xXIOTKK/TFFHja5laHCLkf30OYAjUH2aeiwDMiuRuioLie84ZT3yHLNtNgXhiou4HINUzxCqtvF
l/TIExUsu2/7RiB/MRs9EnumNGK8O1kdl55dArDQgkEUoU7tfkrHpEeZnvMOrhiEPjsURFn51WhN
9Vi2a0oJsO+q3tfpUqfohtIiNZlLN+tjj4x9H6fK4FlIUUtIgFuhJR6+wenvQUAAtjTNZb+uO8L8
+9JNuzut0M3+RjCKa+066J7l5zZod34KOEkdOl6XvcBvG9B8jXZY/oGlcNddJ0WojYyhpSPYCGT1
U7fIkRGWhv0VnquNMpbIGHTv3JI8CrhdGdKHZKDIsLZWGS8Dny9rdFzPAzla8tsEPOQnoSipkN+g
Q2ij06QddGOHFhGNJYohLLIaPoqeG4XiF0JIWKKJ0AduDEgaJ0WrLtYe2fkOsVIi0e8b9eYYlbml
OUvrXs0hajw2io9la5t7At8xD5k2Vhn4pexeU5Xy29FBMAooggsZ9Kpe8LEG7bH4i1WmXsBEbh8M
tAfozr1CO4GXgDQVDV2DLNwExnUVSjexXoyinO8WmUrgmXrSLKEC+vSltMeqCTrIYBg7ylIk0NQy
C3So9QwlAYJdJFIppMyuUgCJ16V3yqfCKORX0XJcJHNkAF9BE+UcILe6jKTrzK+Z7OUIz6uFIovU
orkoREmtwFCdQUIP3ZTGmFq86aJkNBo4anBanBgJrlnG2eiVNYL8hbe7yZy7GeVV2nvg6zc1vxSu
FNkxzQZYJauu2Iyyod0mqFEXVYGupdNy20AHKbtUbt1aKCTZ1hybRe4NeKFXV7tiKrGDAQofzWMF
9Oh8gi/7bzDlW2lRoRjBjLyVDNHO8LCBWf9uu7V8+SWmwFZbVBvLPM8mqhQDWapVj2k8VnNDT1Cv
frDqPgCsb5VFQZlHR02dmTtHwGE9GAlu6W7wAAXw0dss7cKK2vBLEQLr7wim2yfSlXYfZhW6ksYp
Qqwqwvte88PMDOeX2GZs2xQbVcSs4UDdwogAFp2lpQ5JfqpRx7/hrrgbShWcf6twGTImXW1Xn/Nq
6r7PSJkvvj10LQRxSId0069t3Xpi3vCrkrTjRe3RZUemOTnXRol7Z/fW3a99+oaGQUw6QeOvX3aW
BguT0dE8mGaThb/26RsehldnZmKhdfVO560ZmQOpY3QAI79G6nE3PIyy9xrTLfHdG+JV0Hx0bG6h
DU+enuD4/7s7uaVhrD0Wez7pHQr2381y9FVX3/zSwmwVThFn0AYNUZcdruKX3PMitJJufu3AbPVN
204pQGPXAmDhlGjMaZEI02h+SYqDbQVOZ6AqWGvmyw7t//LzJun6uFvsX+tRw7bypsXSlhkcDL3r
ZJ89O21fXvW0Sf/sjvBfT/P/Sl6a6z9MkvzHf+P3T02r+wy4nc1v/3HfVPj13+u/+effef8v/rF7
aS6/VS9y+5fe/Rt87p/jht+Gb+9+g/o2MuQ36qXXty9SlcOPz8c3XP/m/+sP//by41Pudfvy+29P
cAGG9dNgvOrf/vzR4fn331aFvf96+/F//mz9/r//dvt//nervoNpqF7+9txUWZ09fctqvB1/fPb/
fMDLNzn8/hu8+L9TIJoZQLcMHd6tlYI/vfz4Ebf+/s8/ddc24jXoCOnvvxHv7x6k64i33jHi8JVg
Jxv140f87zb0+IhnmcRxTAItr//5nu826l8b97daVddNVg/y998wxBtKFGP4AGLCkrrM8iwMtv78
jTVcPOosAzSxAbjaa1fEtEp9L/nPeGN/juLhu3JwYeBhb7RDSIYjLrmwgRNAkI+MBkrhSFm82YI/
p3ZyKh43LegHcg8qP++n0oDvM2vi2dFajDfm9CybVOiV+vk/Hwb5CmR+PMo95m1scF0CUedMfJ2L
jRZrazZzROB24pX9Qdf/19MPdKlFKAFtwUMK1nbp9kUUXm5oM7eaKE1EegbkZjPBn1qyO4qsKpKq
eYuCMGKCL4lVSBX1RDmXBkB4sTvRCShbrjJAJ8mKQkcTQX1KSvq9TssfX88inDGPmDYnW21ZaL32
oFMB4wyzG6N5eWA44yMIqFG3wP0T8ynVkBPjbWV3qWoYehthPOrtxfC9QnICvqKrz1l6gkC5cbr+
nBpjlAFH6OC2rl/lzZXoVJM5KLygh6vy6wP6O+z676jShlacX9LA2p9SYV9p+tudthiOrLn+Ytud
HhPkMs2ubaM5TvZ1POzhwu2L+NQw72/6n9NyPU5sxhjO1WZagmfGGja00dDOe09Xt5zm0KQbTkik
/HWjLApDAqEqFCsZbNT71cvHQadtYnZRw4t9CS0WA4hOoBwOdQo5q15FP7+Nmw7267Tej7e5jojL
uIGototYEtG4jeVFcqPz89F/4jugcKcgvUHVL4tPkf//upy2ZXoOTLRlUrQnXHf1zSmpHVyBDFLq
UT4aw7mNSs8XBqW0h57S9aH459vygWH7IZvy/oTYFtDbjBPqUgKz834s+L5TZmUgc8hIR8jwoX7h
90c7oPthT3b55RLJ63KfnyVX+e7E0Ot2bYbGXnLbRQNGh1hbiT4P9eUGGy0je8c/29G8H86glb4H
pCUUwc/Heu8WrjtpOyZsHbIH62O51dDtEhc9rCc1oJiEXEKrv5ZpdsKqvieU/3WIzWFxUqjsT2Qc
osE26xj47buRAu0wpuMjRFEfiQBYlQM29POJfWBRbAfPq2VTIMk4DNX7/bOWYphFVoInF6fX9Nhe
zedp2D0tAQsQzCdAG4U/H/GHINFm28DrwOmED8EduhUskjw3XDR5UNg2GqPGt+zdMLsoomaHSlns
HACsmgMUHv3cR964Odp5oE48xz8kqTbfgcNT4a5luZTzrXxublDwypZGRVMgbtyLJrLPKtSzIiD1
Ut89yC9exL/yoDoCAx4UoRmCpBGpfX0hTtiID67quy+y2XUkcFB4QeY0kkjlJmnqlyqLbPaftfb8
cbjeDbMJ/dIOiSBrnS/YGNdV4zJ/LAg7saof2DvcxlV52MVZwo3c2J22xu1JIawUceJPEQ0tvWte
sl1xKO4FdrOp/emuiKfzUw7Jh4vo4jzB1uH52CpQF/Y0JPUIriciXMDBb1MSz8OJi/I++v9jBZmJ
ggfsAHrZ8c0Kgt2sUgM9syK8vyE4qLEpI0J5PAK7/PML8uEyMvjjoFnAh3O35tulMwOIXoPoMQTi
a3JrRt1Z9wCKGpYQlLozEkyHvvBRYLr/+cgfreObgckmCO7LIZE8BcOkohd5C/RveoF06IlH+Idi
0vbugc2PsMPleKW2zYaB3mrKTqcj7t4c0iP9Lg5e0BxoAB4oalEnYteP5uRABMSBViuYvds3ny45
GHwQTYjGTIP2UPltlQNCfOJ9+HDP3g6zuce2zVrk8jAMOtg/2mfDgR7LMA29YA7mR7BYWNAG0/6U
ntZf3TObQzUVKwmikO1tFfbbqm1Nz2uAlZ6UvyxVmIJdoLpDMl2KkUDBBRBR+8Sz+0Nqb7t/nFkM
lhtP/l9efAtyEw2I6SrKj6B0+xcSbIRgPuQxbGYeQPQs0jGK3siinoMuth8uq7DdLShJf/v5af1x
HH/2RTaRm6cnARX79Yscsn0Z5nG2A1Y0NPf8cGKkj9aZr4fH8yzPBBz6/SOZopaeyBbo6voIYhqw
Su11FeWhuO7PnSMwwoBlhMArE9/6blyrPTthET6yPW+H3xwuKYGK8yRDJFUceaMD6t33wvVHdqrV
4EfeAH870sbKJUXnMq8CMHu9m1AgmF0/DcF5OKA4lAWQpng5dYQ/CCbtd0Pa79c28RDm582KBT8C
GhkR3JvK9r2o9OlZCuaen4Snnv+TY65G442DnPWFAZlrLChIw2MI0kEk0cYqSMPBd3yu/fnraRfy
I0P0dmnXTX4zZqd6wQTyyCiZzTsz3zGkw4n6j7qS/PFKuchpEAIIoO1tM3bJ1Gd8MTlOymBGtrsD
J+6UpVv3Y3vr3g6xuXVqavO+z6BKCpW9wxxChuVlZDtyCyjOQV0B14QsjRuduIDrufvZoBvPwgJP
ERUyHBJc9fU9vAGiMGK7+TEJTB8wGnXi1fjwIryZ5bbtlUNHOaJyqSIGTwYY1dQXhwVz7A7mPYzq
Hiyyn0/xhwroT6a4tTEUvKJSGVjX/OC+mt+Kvb5cLZpz7D67VyCSX56pQ48rWO/kJ4DJwlNrvDr6
Pxt/Y2TmrucGMGBwoqYsWEk4heteZfYtX8ia0j8x3Y9uw9v13RiaBiG6rDg2FOh5bUItwDi27Sl5
8FODbEwLs6fOszQGoeRoS7AMtAr4dPPzjfvQn3k7lfVbvLnYAzqTL9BIVRF0FfuL8Z7sQcvfzcOx
vYX8x92po/nh/YMArksp8qMIu98PR1D173IQ1yLoF0AJpArAIzlxxz9ctzdDbNbNW8zMkr2nIFhy
uUyvsr+x2xNymuTUGJtVK0cUr6kUa9xpPBmZ39/bQRkmkRHwAKnR19EL+t2pM/5R7MndNzPbGGG3
ZLkBQgZmthvDFCDNgxX1V2CKySAPs5ceKQu0+4q6O3k/Pfe3RXwqaXFq9zbhdspQidUtds8Eqh7M
J0AYRjQS//mRPDXIxkSXru4bZ8EgmQf8Ue5AwuWEE3hqhI09plPTOZCRQjTUPZteB4BpHv5/zWEr
PCxLlxtUYA7CFGGCzhGe8fgLIyCU89Y0NlJlG6dOtAtpCwAXoq5AEo6coy3Lrxi5NyNsTCooNTrj
HCO07BY5aQgSJX5aXP98Gh86MxB1QvYUCRUEv5sjha7oDICUZMSDDBmFoI6RReCR7U8hIOdRGnnX
p+qBHz4Vb0bcnK8xFYQsawTHbOk7yZ1Ij5l1VYxgtZ5qLXFqqO1Bw8Y5Ks/GqOQPSl9UpXcBEQFf
QW1pRHuAE0v5kaP9ZimdTQAskhxN6QQmpoqz8jqFQQLX+HLQYTMF+kqFOqzAjAwgjjb/ZxWiPz23
f63pNiM10XFIZwe7KJKLFPkfiBvUJztVfuTWIOjmgOrhoJgo/L1/PAwTmXauGEa5QNv4XXJmh2CD
BSCvIctVBqeCb7J+3sapeDfe5gaACUwXtAFBgHpGkAAHLHtHzwDi8Y3wVCDxI7v0s7E2D6OXAjMH
1bc1BM+KPby2sA280NiTeM0N2+EapIFqtqvxNQDEv0FIE4GRnl8S5DrzSFye6pj0UVLg3exXK/rG
MyjYSBZO8I0AFrZvoFekI+hBRUY0cJ9e9GDkYuXlnXGdPvz8IH/wuCJMtSwGqjhd2UDvB64tRVdN
riFSRnZMvOno6jGY8vEUTuWj8/RuoM0M0ZGQVa1KB6w5lCBuATjMES7yyLqbMj/7jH5/xaluq6fm
tnEcCuA1WQuN42jsgZ3ybjhDE0327ecLeHJiG0dhxep11rCOEteH9pqGiEovrAMC4cPyoM9PJcU/
OCrMJkgs4D+UNCxzc1GUoUtwZqZ5XcgbtKsFjSECTvbMixxfHvvH9YZmcSJPeAp/vaAUqX+GpCal
KGsgbfv+pHQFxI+g2zCh06Q1G+jOCCx0kA9jF5UDMGOusNooLSX9yhrmXjCnG0IK4Cj4VVQuJ4Ku
v+wsvotr4tvANiGE3ZrApSeghqEtbSSLIiyKJ+iq+VN1//OdXd+md1ZiM8hmoSE7NmSQS0CPMSv9
Zi7ecZTz+SIQz4Er9uKhUVLg5Kdm9pdXDJfQcaGJg6I8XzU+3q/yOABnSpsROfFFN/6ExqSlkEcr
6c6hEHJlGN2pbV3v3WaWNpYRaGDXQ/fdH/WPN5anqiAgoud0PU5TZAdFJC/GTzhPgbdr4v4iu+pO
ZXU/2Lx3I24uTKqEmVpQbsWIZrCEaELyaQ2aQ4hahMLXd/0OtaRT/jxjf3lgkEZGBnSttBJ3rTu8
X1lFe3DLh3KKIMThopF6umrHglZOIDjER3loRhBgAFT0klB3EIz1B8NYwQrCjcfFNEH9HEfQyasW
rFNodkOF0GTtcKPHvrjIh4TuXTlZPQRorE6fz3kKFaduHnVcjSSJ02FoMVG3hbpgVUxXCJq0Ey4l
CA5hq+XyFYS7aj9wg3/mhq0f6nQC8VePkw3mZV5CrsggXe8nwm72i1icQHWLuFYtqExp2nV7r9NP
BUNXX7R37dt7yIRJCepWmh20V1QBgaJXDoivU5wB2ILuNwVr3RCP4Pg9hQBOEzBVQyOx4Qrqtrp0
nx3QkcDTmGvoSqihXbUNKh1TQM5fS4eXAupDlYZYjsaDUUMW5YjVYU00VSX46oB2pMIfa2IABe9m
6mLS7ng9QL0KOFzidTHE1ZLXmULg0OoBGLuehdu/OgOUMjwrTc9BtwWlEqS7LhCsrrO4nZNquIJC
MZDzEu1Uz0FGWb6AOd4AJJzL5poY0gQkuIAkQ9sZMbjJ5oNrjACtSxBU7ysiIMwCszklsYGmIZd0
QBduSt3lmqeFB/1v3ro7A+2cQbNv0ftxnMdE+owvaLzoon+AAH/xZiqdQILKf2WX0gE4GKwAkJnA
8obGmP3dGbwxaMCbMPlwPzhGBDWq6yS3aBWh+255BIM8/2YleUMjx0Avk3CCUsatXLJiBznPVSxX
OJceisV7wKzLSwgWT8+LuzSP1rA4l+DQwu7QihkPo5Q2gYif2/ZI4Pfut77szSFYWGY6EQMiyYZi
TZo+8dKmX2QC8afQcTMUFkCng0UxWzs/B/K9eeytLANZboawD2jQ2DHg8S2wMsDCjV1zFGUAub4U
cjuadXHVa5hYKg2Qs7gNwRO/s9uUHCZwQSE4aNndsS/K6nZlrBxlDwyPXyaOtv08peXBNqX8lphF
dUU7k1/aHP2GpfYqfLpQ4lPlGWMMunQfqRLQR58Iyo9JY7AI9fXx1QH9Fcxq3ewFGVAGbpWxvAjU
+pVv5kZvhdC7Nr5rZY/UR4eH9hYAbbB5rdY0voLn3X5nCzFXOVrBzxtowu2UbNtdDtG6T2D/dHun
hKQi2ryA4elLWr50DKBzQNw7hEddp8FyRWvrF5DyvFcIHoGbMzvMb7tZ3g5VnvsQnkA9AxrV0Mp2
zQAdlbhxsC3ahXqQeAW1w+oDOPvdHoKP467KKydWWdP2YODOBArVLQnVVFjfqhkFggrUpUsTKoQp
aE0ZOTQN4S9mZWRQlvZsYM7cnpZ4g+v5kHh6uRzxPB7hD1hnS6Ec3ChzbY4Kji6SS8rtL9DHxv2c
GhBvgbSR2I0JmnaLqauvWmDkpwBFjBSNAkzIFJZUXfdVZux7L20iDjmUQOW8eBHcLM9Qpqc3re4m
d6cHsztfTOEE0LsgZ4pLtICpckTPkI4dRBaBzJyQCEK27qtE054XRxHhhqUeVAeCAyH3vYbIjE8g
7/7iEpE89LpfYFU9Vz4uvUHOx2VYgChoEyYjS8C2+SNoVGd8zAWJQEOT817V2r5Apy1oBEHcQ8mg
T5plOIjefSmhICRCKBdO/5e781qOG9uy7a/0D6AC3rzCpaf3LwiSkuC9x9ffAanOOWJKLXa93e6o
iKqIkkgkEsDG2mvNOSYE8skYboJGKG6sgiKl4Z54S8YBVnIP/w3Tpi4tflhjpsxTTKmzzm4tiFsQ
5YOsFCsywbgohSDzZguUdQH+e8WJkgDcLNKXMg4Du8nM7CJThuWb1Q6Yh3JTFRwiv6YXq6ySvYhF
29X6mr63WQ27Wo4ErOW8eUxAdd5ktlLqxqNcvxIwtFJ2LGEt6IQZ8K7ZtaHXADOKMb9nptdJEOYM
RQoh9graSZIlYS+zTLs6jj03YtHzOhjaM3K+Wbqz+sEoIS2o8hfBlDAw4M14DTGgt6sypc4O3BLx
ah6HL4gx1+TpbuRu2074A/EH99DrV5d9bOFsRFoiLLu5N6HKY8p8JTttuB3VMthDWxsZWQ6z7PVK
mzgxWiqnnvngejthgJkr9qd60F0X5gjR0QppbSRwNpQMzGhR8UjXqxVQBSRya4lxv8vrlhSPUuw6
R2w6D8CM0wymqwYhJovLRceNXbxq2IRQvPAWUrCCVxgkDjw//OpYgCAqt+lFuKYGJIUqO2TaE4te
6MmmGbrlCiSd4bd9yxe09DA2O2mKX3JjpAkSZeNV2w2yMwhqHdlDsoxfQ+IHNrCck9EuDAnA67zM
4XWEKtFlzNpFmySfq9RZFxi3GiXtugr6wU2Qwu6XVoZROcbVpq17lsOgKBQ2lUbQXuQCXNGiTWI3
q5pxB1tdtaMxIs4kGcI71Siivd7wGgKKGV/hium3IqvsJlJn9TKY6/J6WN/GLAbQTrVq3qKFi/az
BdKoHLtuR4SPup+E7FDEKAvn8oIf0e6ZOPUeTqz2IZFJktGqvrkOzUSwkYEyK0FNYg+d6FhV9wV6
M1izWtsnReXEVk9C52huBS3bFbU084kAeGYzQ7+hv5kWdTuUX6SoG5y6R6RWqrihDWVMXNicEA4V
zXDNRF/BSVW6MyPNuBLqXvE0QQq9EIi1i6dNd5uc3CHQA4lPMD0faooSX6usHGpnEOoQHhULGGdb
42btOiNe7wxpk0fhAl6ayLf3PpCtGNp9B9mutnRhV8aAfYNy6r5AYiluoLyqHpQrjPuRZqp+rPdH
AWSRq1lT/Y1EUuNUBjiDnN6Y9RtVJ/3Rzro05Kys1PDTyozZmAPfc2to/O8EYzTgxqpYhIcvGhsx
bcZTM7fSfciLbQccvaezHxsAmmWhhBxbS/lDULah6ch6CJav7KdNrELpE4snDd/lGyCQabdIeus2
XRa/C2NnuZpYj65Ys4TEsTg81oQLkdsWlocywV4H3E7Jb80EpFnUmQ0jSgtE7DgDNoQMl6sXJTg3
hJKDcg05Kal8EhXCKysHcajoXXNjSAN7DAwk5nVYdU3rhZMu1rZZClB9sBGrpU/US93bWpYjxkmq
4v3PO6zf7AQ0eZXl6SK3wS/yFVApEAwnUIw928RYPmgGVs/wE7Xc92i4sx0OExDZskR0vqJ8rscR
8d7UUQDeTb4e032jQPy1i7uFfXrkkyRnvfJik5zORpi4kw9x6izPfz7N32yxPnyAs9aHNfXMB6dl
9KZgn1kF9cMnB/ilGUmT7uczPNvadKzWhpqvB+Blv9Hz4gsU55xXjAyBXM0+2Xz/OsY6O9zZBq5K
RtnITb5QjKABNHiHp9EFXFRsFLQcn8/Df22xnB3wrPVQ1gHYVIEDAu5yCxBub9Gl5XTe4hmTU7wU
zmcdwk9P8axvTY3VYqnmiJ1rvMvessVk7kc3Cr3PwvmspfObRgMbcHOVOLI/5b8fd6ZVBsIqLqTR
09W+Z1syyG6Y4o9XLZRO2BmXZvLgFHwWbvXbB+Pn456dZET5NscVx12gR3n5TeS0Gx02xmZVNxBI
AWwDOpIjOaUv7JTnaPPnx0L+Ta/jw3mf9Tq0slIqcz1vMImbtRUg38tg6d8yXqior7ze1bifulPp
v/5oPecuzeBN9CLchYX9j4W73GS6TGuLR0kD3H12FeANdFYV8mmKATxL/qVX4/s/n/BvlrsPRzj7
vgkAwHtoiZyvAXI+vGLriZb8k+XuV9HV9/MwVVNVoP9Y37/1nxo6lZU0at2u53HsUFfne4nkEyf0
zCvxeXLgA/a+cqFtqFwRlStX86O2g2cSnfrPOkvKL50lgxYdOTSGCfj0u1/o5552BkoZHqsh0tFv
dvrXdWAb74qL/rtGtnBgwf7565V/fY4+HPB8EIhQNyiFiQNGu+Ru3PcezSUnuSVBAd+D6tO3c+aX
mI/xXvMtPCOq8XJfGLzkhEl7Y37mwFj7gx/fO3wcLoAucS3o6p3d3otZa5M8k0OyCkPW101+4nVj
yz4ROn75WVftd0dDlK3Rw18dH+fqxSRspCJTRlJPPIt8odD+PpFygtvgXbuP/c+elt+skEwREdMz
TNSN9U77uGhlmZZG0Jklz7jM7hSXGBC3OYi71a5QvHzmtfz1yWFtFGWdVASki78MYAc5W1JLyRSv
Eixn0b126TxrMD+5gX5VGiiGTlOZBiyWGQ0KzMdzigmkVxc1V3h0gs2yM97yrxIRIztCwG3JKy8L
2hlf5Zs/37a/aawbpqSsxYkCqU8/t7TUWsgIPqhxfHGfEBrhSlsirza6350+m7L95ns00WKKsoz6
ejXLfTxBepca84pe9eKqvsus0iP56YhC5BMF9K8zCoVeMpNKXWItJVvp7DhqkM0CZabqidfWpb6f
7rRtvDd31mt+7I/93XSK3dD/rMz6/p78+MBxVIu+Dw8BfsDzkWWXaNKgB6HqNS5qIV9y4Uz6Acra
wRm8yQud3I19y/1sePdreWfRsef+JBSMR89a18GfFlxo8EUgjLnq0Vs6GGX7EpOH8ud75NcCj0Mw
FWA9NbAGnp/ZJIFWi+uY7zNJ3WG4shJuyPqi1j/R2vy6gq7HMRgGauts5VxPXohFlY1Zp3qpeTHA
JkzCg248mgPccW1bison98mvtyPWIx2Ft2Gxw/9FKd/Iy9gDW2RfBsy7np9BKdkVMMI/f3nf1/2z
+8IgKcSQFaicOo2VjxcojKvGUiMeMNJnInd4yl9puG3C68HGt7ETNqIP/0XZK05wyC+zzWfF5G8u
niFJKo4G2qAslGeFRSVkPeoORaUPPIOLh/k6Wl5KGEAI/ODPp/qbW5FDYc7BhAcm8dzeIKWqBS93
Uj0mutdm2NzT3Nn++RC/PRsGkKzG0Fi5Jz9+maTSoY0rZNUD8+0QFWbHaQs/KdpUwu77kf6RHfsU
vzeEBH7rzs3WH/zZl9XX4rZrvn7tTq/V+d/8/9CWrXDd/m2dW13fH2zZdoRF+vWDj3v9gR82bEv+
C/+arlr4VU3KVJ3V5ocL2zT/wna5XhZZEddJF0/b3z5sebVus0XE9IIwHWcaP/S3D1vW/9IJHOSf
9aVHSrryT3zYytnKLxBXue5gSKT4eFuEQRFAwNXklVw67rG5qm6sWIDIY6HOtxGonr1M6/8LwUGV
6eCeM1NQhro+27GSS919DIbxQRC1x0gFQAk2q+ogg3RTm/pGG5kA7jUjuu7IqMzI7TaGNXRCkK5N
WIr0PsXMep6kKnphAqffmMJqSLdXKZfoSEovEeZXVubtMoJXpOMHvvCYN4m2b4cpvAkrQ6qAxRCn
ZwMm1UmeFDseTvofhkt6WbWnFxw+1KaMuVwpaK4A7IkClcwgKAeSWs03eqPN8RV5MDTpmSJlsLsb
w6o8YZmTwmn1udPcPmvxWMTQW+5S+KzXNMOWK7Uox71CZhRA4QzJrlqjZV/04hTB338Z9HDer178
ozzK8Rbg2+hk1SiQAtQ2oBpjvXwL+rbw54pZdN0s4yaVovLURvl0gO0U0TKWNxUe8+vQ0KJTbeSM
RaSOlFJ2mUu/oY8qb4mtsHsS3F1L0B4alclWbcJoTcmJ2c6aRqsw02P9OYuFcpuGoXqcjIn4vBqE
Umdot3U9VtsgCGk59eKyAfbZOI1pEV6laqdCV6b3YAW/ZvI8X6hpO+yNrJvBYwvqXWUa5IVpNYwm
QPLDRtEFy83NoX7sMlHb10DlyZQZO2O3kkEbG9lvsYOzN0FwGKRLswjl+9Uc5RtLD165TJfrRbFA
demwKT1VgMNDAmfS3lRLJRPtMCAyqVurbHHzRsiLBOZhtEnZ/IhMNOqk2+ZCGDpCXYlwr8zOLYdU
PUShqD4ajD/cQRUfCXkaDjML7WkkhfExGPrCFRd2jnYKOtxpqprkFsIMnCFqoq3KFwDsKDKZC+iP
CZZs2xojdYucGRYv8BsDnTgjisgGZ8a4QiN8CFusBqbGDmozGInY4GRgJ5Xqly4qwHKN4QxKZyxj
GKmmtLEaFQhVRebBiegv4aCA9s/gjPYNsUhzk7duXI+ivA2ziaEDqrX+CjZucAPjvKj8RZMCPm8A
eBuGXK1c9vME9JvQIjiyXSYbDEK0BDRglc0jga25dAqNcXmA0GcAa8/yodr2YYgTo9HEu5i2K+wS
Wv2e3kHtZYBKkXbTWFptDDbZbnLnC3Ui0SMCgSXwk3W419NUJ84q0sr9CI7TL0JzzfiQVIFuKxh3
mVoW4Or3x26sxRP41u4xtJLqhPLYFDjJkrGSJjGYQs/bbZRAr/ItqSyFJ41qchL6MSIBYCwO2cB2
zS3BwELH5RLZZkGf38+X0ATcNqPgabtIuEcnVZzAIzYdeSfijUrFzKJUMxmPChVZgFJY407XBrbN
QSV9M2i6XodSkDfuXHXyXQeljgBZOP8MaaXZNLyASE8QgEHQXNaayYaCbO5QAwdeySmT5356h4uU
7XQTlKDddgJywoSw2Z5A88FO4pEYwqltjd5m61deLox9rkudzE6oiGuqSRQSGzf25Y7Kiblkn4wC
zZMkM0TovMk0sg6H0ktnroG8tTUWe9KaF2QAJnT+Lp54UhOiZa64ueajXBs1+qFyqRI31VHv2IDz
Lbfm7QJBnZDvLebT6KCA4L7qABifAr0myiFjtoaMoh/k4zykIs1U0GheUZnmuLEQ7++ojwNcH2Oa
XWiBZBxFIL65k+WSvmuBz7t5iHiAPBKgX3Ld59dM3zsil0go2EnCABouKcz4YGpxe8xNoXmsO5QV
PI+g5O04mG/KVr43YiO+1a18eq5MvX4D0h0SiqsJ8nYIpvHrP69N/m+hYtgR/qkouX19Qxj3HzDM
97/+LzKM8tf63ockgq+W7ZdCTfijJhF0/ohpCp5/4B/KSlH+d1EiGX+twlKWAJ0fWXeK/y5K1j9i
MIkXU7JoZK3Gz38Ahzl3/62Yk7W6EQ20a5Q464F+3qAFajgFSm/K7io4itmJNtvZ1/1o/5nI6Fxg
/feR2M2wDVVX8ezHI0FSn7JwJlIh2QUaBCQ789NT7Sp7RlW7Abzv1/j2s+4x9lR+60/7m/OjmmdH
neV2IY7EkhllnYaaOe2X4D7t7xmdRrOfskYkfW0D7L2IyT2Qjxrc/Kg64dioywvjOTVt+TAeMqzt
AO7IdYeh+kAa1L101XrtQ/G8+ORdxt/Em7nyGr84insAH254zUR4z74JjZSvRDdC5qv5bR3akmiP
N92uG2ztCNl8R7zTjjacb+5wB1n2jeCF+/K68tG03qlECtyqe2InTQe4cfYFXcgIv55YyDsFJf+c
Ia7uH+LteCrfyq10Ke+DTXPMrgh1FL3ck2SbfNxwY9m0+jaCJ+7gU0e+4pbzy+Sug4nucKn55YPe
2OnDSp2Qv5K8cicRSeQllq/rDsElaH5zw6vv0Q9ozYlIRXbX5Jeli1s3t3LmAc+E8Dv3x+yOtN76
FD5qtju5kpv5Bf+ozsmydSxu8VbaSjYvfJ/i01l/bW0nO9GhQGlOhQuvsL9sYB3igX1bbgJSxdnu
3vYPERRUDC032S6364fqLveCXbHtn4sSDXJ8yOhhBH4v+8EueUMh0m1LcOcwVqAELx5nsDE8mPGx
o1+lSLa8ad7m3T7NfTS2tdO9TTdknVJQUCLuBtOh/O6V20C4qfRTGm+ZdxuZQ7EdbMyvil88ZWQU
uKJyN75yab6l29XvkrTOuCFn2ecLfQRiCtpR55IKOHjrU+7VTnki0k97h6FLaYl25hrZS2ZnV9mO
emh4t46AQ1/kbf3WbATXuAtu8sdsk5EfmW9qfJTADCIcnYqr73VnXs3ebrlBSd+/podL66nwm6Pg
q5uJVu43laGuU6PNTm6lbeCq7nyqT5kfvhS+clylsN3ltK1+9H5dXjK+6S52vS8u1ytgVoTe2/oO
CU31KF9KF7xxWje8M07ja8RvxSpIPXTMd8umPQqavb7caJbLPuG4Gvmtp7Ylw55AzCMSEhmEwN2E
vit0Y+lo3BiedWoTN5xs/Zi/qM/hNdqLm8FBuzCU6F+IB0Fd5xaBC6bZV68SdhmntTcdOuZW9dOd
5XVb+VK/I6sA8uaFvhsOId/SXYY8EgHCI/rDzIaQSBNfvW0QofAMgU/P3KHYxvfKjXWjYUB4Aupd
Jp76LK+zfUe7EUgquZIqb9hSZIWnUthqEhFsRJTwWR01eyvk1Ux1XyEBLIiKegYxS9gx+/uatEOX
SrJq/dncWsluKUjFAp082xE3Frp47lWwA6SupVspuFKbrUofTPUUCuDGyYk4BcnxFSFXQIQIslLL
sWanaAF0ebCTh2QnkUpMjjiK5ZFckOQqLwA7v0by5ZLD2TgKpqMrji74abBf4HzckK4Roplabgfz
qZWvRvVYdAvbxfdFfJGr5xhB1YRc0ZBOXbor1Gu9vUuZaYMzbZzqpB5Mv7oJntRjnDmT5aksUfU2
yjZVRnKE3V7F3bYgD27xM81WU4KqiMB1ctMWSt8ayFX2aNtAdVAMLyFdtWwg7D4nwjZLvSVBbnFo
ve4owJ73rKizhwvRH3f0znyEMaPb6YjrXZP0mmnTtlddf7LaS3XyUsNWUn+dwRl+g/u/JD9hJH74
pul3o0G2uNsKT/+8fPlf1zShb/aHpknTF1/jnyuUlU/zo0BhBPWXgiBD4f2/tkxW6e+P+oS23F8r
rErXdQY1ANf+0zPR/oLiQ+d6hSMZcBNWjfnfPRN+RlzNYHioyIxZ+zD/qDxZX8//eX0jTlLQ3NKb
VIDqUSWdE9/QFoqRKo2sOfGk20p4LzTp7NFRYR2x5odRNclUTY6YpioxT3cGKG/UotXFbCUvP31l
Vz+O+TN77mNv7+9PQi9I1pkjUcVwyj8XSn0bpQTLxfmuSscdG8OAsHQ1ftasSvqkUXk20v9xKL5D
WVGpJOlX8cX/fKi6TRQxyvt814kB26vCkyf5OAW6slUaoCxVsNqKwzG7QCXUOEtczuAqs8RfZDoh
Ut9a3p9P/WMN9f3zULNZXFcqRJpo65//1MQ3LKGcSU8g1bCkOxtq1hPpGbHXVOouQiBF7lTKVFzU
7/982PU0z679h8OeDUoEPVWkuZ6z3QhWmYAzUmNQ6CkIts3rPx/pN9f25yOdo+d6aY4yLBzZLorG
N8D/myAZYJcuxpcs/vSsvrfU/3Ne3MXsyk28IuuXyeU9HyQEjdWILTz7nZAFJPoaqeEiZc/cmrZH
1WgPdIM2uSV9a4KdVlIRpvsqUmWAVuaTjHx8k08bHls/MCvJ60nPIWcM+vUm6+KZZM6Cog/Ov60W
souAl0DquXRHUShvJObQV31RtzZY7jegr5c1yTW8DqWngIvPFUQyLkvbKBruU6Dwfqu391CmYgeC
/+TlUTO4kmaOthUHzywQwzWh8jYbFdNJCDxyJ9m8oM8ie6MSoKDuVN41/VA8y61wMfdJuZ+V6E4k
+s3XkuFRGIj5xdjpNbJ8KxEFRopwGJ1IwDtZk7ppc5JnAzCmbH9HwsDTPU5n36SVsYWHyzt1IjW1
CXkQyX+91zMk2l2Z8w4iVP3WUqoDsWTpJYk+XqN0JuqurrX7qKZCmAabhFq/jbuvdMm+1BIv7LrN
Nh0iEp6vxemF6NlECbkMPZpBkWYEuWUNClIzru5JknmSipY6SZXsUNyU7bsuj8R8CnGwpSdX7vqy
qkicaavt1Frbdo1uVuOnYe4uyZ78miYE/jSaXm5M2kl2UM7OCNacVGEagUhctlURm3QdlPtQmjbc
KG9CgCy2rQnR7bMXs1xnIzVNma7eLBgy3LwnKS+nTWU3aF2PwLafxC4QN0PL89J0ZEISyko/zaQq
atY2blxfoLTLUEBpOAnSjpTdNiAUjhJiVvkLpf6A+A3h/tznnhjn5kPXE7oqz8mLXIqEAtFEIieE
OCmrYs1Z4LPzpZPdOyA/tIg62E+mpjs8Bw+CvCK5desxTcZ7dKATTWS62nOuwZlRWqcYes+06FNU
xrRdFMJ5dNqxSQdjXFxlPbvEqN+nZBUY231KyJckkrVNs8mICDyKIsUVom4P/EtCch4fiJ8ICWMT
3cUcb8gQvZ6iHjFza1zmrXlt0rq01Uwgm6OTeWpyb+nimwXu/zxRgYhTtiW16EEPxTuSMveszo4y
kK8AiGtKyIZpDq10K1vwIqcvYSQfM3lyiMrYkLFa9ZpLYp3dFW+iurja0GD5ak6yMtlz9kIwPAI+
Sh5R2IbSbciCXo6qV5BTjVaZXDXRnoyniVIVMKUn18E+JydnBibXDrY5ycQrVo8TyysC+r7i8QvL
K4ICCL8WNX2ft4R/A7QXTqZG1nG/UdT0os+KY0XQtR5dhEzzzJswTndKs+CXd8WOZvr0Qmes7zi7
lKFzfZlWA6FCk73UL5o5v6rRa9V/EebW6QnVFRLCMr90guhl0lUo3S+RaueTO5HNJ8pXhYgcqppw
lldbnZo4/JIUtLmjb6iJCUr00cySVeKS0rzkwqGTB9+sMPrcFApZb2gkxsEeKjhcOWmog63q3UXR
aJ4iGO7UsCdgTIIjxEdDgjnpKepfssklaZaWKTmUqenEj3y9VjvdTGpBLDeo9vGiKlOie1SP1A+c
4l5Tyi4hfrtlvhUIZpbFgyrzF9LAtmp1H4vYW7Nqn7BbJ4PEtobcL9sBNVDkKPW7li/erBjcRhth
kV2TxGYzjy5lDE803jx9tNwO5uX6XeZlgV5d95tucnA92nku4gQhA47H1KoLotmo7eUbrSYoObyt
jNIbTBMO4ordl91Jify6HvwKk2mbhXYRPOXkbvWLt1jsWPTFJ8QOJTPh3bHspo3uELdwMOXXuDn0
cURspGD3lnjscDfUYvOgY1Khi3uSo+y5YVJBuKCnicc5bzaauNgC2/7cQBXMtqkg7D2llG6EbRTn
Ti1ckcSmgYBbEfSjmDp5Invy0vugQJAqvy7jrU4SMWvKqYD6oKuXifwiEeqQ5xK/5SSX6U0SRxdW
8zoWl2Exkg33rpWmb+mNqyJfT0pizwmo1cTYJUbOMYKLLus3ci5qttbg22YUETC14WPXWmZtKHC5
YIlmuUqTbaVE3I16W/ulFAMLQXAdE/1IpJzS+lXWomwIzScxDNmddNIMHoJOzzAwlCCntWfRWGYJ
tF2+xhGE32ry3scwWvZxNt5OamgdMNIQ6pWl+b4aaE8Md3NgflPk4aqRXNXSN4IaojkWmkOJFnvq
zE01YtYZhOxrsLAAJU11wTvrQBrKl3JopC2GgWuZTEu8KUeprTOvE8PNnwsY4kE/FEtrUWHh3AHy
hMFIsn6h9cZSq3WxZgnbrhbcMZ7rmyTY0nIsboccnloaLYe075DNMwRNHSoUTXVLUxQPlj7WG0mN
88M81WNpd1Nxac7k1OV0RLLWl1qioyAHgCt+nWnc0wHTo/ZLsNSq7pqsPsRDP+SDodzVgv5I0Aao
BJ5bqfpSZSZRkwl1AdFhyd3UEdpUF8J0EWR5Q8SefFKTnTUL8TdJHo0rvV/yV74do35eqssG7Vnc
lU4J1dHOSbq31ZbeYR8uR/beUhw+horVOCENh8i6EIhuHSTxOKp4uRKp9qrFelyKNLLlkNcpAyp7
GB8I1nDKod/pRhe8lQukSoLNbiVp6g5qKdRXZs5hulnSr6K6SU4zqSYObiPWkKWqXTFq5rdoTsrH
eC79sahPXdtdyIqRXne6KbjkUT2NWiBzQ5MXvTIU8whQXrlYXmKytIa0zcRxgCy3lG/ILQnay/qr
wKjuRwU1kDY3c+YkTGOchEztaJ3kssLL86UMog3rWYtQfowaTyOqmkwgKzgYDaYszbTgvlRWujg5
OBHHHDLRH7LlJSFnpbWHmkjYcRQ0RxhHXiX4LopenK/LTnosZXKw+0bcN6QPnYRm4X41wwuD+B/G
XNYXcG0zAzdIf0VdkS8pswVLZsqSvIjLjYVzcU/hpbp1UBaO2QghswpWZJYQ1iarlvFnDeTeK81l
mw2VWxflZiI6MbGqC9bB47Ro9/Mi7QtR3SlynHpznr8ohvjQRN1TKFSq0y4zuaMzAZZKx2OdynK9
ATzcuxJF60nUCc/LR2ZR4Oybl0DWmB9Zk8QVmAjB4UouwnVmjf17RyTTbaFYj2pO34fUWgpt9SmE
UmeTZH+VdtJx0rKVFjG8Lnoica9VyWEqp8YxhuByCQEP5JQhC/4jOdU2IiY5N2qywYmlkEpEJq9D
6Aq3a43HKWuoMJThyUyyunjBIqvPRAKVNP/yObX2xJRIBuYceUjJ28PrMqgydO9I1ggInK3aaq8F
UttqSGrjewqzbo2pz8evmUzuUV9Et0sl4XRuajlwE+4YUXtNxH2SbqQ6ek+JWF35geFd3/XVayF2
r9pUXZJ/h2O3shjNpeE2qQXknvkQc1a9utPal2JkfXDmXpntkVC3i0bqp0djkvY4foyrVJp7O6ql
xa2WAVASkVT4Z1L4z0UZ4vibdxWGiH0RHHsaYVPGVkFQT5KgPamER5F7FWvki+JrtOVhrF1TfZG7
pDmxQaJq6mk8MyD3MrVzsvqkNkXhrC+0xdr0E1VBu5iuzGPEg71rGbcH5b61qtOqYcCjVmek0VoK
KeHi0dK+YZCZYm4OvtM3pd8IY1o4JLoO0lvZ8v8nn9SLwSaZVJ5Kr6AdptV3ako/KZUeK4VhIKDg
srotya9Ks2hnxVf1MtPGUg7tUl/JTX5iPjdWj/Vw0OfZSakiVPnVHK9E8l4zc/AtjcluG7+mjDnz
rsXc9t6PhQEmttsstXBX88AWfXsMTfJSZSV1Q/ktXoo9SZyxLUVquL4ZC1vWK33b1pJdRwo2PehU
YmIt2zIGgt2mqi9aGBiIB7Fi2FUje6TsqR+/5u1B6UhxjJvMCevOFli5BrE/hGbvpIXu1Tq63wz5
ZFNam7Wmoox20cXgbd3VOmsljk3DRZt46OKMXuVDLhluEKs+Al57nVEKNVYsAziNvuSduyybbL4z
WCL65JIMyQO6BDsbaMjGb4r5tZ+OSZEwt6hVWogDjcEgSi6a6SQElGFTbXi6JWSOIcHtkFsaqot5
mlpeqMSfMAXOv1YGdhQRD52tjcoFBvWDSk/3+3vzH8mo/gejyv+Z0up/UfaFSvnw3/cLb5v4v46v
Rfr6c8tw/ZEfLUNT+otmIOJV3eJfqzD3Xy1Dw/qL0ASI8EiUEJfACvj3RNP6i1w66gnJQOWH/H79
ob9bhtpfNAuZj+JzWuFL6x/9k4nmx0oInL+6fi5Efsi8JMANZ5JCkzB3PH+EdU9+/1D5TIlgJxQX
3ObO52aY9Zf9p5fzr4MxQ4Xjih1YO2uNafqYm2010XhhVhTBwjfG1EUY5M4xs535E03ombD818Od
t8RUIw+X0ZzBQ2C+oZb2loPhdd9Gd2jtyPsMs3Ymv16PZ3BZ0E7AYDaQ8a4tup86f4GoDAI5VAOQ
8enIgur1vuizJNmxq/1QNH7Il/m5v/pRnvmvQ6mSgkh5nWqfnRo5YpmI9GX2Uj10SY3F5nP30038
mw7uJ0dQz7BUzUAGdiiKs9cUsi81ikfR/+cjnKmsfzmJ8yZx2RVEHhNFvkLZYyKIHW4ML7xunjG3
OvTRPKkmYs62vn6eVnAm0OfYmkqShSjSKeLpoxH38VrFGqVMbqiNV3sEwTnmaWae327UK+l6cRZv
uEAt6H5yvr88a2fHPLtodZSUcpJpDUYHACmw51UXM7cTgmkW3E95s58cTT+7gHJQhF2Tc7RoZ27S
bbhffW7ljvE1xrNPTRzrb/vwaH8/N1gz6EUh+5+nwHSDOLTlNM4eWnCnUlOSRbu7QLF2uGiOgcHc
UcZ7Rp4y8fGN+OPF9N8+Db8+eWdHP9MtTNpSLLkV07GpY9dqMzeVdkGk2FruN9Ir9S4FQG6PleyL
dBr+fFl/eVDOjr3++U9PPS13i17uAkXYMr2oggeD/f/Ph/j0/M5WljmJyzohzYfZRk8j5bURVId1
2zaqTareNRVtmcTvZ2oN6/3Ph/7s7NZhwE9nNxpNR/qWxELTvqnFbUpE7CcH+N3JsV6yIzeBBzMh
O3sFVVm6yLGUlN7SA2ehfgkFGkJitU+tBOlHC5/JMxHDXISCEPhz3TNpx5E9vvfZ0tPNSNgKOzjY
B7bHnSAfuRdQmEzSEO4ka0aTUnQYwPURaS6ponYMFOZqbjD0G0vRH5Ih664RuQ02ybpESzf6gCii
q2XjXjOFKtqogxy8F2rX4AabFIP3RmIEbAZwVTd2a+Q0+6empwdXRGyvxX7u3wOL1l4kmLnhsFMa
UbFNndUi9gybEXKwVVVOYHXFnkx4+pjl/yPtPHfkRpJ2fUUE6M3fYrFceyOppT+E3NB7z6s/D3u/
s6piE8WZ2QEWM1gBispkZmRmxGusWLgpEVVAKCHC0Vm3MOTQx768rwJleCyyptvXAGF/xeDivvGm
F4JjA/XwN87faFV64BzLfaJVJW+upOJK3fDUbbYR1gEIozdSWnxpitpEJUGph/wH+mnSp8IyFNeu
ZBLSxiileluWqfKmA4b9ncqlhHllMJS3bu5V3Hkz4zFOcusgoGNArTkJ37xQq198WR+cotIwqO7F
4HtSylTdArXVClvXfVBRcl9wm2j08RAEhvzZ8rzUf4aSbj0FWeMB7hkCXo+GqwyCPQKQ7W0hl43n
AUP22xiP9fvcsrxXiEW1vKHILH5HTiMAS9mmyZM+uN39kKnCi9noxfdc8T0ASqyvTRKUQwo2GVXo
iooStqWVd+r0ZoBEHzcHpqu69ylF23ngKVsx1gUgs9D4gqTCFN3D/8DrigJfeLfh07jxaZSCn61c
6TvNdKOtr3h0UDgbAYGD4sA7Wbulz9S9YhdcOHUp0LCJxOS+qULzhueJcQJ22NtIcCDvoxu9fpK8
vtjlTS7e4MPd9zeN2xni0eXMSg+tFlZYzeMiDZ/TQIMiKF0sij26NYjHQJ/Tt0ahZ9xjFKCef1VD
VUfyFnR7On4Oi0qRP3t0fT55ImDvTdimPQLEHWhH2wCmip6KmILIKOqub7d5qqYHtcw5eqM4xs2V
HhCgLKHvnyYIq7eJui4lw3j6Fjwl2kLN9OopC96dlZEF8U3Wm5NZy4iqFe8jeWtoLZCFPAEfDjts
HLaiCghM57CobdPNgE7otfoaygYGk/WgUW7HjaiqR6r4etHvWqMUjWcJe9oCeESRxHu1DNUXqY0Q
rKXFI+6RHaoezaBT7uRSlG9G1HAQ5bAo4UUj4OJNbxWZbJdIxNQbMYHBsBsqI+AVnFS/fMztt1ZY
4RlgtO2b0OeQ/hQ0gvY4picb7gJJubHU4dkXHrX8qxTrzwBoIXmFATi/rmmllzIeDd2WO6/eGXEK
eN8fQWiheBXet5OYUY44zDbiK8S2lAGB7csxvs/hl8EtD6JHpJOLG60TQp7LiZj8zDGXZOZo1VN7
qay91Yu3GXbACJfJKmW81lSQj44AxNOiSfvqSyrF6TGLas0Zg0E8pq3GgkXhQ3JaBMQe4zIMvoWj
nt+hu4I1MLDjO1ZssQ0oS2w7TU9+i64M1lWsmcpCxwEjwV1p77Vi9ZDVdO3S3Et307XyhLhWuVdq
JdS2As6maK6PYfuAWlT+auA89iAHhfJZVmUBy7FQjBObfjCE86KTPDynUiF8zZrQ+4uOrcroTHX8
baqAllFt6UUHmlt/1yKA8yqCYth5Zs336rsyvXNFSu1B7cencjSsOxfOytFVx+5otGMc2lpuyLYb
mOq+SxA1GpU8EvZRZGgOI+l2et+aJ6/Uxh+B25otV8fSOInZYD76VlifwpAU3BkpTaoILvFjamn+
CQIUIKqwHYrHsIrwVK3VXmEXjslDZlTecxv6/VbN43wii6p0z1JOXddMkCr0KuSjjQL8J+JtxwKz
3m3COniRIALY9KTafNeZvr5VUeQEe64VD3Wr6PmTP1jWY1+y3KIg6p4RXGmOltiHN2OTYyuPE/Ng
y+ht6E6r5yogtpiMBkzLS6LxVpUzyd+qgioe1bBHxKxUVFF/TNA98Z6ahufmRh68cJ9RFKEawcoO
NMQURuFek7PRyRWvBLdHatvoklegf5B34aatNe8gjIX5YtRFcBqRoIl3YSf6N7Jg1QgyoVUkhZav
f6ePWv3I3Azol5/5b0h9ZZsykpWnbJSNxxxLZsdk2qlBuf5dHMTyVKjV32g1ArxrK719yDrf0A6m
n4vlk1mWoXEMVCX8kmLJ4AQ4cZo73/Xk4S7LW+Ee+ogl7yD+xXYXYeE99Y64NbsYqh+yMDLVQ1/T
3Q4xm3r0a6vfd5megpfV6a30anfTY0fY2LluaO4N9c7hLq089wuUhuiQW/pfkG/QOELcDFQjFWqy
2ZD3uXP9fjNj0b+/NHjDm4YOjxXRZ3F2N+UxzN0zD2DIPjSfW/zz/Ld4l9nJXrpv9v3hJ7yK29FG
bP8TvaUc4xL5i/FoBWuPj+mKeHlBx0kIhXuI/LoKYWl2y6LZkcc8YAdHPAUHVAMglzr5j67Z1I5/
wNYbaES4GX6sPXoWw1L7ANdAiQPMxOX90U+zURM6wuZGvItpqYRy5SCtuDa8j/dUhncWZ3oNnd1T
R9kPQ6UlzoTMjn9JIHcn/V3p1G1pMZ7+xgvy4/tKk2QOXIoxtJPQyLqMmEdsNHyFqMjCwzxpOzrH
35Rn9IVsvf071YXFeMAMJnw7pZO5qkShe7oSWdoALZ+UhBoDa8ie3OcArPxYYyLPUFXTqtUsXeKj
4bcjydBNL0cXoAIz1KbVOzR5YJNTGvKcyIbd2p8QB7Oj3Rri/UNtaBZw9sQpxKoDo+MCYiwevaAk
ed2osbHLo3skGVfeUwuLxYLEC5MWYB7OpbPBNX1Cm0EqsF6Tf4fmXcMBdn3Tfyw9MRogaTpMSfBv
3HEup08HZuYpDQ+2ykHXhibqwbKVvfdrkqH2/qFT4H8+1nm0WYrxQqGWJJloHr1YV8THYC2JTYt5
lj0uxjObsa7qI/xNidDZ3nO5lXbmXfScJOCGN8ahPwR2DEb7vkl27tuEwG1uCmdtgSwsSUOcxGVx
7qF686HmZSWuOrhjnlIucimwRY6HXjDiLta+3Ys33oO/Uj/8mLqIp8OBRXZgqhHNMmYXmTnP0AyU
FKSrMjqioi9b23+8UC6DzOpQiZsHZj/lx+Gp3Y5b5eB+nVRGoOs9yoe1CuXHdX8ZbFaAElUh82sp
h1SHZKTV0J+ks3x9QJfgwGkpQpCnnDZNGQoY88e8HE9m8nIyOIHvRds+0G4inrgeehdq51e768EW
SgeoFEI4Buuq4FA7V6EAzOapUmOlLMtxJ8MkCE7avbFvjvm6CMvHCtdFLGVWT+uDEYyISCx1Xx+b
O4SNN8LddHTqK3IvC+vufFATB+r8KIuqWg/Rq0sdna9jJs968Fyaq7DZjzv6cjizDNUUftJyl07R
1DH31q6/qVClohP/N1Ty1z7TnDbVQF72IQFjPwtKcd88ZZ8C7L3CwJY5KIsv1xfFwiK/mL5Zqmp8
LerDjOkLhu+jdqPHr9f//mlHXqbCy4mbHVReLRlg+hhMWL2Ck5HwoU5CiCoD4sO57cnJ/nq8pVI1
1DW0OlBheO8gXa6HMYpcajlCylniHWhPQzgyt+KxPU1K/nyxG+1rsjKH8sdtDBzpLOYsLeFZMxhd
qlEO27r7wQ7v6l1m2hkOUeDu7vRH5DWAgWyDDLUL1FB27ibeiBMTzgECqj3+jzMwy1tRJeboZoIE
zH8aD8YbspeHot+AvzM245O+yQN7BDsobtby5buS9+W3vpiGeRNEba2G5jTTMD4AFN6/CyIV95MY
jGV31Js2/s/JewA/WbtQbfkN1bo9HNUv3rrTxMf0c/lTZlnBQq5SBqWV8UWgoE+cMXzyxkNvbIKn
SWS9oGV3z9mL3+lD8GBslZdqRTpm4QDGjFikVUmhFr2mOdK+o+RWG4nFWYWxxuRvARVMPI5P70pN
+/orgt3XP/x0ws6nn/fKJHiC9jAt0cuVH8lBT53FpOztinbqQg6D2KZp+6S+EUTPuR5sacmfB5v+
/OwFYXRxX4UGwcTe2xb+aewpaDRgLAFkXY/0McGrk+HLf4c1DfssUtajHC73RJIURy5/N+aD7K3w
L2YW2f/36lQMoGmSoZg8Py9j1ByXvpgRA4zbLUoUJ+m22JuTtiLsunt9Az2ExqT/hB5G2a3cAd6f
Ppff7TJFzqYycZGRRGYRaEvT1l/SGrtMyZq052HAwPabhAH0Dt10hIkhRHkASIaB2mKIOujzCDJk
07im+91ApsI25FLNNkbh60h/gFFsEh+ZBaMTfM6O0VBuJMEL2+31DzTTM3y/xSgyrfepiQuteH5g
yWUuj1YAQ2B6ayUjF/j8hfKtv8UtmmY1El7R1jq2e3UXw8kSVk6Y6YSaT9959OnPz9YH8rVZCJOH
4rqLBAWVka2a9j9WhrgWZLa3RhoKRkiVf3qh7MscYeZN1OPhRPOq2Kpvkq3yaVDK3l6P+3HtA9Y6
m9nZ0si80OgslCecsDhIRf6zarWNYFW/r0f5mDguo8xWfxQMVmoCKnDSctwZCioGw52R4ajtfvKS
YmU7z1jhH1fL7LAsOLS7Iiaaum/p+0f7ZtfdJrt1D9GPKQqGE3lDMybIBja4lwtDyhOYEr6WO5yH
WyHCK71HfZ+lVQCcXDOHWlggF8Fmq1ASqTQmkDcchNz9Te/K95TQnevfaSkGdkFTv3gSgJrf38cq
N8HsGQiJo5FnAFjLvvxPAeaXdkgMJTV1E6/1AH3qwUM4N1tzvlu4JRjU9f47ivmFnS6dawYarI/J
+KTTN8LGeolQs937X8db4226sLnooJr4aBvb2/geFP+u/i6c4tOaT+NCsZGfgkmyBhEOgcM5pML3
6GQ2CitkyO0a0fafJK90B4ziqOwqXkcCNwX5zT+kn7HY4Qx4So6SI31K7+SVR8zHpYpNswgShtKY
NGlFXS7VsRdqTqCicoTsa69nWzkKbZfcovWv17/wwuPiItJcqzP2EgX8MkOeHJmzpylHT5KH2cO/
2X+XoeZ3sCqwgsFUmLoexn+kOKGJArx2lOAmXx/VxzR5GUm+nD6/aHwpb4gEXRO6J6SU2m5R47we
ZeGWcBlmllAykINu0vOVKNmjh1C/5vDy3a8RN1oWxt6/FzGf87/RW1s7Bz7u/MvIs+wSShH+Ai4D
rNvqC1rhd5XZreGL1iZx+vOzczRL6zrQS7QpW/Du2Ub8rN0AvP1i3Zmb5LF4CL+PznRdvz6nawOb
HXAavgVuPA2s1wTD5iLk5JG45pm9FmR2vrWUraw+UzkIIL4rQfk6SMHr9XEs3PYvv9DsVPOFypPp
VWVOY8Nk3HGHdPyHaE8rG3Z79LBW3lv7WLOEkdV502Oukzte+btugD4Agfi1MqSVGPPTIAkLLek7
ToMKUU+gZk6oHDTl2NKhtf/ziOlbkMR7Vz6sRJ5+/eWVDhAoenloYqKqKKuz0QEjkEKviBCGIrLx
wNXuJHrcyn2YNZQwYRMqWC3DXR63EQiHw1o+WUjHVKHpg1Gfg7U+tzmLoyrMxZxVmQzfhIjGuBfb
QpCepOx5ZaRTypiP9DzSLHMNra/3RkNKqRxYhCe67JAfHJpcr9UvDEoehBWV6qX8fzG0WQ6rhxCu
S8lHnTo/sCA2gPEdcJeO8Li2Rpf2BLVnNDFRon7fHZcZBWJtrHtdXnPTU3YB6J6D/PXd32yL0Zik
bv4FZFYzLyLO0kmLfztk3B5AkJq/ut74Rg+9xjmGGggt8+1giivzuZBaaGfJoIF56k9L9nKISZxF
mVfI8HeNIfgkGsL4GlLKXTl5puQxWyW0RigiaMjoWQg0XUbRjUwvIk/E6rBT3qqwuB003xm87Fj5
KtQrJ1rxqP/4IED0lmo0cFlVNWhsXcbDvbFVx5gPhwMX7ONka+kZ1Kz73npD7My+vgcWNpupMn8g
TLkW8ti5DKYmAbAuTa2cKIwPsShXIBfEvQK5L4vkbn892NIZfh7NmtWlQ01L4wKPRDRp01d4M0OE
3BmbLrJ7Gynabx2iMEioyTsNTsJqXWqh08XM/hnsJMt1fsj6faFSIeFLyvvsu+wEwExpX+CtjSr8
vw4HUJA8ylNo3gWFZAvWKZHYDxIXFu2Q3Ak2WlCKwSgnYOta4lxI3Khb6xq4RL6mNe9nBAn+V+Nk
ojREL33+JWKCM8aZctVvD61eHQr368oHnTLkfG8gqD2dFvxPmZfZmE4lkyEjOaga5cfECXfpD8xa
MLGl7LBznevhlgf4J9oswai9b/rDwIS6nSo/NYmZ/Pb7KLmp+lx+pH+KpFTXadEuxQ/vU6FW2sv1
+Es5Fc1m+LFwxBXV0GapAE+gQHXzekLNI/SEBNSetvaGtYtkCCyE9Vv8Qoa7CDgbsewqWYJSKOeT
ji4RnZVGXHOQfs8ns29oaYiSvMPLJ1Pcy12BhoFoRTEP23o32IK1Kai44W61q/b1QYRq0ewlJz65
tgDAbPVuvfBJLbAJuiqjcq9DLLkMbpS+UEjoLDhdh5JSploNVPegHR4TfOka6MkaPjmtIWAdVpeG
ts0rv96tfNWF3zCpwv93Ec8SbpvSo6l1t3LEvQZv6aeya19THhfenfQc7euN/znAdOukTFr4d1x5
VsJP8zub/4vws8srxoZjgq9lBfgd6ttmAvmD0KBxMTVXRxuh03K/1i1YizlNydlzg+JxXmYoZjix
D8sNJYz+RkaH8/rIFhbvdCHgEJugC9b823aNZQyZNgKTGNBLKBLPVmTkfa4HWRrJeZDpR5yNZDAH
3PokVq9SJl+qLN37+bCrynGlobBwKFPMorHOCSJyL50dHTHmZmDnCvT0u2En5JByArO8D+VPpgGv
3jKblXgLc3cRb0q8Z8OqmSivQZzXQarlJFRpAFc0/3l96hZjMBb+UYAHibONj1iXAYOe5IJCw68M
J1a/UlfaYWshZvkrT1vUj2OxclLtOZV/qsqqk+/ihzkbxGzzppbhu5C6W8eo7fyIJUexEb8WqS3/
El/UTe9kW+GI2ADb1l8tHC3GNiQcCjh2uajNYuN8II2eK1ASTGNbL6jdYpmQOIkZfstS5SYIYD1e
/2QLqx2ZTbpriIgiHzU/b7OmkqhFELEPy08+knPBEEM8bZu1QvH0YWZJ6SLQ7MNBXK/hkKe94w8B
ICr0aE/JGJi71Gh4yZejvAJgWXoaXQSczaUhdcOAyv9UmBRt2a5s7+TuDABjw0F3rk/iwoX+ItQs
4eaZ2jWFwaKsO1ruPGfHlsfJZ5V+ZKB/b9Ryfz2etLgLzr7aLNuqOoSjUiBguU2PVrbJd9k+vZma
4tbJPOR7b5Vzt3TTPh+jNrtpAynzSz1jOustdJHhc3Qzbtwjcg0bYT+e/kPkao6w5fdr1bKZGP7U
YqAZBe6J5wvgSITeLlOXnoVcKJT3L6m8RRUlZgl871Z+BHcVPqcwLnYYTXZf5Ps1Z73l+xlWYhJ6
chMUcJalxdIHDJAl0/uC+1l0YwVUlCeP7SrbAFvPtume0vr1r7u4JSfAqMjz8CP0Kk3lUC0jmDXI
jPWQbKQ7mkq/Uyv9dD3O4iI6izNbtV0f8QPA2TuobyCbLeGLnQXBvxkMV0G08IAqK+Y02LNjR1Qz
rvSZx5MlD4GeV1tjQLez//UvhnIWZZZcVMUXenBZXLjMbmtUqHJo9dfrIRbz19lNfbYIU4wugZWz
5bjHo2Q2PtRV+WL6e6lfS1yL3+Us0vTnZ1MWlkY6ZLVGJATJP5mn6DQRQqN4N9qleHA3k31b9OP6
6OTp58/Ts06/gk4OUo2qMR+eIAdh5DX/aeNYvpMj52pufTt7Srfl0bdjNlxN4xxUVpbYGppgO0xN
Df6P/WqhaekUPP8tswnIUMrHhZgbmLwvj/UtuRt9X/cIdeTYOooNEmavHtZJo0v7jlWqABwwxKkj
dznvbaNYRj3ENbSuaJN1TznG2HK5cg1bKhmwD/5EkS+jmMJQipZPlHhSS+lTF1/V/qiOJUL0NaAI
8bmJglc/Eo6W5KLWIsDaEyRhWNmXi/n8/HfMPjhuS6XmR3zw9DZ8jZ5l2MfRU/RbQYHkObmFtYfS
q3/yEGkNt2uWhQvvo4s5mH1gOQ6xIe/JPOp+EnsO9jCBHfGwFmb5g1K2UKh7oY4+OyVh8mW5mwK5
R+7wRUHHI+yLQxSt7NelxKCzNP4vynuD/Gy7pj7WJUnMdkX40h7T5B6pxBx1Ow6nEgHQf/fd/oSb
rVLPD4MCxmjlhLfWS1vvzb2MErj4GO27XehjxETn6llyQkfYFofrSWJlPt+X9tlIg1wL6l6yyBH4
dEgSm0SKbB2PyethFg5dXJfo8U9lLo7c+TMvCT2kt6qqeL+5oUi+wTp7Kos022FbPg2HtXG9A9Iv
kx8BdVgFkBnQ0p/vfMVPk2BAd8TR78y9tAUNotQbVaWZigcI7BTciO+qbXGMHf+EOJ22Zc/crXHW
F1Lw5a+YZYbMj2MrsXz6clzqpJ/BfWh3dnKPTBoQVeVQ3KVfqjfB1l/bv4pjklO/AE0fVPb12f+4
N/kVBvxA/oUT23zTmIFu4ZIxFHSUvUN0mpaVultHYy9/5D9x5tsm6tLUz4q2QINg3Kk2quK2yg2B
GS+OOLuEm7Vi5kLGs7jC6TqaEWAEpLmbnhe0TZv7Fehs4JrftIfy1tpNoID6VBEN0UW72yKS/QNN
8/3aElsKjjUb/QxJen9pzXJRahQxwjxK5sQZyjcbeKcpuveCnd6Eu+l4H21q8ppd7ovX9eLMQkUO
lWWEm42JQEAinEV34dAbWq5mLK1J8AH9IifZV5tJamLaVmT7p+BhvfG28AajSDPByKa7GaaQs7hl
6ZtZjwE2O7ndyp+bfbKfhNqDr/X+n3kyTo+Ei1Dz98mguDiFFlLmFIWyqzvpaHSynePH9A+3hw6g
Q5Mn3hMuHdTEL49vePVj1TRQFsJjfaz27aHb+Ydkt4Zl+fjFZnFml/PU11U9duGYm99GpFsyhCNQ
9fdulAMtjsCZmoquhWAhKPK/4RT9AW87iz77bp3btzXX3WmU2T0OCYdml96j/G6vlQ0/poGLSNQg
LudTUHUDLhKRJl5NFbA0J0INUmDx54lqJR7E1Tzw4cCehZydoNKgRuj08gk7O/vcIXFsF7+T02TW
3Nu9U0Fx/TLZK6zl98WwhkJhXNdk8UNxrMedVE7TSVOm5yzJ/C9YYAW3QgrPOs+MFfjHdIO6ONGm
MZ4Fm37M2VGNnVmSKr2AF4RUII+T698DbK5+Xd8LH+4DsyCzvYAkeRymej+JrDs9arlDIu+8Md1d
j/J+Elwby2wrYOFWasWkMeJXr0PEo6Qe927t77DKc/LgBOZkowyFjeL6yl5fXpxnszjbBhISDoKU
sDjF3LZelJ35fXJH4Q07Hv6eRfs7COPKWOenYlOLQR4VRIxvu6d+N26TQ4J/+GGyV6kgcmIot5mM
PXiYcSe6k/b6T4+LOrbqW+64A4ClAJeE/+0DvGf5s8Ukaij9UW0iFxkvaX4c4a2PwGOQP+h3XfFI
u+HVMj5Z6lrJcGV9ze+bEdjo2J12DFZmGGXcyNZ3XVh5j63FmD2DXMQbvKBjcfU95ugqhroKLNZ6
pQO/tpLeC3pnU+j7pskRTJh6K9rKrWRufIy0J1N467N4Kx7WOCxLw+IdC4YVAt/E9rzc/16eKGai
sjVd5IGBF9GEv1GVlVEtJZnzILMLq1Q3iixM+z+zXnL5ueyUlZfAWoDZx2kUgYGkw+BoAvjV+mux
nlyWsvL5GKafcPZhEAAZWyVjDP5tgkL9W3AYPqWRHd0NCuTwQt50t9kOOazwX5Q1SZ/noadveBZa
83pdQsxiWhPZdzHbV98mUjPi+E4iQiXd4Da4egh9rKXOgs4PhqqgC2R0E/I9uRcSPDA3ynPudNvh
FrqHuaPAZOMjFGxXq7gfqjrvkanTAotV6HjPliRKDoOGtyaR0ckcNuObfhL1TfM0filvgtuw2hXH
tNpon+VDaq8tpMX9p/Co/P/BZ0sVfZ0uLEv234QTwfiyw+AIreojHJQvkmevD3d56f4JOFu6UZJ7
wWC0wOLjYxaDQ9bWWOprEWYrF02XGKlO5tMvstu2oSWVu2K2sgNXJ262SK2Smm3aMY6JZIrU1H/u
Zwi0j9w8J4DCmpjadKbOT8DzLzVboKGMAag0sCvk1rjXpPRGFaT7Qb2t9cauKkVA4Tn+rFbRr5VD
blp+1+LOLjOJUkQuJx1xYbhqNxnLQ93gJXAMT2uX3unCci3U7ELTRkUHVp2c02nK3koku6tvyW4K
ZNQeQ7Z2BY2++g1n15h8KMwi09+/YceBsMFTbiKwGSCkqsQ2vq+v/o8cosvNbsyu9V0toH5ds99g
heC+ecyPPb71mMphJBbs87/S79mjJO2lv6TP9X4duLT4fKKYY0x2iu9VncvcqpulkugB8cVTH2w0
QBDftZ10iOyf8XcUbU0e+n9HCXDx2D0LO1+8id/EwZTj0oLU6t3lbMjSWAEpLk8uvknQ2ybXd322
VD21sbD/QAtgONW3yWGyEUSmWbVxGXnCEv1YHLXf7XPxIt6sz+xHksX0Zc+CzxZvjtQ4PWqCy9qG
z+tIh6l8Udz5NuUix9+p226XHF1qGdEOxyHa5TymjmvUlo8d0NnPmK1p0fcCtRcQx8P7DHh2sdfu
JzKq/NAgeSIezOfgy/UE8bE8dxlxvqRDN8oqdzquO6Q6s+epn6zfZnv5d/9DsKVvqD/nFbC/YKs/
u8Ym31JV31hfx8frP2Nxhf2ZfmN2itajOALeYC8reXeM9fEUj8ONijHB9TBL1yLUeqjdgOLkP2Zp
3+iUPo8aFLeNatyVXbHT3fApKoPvYbsGmv5ImGRiz2PNNg3CgEGYDe/SFgp2lgi13YwUA/CFfAj2
Ojk4v8+2k/2bZnMl2q2do8tD1Q0qZJil8kMuU0UWmcASIp0nlxVtGpjMkQnQX8UQUNL212d16eOh
SPXfULMjW84zP6pFPp6k47VcfTdc2VYDd2WJfGwxMaHUNw1K2QaaF3MUiTpUnW75TGh81Hbti7+b
qqrKSd0h+P2wVndbuoZY7x5VgLKsD8o8wFQ7GmfTYYbQvYRjUVpKK9O2GMISqWACLIJ9PVvzXYuf
ezcJgOZlTzvqgGmxc/3DrEWYXQ8tMdcxteevFfXgRkiMb6Lir3XC12LM1lmfqqGhVpi2i03yFo39
TakUL9eHsfjlrbOZmn7D2ZOi1XURd4T/+/KVjfDsVOB1X4S9fNDhth6ux1s6DIB4Q+xALwlu/Lyu
rMeQv5SWL1OVm0mDxNoJD1jP7uXPuFJ+kSgwR/Z47z9YzlRkbp8sbRv9/BtyVAsba5IDpwJMgZ1f
MlshJCuz8k3kodqdd2hflBvvCZDGrblttsI+eQiLvyHutfA9JUkyAU3pqJR/EHsZ1LEPKpcrRi7l
e0v6HkjlyqqczvHZPfEiwuyoNdKqGCWLCBaN2s3Yeze0M1H0d7/UFt3FXh/s699z4e59EXB2qGJC
pGkJPiJO7Bp7o48x4JHx5kzjlyxDf4CyVysGt2lorAx06YZ6HticXReTuDfievp+HbUtkv/GyA5T
oU3eDUegPZVkr2X95ZCqOYEdYAYhSTDbKm3a6ekUsuasGY/SBtebu/KmIGa2Q4R37dK/cMxwYKAe
MaH7aEJNS/hsawoaWhqYM/K+wIVEAd1udqld+y9d8+v6R1xcNWeBZsdpldWi2KLP5uBhnTetPQT3
nvQroVPsvl6PtLTraKOhdwSbZWoYXg5JEzyhxBmFr4bJVk8KQNcXL6BoZVUuztxZmNk26HpDQtRG
4aGbw9SvKTXFdpC1G13OViIt5U/6c39GNFsUA2dXJOeE6ncejYF4Y+wmM2Ngkd7rxD/AH/H6FC4m
kf8GpGZ/OYW6NeqjoKMwHQjiY+sVn7K2/edVOlh3kxyVPFHw5nIOndZjCuOVvEncYNwMZh5vPFNp
d9cHsnQhvwgzjfRsfYtBqIXRf3QAuJUH+u4/jtstggruS1VDpHf+RmNz4dV+EXW2q8wuHoXCRcxO
PGGqYNPQxMV7Ann6p7WLznLGOJvI2cZSEq+XuozF4X7SFMh2Md4DtvAZoPCpfNZvgt1axMXFcRZw
tr9k9D/xjeHLNQ2uNn24Nfyf17/a4g4+izDbWmZnGdQ+2cFDn2/H4afffKdKtlJDWjxVJtNUfC8M
Wl+zy1UemqFfhFxKJkRBcqppmSIdslpVeW9DfDguz+IolyvQrZNEV6eX6XSItK+F7W/1WwBjTvht
FaK2mJPOYs1Wu1WNnRhP6w5jjVN95AFqTwY7jxOVNttSF3twv/ybFqKsI14ty4qlG1zuZyOMR3yw
WgPms1f/1OJx5ye/DP02aNYkIj8uC+LwiICdKE22HrM0mMdiq5ryWEPNzR3jU4/j05ivVTE+ru6L
IPNWl9iavdjKML20B3efOP5LmdGCneA2sO5R0Nu4tvfl+nJ/l0O4XCIyE0fvlauqji7DbAITpesy
PwinspSJVa4zoljSu1vsEfpNdip+B3ceAIV3VdFgJ463f6MyNoW49hNmKydDcDpU1JgH/KZxRhp5
ksglXd0Y++FY3vHI3V4f89K35JZDp0FbUvMxraDJhyrqHRdvCiVQToJrnnosF1d2+cIzXkYO9k+g
2cAqua+0PhxJh0oHqTvT+mMkRibEr8rMFezee6tG8CDobyzJ73yn1dUuuTP5aZETGJUFeznLm9+e
1QrgXsN047aDvg3csaGy4vvWk1mZ1iOK2yrmcUWaZw+B6SneP58uyM0AO0TKeCgJzHLuqIwuBDmv
hZIQ2EOKbUJ/xOju+jeZ0upsDVwEmaXdWsWWs1AJIkQoz/vBpHG/KVFyyjLF6fwEI/uf1yN+zFcy
ERHspSKgoiU2W/htIvhiFbiNkym9PYyT/UC3QS1dSX/8b4FmqwCTv1RIUqHBAe+AGP0mTg8I2/eN
urLcpr/n4xT+GdDs4LdwW5GGkinMamA+Umn3xUpneHHKVMyhTGZM/9BCLbE0a/yIKcOtAJYkFOZ7
qy63yfD5X8zYWZzZ8ahooSZVIjPW6ZhR9p5dRaiUdbg+4+h2PdRCLgDSxwNEJbEDmZrl9aoSBjfx
rMZp0QHScIYr8ABSusP1KAsXJRbbnzBzpYkKH/FGygiT/WW9CT9wFGlDyhBNY6ffNTs+4WwnrFFw
FtfDWcxZBSAvi7KxehxB3OReDQK7F1Y+00IAAHwcGeDYYDPM34tqIcBOSfGatqwUu1cZXBKyUMlK
3XVp7ixEXam6ToA5ChqXl5gorcp8CD0srW/rW9HpoK9vJ1I5coffWwxUV/ttC+My0GomJrKGfLbZ
RuKMFrKE17fjmTdd/B2I78pOXVh008tDmUQj9I+4J1cPE7dXQQ1LEW2YaC8Oke0mx+trbmmzalSR
0QabIJ5zZjz67lrs4cnpZF46ydmfXLF46Sbf7CgYP12PNR0B89SjcTmCgspp90GIjEp4kJYDTrmC
jhFRdJcmytY37+Phk1f9YzIqaNXzWNPXO3tVGegbllVBrEH6pmMdXnvmRhW21we0dBxpwENBxypo
48/rq6iEWS6uo63TDHeYWb4F2M9Givc1LmsbPa1tpa08SReWBDUDFV18QN4SJZjLUaGN1RtC47eO
aSFc0AfUQWKn99yVRLSwtM/DzDs2gV8C1HTD1hlxoxWxJtfTlZlbXHZ/BjLvxnR6ANS4wfLY15/N
qnO8vKVqUG1kP//nu+hiLLNTAkwFuiURY/E874AW6Wh7kn90YQH+j4FmCYhrmtArYKUpa/6FrUXX
42SNp/n1FbdQaOHnipDq8EzjP+alI/yjoJjqRupoG4DBkDO7YuNu1Y370DwOq2ioxayqoHWPaSSV
6g+g9k4V8txSU5Bkd8abcluAs9Gxn/N+gbj+G0Id0/qdZQhkXXg6mZwW9C1mcxhqgezD3umc0UC3
V/Oa/uTpw1ujpsWjyZl700IJP3au5+8FVxtWsJ8L+QmlF0UF9oX+wYfd1WhtLmmehDNXLDgy5dPR
w4BW150GiZRu5VhcCmZpBvdlmUI44nuXW1l3LaPz0wqsrvIzUbXCidJUt6E/bblhD9vGkNfkvxb2
HMoKfyLOdoIxavqgmzmFVAFrC9RXTooYPxWNjIlMRQt2ZaVOFbj5tzwPN/uWkqwlEpISvJ/K6gZz
XgfbRuSXC/8oBtaPuvPfvChuNgPTsIlMfU0raCFVXox2dgBgGIOzvEyhYRJI3pjmUYpgnlsww66P
c3FWdSgCMlccfBtm7x6pNNx0rHmWFoO6TUSvslvLxxRYD/eI13q769EWMjML0+BuTZuSrus06rNj
rWr0wdPaiLJdVLx2IpZrftOv4lY/jgmnWExkoWahQgLD/TKKVMZK+f+o+5LmyHEk678y1nf2gBtI
jk3PgYxNEqXQlusFlit3ANyXX/89KqurFMgIsYu3z6wulZIAEHB3OHx5D1VSc60b29PSd7od/YSn
aTCTim/sgPjelbFHSVG5OPXvHzhPDZDjmfsWGTJFasAX0YPAGTjpww4AKOn3uEfRfrxxArKz3MNs
df6D0MLvsoJJ0WAyx+Nn3gblWo16MEJLHVZuNqo6mNBfmDfajeMGJZA3ZyQk737pU89+6V+Tqpds
m6SRIAWOkrIInkPnAZt1/Ps+5MmXqfesqAn4oTJMwsnPrDDQDAtdSBe8krPi8upLFMOi6VnH0hiT
5IN2lG10nYCiTbb9ZvGxcn4m5J0AkgFkPJXA1sii2ItKCKbbpYjFZFc9kqURoDv7h7f17HfPbt63
PydSIdzTXhYkdRDvKgDI1YENtInoUzqCz9aWX82ob4NJTB/fnvNM7dU8Kch64PbDq1RRQOpeWpox
YB9nuL+54Kuy90aP1q52w3yx0d8jOo9Xp08e+d/vjqSnc887/8qwtANY6tocemf7M+hDHAzegzXu
bbYB89+meT8Xy4NfHPRkOtA+jWUa5PNH+9fHK3Z0KsGZRwx8/KyDCdpqSbadyVrwIg3YuJP+L3Lp
wt0t7Posnaf31OmXz6Lw6stjbTQ0bfaofsFdxEH7A61t/rhzd8bXpWTmGf/tdDbF1CCYVJegFpv3
GV7vzdwIlYX9pkLRcn+zlKv93cc4mUyNFJd57bK0gRQnxb1gBxF9cIoP2VD7jrl5exfPG7M/T+8l
xfBqE02UZnbCxGfR+nECC2S/9PJZmkCxMd2kWU6qYQJg19Tp8C5h2ve3P+F33xObhbD9nG3BA1XN
ESBZaqCxEvDzjW6XADZ3sk09xe17EptTiG4dEBOOJZqd7J5sZTwMK3YQcUZ0HsyRM3AlnIohQn8l
yFwTnJWBoEVrBwJwAW9/4blrDiEsYIEAIcmDj3s6BZrnJVAoCQLNo9xXrtxEXukLtsivc06jgPrh
AoTuBU9amaeizVhl3J7xLvv3BQpmv839YdN2prFaAs49azThRM+okMD9QDzm9KNIYnlJYbtgid7j
fXfrfrE/7LRtF6EPDp1+wndvALq/MQpf52u289XMiki2HDCVQIRD18Gg+Z1kV4J7vm18WHFor2ZR
HCJmgD9UECBr0mJrafGuzjsAkS2BXJ3JQuO+IfB+rLme5DeXr48FUmQzdopFSgDVRJV3J7Q42mSZ
ZX12GcVjs2LaIQZO1SG2IlBeakiLkM4r3tVujY5Y3o9H6cmI+W9//4uRUu0zIjnUNXC8cAoVxQCv
BslGAxC/qKkJitq8qkd41le5m+6bmboURLzpzil/vj3tOWtgWyiJQgsuAnAqfg2NszgfpN6hMIpe
/2rkNHbWIrfWWfF9PY8iREykqEorX+YZNrwLrO3c0M02FTpL+h3a9tE7ik6k/wAcaBac3/b11Rcq
ghX3LUMvOezd7OTPsMay/06uiqvZ262TXWNtUmvBxp0pe4OUgdfO0KmFLmA1FixMXk/ImiNJBDrJ
7MH5IG6Td/R7ctvVgXE/7REPOrg3+rYKQDaP6i2fPhKALd8vNSOf6eY5WYgKf+pUYCqUFkzhoPuJ
uE/43kBnzaYOADscyPe1+d0me1TA7cCisZDDOmeFX+2BCn0qQAFLUhNcZ8xy4F4aH+rKPoALfgnz
77xoUYiPie55GwANp5axMmygBNTIK84EA8Nzes83+k13QFJhyw89XMpmT4nPF/uzzqoOoAIc2H8H
mHbKvEldxklTQrCGifGDPVfi+S4QgjcJodlP0JRnYZZQ8aBB98Jaa/jCRW6dEWw6g04RcLwB/Eox
GC6lmdbOCYeWie/Em8CljRb3hXzDuVNEoTCeqKCetw31nSrwHCoTMuIj5YPZG37pAbXEXaorPJMb
RoWYg355QJzqyAIotxt3dMkNXTTbrIg+uN34pSdd4YuKX7eRdmO50ZUobdwH3zg94BG2tTpAtQ3A
KJQk8UfUhANCgDa35mAVKA2kfuGSem+TbLHj98yho6AVUUKgVSHLo4ZBhqpH9dcE8D/bZw9guB4h
c/WjUaJnBvU+InC26ZfqfQRGbV8DROthqeTnnGMN7GSEDi1cXyjzUE6dsS62zMpGLL4S+3wERDpx
t1HB7sAfjqYraHWZbAGQC0747qZv9Kex1xeeEmcED3xTHqwbgqVzK9apwrlcVm7RA51Hc257E3HZ
plgwoGcc+pMZ5hW8crNZbyalFyOmNkUd82WhUcApjndpV+wHzXoyTTC0v30PnpHzkxkVZc7t0gSf
UAwI7DasuyJwu48yWiKNOTsJKiCAXTPnudT0aixbz+5aOB+G1uWPuYOUdJNNvENjiFji/D03F0LL
SKnNkdffKp6npojtqAauWlSmaKcU92YT77Nh6aTOyYKD5IIDTHRgFKviaLQ5mDhcoA1lDrDsu23m
LgZYz7jZiFjNIu+iz+Q3UOsmr+MJeZQZYi99tgD4HIF6w/Xnl/qf3YX//W34n+iHuP/lGNT/97/4
/29CjlUSxY3yv/93lD/4U1P9+NHcfpH/O//pn796+of/d5t8q0Qtfjbqb538Ecb/Y/7Nl+bLyf9s
eQP0zIf2RzU+/qjbvHmZACudf/M//eF//XgZ5XmUP/71j2+i5c08WpQI/o8/fnT1/V//AKTNK5WY
x//jh3dfCvzdU8KjL1K01W9/8+NL3fzrH2jB+Scgm+EjAqYPlw1BYKP/8esn5j9RLmCTuUwVgj37
kFxUTYw/+icODb+MlgxkrBHygfjUov31I/SmAeYY2RYTcMsGeIH+/e0np/TXqf0Xb/F8T3hT/+sf
6NM9uQ2xLDA+zZOjGgNXMdiSTk1GkSV2mVQa37vF/Zg57zuwwnt1PO5Blb4VTpYHppZqIcKR+dYC
ARbaRKN3BikCNpXx96iiByryn/ATCWL3CP3GQIexBrpDdEwGHc1D4ViHSQf2T9KDpVjwgLtVjSSG
HZhtEdS2HbgRgVPr5IXfT86VpuXo36wt0Lx6SRBr9iEu+D0o3u5GzQWOiRvdRDP3SWajaZZHUwBn
DWOY1kMKZmfDaTfzrEiO3+dM2052c9tZPKhdOwBPx9arEEfV6X1l1nJHc/HEvSn3WdRurAwsx628
Rwp1p+F97dT5Z4DEHrLCucKTnPsR627p+LUpi62ZinvNxYvSfGy0ZpOk8h7FwFcEoP8ihrdmPYqo
7pCtZM8kM/keT3fAeXZoWa4GeuV5IIWXGr/nCTC0iz7ycOUKdBHFwtvX7VdBvgLle6fpeUiybhOb
j8RDXq2gAeYjGdApHO1gadbBxjKinAAYrdqDycGff7tp8n0ugmmK9sTRr3V9fJoAjeQ6Xh54rP7Y
CxuYD8n0lKFJ3S6bW5Cp44VUyqDAhk6Ebd3UwOsN9sjSPhAcBlZk9/p7NEYFCXnM20cuHgkONHb7
96X+wAhQ0jCxl4AgqbJv8BR7zBsBLI/vZdx9zuPC9E0GKBG4sZmLOQndNV79seIF6E2rJ83ggd4h
Te3k21kqGh0n3ZDcp422LTKA8cfglOJpd1u2/HOWAvxaGMV1KowrAVkb8Rz1Om9nj+CSKaOd6HEG
zvC+dLNtW6dfndF7jhvy/kVucguj4XccEfuj0K7LxH7gNt21uiSQt7w9NJm9tyusEl+bcvK+qbzn
XAz7jAEAyTD3eUL3Za1tR6O75Q5CcuKDkaBNhVXX3bDtoAGd61wVCRKQJbtBnwnxK17u09HeZyIP
3GoCyJvwmcufuhTEVUW07St5G9N867bJd4tHni8sbdvr6Xdp0F3WPpojusJFfMPT2giqyr1KrXLH
xsS6ScB4sREjReNk702bNsOVVaTO5yK2xkfLzrMr6hVhAVyCp4mXztxg8tmrIjgFo3BuChrzzUQS
e5OLFoGDjse7KnbQbDQKvukQidrUbcl2JY0/oekeiO56Tv2XH1ZWZm8Snt3HVhbviVfFu9KRNapM
yRDjKEYeFLL9GA3ej6aDp4Pa2nsOxUHDyQCAvSEaH5u0AkQiFjQSitAInaWgoKgx6fhPygvYGWLS
Gw3JZah8wTeAHUbTLWgpghgATjdu0/C9VXjJVVNwcaBMxLsYqBn7hGuHrAWjKHgGAYjKO3Ew08S+
j1Cg8QRm4nKLGAKAUr2dLAFE5057IvGErlCWmonPwGi7KUz0VnH2UebR1gGAUD54W6fIg6jqbjRj
qYj7vAGei1EALuzND79TA6wlYDKJLJSlMQ067z52Hjgo6VcH4T3XG7AN2WM+cpRZTO81b5mw+dQR
+WX/4R0gqqnD3bHVQAa6uTsnbzOx1z1rX3jyWrK+C1rp7mKQNDCBtvZ4n9Qo9oZJGmpnF096cqim
pg40KeDIDyXyxCZYawBsFSAW8zPLWlTUe+S5a4EvUj47NOv8YnLuktbaz6OkRhqQ4llj+bUd9Q90
SD5KYvg5BXdAx/LtNObIqYBaixsAlJP8ySFix6PxejbLDTB1m6Tz8whdVBa9snEvaR39UuR16HSG
b0F5Z8WZGueK6+js6qIbFLxugQ26SRIKIqYucNv4W++8c7sgAmSdm4srQOKAQfQRMobMLDg5q/Zr
BII0feK+wO1KUxrkFGpoc98pDD/RdR8xsn1bD+9lL548N/tpp9Yd8DnugD5yZ0ZO6LHu2qumxPem
jmzKhAZaobk+osOTZx5AIuanxvAOZuuqK110yE5NzH5K6l4NMNdagoiLDVsMGJE+/zoW8mn+IBsX
q2NdV4ML/OKiCJuaf3IEHtFopZnsO6OurqX58Mqd+cNleO0iwD95FQf6JSDgyZ0DqNAMSMqpfNZ5
YXstsJr3aVsNfger7cVuFQjq7UDm+PXtyV7cjb+iTr9mc1ANiIlc3Uan7elsqKXt2mhyxZ4K565N
ali9TA9Q1vxQE7BLRbLdlyXdaRbZAncf/Mi7gS198csn/b6Iua4XqNgGilRPF+HVkcWB1yj2PfpD
Sp4czLHyScngVezxA5gh8XKg83VWDu+7HFwUqYkCBgEMCNp/lT3dSUBQ5JqxYU6PizT1EwfcNfg3
k9F9L2swLzFfH2GvqHYVa+SOudN9XPeH2UEom5kbrwcjjPmxG1gA/oGAau7GQG+dn5jPzLjWKjsA
QrLViEMaf7esr15C7gGzsQeh8ybVooVwhoKf9etcPNT5wF+dwRHUyhsOnsq4I0LsW00HPCm5MiMS
DLTFzTYFXQ6IJzPaRflNHX+o9WpnDUVgTPcOUG/7AbdlcjNQBmcM3KIpQCjLIqz1GMXSOd+LCIau
/95o/aN5P+nxjTWQOzl1j2Oz9FhVCMj//RWz62zP1RiWksvrPdgnq4WtbQfup4B3GUZrb1jFJy2m
W0TOD9zsvuq9e5Pbz7093hGqHUgFH7YxvvDRhxVIh3wvYuMga+cJDYd3QwefU++ujNK5nX1P3reb
Oo4WSqYVlMs/Fo4ULPidAX2D6sRTiTQlaNXQcCb2ojW/jlp880ID6E6+offAoer63B9hOZvROsQe
2eh9cyxLueUjmfyeA0Q+n16Mm6xb34WT4b+ttuZpPvzf65uZ5IEriCS1EgYw89KkVVSL/QDy9tkl
1i0Ycy+Vn+OBB9LJQlPnsMHOHbesq1TT9xEuEB2ud5vAnk/mndeb72hNdrK9Ty3u6zXgmpHRMFq4
YeWDNjGfVfF7vbD2Gcm3uMyuaAS4fFrtY6fbcLOda/wfLL329ZRt+jr71iEVYcff3/7SswYKyCeo
iMXLGuFDJeIGZAiWmYhW7u3UfJi9MYN0B4OFXU52Bck3Y4pIW9LfzjfKOBqHKaqeFpZwziJ7QBy1
THRl27qrSLEtJR6yOpYgBxpIAvwXisKX4evsZetJfKPXOfrti++1Zm/MNvKNQXxEMfyutYqfs5dN
o3y7sKTfX5EIlaDmFEVHqJGx1TjkZPS8YxPk0ybh5JSPLLXunYruLCnuHZF8L1scddbcObmzzayF
+pIzZzIHakCrjUJyAnA2xYXqS4MB/duG9MHxdLRPon5nc3iQjrYlqfWAd6prVIcJa6FldKP1dCFk
b84TnF4YpwtQInulEQ0FyJFAjzYBmqWoQXNt7yXeLjgVy0C6Ed4Mp4bvCnj0aX2VdWCYMD4VCL3G
03hobeR26HGCPkNl9lX1bbb6EVhKZrl2M+6Xst6XTRyMtXPHqmKLjB/qdPDU7e0ATrAXvJzn34rm
PIsC/6kBmpOgzv9PYZyZgOW//x0p+S2KE8QJ//E6gjP/+h8BHNP6JxoGZpo2d24NtOBB/wrgOIjf
kLkQDTnzOZE9B/H+CODY+BH8dogjLk1EcOY/+ncAx/2njrDPjIvt2H8ndnPquWtzGSwq5RG4Ob0L
mqkrkNfwonvC+35n8sw5iL5ZwrG/NLpy0+iOzaqh0aJ7oOCKoEcqd1elVb57tbtnnMpLoyueVdbZ
Q8E63T1m1ZQFTpsOfssseVg3Os7wdfg7coyM2qhHPkqme7iGEoQMKueXbkCwz4fMLi19/vdXsfW4
aGvpkME+2rX3Dim1dxS8cwv36KWxFfvhphVNSmDoHBHr2IN9/abP9M26PVFs41SZfYaryjpqhDzb
jAEKvABO7tuDK0n4v2RRuQ17vAJSp9Os4yhF9iHOvPa6Ig3/7BFE0QT65QDLLcxdwWvjkJQj3oWC
pgu+6aVNU54KVRZRvUQ98xGh5iRgqX2YOuPb2x92YWw1R1gwT9ZswIHYQ3+MPK/3BQF647rBFQUm
maZJavfmsSEc5LVTdORAHFw5uKK/jmaM7qDnxhEvy2+ynN7R3ITl+9M0/ufKqz6LGtQyO6hmNo6o
e0/xFu5vZW8Y6yyD6kGKFoMmLDaOTSqtndA1cjDQ375Oed35nF8pL0HtYmQ1qXH0euMAl/khrtyV
G67orhxFlXOJ6HlRaNVmYBFQ/YfW26/bc0V9bTOnpDG1/H7sc6SQDVvU9+1oo35p3fiKAqNCqeuc
rorv0xHuhQFoTR+R8XdvD660ifxpHlT4Ga1l3HaqPLrndvpsZKW3ScBgt+9EinIKXePdrtdq/Qf1
2h6tjHYFer6Gbse0GJ4aF227tiaBhvf2Yi6otKPEMZCMs1B/3JRHpqf7Kka1uMHlUrvcpcEVlW67
kSSTE5fHJmdPrLNEgHfCyktThR2LjGgSaSPdo116xLdL+XWI9YUX5qWFKxcyUmJNKaQrjwkabt5Z
WRIkQ8YWzv/S4Mp93E6JbmvFII8geQLyvDUxb5NSE2Vw6450nveVVpdmDwrYopBHJ2uT67Ro44B2
sfm8bnRFsT2E7MAez0Al6hnAFPCs/tYezPHj26PPe/DX0+FP1XAUxTb7oZtcr3aOfSf7jYhAXNG3
3L5G8iHevD3Fpe1XdNtkZRezcXCPtLdRTRTHvmeuPVrl8jX7mFUIoNNjC0S8vemh3742uLbOXKvZ
cTGaRmnqg3EsHeOWsjwso+zzqk2hiqZyVNMYE0nF0UhLlDdpdjt+qJgs19lrFUIUuDl5WZW6czR1
duVqz0OzhOl1QWCooqkMpIclyUfnmFixtWWZR98bXR4HwKHQF/RViZP9KZRqaRZijJKhL9Y9Fg7e
ormn19dlBGCoBpSdpovw+WbQIv4+EaAdmcqfUxqZ+3Kwp3ejWaN6d5T6vomkp/lpx+k1YhE1LkSk
fWKQPz9Edf0VoYPOZ1I8tiK5cpPBC3RpNVdVWRgeAGWN96sOWY1ZW5nMzKQh+rF38ERCigCoSaJa
4mO+oFd0/vdXZoc4XVSVGuPHxpjGoMgM8AoRzhZwXC6NrpidXiSdLI3JOCI5/K3r+zDrjIdV20IV
m9P1Zh5HWukdHa3/YNLhfpr+XnHdX5Kj2JqcI2U3TsI7tgS11AaRR+aARmXduhVjU4zcitMBg4O4
4Ibe9HqxcPvNSn/GCNuKT8BaFGE0GPToOEij2zKvtxHRJx/na4BzVJRf3FiiuEDTl2JWF7TYVsyP
2XhtAdoQ54gWtzEsWZ5de1NjB1EzLAHUXBAgtdQOQHmdXYIT6SigVr708luny9e9uWzFCOm8tlH4
XHlHVNunz+htLz+2rFrCPLu08nnTXilWYTC46CbuRDcrr0tDfJZGvHDSl/Zd0VkkcAorjwr3iEqM
5M42tcrXYs24YS6Q/N6W0rk+6Kw0KZqboU7N5ZPpHjuUb3zKRlv3JTU0VFsk9XPDbfHguFV3KIqW
udtYl9M+Q5vKthdcP0yp1O+LsSk3hXAoqkbTJcrVS5uqKL1NTK2IJLGPg4mMi2Vle53KD29/8qWx
Fa1HmS4qPswUHoaXHVzCo0CmSbVO69VUIEf6xmTgHD22WYXaekHSXdx5C+7XhZWrmaBJ7+MRtbI6
npsgKZMV8T50bsTWGVpLeYSbnS41gyXGsUXwBaTqyFRoAqmYVbtuKUrIY9QadTqjRzRIN1dFXL3L
vbJdd/3McdDXOgiKQCurbAxusu6RFkbkJ5W9TlzmoOjrsYHAlvZ5itjEIIeb1JMbni4h5yqNKn9e
QJaifF2HzLWISnpMrT6/qdw++mq1TvxEmVUFaZs6pg/knubRylmEOHziPIEJ9ZsX8eKZJ1YT6HRw
P8TlWNKVp6TonYtmmcEs7PwI4D4Z+51puA9JZ9GV56SoHolGzytEXhxLm+5x6X6daLtUHXJJOZT7
Vi8zkEeiyuYYcSfd9XUV+xYBZfIq8VWbdJnHYk1zHYCQaw54IQFkJiKrXndBvSQqX10heqrXFJUb
+bHg1hOSaPs4+nulu39KmKkotUal7bAGQ8MRDpFnpLq9ADBxYb9NRaEzq6TRRPX86JH865RMu1rP
1omJijdfTEVRN844HTWNfOUVypeqZlzCdru0bkWf88muo4ERbLamDz7t8J7qU6Per5MTRaPr3M1y
ZEDZkQ0SbcYpkJJzYJNt1o2uqKfTAhxWT5LpqEvHOwx5ZvlR6i5lImaZOONYokj31NLFgLoqGXGP
zCI/wF2L+vhc8MfSsVCO1vZmUCfTdLXuSxRt7dGFZg3gfD2OLY9uhBGhpdLM63Wjq7X3niu0HIzK
2ZEb8Oc11jyTdKk544L8GIoz3Ebo8AHEiXtsU+lcGZ4V79rB6daZAkPR17hrs2zqWXZEoVm9L4xu
RyIUrry96RcO+OUF/crOTHWv01S27Ah0yNQIkjFvb+22zy2QgvUEQIMyAeMtlfFSL8SlvVLuZWJP
oANgI76G4lHot4bebOJRGs2C93pp/PnfX32QN5ZMglE+PTatlmwkSkzHSNO3b+/WpcEVVdZ0N+st
s82OYyRL327iMegaezi8PfqlLJRaQkliC9CfQkPQpUxaYF5y0L5OerYvasJ2RVw312XnAeZaN1HO
V3nWj0bo8Prenv3StymqXjFmZMzS02OBkj63zQ6mVy3UF1waWtHsrCxJSYYmO0Zuvmlj68fA6g+r
Vv1ChfPquAFbWUa9Xk9HKy81FOEYAbCQ/x6W5J835Us106vB40kbLL2o0yNQakBYw2foOGNB8S7s
iVoJZeDojN5k7M4g1nctx+sNHW4rnxwvbaGvFj44QycHiw9Hp+9qAMlHd3QollAXLq1c0WAYfD4Q
kabIfcdF5aML3/7UjHa/SoFRhnOqwJFIGi2epBeWNfueCP0bIgqPbwvLeWOn28pdaU/Y9Iw0LIw7
C0SYkTFj0XrpXeqOduBxbQJ1JS0WJju/TeCTPv2OvKDR4EjCQryBEVNM+L1dLDE9XRpbUagUMlPF
icnACuaBndYbtlGPusy3d+nC4GrQEQ+Q2uV2jYXDJdpJIu+imi11Jl8aXLkqXfSQljTD6XbctTZu
76ZbmxbuZt3SlavSLgZaOM3ghXVNWaDp6CPwJmMJau/S2hX3FmUTbdwDrie0ZNohvwQ+xMlK361b
uqJVUaqDOoppXkh5+yFvyffEYgv1ZZfWPf/7K2vQxkOVjQV2hafFwS0PwilXOfzA8jkdWUZDr2to
fA5dTdwWpQQemF09rNsQRVkdreKt1c+rpvmnmDCU2bjaukgsAG9PF+5mqIgv08kLRdn4sdQG35rL
09atXNFOiF1kMm55IUK9d7xoq01M0qVO5AuHqb46E2QokP1FXf6AZn4Ocp0gdeOVqq++OmsUKuRZ
EgEyfkhuzAKZHwBjrtoU9dU5xKhDp3ZMQ7OPKp/r4ACqvFW5MF19d0o91odpSmmY1e8bix8z0T2u
W7WilUUtGHHShIZ5Am0H1swVsfj9urEVtSxgmXR3lDT0Gi3Uus9mNj2tG1lRy4HpBSf6vNcALwl1
9D0ehkpbV/aD3t9T3cmLLB6rsaChBCPPBgVAAxjR9CUf2MMov784dfXF2YLqR5qR7YatYUDdR96i
Pj+l0RXQAMdA2N53T0MFE4qD7BtiF/QLdLk4jDVsT8xKZJ/RVNlvqdnY10WjGY4f4UJDoM6I9Y3H
chaMaamvM6xqDTUQjU3ae7kdAl1jFuolhKELOv7CUvDKYNOoFcj1YVw0s/R+yQTgK9JVvriuYm8z
oy76yjAd6GF2w5LS9AFBt9J3Ux/ZveSeHesjDXXZf6Ok+ARE05V7rTgOXHgl1Q3PDkdOekBsVCgZ
taelrvlLO644DlmcilqPIjssO+vJziT6XDR7IWVzaWzFbRg8Hax+4HsKk8IL4F9+84YlSL1LQyvm
SWun0bE1yw690jT9bOoa383clZfkC8rNKzH0vAieWZ1g4R390aFS1wfyxH6ViXoh03w19pRnejki
2B0mltR8xy7RK+bRJVhIpaL+3y83NPUoNsowK5F3kJZeWACCiUB051DpZr6O+y3gkWveR8yongkz
ZBWwxquA9ERLb8/Hpg/0phzXia36PmV12RHNY0boDs6dBpKUlpmr4kJAszr9xiQxBPonWiusYzMs
pAh1ttQudUGu1Mepm4wtRS2gGZKO277G+a3ZpHSz6ujVxylsWkJabhqhTNqNSXN0Jy6lLi+tW9GH
RtqytuVohFEJREU7vokHO3h71fMQZ+6ll3zNK4GtrcTjjYedpkKiuTIbf5q1XW6mzFhqQrm0eOXW
Lo2E5w2QMUM40lcTSlZWa9uLmrxavEj7lBSNZYRABblBTPdB5t5KKVQ8aR2OgAe+TT1EhLv1HS25
Afvvx7f3/NKOKI40sRMpJTr/Yd5KsBzErePn2cDXmSCVxEgzpaFZNCahHIzvY1XeWixZWPgFYSGK
ahqtY41OO4EfKPbGG1nMQt50qd8hNLzOnybKjWXnA0AbpTGFgqI6wmPsk0y9pXf0fDWdEfYZ6+P1
i7GqKp5Ebgk8yEF2z9yK0oe8L+NP9pBEB6tEmf/Kr1AUdkpojtLHcQjH1Hsa0EZa0madozNDj7z+
BlBvRGPf233oAuH5oEUC4Eytsy75B8br09GBZZcAxhKjAyBp07h1ucsTYq2UTOX2mvNcWdTV2JW2
QNetiB2fc/3xbaW6JJuKwk5okq8mPCLDBMYmKHSeH2oQJe27ODMWbOUFvVVJCzWTtYAGiYcwAjCz
7+RZUAlj6XV9fv3oJD3deQ1QHoYcSR86oxPdATisCFluJscO/Te7t7fo/PoBonQ6BYuzEkg3dR+a
cVkeemtKfdMcm5WjK5prVbXIBRgu8DoTiZ8bxifTWcK5vLRyRXHLXKRDEeVDOMFg5prn+JVhrStT
RkfY6bakRouS0LYYQmKLboeUZrInRS9XXSRgTzkdvQBmrSsztwupyzdVUh17Xi+Y40u7oihrV5oe
k0XbhVwb7908dgMjautVwg6IpNN1I1xXN5YkVZg3IPTj3/Q+XZUiwPefjjzzKXSg9KtDy9OzTcTF
tu8yslkn48rd2pVWA7JZrQotDVxPVuQ+aGk8bVcNrrYdIT1cgIdN1GHsvctI0eLZk63cb7VrWPM6
ELyhfSRsLfEpiepHrVq5J66imTnKbcs8TutQH7TEB6tXaTZLcJUXZFBtOgJ6EMJfQGTDC5P+LGKD
BBot3VUXxm9t6+PAQeDazQuPO7AXCHZNG9NYeZiKYg6ZqFra8SpEI/BtRpwvo5c+rZMTRTGnEpQr
gxFVIfMG4IiYzX3irbv/wdZ3qj1tCW6fyS2qsC3ID9bRZ5L3n9YtW1FMRI6rrG8wNKvzOzbuSVOv
ei4StdGotVksPSOpwlhvo00uE2CGRHrhr1q32jqUj+BfkVouwxpZMFD76YD3QAh/nSF0lFsTQTqR
25Emw9Ebng2u38Yye163cEUxLfQ5AKogkiGYXaZdXpDv2uQkK9et3JnTJMsszW0ZNtHw1eBe2Db6
EkvLBa1Ho/SJE+owkMFNYwKADqe/pZUEwNWwKugNGIfToVM7zmqhDzxEGY51g6bu7orohb0qOA3a
tNPRZT9lrQUY9RCubQLUOWNjDXm+WXecimqaeZLoBgL1IZ804DFbot06bqmvXLqinQwVSl00GGU4
jt6VbYdmRxdclFncfn8WEZXKhHeoK0EOgwMTKdOaLagAAOJWk1Z8c4YmftC72D04YJyW6yRTbR9y
0BvjxHqDfQLm1pY5rRdkdfVl1SGoDUSgLZpSkzp56FTat5IDaMwtWbHuzlDbh9g45fqkAbQtqsQ7
nbmw6/o6Z07tH6IRmcqkEUWoOa15aGvAvrHJW+ebq41D/4+za2uOG2Wiv4gqdAHEq2Y8tmNHdhIn
m90X1W7yRXchhNDt139n8hQTT6aK56QYjLqbpvv0OWyrJMD7E2h9GARmweXTpwlYhD2/p+OyiI8J
GDjr7pF1dDiqeYQidEwLz9Udl53Xoey4MP3jXoh/O7U95ra91hj8WZd9w/TdkZsVlL+yXpv+Eadj
QVM3gNBLQ+XwCDKWLityXp2YDvbncRH2PbDoUJQJVHDPelIj9onpfhqrtjueg6FMF4CXzaGcuX7I
azsHN2w0VRrqbsNpQw3n0MZIB1RdzO936MR4no8TF6gNWK0reG+0ie9zHNxqu3nVGih3kukyhIRO
oPLm0Wgo2AxUpczGfmV4UC6/DsVdvK86qFFHasNcpwUGf5vx2mP6wv3kjvFUUTJHiGXbw6y6uzaw
5EcJAezvXhHGHeCRe7PMNqj3B1LN3zsjj0so/bAYINt/fSg2zjWq1M3+UNKogOiFiXOQgI/xi9fW
3R6nWptkTaqcPwCEkJVlsKS1qr/4rA1e3NdbT4rQgJiYV4B2l7eDhMSSUF7vgMRlNxvQVtFFEldP
VGxg1ukiMBqCSol4Lu/c2wJaae3WFRjpWwcFoj/5ya7Kc4L/J7/kLzXqYKybsgDv5hOeGV8mjqJR
H6x+PgT+9tdnPpRkx4hSsT7tUPG4CUEzmvaoFx29vqhbSS4HoN926I08taKOv6+iGVPdzomfvbjF
ZEnYFmsInD215fi/INRPcrsGzDynob9H9cQtIodxH8x0mKencjPVcz4uNh1Y1X4exWK8PClxS8kS
dJNJLPT0BPrM+gPRBT+UXRf/5XfyTn49rqDQ3ZgwTyVGYe7GbkjeY2wmuVKAOQeTt47H8dQSNVgi
qDZPouzjf0Hb1R7RSRlutyIHfaMtGn3lYfZ2Ygma89fmyZeK5dOoxic9UbDaDqP4V3Rq+LImW/Fx
is/AKmXj4s7v0Bw3hqb0UOjNJFmo2amS5EAqz0kKlz8tqjnfS7rqJ2q3KgXt2wq2arCZ+m3c8eK6
AVyw6IIka5R+VMEn4Pu8gGzCLSpzFYNMRcdJttfWHsyy3u4xcj+fbUP16vXXrfpEznvZY9tRXBxA
Tt6l7Zb7ddKh4vN69bjP8XaNIpIRVh6UgbRL78e5BKav10v3kVzJQkOS1ULdhTt5XujulYwJt5Zc
2bxYFUY6M96t4OEMUllc06A7e+fvXgv94Ne7JkkoFjvuWNr2nyjeguncWa93zW/SF7QGL4cqKcnA
5x4dylKQdOrUtTBwaeeOY7ZhVPGxYSSrlOzSugFFaWVXrwkqEKC+PhZmJY+FsSQLhhDsq0rf5jGI
QP1M3PHMeZZVobaYQExr+UxodSiaa9yhFw7FrSWHBYRMNkDxM52oGxqz+7rrvep4YP98fSTcmoAD
hkwy0zenYPpiaOt3Hm4leQ7OSh/JRjJKu8d5H0+D8Wv8Qi/g9abnhI3bnsNzUEH5MI/gABcQIvT6
jC55VUBtY2eDba+Ffr9CqKQd+A+/pR2vLMJo2hSQjmAnSApw9Nu/mQn8onfiXJ9M6q2be6ytYpak
+7I+g2/1s9++XZ9EU7pdDMwPnGEfbcdBqjCLazilS7bt+CR4aIuG0xUGqEVqGb0DvNfTAh2P5Pk4
NmEtJZh9tzAFk315a+N5P3mdiltJbrpIa1stMBS13nFGjhja9du4W0Y2zRhVoMXOswkqmCOoeEBb
5PVMxwd77Tq4wULDJHZdzn2G/IGsw5VM8cKHFI5TLs1S2DGfSbbViqXnWzhOQr8iMmS4Xm+7mw3C
thEyi/X2ORjjHQxU1q/GKNwysgZlv1RdrZ/20JI0sNHngPBrzE3nHb5xFbtVZDkVPdoX+/jU7OpL
VbP2tIn9o4wZ8buPXfYpM05GDmuHHxiqNa0gBQfNAeRXflbuuCcbUMICXS9IxcqygPRjkPaYYvNc
3HFQVi3AvVVieKoTGwGSOIL6ul28MKegfX1tMk1yZviKduycWSicSPA7xwm9NkF+tuo3PqtbOm5p
GC17V+qnoF7tP0y24UHtg70Lm4alrQKx9pVYcMF+3DLyAAGUIcbz50lEDfTgaoyq3kwkki+cc/jY
n7/ypR9xfDdHj32j8zY8GZM0z/EuxENS1f/11c5u//wL53zirfM6//IvpY1uaAjm4hm4hOLYpBtk
tJLjXsQYPBv24KMeW3LU0FY6rT2FzsKff/NCRHLJnapkmzFCQ853Ioj2ZQ7UKxm/+a0dvf57KlHr
Jcl1/wRZp/DOYqDrNDVx5Hebu6VmUTMS7XuOVwd0Vx7icb/X9ebHIyBcGd0BxSU8tYszVWlZvh/i
nH7cUaK80iC6dOiOT4e8yEkOnQwUOyBVNi9/LxZiRF6H7paBC5BndlFYG3CaNc+6Lp5nAJr9jMUt
Ay/9VNO+G80Toxr6481wovXu1acUbhV4GsMFiMHOPNHCfstp+By0refSjudaizrGHLbmyVhVPMah
1kdQXNkrZZILcYE5XqsM8OMlSeanPpmhNGA6vD8qeobYzxMm4/2+6tmSfgkNClpE23ie1B0SMqS8
j8F6bz/6re24aRCQcAo3QNlpcNYGFX9bbr/7LR2+3jbBjcKAgEiy1UCb0djgkZvID4YDQdDXizOt
Sx7MVQkaka1O4775CA5jT5NxPHQCP988L/kCeh373Oz5P2LynA8V7uDsCsRJUa9EZqOeZBqE5gNL
fGsxLtHTVO22skMns7KCoWxTPx4r2UZ+Zhg7mTGShdpMYz897Tx5pAl6h/X44mUqv7E8FXO49oA6
PgmF2BJvUFFDpdMvKLosT3rOgaLScnwqmfy7iKPioFDHO/nt3PFNyP4iReN7Dwop/VyhVlqX11zz
QgblDs4qfM0mqHGD0oX/b4C+08Hm/G87GY7pXM96KUSAHEeSK+P5RvArAp2PeoLoEkZq/a5pd4QW
4KEFpLt5/cT7ebqTQXWYu84Pmy9ix03rdjYghhrAMSB4dFuRhKXQM/Xja8GI/+tzgbh6WS9zWT+F
pQC9O8g8Dj/rhF5m4w7RdkpB7UpNFRhI5AspwhJNbT+OHOFO0Q4MwmcQkK+e1r263Vn+bSd68YsB
7hQt+IfbcZ+T6insyw8Vq39ALMuPSUO49E1hE6ApJubqyeRWvJfV1P8dlxG5clOfHfKN/DpyHFV2
VUdojFPhNfkISPL3qZ9nz1NxLlFhqoZElaqeFKBzuOnolJq28kP6C7fPbKIBNMkRLZ/ahP4FEdwv
tjXKLzb+NknLJ2jvSF08NRsmRJaiwuRG7gc2Ee4YKTVQ9ZjNmfKfVPkhWQto2Cv5xcuD3DFSkJOF
dc+wc1qt6pCwbk7rlTd+5+KyNbUQqDNzMueZtHN1GGUibwAy8aynuGxNoiNqIwA7ZGst/wkT+04H
3bPfsTjpLikMFFBrcArEZ/HOaHwRrSc0VIROsjvPfJsHzIFkpGYUypZTcYT6eu155I6DxnHVNQG0
OlEek3+hBnccZv7Z71Ac/xysKXUeFiJrukVBTXEjadX4nrhzgQIzIGO1kjxTPTF3Uga3ZGv92rDC
nR4f4h7sVKbhWSzW5J+13viPlaNo6Re43CFyoJAwhF1CzHEbdHIabRzc2Eb+8Dr138ZaS1OTZVqj
DD3Zz2IbHvZh9svQ3bHWcAerOV94mBUj0ELqAMilH2joN/U5a2hNwHK1ZKSN+5v5zPVny+7kdySO
d+57k1OVFEsWQ3ePxOeLKPKr5v0k6v3lkahl3cdzESwZ26h8wvQWxbhZMQk/WjPhIpI2nSQK3F9T
Vu1Ncyhb+aECV7WfHbqYJNBE03bHIEUWEdNjjmr/n9yopxk6/qmbfAK5YjhlRIU3a1lg2Axalp4b
d56hup6jmUbBlC3ddLdb8tHm19L/CwmLC0eCmmwxrKglZ5ixLtMAmpMpIEovXob4GxopSuJ1lO2U
FX1/4p38KktP7g/hYpEqM08rCNFNxusYypi8PUGnwjPVctFIMogs5h6FyaYo/tzY5lnMnV9QcVFI
zTKOQ6dyk0HdFjwG1ZQXz20t7dHvyJ3bs64sByVacl6+/N5RFFvBC+J5ebqDrDvo7Za5YibTUbke
WNKKg97NJ7+dO9dnkMxNjYKiylYoyJ4FhdkhHAGo9Fvd8c+YmR3+X6ssl9C4tC3kNOmVmvoFF3KR
RiA9mkYWVApYifA42H9DvG79Nu28Pa3sOgZZY5UZvhanrliHYyEir8W5CzSCyl6sp3rts1XmkDRv
FmhI2wbi8jc+m+cu1shKW9p5D/ss5Fuuj3UYm+0Weha7H3CHu/AD3RazpHSfsn6H7PVuo2MJyVO/
03HxBxsl09KGwZDRPWeHvW4+kEJ+//PJnH3x90ciVEdfP/rJUm8jns5Ym0XJu3yKom/nFEyl0aL8
LlLuYrH2xNAt0lGfTaZ8mK3J+oR6TYZxF4uFXo6ZIWsNw6k7zA2Ugo8QXmZEeQUC7gKywrWIWsJ0
l80DmrWHaFz7HwHmgj7++fTfdlfugrKCHbwnSb6ojLWz+kKGnKcz6UKvBIlLJ4pFnTayDIouk515
aZj+bmP9l9/GnRC261YM21DbTG//9IZ+i2PhdSdBmfO1Qe6G5aRtsPK0BAe27ylUjr3iLpdOCEMf
0cbjUtlspqNO+5ge6mL0e1ighPB63zUXxRL2+ZTllvXfUDDaP+OV9OJ13C4kKykgYxJSmHmVQH+l
iLZPfGdeIA3Ilr7eOJ+SokryuM+GTcubzrTrHZoW15iUL1i4C0Iaoj1pqngZs2DkQ5Xm86L2p0oZ
dk1p69IPOJaYd6DeN+M+ZklB2JAOOKabjcTRd7+Td8xxiwCjXoplyHZePLXz0B/XrvbDw3F3rlXZ
cktEvZusrvT7cCVPVV574Rohe/X6qyYd62wNreKMzfWLnMdbxka/sOJCkVirdnQXG4TxmogDHo4v
HSf/eR23i0Uq62nWfVjpbI4JsCV7dL8akLH5Lc5fn8lui70kUaGzRkfrhyQPd9DeDcWV1OvsL2/c
pC4eSYBHF3JDZMimnkp1lGpO/lFVuZZpNwl7YKNtDzU4bzxTDheitJtVg6iu05nlyZCu6266YwJg
7Hj882ldkAvjLkxprOeExrkZs6EBRcy/e6Dp/D6Z8v4reteJ/dxxPYM7bKkL0d9C4BOKVuD7o8OX
BSre47tYqKg7VAExwztUuTE4iOKc3dJpaEAcsgTRfphkDe72pJnJS66bos3sSF9WM8rlfsk30T1U
ZIrs7dyXW1pUmF5NNYmE8jQHJ3LYUKgNJEdDVorhFpjur+Nqvvz57H4+Wd8yBidsJDkmyEoy6KyH
Njp/t0pFk78ZqfD8ScBPdhZK3MxnpbZmuR9sr9vTmBu7pIsykV/O6wrsmKJZIwNcdtbk4wlFy//A
k+93R7st3UKVyWwgz5vtjTkmUp2CcrnStLiQj7rDxHXSL/mY7DorG4wj3YyFLPfjtFe1xnOGJH44
IO4iwahSwWCaSGfJHh9l0ItjA567K55z4UpygWCahJ1NmlBnGx3sx6AV+qa0hfH7ri76K+QB5Fab
CX5fl/ql77roVBHb+CV2v80Ri2VvofdosmjLVUqxaw5tjsOf3eLSwZw/+i8VuyXBEN5kYTeayTWN
8uRdK4ifTbrIrn0m2x5OGw69zTFeI+c2hUyGn0gr504qTTmzpe5XjQoPM2lYsHtB1JUjv2DyLrLL
5lM353Ous3xv2YGiLHUvKgHZzW7Nr1jkzzLxG/HIBXiFbRtTCGPqjHSy+7fpzY+5y/s7hHioGuzF
+jc0pfMHQnJ1XFe6pabp7J2V1JwCbcsPXTSXx6kd0Plca2HuyzxM3pWQDBnTAP905SAumIeLcOnl
EAVmgN8UZfNjbFuwiefreutne07yz8XUNTQSTTZH1Yc90uWRzYCXey3uotA6IUm9CPikWNv/lcV2
P2g/KTPugtCiaO72cmvHLGbyxvLmAUoz3/12LV67oyAQjGdG6SxUiX6E4UkQB3TTFZu79DWdbIvv
gUJtEZHc1Mt7Kp5zRvwe/S4ErVm5ypWVOpM6eAH7PH8imDT3e/Gz85/zS4zCsOcKHG+BClqEaft8
S/oD5INe/E7cCSO5LSER0aCIJnvVHJIyaVObwIn+vPr5u73h5K6QQ8nWaSRFMWbU2uCedGx+X2+0
f2cYa991caS+ILOyV6YGLkQtF3lVFBCSU2zEw6gl+UHZrkk3ooDjBVTY77pw4VdaJIEY12HI4oC8
w7v0dhx3v+eRC7+Kyq4fJEVyVImZfWlQc/iw8mHyizUu/ipmqiybFp8ZYuTkoCpUvsEk4Hf/uzJ7
7dhU60LgtdVM1KldNpGKIvnvzyZ0wWldBBbKpHFV5p3Cc118j4ulTtehqzx37iTciyryjTZ4f/GR
rEeoHVWpnpnne8hFXmGqh+iwsSqjYFvdMdmOsU881/3Oxbk9dtq1djFoCKi9/DogmTbt7BfNXNhV
jpxINuvcZlyT6Z1R8oD2+uhn5y7qqhjydcH8nsqSKD6Cu/ivpm+vvHEumIoLutpLsLHHCZbmgIsd
q7b4pnbpN87HXdSVXiad22bA44VCf3nlxT9mDz3zcxd2FSkKheQKoUtNprkLY/Kc5Go5eVmKi7oy
45LLLqJ9Nluhbjbgr45VlXh+Tuf+gBzKMLDmXAck03+iLB56La48vC59Tsc5O1bP7bpuQybLMrpd
bAEK/GQQ7/xOxXkPV2SBOueKBkzQ4I6oCnLf6+HKTXRp545vbrpZorpY+owMxzaOGQbso/zKlXph
bRdzFaskMQnHPQHK729tae6rDTpgXmfiIq5MOUJXTKK0WEdbCqGxw1h45qMu3Kqs5p0ThjBujfjC
wnQ3+Ve/TTtZXQME5Bz0M8yEhzLVBxFz6Xke50zjl8wrH5aiH6qqzZIEaw5T3h6W+Mrr8EK24pL2
J1PYhEXPYSOFRKYiarv+GG2t02Xalxe/o3GcU64CgoejaAFEm9obktRPK1u0393pUvejji4XKeM2
61ExI3F+b/PlL799O745lnu/hRR3m0iad9EWn3Khv/956UvH7rjmOBUYdhw2lQ14bd6D204f6tHK
+1jsfpt3IVe1onbVS46EZTHhTcCS+H09DH40LdxFXaltpB3qxCobE3uKu7EEcqSt/CKuKycQbCRA
Ha0Ysr5gtw0/9qXf3C13tQTsSJqCNFWZAQZE07Y3n6am8ou2LurK9pzNmJgZMqI3C3I88WQC4ne9
uYirCmTwcTAiIqKG8xXERO+rcfTLVly8lWmg58K2dsiS1n6xW/KRjdV/fzbyC3eEKyMQzUk0qVGd
W0QT1JAkhBA0u3IiydtPOpf+KRqapemGbsh0QIcDj8roowhofZvwSR4Tli9HyNGRg4ayw5W3y8+r
7Y1X5G8orHnvKiMSlbV62r5uZsFsb9nl9Y2VonroqgC/PgdjOpBpb9Oxk81HuVOkr0oMf9Vjsn7k
/WQPqCbYpybIu9umrbcX2sXTsajEx6ge24Nqhv1gpGweJ8yzp00z2ONohuS2Gsb6dlyW5FRv+T/K
dOSWbist/K4Yl1FopjkLtmnrMsb5h1bKb0EeeA05chdfljBbxIT2QxbRCcoDbWTTsYd+ipeNuQgz
OVTFCKkwNJcMHpN0F3taj35cOdxFmM0S8GlaNEPGiwJayaY6bKxpjn47dxKGtu6LMBdNn21bcCO2
sE5zKfzw9pw6KYNSswAv8NpmQQcpXsKSZxlV//Pb+Nndf0lHRB0smJ9koHEM9FfO5N0WDn4CD1CL
fr12oseuSRI4jaiLbwXp/guXxC9RcBFgG+Y9ZW5xJHXAplMjblaUHvzeNq6CQSWmIJ8N9AUaFar7
kKr2MZiluWLjb8c65oLAuCDz0raqy+owaG+3ZWvvdoAFhl2Uh0bE5EhiyO4sM/Mj7mMuKoyoviln
9DuycQ7n8sZaDMqxLkAs8rEg5uKebCk66IT2PUJCeBsJzMiQQfnBQpmLfNo2wae8w1NwrqrPJF7M
UZe7vHIJvH2lMRf2tOVDH47w1SymY5TONS3TivlN9zAX9LTvaDXQsGwyjZJzmkMqKI2p+OB35k4S
zqEONLVgxQblkv5arXGYyqn3q0owV9QAqu4kAp5aZWU953jWP+7xsF4xFvHmTc9c3JMBWCMMy6IH
OC7f4iM1tjpgmkAf9MjD+7iz5kEVvV86xFwoVCUau8WYkwEsv/pUdvdgUvZKyJmLg2rQ7gZ8c+qy
bembNOoh1Ue3a+rB50vj99yEuTioYCD91okQiLZNnkopj6xObqls/w72a6iAn4nsW79x/kC/xP2+
YlU07TH+gCmh683Cq+8966tnMMTXT2Qug5d9KfhDESRTnDYzbR4jsDzYtLORfo5zgZ0MwVJthyAv
12+zCdpruOGLW3PuUlAnBJYCZZZVwW50Og+4TdsiHx6rHpwjhy7qFD2NcVjdDXin3JZijB5jQcKv
/VZF74RuoPiztOV7JQQ/AvilvQr1zAWoyrCoulmTLtvFBuJp2mLYyPiVXvGAe/09JrrzuI5xD9tI
yhNbwvawSWAxveLFb/i0eeJkUkaBR20uMce09McctG2eqzv3vB5DHtl+QNkhwJT3tBc2XY3fuwMj
rq8PJkaZawKyHk9fuoiUF5qDXzW6Eo4u3AAuNK3PS7txQbss2peDaumPPCT7lYv+wtouNi2QNYoC
HaoCrREwlT6uU7C2XXkxvV1yYC46jc7DSLjq0Xsp6vKwl+F66LcoeVjbzg/+wlyQWtuDei9WvMm6
KUmO49S9m7fqmslc2r/j4+DiqjjaAR0m95LlPgFz6KHRQQRn1sLrqcJcpFoFiXQpVN1lmjPzuV2q
54hM/Rcvh3JhaQ0omzoKouIM3cgA0Df5pZiAJPFb3LndF3TC175fsPPz5IRQj21Cnv2Wdly1XON5
TPKOvEcVnKc1rfNUJOa/Py9+4XJ3m8rh3i+hCfoma6e1jw/F0NATD6L6i9IgCbGCb4+rjfwkE5nb
Ccs7I8pwDhuIsNjuoOn4Ylrhd0wuBcGmyjqpMdWX2a1UB1x88jCxyTMyuL0wIAZ6vtULPCum0adF
oqIQhEt7xe4vfAXhBMy2Qw2oH+Fa265u8nZ8SEx/p6LkpsKsXMhLvxTUhbBtwygZzeEBTZF/lYV8
hESmH2KYubi1LpfhskfJee35fzEt7wrJXv5soxdyKxe1NkPprmVAIqKwp1HaL6Ohv6eAAN32jZV/
FVCC//TnHzpDkN9IsFwAWw/uaEFX2WYSgtZj2nKl0fLc+ttpp8t9v+kV2PxVjWmS0wYYIAMphD//
8s+S3Bs/7bZDJev7Etd9hyr6ML9fl41+FFMMAqO56E/TRGwK+Ic8VH0FHlio9hzCvq5eeC+qx24n
fi1ClJpeX9yEIrosHB+xD8KvVdv80wx+NJGYfHm99NpbcGU2aBPEojs1HWZ5+zH+98+nd+HadhF2
cgu1UjvW3sn2AapUUTosqvaL7C7ADiIZa1VWFeKKUA95wWpgmbmftiBzEXYoWasZfTukkFC9OjR2
+hftX79aDnOhdQlY8sZuTOqsKkMgJvk8pVE1XMlmLp2500CBTkTZqKJo0PDdvi3BOB32pfHcuYta
A3o7JBBgRcFlCk/zRP6bqtlvvhkELK8NkZWlXviK7ylpEoPBS301BfNqQTCXO22e1TK0emuyYqXR
Kc85O4DNtbr1MnNXQ4PIMIgElLWyzYzkExQL3qlg3q/Evgvf04WuDWuwbV2MCy7e9vJOyaS9R4n/
Wrf6Qu7InPSolQrKnG1UZyWNqxvGwbAccFbcbBCr8zwdJ02KhCj2WdgmizQ4Ltf2I+ZL/OKLC/8c
GDQjk3Wu0OsYXtax+W+zyqvVxlwsfFt3S6iXscnMKsqb2Sh7wBRPceVaufBRXTj80leKcFRZs2W1
PK1i+a6lmIXwMkcXZ7f1sYS6CJ6/YawepKAlbJ35ERAxF2FHUc0NhwWvPFYBJSBpnVKLu99v5841
R4tNzXpFIQUgBPaYhK1MqSLXYHAX0hUXY6eDRuNFxBowOQcpmdlfU26OdOw+17JePP+C8wf/pRS0
lXGLon/cZDumYscKlPlN9bff4TiuioGacNKDhB/V/WfwFveHuaXXRncuGaTjpIwBCy+LCWm0rocU
uOQ1zfPJs6ztAr+CNiarsUBSd0F8HFn0eQtjv1NxYV9zrMLQJAiPfJ+/Qj26W4RfcHExX0uAgnMH
IsKsXvV9u9QvTbtcmyu9kNC6kK9xTcw0h2MN7vlu7B70IMTnIurLo+p7EJPSugQXFI8MS0Vfhv+t
1uZXXjQXPnTkWFESkTU00DYGUzo096D6ptOd2x9eJuqycOk4Ai2ZjGCiPBS3qHfEt5OarZ9vuTxc
nZYtNGrWJiMkvJvHvIcMvG9m4/Jw8QmYkNhSpE3NHL00oYqPoZnnK3fghWvWBYXxYmSM8RKPML3K
O15uxbME2vqHaRGUDl6H74LDktisUFCc8ReMrUl726LC169+Z+/Cw3rDoAk2Ih8eWPm/Lk+yBcSL
nht3ov68oFFdjaZBvxftzXW4rRvuRw7OfqPjUsnOx8p22QhB1ZuQh6dAxJ63uAsRW+Z9CCuQCADr
Q8aUhMWz7ne//OOnfuAvF4mwc7ssBVxpYSNYbUCGUP+rLaAOfsbixHsVb9UY13i6h5jUPBhupUrr
UBS+9hK8vgcZ3wLTxUOXVTz+RKulxaNd+jE4Y4z99eICt2ylK9TGiiFoDnFI+pQV+lpT+YKv/oYP
axOr7TnzC8GbcV/u035Hmi48sCYkJ6/Td0Fi0RSyemunNqNxqdMJUkM0uCaFcWn74vXhFCFAvugE
Nqjxj22fGtaMN7pZ+w9VOcxXsLnntd4oigSOx5Y0bwHDH1Hqp/twk0Cf8GD7wCJZgwEtQny1hfbT
JGEueoxtS23rCGB3WVDxtJVJd59AoNDPD1z82AhW2raFxno2t8Otqv/l4+qX4rvwsXlvSMkXVoOE
idkbyGSyW6Lzz34G5LhvNC4Maip4tuWTUAceFslxDVavaX3mIsgwSrDobkVsyMOwO1Ax9UcS2a9+
O3d8t++2Vib5XmdrzL91w7aAtUv66ZoxF1FF9TQ1HZ9QWMEg+V0b59O7uO39CisuoGoEPDru66XN
BpMvKdNoUxM1vXgdiwuoAtIpWUJB68wmk7xfIXJw3Gi5+sUbl7WrbkchRgacccjWjzpc6htIV3n2
Q11ElRjpPkJttsnAvlS8K/nYPZtSGs+tuw8qSFYNhqJzthj1PQnXB5Vc00c4R6s3opgL7bOL4rSO
ati5DvcJvVaJVvgeQJpNoI9z16vgmt71zxrWWz/l+Gu1rzslHBCrrW3blFdFnjYghbubzWTv2QiW
c2im/y8apOkOcUvitKPCpBjXNncd9IEeRxHyE7Skwtt8rJNDwGj5HHEbHzdL7QcJliTwUuTBHXj8
+UlNtD7lFg+jAzPgIj+G277cFHkenRY5tDe9nHOaVnqK74RdMP88gUb7Jt63zyXpu9NYryo+Basa
1gP655DKtesCWsCiHcKXpgq75LBOpJuPgHiS92G+g9QPigo3lJ6Hpyqw/d12Uz0AKF/uIkmTkrX3
FR+CHuJJmudfYxt0nyC8gw5HgALolyQ02zPGYcN7kSDToVQMz+B87a/cVRcePC66rdy52roGdy3Y
G7Iw3I/92F/J0S5ctS64bQHRCyfBiP7HXJkTx9QetOZaccPIXNz7xIXYRbiFkRnXpoKNhsmOkQ9N
/1LDdA1A9PbRxL+h2URcC3wpJN5CyMO+RuqmWbrBa0otdrFsnQajhcZbM+tAh5t+pnHoN6sSu0C2
OdlBmrKhomiaLbqDQje0xGCdXs+R2EWylduQKIigooQzm/6QgAHyZkmM8koLYhfKVoxzPUTDAJxc
qPpDZNmTwYi51ystdum7GBGiRpUVuR8p7rjsywMKLn4pfexC2YKwRXGuUxiH38wpqudHIHj8UNax
C2WjM0DrDAjibCs2KHsSWnyWcxFfuVx/5ly/h9/Yxa4BXs3Qm0R7u4oL8RAhMf4f+tDRcQUYL923
nH5pOrMdJgiO30YIhqd+oVF50MHG7+t+WSv8T/wvPwNzG1esJf/n7Eqa5LaZ5R96jMBGkLyyu2fr
4WhkSZbtC0P+bIELuIMEyV//sn3SQNPqCFx00AGDBlELqrIyKyLjpgT+vaueRc7+nsZ6ueEw3g9q
wgXTSZrzRWB8+KUJAtUeWLwxkKOi5XQczKV3ygYooPldNxdbF/PGSrwvqpe4yJ+7sHiNV0I913ae
MQnXll1UEV6s2ut0gTgolMPb0M8KXfLFFoUeghdYhUGaaU0xsScAKlq9mk3CxbYV/TqHKopKMPlw
Ar54hcjXCK98SLjYtrKw1ugI3qlLOnrI2whRdLW3HlvXLMUFt0UQjEr0OKBGLrbpU1mt4f0GLNEJ
UOQpTkdU8543iDNlzdpAg6DR+rWNxynFMHI+HvpQzx/W0fIbd/n9+ETc1hfpVpGj+bWfpykfwKlg
9f2EmPXRJ7QSF2EjbR7ESW62cwT+hnMumirdCjZ7pR2gwnz7DCcXoFffhOF5ndv9EcCd8qDLfTv6
7d3JJ6skp4VUdXQOwgXs9bxMiyQPvPwTcbtqEQFGuQgBWC0rDvS83ABuUqFfh4S4jTXTlKBSlPN2
Hrkd7uxU1Hc2772ersTtq41hAHqwiPIzcrM/VVveiam/VVi5chvdtlpF5r5ow5qfu3G825Ivbd55
2TRxe2p0VwDttTE782RKjlEx8sPYll5pGHF5KxaOGvMOJMY5qOZzPg9lSjAP5uWlIRr89pZXrcxb
3kl2Lvt8O05JJI4Vnz0/5uVD/FACjePo0p2e2Hkf6HhYO6PTnAMh6GVCLm8FBKWKnS45HpSi0H80
LLbTQ7GTwo9XGfzmb3cfyLykXGh+jornuARpUkNuytxfuYpus6KIuqAX4FQ8410FPiXbYd5O+w1b
ELdXIeJFy63t1zOxCyTFiyk6jpcKn9+xO55rXZhdm2Jk55qqMgWD35OOw9/81naOXNmxq3YdwJl3
ZZ/afnoA/+AXv7WdulUC/C6XMWdnkIeLuzYgFt2n0g+ERVwUY2x53W25Wc+V2dihZuYxDyY/3nPi
QtigvylBZBmxszzojUMcT4HL1utU3MYuBhhAYgmE4Vmt4oEsYcZrzMr7rX3JcH8w/2QDm089SHnW
kH+yJr9D296vlUjc3u7S9FGtWhudacFfUQT+FG5+vBXEbe32vNVj1SbrGcRKWh3GipUY8Q0xO+Nn
QW4HV9KNgmpHwIJ4l5k+/FrN+qvXkbstRKJbJcscgSjKwcsC2KNMdSD9yHyI20Os8ObR69at55DJ
8k6Ryb6W63pLZfKKT/yPk/SH61L1jPO2QybXgeE7jXqowFaRn2Nxu4hKg5M4mGZ2ntflTI192Pbd
qwFB3B7isKNVlmwLO084mbtAzMmHIQa+xs+I3DYiGFSmNaA4835bw0OX8+pzHHnqhRGXYmLYEw7d
nXY9awNi/xgp76luVu2XQru6PnQqm4k2w3Y2BRVpWyqbtqTWnifjOHRTtRXrinI9N9JW50Ky8aFt
G/XNy5LcJqIRkdG26PiZkOJltssTVIQ9d+52D5ORdGyTgT2HC0mekmJbHiRd/QA1UDR963abpezl
vOb2jPHC8MnUhf4SiTE8+p2L49RpInrU8yqOgBEfZU5OomJe/RniNgonG5WinJrtXPVySAOUBQ8F
aNC9KgbEbRTi1SKHacPGk3Fgj0m8Nae8z/3QhuS/5/gPzouD3bRSAodOwrp8pOU8nnPAx2+czCUb
/7n8RVy6iWixBdd4wcEJKHNHIUbwj05k84lv83ijFH75fu/9CSf1Igba21EX0vMYtfEHFZfjUctR
ntYmDhBDeOv3mnGpJhJ0avRgI3qOuuJPEQ2v6Gr4ZXhu81AHSzANraDnYq3JB4zKtakyUnoVhYjb
PVyYwLOuvKxuo48E4J8UzNV/exmV2zwcy7BPRmPXM5+G+kujC/vBRjy/9VKK3/+2bvcwQo8pmhpr
zw2q7p96OmEmUZGhP2kgIo47b8bXclQYgWqKovn91z/p4m1+uk80cetQxYpQFY1qPncajfMtwNO1
DII70lP6dSjG7dXQYfKjyiBuB3MzvNvqUcChhstvQRV8i5LSL4a5mkODLGzYt4gyrY0Pczf9rXpQ
oPz6jK5kPG7/EkRgYhA7X1A20MD49strmcSLn79z+SbQLCbgdhuWM6vl/MhUsJzw1vTDqhG3KUeF
6CECFi9nM9Ipza3u0in2NWQnsnMdoUwA9dKzDjuexhT/qPXGvXz3zGni9uNClvdrMFBsnNrguGoT
HMeo8VJhxuoXC/whDFQkSuIW8u7nRnXRBxssKYa3148e1wWLO4F9XC0wHVU3n/GArR7KKMjTGYp1
N3Cl7wYArH75/x+2vk66N3Gv7XnJy/6zYVUcpboa+wM1BUZpTUW85kTwly5R7oe/FJhgy0OJz1vu
7E9MEkIhxE9nC2tfPvsPa08bsXXbyuWMhm4IYFZQp7oe/vD7AE5JuO9CcJeXdkEIQEtgFUm2zqtP
XMTG2duNL7AlaGANM/D+Kzr8YuxQooz+8du4E9ybudMNWWZ7HpWY7qd+vXQCqFcvBlt3zFUQbaEk
MdjzoJQEUdHSpCQORx8/hkByQWD/8EW7fKmMMfNy3sthTmsgHdMm6W5JnF3u3HthyjHYeQJuUrNq
PaOAK+4IPPKzAgPkwybz2ieC4Ac4Zjvve2EXpaazDfhLy9l3S6XXMAfWdowWcumVHGpcd9ZX5hTO
oHEHTNmLagmrO4ZqmsTkBlMEEPHE5D7r2+WhNqEX+yhWd0w1SQpwJ+rdnrcR2mNQ3ftUleEnrwsf
O9Z0CdgyN9VytoI8Vs1fi9r87NRlYIhFzWRImD13dusOm9nBtMlnr2F3nIljSqSjvKEWZ8KJXk4E
A4xHEXJ573UqP5Ew1AsLhgSOl7CtOrdzMZ3L8SZu9UpkdVkY7MxpNAEHcCbbENyV+zQehnjyeY7T
xOVfSGrwJQekXM5DTL/YRr1EO3nwOxXHhnDF57aucOYda9pT1eavLQm2O7/FHRMSbdnYinBzLst1
PigytoehvbH2Fd/l0i404VwHtk3m82ASMMH0o75fwW58LAG49TwbJ+KFQhSlMqU5VzwmdxOqrvel
Dr3SdnxUx0pb1ZJ12GNzNivZn/N9/UqXtrvRe752Ok7M2xeOJy2Gzs+oiNb1Qxcq/bEmQ/U4KSZv
/ZFrd96x12ju2l4Kas6sMg8tFV+3yItSgCbu2P8MxIHuIC957ij4uMDyP6Y12W6kkpfw9k7Ycwf/
y3IpScgK+McyjJ7XcUlOGGSM7jC6F3+ihgF30ityGPL11hv0ykm5DAAQsmf9vi3LeexHdpgl0Sei
9vLoZWbueD2z4UYrRsZzVU7PKzgBMWL356+XvnKP3PH6UgA1SQzKxrJl4hHsXMFxnll/HMplvJEh
XPsTlzP7IcUhMcAGEFdEEgLqmn87klQnO8PqwCaZ3EqjrrzHXcxSnBjgSQ3esclQzf8DMJWc5ol3
x6rc6KOSE3+ApLb+49dnduVju+3NYMY31ruqz2Dd+KethuokCR5av1783dNiwo3tFldU7fMF8Z/E
f00FRG9V3wYYvFunGzH+4vl/sg78Bcd1LBgdDpIiLCFj0mwHAmZ3UGOoFl2gOFwgC971fpRLwo33
aqX5uqN0CCqS/XnBT0tLzW/8inc/AhNOtP/1WV9b4+I/friZUd/JcWsLAMSkxYCUrQAHrmefdAQb
dBLjcAb1QDKDcXCxuTwlQ7idojr48uudX5FjE5ET1qtd2hVEX9ULnag9ANQM9ZViWSBu1Q0MPIR6
ehgTvKfTPRJbOigxZkENPdxf//lrB3e5vD8cHJuXspn7Evi0kH2rVH0PNNyNh/q1pS///8PSLd9i
VDUxOqLF/BG1PX7g9eLXDxauAKAeBgCgB3yTdloh2WfMl7W7OaL5X/PkHcNyAz7eQduWB8DOdvA1
/NAOufw0reAYTqt4b/fUtmH3Px3VU37ILYYUjyWv8v5Q78Q80H4X96HJg9/VUsNORp0fWc7Z0wZy
HLBJmjgdZD38PeaMeOFXhMshAmCVjSATU75AYxHNsU5DdUW9el0Ql0Ik2vMNxdhdQZuKR2kitjgN
dh/3y8Dj+PaGcLBj7AWXBY55BmKg+yLmwG9plz+kB6Wa0SUtXiCtBZE+M1TPmGPyehIy4TKIxBOi
a6QxlFAkLX81a2j+1nVUe/obx61b1rMxmLfqRS7z57hqoe28auHV1BcuA1SjeFgATg0mi/JQruDK
DkN2a6DxisW7qWC0JcJWGMlAH5Jtp5WxBdKi6oajvLa44+JjOvb1IMAVHzbNPxsmyXOQZHsVuIWb
9AHKvM4xJDBfRNDTVMbqgyHkRgp7bd+Of5+tAH1QB5z0VjWPOYIUxl99jdPx3iFLxr1adfmSR706
JIYeosH6AaiEy6kULXxZ1ZyUL4uavk2sWlKuuF/VX7g8OSCdCyd8TlDahfKTipvXLhl+8/JYLklO
XbeslWLF0rrtDwnv4uPEY0+/4px4DIUIDEHKIEuqpj+szX2/TsbPNF2cMO9DVkGHNsgW6BccaJCX
qej7ze+OuzjhIiL1ihwJO9eGPoewos/VvBi/YO/qu0FBmOfhshaYnqtPRX9MJj8wj3BBwvXOES2L
sXgR8XA/dIDECPu3301x4o9oBq4AEyxe2n2LjkKaDboFsVelnAkXItw1w94Qio3XO3BCggJAP5Yi
8rssLkhY7CPeexqfcy4sebaiIoeYydwvLXSBwtUITYdqqYJsbMr8vq/77TiDkM7r2F2gsIriyCgT
5Vmt+tegnc/LID1vuYsTLnZwYEMlCjZUt4htGtynQT/6XXJX3m6ddyZBWV+8BJI9hLRTD/2aFA9+
p+KUsOJeIdKXffkSbbs+VaSMD2G73VJZvRKFBHubaiW8iUNhsfpkP2zJN5N/99u1k6sEdC6LEQDb
F67WBynnDOWGGw7r2svI5fPsl6ihkgZID+tJfAyhvZ7WLFHHoavjs13kd4UWWjbkxfISzPNymJfB
b1ofTKFvj8sg0hXgTile1k7uUNrcl5Na2+rodWguTnaTLV23SaqXEIc2FVud1rPye027QNmA4isP
Ioa+Din7Aw/2p5UT5blxJ5eRrdJWBUK9xGN57MV8ELtXjZUJFyibzDbCdBHF0rms0qrd/+TFcAOW
dOXyu0hZMkCRNQAM/KUe5XNSDt+7FkIift/SMdvZyqKG4rx6YQNg5igUVw8WWZnfU8DlOapsE6y1
GLG6sUuK6uupzefNc+uO7da11IrNrXppqomkRRXIw2xYccN8rx26E1xpwPqxWXEw+9j8ngvzJTGF
n56mcCcHVJc0IJXSSPHAf/gg8vZLISLt54hdbHJM29GiC43bwjjm1oMnCzYir8viApM7JEisJzHC
6oqJ1pygKWfj2XOe2AUmh6odpDIKPadgCw+95Ugii5uAykuG+05NxIUmA+BYQxUmCbIqoHkK2MKY
DrFej/toe8+Tv1ylHypGkMZIbE1ZkJlx7EFop+7G3Hq+8VyAchx0iTRaq5duCdvDzstPEx3+9vuu
TnRlMwUpgmZJViCR2arlIaaJn5G62OSaq77qwOmQRRCSBCtvMj+YyAq/ypFLcNSU8WLrYkuyYO31
oRlpdBzyze/F7kKTI1OKAdPzoG6Ip1OOkj4gmzdO5RJw3rmMLjK5YTXk73obZKCqaDF719nHClis
x0Wa8A9Uqqo7rw/rwscCcK3mahkTyFKoY7BuGzR+PCnD8AB4e9230kbxjmde1qh1fqq6fHoAafHJ
a+cuc1KskhgoSiTZ+daQkxkgzbi0Ab9x/v85w/c+gPMOnvdIlXqGqaLAWx0JId1TvVXyYOvl22pH
uB/C1gyKsGVq8/kVwO4PuiX5cUsgZNQl6rfCSnm/bs1ywKw/SEK6/VPHQ30YhpDcz7r4qmetPoXl
8EDN+GGqIE5EQnCHhdFSPFPaVOALin/3OyvH79h1U+ij7HlW4AexdTDpJIfPfmvztx9ZMsbimAZx
tpVsOBZ58Qp2lluq6ldirIu33isNAMm84SUlmud4hfJai+t54xtfW9xJD7oW7XpAApIs76NnI+IL
55ynZ3ByA9MGRdDIKsk0ZnOnVK8k6A+9mDAZ7XXqLsQ6SWw1Fowm2aJXc7Bz8hc4JPycvQuw5nQe
6RwtcSYUUfJoltKWB9oG0Y0M/mJC75iWC7Kmo0Cz0MIn17UaDzkkfx5sOFcnatTu5xxcoDUrVlaO
RibZKEmmhxbsbXHj+Uj4CeQcYvp80eARhQyRbFLIMkD0Z016JfyKEy7UuUp6qKjka5LtBvMXCcp8
GJNs4xt4jCvX3gU7RyyftYBCZKbm9bcxIH9sIvTcuJMm2H2Bj9x7WBTbjsDwkL7wjFOOQe07hGB5
38GghLiDNlUC+kx6q0F7hasBVExvfRgYMtp6qSp80WWujms5x3cT26dDk6/9E2ab6iNipP6GVhFh
qR5l/mijPjgNUaLvK414uTThrXLgfyH+Z/PgLnQ5lzSaZc/zLOrJ9NTHdfuUWBTb0nIn6tTEWgx4
y6jx99GOeXMAOSFf0tCCYufIqCyf0K8rjzWPANIEhf321Kjd3F1asJhXL8r6ntb2lhd635K5CwnF
I5nOxQjkc2t4e8qZ4c97u8rPvAgir/DCXWaURtS6lJbHWanE/xTrvw2DNEcfJ8pdQGheNdBOHRuE
rqITB9KNYbqs0ivX5y4idFp34AmmOs5Ux76EoPo+zKS/AYV534S5iweVCXjKQEUTZWAMkadC7/cg
lZ38TsVFt6/QWuNqjpOMiOCcTPM9DfVvXgfuQtuRsgWRiJBtDjv70o5mS6dl9EKzM+6i2YsGlrDr
Kcn4LH6re/vYwFj99n35Dj+82xbJ2Sg6A5eZx695w74tCfPyxtwlmpIVm/hEsfTEtqcqj78HVeS5
tOONV1OEUCeD6fCwrQ9hZKCBCbE1vyNxkqeiHKZu0XGcJdLWx3wG+d461F7hm/8EZOd5s3Yoo2dr
DHw/qZsdsk2R3yX8Ce5sleUE1GQZ3fP5PodkIojUxadfH8v77zaMtr29KWJh64oWdIz3plzubVOR
VET5ftR2h4epaHLjXXt5Qr0TJFzsFbRNQdYu5hjZ/IxSggX9Q5HymPZHKUn9QJIFlGhF5/dIxzpv
f9YaJMO+1X2UDT35K2mrD5JSrwog0Ktvl46hCsWKYIyyFg3HNJTzhz2sX3/9Na74SQd59X8SuG7T
xDTKxnD91E/qW9JMXqkOd0HWMiqMVBVDXJq6/M9ZFuWXfQq5n8NxEVmSiWRfa2w83vLlCCnDr0MY
eSFAGXcBWXu1sD7PsXgNzG/6nAiAyX593vH7t9IVt7NcFKyoJK5JxcWZV6J6KqtquecrFDM1H8q7
ms7BHQaz+hv2dsUOXLxpnZtije0QZWUboo4JTp6yUd+jlWcROjdHppfPv/5p166SEwI0BgLxDp2j
bOvr8KUPJnrAnK4fSo27aC9E+FkVcomyPYpApjdctHnXwC8OuGCvvR5mQLgqiQqb1kc16+k0LbdU
Ya+di+MZqq4YRxn1MgOQ4lmv9X075v/4HbnjGcKyWGrIOMuMx2VyrKZhTDtaepVEuAvlqedp2MUs
Q1QW4K3xQiw+AX+jbjRkrrT2wGfz1quFkHJhpu5wXRJBurQtwulrkYT8JVmnPzs6bKeu3s0JxjKn
w7qYM5ItP1oT7oJ95phMK4Tqwgz8t+poWl7fCaaFX2x2Ydjz0jG17VGY0S3nCPpEfNhJx289Ka4E
UBeUo1kxEgj5yiwZCwjXbLI6QvkcL5Z8JOvHHa0iz3zRBWKDen1nYUzCTFIx/RbKaT2sofbjT4NK
x9sLUCpKmqoSMguLJD6NUONcid9jmP8EWTSKbstuwmxpxyfV83/UfIvg84o5u4hFTUrwzYNUPyPT
Np9CtvHHKbT90cuiXdBijSs/gy3ycuQYwulEI45hYv3cnItZXAKOCbxG4FSsrVNU9oJH3kS75+pO
LVuNbT8uFLclop2+G+uV3qMA/T+/c7kYww/vCwyBQHqhSuCMguBz3rEMXT8/QljuUj/Oya5VXcDR
TbImab/Pd2NT7DcC/pXr4iK6xsFACqHbw0xNATnmOscMwBLXntfFSabDYe22Uq44c1t+jxZpD70C
/arfmTsG2uXgLdWywV3UbTUdiAFKVOYA8nkejRMYNYqzcI4a575svxHU71IjhGd+6FI/bu0ydrRu
w6wkQf5oxv6fvV/8CFq4i+tSe4jOE+DyWWK26TFf4u4OojK3qL6vXBkX1xWxujQMegh4S9O/iKDP
6zD9+etPeqUc9ROoazIgR493lom6Zh/blbSP/ZiPD2qtqxvvrmu7dywVKYIdCKbd0ZfrA+jYRWnA
MWv96/1fW/zyu35wAwJUujRsApFxGg6pCru7sOJ+/FXcxXbxcY8bYgcsXlqTgsbySba73zvLZYAM
QCUzBWFxuetkOg4W9XatF88SiQvtAv4qp9BaD7MihhRWow9ApHpu3DHSOQxxZWQXZjkJ/h2r6s+a
eU0+M+6Cu/JCUT5q7JrX8Yd9re4XOvnlrj+Bt/a8aPuiZBnXXXhc7dCnQxf44Qi4C97SOXh1KtGz
rDf5n7QMjhMR370uuIvdYmsbhkOZUzwWluIEYo027ZTY/Tw6d2xzWdgOBHAnMkPbr0moccsBcvNz
5y58q5/Bqr7geZuhHbCmdaVUWsbC0/JdAFcYmx46NIvIoKveg+Up/3tfmz/8Dt2JovsQqXECn0LW
NdF3NpLv8RB+8VvaiaFj2cVJuUia9SMB8QyUT/XvLWhP/WqMP+EHyNgtoEdi2aS6MBUdOdeJ+eS3
dcfyRxbLEXkRQwQlR9nW5KCLwg8zx92xy87YkuSq5VmY638EWi5a+1nQT8AwyKdS0XOagVr6FZLE
54Qmnpmiiwtji61yNViaGQGVk2jRqOuqOPfrh7jQsHZIymQTI81qrQ9ig1Zo5aePwV1cWAfAQc3p
gKVF+G+iit8ayK54XRMXFNYyNPoAzmeZXDY0wcvg3372rHy6hJXxOC4ltxvLaGXIqeniuyUpfBd3
rD5oElUNteJZ0bZf+N5AP7UyX/0OxTH7nkPBaTGYo+ymVafrKF97lKH9kiAXDwbuTgiFxJplUSfb
v3lNik+KFv/67dwpKe2DjjYQN7FsDLb1gdv6Y2dWz66FCwfLcyKIWijNQLux3YFBLjjG1m/+hLuA
MME3PlQDfKHp289LNLwIa7zoZRhzEyzAezee512XDSL4DIEkzJsmgVednAnHzwYRB6mP3HUm1iU+
BmCiwwux9ZsoYm6SRRo5U0VVm8Xtsh2iZnjaaXuLNvn95wQ6im/T8dAUcm2Drs+A5Jo+gjjBHqM8
Hs46R9Hu1/fx2p9wyoRVXO1oKZZdxvZ5OOyTqQ5y6IpTCR4OrxcLyv1vf0Wvlt3G4GjNhOyyZTMP
836Ls+n99wpzE67iwoph0Z3LVtaUGRSn81O1cj+VHOZmXFVt1j5fpz5rMItc93mSBqH93e/cL7/o
h5dWXHJAiIOuyQrS7I/KhvFz36/5cYSG8I1P+35nApTJb/+EBQYQNN55k9GgJ58Ca3WZ8tqC6aeK
UW4IKnmCSIYXoxBjLqnqVPXTOGCeJNva7YMs/552v9cXcwlVAcqSSq19k417+HsSdB957adKwlzw
PxkVQ2oad9kUTfpkxud9YH6EDuwn0QAN5XYIrHXZ2HVR2lTLE6X5rcmdaxffCSOmJMuQWN5kpisA
AAuWOlXDLY7ZK4u7KV4MNTvaAgmahfT7FuOxsZQyuHEpr63t+Jt6XPqJ2bLP6i0fU5Ow+nGal/BG
1+Py0Pq5Kc3cFM+wiE9lMOjMIALGT4KFRXXAo8lCticK1b867P0gcsxN+UbkqcvWtxozsOQ+Msun
fvFTBGVuymenmIEP3rYZCPi/hf32Rx8AAezld9yUr7Ooj/Qd15irL/Rw0LLaPteTQne0wlCcVwbF
3EGAZtZ1TqnU2TrZ5RDrHcKp+S1g9LUb5OR+NNxQBd+YziDJkRyonJtTH4/yxvlccZpu8ifKIEwa
MyGeJ8NwtjZvodveQSeRJpjPPlAW9fdbo+mNov6V8OtOB4RTR+w+LG2mDO3AeWIZsmT0MKkuvRJO
1HzfRgGhQqrRokaIBAFmzEBdw0LlB0tibk7YTfkEOXssbjshnhs63w+yugUTvXI27uO7tVOyGtLD
DADmPCXF8E8jTPlUM6ZvfOwrV8lF8DdJBNkz8NJnmtnDlIN8RKzN518b2rW1L7/qhwBvEruVQTPp
bJHq3yLov0zBcCOhunJHXUz6DNm3XW22yYbQmt8kXllfBzR7VVrXITrU5dBCjDr2KyUwV0J4aZZ8
1AwZbh2W9F6uQ3lMclH4uQqXBHyJ212uu4GrqKZ/SzY9UAyJ+8UaF6K+yLUC0Vivs4oV7XEt+AdZ
m/bk9X1djPraajTNoEWa6YjFx0T20akG2PJGILtye1yE+lyCj4gls87CtXq5sGenYAX/5rfzS/D8
4WbOhYBcEgTYsm6Vj90ki1QlyvM95ELTy3YnUZf3dWYFqIKJfWrM/NFv35ez+nHf2wwiYkKrrB0K
TDQM3ZrSyXiVWZiLSQ9YIuY6slUGRq/mAGaO4KDo7vcEdQm4ox3g53mnZTa2+e813om7NjeWvuIL
fhqfMnnZT+hOZhLMiX2KieT8UfSjebJgEH1VQUD/bXJd3+hvXbuWTtqZRIls820usy6ekwdoEatD
jLm8G/b6vsMHffDbD1xMSsuw3stsNnn3l93MeKcY3Z4MtIxvuM73fwBoVd/+iTCvNlWupszaMkd1
fqr2gx6oOPrcUNBYvl3d5DrGYKvC6uH2uHRrcVoHOd37Le6Y7TbZtZ8aqVDSXT704fyQT7sf1xf6
wm83TuVqcuibqaxql+SgleRpUAovKnRkII7h1mict0u0qcwm8x91AVnqqPjkdyjOGzea9RwxoKYy
XYdf8ml8aXj7h9/STp6ZC9WbuNRY2sYPs+6+Mh38z29ppyQFkap8mdSgsnKeAM8VO55w0q+ITl3o
cs/XAWImQfAc6elom+lxof1Xr3270xYssAQ1NCydU/aF7bJPq8CPCx6ppGOaA2L1IqtSZQFKdqe1
GlYgrsrNK8+g7qRFECxzV7IkeA5J+1qKNYNkgVcmgImrt8ajWjSH1MoCSAP20Qezge5fzblX0KPu
oAWbrWpMX6hs7vjyIS6EPQ0g0L4xCHfFHbpI9C2ILN3Ah5v1DbQbIHOIMVFCb+QZ74cm6iLRixL2
03BsvZzLoEiTQAwfQoxxt2D7YOZ+Jo0+0iS49bK93JOf3/7UBaTX07bEdLbBcz0EZXhYg648dkqa
77E28g7FtvZu64fgsIuw8HPJLiidBmCtLKMyeN72ufsexIE54kGRezUfqYtLp9DIU+s04wfR/ttU
qNcIMw5ehuzC0ou8CxtMDiOWyO9g1+iOJQvZjSB45Tu4uHTBJ6QibaCyNgYOu5F9f7dTUz9pXWlA
sBOQ9gPV85QDA+YX1H/Cqudz0hoIPDy3K25xXEEGuu79evrUxaoXIllwe1Fbo2t/woTeaz+qG7nb
Fetzwep5YnjVLFXyPC/bF5CDv+zV5nkkTsgtFlsGbdKqDKrLUdrb7avJQ8/L48RcYjdMlrSIuYJs
TwD3f2+SsfNz0y5SnLF1KiXA589zOz3qLW9SPEj9FG5p5ITdWWAUOlQ2f67r5lFP4s8N7Ws/g3IS
46mIuFkUD55FWP5De9vfM2r8gILURYqDTbIZxn1NnqGE872gYQ7JDp77nbiLExcad5vlI0JAD1RW
rJe/IjLLGxn9lRvuAsF50g/lCGL6563a/gTP1Melt37pmTt3IYwp85WE+XO5Y0oQ0knftjFUN1zv
f6R67wQTF2Ouh1BAk/ti9Z1us41G5m4x8fyiqpnMTyUeEfcDEDMpRNvz+0iFwStcXPu4gZkW1LDj
bP+giVGvjILDLAWeWRzMapI47Zfa/CMW3X+OOl7/r5K7UCkravlxrtpIpW0jUcdRCZ+/lzYnf3Ai
lnsaDJBKDBvLTlrF+mBiMn8r4n6/Q4MBmADbNB+KggZzulbm/zm7lua4VSb6i1QlQAK01Tw944nj
vJONKjcPCUmAJPT+9d/xXX3h2nGVNlk4NsMA3TTdp8+ZwMuMQDhtAvB8pwWOzM3yaN0tAaU7nksD
OHUdTmlUFHWqp05chzoov84yKNCdJ8f4SKe1us91UJ8C9NLe8WlqMKUpSbbdmj7AvokK0MIwlt2D
dEyla+luEhnPTXboQ+qX2HG0cyXZfQwOJztxmw4UTuTvgz8FdM8dCu9F0AhTVMPTxBtAXn53eOzd
gZX4lxIQocip7c9//5iXjMZzU25uuriNeHZP2vCUyfr9hJD+la/w0tien1K8Bvp17OR9FqKuE9TL
IY7abZxRxAfX11ryVWVrds8Hdq+y+CPak7YFqj60PhuRn6kTJ+9rIrOUBe8DQuJX1uSFtINPlCqt
sCGMJ7nPKiBgerbkJ+0GsjNu3cZvTnzCVK5HN+i2yO577kzKo+VWgv76lfm/sKc+vn5ak5FUAZf3
SMrckbUkOzuSbYLTxMfX0zFrBlGt8r6Px2X/xHy3ayvbbno6MT8BXzRKo7emJ7cxr7pdXuVBuhJQ
cmwxJECWvYfZmumyb9DMUFf295xPQE7ZTXJLKO4+bcb/JSPHPtF8hc7ETZU6PolA9zsmwWy8beZe
iJW7XOUFacKbXs2+r+l9EJX/bBua/jnxIhauoaYOgYJbb0UsP4162kTeyfxKwdTRtp3jbL1VcznM
OzCkRx976M9++PvMn7dT5pcKdB9lMprC8MaMcfF+Yf0Mtv6MBd/yojWvBLf/FlH+6+SZXzQAQdpY
mzXHp2gVZ7uINfW7OtQmrVZb7+Q6NJB7M8uUilgSirs26vdzAPjcGuTLj7gpik22QX0ZuFBXTdJG
er1JES8nGfCvLZThXrknX1hLv3ph16hgQ5IttwZ5lnbnOhh5SgyRya7PpJk3ZdWZX8ZoZvQGujBZ
b2Yx82lpJ77Tm+HWPseOabK+cQ7nTS/T7wTMI7uoKj7//bA9f9czv46BNGiyiJmsN4FX1BsoG9df
iyGnhyWEkvLQ2fK12+d574147k97DLEeuaJiRXdUvHwVKu6eSs3klTrSv7b33HH2PAlyaq2SpVpv
CUvGA9w34pVW8h8B2JvuuJgKbHvYdgc7rmTPY5bsIoF4Mx3Xkm08BJ7HyWlXOES84W2Nfgq44rQL
1Wsh2Uur58VKOZl7i/RveCOzjXe6bd4wVXWvTPzfKvxzi+dFS1NARINS0HpbXJifUTPr0jlW8X1f
LHaflVKd4gaE0NOszS6LVpLWSWl2FbHmTaCSKuUus6B2oK5IZReww7LU6KEvRr7uomJZTmUTMr3P
TKf3fz+1zy8HTbzlmEZtqaur+TYzNxxcAj6DNVy2ZZbpfzLLUBN/Uh/A6CYvUjAyjEcRyWnb3P3k
chh0Ogvnen5iTwGP91KnkPzedl2DD+5PK0P9OkjcKqfbVKEj2dRTSma1rUuQ+nUrMK0lyD7CDwWk
uu+z8mzxz6ZIgPoFq2RZ+0Ildr2N0fKtrVUNHrH47bbTIv5cFBNxOeXErACfZN/Ht2tV/tg28JNT
/b/gqAfJaCdXB8dsdEvThKMNMR0CNm87Kn65qg7XGkz+xXqLALC7yqlpdlE35K/cjS8Z0dPP/2/2
Qzaapsma9cajnqIwI8xhofY1hoqXRvccctW31LYtRg8pEjm8aMN0jKtNERj9T5UD/I9LUfPl1vZ5
/KF0ZHnLnduI3fMLHTaWkaaBXG6msPWhXsBDnkT9tgoN9SsdQVlH1pB2vHUR+YeSrtxbRbblFalf
6MirEvRJ7Qy+TCRcd26qsxP4qvJXLornU97Ur3QgomHUFP18I7yCcl5Ws3qfqFDcoypZfo8F7S6z
yJP9mvT91m/k3aqZZFMzRmq4zQWcTduB4z9cNmUgqF/XQBOLaiNIw9/AUTHcZYj0jzEI4rcFtn5d
g0VTjUpT299oR3jaKiFOBNwE20b3SxtTQxbQdnB3q0x0rvv3oEXclK6nfmHDsYT2q43czVXZz1D9
ViN9Dej/glPwKxiRnsWY4WUG4MB6LCqwlwLW/nuTM/YLGMG4gmWU9g5saldRzU0K0p3XKOWfbor/
BkjUr2AspitjUDO7W9J03RFQ1f4Aog92Zj3JLmbM6HeRjxsxz77IaT0SPIoLfBG2SoJ0aDI+zs6V
37Ytk+eX66RvgENjHbhYh/UOvIZj2o96G0kN9esaC7c5+Hd1d6uK8RcSu7cYPPnbJu7FfMxUxFkR
tTewpH6Kg/mbSoKNl5UvZdVXI3JLBkfeOGcBo+PN/sntbDNVv65h44BlKMx3t8SCozgOwzSZ1bIt
cPLrGqYshm4G4e0Nvqy8AoLV7Oug2ZbDpv8pbLgqmPN+glBguZb7JRxAgDn3j5t21C9tgCTJrsmS
Nbem6o8ByuRpIpptnMNQqP4zuhF46nM38haASxGcXZno01K7jTbq5/ZZQPKMU9XejKHvQT650/P8
/e+r8kJmhvq5/Rn0ttjKtr0x6vg5m8UZEHxcHXaXMfs2gIh9l4ivPJ+KS93n5TUyIL1ZZv1a/+gL
t7xPqLMUM1I+09zeJKkXQO2KOjq5VtIfpijmezPRnKRTzabvqi3KjUfBM+4lWaNllUlzM8S5e2u7
5mBM1H34+5K+cO34XDsD1q2SCHVvIdj79mPQf27qjW8AvxgQTkNJXN03N2c+zUhwpNaZaZtt+9UA
YWPaJiZCu6AI95AtByPma3mfF5bELwYs87xAx6TCkkzy/ZHgn01L7VcAukYAKFlPGBdEr2S1VRoF
0TaScupXABrmgiTmc3ODm2uPAiq1B2Sst1WIqV8CqGKb/Ruc3waRkbTJddqBW3y3bV28a7eCth7q
j8Tepl1lQpG6xWy8vHzBNHBU9IhPGBqwitDc87Yb76ndxq9Ofc00TVtXSBXrm1Pkbh37j3oeX0lB
v3QEvawTra0uM7GaW8nlN9AP52k7qXeblttn1qm4zsACstgbxJQ/jMF8X8aIwbeN7eVYLNjMQoV+
7FsQcUB9dFPm9xCQUNtcoc+tk8xDFNYUTUVyRqeqqstlN4fLxmvRV0wrpF0yQxM0qSbZ9wBVzHTo
3Tbb9xXTKNoPVCHRc+WUI4eVBW5fEbUtieOz6tisj0B2/bTqXXjGE+VTV7BXEiFPIcEz0b1PqqNY
pEq0W6FXbJb8i5VBvI9X1AlclvEtdV2IK9E/o5EkBJxUds141Ux+zptJpV3evfY6edaQMLh3eRZZ
kgThHLtry+JfaLW/ELOJBQNDezZqy2icil6N17ZF83TKzFj/07qGbIqjgMdO/lyXiiuU/xIxXWlN
64c8KxDHjnYLWAmDe4ZqykbFQ+bcVc7ptBr1EwLK4Y8NTgBjezlFgbbCUQ9Jd9WB/aypeuys3MT1
hrG9tCJD15OmcrHXQS0udXl811b0FcTPs8EdxvbC4qK35VS2sb2CFAyl3OJKQ6PSsalIWsXTgwKF
8jGuX+u6f+Fk+ldqZngYV8DBXDXk3XaMFDEkcWt13rYH3p2ahIlG4mkZrgPL7Teh4RhGAnD/ttE9
k2VLMlpisAsOea2HbKmyE4Hq1v7voz/t5X98DvbBs1mQeQ5jkJDh2kcLs6mdJNsJNMPmKZmo2WlB
N2Uz8UmeCUexkwBOhe4KIhEJXtegSSnEg3d//x7P+k60PHgGzLlGT7Zdu2vIl+y9AifRtW4MOfZy
kfMrn/E01jNr5RPZBRbKnqvMp2sy12QH4qZ8t1DolU4UGhJVUuRHOwmWyolQINXyfJMINb6bZ+NI
ZYZ9xR25xHPWHFZkgQ7BvAlwgsE9I+9AotXO60guQV6wNFtj0BaSTeVCDO5Z+QTZEU5jDF4XtUmB
VEJOe0uaDUM/mfr/VQ14xyCZQTB0wm2Yyt7otAcZ9N9P0wv+wr+JDdQxRyvoeE3WSfUpA+b82lZi
fiWF9NJh9Ux6UYrnIuIgFhmLIUtBrF/c50awq54l2xK+YX08w64gVhjOmo3XmavfkUAE14Mw/u/L
83yVG4N7tlxAVs1EueuuBZmKBAsfQSQuKIPvBeLnQ5TL5pwBYXQ3QSF81+eNPoajzg7Mav3r71N4
YYd8qhZR1XqA+sx4jTUAn1J+51n7fdvQ3nVdgdC/N4sbrwGZ0Zb+rhSbAOgk8ZlZynYF/0vUI4rR
1dtZvGHjsC3E8IlZprgzyqBAfI3j4HFJxPco38SrgUl7NqxNkdU272ALyMFzYRUqotU/25baM2Jk
rJGlWNb2KV/43c2PNOg3mrDPxlJD4WfoZUEuOtEI6OYD08mWByNWxDPfjLC5NksO16MF0MfNtIsm
83nbivhmi6p5EWUYOx/U/JTDcbuC11sqKkC1eJfkmouSEauq62DMV6bjq2LhppIKxvashg0QPMtE
El6KYXmfRMFHMVSvxIovxCg+y4iyHPyifRBectYO52BF5AAVeflGD2G8B7J5/bBp7X2KEdaHxq4i
Cy9RV6RZlb0BUP/jtqE9I3KV4yWIdcglS8yv0qn9AJasV7zxC67QpxgpIeIY80mGl7lafoVCfFm6
bBNlOnbVC22DrOG5ybEkuWnetJrGe9B78cO2RfHsCOaJc0gx8VY3b5VswQiUuNeIRV5aFc+QOtCb
lW0Wh5DS6h5yNpyHZVMxAovi3X5JVidaVhhazmonWfw95+Gm1CIBl+OfYY3tohFFlAjTZi7NEvsj
wDNp20Hx2UMq1shcSRZeuKw+mLr5JK15JaJ5YbV97hA10dHEHabNVnI3quTUuXjb+8fHLHegBhAo
j2NFiu+2Wy7S8G3u0McrA2RKx5pgPaitDrLfzVodN51sH63MsjJoEfk+eZLqU1it6dIsrzjDl1ba
s0i6mCjpFJajK/MHU1epYptkonH2PHvMl6GIwWWgry4cm1Tqed2vhXutX/SliXsGuUaCT0NVUhDK
5B+KYJmQll82Pi59rHJRUEg8dYpekiH7Wo7JV1nN225kH6A8yHaa2fhkNW32xkAYk5tw29H2UcHa
FokbJxyTbMB7rs+VScdM7DedQR8LXCd5teThYK+datQZjUhsP5TstbfwC7vpY4HrfI7CAAJsFzSY
fh3r7jA3w7zNT/lYYClXVUIspbomHZMp09E/zTRvi918+G+pKM+CXJPLMgYAHAynddIbh/Ys05Rz
BvHpoLw+6QpEZQrdl2076dmloFYnEAcqr1Pj4GDtTg9yW1zi05nEkDMFweWwXsZ4ZGnJu/lahLnb
diuE3kU5B7TKYpKUV4hsgvO2/tHytn0lGfP8AZQ+CBSMxZVQWWmuMCAwUYeAjDMIlSf9pt2UPhAU
LXvQEQ9dfYUk0XrmOYDDfNyY0pE+c8mcVy6JXWWvINhZUlbGbwWFatCW8yJ90UWQietaz2a9oK2S
pwsdw5SqTWgy9Cd4keza2pGWQq8XzZp9pLOPbCPlOsZ+2uv/y+m00CvoFg7ymYBVX7O1Q+lDx9ve
sdLXXQydlNaCCfgy9PNc7+KuFDQNy3ETTx4m71lpNip4K9LV1yyIvwWzuS/DcluIL32c+VwHYUdy
Ya4ly5q7tXHzkYFc+5Wb4mnr/pvXlD7OfHKhq1rwT16XprHfpyoK33V2UO/zMXmttPWCtfpgc9lI
FsmVmes6Ld/qUt+oCjeVtKQPNUcTVJhBXMhcEwtO2qgR4V0Vt8MrbxT6tH3PLI4P8RV9XM7zVJtr
rQa9F7Nuj8xGyzGvF7JD8X7c5a0Ns5Sovv+4crmeJpzh71Mw9V9QF8i/UFzw2R4cjdmpGgv+fe6Q
4+CkK8ypmsGLjG5gkh1oGHf7XDl+hKigeWVjX1p1L7fLiiHoE6z7BdWnPchHqrSbq01chKCP8RzB
wtQSR1NcXOWwplByPFU9ecW3/5tJeW7Rn77Q/zmCEiicPiHWXlUAH7xTGRP7ILeDOJcE/XS7Hp2u
MdQ12+5hAoPBWaArrdkFQTbvxiSPDg7q8TaN+zKAIKAkZYquOPeB1SS8ZvmoTkU+hvuqZPwkSMG/
DK0UbwgrGcQEk6TbZ2TBxpCnsMawiHyahqw4xjTubh1NyoNG1f3uqbPmmrXtawWMl/bKdx9OVWXr
sJxc/+ym5BoOm5phsVFeXCIgzz2YxlnEJVH42I79nNI+EZsyj9LHLqt+RG9mjnmjEfYNn75Ukn3c
dI35uOVEsQwPhKm8Zjzfj2T4ioJ4ve2K9FHLtgIxThYH1bWdu/dJkYEjIHvFY7ywkT5suRIBrTNJ
i2tTQpWsl115Qiey3fSylD5yWdNZmKZu6usatOw2CzsfNMk2ybWBtMl3GBDHS7IiUVdeijc8DHcD
rzcFseih/NOk0WrEdL0KddVJ/08WdB9XEm07gj5QuRlBZRUopa5Y+rciQEpT6HlTExaWxLMeXSob
AaKsrjkeJemiUR9r8nJTBkL6MOUigjsL9BRcojL4VvVI+USQnth4xr0Hd97rYIESfHBhi/pMc3uN
6mFTxRsskH9upqoLwKQs3vJ950q0p6m7VjP+dpPd+zBlFyw1L+RYXKfAvQkNgOGla7bVUqUPUwZ5
bhyJqMmvhhbzfmhMmJp83fTeAd3Sn8vCDHpLwcWAcidR2UH09bLT2mxKFkgfpWwY2DUCpGOvug7m
g6WZTKHC9X7bmnvWufaNXGdY0QVpq/4uluu61x3dVmOWPkp5sXKqh4LIS78CN69RmTmHOlH7bXP3
LbRYorYEZcKlg+LEDp3CLB2KMdjmcH3ElLEdqSZggi+OJNXOkfVJrHcT7wCY7DwTXXLhwIC1yEtg
0fBWRuJb3PSbqGExuGekroPaABjN5EUFrHiTBexbwPt222n0AVOyJ3Urw0VceFG+zyybDnW8vtao
8HTqngn/fMCULOquW1nGL4GAro8A4O4CCFW7B1fsuG1bfdxU25CgmouQX/p5IHvS0uVDMnfJp78f
yX/rI899A/8iXdeWAbAuLp1wVHyLiBDvpzoJ03qg+WMTlkPKK9ufRotutT36Bt8vRTQ+9uDL+tm7
dqyPEQSioa9ZM0gCuumdoFn4ECFOPaooCz8SnVQn9DUnuwG8e3cJELfAboBi6+/zfyGGib2jExcj
ica2ii8x082bBmq/N2e53FablT74KwgDwGYyHl+iKfvSBvY9Omq2xQI+0osEOC2QnI8vQQ0m21W2
8y7nyWtB+ksH03M1RiazEODcuLQAHPFUt+gsp7wj74gazbaYwIdRQ4pXzWoewHrQ58tXOcjlIOri
tZTc01X03MH0PI4Nwz4zOlkvCvXwd1Wbz3do1ZzzXTskju1CUBnXyF7SZvf3k/R04J/5PB+XhcLn
ALnYFlLtiUz2FptyKlhQ7UG2qI4GEcqPv3/Ov9CT5z7Iqz+HZK36ckJtiNYDGd/bSJbdrukM2cu6
0zurpyZdWGzf5zoOo30/x+gmrIkdsIMOiuappqLcqy4qH/Fu7j+oeM4/VNWSPAL25WwatSODPeoQ
qI11QukPRJpP8eyjDOvioeyD/FTWbvpQx4u4Gww4GNIwN/yKjMHHtYzygy1sddJjvnR1KtkINWEo
t5xaFpiPNbPBva15P6WxgLC2rZX7nFMwC72yOC9sgheXGFCl1arN1osZDDnExMwHoV7TdHlph31X
140d0hYVv5Sw6lOkXHmMdWQPuuqad04t5Ssx57/6M8/tsBejFIsrW5M0uBUCsFvcNXpq93i6PXUB
SacOwDeZz7x17Y9wbuNDRYtfhFZRSjSoDRSKICdXLHJTFU7+B8kTtaTKgRm+OLv+dKQTaaaxtJu2
ywfzBK1dFh119AK5+m+zTmvXv+LXX9grH8vDAjRm8xpxexgYyMwY1e3CcILixhrJXQfimG0Hzle3
BN8jVyRrKbaqYrsg609GbMRqy/8g/8DkDMY8QS6wJfEbjT7ZsXNV+M/fF//JXzx3yhh+/n+pp2FY
SK4GEl3iOkk+ibCfL6zk+j4qhT24PLfHqZHL5YmI4/T3T3zhsvXF2LpwXPhYtdGlROb1EuGo7uXM
s22vKR8HSIp2KdZeR5c2ibqLMoaknSLJ+21z9wKFxXIWLjFjF7PO0ADu0Ei5yydJP/59eCb+fWc/
sx8+0A+57qZWyBZfbMiLPNoV5brg2E5NL0L2JPpuh3frhAb0nwop7MSkaBCd1zql5YRWTki2gvah
S1dI3pVNmlFnSv42R2FxBOeJI8NYgN6RS5TsVusWUu1Ahl1Hn/p/TTAF41Ue/s6HNsnnFBWEYX1T
8irOf+TNWiErNedjy9CjterSvKFqqg/dktBTvkRxcHChxWUxj4M664kLeShYQr70WdudUMK/p9VS
qjQ34KUbGxOHu0gX8X6KRY3nY4ELOOnBUXuGrlJ8X5dseCSQGI324aqKKR2yqjiqhPzOVbD+zEbg
0OqhBy9BmPSfMzFnbyzI/b9qdPE8tIUJj4Xg63F6Ymj7vbils2k98zp76CBz8UVLGQanwsZ1/SAG
h+OROkR/GodclUH6pLT5kIDmZ+90WKZ6DbDHSwVxv26INZ65rL1XRBU/lYUuccXr9021RvcJvoNO
JWgadrUj2Z4HVbmrykE/im4WRUq7VhwbbOfbUIV8fJPU2YzW0tjED3WcZw8B9GHO9aBJkA6K0F21
1pk7Q/CXNu8BxQbVZKGTL+BValMpck5BBU0/gtsp/JFF9DdfKntpStV9ihOZ21RFdah2wI5Ve6C3
470Gk9W+i/rhWMrcAf6hggx5ZIFGwW50zafG1VTuaF3M6toVCR3OU4F+q4ckmAHAB99vO53LLpvZ
x9Y2rTgE1uDvhyWen1LQkal2o+D63CpO7rABFrM0JYD1d82UywAMwUj89KkScVB+gubqRK/CVclS
HOA2bdnvAlNLc08k/jRlCv3aa5eHb5XOwwgiUoYes9w+SXwOUzQE+95NNr/rq1oVD2YeuqPCeb+v
l246Dqxx95MFsdLeOMXSGO8RA0Ye3TWPopJ1eIwd2jqPBuAvfizjOemyfaNXpANS5M9t82BEMMhb
3GZt8cm0LQ8frCRrz9MMkWO4M4Wp2gozaevghLwhXc1OGVSRLjwyQ32kUFLojjRoc/Z97Ee1vg0y
AyonBch+84WOSzWRe2YZndqUolgxgkx6HM09pWHN7mfUpNQPteZE3RPl8KsaaxI/1rYMA3Qbo8B8
LFRsOOQ3oSJ6nkzWyR14WQAuSxtoFMe70S2JvIE5Nsm/CuBiuyNQ7sw8SIs/2K/aBrlJpznqs8ds
5IIdAfTm07Fom0j9qrhxKOPhcTbmDw3DQTzJYRz5xdqmbJAL1AqphiYfUOHu17Uc31ZyyA9lF2QT
kN15O6LHMpkm/rlmjDVf2yWumkcQu8SIWEK01j1EA2nYeTWRmH+jcy0YH6twUu29ieYgv2Pa4ciS
oiyLu54XTf+LJWiyvMkQcolfqy6Z5ZmxWAUfcx01CCCtE7MEGqNk0U6Kqck+4a/M8LZpY0jFpBML
pHmjROiGU9kvfDhE2oXmQy2iebgJgnN9FYMOxKGlfGk+c5TWYrw06wLneNBhcmqqIWlvK8v74pyU
pW6/hKuk0CGMGpeT3di14YAWSt4zfifKvjc/u6x86iWx6Cg5laSO7bme9ZJfG8AtyZkXCSJ3YLjn
er2bEz1O+Q7S22CT78M5evKuA4jfP0O3yPbHZmgbdk/hjZb4YJXNykul0E71eYw4rz5qbtDzlhoz
QU4ipfUKyE4NX6HvZnyn8rFD35E9ZEnm4rvSZHH9FfIqTlyKETy8qivi+lRP+P29WVebHTiaY9vH
jFoHPqWSVNSeEcZACWofmzGsz2FSqtkc10Q6c7/U2Jg3AY9QCEzzatD8hIsIPQMkUaq/m+wwmV+i
4pSfqW0omP9HjV5T1/Gu2zeuqsnPtRuD4aRBZTyXadeJcQFhURzscwcdYr0LtW2H75aKOXxralOZ
EnxARoHEE4WtNkeGiiOD5ECKFq7g9bS4oJJYq+yfnKspeCdaQoaLaXkxnyJdC3lPKjLKH6UF5/fH
vqJg7C8567MvjHQTvWmQXPTvohKH9PdIg1HcFajcgj+pCSBH+U8U0r47M7BBh1dnxtmkMdD+7S8x
juNSpGykrPssKFowjyAWYvOt6kM+308tw+MorcdcVt+HfsiSN+jvd8XXGYYwFmkkJpd9lIvKgmOZ
TZQfqVjm/F6heSDYtWwhcbHXNGLXug+m4FR1Qxtfc1pR9jYhjW44OpfAx+r2GfQnIEQY4jIJf6zF
EKo9PkhX1f7JONwCCjlUgaaUGmikiwPlJK7uFSXo0Nutec7Hn6tuXfW9NHHZf+9XFQg8z8Cs/VFa
WRUfmAVC5NdQKwZ2ug6EkUN85IohlXTo+4bI+6qAl32k0OxwxVmHYSGnnaV9356Hop1Zfu5tvtRr
qviU8C8qZlF2WFabaAVecN7Ec8pXkGLyvShUGEdpT5sAPdWyVVlqoAkmcNtmmWu6lHd9F5MDIAFc
un3BTGyjkxjGfvjqVDjN8Qmqdwr8UUsElNy3cohb8EjxYUSdXC+QMR5SuZh85Ck3BKTUaAFS8wny
OtZVp4xxnpO94okMzAWZ+YE90lGDp3rH5oS330tthqaB1ikp1MUWPbPLLlKk1mtay0lU6Fsam5Xv
5dgbUewSlCPDU2mCqqnSQAP8crfKYKnOIjBk/B2HDReniaqgORVIPUk0wfIOenFClwiYZuWKWB2J
FVleox4DrZsDL8d1OdV8qujXICuMO8yDjH6XqzDkl9Ajq87NTFCMgxLyru6VeUuDOQ6RgiNldKoR
bshrktNwPrsglvNyjlfCLrIpzIL7etLVMeuCMfxoWJWvB54EWVyecjpXUKJwwUh+SE3DcxSRqDzJ
GPf3ITfKxeMuGVfw9qsiJJDOnpfZ1Ttk6SiQRO2Uvc11buR7osexRfMDW+6CoTOHfBr4rm6GMLmM
Ku9PCcKo7hsquACt4SszJ++6KpnaJC3MnIiDZBKopzTO68ScXAAIvkhVqQaQu6CjQgJ/ZdoUUdUU
mdNS9ZS+I5CAy4MjE2E7XzS3qnwMiIvJNYopRbgmC3Ay2J1ClrL8lges7c5SiQuRkb0rKBjO4WET
+3VqkmC4tm6t1L4UC5V3MXGdxP85Ezhwm4ex+geyo+i9WMciKC6IrDn70ne4uR4A8NP0HVjfwuoO
TO84gBzQBNQ0+jLu9WnugvZpJlW0Dmfs31w9rjx2l8hp9RP1JlyGZbaecxtPv4VwxeDSaTRj85bx
zAz3oimW8oGhJSl+AMVEl7xfGCC4Z2AUtSrSsS5idhU1W5ajzSpnfyWEBPGxzvtQfo0GMUzv4wEg
7/dZrrvsR4m5It6phFiLb1kvAh4CLLwW/GHVSWnRNlnXfYhvFnKTFmGt0FjhogX227lxJjtkbMGz
Y8NI5HcQgV+P5Wz/x9GVLcmpK8EvIoJFC7yy9DL75rHHL8Qc2yNACCEhEOLrb859PY7T082iqsrM
yoTYqWy3uT+ncuMLzopdDo/ImRYROkpEnBoGRUNfKKhFmi3PU/tGWWy2pIKZp41eV2362TfgJFo6
X76zPs4Fz1GqHRKri66yxRRlaM4Oyv+2E7Y6TcUQBhA/sM3T/pruB9Vl6rf9fCgyvPJBiRmtPscc
d9KDJn1e+hiRMTAusNPclXLIlXlIWznqpFxZWBnqc2TTBTcuEgOsB5ekW3U1zCGU+O8RdFUj7dbn
BQUCxx9EtK3dS7H0U50FOAX9pW2InuHHj+ldxXy5ndCmuwMnWmoP4HUkEm94ahNS8mFm/rrkaKJL
rJGF+CFxJgcP22KPW9wxlmMXrZIb7LgbfPB4kTte4reOz4Xf7w2KgnnyGrkcNawvxvgZjUIP++Ag
gxOnSMWMv6yIBmGnybI1f7bF3PnzAvONO5I7rAwXVJzRcgmJtZNYwr8H8usseTzQBiIKNcVzpRuL
/eLFXDeq6WzQUX/je12yRcjiGcz2tfjB8f98MqTvnqX5PwynOMxORVCalVva7ms9E0v/BlZsVQ8W
8eSWOA1tZfNWkKnC4ZNtoRk8lnfMmaxAMsxVqBnG4NEerdnarLDb6B46JBd5V4OMdUbUETnyrD+R
1abrEy0Wnz4R1kUfvfE5lDICk0FeZWHqZf6OyTh3t6ucxaSr4EngvBoiyxByoACtElp3ZHJTiVQF
B3+CLP5cMgSHzNU+REPa1uk2w70VscvYAviFhLfI1/CfnFYJH2ffbvdm98Pel65FJ7uC6YK1RLPs
op1/I8Up943EG0FfcsT5rDeF4Z6OFdgeVw9mDmtJkBkNh4uIbQcmxHxxn+jtlgDXlSSQSme5/S+D
0IeUEH5tfe0nlf3KYpFgEXj3n8aT7n4nmLupPvIXxXPukPxAJ367kcM0B+3g0HaIVeOVDP1wb7BE
fEGFo6aMzSqjmrTHcCadWlgZwRfpBq8JurKCA6EdJuWzSuTk+L1NadKgOhOct1EgPzLmjioXMTcl
VLaJmcpVM+nrvB2yoeFZZ66azOwo54Uu1c6Wo6jbTg/nAmPGD6bzYLEMz9oTEGb1xxK4CkN4SdTN
aGUnGp8ubf8Z83W/F7PIfg3RttUHNiWuSNnOKkJlQU/mGJW/o8daIBFqz/l4WhChId7WHpNRFB3Z
137Yo/TJPL5Gac/WE9QkPruRDFPYqW17v0cPcDoL/HWLfUxOiNpKyC+HQLz4uiKm+S9fYwYEpEBv
cyAs0pvcm79Lmg7XziUir1qop36sSQ/43Tv6GS9kuaaYlz78umMHAPUcG4UbiR6mOLPTKfcrrduo
iLNahEF+LHQ+cFLtgUR1hNSMMyiM7J/BYvp8SmEg91e2nkV14kJUuW3OrioL21uQUfzS6g2K+qVg
vgJcgdSlLRrpi6NzlFfRzLc0eS4KmHk03nYjDtxp/hcdItrqpfeu9DNQJA27pvPA9v5mmrHUPcQq
t+8d3sKxnscWXdMKh1hPDopeiEfyMqUSKe+9ve8Gkp32rLNVvltMzIx/Ik+khxoXo5UwcNVLLB7v
jSmDqNGgyzzZdDUrTe+TBDBX0s0D2lwoCXPS2luZHHEDL7GkNOMgqzzNfEXFos9imcT7HJu4ESmZ
7yI18TLL/U/rCokRlogLiLb5QjVTlVQqlJROog7DgDE7iXy5OZbhhMjfs25zeNqsrPvikI32sbge
PMj3nE0dfPGj9uRkbDFmancN0f7H4dFFqy0w5SqOr7N/Qx8a2Sr8oqQztzk6KgxNZP0CZpD8mOER
dkLc8/Yx6gVfPj32p3wZ9ke/HeQKtvN4V2h6T/CyAQQju6JSQyJwLbMDL7QiY9NGJocNGH7E3Z6m
KTRKS/Ffa+3ye4G89GXMpvA2DUNaKpaJkx3QZ2deb7CLIztpCLdzpaNefJ/iRzglDLc/p0TdCb2x
uORZ5rqG51ZB6jml6r98y9heYf4nT0hg6IGQ8H3+R7Z8rjaPybxbArsQLMeePW/Ngqu7t6UYcCfG
zMx/HCN4s6cs7SXOmsS86oSvP+kgVHMUGbsl+EOXsbcBUTGF8yeF0Jnuu623fyj3aHqoGf5qL1mZ
bpFSTdYl+n2c2j2cpBoWdtPHWp565dhaJ2ScXqkQ8zOW4RGgvWg1ZpWEOvWM0dX9GGNAgHcZy7vH
DZGoV92PeMCPKbY32NBHQxTkqs89GLFPh6JgLuwA5lcPncDDT1u8pmTGZ1RIGwmXtkhE1+g4wtPD
Yzkk9awRb1ZGJmh5HWMOHw+JWt4swXA80js7/E8iM6t+RR1Zb1xymF8cdl/bzziRewEoR0VLA/iC
kBJHYPeQHRxJaYow3oxbfKBR3cY/cRzUx7bQopo5kJwzrBAWiTl7A8CCxiFqHO7dqztSnZV2zZbx
C9pXY6sJHeG9GNKdQV7rSFdaWBwAfZzi4uqOYb0Jawr/T1jxG/Hg1IoSWs7aKt5YACb9JUez88nY
zq/EamSW+NH8aF2MM3NGYbuhw5b7N2SCLKpKobJ/zLiXe0W7BItTCzxrZiCtJLmDw0JCTxnsKC6W
F0VerQufFbZXh8xcR46630CKGtvKppP4gaTRbL7GvG2f8rCuf2PeT13FpEUrnwy7+ohnwkMlwX3E
DVRA+M607QMCx/3RHTftUbT/ZiORcwn7waRK8kik1YHp947DYuiuW6cNOvgdQ3YVYDm5lujc41+9
9usDXu/k05rO/0s215/X0TjQwjHOjibyh7v3mFVvfCe6P2x09D90rPznFCvelugZDvkmsAYjy3Qm
YagFOsSH7Vg6+K/vWXGbiCV1ZeKW9EUiH20u+yOf/m4qCXcpWq+uMsOULqd2X47pJBay6StLtLoB
fnDsCBs49vdtzPGG42MmlHCYAMPG39q1iqD4ERe5IQKx6WFjPtbpHrG+9Azu5tXqzaYfHIXtnirn
NOfz7bLR8XF2UxbKifbLY05wsD2B+OX0Z+hXep/nwd/LtcNC6hHvwJ/zwsmigdLFvR7wwomqwWC9
vGyzVhTPixv2G71z+S8sK1KLcPDFbXGGeuK4jW2G4sinEEGnbHA+dNqw9CfmMZzkOukBSExyJLZe
i1QWZeQxkaBXRYjUH+eG9bLHObyAo6Cml8yR6HekFT9rm7v+doXTEnAXQ+RyWXbOAElhpn/2Roh/
wyFHeYHC8FgruwPePEmx7Eg7gNERKH4ToaxKm8Yw3HH9/idiHRwaYPK69NWESUzcCHATWJvtYEh3
PtCG4n+CWwiSrJjVXenYxL9Tr/BzT4yh+aqKaY3DAzzZ4ZixJdH+vIW9H8o+WuRU8m46HhXO43uV
k0Lc7NmOZl8TnU+3k83WT1TO1ZYmjCQt0TjvZyAG7vF7lrxfh3Gd0AN6SLGRAe45YGrR1chcD1Nz
cJXiMDxGIOwSopX0igsnWEMzN1z7Alynn1wSX1Ncu89o9SAhRhnv9yzeELhrt2N/buN5CVcupSZX
BI4Q8zJCj4lXVB4T3g0ULWaugFE62aBBCuR+WsUKd+kx77cKKWO4nFqkRfvI9yigiA6b66p82+Me
a7DMvPQ8YX96+OsobAy0uiguwgn5k/RxNz8DXpXsNhZH/3M3fEdWNY8wlUXLLHDHAk+e+p2iWZLx
VpxhqyMQWkZyOTZDMnRbhfmjf8tyuogmcTPU6LHF1URUIKHu++CM97qH5fPjjO7wv2zoegZDNCJH
PAYRcCZsOc1jGfNu/KTbkNU2GYI/e5TWBOF0YevqiaHyh3VcB2zixS2o9HHyd+NBly+SJ8Cejo3z
e4A1OTuHzIQr6CE1/MlmG79sViiMiTD3vZtjBDI98S6Lr0Bnn7rRZ4+JiI+bBIjEVOqgsXI6OjhZ
VS0WC13T2m5T93gQ1I1cWx1XcZJtV8S1DaRK+12cQ5QP9Me65e1NbBb71s3a32WHncarmpAdU8OU
BLU64ojjndJsaQEeTmuFrPQ+qSkDlH/dgSxqjH1zW5RKJwN/2Ug33yMsd3DlkhB4yoyam/zmO7zl
qKIuHux5bTl/Mpnr7+d0s64Z07gATwEJ02vcxn4oEQ2F0pj4CJBBnBp4r5SO9qSrUQn11qSkKIYL
pn6z4Wf3JlzgTKV8PcWsLyov4GlA9uP4sTL0Bohr+x7UkTJlaX1MXsD3No92HJQF+4PzkNwaz3HO
xZuPu9MQW80bavf8bBBDcSqMjtZqFXj89DyLuBSdVu56THMw9aRDB82hioAYIvY0ts0KdeOFrxl7
BJRP6wEB1Q/I2ymaJO35O3MpIDyUI1bCCaRV73wepStdoH5voq3n+oKKiIXkdrPAAKYYU0uJBGph
MF1k7owUoSMu1ZKNzU6p+mjXzp3I1iOf1i8BWM5GyN+FUHgkbv6IT1yBU6m8xRDVrH2PYwEe9nn8
1ImdvY3HIWFJhpv5gqimZbwA8930uTDT2FYabE1omAgM5V+m43zR+8DQEJmo/atzrPBAksDDixYm
rDVYDlSFdAUiWro5nt01FiP/hMjTyJdp04BoMHADP4lnnTTjpDdx29psSCs4w04QJ7dddDwZJlp5
tjraTEmEK+6wuACf1BVWcg2b+jyvMQgWuOq4QkllWyNedqy5bNWIQbZiWiLIZE54yBt0VMOFjslw
7lJzPEHtoG4UoML9NHmtnnU3IX7wWOBvD+OgXKa3nfHdchN6zmZwjIBeLqso1N7AsXH8nEKXnAe8
XUMzxKu960KHbw7/KmxLepdlrKKw+b7BfmP8c42dueJV6r9H1AweaQTR86eIYFLB8yRBIKuIQjfi
W9Wvr0RgeLrpwpzLG6L4ctQgIxh7FBFXyVvYESxWbhbzRQmGRv2bZxv+2KNLxcnHW/K2jGq8m6VV
X6tP2r8bmely3o/vSGSwRuGfYxa3Py72REP/xh0YxpDJJzxhUDCs1EUnRYncLmgTdDmITmRlHGkq
zwU8uuYStshT2kxMHLeSsPSam8zeyWjJ4wqQJH5bHjhJa9Oq/apxSyUewjRq7KgJKwcg9cAydmJR
RoDDVyM0wAWoIaH+cd4fRbnEPP+NbMmkryV6utJoLk9QQJg3ZATswM/nheuaiMji5zJl7+ZpaO/h
JPvNtw4xp/h0ACpVPnXhZxRN8gZBlrJHkkkuX63VkHNSJjBAtMarS7FGrETJ0S9HW/DHXLh5qqmg
8Q/RpRk8zmaC9a5M/526KG62OdVNEmNEgVWiNLUjar455nU6+cy4+yR23QlnNhAIEdHXFYcl5hSe
dyeg40ie9HzrTb0CYHyREkbYJUoTFAg2bu/nXqPv3eTuPtukZ4BM8u2BymhEV5Wnx6ntYXJIslXR
GqeNrDyftne+r+tYIZNaP3vF50sG408CdqtnjxbOqDiQF1FNI7WQ4bYi+1jGfjs5JcRzEgegSJqC
AQiW/FwIor+4TrY3IJzTUz756AmY1noXaOhFTSPGsRjm8zpJgMP4Hc85Y5D6dSnuJ0QvLRKCtNwX
eNkDlPtQuiD/0W4csS5Y6FBahSrVmuwO3IssD1iq3gDxileAu0dXQyf4vbXXqgeJFqGi8Ka+KN3u
F5IASFnWvTt1lmcPiKvczkMbhSpmQ/wxjog43KGSuWE9hXHclmJuAPkO4mKa0BOKtyi0nxMUhxWk
4EuTzy7GOJajMEHdL3CW4dB8iZOZ3Bm4JQJfAwQ19C5/6IIsHpDnl/zx3zuyEsBjZTCCt/Wu8aXl
trZIOjraZtqG5GcBrvHk25Cdlwxfv2ATDosxigIy36OpVBQXmUHEeuWk+P8dJ3+hemQwucvfbIwv
crfyad3zMtlz2M91xtyiFv7oeO9OAOHBBLf7XmeWr2fY3XIw8zb9B2fBo0Q03XGNQA/UNutxxgA1
qFunXljP+vspFaH2oetfFxH3zTEJdymWIOq8sNHDEUOW08upLdNwzDVoC3J1NIsPDPOHf8OGXKi7
MEZVhoauLiIxV8t8oHTDZ6JHh9zL51kAnR93GKPTiMhv8OQXpbbVFd/sUgXqwsl0SwtrOilvh7bY
H2QfQtXRuf8QdmUFJnjxXozkKYnQEWZk/eDKH6LUOuAmQoOEi5z8wY4diqjeaL205CExHc/rOHNg
ZidsMaMKUbzQhaebrzpISrqTJFjlqI2E1svsCK492PLRrymPPzUIBQs4mNp4t2XC44mRZitQ3+oB
MSqJvkgWgaZ6MmGIxZ1alzSLToFh2cyVWB4QB634ABb+d1GI1p9zpcP+CoR50ODw8B4VPxAPRv5Q
GXT3iFRSbhqdAGr86kN24JjdvaRz3S2dSe+P4sjdZ96bWN/gjmCDn6YQWID9t3P3mBrJsrvDKomT
blPpz5Bhtr9JZaJGU2bOd+alwJKdrfsBsQZbGY8m8T+khVX0GxuoyaqVU5ZAfbPiH3DxYgWw18PM
b6hWMghA3SEpfq9uRFdNeC4ewArLpLHb1P5/P3NoUu7c2z7vhS4PFbblEScCR0OJvGKPAXNyqoeo
FqGU3WcwkoAEbGGXPD5MqU5/OFNk8l+/wuKoQROYvcc7Fq2fN8zZOHnjgf2D01cSV8Vo5nsy0hQa
D9nK+WuDpHF6mwcappckHTBVFT1q/15b7i1GHjGNw51eZqOqIoHlaF+m4PZIicI8TY8ITz9wncWx
oveWASh+NfrEgn/JCHREN6irJNxh/7UVv1ykQ/6Ifivu34OnBwLG8Ar5934yeJjSFHxc0mTBpx9g
o/PkSYIREl8dLuHXyiFPh+ce1Pt9jbiHHAaSGuDDFc9XkiFWtDuiJ3Q/TjRL3kVvBSzk4e5mEepn
4u/BlMu27JMA5Lid+5Gdcuf6wqOZ3XaiwBLm6/7qOjBWdQ+YgUYl11A/Jw1JoinlZ4Uyfz8uaT4+
Jn6GtrFBTAkB/m3Dhl1eNCGdWMuFtdCG9Mhstk3RIhf2l6TR5P8VgJnyFCMn3kVXrcFCyYhHo+O6
ZELgyC+zNaM/AHRNod4jaYahNtFC2A8nsjy6Zlx1pFJLgNS16hd3QFeB3cDLmEKpJTG4Fq69LwJV
yQUyKYv5z+M5i2ofJyL65N2Qz+Y6f08aL+sxBpz+ZFuVqCK02F9Jt2FlqlYKlsE/OsBfGea4OMwG
nTRfWQtnEQoHJBSMgyKaDl3wP+xAIT6znTZ+CUg3POgpoUM/CczHyAdFtxYcLCYwwAIiLaOFRWmN
VU+dHtdsY/1xPKUiHiEL6fyyJ+SUYgIQc7PASfgb/h+O5JnG4jt7DvzfdPxcUOLo15C4GLwuA97X
xxeks2Yo7YyFcOwfDlnWedIowPU2/R0pGRb50AJ9BaLZea1VepFoPux6HTidjqXMFpf38gWNW/D6
ga68n+/Mlulxw2u8H8vjiD+3fNJoAVYGxeMHXJXlcOozF6YHM3Qtk3Wc2Dy5qHxoXR1WmAKMVchs
grlHxxg5dqgzdMnzRH71x8DMew6gcKvFJjZkecPJ+wJNw+ZMBVhAYLqCO2eMFdshg08MjCjTLxAA
kqMDsu4AJYVMD+DvLth7N1FMIyTpvTwnFEOePhUk4znevxlAQL2Cov0Sxb7REmG+6MgVhCnF9Vu4
gM6w7bIEMFu0wjDCIW0DBvGZJ6dxzztdbkMH8x64vOclVB3zF6RH8ecgMV0dp42M/TFXWBrXHFha
Ygbx0rWd/caUlH1qN8OGKyhFRV9nD50qBvx5h6XTtuzuMcI3CzfDMDtwMgsyC7EvQJsBz2xeu83k
f7tiAF60Z4PBSSAUxnm1Gxe9KxQG3eBCjWvTQ5Y+wrYgz5qExcf6ELAFSj8hFYy231DbpX9Nth95
BZIQNM6gfE7uWAx9Xm0ozcZzC8yH3SS6GF/yGUk3qtxZzFi9jXFq4eJAxl8dBE7rI5LzgEiClObm
HgRJ3p9ChmOimQsQ8HhX92NOK9OlnL577XzWFEm8LyUGleMxaO2BRm1Yrjkq3fagBhQDMXsCvb+p
csjwujcTglNvTWqQdNu2Y9td1mVHcOaKVevvwBYs0WYpviYSI6Vsb6UA+oXhSiVdmaxLOK1q63/v
GQeN5EYsb1zCmuEQkulqFYIj08UIDG5R/hs62umUIkgeSg+HuZSPNE7uZpvM/Y+550WEscu4B+Qn
9ubiR8hcm9CF7LPvORgFi93Y1wNmdrqEoS599qPe/mDnq7MVIqgZRGmo1FE1E9qxb1kf0A3Z82/h
m10eNkLJlc1jVtNij7smHdYZZsNDi+IGv0D0yogoOFNAV/AAYZOu0QPk+kOu2XELbmT94w2Fmh9B
szktdzn5CUrOfeVlnPuIPhCeHe01T+X4u++G6A4VWj0gsb7tKzFvaSh70Md/W4hDkhNsEM1rF2jL
SzwgHk+DKSjgon3i1zDL5U6QQb7ESPv6PcAd15YC4podUKRJznHB5IdeCTmHXGDVJwL7UEEOsf7H
i2W/zAoTcEJVV20Rm95B9RaPJIGnbLnyaITuhA7+60gWyFiOaLyfx5w18d5BY0pS4FpIMAOfW8cA
JkE3FQZq69n+NmkBjZDT6drXysPIsUQaCjvnJJXvTCcK5Qb6wz8eRWu7zzw+Aoa1WCl5HkZp2ltr
ZQTv6BBtxamF+sE2EMWi5yymRaG78lk3PWDK8Bj6e7ihnrDKN0QvDNodWHYd0v635f23hvybeVjK
fdcryIm9Q8RVibRU24JCEkNW+X6FupGGDO1KnuQZgPKIxu0jgGns8ZXQMsvlK3GdSBq43UNQD2/x
tQA+TINKztFso/RXrFtt3nFTOEAmFdK08hjOx8cCGD3yUuWk+L+lmOV/SPMzmHWOAwgt+uWZ3UIf
iI6jX7DTxwppeHVESXqZrBkWrMwCIXGLnp83lhrUWgsZSv8kUk3Ei+8y9gJoWYq/DO39Q7wO2y8N
T85nlMF9qkCmAUNRZl0M7G8QMPIicEI+k3YXvOJ8o3nD9u47DI2biPS3fpyz8ackM8JHvOgievGY
KvmlQEAmkB8GnOcE9V6/1iJGebqoAKbuSoWBfouPQxxecb979Mc+aIJzj5MpD0vTbxYuKpkQJn1T
YIyRgTym6sB0hH3MJ+F0XDQEijOwUofyqupCERZ8SFpAlFTC8J/rR8xVXft7pONA74rRb21esRlB
2CXQMGgFMsM4yAGB8NRHJb29Ko3cBlC41uDcW4diuQEe4N9mUDjIbP1/Fm1hFCgVDUr2jP5WXLlS
wKS2sC4erw3EmagtOOdu57Ac6S2kwbF81UDfsbAwkYCfJ4BZ0l8g8TVpfDETfI3Nb7b2R49fwXo4
27K1nV6L3fM3vH3Fz9TgSa5c4uPoK+wz2FRHp/ZfisC133m8cX3axxBvZdfOu2jGI4uHKkJ3yf6k
OFujDmcIzGNecs/o0WyqW8w78nZJhJo3ufbvJLD8/vOY6fZsRTreRpHdX8DCGuiLpMX9GlsawJis
32fPN0AHPJyHBU/9Ok6meyLA6eLHLYHG+G5sXXQ3K6iVUMKn8DBH6AihvB+kfDCuA2sEVS+W6RRG
9YbyCAnKfHQHGkB0atnbBE3kVSeOiadJ2a7yGHXA8Qx2Kz1lxcVO0O5uU2R+ZfG4FOUo0u5xTuCo
9EQTkJo1Bkb9cXQKABI3BK2hBlw/3Us12rGZtA8jNGly6Ko4J7sEywGkv4SeNVWoPd3xwQJSMyFJ
RwAwViHSp3FBePEzYi+tfs257oYr1AXme4DBq1IeIWv9Q9gy+rIz10NXnzLrzl3nV+XQu4UDuiaA
rq8YqwrdoDXbHkg6UfR4rbkWK4VawhVRmr1ArbSTelB2Wd6PMYV0lgNpGt/6uUUeUS92qLGSzqK6
pb5dxEOcFfGjTOKJNn0mF3kSwPHyyzRvtL9DnzO4l24zrv0CSTK4D1OMs35rkf0HPnlUDnfgUMt9
C2CZnLDf4PIyarcV/7g4bc4WSxAd8GUwZpdCu81fR6i2X4YVwtzTnM7tWIPmDuIpOVqw810Eoe2D
At8H3yCV9KjSmU5j/4ImC489IqadwwbM4Dp6D2YeP2LqkfdVD3irYIBAgYJM7eGQTYYoBHUBNdgd
4LQcdLoy2OO86EidRui3rsbjqCgH7NJsFaWLe1hAWd3YHE5Lk9biueCLvnFbyqDDiBiUXlEAzgJt
xkAb2tnsXoDIq/QaEX9rbJtlv9CxBFbxiOjsCuXH8TUg0msHBzz29+Oemt8L1olEOWi/iSqmrQ/3
zhWMlhFKh6tIWkDVOYc4GW7XZbG+UZhbrh7ulfiaABKfaPttcfwt63oI49z/Zws2n/nuYuyeuWyP
UUEPak+FPzhcIw808hWAV8SwaewwQLLUdseZJIvY/sG+jfKKbD6ZqrV30zWYwb6AFSAdiIRAQlFT
jdJVTdC8dU/beohTjjfRYeLk8RewGlUpFFXZ4I8bUnarYdltZhDsd12UsWONVT/BqlYCSPiDp3r9
LQ6EUkLDh1UTwlptmzlRACjIqNLtlIplRsMZ7Y/UbPlpEIMM1baucHpzCQ6rWpvYnc2x6L+xZ7JB
Ui/ESyRRJ2zDrvWO9vFuFcBtNfZJfvtCD3ggZwl/q2MG3Lo49ZQM7azOI8jwxw6CrkuX7OrRRH3W
4CxLQaPuYTtZJAyWQ3EUFzoP4QlX2a3gMEAVVBThM5g3RQHlcDaL0ypAfDzPKDYWNxBe+K/oRbZb
wGRrTU0Mk95drBAiE1tAra8lt5WzB9oLnAOkYkTbe0IP8UFnsqc/BqSnJeTssSGW/rJ26IEJAta5
S5eYvqYdy3+2UDUKiLfwcpV5BB6cFwdsB60a0n+765KjjIvN33dU+8uYSYh2FEDh82Rt1ECdqW5h
jJ+jlUVAwh/EzTF9Al+MvRBw96OqtgmRA1dxRNm9+h9nZ7bcuJJl2V9Ju++oxuQYyirzAQDBQRRJ
zQq9wBQhBebRMX9E/1T/WC9mZXVlqqY2md2XuJIoigDc/Zy99zqaHjc7NRKuwZFAB0SmxuaRK8Yx
YO6iyXNzrYVXrZqnyEnp+1qNqfQhbdb6PCdLf8uLvGLJg1cDX2J9IFeKHS53Ok53EW773cqRcd3E
Ra7UfoekuwLbYq9gUHW8jydl9poFwZpogHyo886IaI1Z43JvOxX9khVF4qpP28pywgyN599BXX2y
RqPwjakbr3v9Wm81XTj9Fr1umTcVW6L6qaoDRq3IbKF10F/BPzoZRrEGPSX5cqbZjRGRhaUVzUZZ
tXKCIq6xV6yEturtrFbUBy16b3KPSpbK46C4FC4UhU27jn6muop7iKhlO5xJBdWXizFK3Nj9gPC7
sEHvWAYHAGVVE+W80Xq8EA00391GWsTJzDGZabua8bNlCO2g2kp7EUDasCetXa2dOG7SttVw/qUv
apor71ajKs7GnmaO0dy0zq7lnuDcZjZ4fEU0CORGbW7XgMDesHilbdXdBZ0wuTZ/Z42aZpIxw7Ua
fNMPnFTGgZ9NY+I2RV09gp+1lcPUUFEyvF5rn0yzngMWlPgRpZ+jLbzElA4Fioflt6iPRuLhwWch
6NOeVVxF5DgBPeTQhdtg3HCNtXdk+XaTDKYQIVslrLtYGgLxLuck7XVTDi5/YkokE9Y5sFrUxtg9
jgwZaLNQw+ayXLShpUePI3lww+s6zDwjd6xUxxNFN/f46YhHbmLaA9Zlmsn9e42FyejslsJezzJS
k2mP3+M6kULlqbrNeFTLw2gLae6WuEmXi6LOk7l160hLPin0Eqp6JR05DIlZTJ6aR84Pt3ZM6+Jo
tTR5qJVEJ0VWF3FgJeqMoorFxfJ7FoXK75qeCJHX4tBr75aevZelPy5wm/pAONXKp7MdobAMUZ+0
Lt0OjNRHF7uuwCBN/1554ntHcz8TKfcG1XCOZVfX0dUeWESbqZrjZ2Ookneif0ntm4mY7KDrFuGW
hH9MZ3hGWjarm3KyEbXotWLJxarc4rk3Whk2KhW6NxKH02kOW6ke5CQf9pMt5ZNOQdSEpbRTdVs5
9vgZJ40bJtYqm11vUC94MSmZ0MbRG3tDOwyntu6HMlzHxenuqxVjLLYeZgS7XpQ0XUKXusp/KUVi
y1OVxI7cmKa7bC1bmRZvqotE8bJrgoTzchmHS5SmBIOu3TlrtpwPnHLmfUuj8ZjU2CAIjuqMoXGm
FNfMutKn7zhKYDBsB7V5RIDmo1diW93aPRjvzIuL0Yh2Q92U0clQVpxlvoK7h7CAWivKrblOS/Wj
nmR6rqrKXrxhscSjYFyese0n1cmOuiARezvJvhCfcW6T4VurxH7oro60o0ANMg6mMedlqGdi3Wd8
jOstN5LGSTqf1p2UIroUq6OWD2WV9ReTTRcTBJnJIBJyXo96ljKr3JmN/I3DFqhEmn7Jknp42NcX
NW/WPWMfHfFLB9Iz3IuBVEKoYkyJz07ulMVprZsx3dukN58mjL0PKj7enj4YxfV2LNOM/qBr23Sj
8jH1EtNNo9iP89hezorSVGQ5bezuPrTEUnsxW7PBKuxOffHpTmmT/Wyw0Tk7YWEZt+idp3wrvub8
oZKamF/xdE102xZjkEHmTtL40PnDLnqpY3KLlTVtwxW/Kjk0Y2i0RzLXa3WhPpvme7S+sQzBlq6/
nTLpO4pEApD7Fo1W5D7+o7eR8AIJp8lwThVuxke81dxkUmdsNqJmVzQPcqj7+nHGLToeOYRH495S
umyChCO6N5Dizck1mJ6zIQAjxA7SQ71snchRlA07IwnURXPUW5Q1/VfUZ3V7sNerE4fiM/lckkm9
TYkTyK1J/7S9KFjdW0+pQM4HfSlnCooplvtsXeXrVI4c/Uec9tGd1RayRlpU0hNJ1Pj3bOjUOmWv
CTj1A7YCUjurtSc9MUavK6Nx8qAfaAVVBgYEYuvEdTw3zqL8lgCOESNekLw9jUY7KptZEjMImlzF
CpJPS57dK4OWcRw22+W27ivOo3pX2LHHN5CuE2PbFpdMn2T3FHMANDnZZGnm1/jM2dWZ64ZhSh1W
3ev6aEpwwyXm1UECJdUbLdHjcsNAtNHLpGkOCP8YSOnoNPshisiotJOoGHKCBIntWBnL88THNfrs
FLJGbl2Wx0plAEXotERQ+nl0oKpE7YjO0ujd1rCXQfsVI/Z8cnjGerKMpQyzFq9pOPSpshxcIpFB
1BjGR2XbFXsASgk3Bn2PTTIXOtm2YWiQyFuUQgesVxNcbaUpDaW4pkECUKWJ+F/Xxu014uT1RI+R
H3UKcWOqckQB9n2JvVfDOWXaQxSaczSeZrcAbwZVCanJlBn9jqLrrcbPY6d+ckYicxt9mJZz3A9Z
tZGMEnuw1MR4z5Pe+HkdjYmFzUVyOalEMbL3NNJodWoLLsmr6ea3OtblxuyGYv1MIRGFssdjfXZG
DT29V4rh2MV4ig8MTVGfpaSS2SRCbbG79I2NcT5Gc689t437PIhkVpZ+mgHF2hK8dMoHfAautpFL
wqjVPlGe9IY+RciA3jYJa0R9upp0n+MQJ7z4aOi719uFEcm9lzgzi3Xa6aX6nGuWpW07xjLpPhrq
SseMFOzaWVhcuMNO86BEB7mMs9v6TU9VRixEaNHicyaY2iNd2oUP2+0sXMtqlI0C8zo3PscUMpKh
OShGxpERBXoOu74XVwm41d+QEzS/R8Yc7wlu2v3jNDlxsl9rfTLvICuts4dLp1A37PfGjb2Q/IP+
Fy3ngRlPxbGMFB5yn7U2kych22zuKdW0NSSojxFy7lLTCZSGh6gODWG1AYZLnfkZna02Dd8a18ug
BkuCqvADh+q1Y81hSPGruqkdqAYwIo4F+C3jmYBH4bKSQXkVHq3k5aVJKNIxfVko6Fi620nbqCUQ
sWUr14WHLsUAJG6BJeiTTwHQYgRyIZOP93Ofs1PmFjJvSdSymf1MmJLB95HuOPirS9HF+CfsnmSV
iKtuvWkGFrT7lTVOP6uWiuPRJ220dhcD00OCrU8I91HFvt1782gO85GCbHkXtYv06WELH8I6odXu
el2EjeOkFbawRo81BI+WaWlToEtlaigcpPbgwlq7tWaH+WzUkLPhW8ACnqhXnZeFFWxLd7o9MCF9
uetm4y7R52yHlTU/D51t+q0tzJ+tNapvsaFZh6E1zc1i2pwcm7gpXtV40X5YXaRsiPxOXkry6qLR
kfdrgeFGOJ2bYUKyyo0o8wacYRYNm2p1i9slaZzHMTbdLZl24RdprvuaziKdynV4jVkSAVYJhQWs
FBQdNln8g8ncrt+OtRLJ6YYU5zPzZd/Hxiou1egkl7VRiPvkdRVaBaZOKbNCUG9HhRkgwOuXZVWW
W4rFvGT3JG7kpVMmf3TR1XmUNCJ5N2RDGrRK53Cd+yWIS6t5nlvV8XGbzS9owd2TpRN18wpRaW9u
a0w799po9iorHR4Bnkkismk344iPZ+6NeppOOtM1X2sjUkkQ5bYbGrmz3KTtUDybRTO95dBKOj/h
qTCQefhVGDHU42p3LYjisnzueeIChISiwUow2HeE1LRfSsrcDsJW5uOqp+VtrtpZzHDgeXgpFxyO
5ErrreAgdnQ42uxkizHQWzC4vzZIDPfttHRYXjla4c0bEWUy8qHkQpLkEXtV/FYlk1b4qhxMZuoy
hbJwDe2hUeV123LA1nWxUrOCGO05TwlxeAtzuH6Yc4b/PLXW+IGdtj1ghFyDsZqtD11ROVxSXTk+
ECz2h1Yah4ne663UdP0VfXC+VNi/3lV9FsdOF7qGU7NHEEHvcu7ijnyaZhO4HawOh1unxxeXt3iS
9ip/D3iiPluDGDyGRM5GGf2gkClM8Y3VQIzyrnN8XzmNdqeeaohOQTUExN2z5x6X8FM8alYAvGwJ
0ZtL8qU4zVSvc0TXbQpFt0o8N6M8peAvrBMGXEZLUIvRubnXp15/yyZV1AheCOQBydlODRelXn0S
D9pjmdMynrhP5lClyTD+oMluaTsd6b0JyZb3r1SAr9WqyyUwiNG0HhOw8hNZzsQJ8qq2xo1qZNAG
VHJY8W1yDTOhDbVtIJesWv2RCBe4j6RswsoQ6rAd1m7agoKlUYGTV7vqdK77ZjmxkoQKx0CeSH0Z
r9KAWa87TR0l5hbgB6cGWtnOrBInrFVhLYdI6Uk+Yii4h8IRdZQzZI9Q39JxPfR1ZYSuxKo9IgjR
QaUMwnPZDyzRQ7/RBgfwSdmX+a6bMGF61/R92BH6oThyzXwgQSWGYKRFtWvkNP5Ml9HyZ9HjAqBp
a2jc1C7VWEuyHiD7yNg/pW6NgIpq+tkAftE8nZIhpemOm4mLnbW+hoCNodLOFygS6K4QD7pMo1Cv
Cn8o6XEoYxflFzgh665tRrxz2awceF9JYONep4BXSTBSSDebyI6KvYWN7gA5ZboxkmnczUmXH6Q6
sx/oSxdzhzV1om6wxysplIlZ/ML4MklSj337NFIBfxRsRz8T2P2bUjfKc7e67UuX2zw8y7T4dCKq
LVPZrwyUrFGqYCli5SETbvO5lHq5wVdKk3rEguDrNn0am/gEJzzhduYmyaKWjrRSfZRgEZ7WyEYw
Eb3VcixZk1BGokXsTjTMW85YBmz7SuCs1qtkBt+uBJJ+AmmW48DMxFbSQwvZj6KLtJflya3NipZe
lj1RsTuP2Ptkvpd1WpbhKPn8PGnTfU0Rj+4b0Eo86bjbPieDNQRDBl6VQgJgEPmK08KpG9/GGOSV
sUarIaU6wEfbxSjo2agcVLSJoJvUiUZ9p2tMB9aZssqM6i5wcEdFW9XAE7Gnc121gT4bSkqrpaYB
SkOqU4MRk1q6H7Wu3AGCLO6M1LR90D6ZT44WH7bbNIo3YxSDCA/D5p1DsRlqLipjSgGxy3odNMVK
w+zM5ry8pIvo7pWWBDehmzr3Kw7BO9M1snkLts/VQnrLa7zHuysS7uxOu6VovwqINPaO2MyUZ6Lr
fRc2g0wwtpHBeyX3tF7PmivAtTXu9PouSkD1CDfts+e46Q0wGUbm40M1dp1hNvYPDtrkePjgWstP
07rZrdbgOjCRCDRPAmR9vtbDfE8pwUeXlKq+BsaqdnJHvrUlr6qAhqUxr/Ymja1CPhbLkJVhf2V4
bPt2JeQYj60db1H9x9Ujol+UT7DFx8yXaUxmTuJeiH8VE1FQybGno4VtA8KJHsYFcoLqL0uTGqFm
VCWG9sWdSxMwC1X5L6zdbfm7L23UVJqoebFfrq9+aB08ObsFm08ZYAqeKZ4dyqQrbqhSuqPlWpr+
RgLYZl5BZVeiuXcrNTETao58GUmsTZO9jZ3GLZm7yCfiJ2yzlk/a1L6OxZjsbkeEvyJ2obr3HTPC
H/upmfVNZy+YKDjkzuWtQtJrunG4qe8qd+pe1tFaCp+Z0FMaGlY5RWEB/GVXN2Zzk1Y5fS+tAgmC
+iu1w8yj6Sd56zyn/XX6u4lT6lfKMOPoYNQc2X9kQHYsryhAeWLzWpb3hYq6ZeTIJN9Bk4MlGwfd
1G9E50b2lkafiDb4l+RtzJz693lR1geDAPFLT0GBMHm1Y7Ts86l5GAAVYFWFDgFWaMFM80DXdmof
sAj4Of48bA4sRo3j3lC7tRsno3QOHUAb8wZuWfFOE6/q72vaZqHerypuECQoBBzhkNzvlH4bZ5Mb
U8FFDLNYuVGIBsYR55Jk+t2gS2zR0kWKO0ZgC4o0gVtvgpPV2lP6MVg4kmmkOtM73b/sIeEkfHbp
DOW4ByZqDZAlVG96LXaM0CQTREXYPA/AvbajnVg3ZQSOoWCe3u+hodG3jbVpYplWkD1KXu/k9o6t
b4u1lydtzrJ5M1uz8DOXJsQmiSjRkFYycpAuJuLKLY3QSUpDHEZw7fOG1ahWg4bod4MUiT7oOVTl
m1QDvLM1sAcFQ2uzcinXwyuPtkE+silZotx2rpkURU/2Z7IaObdkXcxb2GUqwsS67Oecri/tpDg6
RB2CLtje8b1lKOjqN3nvTvvBXWzSqEkRii6rzlSpcGxwEhSHOmNKDCLKdCrKvD1YUZScqjqLPMfs
jSe7JEp1yIqy3o4DbeCT07ckyjKX5LkiHjW1XvYmCBsUkCh3DzknE0gsy7Szs1lal6qNXHlLO4CD
DJiAzNavdpEZNJOrJDaTSzCxjm0TXdTJXm8XyYPZD04dSqmVkLbQhiGZlAcmO5jUd5XYFwmQltuU
hjsiSW9pbyC3ORtHaVJ+RrhaUW/n7i02+8J3r0AYv2oL+wd1gLahU7gGGtr4uU06Qu2zFqmxryn9
oG1iI1OZsGwk+XHCV7atdWhsaivk64xbV91nbKacJYcmGBpN7Mxp6BpvUoreCfDcK8BMCmujL8lL
IUgzWlr7UuqNdtIAJ4H+WKdt5a7icUhV+Yvpyt2ls9xqz7NRP5jrajwk8AhQuxXVWjwmutip1zK2
amvrecb7LFA+6WU7ncBqWf4SyFU3hpwnGKqUOh4Pk8aquhj66JP3g7i1ALk4YcgabV+WtXMox3am
ewJakKMfSfBHV5/LkOMQrYYmn+TPGrTPEewDHJd+Wh6EBgYWFzM72mj341bma7OXs+k+rEplnYFG
iAcKeuVI29m80VpjIMDCha4Oao/9tDWaKicZpdiQpue8IFpnU3Bj2rHTo1kUzXvbddrOxFtAyRnP
WNXB+WwJZ7HzL1dbmmGsg7em/bRL6CXdOFVEGIRF75cAJf5IFnymJVJ1Wzp6vU6mJe39pBzZkacF
s2aWuTuduUdkZSLARmOS1QT424WHK0eZFFhMt6JzePoi1W6WjemqxDYdUgqPdqfnTyq5XUywlRLq
SiM2qiSeTCYNs7Q3StqftbSUa25Z3oMUFEdH+6voPOktTS1agh7al05dyyDXU+YYPSYeAXQiWvEW
J9kIk4YRFBgGzai/mTMUyqox3EMBuuSJ+cngReAmJOe4sbQjrqnpVbbqx7Ia6atmacm93Sf52bKS
Noh1aj81H4odSq+FnaiTIdOlLLDCTtTsmsyEhBeByUG5aq/rFq3v1U7itygBmrXpqauhO2aqF0kG
dNFa56FEyvuhaot4meSghMpsZre0FwA9aUOxsQ2scnHtjPjHoAl9sPHavywCD5uFO/VMU0NbgloM
0ylRuuV9UOb4Zlj7bDOOeB6pj2lqtDvQprQT/TKFLmruCx1c0xK6TBLIIGOlcMR/ZlmtN0fyBW1S
B/EkWslIF3zXMA7yFn6B1ym2iE5qktf0DwqmyAz3uoUCgV87b8rixaHsYTnkcXbpHaoJZC2eLhwW
5YUqahUwT6KkJyRH9bzKE7JnXrAS6FQFZ/bXNpJebRWY326RK5miGa6S6Cmn3zXOQ2fFPXSvYNmp
P/97vuh/gV41vkCj+3jC1GAzlleP9JNb5n5L+Pl7L/2FI0vGv7SnpdEPfDg/Wjkfqk793mg648uo
IIo0zS6IQR0Gh8iuvZVF/83hNcYXPLiiofbneScOtDju5FUMkOrUfJNr/AUWGysRjcIu1w+xHM7U
ui/sc/8DHPq/uJBfJ1svEUYTbE76gdqHJG/8oOTYdL91Jb9OtrYmFe1dxz1fl9FPs1/ebG71b772
FzI3KhK+AcMeaIkAuDFqbZ8q7fdGNPyHcdZGU7Dpt9ohwSwdGKluBBo9t+9dTF38Iyc5b8GOCbWG
SRb15F/yEDPJ9wj4Xwdal21D2DwVDaU1aK1XI1v+h0/7+t7+E5bw12nWnVarRHjt5mChZSt0nJh1
yzGwD1Ngq98cR/LXQXJ/B5A2bfqSuD74JbjYjaY8kxINvncnfnk653xwMqlVzaFwnbe8qy94Zn5/
76W/Pput0eclfZIDe+pZpYSrx+8Nxfk60Xpuh24ejXQ5qEDbnfkilvx7EPav86wBtKVkaOPlEDP6
LzC16xASN56+d4NrXx5Nu9HUlj75zGPvGGfU53aPg2343qX8OtU6kXg1pTNMB2sab6QWb9U6u/vW
pfw61porubYdJqFDxVmDKUc/pN1/8xO/Lr9/d287BmiKXpPjIZJ5u8G4IDZ2u+jf/MS/bJnpqMFc
xgxx0JYsOnUzpSuI9/R7u+bX6dY5mf5WGHj/JNot7UDrM4rEN9/5lwczo+tBhgi6qkiwtbtKTW1Q
kjf83gX98mx2StlwmFx7CIxI/hNGEgxW2vcuqep+uaSuTPKIlgezUmzMz/GxM+v3b73vr+OtlZh4
+hh37aFNZyzLRU6WQIPm9L1X//J8mvEswDVD+WYBB1ytxE/ZnE3f24K+jrdm4OSqi3xoDpGmXXNG
NofZHPjO9976dX/6+8dIswUvWdeHuFodL5/HE4JV7X/vxb88oxXYnEyjXj5grie7ZEehRv7xmy/+
5REdCpmWw8jmlqrFI7gPqsgKMsh//86J7P7nG7Sqf/lgdNhuSyb4YIhOPupKtq3N4RnJHVNBo6pX
aEl9NYDa+8ZeD3ONACGr9SgctyRshQf8WUG72WcC2cyOJAwxYpn+tdCB0yI/xKwSq8Zjd6Wzd/7q
aHdRhyMiaYsnaJSVp3dkj60B15ZYdKb8LKDQp/GXPdNLiOnCUvs7l6ly83Oh4gbDCTSfcLenBxvo
kJckyr4YzIe0c88Z05yGaXyZl4RG1ZrjU6LUW2HmwK+qlOnRqao87C013vSr64Z5517bws1djl1/
U8SDdrsqybjX8MIAK/HgjC8382zH4UqdJ5+A5e+MopuIGQG4/gAtZzPBQIwH3DkHZ4SWgbvL2DZA
Bo6EEEnVTBnQ1SQ9u20UnWFHbtRYjj+yRd82Zm8FCzNUN/ijbzSne13xNuzNoTgr1ShD2vUK9Xk9
v88uJwNLvSnpMrRq1Ng7TSE+G2oZ/SGH4M42BpBNan0eMbQpcsYoXxkMYwDrT+DB9MokOqbxgAGu
vgE5uKdwrR5mJ4q2xAa1EOLieAJ25bvNgmVqrO46U7+MwriMjphCisCy3K72TDqmd2e/Qo7aIP8M
vpW5xUuWmmmQ9goJP3W+AFi50y3l1LggR8s6e4KE6PiczqolRAzeFYnx2CgL4LrKPArOm4FbOPkS
wCK+mKQafEx2UJ+6edkxAxjse544R1h8E+Sd5agYxraeYuFrcRT5Dle/VQxho8NagJOhcO4sQ8O0
XdkhqWf5TEsx9ZoRRRRv1KCRAaHP/Yj1Kc2xhaJhA75QQ2tCWPSdNSXbY+ndjWNAc0fJNltoxGja
vQG4vGmX/hi5/anmZryCXDdM0k7SrUPAHguonIRfjsuOHtNxiqunqV+2Wu4M1aZGa7FM1yruJbYW
sAnqbUZEfCMh6/qJ7RIB0UzYTTBZb0iL9H7fqk+avjohJGDMhUVGy104ZY6DCueCjU/ZclpsWPEW
uPwW7fZqgnD4QJvht4uUHZS2DfmKHtR+IGICkcfSvNjCCManAEN3UD9Xc73re0Y0XdzYliC/ZQd0
RpuP6L0L7OOKRxh5VYek7GnLfLswOMwj59quN1mOVIbY2I/GIWamw6s5DMTNOkd9iFdpHcVUo3fC
eS1fJq3FJZybk4/66S4PhtneCvoa+lNUk+iHa5wblnpMwZ/S9JFqOOjupVUyxJYpO3Z2gu1N21sG
JhgyoqG8GjOIC2mbVpBaM/OMS7BgOktjACoqALwZwmrkX6MSZArmuxxGTFhO6aHPjRta7D9tAq0n
cLAMt+w7nuxlbdbXNS0KsvJpKrYZRyEfBuPVbpYcStWwfhtkmUvSZCYBcghylm8JUCRhO6bGUeiI
/IE+zGoI2/hWpK7uBHC6sYiBZ9pgQYqUoFqa68nqLUkYAIFTjxnoiPufWlQpGVCP9jlN1XynySvf
wVLT47hGz0VqXfM2K74vk9ZPqJf1AcMKzwagWkgr9LFqYn89JmQPxArLTGTucG2/EzjTnl2FIg4L
cFZ7iORtoICzgqKRZgX/HtWzgH+wmadFwbTSRMN1Uca055AueEpIn2wc2dmBk3e4yey441okhJWW
VK2OcinOkLSiW0YcnBWW8KaiCWgYCmZXPbZ3ZAShebAckOXVf2hWs6vybscNppxjIhBhZCcAgiO0
gLkxfHB/WGlEC8SO4BSPc9SuH01l1mEujfyBrLcO6XOKXzXE8odMNa3XrhqUW7V2DemTG0dML9x6
+KXgHAGKZsCBibrh0ykH5UalVXtDDJ3bFin+EANd3Sxc0aDt7fWeQ8Ua4uNo1kDBcQk5sRt/jWZH
PT1azC5TMPSrVxwWud03bekXJn+OOWGkRt+4K0aQxO2qXTN3l34i2JT3jKUzzD7GlNXNXBmztlzf
yd032orxTu3b9KWATFEfRsUcFx/gVn/MptG1fcPtf3RSqY4G0O3DWE6xfcjllW0Dgul9SKbKr9x+
xcNkikcXfBt2QgJd6MplAPmChA48X9z0oEw0eBI0sZtu5+Ls2K55HR/HYgKPrHUHcpVMOQFNeslt
tQwMi+4xuNe9ZF7MxhBysP2ljC/0HRnms5rDhF0pM4DMMR9jrF3LvlEgbLdvNlM8/Hzu4q1obL8t
3e5xTArtReWSYo0uSa9AKajhCjVPsH7WIXAQL43AyXT7tRivmPRWVZ1TW6472MXLzhQY5WZGJWxb
7J4G+OT8ncY4rvVCh7beuLLA8Nk793WHLNoX6YehosH5JWTO12Gp1BtnTqd7Q7hMH4OsG4xzjqsD
zIadeRxqCj9Jhx4ffQoKISu08awMeAaGqDRZKHvHQEvSH4m8aHvQSiO5PTt5stsGB29WotVWoqy8
wpy1jauT6jHKHk0JFtw568f1AtSUygO9ixUthqxXYDoJG1nYGSMfcDsh2upz65dqAQIwrg3tSMTF
xY/bVPImTuYx2jLFaLibSJE91jTLj1jCqyfSJ8MG6Er8nHMc5oQwNFMfMkJn2eEumutDrtU5STxw
UYxmkuhxQ1KxCGVFDUGX6llZTRzxZqJgOXA3adQCnrcWI5hq83aKU4Hcjs87n4onU0YTXP/oDkFF
0UiDdMVWZyvlYAfBxBj4DfiQMLilEDg5ifk4L6vLEmdcutJW/nWA5P/6Nf9z/Flf/rUdJP/yL/wb
+NnS4VPvv/zzL491yX//cv2Z//c9//gTf9l+1qf38lN+/aZ/+Ble92+/N3jv3//hH5sK6Xe5Gz67
5f5TDkX/19fnHV6/8//3i3/6/OurPC7N55//+FUPVX99tTitqz/+9qX9x5//QJn7u3P49fX/9sXr
H/DnP/7P/y4+//Tynn/+h5/5fJf9n//AD/pPbCmGZTguqABNMFRu+vy3rwiXIJB5JZey+lFDAmPv
E37I/ScDf4HN/3aFrRrXYX6yHv72Jd1yXds1bYvtyNa0P/7tb/+Hq/PvV+tP1VBe6rTq5Z//EO61
rvn3pp6jqaouTNMi0wnPy3WcL4VsAnC1xjWgPoozO/R85k7J701f7JjTWNxi/glICYcSHEM8vOFg
8UuGTmVouRExeW19zuDjpatKmtqzrXHPoTjoMzdgcleIsQlOEkgYFj1My15av6zGzzr/GOZHuyEm
yAgiwht1G3QwkPv11gW07CpHa7qJlUNKkLDc4A/WlXAE7cbzQpBBbpUNicTytfSZHjjcMWAMyfmu
HTe95y5+8VvzDb/jLlen32SxPvrQuhMX9siAcOyTEcKqJErxAESznwO9DLV5H5m+Mf9wm2PeBPlw
qm8aSE8kdoAbdp5xVrHS6tjOvFI/dI8zc0Kg+16qPVHA/Hku/MJkZuMBOpTUADN56bP1ptzww5m4
tzbtzk0vac40HtK27UaDmgMXJKxR2/grJpxKYdneurQkazYsShPo/PslDUz1WBwInPgFl8MjmPWz
xsa9QUnyoxj7lQ/mzmNG03O/BUncDedi6/gozOVvZ1N8FpQZD22IGxNCo00c5mixTJ8BSuD0zgMb
guPWejO3xED22qezcw+oldVZHl1avCQwOf49DRyrK88hy2/5tXXLq70Wm2m3bCNf2Yt8Ax8laSB5
ZyG1GJu0r99Q2flJt9NuBxwdzWlQHhf4ztYzlr/zldm2m8+Lr4W4toEmSPuGqX1vQ7MF9Qa7KzmB
+Pec9D59yzdaoKpvECP8aA8VpXgfu48VA7d+uEAvXH24gB5AnmFbb0EckeI5Mt8BLGRIdpw3Esrp
xhr85h5Q6VZVPTUoH6dX6DK+Jk5pKNm3vC4o9kBxvWHzoVwissPbiDUdrMnZ1SGw3+gkNLYymALT
u8fcNO/s/0vdeS03rmTp+lXmBdAH3lweErSgJMqrdIOoUknw3uPp50N1nxkVWhSjeXeio3fM1O5K
JjJzrTTrN3A+U9u6qvxVdDAo0io7HfiyJ9zF7GXcuLWl0tr1sEtDEEg3jdvtxvqjDR6S9nbQD4b0
0xoB0q9i13GNlVXeRwPS4t4a05J18J7f+OgfrVx+dFi7i3gLCjw6VD/6PVpdySLbZcsUKeKthB7G
B68qGqIJ++bNvAHxpXxUv3/0JWhtW1vpynUTYqsGw9TmLDsNRrMQ9tZjtkRCatOtqUbGT7w9FCoa
cXsxRL8afatb0LVsPONCEEHb2giZb+ptt1bXIqNqviSHFHu8lXBXh0u5ZXDBr9yb3kq9D5/1bqFw
DzumWrks2qvEe0+q10q9H4wDbK+hW+XhOutXwcq3MQJHHfsKvEr5ka/abbTqriWnQwI/hJxuZ+BA
ZPeqTzd4ver35qEJj+FasdWPvr/3dEfoHBaO+1Eldn3Ijxy4Q8SPfmXvFTFhKLtikuxpiHx6o2gb
qXZSixcMfdO8T6MR2jl2ASKF40VLNdtJn2sE+LSF96B8FAeARjUCWH7+oYrXqbXslc1AAEI1qvRX
6sjLvLst4heve1LdYFVlErfXBzXFq+toJHD2lqqOZO6uBGCZZj8VeHFmdGWmNn5YnnWvJx+oMywK
JHjeKG2vDQeH5SyERt4sgrWI6k5VL3FpQFolznbQnELrYfD27kN0aDgSwNhdVObjoL0JG7ZzO73S
fuvGtZftCuuh9/aq9SP2t62wDcZDLnwEzbXL4dew3lXErbvxl6V6V4px6PI9ujbLsqaPLuYk3o9h
ApHI2kIGnqap0kIyNSSgVpWgrINUX2pyBgpP5BTP20F4HLK9i0Wf1VzF4UaXt2G4wcNJAbRSdb/V
a/Ua/vanvfRf+9Xn/UnSpjfgf9ufdIMfVsDsi9bsvZJzPprThiE+VKvqiXuPTOV/43loUy3CAyCP
RX2vPSvZtld3Q7jKzIMSeEtDv+mEJ2V4C/oHqX2PJtSgdjV6Bre7oxY++MGaIOIMZ7cDnLl+P/IM
dNdD9l4or7q7LVHCia5r6dedP7xhAsPWAnPP5hUKAyARxYLb/Bo0E6Zdq6xBOsceu6v+KiBjbkGT
FmjJoJIHV60lB9tFvhp74HsMMgky+pDuodJWsCdoYeA5YAl+Ot/UpNn63mCf7f0Pc7wDjxjVyxBV
I3MREF/Gos7vMuwgyhzbyF/8CxZ9qy4QM8BLQCmerWUI6CbBu8yp1Ir9ZecHu8oebKAmK6vfm80H
5caS6wg+ZsOWG6lR2C3o32Fh3CgPoOuKcadadvuWowwi7DPruqqOSIKDRI4SsNuswiXOf+24QmAP
UKWtBw9S/8JLhbCulYXPtmOPwj8XwH90nrzJ39P7unx/r69+5v8fnBglkUPW//l/p7J/OzHe/d/7
/9pmqfdfDv/4fGr88/f+dWqU1H9wKuM/GiQyJFV50v3XqVFS/mGqoqSa03XFhKn9P6dGWf4HDBaR
pyhRV2SIn/ylf50a+VeEFgdKy4KjP/29/+jU+FdMThBXfHq5kM3OiqKH4LJftqLj8fIVjXsLPDh4
6E+D8UXIT6/4/xvw/9v4DFTSDhXgZLkTnQ6PUr2pnvLA27XWJVWyqe+zPAIsbECqvBIdC8GNQgBJ
FZzJVVMHv+r4zMnbFPNQ5vouOgUuZ7GMQTSooxCWPe9uMoL3Qcvd4X+Wyxcj9PeR/X9HaBq5T/WP
FHMJ2R35odKE53zAZ/DMF5wa+ukHPzWcNTKcF0SinEYG5y2jFI5XbWaOF1SFpqGfVT8CxWyFrpgG
qLf1/NHIzxTK/mADvhp51vvnfgshxhow1CRHUse1qnh7C8vaFuWpDsaWFrU3TYS2FncLpcfQRUZI
vSwQtkN+QMsPvaXdeJK7EmLTMYv6KvQpZIh7HTEK3iHzMwibaXl91cVZiTPLNRPZIFF0ei18wTJw
kYdo50QfvLTsJa3dXLYyZqVOKW4lyD2MsJS+KgD6+nD1fcMnVsb8duiBLK/iiog3xKcBFK/erxPz
DNDmRNyYs4D3+qynkEOnk0ZZ8UZijPigIQqLvGopb93szCcY02r4YgrMWeR7CLGA5BtFR1Pe9b5y
ihhHY5zv4Vi5+H+geiKYINANBCQAF4va2pOaxyRKV0gFw22sVt0ggh1GgJN6C4aCawHBBOxAbZRy
bV+DMOoJq0BNr/DdROkdc1K3K7GfsJYooyCqCCoTwcQRcGPpWVwSeA4rn/rhOW/qtd9rjptfpQhQ
CjJqu5iRDWJ6M6mambxwZjJUoKa/RsiCnmgL3qmyTF7HBVckjwNeVG5IPHYg6ztAP8sq6q6F5hVr
ElsvfyMMBKUItGiJ57DxG4oKvM4QowT0AdS7cFSoi5S3l62TWQ5Mu1DzzTEUnSG9L8pXNTxIwL+/
b/sPzuirCZwW56f0hOlSmTQxMaQjZpdQTwQsjWjjRO+swm0/7IYaIxz1iFnAspH9NbbgaLuadhf4
zqQLqeFWYsbCg1ICmq2bfWSl+4G9zMaBbzk07ZmFNu2CX3VzlkVTJOdB4LOe2zZfdfJLhB5YObxK
AeRfaoNTyVo1zozJ7Hj8P3uBOcuphCVK8UItOorpPg8hVGnzqFeTC4SyGC1hN8Tv8FYJLe2m1rnn
1KJkezwCK0Ftu1C6W6QK4kZ89uKYCizGJB4LvpQ0J0fRyVRwUENrzXBx57HUZRtwM4GvEIZ7i8Ow
of7QWFt+IxykSl5q+YdEIyXCupIOgyzCUQRaWgoCnzIb9y9z6Yn31DWy7Ap9fNjND2b0nkmcUetu
+f0aObE1mrOdAAmIBiUwxl5GTiAUewoqZ1r+A5/7alrnGVyKxx5OAdNK2dL3oVbwyiNyH5qcU6RV
LwhL2GExJTdRejUHZDcizv4qZaVhiQU6ZrTPPaVZDHjZXiRQwrfI68NZ01cAjfwz6+HU9882AD0L
lYL3Qliw9bCFTHAVCm/fj+yJDcyYnfmsIGxcqkRsLeh5WMpKUJeB8jsptjCSz5wPTmwyxmwjwNo9
RCCZTaYW2LGf2u6nIrx/3/sT42LMcj+I0zaqwHk7FrYP7XbQzmy4p0Zllu/yGGOCXKJd7H9st4FN
S9G+KHcm7t5qef9950+Ny/Tnn/KeHqcV+rj8CKa3mX4dFm96ePN906fGZfrzT01neoepijeIDu+7
qUKl3j7T7hQVX0SLofzdcGEVpiHi4ePk8NUTfF8oiK8gieHTYi3gT++MgHJZDmTkMQh3leQucU19
6GosCnIu9UJlS4gbC1g1d2W0bdsAaqwGGBzvcLlce66ybsdiIyQdQtzSAkngXdAcqwDXJONahk5Y
JT8raJfCgOQ9Agz5LvBWlojT/LPqhWfOdKcGb5ZshNbAh901OBSVVGWKdWkJF7Y8yzU6UpZlECTT
JeUuHA6IRJ/JD6fW6yw/oGYRJ6qkj05SofPfRWux9SlX3/ZYBxuxeG72v578qaDxeVUV9TgKeN2S
Kn00N3aleiYQTvRenyWIBp0eIo4DQARZfPQOY/g8Dh+DNz1MSGdG6MSk6tNvf4oIhFlwG8Ic2Ym9
t0ZyXDyhzoTEiUGZp4oQ3rMMt8aZpJ7Au+RnOnwiO+iz7ND1vmQYrjw6epWvJ3WKIfVvBO9MTj41
HNOffxoOBbuHCrYqC6bGiqpdK5l1ZjxO9XuWIbxIxJYqskYnc++rSlioLqdwAFnfj/appSL/3W8R
XQQVrhyHfTStjeihx/lIDbCbldHz/P39b5z6glmUYviQoNw+/Ua5rdVHIwLAU+tnPuDUwM8iNcji
Eh0kIjVL7YIYPXfHP9GuNotNHyxKbSa02/yM0e45dzw61ewsNPPaFAIkrkenE7f+sHJH+/sxPtXu
LBzR9fb6Eo0DZ/Ke7KT7Sj+z852YvKkc+3lhC3KOB+/UsOfdtOKtxB1MuQATzDuHNovIuEHpusVs
wknzHXa4fnZ32VhMY/QpFtFkwix6mjoQEsq41bQzkXhqjOeRmIxIquZTf/2NcZc1q8u6OwtB2eIe
UoBsI1tfBQpVjc1l7c7CLkJ8A8Yg7Sbeba+8Ft37Ze3OIq6O8sCl4k7mN372ERbE5WXjq85CTuy7
Qo0zcqjZ4/Ri+9FlA6HOYi72/NGNW3V0VP1eHu/rcxfYE7lTncWcHyD2Z9QMRJjf6lF92yBn0nee
LZbmDkTmhaMyC0Cv9l2QbfyKP1k2UWeg8njRRKqz+MtbJKhQYRQdkFIUYvv+sr1QncVf4iPJE0SY
BUTxljJvaF0WKOos/hohD5F+ot2BS0OzrL3LTpFTGeBzvlBGCVAtvnNOl+xTde1eeGlQZwHY1YnU
jIXVo5pJLXyLc/j38zbFwxd3BnUWgEjiZBg/MA6j9bMrPwBQbxB5XypuZYNOUz2wsvXx+586kfKU
WUhGUinhs2iM3JN5SmoepPTX9w1Pa+yLb5hTYpOiy406JyZFqmfg8TfywDagrb9v/VS3Z5EZgQFD
sIKzXg/OWYrVpf96WcOzYAwVEeo7/hZOW650Y+s2F3Z4Fop1qhd4bpscTg1zMco3waUdnsUimgG4
R9Q0rOZHJdk1zT/xa3/B1z4XnE+N8CwWkVpKQsNn/lLfiRt/4Q/hmdV9amXMohEV2EqxpuxhqSUK
ke6ikY8p/g7fT+Af1t5XC28WlKIhdx565aMjha9oGx59C8Bksx7Q45AkgCbaYybhvBNVlK7TxYBS
gycBWdmAsVaEfCkN4jagYn6mN1PIftWbWShPdoWCggO4UyHl4CZ4jwBw6KFc15g9EBl1GOB6dIfe
5WU5f85gbrOAX0jiwXFj/1jk2U15JumfmLY5fbnHE8PPY74Eb74Q/7PMBaJTn+n1qcZn8VxXlK6a
abXVQGeKGI6+eB8I8plZkKe5/2IW5FlU44uulFUp9w56p0tskYG8eOsUSJSfvbpVYAtAhD1Z2MtD
46AaNKkB2mgT2R2icnVuLDRZXmNkdp2lgh2HOJEa4r4e2jPdOxFqUwH78/Y06lKFVBAh7KOBpoW7
fjh3+TvV8iw59AgdxBxWyDrgzLIdJJLvl/Wp6VL+7rE6Zi7kJ9oNUDHKcKpF9UT0hzPjIZ84d82p
zwDrh1SfclqHjAcof/yrlyIaPRF6W4Y8bvpQ+bDCZ7G1VmH7KzUeVHmDnvVCS3U7LX7Hneq06nrI
n9UxWVVVZOtJtMmxHcYEeWnFyi6vnjTh7vuxmNbQV2trlm9KMaysqksGJxc9LGpvq0kRU8KfQVLO
BMepWZzlEMo9KJkr4uBgc74I44+hvizHzynVsablyMakg4PRx8DF5MKr9ZxQPQLlxkyJV7uOOomQ
hOhClpvvR/vEWMzZ1EGc94g2MdpD5iD8nLZnZvFUu7MMoUjaWKIpSwIydCqL3dKML3xI+zceNXQx
SS2ywdEpekLzeb5sJGaxbbXw4nR8Ep2xsuWjd4keA3f2CWj9ORkJ1HzRuVYHBzSzdn1xs/LfzeIw
V0MNcnunfRiD9lceV2/fD8OJVAT6+6/+wsrw6hINHA5s21D40ZuARpX4souDNIs8LGQCzcdv0RHi
JTXD8rJD5pwr3Q4cjbOUZhEV4gG3uKy3c55079Ye00ezELnuwv6y7CPOtmacn4K8VFkQqX8Ed/ga
C+m5Ip124nQ0p0eXuvKvqHMRAZfaHxZbswa1JXPX+rgTxgHTB+8Wh+CFUGoLDTr8UFsITwJwTZd1
lq8i9x5Z+nWWOZZ5y8JdDhQ45IeofMZ6g/9xu6hQ/RiyFEh+sesRcEvDt64EsA1Rx3S3WnNXo51g
bjGicUMT740G4WoJ4k+JCFeBF7i+mjyLRuSeEoDvli8tBf+xFF++X70n0o442/przUhKVMIHB31J
bJLd0v6+3T/h+sWuNAHwPoexYQVBMXhi73jganTjHmPzJaZNkAdfXOFWDJB+eheS+6J71tpX3GQv
XCyz7OH3Yu2mBTdtE63mdIv97Pffc2qcZukjCrDiUy2BF4efbYb852W7iThLHobVo0qoTc1+QBZv
2jPHoxNHAnGWNtjxpCGeZtUFDc5hLh7vdP3NBdd9yWioc9ihgoqVbuJOQcXgSdEXgXrmKXgK6X9f
NKpl/r1odKwMYAuPPaVt+LATaRTwhBreaekPbJkv7Pwsn1hxrXAC5xFQajdei7z/mSX/9UYA5vPv
ziOkWLWlOs1lggapuAjBrKveueLS1wtQtWaBGg1mk+gRvUZ7uc52Xb77fiqVKTK+GvNZoLpxDqYM
2x/m8oAP3a2MDE2n2u7wIPqPPmCsUe1ssdXWcRYeA0lCG/oapdl14MPIqYot3mJbTR32KYVLDFtW
BX5SYmbcSoJmCwK3lHyRpe9Nvi2DB1Hy7VSCaUoBCNFYO4Y/9P1nSH8y1lffMX3fpzd5tZVaU0b1
j4Iq8n+o5zS5apvUnLviNwqfYLmjhecplIcR2RXNVYLo+ojwd9T/oZ1oDSQcTvtVed0ii1zEqW2q
DaznGBrwNsROQBZHwDzwdlFaV4Bu4XZ80NNDr6lYCZCwoxgr2Mde/Y38OJibFyMX7lWpXWtycpNF
v8T6yWjkVdXjT+DhqCzoawXCRIrLyaCC8D6gugCiRV/X2dFHBTJcIyFzJbWj3ffgw7RdivV6O95i
M7Ko4AtkaM6XmrQwzUfEmSBs/YxjWFXijxheSgWLwC9F7pTlEgHWRW9UsCMExMYfR+1oZDJOZ8ZG
i8JFarp2F69GEeEIc5l46ioStWvdfDKVQ5She461mjVYWDdtBCjxfigezRA5a11YoWu8yJIPUdeg
Iryiu3SsFMSvi+qinAu77u8Zhb3vZYU2VVlwGEJX+Zz2x5+j2RdLxZjFEkVlMzY6ztp5/gA/wfyd
YWMB02kJDT2Xtl60c7Mz4XUiKRiz6Ao0zwdRyE3Sjfdt4y4qf6MjZvz9ov9TB/jqQ2ZrvpWEJrPQ
f3ZEQVro5U9UBILhI1YOefwAa8Vqdq5yWyNMaBlvlXef5d0+rpCUWydatyhQT231cqkVsCnUKy5N
WzMu7sWmQUGepwcDr8s8h4h1h93Ek1+u4xhlYewGExkiBYhqAfHvPNqAQUNZr2tWcloAToOgJe/9
8CkwblNvUxu4vZ7DHZ7IgX/wpJ9CvFaNHnUTkQUhQrbA/7i9PTOQX+dAY7YNu3EZlB2a905iofl9
LNuH79s9MfvW7NQw+roUFNPDilkdwnKP5YTQn8Hqfv1Er1qzLgMPL/DSZatsIzhv0W8sVpZpLS1S
P1y3ZOxBL/Yd7tfff8jXBwrUTP8ORVfBiKVzh96J3KNWPZTRlapD9GnPfMyJ5uegZlMK8rHN2IPc
oEeaM1jlw2sFU0xHYPP7DzhxsphDm6sGk7ZmOrGIqaOmWI6ZO7fCk3yvR2e+4cTinIOaZUyEYUWz
QXNVU5p1fIl8Gz7y5iwLSnGAO2JOu5G27v11Up/ZMU/1d5YEO3yeNEXnxVOPdr249LQzl8BTczn9
3qcgTVFLkNDBHxweVOFnpcCnk2WlHptJLeP7yTyx9udQW7wyWhVpIJ7niqe4eFWF6zKC84iHpcwT
mDhMgONzB4tTwzQL4UyPsCIIeaLq63QpN+YGoNllWQcG0F8j1QxFlqp+NTiITHiBE56rNp5a67Ng
laJYGbDo6ympVVdSN+yyLFgWDcQyMd7jYmx/Pwt/ZFq/2n2m6fk00/ip1C1CdzzIK4dUgKeiHCyj
WI7icYS8OMTZJrd+1cNRAEtvBlsFFQ+xQm4GD89ixEIP2yWotaWEtkthd0KwKQNYnvn4kBePqVpv
xgBx8/Q9QuUeATAhKNd4EZq6uf6+/ydeedU5yhXV9VQxSyIrrV/iyfqwh8XdcMdO2lXq/wqR0e1h
QGcUGYr8NndvYv3WMH+VObRatroQXWRxjGw5KpyRdzXBgqoXrmscgSr/Voqekkk36FwGPrGVzHGz
fS/gMlRTcFQju6vtFgH1ix5hVWO2XExfCoVm2qS88lfTNzauQ2fi9ETszNGHbg0vzi+mBWK+pdlR
6H58P3PSCQi4OscfjrXoN9j+DU5JsUQucdEp76LuNZFuypR3ssF79SYd9Pz1VoOLr6GYsI/zJ8l7
VQrcSTBMK3jsMEZxo8rB0hs+MPJciOFL3BVLWAPA1H5IXYbcAsLbm9BL8RHC4AlvGrnWVq2BeYsn
YYgAsaQf3l3hEJeOHx7E5E7KrzT8z9MrcbyKNace3utym2PNIfzQo/tgPApVFazj+qFCl2IhokNv
St6dUZqs9FJ6jtSI+92+1H8M3Y2H55tmvtblAT1zr31O4yJAL9FajXm1SsYPo75T8SGs/asRxrev
ckFRQbxry0IxbEW1Fr5SXfk1YhD1gzFgp32Uu4cCZ2qk1hvvKKb3I6r97g5F/ijdesgMFTcDDgyq
oyv7MTBtf/TwM3TCIlxY3U0kY+5XPkaqkyu/K8w4dWkfDO4GZxjbxBCm7laiatyYRfU8QHry9Wec
ZWDV3tJ1tfn9/cyfWlGzu3vrKV2RYZXqQCwJ6+vgX2Ip/2GxWdVnm6yKiFmS9bTbyZBR4CWf2Qz/
FCe/yJFzTCjiwgi/YHwFGs/F0yJeCI2FXsWthxqPrz3Gkq1EL+HzD3etjQfB+CFob240LkZzZ5nP
evCu9cldXsa3mrDV2miLkaeE6pPG7TTzINhdBoyC5Pp3KndFnEUCCRQGntMLDSEI70yoTi83X33/
7IZSjIGCHwjfP+JSRjL0i03bPyr9vhXtnvx+2bKYbdJBoURNWdWc37FKGmzuJ5e1O9uhcQlIVTxi
uHBEh9Cw49b+vt0T786qPsu5Uayn/wTYtLBTcdNYWcZPH1txtpQUh81Guuu9N8V4K4Z9HlC1qRp0
hpAKQKcB9a8evmzVLA3ESYLWXUjjr3K45kkjxpETqTtYTbaaXgvVtaLDIFrV8uRsGK8C+QMLnG2a
vAtmvmvS9DovUbaQ9lEvLF1zXHsB/tH5Y1Xe4NhbN1eGd6Mp1/gf475+2UzNQa+WLgxS4nKnL4q7
SDoYPGB8P6QnMsMkEfT5MBK2PbJ4HitYklf6WxOcOSScanaWcPBeVIRkeoMQhXLh6y8uL1eXdXiW
cgYzzgWsKSmWvAmedN0b5RnQ64mTwhz0mja9J3b4dDiT+V/KTdnXH9q+PTPOfwqdX0S0NksVfuor
oq+pXAUF/Ch9w1E7yFSxKPMqVa895d2kgIlnd4VNkLJIopjjClIGQRFe1xiQD57waqTBuyWIl51f
tFmKGYGuJ5AcBifR69/Ks6+ovy+boVlW8ToXD12pG0Guo9ljy+eOcqfW1CyreKYc5EpJuw3HWd/2
3y/r7iynBOjxDXjhjo6sP5fi/kJQMlbXf0dWpiQ6BnV0F0W+3lw3Z2sfU8e+WElz1Gwrhk3uN3S4
doFVoOBj6Y9mgkRseoiMFjevj3TgYlHbYYFBt3/LQ+YyxA7d7O9S880PNWi9iPFo8k2GHtQYv+RD
e99Bo8RxA826RzeB0SdtelNaiHW2rQC9tS+jjAP10Ss2cbxtpM3Ycluvb7rqRfEusbXgxj5H7YYy
woQFvkmO+qrk+6K7LBWps4RRDWjEByPDJWAx0m7E6kz8nLguzkG6fquEUi0p1PHVmw5R+0WU8T4y
qR+pps/x8rJommN2vU4ZGsh4pCUZkRejXlfGw0ULf47axVZOE3Njiqd+i7G3cWGVa47aFTLXGzOT
diXx0Lx05/gOp8Z7Fv69oqBraLSg28sHXS8QJ6JG+ohPe1bdXzYgs0yg4H2DHnPD22CdXDUVT7DN
mePcib1ljtbFAUmyNJm+68qPIh0XsnIoTevM1nIiL84Ru4qGBmQ1NY4ScDOsK/FMu6c6PdvDZTw1
kQvlDKqFP3TrI6acghLu6qKxVmZRGbiZ1ncyi6SAje0u1XOdPjUY08d8elxBgjDE5RjUQ43PN6pU
m8u6O/3cp2Z7a4hFvaG7hvvTkw6qd1mt5k918VO7o1Ci+y035DzcX8RVU1zY39kebI6IWtdiRNKT
UORaaPEZMOmp4Z0F4YBpV6UYIS/OG/fYPl42uLO4CxqtFEedRtsDSmiXLbA5nrazVGuM1X/2lGef
73tqnvj+OZjWrVLuAFLfO52Wo2llgjBJ9F+d1CA0W01OYmiSO5jjrcNYWUaI0AQJ1c/Uo4p4zBFD
QoMNiztuGOGtAFgtTa+K9CnJX2LV23a49ATaaAde9wZYblUgEmHgq4eJN4Z7qAXGiryvkDzQgkcz
OIYwTsqd1l4rMk8oN8gCb5pcQ237OW6LXaLwPB3+ACGyTMVR2UW+BvxVR+JPhBqDepyxwAZ150bJ
rs2qvY/Ks9YPOV6Q152c7s16U7t3fc+DiuN72yqWN3LVVAupx4xY0zybh0s7d4Pj2GVOIKwGvdvK
7CiYUnYLNRl32FvvLCvdqJ60MeEtp531YAW6tsh9T99mSnzZdWCOnco8tNLdLqNUFNm4QufqZclv
jp4qRFZ5j/+8E9SHSn7R8SKtxQtBCXP4lOU1QZ4qRGeu/W7k+yF5+H55Tknui5PhHJVU5ZEY1vEI
u2JYt6a0Uht0qj37+8ZPLP05MqnC4QRBfI9tBh5jaAfqmbeeU52e3UPKZCjzVmKk/XbDSXyBq/B0
ivq+09K0n3w1JLNEWAZxWSOgxD7T48GHiXSdIjQpPpV+hhtDuywb9PUlz04S2W7MD0F/ycG9RpW7
wf78lkPqmY6cGr1Z4gxNT6pDnUQvmi9C9pRceGaZQ5YCMZAsD7SDI+dPlXmjXOJPxGH8z+P/p41J
aqo+CTvSp7L2Hodf38/GiUGYw/kz0RIxBgwoCq29q+HM+jkxw3MUvlrlVtG0/uAYo2WrvGmPNQgZ
AbONc3zN6cDzxRqa+5FptasUXQE1Q3H1dYoMkqj1dsxpP5jclF8uG5tZGATASlVcbQcn3hVXF9Yo
5oD8SHJ1NZowoAg9PBb817vsqPyHsPFpeQgVbvAq7/BOqNarRLnLIVd8Pw4n0oE8OwwUTVf2Igxk
py53Ta9SQgKWH56jKJxYgXPkPPg+uZca+p1WgHLuRVhoF3V7Dp2XjXHwvZ7sGBqvhTDemnGzQPTq
Ep9AwnEOn0/courSgNVRjDfVcH3Wz2d6jPhiaf9Jm5/nccj6SHCppbqmu8xBqVEUQmU9RKw9Wgqi
aJdygJ/93feDdALdqs4h9V6TjXpbURVW/M2YW3advfa8tGHXsuniaqOiJY2U5CovMRczqco0x8i1
v//tUzM//fmnL1X0rOuqgNwT3VGyOXMe/HNd+Wr8ZlFbhoDMrJzkk5qe46OUH+EFbWo3mKEv3TjA
G7jcpqq2wgF+MSTZShQFXqoncXHOfulmQP85kZDs9pdduonMp0S8GdHU9+Art0+h2ew8WCkuCEJX
an917c+ouo+qrTjumqJd94a5LK3fgnFOWlI6NUjy34MUJsqQKlo5OorEW89eBTGe5cmqQwJNbFIH
FI4a7YboBvYCprkIhd8G8pm1cSLJzvkAoa9BeQ65bSb+VeNNpr27Sn6OLaczL6yrzlkBg2bqNesA
SMgTxhvri9bVnBNQlmEVx4rZO3HEXBqrFpOW71uW5RP8N2UOGFY7MDdxlnK61TCKaZZy9kvvDp74
YlZvHejCRNl67U2UW8vU+Nn6HkX3PRgSNEHLZYPdWtti43ww8x6tsufOeDaRdpZeWLELvIU3ppTZ
lQCXEbk1SzxK1QHtaYW/0hxTF0S9tmyUcjNmzUYA4JfpW/RdtxViaLWPq4u/j/W7XnX3uZU7Uvlm
WO0iyKMlvkcI5aO1or5nWrWTjQehNK+zGhSles0T+8rUzE0v5hsZYXwlC+w2G+7GXrajfF+7x05K
eXrUbTd1bREvllLYugZXKz2H/43MuZJeZRYWzF21ouS8hCpvl+FdwsNEMkkOo17Wet2dn4trTXhK
8/fckCbvsLVmbTpcTmIzXsnufYokdSw7bhese+U4jgeAzRiW4/1VIRl8hTUbxslLv1OWNUYcwkHG
QSzDODv01qWaMJrdIsuyVeG+i93PrjcRRAfzKYUfOUOktw0eA91KEPEU3opduCqLbBtJHoSqsl/k
uJq2g7jrx2oziEgaCu9d0h8Hsm6RfhTiPqqrrWK+dhPyNsh4wl1r1NJC+TnJHat7D/BKCZ7kDJdt
hN5r37cH4bo3MQsPtafKvYvA8Jdlcocliz8QwBalbK9bo4dgd5Fua81Hl+V2WudwFuWNqB2tEO1u
5brAsRsx53TRDWvJs9axJ9oaStEK2UhwSxzU8IYa3qLwSs2ljWwqyxz2g9TnGISPtmrc82rGi9EC
j7SNO9RoUOMET51Olp2yjHAYejeK4Fodkc+Czdkp1yMKiCaWIWAxF4r1EysG8Md2V+qb0ZcWRpOs
2EhBg1Q4R1krdRWq95p8rKwHnMjbEEeZYzuse/7fevq/NWGSk1wWBcqSj3l0zT9T/tk+WJtmNRZr
KqeltVpGeDnxbp7gNmBgnSyXC5l7dttet+BQfOp3+nVSOoX8Ug8FqBoScfphyj+q6E2pXnG9at0f
g/tDaj5i/p0hbSKk7wIjWcaxgJg4vi5X7vjqyttQAyecLL322Mc3eXwtxzuO00uBAZUsbAYk0Ji2
210lyRVi4J14ZwXiQofJUgjXLliK0MehbbjhHWftCcW2MD27Sl7aMGV/gSnF6aJ8TcJd2pRXbjwg
VNivRTld11jy9ZBefMHammm/TdQbAMHLWrjW2qtOx9OrXnX4yEjJT1N7SFE9N7C1GcrmoUe6TOZN
ApW8K85Jq1q6STw6XO3LUVgm0fOY7bS6x5LTaTLZ1r1iEWj7Mm0XKotUiKxFT9YZR8vJKc0LPwxo
fqGxqNQINDaj3aH03WDJF8lgS8Z+iXW6XZgbLEUXAeHkx80VFhOaemOIx8ScjC7AolMOkxof2YSf
Rnkryf3BU+W7PgaAoqgLIXoKeVIdATmllHW5opvpfVQHW6sUbJQjVmijpgKlYQC4cXOX5L/LPjrq
praf3GlcJdwoyp1rJos4KheZgD4ItZG+UgCZo9+faFxFG9vqHixrWOSVujKKHzrGTBFS+kPu2bXX
P8a8ozRZaYfSPZK8C03tFqX12FTAnwg701Nty++XhnkdMQJW8jPQwNwUxjLMky3l/aWAyEcDj1nR
DljM21n5qEpA8qpg28c7LW8WRmtDNQBjhbGZ8mTp96781ATltYzqpAfVEee3pazka1D1q7x69f6b
s/NYblzZuvS79LgRAW8GPSEAgp6ibEkThEoqwXuTAJ6+P97R3+yrqgiNKuqoDgiByMy9115mBHIp
u1+tPP1WIPNZjnScOvb/csmvtpkkYBREmQybVM7dSOu3Lc3SmCE/kOvXCvZ7PjUrGX7EkBteTVBH
3JBE1T3OTblyhnA9zYPXEuFplcY6nbckj+/rfE1GTy+BDptBOT0sI4rU1C+Hfd79Evp5aJ5NFe3+
RSpfQE+lemdQ6/AvJodARemtjC+Cl6ch4WOBn2/jO5/Cps+0s8Ibow4PUcU4XiVgYgzi1rercyrA
qJ7T5EFnncRlz5R+F6rOnrkYEVWpZ2ZvU1Xv2Kcd5GaSFgPOyVCvFb+W70dFDVIOvVF70qx7Muhn
Offya3BH81KFyDydjE/aiuhYlZWvNzqIWuxb6vSYaG9lu1OIGNPi2iskgDiUZRC0MJ+VxFtXfxrq
Vuuo9+ptZVzq6IPwsZUDwWkSm7TZ9Plvpd+l3FIV7eBJbc2RzA/EC4a6CtNHMQfSOHhz+Ax5SKkU
zyHEsa7XsgXtKvmY0Nc54mJ0XtQ9OM2v1l4X01kad4OabPv+HpyH0zOfxceiK6uxTYmbkYJ84S16
Nct30rhWsdKCz1m7kd01rfFSSLdqiqD6WJYKhgoVdVe7iSoyBKt1Pp+qa7hGycYVe51yp2RVUGIE
23QL6WnpSokiPzHu0AFu8+i0AF7n3UZIf0hzUOHryBWrXwHzbF0QQpoiA3O+CG1fWc5uXRCDyFaz
VJ0bdv3jwPneXYpsPUdnXfOm7BCjsLSSQNYCzmFoY25GYECSe7LyLsubSd0b+tMynBX9WcnvtHxg
MnZpJLhbaJcHfRWq59G21wrjJywwUk5CEb/0kUdUGlMk/Bzuk/FJ4thrbUzU+xrr46UFt+UzUH04
ZXSOImjUqbRv+/dolFiY+kqM7VYdQi+FU1bJ/uhQi40bqxqOdt6t2r5wdZuSYGnOahvmvNCnvGAE
QcFSkNqBs7Ab9Vt25pNV7wd2p6qu3YQAiNghC4jQRtUSVFk4qpajr6KKH+oHR4rW2XhMRRc4pYQ5
3rBykjUSsrsY3CruQGaZ+CbxlzwfM3VfVH9wiZSUuzze9cNDWAyE2r32C8kd3V3SsAdPxzp5XhLc
cJfWszW/B7HWk9eueEnVNSFcnLrrAWmNnbGDRZzsQ7q2sGkhipAN/KtNN2iU3KRMeIksr6N9WdgB
phfHecytzdKfGoOcCAIM82FfOcVJqcUpi6Bo4Qk0ScmhwU6sh2ovJRwt5mTRFP1BtBxMVXdfEypS
h6GXLHkQj/VHPzWbiYgKfunQad0qbA6FEJjiXqgL2QrsNUQbM38nk3BFaKI395LXVd1aUR8h/qzK
KCPh9TAav1VlW4TX56rddaG6GllDXZ/tex6BSXORSIGZknKiB6Vcr8vsY+FoKyhcFsp5zQZ+4CXW
KK4bUuhEZnjq/FuiyDYxAh7a0xy9V9TRJMsOVrxZeMrkrbmxsZwHQ/ZLXb8uACceNlHnHHs0Tprx
abXdOrNsnzDAdRKW234mraZ13Ib3Jq2rTa68TWXtmXlPDeAqR4VYitBQ/bZP1kpi+mO3acn+m3J0
hNLVBmOXDcfMHB5S88vU70LzPivuqD37rgvaSvhLtncimCVKc81qwR/GNYl/VIl2g1iWpsUxVwxP
T+NVYRpHvcq8rqEsrNRNURNwtBRBlXOwNXnQNSjBDIWlQawu23Ov89QG0pwMPRiNT+Fg8zczcxit
+kWzTtr0VM+/KBc2oyzeyIHg4wnAVDIXSQqbm4C69THXgRwZpKpG3mKeptFaKSqVPNmdFhV53Yx3
SZG7nXopRefZRs3C6F2JWmowJ/jZgl5gChTrJS609TKUh7E0SGGacHZqLi1GlXGr3OkGR44YVl2T
7VWtpA2w/CjdJ40XAkM4ueN2o+02Bf5gJml8vFHOQmHT2m6XWK4lb5uWQjHjAgUPpe08I1uTQ4uh
dH03D+emLtd11h0Ti7xSO97AIHcljC9sLmpBzUhrPKLNhfmevdHq7DDi9a3xmBdpOTgl1DHdeM3Z
UFucdRSKokX96tH4mYSlEG2/7cTWIKCrQTw0ORT3eNCoRu5rxXSfLSIoWZx2NeK/MqxGivgpi++I
UD0uPb4bmiG7fUnITnVWk31bvXda6Ju2yuElPHPuNlYHQT8+dRXyJpvaTVrhP00ajE9bi8StCnA1
JqtoDBMv7J8H09nITbnGuXyvOTt+DyIXYyMO4plUQF/TJqIqEZ0ROlTYf9IRlxyn9DNr8uLII6eR
XNaBAMFqXvfW2dK4cQR9pYCjPgynprZ8U9yr6hz0wD+VTNSMY66nRL20dXFoeriQLexVslvoYFQz
Zi721NMdRuZzFFduAy+eypFQW9+OKj9ZLJSqxE7azZeFLfhK9Gxt1tAd6/oB4xYidi9Dlfwu9Phu
ZqdBAFk2QbIkLsyFosASeTqUykhxhxO4wq6ddFO5LfCU6bXq5Nh7A4kY3jorYZbItSqIyfYmrO+7
lmRDk93xV+L8xpOvJjsyx2Ik5kij+Ul62Pvs4tgBa4NyEjYQz9JGrtJMa0Um8KrVjgJ7AUvRPNZW
UC9PJULJiIPXIH1USv3axqU8rB6FMT3KWHcPOYHW0HVoTzolyHU+kPyabJoPjiT8UVhrYiLgCLiD
CP0mHlZm+qhEuWepjjvPtBL0kCJdXMESnMLSH5Znq6MkKHRC8syNQxrtSnakoIT/WLBVZj22++10
5xDKiDlT7zVG+Ly0ROoZ8WkhekeVt3KW3TnNl93oKx3tZqdN3oIyeYFmPk262ysgDHZ30ufHRTuX
ItwTsuqrNevR2DvhZaEfj+M+CMnqwTjNU3vdJWImKGOL5InxUFf6l44hPQb9TXXXa2urPEXKDjvo
laO8qsnzGF9Gwu+IN2XfgsjeJscmBdFoBkjQaxNXfVOeH6U4dcNQdbMqv2PCRf1Qr5jwBubsXLQ0
3oSzs+2z6KgXYm1E6mdGhWqO8UFYz/PYMKiiYiAUuYSFlbTa2ikStySMjXRbvHWkQHPinQwLqxtn
enGwBSzb8IVWVxru83pBejq9BPPdtRlK+9A8aXQancUcWTwO1kI0DR2/tWhBpB1HE+3t1ca+mla5
2foq2asGQXkZu52qK+dEio+CabGQPR0VmESlU0TIk1RPUskYmM23yf5y8njfdNlKSX73ZfLEQOYM
IIJvg7IrY064fLBOtt4+dn0YwLSjW7izq+pcx5d0ur/2pG5BMZz0mpuKY14yW7bUoylm19Z7yrOF
vmgfme2pDjkGlnccEV2L7ES1lPzFfkuBEwWrCMgIKm4eMx0fl1XOcLh8q3IU61cQJ77v2/cUpMbU
dSqz3GuiL4IvgLQiImXR8OJRP2vvE5xIlYGv6XyQ5ftgj7zBc2AM9sYcaFUa7RBnmlebZNlcVTRE
GhdGUDh+y51Z4quyzJXUWRuDdD8qPYWvHhfxILI3cWmtzJxwY4kULFA3fdTp7VkTJAL0NvJs0hbN
eKtF3QajIqN/CU3CFQ0iqSSwmHadhoTgSuMmomjNNfoJhayqlrS5JP+ayG2DlU7uwOWKiCicY0Lv
H1J1Yzcn5m0IYHA1K/8kzbvThftEJrS64dxR5rsmLnwr/5KWwCCkTQ2JW9eCKXbceLlGA9arVKP+
nAziJTc5vbGiLX48L+x5srZtLJu+ltCuItoU+XhXOm+lQkAkQJRhaKthpFaP5NPCrfUoWztSGBLr
V7HsZOtlhJ0TSX+q+Q5EY7YfDDL1RPLZqvbBARDKrNPcEV9PTVWKDIH3m2q8F+FOALK3G9GXQaev
O2TIUnbMqOTG7ldabivwC33wDfkYJkRqwogV8e8SD+U0Nlc1i6lN9PWyfE0ULAvd5YQPt9YdMkX4
Ddhwip+SgdIJaA3GtjgXQnpp8bQcsvKUsk83ObkJRb6NG8QspBUqKUy0+lKOk5cl2qqiL10mr6DT
hvZ9IIr7YMXapqCEK8xo5UxvRT/s5fBcJwki/HMV2Z7UDF7vvOudjmFWckyZWsjcbySbPP1x2+vZ
WTIaKuOvwh7dPhz9saH6qzovG0dvjBIifUKQyqdwCTeOHdiMt0wCfRIr3xftc12GrrNQW1XGfrBR
08iAuP21jzSOTTzvnM5FEkBSKLR0s3ClHFZJV7gzFHUn0w/1xCZOmK8Zd35VTaBMCroH4RZUBVOj
A9bBQSVrpRl5ARsFyQsiZSqnlsjBoXy2oqsrfXqOZsuXSXWPTDIim9ArasE/Hbw4bdxYFQdh86IU
2SGaT5Oa36fNdNdOZGsabGKptNaVJBirEBwAWX8pNhlbVWu9WWZG0rKy0nldVJkyREq4GvuG+dIj
yVIk5dLozrOBoQvoxBMCXReb92OzOE9ZKbZ6pxx7fTzO4RR0sGhlQG1V2hY5jvtgj9d/nuoS1Xjp
W1O6ykdpy3GozoRdqjblWDQe+/n3dG/32r7v+1dVwEJR6UJJtlxHagiaW5GdmEkP8QC61kJFUwBH
SBq+k1ub6pfgV2Fix2CNyUbM7Yfs1EFBql0jo9Yr9F2hSH5fGVIgircl1PcGTIPZILUk89UkI8aT
RLxJjry5ep06+NDNfFJDxSvHQ4U/x/SqWdMqCx+N6FfUOruhzvbY2r3GCzu3I4J2mclpZ4GYL/ZI
0o3y1YwvDdEcemz5i0R+Th/6cVb7hSrOXZtPpNfG9zQlEAO8saRRd37Fvb0Tcfk+CVi7ZnWcG2Or
kL2O5lDKVqnVM41iBEUjJNiIshQKPNGT3ewLXXKt5iAp4qC1POP5IZoPtnSeUr6yTRcXBJFHT6nl
VyZlvtOTUGBjU6FWpqcbLTku5Ok27cXAvm2Q0ogiynCX8HTfJMtXrQd1W5OiIoG+dfQZTtuvBX1/
7DzJ7b2VVhepaXwnU3dlNwNdN+sOR59Igwg1PTiUq13j7NpapTfjDbNHB6+gmnT5N9E9FAAXoaPu
5N4C1GyqVd8a1ExLRar3Kc22ka3jS6TzArTVRlUv+nKKoeHbhI1X5DP4Wt7kMKnvjQgFy1i+21dR
YzasY0JVZ/68/p2cmLXGmKrhz575wPXvV5loWC3+QjEoFHtVo1Drk/La92CUxIWLQaFEzLGT1K9U
7K2MU4tGaCcFQ7fEF0sl5NSIXUkxvqawwlgIF5qusF2zR85i3qFk9DImOtleFIAwLaX0pLUPXWUF
k2gJ9wXdm+R1NIA/Oeco0TwZvssgkwk6Dw+kuLzXDtIDwhOH4i1k2jp9Ge2jFX4sA8ekZK17ow4a
HSQYm4+x/rTqx8baFc7Imdv5LeGQpHt3Q+Jrw9m0pbXFP6+XP3TH/mjUu6Ebgs7RPXxekU84KwqA
fT8QIXVs2jSI5rdy3sbGvlDJrCwPjvncyJ1fC2UVLbIngRqksm/LyDQV1U1MC1X+e8e7XwPxKozX
VIc6vAIwnpFRKBC+lDhIpPZXMqrPtTBylqMIgL7uC3sn1ZvMinzRb2djeZcpO9upx2MK7WO0DcUm
bJrNIOHpWcqkN4NSDcM6VIy1zEKYedhD/Dll5XvSEd3c555kCo7aT3sm7XSynxMNh0nHyh7sVHGV
DB69BPVsSdUjXjDrKFOorXej2HNsbHnBg76Vty1Zk1M2fpnsUlVXbxblMSK1xOT+G57+nAxAjKHl
zbb+3vcjJLnk4kTmShs5o40SI60KAGlZyk052oVnybo3LRcyghTXAe6bptkvteSAYcuFuJiD6LKD
bS6bOFG3oSRv5NKmq9MPcVJeFDhcfd8FIT3BWOjrJhs3+kjoCBMLJT9G2lM2v1Tph5N+pOI94ghQ
sDXJDr32Xgmg9v4cGcQcX0Z6thKb4AgkEsBEknI/Wz7S7sWZX7Lha0JpVc4nfdyA4cMQlO01CKoW
k+6boVA4XifXrRKhvrxjlqi0JVe4i9SLDSrjyFup303ikrXHqD7p+VGJj4lylOePSb1aeT/wGnpj
na0HSbrgB1qyNS1y6uYhmuRMzL9iNJ2ddRqNc349AR+bOLufTRrShhDQZiSiVv+sqo/WWNcazMaO
E3fyJ0LqJ7J218LGvCV+MKl3DUD4MsbeM/IarXYXWCl4A+4snQYMmay20/LTtb2cnbtMOrcD6FF5
lELtftHag8GRFulMATc4kjN1CzoDxTDV/3JniG1YfOFPCtPiMMgfihRtNI0FJY5pSnTt85Q8tZOr
KjugghLDqExcLWq6vWoEteZ4RTXvaP9z+/p97wdLO0nJqevPho5rCYNe5mgR6OVeZLtysLXXdFED
hEX7vHpTJ+egDfd6N2HDXMoY0TjvQzWcDUIGPWd8N+TnPlbWdFrryCEgtSbpqieu/jd7/mWJnI0u
acerM04+XOz4pRjgtA9PUvJcMCrqH+zaS2t7p8c7m9J8o1ufkngwXst0K7XE38560MknpTij4mes
QRa6PcI0jfwoxKun0x7nQnFz9mMRNry3Jy0fL0l2soisxhs9yNXw1YwvMTuCbODtQ43IwIDGz05W
pRW0W9qZwtTdwX4YpHwrafQ/Mh9UE8r0CEnSlwdQSemhjj6LqPhwmspfRucga9HeVJeDWjN17jrN
bSxovXiv5tThTmL7Btt30qxN5o6EoCSgAA8ZLalepmvRk57T24PfxlCWYs1TxyciAbEI7hg37+X+
Q23FGsoU2bkzQmYOn0L2ekV6mOpPlFdNB5ZR85MyfRpE9WAPD4os/YgKrd3ag+lx1LWDgCOYd55U
Mrr/h+3Yf2eLaLdJpOlUVJx/XNfu1o1zrK0fkeK1W0cwOUnkypi5bsoMc9jIP+NKardeYCXpZWpt
Q/6aW3yk+Yr+wf36RtunOTfcoqhotKkvJA4lzdymydsojb5iKpyxDGNVPZiyxo1ydV04f+xwesjj
blWDv0ZO60Wo3cvfZpb9416++05uCEkI/I08vf6OjcFoirz6v3NRvrvsDTFozIRpZxVfiVycZkZZ
zL5/duEbXqy9mM6YFAViIcUj7z35F9fnv7NCtVvnnURr7SxUkTZz2JRGEWj2ibZ9FebLP3g/33Fz
bs13EjnqpTEhyn0E7ksad1j6IKqpsZmLjwpx6vJqkogf1LQtHeM+MQxfV1/COacMPZcOs5WRfRhk
RAmrk9yO5774h0jj21u7EfXmY7bIcQTZuAD1JikWmfoG24Gorg/Z8MkMetsMm7J/guijm8ca93QT
AwupsXBwyFY5PQSdEIGAh7B4VI2fKXc1+8r8+ni/T8qo+z//S/nffB0VYIKDQ23hgTkTkvqjV+jW
6aexi6HrZEiuPaPZWf0z/MySnfjq//eGRdVWVrtwYT2Q+hXxPT+735vdwhKZokuOiVuj6soabaj3
s+veLH2r1bNGJC23O6teBPHQAAb52aVvlj9heGq5DIgQy34v5+tk+tlOf2vlE5MkUEYk1++Vj+Wl
+vz7zWr/nUqo2TcUYiVRJcuYLbZjHWIWNI/RuBrRAp9MS8LgOj8nhUYJGF4c6TqzxhOkZb4o8kOt
vzKCkKSDnu4Sqok6JRFL1cmktdHVkWO1fJYjjrJiOl2n84nsBKPySw7fx+beUeXAlB7jaIQLtVMW
E+dhFlOh3P/917ou3v+faqrd5ldaahorKoj/PhcPMzYloh2JYejEq1Y370nNrxiH089e0VuLnzkz
CjNveJWs9Ly0a8t+/vvv8M0xcuvGo5X6UCp6wm4fHar02iv8/brf7Pa3loemPtTYbPJsRqliIyaA
UQoBlmzCv//lDfufe/xvz/9mNxhTWZMbgzWQqrG7lJeyOsj6YzW+9bkDyhgyQN6O2qGrDlb+VnZn
jvWqfGkkCY5btgLFBLrO3ar5KMY3R3oIrZdEfSVZ3ZwBbAnTIAS9u04tJRx2IqCdKl9XzR+NOSkh
2KZac5w/JdmzkXjQmFc2I5vUCRR8l6wmdnvrqA6BJe5kcET5d5JeDOXDWV5Bn90xPivT3WJeY9ju
itY5Se1+Sk9JBe2gahgyvtXgO2bT3kWlBiUSBk90j5Oh3S7E61YPky57dfE8hrsGarazi4bt37+1
b+jg2q3Lo4kerE8H7Iiuthw0gxCfGNVgqzlPAP0mvEfHNSKFsI3Kq+mEdcB3J4p/5DynWTf7ZTc5
lSTQeO2n5hiFG/EvFvV3L/nNZqlWkR5L8Af2w5f9WP/jTP9uU7NuCqU5kSp7bGDql+OLQbIoLFDg
MRfDLT1C9NsBxw3teooUT5nNlSwvhEszkYgsr+62cbal2xd9YOQzoCEPm6mGZajHqFp+yUl3dvQS
toF5scvYw1QwUACXp8TcRsumiDQ3LpLDDJ6caYeCWJZE+5eo+7tndbNV93ouyiVTqAl2mA+InxnQ
aLcOWmPHNLuNuWxyYhqX/Mss5b9rU7Rb+6xrzkBWFLwxocFY7hPNxMZsf3gW3uZ2Jp0Y2gbbuX2y
YL/gF+k/CtXvbvq6Z/6PskuRCsTWNdeNo8J1RpAOyCTiZ7GJ2q1Rk0xSRyEP+JUrH0xHf9Zt3Noq
dZJadvmETMT6FT6av/++23zzqpk3yz0zo04aoelcbUm61Ot+2HGZN8vdFF0ViusTWH4tp3+ZfHxz
oJk3q70YbMfRw4JazmmC1oGKDgfJkqFJ2L33s+dxs/T0lA1F5Nq0r94Gr/zzo4ve+hSlGDHLic3L
1v5qLB8U52eXvWloijaxHLmiToTFyJjL+YctwzdP2bjpSFQjaiWhqrRw2rCxIAAXUe1anRZo+b+8
d7/7iJvVl6nYatowcbGUZyjxZzQvKRn1TvYP06JvSl3jpigZ5DTWJKVn/5zFYYrGlZOLvQ2cOat3
6Hh+VqbfeheluS7MKcM0Vy1gmG+cPlr/7Hu9WZNqo4/D3CnI6Z+jR+lnL7ZxuyD1ioGtzIjAUMIt
oD5y9r/f7Tc7qXGzKM0wwnXz2q0k2SaD5ER9VcWl//eLf7M9/cfy7H9s06pDmnCB0PGK1opxO2s/
exq3NkT1nBog4zzirlvPV7746u/3+82bd+tChHtBo2IdNpMGBym4x7M+gzN3aebUD/XlHx/yzeq5
tQRSzcyO+pQPARa98jqYL+iwvrTuZwfNrTeQZhAVEnXYOZhNl6xMXfEq6IZ/f0DffKG3/kCRYSvZ
YPOFGiFGcJg+/KNq/u661//+P14UGyvxYp65Z9XwxIeUBn+/3f/0Sv+lv9Fv1qLeC8PJHDHtZeRg
M3aAKZy0KTqkGLNK0+cSjTAekRR1aDXmxpMmGfXW1oRzKasrk3FWXsHmOpuqDQEYmUcTB2mtMfQs
ArE86eV8nfTvY1t1IUtejUG1On5yCt23ZzOoFlBZLVDM0QMwc3XcM8Ly91UdIWUyVIW3hSaLIIeD
iVfftOR7Xe6haj50ULsTk/k5RrKF9c6I3lfosiKgPpORS5yXwZJPW7Vv/R5rP7v0pMU85NG8dVJ+
PPwxGKb2T4sSrWNESWNx12HlH+r3tgozoVCRoj7hXQe74PffH7Pxn4L9vz3nm+0JlbCiUJsKTLt7
ZLbP4fRkwDeSIFBW9kM183zCN5FKgepo29np133W7ubOZIaxs/qZubzYFNaxDDEth5+qY1o+OYzK
69Vof15RiazatRY6IrUKru4jk+Zn0AAieQdVMIh0tDr8dF7OTfaZqu9IH1A4PJYMDkt9szB7nob1
pMNjWSKcDT3RFF4CzzsRHxWSL9yLXL3rVjlkYWuakABtdCVdZ0w3FkhJOYN645PAaFPsteF1zJ2g
sEVgxIAkMLTn35X6OyWkZBLbFF6Gcu7zteTAu2Fm2yhuW28n9QuY3hXm8JR15bmW+v2cMVQamVSi
T+60ym2hlIVwTDIN+1fxPHcwpce7Gcp8VPAk0pPFTA5tGhwpDNASHPel4b6LGzhg+iaPdXeapfuq
h/P5rijzaqDZrONqnS3Z80T0d548V8vkV+1eM9eVzKweK8dBaT2LH4rieSEFWRjiIiEeb3T+ZzUZ
YchKsqdBGB9mdcUyqM0TFlirqd6Ydb9quwvZGW6ZDL6mf+TNwZgNLzVLVxPKS9k1KBThpHNXY6L9
NnFwJ2VqkzgYrotxWMsLodZoUoq4u5+a+sr+0ozufh57z0ZJMaiSB28jmJI7eNNWUfo53uSWpLgi
GbcjLPzIyl0SJZeaxIl42UoIrPQT2XpeDh3dMTIyMmxX4RYMPrqByTJGULGuA0Zf1UNPD9utEnbr
UZiYnDo7BZWnE05oqgo/tvrNwKytT2I/h6yQtVPQmF/9GK6TxNmU2GqqsfZRRlCnEWhFDGjtQvbN
RPXK/GFutas7jGtKuPq2+SlXPxPrbkbKAEjqAodATXWIzitc2xq2fWy481VyuISQiX7lTn2xF+yY
mKAYKwk9giQdnbQ/1gx+m8kv9F8zybtLcrBwvhs2NEJ34GVnexEHxblX4j9ThFBTgZJQw2w3KnfS
H2Uhdk4WgCgxFw0DA74FH72aojVTOssxXQcOOrQgpyO94SgUGbpYCQmz8UW+PA42gqAG2qisr0q+
Mb18aacXmTcRatTEkCAcQ7cIK6hSxaqLJLedsR8h8WVxrJUmXrA87pLYzSYkJgXM1KVYC20nQ3Mw
+xg6G1PLGrZvjgjgvco0FIXbJtVWsaURkYjDX4GosT0k87TGAArXQT/NHrLChjjwZ9TsFeE0SreT
SnTp4ETTyBc+mq6GVZAm3xsIrhHu4Byu4pzVGW9dVaxjphl2+ljM950MwTxyXL4MOFZ7FbGwU8K3
d3iPASP77EUqWkyJNLQY6iYX9iUynIfR2kPfKqA918lOYGZeT2uzNY8DG7TV/ZJyNIEZMtGk8+Qa
n+aU0gqzLcYmsGfzOPPz/tdksD4HaDqEjYzaH8waXVVGgDXrXm28N7Bb++m5n8pATixmr5fMxjHT
3kAOUvrMjaph284zOt5sVy1nhSNMSV66AVZ8+u6Y+qauTeiG7caxZNC5cVWh4swhfkoyiw7Bz9ks
LlXGazwZKxtev+xsZucYWiS1dRZm0ZU79k+2AnsTjr1XZfEfOc13UfxQMF9nLV0PRGFAgLJedFGy
RZb+0kcvIdOuHlpw4RRHM3qzI6jwvHA9/DlBNMxqhjRUs0Rl+zmF6VGSnlNly53ZyE8FnPi5QFk8
lezLqfNWSOyI8ZS1QT6ZntlPbmuAPRtt9dqO5naUD5BSY4xisHdANYz5qFmutWTfj7+V9pjkR1V+
tcW0TitO5YmhZHd1yxV7VefY/5z7ZtvVWpCl93AN/Tksj3QArs73RhBMmz0YNXbMyAB7B35tz/Ao
LDaK5Rxb9Ti2vxsm8pFwe3zrzR4Lw6j2Z3trtNOqsZ56+w1syUuT0WvMZ6P40syHMX0lMszTkZJE
FB1D+dtCx7AQuqN21qVN7+qOpJToIW2fi2TNigpEyNWMPDlG2XwniANLpF0mLLh07MBwcLFVdZm4
IMSD1ZSlHXJge9eVsisKyANFl/pDeh9W/X4s0WnAxTGheTdwN00qE5op03Few/lezkp4uBBYovgx
Wh64DU+GdCTb429tDA+tfJH0J5EEPZgwUqopEdtc2lkhmLBzzBgh1ZDYr04pxWx9DBUnzvinQpuX
zPm6GKZDbyF1c1i/za/QUbZTzJS1g9kp8bLmsoxeJlwZDOmuabZSMlEKCwq1e2P4l3neN3YWmnbT
4cTkJoYIYsTemU99p3gJe3PXIgpvvnSRBiWlVQ/RJWlL8p9QsqMfIPjXj0zJFTHat+RrUYv7LORw
Cx/aovAKI6LOU72K5ZlW4I72th9GSFdo3ZPebWNp0w4VrHAHreaDk8MMLau12UOqghj895JL/0+f
+t9Krptfq+rjIavjEaR3hK+YI3jHt6a5xOqw6aTGS9iMURpvhBY09XKwldfW/oQDu1Jz07OqcRUv
/5ezM1tuHNmy7K+U3XfcAuCOyazqPnCmKFKippD04iZFKDA45hn4o/qO/rFejMiqzlRnZrS12b1p
GRkSRYGA+/Fz9l4b7yVGrBKVx5g4mLFvCBdZzNgihhkDqbGuZHdAVhiP56RM1yW0eVffdjmm1cQ+
NBctYUmByqivlRjivXKZ5g/aOrcwD+Z2WPmFWJtqWnFW/ZZhQg30vIlDgFQMDaYzWembAiNnvB/w
icXtrYOKSUzED5mPPVRGDzNJoo5p9BUprVP2V4N7l7BPJUO+DjlL+p13TDSKNLr5isoKAxtzhkKT
kDhgnW6ugARZi6yKcZNvatz2A9PpGlEQy8Fcv87VAdwPlRB2Za/4YhpQr2klXgi0nXHtVOFdy8I1
4QQYm01QHQPnVNerNj7bxbwzk/3E597g5lIhqmKj2Ak7XCJOoy64UuVWpXt7aJauG61mljPHQ8+J
2cKXiLOtci39m5xF2ay6hd0WrOJIPjESiTfZ3Q3ZXYT/jC5scWlVx+cSoRywjKAONrGmAPW3hotP
TZjXcXqajVe2DBSZw0pQOZX93ZQwJw03pjrObJ51de/P/iq0t8a4GO685liN80JdZi3mIZzPdv7g
WbeOrtfkHC8kQ/K4O3bec4MvM92PLGsu5bJjcSdfdPGgBDSf+xy/+nAmNI7/5l4NT6Z5jsL3vj7E
yReFtzrmXsi4/4RzKsP3oMZLxQsnD0UdX8KuqTVYcH1c+4y0iFZQoX8b4cIZPXTLZKCtO4yIdWY+
jOm5YK7uETqA0HbtZ/Y+sK2N76o78rjXOjiQgeHrelOWyO9t+7oton3O6UchES9SF+UUH08wMS6o
normNVP3TfxoZcEVJiFYgOJBjd2zYZaHlEe68L7O7njuif0kdIGEt1VO5llD/6krHmTLCmFiZIiK
K4X6U8RcANzSsRHeI/BaNthEe5NNYDoXmSKlbFz06jQR3FmidKvelHXX28WixogReKAL5KMDmzaL
ccua+lqWj3267cbnRE+roruycNWQEUrZigpLsjBa4pjzKIryTODwgocMDzw+ZlIbeNjfrOSuo7ww
+fSDR/xdRI60w1utDoKpsH1Lu4Ryf20jJG7noyOv437c+n6wAv7RmoeJ/SOTrwlOhzF4kv6HRZqf
GxfrsC/uPBk+5pi1Ywgj4E9aCPCrTiGNj9iBNOfPEKz3lv9opfAcpmibWV9VO639kTIAVfiyljsZ
baehwsl+sBhipi5n3+aLTgoM0RrdXIepHQJD3zz6RnMwC/JiqqjlzOyq3Ux5XXTNcwQb2w06PFjR
VgaADJgSuXgQ+xadZ9auQ1wHjawe3C7Yg9M/Dbj6vQlVa7rKXMhpFsY7K1gOpOskl6P4QCmE+79z
bx3M/5E6XVw0cFOUv2nHgNkcy3iIWxmwQDZHGwxNFWeA4VLMkagXGOMmQu6bh+PKxzThNVexeW0X
TyMNNJFOGEXmpVZU5Hg5LNe/K2ciQi6fZzBt837X9PvLJmSn1fdYprtEiSWW86VfY4iQ9xMthIxu
k4Ela07DFYYPaBX7uEMG7e7G8apJ/BtPZhhr46MQ8HFTRIVVu47CbQJvxW+yO2XJbYsTJqy7k5Li
CmTadoqQTg3kvNXjbpb+3uvMQ5NyP7Ii+TCYB+fFwPajchao5i5E4F/Xr32tNl6GvvmBuJ5yUtdT
7t2nethZPspDGDi/2M7+XAcgP/XtcS5xMfBMHyaMhfiio/oXvfsfELQ/2SY/U4oHq3cHaVfjwe/a
Rxazk4LQM7rUoQIwBPFQE/W/nyH69D/ANVCDuEvMZYfZsG706O/NZn6K/O9JEJ4C9f3vf9u/6Ll+
hhvXc1Chn3chhqVyoSmCLhLloSx+0R39QR77s9/50whAar/vq5SRXmmKVTubj0N4ldukFA3fY+M+
7CwG83trQGncXg3sid2UnFLvVP0yefcHIe7P3sGnCQFs8sLlHuQ3pI8y47C3pww/SLVGSXalhgDX
BQGTxc1IhEKM07lhr8psdpn8ui0PSF1HqAq+bf7/9frF5YP4XXsxwggWawbjh8jYWsPjHP+iv2j/
Re6VEJ8al56b499gvzpgvl9UxOvSjcOXuEMacc/hGXNIfqAAIsUjXeZM/fP4a5XCqLdW5tzcF+wo
cyRXFSY19oK1xCo94ltIc46/5758EaHcOG63kbO8isp+HRkvEoV4IfyboHgeyn45hfE6y56q2VsO
GjdcuW+aazU95W21AmwU4Ii12ps6SZYZUJGaRnOlboV/5bOasqYtS/ca519VfdFmR3sNtg05QiOG
Mlb3JG9AfyHdKF9AhaQKN9tV2yMaMleoQLrMo3jEJm+0XyIWyhHH0Vhkl07CUhnN4kIZqLqSquJN
RxSLGqEuAI20xRka+cfWHfeGRNF/IXWs/fQ6MNeYWOWMXbE6RcW+mdTSoUVo04cYRbZLYHBpjgVF
i5ne2stSL2C54VEtpsekLVZ1F+29wAey9eIJgpEOdk9yKo2H6qqk0UbWUhy+zeP3vAgPJXafKkJF
jZcRTostts5wHcCrLgg2YFB2Pc/xqY5j9mSqd/bWwUp4YrJVOOIDHzA1hlu1CR0L3JTHB44BdnxJ
pH3Mi++iqHapP63S7uLxvyqjh7ieX/RACeTiHnStNQfPZRmz72DWa/KHXh9tfUQuCt1JJZtgeheZ
tZ7M5M5rP4Loq7SjVTlAj8s82h8JJy69qG1zOeY7o7xrvXI1i/L70OS71pg5ub148oCcHNNre50J
sYZqwnFeLsEqLXo3u52xlA+4jup+3AyFoo2UXmN7+xExHkbpi4+8IEoLQnOfNW3i7mKyhKTozQnN
JO+QWadoPrbUkPUUPjrGlympD0H+4UV4a51sNYpqPeEu6IbgJCNx1YbiPRb0IZBvBOaH0QscyORq
NQ7c2pKk9S8J7i3wYl25CaBs5Jm8TTzzF9OQvxjpiE87S6WTnhtHDdQePb3D+zGMVoaPkCTCIzf/
SufwFyv6ZzA3uNbcBiU0HFr9mJEz7DTXAebWv98u/mI48pnPHcw5RxXqqUNh7pKQxLxx+tUp8s+3
3c9AXC+0Ykl/dziMzbHr79kHfvHCfzHjsj+t/24giiH36Jd3QCJ6NYMGgyJH2nFu/mqTu5xz/2SL
+YzIdbw8bfTs8MHi5yh1S4igS9PsKgFcEiePkbmdcp/VJl4G0v/FyP6vPuZPq30+W6Y3XX6tOnoT
3qU+xNkHCODvP+e/umifhlW+jqJs7vicQ8ckivww2i02VCh0w7e//wE/Lv+fXTP7j/tgolr0tI5g
H3Sny3q9j+v4pEv5boW06snmjVlfW+ur148cctNTpp79moPJJQoP2x2spVVXgg8Lp50uOdeaxXvg
ZvsW1yUjvE3dW+skSQ85NfUv3vFffMqfswRMdwpNVY4MHPEZuhHDBbe4HtJ7Hb0M5XM4trDWwpcZ
MJcE/RFoyD6eAdisXRgD2q4Sg2eDJckvTAZLb7nxNYEC//fv7fKh/8nF/FES/K6oaFRigZfz6Sii
PmQTmegS/v0rO5dP/E9e+ocG/ncvXXEatjrJndDmyW3mTNsqC9dBO+xtd9oWmNMMq1w0RbqCXA/r
ByZHXjwF2IQsWtthvvOTYZm4r1aCnrIQV8ycFipCmZosC+89TFi59X11wZXQ3LQsig1CQU18wgNE
qLABqmUCdlN61/jtWkQvWr1pp1zjktuVk34qpnGnER2n8a1gpJ+Ts9oFr0rJZRNs8xgAxDy+y1He
ERtNr0D84qr81ePxaSWfdBCFFUz+g5UWtELS5QgxmLQ35rm/qdj//Q/Zf82//oM/fy3KqY7DqP30
x38d46910RTf2/+4fNv/fNkfv+lfp7ce+3vx+Wv+8C288m8/efXWvv3hD7jL4nY6dx/1dIcrPW1/
vHz4UVy+8v/1L//t48erPEzlx3/+42vR5e3l1aBo5v/47a/23zAjXOiz//771//tL09vGd+3z78V
+f/6ryb++L++6eOtafl+af3TtAIhbN+HiWpfTljDx+VvAueftilt00fsatpCXs4zeVG30X/+w/mn
65sgXv1AepYUzkXL0xTd5a8My/xnYDrSJJTcDmzPRqjw3+/u9udD8PMj4Wr89ud/y7vstojzFm+F
+DR7dl3bdizBC/me8H3f/ix8yoRl5k6VuEeZiKkBymgEdQczcarRjDJ2g/wmIM8OVLf53C66uBMt
fJrBlktlIdhcR2bqGVe26nvm7y3KLPrBfkgoj5x6Ii4bF5e24QNBvRCiTCLyIqneo7lpopW2m/A9
USSwL4amcfBqFmN2oatldeXtfTEgup/XLTwN47ULCrN895hd1Wsy72x7McTRhTgw+RR2I53q6D6d
O4UR37cF0yvXZxa7vPz+8y62ui59KBivmQvDBapqQ/s3cv8+9FXypC75Te/l4OXFfOxbbWWHcCxS
TrCQqI37JNCgHTJotOcuSEqVrCV6Wb7GEUFIgpZp18CL8qE3M4BSiekW4Cit3IUOVqJTOEIU6Yx7
R3QcE+JxxOdrVublW3TsTtmhToPcJJclSXBpKiOS9svgJUNx5m3yX9wqJU9Uy4oxsdQ1JW9t8+3P
Q+uXPhAnL5T3qo2Cl64xAHVrt+zjGnu058C+87pER5wg9dB9CDyiBQVobgG9EiUJX3vPFYKwSjYi
c20aiRmu6f7q8SywTFbvUdUCfBGT1OVRDamlt308K+tLVzvhl0qmGvSc2ch21wLHbTCIjk6zUaZj
8tzaeUYTlz9gPrPd5OB64TTs4wEm1VOWTelwY8xzknyQDWLK42w1OZrkWhTjVjdcupfKiAfjflDS
rd5zR1pwppM0h9tb8EkeBm8Om8XQlUm2Id1kUAyKVPUUhUWU7dNewIUpdGnoTaS1rTkrF7GTPwur
A6QlTKd0To5ZTd1HGpd81jnkDv1NmHUDKaaTMnnjOkfzuYnc9scH25j0VtLS9+RTh4CfZpBXZWnz
Usuwc0FP5BM3mqbop8LUrsl4PUvK2b5hZhBEu9xWAZqAKfCCbRi3EceziGluurB4yrND6sNrJRo5
asSqsKM0ug2blIvX5wUCbOQg8Gja0QtuJnqq+UGHgeo5yHnudWxCV/xi9hdYmx3kabDrUlfgPTZ0
ywPlJ0a7dysHjX40Gfy2vZ/w83o+7fau9B2ch3lD7bEyiP/7AuQduHMu+2BjlcKPjmYxFPaWoMyo
3EXO0FvXg0Y0sbXamY8ZOx3/jOMym59QlbXy22RizR5r6ejjzzedNzO3b+cKqK9eNPLvAEVn88nv
bMBNQ8p8TroYzs7KMvkUTI4VBsgpIk2XPXNLLlxvzt2H9eOODO1uyA+z8lT1UtQ6Gc9TnsZqDfFS
G7vcGyb3itigwXhtdBR/K1J4OOCEQpnc5WGqRLTonJh+8MLNmaYeQqPnJfhRtrOfqr4EbG8aDBmj
UkBILIUeF8KK9Ujr1p5o8KpJpDCydWgyRh8KZrKocrxwX7hxMj/9/E31SEP23EktqvcSUDL3v2u1
5lUxteY6C5PGfO2hI9vXluEMwxakJpeKcwS/u6KblR0SwNgIY3KpxDYIJRfMn2RrPo8tTd46DMDc
OabbHHIlbX3w4hSGklfkrER+GUbdPg47wYFYtAXNzlS2wUMR1vkFWNqjkKpC0Z9R3kCtaTIX53Pr
ONx4ljV7XJ1mCiFgcKj3KRJG5CzbuWNB3hhqtngC45K7qDN0qXjwe71VDCWLRdIZM6f1ofs2l3YR
3cVVkcxXXW9ip617u2p2Aef8BSy6SmwH0EV0oFMeyKMVzEZ1N8kwjt66WUTWlmi+UPEzbestjMuU
Vlek63w8pwm/1T4fC+5lY8xYR+UQTDw8+EQ9cUV5nRRXOGKinNceLtybnH6RTvFUTxYLsTVVRvTE
oG50NxwU8vHUeyqBA9UbHpz+xSy7MLxN6r7rrx2feMABopnN7C4FX9ejNcya/NIydq0MKKI2nGvm
ysLdxl3K59Mb7kh9PdoOEhPDGwXqgQn94GLQglUg9lr+GaZGzPo+icmutk0TgojhlnQD2jZNQ8s6
lgb+DIRwP7+8mgYJuPLH8zXVRL0erEGl6T3pa617+PnctSyA085TVgx0DoNMcM7LyqM5IJx2fkwq
myZBmZZtd5rGWpvnLs0ht2qhKnFdNDGvxwqCTEIvlGqRCq/KIOYpDX3cfcYKAXvvn4MuCLsXiiYv
u5mRHOijOfj0Hi0GRD4tLCFjtYtk73u4kryKz+fnw9/rsmfrK368YjWX3Jg//71py964n9jV2VI1
zmmK3AJsV1y4ury2kLdFx5/LVfpj40sDX89gNS+PSdgrtuDR5VAybQAQXx7oUZOkQwO68aoW5BF0
PxDNv6vl/qQ6sn8c5f/PUQL2IZNjnAye4wS+Y5mfkf75HKo00YCZokbFYhuZQ6kf05B4ljti4Ov5
qpDOBUkLxhY4cqq5NaKI8EpnAY9HPsVmXYsVhBkdr0kEwy9ogPNFJMTYMa2XlXbZOUjByDxig70C
aWKZBHCh6wHCxTypjtjyWrbde2lLZE5G0mY0MjokCYD70/iKu2e+lwWrWNJ73wDh4Qpw0lMsgmw9
BUUFHkvfjfH87PQXMhEr7ZLbv2Wq4izz1jlZRfElnS8acdeAKmptbB1tCsRRPEnL0dMk0l7aWn7V
ntLKOHcltYFmUNPgQWvbyVlmYXA2x8Q/ig7CaRbArCld2UP2mfSV5QSbYe5A4ncx5ekuMa1mXOOd
u1PKw44MdYOpIBwqJx/VMreHHM2R7s903fZz1u/z3H11y+EJ9dEIkAOoCdFJdxYAKMPxvQWCLM6r
rktb0UXVZkpYmJHlNh+O5ZFLOoRO7K4Gew5vU5X37VfTK5zkFNFFbZY/SxYr9P32PiurU52Dep5c
Z5eP6XH0vFsPBWQojCO90pvQRDwYC6PaluX03tX64I6IBeMAquUYvDW5W58rXCpbp5bxSiSDXDgd
fJpQMJCMJpqp/LhyYSEOMquBvCDbXPVC30Z9fW/MMYje4puY6PuGldcs2lQ81BEKK4sC3B0ipqLh
FRLrW0OhNHPT7sq2YKGPffI1Ekj9KnD8aYKIJ6jp+jbViY0JMCZxVZP2bsNxenUN9x67a3MovZ7I
uXD2lxSj4kl3zYePxnx2pb+ewgtrOHWe/KD5bjYpypio+xaG9aMtOrqMwiihNQ7fbTWfXQ+tmgI2
IuYM3Gywpu+p7suYgtCYnr2WcW1Zou2o9Hw1OLO9Sqqqb9dGAPlu2/TsXMuhsowFD/TJUv7WTNCG
OeY34dr9NTUIBN4kgbXXDkes65tMJscIHPIiadS88lr4kZlDckTjeW+JtD7mtDxXWtw7Wj1PA1cJ
6KICy0wc+5oEO9JRMmdpGkQq0ezvWAkHWcXvzFXsmJu8LshpacTcbKummNnZpUtRR2JLq66Lyhgh
m4Kg8G7SWoEbIs0gvkaT1EDDtlj3V7GyLFAtLNVrI9PJN3r7yHvq0GnjgRLvwjNlZta+ekmWHLNw
BkXsq9ZVvzjeX46lv2t6+K5j2rAdBT+Ubr3lfLYwdmVr0JlO1KYWbh5DUKbC4SxHi+qx7E2H0IPE
VsOj7RdOfzeqnlmvTpu4fUiasq5u6tadxtdfLZ+f35PFmyLDwzVd05eUcfz97xoyveHj6WjdZJvx
ZtSmNCQwqCxrIJEGma7PXpHm3tKcx/HDZem0bZoT0tSbgvrAfk6mbCy/u04dhEdz9imowkazGUxe
o71NF1fAJguhwWV1VdoEhBgSpHcEqalqaGW+6bjs8sFlS//7X+vTgJBLzcX2XJMXsB2HcItPg8K2
5qRAIFIBiLuj+nI9o3xpMKe628ov2Sjbviybq8LTsf1sdT5LfGKbnJDGpmY77xjZ3iR+UE5XU8TW
syWVmCRF/AHsob94pzQX/nhTuA4RMp5tebQZnODzTVFHozCVq4ptVmDOW7eRwWmo8Nk5X4yA6Ohl
nLhNi6JhhhrWxH6fchP3ZnNWQaroSPXSOjQZuBfeHuvStkldYLQ6tYtNCwutIGoy4oyYdBeioK0d
u3r/+9/gE7eCa+1Lyf+kR2+Ai/6Z6KBCyf4X18a2nNI+fyjKcRb3UpucI4G28nkbU0XZnVHu6LVE
lKTXbiXiAHl45SHdbquBL5pTjn7npjfq6FCS7kHmyI/PIqu5WTajDiXCiX70zbWRaF0/RNqjIK+V
NWe/iIimZvjjTMV3fYm8IBCma4vA8s3PLImmHae264xwH8rcTydQ01bRW+SymSmIQGJ+vP4O2Zty
r7jyg4e2wAp5eobE45kNPN9hZyI0AhS/SEnkHmwRjY8/n+467zr7xgiTmviZuQ54CSer32Eux+WJ
W86/l8Kqqn04VuJFs4xhGsg1F0jPotd7WxhIUWXQ8SO0Mi11PyZ93Z4KbbVEhEuJRjboZfkau5ZF
EkNU6m71872AeDPqNQdwDuz8ny+cHYMAHJ5Mw3l2g1GeGnMOPUQdl7cV+4Hb32m7zUpURpQxaz/i
dLSanQCJzACptD0bqgghRHkDjxSrguzv1OjwbJtzxLvxPKdgeqZcYXxPEG2BVOGf8X2HwdVb/nw7
WruTenRbcug3qc4QoqvAvVzROWa1BNuf/Qg3irgAyhDQU7X0UHmEskIsoybTKZ7cshn1nWeMnAbM
nPaWt3Zc+lLfpU0X+X2WOad0jwnwsCYbxUO0bbYGHIjOxzehI8HH9PMjm2vJzoMYN7OOHrpnm9Hu
2AZXQYIc9arvDTU8ZNWoHquy4r3RvubLc85d9k1UWUGN5GcecW3l8eh6T9yf/nxMezNOXwHamdV7
LWe4gsy1P8ow9/Jbqw1dpuCm8cypLgj2pkOfZFPJkpvFDCJ+hGf5QXtwIPABLxQNK6tva/77NA8s
005UctM1MdF+R9VVCrxoGye8m87q+KVAZVyWWeio0SGaQ+tbq80+2wZiYFDpolgvGcJc3LsL4YFE
Zzrc+yTBVk313trcHne0bYJpl4nIo7xnGsuv5k/AnzdZHk3Zbtat2YMQc0ka6XkwmL0iHG04dHoh
EPIkH0Nn48WdH9+H0LamTWRyjjhWsioMIl7KKHGf7WQg3aMJOfBsRBIgrTIIbAFTrtpL1wM1k0BB
8yUtfHdv5Qmqvdm270mbq6iPZsmxBqJkqKSHGjpaASGTJNYo8lsoo+ssEB+hbUSQiEW0HkpCcBnd
e8u5RFuUayM6ZPFUXtsz0S6tHfLRaEkfjaEMFZ7TcioA634bKxu2iHSacO8ClVunQa1OTux9zFQQ
QNjrdt1boN37Qb4XiTFdp1Xj38/h2O3qIRivKsdVuLmhKhqxHy6DFLeBi1trTWU2n8g7iTZV43Xn
kjDepWn+IHwbBSpMfxLe0XJiRlMKHeZQduuRF7tKc/TXbdCZnF5nJC8oIaLXJgEA7MVIOYWV2ut8
kjUIvjkCw+CW8tnuY/NdJiPKPNMLliY+hA2hwNGxHC5o0Ara6iRGuU0sHuUF+P/8qZPTtHeq6kFz
0gA3WUc5uO8qOXSs6ofCcMSmV4061WwLTCRVtuKuk3CIQntTj0l4Aa50r0PbxVDwJv+sKiN5lnOE
z8J2rYvQuOqWamLM1ImOzCirmCCiGiCNmmBQ28YYr7SVjOtoTiMcKPmAqgNy1KV4Ao9YW2ozk/Mt
VgJNC9xMnDoswugWauq/K8NOuo2YyuZstHa0R7UI+TcdkXf09pcqK8IbPyrtTSAYObHcXhdGfMuI
Er1kn8PETybOb14s53vAZvnGnOZeraICW8eC9gDcuE5Rusbi0dS+uZwiNL0CHuD7PDC9MQYrfeyK
8cNU6chZQ+7ixM/fLEaQ+K081fr3TG4iezkp54v2+nDnWBgTkAix2nCdG5wSYwZVuRlu58TikELr
cMEByWY+yZRvTckwb7upaN11R9lWr6YROxZaWuDgZBKoB6xwnG9sPQcbYkHEvuOvaAjh84scFInd
hYEyxKxvc+Ny/hKUPP0c1TuLlsurQ1zoyrGyYAdx44MmeIguz3GXyqumY24g77UNabwWWiaPUoGz
LfuqhWOZJF8So/PKxZTa+UEqdMPG2L1lbS7ILir8bU7W+4oDm19xMO2YPngsUjlw6QxpegzmYi6U
ufL82jsXboBRjslGd0fhEi4roioWxFoH69DzQVDmyBI+rG4Ivw2xPCckp37LEm+8dUpMZkVnjc9d
H+YGM9UhWBeWM5RfOlPD85oDfx0MQefi4xkTJMKQBAsx2AfwG3cqASmpohpRiqZf0UXeDZiTHC9L
h7ufqaBhLo26RHBUG5WzCelDbyc0y3s/NfRJlJw+W8+YnxkbOUsmR+a67r350emYHLswZ3i60cmA
OpJwNA34Ra6i82+Uwc5z54GoGgc2FpYDB1YsKVj8Jazf6nsWkpzSBtJdWVZVX2Wh+yTjStwKKpIU
NcJCkiG1DtN6wHqp4e16aNMrMd3DSlcv1G0IpGOSNSZtIczi2HirmITQcZ7C22gyb2WlLwlSXb1P
hrLdZ01r0WTPL5co7JdNPgf9MrV1s+198v/Kqb+fdBqdRet++P00sh71wd5RzrQT0xjsVHfJTmAX
85Y6ScdX7cGgpVV5PcSxvADxrTe3smabhMShX+Y6RD/m9uGDEDOrvXORUrdDZj9VzmydwsrsH0mJ
qh8Dduq7TIQX8rwYilPUgxGWoCe+1qDttzImLMK5uBIH7eltaQXDMXc51/tOIZZO3E9fRu0goB87
FyfM5PgPduSGG6XImplZTqiywuQ1CNv5y1xiBRBYbNN1UFkOd1QQxM+5ZBTN8YilsKU7XsxGsZfN
YG78vBzuAc4f/VgQFIJB8DYYNWBPpFVbRIpk5BiduHHGAGdaH5Xb3o7R3c61118nsRM86ZjzcFA3
ZIUldbQxE0d87VI/J+u9KL5B6fUPXlUXhGPZY72pPUj+pdnFJwjeEjPe5KMxNtplavTVQsRR3y7m
IW2XoczestrMkEAlE1wjFRjXBsLthe5TdeEUJ1s7GrKtGYycv8eyP3W0uWgERcExD6Pwi2yR5o8m
V6SDj/dCMtBF6BvN2wvr4hX9ke4xgGgP6bw5IF8THTEWWep9HVL7FHfI1fLJFHu45Mgr3LoI2iXl
JSkVXRetQDoTs+HpPtlYSWa9OWFIXacMd50OtgGgNIQBRuJT15gLEi3EgNnAuLSMou5GC4xm1VQV
5zT1ggnkbxWHHD90u9Fj6N97XgQ9t4Sapwq5VVQzX8DmrB366+t0Qt03+ON83VqXJE4LDryds7Cz
TZZndsdmR19+WrlZW1xratFFJ0IcjJbONmw6YJ5Eugky5IYySrzl6MzU0a0FM9Ztki3X6WRgzX2w
dEkTTyV2czLKmNkj+peNYZgYghJOQ9usa1+cpuu2nSebPafDYJ0HaMrcjIaijsqXkSUGZP40r2LH
xRnntk5zZWXjqzN67pGa4oSFNryZwsHYVK69Ly+au6zyKJ0pP+HIE3nQ0nB94yQTULclJ0Vxhld7
KBg3mOS/NBzjCcPEQFJJbyUgrrxUhUpPNBnxeNpueiz6xjhxX17g9y3WptaFmQK0iECfwY7zRVIM
zXcmnfnW96aZ0XConIV2+vF5EtZXJ0zML25mECinX8HVil030mHBm1yXj12aDKCJ+z6CRu7kb1p3
+Y7a1T9LXbgPOoBSb2Hf2ORVGi5Cb+REEBXDTSZBZVajH39VZehsA2V1K4TPTCOSyU83wDvUno0x
P2nMmmT/hHRqRcb+FHUnGocmmReZe3CEbk6pI6ODn4YY5dre2rhel2LHHuvgvg+aetolfR8fTRnK
W15LX4kEyKwbuy8Gc65lTlueYsJ1rox2ANBdmTlUXScYKS+xjO9r2VvbKc7UOulkDKDLrU6lbHDT
VdVLLD1W6IoOYgu6bVlWgXmLAMY8NwU6daOqs5taWz3sZU3+BVXQ/ybszJrbxrE2/ItYRQIkAN5a
lmTJS2xndd+wJukO933nr/8eiv1Vx05VfDFTGY8XigSBc97zLkcZFfIzm81yD9WJnXkIX5zB4FnZ
4jBGkNlfysAvh6obMluvCIsqEDa3tJFtHeQHMawZp96AngbmCvxjZrcH4oaghTIBhLOfVNSeiVk+
wjHLfziqsV6K3OYDFLl/GzhB/En6NcT8lca1Sxw6hGLAlbtn8PctIBXl2HtD8ZcPxHA/evVwt2Dq
dw1+VRx0S15YnZGwjEYSOdWObBZ7TzyaIqTGhA02/ECNCNnuq7yi9qNT/lyLILvPp4y1kk4WYRQm
bx+8FLaQChKPc3g8Dy5YpFWXrFMdfxi9uSKCi0l/Fqr8WyEij2KbugGLRTDcmEA2nCM+zBqVBHpV
SKb+IG7VHKHnWmDWZV1279FLfWEi255tSxbXVOn6e20Zkk+ywHsYooQhuhW3iFBN9mK5kQh4HSBh
FZHtg8Mi7Fk8LrieJNYaVR6DrRI3iYW1MA/4HkzHIkBOp0Zj7po+XtgtBfBeTnqzMG2D4BbBgq1l
cysyBlYicwEroRvcks/lX89t8cMOpHxWhWu3B7MG23khdsz+WIZMbRcTfXZyk50T23Kug2bxDmbR
A4llVcrIGrL8uKTf8OWJDj5m5rchm1iByq3orjvR8Qzl4H/OxcCkLF6NO3j9ujNG6c5ea5uZ4EIC
8OMC/vUpFdr66DPW2TGHgimX9ZGLyq6fPwxeOdzZUbNKvNKqf1lSd0EiV3OI6iRDvUa1V0m7O7tR
WUfPaU8yCjYVhAPn7Zc5ts1RxVpcj130d1WH3eeMiJX/qX7wrzF5iHZJjheFTlV80mNu7S3aboI9
A7Smg+77a1dXjEOWTOGYRiDoOXLNnO7DFOWel1b+9HlW5EXuW2lz9olYAZ/kA6v22W8149N+iBrx
obEy9PdWZaFQtycpGXaHRc2OOo0JV+/FaUzSDr4bxcPoajpwOwQufBzTpbYP1YDP+6GMDHS9PqpD
OO2BJnV4XBLp36SAED49D9Ly686NZbvraZKyTz1QToBnwIqdLuNEsFAsRUvxnyaJOUBoWVd8G82O
/ckKnfKzI9oE4ozVWMXnesJ3GdKPi9NfMdmm+pKPpB+3g0tPXfuIJZ4bvwRSaZaA9FPQE+6AxFC2
Ptr94p9w80VZE8suUh+sOvJR06SALicN1fFvwU3aN+2AWrhsvNi+DeXETfOLmusNWSriKGA+FA9d
bvSKFqWK9JSqZh6L+38HdGQXGRhTlzhBdy5locrjGMVh8bGbgDE/WG3P1fgXuKjIJ/6tw0nRYUTJ
ZH3o2y4DFZ5kiN05uSiSDb0uCsz6nRn8g+O7e/EXgxIsnvP1WV5QmMy0RLhNxqkrbnKRTd+aknr9
59Sv+NFygVemDHbDvwjJ5EVUclbD6JmQN83VYtbCOmC8Osuzb+pBfZBDCbjlpyE4XlYLLMp3ub7M
UrpEWbdqZPr6sVpslPzGqVZL+jEWBBMEVl989uoqXk5wzCUWZjqOp8/oFbhb3eURbU+9U5o7RM40
UoN1mA/UlME/4DP5CehcnNjz/4ZpKpMHvF2wpoopbEgqndqe7xQDsWc4uc9t/U8eARxVlNBTezdR
DFo3MvRxCGGssnDcJxG/rYxt1kMJScj75sz9mBDBUlh86c+Y8BtR0gqgao8+HAheoqF0/TeM38ap
SqsHNTyx77Ky7ZBT7D7MsmY4+kM1Eg7VDEG1q82SE/roAjjcc6a3P2Jd18tNmsR4c7T8ieocFF7K
bJ6a2YZT4IM7wljJ0BR9gPwY2DcNu1B0HOEhte98CGles1T5FL7B+NjYDlMEW+m3xLuW8ecwFTEV
BZtmul8cJykIMMuS5K6f0rx98TOTU3psY42NR9N4FXwTgJqVISEpdaAXyKIs76dZ2P2Xmo8DcygU
MctbJQbMu9Amh4znotGcH9CerNwJK5NsVfTFC0Gky4Vj4Om2UqdsDB33QV6YaG1K6O2/S9nKFUP7
jZPi+rBy0Fl62sQugRRZOPxTRXQLz/DU8HkpB7cfzvmQ1wlIbQnLaBgymCS2mZmVlO0IPSYMwpFB
hMpzRh4eRARoBXKxZj6sR3lETMbIcyVVe73aHljXfXQY6dU/Gjey+3u7aGkGykBmDTX8OnFRAfZT
hPDOpC3+lRptlR9cVcb5baXsFTduGtf8lTLHa1DKCMK+3dFwz32KaaywwhwWdlWMamXuFT1f6leC
/22WJVx4PQhmAdor+HekTdm+hD4sgL2By9f/Y5nSqj55viJxNGcRQAFkU7JOEMAi9IlZEEMj5MhD
iIl/S7I3l98zB1SG12nbzglpPNZKtBkYGBBpNwKX4LoE6cWFBsba7HzGhac+lOuXLldNSA/PvUyh
hiKcmpGEH72ocMWDqLRF7k7WcVe3hyWJLuJGV41iOBV6lIinttcYFSzzIKYbdCm9xmv2wgdKFdGU
LzBtsnwmvz63kDbjPcPnTWMGtMdkBHCEfXCZoE4JG8tjzF5CtO42m9toO2z67IZt20AMowD38W1h
xG3F/8gqgBhYLLNDcp2RAkgi00i2JoIbxiWedkWTwPfg/3dSFlQ/toyE15ma7/bcn1xr7mSqg/Wx
yYRDmygbWtgPHVFx/gcZjX7xMb9w6VRD9XC2YWqW+4pRnjpCj0zblz72+pU5VGSUhVewDCkYrnp6
HP7XLBhoHN0L225uEsY+hMzwk0igePg1KC7ftM3vCgY07q7JxtacwjAnY+cKf+ScvmXxog5TvBIZ
U4rqu8XMKGqttI2uojCjndvIT4u31Pxhiy2ZWWanyvzFAHCJJ3zU+HDRdh8tZoJ8V1biPfHS95Xg
WXcVzntfRDhH9nkapOPdg5u6+a2baQMhxu5nsPRJBGwRVArrT8xZoMxw7STCXXaNrGVyduseHCOy
KqCJXAmrPuRVIuDA9wxjbqawI8mjs3Sd3W/L3yQRkwHl53olQcaVFf4t8t5dnnlhuuzI+HDWV24Z
Vz4Z69bcPo2KUd0VvSp4RUleDg5RVhSO5fcyzEn+scpmoFMSoi9hNsp44WrntFoJkTC+3Oajb+fj
cyrDOL+PXAs64+X17EB0yw9p2ztfUtuK9fcgItrtacwrRzxHqGZoskMXAIbIlGIidSuucDCuU97P
3SytRSLq1fOAe/JqWMLNjZeb3ueEIAhsLs11VYg+PoXeutbwEBHlLRkxc//UQyG8asoJywdYUeS2
5nJOkEsIJQUJwCuboPVJlKULSdkfpKI97rUPVFzIGlSN3WDdZP2J6O2eUMbrbUa5SAqIJ6YtfU1i
D2P9h+3rG8NXJ7jLxiBcsRN+bE0/9Df4cbjkXieVJ8iYlL61PMKEhsHlMz2H75aGqvrGNDVxPnEY
88S234drPYcAZLTAvDRyHqLbpClC6ykJWjc+Fz791R4K0zpqGlyeB5GALhajLJVuOkWLYuuRJqzK
U5LAPUKdncH88Rda/BfH9aFn+l2/BJ/9RoQdBJcwvK9zbElVHCeQjB0fYf5Gc62UpENsM+BK+k0C
MbF4WEll6wddvvjG9subwmOSfbbjIB7phRvRYTS8Hh1l1qQheYJBsppKzcNXtgjjn/59Zy8z3+3f
0FLYDCMoxOJgOjHln3k2dXAQAlrpPqxG3zpvG23WpUQKdnqsUFe6ZtxjPWP1t20DanKdFhkze4ae
mbgt6QzM1XCZeWX2TMs8wvUgcXurPYztrnxvBrkrJS0ZbRiK2SCYTptQD+x05Qh6BtF65DcupVhp
uGEpFOXcEAy3XtWizLmaL8y6QZfcUJ1ofjpxFw5F4bnrAQmBuDuF9kIUJtsWEPI5sWx2WWVGCHkz
Nz+/lTZD8o+mgMpMwNa63cOA5VdsL3FXjpaBOK47RVTlwrnpZ+yM56EiroThgCgbhfMYFVTwlU6A
I3qjpoFPL3yI3s7bes+IFOm8V3qmf9zIo8GCa/O9IilRdnvPNizp3MSKO+FlM3cCl5rUPiaVhVUZ
WaqXUxM0hVe9Nm3HsRXE7HjbzRnzlBcFBSMXB/GMtTjOKfSUIYAwd5VYGU/2nTry9wrMdz1Pw1Hx
pUdP/4ae0pVAZk5SZud5LT5gcAZsEG6e5hHgr9Owv0vmIkQ6D4Qq/qQMoTmpJ8SzwIVVToWS9hCq
sJAziIeVV3Pb/nyF+rVIyiif5SNcRyPCUL7nvhVI2k2ZKqlkc944uRMQTH8Cs5I9Jitppc6J4zVP
ZSgjEplh+8vTMtPmHxEsOOTlJMSab+VA1vbr9gnztSG/TOThQaf+klyvPOhoj7Eip9w0xdF47Cw7
mw/hIjpxU8J0ca5oq2VxhN2zTlGVnR7hMs9MgEt4ceeSUDmfd1nweAag1Oi6VDYuyAii+rI+2G2R
zkhoFadGNiV0iOlYtZ+TvApYzHXmYi0HGD0c28r0xXMSUjNDe3DhR8VOC3+DABOf9TQj1UohaZcG
QZWlA8IR1cR7EhsytPduq9gm3I1WvxW0s+ezALf9o+qCdTvdRupT3nOub7TSwjGE9PWOH48Ih8Ol
vYbbW9dHYaOR/MJwjt+9cVtrcCqqMLJBaRDikpVaXyoLQ83H192CFw4OEl+PXb/CDw+MZn6Hjeq8
Xa++C3ME6Bqal+uQ07myfX6hU2V5g3CFzQDKHVkAOHhP7eA/ZjKsnjCE73ALQ+eqyXYp/xcJk+Is
lCVigGJJIN73cajg3+1SH33IEdUIwpY/L1bx++UheLGNjyzJlq59keX9cnlj52Rjaox/lnks9xwD
dnFrRoEXibYoCA8zFTvkKEGa8VUryd1qUD7oq0xhsbWfm8Dz70I39MUdyVrVdIJzEkSnttAOSjkA
f6n2jB9HHMeKKueXZiTWKXIO4mW5W4Qc3UPYBZn+NKcBA9R3Ppt4RaTSxrBJYOkHr85oZyVGvL71
0Eedqu+66ZDGA51u4vhGnYkJIQaxcKs5uqntEN7d9QYE+ba1ckM4PsOjRccubkasyGiNUd4i91NT
pJ8tt+i/IdbvkPoP7Kw3yk3Isd26vWGZmuSzA8kc3bpfqfEBd36s0t75VK/zQ9ZPpW2JAMqFMijk
747teN112oTjAStPlvqSeDgi5U2Q2NcMI5L6ZetNGChN0fOQrDWsF1ZO8L8kW5IQr540s5xox8Td
Vzf5HDuKYMqJrYSDlbM9ughZNC7a/8wwE8D+9EBwwd0cN3DOt8IyqthAngc8HusbZ1mWBiZO74Rf
K3z72w9oCQYsQ12LY/DPn91ZdY//Mbv57I4jbMh7vrm8Tm/NkLvFlA4jaewRLxSeNLV9TYTejFWs
63XYNTHghDcSXPhWDggDTvntIHBQnEtNmMyfL+e3J6EMtDCbhcWLo/23GVW6b/0aXzCB5KO3yy9S
Smz8rMxd4bsLshRlXRKd0jyxmJrGUPp2f76AN/xR7ofyHRcBICeDsD3vcr9+eXs7XbUpyhPciWcd
qm8zVqzgN8QQWA2uV9EAVTaoq5dFwJYh38TLu/ttscdJZFvnBWPp8l2m5WtSKxelIS+yStdj2rj+
20iBJEdgp50mPm6aKIxnWAiAtbToUVKujKVLO+1UeRf+CIp5zK/qpVvqn+gx2+VOIKqjhX7nTr3e
59aLsh1fOysf1Uc/+Ta5prPmOKECjY8NbX33A9CuaP6uo5GjuScSIzyGDWKNnfQCYT8CfuvkBhts
WdzRedrEHVaCKOOtq20uIMs71/fbytbCgyjpeog9jRCXY+SXJ+kMDmHYU5ge7dx320+dLpYWVVxZ
MOzQoYe/HuQ70X7yZunFDjS0zuinmlpkBuWYdJ++c8PE680TpEujcNU2LteGTdR339RZTeLYgN9l
cWICrc1n22JYg1xwmQHOL1wzxsX+8Fy4zGsZclz4bzEiAPcmWmjv/o7jUH5pL9hm5tTotik4R7fC
mMdBjHXLKHycgaTjxT6m8Drb+zajCiJPfUXRtzq9hqQ1u++8M68l1evnMmQNSIS4Liik95s4BCmT
koywTzXnNrK3uBs0M9axUee2AcP6HAw+TMV3Hu9v9FHj2L6E0cv7Cn/0NzNxmUSuB5kE4o1FwPpo
eUH1Ygma07MnnahgVlySid2XilM1Wta4qo75dD62o3caorzs4EDNyTFChMN8vhf4bUKUGW9LibES
YaWF8x45fT0d/9truVGG91f4PqAtO5d5W8ZqlYuM+i1EqTWjAdpo03jF1j0WWpEdHdAg59d11rEB
5ksaPcbIWNt3nhbi6t8ug+1E+4IrcByIxas/xS8vRqqZZcjJsU9eArfz1lEhpWs0k357KmdoIs9N
yYjvW1sQue5cOTWvyRmIjEVUob2CyXbh2yYw+kp0VxcuehUPPs+5Mxfge4W/rThYYJ6TMAmwCjy3
UhrLoqjpnAoT+VRj6/cml0kDpA3qhMLuVX1AB86Y3rYCEPyNYtk0FUB94yf8BZgsyj71vEQwsf1Z
Xpmy7qpHcAAlPnL/tXVMgPrKH3VZjI/chF48QmBtyAO/XGdYTfzV0HSMahwUXzA7ZT6FHxHoee1O
ysr+OrmKtrZnky9JZY7d/vM8QdfCk339CEwoGDA4dlAkP+HiQsi6apSbe2cJf3tEHmKnAUaXYes9
Nu5kZZiJw0nbJX3URvdWi0vCxsMMPTRPz5UCEQJQUW7wCArgHKsYZhqNApE65cFOh2XFELPJ2nkZ
vTW+HqinymOnPLqu7dgRxPqID1XP+bRP8Eppjn7qRQ4aWBC5R5aVaNArr4TVRsV86jCMF0SCY1Mi
QNzqE2eyfO9byPQbGrlfD3ZE2+eZO39QyYRhhDXgTAURD8AHvDvm52gqeCRzO7IaLHAUbz/ina2+
8c7DkZNC8bpvBNXONfzubaC1sY0ZXDI5sy5bgunJj9h3thfPh7YNyZjfON7FOPMaM3Xg92w/u+k1
tjkRoh3mRJzePD5yY1ko26OUymGv3DQdk55YLgBbQfPNL6nUDyCTtcKgPwi78pRmgVPdQGLjrm3k
WsfEDLHGqQ+tY2qWSOydVuXJzy6s7IS1yae/3uaIdR2GJV57qGOzCvaIWz/bUZbFe02sbHwPxlkE
KLRE4h8XzPz1MUZ2ld4yjyv6M/VH3350cia+n8ykiullJMrbw/w0Q0qV1zgmFTaWfh+DrJ2sU4ZL
wAmyk/8E2dPD1X970BjmsxYZ2Vv6RuLOl6/ERmdo75pGt/W9THQjv8i0STURvbHoo/vIp9U4pZiF
AsEv1VwnP1UdM6AqnEmMp3QZVHEf2aoHP9QI/fimIuG9j+t+0B/CKMbQi9EgCb2OrvxuLwovE+sK
mBpyw3VfHxFYW3iDxAUuhYz0C9pUOunmBrpdOHzcZoRKD9xwZbUr+byMUkjyXobsCt/m9V3cpmQg
xqtmJaI6G54XrgkLb8+vK9iJGzE7Audk80aj3X0tTMOrIF2TdO+5D11K39fbNQe2JxhMgYaCY77Z
J5nrVSYeXcCELPG/m95lEmCYOhBD3ukdZH26c6kG/rutvdo+FRpSTiKLJkPcV+BSH4T26BzxHogf
IQhDVSpDltfnQhh3up7qCb+HVbGdA7zw3jwXVhekz1brkI27wLfPjrVVzsMHmaOVuQYVhheiB8f/
4dZFp4+SNjh6gRVRxRPkAQsyYTl2wwIMn2PkqArlztd27zvBzkozlIUrfK9wvfRyoqajKFbRvgpq
kz5nhZiI42U5F6eqyifo1ZOY1BnHxqna0ThB0m9CvNoRqg1Eq5tSPWRNUr2LRP1eskmOJo8T0lW+
dt+WlHHqWiJIEVZjUafEg7Z1NJ66kf3+Ayonke9dW9bYsF0g05pvUUdRwo89kZK3DoneKTF+r3CZ
VMmLMwkMeArJ1wclcDeEhRJm0AavzCFKjwO4umQDNA3GyRgCtBUk+SzQGiREcIqpBd7T/b84yWVa
xcoGaVmMCyT55wt031aUPnASpSQmKGyjAleV1xc4LWKkhRTxeXRDQEdc/q30Ns/HqD/U1hKaJy92
xZNglu7h55b2054tUE3f7Bz6672jNBmN09pTdETcWWQViFrgbbDIyK6xF+/L5Wn7zUz7VX4fjjW6
+L736T5Cz8u4456wu9YQI6qG7MsyOCu8m5aooGY3FvhhztV8HQ6eeNmmrJKZU39IfQeyXVZ4jT65
9iDv7T4LnXvhW/XS7vxQ1tbHOramkc8SI50IQwtcqb1MAGVW2g7+35P3Hgz6evHR91G+SooLmk/b
wBJ+g21QaBqntBu4SRdZiFXHDtvQpvnZztqkDx37OgVHCnasw6UprjaHAzt2Oa/eebi/XY8vHOpE
26ZQtOnR3zzcpHKKsmus8M6Cc948FJEuwjs0BWV6QH5tBzj6eWb4y3Nh0z8NSbSO5ggKT6y/66Jm
YLSyE/BMU03qPVkgC6yPCyC+zUWyrGLf2IkoieedmGBs3RQ2Yr7VSh2ibVl6L0EHR8YWngVvM4fM
sKsHV+h9nLmuhZSxisR5WBwIt6W2dAoDw/jJoXXL+RsqSDs8oHqx4Bo1/ePgIF86dZ5FYKw10eDc
s5uDS3pzgmxoo2j8+e45v70aPg0zuDF6dToS85YcURnVLqpbfHKMfF5INyaa4w7rnyY9OZOKcZPo
/ecWe13nWiR18Knu8C3aFROF192QuwUUcopn9d6Wsp4Zv54pPrAgZA0DXK0uK+r1G5vOntdXUmOu
bGHh/7NFNlfuYC5gJjQDlgLxZ0nffRewv8OnwqoU5hVkBn2S/cQ554a6p+bWQaq7e55M7h76caEg
M7XXcaT++R6q1/sfbwSXajt0S+zItsN78fpih3gamDOl9d2I03XyBYL5oJkYD0VU7kBYU3VXVYrL
2oxOUuKiW/QijPgAXGEAqIvpylbEwwgAF/h3onSx0QhnJCpHB74VUsWLY4CF3etMHE+hm6OcozR7
wMkHZ+MBylZw00MxxKfcD2vidrIxIKXA9RsCxj1fWLuydc491isMjmsIJSePq6vuWilLuN7rhogP
XjnM/4x2nY5Xa3P0T4FzQX+9CLN84W1qgjsJubi+ji4jFkZNGKYRmwbnuy9oaU9zumCftkz+6rq6
NIhGQ9sdRyRY4xp4Y+ko3QVx3mYHZVHc76RfMGUULgb+Q8JLeOWGkWXfEzcBenYl7Lrt77wRBvZu
iQ31FvQPNs8YXvq7x+rv8JHraZpk3gYPt6y38JHAawPuTZEd074rYGIjtIFDB9P1Q5HEbX5F6qFp
z+Yyl918Nyj9BdZx/hA8OyWBlu+oP9/4SazYkcEASWPeQq0D4PrmZNVBH80jBL7j3GgNkwH2FrNb
t11IS7N7QunrpW5X+8XwDhaBCxp3WTMSZkJ2dEu7JLgj8PLskOVmjq5k11nBMWlaFiPzM7nr2iS2
9pPpHH2aiq6isU1s+1hU4Ca70CAHvqnciVkfLDoc/1I7L5tjC9B+aNB4vBdgd6kU/3vrLx+XxQRu
jgxcaeCo1y8SBPVxGnEWOhbpkOOCeznJcoHo+IBueGKsXFhohjYeDhpyzvIyrXmbBurihgS2vsTn
q2oZb0FYE/2eBpQBeynG5aadakUWsJ4pMvy89IkuyhXaCouCkMY7Rcp1DOtO03pGkDiWU5UisPi7
DAs5vHNkvcU3fCB0m4oZ6wrlusCCrz/mGHkMZau5PIdYWC0PqZiW5DTykmJIUTt/+yESz124PqAb
NkE6yLACBXj+8671Zm2xa7FvMIARjotYmv+8OTflGLntlAcuZPKBQiSAr8DkLO4EtB4/SQLeSqSB
8dM27992rY3rtTmcVUsFrmpPlMukn5fdY2JPXfgcWbINb8tujuSn0CyqhLFa5v2+D9TcH4AV2+rF
nRwSXMo8WYZvg05leR3ZIyc47jo62496DBnqrjzDd2qX304VRqLMLjSnhb/i5itW9guiwyCBiQ2H
4RlACwRRd4IjdhE5LfCmz/3zLXZeY2+sZ85vdx2V+Io/Z/srwvTL33NjOuBuwZi7Azuqnt0wkP1d
s9jYdBfEHaa3nAs+Yr66ld1fQctccRcgFMweZjmq7NPUiDn5X930OXFMdIecXBu+FDU18p+QtX3s
16bnnfUp3x5oyM09TjKUHmthgH3g6+uuALcIF0oZUznQEp5Hhy5kxzA1lPtYlqW5UqGdM2sKsdLo
IB5bhThuwFFSGTk8gzYhR0+mXof4B8SNxrzuQiP1Wmdl7CLfRMVymYCHCdYBV9rDgvSujzynug66
sK2uRJ8BpDVq4Pvdbu5QOmG9gfJ4lFmw30i6TZFZ1kmnbZg+/P/xaZPR06/AysdwMoP3zkyVo5iP
/t8WZZRCoc+4EhdEsZ72b3Mfl1ZbLlIIUku6KoJdVZHAfmTYZ33daHi1Ye56VY9u5N6IKk7Ch42d
YM89h65KCUy570e0GFjGQLJ9LGqO02usbLp7pGtVTGhWWZOR4k7Rmj+NpQ9Sq8ks2b/sVS+Qo3fT
BxNDslaE7fdh6V25L73APG2OV+Xlvdy4afHorCv8cnBO7uzNz3Aw2nnPP9HKe5VdvuCOjufSRhVM
+4DyV0zEtDE29+HkUf3RxGwvP+cDlAWcuviKG9D/fhetPULTWbnAq7YlTnuCIjb+41SveeBUj0zV
GWbS7iQomF8ccOWajmrid1Rji+IYCHFAj17bRreHjdDYFUxpvwSmR4+b20FrHjI4DxhiYPwGnlcO
FEQMb6Cx6Muf6WIU0ThMRCsjBHkZIoH8Mu2NSo3vng0A275sjLCNHbYdIFutpVTIDxdVH0WYM158
1PzIZ0Pchpy8vyttk/oPK47Sq9uXQHSUaGMV4SORXHy9siiit0ak4aN6R4CbF7fbX14quHLWdeQS
ugmJ5eJ4uJmvbcu1t3w+lmZ22p5zRDN1upstlwQU5qadcI5DpzmVRl0zI90aQyhhXJojhwgKahrP
3SGbVh85PwOUh8JcjNETZjiIzpjaYFbOkD9PU7NTbjcNH7Kwq6unQRTUb0XHCbGvxlnDBOAcWhez
qJi7XntUukiO8RtYxM/cqbL5cwb7UF9HGgPDk9pYOFv/7hkep52iHGqvJ/xZ9NfKCwLYtpjdQme0
rAGTygqC1Kpf79WdtKRC6SNpRdq9xEBEDFc6zJ36+3aQp3WwEjcuTE6DNwNkxguXarhQJoIoXaAX
5cPqXYgf50tsSdl9j4z2vrl9m/SoZxxokJhF8kBqMfO7igtdemuKlROvvKuNfuLn+JF+6cY2gp9s
JiGX51rpBi/8LM7HfaFQ/hAjg975xibZi0Gi1bWYKQI1wW5Csct73qqZF0YjF3oJp7G6kVrb0eO2
WogO0+aBkXT1w6ZlaT50dYeWPBFzMHxcSaXti2uZtRvNL22AQFPT3S4QMhte/wtNbYBwZP1dJKOH
k0CTxl9InbaZWVY2SlvfwqrlZgxUEu6CcdT2ycGPozjrgZbuGppq4+0rA+HhWGQLL+C/O+Qg5Mqh
8tosw5E4gsRZiVCLTxOcaNbUxT9tKpqUt6GtI940Urkpu3XQrC/ItobxBuXDh+PaLEcJ8F2Lp04S
u19yh/EArDDnkaEmXbFmaj9/GgvW0lMIDwlOqGfkrK5hJmWfFbTi8MkZx4H0GAlHb/yugV3mHavE
c39uXjg4znkBgQ8z/AmVkWfUYkOBjnM1cGkumy0GtJnHfV37UtNQ3v3LjYSeFO7iKHQm9oYav8DS
baEf+BykLAI6WPI8s4UcsWCo4/lepx6bVTNXMngAAZz00zjhzoiLt9tIptmclih/pF9Of0HL0CWx
lFDem6/5hYStGw+5nDNgRDZCtVfsOApl2fIg+b3yPqlERf90ESCkFxvRuO8dc49vYPljBhIr720c
yTy+3SAiDJxpuAFSW1frKJpeXFUuOt5+hxKPkEjF6+CtTHDpeleVk7Zue+XADseF/cLmDpvMy2F5
N719p9MG25Zp6OvpyE6h2qNS8Vzc0l3n5Y0/d6Tv7mod1R4RigSMN7UYkOBqVzbX256T9UTJ/YPH
AotoI5wydApsBph1Q6gN+sHy6HEU/OU4zkwLkfX+QhgnziUkVGJPOd30RneEFLLHEm/YLHl90wAw
oBjsUOAd0wHC8RFDCOhnpbFLl5hObB6uMS6Z5Q1NAH0V+Bzzlau0KvLhzoUDFx+ly7tArlLACbcx
OR2RJP1JuDWO3HNcJxnjmMSuViR9mu2jDUchciFfWmwigWxk8XVoORv3s102Lzmaygj2KfzLm2R0
Y6aM3TIMWOx2OGPB+/ZY8clQkemG5WRxhY/fyt5PyJDdDzVjX0O1su4G2ENwTLKOL8ck/2Vcxyn3
AfpF8Z1h3PoarXv89IRHnyy/xrHl9cfFYmiAE6TuPRFe435i6SdYeG5QPNCYYYBr59FSPqJwqPWz
vz2LYKEx8lPHcOAxyMO77YBPBxjcFVBman5qexyXbCe7rJ4/At6wG0YOcZO7SPe5IBEVyhwJmTUr
QR6my7FKD7ziDJcyZSshNtLlZqs62tV69Wzk9kOwzN3wFKKxTg557aXu88Cx6eJp1TTv4LcXCsJ/
RRfHJiU0xHuPwosOHWbN63o0bGrAjlz0ZzAeKgDqylY9+WEIDEfDhNnNNrnbBEW+k6fVqfYc7xlz
VPkC7huvaCSeNbsYc+D30GXxGoBcMRAtQQ08R3rS1tqsENsvVT6TicVBSuKcN9ZJeiHb5jYb8D1d
BS7JNHl1fMaPgDiQqul76ucgc8yp6hoCR7aaZxHYwT2wspheFk7j3VZ46Hg7tTQNmv8spH8gg6+3
yp94m5IkJ1KCYLN3kKw3DQuTdw8wEPwDFjLuTL95TfW4n+axmgdky8SR3th9Y54nNVXtLYI3MYFg
9WlJaI2dnxzqn3+syeWQbLqp7nbkkGYYeYKErURXjwC8vOqSmxzqXn9YFnRq17MlrdJ656Iv4SL/
rQ4uWjF7Mh5ObY7yYDm8aWQbH5US3Af1r+plsSGBfXVVIw6gFVWPq1voFfdxhD/UbcKMypyjWk/j
/WD7vd4ZxnsrqyVbyPgqvU8V1pTkrfk189eDxmYAbVBN5MuXDLEYctcLg8i2KmxVqMuKv1Js54CH
F/wORorF8hbvSpQr9N1NJK/w+dTyByWUrP4JjW1hOHMRjfy50Xxje7a+IACwbCMQjQTvyaWh+2UJ
eousYIMO4mwuzPHBKfP/4+y8luNGsnX9KhN9j9nw5sTuuSgHFknRiPI3CEktwduESzz9+VClPU1C
Q3ICEROaliihshK5Mleu9Zv80qvnEzhGfp8m5eS1l2ckFJ1P8uRfYP08cZ1jkdXl+wY01Oh7bqwr
VzkAOutIH5YUe3Jl5uxGy2ibi4FEIr2HDVGlD1kG07sIgzh85fa5gJah4eaYp1Yi1DDCCrW4p/GU
57BQFGhj/pmuUtgZKW9cAxY+kujV8Rf4fqQqWHtB1iAmTedta5bKdFAjE99Dh0zz68vzay+hIBYQ
CBf1PhPMG9WDZY+hqdWqigSsJjnM5Nt4KOjPqmXrhHcBxef0fQlBHJvZfkCQcN+DHrLYDUgbghhP
4A7Yu3FRj11PUbp0FS68Z1gHhNYZhtPXVHfOmBEAYXO7pIZQPL4/Q/lGtKuAkJ97uuHImX8xnWBQ
Zz0yr4EQnGwAf3Jfdk7gizOR1ZQzr+P8QWfQAvJH9JAbCg0Inp9prqf7k435OTzQE3d2AMvIDqvL
FsPmNEIw5AwpaPpRUuYf0NUc31unf3Duf/eiw7DUQn3JuIa72iVvSz1xozuZRAEqrZWoK/T0oHRt
zv0LJdAYBE47YBbOGIRIyeGNyi6cQaVWBD/4CmfXJLiuUPQMDrYh+TXzIkoKL79WfflaPZvCjD3X
ZkAbIQG6KMQlCDVJs7SyqzAaqSVmkc6MnTWT7bDw0ln1X4vJkyvYpZDmK2TuuaRr3Y9zu6+cPJqB
JpoR34c6tzX/F+Wrn7kxaavBVQLkDgp7e0aQqPosnmfS1EH5p2rU4OoMDs/xVp/NAGZRtZe/4lOg
KEW+uTNPf4xShQqGdRlLkdrD+uOehceJFim7kjr7fdRTzfZjFcW3TyH8EO3CyTsD/MRJsO/lz18c
3fMALErXlkXT0NJtZznFtIYoMUpzvCprk9foRAErwQKODkrqpO8pkrzjotLRT4AaUWPHLCLLu60m
JUrvYXMTIECI6d10p2B5ZXi/lWKdGT4L4pjGNc3DZYE9CBpKEMhlXfYnlH4fQCWZzU65dquUpMqH
FnL/EVJyMuy47FmQ4Cw1uTnrAVOuIj8MJjO/zAu6i9cG0BM8xWQ8QadQiwSFEm4l6qU8tXrP7/rl
L/Db4ec5MwBXczUgqtwulz2LUY7uoIBcuTJCK8t2QldCnA5Pfgp5pmrDoakyx7iphplXxBlK0oZG
04Bqoltm4q/zPSrM0h5ynZUFl3laNtbdmXwT2sDwbhWwTrQ6T9fwuO3wqg/yFuHhWHHbxgfaxWlC
MkIyrJSGdSXg6JnbNp/i5DZvamWWXp0JEBOWAWwyYnS+vTwFT4usrDBPhRzNMWHRteF+vTj+9TwG
cuKSMSX05Em8iwqfdE0nGYWYfhKu7XolN+/BtGnCf/mzf1s+HmBOqrvMPP//W3+mQ1e6nhpHQYy/
NIefKI9m7W3mhSo7ssHCFluRjmx3cRibxS7K+FUg9T3F1iueiwt8OvBdIt0lyoDgcGhCOnh6aEJ0
QJ4ih1sfndQ0QeVjt1eIoInfdrQjNLiY3XxRsqOeW2/SaOKqt7P4WDngreJXUrLltDAYQzcdurdg
I2YIytPB2IHVVSEinofzQQnSo9fFzhCuftCFod0oeYZgNGeVIS9igrN4K0Oz45b78tv5bX+3KNUC
fqGTpNNqAU78dBxdRf8BOrt1GPJC+akGzojfNlysW30IS/r0UunQcemgQ9/OElvsPejTFgKpJw+2
0FV7KkMFqqCYdO6COCemuTNWVBkS6JZ4MYjJuOngsHZvAq5W4qaRVge12NGhz8KkjSx548mqrr5h
zlBUr6F752/wOPcFguHQxOHInPHS2tICbib6qoYdYPd5En2dSSE55p4o329wcRrdQ6nUQXtAX6uN
N+UIK3YD37WNDiC2itYvXYSwdmet0ZfnfhmVLhcinV/IRkHW/tZdysO5cm331rEclfFzrE7pQOVF
o8VVIUAx0dAGiIz4ydiKV5I1a3nm8alcgHUSP9ySSI0XG4KrTxg80989nqFn4BNrndkIvnNvxHaa
m00FXzHDWjFVwJdzowzfBkatNpuE+o2GhCcd0n2Fhh7tdTFo27IvQT2X8x+0cVSad2U/OR22zEix
AfnA6p3ZjArsmrMyuTbGyCDNk7kRXwoTSFG87dg3tW0+9EP5Joz6aHibKGb/1i4do904VAgbGmB2
+xAi24LECCJ9cuuAtweZbnb3fVB7X9tUqPFR76V1GBsUJvGlpHkFwAf8GxpdJTXDRB2Cdg+mMX9n
FxGCTjS7JiQPZJcPuzGy6jdDQLBfQvUKtmS6VLHReYibbTCNQbdDQdQskftI+29u5nVHp6maLy8v
CojIi/U60708DRUFZwYoA0tfRGQfhErYZlBS455kR513aapPHVVTaeSzYeUYcu2FXo3Pt2k77WxS
alKkhKCRYZ5p1sZtlYWcw2WkTSolK66eexv5d0wEtDywLnSvsrSdR5ukRPN0ujVnbOhlAjAv8RE3
xgioqEe1/IgNlHeDThDF6gH8NqJO4FjA/w+eSrG60ZqPyEjZIINs3m3qZ2aWvZcClOWlXnhddW3o
/Xt0kcPP3B1EvdETdoyP8LhYL4hBOMN1a0fyyuxzcI8eSqPaFsCwaFFbzJz+ooCHPWxMhNke2sH1
PAjMdePugB/MFtMqXXzKdwwwaRs733mmi5+rixJSsMFsRS/2g45M77Y2wZ8FyLqgNaVEwyE0Ascg
wk0Ijh9CIC/BDTw/Svpawl53jDSylBvwQG6x7bpc1Q/h7N0dQKlu90MYK9pVwy2lw+darcudnhMf
xzLGk15OZZnsMgWFi23URoRKp9Rt8kCnfO6FDH2ER4pUkDjM6h63unJ0o++unic3hQxkdtdwrdFB
JWbeBOUr6452HGT3mhcB26+NxqRQN+UuTBMaPX+ldsMVpJDwIy8U/nTaqSo1uPuzxMK5X0M11Y33
nprgmISOv9Mcc2PMwjfnJlBR21N9bRuzfsfpun3OZKSdWfU3Dq+OjAV0x0YNvOqnoaehss86cMF4
LCbKBQhzu70VTi62hdPZw6EUgRluEBco5RH83nCH1kXSb+PenkJEBt1+OARt0Q04rrIlvinHeBb3
He0cuZtavm8LJWRv0Tspty/H0+/II7Yx0leXPZ5bjLcUhelQoc3zMTcukcBDpFR6A9YTZ02N071w
G9JDcy86w+miLWDMFkhmoFdf6TvP19hTe+48rQZ9f212LTPrDyayRu5BVQtlc1Y4GE9UzHywpAdd
FAkZdjRkR3GRg2oDH7GaGwSeVMcrL+o0+RGBbQRAU1I26tdVmtj9g+4q8buAPoCxObfL8Pai75Y4
PQjoHpGk2MdiLMyvUxVpaLLLgIi6HwSaVhR/MxJI4E5zr2XEZ+keRf9ZgIyuyl+RwIcHKdRCzW4V
lOkfmGfvc213WrsTCMNdSsz0bjSvwDRYo20Zkh1P43cKrFO4z+uJeYgYC/rwdDYlqA/K5j5eUc21
lXZ4EruS7ttFOVie/II2zvTp5VdIcW2xJVKxQpiIa4DKVWnm6z7dElujrgQ4KawvdIV+F3VzMvWz
pM25BZme8DoU/abiO3WKKjxoHd2+26QU8PnP+DCEG4v8aGEK81NJ+9DCUcULpj3pbynv4iRAf2tD
DQNPjkrPBI7N+Wjhk2QbycHEtNvDF9ounH1SOcj7Krkl+g3FZ1xXzqjcUkmsYZ8MfI8NVE8zuIW1
bIQP6D6p4XUQlpjaeEDJ9K3a2aK86MeywN74xLZG35U6/a+ajdI21TcETXJ5ySY+XahQ5qmSZCW2
DGY2tT29vykxb9SMEiWQpGQucp6Z2OcWddzXWozdC0ywd+c+cVdEBgQ5zIhukTiTcCLT1kNpzoXS
sTnvFgNKvdE2B3b2F8sLCUrr5KMF0W2kb20pU7QNIpOdUyH/o5fSNJ29P6OP0J2bvrKaaCmYgK0w
1XPtJt/1OmLI33AMQKEhpnsKNiuYxdtDMfDf4cyT/wVNEk1Q/0yMAWix3Y/20QkU1CkyQEr3TmN2
hX8mJtM4g6zCwMKpxKk+wsga4Rfabw4mWQEWdqoYtko/Iveo0tnTDqTwO03PVAA0YR2ghujp4gDa
xj4qU6MnvgvKiCNUQ/4Fp3JkPu9fXriz3+TT1JO7O25FNrmdBT5tCW6JMo2ydmW6lypYDZSjTkCs
CSoV5oen7ntwUnAY2rygc2IFp+7R6JlfyrYo82+gBb+d+3fn4pQMmNltF8xuNFEgrxMwS8EW4hCW
uKPs0+s4FulD0oGw3XIga+OOJhvXdMSBkbxns8DePO88d6tRWdkIASJ6e+55CEdQjslRl8RxQ7PU
Iw7ylbypAsf6olnc1q6zPtSiS84vDXF1wNXeK7CR36fKIUu3wNLAA6UOMzMDH5Vnc75UgFWlckme
hb3B2amAY0KOIOCH5KaxW+ohsko67o3DieX18sv6HeylUUwFrI2ylAvRc1km0JtK2molsqs61PPx
KB2v/iRCF4CqISFP3CZhBhxQc2mq+XhJUNImd0v7izM27JeQwQk3mjmxGvkid0a0qH+hUk0toL5T
6dqu1RoO11/lg2zSuje6BAS1aZsuDS9Y0KZOu9saPiAuoGV+dmrjntuiL39jY87yn9yMyINsIAxc
RT2QF0u2pRGqdLqVQFye7fa8GrGrY4gxJgyEJBKzSupQBTtgTEJeKpWEIIpfRWVfWT21qH3cQ1ui
jMHGj4qsCaLQGHPNIKGbD7soddjTyi7W5uSzb3G9P51XGlLfZNVxW/td3Uk2haZydkU+aeVhKtEb
8q1ORxr2XGc6AzvkjAQOIf//367/8kT8Zj8DKRrAIaWRGUiK0cYi5SatcSplKIpLz5aGX2lGml2q
CMO9E5SHsveOiWMhoN8h2k9eEccX2B+G2g2FCpi9epXExS/7nwrSgv6Wev1we7b8eHmcyxjhHguL
BPC0PhNlkFh5GiOs3Fw3sqi4NLVippKfuXNa0njxPtaNON8aUVbI27ap7f7tf9PIM5828qgkwYBm
HzPw3SVOXXtxcWz0weicNNAuBwUzu+PUplXps25IWmtOqI+jmw4qapyos7bHQeYNGuG6Pr1pqqFD
ALScGhfM9Kl36kx9d50juqVuIqNIu4OQSngJ0sed9pXlulzAUBX+cj40KKqz0Z9Fg5oTO0bgR4R1
nUVn1/WnXmi/jIGKHnrKG49qCaguFdzTrZ33yTv64UaJX5usSnzDWmRb9sgvCmS3cY75omSRDP5K
RetMn+QwtOJWpHmpvJKL/ta2Yfbm7iF1sPmSxyc+fYHQtDnXFSjNaePCVqT0QTUuR88eZQe7pMFg
GSOb34jVBn/S22H5PoQJp31zEDpNfp4hfS+vqd/vmzgV0zkmR8YVaPZHXlT4KU6MHlq0w2XHpn89
eORfd9VUO0hvKINEoF/vMxfaViQLRLN67ulIUTYhYl0eFp/6A13nSr8428vieEz7e5Mn3mfPwvj8
g6lHpv0evRtzPEBvU2/RgixiNJeHSVxg5pNqVxDeaPRjeAI164xD67W+6a4R+PSA/Q0FigWI+9dz
7/8MbDOHOjC2dRNk3lUHyOBTy5VY3QtFx9QEBbBE3YYyqfvvmGHZ9aXtKn0BMn1WxUBzrSYzMea2
o+2GB7e0wuJ9UFZxx8NlXmziSC3kX22ljjpmLIFUsJevUtIfECOKcTzDZ0BP0Y1wagts2rlvIUaD
httZJ0rkATkmLOPkqxs7kgP4dCwQGaBnbKuqJ5IOq4mhQsdlvVUhTuY7m/6v9COMLPmeWVcWGE4U
tFYvFNOKi30a1khw9YxLxWsoQXEdrkJ66Y6VVA7ka+zc1Dd77yp2CCwy+JMCoQKVx/FLJQ9I387K
nGjbtEhVC5jbHwB0DeHNXLYFTqfZSrx1cZWli64moX4VUCKbRcMRN95jvIStuhtiobNVShu+HxFX
m9exhU4fnqCxbK7cSsku+sQUDYiUihwkd4pWx59RLZyjhU0Fvr4Axg6pg3rtkThRAJuf4D7gE4pp
N2HAes86z1s/nmyjvKzA4s29o1je0/UokgsagAUXDSkiMuoEYykc5VvP8M9KmPrk5ngyIX9tXmRq
nLyXgzZlu19iWFY3YYzbDCOWA4FA9KbUxyL7Ek9WFz8klZUbmyIHuHsL37d/pQapL3du7p/AsQwg
LlD/5mh7GviUtjJqgB7KQWGBHFNWivreQmX1nQK3AeBQZQ7xxZi2mfK5dQsKCwECDCPvBGbV3h4k
iUdSYXu6AwmjdQfbQUEapcOQxQnBW1S7wmzS/E4dZXkHM9btj+e8o9LVXm7dKrB2QVLY9ybaBgdq
zGXul3zce2yIaBw3LqiJh5f3FWNxZ4P8BteHnA5IN+xLiGdPv7KIowLGr6JfnSk9SdnZyWXIF+pu
TbcP7Z2jINC85fZBWyREF5337Q3ZlwlbKZzPgB66WzVBZh50NGrBR/yVk+zGjoVV3dOmaB7ONRDM
V+kXOqmazprynkC3AoZE9c3omqa6PF8c8tORYIg4xJp7KsYRqQxL/XoWFz2bbNtDWEy3Uz6isNUg
l6c/tJkd2Fe5wQS+thoWtX+mBm4qt0UyDhr5v0ER0IGGZJJGzhWHgZL7QH0Nf5LCRdkTVUdDu9BI
rbTbM8g4HwLNuRFO1Ie7pJGqdjjryGJUQ94EdaICMmPQMRco3cN1v+Yw5sIxGmjBbwEDRSZSFibQ
C9mPNXNfuJO2azJAcpuiR9Fil2M6b1xRFerDa+nU+qWqqS0OK2E+KEymBTLtlXPwt2gApYRYJn3F
GUdjLEsyhp0TnQ76GGfh5HM7ZoQKCQh36lzlloOPjlDGq7L2pRyU7pVWkLd4Ayi/gdCdQ5LWr4WW
0jzCR7eNummjFmpqfTXIJv8r1FAneIjRPk92KCbVn84Uetet7do/E8pQ5pzsazKZsH8znqyIB1Ux
IcUEWZ0cVXD0GPOcdvnzxQ6qEwmQAYkFM2u3hM1LDQ1G7VhVqokLB+JcxzZGZ/AIarrO3iv8W5+3
q8uboO9htiTqp6myBoqrldLxqGBok3aLhHIxbqlRkWA3NVDXBwoiZiU2uoboTLylhEBzVlRd4V25
xkhFXTdkaBw06m3ppq3CEYpWb1ikkMjJHuMgrF3fSmVmd+hrDNGwO2PZRDLOUSlnAC8YBW7tbQsZ
4VsMRM/bsvVa4o07SeNHHuSxtzeMrsDlOuO42kNWANZ+rkSoQQpwHiwUN4HhhEzn8s0VszzV1oyK
i9ZVgyF68TnBT4Wy85mapSbkejq3dbjOxOsEdIO0sbuCUczh1Hl9NF3MmPyPTm823oYSI7oYhlRR
aiYt7uU3KvZNhet2Y0cfOzSCPkGRGMrDWbmxcZVI2YZOpdZXdth6CryJIVHRvGunLnp7HmcgKooU
k2FniT8qCpSbqpdivIjHpAY9LSSF5gIHrbHsbu1G6mJ/2j7/5/v4/8If5d35Fib+9b/8/js3abSv
o3bx23+9K3P+97/zv/n333n6L/71Jv7eAE762b74t/wf5c3X/IdY/qUnT+bTf41u97X9+uQ3+6KN
W3nf/Wjk2x+iy9rTKPge89/8b3/4jx+np7yT1Y8///hedvhc87QwLos/fv3o+Neff2hzTvw/j5//
64fzF/jzj2Px14/f/vqPr6L98w/P+SdJE9sqSsfQYgHg//GP4cf8E9v9J78nyCn/woBW55+AOm6j
P/8wrH9aSE+hfM7pjHTl/CNRokzBv/oncAf+cBbMglxICfmP/xvWk9f39+v8R9Hl1HOLVvz5x9PT
UDkxyObHLDYa7HmBmmejs2+tKANWP0n5EcT4ePNoFn593H/z+MXFNXGw3xtGqpLQnZrm7WBPavgu
hMzx8+XnP9Vl+nv4i6oM9JYUj6rA3nN9hlFZYTM239YSxHippeT6hopg+5oa/XNztajyCnBICcew
vR8Fe/eGij49gVLa7isttqd917+/zPy5jzZ9Mn8VL3Bp7zutMt9oWOflD4OaqPa1dNti9BVnsimC
ybp6+/LsPfeFFtc9cKpVT83f3veZ54yXeNoE3dYU0I/Pu8WTzeLx6396nP39jRbNexdRemq1uCMO
Kaz4S4oXgb6tUqFHVOajRH+jdWmXbrGILCR2JZmpoR9aRH1zseoLGos35haJVZVDbPqVE8xuO5P3
o8LRun4lX1ggN/7+fotqQ0V/KbUERqRdGPb11tVdn4bpzyo1MIoBATj0+F9JR7kukdlP951O/k5t
PqSt9krG8NwrnOshj9ZMFsqcJszADIN93BpN+dOxSNVXTZ+1SJFLNoLBla0FHEo4n9QSbaQARftX
0s1nhn7CADweupvEtjBguKRGHP9QOUauCwX+2Ssv57nHL7aeUhm4yEaWtc9ap/+gDTXunsHkrNvY
rMXGgxZ8UlV6be2RFJ6mvToqkJftqixfy0WfG/5i6erYYoHaTdhsSpNyrLTt0dzUNZG6e/nlPrN1
movYRH5vsFD5cPw8w9TpLT2ruvtgUDhXL1sl8px7oHOGfXz5w577NvOfP3rXUCzovArAF/RfHftO
xCJqP+TcMn6ue/5iJxOu2qnDiEH8VGo5xvamAs82TkXzymKaZ/3vivS/A91aTJaHO2XWwfqiVAGV
5TA0WoX12yBx36njyPRWfsxiPzFMRNuHSnF8DC319gKPG+xqpkLLxn0Vt8O4Mq4Xm0Zd9tSnxtz1
Kzw934H2j24LilnvXn4Xz8zVsl4HoczVqLF6vq4gwZ6JxjFQ+ZVl/TG18Cd5ZaqeWVHmInGJkKjH
9aNy/QZrq6OST+ot2KTmNTrFc49f7h5BzF0HGQwfhoCOYUUymp/tqaz2L8/Rc49fbB+Ii5TIRthU
jDPeQJuF6D11yKRs1j1+sXl0sVHITCaub4o+5R1IF38EXHNBmaz7gPl7PYrn1FOsmp6H68PUqYtj
pVkFbtiJMw136z5gEdCOLg2hKZDjPZQgPjjIrd+NcVjLleNfBJojZ+tfMOV+BWgwvuCuPXqbKMVL
bl2InfoUjyaIvmBtt3rj+DDbK/MoMENzN1j3Na+dzfM6/w87krE4m2WYhIi98IprWgbNLgnBt97l
CuJ2l4hiU6EChCWLT4iGGF+6IhyKV3by53KeU0/50TfLxhAbMuxl/TJzs+oyUkQAU3lCGBdH93ZA
0XpTtKhCQNu0qxwDTTw6d7Y5GOVDr7Z2t26CjUWASvgljpsihZI7Srcz4sHxXQcz15eX36Ij8u8N
31gEqNW3Y1zrtecb6tSUWDUFPX4HwTRlFxVdFHkbAtz4Cfx9yC/MyS2sG/zd9OKNjqJE8slN6ea9
MpRntopTHfPxfINj1+QIbwWNyMEPWw3udWi44V8vf9PnHr8ItE5rbMjmoemDrXY/Wxw/N0JV8nX7
3AlL+GjwKPEWCdUJz8e+Sp35yy5G1ACPpHhlGTwXBotAFnEt6Q81rt/CMNHhaTaN+m2stBmOqWMQ
T8mmq9Agmuwq/F7lEzyOdfO2OEMN5B54y43t45SZd5uq1lEXkp1J42PVByzr05M5pXVnN86+qy1t
D6Ev3KHEouzWPX2ez0cvxg48uA31OPkCWrw/FVhE21jbvbJJPLOoTlCGx0/X1EgZySVhdNP01WHR
7AJZ6usW1RIwzbWkdLW4nHyde+NGjbSPRWi+luk9N/TF0Ul3qTBBIU5+6Mj2TScLlfOzjrRk3bo5
4d0fTU2E5FllNHLylSD3AAOP6S6gK+Ove62LaDaq3qralKe3gW5uBwOOh8i1eOXY9aeLxi3oYPWw
JXyl1aNtauBJaiOxvHLBL0I5UZUG9LOYAPjE2UF4RbjtLXM6vDwz8/v7D+elvojXIoCVNmnK4NNh
+sG9MO3RpIGL7reD85r03TNr5+Ri+OjdGj1IyCQNBt8gcHEBLpO9ZpbpuvvyUlkL5oFhDpM9oIFg
2Ue0hrtdQgd23ez/BjFpoWy6U9LNuvvmVZzlzptqzFYOfXGacpIGKXYKrV/DCcRrCqmBrRON1MNf
frnPTfwiaK0gFKkyUYepini8TNuwve6CIFsXVNr8qY9eK/VRBWBH0h6aLhzEgzGgWnZrNa4drZz7
RdSmtNPwd9Ux+wy7aZtW1mfpyeKVhf/c3CyC1kqUFBOIoN9DCkWwWkDRqT2ULNfN/CJoDUyfcZ9z
e2Ze+dzoJGCFNwYrX+siZrGIaxRF2L+GbupwQKyeTtCqoS973oblBp0baf3egy+wQdAWh+vVE6Mu
DthU7St0rXn6CL5927lpB5BVf1W4+T/vZuoi+41Myy3hQvJ0U/9RA64+hHG4svSkLqI1Rc/GjcHe
7XF7y/0MF0CuRva4LjdQF7E6tkiCZjLt91aLZ9So9fpGq4J23RF1Qmo/ilU8azEwM9RuX+DltMEg
+AeWWNrKFbOIUyDe2HBGQ7dHV83cgKz9rPTiNcbbM3GqLuJUDSzc+iLcPGdJgp0Y469i9uVdt9YX
YVpjTJmQCXd7LBiQuE0gRHd4w618+iJOHSNRYJ4glY4JgfZG0B65Ay6bvUL1/s8TAxDs6fY7dujG
gA5FX0Wj14jyE/IDO6VV3NfsIp77gEWo6jX4MsiOvS/NGeesGJXlV4Pefl8z978pn6BXpSOvnXOy
BiK79BKh7USayP26py+CtWsCIErwFX1wRl8Q4bkXpnG/7tHLSMWqNpdSAe0UKTdsj5+ljibuumfP
7+JRnHpxnDsaFp54zEbuDtXAd2X6qsPRcy90EafYciqN53adr8RgDvCwunb0Wl05cv3pyGnfDgjW
u8oeO8+/Yql9RJv4Fc3Y58a9iFIYiKHCeS19HivazaSLyN5IYYSrtl4ko58OHU5JF6UmQsKALdVP
Zss+sBEQ3VdlGvA2nz6+qzNdzYKy89FsmeCPOd+iuHrNWOaZuXEXQRq4ce30cdP5lmzkNs8rhp6+
1nl97uGL49TDPwBReHB9dOW9N64ItTeZElQfV631JXUAW8W2aZuY5RgFCPjmwyeMtNe9UncRo5NZ
esi8pp3fWL2x0dzxc1a7d+vGPc/Woxg1B3McAK8x7kS8Mzv5BsmWV7QtnpvwRYSWQ4A3iRG2e3zt
la2CUEg8qevqAyAqno5bA8PnTIqu7G3Vu82l89ltZLZdNyeLEMXWuGc3Z06AuePCWR7AHq3byd1F
dJroOBojRe99OfXQXkG4WetOUGcRmJW08JyGmeLDpL92y9EvmmBVH1R1FmEZZ+0YoYKn7Kv8PXj5
beJ8WDXRS3+MzEvg06W8RDNKvzWjd48OwLp9ylkemTW8EDnYrS8F3slooOl+0hlit27gi4g0igDK
G4RbXyj0+vUivfAC79O6Zy8iEsK7mDGLCk43ZLeKan81PdBe6x6+iEkWdl1nKkcydikw14Sp7DzP
6dcFjrMISlf0Dgi9HvEGG4ecnUsVe92wFxEZhVFt1lh6+Z0L2mIwBPSJ2n637uGLmBxokEtZBGKv
RRXSWTTfMVRv162UpQsHKnJqipAUfluZdWd01ffYhKy6auC/4bpMS6q164l9kxt3SHkgnIA8zLpn
L05LbYjhAY0aZWMkO647N0wua3O0V87KIjojYfYZ+eys8jFhLqom7zM7WpdgLSl0mK+ZQ+oR+aMh
22SrmgH4Yp0MKF63tZxEyB4dmdWQo5WZEEOhWX2FX/KR5sP7dbO+CM8e+5TGNpiXrgutXd2lMahq
3VmXRyzlXpqod6hHjwx8HO+6Ur0cewxR1418EaEJDmAmNsoCVq/xJgNwuMc+Ul8544sI7ZB5sL2u
b321yu5NBKiSJlqXpCzhT42lFGCTc+HPbLftkGvNVjOTn6smZYl+knQUhJu3AgSA/TkU42XsWA/r
Hr2Iz7HBW8vVlcaX2DNvstKpD0WerIMuYE/2NLsqLQhPPfganxbStCum8gZd73V9eWzPnj4cLRx4
09rQ+CX4lAz+eqNcKb0q366bmcX5OSiAsGuz44328i9BBjcK99u6Ry/Cs+XgiSokg/3UDt+Coj+q
eb5yHepPJ6UP3NROMrOBRVjDaxpCfYcB7fd1414EJ0JfgWjGVPgIeaABJm9y97W0c35pv7dcIAo9
HfegUA/uKxxuory3uk3j2Mmb2q5GTMsReNiuGv8SbWSlxVikpTXrPRhfssj8qFTpusN/CTFCYUZk
NqLZxH8vLnp0LBCHNte16tgBn85OqEcWqgM6Aze1j3mPi5WpVB/WTcoiRqMRdc8GqRrfmjVFoAl0
0twUaICn6w7ppeAF7o8h0v4ZS3JU7uNcfxfXK+/i5iJGs9iquTDz6EB6960a3waGvaoNBXj+6ZRj
rxPkaNtguRTkOs6NenuvhUO8CoqrLgGVOiJQVg/f0A/USW5kU/vImq5DdKnmIkxR+lTaUSBrUvSV
ulF751AP6CCtWy6LQG3RsOhMjylne7zqpX6VWeO6GFrClLwhzDqE2xvfgVm4cSZ55TXxur4ZnK2n
79NjlcCCTRtfK/s7Q6uvG7VdOe5FdDYx3Ql7UGpf2O7HWGvus7Red4lbQosCzB7SsEoaVOuSGpHi
EOVvmbvr9sMl5L01klpJSq+mbxPV20ZP73GoWJeCLqFIqso9q0Deyg9jI0flgkLFvlMVe+XELMIz
gY+MyYEkbjyZb93Ott9mqM6tfKPLUzSx7AAwXI1TbaNvNWHecJKu656fGDyPS2UdRhalBTfTF6Vn
qil7rUzF7N/Rp+tqOMvuf00dy1W6vMILNXG/4LuFJH+a9xerdoBl979VUdefDKv0M1RikEuDfKlI
xdmvevpJAPXRrQjsr+qFY8G6CaMBhwcKf2iumvXKHsgSKiVT9NibPKh8VxEYyqLgnP/sPGdYeeE9
sacfjV/LkUccPAUCZCTFLg/tZMPbtQ6rZmcJlnKccXRVBAT9jsnfqjagdeQZVu7tS7AULGGNDkJR
+egYhi0abXr6NZUj8ujrRr/I2LE9tuGsMzdllJRYj+Xvx0xbd14vsVKZXg7YPnfMe+FWODCr4jBk
ZbRuzeuL7aY3+tmna6j8JLCmj2oZhBfooVbpyolZ7DcGe7ylS16rVwQ1DkEdwjwbKyjteuUHLFIC
GolpWVQ9M2+I4dg07vuoRg123WtdpAROmusAmJvKd8z2IQ7F/ZC2D6sevURJhQFqAVkW1r5TeF+K
ctA2ESTsdZOiLTLfBtm7tsrYyKxedhv0CS4x4nxlOTrzl/8PF5qTTM+jfQAZEOB1iBP4Pbb3uJ/l
RULAOvGYQoj2wvQir+Tw0GGMeTSEodh+G+HJ8g6Km1PfIRYjmgfPye0LXOHb8iJJC9PeOFlMMR4V
StRiNpOZ1M37odaVbqvKuki/llGk1FubxFLfaRa19r1TdWO3gx+fya1Nl3o8YvngJr4OT9k8BmUy
yK2mUk34pIDslQcNUxRnZ6Cb222HLG6nQ1h7kYBtp0/dIddxLtyJPjeKLxjGmMFda9pK8k1oVl37
7qR7vd+MfN9d1eKukKi95SLjp2soI0gn7C6Qjwq9a9tFIGer1pOOSqA3bHrdbo5VLJrJx8DSlaj3
Zr256xsztPa9M5iUsLNZxjjMKhzd1d7zkIFoYsPZ5JjNaVeiDoU4ZFrrqFcTsz1sZwXi4zQp+U1T
9Kq5w00ZA/AEN9PpIdOS0lmXhSyhNU2OgisWMaWfumH3oXERQ2nywm3XLdAluKYu4hb4vFf6HrU8
PKWT62gK15FiIDA8TYjV2RzRdFE8Qh0tyHelOsAO//+cnVu3pKiyhX+RYyh4fVUzc+W61/3y4uiq
rhIEFBFF+fVnZj91u7u6zvC19m6WqRAEwYz5jaA/HUsu9+qaqOcRIDedvgA3kKwnMvUz8BRgwI71
odgQ7mKyVaNrAmaHC+4HfgLEcJ8E0++6NeN/X717gY2enVnGLRsuLCwg37FTBncwCsboz2PPvovH
SzJ6usxEX+RY+LzMBrhnwEaNkINX4OEuJjsw2KJwhQ8DDaO4nDPXnTjnR1PA22v7W3BTawwIxEyH
S5rAUg4bb0laWhyb9XtjKRrDQVaMUl/AS/wB2tO7JuPH1utfdOy/PfeCG8hVEjx3MjcAp8v7JomO
bYJ/NYf8behkgSILhuD6AgfXtWyCQpQFLBMPvpPd5zRhS1OBy+pLC+ZVuYrxJ1itxw47e21jh7bu
pc/C4TJvs35G5yC/A3dbHcuc9tpGlvJw7gkwZK0R8WOMcxvaqmf75cA6opCi/HMi6sw1nW+xheOO
xlRQlKUVzO/Cy7HR83+ODp/oDV4+PfjEg5T3KV0SW6awxTqk78fT7woHUwdQXjMMmI79nN2znoZf
cabdjpSCMfouvcnWm9vthJwPpaz12sTNfMlCmx2Jvhh9t33Au28u+G2Vdly11eTGtpytUkfmO0bf
BZjIROu84px8Cbae/mBQm//walaHlJ8Yfrd1wJe371gn9CWBwVRwFUUfVSGgislv7g7/vfENf4D8
c+agH7RpQC/sL15G1LwHunMZqibria7dNATv0RH2DNAGPHqQxcHZuy1woDuzIEmGY18/3/1EBxBU
3yvTX7hZg28KXr7fTYBd4NDK2Mtmpi7uByA61QUp0HO2+Ac5tr9xtrh94v9JnGFZstsa2xW3LqkZ
+su0EnYfSZOXMF5xx5b0XjjjRMrzRVB1AX9yaMsOvkj3wOP17EjWgw+/e3r0L6fh3CHtd9vI8ipQ
cKIvFQOk5EgFAH9gtxMA/+Bx3LplJg2MWx8Ub9Hut42bDY/9gr0yzwMCh05g0l8ojbgoQZtyQP6K
eDm0v+MD76IqaKWYlgR/YJvh2Mz8/AlNE9+PzctdRJVWAWQ1+/6iTT9Va0t/epscffBdQG1HD+im
yNQFR4qzJOKekOk3x8VfTfpdNAWALWwdjFsuNl6mCiR63PA4//bYS9kFU8ukaSO39JdmNvlpZqSF
xTY/lCoDy7PbgsEpHWjah+qSJX1XjUV+BzrQdmwf2EvGjO7btil4fyli5h4no+Iqs93y5r9fzO3t
/kuo2evGCie2xUXY36WPR6Q+4dQWJ1CUhuGUIrvtjyT7eEO7eZNvaQN0TjtcwplaXbLEdrdvHBZD
/d+/4xezJ/uf2cOncSk4onFC3s02fNtGzbFAn+3mDtwfbB4aPDsqVEnNDUr5fo76g593t0n1CL+B
gCrwFGWmebtsgX7Xs+RQNxPe+24TlryP5hAckVswyN9oRZOL5Ul+8KXvIj2AZWCVw48Nl+GoSgwj
eOxxyw++mF2Unzfbb/PGJRQCsHCq0Hw4fvGyGJZj4+/lZHCMaRptjbx4k31D7egJdORPhybjXk0W
LyFuq9EhiKbVoenKcZqXH46Ohy43geLaRXiOOkLPmttr13mDu40pv6o0mY9N93S3VIEynIElxsM3
LUzBk4joEjYkB0PlXlJWpHDFTSbU3yJno63uOfQI8JHtu+XIIRQvZ7daQSYBfL1j8hKxdKtBaA1f
B/TzvT32ZXerdQMZRwVuDOoW8KnhvoO35jMsO5P5N0//173jv8TjvbAsjSlZ03TG1AGkS72MUQSX
Zi6W0ZxxEJvJOSligOfHRK7DY7DhVPCos25UX0hE4/OcEn/N4mBLAOBpZlh4bYEQL6pPVlKpcQQu
27es8d+GZuPzudfIMqs56dbvVMXxw6I7e79xtpxpMzsMAZMKVoaKx/49i9Df8kbcjCTe9zzXU40D
W+zxv4J7wkIoP59hThr4Gv/viT9R0gzLsYxmb1IOXeNIbg3Jp7aJuuelEMUj4aQ9uMGmu0AzBCIZ
UB0VF5CLf6RkfFNE7euh6bKXxOGsuakgdeJCPXS2ksRXMoBT9t+D3xbkv0yVvSRungOwWaZVXEaA
SejVTF66uoCZsqkdUtX2ChSoZF/++4/9Yn/de7xGY5GkMfhVl0AH6SkWTp49qFQfjo2+izkwa59x
RqTisgwxq4PGf7KA2//mPd1SgH97T7d//1tZKgphJyoAY4D1K6yhoaqOX3LWrn+sXRT8psLzqz+x
CzqAKmUt0bBehm24SGtmRzPycjEotl+5Q0fbbw7Vv/gKewXH2oXjPNGhqC1Ab+uZEPdBGyF+d7D6
1YzaRTeoH9oZiMT21HIrxHlO1gjis0CeuPI5qSAYP1Q9BSeE/PObtAylmcZIfJOeBNDRpZ8Q5w7u
j8kuLQngZ4I6Qy8uEW7MLHVnS6PfxP9ffehdrMgopKIeLb41/Nszey3klJyHvMDVfNouMjwiXoCP
6e48kWDslPMsgAsIjATRSt9+BszjUOcsRt8dPqetGDn83btLliX2DEl3XjYsOnj63+v0Fo6SO50j
duHgE5zhsqvqvODHCiPxLk6EqY6kzGRTRwu/DxuAuIbfEZJ/sbT2Er2NhnIawOOqvY9PTTGeQdM5
VnDZS/Q2GKHxqRBNLTh5yJLgYUwPFgn3Ej2oFsECBVmu1p0b77tpspcgoe8OReW9Qq9JYFK+0QCT
PWpBh9QmLrdCxudjo+9WaVgI0yRhwC8Zn/QDRLWfxnY75D2LOb5bp22aAUhFZn6RG5HnubD9XTjK
Q0pXChDvP6NXsK24N1SGX3jXjbVm+WOQgZ956L3snboY8KSjjPui7pfxWcjh0pnh2Ca+l9JtbF1b
1SKRkuCil/3ch5WXyW9C4y8W0F5Jt0Cd79Hhh1k+LUMJ1VgFV/CDMWsvpQOXZpsAy+DoWlJb1bd6
AAXSACn5mxzhVw+/2/kKtUFxLJICjVaDJ2UuG/MAogI/1AeJGbPb7wCGbfpspEWtnMfd1RuoAH7z
5H/ZqvxLenOzvP57ehOnHiCsvmWXaAvo8hBylaDBqIXZ5ns4JQ0XnhSeltm4qOSUop7sqtGKZIGF
pU638wic3XjyOmrJHypLCOjeOeXZsQr8Xsm2BmME3w17Oy4Z2145SGHziU1i6utDi2UvZQO8yaZ5
xLJ6NSxFBNk6ACYYEAH02Nljr2UzVsx+afR8mgemTyoHclIX8bGS517KhpwqoZqq+RTdfL9cMqJT
O86O6KspzPX/OS80zPRBccbgywxzZQlATDlIckgnh9F3SXXMgP/gcz+fQAXUFRVRV6Ii8e3YV72t
0r9l7IPIc2CuQfZdCFNlHgRo4Frj8NjGsxeytdCahnFA7WmAsqYchGmfwYu3H489+26lx05rIMKB
tA0KlN9jAeQm35KDL2a31rlx0YCLWHuCiSR5BT9KfEtDnx3LU/aeXz5hbrTzMp36PpUVrKXhCBM3
h1xPgILabZqysNTTPJlOPFvNOWksDMADcUjsgdF3SS11YB9JYacTdYpBcWXfo716/U2M/cXusJf7
zm6EZVa2gd+eRb4Em8ZUmTiYTOwleECupgEd8da9gl2Ls9vPEFTtg0++W6aB12psJJ1PLbpn6sIx
ViEeH7y83zt9ebRBNHxB5pNp8m1S9J0CHfngk+92ZKZQUh50PJ94aMIbw7U5NQ1kdP+9Sn9xjtur
YID8HokYaH5OG5ksr2xWXJ23lEjgk43GLvjff+ZXE2e3XpuFNnHU4UcAHB+AUwaId7/OhxQxmPO7
JFezJrM2xeht2/M6hxymKobtz0OPvpfEiA7hAHpGc9JAklVcjV0NDtqxjW+viCl0HFqVJOa0iHk5
KwYeHRyG/bGdby9JBIY+TUFjNifLvDxHk/jgoy459kn3gkTPVOwH1HpOOmdZpSRIzJCkHpLOw1N5
t177bMtsljf6FKjAVJ3XfUn1dsi5CaPv9tUmjqWJulSfQOtklU+UrHJYy9fHZsxuxYKCjZKzafNz
1/X+vQcz8mMXAi90bHTyz5wAcHsXzRArnxIToR/llnBoEv2uRviLhRruFmocRShXb0VxjgOUzpfg
hhp8f+zBd6tURCRqALjIzvD5amS5eMhkLVCVn48Mn+/lX6As0sGHpjgnWvUQInZryh7TSPb5obWa
79laespnZPG6OBdTBCIbuZfhsUws34u/YMQ12o1gaBVj+7tdzPeHlLHo/9hlvwAo8IZlY3H2N+sj
Ach7FTOwSo+99N0y7UIJ3tg2xDVcuO56o1/D9JCbIB58t0bRFow0Sam4TiH46frgMe75m2NPvVug
CWyEmKF9XJN0VtElBolYX5lT84dj4++WaK+jsQPpMjvHQ7TC4zye4vtbq97v/AQzLPX/Penme2ER
kGdgb7smPSsdTHcWYDUFkF4I9Cv6VLPm2irv2JP1zf/jcP1X0fjf/uhu+WYbafqlGyWOrSCRr1Uk
uST6JARWnTyzZhWyHAcFnkzZ0xF7+9ptBoDMQeqUqTMO1p1QpfRi2a6AfAfNH5Q6yO76ENpqUdIO
WHdXIsnR46NIo1w/LVPjIpDggzgbRWm8bANehrTgtC2NzTQSoSHFpwMveBzaP7Rhao7KWGRcXakX
sHuuNxzos7bexsWZSgD6ur6DhZxbeJkIMHhg873xderLqJiDNC6LDd7t4i7SIoU3vUJR0YIrx40E
D5lO2dB/0EThINNlXf5TaYV/NvMYL3UK3TktZ7whUS2LIxzcw3kFdUmEdOr/GFBVzeZyNRG4y2WS
py370vNYFN9VO4PEg0ZOPxgFVDbvts83tRiQoGpbyx6mUVPlHJ8iUWdonGxOHlc25BSQZp2qJsdM
K6oFJM1E1WTxSfgQAdlXnDmwoGBhsnHY7mDj31dZqpf0qQtnntchpwBvsiwdkYXlKq/BF+15uY5t
OvbQb3YDa2tb4LyfVaiQrH9BvMfeZOWNfoi+kYVfmjhD2ohYkqr5Hl9rYLw0OTK7sogCqWrg6cjX
0SrgAze/Zt9nDqzeWZshEc+A1OfpRzaSLHumtqH00Tcsn9taevSoxOfCzREcEXyazfIJHRo5vpfm
XOPh2tCDz3wO4WqMbEyFgxd3W0pX923MFR/aalhQrb1maHYs3kdAnk5bJfsYJLE2D242kHKWvQvQ
xeIhU4SDTjYv82nDtxyGK0lQSCPXVPQ5K0UqinMqGDid6eqUQTVlC6blllku00M4T+LkDGLUczq0
c/d+XUnbA9XQ9gO5LomncTW0LCZwiWWbrHGuYfkXAA774aFYPQ5+LAnn1ZROW1TbyyJPMoIMylpK
aQUKHO3eRCI36RkGK2J96ImLUHa+8YadxzWzBba+ZOE2pRaSwhQma6GcvxEZoGfGLFms32UJSKM1
a6ak+4azTy6xaFQ8LPXUJcP0LMDuTd9DnjWqc7dlaBMqhnBI7n0C2vBjxJzwf/JeDjM6ZkwwxM8j
Fi079Zpt5KqBTh8/sUDlIUF4E22alJmKC/0cWiuib3HXNPlWNm2h2otzy5Lch4bHw+fOpVtSwfM+
RDd662hUwNo5SeX3xrpWtKUYRf4toemoP6G7HHBiXP9g74LefdieoGOdcvzHQxB/Hzqz+CsIzdv2
XvgwiirNsJK+Ax66pHetIP7ZFmF7DsmYdy+5mbP0FOZcs7ejYKt/dRC6kwA30fANyMGQxaK5Ts72
/U+BqxX20KUj3S7D0MnmMpIiMg/zCFVR1cU0Jl/ylMTFn5ETzTNayIN73PP475D4q7JzSVu3MAgK
6pX73N0D8rD4O5gH0c+y4HFRa4luwTfZBqL5c9Q2PLq6gYMXD3Zwt94VmwnTS5auIvwUpo1o3rKx
aHWlNxvAE7ELiwnNBCqdlvvFT4l5mkJvwyvVqZYfQNZohpcZ+Fp2DpkYstqu3YLY6ZLcsDP005F5
Gosl/S7hCdBXDUqG7oWtoUEoYcPqTmkyWNPWIa6TlgfRweD43LSzRptBkC3te5ZPRXxVWuu0tE1g
0m+MFZ2u2n4StivzPmpCwIFiul4nqSZbW0fCoLZTT6Kyl97pL9QWeIIakOAIdoZAZFY8aCdTdmsw
9af+ZslTwtDOi+fRoTHtlGjjvpJwcyn4Zy1QjBVQEOkT0qX2BxilMC/uJCOqSpVLhk/bSJMEBkdK
wfKspMJ7fnUWnabvN/DpTFOyEUxtxHuv3TCUncU27UpUvJfpu4isbd+CwVk8APZmsCsIWNYUbyWG
un1NbWdzSooU95Gn3hGVlGii7JOLRIlHnJalpXIr28jm/sGtU4vSxQr+U3EXNhsSRbSzMXadwEIL
Sm+AOwYwWxhSAyM+B/UULlFRZ5v33UcTetrdLda74jID1t7UoyPN9kiB2HoNo6nj71A+IpsouZS2
OMM6vrX3hcAx5hlk6CE/x4Jj07NNk4xQHcdsfVQtkMMVKPWRrWJtsgDNC2ZquEMLnZ+itzYUCq1B
fWztK1/DjNwNuNjtngfY3fGxXLYYmBuYi5ejM0V0jWgx2ZdkGoP+D8LXXD6mkk6YaD1Tkv1JgbrH
dFDwbZtOQ5vz5YxftnanRIl4+pCKhTX3U8s7ekU3aiqfZkNAxjohJsm0BtCINj88/JJhbD6xLrmb
Bt62UNqiHQUTJYeZ0j3r7KbvdKcoFKwEilZg0jXQh+Vit56862+s4EXJ4mNOBAq+sElPmvdxxGQA
gLl8d5N538FKhWxnu5nsHeSf60/Aq0NXRwE2wGrpevFTo8vro0IbRnKXIjxH5VKMYruLXP9JmLir
YYfM3+JUA48kHwYAEkrjVVYVK8HUVyGADc+LXpdKT0jWXgXBvd65tQGpXcdrAlfPN2nWL+5JerLF
QGB3U/JOFWMenNkQ6IqtAylBkwgxDZSTVTgnfvpqOoJjWd7BSKWyOAs+dRZ9n68shptiDZlT8+Dw
D0++lW3NkTuhtkAEXesuNttnYUxrK4UWn+0RloD0D2bMWsZd+sSUCK/LNAX0gpZ+Ta8jFFh3RZbH
73ykYAbDCqz692GEtXhDtC+YDzKpCMG+HxYd72tEnWl89sGcn5a86Ks5bB51F6gP8OxdXjLAfkHh
lYrWfBy++5CB3Kwa/hVsle4xdhvczt2EK5E78K+3eCitXYetDk1C7acxatE+ikTLA9weWDgOwqtP
YB6Ugwvi9wSsGFJzp6P+e75QxPsAPUwPupugne4gGm4fCmrX5Sf0NZaXBa5BfR0GZEke8sz69c+s
V+7cLhbS5ZLBoP8lH23KqnENmH7DJILhVzqopjRToCmrlNhmOKo0bSyHUphMt/eeRNbU0BzZ+eKm
VD05hWTwZ2+zV2q9iuq+i1qFV8XQli6LYGxeidbNeoYwsu/fQrNmu3cwIEgfWcib5aLGbdueMzgg
6NqsuDm/xrDKWUo1E0dKuo4j+zz3pg2/ckaXl46S8VUb41npYME+LbiE8Gv6fYj4GL2zICYGnymu
woJPcYpICtsmaxN00cYyTbYq42YhVatBoL1n3JtqHOcM9e50npsq88lyzu3cdRccTrx+chCtvBbY
bDNTLk5BatUmz+Ca99WWAWloGsjyEL/nMujmBvJjNlfE+Oy0pgW/bopXjeu/KCC/ymzl7uqgo+uG
/hPUeFu10SGuCItFCnMTB1yCGQqJ7QsNXXnXhDBpm7e6lbFGZj9psPqWInoEuTbYaiCpw7vEQX+7
NbgUjfvUngC9DiopzVhymsB8waT9B2S9X1ORvMwRwAyRxRKNt5sSW5EV+Wf6ueXF00KLahgjrIwo
Ci9MyKWvfNfh9igI43eRcuMVEDBhyqiT9CJiXVQzWv1ep1Dm90GX9aYK2+EZ5wy7XIjMknTBNwvV
+KzZyOCUEcEK9qyLTg5PVGkXYK+AS8FDAWh83Q2jXc9JxOPlJepDA0Nn3KwX7+O8d+y8SKCXXkfC
6Od8AjaonuIGtaWcBzZ93nrdZOfQdI684EKT9m8nm/qXJJYyumg5DMFaTrfyRR8j4kL6Dw1kflki
jbOJ79vioUHI1ABxx3H7ukH6FFRritX7dvJuhLeHpBFxFWwyG1GBBs/1i5hQw8TLa+V4ohv6tuUZ
vbjRKW9o39cmbIiuIs5k9BTP+kYKTqdbcp1DusvaqsiXhNRqHsNoxiDoGe+VzU5dLmHNVXqFFsH3
Gq289GM7pcOj6Wek9RVru6CKwHXPMHXzdSkzlyJIkBn+FHdt6jSSymwNcRZsLW5yYUliHBhLNA7s
leNhwjfzgIVZgaA+1mJjc38RK/aTL0lo3HImmZARGDgG5npRzGleb5lk34slacuJRv485/P6ue8b
RnDkSZpuep6h1kPEM0jp+T3l2uHuv9le8u0G3vXG04cpz0V4ykFOWpG+IdWtjQdB/qOTS9BeRdon
9v0sm2h52xvQzXE3N5Kvm2zcUiVgnNdasA/FOs/looMfm0A70YCbntKsHbtjVsMcJUZfP5I9Wnlv
C11mOJCPkP2Kd9aE5I4I4i6AehcnpzL6INBN9EkioarWrfvWwsj6JUJJ65VFJG2BKbDvErfcDwN2
hvvctdufke6ij2Of5OyOcIb2At9NvngaA2JeQwf/YdjfJ09wDp3LPN3gRDKH/oK0ZfzYouRkXpdA
Q2Bu16yaA0gumiD5mOf9VG5D/oRrSHgMAIpLTTmF7QNC3HLdTE4+ILq3J0G6VJRKrRbiGMBOCOjx
VetAgKgFlg7ez+wQMxp+x+esPWFiABiWttu9T/M/87y1b2ISx/dpKDDhqDQVD9M3MjHqQ+Tl+pKn
unvThnqC0mmWQozlGvLCTWWL89t23gAs3O7ShbQf02jV97bb8qLu+jGtlJ/9eu5Nl9xvEOTGH1yQ
Z+9a6ShAA8T2WXDXqGxxsmywVnIYP2ws/JPbZrMfkiRNt3Lhas0hTo4Wt9X8ZqZzldvqYQSUm2jT
YEWP44RZtnI6dHWbLlFwv0Qx+qzRse/Ce8OipniegnWy5wXOFeFHn0qSVsUWL/ZhjnXSfsVZTI2A
ZpCA3GmuefzYrYsEX7jtF4TWSJv8I52lDl9GOlN9gnnH1sPPZ0rZdQiWQn4JsDIBYUs2nvDa5W6Y
yw2F8+ZU2DnjlZHIul3Z0IBSWW7JNvPva57Q8XFZh8V/A2bNIcFnNk+we0ss5ESXHXqxuhN8oRpy
Mbnk3Zs1QjXrNPQxVWebIfDVOKO32XW8CUpPY6YIfUG/Upc8QBFOozoq1qS4RuhIW39y7KLqZZ5s
rsNqK9qF3U/jRMO0hM1MjvzPd0Rub1DsyQjqOhAh+4dpkhMiEesz5FBaYem/Eyi/uC8iEcU1Bugd
JR/lsi/RREXwVUEygMLPOiTgbuJahVWYHcj8y2ZeBAgwZl7rRbUm/5TCpcJ+zB0L88/TNBakq5Ns
DJCsNH0SLO9S57u1LQNCMoospzGqKhoqyfPk83X7GTddIf80HI2Cp7wDvPLtJtlawEIjGcwrqOWJ
WE/9Ar/iS8EDMrymWJ+IwSE1twQBeKQM5W/WwzHirqMhc3dUMBGqOvZmNUMp0zRtATYYcKLG8aUb
qw1JKhJr5D3WveksUkR3KUQrzEc5BcNyHrrAFtdpKuYEX8wXztQjkevyVRQJ+klTJorpq3ViXM66
DVVQFWKOHvjYNmk1QtphH7eui1t8koyjvXXCvVFl9DLihDWmMBn6OPu4yOE9MTaPQ0vGi2vW/O1I
yWan0ibe65dNSlkaEGJL9Nu1MwUxL++G8+ZypC85TizurgvX9ERSHwclK+asnKxDEl3a2brpTRa5
jP1cQOzJT16EIatTB0+voWwnoFPufKqSbxsAjbwr6RAUzT0o43EaV5P0XYAT1hYGl9VjGl8ykkTZ
vcX20v1ReM7qrYf7yctAJnPiwehnSAWCJrjixEZtFaI8jtCYY7VUcA2jH+hioXtcHGv1tWC3PQqv
zEYwLR4GXmEj1Opjgpup8Nwx1ttaBwl3p2VFfw5qGQH6F33GIv6cdy5EHYhv4hntDfNVNjztyzlp
5vshRP3uqSCtJVck3fJr3rHBPffCTfd2zHrJ6nzb1ipJED1QYWybr3BzwYmkVQipvDPiydqwQIcE
nLzcVWY5q7TfgNtBU1N4xzND5dNo6SSfTDNPD7PWQ/cHMWsuTkMuzHvUUuhJBRSpGJ4nza+bz2JT
yTV2HxN47PwwJA3DksFVhmMmI9sppcvUmYJ2PlcjDqxDleO+fgHxMV9xaYHgOSEnNWslZxRCKvgv
FWuFRq6tLSOGGTxugshKQ/8F5Tlsc8jTUPQWVUMb+ELdZ25J2OfVLaN/9DF2vA9wrxnIo0r5zKfK
0kXzhyGHOgzOgOtah2mHGNcs8QsB/r1ehmzt4MvRgNrcI7PI3kSMoibTTDjslymIjve+a4IVstZR
+lrgJh2pQmPRG/e96UGcuRKBOmLZwPsk/zFY1Nawn+H0AuLkGkJI4S1i3FOQF4N9hzs3Yh4d3AyQ
/DqgSp/jGUZNVZ4b7V4UrkS/xR7H2699m1j2iQ0tWuaE1VpCDaji94oUOOIA3IuTgAApBYUgECER
ABf9iXGUPlBons5imreoRKBYG156FKSTWmQpY/JhcxmqJyW6zKKvZtI9rQbUV5aXTbfevQn1GGSf
XTP288u88ILf56zAueak5kbw69KyNWIIuiT5KRwS269ia51aTr7Q8MoWw+g/4PpAQQK3oM6k1nLF
Pm/u1m5yWN5k/Egoo2fc9EQPsFjAbpInMDove5fO2QesBydPBbMMJ5c86tdHl8+9+OIUSjIlDrJz
/BQFJO1/6K4oRC2GxpD3AfFqed7CvFuemwGctzc56qrkr2rS/KwnSvufST8V2d0atTKs4hh22Y/Y
zVrs2O2aEFc3abbmugIpC+rcykeQwLxb4G0U3qfwaQofEtiHyHtkTKsGuC9c+6dCo8pappo6uJ1r
Zn6ECeXsmfimh6qoCUV/B9v5gLyi6zFLhwoMJ+9we9Nv+gz6ojNn6NS0qnAnkszfeqemAHhDb/Nr
IFEH+RxKNeIUkSJ9rCNT6A4HGCS16nlG9U9UaF+w01zC0iciD2FKEqTuiQ36uwAsWPat16JY8avS
xl5cy3NXm0RrcZKU5mNNwJOxohyN2tgZ2ZTEsSCGARmkk/IG9wLrbKg7xov1vrEgO1To8miLpIaP
QjjBFb1RuI3GRebQ3qfLSn2FmpiO7xAnB9y1j9jHSlRRI1Gi3dN39aj6WZ7jdY7GHxlPhAyQJ0Wx
paDVwgvnpxZKohtL4H7LTtWisCfGVSBNcUmJJtt6FVFO84+zAYfl8TbnVo0fzuMurrpopcNLknG5
fgrwawpsDTjxDfP55kWNJH/J/RI/z7fzyUMTDGLFRgO1K+yhtqZtXzYVTUjMzIxG/gUXSyg2ZRVu
ShJny3BSRf+dbwjZUOZtmfo/6s5kO3IjS9OvUkd7qACYYepTmQsADh84BoMxbnCCEZRhngzz0/fn
yuwqiVWp7NTpTUuKRYikEw43mN37338wX4dxNvpksjyH4pDHHACArJl2uOignfwHJytmxbHoF/uP
MmOW8LUolrZMpJKNQTPcd6Ih6tgd8neS0oajwQ486SQdW3v/mnXSWfxwtAK8lhdPTv6zBbCWE94C
ej++BJixlh87Y2qNx1aNQ/9uDopeI3zf/MqOvLnHlRjRWzdU56xmasUikZ1IBo8izz2Qgjj1N+j3
lLNEOxOgtsbOcfByLzYdd/Rvlo450C2VhO/elpOU+n1TFeVw8ZRY2rMxEUX+VZgmPbrbrC6ambY2
prDy7MW4bU08dt4Zk57yz8ZOqmAUUAU0h22q/eE+1yM6ktoxvfl5ryAkRr6pGdHkompwKhqUMX73
Xd2lzwKAKLIb0gmKeb8YO+nYQyxw9qvOS6fEFlJrFHtkees4nba2CcRpACNfjlXp7uZHKxsd55KX
zPGizqwZ3x9QA5sDDV4DTA94r1fHSPrBtqdIuHVhhDxzd26nr3hU4+CykJgWxOg+yQ2LaY3bMKDZ
woqAND/c+rVz4iHzHHka1ynYT51cDbPBkM1epiAshSLpjA7MKm4da9D6o6PxRH/1lJzqWxNk20sq
J5uC98vCYCWuFBgf2kLoZI9501TuTaqqpny/+NyYm832S30xJwJxQCvglxMYvu3OYzF5tbqsxRCU
HyhqgZKADd0t74EV/Bq8WeKwlpvRxMPcGREWEu7WxUzxPD9ISsh8VwNi7wsefqa2oiDAArI+1Axy
9HT26mXgxo5e0Q2P68BNY+LJSiAz3PaC7b3gtqNdCpys3D8w+wDdmnmSk2DfvVuHrsu4sY0UGDF0
Tbzn7OsQzrePZuG63bEsvN653asW3bRlb+34ZcmnAPyunHCgSEZiprcstBaAWCaUNpQps9f+jMXd
UOuv9Sx9+7HFJkTbydWo1aJ/Wx2y0/1hD+YiCuplKeOtHq55cKN2750hlc1ZosNdTn3TTSJW89Y1
t7bGZSZc09K0znLvHHFraMsyEmaLYx5Xvgoorrted8Bjos7Ft9Ujnv0m3VWxPoEqyxG4PEuH/Ydo
HKFeurI1q7MpkCiezXzZ+jvU/sP4XGElnX1oG0eut5Y09PbL1jtFd5vPU+0d9snxAUACZtQhg7qJ
mUiOr52b9qO8m8xaL9G4lZ1zHriEIp522y4jOO0us24pr7TY2U8CGMn31Uyi7wdzKZW+G8bdai4e
cXVUBMDeKRqFYNyIXNeeLF5ATgzgJ8c3Og1ESAkW6YZ1Xh8YJpWgDWyh12ZmuVYigTHMItoMwxp4
TPx+QObQOdd7F3T06ioEuQ0etDdXBjYBuZf/mK4n4w9vAmxDA+6oc98GFCEmO131XgyDPU6RVMD3
QzhVEiOGRZDv5IGHmrGwHQNWjFB9em9n3rgk7J9YGM5Vk8+vY7F26227e7XziSrAlWtY9MV02QAk
10++V3fzA8e1EidNnRLWmKX0IRk+ao0bAUDPYcvc8ZGqOPAuOkMgcM9oo0anTmrBTv/el7TmDnmT
0hm/TZPR+yGCHXsB0+xKUAuYpE+9WYksnmeylJ8KCIkciERjYLkYzH4afPQ6M4Ag3piMoYC50qFv
xzBHRyfD1mf8LyJG1sP0SreswMToSs3xGy3ZnhuhO0KAKEKH7XXcQ1W1iDRCvOW7RSUrqk4yfZpV
utkXhNEg0+G0kD3TH2t6jbyIkOqlK4PIDHsjKx5EBgPjTzHd/Lf+MO4mm7ptdHUwg8+FfHbnP8VM
99/awjiVmFdNg34Q+ZNPz5M7f05/QnH1e/Zci+VbkOael3BKmfSrwWzeaTbLf5Yr/w/cnvy3oW10
3fYInYu62+Ah6LM2H2/qxWgxUtNQW8DE5gJPfS/o7cdVgxJFZOEaZgQ0S8/xx/yjK7frf6DqvA13
UytAW24MXtISBVrFOYqQO5h3fUS5xNiOkZt//uPf9A+YSP4bktbQ601LIdwENX3vvR+3Np3iTuWu
RHpNJwYMnhkVReG6Nf9EYnx96f/pzb0hbxWQq9jMbSdxfQItRjxbDj2w1j95Q//o1d9Qtzri8LSX
BQ60i/qlHKyPi9+lf4q56b91s6JK7utOpU7CrIt6fdjO+VSJP/nib+hZo2WNTTu5TgLcdYD1CMZq
gW/88cf8D+7KW1+fdGWQ4QS5myjT0Bypc0rfzeH75179jWTBLjsBtYb7QqeGse0YENG4t+//+MX/
wQp96+vjDkxrurVguWReYP/QTV4vmGVvNqE8vl13YTdBZT6hEHK6P5NtJ+jffr/HZL5aPAxPnIQs
UeeT7Ad9X1igM3/8hn51Df4fHoC3Dj9esQl33pRMaj/IwLmCZlvAcfn3dbNG96Ok8OX/NNJq3GPe
Fc/Fnj9brDTnlOp8ymgVVHYg2vDHOouss8PRoyL629X9+/f1f6nX9vFv16H/+h/8/XvbbUOusvHN
X//63Nb89x/Xn/nP7/n9T/z1+Nref6tf9dtv+t3P8Lp//73xt/Hb7/5yoCwet3fT67A9veqpGn99
fa7w+p3/t1/8t9dfX+V5617/8tN3gN3x+moYyTU//f1L5x9/+cm6Krj//bev//cvXt/AX366ndbX
+qWF1/3ffuj1mx7/8pP7s2P7EmDLdjzfE85VF7q8Xr/i/OwJzBZonANbeKZ7Jbs3JIZmfMn8mYYi
IKbYZVIV0PD99G+6na5fksHPUlLtwhYOZGBbHJL/5+J+9/H818f1b81UP7ZMQ/VffhK/5i/913Ly
TEtyDY5whe17pm+9dYndOidDr64oLPQ4hmJat8NYk70RtNXwve8Yca7dUp+yorbebUHaRU5vCFDp
oo4zzE6judxr6s4hB/6hqnetwP8Y2NWLo3cwEGtZYkGPFgZq/JbX7rfOSz+2g/yyr3WU9cJLfCf/
RdgwDLZmCV3YUWwx3Rjag8DzqLkdMyegdFVPnuH/kDKfQgCS/rzuvRd2GcJH119d6AiVccPyHzh5
0xcCmpcvo0Xu67pn+XtSSbeoU8UU7sr07qgCBdnqWxM3oNbhXNukf48tdXSHR8nW6D3xlWXGWVvL
Bxrb4ESyx3obDIsG+9fIQPBo88T2wW/Sr4pi61KSmpEB5VP8cpWw+Ob+WDhbeZmMAG5b7jEzmqyv
7EPvbMhex7npv4PXE+48VtBldHtYsfHzM2iBqUKT07T1C/CvOOZjoCOm/X1SUL6Ei3b3BJbQCBmx
gtzS4ROH5HiKWrpo3pL/Dc6TzXA+H+PCzcbLutbqhunI104PjPy8wX4BJV7rOB085yTterjJCoDq
yoRxwu71oTGrOWzATO4qiGdRZzP/gWNQRpaBxGOroN75xu2VlppUWHzcL+1mxSMNa5RvG4wAu3nK
ADHYxwMddw0yf4xq7ipHF1woeUhkubhhv+o6gt/1UWy2F6b9hv8CurswD/oP0IGrUBKiSPvqfHSn
9tkkzyryHVzHMQD/2HXjmJQW2bILfSo7/HRvpzCVhnHzI+40JjMZzUVubKccKCeUaa0Af+ZPTAV8
muD+vbb6lJDk+W6UtFcYZLYHk24qzLstAfZMnOsVMIn+lsK7G1Pr1qH3CgsLAgPki3vIsVWsU/vF
3JR7mPqCu9e1CYKeL5MrEMfZRmih3YrZCW6qEUxJqW0Mm8B6GeZchVWzPxiqoU92wUXdLLRXSFna
+VT1RpoQIrMyevT7A2QXHbXdOpDJ0tiHWkzD89KZJ1+w99PD/lALxXHbLJ9cLYG8WtM4A7ECqfuF
PgTD9GUQ6rnL1vS9Y/TzCY9IcRBZdvTxjKJZtC+29k+W8CHWpJ17bnvPXrny3KLlHZsDPgdMZbtV
n82GaZefD1+0V8lwob75tYc8FdOmIrCvizlPK7w1cTZBNWEyimOHDeBxZn19MsfhZWQEG2OxN8Xt
9UNQGY4krtFvST77X81Jwd3pP8wCrfzK+Db2K8ATzTWFNQZMR2tqXTjLXGc1V/cMAAATJTe61d4N
86bgPNvdfrsyWLlANyRhLnCZ0zptAPMim0OYMF/ZE7Io8/lcs9U2Y8stPw0+gxWY2Fbs6eU9JJEv
0MMP497tsW/P4miIoYrTjHSH2dqqM3ujfQTa9KLW8XdQhT6D/G25fuIbI5jCfth8W0bj7ivYkJ04
OUwYkr5j3qo8U3DXSvm0edp5xpfFxzxlqWjeMeUPcczHqd/abmoxnnVxLU8MNz9AbtxDG534Abj9
nWmLG7tZ2FWM3Iqab/hCrk+9qs6p6GxAUW+IU/jpGFaZXojH/32gtpchxXfJGJmGR06a/sgI4WHL
4E/ufQiCYopUv7D8VEo/Ou0fpsZ7mdP6tppLHtFWuWFb9CJJ0/5TtYCqQ0I5NWUAS6A3X3bFp1xd
ieS6KtIEA+a4GpjntMa03RQ4vMewfwMeH67HGld1ovd6LYeJKCp8vUNfzHervf5oN4gpsOlCEL72
LFTuHbwUtPPXA/n/dU1yl3+HCN7+Mr4tSn5Xx/z/VLnY9h9VLpdv3ZtK5/r9fytaLEf8HPhSXIvM
vxUrlm3/HMBxJkrMtBxGB/9Zq0iHCgcLec/3yRQF+Ec79vdaxTZ/ltdxdmCS4sDYHTO6f6FW4Vf8
pvPzfGoXh3JJ8B9ot/fWt3ey5Tjsrp4e521sI0Mr/7410zYSnuX9SyU8v4oyxQkE78WDgW++9UYs
PCb9k5qLdzAD3hH++qnx9NNvbvbfK7HfVl7/7d38/lf8GhryG40/7JUrdWuC7l9Yn6YiOAf59mWH
ffCv/RrpUdlJLIcp8hzfs8Xvm5KNoU62jEPxKIjbsYwPZlYfOqOI/+XfwqjedoQNyVu6b4XQbH7+
ajHmf1zKc+WcgvZetP/kfv2+B4Vv6rn8CnjWvm15wnzrIFK1wSAWVxWPza0DgP3PmtA3wM319T3W
lekwgpIQ+703N6qHX2COOE89whW5I2rmMq35wZnqG1wpHqRoPowMzM3WDNtuPvzx3fvvby2wbWBA
gDTbtd23C7taG3OZKjt9MNfqroQlPxr/DFGzgl+dJX9T6PMGA4nwN/BNomM879rW/NZUonBFYSqj
9x68kjlH1eB3DuUtP402+oOW4jeu5FZ+tguGLfAAJHzWwjJDOwsggwaLFzaWKu+CK2DezwcEBmm4
z0GedHn23dHCZQaRAUwHppcmBM18Mc0CZsPKlC7Gb0ueh3YG1qWOxBFuse/NvFgjPeFmM/hLHyvt
+DdQz70xnCaNlsYxq+VAgsVyP4GVP079ZJ23Za1UxBD+l7Vf4aI1uD5dPNHR1jqzPAWFvybDMpnR
uogyVsbwAcXNnIW61nQ0c+76cKTafbmUu6wSaD7dwZ6zkR6i+9KtgXOc0XkxIwp4BXsN7nOeFg7r
IY9aVKVbaMJJRB0wpp8EhHfEoNfwOU9md7rqJXOBuX3w8Xx58kqzxURC+zBOJ5RIaNbQpPp7/0H2
a3+Xydq9eK4aDpPG56hsMBPMYb++5IFrX3ySAKCp4MfoVL73A4RiiVbtmbHqFvOwKnhDm2+pg2Ah
nX2/EmeDWVwy+Nv3Ogcu1s38xcvQZspyGqnj4IVVW9Yfh5xpla2yJ9PuPqusuUrbVjcpcAuNFqar
N0orNBuk3cNiE6DjbV9xp1LZ3ZnaaA6jO/fR6tNzjKpFB1JnwV1byf2+z+cmGZ2+CCekc7Eatv7U
q46AstwbD3khAf7VMJ3aucTll9k4LKVRTaFVcg0kpYm7XpbVua9syOR+5b+zYHG7KEPs4rQ340dr
NKEmG0WZaEGpbxtmH6reH8+0n8GNVU3y1hoW83ZwFycsK2e/YL0WHJ00yxN3rrpoX00/7pvAKBJD
d758LSbnLhiaLdxrs6D7KdsnV5qSJTPJVw9PcnnIrqC8rvfPxKCm59UflsvmCIliTedRNQf7UyuC
/ga52/KLmvyXuSbuGWMMN9FBUEcALCvEnc54GMdtf1cuThn5ys1OWPKVB79dBQTE1eIz9cTD1lfu
ufC0gP/v6pCJmApd1Yu4cfgxaKMfg1WhpdDsei1WyYmwvPqXANp22DmIFmqyXQ4oMd2blcftvFtD
dSnhf5AytXXnhqQ1ZNG4OrkjY2VdyPl81Ws8Ea9AU5NJLd4N0BrouChtLcNBVJPOKYQc1R2qHYs8
1ABIpkoN6LQ5U3S1ShpAmQ6NQJYzyk6fJhPup6Vg43OT62O9NOqVEdAAq0pkoYNnVdiNisYlaINz
45jvWndvYofZ2jlTU3tvrHN/LmU2H3yF6qIM/OAscr3duSsH/LL0fNhuo/hml/q9hca/D24eutu0
FKHcEdo1woNPhz3RDU6BtKrWVCSWwjmjHWA7tl2WyK6to8KtLezDt/zSa+nGU7pdkGw1xbfa/bCk
XMiYqyhN8/bW3Xzm3qKrw5Kgg0Tx6YW0Vnj1PvuLE6PFOqgVavjUL/lhFuWPQaXvR+HSNntBK7/a
ah1oLuYPSN+YIjcpc8WsRTGL+e8DBLL0lDOODy2Q9ItToi1ylyI7D/O0neqWbELYlePdtHV7xECs
jZcKTyDIg4S4GmM1vxu66Ts8BYiZ6eg/Dj1pWb4cZNwJ4j1y7Yo7auviLEZOLCmm4jRVBiTgCk2n
mXpZ5DfDHKMCCDJYpvBX/MWDFTyMbFzWaJjfDNfRNxAT8b1jVyXJELsaJRCGFtnGYzkHsETdvj5U
Vd0ldq3axHQg9pGH1z5aS0DHyrj61LiNezcji0yyvv+xF11wGyDagCttthF0W7IFWsc5zVVLYDrZ
4Oj+Oj9EYpwnzmwpxlvNd3s2p2i35R4to8+mWFbly7rV+rQyhHpn9cv8iqqkzOAey2se4jQ/z11f
3LD99WfmbM4NS8y9mcgDjFTr0MKWRX4EOH9qJzwyOsjAEbpkmM/WfMJr3kvKuRlOywIjRYsNQUtW
BEcyCtaD0bR5MomtQMrKfG4xuJFMtIMvOdPLQ1uo+oxYqjtJd1VfrBVKu9uWUGTtqXhE7+Af8i7t
I4F9HuQrNSHbmmtgJ5kjsLIz2M1d0QO/dB6tvquiqk31SdvXMy9lc4scZuuoKHpoPWpsZxXmvrGw
uXMahNuIhzGqyaQyB/dkTqJ8H7TAGKFTbXmSI9C77P1q3o/VI61xWdxBcV2+69oz0VEGUzwUvTy6
fc88s90TOJhzYsEgA4xbXpsWnu/SUBMNRd0iDbBMaP3zxO7VI0EgPyUai+wVXQOL2iXLykkb82Rk
DRx/o4aJ4Bj54+qJF2wg1Q97XoxY6FQ/+F7RvsAnR6KRuUYeG/ba3XvgTWzWTnWsxazPjJ6tyLCW
4mb1Te7dRNUwtcX3iVhccRi0JZwYWSQAHPxzbt5SqCODztwOObf72MTo71jbBbIGUujBttBNJu3c
jvcthcHBa0QVAZABpgWDd8QBs0jMOvuuFJHMcu3tS2HIT8vQWndtq15M3gSyBQ1suKHhQGQEi3cK
Mbq66iJF+x5KKPKhvOLEbrDoo/F2x3eNN2UAVI55b+VjdeMzG0OT6gB7EYMRcAJOHZy8epQXI0O/
p1cPKk96xc5mU79bKya7KiWbAOkEEXvwPxAPInHVk6kjQTT1wWvn/PPiG8W5Dgymf0PGSzv2V3Mb
FTSwFglVYxgH2NIWxK4N/vmcLXE/o2ucdfFLIdPhW+ZYr8v1z+IMMQtnvGSaGI1ogJ5456jlW+Hi
iI3THOQe365O69BXr/R9FlWEzyMrzO+yyL61izC+zWDaySSxujNK036+Zh9gso2bfdiZ8/aeIf8Q
Nem8xFUg1GmWBAp4o79EOczYaMk7HeX+ZkQaye8BhWQV+0NDcaHn7XGqzG8Kee4SZmp4scT+Kp3G
OHeIY0YC0VdwQ+XlNyuDsINbz0O0uPOLqDzes7mwhYyIlyMYBxyQxrzc4/XrhAIee7zZ89rERtf6
R4SyD3Cr70UNo8eUh0F+HNRnGCCHHJF9aLBThsss1wd4/W6cTt0vRr2/DoYxXtSkAYEtAQEao8Eb
6ow2qWlpQsg4NqKHZYp1aaIMdD3mae4wRzIYYel7hXFX0H3HPSmOJ6rg8q5l67k3eZLC9druSqcy
k6HvWvBgPgPRmCZ1FISiI6OJ5Tgz3Y6ZMKi4LtItmaABn4VwrMgpza+NVVYnnAHLaIJSdhGlmLCx
roNLDzTHUam4azb+DSLf/KRanf0o95StGcA1ySv3uyigaAiT2aJfsJO26eIcLafPPmDxNoedoFov
8Qk8w6PXkVmg8HP3ILjNDO9+CKodlHI3Pqpqk4fJktbHHA9bnlSfWThnKxKdAr/6y0Q+BiXh5nJp
63qBlAy/t5f+0+ZLHdrCWO+qakXoL8fvDRYRtwv08bu8kt9ci1orr5FtXSXC1zmEak+5X00hdVEb
7x2yMRQL0JWayTltRjM+s0jK29X2+9ts61CR1J31NEgqWKudHE7Z7Azj/x0LTsamDvwHdOLlY6Up
Wt21/bBmA6sGUcrVHHo4N4P41PmjPIz2ah3MqvnF3JwxTtvyM4z0/OhfdeRoCDMA0FpuD1VPepgn
dRWaXT4fsiXdzla7Zjqq8Eb4iCx8S4IW9DIMMBeL4OKnN5mNfJ2nbILDK2YMzuchfXQrRKSzctQd
29x2mvsK5YlTYOHVw6GlCmwTq8sJpVRQ1djz0/Eu75F/iQHAt0RpBJXUbBovlIizn7QWzve6KYtD
3WFCXkKOer7agj6otkeY6HX+c8tSOfhEiSrWI+KxBkjg3GoTYibt0QXlvXPUmoewh8h5sUz/BzRz
99A3tYMrgp0ddZ9lcTELlVAiOIcG3l2YSqQwTHaCeNttKgtVMyvoBNKVtrsrcuSV5bAhQ+n7PFn7
7aXcUDsWRbedUOq8OrW/3wWa5T62WXDOcie731YHkfTc1KE3UC8KOaOsrZur8aitIrvTdpzuWKCH
aWHv71esBh7SdLaQi2zBEs8Qlk4T6vvvYl/HRJDXcux3BOtOlxanarPml7wR8APNVh3s0pxOfdVs
jwDz28cCGsil3yHaSGMvGHrB+0IVQFu8SWiW2xx8rty++AB9Cpa6N65LnBkGzvs0V8cSPvMhD8ST
k22tilfsJ8I9dconYXWngRK8Ky0SQHlkabPaI7VadnF8UeMyRUIrfV/6efYk3gewo46O0Evc6FRE
osm7CDom8t196sMR7U3Smft72i03bAb4Tdw5ghFSarrTlqawRXNr+dbohvmGUPphb6AsFS6hg2nv
LIkjLSY9udPeADC7p0oUzt3s9cWTy7o5Q1VTIOWcVBShxT2zx/W+3x1Jruz6pbaxV+mCPEuyyd6O
gTugoMa1/zBbGPPhIUMBWE6w0J3KvcAD1HHuUoHiFCMgsVkEHnb1eeGJPbrG7sdLbtXJwO4I5Uq+
yy21nDMfXXJVLcONa65lMmurvc6N7FuvGEY0KCq7bxt3eNfYlbhYTeMcNhfHVLt1rbjSVXMaOj63
vliZ+WQ5gbGNS2Qpw0ZisPY2+NJl+avRmhoUiLq1NuCKl5DyR1QLUWXJTwixq1OP4UJooo65sWF/
01QGH2mj2rCfqZnmMQsOtp5xndl7K05nVDt7KuTB3qnIrxkD58JGBS7tiQ3BFzz1OfelkbkVt57E
m/fX4WTmfgfJeIaNRgXmcCKoYV/uimDuIl8zMoXM5n6QWN4cHUXoTY7BSST7djmhzOiiAv3mcUWi
FKa7QfE/Gc6Hdazhn+W7ot+yfqSGKKOOVL7buqhettQZzjNRSZHY0/UBSst6NMvldfKm4H7rDGim
TnDdDtsVFyLIgNlVepkZRXPTCi84QdhdDrhbZ5HePNII04JeKZNo9SdPfsb3AQPb3Ha+2MGEbKRM
6ydunOKWr+V31NjXZVF/lbNY2ZvEPc+He4uXawnZyhwPNvReJKqiCxkViXhgcB1mHYJiQicxpGkR
yU0+TRrjmJSeM8dWdSzTSM1TFRpTNvNw0Byvo2FE0tthTiPtCt15fE3x5kFrOLn4NLAeKMmqc+0s
CzX4pE6BhU5nItz90qqlTPycIL+eaVprMTPrG/vEgxHlizxD0HYeRFnWz4a/E045dh/LYEgPsulU
2KW7GxIzUiRkfPAOLAawKL6Wg2doeUZ9+Vkyn4+RlS+I4bSJKLiEuIj3S4RXyHLXQRbgULKvEn/j
wFReJ74plqO0LTuxzcXIULDYzJyzMcAtvsm4qXTC58Usx2hLDTLerBLFzZjaB9xmG/ydrjUpUuyw
qJY69lKUq9ZiOle+Npt1a3MJM443jq2Ms9dOvwjtoOckXyIeKk8ftLWbYeljAFTOsnxqC6olD83X
MYMEezaWTR91uzSnemrVye3hq84yGA6IgMc73gKsrlVWd0R9Wbdruo7fisL6Mnf4V/jriJOEbBCC
LzU6KQmXvc88ecScirY8VdsJdIrOPM+KkGVc3wY6655bVbQPGMX80lq0SdgHTJE7Y9IxLkPxEMii
OXGdAdp+BMMN0OhhXtrh3u5A4h0v0I/5oMubRU4vHv+wvYGMVHZePtCxYMQ9++o+3/aS2sfY5LnH
FiuB1R+cyk63N/DxMWEZEeZkKbcbumlx8eza+xwo0/427mI7oDuCl6A3uE+wIXC24MEsss5jo0Y8
eJuqVEXd6kxhz4Ycym7+4FukiDd9gaPPMNonpbf67HGXHtDj8hz4xQC1urfedaOfQa3SJqVkmh8X
xE0HwzIhc6VTkMyjr0PmBrybXpLguU/TyVXVnPS5/6WX9nhswLseScxZD0HOIHC1WbswvbOHwsnn
Y5uu1lFZ1yOKLi7BSsA6tPQKNLYYalHifCb9oz3Zs7MhvOTXoHHJ3ilpMeczfPeukYuOU4Gifl9t
N0bSUOE2sKoj5hxZmHZ5eU6rErih8EusixAwIdd6WbOyjhQ8w5OS2GS19YTyZgFLaMbaSroNoKHx
u+EHSqXsPZ70TeyyYkOrAatO8ytKTIe4RMYgkj0D1FiOmdHFqkf1RnRAi3sVs1rk9aTfVvZtOVc4
ZXkWjT/8PUo41TQ3UC3sRE3W5zLrARSK9CoBuLIXlp0IsNLAayabAKntoAldc4BZbtrrxcvIm0yN
HbzBa7tb24d5xYi9OWI+UoaOdNu7vcKFZPTcMurxPXrMlN+eFsXBvhvN667K+syOOyVQx0dM/abt
UkgMotSIkstTY3XkE01Ps7q2hwiT4m538H6oZj+uPWQmmXDXy8KY9YKrjf3ckzTLCytkKH5mEreu
X0DHTaCX3WBkvdAW1B0T5R3hLdRCzqjJKK3jJMsi6manOcwNoEifDx+pd4t4o4U6bGuRhhgleGeF
WevTAhtHW3IJiXRbcHiiarPk1bzLJ7udznEEyKNjr2iEP9W7vd52wnjGf20+aA85SafI8PXTycZW
yavD1ddAUXv/XVbABbOhvcNi9lbYFPvweAXxowBZADNzb3td9Cy+2rM9vV8DvTHdLtWpROQd97I3
PjEpd29xpmjinHSBmJLavJo0yGQAj3sqykezwQJJGi8+9tKhIXVwGHJsDrFLcO8BKzM4BXy2Uhjb
XWYRE2PMxHmhkvXOepydd7XTySjIzelmzU151EIRMrI2c1QOPQa1Jlqz1R63UPh5F+OU30dQT1kc
7pTfLC2hJ3ON0R0y1OFzXm7yZqis4f3UNwhVJu2vUVeV013r2EaMvFBEhtHaHxmzzLDKKQTDpu0V
44PGARJFoJfW7QXtQliOVfWI19KnYb6i/MuOECgjS263l+F/k3ZmzXHjarb9RYwgSJAEX3NWpqaU
ZFn2C0OWbM7zzF9/F327u6S0Qhmu6oeOc+JUCUkSBIHv23vtS8elVJKpvnqNUUbfYGovb4ycAyzu
636rpvAxmrzm0IFPhKGe2ahYvQHYBigfZ+WUvbnODLY8svXzL1JmBmZmXTXLpkf+NHiY/Hvl4DC3
cv06G9znUUz2tox6QSkqYXsIh2pl4Vc6iH6aVgYL3zYyom7Tc5RfUlrVF7U2xhu0KvFlwGaSoqHr
s+G1sP6MXYDPMAQSOCxsiFk3Fdi7b22ca/SN2G41AxJ7HV8GUh/LuzU5Jm7wLBn3lidw51QOJTLq
BsC7AuJ5FeKlQxPa/TUI/XqDXmD6WjN1bxoMugEHQ6Uuzb74WnaZv1KiKh6g6yykaF+8Qtg0JPjq
mFaYPKtINy6EF/Q3NjuvBVr8bucFk7ay6lB8V26q/+Js+M2Kvf6aBpv+HThc9BjZeYsBiurq3gaf
tKC3HtyVlN+2BFqDMUI/VBJOwBqiNgKPzjUz79Gsc5x8om/TBx1P7kIGIBcQgE8gDKEJEi/vYPOM
KgeJHoCA/GdPRWmNG6GEaGIU10Ag4tUg3GZrIMjlVmvRPlRR02GvbVLISl2eDBw5JgRQihLaWNP6
ahGQ3XAofWUpbW88c5alDM0d7cVgl/AxoRDMzoMIWbnocmpptomxb8ThvAomykVZoeb2E3yccrLj
y6Q2XvU+TA6cRmn8lF53U+nIQkQJgiyoqTl6gfQWRdn/sOgTrwMrDbbAADpkvInQLkf6EivVFAPa
PCu/jXqKDl1tsfc15z2Ljx8c4Gd+afna+EPMTfZY+tYPx/aAGjlpN9zAC9DWMH6MvTDBi+iJJpap
Rn27popaLVO4oRsxuvqvKe3FEr1csK/a1l1hdHKvKhy0N4gJeCPYmeDMrN3mW6PMteGE6+S7JoaJ
hRn/t6tSHML9ADYjjLyAL1zY/mhEIi8oSfe3ia6Y0ao33T2LWbKMnSr46oZxsTentjn0fGOXZTTN
LkylXeVji5NANDvM79Cv6YWtOchVlLI0jmpWno3oxxAOQSurtwUPdFmYesIZIna2KfSKZevjC1i5
ST9+aYWKUACWlHMrJ8CibpAs0qhGbNGVqkXems0KAZ/6qY1ds7Fzb/7Oc24z5v+XhbkGkyDnek16
akVcfPfMRuywEL0SBzbt6R4+De70iHX/NTL5Ijk6Sj660cGiDZTZLocS4CBnBiv/ojDC5fmgN1um
OymAmo7Mb2jqYalTZ3gsNSFfo9IYwxXmaXXpxYHJXoS6Vx7aKTuI2L+sQQIf0SqmNMFKZ6/sxdi3
V6Eyiq1OZOcVP25ChBiZydZIy3ipOSogCzoXu3ryoCxxfuog/Ua+CYInHsZtw7Pa2p7ffQsiM7ok
jZNgmppeTiYyEEOpnaxMGonXlEcmaGZ254NwoFWJyypPaey52tcapS85CMGwM/y82oS0mDedyOgz
Bvq0kl4TrJUWBAcqzdmeCk92YTEfu62Ms/YCm2HJ+ciB5NYLbUGNhslJG+VYxt2wiyhBr1OZxncc
73yWY9ltBtfud5ZgTy49A4aElM4mbTx/k6fdRAOfhaSF6bSSsBFxlOXTLgXVvlK9wRkCOtSy8xWo
n9gEbhp79qrrTZSndvs9jDpr6+cqWbeYB82FWUYc3N3qV6i5E3gPXxpUxWGFLat552dmPmbuZHqW
ZaW/UhjXG/7WWN13uPjXbesPy5g4h00QNz1nkBTQvR5UV40HYAv2n7HSVJ9tnNqxDvjvh6W0G3Ic
+cTREQ9fObXDVJuieB3Pu7zaTatViFlya7ZOsdQLGlV6Mz4rEXBgT6GR0jF08T3jyayyJSWzH70w
ahzkMzCk8+/5cspHbxxTrgiNIHdcvLhlCmmzKtE0xGZIyQOeHm1UfOd5/ZLYTnxr0p9ap0NiL2NX
JHdj61pPcZMOj1ptNeWqG0BYuH5irGqcWws8afWibCg7O7H9ZNU50TQZ53AQUAF4jc444PIHOBVq
lLyUQ8uSoxV4j8aZCZ4FFk6dLtCzNuZlsIlyzcELg618NcTDd5I/Faa7KCeYrba7lL1ujKeRbcz1
6AuQE4ag5ijsamOovtkRM9gweNvtUr/399KFEW1njvE0JgI9cRRItjqu09+0JQ5XDKPBAU6V/l1L
JNstq/byjZUNxpK5Zq4G08ApyinoAWyrBaspVYextdAjKJF/dStmMJLocTXasllWnk6EmU6vuw36
aJ/qhUFr0h52uJFxOGrIwht0Omutz5stv2bYjuDlNjZq7K9VNrvwdE/uoxHcaQIW8MFPA84MEXpe
26eLiY/9B5hcpOJ2li7jApZa6rbdISjqbBOJJo3WeL8xEhO0zWRly0UmK+TisK2o2zrFmDxoYxLh
XDTUj8CTERsIKHJFEeYbygH9Nh1EfI9X3N0JvQx/DDEIU0Cn3ZZyXc9RNG3Wk1fED046tne0Jmm6
YhHHTOzmwogXcafftIaXLnodrfbCnMLxSAGdZi4uQQNzbQj3lhoDk7LiqWHtZY85qq1lFeXGbU19
TaBrRGqOZo4HCovTqgscmnytHDeWmVybUdbdDFphLZvKfE0dmDowwbzr3syaA9nx0QXcioa2VT5L
czTrRW9TiqOFo1NUBIiCU3XtBP1ULbAS/ww4NIDm1PylacC2dsB7THq2CLp+2YWWPQvoA868A6W9
RqOElPtedE+Kl3MXJ330Sn2vbYGzT+EtTUhvOfKqbBGqTeBRXNC/TO9g6WL9XeRmFVwnNAGp20/6
Bfw286vIE3fH3a6PWdkZOO5b4zbUTRqahX3TsWc6Wpz6SvQ5CclNLa8plths3kLra0M3y4s8Tqq1
qHYwVA5+2M9wz5GXJEiLcWWbOth1AuMprTqiJOmVJgdYOdz+CHxT8K5e/ipR6tOC0cyDnRv2t6Aj
8GD0k5qdx7z1Y5+yoXNAg8/x9bVoHXffiEau2lE9S9OaoQTtWC6LiqWkgM9VRj7xLK33M/R5zSP+
gZ2eqTxZpBza8JFP7P3rGY9KZ2QGz1khCBVb9eMsfa93BhSohHNl6G1TAIDAcYR2HYcIa9kqVmut
qS1aXnX5kOcWN8Mzx2ZrVU3yqxPSe/JqYzpGUAEfSeOj+BX5GuXLolnbiXOH7VbCG4lYK/9K3sZe
AYcqykC6fqYtrVP/mzV/rRNUUl8c7fDVGM+EXMyytTeytj/+uvFe1taVcMmwswdf6K3ejQOFBqBT
XqCvc/dI+O8ZoeOJVA+FoAnkFzePA1TGgYvxfjStN+Fje3p6l+oX4GD1vzI3zgJE29B1aTooeGyT
gMj3f96yBqmFNEXuut5dhEdUI3/5LPi7hhIEAiJ1s0kFOAkhCtMoNZQnrDuUMuBdlzNZ4fOnfaJr
5RLejXCqawVOmGMdYQRWpIAPde99s1nk/nIQA5kkYWmusCzLMNwT1yPuWtuE9lAdHa7B7tYdij1x
Tpb53kbLwzCYtIInYtNFUdZpivlQginVjb446hbWAOrHnY4m4TGlM//51fwxqQylz9JmhK26a0jn
JHwjaqFLdPQc7sgKdXXKTH9lp54v5P3fP31FoCeWJsaju3ICxLmP6ZF+fgF/3ClT6rNs1kQ9i5Ht
NFFVy4oGVGUZ3ff6+FzRuIzFSyqcHYztM5fyfnYhx6ZZaluGI7lZ6MCdExGrrs35swPSzDLbYtgg
gaCJz6hx31/MPAQTy5gFwUDthWGeCIEx03libDr3enIXw2s1rbwaE8aZ6zg3yMmLPqVJLj2TQSSc
+nJFb8cMl9Y5Wfa5Uea7+UZjznEAVkvau9d80ab+2jOWBrqY9q/CmH9L5NF3I8hnS8Yrc5odg25h
gjuI0S4PyVT3h768jsbO3/7NHFPYBoUhbRyTts4K7J4++ToWdaHr5XRLB8LHPDPG2zissg0puAhn
jCQ+M6fnlfyf78o8nqHPanN7RrsI+7ec+s29C3vgw+hXxW3qhmm6ccfYv1Z6kV0VhvK/tI6d/eji
/gHA3FnN/onF9/+P7UjFh4Dv5hwB8P65eTliNWmb4jZzdrFGr0XnLNk/e8ltMt2mQc0e/0uPzgoA
OMft9FCzA6vkQxSHZ96F+XPw/iZQtnAMF904APU/Pheih79MITA95sFXYV5M/ZNbc6C+NeonD/Rz
irDp86d8IsOfL/3diKefD5rqUdAbWXp0jcpb1jK6rFz8SGPwGvc1XbqC4xi9nb2W14e0aM8kw4h5
qf3zgtHIK9Z8w5ktuW/fmNEMG3qFfnqMymrvDeVTOyF9oRLdhWEI5cOzF22HnnMs7D3mjQeN09OZ
O/DRPWdvwTrHNsC1T8Ovw7gyRcNJ7Who5jXmwKsuiSijGtMvlU9PdkH/yg2eIdVf5YO1snCoLGzN
oWAcPUeavaugkitQskOqlsKoDvTO/8WkIGzN4fvIS4/x5/09ajsf6TT6miNQ76M9zbgLF6/XnHGQ
oeyzwXdXdvOCiOnMQvPh5OAUiq/ONITNN/n9yHVRi1hGSXqM0TTW+PmqjDUan0ZqfSmsJ7P7rupL
bTiTQv47DO90Urwddl5m3ywFIweYoCqYFJ4clpm2K2lE9d9H/2gFLqz1J89DRF7fUMxGin1uP/U7
X+qz0U9ut56HeA77ND1qMcWCKRpvLVhPyyBFXminPzob3XpDEsOiD5AUUYJ7oXrxM+nseytxlnzs
NiUcJliNHMKsC6lTBRlEgYyofOmDSkPeqt9a2ohcus3WRc8Y1ZTesmNIOYRyVAPQzhZMbcau/ZWn
qAetzF/OogtWPmyd6OU0ex0REAJMrLoOBrmW0/SEFOygYoryqi+QNterNA82Y5OtTJMJ4wfxsjeG
XevhX0SD+SXx/Ac702+9uGADz7+GGo8C/7gSRbZXpVhndvlV2B5pJRRPh0xNlFrtmBJZAKCP5U+i
pF96ZJ+gZwMul4OXtY2fXSmfEUCiAO+bdZUC2xnzQ0gLlwIv+gTffyjDul1GtfFV1P7BUT9jqliJ
dB9tCUxdtN0WBCbHX3qUsIcFLYnucszlw6D1l1lUrvMR22eHzaGo/bszC8Hp13teCl2XlVfY7HTY
HL6fdqwDE5V3OznqtrqlTgLW0h0KKv3afvCNbTAiHExR/dnT1oymgxi8L0EIppu6Gwbl56zVjgi/
zq2QBqO+n450hcEO2PMRgqrlyQnCzKm6hDIvjnH5avEl4DlJqrOa+FJGG5daoTY+N92DSUbSWG3P
3JI/P8qU9/FmWew17Pk/vb8lMI+izgaAddQ7LTtMtEs2pkZGY9jIiVbuoP+CQTD8mNwGfZRTFTdN
Mv2gehjsJ8gHay0x7X3bu81NVY4oOUMCNEhFkxu9j9vXz3/rvBa9v0+W0GE08H+mKeXprmh0+lZE
XVMfKTUhHas3upOtU+PM1+LPG2IJIUDP8snCOyZPjg6Bi0pqDtM7FpDR6rR9dlBKW6Y6ml28jpr6
kg795vMLe39amb/Q85DKFpjImASnwZjaWDnJIBgynnrjAlmWdtBLrf/6+Si/o7Hf3z8eteQIbFM5
kLTb3j9qhfKLFrCVHyv3Iuxew/yrmrCfuWQ/uLckQqyi9ooYBJrji7y85ljyowK9aU3ZZTXceD3i
Pq9bmeo5i+khZr8GKjGJRnKAwIyR4OzDnOablzC/l4Me37rRGQfpn48fv50wCGThVnGSOPlUhZFf
YNAai+Mkm4M3xrdAYkN8UNq5BNcPPoow7gTHFsFHGdbIyY3qw1xUBk3JY5YgB4mpXL1S1U92jea8
DtmQ3oSuHK6w/40HxC8ImsJBnpkSf85CfgIWX15Ix+XMdPITbJLXepDAxTEsH8feusvSiSp9uUDQ
4iYvUk/OzPo/t0iMx/aDU4DFmfOUP6YRsqBbMTfXx+3/ghs+oSY/JWvfaYKdlQ/GlzSu4HgPAm0V
6R6rz+fmh5c7J4q74FMM4zT7W9NbmovAA3nJQBW00ESBxmd3YQNAFxj7hfSzVevaZxa/P987Lvq3
dXN+IzgXvH8haj3wEJDMNzlIYBAnK80Z/n6D9W6M07z60PEKbeqa4iiNrUu5tRnlsrAeEUog0wV0
7q4zQZhHm52ZQB+8LRy5Tc510sR4fbrtLkyBk8NT3FHhPnRK0Inqvkw06D5/cB8crCxOj9Rd8YTj
Vj49RJYh+g0jc6pjLayb2su+wDlHjZHsALvcoyhc6Y77gGPvopHVJidxrSZHZzBR/btpcQdY+cxM
mr9X7xe5979nnmlvdpZJX6Qj/fCKDS2xSqxOzBwEHQutrjZ9/PD51f+5n5gHcyAH8eVGEXuyJA1U
aacQLuoxC8MLPUdA0zYX8E93Debevx6Kjx+r9vw0qb6e1FDCkfVvpNPFxy+6J1zMPcaCmFM/Mn75
3uicuYt/vhl8kVxpcGjSdShGJxdmuoNGyCmjmUV2zDp5b5rBmRXng4OhRf3BMBGtA23640iO7EKi
mJzqo0p/VUa+LHtCv8rXQXEELPAYDCuZHSfUlZEb/IvLezv0ySQxEbP5Ss3f+LrYlWIOXCNo6cwT
+/MNRKDrwmtlReVOnn5FiFV0SqQc1q3TdSUeZNO+wsORHqYwmc58Gv+ch+zcdIuDI/sW+4/HpUUd
qiw7Co+t5UxsUlAvBCbG4bEP8lVRxtOZt/7kJaPNI12eGltp3QC0dTrvY1/YQGS68dgJlS21LC22
U6sb6zgZizVhgS1ui9r8q7YEtSNa5xQRXYviqzGjC96/2R4Jg6gCW+eovLrdeETFLQmEjA+d1ZOE
zP3dx70Wn5ulJx/GeVRqNQpABw5ZulWnb0JJ6SQZdO0Icby/0CsRb5oGf1SbC/y1tS9uNCfsv3Kg
xDrMVnmv/BpFZdXF8dPkxCiYjWCCmtv2yZHgO/+QIs25nfyQT+2A5iVX4szDOZkM/GLBbHPZ6FFt
ZUN5snUo9MRoMTNqvDvP8bhqcelUt/F45sN2bpT5UPNmnZWlNYE+z7Rj76p7vSjyezuYw6L9QLvU
9dzcfL78nSxIFA65HLT4fGTgnkh5svyRa2POOq3y2I6LeCCY6szLeu7vz//7m8spCVkUpe6Wx/J7
g1Mg+I8//2QWFcOUO6nGz5fj2kmQ15xZ0MR8/W8+e3/cn/lxvfn9QH2huo9eeXSnW2hx4sipmh4R
uQBYgToU3Tku+oX8Oml3/+3BzEvFm4Eb3Ch50cryiCVHDKuiPXNl5x7MyVJdFGlPM9LiwbCwISw8
Vx499/dPVpVxGidNn3gy2XQt5Z3u/7eJZZ301Ry3bZwc/eWRfRJq3etCO/O6n3xm/ufJOw6fauoa
6vTwWPvNgJ9CK49K3Zf5dpBbUb98/oz/WO5/v3z/N8Tv89KbZ6zHXZc4uV8dsWiuo1lP0ZJXrL5q
RoE49lzv7swF/d43vBlNYXUC8MCrSJ3YRbBdX2DC//yCzg1xsnghRXfNcX7bcd9nxOSJy3Y6M8TH
8+qfe3ayYImo8gFTMASuc0TBrvav5tU/f38e/81d8shxzGJMhsc+3lXpur3/b3foZMEioCYU8cQj
5yAYtqu0w3TxH6/gZMnqSaOww0SVx+rBGFidzjyA+V//Y0VUEkeJwQ4Tvf/7G1Rw2oS3UVfHIa23
mGCCCLJm/kSa3PHzW/Xhk34z0MkKqGriMogCqI6uc6MBp538M3uQD2crLAqKUtRu3N9r/5tHjdpo
jAirrY56SnR5R3OivEmdq8+v4twgJ/MJ9dNgwwOpjnbob3A63Medg3c6O1P5/3ApcQmmcATVBts6
2ZygiurkiIroqLaEIfX28tYcL0hb+PxiPnz2M62FwwXyj9OiptXVmspsppYU+8g7mL8miERPn4/x
0WNHzcDuF9Ysfc2Tx54aJYljZlcdNecKyxUegn/xfrwd4OTLh767Ac7GABBL2/I7PuMzA3x0l6ii
SliHBjSB055oalU+d3Aqjulz3a/zYYvfu8jP7No/mldS0PszkPdQVzq5TV7SeBiQqX/Y7aWWPA3V
dSPObEXnG3H6pksDGptESkQT62StUi5ZEl1KCRvz84Phlpearq4ta+ZM+fskBPso55r63z/+t4Oe
LC9B0Xalr1G0t5yXheH++Pyvf/ho3lzSyV0b/dTsU0BLx1GtbP8CEgFKtqa9+RejEFOC1oTeI02I
90tk5quInalfHsd1EN6o4EVyZjHOfEk+ek/orFNnU5Y+n6TeD8JZssFDIZgA8b7YmPaZh//h/Hrz
5433f35SIAXwrPLw/Rbl6ZGPVatvPr9PH04wwvzmWcxJ/vTkOaW0+gw5cGJTOGWmaquIe4Phs7Dw
mcc7y/xXt+z/xjvdM9ZFZSdjzHgJ25J0uh9Lsfz8ik5L3L93jZzhHZOD9LxGnrwzToM/rEGMeayc
HW58fP4Ii2pIDxhXsY7+EM3q8xE/fE5vBjx5X0LYz3ZaMWADTjm6AUuS5rvPh/jwpXEd+icW3xeA
k++ngmVVdOYzhtBw3Q0GlsnX0nIWzsXnw3w4G94MczLjeO0t8lEYxssIvay3frUtje1IeAzoF7Jy
jDMrzUefTEo7OrRJnhMqhveXVabEfBI1WBzr7Db2XlNvHTuX8FWSczqJj97UNwOdlqoduyPbRjGQ
+gWty5RnilQfzQBLpywBChX22++u/JttjG6lKX5hVkxlbpSNW5lYsjMz4OMr+GeIk1s1RCFEfivl
RQUyZgfb7txi9tEU++caaHC+fxYSRIHqbPoUPo49I40XMsRJJQmKSeWZx/7h7SI4ga8AAlDKT++H
okwedLTp82M+YVF64eybkuD4+VT+8HL+GeNUJtnVMbgm3ARHHH1SfoXNUsq1h0XlzDBI1/i1p99o
tq//ezWn/SWHSNHRS838qIs0x0vhquskStvVUCLLrXEcXvRU2q5JcwsPVgA2v61qb03+GA3IsopW
Bcg9BDn8G9Az1UUFDgVKXz1L/hMtCXfSbECTF1JbYGqXwLv8jFlMbsMOQtpj5mHxCovpZ6xpzjGy
fHsVjWVprdrAgQdJpDmxUJ3h7rI0aW/7yo/XvpZ6m9ykgEL5dHbcBIJFRTgL3+IkVOEexZD8Jana
5QjVc4Uxv9jiRHhRTUXIJz1RYNDh9xzDVo9paB0NZQPArYaCV+P4C6fe/uk6KZ1WgwTrAQ/eNiV3
bGnRjwTlFQXHaRj32ZRy/m30pYJfouEtAi0CGoHcLt+XsG3Axi8TMkrtHbiSEI5dJZGtjwOYllAC
oTYABBmx7S5cUWYrx4LaQrHaBRAFtyo2Bm9nk5R1a+TJC7Faco3Bx/nmYFzfmlDntlkZtDc+IVs7
2mflUnoCK63e9KtapcbahsW0T4mfJTzVjtaa3Vh3tdnVB73A3521tMphZxUXcYap0AhLuRPCy785
jV9vrb4t147Boc/NMcaowHT2Ge7R1ZQk2rrCsL5CKu5A1e++19K3l5nVil+eBEpjVFb/ZSxtAxHf
OLQQ9XySimVFy2CaXSNV4WGUU2a8JgAsXE2lLxaDHPty0WoDTqsS1JnrZs2XvCFbJ04zD5gmwL7L
pA+MS8NPf5WCKhBKEXXRtR0xvyMIymqKmJMZzAtsacaiGnn/+1AN38PO5e2PZb0fMvdZESQFQAKr
MM6S6iqMldrPWW87yx0xeAR6wqO0Bfy88gfzgpw6YzS/+ZONyc0Aeda1c06zjp/Tb8ZkHVXjq9Ef
es9fdNn4UDpkAlUBgiFyGsjghKe/tSIvWip3snZDO77iEdHw1yseh8rKlQ3OJVkFCaDFwiCc3REi
Wqs6g4tuN8W6L7wbEV528T4k2r0rcIgRmbbAK29ssUn4u6zu5Q7tJIQ/mDdYaAjmuvB6GS/NuP1V
9dr3crTo1xKAtvXIQriuZYriqS4CFsbReYIuNdoLaqtQA0jeo3JbTds6qRx8IbXAVe9DbwkD7Tbr
c3UwirzZNFY0EKWLQaltw+HQg7za2AWMzCYo/avakT81V8fPohprKUosmB1xLCRKOt8HEaHPQxOy
5OjXbxLN04mOFcOFIBucVoEZXlVx0F3UnvDuPH8KL+oiJ5hsKPMbd8Ro707AcTE1w2PN0vBZM6Bw
SAmUicwyIO1JKHDfm+o6bAgdCrHMcYS1XmzAufhwMffFpfoBOtXelLgDlyo2MKilHs3BvKgOUCko
+Ov+VQ8J5yLzFFozjOLoF4JbpXcD4Rgqe/RT21mY/NeNKVtrNcCt3HTR5OANzSekWUTj1hGRa6HW
G5sinyFORVasylZPCHsA2BAas5l5wPuXJjPKMkWUQ7iDf2nzX0E/EFdniCZfB1NVvPgaRn1IgNBV
paOhLGjLcdlYzs+AUgCBzk29xZ4dkOXhJ0uzURAjIiKzp8TuF65SJG93fr4KGt3GWNfMbJ459cGa
ulXvl+29jzho08zG/LaY8n2g2Dl3GXQYO59IjSsnVI0x0RH8E96tmMIeSErxLWpDc0nYLZyZOpQE
6pG0rZnQ9UDaNGAlScUNggA7v+t56yov3TV0L3M1gRzcpBoofER38kfqDfqSlNVmGZYO8bu4qWUY
v/ZZ/bPAvYeuMnrtLO2rWbTgVwfzJfNY74EzYdSs2DTyfF4IWS8XjkFAi2hbiM1mFK2mFtFqijb/
npZwvPAcoFNZoz2QqM3PLO1kGYkAD3aqE1wRwvLzG+5JkVZ4tVVmbm1gM4u+ZOfQSemjN4WClnUj
2E5oJ/UX/kHexCQEZynDip4oK8aX0KkxB1pl8tjV5Ys2TsCDvGeUktk9CXrpoY/1cj8SW3Lw6QuV
mOeBzrUhb74zY1nwnWov0lckgxJGssJV3MPI8819T/LgxqBnvxKBa+8z3/kpCXnkGuP8snZckIR9
rS1oBOroAOsBEgWSKH9OKwztItoavZTrLqI2qPO+bACr2HdRK3qiXGR9BRWxuS4KGe2rlCV4bupd
0i0kTHgIMMrk1i8Wo2LV2UBsOy6D/0TgI2aEaFN07riFBDVsAqpiTPG+RQGCHRR3KM5tac4um2ja
G13br6a6Nu6LKLA7zhVt2xJo3kfbUMMP2utu9Ci9mq+7wR76RStgIC0gAAL6lBU3Ve/9YzTMdG6j
w5LrIvR1c/XsRlmzKAsBMsid5DXWWdI8MVzZCwO3NIRgGV/Sqnpyauub1baPI0aUBVne4R2Y2xj+
FZtBq4NzatujuwDJVR2SVvNvrRAyiYuZf9nUJhK2IcbkRrhnsqDwluI5DIU0d14S8RBG36r2WSHR
nyoL2IBFiq7BU0Nv6QYbJ84G2nq+tWkSPIbZDPvKEhYBes0e8SkQ3xynBZgUZMkiabJpPzhy2BiV
GV3UGHCvu1git/YlYGpP/kxLFL81zuO93jTNuheJevKA0gHe5JRGlmqxdFKINQouywqSv/FUQ1mE
F4G7AG/dZD1Mo4KO0MoIn5wvurt0AK7hN3p2JYgEWfRa8quAlroIIrpSNdG8YJe18GbKwfSkVhfv
UIdON0Xe8rbUZu1fSjI0yWAh6XSctU9g6vwVXz7vvm4SufWtWm4bPR3WCRwLbIdt8ZiVqE7atFRY
DU2x0bA+bA2ZEcZj1VZ/4ZfSgWMGNGhIaeI6cefeALBgWo+l+6JI7yWOjVhHgI7uLXRttZZ6j81w
aHiJE7ZUoNwDnO3Fo0ES+bON4xhPZjymsFmnlLqAPvENMOIW7ons9aMoS+/Ba31IRW05bONMeCuf
hLG17aMzdrOJxdpTLhhPLZ2TVEf/QYeCdCcDvoxjw7YqVkNHBGDnEWKqFw9ydmTH+KrWDfkyrNMk
HSWDGW3sqFPbUOnRKio7vP0ucrWoVfd2VoOp89hVBr3qSZ2eyp8mSP7tCKHgyERnagj7py4RBJcZ
m9y6QvOs81UmVKeL8x+gm60Nul4yRjRPbsJoSlfFOFU3etNpUCVcrnURJHl6iELRPJTu+GzXes2e
qH2FGOhfjYNZXXUVCTGxLl4Ha36GA3IZuzBwzPbEFzcgcQAAjcFuGKjRIc8VbOijGpN31lwHyFMX
WsYaq5pw2hSVheAPW/yGXOvh3hvGYqkRqMpvSL70pYhXiNR+KSOiq4OGfY8j7wZKxcrA2ZRuXgo9
eMDmjJt+QLXgsCXb9mVtL3sgNgt96Ntt4rshEerkTE0oHMgv9oc1yTiEBIdesnYk09aufbBWip3x
YbQEPqMoafZhmJR3VplGO4xb6Uozs4lIhbp55saPW6OLcbP240gH0/mtHyhrbsGQHEp4cdANYu8B
tsS07XEobzPKaCBXFeRqdiaC/m1QHaJm4NSAbyZeuUWmrrRK+RtrYjdlFnZzC2KP44Fe9v73OuIo
somrsT8WUG8qtq9d+c1JqsthsL7jviuwqKsgG+19U0B6v4RlqGtXll7l3/HVz1ORdh8RWqYJ08Lq
1qXdkNgd1BZf+pLEqUOdRsq+qUGqXWFDpLts82KlMD0urAareOq4wW2cSXvtqiLfxVNoLyyhfUtq
otATwlovVIHyPC4FhxmVBvDSK0nuqokZKV1yzGsWXkI40jJpzPgCycS47tIouBVFRyjWSM7WPYnp
YL4red/1qkH5joKV5V7d2qFjrTyHykJZlWlNkk7pNN+EZSAaQLOo9gWbwAuz0wgSAkFzESW4DzR2
1yurBdiM5Jh9/6BbyzGop4VL6ubCl5CJkVvAyErZ/+h27GJnL8yLqHC+zlFzG10RBMYeHzM9K9oi
C7xviUcYqYylAUmamN+4n9dCzOOLwo4CDk9UETndBVdpQyYvkRFeep2CtYtWLmxKdvhK46eKhP0M
bCOWTAK0roBFWeBbImu6UqK4jcvkWws9fNfbGK8XrYmlWkvcatujVr13Br1aBWBH1sKU6YZMFz4P
cLgxPzMX8cwHj2wFENBALX61A394cXSvu+3GyNpaIs/gajXBNeRWvKD+ZAk48E7nsRSI/KlJsaUb
mTJBpA3OzpgCk7wrAIFsO7oLI2ydm9ireL2zmcfa2RWLIhueVVWPoLoI8L1Bv0MWnFV/8x3np5Yg
vDI4jeyHPtO+uobSttWo5c/u6MF0QY7KczGLJTUBxkmDhiQRT0O/bOISZylY/j+Ozmy5USSIol9E
BEtRwKsA7ZL39YWw2zb7Vux8/RzN28TEdI8tQVVm3pv32Fqr7YnGwAOEa3ejw6UI2ihWZzmRRKJb
rnWDylubhgbf3GQ19R5Jp9pOTJMGFIAUyHu9m90NmpcZgjPWfTvO1k2ZE47qdg52H8tZfeY7ZpDp
1q8XEznU1FAEjCoGP0sVF6TCJiopiQwqLEXctLdagb4IEkx1a96WNBlEc49jDACeh1I2gbaW81Nv
Mtxo037cKxtPJPGv8Vl1Nlkbpe2SGJoOd3lpDzuWUYdPCAruSc6ZdiVokkjnye62JfyP94Qj5kQi
SR5kc06eNA+XeU+5S9YJNHfmAvXwZKrpd5zAhCQ9CCmMruvZTJ6GYhu5hNbQFPHFmLnxQVk7cr5Q
Ba3rSpyjZQ1X1TdOmLCLGJixCbi5b2gGlcEaeJokOb+m672LWpJKoZa1+rbX+N+SmtNLbFb1obcB
s230cqnTA07FornarQHGwk16+Zfk9kzI32wF0ZwVIRD5FPB1xBaJATYmLJeuvna9+aOMVH/2FP0e
lR6tWULsXB6NnABrQ4ZOPsvPSjr9/oavf1gdYVAHKmIlagvPcJVhtyWP4NXTlzcnXW/95kJQaNdQ
6mmFtnMGEfl5ydR2qihdWUwjRS2va19BL9lKdNGNo/qOUJT1gXHGeNJjdmcwj8s7axSslLOsuM1a
OCJpqSf7VETx3m0r9ZhAh3zi94GM6PB8pi5rVN30SZyhFsyCcAadamqDqY2AoH4cQvRw8TbA3w2X
vrA+M2Poz9YtbmrTwmVCwSy6APhdehoFS0hF3xE3pkdvJhGrHM9aRYYioVW9IK+xKpS57zweOFJH
vleVjyFpWWQ4uBYn6OpN28xzonBSzfc8KvXCvIn0q3iJtzgWSXoUfLvLsojHykle1myaA4ZA5LpZ
bk0WBSvVTCKtjZDD72Q6hd8YebNPBiU4gfjidJJoD/Vid4/2WGknIoicE2nrydURxbotczcPVzLS
meI2/BrGbQygfZDOXN/lzkzJ2oMtp4FmlhFHvJ/2P26VX8+GWjHgEPORj+lDNbIS58n2AnnbnYrT
1OHOhDbRyqm+c1KtPTgVF11FXBA/n0xg6phtGOveF1bwdqsNFS+mZndf68hMsqlulVU3bU1Rl1fq
wfFtrgjbs1SUbOgiiSHkudoCcoH/kku6g7WR+cdK9MS2qkYqjMUuQ/oaQCb6QpBFA4Zy39e1d4wd
869tFtYNm3X1m9YmBFO4f02jt6SzF/lx0Rb7wjJVFYh+YkMsji312JbDTENf9MSuKkE0NnvHW3cE
TKkR879tyi7aWFn5jSso4Y1VP8lMyhTBJoZ1lBVP/7Aa/25hHhs2euqtG0Uy33QwYX7zyK79urON
uxIZPiRon+GcGK1g6L2nnGzIs7OSHc4YQR3NYZ6IBHaHe6fIoXBK4mzws48bS0u01wL8w8NoGcmD
6qzq4uWu8w73gHGVg2ufD7e5i7G9bUmIgozpdEtAarcV9h35+kKSCqubWR9o8WCSpVd35Uffy+hE
kqnaJ4nR7iOjS+4Jeu2CyljJ1uVr8YdsMk/WyFcTy5jTXG/tsJ4I4ysB5u3qzDNPJqEnZIAazcay
IEV4nlHv/ucLqbjbrtX6pSWDwxS2meWhn3D6sYyLr4xCbWt05LJ0jTbtsSWTxecmfB3FhHcgFfIw
zWLvNulzK4loSepuCAvR05npSXbA6N5ePaAJR3Pq+tNKaDJ3izLEH86p5kO6/XvUFMnJIEFwl3dE
oc1p9hN3M7r7xBRYrK1VMa0a7O2cMvjWYzkHrMEwt4JJ6pPgUtyPLaHAnKhsgcWeHpa11e95Oa0t
ACQRapXZHDU1V09mlDnv8+p+O9XM86Jz3hD+2W9rh/y3Wavcg7DbmrOkrZ7xSXSBSRI+LbzX+0au
pR+j6fTnNOsK3041wtSHufW1dZ2DrCk8EABa87KmPSgWxhQgJmQfRU98GQbtXwHbturIZHEIkA+V
ZBfS6KT9saz2eMSiM5B3Ops3Q6o+vXDLiduU1zywoqHfJQ0TCmqhcb+Mzi0CFmgiEfTYvwWZT2VD
6W8zgP9hLz3xyElsy39JTOZSNRTlH1NYFuRcxYG8DLO8UEyO26oUaVC3Vu0n5P/jnhFkrgp7fMxI
MQpuFNSg9XJnSwICsS+CR/yOiObkiA0ZCEHcK9+Nlpn6tB/tyyCZ0a0mcah1Z7xn6mb4n9tfs82n
PRAwQpbmiYC/WWfre4tsQerX1FRby7CSi6nqichfh1h1DzKDak3xJhfxjq1Yp3RrPu086UCVtUwC
iK/qD6JlBVab5tCMouHHKj0jZsa70INkfdMfXY9kuuqWCtvrvXo38aIEoyppmgCYmtX7LQ506p7M
WnBH9JX953L6n51y+mCXtTkC+oLawQSKweZHWmKzm2PYXwwS6I0V/iJdV3rYRTzJGyrhj8whKs8s
yeLDy5g9jUat0A1ahg2qciBVVsl+agyT2p01D+hN5bGDhzrx7tkJa6GDrIldHLxT4xnNh702KgLU
0JnbRaQvg5fQoljTR9LcqAGCz8/nKhBPLrMDAtiHIg2gGK3E5ZelIDu+tKKNnkWPTTJNl2Qeoixk
St12Lyk75sM261X/ghlh8PUuBVjadsBS2sTSjwQhu4eZPOm3SOldwPuLN1t20QGYrO2bXvKKvKD7
lRtDSzJsdxeZmranw4kO5JkbgZ3F04tbgw5bsVf7WtwVu2yYmOt5Y33LzraD1m2+S736zuvS8C22
qqtwdpTWnkYaSRUW0XBfuCTZ1ozZgx4nC+Gwtha0JL4x9M2/B4PzcWxKGKdCoLBoY2t9k+Jd/nFO
DesNhxN62SfTtDo6V9VAhjsB+BNbtWOfpjviE53rqsmFXSaR7tiWS30QrdmmyhVjr9IANCI1+bPm
JIlX5O4cNVH/i4r4Nqt8VW9ldpLt1ni6/QLsggdcHFKeBPmJoEKI2BNzeVh1kmcz7GE8GMO9YbXG
Thpka/eISwTPEfYfS4PSYq7IljUzb+ew37/Go7ZZsvzFMJDmhFLGNitc+xGc3fdi3tQQAsdqwUI0
xCJwSAzpC0gUtVdexLQYIMsoeTs9/SXovaLBPDnjfYnfynYOAAt4NCX1e1lE75jLvItZovv4zqIl
f42YhudMut2nQRpl4C29ZWw8sRrXPFOeFQJJru8olIaza6afrtW9xo0OU6IgI7g3RsZh4OdPyVwr
vtsq9T3RcMzUHstbwsyLu6HRp5OoSWxkVjxt6lQjDl1jQl2lTCWGqo4ZB/dqm91aVELY0E0sIoCt
EXRGnJgT7GI4Y4XBqJ9JUbGza/FOX8biQNL60croqkmlRodLaqs+ET8nJrJux8YcA60Bh0taH/vc
HUDmasGMUFrMb0AXceEJZ3juZnSXNk2cU5EtHxz15s5BGvEtCCZ3UB6yIGLp1IeqR/pwV2AD0dlU
uXXA8OWExQuuKfM2FeJa2hTl2P2WDo2Ulbt1WHeUcZEhQddN8e/szEkIwG+tQuSQ95YTyUeIsfkp
TVIxXZ0ihZj5rakJusW0mfUfQ+u6U9PrxELC6tqUJfsytwuHRza1foRYXZQP3bAeSfeuKJHXpvWX
avq0OKWCAmqBTzLal6sBUlCmbJdQLAWzw3iNyjszdo0Lak59sTlK0Irs75rm+JTFciGl2hbIKR7L
6p2RBFDE0GvLKKdXLz70OG73BAd5RwbR330yTAyEwXy6WdVGfJe4R4OiH/un1tMZ3ka5IuKQJNy0
ID/AduIEUFY83FWl+oKiYYai9dgqzLizKeiKTU4i9kj4t6MWpJnhTZQEB02uU160QZXNqTTz8qKj
Lzns3PczWeFjBjuLr0PLVje80dWv1lyYdw2TfUI8K4pGfehfJqOjPM+0GdhFc6POmK+8TqjW5jSG
g21nx9Xx8qPUb3W34itAZaWbNsGgt3GeBMqDAa5GR+2RcUDttVWCRWMuDloNS9nOKn3jMWwPosx+
N6rilSVp9+hEXRKuaWTuQQBCKJ1NCrmon90tAubyOFrsSffOZB3kLfF86rryXM+K6ODOXQPWixYi
jglyzK3Yg6QoefCEnC/a6rknJ+ZPQC79rDuCV+fcQB3QzTjEzgtNSnOQ/hWp0Rbp2w+JoRIV6JFU
ZA/reXxRcBpQbBxzg8hOsH8X3XOiCBB6kXGURpHvx16k+1t+OF3OiqyfeXQKgIvCfCYGn5SAxp8W
RlkCZAx3KvYDMgwU+qAht3bSfgjDqDapJMUAvHa57WMm5brtyk+TugilI4Z8b7TdacZ/ddLt1Pya
SvhKaoyM3aSIMiTLud67YiweDMqzXZwNDzls3F0mWxg5ojAufXbbwhbWGCSyWE/sQ4ujlHZzEBrJ
D7UbwThUqfpM0rQJY9hevqAQ9VcP5ndZc/ovlZXfaNHjkzUizjgT7AzAKHjXor4L7Wq9mZcM9rQN
u0YdXnt+vwW+nJev697zYhmOo0h2UzEhO69vazuqPTSjOnRGMTyySr4gHREQlrVDsbeMKD2ndjeZ
bI7DN5naZaC0I1datHF216npSVBu7rXZYibWawLQ6E2oFvqX7anusggSJiqnl4duMZenZhwYNlFN
+A4VTEUCIllb5Z1KpBtq3vST5nJ6j6cK1vsiF86cnFMA5f2nHBcY8G4a0TNPOfq2zh8Yb6Gn1SQe
aCPir962qh2oS4hsfY6+G7eZn2fOeK1MqBSJuQI/q6KWVbbYOwK98476Ao0J6PnoR275ugxNDj6F
O3jt8mXHPFUFVPbtvcqb6VIZZb53XHe41YQaxn/UQjloy97Qmgpzg6QqXmCeZ9OSbGRmvxTN4O1Q
edSxkd2NMdnq9LwjWRSyJyU48g6dU0e+lk7ztZnjGlTAjVVgeTUYM+9PK4x/ik4EqfqfjffiIF2t
eJsskT+MyzL5uoqH0OLavauYC4f5iMpr2nF1zLzcPhIume6yMn/JhFPQfhr6qbPNmQ+gh+FW5WLj
INqgOLHaJyc2CxGwloNpR/FbHi8/Vd9+kCyS+AaHN3a+Lt2ipupbR6dwEhpEpxvkBHOLo9/FEavH
npN329pezQ2sLDNIOXYuVdERbrYsaOVyfiEYG7O+lxQkwifGdZJRSWy/ob3CuTuwkHpd+CK2SABX
OLvudh3tz9Hsk8BeuFtdgyebeMvk7PGt7ujOjKtHaukDcQ+5L2amcqzjeNtoKNwfN2aCoIMOQDLK
PbwhrjosnbYG1mJ/Kiq5PZEMGEu8iDj6YbY2FUTEbeLZBm+A9elmaHyNrVo/8W4dWau/r2JKz14V
DUdaGZIJ0MXTDakaE240ZgIpu/O+ISoelyazHoBH5hejISx4TchJWZOkDY20gR7LjP2OPbh861X0
hKxXJRtbwlwtRlGyTSJdArqmN2hP/EOsJQHTLkBtRmfv18hDiZea+IMS//+LwJ+nv/AjLyPnxtF+
bKk7SCvNhzcPxHtMw3DJOaf3mcavE1vMfZpOvOIpSG7ZLOt+Jarcl2v54E5r/yb50QIvQwYzdDM6
afBgg7xPPjDzEBsvMF+PqRMYcTI9R7Xj3LUJb6idM1LK2PQ9NL2zbju54pEaX+sIPTGbYMcZakg3
I8umATOvyHfVWIZeYvQHcyj6+0GP+l2Xp9WzNyZWAHzL9Nl9AcBKRmjlR+0kP21T7/aju1jvMTlz
L1rjxj4nLHRVdBKXWJyCSR6GIb+jkQrdhBHh0g7tJpOjewOr5Y8KxeZxHEdyVhhBwWq5ZWcb+cWS
bfcFOrE6M42CV+M40fPCVGwj24mM3LhiEptG6JvoXxfoc/q/vHPpb0iQ+V77qH0vDHfdz0nmbK2E
RlQhN9aa8GtCCU0C96jOf/t6eku0+BkYDlifm1dnLpgCKjdy8aPJ6dWN+T+QxlqHbYdqSDOEVkEy
6J2dTepb79vx1dDpczJ6WzACyxDSlmAomBEG8k6md7SGMWSRwfGHfIr3ED/ATTmDEcYeRoTSdX+8
qe6ejcH6ZdEhY02/d3azaWW+YbQRK4Xcj+g/xkNGKbbpJfoF5BmQXyYlDiu4pLmjVuwNq0HP13D3
WtE0+rBJSZAuVTZsRtgQ7ziizG06Oi9uJ81HSzTmnjYLo47MWw74hgvFtaNzlLUrjUCZQZmKnlIS
ik9ohOVLb+OwqBa3OBvyiEEK6lquZW8QhRy/qR1AxzWtjnCxlaFP6I9W/snCMEOch6i/4+73FS+r
zrQ5zc1Lju4/vWbl1sBZhHB4aat/o5Fdo3Uh8fw+Lc4kYermieHMpmY4kMc/YCu4IRn4FqTw32R9
F5bsC6bGrS3VXshnmFiQDI0gt58a42TbZ6e6i5Ojm+6JjE9RkHTCtD13b7eUdGegO3CjKIsrGh6x
KdN3ASbO0vh492uxl+WP5zy0gtJSp1fozrbaGSvNj37qGXhWQ5gqLpWLxvwKspjzUOsvVv68VndJ
uuscZnr2Yak7pLTfctoXjJ46zTcxeFf1edHv8pRlzfubyDwgKRZjjybCFI6rTfV/A9iVxPjt6Eyn
bzWc5/JnIArKjK4M941SAc0DweVhXEnUNq6fY/GutWejyQ42CrUUD07rbbn1znV0M9rUYcMnTwx8
AKL4pA/buftZGFbYOY5GOil9el2YR3VxOI04DGiFLAXd14c5tjeyo1hObpLtW1EEttjrxUPVPFe8
OYqu+uL2jPcJAx77ImisMxqf7/ZuUI8/t29NJn8rW0xVRsDbCrMntN27Wr3pnJdxkx9zczcZJzhi
h7IgFpmOmYNh0P9lCSBaDKlGRxfp+eP0FMVEkAwMU+cfDqBNaRydgQmcaI5q4t4B1JGT/65Xr7U8
SMYOqyk2aTRtWuuYYDriieEeCfip82TbGvcaZG3xEdf3hXHok58bhIKQEH+y+QAvmgmC7uKVN/Hr
g4HK5Dx4YBQ7vJbOP2E8L/MrUSYbxI1OXCJ316BiseWv4cfpdxkWmtIOe+OnQEctuVXBGqSrBvfw
UkfXVEDbw7aVX1zucQntTnR6u61pcAF1YAMra02h247iJQFJc2Cm+2XmZn51Xd6rlVYqv0zlc+IC
7uRo79WMK0rcu7bmlxYc9wKYN84u2AnyHJntKQEfYxT7wqk2E9jGpElhvkACI2ESny5q0m2hbb5Y
AOoEJ573MrYcvB6yWsH4NNqI8QUcQYAy7LdUg1m+S1GTJ9Jh8LPulzgljuhpRmcrLxIY15yJ0O7e
M+3tBpNA33WtS05sppcvftff2fOL7j220S7Di7k2f0wld5p61ddH03vBxb8WfxOsGhSrGgwO6Xt7
fcwwpu1uECTTNvxk+UjblxQC7Kjvo3g+yEn3c5JA25rgMA8mB6N6igV0g8OC8UboI6xxPD7VU2e8
dlZQ69qe2vZQmzfyDpSh9FeATCmQVGp+JiYLm2asNqX8niVfX3Ze+baG9NDEzG+WyGcPgG5au8dX
FJjT68yOk+f9QPLk9r135A8+QD9OgG046cZgzL6au4E41IzjdkGJP9wMkQJkZnLxFoOKhAORZ4AO
KdCKKkw77XXEiUZk98aNHnL7HjjUPrc+TQzuS0XkODaGuPmEk4xF63lSd7ebcGZgiCUrKDT0/2bj
sWmeFVSkpYEn5RlstU5bCO+mWi4C5qxFQsQcvdnwfrIkOkYEqTvRpk9/iLKOeyvUslMLcNC1icoZ
7w0YzaNCCEcmomTl3G+DqV5PCvbeAjc1sYPYeq3qD13nE5npczAE1BK+xBaVky/sWcYdE40rgeSC
BLPY/ezNmyN1vuZLH5Ra9N2NTcBEGbTdRS4HrXwbpn+2vl/KnUHRlHtHbL21fU8emp8SH55bNUf0
UdEUVvaugi03wffLDULQHrhW03zHNLGYNH92/q2cuVP7T+XPjn1OcLbYzUc8fOAmC9m9o/BBMTOu
a4adfT9pF3feE7DXu7wP9wM0v/Jdqz9axjSNoKF1vrTuKeZN6dNtWe7M7LUb/zlVs1tw2+I1wOL2
JEi3brEaVtoAAT3jyK42qvwS8b3TNT6CLKoMoYZPXfMGG6iE/cqEgdR4THkrdBKIjNH43dj3N8aq
p+1t+VjMf0gedfeD1XYPn4Bmudzo5k+5wJP1dkt7zlouT05xPPueg2PRynZr+Ty4WGTXO2nfc7tt
qad9Ih6jv5b5yJ/AsC0Z5mm7Kn7Nxgd9eS/xhhj9SaPGih2v3988xtgzUk4kSeh6hmOJLMQOiSZP
XMzYZu/DPavDypLJqbWK+4mQGL74ZEv94svpYZwwDw5MBcur4TFzzEiWek0nYMH2P2f+7bCdZDAE
7JnU9zW+UeZCHgZ/yX411AYXFFyPzXpKRICZdLG1HeNEgEZvuMpCGa1XIGW7UqetAleJkB0aOVF9
2JsKOXwshrXt4kPpviMO0EEX29J+S6Jfee09GO3lvvtyD21/Jxv+xYleeTOWux4djkXJw5QcJKyU
ptY3yXq+GXjG5cXiVM1LzozbASF+Su6paEajSO6dkpgPAJX1owulp8n5kj84xDzYpCQgV3kRSADv
nC0w7nxv/Yjtp244Z94vLJViPMbzGcjpRvaX25uGDs1LdIBb1JnXtHmMTBR42wmBNvK3/dZFuFDl
MRiZum+P8ReKCVeP8lVM6H36leWXBrMB6Y+rDAfiAeyrad4txkF1tLL6XszOduTasNyjoSE+dFuR
XSWCyLQ+4E/Fon5d1OMyfTkGT8xHkX5qiY0uW4Q6aLFGuwxtgOYfKnxA+vgxOae1vpfaT40c2CTE
XYDl/WLQo1XzvoYr2T7rFsbLL905SfEYTS+wzur4sNpblZxKAufXneciKJdXj1FsPd0V2b3AdJv2
n0Xa8xCcbPcFOMvMLZbGLK282OZznN0P41mPj8vNG9W/Z/JIMuawutQrYUrQVEHIVy4fPfM6mw8N
I/TR5n18X407bwhp5AK7/8d9hMJNQDWgyeh3lpC4qrMLPd0uAKroRajKnUefL/qHJDfC1LRouwS+
iK1sWZfBFxVxOes3hOGlhNoX14fBecz06Tyan/EQ7QrTYzgN51BdaWh86SjanmozIlfM+o5sJdiu
TUiZTsHMtLqiJpA6nHa6kuQKyWjjcAG71SPJZfhPX6zldtplxxkwRtH9SzFQlxXQhupQGr/J6Gxa
8y3jADD1jMjEzGfcXFLAz2iI8fQ7LEmgpQtRXMtd1pWEoTKzZYJW8us3hKfXxyJ+RwXdDd492xVU
BfF2xae5UHTMTug0GKjlkymLbTp1j0MMI2QVHDRxoKKP2cbCP71EzaWIbF9rkeoZUq3239iVwZo8
Tc1XlJDVipMz40ioGVkqLUh1xv72Pa3fuW9AJwsurbjcRBp2aT73CU65Z+JJlBx6g/nSFjzQdQG+
Iv4nLBSq7LcdKwQIDPxYaLgUVeAMx5F4HzRtjl3IHgyYK/7KCj9LBCfcybCzqqdxfBfNTvZ3cDBw
XXBoR1tV/Vgo68pL0Tr/ajeUAyEeUfSCL4ZevD0kzrAdjZ+WDfDIA2kqSSweSnVoGHnqLOlszJur
V3vXsvlQQzfCY3Ib48d/KoJuvzcwuGmwz5aZuyx5XswVTqAKGfmdu77NwpkTfIqCXlqvZt5+rbrc
FHrnC+unLf8S2znZ0HBi0kfL4n1SKc05VjfkPtTldQQ4et9oXLrJa+q9JKYRDlDRyvV7xgkSPVfL
n9fCKmTnxvgYAEYP/KjJXqyHinWXhQ6xkJ8x6GcVZKu+H53xPMjnqd1KpFtqYHDgGwMRmG5HVz/A
b4f2y7Ye2poizUKZObX1tjDuBmc3yoPtsO4PEMd2Q/wSfk99KKt0N0DwnTD0mfpDr06DOCmEcJn8
lJbtz8yKe+1gIok2zG4z48VhnV8zdjg8Nzp9FCmRfobLkTbz5gXw01s3xtBmeJ0t4DhDv7GKh9n9
AUz4vcLREaXwS3GtrWfcqZu0npn5/HK+i+iqtJPhHMpsN+QQhvnZEMrt9dGz/wZo8Iz7C7Utk7fJ
iYiW5yRiGemo8fggDYA2OiM0W/ZvFTdYQp8RRlIsbljLyKrNij99vujts40ptTqTPYJgwZOsX2WD
x2uvboAk99Sg58b2eSz/LCmDGJCRYlaVPssBEQmOTNPeR/Iln2x/XK59GyHwU5K9Gdi8FrI9HSbq
NHw8AF10cVJeu+qpHF+19slVj9OyG8mHqVyfyS/D8qNd8B8096r7MOlehHfqUv1QM8jIF6of9g3L
4hWM992cEolzYjNw062PhXMq5XsGD2Zdet+RwKLh/SXTUQdxthIvtLKFZzFYLWmnE2o6Pfsbweg0
wz6GbA5mN61pcbm5q+rHA6dToHmlxg4Iq2UmrFFecTkFbQYKNm72Q/o61gtbDQqV+l86fXnsJif4
DDTrvTK/WzXuEmsJLP0AGAYXF8/x6g4PgwafnFh+WWPRKJKwV4SLaON2BRUmW9YvBMjifPoWuPgW
PSdkejiz3HVk1BBt2Oh7BS3kr5zSGKjzY+QxztfcK3uD/ppX56JeEMZZdmTUA/QpXUJz7I4d6eV8
Ho6i4clvrD11bxHYOhgaS3FtWEYE4bbCz2P9z1WYkMw51IT+4cXsEDGHrbzBHzlgsVIcnX7Z98Qo
6TeuGizBXt31XbfLTR039PrPiMw7hAq/wvwqRm9ndX2YGjdi0Bi0ldi3Cy+7s0wHt47fh7l+F0Lb
e+sYulI/1zXU5mb1mYRt5FLcM8sMrXE+Mt//sCkOpTcegeI8gFkNpmnZpk3SbkynJttahm6kH3pX
O5d5fEosbVsh828QMH6VJrdDOT/Gi45ijzI1mf5qd7BBByxUJBGV1gdeF+oIiFbcxGqT5ppPYPFT
YlmBofRLZbWfc+7K0KwJ2PUK72hw2WLs9vXB2rSaFa6e5vn2lLPk97eUD333JMVIeYwx2fRunVzx
jg50P6X51phZDXCW40rQC/63+8LT/NTydpUy0CRBZBndpSrR8SrU+EHt5yi6N9OR3FRC54e1uw5r
eaq0MciR7yId3hqDZSDrJ5eT+SZg3uMhvMyE8Vax/WY2/Wbkwuxzk4U/nDhmfGJLCRpS9mKQDD6b
60u3dqHHf6PjhxyW2PfmLBQcHC3Q13VZseTA44o9jBTrTrONc1eXe6vjPcVESbqWr1wnRKP8aDV3
n9fTRRmzX7Nl2QHRRL4E+L540ysW/r1U8yOTyLdpHI4ijwJrhVdggBUn45SW59bTMkncEuGEpRrZ
dKlx74o7ffgZInvnmRoAE+eU6HZooySX9IoSwQD7OvFh3L2St5fsp1NSULnnrML10ri39DGU/7Pa
oBaILsBP5ieJ2rddD5uu3w36DJ8MbiVSHkTsg2PWgWQL0Mpv7w8/OzcyVuZfD97lZDjHzlgDwqqv
sqZaG83paWSA1DvNNtaYx+lMfWZ7DgoG8IylfvXFe0xJHfbtMeGXksWvqvm+3TJsbK4o/LStic3M
onxcbxbvXkRLCHSI3QyTQrnPDvlUBJ4qDrpeseSZ7dq5+kA+LoJoTbAEN9pWKWSYm8vQrJYzugRD
kWkGhhBt0YdFOBA8mGSxzuwOLGLEbSDpSU2ZnnJ3AjwW76JxXgJBxlTHIKKYm1Mdc5a764vA68p6
g7Nl8WCbMbZxiSgYY3okl+OgHW+kdI+pII6fE6aiQ76AYGK7L/ISGhN167UP2IUG2jsI3tJ6gp8Z
sJR29DDbbDL2D0oVv7U8yMtCorwxPFSWA7VAlM1WM7Inq3/NR7q9jjV5Q7IsyEfL8dE2T3aff2SL
xAm4+Jgi93MZwzGkvBpg/RLHx0vsVVjOymBGXIqM4qxQxZqe45kSiEcl4y5ph+ZuwTPZJbwgRuW7
GB2wr7LHjRN85cTvqfki92+hx7FVcqyifpNFTVDVaNmsNUCgxAvZ+KrmPiLkHas14/kmTJS7N5mx
Aq4Is3EO897ZmLm1c9wyMO3qSpl5hJFOs0Vd3Gt+TAS2a7LJriQrQuxdgvTx04qRmIBIjESAuSCr
fbtgLatvj142bupb25bAT/+PpTNrcpTJkugvwow1CF6FhKSUcq3c6nvBsrKy2CEgWAJ+/RzNzEtb
W1tbVVYKBTf8uh9vHH3ymXqHqfkXaPJ2jbd9Ogsbt3m9n7kcbiizKsTuLClmwmIsR8paWg5OQWSo
nSrEPZesn5tjNIskBtsegaW7aO6ENGrGjrUkHBBnDz/dqoe9iykvWup3NZV3kyntGKPs45an1Df6
zUsX4E/ENcHlkPxa6befmkwaVzZWLR5m2NKx77HB3veSH7TGL8UrhQ0tk1nAlzA/Es46LCXL340P
EG2UWNI+TU0MRTzx0nA3CYl7gCLWWhAkoyh8wQ4eospXykM20WQ7MZ1haSoWNuYYu/hwLGzsW3pQ
mKbqbWliYQVIG2WzF+SUFVa13CIemss9Dq04M7crex97bXu1JZljhwOm0y0OJXcX5eKvR7okXis/
zn0W/rbEMs0b1aYAtBZE97X+6RjEFT+vtbGzF+pixHBIN/vgofApx7t3UP/7lV9GNmsqXgf30vrb
q1d6J2zdR+XqXzSbPLMYJglOPtmI42QdTNQhi5bLKafUPhvFkZDUnvjYgd3csz0ysbKKlOQDwZE+
w4r8rRbMoZLln2NvXDgIYoic5XG0l5rZnFEun6yXyOMGt7TnkcGdAlzKZwMz3dXDrcme4LMbHiPz
55aumRX/NCKSGnPuLu1m/GeCuAP/q0ODXzEyEfvZhund/17hbeO0/+LZ45wlSexjOx7D8bPG2ejV
5eOCRjeanL1wS64ruxRDfyTUz5ZnjIWpHn2/OzsTKbhuPrqifCEJjiTKgpbd/dkW7tnxo3+9KCgJ
r8jf5O2vjpaV25bds9HhxPQFB+06sTBvUv+pA0VDlp4fUjc0FGMu9DiKgvBztZDiRx2CbbR+LzgH
4xQKYj0Zw2KIP691WS1FH5VKr9tEKG0ZMVHm2WvUmvuxnogPYvoP1NjuJpILmLK6IyIzi43iMazo
ui5Klgy8InzSiRiubysVC6YAhnyzdFRPr7/dsqIOZMbDE4SA8Ilxu3FRTwzSo33X5pplQKqgMgT4
uAdWrId85DjyMKul3FEpBD7dnJprqO/ptj9C/L+E0zqdWLL9lcZLgqK8GnRGoicHlYkPO5uTKR38
h2XpEBAlRIsu4mZD+y9b5VSETjxTDRL2cp/dbo7Nym2eYKrNpUIM+sEOgngI5A6H2dlTxb/Okz+R
3O4H6k4UPZi+r5kQ27tlqA6UCMfGze+CrD7dDDBMv/tV4ji7SUEoSwI5xnEHlBOz7bwgo6gYGb6z
eHejiI3IlNnttWgRuSm4sfrDit9o5BpS5Qx1FHGWAnRG02cHrA2JcSOyH9TMsrxP5prtqyZd3pqh
O/s5fMa+PvQmYPz2EVngJ2weyvg4H8O6xVY5YTcvWx8IItiZF2slrE8TsnzolKBapaw4mz37Gdvf
q6qbgeJreVsWze6zIzslE2qNx2NT5AQ551p+l1r+sQc74tfVs4lwAIq/bx7LLDe4cuJ66YeI3OoC
Jqo+LisvhIXw2EEIDEIeFS+nNGybftd31VdJH/JjJ3B+ATSgeueY5ll79SfA/qQYLO49wec0+/3F
DPn3VunpSKqwIEHeCvoxh4o20zx9lI5DsjPbcp5rL3dx3CHnuZArbPmu1OB+ku6XT66/NlU8mcE9
+ijbsSUpWHZaRIdqTsu72Q3uVAQdwx9IVdNQT8qSPtyT6VrnUmSoSXrzCbqpnrJxUY2HvgrJ0Wjs
eYYqbiALXXBwhfQx/kblsXF/aHPEWFtSie3J0P2iZBij1owfPlPgBVSZpXe64HrfVJMhhRq5LKBI
U79gRsvP5eBhVnJTyg1oBStfuwaxTpAOz/dFhIDsRB44F5eUznMJkUNCMsmWp0UV4bdoAoAl64Tu
KSmlhlIYPDqBn/q3KRfn9bL+YvWfZBkFu+EagnvQ0UC+22ObXc5L8y2dbUvo72v2dg3JgzzS12Ss
JcMTpZF2ZsADBCf3ZR3ge2eu0hyea/4cbmP3r9pGLroYfaribmTRPlNiuPiPXT2o0zLZvwZJl7Ev
HISWwLlvgjo9+nJmPQ5/5GPG3Pq4jZJQcQBi5SkqVEjaboySbVicT1bP0StWZPMO7GWkbbzCAEl4
8zLoYU4yV/kXOxLT26hd1sBRs525R5LkEWZ9Litr+9fquv60cUUe+83Mp5aNKa0GouDLUaZsdaD9
MZ0vnvVXaMz6kTW9epnLqiWiidGpiOBOBRcMEgX/+9S38Ck42aqyJ63c2/zFavmubCKSN+zzyVu9
X4Xs3WOw4CJhelGVdYdjxUah1qjWQdZwTjkow4iC9TupWVye2dYGCeVvxRVvjLt3XfYUiigqE1k7
mjN1tFg/xDS9zWYmlBFJVEA76t7szmY2nS2O6YpUi72rS384+iXhd7yL2scWEozH7rbrUUsU/omK
gTptsl8wAeaeVGJFkQn/6mJfq8CgaGSM1kUuY4emZVRbTp8Wgvcv/gpOJ5c1eGc304M7wVTegclh
IS0ysnUoDEc9Fz8UcRW4mhf0obaKyCn0LMFySF3sPBTlsXXHT+N4WtKFQ1Vy3ay8dDXkhzXHVSvR
RMtyWh+t4YFFHRmgqVgeC2e44aToHitDZoswUifVVd9eur02lSHCcj8X4knmAPGJZYLniMyKyw97
zSkbOk5yV/0qmaSW3Zhzkja38HOQBu1zZTzJO6lV+OmprD3Tk3xjTDjBm2UmdE3ai5Mg5TddpRGx
EC3WpzFs1Fl3s8Sdi9awN671e464y05MwJ/V6nSELd35vLxBEcjnhB99OBd66/n2o8AyE07dvilD
RSd1nf31ouw/JpTt3jFt91mjEPnrW1ZDA2Quz4FspHANyJVnMbFTzrcmTf8Ndl+/2JNMf8ZVOBmb
8bQ4h6l8THkN/loWf7j4Ft7CxqLQGdh9xHFyOzPqzTmYoIh1CpKNodaXpFDrQc9n8JGs9zMfTYS5
pwxiO18ih+4pJo6DHmp4BgRe1ckjSxRTbIPIumYra5KytwdSuIitpXGLq0LBitstyxM+1uxsFT2b
IXsmPd5WJPo2ywkuC1gHrE/cFa718NkMnwmJkf0CMe6+93EPu0xoOJzZ0s6UUFnC2LtqtBibRb99
dsB2TtgixbVwgv9Ww9MyusVhhqiEF5ZrC8VVKXq+5ezaAa1Lefq/5YYpgRSn437w06O2BvhQbtkn
9B4CE+llytSxOA3DN96rsXDIqzQ1wx2pCcZ0on00rdkwrPJUkMfF9sM3364SXLF8h6aGIBELb6zW
Be8i6rTxQtMUP/Hv3nUNc3JmhV9byG27tqeMuTaodpmD5ODJlBDINNZtrIoVZtHNG5hGhHAx3PWx
zocMB4N4zsiK0MCmME5Mw5juULnKjjLSNB3286bu1TL+2PTszC+CwQwvQlo+DYtXn/VAMG8gqOSj
pecPUaEN7XlWlL5llrv8a3idn/iFun9aGf5F1IoOamm4ZTH0V3GUsgOMsvluDv/g38Vp0PQwrW3L
tbDXUizEW735aPvAfSbfMH2CBiJ7e7PHL9L9bxy70jsU9eIwAI6QyDIoZ2d2B+OZ3UvF77McHvqb
BbJ0kaxCrjiHcKyapM54ExPOIq3s6+ipr13sjNq51JXRtwiSwmhZ9Eg4wiJeo+pPudXAeqT64gI7
4VDKKsX3n+lkHiigjtkRAGeSZV7dgygY2M8qSapeV49qE//SqbjNuIH5xuD7V61YoUwfPkbCMvdp
npLnpQmkj0O7n8cDhDs/g8ogNA8IUStEK2R+Y0R3dDdnked8INecmlTdQW6hDmqNmidylMG1mSRc
lyVacrahRJvfGxyxB5L/CAXUn1v3bo4LUi6FfUMMsSwmLRGXNrSCaydEGT0XWcTm2rcMXzuB5G+x
LhEAWjIT/e5HzJsgKvBfB8Vjhs7dT06cuZ/pyI0C2SXt6PBcTOT+VHXwAiLspfcn5EI1P3mLdW2H
qn9P06DEANHncTrNHi+/cmIZoue/jattNsj+2zLSet+GzTuVi/m9n2fTW2AikCe2Qbr1SKrTUP+8
qu6FVNVrLYlO+eQmeaFznO62vv9AcBAPTckE6AsLvlEBYqfyu+W37crGJqNMiPK4ERRsHm1Vv/fZ
LSO2huy22sVyQkzvJcb+rG/iftpYFkheGhKZYtfM47+6bX5sv2wRqLALiYCVdA+biq9MmU1zrDwL
EoPNg5oenSKdDkKGPm5+j5F7GX0aAJlM47632qMopv/cuaHSTVfyfh2zW8NkhJnBL0G5DTli4spd
KQbgBUxNe+5p8jq8+8Ucdc7elI3nsHP1HZoES/3P8sLmUFcMOvWGAbvewu8CdS5pu+K3Ui3hkZVr
kKqtbVeCa4mnNcR8SaiTVQa4i0O75s23auzmC3TazdRdoVQe/IH1WZiFePCFrzi63ZVtpDeF6sVx
S4crvp1TCmDL8hVtg+snLzLsCVpkbAHyuT/dQjhVkuYWGmspjXPuynZhVE/doEqmMeCfkGEYf+cW
Is6DUoAmRgcPoVgqmQR0g6FSUGVBEMffnpxsmb5rvtzVwZLWx7KKP03F5hecXJvQkgVFKpyDn9mr
py5u3eVxmfX8zp+CC1po/FI3DnFTUTzDZVG/ss59tUlK7uvUCndt6Y5JX7PWZ/jOSTjY715OQ+sJ
I4l/WH35M0veE1x5QmAYXKOTHj7T2Qs2csC1XJtHvaLB9WGk+T8F3KHAOrNlScv7vNLP20C2j3HO
ZTarev+5yVt2FM1qszRlfNpVLcxXMtCYBSI+k3zGj1ToMURM6d9Wschni1bWZM7n5pKKyT0w2/Ro
n1TCyYDuwF3o51HSp9HwU914bdhQmBnn0HqaQEz9hZllrqPvzxfP1cM5MzLdowEhW0ZjeBL+5u+t
xh65kdjTlS9ZF9c+zxq4rOUkMCndz5Hoz4Us5LkeBrRyvyTDuozkOnG2s/gw7eOwcLg0M0obcqV3
E5HJGQ1ASdD1LMyet6MD7NP8Cc1GxFU4BQ9d6/a/K1vru36IqmdtyvTe9ebyww6DiByvNcXM+WsS
Qa+2D+nk56ROhvXOD+zvDZ+aBQtuZ3d0oTVlZJ1nsuYnP3OnQ4A4Fpehp04oJFgWXJtjXPIDpbnn
3i1tIb4mG6TvGhTL3gVxsLet8q36P3MXJkHyC+T1qP+cDqawkNgiJ02c2fnZpvFTrCTu7dJe/5Mo
NxfPEN1mF9/d0VdX/dpsXHV2bcwVL7cYY7IorJ1187oFBdgXgUTpWxjJLFH+Uf7AeMTEtdPR6P8L
x4BvIjN0nHvz+kJey40N66odUTJnxzofdbW5K6L1Rg2yVGyqQiS+Y8tpt9nueNBY/6H7MJeNKXkh
nSknkSZy9rbNgnXSqwKOgIQV4GxpgvHAdx7cR6rCy0Dpy7/FdeFKmonb0VhYW1IwfP+tQDA9rXDF
913eM/tD67lOxnmqbf8HZJneDfnInooBN2JiqATgtblNExNCxzSqt36psAr2lTDkY1KvpWZ+4RL7
JSaVvzNlRJ+Ly7u7tItgOBGIXD6Gxi+PHRkaMn4kiVGC+u5jC0mHtRgl9ho+aTLNjvhXiBe/q06p
CJbnvgYfmTQZS0IVZbwj3HW46z2rBAtgWyQtGbUBq9Wf/tKDiejITaAvrsUHhcUrtw9ikDEeVbVj
2zTsbxTVi7066yV0t+7AsM1FG7XkrrXa3/D2qv3i6tdaWx82d4FDqVfnCp9qeMP/rB9YSHsEDzO0
K6dKLxGJPXKBffaNcBMwuhBPkSodvvu1mBN3qtLdhLzwu+s2G+lqQV3ZhuDK86WAWng/dT8EpAem
5pQ3/uZeAjfrxr8mtERBGlVqMHEZx6Ryi8uAeeuuCHE8NbNY8DOV7Wszkh4N69XEQ7miMnHY5Ou9
WXznRafB4p/JMKVxL926TNzULU1MGgVDRxkOc52UxQQypsZ5BvU0cLxL75NvXJt0PW1Y4n/57E1x
3us6ofiZ9lpyB1dKK1htlqIDNmA5NBdGEFBhwB/qTVn7LQyXEG3JrtBXVuXtQimAMlV2gOF2lR9j
gRBfuV5W7Vtve/c2jzUSyCgPtTTNcH6uGJJUqqrT6DhfVc6raVUrOwfdrxvrz1INn1tVTBlY1w4D
QWNyCuLVBLWJPoQn6QwzmrvrP+QlilRqF97ezJhkzMRGDpbXdqCKfDiWS3b7G6K3cKzHP05eF8cA
F+XexXW2Z1/QxOPkR4dmq+q/W5QO10qVKRC5tF5ErD22gUMonMfNVxII9hAkaizloebudteofGT/
x1pKi5bZIHeCB6qDo+feDqZ9JEb66yy0ugW73lrk7tVs9fYGgrc7bd3iPDmeJeJIluMT0ew2Ue7W
xKt2zIkFQBUr4ad/6pl5A52SaWHz7CP5VywcmvO9KAtgW+1YIMHZ9bGWnUPpG8I6kXEcW1I6tBcH
DG16+VpKrR7Ltgm+AQgAiwtQ8huIjxs/Mvu+zfTWMddhHgsGhv1gWKcK4zT3m1qxL3jVjJ8w513G
9qnguGcv0q5OQXY9w+gSiuzNK9nJ7W7fsz8T4w+AVqUvY3B7ongvHJHr6NLRdpMUpnWe+C7c9k4o
mk2OGgrzjGbBuYlAB03/hRkftd7a5Sbn1gfHLvIPE672XWNPw2sz8YTgu2gwWIqKe4/FplR6pvgI
KlrQdQ37mNIzeB4bq7CqHf5z8qL/u6wggpDipxPRkurSZ416aGfzbQuRPTBHNDxXeJqjoe+JSW1c
GIVanjbViguxX6h5LCL3YgxAzHhZS2yQiNwsOd3VwLqjI1nOxYetXFQgehVj5uzrThPP6YEBY+rb
FhzJ4e8cKPFu3Np1t4J0SDLNl81Bsb9t1Rkqq+z2AHOcrStCxkjKZvusssl/0zmj2pITzWjnUYB8
lFFSB35zspGvdmWxfkBwQw/nVgyTQ9iIFumk9xSAqTdjKl5QDCrsgiDAFIQwjz7kxH85RrJd3S3p
yW4IjgYNLrwZvgdLAO40TkF/oC8qEugmKhIWY95xWiC1QkTqHm+n1y4kbLlreeseaOZhWTd3sKqm
4b8VsBXc0vQhFUTZ07Ut9wOkKfwr+T/OIIi4jvlcZ+zFw5B6p3yp35iTxlja1i8jtTmAhJ+fq8bt
3jJhm4eoz+zr1hZ/fXoz+UFllj10srITYxae8Shfnrg0+glFuvqzVzUqte9hlVMO2668+Gk2yaq4
GKd3xbtk71JqeYYnZZ2z1NeElXMWQbYPNy8MmztwfdhJ8i1zb684Xl2BkfYfrrDISZ6FZ8WMHigB
npE4F4xtve+Io+y4CC+eM79nZZs+SD0N165o5wMXI7x9S1P8YrlBVHzAI1xAMc53G9Go3TYUf6Km
6C5zN9QXDBr86GCUuP9nmKW7aXSudaXQWeQYMH1k0Atxd/r1LzBk3mnaWueZZRAub91iSJuJK+Dd
uX0WmVMyiGwjgKzZ9N5/wWK3Dzx30Bby/Ad8BpJq4YH2ST1MEkXnbv+KYvT22kNERfGArzcSrwmU
5e6k3zKfw5Ymr+kdDBns49xTqJ31A6vWsENcd9s+5hOmO33SHkRG171sNl4bDxTBDhcnprCxI3iB
UWlnYGhx+R1farQUpJHml5n8p3rK1MEGxn2E9ml/hTdbeXdLF/INYnD0gwGbbmDfi9n649TLkBTa
Nz3UVzUcytKZ7yCPLNQCll9krNO4aWz8vC6dOPRx2AnFUesl33zvkLnsB5Vd/S5qjS3YB5UbTvkX
gJsmyfBZADyrzLVrO24XY4SzyWL+3+e+Ypi3sVREwm2OxabDQ7bWw5jgT2M9vUUm9oTFzdHFyCUH
wzLTjJeImOx6lWsLziv1o/x2+ldPeVDpP5QevCFYOc9zvVXDxSMxZz9V9QjWnAUqDn8Wb/rkjuPw
4+gxfy6ElE9pjp14oB35kYb4G50qHVJeSVU5Exxeuw7vOsZdIkhEa/Kbu3zE9PGXvXHwkLYmf3Qk
qcAWPRmMCTQuV9U/ds6OFSmbWB+bbZbkECIBD/jvPUX3p9xphyPpWHL9IrMhjkToNQokqsg2LlLM
6EfLJRKkHaRbDLRi73vZ18JV/eTPankGc5jtoW47xDj6Il44mOPKROIyt1Q8h6b9yGrtJVlE1rda
u4W4UC4Po7N6r0O3kY1bmLIca6wTd11uZkw+1cbvfpeZxBksLR7nmW+U5+i/XGlZq24uwRqozIkF
o+SXO48RX20IB42FGZ+vB8iiRc8EOZh8Ah/xuE6BnhpCIFDHo7q4D9DUsbxFtopVllJHY5UCy0QT
Eq/wq1ePjPx80FuxfhL10HGkST4XbTTvUnFDmjsrI+AgsVd4SFb7pa7IgYxLeRd5Zo39dvq1hG11
8gDGx+FisRkGIHVyw1leF5+YwM7vehZzfad5hMrMNSy8B1usl6bgTrDMpnxNVfOXExnWeStuO6Ku
fJnW1PwKmqnjiCoJdMoQ07jI3c8VEtvVN2vFwI8FKGKKnxHNi7e2L6H1b9g60tDkSW4j7fsitbF7
bF53xJvAxC+jnyxsvkYunIdmdIrjRn/CRZm+2o9LyOCnBnCz+TIQAJsLzAKoj/ZbBo8CRxuWXxus
NuGbLdt7hm3UrmTjsM/6rUBhtrwRabVvnNj2+JWNW+j+IurpvHhNiRHE488pi/+QDyIu1s28r5eU
EcEQCEIuSk8bKQM8wBjrjELGs1K2H+XMjtemgm5jF0cfxpD/V1uCHQKS2cm1zHAXUbu3x3+BtboF
83hHSeXIe9YaDR8NMy5Iw+pqLFDu+ayDhF9SnqxB9GOJHG94n0WX2hu4dvMNgi+uNm7hhYWcG9UD
c0AKOTxLia6ia8/rpZ57OPtFlx0dLmTJus7kB012I4CAnGC/XPaQuzN98D3dHUtZBr8WT9S/1iID
rhCq8sas8IDtkr3MFvY+EyNL6IY6yQf396xZ1K2gZYFsO2SQU5+XmOcnXAJS92fR9bxHQxdg+ETm
/MpMrt8dWWHUJOODkq65A5AUZzFsYYmwx2m4G3yrfPUlQ7M7egLRZJoOQ4vrrCvq8bcBMvnSjRke
MCOtN92wn2QJiRY5c28EKG7iasEzALnfha+7gr2WWADbWXhH1gOMywNwSUg/hpVgaZ6hSjt3lgjG
r7QPghtwjFbV2QEQQnxGx06t/qI2eD/z5HDAs5k7CLfkQi3hOGxWhaeDTAEJGV/s0p6bszPlzZeo
K+8wLWb8bCeuGlBJmLwX+e2AfIynPPWSZvGxvchgQLXXZnrO+7C4dBP6qYONzXjzLeriLTkHkVP9
lqz5uc3jYBjX3nrqc9k81lL0zy7CFtoq2rDn+CR/xIZD06wCx3xVUM8AXJ94CF/1RHpcDNnGTXRb
LOE+t93tIQoYLkgRovtkME86nwNs6mE4QL2aXFS/0vxgOW9P0hpDUmL9f55lt69zT9uAjVnrq3aX
ZcOT7etTx6mx9zfeZZZvqutKUhmXrJPGuoRcn/aUaNc1kqaH5eOeizRc+4VgDpQqzsPO+WEWYnIL
6tt7eRjonxjIKUkHuoCWrnlJJY5ckGv5k0PuHGA/+Lbz5JXyOIVLQ55d9Me030Y4HOH6NdAYkZCa
57iAD8i7gHArG4Pxvc5XSFp+I9gI3NImjAonh53TqxkxlNuLvd1T6KHioqGUHgosRGCbd/HiuNaD
K/054SrmnpZhzP+0yrHOXspieOvMnzlwBM90U/xr4e/hgjQ6ccpFJYtT+SSJCw+cVeYlzoaFl7Ux
d0haAhKfng68qljU8s7R/rFeERzLwj0aMN271SOvPWcBG6AyHQ+bp0NcpxRpdOMsPge1INbdztqV
lN959qz0Thp08F1hhv8qy5f/+evAWrETqjvDAB72wg34KGAJZNnvZsKPqHrRHlhFpKewJIWT0p1y
aO2uhBcRWqcqz8pDkU0WZ2vWHrwVs3Lvyn+jbwGFupHAEH3A9+QVOBMHnM649aiG8Df4rwgOrD21
9ZLZnX9p10K+GPBVkBdAkhBFwbMwBc45rVjmLcKVz9448+6T4jdjhnulJMC6CBCDTCxwpmIPrvKe
6PAPq7qbm4qK5LiwQ/hLuqPRo6omWJBVVJ7rAE93DUJNRHCYUQTgrtefYWuBZOx4kbYzWZwc5svF
qpT6CCaoM2Jux8PE4/ToMQ/dlUAB4kHgTqnLMrsPWU1dF5563lHjggeCjEBb0eA1dyAE8+APOyLv
iRj6N94/ZLrNZMd5EeO+zzxxjGjBuaOawrlId9UJr191rDfOvnJoIxKgzQIyyi+SotLRb9ZydPWt
pb2j4xJ7qaDNgpZIHRcD8gkPYAy8TByoXMogOoA2Zw1T/kF+BYlENOCeeZHn0bPJoVnsDE3X4b60
AFlCxvafGevCV0gB5CXABkGeg4RIxiW/xdTX/JiLpWF2p+25FNY37/jChy7GkbSUm5+UaZhd8b5i
C9yQTC2vxG7rdH7i2s0HMlh26NEX43V2LaZPq7gg6OWH1QqZnhpl/9vy6G0gAfMmaouvlBymkESD
G76QNh4SRh4GLMJvROu9ME7xMgG2wN5HC7vcDxsGm7wxwSlzsZlkkBUGWB8hy9gHNpHyw8kgSXND
mfHv8HRs3ab2eblB9srJD7Z29gKZ5LStIZEV0bOza03DQLbWSGIkGl2rrY9VQ9aayYDkgLbg5NXg
gfPQXuLObu0zui+UirpQFzvkHIqjWwePt6zho2XjDhpRiICBkeepuvCovbp/blRd42Nx65cMYOJe
C9uO1egHV+W2H/htAR04DDNJ40IOMEX7rltW5py0+dmDphji+l8ZoBV8y52RY7hfaK05eG1ffPjt
SjkICiLuTbT8O2kF3gdOpyDRt5kC4IU6ji5SNMKYf9nIlZ/KYY6SxmCmLYoZ/MaCm9j4TfdeFWH7
YgUEcLlBr1i3kMKrWr1Gq3ETDol677CBOY2VHT4Xtu6TAijzO/ZOuB61ZCOFSYGlZ+eQY2VRY+oJ
rDw05oR6YZRTGrL1Xt62Q2KLvA2ka4WfuXV63B46QoGWINCRb0m7kT7I772lVPCs8+HNagx8LLaF
D3Cj+Q2PqnmG4Q6jwwcmqTel92iNCjC4jRhfDfU1rdX22jF+XYO8eFqBV+zLdvrhTOG2HNEjSOx/
PaaUncAXYcYNcP3sBGMi5RlozuDWkCgo0Rjr+azABF7TBhFn6JEo+WXiPDaeg6d4tI+Qtj9zyVth
1045xGOsYGk9K3sfBtU/8J/dtVByYgiqhqPWWHmhdDjPJlu+SJr8p8FdnJctX99HlPM9m9k5wYGG
VtGOEaNALu7ZrHVHnc5cU4hNQ1igQkdbLm7RqlPEpWGwRUgYMYyZaFdVLBcbJbrY06KHOMwbaDCN
/K7gP157CeJIzUyztr3l952LbByzVWhelKyao5wjf5+uqEU3Ww7JX0o0QK7Vj7j+lnjhaGNexv0z
d9JA6kTa1G2BL7xLw6txFR6J6rr1z9oGgQLH3/4dqCn4U7g3ilZIWEhwo4xL6Kf3TrqEsZiqNWm3
VCTSjoaPctFICyE3ZbFWNmJNbq7Yzp1vDgASqGUd0ktTUcnBzeAehCPvUjfTZHfYRtdt1FyxkjaM
VB1zR6+s7+HmIe56YDotXr9jDhz9wravOrjG099pPuV/rQ4WZVmlReL0xbzL+hvysprxRkNph23t
oW7Nanov7IGdEdMajlySp+GMgLWLUkqKSjXlb6yGU4byunpZaBl5juDTY7dfRwBWCw1jQS/+CR/3
Df9Rvi/gFE4BJolzPyFfxhW6DXb4usYYWwDPv/ZV26Oe9M2Zw2p7cz1l3bls8Y91P3HCMKs4EzMT
/hhuimVIEC+1v8DWfGg7e57AugP1R2qqoze1vLV+p/ZsuvlVmlBeMpznWDXw1eF5dYmYYRWseI7u
SxHeguRji+F46+yz20z0J6DaHj23Kl7dWzrMDp38inJW/TQeu2gbG9mD3dVcLp3JHKLR1BcuGd3T
Zho/seg/S+C00EsgqvfC8vou1qeyo+IFVlyEYCvR2elH2QcZGOVTIw8ejkf/nDf3xFjhk0wpWxI1
usQ9SldcJNyfGyllfC/mG21DgjcdlgZvCWZP9gEY+oxXbLD2h+7AQVIcRhoi+CsouFi4sO5Xa1I8
Ct6A375Lt++0q30+/Juzoy36u0xnJV5XC0K7fdsYldJ/DrbNYzdrun3kj9FRenxSYgBMYAM/YonW
vSM021/0HAUnUXYvds+hWPv/76Ajsw2aeeeYiNqjyvyWi1T3RJ7y78nJ53tnQ51jN4NRrxcRwwR4
U0hPU/OEOrx+zB1HAUtY6tHr8K3/H9LOrLltZMnCvwgRWArbK0mJFLVRojf5BWG3bez7jl8/H3xn
5pIQAgi7HR3dD+5AsrasrMyT5+RdsSnM7k2hJPTDiRyZApNt80ZwCKniSv7S8/7eaPHg7+Hrs0bS
NvrpNBVKg6hit3DOUN1rETPIQ6IeGlNqHiICNsNRcYWEVHbvAqzf+AYRll15NzUcxQlNtK06isRU
0P7aZDW3lXlqQi//mAqoeTae67n3dheKI5g+NlrfUweVtf4xD2KLq7uynpSEjBmyftHerW12TWPa
AIOowVMcRHCjt4uHnBz0ifKGDy9s8h1kj3sDe7R7MrxcOXQNXHIB5UTQRWp8JNFKIy552H2jwTTn
1IX73OXGP9DTJ0clbejy1VrrQQs10rCJDI/7wHs4AVmOu+CprnSp82oY4CZdM4MtNYHVMaSueU5A
Vd2ovHVOnUmjga+QeNBaCImqILOeiqbkCrXFGKHRABJ0ckj+kKXrZRqawrBHF2R8PqEc6R98C4AV
TzZ1JH1O+BkaD+wEX9VWtr/zfFpS9CorX/UeBkwcCowwLlJMQBol2nEUcrB173ObWtl3d4ydkzxv
flqwM/4TG7V7G6ECBtEczCye5DR70pjJWW56F0kYUVHqov8nCADqmJrcnyMN9kEHoMl9ZdJ87Si0
uikqRAMC3WFfLar70qRpQLdF/6k0c5U8oyOOgHLoEzeUNwtuiSAweQ1raqVD5VZ5sHZ7NtUqOX2C
zcunSQs8B5J37Q5trxoERkZWLQJRLNFWrTg0nFlRhsZC4nRwQMHoU9mRjFqiIo4Z2PxbQ2vsuzwe
sr2kAKWpB6k4cPqIp0sYzavA9HeuGlv3EQDZHYEdLqmqv2SACw8l4JnX3BpQaK2RUPQtesSMiMjO
ESixkIGSbqH95PSaJbF7L1sfHUV+NSO93QVpLx4GU/+iNjrs8hF3bJVQuACBab3WtNo9hBU3X1qx
U3IdtHYk1d6BigvNVcAR9r0taJTNgWVRe+W4kEYlApPYddxR9uNvoHMbajTkwL/N+4Ym7bIvezx/
md4rNt0DWp3zPnNUiutNkhxg2pJBgtfBIdH1/BuUgDRsgC3Rekh3ajyikKs7mLfYwrAGSUCYeMfG
34UoZEgEvfygB5L/yA7T7lBwGw68Zupn1ZPpwK/TBJeR0TtrVtkbskj0FDdSbW4UXqlAGFW6TwoA
IaT2eKSbmoLrBHjUhQUtSiG9NBJ49FeNY4ZHVMTOGGhkaURRAcp1ys9FUZQvconmo5tb4d7tO2UH
A5u+A7H7DVAApUKoNx9SbqAbo3Jh+MhKOBno3d6C8jEPUQC9gFbb+P5e/Vp3Zv5QUtWn74iyUKkA
bHZzcv5tij5Nq7TfEFST9zTgW7dWLOqf6BYZR8UOqCjZ8j8w98W3Beyrr3Zrf/NMC5BbQYmCotoP
AL/KDRUdHquk2kknQfxmZS3gEFGjrdUYpP/kdK8L+KUUOsTJr+rOrdnTKyiQ9NoJ1MD3po1MV9qp
KWc/0+JDLWnuSdWr+FXwdgRJXnXNLZGTf2RT/ZNX1C2yOOURYXncS04j37SqDMS0VOSNaUrJrqO9
dyP6BNZCgrltN9CuCUIwvaldLsLKoQqFfJ9Hs5zf7TvJU+kLIh1DLqev0NCCGtEGbHcMkMDYsRQ8
xz25v7Gi5JeKvuIO5qfoe9WT+dbNWvqWt6SJYlWr6E0Urzlh5hNFN5ipZKf7Suz3BubMIO9KmwxS
qN2uqEkbtQ0ohiBIfzA4Dnfa0fYxSo+kAdUpK/PKYxcJsSmLvHjxcEAHL4M6E/wfJQtqrWpCczuY
HKRWqGyodMiFevCkDz4PipjWWuHzijI7u6aB3+mdO1ACCD7VZg/MmNSlPEBIU6MCAnQKfFNpFsPR
thsIjj0r/Fw5QCgtlSpEGXJJ6HLLHJIH21apJJF5KwqI84sSyE77hhgl2eUwMqEckaH1p6uk69ID
ZRtpG4Y0QzaKhlB6lHB/yjRWyC0qRENCH6XdGSAEmkpDDbykb73oEUug/nhPL8pzEIbWRxBCwTZP
cnMP7AXCJ7g+6Omqva0V9jJVHUprfloTEwDBp5VGBopsSuWDXhk59QhQOFQQBO+Ous/cG6sxf7l2
3bjUT7tufPxL0FzRSkVvjb5L257KYu4AYoYjF066wOjrowGE3SUoDNwQUH8eFqjOGhYxJsVT5TOY
pM/5AwqTNZAANH5KuMIBNdg60gOZDkWjNGb+fLsM39oazJZqSJCfw28Ils3Vj2VGR+kGKMcPr5f0
X0GlUDQWMP9KUfazanXzDXm4fvxl8S9aD8Su0SjzeypnHBIJWAZHTlMZN4yThtI79uADkj/kkGpu
0oK6pRWJdsfhg0uBEvZeEGkhokgotym5fmmGM8NDgQwUdKeQn/kWnSy1rcIUHBrFA7Wt4ZOBWsKZ
/xc5g8qTbuLal25E7fX094FQAp0o/5BqUJmk5vIfoaH5PBpCledqzrRoIzeCaOjyNzQLGhMQZneQ
e8KJSEL5jgdqQ9dBUN6FNckeaOWtG5VCHkQimglrSKAfVSX0UQ3tbrWcNuWMmmnbPjaNpH6iuE2/
pFBJTxqmcRQOESb3BJ1OiubeZHFfPEInrt8UQ5xDHoFUgFn4NLsV9MZ1GoxBOh9xCgLLLB1JQUhS
g0vz/a0oaihtDB1Ypwt7kaU0/h5MDdUE2uDpwizaD0HrVG8q9F2QrZJjesk1UGcoHuvbIXOgX9bY
eoUPxwtKlJ8sSuS3pvNs095AmDfqlMgDmNdcAlsDJzJVPAW4r0u/GCDQsX6a1OKrS7jwJU+okw1N
JD+0XqKfvJi0rAQK/1XOMlrXOtum+x6EK9jIgpy8TqWXajjNWMDATV1R7o2WNkrJqd+GekRPqtDU
yj6d5jwl65uq8t8EyRwU68hZkFoXe/Y6aTnRCghqALHBKR7s4bkDOiFD1TbStUoSYUgg2xRgCZm3
hHP2o44uCUCZrvjEY1jZN7SN0xyNcsoxVxSOSdAQGCtBd1C5uQDGSt2TSXpbPnQ5oGQUyEIze0k7
WnsdYFY4IjJlqlpYGyuKOGuZxbLFtNv4tg4jvp7EnwGYfzIrA1/TxOgd+2gNG3ZY/ITDFwgU798S
clkj3A1xD9MYSsUbO6dbtvdw41IHfVnFD90GuaS/DuBRAer5xWf0YtS9lUXtOfR0g+uEbVeqlFap
og0Ul6GXsXxV3NN7A0t1bihAWLSaIiv5LCHMHBa4JN0PlWb9k3KQt7pFecB1gFEta4LPSrVrliVo
QhUmfxAMv1CDBw6HrrIPjTGkadAXGp//9PO6pmq2qmtUgOB/Va4/XwtX8Obu0xdaoz+4Q7ZNlf7r
son34umY0G3CdU01dCFPBNpJt5l1kDfpizI89NYnmuaMkL5leiGX7byXTmcQimmrTJUmo3p9PRTf
Kwa9j+3kJQueyVyIDLk6fHLtv+X0HC7bGn/ztUz7tS3r2lZBq5M/SiS+9N1b4v6yoZG1qYMr5N6j
+LEs74GLLVucm0VLMxVFtTX+pY375GIfiJqbKwdj9QKSlz60Kn0iLAZ1sWxl/N2TcQnZNA2Nk2wD
YtaurdQKlV/dl5IXoR117nU4bHgTHyL1kLc/lk0p47eWbE1G5CLMyYbHVtpCxkAnQD280FoLqPEn
sOFtLZFyptDR/rDtcxeSay1XBvv+aLEbLdPWbFlV8IbjlF9MKTJYsQ2gkKN1NAkok8PyAGdW7Orz
k/1oU00utD4cZbMe/Jzkyl5yYS8/LVvR52bxYhCTnWjZlmJZLVby+Oh6u0Hc1eLbvzMxOcBVEyMt
4WNCVW+Vr2NTV7BbtjAzVVxHbG8hFI3K3sRC1JHFAx6RvHyP0q8NXZGJTRi2YkRR308VnWQqqUEF
cDA8rdfrHbh6L0p63V7Cb+bmJ88l3zxZ0ZGXfi0dRf0EkMOzPy2PbMYpXdrU5WubgEe0GLan5MWE
YB7kbJjZQJXoOUvPjn2/bGtmK1zZmvjywLHVQUP55cUiAdvSRiogbFH6L8tWZkdEcUYANxM2cg3X
I0oGkyyszrFV7U8jdVy7kxrYCHTQKcP3ZVPq7Ig4n4bO3rC5Pa5tAY02W7liRMTSqLO8wP93a/zS
ETbZfsjFB11zbpr6o6ffoUJHlZZ6g6DP7NlOHwklfIdsx3MEl153h0bl8k975ztMVTblEWOuKfr4
z/Uv66K8kiTPVl/1pvxSqB8Bzf/6dxbGX3Dhnar/t6ClL4l9+pdfn8wsqVybTnR+f6EAPwp3EtHl
8u83+H1X7n0yQ+PfX/z+wjFIaMtYMClIpAiRbSL9Plw707NWgLepxujAeVdcW2kUepKQYNNeyboA
hIIgR3WgQWo09M7afyQVnKFbvqhd9FWhmNjp+XlElbpBtDcsHv0NWpQbnoD75bG/3x0GbZ30v1hc
pbZqT1x/mDqdIssZ2qH2Z8P4GBz/3ecngxaQPoYtpaJzAclqfFv/6b1oMpnjhajJKoGbOvEjeehn
wH50MrzDoe72QbeyM2Zmh+9bYHhsU+ZQT2bHR/u1cSTFeSXXnmwM6y9+vmoYJhcK7P7CGq+Bi40H
ZFXJTLk0XxFMKaA+XvGyc79eKELQFKjKBJqTkxMKLUA9oXMg2Dz2t0X352ur6mNMogtD4Pkml5SS
pXoWSJF7NqD6Uzk4f3zwAaVYqgV+ScN5aZPva54ApSaZ0qsPHyCk9Ln0+Meb89KAmNx4tMorfYI0
MzR0ZFH2SboSCI/ze+1XDHLm0GaM2rGGrEx2D0A7WkSq1D3bNZ3rtLlsev0vNihgJEMmVsDDW+MW
uNhBmZwFiDIAtSndH/ajSrv88hS9d1oQrGgGe5OAXpWnjy5dqiqpp6Z2xgMhJgt6T0NLSP3zjXpl
ZXIOFKkvqkLT/LMPqRPkYcnKKGYOwtX3J1cgBPl0QiAvfa6Ku8q/IyG8PEtr35+sAr+c4NkX/rn/
ZEJmmK/46JlF4LqwLbrihE2gPnGivo7AEwCE6JwmOzDp0T1vOFTVlscwbsbJZuUCoIZmCJUy4TTk
LPMiAgmAEblGrp3KSfIADKuAFz5Yma2ZY8GJgDPFNGUFuPbELcU+0hNgzspzbD3xEgUiIezn5cGM
rmEymCsT44xeHIsczXm8el6eQ+CttygXxnTY9zlCbIN8ssP6XJY6LKnwQJGBjkll/7l53gcyaQrF
ENY0GKRI7NGSoxZU4+jkKAYYqA3k7J8y1ayegwwFcHnwg4MdyPpdSdT9sGx+Zjval+Yno088eZCF
pBTn27z7Ekpflr8+7rbp3Ar+8MC3ZTIyk8OkQ9vUA88tzp3yqRjOOazOyFDCxmFb9Y3k3i1bm9ss
AnktWGZU8jK/n+YXK2mBlQJjYRVom0MFQqE2139qWbyyYDOb3xaWzh0/hkHGdPNHVUKvWqoXZzrv
nMbfdfHPts030HuTh14e0Nzi6DpoB4ujZmvTLBnQgzy32q4408j0WhjusdW1lXttbs50Q1DvJRFn
KNM5KxK/G6ygQMgQIoxXiB/VU6hUUEkGkrxyxc1tBlNVGQ5oEEUWkwDMpWoiB1pancGgplSgvwCD
P7QGDEsVOMXIVJ47iGyXZ1CZm0KTMJq477dDnAYGblKDQ8VoDNiARL1x61ERjH5BD3nrYr+pm89t
UJ9a+iIaG0o8/xDb4javzNflXzI30Rc/RJkEEFXeFh6p8epcgUI3mpc+hTsl/7xsZM6XXRqZTDGE
mCXNoEV1rqvdID2H/VE3KZ3Tey6fkfUu18737Oxq43mzeasoYhz0xYmDYUEPs55BycBuiuolcJyV
q2bNwsQ/mYnTKAJFujP4OpfEOcwynbNyzH7P/dRNsfvB6FjknLhsrodhm7bcCr0vz6V0AguTguLx
lZOdvylQ8QjnAJXZBo3NFUcyu1gXVsfzcjF5jlnGSdIP5TnqwDY3d4n45MB1PUAZSx2ujjZoKe6W
94cyboB3I9U1k8BA0w1t+sB3QDlD+OpVZ4T3drJyFyO97JwyZw8VX+zdNT6wNeknWOmVsc4u44Xd
8e8vxur6EMRmro9dTzxTJv3sJGvJ69kDZpC5kU2LLWlNTrqXVmUrZU551ni/GI8xbKTq7cr0jffV
u+kbJ88yZWHBQ3c9DMcCH+7jUVBnaShe2pAzvBjlSa0fFNvcKuWv1PyuuM9S89HLnmJvxfzcJFqy
AmBUcBvo02DIhfpjQCi+OkP0KdM9lv/FIl1+f3LWrKBvaebh+6A8QayIeuUROHcBXH5/cszAloRR
SKfnue7JjdMTke5y4cKWaCrVNh5xk17Ue2dpoJ63vHBrMzc5asKDZjCyGFmK0M2ATl6c3i1bGOdm
ujNYGN495N0hO5/sPqWniS2OM3aGQS/2J6skxEFl48eylffjMGWZF5wpdKJvc5oXoiZpI8YhyrNy
KyEOS2PNbtnA+0M0GrB1Rf7PJT1x6APUGSDFGwx0oCf2KtRnxL1/YWNMaoGpI1wT4yAvfAEi1l2o
em55buGgDm+iUYdt5dZ4vxoMg3c0QSdZH3t6L9lu5zTww5Xn1NrRYSG73IY3YbgSO82uxoWVyXmJ
AQsXNUqn51h8CbRnO75Znqj3FwSjsDV8zX9marIYdacRPmc6F0T+hTog0QuyjOClo4e4PPT5k6Ws
hUtzyz9GZqalMHnW1IdScIkH0AvluQcxL2nwaVLKblYWZ8WIPYmElEbryj4yy7OXPaPBZsNWrLwu
z9x7T8NzkQ2gkNKSLTJP11vMCYIcZAPnHYodqYItd9tQIA/g2oc1d8WrzQ/nv7YmvkXuLA9eopgI
pdqbKqUqmNZXTuX4c6+dy/VwJs4lCORuoM+I2xNu1wCZtdqkkKSrGxXZu6JYe5LORAlX9ozJCnV+
o7r0HFdnz3118Ja+dJQzd1Mqu8pCObuAP/I+746dsnKg5o7txbIZk/A1cPKOP4STmvLQhAi574S9
r+qV2Vyzol5vjkavC8CdWCHa64I3N3jwilfuouUtuLItjEmoADjdr23ocs4exKgjEyLSlCuOdM7/
XE7X+PcXjrQzcvpxeraFRXsVdOnqyhDWvj8O8eL7Rd1Vg1PmDKH73Dn0hZyWp2j2+yO0QZUNcgPT
5U5TkcpwqlVnlEe2Xvo0lD/+woAqTBJhFCbkacFCCuiqb3ON7FHw2bsNsk9/8XkNT8mFafJ6mCxx
0clB3bRKeYZcDzFFdcWJzU7PxefHv7+YfkHZ0xo6Pi+rMI/fSXV8u/z7Zw8CEF5q6dyW7x7k4Iu1
vlGc4mxCIJYMnwpyT2QbbmoahZctzTqwMUNvkwBQ370Ta0vOJbrzCCtaQFOGe6sY8MwUKrpLVQ1C
PRoOywZnnnRjwpBhgRFTicgmLjOs4LAKDIHkVoQUrmi3Qd9A7r7XzGNoomI6crlLG7pXl+3OTinl
DXKv41Pkd+n3Ys1MAJzwo5LNa0NIkCEREEjLx2+WfrdsZ867jKVBkrA6tazpznbhgO1hcCJpGfLS
F84NssZ3YSdWzMxtQdVUR0AJwIJ3NTPJ0mvQ5Fp1NuAMgbe63Uf+YP/F5rg0ol7v84w24UpCrv2c
kxSsoR4A2l/mb2lzmxUrocd7dA555Etb0yNr5nSFBCa2kpPnfIB4ALz3bY/kqSSfZfOB9A8Cm30k
wyfp7Px45YKbn08bKNeY0XtXI4R7BEAdtemzDu5wKOtHehTflnfGnAkoFFTZ0oUgdJw4bcgZlFAr
4/pMWm9zgn53ZbXmdvjl98e/v9jhHoLnohR839Q8NDMGGuqezBopzv3yOOZ2OGg3HgkEwNa7ZG6U
mxZw8LQ+CxVJbDrbYlTDorq9XTYzOxydR8hY9LR5wF0PR+5LOFcliE54R2xcAxXPrYpuOTm6ZTsz
ESl+iLoM2i/q2JpxbQdBUs114S47pyLbGvSHD8pdm9+Z/pNa7PK1mHRmE0ASwfuQRLVKGD/xfigB
0h8bV/3ZcH9U2yL5tjyYmUlTgMqousHFQRppMpgCTHmje2aH49417e0Q31UDPdErU/Y77TYJezFj
IqhA/zGdcRPHAH+aGUnNwJxBd6O5HwNacBP9VQpfhPmkurd66o0smpssMLfIPu7o5dwKwLbwIKKu
Cfb2L0YtxJgtJ2IxpyXgVMipkVd+f67jPWB52OBABwdfl43MrtyFkel+DEWjtHLQ46Dizcd0+IvH
t6JdfH8ypxAxBaHuJv0ZxHoLHVyMgOHKyZ3dHRcmJruDHoVKp9OGISD7CG/og4Q4EO3C/26ixom8
8ENBJ/UDKjL92SsPaJz65cvy99dGMfGjouoUtzIiJgqVRJp+m8fBfrDNm39nZfwVF6Ogm1kzAz/s
z75+b3jSVm9o3bKPYq32Mr+tOK2EDDqo9sloUrVxetlLe0iLdoq5Vf8cOAY8Qfz3+5NxgGlQ6LBj
WynDbacdgmjlqTBzG1x9fwwwL+YJ0aYY0EHRn93hxlHooaKR4nZ5KWZN6OBHDFIfgNInU6RZbhx5
NcxUyMZo2U2LFK9ys2xidhUuTExmiRaLLi5jtz/HxROCy0P++u++P5klr0D0zmsZAoKPSOZx7pa/
PzdF4Fg1A6ypxpU8+b7cUStsKnU46wZyw//0WUM36Qq+Y/zG1OnrbCZADNySAKmuV7qnoy7p/Ew+
A2pFQOjsJnCgBAfTPPpNt7Lkc+uhj/0HgpCdEU08lVJmXpy2lcyz5L6UpW3Z9Cteau4dwgPRBPZE
EdLU1MlNXEDzkrq8Uc6ugO+OU56EirzRK7gFTPiFAyQZ1fJ77evHIVgD1M3FHIyLJgUYbvR34AkY
nSu4SQPlbJcjDtwKjkjKRuLWpsnMWRno3FTSz05kqBMQvMO0xtBvDmRc1XMt5B3KOAY8qcubb1z4
6ca4tDDZGOVQNdBFY6GF4/MpuO1+ufFf7G9q+qZOYUxmn0/2Q9snMV35QjnL8Q4ZXpjvAnflgTg3
TxYPUkpwFKl4El9vb9NxRAetz3BOYQWJ4WKFZ315nmYtsJcpd+tCN6c7TgqkzBvidDhXcGx6VbD5
sfz9OSdA9UkncUAYxCiuRwC7k1bRb9yj4RjcwLnrBNKN1PzFNF0aGQd54e99erGFUmX9eUCRR9uo
6l944svvT5ahivohyG0Gobl7usM7fbc8SXOb9fL7k80a9SpqE8iznG2eRwoMg2iIVDqqodqKu5xb
bUoE5Op5VFjkua4nSlNRhW3Dpj+HAVTWasnJ/vOhkJwDN6golLXeZVKIsToTwoKWNBTqt6n8qKEb
E3X6DdCUlefx3POcHiAhNDp1QL1MT0ccexrEXHl7hr8v2ck22jVpSt+qSCx4otXY3yLcVm6R20Mw
QWT2S112+QfVQJGqIx8OrZTcNSuebWYpr37TZCl7XQYLU/Gb8sTfVvGPRnrN1SdLXnlTzd0UV3Ym
l6vfSXEuK0V71mj168IXOYCb0t902Sm3Xhrppq0+Cijsl/fp++4R01R5ZZOEtSgqv6sp6wq5V7qB
m3OI7hfarZFawMO7oxMw6/amG22GgMba5AMaGIWWrVifuetRvsONWBYPKsucuBLJjlpbssz6rNjf
AjRfQN3RXp2k946+UqSZXUQ6OyjNElcQXlwfkxLGJrodkuY8qL8iSBdGTEwGtXOQ/TGezgQQKY9I
WC4rnvzXhoKoHOCrq9GoKm7RYPaGFcc1430B2HI9WSAG36dFTC2XrBQi6XONgCIh835Qim2hrZWz
58zo7AaiB9Iv70IHaFriNBd5d/bjXezTBf+qaOflrbdmYnKuUD0O6R7CRGfD3YNu7tFcyyCsmZgc
KS2ASq8bMIGeeO/f02qnrG3hGf9LGgSvOCZ8NWoM1+sN93AKW1jZnSGikWEw2y5P0srnfzuNi3vQ
U80kkzU+336yxFMVrjyrJhGiBj06DQVgCwVBPT1qk0JfQDv+oAS6dzJhRfXrJ9cKtl1dPdZ0Eetp
ezKqlUWfjOc/Bsm0ySq4RuMdcrhNgrxKMgt+TnUU/S13Zffpj2ZsamE6JCgptEarbA+x9kdNyBuj
+rlsYHbOxsSajDMx5anT4sWetZRU3JOSPEfIono3sOfb4Ye83bf6yoU42cD/GcyFrXE6L5Y/a20Z
GVHZPaEq7mr3ZkSpacVhTXzw/5qgHcCgAZ6U8SSA6FTJCz1bd09De68Et1H4KGcH8WyK3fK0Te+3
d4bU67HACUMfuSXcU0KTvIxoZC+fRt2v6CGRm2Ns1lsysdvA+Zv9wP3yf+ObeH6pVlzkQeFh0ewX
GsGz+PvyuNbmb7JEEbT0BOJ8v/BvTPVQQGWSbJufSAL9hZ3xuIIwIiX+u2Z/sRWon0l16sZMn2G6
B6t3PmWd+Og3AuJN1B7uAgkxuz83SScQ7LJjhYk9fb1icPBbmdk17snWE/fJRQzvWLgSjHo+2qhB
M9i3NoiRX8tG57b8iN4bq3dAFKfw6qIUapmjZ3CypeciK77TF//dcVegyLNGFN0kQ055kH9dj6wE
zFnBM+7CfvC9gmgy6D527lrvwpyvo6pNcI5/peNssvP0pKsMeJ28kxNAzakjLPg366PZhMkGiXhw
q9ejQNKwlNCP8U6gqbt7374XOdxVn1dCp9lhCJ70tCeAeJxGNGZq2RoqZ97Jkt+C4ogw2cow5hwq
W/r/DGiTSwgnJ5CBib1TY/yABJpXPSIUdkKb2Pq7bHYwOG3qsxgE8n49ZXUYwSZaud6pkI7SjWWt
HNK5fUUPHffK2CCgTdvcYHZO6wT9r+fcgMMEDig4kc3sAc3ntcB9jI4usiG/vemFJXMyaengoZGc
OtJzWfpUEl+auELNq6cbdSVEmJsxg4ZDqr+0Br67satedoym5wqyEJ9C6LO3UKZQkpflUz+3By6s
TG9ttJJRmQo49aYVvSHD9pTW6AwI/eyG1gEs5NYOfyxbnFsqA8JoeSyVkrSanM5crfKiN7iOTEgx
UXuB41wTK3M3t0gmgHJ4OxQbkMvEzRhDGtoWyqYAhIeNIj/FCsTCJjKYa4nlOUMk38EF06BLi8Vk
MA0aLEGXYsjRs6OTopvjCWnfVfLOTYdo5bzO7AiuU0rY46aggX0yKtdGdSOKbf+UKuoW4h6E55eX
Zs3AONqLq872EYJpZMs/tbqMCCFSg2vpmXkLFsrg9CbJvKauLQxoZUipK/xTEYyV/2QtRzazHjQT
QPxAqzTda9MkNuzgVWU1DVMEkzwcWzBdwdRsus3Povy2PFlzcZVFMn4EUFFZ1qc+Jx6CsHaM0j85
jfNgFelPHZoRT4d2um4PrjucmgI9jwx+lbRRVrbC+LqZeKFL21MvZCB9J9wU2wOKpFr3EEM82cr3
FdIsif6WF+Rr2hVPMbd03HmUsMhG0eo12X2RIQvbjRL/lPvorPV7QFgr22/GM4yJNASh6bsidz85
TCUqoR2yalBDmzo89DDQt/ouggl9eeFmzSiU5wFBE+1MMcr0z3ZQ1g7+SdHoSELP1rKcgyfslfh+
br5Ai8tEjCO8YXpauaOMVKI6d9LMAzog6R8CG8aLiLsONAC4GjIG09mK8wa6Qt0IT0MYb3XkFZoD
LH4N/e8pVJKxvpbenom3yQyO1DYqJBXsg+ujq8U5xF+JFp5cFED7INwYvxVXgaW6h2KtPDt7uGhy
JRFiku8mL3ltLUWyKA/sPDyh9bSRsmzrwTjvNYgPw3Oo+shH18+V/TPW155lv4En06NFPyi0SBAW
2e/IY0i6ml6pJiFtSLZ5L1SEWDygvvcV8p4bSOLjnaFl1tHNU0B7tokYJ8oCjd72R8uIKfIayYPj
F0GBxIIZvKIkVu7s2rBvcsTiPbPPjnUrupuM8HUlXpzb14AhVft3K/47PppEtWrdQu2eSy/8kCIX
nUP3tgnR3Vo+P9Nk8e+dd2FoGjMYUJz3Vcja5IbdbVLZvytz/8HkAZs+l1lzUET2ULSQaKbGTnHT
W0lHLxzYyPLPmDtf5tgPSkgJ/cP0/Wwkudtkkh6f+hZZEU86eMHNv7OgXu9Bs8vqoTaxAG1CKd/X
Yr/8/bkF4+iO3A/84VF0/X2tyLWI0xaf6ng4FtEHy2v2rvrPspHZaeL1AFoLLO67ulemqGGMBkN8
0hsV2sBd5P9YNjATQZKo/K+BSdDg50LzMoQRTwWMfHVU37Qoj0DU1/3SdeXYFpDy9THMtctWp/nz
35uQQIgar2aAxJyCghDRaXIrsKOTA3gWVcmta0CUHf7U/bG0dwycG7t5hlP61sx/+F31F2ft0vrk
BVhHDYTAjhmd/OzBKdAE1dxbq1wpMc0eNEslnU2MwbtpeuXCTI9CWODGpFBGuuLkYLrZHbTCMWoG
6l1ruzv0EFDpto6D2nxOevXe6oLHtHZ/Lk/2XFQFmI03CFl8gWe83qiVJnk1JVM2ag6hmrCLjB5y
1K98w6yhG9fSlaM9czCod1GWoFFS4XqbOH8pibWqtNPkVNGgqRsoyZivSvPhjweFdyfhAQib/05B
bracxF3fcX+WAWTIHcQ9FbgTvSYwNf6QxGTcrFe2JgOCJlePHccKT6gHCgQh1O3yWGbOIMNQiAJI
7cIUNEmGa7VR+XrnRadAe/UVRISyhyr6lUePdfwVGocVa8pM9HlpbhoKgOQtyClizlJfFPgn8jul
srihH3UZoa/ucVTvFt8yi1Rjf67c1x663ET53rXfGudXYtxK9q/l8c84uasfNNmgWq0NjQUr+Ama
5+FFaVayCyvT+9sXXbyLhDZYEayh0ckGq2IPL5WFqsBLk766zqdI/ro8FmVu918s5rRkZiZK2Ri2
jzU/2/bDl8K9z/qvsvQzs+5Lp9pIEJGhh+JUKlzGz1F1ZzUBImMr4f7arxin/GLMuUL4wtUenaTy
XGcbiB2GNTK7GbfCqo0ZIWPkVjLHab8w0ZvoRw0lqxbqqLcPEqp80SG01WdaVw7Lkzo/mv+amhyQ
2g4pK6Bee5Kje5TGkLu4q6q3ZRszATK5BvAZFHUU+ivH33AxHKHBYZDoeOvMinee8dVurV3/EG1L
d8XQ3G4nDOeDAuQ09CXXhsLO5EKzuPqQ76Y/3rpZHsfcslx+fhL2eKKqClVjHHlwgA1cth5hhq+6
Pw9+RppYrm+ZrlfSGdeDYFPYlVap4QmJGjm6a4tDXq/cn3OLfmlisr8iGxGiNMUEtD+7yEVah1Ae
evHl6ZpdDVh5TIVrhGaeyXTJuUGXiwKLOtVUE0n4lUrU7Oc5Hdy8vIXI/FzPk2QF9YhTJdhGGaN7
CqFRXf79s7PEm0G3SMnxwJ9u27oM9FxueTa48S505W3UwGC/4k3mwjViRBQBeXVTgJxm5CjYN33i
MktZZsFZ7d+lcvNo6cM2K0x0D1D9Q1lclC78/nkCEV2yVW1nhXBobmPDM0lvBmRZ0GVNbuFctGnW
tnF08pJavm0LR79Bhjs+hHHY7yuEAs7LMztrb6QUI2sHbnOaaGiEDeV9FsUnnxntSczsG+8Ldapl
K8rc7aRdmBl/xoXfAaGka3YXxwwrPMZtsgFQ+xSF3k0izHtPWBvZC3cJ2SHPHI5apt4hx3vTiOYb
OLK3So2eaj8DH2U8Grn1YeW3ja5o8pgGJAUKks4bU3mX7B0zZKrcO9GJpO8/gPhhraJwt6n9FCmG
UG5ocodTPpeRVkmU4MEo833m9s3K7ptdiItfMZ6xixlSZGdQM7RsTpCMbcxPg4xusoRip/j4V8Nl
e49MAaz65LCipVxlWq5HJ8gCHiUp2UPfvtc8Lu0gQVaw9Z6MTrwWZv8MrfhHmjnuln/A/ED/3/60
wxv5zFxFGYDQAehF9+pqG7nYqn+RQBvratxyQIfAIU5ct5/GeY74dMIo861WPSEkv5HXgO1zbunS
yMR5l/BTRHLkJ6dG/55UB6n5Z1BXXOvchQ2lIz2DvL3fl1nzsrdN1zXiEwIXN3L+0CNEKxvdQYpQ
HzFul5dm2tv9+w1waW1yT1RNiSQ6CjEn0/tKZWfTtN6WHPmm0YqdjUCcW0A0EB+FeGy6tdzdnIu4
tD3xfBmQPTlWsR3U+iYW58b2tiENPKOgQxl8pDS3cqnM5e9gf/jv3E6OHFqBrewVVoy4UXjbQeED
sFzpElQ8X6xO2/X5jSLQIUEVdHma57aNDvMEDagCKo0pAUFTAPqOhoqcTWdsLe3YR98URHWWjcxt
HPL97BkyNwSjk8G1mVlmvYvHBcJ3Rj34Pk6UYyUbFLM6844+vd2yvdm9c2lwckeXEUogrTY+wBG0
zzchigLo/Fl7xMqzcNOoL5FxqNb4zGenEuQ8aBuelNS3rr1mr0sl7Cquf/of0r6sN3Ic6fYXCdC+
vEq5ekvZtbnqRXB1VUvUvlAUqV9/j2q+6clk6iZhN3q6MYABRXILBiNOnOOVVWSWbxr5BCm42yNb
Zkq+H5ZwYKmoOmiZkxym5c7jZM0NiSnEXvbNO9HGf84c8PfQOwCp8jUzZlDa6WC6HOWguQ6r9rEb
Drd//9ocofCBnj/k11BPkHZC6dKAzoQQeKkX1hy14SXJFVHL2hT98bRA94MP0V58/tnlRRvKc98q
SGzW9xX7Bh3q20NY8w0Ihpb7CjhUVwabJJyY0KvBEOo0OzS+s2lH7RlJoI1bzrHVs201Vy+3TVrL
1pGX/dymtLXyknlmR6rFJoU+fRFZrrdPGzQwDMW2gFRzikz6WJWb1Pd2TZftEpdskHZGshnvKb+O
u3JeRGt2Pm0eKpo9VG1+rB2IjUIKCVIzv3K72BJzvIdSUwR478Yf6bEZgnsr8Y6d7W71alac0dWd
sHBDuUj1AFMrLZPPxJzygJLYZsex2XoNFB8/cFhwFB08jeB1rhoMECXnjk9aEqeQ8g5CCA3fXpZV
N3NmQK7Omg0q2Ixgq4FAPXSso4Aso0PLnas9l952GJ4pFDxLGuq+avZWN+H/hiZnGC0TokOmn5N4
1LZ07sLe+5zyuB3ipIHoS61Yq9UjdWZN2n5VMrlmapYkrigDaa7YsKJQPatW0zjnkynduS4H5jKA
0EGcuMWhHtyQ9Q7UjfuQEPvoVvaxq+dXICy+2Ga3gzLjc+mMISLoKOPGzprcr7cXVzXm5e9nboQV
qElBfwzenEDfikYJmcPbFlZPwNmsLn8/s9CA+kn3ZhxqY5hCkRxm+mKp+MRU+0Q6ZS7ViOmNWLm8
YVFifxYtVHLKoyjYrmj+MgLF20o1aVKkO0CZoPUSHAhtvLegA5Z3imTfWrUxWHhMPDTd/SmsX05a
mtd5NgdYFsgpYoe8JvlnJCz05IkbkEJ/8tF1PQ8QDvvC2m9VCbmlZmsPSWRbFMpL+6Z8NZqfkBqq
O0X12lhm8spFn/0w6WYmwqvSTuCHFe4Ta/KNb3Zh2se6OJqD2LTWHPImHs2fc/tLr99Yt8uSv9Ha
XKtoFf4/5+i/MwQ6mcsZylKnNkgJr1fORtRp7hMHgjAkRr1zEPvMFDrV1rxJ7X6jcQoFpSGy8XMh
zX0wEv0OQcyv29t8dWLAd47uvoXhRn79MDGAzFvwLB7EGFoUWhHpYdKSzeAoLv7V83RmaDkLZ+dp
nkZ7NviUxbYp7mqUvoe6vx8FVXj9tSMFOCZA6OieAD25dGx5riVZVuL+Fw4k3qvnAQ2yrZOGbp6H
oCXclxBLvD2Dq3vr3KR0imeRpeBbhrcvwXFGxl3g/0DnaQRx7QINCVyfkRaA1OXwysnO7JEb0vjW
nZ4G6Juhbq/6NcsGkne6B8wJmlMA5boCahiBZpVtD59Sz99Eu+fQ1Kumw9ieHEiPsfbNpq9chf9f
cyznNqUZcM2sNNjiWJyAHFp0q2SH23O8uqpng5I8V90MiTFDVDh2pnZr+35Ut98DVwvngW4M+9OY
7m/bW3sSIYRcOshQsARs+XKzUujvcU9gF/Ut2bOOb6bEQRFoenT14SQKUzG89fn7x5wcqVgmNJlt
EztIgwQxYPNMMZy1s4fm4KWwDUASuqEvh1MXGvKSOpyOCQixw/YOG6H+vrs9Z+vn4MyKFCJgL9vj
COxE3DJUWMSL7d7XVbGnzRbU0zV7sfNTYj7kUKT22s9tg+TZAGGSXVUpAsvVzXL2O5bZPvM0reWZ
WkLxO9j8UH0FdQQbwkWj3n9wPdWYVTMruZth1M0JLIEkzrI3rXxmzi/4T0JeC9GGQf61c2Iq9m7+
AwT9zGtBEpSHtqZ48qwGuouaCjDoNmo2MrpopvWsNTlOh1U/6/QLyGjA7geBYyd0AD0LEgIVWDt0
3edcdS7XavpIHACUbgC0ghYvec3ndibpbGdxVYKLldqG/0KZ+JE7CyNIYP52wTe41TOI1zsueojN
Mv+bCPBajaT+CbVLVaLmeumhOoLfs+CGfAQg0tL7Wj6BDXlxRA7YF8iLP/v7lHVhQ5+N/KvNVQHc
4tgune2lPWn588IDG1mDme/M5zr5nE1aOAW7ESLPt8/WtYOAncBGUzmKMosO2OWWzhJGScsBBM3H
CKTnif9uB3H5fclBaDrNRaDj+6MfpdNL7ICm8fYIrlcG1MXwP6gpgagPSJfLEXgT96qBZvCodr/t
Uj3OiL/R8D4mfbEr+wLN/qp3uUza/idfcm5TGhXuxz5Aqz8eCbrzBJTblhUmJFn7ra+LnUbZxq7y
01ANbzxPDhBZ3+AS27SUPDBLxYGoGr50TlyfmfW0vNFsdIsaHomIeyzAvumScjv5B739dnu6V/3S
2XRLB8HQWK0xExeYPuBGFsPO9bO/hVe+3TajGpa0/yFADJKhcXlR9IfaQtvv+LWluFuSLkp1lFnh
BW4bXC7eywN3uY2kSMOpOyqqAjclSetPSVf/At/zMYMwKShNp9Bu7Wis2RZls8MH7KIEgt5MVEPQ
w365fX2o6ZbUw3zSbHw0ygHNZu132wFUqizuda0+Eqj2eqxUNBhd+xcM1werJbJ+C+nXEqecXWWN
B9CtUSdZbAbFgczNsQNgkwIp1TqOYmZXd8yZqWWpz01lRpPYGQ6LVYotM7QXYx43LK8UULP1EQWg
MtFB/HJVRaw4JXanw0xRQ/qY3JsA0lTbXoXxunaYy8T9z4y0T2oxmq0WwIyZ0LdCs//OG08xktWt
eGZCXhsrTapphkfjqf+YWdmD2YJsXxMguh10dKWW/be5ENsGkrmKpVobHAyjsw1eGzMpnbrUrQs2
DSKPnR7quwQabSr5nzULuG6QlAMy+roRZGrH3GA20N5efaRP7TsV4P445vPPS94p6LUcaSN8Xqt+
CPIGkfHbp3X150PUGcyIgOBDKexyL9NJw8+f0U/QpZDMTnvczR+pzADp8Y8JaQhoaiyt0QC63/Y3
xInA45+pZmltg52buFrmBhofzoh4mib3QRJsvBay0Ki2VgI9+3bxG9foSUtV5JZrJ3TRV0OlH1Jr
V63oTTqnfZ3NyPQR5EtnurWs8Wsw0QdwASrCjmtTqGIgYEPrDACF+OdyneqEQvijqPIYWxCoV/Kj
Q4w4JN5z0/ju5vaeWImSl5IJHkBgBUH5RMZsaKSag9zI0aTei2iefwH8Es4CktvNfpi+6WjpTzpk
4VyyzTVVjmB1oODqcRcWWXQnSwP1RjqbdtJmceZOaB4Gij3Sp9baI3bujdBtvVZl8dqdY7SAagQo
gQBxK1cO+QS0fGsi3dJN2hevgx6HXSAFp0jqrI4Lva+Q+wNw+UoROZnmpMtnLYtrETSQOe23pWHf
lWPwYApbcaivjwNGdGZLOnGuq82B0+MuLLz8Lne0+6IyN0wEoHddKFarrU67575i776CYRZ377Jj
oIYmb5u5cFu3ZyO6Y0d709cczcrpFAaE3hUdV7VKr60axCVdByBw1EXkbNyc8NZpagP3ffsrEMDw
4qQryYWvvSPqn0gMoWUIF8hVY5LZJ0aXDUj5OWLmSDd2KLt2qnh/zQhE3QDoQ+sH9qB0O3omxDls
ioCp8T+hzSZ0KtWbaG2uzi1IAcs0OUUC8lg0jQ1dVDfAbiD6I4m1ve031s0s0G3XMJFVWP5+Fhel
YGCaxIia7pzcddqxdkM+KXb2qmsy/8DD/2NjOWZnNkzIves9RVQrmjzkwWbov1a92Lj5PhmncDKf
E/okFtoR+/PtwV3H74ggzgxLqzTOpVHOFp4ludVv28oOM/17hm7jFoShFW4bl6r2hWo6pVXTqJH2
zIHFljifx6rfd6zc5ALp+NsjW8lGXQ5tcSdnc5p5A1D+AoaqCqpEn/W8joLmYJh/Z9nPviw2XXk/
2V/RnhpCzb1y8XgYGeSSjl726fYvWfORZ3Mso5gar89sx0AhydP7LNQn58Wsx7uiL3djZx5v21Ks
ZyDdM6RL/QDICtRfgidDPKDwEuhFmCAb7c7fPVXvs2rfBublHJOBgY7QwfNvDk4F+a2Dg9i1sGHb
v0YtDRNQLpJ66ez4y5iebw9UaVoK8YgNIURzWma12+jNNyDlSft7CmIGumot+W7Nj9DADd2p/Hfu
QAbLGGgUKzKoN8UB3VbsuTWOfFSMbTl0l2/ci50rt1p25L+HElHR18I2j2mfHfLMCPlYbkYlu9G6
p/7HwQWS85kDbiW2j5lkxt98GkLBXm+v1drFfX4AJCfjZ5qTBz08qGa5YaaBhJn6xoYRCg6S7H7Q
/KfRpvE0fgClu0wk3oFICGJ8cm8+75tcq0pEJ5af7QsjC2ej2g+MRVPdRHO7K8y7MiUbWu1y696f
FDXH1WUEPYQJ+hHUYWRc+2wYg8MrOKBAf+LJxk0KsEt/crXPArDg2zO8bmopvDpLA60M1KzTvGWs
xUthcu9bM6LNpkn3mbtxVNWlVf9i/2NI9mW2R3SeL5iNBCxCxtcW4oML/LRKH0z7b695uT2sFdgd
FvDMnOTOOqcCy3SNnSOCT2UNVGPVgMPvi9ve6davwXus8sPUKZ71q+76zKbk09IGZA8NsmYx6MT3
nf9gdk440EcnUMSVq8fuzI7kwISV6ZlVo3KABqfJ/9rxX7cnT7VUi/2z+8/O8TbuTIyjX6Q4WhPS
It7WY8FGgFOoN5tN1gNtcNvm6uV+NiY5VhKBX9ceUEOOe8imHdBNlbW5bUK5JyR3VXf2qJMK8+bM
86n2ySatnefBInceaMAqvCVbXd8DnHAwuFDYXnVk4OsCtmGBRMlvqho90npR4JhpNcgj64cUiK06
LrJPSc52fvKzEQoXsjqfKKxCVxXFebRNXq7hVKGyClwZAWmKsWuq4G2q8g3ydL9vz+myFa4unLOq
ibTleU5t5tfwVGXeogn8rfUUFSqVAWkcrdGw2U1xaVKt+sYnN6zc9Of7x4C3/XKNLZQLMu5vyCo8
RoSHSJa42wZpfF0lerm2GOcWpFkahTZmhfDh+0CMEaBQYlvtHmXN2+NYc+VojYW0LXo5F1T65ZLP
EKrOaa3BlYNOxOzHrZi+Q4EunG0rKgZFuLi2LufGpJu5wdswNwcYQ6v/ricnDcopt4ezagGPTbT7
Ij9wxf1FuzboS99FcJEHYTUC5afSBFJZkJalJSWtOu6Q+HMwf8m9r7d//9ptAAyAg3YiYJrAo3C5
HInH2iwFJjYewkY7iClCQZWr+hzWXDVUmU28+5Hlv2oQnm3m9lyAGotUv9sKR5CQqAVRRIGKYp2G
Vh7fHtTqHvNRyMB7Fi1rcjYq6NKJeBPsCWyspPvRGnaU+6+NYe+F+/22rdXlQRIWSS+EYcg7XE5g
A0D0wsSOPJTxSoH3+XX786vrg1buhSkV7Cdyd2mXWFpZFvi8OzlbjXKIGHnRmJComxSW1hYJzAyI
JCE9jeyJ5MM6VK3NUce9YzInGiZQDGqPoJht+2kpdT1lmUpiY23mbPSMACNmQ2tIJuQZhc+6LsFb
rqk3LCz16PbMmasDQhIIiH9QkyA5ebkyQVMmSdXkRZyLUUcLQ4naaDojG2k5qKDxad60BGR2KPB9
MwBq/8FqcB9kTtJty3lCeiBlczQ51NhPQz5tNfC7hej1bUFvIqYTcdspnFP02SaB8cteZFWKtIUY
ZIE0xqAFHAVJS9+U2uh/Z20yK3b46tw5yH2iVX0BMC++/Cz4aXM6Om5KiljLsoOp1w1egmgQuT2D
axcCSnz/GJFcdcNLrZtLTCA8Q1fkoY+E3WR9wEWfG5FctPDAb5sgDI61sPZ3XNW3ujpRiOcBlcPj
4SoxbdXByNusL0Da4Q53eue0IZ81lRjD2im1ffBYgXcSmWL5crZFDznYOkXXp57f6SUY61kNhnER
zq1KdHJ1UcCWhRYo1MZA4nS58p4/pJOTOXms2604cLds9qRLvFD3oMl1e/3/vPXluAnAP5DXg/d6
UX64tGWVnluUmo0OTIomIGfGCai4Z50cu+YRy/zJD32r5sDfJeN2gAZiaPDBf8VUf9cFrSOd2c1m
APXR0dOYjb3D5lB3WgtZuKB/wm3UbyxdA+EO7afXkjTFPel7cYdOapBrZ6TY2TVC7MBvsj1kWVgC
hqnePkHg87vORHYfcFZt8MS2t35J0Ddpj/6jj5JANGe+F1e4+SNXNK/greAvvV7Pe8caX5EKeBO6
KF6MFD2XOQBH98J3iy1FGxBYmBBmi+KnLjrw3c/5Qo4DrBfUx5FqMfknlvX5gVmj+cA9JwmpTpxw
Lu2nqUvdw9R4TkgnCPahA4eElJXf9UD8yEC4EqGaP++y4mvFP/vzcwMcIVhP9mA+E7sCBNXod5nD
LMmnDUjc0Z5XDAzsSSJqUidKGjtknuHv26CqNt2AnkursdAhbSP91FhlEw0m9e98AMKiDhUR6Dc2
3UdcAaqxgNehB/ya+2ZsynksGB4fM/g2zL6KZvtbwxRObe3aPjeyOPQzp9aMpTmUaZYDXK1Hrmt8
NctgO1cC3bDpDiuucG8rUGVQb+DixhMcHdsgybq0V1KMlZY0j3OTsrAmyRQHmdYcGzeAuD22d2Rk
gm89zQzujVHPPg0dqhpRq/PpEX2x7s6CWvYdx2NtT9PSUrzTrw46wGYm6q+IYHywvsulkrEehrHL
EPDr6Dr03LsekCWv2Nw+4lfucTESILhANK6jd0yKXmyWjYPdAxdFreMnJ1E4kNUhnH1dCl11YygG
FKrxvNONZ+GLJ6PRnhI9UeXCl4W68FN/RmFDxBIsvEAGSzd9TcTQ8MlAqiHb8/weHQbA6YcFqE7E
pvcUb1aVMWnKsg7n3xt0vCns75Nz0mcNqD8SLa34tvM7GTJFHLM+if8bnDSJbRNM/yGmK5i7SRJ0
NXgV/IliVOsbAQhLgGfxEJB3WzV4eYrAEE9kty++tHnX33nghP7y/u22kL/bKLsDTimHLaQdTdQK
EuQ2+KeRR4H3+u++L0Uss5VQtPCQPK5M/dmsvtPS/HrbwtpqnI9AClf0xuIQ2MII0uqo54dW35Pm
vX3O2M2WDu5qG2R617yKHiMdrxh2c08/0/o+KRCL2rh/SBvag6prdG3dz40tfz/zub6jGXpNsJt1
d9qIxo/EX7cnbO24nBtYJvTMwCKbMKXERFZB+wT5mDTnYQDSYnQAbgwAh4gKLLw2IBusLu4iiWkj
iXVpD0EX8GQmytnJnfiODpzbo1F9Xdpgpk4bUpQMGXfNDp/QqK34/tUViLU///XS9qK47SYjwK8n
Yx6m49ZsfhT6G0tPqsfX2j4+N7Qs29myzHZd+e1i6DRpf/k7TQWcVE2UFKZCKtQjuY3v11YI1Imq
93Ht5wO8A1oQUNYDrShFpl5TO8LyQek9D97GQktgPXjhbKkQSmvL4YIoBi3VNghq5WabSaSpn7Is
i3N/HwR3hv5iGROUyKyI579u76yVcwISIlBHY+cCBC3H9Q2kSLPEAtV63ToIBaedoOadzocvRgsi
OUs/VkWvYl5fmUV0Bi+ZK9AyQkpIOitGUutdFwRprKUb7ac/7J13yngh24PSFGhP0a5kLUGGdFkW
lY8WwLkvUQRIv1TW0dDf/RL2FwQ0YGQIkwzkEqQTaVnapBG7AaUzKEruAq5wxtdT9EdABlgV7DX0
dUsH0uTE11xbG+PWcEMtBaG/77PP6P5TZJCXn3kZwsAO0mMAxwCQePXUsitU6E2vZ3FT+NZTxWuA
tw23CxPeePveZJPC3nWZAfxBmDKo+i1knCCpvnQAzqwzvecpi4nnQzqsCTNj69O/wIlE21OfciSb
5ogau9u7/Not+Dokf7BMAMlDTVDaD+WIC9R2JhbX3nzom/qUZdX2tonryjlGhnyZY6NOCG06ubfJ
N5ElF4SzuKwZiNhDMjSR0R6apgnLmgI/3YQk9UNOvNCuVEI0shgvdryPIBT/W/pVFnDa5bwiTUg7
O0Pt16fuI7Crm6L/wzK7Iyy/c7MRVLh9E3aWtRW1ztGjOdLQhcy6XaCLpW1/tyC/AuBt03VM4WHW
tjKEItCauSSqrxBz2gCtotnpaJzqlhZVTu7cZ5nvA4/Yqxpx13YzGvSglIW05cJ+fjkJIECAfoDn
DYDdbBokDsd5V6IiLt4d7mGuQSi7dPGjk03eTZmP1mINz/y4cvmxKY0XQysVcfHapIGfBLwhSInC
OUtPi8xjve5mFY2h52F4eciGYmnqvb1l107FuRFpz/iZ19M6KGkclA/MfBwVL4jlrpV9i+tgHcD+
gwMvl/XQ/GJkbW2OYL33wzH7zUsgBchbY6P+qz8bZdz7KhTU6ojOTErhRTV7gWh1Y4yt1viGt8Dn
yho/4ErORyVFGLSokoaUGJU+PxrOXa2CCSuG4Eor3yajnbg5vp/Wvyvrr9b8yO93PfwTgHALwjGX
Z4TikA62XjAgeqYoB2ALfR0f2FZnFqRFQDPdYI19zuKiPMwvhr/5wOexndCOinD7qiuvLHUHZHre
GOf9c4A0lQJ6ex0Q/YfgzgK+ZAFyLifzLEI1ht6zs84aYzcnh8rWQ9qPeOCzh6pMvmRW/lYY76+9
L6R6i+KJj3sDJL6S3yKp7WZDFcBmsQ/4a5k9AcsaFilylyTdEvq96PqD3e/fP5FI5/4R2UAyR+4x
nFwvM/RcH2OnPGVvXDz/u88vG/1sIjPhGPkYzDj+ACKiWWRQAD3WXOQiEbHoIyJykXFAdCkrWjPO
utl/JWMdjg4PW6HIhq3GK+dWpHjF99GNIAxMUuKDJApZaftYJanzuet67amB0goyhjwJyZx9J8GQ
nUxI8yl+w5pHACPiQuyIIP2qVmrXIEClszvGEJ8Py52jTYrX3/pM/mNARh/5zGsgJWmPMZjYc3Nj
+vsP7bWzMcgASg3dgpCnxqkCdnmL0vim/f3+3XZuQFon5BJJVgDDElPvp/MzsT7yefRX4jJG+gjv
ssvNDBYCqs0Oh1cG1BWBha9qwFsLXZbgCArNOqqTpuSWPaA9DS0QOIzZ91Sk28ov9q55tPofH5gn
8EBaAarU4NqUri93cg0IkMB7AsNK7vT2A94Tqhz//fx1x/38f95T9ytIGJT7wQxOLtpD9VY8QQL2
lI2qoG/1eID4HP1akA71ZOaPoKzr3kC9LQ4OZKgQ86mCimXqpTjGwNth0TyzQEAmP1f1uUn60g1a
NEjo0cSe8/44dt1RH5NwqZ/cXp+VswjtZID7gTdchiPtg6GdJ40lQxcHjb2dWrbXTf5QK8t5K5OG
dzc4iBFeGrhJpdBP7zI0ElDRxeN89PLPvgrtp/q+dBw7vx+TdsT3WXVyjBIKbofb87TmmPGcAz0Y
3vpL788ykWfXy5BB4oOztouN/KW0WOjwZsP1J71Mo1J7NEZ/4xgnKIZvbts1l7tY3g1guUM4C17l
5a13aTcpfGGVQT+ArlULGxM08LwOuyTfZvxbn9zP6d5IXpn7I2nzUAfnCyQ7jfyTz77MNEOHchWV
gxdN9t+85MdqAplj92irKlprm+jsN8oOffAbRt2RDqDG2rbapvEOtNjengeVCWkDZaVVtS5nQzyW
3wAkRUkK3Zlf/p0NaRN5KG9nPTj+Y6d+RkYSdP8hU7FrrIR7S7PhIuSCRBv+z+VyakLkDKKkQwyF
u+lJVLp2ykdihY0zNyFLibfhTPsiqrL/yAY+tyxtJLMNNHA3kCH2qjzq7IPdPgU13WaliZ6y2KO7
oo3n7PX2lK6dS6QVHYDg8Ky8SlNnZdfXhgOjSxW3vzfaX7e/v3KNgeUQxXuQKeLJ7yz2z07lxBD0
megRjqG0HJHuxwBoOtd2jPxLO8v2PLNDU8OfUsNqY9ve6Qvu8YEEe0NFeri2yZGnBCwJmkaIz6VN
3lpOAhLbqY1RK6ftsZy3QOncnrC1/YcEHMBCS9YGTZuXA9HAP90PCS6X0kVXqPHiN6eCbXj/NWuO
SiqZtdU/Nya9M5JcL3WgKTBrImyNSCkwsXZTnn9fWn1bkCIlI75vtM9B9V10h3T4NZhgsHUU+ZG1
feYBlA9GUOT18FC7nLagt1szCfQhtrI3jwxRvWjTOhur/+v28qzNGKJuvM+Q6sFdKY3IbDn3Jz6A
YZBqYTgWafTu76PyiQ2mIyGOZI/0/aLS7bkJchGzV9O4Jyqd8JWfv4gbIoWMxz4UXqTdVWDjTbXb
iLh8gNSAZ3/7wK//U/MC5fw1jS6heNa2ecDjlHzrQMEj5o8YQKDqoJ3SxBmRNizH9esbs8ljZpeR
pm35oKp8XauU4AkHOAZSVJBEQRlMcsOQznF5NbjIgI+BsSN2/6lLhm9W1j1xBk1AAtaBsX9IhBYC
UXAPzd1fAplrn+Nt3syHvAhAeuvekar/1dpu3OQqVvLVJfzf75MVjLJUB+lIZrHYRrJcR2tBsHn/
IgILuYS28HFXUDWbei7nrWCxp3lh4aOLqFCs4opbABHenxcsFG6u8qV511TT2GssdmeQ8wmn++SP
1QHs4KGXFe0G8uyKIa14Bxh04LADlJjwYrv0DoNp1mXAyATVp9HdDOP8c/I76AP1xZEP09/vn78/
xRMPzL7AzUgbKDXbrBhdlGq8sBcPQaPwdCt3EMaBDwO9gISG7IEsSIbm9uCP8dxu63w3aRtbldJc
my4THcuoHrjQTJevOctqqV8ZJYuFME5eVj2P+RTxuXzhjapKsmoK5R8okqCFDMftcmVydKUN7lyx
OLfz125Gk1gORTPuH+hoKQKstYODVmxopkF0Y4nWL02lqDsAvTezeGjLcNviP7fXfe0FYoHWHm8A
lIQXgc9LA6Cta2b0EU9x0dgGJNOnR653j4aVHvC6mo94kOyYUTw5ubUXZfX+7BpEHbG3EcvpKDct
ccVZAFQ05QQ4x8hB+/jsOi8qpo+1XYdCH0r1eIOiw2A50mefL71c7ytItMUD2gqb7E23T0muqHGu
LRBCbjAcwIvjhpWiK9YPtUAWjUEq0t381FCvur1Aa3vt/PvS5dfOyB5DiokhQZgfF7L3mhZvU8E+
BwCD3Da1OhQ0seAd6kHBwpNMNWCoSec5n2JHe2PFwcz2t7+/uhyoNCHSAVMCuhkul4MkBtf9IcAJ
HR/M/t4ip3H4wIZailn/Z0K+Z7Ss7wNRwEQdgEsvq0JfEeqsLQea/XUoVeMFgj11OYZGaAaoV10R
O8nOr56E+TSNB11x6NcmCgwPKIIC7gVCEvnQF+7IOR0FOGefze55IPtehS5cW+uFvRsUOMvp/+MW
zo6G0YuuIc4gYo180aKRf7q91Gt1ZDyf4I+X4h/kopchnn2fW4PO5rLT49nrqtcpqBJgbr10n5IO
Qh10rrcobIk7CgaNzcTqdlPVPQg6eGAozs/KQG0QyuGp6KJ7BrQ1lz+kbi3hoBt8jg2BLHdAw6rf
3h7rsuRSLuXCguTE+DhMvsthoet3Qx+l2qfEeCgQ4oxhVTxMumJA1xo4eJSej0jagpkGwGuSO3PM
0iGi4pteWTvPefKLJHTAHp9l6CR+SanYjXUaddaWZAMEIxOAx8F2yPd1GTe6ClK0ciwWlWtggYGG
QLONNMueXzc20VvciCZI6r3mQN1XtKeEAy+/3p7ttfVElA5txoV7ynYlS9hXulPZCVLkPYucamsT
FU3kyunDUBYqnkXV44oBJQtAkZt6iFVSzY8687HUnvS+UaziyjAcRJM4GXjRoF9IGsZkDQiWBhQw
ef5Who2qq171eWlP5rz2cq8kDMDBNBrAna26WtcMINgCMfQScl+Bu3rO0FXXBBTM0FG+M4TCzao+
v+y3M/fh5cIi6A4E3CIToX5iSkI7lQFp/svWJV5bJjQmsx+K73OuqoCv7CIgWVCbADYcl6m8wLqN
FNXEsyl2s4j70ES6p1xRUls1Aa0p1NM83KdySl9wq5lEgUffwkNcw6/O07b5QM1oUTGDx4F0oQ24
++VKgObYIw6BQEHnRFlY1x9Y6PPPS+FTSu1SzIE2xQZkw+voI8cM4BDQLCwoLTRjXf56aG+M+mQW
CDBpuzHwryLeWFsClLp8SMotrkLO4HhZMwMJ6vC4ZhHYcAb0dqhYFdZ2aoCsGjq8gdfEkbscAst4
UnjTjPSEY4Rb1ELeH/W5S5MS6nVLckW3pO/7qT0yl/LY5NGohXmm2KWLq5Gux4UtbinPAC1nyrIx
eBK6OZrh8IxNH2ckv1urjyzy6Df3eQVRX64oqK/cRBfmpOlCvnjmQ4JuFDJHP/U39AK17kdmDN0v
uIRR47rqkC1Zz3RnhgnIhczVPvty+4ZbiSfAyYbT9oeHCxHg5YJQtFIWvO547KCBcB/MRNsXmT/8
NtEPF6G5HfxzmqjS+3Ru3O1cdNm7XzRIsy1kwshy4E0ov9ULcMQnfMnVTCDtAa+M834c+KUBaYmq
kVIn0Uwkg54h45zx4+35uz4w+Dy0BJbsPS4nuUpfGwaizwLPGG9CbdP+ZjqKHb38vssdfWlAeieB
i9iZEh+JGbvfcbbt8xM39x8ZA9q0kLNfavXS9TSRrPNp7wN91D2l2snZ3P782giWzkTX8uC2HDm1
pNkOnSqGHrTKJg8c7YAoe0EAoPD5u/M+yCksW9lGCzvcjOTe+x4IdKcfxrjSoRNUkb2Of7lQJWRW
lhxsCCD2xsMSrsaTwoVADKS2M4PG9OTyYGvqquSSyoC0HjRHm7BdWjAweZvJT8JM1bH251En7SrE
CUhwO6buAMMsmWApzfoxgIm8ybbCeW6dz+XwtzO9VuKA7swwpV0oaBG1QxmOot+IBHyK78fVLcql
umkgm7zgkaTLAAmoWhN+65+0bgp9v4vcdyt9oEiJtCbgy3/8mxy0QNFm4ONIvZOJVlYg7LZ1Y744
75c9WswgSYvdh4vtqsdBn8bAbsvOO1V/lD66qOT03dcATCDVjsoakMFX/KR24g9ZEuT+qXIh1lVZ
UakrcOYruw6hNbJKMOMBrSudHosEk64ZJDhNAjRtscPe7+kvvi85Mk9rEicA98bJFhEtN8O3215G
9fOlzUR0j02C4vNgNeVVDREzFc5k1YIH8i4DRF7AHS5/P3smdCmd2tIBv1xfVVFVAaBbf2CRQbDz
jwXprup70UydCQtZ/Tx/xTP79hRdB0e4Y6EaC7QMymd4JkgDMNuh9pMMn+/zR2Fr0IclAZgVNfcv
4o+HHmxMhv2RMZ0blWYNTQR6M/RFcOJdDpiJHtWq1p+V++ViWNKs0cLsReDAwlzu0jwiw5G8P2xF
DQZJYzSqgcYWHImXM8ezvBgGlPBPwtJDBzRjKsX2tb0FaIHpIMz7w+h0aSBAn7jjjYl3mqKGf6bp
p9srfx2nYtnPPi+5+9aZZsdk+HwtyAIsypxd2x0L//37F92v4KZHYyrmSa7Mk9SyysmukpPeRCZ5
cuq328NYmaWL70sbGL33AKoju3earSjodtb734d40aCFAKkeJHau8LE2xEu6ae6Tk8dfoFWUP9/+
+Ssb9eLzkgfMU2QxaobPB0k4jiG0/t5N0QEZy/9H2pf2uI0rXf8iAdqXr5Jlu1d3t9qd5QsxmSSU
RO279Ovfw8x9Jjat14QzF5iLARqjcpHFYrGWc04VEBYoA5ypufSQgOGnHgDI2+sKrK0/3lV8agbW
hIHQcysdkClLAapGcM+p/p3JVIn9rJgpyqmIEvlMLYBmhGPmJopKiqlR4P+Kxi+otcnL4qXtAEOh
L5JgcVUWegj4bYpapPhY10B3YRrtiHDX+9b2XywjGvQviqwdZm3FcGn/nxQxoaGnigMaGEhZ3Hxj
Dx7K0bc/QDDyxg8dnCBeIvwXnNxKEwajEqMfyWFj533ggoDw9j0//b7gXecqttTYHcghNWKfPhjg
e71dAId0wOQhWlLRsXCuAJotFTZgDOpQKH+58V/J5vrn1w7dyeddIaVktmD1GxlctzY9ZNY3an3T
FckTbW2TOTQeepFNvAHF8kObdVVrADrokMXlVlvUJ1pq79e14A5aiNdRuQROImY4sFS2sMt65tR6
EXveoWYY+1scGuS2Flqlt3N0ukVvZS7Z9rXjAWBB5BTRLIR/hF2ZrN6igwadNMUExhQDfAzIZMEP
G0vCzlXNfgsSa0NLPmX9MEGQkrzp42tcthujA3TT6B0UInPw61oBbxywCRyYR9BKt5VyNkGtczC6
0A6HfbY8zM7361u1ag3oFfyfDNHg0IBJLerwA0O+AGyHLjI0lDUBCNJRwVa53xLf0zWhPWmRx0S8
kyIlBITsmznneKujiniH52EvB556YqSqkpX2wXCPab2vc8WP48+pkvhWubt5tSAKLDgoseDRLk4J
lD1zwfEw2IcegECR1X+5/vmVDUd5FkuFvjfQk4gp07Z2FZo2qXOAiwAy/995Ud67AI8BVNB1Qb/s
VDihNvdfHGf+1zTruRvTnc7I3Gq0D9NQzn6xpA8sLu57297EbPo2gbX9Dut61C0gB9lFeF36mpoY
C0eSEHhToEAQLk5aZLOedLFzGKbiPjb38bNXbmnu3e7oQCiO/DaP7y4T0BiDMJu+hJhe29Gw7yW2
sLqGp9/nap7cZdY4IYVDsFuNXoRs2lnt3ai+qPN9WYONNq/8od8TGfnzygVxphR3UCdCl9YuU9JA
KeVgex/oUxs/rm/Oioc7EyBETUi4TcpgQMDUz4HK0BeL7FdcJT76J/Hv79elrXgHG7i3KIzCeWOU
XzCF1AYvhWbjQCnJwVa+1mC1vy5gTR2gz5ioRABsDBO95+tVFJNbYiJbOcBE/IocLTr6ljVttazY
MlZvr0tb251TaYJJsJS4HV6tyoHqWu9nFAAVlD00Xi9ZtjU5CDk5USu83kXuMC9iombEUg5Vs9z1
VfuYAKoCxEnhdXXWFg/NkxjwxSV+iXRYe8YIThuooyeZTzB5Di7Up7HzMeMl2aYVO0A7OXJoiEjw
4BdbrRR7ZFlrAnF8NsEv3AXMk7jWlRUDFQlArwDpgGZsk//95Nz0XuYkpZl7B5ptAJIGTGxt3l1f
rTUdTkUIm+8UtW4lVYGU0Wts78ZUYlsrnwfkFcfwQCHqEklJXWrF7EvXPXTlcteUVZjnsWS4iwcU
wq2AeiCfVeWx4UXD24LYdhpivJg8Uwk881jZryXQyDxMeH4l7XMrnbxa0+lUIP/7ya4k5TIBARcC
u88tzQLcARK7Wtl2oDPCNWH40TAu6sAUmYRK7YDYmgLkSNl7zFeM6OZtR2s/iG5Qv3PRSCdEacOY
jsVoGAAKuV8cNJbsr39+5QxyNjYgyWnY+4shXjwr84WC/ONlagoj6DvXr+NpXw3fFaPiM7HL+3V5
a1vCywR8fhA4HmJZogbS4oSepPhldB+mIJURbax+HnAqfJgPntIRHD6qzslk9g3IpJwfE0irPMnP
X9twfPff7+vnFtUmc+XOnDDKzvMZMI3VJiFDOGtDK3lyyAQZ54LKAgg0dQ5FUHnsgNeeBSCxvr4V
Gv+x4nlE7hbt8bgjecPbuQx9sd0EdCygUJrotnWqx5zV+x6QmbmrP2aFk/mot20wbVj7BaojseYh
1TsDBkTyO7guV36H+OpJKe2NZSD0xXSU9tAazCrDytBfPY/0G2SZWYiqRvVgTgjC3c76nFG7e1jG
rvWrZta/q7UbXv9Fa47qZGFEcOSa0YU5JRYGl9cWs45+l70r44HSF53D5WGWYFwkL7+VOQI+roma
vAbUZHQl8YN64qtKRJOFY+NgeNh54Od8Rf+S72h1NAEuxDerod05Y1kFmlvTbc+8ytfLxAmWvh/8
usmnjdpW9SahfbLBi9ncpGmSPaBy1YAf++YpMMwToFANECZUeVRE+ee/lY4mSNswQPVC0vmY5WZU
K6PkOrqw/3MR4rsuxVvc6m34JSt+9IoPxQ6y5O/ru3zh+gQRgq8AGWqTjqVKgWQBqLr2ex/3oAp9
yZLPielIbHxVHReVJEwCo+dRDEAcjFMStWvpS6lhnrO41+efHfn5B/qcyOC+8cSCKnT9WUbZ05du
Ujb5PPja+K1sKr8dHiZDRkvKo42LM4sMDG8ddy+rfF2aAill5L7DHV+tbHzLluRALbbxvEqSnLxY
O6BFOyeiBL20gdpM6UAQWDsGAt6/YjRdgrTl+uKtXRy8DuSh4IDclcF/xMniOfOi0hFYwIe20AMr
25eFLFaQSeAreiJBIZNFKjSvHIb+ZZjD1P34bxoIDqRrWBpnNr6v/gAbhTVIAgXZzxcebrNq513R
4PPg0+5oYFaS5/SaQZ1ugOBT7DZV1dzVyAFcOW027zqTBCx9zUwZNNLFsYc5AScFCXv0JaOOJZhT
QdIq111CDhZ5Ury7UUs3bq/5NTsQUwZhtCqLk0agkIyTaQrhQmJMKmocpgKl4icvxixY9Vp1s++V
Wqg7kpry6gpyIFneCmyjS+rcwKo6Uz3clsoBoHxhleZhZZJPcal8H6mMh3ZVFB7ULjpoAWYhJnmT
oe6LxFRR+2iTwADLUDuHOn3MMPh83ahlgvjfTw4NwOFRR1sgSM/uEwzLZ91daXXBJGNCWfMxwHDW
MR+BptqLREFldqPpDSgcgDTzrsrTJzpb+3amki1aac5Hb/OJHMEgxh6vVOL1vKjmvccs+WtMMDHX
615o5MuTkuhB6bTbsjW2HehyOiP/fH091wwS++YAPRq7d4HbQC0lK1DNwhOMAToaXABKxXwwkWZI
/xbRdVm/krviHXEqTFC2tKeu1GebHGhh99vMNMGPnTnfq9Tt7w0yJLu66uzAqBM1UAwNo4kFAPz2
XsPdFyzK14eu9Ee0UYXOrJffk9j5pGj5g0tsBGVL+0hsPfe9OdMfLQ1NFA0ytdsuUyx/UIGTUGKI
LFAQKnKyXA8g6Wbls6qgbzZj5K5qG+8hnws78HLg7SHS8YKCtWTfqKRH3GuS57hIgQ81a96DR/O/
KjY1Dwsa6DYA00l342S6AZvYeFcXZvk820MbkqLTAze3yVPDsp9Tn2z7pO9z3xrzJlBTe3hWurYK
GjY7PnBNiD8XbXen9yiEYXzAnIFInz2kiwfOYm82gpKgMk3tlIalSfM9G5LPs9LFG0fV8IPt5Rui
5cbPk1k5gI5C3S6L6flDO8Y7c8kxng2uiJ9W4o6b69t6YUI8bMIUkY1qCJ6kIvy4MRR60QDw/GXw
6r+BfNCFdT+/Oor2tNRNkBS95Pq/uHgEeYJbs9WJLBpL6IuTxKHpApR+/JNAkA+DI5LFaIBIIaJX
qWJXIMA72Pan2VODLn+w0BS9VG8A07q+eGv+zEOMAdw0JFku0NPqXi3SVHERBAy+ubxug0H/el3C
hSfjy4V0GpISAOi56GsxCGy672ATrvIyDl8BzZj3koO9uiMnIoQbVHHRZNJqi3LIMlAA+BW7NdQQ
VBBiMXNG8Tax8H1ALz+UL9fXZ/XHozzARy/5Q0gwpy41ldnwiHJQk7gHC4LzpLiNZIFWSE7Pzwg/
QyfXFigldNRBU7xop3z0aycutqj6kXu3N1GloiMqu+6Y+ShQV0GZp/O2AEfnjqlpGlhalfytVp22
MZLcC62FsdlXak82zLRqJ3zsFA9/LISYiNExowKIWvxEZQa8tf51zPVtrRLJ/b0mBfS8wKbgAI4X
cK3GnLhAokIA5GrKjk53FlCpDGd3fUtlQgxhtWkSm3xf0YtGA4CsfmuT6S91iu/+mxjR7JNhqcDE
gqy4e5zBLrM857L+hXVNPFAaOACLuEBTHvDUAWQEyglDNaQBmM322jSkfnX7EA6OmIbuY2TF+WyJ
GMCZBtpvHBPNJfZusj4KTeKELtwc/7yN1BJmHDUgRQr2X40KkGl6eNRh9p7BMb+niXGfzPFGHWX0
46tLhiZNOD0HhFPiyxo+HTBCxMZ51r7Y8Xfi7OObwZS5NpitU1Gs4GUkQRtwa8xdrDc4zWxHko2p
h7QK/8C2kIvWMJaG0TqR+quuNXMCVpFyaKs0vptpM+3sYSK7oq1lL13+UDuLyhB/Ar4T/gaXBJJI
wmnJ3GnUuxKT+lo/R8zLLb8v6eelSCKkXH40C14pk6vJ8OlWpSLxix5n3rgrPk4KzKsuFuu0Q9XH
IVV3Kfh3rPojJWG9PCxSki6+JRdKgg8MpC98yF3MplkuocpQeuqBlD9pAWSFhPgjxkIN56EG3OL1
zeNXxoUwIFPwjmd+pIQrhajzbPdpoR1YMZIHx8CbaE6GbNtoQLUylRSQyY4Vmrmd+Gbq0M116SsH
ABVo/rrEul5W9YGK24yMptph0LpA1T83zRuJFYmKl9VoWA3eDAj7kPC5hDICk23sJa2mHVz9NQat
UD/e66Xq02GbOhtKQgQBHvt2XbNfVi8sLHqhMMLESx82xrLPHXtH8ELJsto6mCWrw8kpgWVuKHGY
1J26z9XW2PS5dmRL3gy+0yztbuhA37QsXfvDbdxpYyel9uyBR8v3Kqf3mWp3O72Jmy+D0XZR0TSL
b9QzexprTJDhltLf9HopthpFZKDOOQy1npLXBuR701zn+8mZ9EBV+2GLt0UeOAA9yTYlCKBCu1Hj
rbKwKWxrzE/6QA+hwQRXciCLYkd94wCiS6tkjVArW48eB7Df4d2KQFzE+gW9VeUmmFI7dE7+1GvG
VmPZs73E2+v7IIjBUDOH90d3jYcyOvpshESpaXf5RDA8EFldmCoPhRMUoyTkEy6MCxH6+U6rJR1U
EOxMEf1oOh/QaWgJLW5kDboQIng+2EUBiNUGHC6YJElTf0l/XF8oIba8ECBECIkWt4NjQgtz+qp8
y4qff/B5jEcjXsNuX0xWxF1lupwxKFKQCOlbPwWrzn+TICigmzVV2wISwEwP8FAZ6N/q+iAJDiAm
HWA0lrDL+ayjqzhux6ha6gBswUEusVTB7f+zAb8FiMXS2s0G1yTNGLnOMx4nkzFs6JJvlMkvXUkx
+9eAwIlz+iUL47+gB0XPFtp0hVNRTnipL93cR1kTgSuaDndGevSq3aA/do4RdjpHXNhYYJHOa5Af
fVzfKeE+5dJ5sIOSMwowaOoS7pyKGkXZ6Ekd6RnSiUPtj1kfwPKmOPYrOgaLbO9WlhYoAzx3ijcy
RxQ6P6H2nHb4g1dFGsi+kScx4yelmfwG1TFmy9J+wo36S7tTYVz7k/dT7RqE5oZbRb/I4or7od8q
7SvNvrP46DDDtycjuH09TyUK65lZ2tjHCakiUmSfW+Sd+ljfdu18j44Sv1aQjFrG6LrIldMA0FkM
/uJthE0Um5OS1qu9SdWqqND9+Xsp+fqKRz37unDWjEHRi97B14dDNn3Mzp0GbPDieF0FMZ/5z0ad
6CC41Hb0CrNB7i6a5/0Irk0z+dTSZNN7Pxt7G3uer0w70t63pgw9SbZ4gqeymgmJtgmCqz7otW0t
I8SQfZ/fiScWqICvMF9wZUc16ERycBpJPO3KnYqeC0BY4V6FOxRny0mcD92gkTKy3C9J/ai79400
fMJPFBwUJwjEAAcauRAEC83eWYdmCCPOqih7VJaNNUlOzNoKnX5e8H+qkxrJPOdVpM7+MHweehnX
06oAZHc9vLzwshO7YftR1UxFMcpoNp89ICg2smnyNZeGlmHQeduYtb5IhhczGtWtTG+ipCwfpgTJ
47T1mYXuytYN9UrGXbN2IvHycTAvxx96ogd1c6PounhqosF9w/xfkJfZplcjGdHfimUhv4jEFhr4
AL0gWhaoRSqK2bY6Sn7Sxm//NmT7snL1oEEYFwGf/eJU1edHY+mGBSQ7WR2BY5f5jWLelyML077f
jsAQaiq01yk38r1xP3MmUzjuDOD2HnHzOqrzH0RRNjGVPeJWrO1MgnDgc80hhT5Cq2omvptvmSub
7VgxtzMJ3D5OXEo+umWf1tCBNa0fozgw+Gqza0vfsT9dd8trJsDZIDCWzRvHxAdp6yrONBJaR+Ar
dLunGhNW1u66CPFB+M+O/JYhMsygi7ceUxMXZtPedWCPtFBEwgPbs19MlAUBR1S/oA/idp/D8/QA
24TkyzkltRxstjg64gJ3Q9yd0W2ua7VqBL+/L04oJZ0Oh9bg+5n7ZBqbdvpx/fsrLuD094sACfGQ
NJpNzSqKu5BoW93dMPaIxfpvUoSrn8ZDCe5CA1LyoI3vTH1DuoDYkoK9bK0EN8B0pc56F7oMQ/e5
NspHIJZLXoUyEfzvJycmnZT6n+Wq4rC1gkQ2ziXbDuHMJ4rdmiXgK6OlvU+GUKnvwbu1yE6jTAvh
3BNCOrVWIQUgbOjj06vN9e2WfZ/7nZNV6sseEAmUh0J4egL7jPaPaH1sP65LWfVeJ0dDCMkbMAvY
Qw4tWB0M6qOuvKHkmIKE2JB5llXvdSJJCMVLwCkbRo5D6DUpGtpQa10y1Eq0bqMbiRkyl1QAX9F3
RGV3rtL7utd+yhJ1Xyvl4zhQHRTfzpfryl83FKDdni9xWmqEIMFXRQA0jYugax/ZF3TpXRci9mP+
41L/VfyCdXCp80TNGE4U6TVtg+AHXfEV7TesTUbMSGSLj3jsjWGzgSy3NL6buJPfe2jPBN3jje3m
//sxyNgCf0oDHJtgVVpse/VY471Hmi0rt0ovsdq19zN84W8BgkF5VaVhDtSuotRo3hzWhYmp7NCQ
6tetFpp6uldMbwuss/sRWuqxt120ZteA+ev6qq9v7e+fIVjborJlntGZFZX9ozPEYHg1/AkcgugA
lezv+gn6V5KYrStiY7StBpIW82OJH0r1pYj3JX0Aush1ldYP0G9BQmTuOYAtBrAUPLO+YbXfJj4O
xXUR69f/792zhTuGETYWpMALvcaAl60d7fK5zp8T9cmsHht1N9JvczyH14WuBp4nMoUbR+tAOGhQ
mOREinfLG301ZoHS07uWlSHSo+/jrcCp4ikQR02p7nYVckoIOLxHo33OXeQD/ui2/r1bwiXkdLWt
N1wEemBCrelfLZvezWW7bUZne30B/z8e5rcsfhhOroqFzuo01RYig/i507/n5tFxPkbS+GrHkCP/
e9CP3vw1s3aY2ZEYpeScieiRTkuHbDBglK22a7ut6h0LEjIZWtCq6Vu/0KGB2Ywo8VxBJTOqpegW
7JcD/ohXPEoCid/i/kB4VaM79LcEwS+6xNKBnobbyWruvH5vloFVvTNlW6NaoD3MraRjbPVyPxEn
eEljwHSX7Yy4dm1/xsyfzFfIvi+4vypjtEpsLFjNdp862SUiWSwxBZEnI1NnDYsVaxvk0ZqXhP4g
IAwtH2mg/9EL7vdSGYLbwwTWALZdqGLpsT9l1I8lV4XEuAzB59WZZrZ2P+OkZtueRpaK8da76ydU
sh1iNRsc3YBXAf9JVDaz/zZIgabXVeCD+eCjAsaZ4EIrPU+nGfhMkdHsCXqQend380z2P04TKMr/
J4QreeJlAFwOINeOh9XNfk5fRmv/J4v0+/uCxxy0vAUbLr4/W1srucs1yeW26qpOfr/gRDDgXyIs
wCJp7StT7p34i053Ti6DUJLtheBJHA/lCZfxZaJhau0KG2GcxOmuhhxgMECHPqBiLfGWJijdjSOm
XiMXxMjjT1bsrLQOdOdriZfC9U1ZX7TfogTLGlT0+owWcg403c/mp2743IO5uHUkr871RfstRrCt
wtHi0ckRRLX0s10Giv3A2Pa6JrJFE8xL74uUFeBri8buEaNFWT8Cz/yetC5ArP/Io/zWRrC0uS6A
1fYrUeP5WY1KUSAlZ1zdFwxBozEc/7voOMzHSpnwooKDr9mGGo9u8VTWT3YvgdNac1wmAA1RxzBV
zN4LzndycoDYpxOcbxz2006V7ftqwHkqQHC+jrd4WUpwEYJNheXf+nKXoaSfDG+d82q1fzu8FD9I
lFpbu1OZgk3X6IMAkfpQRba1LQqfsK3uhHnz6XZ7O5UimDQKSzHTemimK5/qeZfmGzJsE22zyCAG
ZeoIhp13dorG3RaJAo9EeTfeg4QUBNex6bNilkS1a7H6qVKCZTtOb+UlMOIiCxTtLCDsfplCfdoA
wsDVj9cXUKaX4Ei1ibbTMkAvTd/MybM97pfpid0IqPnrVjvVSIjEih79JnMGCwcKpFNtjBl52z+4
eICpBjwWdO+i30YIxrRanTzm4kYAUsajVVUgPx53CSJLx3WHP/DXJ7LEVGfZEzppPFpq7uheNXwF
9EuSmcZ1n/CvOmK2UynmRc97ZE3cfKd1z675B3HAqQqCS+hpki1zyrMyYAZX67/a5kZ6rf/t+W8N
BAewTN3UpzEkOJGx+NqX63YrWx/h4KNhx0SzBeLJvNzZbYiOuOvfXz8Xv3+9cN77nDJqU25O6l7p
P2wGuPJviWyqn39FfBCd7oJw0q0YvW+6rVYRLV9y9qEmb8qNjOAX2yAc8GR2nKKZcfSmeUuNQFaI
12QqCEfbUglAtwi2uWdsU6fJhrKPOEkwIPOg5LyHewuYSt91vpnTPYjuY++HYWxzS/ZEltmDcPzL
FpwhDsWR7NHE0dGtKutLv24QaGY9D8xpVfUG5Q8YXXudzH2Sb6f4oKUf183uuhroFzuXQhCeLWUO
KWiEc4y9IePUln1fOPYAqxuzpsIbSa8xFH+X3Thv+o+1GXw8ADQw6DsUfj+QoGw3qxo88/LhVU0N
kLU130ilS07nqhonYgQ1ykTDbJSBW6ttXprkE7FkLbcyAYLzSmY9rWOsVDRWuKu6H3b5+Q82+kQD
/gNO3nmL243dMEEDTJ9ri9/LejBWzZWDRKAVXnNUsUl90FL0X82IIbQ8SBs/s3eaEmajJAaXSeF/
P9FCB6NYgslfXIRu4k9aOFpfSoT8GYaNry+XTJDgxbyhSIaYYLkonfyWvpvF+2Ca/iyDWFrdd4QP
GCWEW8KY0blC89gxZ0nh9hcQ8qUm7BcdW9dVWXWY/4pAf8a5iJKpWUIW+HzVQ2rHX8inRlYfuK4F
3hTnInKAxmXohUQA+Tdg3bof1xWQfV04fMRR3Gma8cTv6Bu681j03z4vHL1GaUxAFGILFGdXGHtp
qmvVlE7WXzh5pDP0JnFgs4W9c7fll1dDVoyS7TD/+8mpoNWQ1zavhFtZMKfPKCCXsttofQ8A0Ybu
bjQUislBde7QtWRBCRTD2Shnk12/1nEAgAOLtnz48nMdagSgecZq5InyFOjOk2+PD4n9PMbaFtDe
vpEMG618c7pvi3XPyGPVGn7qPaLd8k9Oy8nvEA6kMXZ11g4Vfgd5mbut3X5Gi8ntBofJJnR7OZjp
uDgtRUq6whrGHL1F2h6U9huzlZyYNYM4lSCcmJIAnNIDAUO0GD9p+WzWd4Yq65C5kIHJAjSZWiDW
UYFHJGYnrYzo4zC35ZFVSrKPS2o/INvj3FWz7UmcscjlBXIgLguDafh/jBiIt/zEMFGUlUt5zFs9
SNNio05BkbeYKNj37WOfgcJbYUE7Y0CvY2/ZfEiyaq8lxaMJgjHi6EGbMDTEy1B/+SVwFk3jZ/Hh
HDQ0GRz+V/QcWb/MSjXUR9o6vmF3oZK+l+gl1tIfnSuZrL3wIoIswYuATQWspvlUH133Uwzsqswo
gzjV/WSR4a+tbeypVvzvJ94E4BGsrlFOPtoYFZnj1IephqMti3hWF8+1APQGTBLwkQoHDS49t/qy
ro9q8UOdqiDXDgmloBVWNkUpm7u5cF9YPQ/DFw4YgjCaIma8ajDBJboxV0dmlx9WlzwMLJYYqUyE
cOZ+MZgBM7k6kq78xhR33xMiydOsiMCIHIYA8Q9G9X750JOdMecBE415UR07pgbVJ7eQAVmtGNmZ
AP73EwEoOOiakpbVUU+Jz8Z7eI0tEMBCS3bnXhY3gd1wqooQX1EUHRLmMGzIcrC0+FED5WA6IZJr
2s1S3qVU26YY3zeyeNeDo5I1t5bqXPSQAikdszjgI8Vw97mmtVU6QxmP5RGw0HcxlO1VSfJ7xb55
jz2w2pDL9zBMdy7BwVS/NTdxdZwwGjik+uSTcfEHBbxEeWsRv2yZROKKeWBKCY22yEmhuUSco3MV
l8YpgcRC0XFDA7pVEn2vCQA2PoC0QHqC4SLBMzgDGItTyyqPffd1jutw8Ky761fjigEC5gXTrJwO
Dr32wqJ1DCgShJjl0cJzV331N1rycV0C31jBZ0MCGD3xHAGOmji8mVnmwKZSLY+JlQcm6Fvs5O/C
ah+6bAq00Q40N5xmydtrXavfMgXXwCYg7GJaC1fllASd+dap74lWBNa0u67bqhwDUMSwOAxuuvzv
J8c3H6reHboeRo1uq3FampCPAoZj5QxBnkqrSCsXBRgHMFBgoHX5ci45bnvM+80ZOy4jGHC8LBzR
BFWrNxLI8MsfGEDoXQY2D3ZOvPyVnhWKBwaZY2zdzZuylJjcmlGffl7YHJ3GSw+u+PRYZU1xaIA8
cu/Y0vTe5Vr96vMGVjyfH7ggaGjmXFcwYBAfuxHDh3ERAss1bDQZTCCPks+tG+AANjCOOZGUdgFx
2xiA3XP0qTti5GyTGvuZfXXie8t6UL1tkX27bm6XKwdnYKG/l6PLYTZZ8OEtkB8WmyICnGca9Gjz
TiRX6qULtRHrcRQ2wN/wsti5PQ9O2ffjolToczG31vhRZo+pmfvG8tUZv9ysy5ko4ehMY1J1TeVU
x9z2vdyvZSMkK2uF+WYMyAJcCgU3MVqmRsaMFg24xzQnoIxS7MxvmxtB4nFSYDWY0IdrdhEgiNgo
MKt07tSuPwJ4Rq22drOfgLEgo+xcUQWTETzqBQEXptO5hz3xMi26GbVkXOIj6AP152Yq8tByk0oy
sncpBZA/vP8awQ6Yu8UGPAuPMPCZ1OSdNp218dBs1ZqbW/f8XISQtXDVWBm1uCfvVvyWT1G7/2+f
FxwLUdiMUWV8vvpltRm7eawK70dMqGCYXQeOmHYRDhZWPkxd7b5rfRWCWb01w5s1OBMgHArbSPuh
AejzezsV/gKg5xtZKGGw5xoIHqQxgNaN14b7PoE8Ad06fuazZfSRkpZs9aX75fEEHhtga9Q4Cey5
zSZsVOeicvNjMT/MBRAMDD75rd9utOdiBIuapxFYDYaTH/UdkHk3wA6V6HF5KtAmh1EhZFjx4kSq
5FwPYwYyQzN67IiBY9/dD+roX9/ylYWCAJ6KxBFHpCduuUUIM3qFHa0MsEefU+1rIkMk4p84v6Nw
YWgc6wOYFkB9EBapaLUyZ+7AsBcdRm6DEqC5cVh5MuyMlbU6kyOcv1Qj2exRyAF7m1/9laQ3gkTC
es8VETbDZU5btTMEVBMeypMZaDeS8AAWEDAVSHpwukbQ2opTdYzWBuCK7fHdqEK8lTfuokmO+MV+
Q4IFaj4NNPSYcxOnj3LXKyc3G6d3s990dEOdcGwkUenFPpyLEM8enlppYacQoaEyByw7yaP4wpyE
zwvmlHbEoe6IzxPtvv9JUkwfVPflzXMbXApcLEJRFckmcR4QuMa5nc6QktwrauaPmOi/fvDW1ODv
UFRn4akuJgEndWnbBMjK7/PrYN8N5EjmT72MsuZyBBhXBVwUZln5mOkFd1QB8cR2Rx2gB3U4j9ZD
PtSByboXgOWFtjkGikIAbmf+LDEepiqyG/cyy/tLPthM8HwEkrU4qFDUC03dOtejycuAlATcLGOf
zXOAGl4wmvdV/DTMjwkgS4HITyxcOMne7t56mZ++XGy+DFhtC9OqmE/jp+IkhMnqGC/AdNAjp6RB
Nw+bNs42Dmb8iunWIIArrOHFCVIdTnkj+IgacxBqXM8giPmkDnvVujWNIXyen70TRZZRM8eswueN
cQrRyh93MvTQdZOBvQCCVUW+V4SHsmqlBcOpBQ1GvPDG0i8xOk6S0PQwDxGiV7iyt8XoAFlOVmK/
9E1YuxPJ/LFzohxZwH6VLaYetep9szyN9MFNXq+fukvfBBF4KEM9TuMqKocBzxq0MLoeJa0/OAFb
Nte/v2JooITDqQZ2G4616F4BlEJohZgdVY2wq/fZQ1vvHVnmcWWd+CNZw+agcxTX9/k6mUQx4sQo
zEhpxrtEGR4BZftU18v2ui4XmRPwQfDZbhePC04CIsT9rInVTlMbE11iX3rzzjJ+dhjBId6h1bcZ
wJNmVTa8vLI7aLDSMBuNY4rJJkGxuluKwisMKyqTOGj016m++e7AtoA6lmcV8GoWaQGXxmmmmsR2
1Mav47D45dcGPZ2gFL6+cit6wN+CQxYez3NBQHO+QZaxOE4JrNNo8La6EhgSLWSfF84J070aWVt8
vlVfLaRfmIxxcE0AANv4KIWFxRLLu03tJUBaJVZkg0/gu8NkpYAVA+YpP5DLgIMTIaGwPswjQ1P0
mR2x6QjwL2BEaBtPhhq8ooQFrGUcRxCc8Z043wQvX1CoKic7UtFK75VBRr/fvMscqhcGpepAbRMJ
4We9SLRprJ3I1LZ9vDGz3c3fRxIEq696AMO+ILYrdHU0YuTyohzDOKgrhml4qwCghWFYCE4EQrAb
5ytk916dAQfLiwyyaYugzm6+rM6+fxEIElxUGfIJkao9dD+yUuKfLn3tP3yV/ByD6Evkkyy8sQV0
v0aiMU/82lueval9doavjikJ1S7N9VyQYElm48aDrUMQR/u9V6YwlQhY0wSQkoYOzD9wY4p59kl3
4oHWGbpOvCLQ0i+2eaRgCGhVSX7t8kggFwUZeGIAUOMCJqjDwLaWmhV9X8ygIA+xGd1sUPg+Sm5g
j4E+IoddVk163fYdfUdmkA37VAZEtvb7EVUhi4M0Ag62YLAgtaiz0kgo+D6KN6ub7pkGmLvbdTiR
IRptAVwe2o6QMWOGd1S3niOz20st0JqO97yLAjfQEizBnLw89ZTC09yoA+EeygMSBbj3P3tuI0tw
+nlubCdRlKEnRYykiBvNLBz1KTByNTD6585wAmJoAb39uQd5iEYMEC2txNYdTap60BMvooW7tTtv
K2lUvjx9598X9LG9JWuLikAfDgi4If2Tevt9dy5CuI+sOcsNjUGEbm+Vzq9kxEf8vxe3BMDSiKJ+
ofmK9ylZppYuDlMifZmCckbcWe5duh/Js0fozREu8kQnsvTz7Z8SUMFNM2S57RvSwl4haxdYMV+0
sAA2GIiuOuqOwvubOIPjVYpFIvcjHSjGfGUElWsCfr3W0MuJ+ECsCarUHBwL3M1Re1+a/4+0K1tu
W1e2X8QqzsMrSQ12EjuinDjJCyuJE07gAILz198Fn1tnSyBLKO3z4heV0cTU6GH1am+3GOPu9hXf
uCHmpQD+ARc3BP14KGtjFp+1vDgkvfNYD3urDFs9tPXuGBvu/ra8jRN8JU+48LYyEWIXmBCx1Le0
6I9ZWh5nQv7cFrO1bmjehfyzyXtgieW1/USrNisxrZycwPhhS+ptNof3oLeQA0KyScyg56WZASzQ
xOeUfa9Q8F/dnfeDrwF0EdieQOgLq0o4WGOmMWq7VXxuByCl9lSXIGq2JuDooF9HXHgj9JWZ/dzb
zLPORhsOWkBIeHv9t7YZnhIPONt4/8Q4JxhtXTdpbPNMkuqpQGsU3egPCb2ztel/XLILMeIFT9t6
7OEegtsnVH+rsqrEtS0Cj+9ieCGAYVkpOHzg4J4r0EDSrAgW0KOid1DQyUgLN9cLjAHQVi4ypGK2
rwNDVV7nuYWixOWXWnifGCqD0LvobjMaE7IRVzXgyQKWISj3oel6h46FfdaGLmD1fiTOv9l4dA5B
Ju692azwQoErI2tA6YSDtSwhRaOvEazCMiWydXpB8PhfIcI0TLUk5jhAiGl7PnNPZXZvAo67+hcC
BK+yySu3SBII6OcS5RS5/y8MhSsBgvWmshrVG3yZwF4Wep8c735/hnOegTSfp6cRtRX0rFqT3Exj
xzgb6JI5ZspuaSSe98aRvZIg7LRuDuiMjMz4OVZeZ7ZryfH+owTlakBLgRpQA47o+mmCVdHoapfZ
5ySeHhQnDuqJotWK5EHaOEugijZRRQEgI7jbhLOkswyce2psn5v0o/lsyiozt4ZHBBRtHsEChmyD
ej2J0mbxNOiVfR7zr+6zYrze1rObwwNDiDgORw+L70Raa3U19jhHCBcbP7L51+3hNxQgWkIBTsPx
QqDuFhRgYnglWRpFOds/bGsINGIHjTUHtSfLq6+rZoES0zU811CAnAxSWKdac8iyWL1yVrNlp467
qvqg0qdsOmRaEThGqCIg7tYS0NjGEQb8EhhMkATyJpyC0EVvVYUWi3cek1dqg/m8aY4kudsRBGLs
QojwlCeGuuQJF1JZz/We3I2NBT8xFg6QSN5DZXV+Z0NV0gUMv2en6D+ho+inIlV3bCg/gUQ2uPs0
IA6Odkymjaix6/LDeGEr5q3iWc1C4rNHQ6P3lT+zc8hkMEx+3wT/AAgLAIYA5HFQDC7cx2JsiyXr
Y++8oCrf8X7ZdhSTB+NrrsmogTZ2n98ZUEZpFlKAYj5GtbOuBRYY3sEwH1o4a1qLYjmmH26v2vqK
gnbZ5uymoO6ECS9oYoOhX4IZz91LajM/GtVW4uNujW+iHQPcWMDDV6GxSbGspR7K7qUy3sqD1fy+
//Mt9CbGG2J7SJYKTyFaLjjTVLnsxZs+o6eRVv+P4wtaPm6W2mgZxk/cwPnSfL3362208OXrju+H
gyY8UqO3TMsUe8mXWX1orT27205wAM9BSBUPLOCuIo7bK2PgppysfRmOaIm681oZk9R6c999ALgC
aJeHaJKgPBR9jhFTL+kLcPxeulPju8OS1+MLBnSnJnZsWoSCGKj4VPpZRSUC1pcMKw/aBsQEEULX
xRygW2jJ4lZd81J7zc+unwNv4BUJ5o/b+7x+qPBqcC0INCbyNOJDlaJWAQ0MCXth4/fCNNCRBtkZ
oBJKKstqrXfk/X2yHdDeodmaGOn22jYdrabDdR4O1POpjOpRNr6gLjI2KJnRYXwjCSfHz95uL5Rs
eOFCTJbbO2Rk3YuCRLP1Y7ZktdwbAgCLRGcYPOQAL4pgP3tEd9/YVbuXskr99kEbZQmTLQGwEFA+
9H4jxABSXQ1mtsyMvOTlt25XDd/vXiAHtw35XlRKIGctrD9aTaOrV9PkL70bomWczAPbuA9Xwwvr
nyUKzKwaw4fE+kEfqv5//Hzh+SQlM2JlxPg66GZ+Nu7dLTbweejWBpAG9B4gkILCmGdNXxalyF8I
etzNBy3eTbokyLkOSQEZpwFhyTG8cFaFF6H3SjdZ0GEMwLgXN6uDrk2DLgeBs+sAaVShC6TErtk4
UUCnAswNLaWuobbmUJN2cdP8RR1Vv0of2uHl3jPlgdIG6Wn4Q8iAitjUkcWogVUslNEWp9g3u7s9
sevh+fwu7LI5K3JEkzD8kk97a5r9Wuv8TLX3/9sshJuBG89qRC+qF+rXOZpLhreHX6vw61kIN2MB
USO8JQxPzNm3zK/Kbu6/AVF8t7mEUC3S+HDIYPIj4Xq9WAAYgigjI9NLWzc+esv5reQpWp8m+GHo
msjVk70GM9XEdqxen/oXOzD7E9HPt5dpa3gbCUrws4PudJUfY8piuEOpji9a9rEuvSBNqvv3mXss
gIWo+NQVTgkpk3aemTe/ZNljcki9u0OP3GP5Z3jBoEzzKUmTAcPr9mtfvti72+uzVrCww0DjgUoQ
3sdPfB7aZqaKZdfqC1j5lcdaRYMwxNNcQJ26VkpgKm4GMsU6cJYA6lpQhqtmYSaBc1dSY3mh2sNn
oh1vT0W8Ee+jw7yzTBOhQVg3wlHV5nHJG7q8uOXsPoORv4k0hbCDTdVB8UkR0zsVIUwaJK7A5sKT
+MAGCXejd50F1SDZGKXfahc9pSTu9no+18MLb0cKfH6etxjemD0/677pJsqa96ksw7TelGsxwrIV
atpqiQUxgxk0rr94khMmG5//fqFu4XAkHsswfuUh1z6jCbjEqxCPMLYB+GDcPUCdUaMnpna1GC78
MI1DpNEXzQtdFZf8dPtobczhUoQYbkmMVClaxFAjTUdnnCC90+d9nwH0LG9djmsoGoG5Z/S0MMoh
6tWDW330ZHndrc8HWAKZEY5GAHT0egt6pdXqLkuHCGFU8NHl/v3LAxjIeyWhgdugCSaIDsIm1yha
FvHSxQwVx+Xv2+vPzbDLKAcWCLkjOOt4+E2gvIQz2mUDyyxgNCKreVBi1Jr6sfuAt65QXm4L2lgp
1CpytjtYs+uuk0AfE9zouIsy24+TUJOYHrLh+e8Xd6Fw3NmbGww/kldl/GHeS73wvk4Xn8+vyuX4
aE9YjSPGV9XvWhvl0e3V2dBIwDcg8IswO6+RFqxlxbaYOxdVH4Ee5gdt2N4ZFV/pnT2aK0jsjo1L
fSVKePZKozSQsSj7KKN7bXgjZFf3iUSGbDrCsa2tobbtCdPR0jDOQ4XsPOormeRyi/b5+578s2ii
7kD7kaxFOX4fTe3oZ7XigxvIXywW5NlfjT50mWxaW5cFhh7fKJROrOoHZ7thS5+0edQkTvxDcye0
JU+bwnxISTx/mHI6PxJtJDKShxVgGxPlZBhA/v2H505YTgX93z2jcfKobQvzWUN7xRivCZp02uOI
hjWO93fs0n4fE5t+bLD0qV8p3cz8ybXHvdL2aBAY52jTWLis3LeWk0jeiXdsoKBFYK+qiJijghbA
eeG99ggtSZ6WRUS7hh4cVKRmvt1p9mNTjcZu1sEE27kmqBPp1B+pi6JfomnJHh1kvgOwqf4ZyIJe
W0qjfKrgsvs58QpAQUv65/Yt2zj6V58paGsNtUcxRd1LxOb0qTerPwo6feiD83BbzIYuQvMoaG0w
YaHxmyuIyfNu8mYdWkI/Odru7kZbOA0OGtXwQlwgZDzRsFyyzrKnVm+jbq/EL14T3f/1SM0CsITi
hHUGONW1kpqMthEZAouE1ni/bYdYJdIEqG5Cxt8VVF05Do5Kh4JFZvYhP/blv1j8y+EF9RbnzKoN
huFn68UqX6kkJrCxt5zThecFgIZY1V3OZaZ0maKyqDVCN98ljiRMKRlfzARRplRZGmP8sQhNdOCV
2BMbN+Dy8x3holZd1tQjCGMik7EH0qMJo9cF8+Lc7TCg+zNwxPA7EZO235NsF69lTtu5q1WrjSrr
uGSWv7RRZrWBl/+6fVbfozyC4kEmyDZBKWKjTlFMmlZGbNNE66oIX2MEbucagVbZReDVRN+nSuYF
DUifdgSa60PqVW1ok2mAbgIz7hug9O3ZSafvRjyXf5c5y5/RRGN8qWmaHbQhcZ9p7kx7luNFUZOp
1P2pNRyZct/YEWQzeF0993ORpr42LEalNNXErUg09OODSWb9SEm2hG1sfLu9VluCUHiJ9C9QPAbA
aNeCzLIuHTQkJhFrquHz3HjDB3QfK06L1siKFDaef+w6wJQmYKdregfDnUhWNkoVFdOxLx6S5uOQ
neZG4sVtXBWO7EC4jFdcoK/o9YQQzUfbztKpoib7qLn7QlY6vLVgl+MLmoSiH6Tt1hg/pyfd+0Tz
J7eQXEfZFISH3aD9hBJYiFC1w/xst+HtLV/bKyhJgdsAwgaYLJZIReGVvZ52tjFFmenr5ndkFlV0
Yk9/LW+35aynwUtfUMSF+iqDRxevd6JbstKxQBwT1fkx2xWtRJtsDA/gFurcgaAzkMQRNoLpNHOZ
yZZo6v+mx/bekgFNRVYRmXd4QjhPIAi5/vppsIZCTbwhYuiAYLxWd4Mz/yMAbEEOaEFQuyHaAwNI
C22LjNHI3nTnjdz9oAJmjygcHETYSghpXX9/Oy/IyykzgiVJHBQHsNpLBKwvAgRwkxeoMOQMDOGU
jk6RAF9Kp8gqLD9pI1c9x+W9dbxYJPSd50Ae4MjxrgoQCIIirdyhmRV1aOwJ/ddJoqFrnYSufryU
FxcBBRxi/m/pSYrin9KOrI9M/eo2ZFd49c7SXm9fhRV+hM8DDhxuA5aMWzjXu7HEZtylNHOiNo20
3+BxVsx9+3eY38AFdExqieW9cTUgjRMNATi0zrmPVYog5gxpfQrG0qiu/sW2YDK8Z/r7IysGIJbE
c2t1qrqIaLb/yaOy8sKNCWB8ZD2QxQFyRLQGB3QeadO06yIAmwN9h05MksPLlcO1hcCTaDhUro4y
d0Bkr/cDLENOhtrkLrLTEdDJ5y57ZvUH94vytSmW3e3N35zMhSxBD1alknp9DFlKjWBWFij0XiAo
Thci4UBwAdAKl1CkUDMnxbRntnSRpT71zDi6xeBPjgYaE1lfoK25IHgNnhzApHlNo7BuLSnhwrSI
bP3s7EPiHO5fKrhHUFweCqkQKL8ePoHDqiR5wSMEfu/sbHa3nQ7QzsX4wlbUWgoQV5z3UbV8UPKA
OBLg9daxgnmLsh14AuvAYtMYaD41FEOUm3/q+TtL35r2F1F/lNNfS5O1HFpRL/JtB7weuB0YJODi
4Rr6wp62BmVcwH7YR97k+ZW5U/MjO81gk+zUV5sEHnmoyGPzi9KgmYMxDvPyjFpd+G8o2by9b6tK
ZPFThHNR157X64rRR7PToM3306D8mLMfufJUEN7xweqiJX3Ws5fbYjeeIFxgUFUARgqzUiQmBSW7
0ZZFCjX0jf0AGgGYgdsCtvYTpITIb+DQ8ITT9QpPjWooJsjuIsfpdjQ7tl77MCxtoJvH0sv2tfv9
trzNCVkclw7iB16Dci1PdWlGmOaxKLas51aJw6mZvwx302/w3YJ7gWgEaBO4ZroWM055RfUG7heY
BJTmoMjQvfz/Re2KOk5YZrAwEewQTANzAT2BksRtpLYfWWqH4/y5dz/azXNHu/39KwaQnGfzXBqH
GF5PpWrMuE90HY59So3dYta6n84jRWNLR0Z1yjdbmBVoCXlRMkItMDgFUVZs1XY2jX00gjHqW1VM
bKelr3U8GqFOExkp+MYaclCYjkQX8v4wGq4nZgMk4ZSg8YoUCsxkBlbwR1c/pgso4+72mLB2OA7v
lSJ4DgVDOs2d1BwWHjBNdqTrgsG1/NubtPFquO/pZqQh4XmInA5Mi7MynZ0uiusYD1OYtrJKJ36i
xL0B/gznAAd63YLcy0k+1Uo1Rl1S7sF75zv59KQO+XGYvefCqT/ZBqW+mqiS47c1M+D3gB17ZywU
Z0ZQB5MMuttHhTMdvyv2vRwVuKlwod45KnWUg4ogUG2cWnOppyEq/irpXpWhWTf0DTxxNDmHDwU0
viooAl1NZvTmWIZoig3f6b+h3XGQzNr9289dKEQ+gTPnNUnXR7mdungwGoQms6/ar+XnvWcLqGKU
4uIVQJ3bCmLO4UBug1RnNAzFB9h0HxCHk7zq61W6FiFYJX3N3JhB34MccgyW2j2iL/gn9FGSIA90
rt2vDzEHSCMUg52G0yyiKXs6mbNBWBaRmNVo/jUNYISPzcBZ+ifHqx9M7VtCWcj0ZOe2dvKRxsX8
M8ny6peLNgt7r7BHfwLtyCHujZ9gkQEfSF2ZYV+5yd4jpgxrtX4cwSmK3eR4aGSoRPMj0clozkuS
RVleHhKzDVztUC3zw+BODzaMdmAcb2/1RsYDEqHjOfscDyMKB6kfKPFA2JlHBVG1wNQKv9Y/+mHX
eGGuNuPOIcno64pnhLlrA2eUGL9bak6wQIphN3ZZLzEP1refU+Bx7kAT0d+VXlNyms/NoKZRxR7q
oCkebs93Y3gX5xp0HsB0wpATpluZS6apKWkiOv4kqHb9dXv49bGG4roYXjBuQH7fpKzB8EUWxLkX
5PYY2jINs340kaBCChxFKjYvQRU0DM7NELtsqM+qGdZVE4LhLbTyY6dL7uh6ra7lCI+YORVNqfSQ
47TnsUEziLfbi7UxPr+bAIyC4xnuiTAPzy4J4mZFdu5+2/YHuFq3h99YJigvONMugLvrSt0+d0Z1
QModsTL3u63O+/yzkrYHvFp3W5ioJEAQAnX/OLHoaXStixNauHNW9nHElM9Vv0+WvZ3ffStAkYWQ
MuBNgBCgyPVahF4b3tTAjzsn0675VctgOhs7cTW8oI3NyqS17mF4hb66v5pOEjvZcGWgZDj3nQOI
Lb9815+/MAq0Aiopozz/MhOkctUdLT7U8aM7fko7wyeauuvaX54tS8GvLT4QDMB8eWeHtVeUCemi
jwt1iiKyQEG9NNMryHU7Px3d1i8641QZLLx96DYcSB6MRzge/QY3HEhdb5oS7djzCO0z/Zl9WJoi
SL3jkFqhOb327t5UPqEnXGjojwQk85X2zfNAJ2yFSG5nc6CX325/0HpreZ0LOqUj4oMCTTFvU5Rg
olnioUAb8z1LjoksbLXWeNfjC0qCgoPVU4u+iDp6Kljls576hZR7WTYL4QA1heUV4KUooiSzdg39
qUmbG0jmYQpu4lTOdmLNrIhmN2jrh0k/ODK46+YkwKHInVC4IeIlTgzEj8p2LqLhLXf3niYJxGzO
4GJ44RIzuL8eAYlYhCjVAMw0WCBlDFUrHntw7XJIBugZcaRgqQj7MFo2SWzFLKJsfhy9xu+sfTl8
xF/HPFZlERZV4PQnc/k2xTJ+y42rDD4gXiwNOw4RJz79i8hMZemT1bpNEeneR6vYZ0sZOHDe1GfU
+kg8kE1R3KrmAQpk1wRRpj4gPWlSbFQTJnHYF34cH4vYb4a7c9AG9Po/ggRzodctWpkNBJnayW0+
sYf7777NLQVOJ464lnimx3agekfe735f7EfJgdtcJtvAdqDQDSEJ/vvFjrRjh5Jwqy0ixQjQl115
Mn6iU2Ml6zy5da4RjULaRUPSBRm2azF2ZtKGmHg85il0vFAffBBW3F6ozZn8I2KVRa+1Uh9sO4+S
aofdrvWTmwVDvCNSp3ptlGDHLyQJD3kez/GY2l4eeZrf5Xsy7Gc0pb234y2/ppdSBFXQNoy61eDm
EUiMx9GvZan0zVkgcIMQByCfniNsSaG6o6LaaRHFS2AgJj75Vflg1RIDbnPjAdJD4BegfRQYXW88
uMVrIB4s7Ap6jdvJV2d6AOPf7Z3f0smgK+Sk/gBVQdS1DPg7vTFbTRWhpZqW7QcZcnhrpS7HF+ZQ
tSgRXTRWRYv3xQIBcIY0QoJ6jcJT/NszeQ/LCa4uuFQRukakHCSc4nI1ZRlnjpvUUU5S5juj+Z2k
Lvrn6IHaoIKjr482kHuFkR6qpvM7avrMyHfMubfAEIcPhano6g2VgyivGODNiFm4do5Uux7vWmfv
ymzhjWMBQxgMLAhTo85WJHopiqmn1CrLSCfNUxPHvwuveyin7G7vB9ANhAsRW+MYDtGq10sGVHnO
ICb9/dOS4Wk2zt3V6Pz3C92ZLW2LKtW2jFL9c+FEspII2fDCsTYmgKdaBPIjb3n1djb5cvusbW0B
WAJgBsCi5BUE118/or9bMncsj6wepsaLYr3cW8XLD9GlBGECC8rYdEa5BHNXmrvx9fYENq7l1fDC
tSwGI8s6CnypR49s2nXDJ9vKw7a2JZdyI56DuiCEMpHnABpbjG+33eJaBcvzyO4+5lP6UClNOKLR
eYauWWWEkvt/Iw/tUDgOxUCFsvAkswH9PCYjyyNapj6IjR+d4lWfPiv2Lm4e9FEWPdo6Zrjp6IqG
DjbIewiebz4XpTUtKeCy+T72AXm5vUtbxww4CN7BCtCj1QOQaOpQTgPBy182YeV+YNVp0c+3ZWyd
BDxgPPbFjQsRUMtYY7YpqFOixumCBl2a4+EFIPGgKJTwtqT1bDjnJ7AKvC6dY0qvL81gth7cGDxn
etEe9OpLr2toIvL3tpD1jlwLEQ7AbLcd2jbDkgEqPCDGi1nLIs+yaQgOXzzFCjMnSCDDiJjQs+cF
dt1I4h0yIYKBYTNW2VUCm89oj2nzsNQfVBnF+aYIgIRA1PDO8ypYYtqcLKDkwXY4yn5ZNH8E3Yin
3+19YzsuhOjXez4lXoO8F4SM+WuWvrWxJL69PQn4RfwKIogmrNOSmxZVJ6yTohdBW1IQpgAQ0cns
vY0ADp/Hf+WIBQDwU3q0YoDZ2n3Le98swooepm7v7kcnYK9oR63LKgA24D3XIoX9sfRhycDDkEdZ
xfx8TlH08zCUHxVEVYGRqLU9ATl30d2tDq6lChtmTOPSjROkDpxrMWzmo0N8837IB4J4KHQGASa6
Sa5al81t5yRdrWA5x8Sf4ict/X2/GkDrUg/OJYdQiylcxWzrPs0UAtcs9bX4c5xKlNmWnkHmCY8M
ECtAhgq7s8QjAuw5LSOleYw9JXSr/nB7ClxTXZuzJnQkjCQNdETQzoKEyZn1BQ3cSdR3ITFJ4OYf
m+5xybPAy+6fDE9zIU4MVxzJLcFPLktUktjNmESJVu+M9IOz2JLJbCzXlQRhMl6yzKRTIKF+ao1d
4+zvXSvk5ABLAzKANykSCxWqllV6qzNyRtswwzin5TePnO0sjGWC1vMA4wysbg4ShUVjCtfDAubf
Ga2uPDdK6Vu24jvO7vZUtiQgo42iBUR6eDLlWmMOppHZvelW52dQiPsTWm39b+MLDyTA2KZCmrg6
m8vOHI/VKIl1y75feB5REzEiPIzv16djMe1dyfKsFT5YvywcUQOl4OgQKyh8qlEVt64m59z9SZXW
t3JA8DNZ44qNSVxKEQNHrJqqttQaclY8v/5tv969BVejC5ehMJlbl3ZFzuDbWKYdM+/26bFGIJLi
dIQIEIhw9YGO2F8vI2f0iqV5OMv4YDb34GJ8YYsNLe4KYqXk7KCn3QDjIShlwU6ZCGGbp0VBahUI
jLNu7r00zNyDJus2xy/StX69WiURF5UPZKodQHXPhesMbzOasUcmRW8SizXxDup4Od7edb4qK3no
ugNgMLLx6D5xfbEn0GEoC8rNztY0ob91HibTobb+MKvwK+Nbu9zLowugFPooAFUJYXhiRf+90OMy
R0d7cm6Vnxkb5Rwc60tyLYD/fuHC931KDL2hOGbtyaYPdJQoddn4/IxcjG9ZU1LPE656vBzRtVUK
DF2fsevvFzRtneR06T0sUFKGjREO3hPpw9t7vjEF6HCehAWFHMo4BWVbxdZozKjJiRAkBGSxLu9W
5qDLRQwSaAkU3MDeuV4iJ03qMikTO9Lbp+Zoy6ry+eddH9mr4UW7YGma1qwKxYrqtnlyTeWP5+SP
ILwK4f4c3CGXrNb6RsJeA4sIiPDhE0C/X8+GUNJPWh/PEQnTX026H6pg9iQyNnYE9Vu8Cgp5KJiG
wgNegh/bY9agRkXzeZp2hgzQJxtfuOW0zRydKBg/NaKm+6wbkh3nayBsCYxmTo6Bikkkwrn8y0uR
c/ON2ENU1SdDTdqHKWufwGr8BzWWf+nUPvZmlz566fn2QV5tDWq5QIcJ5CCOGjhkhK1JtUGZl1Tv
I7XL/dr0rTb1VedrMrz9CzlAj8KT4z0nxem1Rj8propy7gxl3GwISxo2ZiPjOljdfMwCTNY6RxOA
L1YMesdT79Ayr4Gwqw5IcaVOaDT3Ki+I4NX1nPuIp/6FNxK1rX2qgWg8QmvwJcj6cE69WXIWVmeN
y0Co2QNiyAR7hmC254NL0NzLBFQ5PpTd8evtrdgYHTW56MXKMXBrwm+XgRFMmcs5Qqn5sE/o7n8a
3hA+XhmGgZEFw4/uR+3Q5/eaoahdvvh6sTgmr2LDbgcM3yn7ZGeZ928vhkeKCWTovGJM+HpCGlRf
2PocDR+1+jgkD7cXZ+OAXg0vWIhEt+MhdjA8mji47icz/5TdywAGbD+wUyAlAsAVlXRisw5byVCG
WlM1yljsl4+zJ8Pvb8wBAoCtw23GRRBjo1096c04pyoqc2M/UQx/KmkwjDIw2MYxRadPPBZAnJqc
FVZQiB4QWrjPalTaYTOFrqxsaGsal+Nz+RcKdxpUr0knjM/U5zL7XNX7JZNYhu+m2JVSx14gX8n3
AamWVfUkWNBdlGIbS1Qk/fKgqE2z15lOwpgNSQpdy04pcw+m23/D2zK+UX3JYUyMKi38otC1KFOy
KjDNQjN34C5NwY3gFr7HWP6QpwkJAJOtnlKWZm/wWr3JL0x1VPY6mELD3hntR3dxhv2Q6tUBcQB0
DJlr8gNl/+Q5q8ZmAvZ96Z6cyWM+U5QkAOdCfS4MnXWPpdWEnkPDzpipFdjq6JahU81sHzN13uVz
opzgKxv7nmjpAY3kSdjibziycvmxlAVIeJIs+aVP6XiKJ+uHwobJtwC49HN16JddwxxA0/UkULWJ
HBevXXLf0HPtI6pxFb9rl64JWsV0Xgu3rQ5dmrfHtsi7oE0JOzX1vLwlpjF8qFNUuBfl0gdupqWB
qzB1vwxe66Mswn4t3TwJWlIz3y21YY8+B8zvUJD0O3WcYkdSlXybjGYZfRAsxcE81/YzepJovwvX
nfKgITM9Qf+r6KVpg0MMhDPMexnzKd9TJ/nVmbErg6VvHkhgyVDJZOCVFFMcAFglVC3iBbntXTY+
JIZPSwksY1ME2hWguThY11wRmJhaVWpqdFkQejxg+YfimMkaZG8YFLzzJXSD6sCuENEsCcrBGqOw
FuS37EBr94XyZOmnarq3qwRXc5dy+HdcXN82tuulKOwl0lCR/7bI2nhuaB8wrxrg+gD9BvLcgqLO
6hyJNKVFPSQNFhIC0Hb7IZCNL5irdHI7qB/mRAW6blvgBSCmxIh4L68TlA/yZSBq54xJPBVwvUJT
l+ppYedxNGlL8pMVcXwqXecnQenVazmgRVFh1DpKPpG18cteWfa8sMP3cv1DnFYPg64GA1X+tBba
28zuy+3prw8ijFxsIWC+UPBwnq+/rV2I2TVDZkaGCaYZtCrNdrH9+7aM9RJfy+C/X5wQFN/QtgXI
JtKy0HtK6d2WAobnqFUE9UDGLLIuuEZj1PXkGJE9KY8sqIH7/BffD0wap6VA+0TxIVfMuq26xDaj
BIayq0d9LpnB+qpiBhcChCs0oBQ00SbLjBbrDzjC/DZPfFqgIlAW+twUBDA0CB0QHlkh3AYTlS8k
pmZUuOdxOhjxl3n+5uqydmtbhwonHZAabjasgA32QPRxRLwHNczMT9vHHADcvP1ye1dWrjMnbeIt
klAuDTdD1G+0QKOftp2MaJmMcHFKv56eqPmg9V/y4s9tUVsHGJBKgG2Bb0U2WrBFWa2OndqPWmTQ
l0n5PBxuD/+eaLhWECBrw7gAksNCWSVriD5lmhYPWtSTyffmvwUdD8ivBGnx6LlvOnvM6cdRTQKF
Obum+TB1X1DM5lO73S1VpFVPY/dU0d/Ggh7pEiN/ayf/+TK8JNdXd2G9ayQeZp7ln+niz0BEDqfb
s99aXF7yjjJ+mJfglbsWQewpL/Ox1cGbcVTnD8vn28O/xzTExYV5jAtm26gcF19zVe1VHSYczryh
Bk7t+pVOggkkiPmREBboMwmp8slxwRmZhMO4J42717I/MfhmkvpHXR319qjI3I/1pMGQgAoxGAC8
GEUMHTr24toMwYeTmreBD+tK8uasL/r1+ILKbbQhy1mO8Wf6dzScnal3u5k8uN0gESSbiLh7NDbM
ZoQgA2YYWNiLbJE80JtT4YYSjgdweuL+pTz3naCi+mSa9WfQsp27pnkYafejnWSYgC1RvCAZ2hGQ
mhWNb49gQ5z1tQ2+svHJ7pIDa5HcZB4JdD35cvtcrm+WzgnH/ytLsDvquLCcnEBW2n0zcJvRjLmR
xZS2NgeWH2CM6DfFOV+vr1bhjaMZZ7F1og46tHadL+vluDUJEOMjw4wLhFIewXqo0hytXPDenFJz
8lVo+SYed7g8t5dqcxpAgvK2ZXDiRDieokzzUoCL+uSBtFv1FfRnui1gcxr8GUFTMbTTEaOwdm6y
2OoWTKMnaHOihkXOXnplktyVNcYBTbIQ7/2vHMGWdfTBBVxTtU6ZGwclh5eX2s6g5x416mQ3DH0w
q7XPym+G+/X2DDeWkDMc4LghVoaCTmGjPC1PLW2w1RNNECnwPW1/e/yNFbwan8u/MPHSpJtsOmF8
pQ8MLzSLIHu9LWHjbl5J4F9wIcHJCi9LOkgY273mfs8Acv2dywoctpbJAL8sXgs0ZkZQ8VrIAF9G
dftRPTnOM0mfZXXHW6sEjxKHALeSs/BeD68kNk17Y1BPnoHWb8Muj10/l+VvV1kwJEEuhQiB5Hhs
lE6NMYdsqXwl/kXmOnDszxrd59mRUcm2SKYkXp22dQZNrSdsS0afncr+6Y700W3T3e3d53bG9SN+
NSmRRHpugasbZ0xqGT4YMRoERWr2SfdSoJFk4a5NUUDOoIQfiA0wrl9v0qIrWmJ0hXqyi79z+bro
ZThOwyFLoqohkrjU1qGGGf4OcEcFvKjZULLFQF9ZqSewWYSV+jPmZgleHO3n7eXblgNrA7gKVKp5
wsFzSvCrqXannkhy0JwsqPNdap6N/O22mM3DwI2a/xcjHL3ZnPVe75h66pM0KJWM+ZWl+KOWSKaz
JYdDd2xOLA4UkKBtcHNzO6GZdnLcY6KHzeJ7L/fP5FIC/4ILbWOhgFtDPE87dQ4we9WRxQBqSWax
pWwuZfBNu5BRVd5SlQtkFKbvzGEpo83ZXCW49kiSIOK58lqSGVFVLSbaaTF/olkmrBhvkJzfzSmA
/pOHZuB7izmYMhlrb0gr7dSQwR+OLiJ7t/dBJkA4UXqlFlbZMe00Wq/9vmMSIrF18T6vIPhnAu+/
X+yBSeyW6v3/kXalv3HjTvYvEqCLOr5Kfbjbjm058ZF8EZJMLJG6qFvUX7+P+e1sutna1jqLAWYG
MKBqXsVi1av3aqxzW97WqCF3PdJxlju+ufVw43jom5zLfTx1r0XvbpgGvV/b3eqg4uFOts1sdL9k
JfQS2LRJoZ3ctXSTZ3wFgrk4CXgiSYoZzLFagwZhP20I941oSLdesgHu+i8m+c/3VR+eQIhUxJlj
RNTYM3qo1zzq4u8HTgZwcaTfL4RtUZnIkyE28fudZ6/78nz91y/5NuiPyihXJmzV96Mz+7loysSU
l+phnvxQOPt+TLfjOGyuW1q6WdF2+5vjCn3GahrA7FtiJa0Oby3YwfWLrVGSg7C9cDS0PhATmka9
NVL6xdGd2FRuI1J4LRUZbKJIFmj+YS5vTasO3ObX9bEtOosTO8pzhMVOIfJ61iNRvoCKg5BvSfIX
LznQt/2ZPyUIHYy2w0aDDbzIP/Wj+NQbKIxx1F3iNbzl76KUGjCc2pJ78uRgF1nvxmIQeqRPdCNF
ErM7t95SB8oHgm9nyLSgmrApm7dqeuE64qLP1+dzad0gzIn4AU9TZHSUG7fTy9kCtxHmkyCn+wC2
fwgJD2vCT0s7EpIzCFZQyMd/FCt21RJUpjDKMf2UsYem+6QNX9r0C2h1tnq7EupdMoPDWZ5aU5wx
q614mkZYQ6fbkUACg4KmZ7LrEDHM1tD5oSbDTUX5xmuaUPfmb9OUb7o6udEtY9MX89ek8cKurlfc
4yWO+/x3qU5c8KRLLbnWblYFvv/Lig+Zi8xHH+j5TZr5gW6wbbzWm7q4wn/mXo0TU8+kNK5xMk1b
bHhqvzijtuG03SbsoxqZEtd0MvGqPlYHUKyTZzg4ndiV4yMfN1V9Y6219y1ehqdmlPM5lmKuoQOk
RzF0+5gx7WInD3hR3RlNHIgEXZgJulaoeCJlvuvy8rGdnKOo0fXPih1LUBsEdJql2cZK8oCxqQnr
Irm5fq6W3tCQXkfVDLzmaBRXeXBHyv2W+XLL58eqgkKitjPsQ9/ciQadwUV8l9aIPcs6mNK/uSdP
TcuXw4lP8bKeOtj+etS02+zItO31oS0eZlC8/c5UAjmjuHrHAuckngNwWfm7jyC9KPqAMlT1u2/W
9D1N1/AhC/akYBWYqvAoAD5BbvCT4WTZ4Leaz/BQjLdZtdPf+bQX1o4YX5I1oKH0DIo3xmNKMl1a
aFMD69u5qTTPdN9JC8ycI94bbw4YeDhKjz55sY7OjqHYAK65mzSxuz6lC7ca7GJ4OECobancTEDc
p01cpHo0JHuHbUgaWmsi6wvBzZkJ5eJEMmkgvY2haWMZGvUr0HUfD8/OLCjHkupD42YF1skFOxKY
MMAPNfw/TSi3ZV5q42gKmIizz217pB9GykJBEx4Mq4AuItnTeb7+ZpIkecFyvKmZuRnmLXAxK7HZ
0kqDDw8gUNlQe1Gj6waS9plvzVFZ29+yMd8AIfirXEXpLZox0I+OzC1qNmoejTUp64rMnSPNP/rO
vtZoMKNJ6PquXbhZwGH9x4iyGloJL4xC0Rx5Lg+0CoIfEOI27jK64nDWBiP/fuIA8nIsmZ/ZGIy9
TdvQL9DztGJiIZkiRVZQBwRKWtYCz01MSEpXne3PUWIcxHREyDW8jOTDYApwfgOyidytLGJfgCma
zkndQZ8jYeybZg+kCuA915dkKZ4EqTh6RF3AGcGlq8wV060W15EQETPNm1hPApr1Dz0QOwNzt0MF
zLlh7ou2f++s9tZldjg0RdhZa0u24G3wM1C7RV4KHN5quV73B82za0tETsjyLATLYHh9oAt778yA
svdSwx4AO3ZFZAOHnG+5/aPN9aBoPspeie0N/CDaS9DghXK0Mp1xm/AB1QkRzWCuDPxsxRssRQng
OMebE1QF4CVWuwlRXOvAbagJhDIDCIPZTW0VYeXeZpa2Q2tcIIx7J86Dhjzq7s/rM7i4VdAPh0XC
Asn69PmeL3lpttmcWZGTt1ZITePYELcDmy76EESTPYMlYpsYziEniKha9592nu5nf3zJ7HRllpcW
E+15AC2gPo4rXjl9fWxmyJ/oVtQ6u8776fIUSKadtVJhXTjjKGqg/IP+ZlS0VJKWAUDKuc4MK2L5
XdE1m0ZQ8HW8l5Ufoqh1fXIXRyRZpkCu6SDhpDxBTBBZW6K37MgbH+b4u9M/5AaAamwNwbBkB6BT
wDJQ9F9IWTSmneb5BDus3drk2FYBxOnRW7Jy3JbO84kdFaPbCjN3B/RzRaN379I66D+sSoGDdmpA
uXlRCwB8xYIBPTuiOTBf6yi45GuSBtDbLkHM2O7q6tMxBf9ZpdtRZeb6viV9E3CjpwEKksWdlSBl
Fc9tva+d6rvZjkaAVywPW5R6Az8d1jBv8mgpcSY8igGPIoXXkB0+P3oFia0q1UYSVd1dDfWV8s7o
Vl6byyZw/cuaKrpSFQfZd12CojAnkdPy77md3Hl+BYZpsr2+0Rc3BqC9/5pRnMiYJenc6TBDbRAW
e+Nm+ovUKubqjwV5BE5u/4J6HXWcikQ5RJG3k/n5+gAWXhdgqJNUWqg7Xr7TqDGntOSGHTndhsS3
NkW8tGPZLYQnV9EOi2tyYkt5mIl2wq2F+zIqezPIzdDjgN2uZa8WV+TEiLK3+r4RrP1tpAt/6R8H
i+MY+WgjAxkY4mQ1hnEYao8DTeFwsNZWpd2ZrjhcX5FFn3ZiQhmAO5p6qdUUJzWtvFu0+raho4FL
vAVlSMDtctp93J6L6oMDxDUuYl25fQCnaZ1eL2GvszdQqwssuw+hi7hpP96KgAkzwBQj66pQHlGc
nCv4pPmc25FW33B2c3N9HEsLj6sNNwGeYaB4V45iZjl5URgJXGgeaN+LNeaDpc17+nnlHJZV7wgq
l2WwtySDMPmdZ6+guBae34hb/4xAOR9eUsRQ4MMIknIP+H5VolhxU2pbEHFWwbTGSLM2IGWfQZil
SEBzAkgQ95CMvx8NA7ir/fVFkR9RPT0EhCwXzCq/yWjOvRdYm+yutJgd0ezzoEFLFZ3KCflhWi/c
e8zgBq6bWzo7QCED0IhkglRpOTcHftfGB8eVDWCAiY6AF2fQNnRkUGXcXjckP3Q5rj+GlMmLQdCf
1yYMCbQGHls2PfQpiLyyNH8pkFjZeLW1Fuss7m+wRYDY0ZD/KOe08tuRZ1NmR9P06KVb2q/EbMvf
t/FcRh4GPWfK6ayySfLvzHZE0j3PA39cmbKl/QamOHgAU+5x9Xyijl97OedmZI27vtyhOpLlKy/M
peU/NaGc0TwdxxwdSWaUQodj3kzmsUrDzFvZZEsTBYZfAxQLUB9Gve98k/VzAoJwEMpHGYijAmpY
c+h39Rpma2mHSV4zUF4gbsMr5dyKTrllTS0FAaFhbensHPzc31hCw3M1bXaW+2H9b9xmyL1JViKQ
JF8QyIxxojmVgfoclELT12Htqbe4NJYDzA6AAEAJKifTbBp/FkYGeU6RxC9uMVnbpmoKGhBha6FP
RvIX1wGyDUhkgjkEAibKKo2zVhm21Zooq9+5/J6sHcfF7SwxYuCjQpsukbvkJC5r0A1VdoVuRrlR
bOoUxCq/DLbmoxdnDTBHPKJ04ALVvEzjQvelHB3MGieBPjsbK9Z3dvZgtSvh8pIhZF+RrQeVKxoN
lNG0g+MLj2L1+8HIw4xkz+ZotoFpAPpkZUYXftx9nppTFqcjxGEFpEWinnwFNWFeQEh3Vw7Plv92
3dDSKkmyY5m+kGGu4tQMPAIyy9dQ0+7f3PFbPO+aNXrA5an7Y8I83wi1iVaUeYAJtzlQf8vng90e
jDXh5aXY4HQgijswytZjRYUZA955nnbJbcqD0d3TOLDe43hzfdYWjWFTQ5AWhXpkgs+HxLlmdpaG
w1rUnTjoTk4+M7118UAojAOZfJRt6np0NkixMqiXx1Aduf4DFucUnB2IHFCbBf/L+Q+oPS+LU68w
IyPpP9VN9mNqY5SKkEAMhnhtMy7ukRNj8secnOSkBnJWaDk8X7Nt/inZzSpLqjw9arQge7lx8yMf
jcbGcwsFyefKl751IE+U3jvVypNheQR/vq+MIM9MKI3qzIyQYQta85+mvBF/AbVC2P7HhrInCsHm
1h9go43nKZzI/Iqdb0IDfHi9vvZrg1FCq6FPemY4OE/AA+2RMQ5sbdjQNQ6+tSWRR+Bk0et0YhO3
YQX+nQZN697Epfc3ThUiDHiO4F8XkPhiEBYf0K6CjbVJPml62Hya1og1FmfrxIYyW27ccE2DAi1A
O9/SadcZN/3w/hcLAvIUYNPkP2p1LvfLJDMqTJWZH8v4a2XTQB/jlaBqcRwnRhQvyjszNzorxjjI
g974AZu2Nl0jkF5c9BMjihNlfU0Li8CIqT1KAo+PZwcsiSWBYotMaoF583xTodl3gCQrQSK3QtL6
+6ivBR2XAwAvGXjioMSDuwxZ63MDs24CYaAhhztBTsAJym6NUnfJAErMUrIAcRqURc4NxIaYGi0j
eAQwfetNUCyYVx65l64dpWU0aYHsBXQwhso2VE/T3HQTEpEWF8ldMhrP6M0HDCyvnvxmraFcOqVz
x4uUJyr1oAlGtuZCJTeJx8zJ+sKO6m4zZ18hcgr6AD35BuaW62dkad5wkmEDQE4k6+T2PnEnbQNW
C9p0dhR/AtgiLlcc/PLngQ+VSmJ4eSgbd+pMELoyvM307HYoAtp+/oufLyuASNBg9dVaSFMOMdEo
2oNaEebDvjOj69+/PN2YF1QXUeORPayq4EHq5pPH/JREtYuC2A11AMdccSALUwSqYKnsgWQmYFbK
ziUV+oNrdCZHRjEZXzj1x2/alNo31wfy+9ml7ChEx2Chlc00CEwUM35peF7XCSPSIAvZIYsO5qnv
0+QiLnmpiR14U7Fv6LGdHgRIx2b+T96vHKClgQKjKetF6OiBxMj5VgMBDU+IrenRLrb1fQUC4etD
XDigUtv73++rNbm5mpNeN4F3FobYJW27nco0MBttG8cfzjggewnwPrC9QKMju3A+EsLnRqtK3F12
K7b3UOjaXh/JwkyZUMbD9WuBoxCB7Pn3DbtkFR1R4dO8r0PUr2EHFz+PQ48tjTr/BV4WVBuFYQNJ
E3mAGY8v9scjLlSP/3z/ouiU5KXrNJ4F1OC7qMAaDdTctLLYS2PAhSI1CkG1CM6p8ylqSEnRcTRa
UYYzSb+19toL9vLko9SISjiSC/ArOP7nBvRusrqOsyHS8l0BTAwNaLL56DLDBPLxUACAphAII89N
JGmcD9wGdUbOnuOUhW23EgBdnggYwAyBKAvIlQuJPbcn6JtztSGy8mqHSyqsq02r7XJv5Tys2ZF/
P7lEOCD0RjbBToIwvtE2FsiYYnJTrHa4LS4K+jGAT0Cu76LxuzPMApx/5oB+lnLTdPrPoXcDy1nj
nl0zIzffyXhMZCsFYcYQlZ29s5rskPPqh2fl36+v/9K0gf8DxXP0T+hIlJybMUq8/Wfe9xFjkWtR
4K6KgBGxaZuPI8vxFERwhHAe7uqCDgS9h53TuVYXEWdfksfBv3GSLvCyL2PyXbC368Namj0AWfBa
RObcusBetKTLkBzUuqieb1I3yrMbq125ShZNIF8uEwvgvFCBB2hENPO+zvooZXbAdQiOa4HHt38x
Dhe8GlDFBaWySjTX9rTKwOPWRUgs2dPGNgLirXiApXFAKNBC6I0n6oUYkZ5qQ6rZ2M85/9KhVFbq
D/Za8Wppl3lAFeEBBA2Ii/woa3ojhxbSCG+cHV1u3/sV2fGh2XDirUR7l1ErIkipPe3KfMFFrpRm
LkdqJp8ib+4DtziMdAuu3401fmHNWjJ7aepObalPlsbvRkA+p8geoRDy0lSgtFhTkl6eOrnJkPi9
ZNhq0syc4hpTl0zfIK0ysSOfQ28tYb5mRf79xNsQI4HYWgcrtjbtjWT43enjmvd6uwKkubwzsTzY
Z+DLQy34gqlgTHo/bax2ipD1h4ZoHeRi5VZeXJQTC8qikIn7GfObKWqsn1N1jBkg+2u4ggXslQ2E
DlTxcG5wLB1lvsq4a7xclFMUs9dKeynM45w5W9uXPe4sSKoy1MxjY941fb0yvGXTEtOAtzgidrXU
5CVeygbXHAF44m+Dax2hk/c54/XD7Flba3ZCUVu36LvXAwfw9tlpvl53Sf/LDwDnIWgD0RGnpoU5
msuH0cRe8Zqn0nw3hmHTFLtaO+j9q8e2Pb/pjDvb+nA+CDOOFr9/rSrxaCk60RYOrEJnKKgREtUb
QX8kZMV9LB2EUzNKTFezvCdMOGNUe29O+ZVXOw5Q0YcJwEGDcmpFvdxFRVJdWgEVapByGqQrTX9L
XhCYKPDTgOUBMHv595Pz3BQziGnFiE3SMB7qU7tJ5nyv+d6W6slXzU1er28KeajOX3YYEJ518gb5
zTl+bs+ChxJpPIOBDWxyZn0wiirop4MxmhsTzSl5tXIvLrkR9KjBI0oCU1BzndvzC4uBtCWZIv7G
4md7jc1JPgMvhnPyeWUX5DQ2vaHC53UOLdJ04yag9zQDFJNAGBcU/rDRtQ+XX2ULFZ5akiHn8r1l
NSlF4japIrt69kczsNmWJlbI6cv1lbqcOZkIgbouMlRgrrWUrQeew7IHR1IZVYEDWnh/lRr+cuvh
46iCoYiLmOKCYAT8ruXEZlFG6c43ts67L1AJ2+b768O49PLSyu+mXx05LvUhj3bLdKYDrGTgkA2s
GsIWKwuyMFGnFtSnfJUNOfGkBcPbSTJBEl4fweL3QZSARAgKlBCfP9/CaWu1PUd7NOLHpyK0kpWs
0eIy4Ia1gXZAg7SaNZoLMo+pNeLzrggKagTZ8FXTNoa/qfA6uj6UpcWwPFRyAVEHwEJN4E1jDqqZ
NCvRH/LZxTui3AKBc93EpYMhCBvRDQ+YHQprpjyxpw5tIG6WDmMV6TTbGP2xnd8IOgfQr7Sl5U7T
q911e0vTd2JPzR8wp5/4lLdVVJtDYOQg8Cf0s11Ab1DnxU1SFmshxdIcoqkfaTjpBcAEcT7AzmE+
KW29jJhOITbFECCxUOT+yriWdp3MfUnsKIhmVOkJm5Ve0VMXxx/MGQfwMqys0+Iw8JJA/I0aKJiF
z4ehDaLwilErI8/0AINxfxklWEaneFzrGFpIJiKPCPi5AR5p/I8KV7ImEy4gZRWuuDzo+EGrD9B4
D3QHfNzajeMc2uLL3Bv4EVVgTg95uf34Djm1r8aZNu37coZ9J+PfG9u4K2LWBQA97JKmfLRLfwXo
vjSzqCkD5456vGGorWwmi5nXigQsrnlYug2CLHFTr7H0LW2PUyPyWJwcs7nP+pZOMFLqG60O4qfr
c7bweewJaDUhewKPp/q8Vlg9StBFE5GAoka15ocWP4+PmzKdBbFyOYUnvz7182aOS8GBYkyCdnit
vv7Fz5e9VygiAFzkK1FHo8WgZG3w/Zi/FHudPV///MIKIyGK699C05WNbqLznx/Hhpv0BeOR36c7
R2+2mfMwrDm2pTnChQAkO7IWiJ0UP5OPvK2RJuMRS753Aw266eP3prxx/seA/AEni6APLRkQPfHI
dF5r+903Pl+fpcsIXdaj/nxfmSXWDim0c0YeiSIOBrKf4o1PIGz2dt3MwgUAoCDwSWi2Q+ZVRQ9V
YzFUoMuqokKHfO3U2HVglmmEwuJrPHhvWtKtnI3F1feAioSsHVyaesOhE6TKO8+oIjJU6IGcUOSp
E/dW85s1/emlLYBaK1JWIBdHh5XiuUTFa1ZOZh1JQvkv5bhyBSx9HnwjwClKNuqL3iA/zvLCc3BK
Em7w4ySK6QkyWh/vSUUJ9MSK3CYn26xMxQBWZGyzSteO2Wh/4v0aMmRhIEDUowiCKBYIb5UY0nZi
Ix0Ss4v0b1N7nMoPp0KkKtefzyvLMNdwMCnF53tnkz7O+v76Bl789aiBgDRDIiDVcje0epHQqfH5
5Jvdf7W0tU7xhf2KOxyhGJoFgbFTnSHjnlanIu8jHbBkHdX6vNq4a8itpUFIUnMJQZNt1fr5KrtU
14Z6LPoIJOFhto3pGm/LgjdB5RZZfGQWZFZaWYSqokXak7iLhHM78SOdbgXw6WtKUEtzBcQN8rgQ
ffdQNzgfht+1dcI0zJUA6XFS/mrNXyYA3R9f8BMjnuLZB0BZKmfAXLXkrQ77cuXyWxgDOg/w5AZw
V55ruVQnB25C11HT60YbafGemWEzrzxY1r4v/37yfYPrXlERfB/6dBrYz61w5isudsGn41EPLStg
40B0rC6DmSJ+n7ysi1qscGOIjW2+QVR6Kp+S/vXDiyFFNTzgTtGxe5Hn1NvG6KeSN9Gb4Ue5WJmr
y2MBmIGDZ50PHTmUbpSqTd/6pDOpbkcAM7c3cbcSai58HuEZriC0BloSaaIsxWwSnpaTBQ+eBA04
Jz4srCwz2ZILDvpfeGWptZNe19wJVSZAS5JfxyH956Nz/592HIBXUF9Gefn85+dD3RkGG0gkPuXt
fcxXApCF2ZEIJXSc4qmLN5SyUW0rd8ca4OLIz82dVc4v4FFaqS1deiUHsDdsUUSCSPKq6TtWkpba
pQG8YBOkJGz8TdzckH4lUrs8cbJ1GDVfIBMBMFHbGgVNO73oRyPyumSbO1vm6rvS+TixC6zgApXU
VXBPKuK/tuvJi7XaBHxlDCr3oIktF5Fur2Q8l6YM1Atw4pCZQWSreL8qcVwBgUgzqozyRid4Cc5J
fo8cKzq7vY+3qCOzCrEcgODh0AHEON9hnpekuRa3WuQGZfOaxi/XN/DCwqDVw4c8oayaYzDnn0e/
qVcbNfciOnTPfRbDiAU+U+35upmFjXxmxlTM5MQWhVt7UWFWgTEHw7SyJgsGHNRHkANEqeKyLaJ3
OugHGjiIdvPT/GJmK79fzvJ5llay1QMCI7NoeMvIaTy5MWKLmU5ZmSQq8p9Jt+NvenU3mTt93tHp
/cNThfWWfBjoXAdHq2IKfYQtzWqQANdbPTmy8ebjnwd9BHwumiORsVfCnJlY6TzomhOVZsBQP1nL
li4txOn3lQ3lUZ0J3aBuZHxu4izwkrWm5IXTh7AGySugx4CHsZT5AcuOX7pVYkQl6KlG0HlkKQtq
XoTaGp3owlAA20JMC+Zw5MlVIiyWaUUreK1HYIwfHmOxUmZa+7wyU4NZM6ploPfMAjcGoX/44YU+
+/XKkeMWbfRiwucp2bA0pB/nw0SXEGJZtOhJ2A2REdDJkahZT2aWsDkq+qfeebSzbxP7uHPC1S17
6HDo4G+VpRYah1JH1QBszLygRSuVK472tLIM8iPK0UaUifgDFzgAUGqkltp6Njs5A2clJLGzKZpa
K3CHL9cXY9EIiE5w/wEmgqLI+WRxy+s11sR6xIsHqFLEUAoka4DDZRs+sIYAs0mw3rmNnrVIERIA
Ah3zmGRgyJgfRnNNnmbh9Mk8BUIqlEJwMJSBQBIrZnEGaiO9fK/Muzg9xBqwVs/Xp2vhaJxZkb/i
ZG/pwoVeQ52CGo/8qvTHLN5d//6CO4eOhgENGWhYyST/+ffTnAEWnoMoGELvNnvR2oNfHCwxBx2p
g3Kt82hpNOAkRgJEwhsvyuhjkvlu1oOuKR7I1h39V9GvbeKFSjkaaWUXEKiUJHesEojGA8q7ddHo
kamLH81obvuCpEA98JscReyU1DfeZG+dytma6EtrcJutPAkXdh/aF4DsA2Ac8aSKFaghUKJrkpqo
0Z6J+GSlh3w4XF+1pXlENQHpfrSIybU7X7WOxlwDM+kM2iv3zhq6+9gfVt5SS9sb8GeZT0IkeQGw
NmLDSZpcmqh/mAUI+P0yGME5+RcwJSilI38MhJKMvFWv02EVCK9HOH+9mgNeunagi2njUIuGnE8v
12duaXFQmpeCmMgLgBPkfOY8WuKVUTu4ySoakgEJFPo5pmsS83L+FU8KeO0fK8qN41VUIw0EAaJC
I5+Kqg+6soe17xrt9o6+4iIuh/Q79AbeExpCSNMq3q5rmqShUzpHrOeolBuhYRdbU3v76MTBCuSQ
AFiFLuAFWj1OHRSxcvA3GbGWgGJlfpzHEsyxVbJyCy2wbp5ZuqgB61Rw9OnBkmEGRfE5dl/94p3Q
Ly2oHvQenXzp/yFNcbnf0eBhAf4Mly4JnuQsnzjaPtN0OwdXHegfQZazBccnqFXntfrz0lrJrgXp
avHGUB/5selM6HqbcKooROyEwEP/0Wc/ry/VpXfAUE6MKN6B9HXLm0KAfq3Xj3Mz3hGr3Vw3sTgO
ebkioSMFDRQnC4aCfnZaIiLX3xfzgyYe+jXxooVRoBago+9GUpdcKCvOGfqrWtZWTw9eYwd4iKy4
6aXv42GBrBSQ3nCkyiyBohJIYz+tnkhcBp6RBR/vTEJRGUJSSHQi/whx3/MdZTaEFXgFlxBf2ohy
lz5fXwLl96ODDokiuDE8xvD1i+I8zz2whHdO/miIVy3M4pXPK4GB+nn1dQTZR5vMKT4v6LGejjHZ
uWQ38K1Ff5Z0JfWl7KbftgBikIrVUkVEzR21U6X3+VDkj7kTPyZu8skB72+fr624csT/Ywa1Iom8
BnxYvTV7hrdS73f5o0WSwCl/AOS9SYGJ1fqVl+XvVNGJ/7+wJCf3xJk4OiugH97DkpM8MOh+BL1m
HuKxCYmgoW2yTdaCsKIdbyypk+l396lpvTqpVPCUL9FiowHENY5sBa+/ONHQtARFHdJCF1Wi1NTb
eIzH/LFxf9r2N7//Rfiv69tSufr+e+h/TMhFOBl6aRmi5kzkj4X43rWfE//BRE9A9pQAzvH/s6Qc
4MSK52psYCnln/L8Yeh37hSIOGzXUGJrs6asZp7YNDVrzBpSNwHC4256bv1+5ZG6vDmxMiA0RTZC
LX22M63mvGzzR93hx3gaQhdpYOoeKnftOSz9zuXm/GNJOpaTFdJQ5KZxBUtjb+uh385NyOhsHc2Y
0V1sgV6SVmYaJDyvQl30a8JeS7OJxyWU04CruASROVYy+cKv2ePkz2GuVxuqu/tkLU21NMjfvhGN
YXDvKiohL2PO7Majj9R28hJk8OMXv05+5t5cBeh6dB6SAjcWYlx65zjl2jW/cAhkkREZXpBFIpuo
vKqKOOZIZRbZY0sMDhpi524GJDouCcAjzmtprzE8q1p0OHXoswTwB4ELAhgg8M/XNLZ8OvtDMt2D
ESMos+nWSV8119ixFqj/UIuLbZu+1RDOdSHbZo8h1Y+8+elZn5EHgPKkE/CMPhjetHJELy8RFEGR
wZNiKmARUJmngZLV0iSJxX1pgKCFb536TVAriN1fc2sfuf/0UY+A6QY0HDh3C4GqGpVMtZNpmq2L
e06fxuJHXXxFK3hQGNlGXxO+udxfZ6bUIBWU1E3liFncZwBE+HTns23Gi8Bzn/vksRab6YNipHKF
Ub+BtBOqgDIDpHg7I9fMlJF0vocoM0OrwMoVfBlN4PNoSkNCETCYCyQcxJAtIcD6cN8k+aYy3q34
8/W1Ud/l/xkAuI7AlIL00gVILa9IjX5bTdz304PdIdNnoirx2nj3Wbdr7cfC/pVLnPlammZxYH/M
qtoafLYrwjM231dT6PhP6WpJ/tJxo5YmecDRi4jmBLWgM1CSpxxKkw9Z14R2fQvy/tC29lrzsjKB
v8Ogc8d9bkm5hxxH9CnNGHuIy0YElpHVOzLqPyyoHzwXcBBBNlfOW+O57FDk3D5ktgO+QoAQvpXx
3Pxw3boGMS1+nj657Q7gR/bYYdl3hd6+JCMh98gMzuFM0VSRMeo+J3HyT9a7pA/pTOKfs6+LMCVT
u/Pyun+zqPuF9ZUZ8tYp92jwHb4UBjgqIFPg04emMs13OiZDe+OYTXFrQnn42ctxmfHe8XfeGHt3
tODTU10UTaCBTjRKPe0ldTM/mkyt2Pp5pe9zMQFUlpRZej9CVmOvo4CZgfvCtrZuwcECN1BvOAxt
5oauk6IVzOpBRZuDFjwYkG7YW0PmHLJesw8MeuI73sb9bZFO/MAMAlq3epiPtjMmB6CAqpDNXbrX
sGEC1GicbQs83W4AZ9om6cz4UQcROEgGm25v2gLXR9dC4tOiiR/0yEO+jeDYf4CMuagDMpLhx+hB
RgBFEa/p32O/+W6nNBipdjMzC4CNqnhKwVR/C/qFKNU6e19OdX9gTjVt06qwgy6l+qZuaxGiT7QL
3SYmD/HAm/seALyvxKTaP5U7Tii5sOGz7Wva7ezXcyiszv1WO6wPkWgoHkgjmn3mCIYVNmYRGoKk
39AV5kUVYoD7jNB/ZkLiXTvn4M50bLoreN1uoX7m7mZKqtB34/EYD924IVYR34ypz2/Girpb0xzH
wK/MKTSMjB3MnDn4yjiEzWT+6CuvhJaamDcz8aBr1I5dqJUgzgyfdWqEmTZlT3rnFs9z1XhPmVmx
T6kok6AC7PS2dBPjYYhzD0RBTfE4GH2z5UbCX+ui7/cCOyjMnbnau3lMPhlWQkPapX1g6CViP7Pl
Ya/PWYg+5C4wSO4ec1Ja33Vhae9Gh1DRZ8W8AWLEPjRQcgG/tl7uaa9jssdCg2TeiFYaTweBoai6
nasZw8YkbX9w4so4albf7N0krwIal3OgCQNae208hCZj5t6xawROhUd214/9ZbiExJgLViHArhBP
qE0XGWoLnTE46cNEeVgV7dG3+NNsTSsvgyUvJmHkgEGjjHHBtWygAccdMpI+AAYYOjiSrfNcixEk
9Ct39JKhU3epvIrtWONu00BTBtxeO9N/q+neT6ZN7K8kQdyFGxr1fMPz0SQOALBaAncbmgDON9GH
yUqd7zWas0BDMZH2GFtOjzM9lNvejr2tq3fzDS5GB2M1/Q136uboGuifmYpM27TDN7CbhqTztU9T
w4rQ7L9yWw/K2u22PYUo7Th38yMkKMYfXosTYDp013ajCSpi0wxrfbQfSjyj914npi0bnTFkfdFu
6iavPnVxZz15Dq33mjnHuyG2a1AAzuMj7dE1wNv8Vfhtc0PJIELNZu5m6Idx4/i9s2cF73/00ErZ
FY7/U5S8hTvjPHBn0G1Vfmx9EnXcBo3v7UzSQ9VQzOMWpYy6hlKFM3yurSy/QXrH2TZZ9160ln9r
N8TC+1Pv9wM2AKIaDaqoRY4NPoFWAi1mOp6psTUEbku7944aSNSyYdyDRIZDDSdn2zpv6UNh9Dws
27SOoPuir7ySFm7z3zys/25T5Qqss1oT4DBIwZD/ymY0MgKIev28LVkAUwYy3hJIeZG9F7XPncrr
EQ0bU6ChrT1dU95aCIrRkA3oB+ofeAWoOBN/9qsW/Qb0YdbgpKBZUtj/RdqXLcepbNt+UUZA0r8C
1UoqCdmSZb8QbmS6pEmaBPLr70D7nnOqKKIIeS8/rAdFMCv72Yw5RoHmeeIiw+ubJjSB12oiSxaB
oAYhEtD71xoD+YhIKWkqHG5mW3fwLa17aShyoxbcOcWVaUNEijXxF9lS4x+mE/WxqTSKYOjKO1KT
khFDqPEjHqDSVeJxS4oxWgkzrsMtLBQgtRSOK+ACcxgKDaMqK0cZP1JQHIunzNhIaLKMbrrGXbW0
Oc4NTX8/C53DJCUSDxsMiccQrFJF/vP27lvykkH6h3UCQgiI93ncWsTqWMYNiR+5Jk/xGL+wrhf7
OO3/ygSNfsAliZg+8Ei5b+L+veLDy+0fsDSVuoG3Bv37cHDm9ZEGsnAi59icaB1/KEO0qpCQvo4W
PzoF24G5Irhtb3HA5+/bLHLNBp4XhWJhg1RWeW8m7XDPkb7b9EZHoUJvpMcIga9w4Wk6j1prOned
jMkRyfVwlatqQnzMHGwkUrGL9OnluAKcWINI9S5NwpMlS2gNxGbugHjesV+MqQLGyzjyzbZhe/FB
1tBZ/L7OWbPpq755EgNPv4dxrD4A3RduGFRvPGlW0UupWrnvCOz+Wo0gfRUqzr4ObbmF3/IXkHv+
wB3WHKIW3MY+OsLZNjO4eC6YhIR31Yae2rDxvo9p/WVCiqIwZg0+0RmYSKWTDd9H7MgAknRWUNl5
9Des7fJrpMDB//xCgQp1SvYDhDBlNS73PhtFptih1E5U5eMu7TX6Amoy5dmiMj84PLR3JoviuxiD
3qINNnJjnjhbKtXo7+1fsnAI0caLYBWZXNS75j1Iqj1q6GgftVPF2DHJy+Na+nbJAHrlUdUHKMhB
nvRypJQXWRaNkXUCy7/xWLDT53//+ecnj+/sEkGj1pA0GjFPrTgyti/W1MAXPEbn/PuTB3b2/VLo
TLUkfj4Sr4X4Q5y/zZrC11K+CQSBeL7wUuI0OrMxjCDOUMc8MU+VxQCVMxNiNaBh6AruJWYPQUQr
0spgylWNO560JVp3m+pIQsHdpo6ebTVyVazvNhNWGaREVTZCGfqfoCmGPlnHHf0NhOl85ZlYXNez
Hz2bGPDgQ9oGlAEny3rODnX9uXWdKAnAVolnFtwg6JGeA0LsQo+GUO/UU5cNfpk29wjCvt3eOrOl
nUygTRHVV+xNwDbmrGqjVqqjA/jgyY4pCpQtiV+VOOzhdIpPYqknU+gqR8EX8DukT+ZvKopa0B1j
UiBMjJzcZbHe/UoIguNPjwi3yoSXAAgFTvosrSVo5eTwhwXItMC1jpp8J77F6prbOK3s2cX+MRj4
HsCNTszUV0z7CUfgaBRjfwrB4sy0F72LN6Zy33afVNj6jyGgIxF0oOUO/vPl2VPrFgLpsu1PqtoV
h6oaySauzWzf2PF3qH9/Upzsytxs9nhptZKaMMd56iIK8gcZQVXmz+01mkVS/7GCoBjJLZToruiq
aFcAeA2Z9JPouQuOy509nnS9hxLjzwZSgo5ePxRltr1tdGGrI9ylwIiB8wkonpmnD5aZcSjqAUaH
2h3ok1lzN1lTGJrdCB8j+4/2Mc4UWvPo5XLhmLUaGD36k55YrnwNmzV6/6VRnBuYPZomtEJ17PH+
pLyCv9XVt7rKVk7QzGO7GsPstQotNjImYQJyqCnkCv54MkQy5dft5Vg6QSiSU/hVqIpfFbMLpbXD
soMVKaAWvBvc1tyCmOG2kcXZmuJ1dInoqGnP1jyyrK4BWZE4xY2zRT7anVqldfP9tpU5wORjxnCr
ITWAOwGwytmpMVu7hqxULk5Fg4O5TbQeEuM9VD0tdpeht9F5HaPdbZtLG+3c5GxkCanySotKcQIe
rNz0xf6/+/wsqdLDa+XUxsQ1UdDKx+yTbWeYMZBgGvgfAgNQ8Ciza433WhsSdC3glk68QjnV+g9d
rvH5X18zaK0BKBAdMEBNOHPUpp0aVcfScjylNamekIYbvLFW0GeO4LI/xm1JvmW6Hj1rZs7vdFIh
23F7FrGZF94JQAbRBzwhB+FiXt4HCokioyWkPUVmg/vGsfJmmyEik25iy/4Xzgayy7qO/EbKIuT9
Yqn5TgagQo+SjVdIWfq6kzffw46ybaImtj9otH8NofjkdRVtPLDjEw++e/oltvViy8Os2FtarOWu
brPygMS8sVUTKu/HREIRoqVkU9hW58tc/ZUUTnNgKjj1C0ocT+jDq8Dd7KP3qvKhike8Nq2tfUnG
Yp/lXHVJZDjHoi5eQHdu+KJXVLeMYqp7ulp3ADmFgzukTbNDNjPZmlWBqKWL2zsL/to2sfLs1OJB
/TJ2XX0CVlP4Fh+/llnRnxJVae4KrXZH+6BWIMJvzcjyICbNIZA4EH/oq9+E6UiNU968Wj0RhyIa
Wr+2Fe6nSmYfqF0f4xiZNzdOyv6IcOYdF7wdgIC4cQuLdQ+WnfMDrtb+LUmzBvGfMK3tOKK5VUTV
4I/6xFgs0jrb4oj/HZnBPERHxO+pxrZNQVsfDFTNlzJRhu3QivTEyloEVRVlxhaZPXkYa1G5RcnA
3zSY+dEBKUvlarWafB11aWz0DiSGAzN/U5ObB2nyfDMio3fMQ9Vs3aEABlvCmwBOmpkPMRsV+L90
zNwMOUbMLWMHnoTZK+G68HtLFRutrHpIdjfhu20y0AfXjyrXN3YC+SKETWNCK5Thc+YPSl8+jYWl
vlOzyDpvUJD+dpHGT1zI4elQ9jOtg3S68T6ilG9ZgfJ2hYZlzyGO7hVkKDnqIEV055jdH7BHa4GT
WtWhsaSGmhFJT6os2UFCX9zPW0hzOgAQqu6YAezdhJCfgooCC4C7GjdKw+Fa2nxkXiOMUN+Odgja
JNXIuzvcB9JXWxC6utwcIOfc2eOAxKH8LVCBRWKEA1EV91mro9BX6dtOlvSDdalyDRqjetSb3Kss
me1GdJ3vNW5CL6pzkhdcknyXZsiTwjuNTrxVBj9N6+SBW0ax4VBf9WXfasc+LqExZKSa4tpAEQQV
+T4231rIIlK542PrbKBq273ZWvVE6vI+sTNP5GH+kMiuRlKP+b3hl68FGGF+1GmUfYlQbtlJJ4oP
lZr3x07t4pPTV/Y9UvNlDIAYemFRfx3Ac1la5l0yttVGj0r+rUTH+kuheWMum/1oOryBHwtOXZln
kTeEFviMLKGjiBV+r8fhd9ho1S9S26GXqpWEsnQq7ROxI8eDoiIajmSk+pzj8Beawg6o0/RHZEdG
za+7YvSaopM7BAn2ruZdqLq08VO6YbUPnS/6zRaD6uOlzpk7SBX1gtpJUKlwiCGRKwi1ba9k9CEW
Y3SMTPKncqi+S5viPaKY1YZFzgY/IfxrQLcLmsmRcHtSdx4dWeIhA/Q3YUPrVj019yVTrD2kcRxf
GLibKSUmljkxNwT9c19tyjOvN4efZtjxP2odTSh8K/EdtdAfSOzUd8Qci43UdH4flr3YVE3v3AOR
YroAhjRub/QQtESvrm8nquXlelX1bosWixWk6dKjjEZRkBYCjDLRaF3e9pVdUjXu8u5U2S0IwVAq
/SS/zIenAbEVpCZN9G0AqH1poTZtYDKMpDvF6QuNTJ+JHzl7u/1qLY5iAgag6xWV9TnWRAIpC8am
rDs1LrK7nl6tccQveWVoi5zokoD1vAqe2j5scrDOiBMI90JxyJxtW/yDe3RuYuZfdAj71bRTxalt
jmLcf1Iv48N9meLl6R+UFedNDpXAk5PWZndy2vJYtc2D2TwX8tNjQCcWErYwBFjmVSQ7FCRRi3YY
TmilBpAKCb7b6zx5pZcxLL4PtP/UOYrPmzPfRO3HrOsgpnfSRegL82+H6m0sj6EuNkxnK3CQRWNg
jgUbgg6yt7lqoB3rBJx1+XDCmT3k44OjMG+EorrSQtWn+YeZQ1IR1GhoCJqaby9PSQXWJwcBzHiK
flba3rZXJm7B31eh4oWeE5Cw4ZjYs+9TqRUsq8lwQqX+SaNd6zZ25Vk2fRaRDpKx2nnRs+wLEdGx
1fqX28t2fXpQj0DjFsofFnjB5gwjg4BgXad13alT6SurlK+Vlb5rzVofz/UtcGFmDtfVzVqSLu67
U59bf5Wx/iaRM789kukQzjYgMr94WybUNMBV0545yytmKhdtavDuFMkfrWZvUSrzxdj4PVljbli0
NDENYp9PjSGzmkDU2A1R7ao7Zdp4Z3ERecLgXlwjwcGGNSGpOVh3uh0mOCLYi8DDi7dgdkmHTlhx
zRqaU1X25RaWek/JeR30KphgwAo4bDpT8dArlHP0i9R2gV5U06gOVK+zL2NeA7NBE8etKlNuoLmo
u6EQ7eH23C+cx4vfOM3Y2dxDjltlhRDNqWbKJos16bK+OMoqfgKr4LcxX6NAXloB8wNdDvEGCkDq
pT1gDmwB+EhzijjalGlE9pSLzdCbDy0z/dtjm5OKfSwAUP4ouSAoR1Z5drPVnVEovKyak0rfZf+e
kDdLexHjk1rfdQV8yqOSkYNRo4DC/wzaStZ2aWbPjU8H62xmawRkToyOiVNTQFQb0dpPtMy/DJkC
1arC3GsifF8Z7nTdzM/R1KCBqhfqGFeyhUMmbQY23ubElALBDrdUiIijNRUlI9BcDl16VzEtfUSo
CABwbYAuEh6Ua4DbwsPbs6YHvHQ/ISeOSAo6MNfJvZaznAlIAp/qfozdpiKP4GB8H+I11PHSjjq3
M8uADMkESFcAISj4g9qlPmEEwhqx1xbFyn5augoxHFz34HAATcDsPNsRq+wwrNtTF5Po14hMPIQ1
0zW+i6t5m2gCAG4F0hT+NjbubN8QRTpOmFQBad4IYlurfG6Rd7u9V66GMjMye7mGOrbTSE1BTtZu
OM7hmmu39v3ZyYsJuoNsA4MwNRTMxXNWf1JNAVynmCY8GNCexOa66o1O8lxAtdUGo5d0x+9AqWS/
bk/R4joAsIQ+IZymK8FBSwN0NReyDJAguDfG6mi35T0Piy+3zUzb8+LQfozj/8xMM3l2TWRC0WiW
DaDCRMApxE6a1BuGzh2jk65+T+Lvt80tLowGklVw5qAl25wtfKFBQBuYvTLoE8D/LBuB3r8M6MzC
bOnD0lB40yBwhhrBHpgUTzUfm6jyButJt1M3yVfClMV1ArIYLd/Qx0N/7uUENpGRRmhtKANJ0z1q
xn/HHlgkGZLPvpTTQp3ZmZ3LZMBLAielDCwKRjcG7P1GbUbuFUOnucJqyXMu+3wFPbc8ODyTH1cO
2jcuB2eIDE6Kid3R97nLd114jLoVj3zNxOz+THipAiQLE05CXPMYfU0hp3V70y2aAN0UnkO0TFxh
T4zBFFoLgZsgNZ4L8e7wU7LmV1y9ttPqnJmY+TFVLnMCiC4I5EoJ0c4gacGYbv6Jsz9q6t8ezZIp
dMahoRi0WehBmEZ7dmKLEEQyrA6LADrHHi3ZQ5iXSEGoCJOl/k3NjU+XMjE2MBQBpYqoCVHMbOdp
BVGYPoLllZbqJomTTYq8UZOtUfssrdK5mdnVADGyXo0tjIvQP2nZuxr/bdAf/zB3Z0OZXQ4gMh95
rduwARBcQyvfYKDF4W6rRBtTPt82duUZzOZtdrWSSEImlGFADtZGr1+NUfiClpuwWjlCS5cq+Hch
Rw1ln2uKKoXm4AZUwPZNC+OOaNG9Fq+1USwtDogk0USBf+jBnU2cFQFtHSXYA5lTutoIiN9r90k2
4Y8n9dzGbL5qtSdAYRpFkA9+BRS7+g/XwPn3ZwfHGE0dMDR8nySF28gG4CXhNvrKPb206vDQLDoV
laekzOXxFAg7uGkOeaAOdEf0x7qtfC3/XdLN7d21tOhoKgWSDUVFeN2z0TRhkiDAyfIgJM+JcQjl
ymwtjgPqbRMM5uPevByHlveNkzRmHihy17LK7WLEKWz35/YoltwPFF8tsEg72rVMvB4P0WBVZRkQ
WXhxte/kD42DxA1FGS3y9WbN8bwOinEosY0hgAUxMqQvZstTahara5OVATou5J2FDLKXklrzlUEl
u9Tm+t4U4iVE3LapqDFuIs1MN6LvpvQ4+A5Ubo5oR0CJCL0KJZLyDkRB0Hjv356WpeNmggVDR1YC
3G3zK9cSZt8j1Y8rt3jNaOVK842uqcyv2ZjdtyZwz8AngVxboQHhj7VRol1le3sci8t7No7ZbEsH
/Q+5g5upcaojqp3PliZfSqodeYrSng0klJ5mK9nvtXHNrpFcpYL1NuaufgOgqM59wf/FAhKWiJFQ
zafzyxDJMGmp3IHLV+YeF4dY/CrGtazU4jDOjMyGMeS2tMYxLANRVB6yli5HZ0+Tfr29QItW4N1p
OITo9prnQ6ZOEDMXJhaovIt7uZPU8lSENLetLLkscL5Qfp4q4KAkvrxLUuShun4EIs4RpS+Tr2G5
y9GzOfKvMftz29Q0LfN45tzUdK2deUcpUJ6q2cHXG4bXXpy0lc8vzReudqTwwPPjgGrl8vNWgd6b
LAQEsI3YfWTTrYouKxLbT/8wCnT3Yqqg/HpFJmWFPKlMATkHRa9SF6TET8S2f922sbQoaKg1pgAW
ccscblqpYDMiMisD3F55u3XirRLvtMrr1c1tQwtzBhg71n1Kg0237uWcQciqCIlmZUHW/p6aKdRt
Zq0sy5S2m6062KrgAAG3iThsHqc4ZUog4kWywKz+9uEeaGpUjSOvLw5JFUOm4pGvUbstPI8XFmdh
S5YhGMywCbDPBjfTgFyP3Rx6Saaypk2wNH0gLEZ7CDLH17dNnIgcMhVOFrQkB65hWyccJJQrLuTi
cCCRCbDiRL8xZy/T8jyWVh2zgEZvRl6hu26fNq2vlv0/bAbELhSUrZNqxJz4t6t5IcoOm0En3yxT
ok/kreUrXv7ijAGuiu4MALXRqX254SIKeLqMsTYgQJQQb4wflf799p5emq8p4EeBddJnnRcnzZIn
NuhbGNImhgcSYFdRB1/J4CaNK8fUXLjRAHtGignkrQAHa9PeP7vRSNoKWXc1Cxw9aZ6AJ/jB87Ao
PUNDc64b5uQpLMLHhCVbAhp+fUuYsS3hAHlhXJF9K9X8DUIB2cZpJaAcVWoiPpXFWx6Oyb6XNPvL
tJhvHUmdh8ystaMQ0bizJak3RmU0vkVou0f5FOpkTYV+nr4fdhmatnxsJBHULO0fRE8Sv1Z6+gek
8+TOrFRSuhKtV7+VqtMHjxZ256NURH0pef+31cGEqFVj/15LBcCI3Eh/R2Xp7MswUY9GmRPfBm3K
DhWvl1QUAuAeGe0TYgIhUMY6QDlK6wkSS0S/AlyjoZ7tWZYU751WJBtiptyNTDPbohuC7G4v+8Kd
iUOIZhyIREFoZ96Iz2heNE5Gs2Acv6bCayNwEqx1ayxuLZx1VL4nCej51mpSPWMg08V55zuFuKeB
uFW6Mo7FPYUBIE+GGjq6iy73FBg5LI0z2MirZnNSinrllF+PAb0rmF+0mqCR4aqnwjQ5KfQGpzwc
y3dpqJu2Zt/6GLIm1FrxLa6HMjEBA4swVfHBPzW7iI1yECDuz2BqF3YHspZ2+4DKXj4t+P4kbgDQ
LLh15stRlqrkTO0wVZDPdJu4gSfGpebVpdgCsHOMyuFuqJUfIxq/gcLfUa18U9Ls01Hl9CvQtoHU
P4rX88qhggZtJbew8VDqC4Yk3SsCSQWjbPY22thvb/Jrp/3S1szHMYYy1IxEy4JO1ttSbX1THjIJ
Stz62a7th3TtSVhcQWSXQCxHPxhrLzdj39WWjmAEMyzCbRWp94Kan97vGBIyWNiVqFfD67k0oWYQ
17SRzQQXH66j6L3Jq5VJWxzExFKH0gzGMY/YoHpaJG2vpYHcOuaxHj/9PkM4hGqQu0WJGpHH9OSd
PQIRqWlpCAg5QWDgkTFno6ZoT0ms9CtoEVacz6XDC8pC5DDwPKNdbmarB69Yhr6nNEhl2h/yWh+2
tdUMvrCGwo8dXgW399v0vfkJw0sKcktkGJFjmj3XmRhDx+lT7G26y+wNEUjFbW+bWFodHbi6CSMD
J2rOZWF2IA8orRImhgiSShatNh0N+5Vs+fXrgEWCnwlMBuj0EbhfLlLJVD1Dq1AWsIJulPzV4L+A
llFRe4oArbw9okVb6AkFExs2BupQl7aatjZbo40z5LRz8dVEXtMzEG2jlqaFkFRIFeuXRFflyjW0
uFRnVmdXgwPHQw1zLFUbD/vJg/BMrVM9IKzWGk4WLQF0hGKygQaaeXorYmOWNcAvBkb5vRgaN+2f
qfk5ynokHKftBrA8iEAxi/ON1w+2NtaxkwQJ4jgpfKegvr5WGVjYehdGpr+fn1y7Rw0SzCFB/hME
nYB8Vv7tnbAwU7gPAGuduq7BATf9/cyAMpYKqzqeBlXP/bZVvlUje6BRt5L0WBoH6tzgI0Qfrw69
gkszaPyGmBejGMcrbV5I8uX2KBY/D5QEgCoTMsOcPeM2FS2canw+JJln7iedz9sGlh5yRJ9YaU0H
JubKJ4F0UCOpMiQBwGjjPaPkC0rt+baG/+lxDvfdGspfNTGMB1MAu1mUbXG0S2beVyIF5vf2r1kc
7sSXj5Iegu95iFKQkdv9oCcTJ4wvBvEQ958kOvzY3VMAhIZPsOZfnaCxr9HPSrDxmPZqmrHPFH0X
N/c8dXw1pn6lrazg0j5EAA7CeXTRoi4+u8bRbs9EYeV4NsL6OTfqk8OTfdtHb7dnbuF1AuukAj8H
lY6FalQ4jF0L6vOghopFJJQfcRkeHDlAf0r/ftvU4ojASmXATcb7NHf97CYpjDKxk8DivqUACXHq
1xSDFvfBmYnp72eHl09+uFJhkUSvlv5INGQQ0lVGwTUrsyuiHupIibiFiy7bU+1kfFJx4D9b7WwU
05qdjSJvRV02Nr4v0RKuKcOTUUYrTsnSELDqOi5qoPQgFn1pojEAWELci+un2OS1n674IAvPKXjc
kGQBzb2O2G72+UhrcL/qNvJs7Z6ad9T+4iTflOHO0j7vieCSQ25Cg5dwnXBFkjRthzaLAyHJVjjO
RtPYit7L0lQhSkWle+psusrlGDxr0buTxEH8tXTc5NftQ7H29dlaM2dMQC6IrzutVxb3zVq2cE6c
8LGZzn/+tFRnm6muGjS9NNPPV7lf5o6XNapH0nFTsuERZFgQoO2G91G0D5E+vIAsa2WASw/F1CIP
sTPsNgDZZnsBdz5rx45HQZTRR0M8Ve2vgnSvlAG93ybMSzVjV7TqRlPTrRlBLl1de6sW5vj8F8y5
3QZDCble4Bc0pv6klOGLSJzD7WVcuNvAeob60gQOpeD9upzlCLROfV/TKFCc+4E8QEVzdFbO1LIJ
Cz3DyPVNhJGXJmLb5BYDUSzkKbZNfgQTJwk3t0exvFYU0QNCdAX6TzP0jZmgQQCiMVFAcqf4Ti0B
oqFRFXtit+QeGsDRTocCIpSCQjQAOUhLxRztW9YYkUOm1Wtpj8URf4gu0ikCmAeBfVXSWhmMOGjV
J5a/Gfw9KlcCwWvQNwQ5cA/CdUCkiVd9djzKXBHwjIskwH37B0XL33Gke1n73vJuq5o5kKX1i5ah
iz5uw7V2ycV9OfksIJ8C7HweRrV2nGZaZseBLRJv+CaT2Lu9nosTeGZg5gWSepT6GFpxUMl7NbtP
KpQlV3Cxi2OwkcIDYsK4Lq10Sh+iy6+Coyn5pm9VN+dfbw9i2QKqJ9BJQI1g3mwJFemibYhIgijt
Qy/T0FpVMpDf/XdWpl9xdk22qa4VVQ8raJBydWBYOr7WtryQCEL7O2jakChEyXwezzpoJHKsOk+Q
5ObN4CYjvP5UivpOyjjbj5U6PjpKRH2AzNeyetP1M8sJ4JEHnRRCP8Ts8+IU12Xq9DqcdcK7ozm0
RxDcfqW9eIlGfWVDLO65M1OzPRcOwLsWDUwBRAcN2C6uTrSUvWcr0NT5hzVDPQ/M5ii7XUnhQQBW
I2kBr9/qdsWXrN3f/vzSpKGHGbS2EyUWYKmXWyJMsqhyOpkEo7Zj5XCytXuVdR5vzO1/Z4heGtIU
CfEWG4Zq9hJ2+h1pnttiODBnDa6xdJTAqYr+fPQxIO6cXe/hkLZpUZI4CNmupvtxJWGz+HkkT+Aj
ffD4zkKWMWJZLit8vnFO/UvI/+EBRHEVGA6kpZHNn+0slI0qNR2rOOgMNfJBXVO9DJHR36OnRV/Z
WYsPIRo9HPApTiCteS6jGqsmrQYaB2NDWi8sgA0csgwNzmE7oP03VdGQHO8GM/GRohK+kVaRV2WK
+a71nbOSKlg6UUhMwalAtX8CsFxuj6yAXKIa2lFgDvadyhKXobMrXpMhW9zt6IGG3MmUwZm7aXFe
FdA5g4qyUra/7bTcjdJ5B4/evm3XWmkWBzSxl+lQkJqady4HVCoYZm+ncQD6RLHp+Vg9dgYvjj3v
17TPlu7cKcs7KfYBfTUn0RtJJzh6puH9muATbhhgMgZ/Mhpz9KNBpQ91xHVfq/m4EjQsbiDQltPJ
WZvotqfpPntPHJKYXEmHGMCo4qmKHZ/VhtsycFVUld+iEMgswTyrcRwvRBN6j9pAOGqfh+pCOhd8
neAZAm3JlWhOGpd2JSuWI+RGb7gGtvbvfC3mXto4Zzas2aVShbUVUhs2hm6HLl3XMCvXHA9a/0mh
jCmSQbKegqcAKaVr2m5qd72aFRRF4mxv6Z6Vf/n8NYyeSUBaoJqMNoHZQJDkHevRTPOAxWLX8DcU
DV21faXtP7yQUBNB3xSEEZH7m91jEc0I9LHHPICwoBui+Ar4NBrzVxyapWWZSIwmjiEg3ubZFkOL
isjJRB7U41ZSL7EPLWCz+X9pZeY2pUNZF5rW50EPqunaqNF49zMFRUpB/nx+cTRkKwDLRRPelXqR
UPSiyCMFlAMgRq691nHD8ufYDivjWbqakLOYIjnkqK4SFyEwCLXJwWyAxn5QFtX5qdTaH52RrcQd
S3ZgA62zk2rWFcImTQbNGawOmArZIJ7SIu5qTgkygObl9rwtXkTnlma7DYAFUTvqwAJV49tigH6N
Yt/3xHHBR3JIEtM3I2Urpf1FmoZbseRFL9WVg7XkF0wJRhwtFAyvRHkjyPOohEkWWHb7AzI+T2W8
Bnb+yPDOPVyUHNBDD1AUkHGzR1KtjKEYkyIPHG581bn0M5n4PcfwstLDYwNout64IMO+1wDEyQbn
mJfpYWiof3u+FxcW3j2KomgSuM52pJLmTlLnQUl56zeE+7IDu3UDuO8/GDJQSJ+gc/BRZrdVlmdJ
0nW4rfohS78WRhJBdqcDfWTFon9Ir6OUjIZyWIJrMH9FM1lHrdlictVm55xa9g9+4/nnZ1s0D63Q
6Aa8IEI13T6y3TWSuoV0JNAToGlEGgiV63n1q047UxQ0yqGZLf9Y1dExPZIXRw38LX3Tbv5hYdC1
CS8VKIorbIHqRO2gOgAbWvYjWkvQB//IrDWNInVxn0HTD42waMK5knVqusRhPG+KoNUVSASV8tEA
taadpFs9Els9yTaVO7pd5evUp5I8lLH6GJbxvulAs357wFMCb370wF3/AaqDnzqn4xpiMKN1bY4O
GobWGUBkWg+dx9VWtQvbtyyRe0XEwfxSOC8gFl+7sZfWFmU0agG6j1LxvF4HDZUebKi8CGzW7p1R
/c5LM3VHBAubgVt/O4hB/8MCoyBjfaBJAfbRLl27VOlFFqKYEYzkfgL8OMmbTn/entOl1xuqkNCw
RvAxAdUubaBHPGrFgDnV7B3NNmq8pQ5kCv4hazllZEHVhew5HqJLK1bkkJhxPQ9QQNzxNt+B++kk
WbJyJy454eBthG8FrkMbBbRLM0kI9n+E8XmQq98dM/bC6F0BVVNsvXVm7nbqGsRz6b05tzdbIF0T
aUxtG9cV85jxl9K1PbdkYCoIKPAQUFyd7wBQp1o2N7LJSzgk0Z3xdHvxFz8P/AaoJeCB4OW8nC+o
wQkEM3YGr713TVK7FUQb/isT85Q4cu0yi2wgfIu4zQ/jwNmJxlG/YmUxuwpfDa11KADgKpxlV3HX
TNRswFkZSW59H8Mh2ZOE5J6hi34/ZGG2E3msHnjLQkBwEn1bdCNbwxItXZVIm6N0i7Yt3JSzHxEJ
3rHWFPC1iPQAunnL5LAv2Bqf7tKqwZ+D6DJQ5ihIzXadJeNElfnUAReG3oh8QL+WlVizMP39LKYc
o6aAEC8swPu1GaR3t5/fFKBsRNPb1A+vK7PvGyHoR62SsEDaD8zvhpW4Z+mdQEF76lNGjf6KIIhp
pUgbqBUEQr+309Y1LbCUA+mClykm905KPUNdGdHSNXpucnbBRXD0k9IB2LeNILoEaZ+8PlBU8TSx
vz11i/7nuaXZJpN6C6hd3iI4Tax9UWf7AtowXZ5uu8Q49mZZuMyKjnYDZTjSfisKsPPZ5GsXpiuJ
h8U9AgcYbjSeRHgGl3vEiiwRlZAUBDSreXFYfwQSfWWsSybQSoHyENxO/DczYXBillUOCCdav+Kv
dpiHd7Yl1hR4lx4NMAFMTht69tG9dTkQUQIzM9oyCwZz8OPoRU+RfX0ojfvWgLQEeb69ftPX5j4M
3DXkoijwLFdKbJEio2bIgWjTzCJ3K+Hsc+YcoFbxEGXancPEWni+VJdFMuP/LM4Om0Ma1M9ToNvG
tHkQVR6DMLM+jtA/cgcQ5w082hIBprNaRC4YkblrQV/n9qAXF/LsJ0wX59l9QqH9KhPwzwUNqHM1
P85Xgtzl78MPhiAwKmtzlK0hNDt0VI53LHqm7Lcka0ycSzc7+lT+18DMsTDarIVIPFYtyccQ8N3i
0Cnst6avsTosXSPoOgQ8EORsoKCaxVpsQHUoJsDpRejxg0x896zmIwRS2E8dhCy3F2VxTADiQFwB
R/gqM2AXsdWhjTALkDp6AGfb10TPfUsr/tw2s7jhz8xMx+9s7bPBHnOzwdQZZujGEfUiBc13Edlk
GaTw1sLztUHNPBrILpHB0DGoylT9uI3dKgZNs/nj9phuWwGz9uWYOtywOSuxn4m4s6OtUj+W1ucx
jthv/7M6oHG4NIFWnP9vwqr3tN81f+haRm3x3juzMNvTUGSuIXqFhWFadz/E6vccMMc6N9BXFj5a
Uf+loWtt/MvbG/0LgBZMQu7TvJ7tBTMGE07qDFlQg54q3mXlNjbd5h9A46iiAcwNiC24Heb+Eeos
PbE5cOkOecue7PLb7cVfHAS6L5AjhNYDGA4vBxE2Rvf/SPuyJkdxputfRAT7cgvYrr1drq27bxRV
vYhFEptAwK//Dj3vN2NjwkT1ExMzNxVDWlsqlZnnnKBIyvyxK03kbcFASHXnqm8BvqnFyrtpzdZs
jXoB7kx3aODYrMjsr8BxrpxNNa7UfRaP6NGIZvdslfhoPeUYkUeCDGrmfSxr+64b/WuISd52UJUM
/2IKkVhH7wdaWFAmPp1C7sty0CHs+JhAcWICswxR7WlI6f7NveBAm2MCY4IScrbfwG8vXbPi7NHv
r430ikWXh7HoBoAsmYCLFnbDdC0dbWcvdwExSfB8qoN3XTtY5Y8ue71sYnEDeHiD4R8TnMmzpSFl
2bQMLLyPkkejc52BYphfAXJ/2cri/RlMrQLAQUw17tOBFNRiHZ3WQ3L6ixf6ptCcH5dNLA4EXGpI
IgK1ijTKqQmNpEGaexl7zIeocCI6hi5Km2vv5QWfhswvqA90RFeoDc8Ggv59MAYj1n002uoaozXD
Qco6rJRzaHr/3hPa65CNa9XuhffGidVp7Ef7oEDjmetR9LyjZ+kBYLgbOI/IdtqnRoy/zV5718p2
WyRrsIWF7QddDzQkuoh6kL+ZDVaUjuogup4/+v5tXeZhQ29dtLpdXrdFI9MzCs27KNnOiZ8oep0d
7uNhXVm7cXzQgoc03V02sbD78GqfeuCx+/Bem+3xUrZMlBCleGTgdY4gLfe/fX52Sn0hytwk+PyY
gh3rpvI+72RsqPyiLxSNzWjbnDkz2SUDEzb6pyXAZUMkVgKBpdk5/vwsfmrLRmvAB549Ur5h2QtY
N1ZWeOFk2uhlx3Mc3UJIJc+2EcDwxAwyNLfgnY6nKwW/TnI1gAa8r9b4BBZNoZd/SmW5KLPOVjrl
fVmZUAR89OwkrASNG/O33lPIaaxJ6yw5AjTS4FwgtEWD4SwOJHlW6yJpU7RwACjP3CtQu0c51AtD
8BFvzCyFYFTzenmjLR0VnGwMDbWn8+rTyKwOOXR0qJkZg5i4eaua+kVBNeKymaUN4YBCCilsSOed
XQmGWZS+nWZo2q4e6fhgff64TOzTQJRPewFpx1Nn1o0gfhet2T+a9db/lq4VLZaeoyffn10E3FeV
V2no+9ec69xxtqX90EOcsvZDg990wTOtv448jaw1DteFIAcwGGTR0eKJNPQ8X8FFUAKrZimgFVno
qB/MuuXaNZQvSroStC3sPVSwkPGZMpET0c/pDHq8s4ROqQLNyKPW3g5ZHpbjd7OGDPebXqypVCzs
OlhDkws8NKKpOb7H4iwdOs3qHnmQ3GuZu2+E85LKbvPpXYc9jbZjvE0nQojZsvWVMzpaJzs46Q4y
KK/BX+CUTgzMfEMQSHOouhbQ9ALaelt7jC8PYGGeTr4/uwYawKaRDMb3ff5BIQmhQxLs52UTCwt/
YmL6CUdxQEagd+eNahrCs67SuGQSrubB1dkGCsSl0FeGtLClT+zN4g6otSbKcfsODx0vHExk/hCp
4xdsc7mv/RVj0/zMElfo4wNMFjEHcE/z1EQatIqB8q97zOonZ2d0z5+fu+PPzw5N2+o24R4+P7CQ
57tMxgEY5J2oSXbV56kf0UKM+iwixAlUPH+G0sDhjV8V3aMFXSzJ42p8peZa4WPhrvOnPjoENSDf
O2umg0AjUnK12T4SN+4KUAHZkOHwCSRK1OfjJx+PEDSP4mo9r9Bqfp6ZeknbxwTqRKn9Y1y515ZW
/uj785UvhQZpF8raR7lvjDj/tGYYmiyPPz9beWWVEKaQ+PkW2kSy27G/aaqVEG1hLQDdQW+caYC4
H5N0ejCbptclhLLlI3gqcLcw66oYH/haf9oCR5kPMyg7+GjrwVU/c2FDzrhhcFM++nYH4Gsfkuqr
IB/QK1XsJa/D1+QKiVZvn/zS/CiBQrkROfTq8jk6rw9MtTwcU6C9setARXE61q6qfGn2br73hura
l7cm3Sp6l0LJTqRXeiG2Tf3VQVyS3ZXekxF8usVioohFzQW9bY43iQOcmi98JfquMfmeePvWSsMu
sT4b/8wsTF74yMtCzDAhI7LXewYNkjGSa6Hj2XaffX8WOo5lQWwx4PsQkwbxiRYaxcqBPduOpxbM
Wfqw9wvJpKXzPYRIksBExiUJQUcdowMsvrwbzi69maXZ2WoGq+utFKsBZuVNYbrQ4isiZqqVJVke
EFpRPFAdTMWg0yVBo1fldK7F922zrbpH6lxlJGTuSmS6aAWRKRoNcbbOyPX0lstcox7bZ24amsV7
3R8K/Wc7HC7P2eL6u1MkhTAexYRZpAPCVCVzHrD9+FXLom4tRbH4eby10F8IkpgzIiWb0KYZvRJz
RZ8y8YAFXFmMpTVHgwoSrGihMs64f3VbGXVApNgnwU75m6HZ6PXKBrb+PApPogH8LmDsPAC4jKkx
bBbqiKHpWgjwij06McxbXytICGILG8KrkLcqemOqf0sRtlK9+IF6yKAVNezqbyiSxsxxr1NV3LX6
u8uqUPfaX2XfqjBIGHLBNzlPt9uRjQ+9Jb43Ev9j+hiY5Ao8dCo29ZxFY69xiNGDbRSJVxKx1EtA
p6RE6DnZu525GkTntXSjaA0VM0QzYckBFW/QbhL5QWJFDH0hKfs6DskYi8z8SYeBRwRSr6FPQTkt
b9Os+CHHWt/yQWPhaHl0Q8snE/zUUZvYoA+qA8isKfPNL4YftsntqyD3kgeNJWzTFB17azLB763G
aK+yWu7yfbZHhvJKBvRu5HfUrmM/14F9vu1yekC/or/zFNqmRW0wcFH12mak9GsFuu1Qlr0f8h/I
N6Oj8MZiO8+8HmyQpFnbLAFbNcrzg/2jzUW55QkIhPVG9ZveGkTkCBESsqEUTxxNizUvgygciHAg
mRAXlRa55o8siMCFhDS3JcKxt8Cx3edFWDWFcQXVZ6tFIdD6XWp1/YWitTAGF5z9Vau1d0Q2JOJe
bm/sRjciTsdsF1j8J6TbCJJQxNzIGtV2qJbRnan3RmSTro5EV2pbMhY/urb345EWwaZKs+YGXNjQ
GHOrKqxtR8Wl7yahLvT0HkSmaqMKW4AkuQYrVtdUz5LVECLwG2839nYf51qX3KUdYl1D5l+RJcnD
cUI85RkrtrIjSWR2WbsdSce+ojfW2AD+iUbbBlu2LavvDAwmoRhEFhuVHO4s1XsbTooPA1x4UTt4
3wSjDabQB2kXNMA3mQVtZE+26JFizhMWDndqQ+mNEo6IKmD+rrzAexycRkSsRKNJZRd61DlD8URy
j+76PHjBsc23NpdFRDLTCGkr7NhXqrkZVUr2uiT+tkkG+1bYin6zlONtpBj7uBKGIaPaCcZYB5/R
ewt9u83QTRu8zW1Ikgg31BnzQ7w8s01Lh+IGOlredcMJwxw0aEOsfOipVZxGYHS070jG/ZD0dR8m
iB3DtGyxdCovw0JrKYT6vG6TZpVwwrquut8kSLt77loqheyVZ25yRYqN0egKBWPICm63nUI/vpGP
JEYPVPJFwyJu0rxOYl+DaESe+kmUj0UGVUDN2zaah7NqoEuWea6IGsKTrV101hUjox9JG6J1Rp1X
X1liQPLQABV8q8tmZ4IB9tZo+nrjZr7DAGsDMVmNJ1BUFFDdwzxA5s0d2aZLeglpNAbrKWuvExM6
h7qWQlywJXQjaWFd90EtIq0rDXDCcjTRUMsO8y4D2Id2L6IvyyjtrFePOb8Gwawd1613kNCnYd27
b7k0jV0PFfUo9dLfnk2bWIJoNlIORqS1wxdRQ/LK1mi6QVu3/ZB4OMi2oCpGToBF1RhkGwMdeSF6
ov3dUGh+DBh+dc8g/XddB9kQo0cVh9Ho+cbsiLEBYRtQoYSlN6IQOCYeON1rSsfNwJHubSscXwG+
dyQ3IXLu8vRdaQ66rnOvAOs7JCBywDO3vl6LK5Ow7pq34zcEjiLKALON9W5MYq2vcyxqTWOUJIsN
oNzeVWcyd1tlZrJyPU2xwNnNAaQTtATA5+vrs+tVQLytHrNe7JvypyVlxDuxIeMHhf9E78rlq3zx
KjyyNd3FR6GiJym8qKfEHqwqZqvjjRylwxrv29KFDiKXfwc0uwoTzSZwNzDSOG8ee2q8b5cHsfb9
KSw6GoQujVTvUnyfo5SNsx/0z/+bgVn05ibQgDQVViQpcXOGZRtf/v5S3HY8QbOA3bFzG/4EA+hx
8XWHwond+rlxVh4+y2uNmA10Wx7owmdhO8RcTKDnDLFXSQSHrfWgX10ZyKIJsLJg06JQcQajhu6f
X3pBh+1EHkb+WFrfavOzHepTXHVkYjZXvdQHLe9gIpkAf3/Bpf7n+2hRBPgOXIhnWdBiTFoceyDF
3DxUpAztQOKBs1YRW9yzgFDjAYiuqrOuYlnhWvIAmd3D82/K/hrNTiuPgT+4tjM/cmRi5kealgIV
0aZib1q5Gzc1kGB+Y9thbco2TlQHTtxBvCD4ySI5lgocmT2/cgbVxGZWQz9zyPxwNJLvXi6CcHTK
LrL1MovF6A/RmBplNFR9ummH0d14gFpGvU+G2FM2wDrQwAmJ4a2V2tYmbZY+6O3EThllYo/rLFTN
l7ZZKSUt7t9J+RFwSGSL5u2+XpezPoeO7T5z3iVuWRcCv+ZaUXx5FP8amTf8dpU+NrjH+X40cgNN
xWAZo4iZL7uUZSNoIJ1gFjiIM5cl6hY5jiIRe4IevS+6XHvQLl5SgFT8/+/PjmFGiMzKBs8byMtS
sev9LYlVe2P8jWs/MjPzWbpFVNFSDKPlHyS7c4Lfl6fpHJM1Hff/DPizTIPIC1UBWMz3OSluU07i
3B6hc5odIIcbOz3bAFF5kxPdi8wRsnGu3AR2sbn8I5Z33b9zOS8oeVYrW1IS5Gsq0MAAMUFelLPW
zLS4IZBFREIXDSWoX51ekoRCOWpwhdg7JN3aJgstsK7/xTiOTMzuYZvlUIDtarHX0zScpJaIdwMf
9z9ame1sL0s6WXYYSKCqqBY8AoXMjvbby2NZm67Z/jbp4BAzKTFdY4xkyiqCdvHKP5qr2cYOxlo2
BL3Ie9G/5QFCcvsmKJ7zNVWqFTNzaJrwwQKgPAwjR/jYF2CNpllomx+ronwr8zVnbUTDv1YpG+Op
LYLVSO+qUftxeUkWj8l/UzYXHU2JaztNibHURrnpcqTQ6jTmmb/S67VsZuIdBNXEFMacHhQOM9xU
jdgbxf2IThhmPhvp4+WhLC/Lfzam2TyKWN1cSQssLWLfmW6YyXtN8yIQQ25stfaYWF6X/yzNjn0K
nfdySDAaMn7LdO1Ngj585UCumZgGezQY6gU1wP0wUQyjCrW6PMjCW4ldp+NwFstMYIX/W5TZcRTG
EDDbhY2Key+03lue2vT2t0TcdakdBeAzsdRKSWT65CWTsxOqoSmmUha8GVKttzxoYwc5Cb3040Dj
L8SlIAkzyPXlfbG89yaOMJBMI7k6y0YP7ViaDcWt6hLQuG7Tbsd+/W8WZkEhuuvTZjDgPRu+6X8m
9VaugW+W9jYIpdG8AvEbaGbO5o2Inha5CU+QGztSMMjJPARiQ9ka7nLZDlpyAGkKgN+f3QNloGjg
Ch8jaWTYtjwCsCgshrsy3V+esqX9DaqDfw3N9l5la7J1ShdXgX4HuuBIDPQvgrVjC7Mp6wcX6d0C
FgLnpocEnvsXLu3o+/NyCpkY7IWJ70vvh26+WdVtvYa6WTotxyZmO9dMDV5m3IOfgSAv70KzCu4a
XJyt9g0lhKhqf/7FooA/ByApFI/RwHrqdEaUGDuvJfCg3ZvTukgffb9sYCnAxTsA2HFAX4BlnW2v
oJNaygNe7IVRh4Wz65L3pMvjNvgQxVpstjh5Fhipwd2FuuBcKFwpAxVqBy9z07vNmthJQ+2d7qx3
0/ybrXxkaNrqR67aSjO0+Jgw5NchAs1+3FyetMWBQKhtqq5AG3jeTmwmDpJ3hcv3hlXExKLI8u6F
+EBhItLUlZa8Xja3eDLdSYtsEp1GW+7pcEzHz41CBCjeWWFJX7w1yZ3FPXD0/dkmy5HQTSFBgcA8
hdxGhFizD7Z59aXMV+Zt+qHzuwZ05P8OZLbZ7FZZLHUwkCIdIApxAOokLJIVPNqakZkfM1M/gFgN
jNRD/TIpU7PBiQxj7eU5OauzsaAVFnwnuMTOKIWICRnUyuJiz4ZsmyfXqvipj3xbeYAXBjxqHLEZ
crLiQRcvgyOjs5VK3Kyuzana5gb7ZODxQOPSErFjNfHlLbc4iUAeocEHgj/47+mWq4OgI920w6Xx
4DTIyO7SduWQLo4Fzfgo4AYgJZlfbL0tC1nqBt8LoKVJcFdXEuKuX3z/+fJQFk/PkZ3ZfgjcDCFn
MfA9kvFv+Rp59/LX0d8DcRcczXmjuU4H0vq0xdcr4663h2fNH1ZQrItrMUGZ/8/EbNFV6o1GBdA0
6tBm8uTIO/T2XZ6iNQuzc6l3A7r6SljI6SN39l1755OVfOayCYwCEhHoIZ/3drcesNaF1vF9F3zo
GZS9dql8uzyK5aX4z8T09yOvzxQviGYovlcGisfvZbeSNVs68YCogIsbRMOgMJ7FlFqiM9cHIno/
SP3abVQIvjKUJF8H53ehXpLqwWnXCKiWzsixydkxRH+AJjMTwXlKq7tO5lDyKOPeN27qPnu5PHtL
C4RoFugSnEdACWbBGS0M2XneiOAMxeGhercaC0Ws+LKRpSVCD5wO8gx0qp7xDPhWMwACiCn0oYun
l+419QF+/QsbaHmC4NIExZlHNC5t25yRiu3z0Bx3zqf5n5FJsyGtMbEkgGttnmCSvDPx2kz43gme
nfaLuXLYl2ZoSl2BuwJ9w2fkIh2YGLpW4Jw0aH+chMn+YnaOvz9zJlpfsoxReEOHbX0RumuVtvnv
N5DlR5w6scS4FjoeZ4cEUaTRJK6S9wk6Jjz/o+iSzeX1nZ+JuYXZmbCyXvlG2cv7XF3p5YMbvNR3
ubO7bOQPt/Hx9Q4rE1kaVsKbAGNzOpReC4YAZW55Xynji1nS7UDos2GJHcvfOX0Cke6eBVMJwLjR
tFfH+taNbRK2PF+58c8yt9MPQaMi6jQAfwD6NZ3bY6+Wog2j9/z2nlTBI9eDdylIi0o6emzaPNuB
9e26t+0rntGdV+kfVpInwAu77UoqZ+78/vwMvNRBo4/fAxd++jP8JqhQP8XPMED2g5bHXdfYSSwH
9dKX6Nexc93e+A5PQmv06YrX+JNVO10MEBqC0wOwa7BqnMG6qUUY2t7b+n4EDdeOdC2/8RpxX08l
Gi8lO83VXkta+Pfl0NyQzPleW90vm9Y/jb59ATsBumED8qT7wLIQk+sPxJD1tkbz3YYM6sBKw4yZ
oUSUyjGuU+06cUZA0tC/5I03VjA+4DoDcSKJWZui4NOLXetCOYz0MrSH4LYaiwKNE94v8LvdOR30
wkGVlEU+Tbdj6exSj+/A+Jyi6QII4Qz9PiauCr19gpRWEmke+6BQp1qZsvNjiGAEkRV4GSZkyBwM
ELRktPyR1ffNK6c3Fl1JGs0+j73oobQK9wR0iAd+PP10N+SkAnzLS8UhMV/ouHWT58vHb/H7gNAg
RTThg+fQ2rSvUyPzDX4YUdExWyMsVsKRJQMuavWTI4dMrTe77cDMxeqBcn4AWo58LYqVV/X5533c
pJOUJV6Jk9Do6fyMuig9v9ergynsyGzQx7R2k86eoFgBWABdjw+mWJzx+S0n7N6QRmFUB6iHJeCn
Dm7BEKvzO5Fdq3TlRbU4mols28bLDUjnWdLDQtNBWeiyPjDjrhyw39cqKksGUIQG6GzCypwBtc1E
Dk0yOtUhGfKYg6EpaVaGMEWwRx7kz3RN2Q08ZiZa6vmGaqUmRp2P1SEGU3AQxG0buSEk5D+7bUFt
ZQIdCSzwJLI0i6O57qUNVUF5sLkeE/QrNZ8Mbv4Zx5GF2WOm95mNCxAWWCsileogHFy5+WbX6z8W
HMCYwZqFCMqc1urovgm45+RFoJeHKgdh4SalIHC7kZ+UjJusAJOHtgDgr/DI1GdhCB0atxxxzA+N
nGjbQuGQ7afXAkZwb075WSz8bC28JEv6gPrVwUpfRLFvrj/9eSTkwDCJEAF+1p19XiPFCGLklB8G
su+zSHzeQSHOnEIobCjkmOYpphIdUV7ACDvIpIqJY4VSu7o8goWFNkFijmAQ6WusxOxGN5x0dAfp
skNrb0vt3q1vgjxma6i0BSv4+RPx8kQO5ASz8IW4BroRVScOWpjXv37lwY8157FoAewBuOWgAHOG
R4IMelHpZY+VsG5K/z1Jnwuuh7Jdma4Fh2tBFRAQayA6cS3NzkWOnvfekbjyNCe/y5QTa8qOKxls
oQ6Q9eiW/Xp5eRZ84om92cSxpEKzbAZ7gBVvXFtudH3FW01fmPlEpGL/tG0jfQVI5OlJ7/Rs7PPe
EwdSbX1ITdh+WNkr3mRpFGj8QZMUuLXQkzV7DlggQrP9si0O5nelovrl83M0JRPAxIjaCLbY6Qjw
Zk2EIEZxaIfvpvlr/GQNfvJSExk7xHsBTYK/ml3jBvNAmOub4uA9WRLcvLcpWwmrl9ZgcrSAQCNg
Qifk6Qggvjv2jV0hkMqAuU7TKHCgvAug6OWJWjojR2as2URVuesYNQjPDwXf2GKvZU+2ERorT5XF
tfagzgiwMN7Fc7wEcgulD2SGOFTBL/7UZn9xIEA+iwfZ5BBxB55OVc06b6x8Hds1QLyjGEDwbGWa
5uyB/yw4cro+CrA2OlVmh043K81vMkMcfAj3omvf8UlMy19Zlm04dIsSpYeq1MOy/yRj4B/DjomH
HtrxQOEwTyP6LBF1Mzr8UI6/rODFqF7N4fflPTDdSPPjDjAYgl7kdUEDPvP3dpK2lCvE1C4kmYzC
+u7RfDc64qdfmSEoZFd2w9LOns7lJMSE19scLGjLDIketHQfOtsNrbIItQqKS8HfWAGRqAcqUQ+P
01loWqBLhg0VrFTdne/tuj421zKXS2dnqldNFExgRp2HjgA8aplX4QZr+a1D5CatODrkHxq1Rn+x
sEB4VwO+jVocQgp79qhSpi3QqzckB8n7r50wYgSaoU610AWIu1fe26f3A3IbBuicgTVA5D0zF1TS
AqGQYAfQpOrYb9lLCQjSgH918nzZ1IJncABJB3spXo2Tczg9unnPEX53DkIN780NO/PzngEq8WBp
h/wBYoz5JiDDSGqJZTmw57SNAFu4/OsXdjKYDXHlexMR9dnBEXaiEb0qioNEmoDEjhcPq5ppkwOe
HU6UQCwcFwTG50yVtBix+DXi+sz9oF7E+2zng+kn77ZS37HhyvVeg+ajEA9klVp2YX+fmJ7+fhTw
166HNLNFykOvqXvpKshoWncFJ9cWWbsh5smsyc1NlR7wcKB0es4VCfV3kP96eFxYQLHQDKC3e7u7
z8pvvA02rv/uBs9WWsbElVG7do6n++FsiqEVA+ErIPrgAk/HyYDeMmrXLw+l/VPWt4F1B1zKxht2
pLqiag31PU8g/jNUPAyw5SEuAizwqbm6CvqS9govtXHv2XVU+n2oD2VEcw6K4F8uvbKrTeMNIdrv
QLe7D6xNEXy7vHP/1NBmY0YWE7fKRIcIqvrZj0jLCugsU9UHiBV+MQiOxuiymCTp1qTWs8XNbdtY
XyutePTBAsktfdNpzRY1rT0fJA+lELGRcsBdrOL98k87c3Z45SO982c1IOk8V1qjyHMnI47Vk4Im
oBWEg7GFmpud7HS61kFz5n1gakJBo10fDTQg6TpdCasHWXhdt+WTxXm0K+lainZpKHim+aB6h6wb
/Nzp991BG8wETGZPlhEW5hD3oo6bH031nhQflydtaSQBZA0As0SsgEGdWmJ5Jq1e2PWTC+zjBmip
T38e2iDQVMN8Td36s4H0qVWxsk6ap9RhgAJVkVH7K3m3s0OIRy0SuVh5eAKg/WdBiCPMwRhrt3ty
rN+5eEr7HTCpSjsQxw2FvXLDLUwXeqYwHgR0Exf/tHBHns1sNVVbblE/ifpK02+M/aenC2Lulu1P
7H+eO+9ia3hOOpsl9VNt/aYbS/z+/OeBDgal1CSXijzu6a8flXD93DXrp8CMf8i1wGlpbo6/Ppub
suVu66VW/VTxd2iAr+Q/z67MSRn16LfPYnU7k7Szffz279lw0L6r9vXzc4MsG3yajWLEGepYaxTr
8OSsnpj4JgXQuIa9chbONyoiVySHp8Z/5Lrn7rtwylEzUixuEtz3PcJ/907ZPy3vdhivtObT7zNE
e7j5QXoPMAaSSbNjodm4e/0iq58UeDBB6hxxsXW8F6KtlLDPVx120EYwdWAhuTR/A+hGGhQdbesn
I90UQEavnO61z09/Pzpwva6zRjB8vm0g/fjC0qvLy37uafHz3T/laVQ1zkq7pY0OWErwfV36cV/Q
L1XFIzBtRDpQjLm11jlyvottkPZ7YFRB2gd31WxVWNCALGTs1ROYqkJD/aLeq6s+V+9FLGJbWBE8
YQI8lNDkcTplaqQ5wuOsf1JAtTtFHZtvl+dsYU0sqF+D2hcPJBAizkIAShqWuGmrsJHDJkFZ9vPf
h+iy+8/za2I7OR0Apq4afD13nuS2CcrQGNcE1SY/dxLDQEgFYcJ02gGtPJOVAls0G1Apc56C/LuT
PaV8a+nb4vryLC0sNc4eDjpyCzqEomfBYeuQASFUaj81B8sC7SnahpM12oqFlTixMb0Bjk5HJz2J
3QYbaWrGqXpF99jKS2XBaUEkAnSWU1EOt8ZsFHaB/uDUgIUyibn1gItly8QvfbjW7E2uf1LLY9q6
eDWi2o+03oKont52BROQP3jyR/0q12PQKmqS7i4vDMozC/OG9mrUI3CZYwPMn3dV3Y5EEdd6Sjvv
1UxacT+qRFz1qQ34HXBLB5LJ4gvJUMA1iWdBZ3IAoE0B1R0yTUOdxCAuyAd64fnbrAOhbSXlhxnk
YDnXmAmVGNCNbRpDinfAANOXhBENcHoCUu8QrBB+GtrK+uHawMX2vLKuq1x4aRgEfRZntVZuVCu0
XVC7/SHp2/6gDYH7jgYSFxhd5mlbaZRGqOv0d1kl26kNCnDvDuS6lZZHqIzUUUfRMjgGPYQ9SPaR
aXmyLaVbh4Gds61lJNWvvDdAzFwPya3wJZK0tZl+T0RSAww+DCZ2qoRHZNTejmBtHqMqQQGcS0Cr
Ei/9irY6IDw1WjwZvnplqini0RvzNx54BQrVRrd1GFgkSg5Kg84g41XKcj30WwN6PkTDZSfzlzwD
Y0UzaPrGarWPcbDRV9vJEZBwj/r8tzb0aH1wu3Rj56X7UA7GC1F6/lKXpXZllOBs8J3WY4B+jBMZ
txsn1qYNM6N6a3MZfFWo+DUbn2f6zijbdyDY34xA9ECjDmAUCTDpoYBMbVSDBONbVhZeHXqFM1bg
+uAvQ1ngYWVqAbkeLKuJuJnZey8FRicECzNnsRCW/2i3oLqRWsIjSmU3hsMwVpCGB2tHqne/ypqC
rqZsvosRmb0wsTRqhLaeoOrCOv9Vley1b/w3cwRTSNgPXH+UHhgSWAa1FyjrATs/Cr8MeUf7IHQD
KNRFraaJn64/OCGjhEZdQ8QhRZbpyg7q5yFNvjtG/0gFVGNi1fSbtNF/SUPVkJhz+y9BMyooefmg
rLxvtKLdqVr8Zsr2yLaSBjCrTec8uylURiJSenkC0gtLkZB2fuNHfj+kT8ocvgroZ+FG0dweSR11
yOv0u1GBlSKTJegJMvFVGeWPPqm0sMoTOxI5II7KgSILsVMP/QwJGChKt74OtNa1Nmlaig0rs4SD
KYD4twDYpFVYWtWL7VKrDPWUdBvXBZ9mMfHqdo4sY8PNy99l3pfXec5f2ACCT70AW4go6FvbaNar
K8ziehian5UrIc/jllTclGzQolY631tqjR74SqzGv+LpaPwMSjC6mPVgZm+6zNPIVaChsJXSrk3S
ZRGjeNqioPVap2D52mmVN7Q3Q5K39heiGyAEaeoxrIBuiXti5VEPxZvYY+lvF/QWsddkrdwUE52E
I9sCvVF9B1IY4ZihqfS7bLB0gWYPu6qumwFS0F7rGJGbAZoHpakhblhh33kGy690Ch0WZMFkrA/5
o5lUkJy3+4+UW9XOZWDdUMR2oqSwHLVtmtqxo2bwf1qj1vA7ldf3eVHze6HgeLAX6heT87sh0x6Z
V5TabuxKNGc3tt6FHUmfSc++GX4GT1OBXsWJgd4pmpsaklxoQ6mh4tOKvDNCrbReu64zECJ5tLov
LV1ZUR7k6kXonKpr6Wj0SjklfRoSb9Di2oCIV184AoQR1Nr5I6HQy+Ei3WQasAg7bMsvea3vJAH+
sTXzr56uhhC3ax27ylVR45VFZCVQcAtJTrIHcI3YX+qe5LHCz6g2g6NuB1r1YZfqV1ar36QJth7r
XMi+i773f5i4J7cg99J/kHrbsm1Xk3yjE4DGmrSnX6CNYBLwkbg0FFL3H2rwWgEkXzj1m19bwzMq
ph9tZui3XHZ7wbAoEHIcvlZOAZppI22SKKu40WxGBUUeRkz3jjo+2zJH799bWZOd1fn8Rdf6l1Fk
34ysK699s3LuwINh3YEukG1xeLWoczoSQh1QhpmmpzFSuwTEOQLal7k33Gk50cSt5XbgjWJ8/Cgd
PdN2BuOcPAWSDyGHUlFYgW57eLclJNNy1Sso4EDUkiW2G6OaasetW1WgjZXOqEfMhYqMUjakZHz2
o6ssFTENgq5UeENwXTt5KX9BHLN348zRGhB8af+PtDNbjlTXtvYTESGQaHQLZOM+7Uzb5boh7CoX
CCEQrYCn/we1/zinnM5whve5WbEu1koZ9ZpzjG8qasddbYxcj+WchJ1DcPY4Hrxr3Xhfz0KDC9Ri
AKaXaiqC2FODCLUzq6t0bq5bk3VhNxR5WNjFGw8QpMp0dtf5sxO3Q0NXrpsFj8T0NRiqAwtb4HRf
cFb8mZgQJOqqqo8DZ2pAFBpwvQvLnmi9oWki7A0KxvgynguY0DfTVCrM1iytQmnz3I5wVYZjt/cJ
vfYDBOhol4wxpDTb3LeiubAuJWxdoUjxlxGqMKcKQzeVRZ2VyJwgEn2Q39BRqrDoi412Exj0MSbd
gL8Hh3K/z9uZ7JwmLSMVeFidsKjP5ap07WINFr2zcoWE0Is1UNejjn0eIZg4hW4xDyHNxvzaYTLd
FOMMcEBn/kzouAhHqo4CJO123kT7DepvEixFalaUmaFHlyfmpS5ssSZ2voNkJ1mBRdC9YKMzL4Wc
phh7cHVZBVn7EGhVYTPwWR0lvpG3TjHNP0RWVPTG6m3zs1cM3tamoZEo7SrKOjt5aRr1y249d+0J
F+AnKZyINGaKzJyTSw/U+A33+9+Mdg/E2E+OZjU0MFawD3RO10GfeU0kRuT9KdIo4dTY1UU5u5e6
H9ww0VkVpS4RIDdx53qC/yBMvbK9ULj04HIUVCspGv+AA6u+NVT2l66csW04WBS9U/k56FCUbIxk
/SZxpLniHBiaIBsDoIMAYg7ha6tvvMRmL6ig9tw5QfZkurwK3TGor4rUAd4NRXLXqO5uX2i/xjIZ
ifR3wVyj2J4FpF2YgsX0u+2IH+NvxandtgW+IiG/QXmUZTxocmDd2I5byxtkdzcwO/vVAk0UDrS5
bLiDaoZKXEP9zpF7rfksNzabQamaq+YahZUe5EJSL3u7CD23eUmDbqfzutpaHPhIR2YbXMoCdwR+
aASIK9k0bT9cSM9isW2N3kUxlSAQEQuwHjI4w1pUAV019ryItHAu0wnsSae09WXvqtt0pukqYVmz
Gi17wP/Rxjx9bVof3m9e2KsksCICwlAsPBoLrWFs4sGM7MD4h072m9FmbftpeQEJT6Qk37A8iOvE
/Z2CBRXOMulClxZ+6DdChn6uEIITWchzgw/xdBchfoaepkUVMRt3Y22y96bJi/WoZYucTftMZQ1k
puO9zJMrLmXn3hnqZLEf6D+qKoPbPCX973bS5FoESX+YgyTBhldW965l8scy7SpAtci0TbVn+Gpi
Bclv0j6vQ0vx9Iqg89dFMHko7WQqHjtN73YhrSzctCQK8qy4mVRIAhxobtlXuKtZ2kUirsx/aACw
rJDUNNsz0o1TZImavo5pUr74onr1reHVpB5QZXPW4paWv2SBOSRTNT7UTYdLXoY95pq03aDjQnoF
iXIwO5sowDn0ewxAZRuDfHjFhaGJEadxQ8UEsjB519SrLLXqlZvA08ylk19xJ2vuHGXIru08sa49
7WIoPCmjPG0Vap0IQA9kp6FoTJy28K+73odbHVyMeY5T33LWlkP+JFk33BVO+dh4nlphy8X7gIh6
a5ceKF5lBb3UYKn0VbQlCtuMjdegd1qebSpsTpGBbOEns5rqKiOQ5V67mjDcKxj2qx8ZiOHl2sMV
NkJJd/iWiloCL5MdkAz8XUlc5io3j6jbT3GT9Hg28PkPrEAdNm5IYIWPv1ti4FdKBvIZUrTgetZO
vhrzbL6fsKL3HcpIRoBYdT+F43YHi1l3dTNA38X9Di+dqQcorVZsVaFw5xr13+0D8ulBt7GnXAAV
WZVDal05k0LZubAZLN7jDookRNfXNW6Gc7lODaG4fVney4CheUkK7qY3bofwsQ/p3ZaIsWIXerBv
kWUdnMsG5d4ixXqyRRk72q+yoEEsJ52Qd2malN3WngjiPCt+ObmLW2s5dbc2FyashckuhxTSojBF
caxHlsj2AvEVgwSz62DKlh4Pu6BJzSVjAsITXcjsefRQShaKXvQDJEnrAv//RTHAJLhCoYpXz50l
idwBN102BjvdtTpsG9D7nBYAOZnmB2JPIsqbcq9I91ghrXHJuJ5jN527cOJBGyWZUncVUWU0Iuf5
XMLrOusMtzDS+5HXE6znrMoubJwbG2HrYJM6nYNlTIO41U15SfhAmgfWYM4FLKnLm9RkNUB4PZLO
HvlJZpwX10naseA+IaQB85D0Bei1xS/l9gdCi0enblzMVDY8Z8TVj0HR2jq0nGl+1gz1+4a6uQb8
2oMvhkvMdx78HMT8zIK3MitxFmqLbFPPtX7mZU5CF1IMGQq/drK1AM3sIfHT/tmDX2vDqsp/g6Ye
pXkZvU+y3F1Nk36q8h6svRwrQgXtezsEKdZX9cxArYrsGY++bKyrEFx5d1N7BZhydHBX/cjJAZfe
xwy8/GfiZP4rdbPscnbtGgdp6xdhMSbVLc8bb16eLuqySGxvVUBbcN07RUbW9pwmD1VQ8jIG0qLU
25n1D20JwsG1kHlp7wsPrzcwXNOwN8m7PUzvsuuvhjqv4tZTr5M/7+0MlthV5dOZrNs8eKNJyUIF
XKCNGAIiXGE99zj7vADyn8Ava1wx6IjVVXUVBnyuZueCAzlw1zisvnAr8oY7/xvjMB1VJbZGV5E3
pwW40cEmFM6wW4VIWikkkMcMfVYn3dMM+Uw0BXaCFVQMf2oGqG3h+mk0Nf5cILCQpdddOfSXmlo9
DaXR18mcWpEw1MovmqQ2RShT73nUDa6FYtqNqHcS4w2PN51BIWBv4oeGJM+WFmBvov71ZhYorjnN
tNjOJsjWVQ7vwixEfe+ZcsBjHdL7UCV58xME1i4WMy7XeIgm0djN/FqJNI2IAZ9JzsVwsMxcvEqu
yx91DovMFmGf5i6Hzjp0cOgMkfHZfk7y4LEG73vrm0bkkZMReT1hk3jUMoV4f/CaDlo94gEbmDn0
RUPodzE7o+njpLJ81CuvlLcZ+nrt6pI84+VrYgV91u2QF/2qVVXLN7hXvxZV10/bIZUoAqch0ZDp
slOQnoe8I3XUBnzeANn5A10PnmILvGkd4J46zeRQFcxspcAz3x+2mW2vuej4JQHNL8qLRPS3XScR
pOJVP696VziXog2aCBnqJmame0IklG49y3nhGZ5QY8UfswEfRqUbepkLniPZG0BfceCnv/xWv+Ba
5q/mjPIL07A7zZHgH31p9jrNum7VNKSI4JtvisgipIxrmoi4CfCU6abkze+HJHKtQkWUFahP6Gyd
2ttW1qSaCHdlVAj05lWNyxX3ii1tfgR023ltaE/uuzOmzbqttX1Fswx6TERY312EOF4zv8O7G3UR
+tgreBGiZsod3plPCxBiBeIZrt26zdeG+20o+7a4ZgYR06kmL5Ml9JVSvq9iAMtebWs2G+yrYttk
s3ebMGbuZaJ5nPfMjYmfH1Q3/8pTmNrBnSzBs3Oc4npAIu8xn/vqlUs3OAx8fNJ1R1DspEkQWivE
sKCRrEh2Nr+oCwBmc3eAvyPBufIL8D33BSexqbZznv9C2N2/KqDnuRGpV8ejGYeQYI+5mgPt3IEw
yhCUURYJB5YQrGvrB3fMjs2zvWnA9VxVeSeujQNUTSIJLCR9+SfIrPfGrVgIttjelwXuYbgtg19J
3pIEfLIigcQpmYV/kbrK8y5Hzw2e2IzAVk5hi4oG32lCMuL9ijpOQQCsuN3dsSafQcRx9XXJUH8Z
UVLlowjyoLe0zfWjKFO0l/nPA3eGGJWE7AcDGPu76OsBhhnsntgU5/mHxpGw6ShetOsRj7/7xnPw
YvQ8rX+1VDqhaeuHxu6c9ezhz4i6PDMdnk/loQRy7RInLRJ14JuM1wNIvetx0G8TNLQqYn0+IaLW
JM91ij80kI1apQ0KDGVlTWKZ9kWc+zmO7SZRIwKC/Cde/XmUdqp9nqE8u8OfhMJhWQcbe2jNeHLh
qRCsUPBLkFCWib82sPlEpM/ZGmnvp6ltxDtHgHM3Dclzj+NoO0CmCvKvgUu8GS26mhPv2UaErsCO
HHmoRG+jg+SvvnE6fEIOb55mQy5io63pQdJWvvuLbkEkBjshT+nPDg/OK2sO6t9Jv4w9YTv88W08
NsnURTXiYbHD+wH+o7k+JByPWXvgD86QJdHAKj90aIUVWSoTFgzklxE7zxp1J0dEMbWDf9UufQ+Y
8p8hs8v70DhieV1YkmEu0XHEHosXMAUFYStaC4I1CJahTtAIQ13O1Bs3jKgJLnwruGFGWPGk3HKz
7BQPXWPAls1JGYQFt4YQAWUIH1NqfDwuJPOi2qbyTK71RPIlAGV7MTgTmFmOlWhaMztJzUT3/vA8
+ysAYCvz/SxVANk2NCceBGh4gn/MvQB2h6uFkhRpttjOtwhNfZ2mOJWjgMDkr4DrBBHCRYSKAj9E
98paoViF/U10ypJrWfLCEH/AysA/+bmUJAmXLQ/2nfuGPRQT8Ou//8QQ/Pv7x2pNr/UNwmr4/UIP
CAttWXmRIr72dSMnOulDI0fpKbtJpyAr0YgNbpa3tc6kik79/GJ3g64I+jJkiz6OsYPITjdSz4e2
+fI9Dc5kCD//ugsOgruoV1BLCkDAj78ewA5qUdHTPbRj1kWgzqS2P2c5P/78Ud/g5cacNsPPE33N
/YthvjDTxpfnhAbnvuJoHSASiWyG1dF9Of+ax4N4++4If/yKo4y5o1vUpJ7xFbrbIoxNz4zwyU5C
zpEuopvFvPdxDLxBlZ7A1rcvyTqQ4QRq6XvFv+tthMkN6vWlEi7eiJ8JgtrOpM6R0FYjjsWpCoFa
/n4vwZ0ZEPAiIMQ+hvoAdl4qkXN3zxB/FGylqjNut1Oj/G8D/lE/5dWc6xYN9HQIDYjt5Jy6+1QL
kPn7MC6gQgLa+tiCVQ8UYSaH7Z8QOAu95Jzz4tTvo4gEzGEL8uaTX8/wQAqqe29vcA7iyu4b68wg
LH3wUVaAXD+kJBANQ+f/iasFSjiyo6zz94O5ndOYqwuzaR54+f0V8aGZJWX/T9LfUrlMeYBmNFIE
cXoOsnpiRSALD5e6uyj6PwEV6grxjiyrfNyQ3Rs5xq7aMCSCG0Rhvp6znw8I0FUhb4R4G8Z42GI+
fkfn2XRQmuNxwWZxPbnlHhkI9w5hYnampROfBOMbnFZwxHjskxYqzZCKdmRA9rb9PjoyMiOeg8gt
K6v/fksQkS2C5EVyDW33x28yIoBznnvTvpvAo0dx0Ga4goLA+SmNQAAyC5JvKwYR0QjAKgbwZoFu
HXUiMmkTJG0d22ftqh1WXXtmTv/18RxNaghQwVMHPxK242NJYkN9vFMqXENsjihdarlFpEQRQGrc
tDezmtMxVErbKkY+J4XE0zYXeF75gPnb9dUMPNcFEoziwV5YPCke0BtEmfxbXFlRFEFNxNpMntff
2Ui/3tLx51Sh5kLnbaXtduuCpGZVNrAwCaLB9U/cvL0jM0pmjC6x3tpC2g95jqvn1/PyxGxZiAAu
Y/AxLFCRj2PI/Skj3tzQfYC9lBeHyXHA+9ogjvd1O5+l64upF00ho4c7AObNx4ZGCaNYLxjdD+CW
UbPrUc8AYa2pRYQKie10vO77jaMu8BBEiPnMwH42JkGIhkkK9Ke3kNrY0VSlS+SpDEiyt+9a3w2d
EvgB95dmj6C1RJaObDx6+Bmc3uc9GFMVkhu4a9Cwc+x+S3qvCvxRJ/ssTTeJZa3vv+7SE78PRzlc
DwDCoELaMUnFn4gpvESLQ12Z2xJFH6n9bblj8KGFZfL8s/lWquOt46KFHknUbmV539Y74vchGFuE
Yx5G6GhUpAsOTE+lOOQ5bgnRWf/hyR4CDdTDjIMI7thRx3vdk6KXGHW86oGRQEWx/2II/mngaENq
k5HpqUYDGiHJA3HObLCf/348WJA3goiWoP7PMUWMDF1CK4TH9rAdSv1zPOfqP/n7GAEAOJen47GJ
QNqp1VUmsfbKvyptFDk6s+w+H3pQmf5ddrjvwzdyNL6O1aHUle3KQzBflPyQe+ty+vZt82MTR/eD
EvU0CdQu8uBaMaxXKv32IuZ//bHw4OFO+2mRpeAVS7cM5IGRC3VZpd9eAdxGtXAK8SocXp8OnMFk
wG7NVn4of2VLCY/vTyA47KFmxAaBvc8/6h1ZK0fVE5cHmiHGEVbP353+i4H/f3/+SBvrDI3X+QN+
XpVXQNs0/pk/f5kfH4/jD79/TF1nSCDKgeH37T7SPiQJToj4PFLmkQiKMw/IE3MVkROIuiGUhJn7
WKw85p6XFVyVB997rPoBYPINim993V+fD1sYdf5pY1mP/+ynNaplihLXs4O10tBeDSt7iV2uvm7k
xKL+0MjRQRt4JbAHCRqpaA0r9NVcfn9JIJ6Cow3WKEA6jnfVunaTEYW5ygPx5Rolei6Tot/8F9/w
TxP0Y0cZMM/LJCnKw1M73Yz5t481wH1QMwfwHSDOPt1bZTE0Y1pm/l7JN8Ca6TcZZOgcKG3xCobm
HYQzFEz5+NcXqFwGJVHi7UcSiwtoYr7dOR9+/miApQWnLWT83n4Q47oQ+0p+s9L7fz6AujgYgLOD
mPto3y4c4aEwpEEHNVAy+uDamjMrYfkbj1Y21EI41/4W+IZr82MX5Ulrw7wW+HvTrCFp8+Q6GdZf
d9OJxQY6Ed7YCPv9XdUfm6ig5nEqZDj3Lvcjlt9W1pVOm6g4V+LixHrD4xHWXAelcBdT5sd2NB4I
ggZ9sE9zfZVcqrO3pBO74IcGjjbxzMmyZkK2fi//NG2c8bUrIr+AzfTMoju+JMNHAR2ID1wUICB4
/Bz71wabJa0efevQ+biPORAZOJdW/+TDktD3FzNHQS0odm1Utf96pNiynP+ZDYtBBG9IPA5seMQ/
u3fLTlA7TUZ6mEaoSuDolCxMIYB45PNEN6JEVrdJqifRueY9UU7/Dgo2vyq1Sf4o7qnLMiFPUGZU
a+UkPLTo7CCdO0CHRi08Lbq6BZ0jyFAGoBDWD/CTlmRHnUa8d7K7oG1RBkzwDtrnywGcMhObOlVg
FDxaAPyB796uuGj4BnIIvbF7CnEd9IYXLfQqdejIEYp0xWVxDYFp9mC4e4A19FzBpKO5/J8OAsEc
o4O5jOf2xzmWOnxQmT/Qg3Cvfmyq8lr+ODMEp0aAoc4lJf6Je0gBODoq8vb0QAbUbkN3D078f2vB
+fgJreoQo8/wCax/sTbJf/EBDsWrEmZdmPGRDfn481mJeFrV2vh5Zm1Enm3PXNToiSGAKQ/OSwYn
JPnkHQXLEAG1oKaHtFQuyr1IeZv6tn60uyrdERe0J8ud2R9eJfl/hI9QlLo3maorK0zTyolRvwWy
QEd6D6qtug1iB84fSLBvkqlQW+KYAFEaK4/r3NIoadnaG+hQre1oUBJR9GqM5qDV66GDsGqAuwAy
u2yMJgHfW4S0fxtq2ZPfdY3Z2CewTczTSK+gURq/d/gvMxH7BDrBRlwRU+X48MlhFM28kR2o84e/
pvTp61lydC4sP48BJEA14nj+7MDRqNvIVZDQA4KLIYMAYRwvoQP/uhF72TGP9pvFcgP/DhBdSJkd
fYSa/Q41JFN28Cc/ropN0v4AkBFhHPYTgjwIv4Ell++Lvt2L1fTbs+89/+eAiLk1nOlOeznoPv0p
oEiBWOHjanj8BHN4mxTTVLGD01c3TV2sDMt2tp4h9nKvSDbf0gSaJ2AZaGWvnOpczfATs3qB0v1P
80erEhqjvs8Fmh9aSCplCJOOpa9SNp95CX76TsSgF7+kA/TTgkw6dtLPbc/dBKv3FkHDOwtIE09j
VzdarmlR5yuTy7s6ED9Qs9Vu5Y4wcWb7cZbcxr8dzT2kFxcqCGKHCFkebxDSUDzWEWS7c/q5u6l6
Dqm0RaAarPRB1aS4ATunushyyZa4nnOBudNBrQkDjkRo2yXbPijSKB34n7nL3ThXqYZocAR2oRnM
Ftr2c5ewv5v68V/MkHVdRocGn5ChpBnk6Ama3bWd5a7EaNcPohmneMg5Lk0IJN5O2i5Rsa30wzzz
kKagZq0hfyV6+C3Ks0zM47nCfWx8S7gXHj9qf0Lr0pwUTaEKcW9Sp7zQRnY3vi3cqFhqY87CO5dI
OtkekjxoEdHYT1VOOGl71aRVfp9lMTxgjXdPIVen38tLYtnhq/5p5WgF5I6e5qpHKzYcMjMoVeds
i8db2nEDR2d3MxRjWwo00CQwOPiP9vDQDKszO9rxNrI0gpfGAuaAbfETVRknX9bA85XeCzNdSVHd
MotufBQZDnXf343UWdtuEicojevbMBuUwePXf8Cpj0RWERghXOOwkx19ZNcFAoojkt4XWR+ngm5a
/05PZy4ppybEv40cvat8ePuorez03plKWFly2PeQ/7PureHwX3wNZAIA5qIiFc65j5eJ3jUcWlme
3UPs+paJ6rfnwfDEhzPn0PEx9HfQUEYQGiNiI5t21Gl2OZpKlDS7zwFCDPtsACoSajph73WBOosj
/VPb5/bBU20yFwF4EDBwXeJHbWJ4Kt+DDfyee28ctbHEQYlL1vCw5m1o/G9WrPi7uhg8tYs6heII
WObNPxGPtoL7LDV1dm+gqm0OefOEa8nXg7WM+odtElMfLATkUFF8Bybzo8GStqkRBQzSe5idAntf
5t9LOi2f4OMljO4Ctn556H38hNLO5olDvrqrYZe1l4P6TGrkxAcAgAGyGG5ULjr/6AOKsuwtp2V8
p8yKrFEw+tv9A0wVso7A8OE57y4z4p8hsFFqdbJTl++K4fZ6cP+LPx4sEig7wL13kMv++OsjoaVN
Kp/vrAxhgmejzqyRE2s+AGwoAHYmgLf5eI3knpXTKTPpfQs7Tf6LepHDUbT5e1HkZYw/tHK0s6R8
FKVJB2xfRbmBZ+LVb+T3gk7/vwkgKhCHRU6eHJ0zA0nwhINQ8t6bpg0EolcNfI9fj/TpvvrfJo7W
tkoBg51HNJE6l9SKA/gky013Lq11YqtfuLbQX4AYBizQchT9M584HXQ9ABqzKxo3nCjolxf1/usP
ObEikPb4iyt3sCK8oyVnB0k3NwDT7FDWmjVbKBC//v0THcWXIx/XUIjZPmmRFBGBRBEKrLjqnVgG
Ou9LPTgR6IRft/O5qzCrYMi3sb7RUcHR0huLwE1hleO7+Vcn74qnfvj26kMDS7UAHL0YE3q0+uC7
LBs3DYJdmV6Li9r79pxdYkGL0AaqUERmjiaUbbVI/hVOsMODcrpx8zNXr0/dA1oL8lp/k89Ibh1f
yUfXClCMvXZ2fXXF3h1zZQerrwfg00RCC4B2gC0ELNMCQPg4VxtrTBpratkOWKaYtRBjz9+TClHM
Iwwx8Bo2ptMCOv3YAlxxCCzlNtupIhzUhQrOTNXPrwCMMJYZhTAMiV6QpT424A7p0JaJnndZ0aOM
ZY6r/gav19BCFft6grXrVkx7Q15Sd9Uk26Q+MwU+P9yW9kELRbAcFxWgaD+2PwAU0MDiN+9s94E1
TpwlLuBZVzPsFYiJ3TVNjBdRemZmnBg3BKLga3URVcW19qhRY1sItwLVt/NgLbWuZHdmgzkx8/Cr
0P1gUp+Qs/ZFbjHV62lHQHPrb1h7aWXfvTZg6eBQxJseNRfwrj8at6Q0nCaMjLvC+W1TAT/j+9dz
+1hRsUw9tOAiTL+sfKRwP46Mk0IWntZmxORuQtEZSFUiPGBMd2fNOxA3XtzcW7kj7Jxtuv267ZP9
t0AIl5LIkI0czXrk2itSCT3uaM+fhqn8ISdvT5tzYc9T08DBpQuQfrzecRR8/EI1QUoIov606x1n
WJkqq7aFLM7Jp5df+XCBRD9iakMigKkAhfNRPwqurHbIrWkXUFh+OuxF5J3kU+QSFdXTw9c9d/KT
/mns6GjzUthXSp1iObewD6gYyuRzO8anSMfyPUjpL0cPEjjH3wPoHNaz5WJy831QwLrkFZu+ftG2
CRsni9SUhqpdk/bMPfxkN+LyAY40JuUneM4A/6xEaG/aZX2bh97gHUboUqRXRYnbb9qCnNmZTvYk
oiM2lAUouHQsoZSkdo3u+bTz4V2Tmbqe6bk67yeb+FuQAAoVxAmPBkvPzE49TaedafUf0iSXvgo2
X8+H5Sc+Tb5/mjia4rh9oLxa40w72b3apR2q8m4sizBzz8yKc59ydBUhQgZBlaCdEgwNrmGTZGcu
O6daQIANTwC8MxzcqD8u1gybYQ67FlroaDSmTIWj35+D1S9h/KPuQpZi0UtgXwXJ8WjjIVMNhAjq
Lu+aFlZtXD8RMa1H+HfLnLdtWGZZDadqVVzxvKe7IpPmzHgt4qTjv8Ffngt4CkLTgivksQpx0M5E
4dOfd9bciXWbyAnQBuWjBDS3G5iuZAMrDFY2qAC3syzr2MqLIq5c3kUS7gogRPshGnU7hp2XzCs9
AJAQpPAszSWoAPAVoQpQodt6O0BVFha07PdpT2Gm6YtmK5QTrFLTsls2Gfuejj2NO1B2bqoxGLaF
nT5R3Zpnxej4W7qKb91UWE9yYr+RD8tWtaL03sukWrVjzWIfd4vIdg12hKB8070Nwwwls1ZxX/Wl
CIFWS7Yz12ptwX5+UYvR26asGcKu9+a484y64mKaVjVxq0e/BVSG1Tlb9Vlj3SExSmLqgJVihgmW
lEzrm36u+GZGkHjdFr1/mQzwvqE0pwZRASQX4OkI6H3ErOa8DrIQyTYBQallR5n0goegUf29IY24
4wx+TcbSP1VAYKJzm+KuQHGBCDhrL0qIJcJUVshfwqh7oyiIORp+/ngEMyauYZFb9U33mlM4tZmr
bNj1JjvGSV6hlqZKrv3UI7fKKclDq9h1ioCjhpFwKkeYiRO1Elx6IWjj6QVqO09w7ckbxL3tder5
CLblwW/XVXMsUHQc5bt8sI08rkE54vWqN7m14n0rf5Rw6MYpyqxFo1sSxMuQQw6ZN/r2dSfEw8Kb
Bq9kTO7znL/RCoW6koJZxS2Bw0qFFkOlrM7NXvjU4HAHI/eHPYvAABrC0j5qmvllanIXFYjtQN1Z
gWViGnDnzRnnlsUGa/enCFLy4nRduwLi08oja/L9R2dyyrfEV/YBVunqmijMxtrh7w0pu+eZAtmB
rtljYkyrRHXvyhqt/VzhkjbOoDxVAxXORQdS1OK3bryYuSIIMRedaovo55+hzL1HNaFbMpC5YhVM
Kbgy3hANsG9t866w70uSBzrkcKc+catt34QWQ0SsDNG+xjGvSQvS9mB8K04QUUqj3M9AkRkL/4bW
Zu9bY3bViGEu7zTr0w2s0uBUjS2gTCk3YeWlc4y/droUumMru8MBny0zZXLB8RrNtNOsGraTFL8k
nfKfZRr0dxmddViiRx5zZDW8C9SpVmtY+7z9lGAAQs/J0nvUFstuLbtMD0Wtfzq+Vs+tdl5k4uF5
bEAsHtjswb4LMDAMwT9ma3TXGKnxDh3Mn+nUORH0ZXYMw3EXQyVcoXSsCuJKkhd4x1wXTKYW0i3R
6wjPMfyjQb4adA7+xGC1xyJRZUxS2q78kbQ/UyxPHXFfpTes7np8aFCEXQDT6vTm528DLgDgOoDe
8Y5S2zPMt1LGqPnYY6Q1/kMXdnWv9fONrfI2Cgwf4tlLKhQ15/m6A3MiKmFyjPCCttd0aOoLWnEG
j2HmP7YMvJRBgNaF+ngpOAWURRMmXmjmBH6/dCSRTirooivkSpveWLDrerBqwzMPi4IADp5JWj+3
A7PeYBkcwpnBIah8PUSOKKwrLxNmMxeBihTcn4BuDSQSbq4ip+0hHq0Fa/d+AYSZk4hgg/pUVdT0
/vgHoBJy1eD9/NZXorgAcsOFybgCosORIIVOcFVtsfuQqHIzExdksJ/ARGmraKq69hr4LfkGL30T
hKNTTxHNm3mh1Q2XNK/djTaWvzKFPTw7vey7aAy0HVsDiA/pZIKtdjMUOaly8HoB1glz2ciDozqx
QZU0IOC8IbsaoMO4H5NeYy+34ASGSy7K7Z7cojqduwaAr32AUXW6z4u2j/suQAeWsxf3gax2g9V5
lxbqUm+73ppXAIPIH6A4qG0+TQD2oYZu2BUEzFVRVUDZwEiZyA52xMwOiqtOMQYm09Qgx5q+AslU
RnnC71PLTmJ4wX5DQwbekSnbkBXFM9ILCiWHLQjgQRePBzA81sQCocbi5XwrTQfraACAjKxrnA4A
Mty0NYALeJKjyHcxQkPUAYvXsKRcAfaFcgbZ/yPtvHbkRpYt+kUE6M0ry3a1KbZaLfdCaGTovefX
30Ud3DNdLKKI1sEAGgiDYVRmRmZGRuzYu9LCkwU/jx2psAC0Yd3sgzpqHkeZHnExM8udAuZvV8T1
sFEHIdv62qAePU+U9m7qWbueiv+mQPvtG1dwvBv8MNiNPc9wQ8jp+AyEcJdH+HSbqfpdCXHzptdV
wB1CHMFyIFmPBV2rG71MkZmy1N+xpY8vpemVH/IwTw6VglniFw1pF6jLRinMX2htbe2ig3fHhKjy
CZoRyKQaFOkiy60PuVDlO99o+pNVB90uTlp9X9IfDFeBqN2VkdhvhDLS71QgIy9N0qB1XUnQbohe
sTVyfKeKDHln+K2+HRMK/MIAFmTT5WACeqXytl4NOx4sNOpDPJjCkRYP4ai5BoQEPtQBVoZWVtJx
aAxCVJ5g0ZN2ELNFHyq4Bw8KneQfyizO75JybF6Lsle20mCqzyX0Eztusxji8rb+HjUTQ585FLYl
AcIPtbqDeMhqfjep/6PM5dQJmTRbtrx0p8FVa0e5ld7FsqsAb8iK+3xiXVAGi55ynJmtHdQvaq8G
P0K9CbdtSce+HHAauzIUkXSR/8w0pbKBG4W2LOFufZRJ92xdd0POWt5P5HwHg/Z0e6jN8Qicgc3m
oo8Y/okxk2JELjFW7+pUaJ94R+rqiTLk0CFaDjmLUukvUejlpx4+AlggRHxXH300CLJsBzJcP+We
0u6LRDNss5WTRzp7vY1e5bDmZVoCvohQyzeovys9jGyul36NUnG0XXVUoQiZ2ARpUNt3ptpAUBmb
9pDqFdz0TU5nnWbt8h6Ok7TQf5hj+6M0euNr2yIJ4GoBR18ji4eyzULKmmDshiB3j3WZq/fh4HuQ
FvrBATqo7FM0Cu5G1pr6EMWpskkqOHQKLwi3InigvSZm5SEFQPLQEkUy8W1m9w10G2XWWjuwBc+N
51uaLRkyzEMwjxwCNwMWlemQWA3TpRPWbbkNJ/5JckrqhzzQOK8DCA02kkUXv9oGUDRWlQErTs2+
q6rgmNJm6YxQLRyzqqmekhGwhFDW+hP7adh5dVBxViX+Y5lm/hbQlLAPJaE7ZB2l6wF0i2EnMBdt
yajl+zCq3XrbNEbzMsjer1jLNrGinYuJ60hq/O6zbgbtsMlGofymGEPlSEUT/VTzOvpijbq300Ka
rTvR/xFJEZRAQsevRbkRtg5L2VQtca2M9Mkx01prDzOduAMuCE9IWxlbbTT7Xd0E/cZNYM5vc9Xb
h4Je22PRqUdLgs4wFiScjqwBzeXZ1yGzJA4OC4ltdQy3SuoDElNHmrv1nMuBFN7OQ6J550NCs9M1
zxeZtFzWDmo6jO2+7JBOSNvetVXf++yNqm97dV3CL5H72k6l0u34atg+aGB44lNohXlOZAuYiTp7
sw3VUjlppVU9WZ7xsyujzs6Rg35SoRjbQ5tKhNp55tG1Oq6fhOswiDN9N4RtfQeIp6ENUPL3Bkqe
XxUZ2iSqafVHoxbiU1Vlo6MLXqDbUTVW2X3pjZpIhdgtNmFVjcTe4DPOVc/B4Mtjv2nIzHG1gNmI
hwjKx1iLnAp4H9qDKTxLbh7vfXL6D2nfmq/wfrn5JuSdfuKSiUK7dsUOOlLJDX7Fbdo4qmAkLzF0
dvd10SJLFLYeAZsZ9Zva1/NNQbh3IGgQ9lY5cDxoAQ30I2w8oyx1xzgr/GNmddVWjYxvJHHqU6Sr
lFM7N/nUF3r40PpQT0TJlLIc2uDVD5thT4szxK2jqdhKUYgfTTkPHNkTYBDSAv+D7hfNIWkH1jFJ
io9tzJ2vjfDHWDnhemrBE+RR/Tj5Nax3mZd/Fqqy4vWpJw9Boacvqes7mtpEL7TZFmRHG3kXdtX4
IpYhngLPw12hhb/5n8Kt3ykNMEu2plWF2bGN2vTI06twirywjkIpmQBk1M7d+ZHXOmiwC7bQGeFO
kWu0jVWeG4nvda+KC02xXmri2WJff6xFPdv5vpts07Dzt4GYtHbWF+29CLXcftDb4UOgJvUHNYJv
WCHDYaddU+3LyN2YoXkHVdynyFWFbROCkPHkDuqtJG2f5J53U8VpuBHVtNpDBaLupya5jVKJ3cHX
WmkLa8ovNyphgtHb4pQhQfqUyRBNxBCx9boIY9TYtWCZzPoBWt76e5zShg8biPIIVRN0CQaSPVFX
IHCT9dHJh+oUjgo/30ajePAlwTatFKqkUR5PHSXnXe2GxQmGK2+vaG5pe6NXf6A4JW/odYPnri6T
e8V0rT2kqx70gp35INGWvM1Dy9q3esDtXmbVR1VKf4ZBbZ5FBWY43mpELx2croGgxHeDF5jf5VJK
gFS4zVauy/qsJ6l6L6VWfTIa8ZduZJzPTSmdwl7p7QoSAJuUcLwfNQDNPrW+jZXWqq2V2bDTG8iX
XN/Ud0LfSweIAWF0is3wtyo3VJ8UD7IvPQpPQdYk+wimrg0VaX9XdbB6cILDjFByLwRaBdeEiKKB
YgHQpWGyhBVRg2kYXmGb3mtzS7YHBhbLj+9ottPu+4l90u1yhI0DL/9aF+GwEzvXhbinTTajGI8n
Sx6i78DN9L1ZSv3DWMLNGEbxq6oIzKUWfeqsSthnjfujqarkpVTC3KljF6xuL8tOJhutTVTq7VpZ
Tw/E4/AOoUG2JVfSQQ+WKbbE+tw1AUx+sl4Ip8YLoJcmiyI+od3gbpoaxt5YSp98qZPuXBFGJM8a
hLNak6DQQzW7pwaSPbZq2D0nAdSicOG8jHUCUDkXE+vFtVRoTEThVbACeDqiOAvsIrR8hwwQTD9+
/5gpVkbSy/1tpVFzb2haf5LbIr1Te9wj8GEGyUByKcAsu/g5lSEWzJgcAfONaNzpEGxsozBM7CIN
800aiKbdVaW3cQMtv1cKSTy0qWhuitxs94nvRptC0T6RLjOPUDilv6MWKuNxgFeoVfx4F2ley4us
LM5Qo8BwK1ujZme5NH7QQcnd6Y0Ubgh8xQNkPb/LOLKOrQzTXO/phGdBpdwX8mjsE0F68PMu2Zhe
LjqF0k5TaAx3tSVY20BBaDuJgkPMGwzuk7ghtwBvL3SkE6kzPHmAkUrtBKqmf4X2tN+7o8jDsg+T
L5EglJ/dPtBPEBJDXheKpT3otJ8JhFM2BJ/e1iwKUl1tIsE14o5PrWD0tp9p2YciAEHHA9a9J+Mo
75K8F460icPg1EHQYHNS+3vRKyEgi+MaQrPE2qWk322vKX6ZUObAOT7K8EPmMPdBYmMbfSnsxjzP
n4mbR1sAE2cXIh7lWRraxmUvPZpNHz/4SRl8up2bvcpoTok++o0pZk+aYvMMc9l3UM5BEek00p0u
P4zZe3OyfB9xjEkiQSI8UKZk55tKelp5lQ5oa3Tq5qkP73x5pcq19PvffP9KEA0csCkFfN86x/SA
v7OHA0QD/1D5RHAKSc+rNpreMLnjend04Bgga3hCVmAI8/dmlWdGZnnrSku0Tm8xEvlk0ey1xuCl
KXo7htkSWMAWq77m8wbpx+y58L6+34WsqcRI+y8iGHN4zGAUAyTe1OOS6ptTKd/f/XU0mUiDQ7o1
MWFMo3vjQG7Z1ULZ6qIjlPI3mSwR2bD31rcN6w+mkDIfzoqVSxM00HRRXuWa44rJmSIklZ1B+X17
GFfVxD82QMVQ4eMpMscGU8OyFPCqmiNZZ6lyypSExcfbJvTrnP3UiA0FgzYBFOeUIY2aqSDXM81p
uCMr2XjR4pZ8ffzNSOU1LqDJJS9qFNNwgENhEBIUzF1O2UDSsRjzVOOC7I9R0p5Gt3mGLOUjFG0/
xKEhNfleVD4bEZO6CnPBxCeiz0yKuQDFqlpoTkZDYXzyvZ+3p++q7ML3AWiwxwGqAZiZeUEsR8Qz
MIE5cvpzrA9JMNjkcWHPI4CTSAb5K7v+qhVpGhCQCjBfmKV7e2ZQyy0rTmEmcNLWkHaF7GoUS8qT
5uoHysCwJsOcNqQfe0XYdSl8h7eHu3AqAGbj8c6kgpibw0ZI7tYCAjq6A0hoM3SnUH9nD990dl5Y
mNWcW+50vwtl3fHAzSW4pPEXDj/1FXO96JPG1uxgywiW0Q2u8Qi6Vai3dCrVHCiPvUZ472RNKB6F
6QJ8jESxMW29N4fQIBH3dwbVtopMmj/YAunc28uxhIGZZKRoN53IU6y5+4WjXIp1UcrOSPnM432W
OmnZ2UZ+GnOYJuGxE+rki+iqh8pKDz5pPbX/dfs3XBX9AEEhj6qhvAZ2z5i3BycCYhOQfoJ44B1q
6KFtooghQxenSNWmjdb6JRbNYUVCz3TiOpn5R1iRX5rIMx0U33ZK9qVvKjsmn1o1n9VsBfx4tbmn
oYEhM+kPB4Q1n10DjTdDghrP6Xvxk6x5+1JHPkWjaMBZP4Tw06dQZsc/pNFcWdhFy/RkAM0ihLhC
B3eqkpeuJHVOQ+tJ1xjokKAKkd65yoPUPsNNvXGhh769kFenM6Oll2LCFaGGc9VV4LeoJLWS2Tl0
h6JQMSRPepIjKFFsM7PW7QGP2iWyvMaVs2QW8jM6XqmOT250uUvUqmoEq7R6kgP0C+oHH6bbUJB5
XEhb/prlK4t6dYQxzAmfw6EN/vDqwotRUSGxqOCv9DImZGbWoHWTB17ccn8M/OGjm1is5hsCnnNo
xNuMcj8vG9Py0ZIgeVe/+yiezFDzmFrOZBU6oct5YwtQ/5ar3hlVY9uP2lmKyrvbHrE4VTDSTNhx
4rQ5UssfBPLMZds7UZ41z4NJNo+g0Hu5bWXJAeC6oM4kg78HNHU5kMRyS00Tst7BJSlHHTVYOov4
lDco7mrHvv1629xVwMO8vTU3/Zw3pzLsuu0QuEXvSD419f6XKX9EWGk/hj9u25nmf+4GBpoSGJvQ
j/NgpxFzy/e0tHfIL3zQ3PyeFl5EhtRPRiXZ8iTI3hpPCdDqlaPjOkKYBqjSww8UBIHK+YbKIJeO
fTMcnCADKeAKPMdhktcghup+FtZrRoDgKf+oa+1CS25PQwD3HV0B13BIQbC0ugokkInjKzThJHZ+
58LP23O6dN/9aV2XAFzi8nNgrC4G1JJQtnc88axxAstVsBHic+PqcMjDDzw+6+lRER99+bfQ3b2/
JYqjmFOZP1G+ZYzThnnjO2qXlbESiLJTpOiskHnzgtWW72u3uTAxu9/MupiSh6PsmEll98lBkJ9v
z+HCBXphYBaVlKoSN5rPGKSQ9L2y95u7DmWhMPzayP/cNrVwfkzIX53bc+qdlmZHlDjSVR1SnXEM
/Yfufl+DJ658/k9j45vVoFF1NIc05vMwMIf2CNft7d+/4NKGSIyhTucfsdws1g5alVJCIJEmKEEQ
F0MjvRbANk5RJ2nvv5XgF+A5DKSXZ+WfTf1mLGWUjEWTdYCJpd81shjpGhmDNP3Y2Xl0YWE2mCGr
0lHKxJHWAQuxoq+q8jAKwd7PPqn+T3RPKIwURxMok7ryUF443y8My5ebJtQixeu1ZnTK0HsBvrzz
lc9u59RyhbDfsYlX0I9L5x/2aJPA80Cez9m/ciFVAL9Vo5PL3j96JP6Ty/mOcgUJZt+zgzA9IL/y
Y3SLB6UF3HDbZRZ80qCmA8CUjiXFnL8uGivXzKQB6ylPIjd2tHJ5rXzemhCub9ykTaNg8GU+z9vQ
zopdbf7+i98PjpBXBchfnhSXBrwqQECgawYn8YRPTY+wE0J8a7rZC1cjjZD/NTLnBK5bMRStrgAQ
62IAwPSHNILSQrB+9j5JbVH8ijwIRBvmGpHH0oZG5pFsDTS+AHKVy9GVJSliyQ3ZZdUX5Kp0Mrjm
9vYELoQXqHX8a2JawTcrpFa63rdVMjqBsVW/l9IuKY+VtuLji24AuxonEwlYwthLI5WUyEoF66Kj
oOExbNK1eVoexL/fn21ZF0HGXPNoreggVrAOnrTv6qO8lptZXo1/rcxWo6rNAbUFrCjFDu2V4Iuy
No5FC38iZLCxE9P15Txl+lBHtf8HQyy229j0v8Vy9SSV2u72oq/YmdMHm75fqSOCao7GQ7GX6yeP
aqWt+dVK68SyHR6FgGvh7pkH5C4SN4HaAPtHvxGVi75yQCHcHsqia6Gf/v8mZuGx5ZVI+cWYgB3f
nkQ/tPBw28KicxGX0rgPHRS5i8tFEahuZ1WoA+wmPk0hX+sbHWmGUyeXfzEWDuIpoaShSCJPv+TN
XozovR4GQSVFTpIMnNXK55dW4+3nZw+XmFexlYBhBNdvbOVfLRBM9S9OEwJqDitaPLnOpp/wZgQD
WpbBEGai4xfbIN94d+AM9LWH/9KSTwlg0lUqwdr8wWC0whhmFdUQcwSIIta5HZra6/sXnT5YOjxJ
upHPmM2VGbtu4Eme6KDBtbPC8hi66FJY0s4M97ctLY2Gm59nAkk+i/fX5ZQBlSTDIQwULkqzPUix
nKAqZIgr9CRLVlRooVQyXrjyPDQUDUHThYBoqqv2wg6Uye1BLO0R1kKCCoxEL+nDy0HoCSVwd9RG
Z4BnW/aKTWwYuyY76vVK3Dl9aB4V/qGUmfgmTeoJl4bkKtVUv3N7h8Kt3UbfU2Ac6RoF/YqR+fEI
2LRSmnwyknmbvPiMEIVtruVDFo3wLpu6vuCWnXsYjwEkvkytZ0XKTSL8xpZd1C+312Vx2QnwaOag
mnDV3iWTEAzpCOwdE0ToqRpz+eB6ze/bRhZeaAar8V8jMw92CwMlep2XdMJDIC6+ppSWc+UrK2Nl
f2OKKtlE+kN6b+7Gndom1miA8Q7hF7Nlsby3BOm5zcbHHFB6CeD19tAW58+iMw3RVuhV50dNHpdq
GRUqHVhabpsSL09l5VBe3Dn/WjBmEXJEmrGi6X9wLOMQCmiBPk7or7UATFr0NpKHEocAsbYyuybd
Ns3zWmXiUn+oiCweOx191bj67JVxfe82BXgJwF2kphPzCzrHA8jwiYUVFdpDYzU0VLRozyRr9JBL
by2N0gxVZ5I/MD9cbmd006VIaGg1ypPyn0QKHrW88TeCUQebmqKHbSVieyjS5P0PfeOt2ZnHDl7e
gaXwB6eEDxHs2W61O/APNeT8oNKmdk78hsLN/IFsWEFj+XRWMDK3I6UKHCkdECEj2NbvxUGq7oU2
sJ6AOU84TVAQfSokuzCJaMK3ihy9uqzYCI0afr3t0UuOMHXjUjudEgXz5i5tdDM/VZnxsLv3vzTF
VvR3f2EBBgnIUAwYbOadXYi0tmYAe40jgTSMEEh3hdesWsMsLO0bqA3RvoAgX6Sn+tJzChO4cGtx
Rse9tE1HAIPlXVUDWDVWkiprhma+4plpWrchhtyB8ryYIZVdnPukh7jGUj/fnrql7QCVAaEyORXg
UrPDoAu8kfOaNsVUEB7lbthllnBQA+AMEoWpuAs/i2Lw7bbNpfFN60S7LDD0q7y8VyC1ZJY0wcXu
OVOfzVi0O5oBVtO80xtsviHe2JlfqqI1hHI5ELVFfbrN6DqpwB1ZPXKl0ScjvlcyMixs+PDUxuJd
Xq+xFi5N7Vvzsyg+GQrXBSo1OmATq2FTjp9RCJeQCpdt0TjentKlW4P7kMnkbqeHduabQdQXgd7I
PBRLOE5yNIB5OQYrF8figCj1IQ8BnOOKlN4MAyOzPNaNt1d7UARhfFAKz924Sk36KIqNXah20UuV
+GvsJIuWCVwI9aBgM+dBvhLTUoVaCQmy6ljCrVZSmBjlj4Gk7i3dkYyV0HUhvCDSJwFjUm+bnhWX
Ox0V985qXJA9mvDM4z4Z9nl5z7zq7yb5gFwbNkSKe1R3SIfNdp9aA4yDl0F0gLZvxvInWPfa//Ru
16CdG7eAsoA+ZHXajW8eSJUoDdEA3tTJxo/uuNe6u7/4Pn32U6jPS3JOJZBnXiK1fSE5lbXpkVVf
I4JfcG2+/e/3Z79fRE8lbZRYcmQr3ERSbxfvxolNq6BDhkBGFM3JeVwskv9I4kERHdGPbHk7Wu8U
35rYFkx46GDggAZ0qspcLkFuQhObQM3qmI9DqNgC7S2312D6wOykw1WnT3P3g6mbruA3a1yLbVy5
ais7ahwZ2wZBHRfRVqFr7pVeO5ZaHW0mbTka39a4UxfOcviVwA5NJTxq4rOhNWkkpsIEgkMWtus2
+ifB2rXph9vDWzYCeggRNkpa86SOErlSaPS+6MQjPFptZJ0Q9nM3vjW+6kpy+Atj6AaplOrUaW9e
zqXaWXA7gh9ymkr/AMPly9Q2ZiMmdB7MNUaHhXONKvu/tqb//mbdhIo2RrmPePO33+L4m1Q+68FW
Dl5hxkjgVLs9sIU4DAUhEtawH01UwLM7QjFS0ygN8ITtxF8sy1CW8qD1/ZVbYmm/UvsDswgxnQKz
2uWYZDoADHekuJAq9cayaCV+f2qXpAI6c+BNpvNs5uxIR9P4nOvkj0GEa/dh36xM1PII/jUwO3EU
fQRYWiujoxZ7vTvVv96/DjzsOGmYIgNesssJ6svOQOCVmln4dRBPpuK41d8sAeyDEj5MjXue/LaM
zh9Di3qSmfzMU1tDyvT2EK4vSEhjFPyIDDv/np/5kuzGIdRFxlkLAIR7J8/6EtC3q/j9tg+d27au
VwNbGtyNII3IWM33I/rKuYbesX7OpFNwH7jv9qbLz8+2YNDBqzCmfD59MLONtRYzLdTjAWFx6k9w
Oopt859v5YNOi2+tnWni8EsYA8Zz46FUXdxJ2l0ui1u9/ilNjbLCvUT3oNR/vD1917v+0v5sfBYE
wfRIIRcmWK8FjaxlcGoSacUfFo2AGZrqegCk5kiO1urSYowYpBR8KBp68BI7Mp5vD+QPluzykpuY
WujAAfBFpDHHmmUjaI6QEPhMbr7Yl22id3CFKNqL3wThZ2aZHscs+WANVf2pyWWFQDQPfFuIJXcz
oq15atkUz3nYS0fgk1QfEawOPjdCYx5qtW/u1cD3nDptkjtumeSgeWV0yBUwdOIApIGuYLk+EopU
UNmnQ3/qiR2PHokGuwJwcTe0dfw9pNPqoaCZZR+GpvQ5GnvhszdoMDMOfu60CLY8NiVq364eA0n3
xshOQynaGAlc0l3USOmBiwfh1yGQHxC9LAGsqsprH1ovdVb/DjpBtgVfjOmLGoN63JMH8+/KYfC+
ZoM53peD2dyZeoEsVdwW+u8esNqvWB6E7e2VWFrt6Sb+w9mICMPszjdSemrERGO1i3NMayAdu+8m
ngS6+MbE/OmmVG6Z+jkmrH0T0RSzvz2CpfOLfIQJ8ZUFxH4eUGQZM9mjPnwWxQ7p3uNY/MqT2lbd
k0ev2W1bS+fXW1uzDdgXtRp7JbaG1jx40EPp75R64vwFuE0PCKck1y7Nr5cXipR5qVJw85+ldp/v
tDXCruvoa+JTn5I3fwh05+yThpeTLvQk8yz1Lw1PoEKbYERHdS2LszBRcHVNWU/UWyYGx8thVGHg
FYLUmudA/Nbep+aX2+uwNAzGQYspkTIgzllcB1evkPuepZ8leGWfe3OEq0ErhI9jrHRPWivGK5xW
sszvvTyvVNinJ/Y7AKrgRWfbxG0arx3jMgWGVRTPXT7cSSZtsLsyiEb4akyE2aX0qynm0a4bo+rJ
qGHNQRvHt90aOjQxIF1QmZX1knFEmTtTj4v9UKopk28aGwU5gO8aiMHnqb99kwlZ8+6bYzrRoeMC
6jBVWWa/34uluhWSMTnTGS5qrU2Jwi7fXVxRdXLDoIcnGuOrcq1PrK3StheeDRENN5B4ld5DHbBy
YF171mSFXAzx0EK4kpZ+JoeNEZ6F9l6y/E03vv9IxAIR4yRCgOjN/AJEpW/oVTGNzkoi2ppBd7eI
Mnj/+7YLL40DZQMeQhIPbd6TlzukzwaN4l0Wn4dgkz0Pa/zO04LOHJYN8u/nJ/NvXiOhVHd+p/F5
V/s6BjuhfoAx4bmoD2F9kN4pxMu+QF+UfATdkmSsrlaeaooxiD3eJafxo0ELL4Rv750tuHIN8s2U
bRUqkLNjEUpPIzTrrDrn8rYSDll2vP396Ty6nK4/+rhsb6RSafWb7Y9AFf3AUlDalOQqfGxF0/8o
Cq1/QpqwfFDdtrtTBNGwe79b6xK69oPJ8lSu19F9u+I29NVcrmKkac71zza2w9fb41r7+uwcFoeo
isSwrM4Igmz0+q79i3wIpRD6PigQoq3In5eOhuINRAUceeeervTBDpW1eHRpCBxZrArZQmZqtlEU
T1JTSWXph/JJcB9EZXUFplfsbPFlnVQobSuTKPY84yIh/xN5piefa2ztvLTTNm4J9c5GjBPDOnpj
E3zknZdt6NJUN7nAK2Nj1W3Bq9sluuNs0ITvmWuVm1p0yw07+xWPkewYzlYRLjq92QvUUZ+jVja3
fuab+8KKBVr+h3hLxQFxE0V+8bpaezJdTTiGfgpyD0748bVHVVe3pUz2jhWNJ/m26QwoG7NwvO/k
ontNau7wTg86oCWVYAibqhSHbVrmxsrL6vrCJVynX550rUgeYF4vScOh8Nqa5mpNaYdtTYjyJFMG
OrBR0ge/pwD47kgLg9QbeVqT5SD5cOlWoxUIY0Gu9SzHW2hxYXYQdu/eGuDGwZPx+lBhKpw5bkTI
73kj+M/cV56lof4wCunK230BhcpPnJLsEjnbBbLvUa/dotaUM/EvFRhR7X9kSaodujBtNtNL8l5D
I/kIWyFEYWrkbzW3c7fU9YuVXzINZubiE7U5iVGGBfBldr651VAppasoZ1Xbj/lpGPdDsH//fNKi
SRcq+e9rsTjkCiw1rnTlHLYHGF+o3t3+/gLPLSVBECgw8HPPXMVgRdwNZS4Z7dl3XYgqFLd4VeLa
j20ry6MPSuTLH8dc/zEMbrZvE4gV/Lytn2DkSAQ7s9z2buX3THfObE6nfAxpAJ43+NHMgcTaEOg1
ELpzqEbNNkdidpeaLRXLEg5GnnLsRKmmMh5KaeLQS0ZrQg17vecSHK7MzfUbSAM2Nck4GEuds+ik
GXHuadJ5yDiEfLu0mm3m7Sprq4rv3zaYmmR0p06Pq3RRBaK+GoEfnuHBi/VnyGRXpnXhKgaxj+AG
aTVq+vN8VJjUUESmpXQuxSg5ibSz7rWmbZ+hG5N2rR4rg91USUBnWp+JR/qS9VM4mBQEM08m8zJo
DzTr13vIuBXq40O5g8/N++jpRrDPixqesdu/d2FnXXjBdHK+CbS0yEvkQoz681jeCdbeUx6UtRar
hRuQhUWTTyGuJr6abd5wqPwBqp/+PKRPU9uh0P5zewwLp/tbA/PSVUSORCLg7c/ai+WSSj4a48bq
VkKslVEYsxBO1hqh6yOMQOYQlnDg/cVCvJklQ75cCH1gd8lR2p9N8VsSOLp/SLMPt+dpmuj5jp/W
AeH56RCahyI+cgSWBOXKuYyHTqWPNoEnFfx7+rPQLe+HXgWeXebWuOmNTB7RLRvWgqFrb5vIZrmF
6T+dqJ1nrqCMne8HtYKUT0drouV5Z2kSlgeW8e7ZvDA0B6AM4zhqkSs3Z0HaSvl2iPf9miDS9aHF
xY1cwfSIn3AYs0e8pia9CsVTfSZsbCNweBvw17X63NQrY1m4hi8tzaJgWqjqbFSC+mzJn6Rxp/n3
Vf8qp3vNP5hRtS30Q1Cf4iRZsXvt8ZdmZ4slDHqTVBpmQ0Ub7xJf105DgoLmbadcsEKxjncktW2a
POclFFHyA7WFD+3sgjMcw8+Jt71t4Pp00C8MzE64xCv7sYR18jxEQrGBxaLdBG2avApJ1O0jF+q8
2/aud9mUfIYXiI1G68K84mGaghRFkJ2d3Vf3VYLVZjhEGzXdKOmh7Fbi2oXJk4EAkxCRLKo388sm
6EviTCOSz1n9EBYH33r/3JGsULiaiRPMq3ZxqNCTzFBz+dxVDyHsjMZGqvbDP7cnbHEQqCQwbVQm
rlQSZB6qepr48tmXtwTisAL/b9+XL0/WoMy7qtKn99HwkqifVe377e8vHARM0r+/fxbr160Upokq
SOcuDkSnK+vqUQLODAe22KJd3fly8IS6ULGSU1g4S0lZyBN+EPmCKyC4kMFFlRLZnQfxWIT3CdKc
a/WuFRPzi7XyxKzSdFc6RxBkQC8lIxy1sjhrJmbX6oCgamolmFD6++hbG8IwuuLDCxb+KFcQ1EPF
QYbvcvnNOBWQEE/HcyTCG53G0V0ql9ADa+XrbT9YNISCFzU2asJXWd1IjgUrjIbxbJY5nGTyfevB
BRoO+vvDZWByJI7JTZPwYddcjqjReEy7ZcWIgn5njq8VAAQ5SB9V+NFQcrw9qut4lkAZ3mCq9aRG
r55evutX3UQ65uiwm3rKb8197usvenMXQBlnrEJsrifxwty82tI2qMAmBeaa8Zse32VZS9v3u33u
0sbM50ZI0GNNFjKAho9xelS7F5ocb8/a9Zl2aWJ25vS9RhbEdzNH0O46c4BR75//zcDMB0JdKmpZ
opI3tOGhqvew+65czNf3Jgc/KRNqIKCmr9wZUj0I65IscIy+E+EX9yEtVjrby429q8bvDzYurc1i
HLV2+woi7sAJ9G5nmOGTr63m+hZcGaUZUjJTDmFKxl3um7Zpg8ALDN8ZElgynLZ6hju/oYpUPQ/e
ymEwmz32C5kEjmYITsjSENhf2ko8VQlypAudQIL2Xfpgmo9J+i2KPt52gzUzsyG5QzH2yoCZVuJF
KX9QjKe+iaApXLtEZ5fcf8ZDlvGP6ux1oTWr5dTwg1x2wlyA/zY5ZI10zM1m42VjYeeudrg9sNkG
+o899hDMHGTPaLO+nL/IyxLJynvZ6aGURCNTpSvsf7Iwb0hPSsFohoHWeq196etXba0ffXkEEC9R
2sUV5rGZCUNKoaWK7CRpDfdk8FSF4Ur4N29s+M8sMUWg3eBIAZV6OUtu3Vd1U1SSMwS69tHtLW9n
ZJn4GoPs2Wa5Hn0CDK9vxVzNP7bC4N1BBj1sQrlxt0kSSDuIOMvXtBCtR68A63V7gpdchrr8VO4g
PrlKMJVjq3hwfkqOr0QH5Ikg9JSbR9ktKavlyX0NS/lfLCktRfStQXPI5MycRkjkaCj0AqfRTsW+
bo63B7S0otCroANKM7J6hfYyE9rlhNJXkPMyoLr6x4/WyudLUwaEkd9P08Q12pd0fa0Ghis7tE6E
2TfJMzd5BZezempANL5/NG9tza6oITGqXEdxgVTDhl7VY5xEK/P155X9JuHwxz3fmphdUmWX9kNq
CLJTmiOCH0OWPQqQoDF3mryz2kHca3WaHrNwyKm2JsVOUrK1YGlp0RC55hCe6jtQTV9uESFCYMwz
As3JpR1qJfnu9iwuHcAa0R7ygrRIXRGUlV0e+2Haa05RPfwfaV+2IyuuRPtFSAxmegVyqjGzdtWe
XtCeGmwwNvPw9XdR597bmU6UqHZLraMjVTeRtsNhO2LFWnp6EuK+ntVtvL/w7Ll1CWUkbCdQXF2O
IpPo8mUAGB1zK0RZWuorSzUHCnWlbEA3ZuS0CcWteZhnacCurFlW9rV95BLF/7dpCqDucHumFhcC
mwcdK1CrJ6rIY9lI1tV1DhPkkwmhhBVs3uIIEGaAxJzrBKrAILqauDnEHHSF6c8SJTAH8g7GtDKG
xdVGFdeCg868MsqpTkoo+jgJVhuMgcNLmYCcehPdnqZFE8jHAzGJdlikSy9XAmijFFeH2D468cZF
XzpFxpSzX51cebXOsfBqxc/sKB7lyipJ5eTax5S9pRBPqDeT3GSsD+kgA0M2kdeuhefFJTozqcye
aQ6WgIqFffSBdCKBM22TteTL8uwBpI8L6wIGHAcuHaBwDS/QJehDSndTpBZUa9g3jaxxlyw6NLAP
/9eW+lRxWhBQQ9XHPma6sU+BUuiL19u+sDRhONtRSEQ3to2mjEtfMA3cIIQ1YcKmJCDiRXOOmUFX
Qst7LVL1BIAtcB+GKdz3lWWpB7fMuTeRo9EXznNTuD2AAoNug8ZuasFu3be/kk6C1D2GagQfIS5B
ewZowWNvkdgK+pzEaHPn9lPiQwA6MLuYgOZpqspAjAbD9Ypbz3VtW5tBtE4o6VhvMqjZNEFsJBAc
pQaKXjrQg1PaQYZghHbRdhwc56uc0YUJ98FcT0axQS7FfJEd64LElDNtooiffNwKJRSFkmSnNbvc
1ds/6SjZyZzob9Ouks9pYUDio4MojJCQRfTyMb/HRQo0fZPot5CS6gIfB+5ej1n+8/biLbkHeh/R
QQ+k10zXerl4IG5CzV1mzpE1YDe/W00LLzmHN0P2kfsD55v6fdYZ/VAQxKJ49KKq1jYoSB0YhIP+
YhhnZuZhnp0MuSGshtrwQb0MWwIq9O3t768NY/772ffBiZklhYnv2zgUIH9inlryF4cb8iU4+8Hx
AwSO8t4fNdefMQXWscrYd42yr0AotsHQWCunw7xRLjcS3pXgHJsv4gBYq5lfQxuaPs85wSGduAe/
1awgHdvtOPE4yBtvuKdD30ZIR64xmiy5GoA/uMujNo52MWWAoBhqzEm6BN1wKBJ+ip0VaNxSVD3/
vnJVdCF6ghJtTI7p+IB/NEiemVt/DfO1Ngplw6TQo0H3HkbBnbB4AY3mxx0NeTMbPHQgkwUs49LR
Bh0QL93GICAuOzivTfGWrgHJlnwZeWACM3MbklpS56wFUZI5kOM4JXaQm0MOBqsx0q10xdMWFwQA
k7nJCr1iKmuWJvHqthMY8mNJXqzcptuuj9mPKUmS17Kaiuj23C0uDdCjc5kePqYedQJQyAa1aGzS
+NV+tPpv/+3ziv9aNrrGvAGfN4zAmLsb/+LzONzwCMDaAN95ufIQt/GFTcCa3esH6LCvlm4XZwdp
Mlw8UYK5AvtAK0K6uotIPN4JDSXU5M/f/P5/vz/bPwuRtTkWutbg+3bg5o++WGkxXfTas5+vROBG
b8y+mg+S7gsylba+yz/I7PT+DgTLG4IT7ko4E5V7DE78Op4mbD3pHaSxs2S2a6Vc2RNLq3BuRFll
Fo92YkOrGq/ze9T5hhUM9dIsIQUOSC15b11VPi8Ld5Y8AYO85T2b4qE2w5FsPr7O8wsPqsNA8MLW
5TrrtYRsTe/ZeC4fcFESfzMCpC4AokZowoF4+Xm0edXQt5bOUS+ikb5R8QR+or8YAfolEGVtwAxU
+D9kPuzRILjzGKzrtqSB+l3fV2to16Xoh3PcAzwf1Q/0Rl8OBCknbqH91z5qUOiEjmj6OHTpTk/a
h9RLo9sjWrRlm8gb48UKnj1lTaxhJCh/m7AFaFSIrl1+R424goJj14A52wL47rbBaz/DJQJ8+wD1
AdVJVGB1bg+ekXHkKybIHEI2ByTdG6SAbhu53iuXRpSIMuUcxeQcRli14zxMvO1/+74SUjzooVjx
/H39n676lNWfbn9eRUQgoMy/H3htePJCJt9G/wEmkOHAoEDr6SSctY5idJQil9888N7a4RTWA0tO
PnCKxU9osayM8NovYBle5qFLBAS6KvoDOFytZb1DjjqKfRZUbSF+x7dVwT8BMfnhuAA4AQi30Zk/
U6MRJXz2NLNyNjXWsakP1Nuv3buWPA4t4Qg58HKcjkpcMFKSEp4KchysPvQKLwKcautPciU2XCcc
MIp/zfhKMy7lelZ7k8QlUssbd1faMT9avVF8Bo2keUyoCSnTMW/oYRJy/McthvTtttcsOT3aLoA6
QhDHTlW2cs019IlyDU2uyEQXA6Rdx5VgsWZBuWJCezJFzhsPjfR1pPvcPPy3AShxL27+3wAY+DYH
GebFGhpw9iT1BXM+RUpcgHQTc/XJsVB1SaG0uDVqPNr35IcLPbK/GMt7GRsAhvnhchnD5SiytID8
6tH2f3qH1FjhdVmojMDbkKUDmYyLmpVa9e84EnWAqeN1bL62zecSORSy65BGcRIo70LPDF2KAYWg
K0O6qzO2LSSpntjHa0z4FcD8Q+8B5/lVdwQf0W9Vgav/OP0qCN4bLx+fRKRTkYuElokLCZ3LSUz8
kvK4hUTLAHIe9sX4IBvFe5hF+Qoc2gAzoayi7Jish4RyjfvEsUflKKjFij8vvJfRCoiGGBviVKiQ
KXFNlLYFprwpPlJkkHLrJ7Tfvvu2HuQE9BDdWgVzIcwBkQWo2cyZBHIqZTBaVdgQgCn9Y1LGkYx3
EBbZ9vEHZUTmKcNUGZgxXLFw21Ws6KMkmjfZ3tEKuhKF0f7j9Qx0FSBHj3CNpB0On8s1L1PDkq3Q
+ImXn3+N5ettj1qYpJkKYG6xm6nh1bJ1Q5PYyoqxOFkxEnlRYX33uxUT8w9UYsyFCeW4EZyzxO5h
wt5qOAGqFQLrhRA2w0vxNIbn4sGqLIDXFFyiLs1PkFw9pLEbEgO8qydUDkJ9WrkErNlS4n0+0JgK
veMnLd1QE8MJtR9u+thYf3HfuRiUEvmNvge+rGn4qRW/sKWCmkL0snwE0cGd4/F9kltp0EGjfWB1
UHf+Gpp2YcmAl8emmZOZ6JFSNiofQMzKk5qfXPsZcq7typItXecuvq+8rQbCuJBNxU86wPLxm+lB
PvbRFnvuQ8s9PUiysekjSVbevYuj8kFrCHwoqjm+4oh4r3qDY3N+Svs7uXHLlc8vOgfwjJAumZOB
KrDVN6jVmkAGnpj22DkTaqyvrKV73ZEQQFxJ0C0NxUFeBtymKK2B3OcyKFTCKGWSJwgKQ6gD0WKn
a8IvC4EBpyhSjLh+osqpUo1XFaiE6OBhI6VDYDSPFbJoGvn24eiDRkw84uesNgF9w+Uwcr3q+o5a
+Snt0HYSZjSa1o60pXGcm5hn8iyXAmXoamTczk9th+61/s2r7yuUOm6PY+FxcDGO+UecGclKveAl
xzjiPLK9AJrhdr3F5fq2lSUHOx/K/CvOrJQeH7J4JPmpH9tQZL9rCKsn5i/Kdo63sjCLO/TclhIB
9BGsjBqFLWgP7BNL32iGAQVvSH538k8KOeLGa3+A+jaC3OlRy5O1xoG1sSoRwpU89SF9l59GaIhk
yOBVzYOsdkm5J2uUxIuLB8k2yKbNAU99DuW0zFOzx+INpA4866maVcO3trNydixtWfdfM+rdjaOw
YqBCAEdMTRD/lVBPXUEHLbo6+hNs9JqBTVEFB1FTSzk68zBnw/fGyoLR+2muMSsvTtaZDcUHLe6D
sz02IDULjWY3ZCjdoTNw7YBYGAk65oGmny8O82AuPd2qS5F0EFo9gcg1dNFxWkyvfvrh9Biu0GdG
lMjggKlKh3p8DgzHU0Z/D+ad6FYwCguAmEsbSmCARkIFKBauI7LZOe6DDrF7oGGMbUpD17/33G81
+4uzFcNycAph+uae1Mu5gwROARJfCT9DxdVuv4r4rknuCxRDW+en435r9L0Ghoc1Bo358FRueRdm
lasRyzXmxgnM1lD5nuDhKLkOoTlCH23TmECQrl3vFzxx7uEHKAMvfJwgio9ktp8ZSPpkJ3TcIkbE
/Y5NoWNsbsfchSfLhRXFSRpP0jqGFuoJJR1zPLjkUPc/Kl9GlIEwYvp529qi36N8DALImfREret1
rlOVgmkZhJz/MfQ3Qzz1a6p5ayaUdSp6YeS2gAlRbVv6i/GNPvy6PYpFVzgbhbIyQBvWPHexsfDk
2BvFd8I++xpIsrvfdvElZ3dFvHLzWhuTskjD6HVMCpafdOFupPxR14dC71fO+EUjAMUDBzhX+9QE
A9hhujH2BkRXG6LeO4jTBMUa+eeaDWUgPK9rNBJNiK55CNH4RkTFmgTOkgk8VfG6MEFldXWvK4yM
egB7ZKchfckLSI5/6j+OyUGOftb3RZYUNztfuTs0/WiWBm+zk6+FLT2Y5V50z/Gwhi6aJ0ONOMBM
IhmCNOm1+oKWJR2wNF12sruw7PZcf7ntxoszdfZ95ajLIBZkZ+38/eFLl37TxB+vWTkf1kwoM0VN
3ts9GzO8ViPWPnEQMFr7/zYK5SLl1E2TC95np6mGNL0RWNmhATPZh42g+gOwBSgXcWqq5WLLGQ0O
1Ep5Krx6a4x6JL37EvzGH7cC0kXQ4uqg7bk62bjTOkls1+XJaO5KY0/Kw5iuRJKFQwX3wPdqjAXU
olpp6rRYGoasK7huF1lknzU5OJN+p+Pu9lAW7aApFygh4LivGGhSrS8HsAtW0Feugmb0A0jIg8wQ
fSPa19uWFlwM/Ea4DYKHACDpd6aos0cDSu2cxa1encoiiyT7QW0naApzZWmWLjoXZpSYXw6F6aVN
jwGh+zZlDHBMEQxovUysTTa2e556QY9mv7H88t/Gp4TMsdL6adSm6pRPWdg7T5yYYCo5/IURAkAB
CEzn1/184p1NolvaiSMmLFfVDXcd7XfT8BZXH7+P4p2Nci1yLqDOVI2QppHgLWqqk/is68i6nGKg
QW+PYyFkonUQed05bYDrhRJv3smKBhfu3WfjwbfzaLTKj2cmLkwo8Qa3JaulPkxABesXSYbfJjB+
t0ex4NIoBPvvLcRo8VM36UTNlnsyLU8jy/dVzZ/MsdwSby1d9J6OVg6YCzuKa+W5CVQjXlSnPM/G
O7TK/K46140swa2HzKXGAfglMwRazt2Mdh8HWex6jw1x/1idbp/KRLf3Mu27tymBUBPTiiTwSsI2
veP+0SRrA8sf7ajSZXdPJp4fKpL8YS2SehPRXp2yJGFtsSKsB+8z7TrEVJd8mnRm7bQSLD/S1+LX
Sejmo5ek+WdiFCBMqn2w+9hjE8WjSUOrLQt07MVxYFQ6RYKl9cPCn8Qe7bfVtkyLPqzBbb4feTlt
i84eQlwMkr3pSCtCkUEEnU/TV8Gy+jBxUw/T3iCffZI3G42X7ivwjjUeNXr7pStBDxM7TrtJ0srH
X339OdVkee8Z0DivQVzzxdcTJyJk7LOAtFaH9pD5/yaM5BtBN6m487wmu0Nrsh1Uqd8+V4IUd+Bq
agPe5OhydBmSXIOp7Wjm6KE7VjQaCxNaqXnpR0ZL1jgsFgI0diD4lebdgsS48opCs90gZJmKkyu+
ddlzPYH7G6+mtavymhnzMrAMkjoy44mYT2f086fZY4p2HbG9vWHe82iqJ+MZg7sSkIrYMMq+H8ER
p8FLxImTyd3HJOvDEkiGsCgL6GRbg7abbKpFZlkABNyVNPDMgQcDdYw7yNdDZ6LhdG81LX3gpT6F
bapP94PTZJupK62XhlvghJIWCemoA+9otVVkJk0eCg+8BUNj+7uC9lNgliVWspQ/ZEP/dG3Bdv3g
txtN9yACVXpJWPk2FDrsSQ/liGowqkTgZuNmERp4MgWG2Z9I3IxBUVQgPuVduvJ0nmfhapZwjQG7
KGj0oBN4uRiiHT2P9Xpx4v131h6IUW7a8oGkYosuoPD2krwHqVvGlCXxoPVi+pVVnMj4vdbuY1uG
mfa5AKE0b96E/6zbYluTfzrd3VLxlSUrLrHkeLgR/P+xKmF6MAXJ9Rjme2DMrD1eZXkWTf3KYbBo
ZWZOhmYq2D9UME2fixg0SF5xmnI0oYWG3GVtYLub23O5dB64kMRDiQ+d2FdC2E6sJWBUtYtTzTcm
kAzlVtQrZ/PCwQkAwb8mlOmaJuGR1nOKU+q+Zd033135/tJEebMypT0zb11R5qSZrFHoq8XJps9k
2EGeaNhVbIVAYMm/UXgFWgtgH7xilZjmp3kCmnsMQnrP3XQfm9AVFp/z5HXo+Ip7z/OhejcegEDt
zNxXV2gZ0ppWQTIf4XPOUYskGvTXpL+rx1+i2XN7pfj//suvzDkQdQUlu4lHiLKZygm0pmjALU55
3HSB00sT9YTCrvb4bTLIB/QxpHabhRMYTreD5dUR1Nb6He8HB3o9Wr73Nc8IUgbFXa/n6Z1jtfk2
s708BPY6D7VUIn3Vu458KUHJ9GY4U7JhzHefarssXvS6fLVZmW1I3fy0x7x95Tl1XwvHYRGuxcNh
MJAqpXZdlEEpPBG1id//qihrwkIv493oxBCTbjoBMp6peOVmX6+9la/9a36L48aHrCag0CoBbdPX
njtaY3oC/atd7jh9om1QfLAJHrXwSyvKLhn61IVMpAUrXmjzfexHH93ol99XruG1QyyRuOi6q6dD
d2T8MPQroWRlnjwFYNEKMyZ1jxH0YMcHs20WdP0fGX/98DjmKwXoQcHmMEeVy4OmbDIwyQxJcmpE
UA4hkLFDs3KWXQcsyCBYaEyABi1671QINBjBKZFpq0HENw5893epD9vbg1iYKhTcseb4PIRL1By9
TmI9Mw0rPg69FY3Zvc8+uf2et2tvlutQgpGc2VFu4YaleWDvIfEx177jARNq/sn0ReT4FHeJ76ZY
mbjrIHlpbj5szp56ppcMpp/AnG595ewYp7uRg+vwgVnjSoy8PrZmKQlgPgEpBIGcmuyNy5JPYxbr
R9vZo8fKLZ6admXDXHvBbAIH49wtfn2sOElqid4qjGNhhm5CNk26Jhe7YkGFdU1ezmr+boF+852w
Xzt4lyYJz2F0VAHle91UbzQgPCqKAQ3viQM6dvtF8nGviW5325mvV91DM+8sHYI7BHKWyo6UDAJP
EBEwjsIp9jFvdlolfxtxuemhzlDW7creWRwVdK4BhAI++6pvZJLDyMcao+Jad2fTOPAKPdD1X7cH
db1zZuw68Kog9QQlgdo0YlsldExSRz9W6XDPyv6ldqscZ+D0q4+Rw56mT166dpG5nsi57frft7my
fRywvk5+gTdzyf4UOCRNEAkZZQiRgtRfyzpejw+2oITsIgGM81rt/k/c2tBLFsuTCXC+M55K7YsF
oGRuWQfmPxhs5Y527ergxQEodxaWmUUl56GfRQbpk4liwsWJVcjWGvSJNR/U+kUonU3M/E6ovSPN
qcwen3LHSdxMnvpy6tAyy7RtUzDvw1FhVjKzgfGDjimugcpAWEUFRdOmOFUHljxgqm673eI8nX1+
XrazeQL7YyIHquHz9o8Hv/h5++vXxw5+/PtFHB2Qc+L/8uspNbRWb2t5SurGRglacOjIFlUgYu0B
dfyVqVpyZ0eHMgAgxPOdWVkQgjQN1foU1gRDVXOfVUnQ6MjMQTMQh/ftoS0bg8IIsJEuopB1OTRC
C6vOq1yeivKQ5282EuiJDxqFsgpqb41/Zylji236r7V5Gc+WScMFxNMcWOtLGqbxFCRa1HjfvPKU
OJ9K/i3R66DjP24PcWnLAn015/DnxVPPPCPt67bp8S4gxbFl3aFqeRATLWyGPR123Fl7Zl8HWlCR
/JvGUXOqY2y6kzHGeBrixq6NDwOuK6gX3x7UihH1DGySqmm1AUbSWr8nCTv0mvFYxtNa4/Y7Q436
zMGVETcGENnisaN4owR3a2LkbnGKjTSJPE7TnRxpFwrqjFowxGP/ZGTC25St/o11GQ9J7Jz0lOVR
b3VeYBSFdgB5TBrxwvuE6mAWWW3CIggtNOAua9/cXKzheFQW5PeQdv6b5/185maGyWvb4HicAwex
K1rti9+k93FpfPHx2KqsLiyqMfDJsAfbygNkx8N2WsveLwWk85+gxLvRj7OaMkybPn3TtDsrXlP7
XDOgRDy7Q940ncfYfrZdCN19+KKIbNRZrkaJC2gg441EgvckyiKyIf7MX1rYue3Ei2M4MzL//Wyd
KuahFUOHEcbD0QlXZTSXNsn5IBTfpUKKOp8HQbyQTdHIQ5OtzJNyNEBPXp+VJo1ZdQEATEtxtaSx
9LQmUIIClXI0g2zAgI9AbfgrdpShzHZQCwK9MS7uNnreFH/KW+KLoYIoje3thXEviq23JhK0MJQL
E4pHSbAScWxGD3S2AfaIM9yl40H7fXvJF434uGjoyNEAlK/4FZtkBjZ3iN542Sdi7Fk5v3d9uXZN
U+Ag/5uuMzOKZzVlOoFrHGZym0cNsvXWn7SPhvJZyjHg5Tdv7Qmnxpwri4qvoW6jiVo03nOc++HU
eKHLjI0d000DpHTM781xa2VdYBo/B75pnY8VC9+tz/1baDpyF6TuhxKqRagcec8lte+H0rmPaf3a
e2tdXOoB/j87OEfReY6aHnKHlzs2rUaSuRpyeVkJ8bhhE0NhWANY19ZE4KQ/zOyuIHawSq+75P3G
mVmlZMHBvl1lfeU9u+K1q3YsDf30Y0DGq5EpjkknqtF2Kr1nVEZ+WWP2sxvoZuBrIW/J/89Hojgm
yI6FaySYQGv4IvJ92fp4g+16a3N7my1NGCovuOwA5Qz8kJK1cqkpazma7rNlmoE0Xzr6mntrtKpL
Y8HDAUHDBuEO9vOlM+hVWrnpkLrPpLM2xeiH1mSGkv+o6cpo3jV7zy4h74sD0AJeDiiMXYsKgp8G
lRs9cUERzJvtwKAHJaepewM0NN2MDq2+uoRq29iAmlkz0B4A/zjZs6L0dyB/TZMAA0i3yLpadz3F
TbdIpAxby2UbaafZHavy4s6hJfKtGjHDybTGb7YjBjDOSD2gDUJHO9TOlpUeGPw6vUdZVdisemm6
yfnDclHeD3buIctrZ9takuQI/Kgd1W3sPWSp04WjT/0dE+7wZEyMHkafJeFQt/SpGc1kW+iGCGTt
aI+satceXkue4GK7ovdh7hJQL/hMZ7U9DE38bPvPvYYS2MPQ/cXWOTeh+HSq1Z3LdZho/EfLeMmb
F+GtFHXmT6gOAPzA/PxCzy0aKy9djTDqOWhEi58p8m9MA0usBxm+23vmvdZ2ZQQ4SLxQ5rlSK0do
8aunwvHj5w5iaQFBadTYh1mHpj1WsL1WiTswix0EsO8xRAzl6B8crdm0bvwlz8nu9o9ZHDCe5SA1
xNMM6L/LAfeFpXdQvtKe49SAcA3Lv9T1mvTKkmt47636EDDHxlKiqtZUZUIKM37WbA2PWVluy5YM
waQZK5cX5QV2tX2VmwWZKm3SNAQKyPGQakfqh8oBB3d9J6dTz7e3Z24xKkGAEIEPRKLoxLucOZEN
vWPVjfPcMRFQvufiBzZZ0Bsvt+0srdDMMzHLtKJhSX1WoiO0YqwmzvNkixC9pf7HufFx5wMPxNzq
B1IIZAovR8LtlrGxTbznNKxAWO5Drfv2EJYcAK2EkBJB2QwtsspUoa2zITG0lp7LHNynEcv2+lqT
/tJqnJuY/352xbd8cOGT2URtnNB77ephzB6Sr7fHsbQU6HKADyONioSqMg47ZyOZmO4+V/aLFh/Z
5uOfBywP6OL5n6u7d2/ijWJ1NdwXgHYne0q0NXTRHL7UyANcHgGhN2gFr9CrXdW4DImT+NnzulB2
3W9fR6CpvQCACYoKXbOyR9bsKRuy6TjSWaTHzs/bJ6siuyJp94kJcETs34mmWcliqsCD9wBwPj4l
mlWxn1haNcbPcSOrcEKQP8Wp+4cIrdjVY+VvaZVXM1WbiHS3+qfTim9xXSb7yR0hJAyZ5bfbK/o/
rkl1xkHfOmN5PXBdqhdZoAeMpK+n+NnvLHpfSuZsTY/mu7yPv5hymLa6NEKmVdbjYGnldhqt+NC0
ndxMMbp0irSuNlCgqqPJ6MqglRmeTMT+ZWVDtcuhA3ZXTG4bNbGJVJoZ8w26bMmm54PYuQmqwEFb
abAlHf+b3Qv3mIOePkprUd1DNsibOeboRo4tZJKavIrAmlujUR4czzyv/PvC77r7nA704Df+gAKu
R8rAjYUTueNUhR0d7W0hRYEWDMvfEjqN26EES5QFuEKgDTlkgHzH2WUCbpywut8jW+MGSP1Mb97o
4mbT9dkOog/2nhmQEnb00Q36utFfiNuxcGLj1qmzwJX6+KTHiXmAcMcbx7/1hKbQYjO507SrOfnm
OvnPCYxeIMDTnPskZw9E5zuEG3fXgiTrrp5Kedf3Qx5aJRqYgeXRg2ZKugc6Mu0+mfIxzL2EBKCI
HF/0EpczCV3ZsJIsjhx3wh8M1wHzYtpGEKcTb3aRVlFrCD1qHZHvqlaAIVBYQ4h0ZPOkUcvZEa11
Nq0HvBl0kYaIVrYfOJ189TOvN4IJR+QGj2wOMugGJII0BnQoq2W7NxKaPCJFTqOSDlMwgN0AGf/p
TzlCBKhqDX3TC7OEcgq6X4oM90vwuLZPXSH0DRkgYDdaab4xOenu654aIUDFHX5k/L2tHPMtZp1x
51du74f5YEyfS6Tqs02Brq3IzuM39D5BARU38C3323941w0B9Bj4P0mr/QClUvE45bjfNn5BX9pR
Y0E9k/h6MXqSBWn0EMzh2VfP36bGXR9/GgrPBzUGd4C9auJgyidxnzSNFSVJmYeJP7VNJNrJfsgK
yh85IFdh10o/GGtwdZpoen5LTbc8ogIHZ4QrFYcBuybQ+wE8MpziFmswoEi1Cr04TucaW53qdqRX
2Tcg+P5xq4o/eW1rhSZKiP+QEpQwhINWERCy/sFnlhe1FZHbgQgZ5U0xoknfrZ/zsmHYRYncFmXd
3VGoK6CEPdXFxqlbLXIRL+9rGxJXpptjoAMQ7bme/+mruN11fUpPGqMURBx18mY6vdGgEa7zddA5
dvrBFdm44xI0ktBQTO8Mpvl7U2/s0J3S9ADJCG8namOIhNF3m1JWBH2BNeS1iz49UKuWYHv4p2vN
MIXf1oBBRBaRa9qLS8F6rp24+O91lG6V4Kn3nds7QsTPwgFxMZeodteAlOBf/kfEzYNTdb9vR8el
Mxv/NdRlQCqBRM38g87O7CFprSqp6vi5HPw9Cnp5IIZ6L6oYUcFcK0Asnd0IN0gvIw67uLddGhOj
5QmUk+NnZJexKlJ+rDL0fvTMMCobXFEoR6o9xW3FzIKBTemZk3ZjVsapHou1usZ8v1AOE4gGzq+r
WafpShzTLTKv8mvqQMJkp9Md+Hq1/nB7TdZMKPeormwzzQYB+3Mrth6g9GYCccxuf9vIwlpAMBik
R7OX4bk9//1s4XMcIoaVUnb0A+ncVR8sZs5LgQWGWgEaBS10B6hjMPFkGjObHbkXOgBTrNxml379
rB0CnVjQlKDMfPnrNd2YJChm2ZHyGsCpKvDH14/PDy4LEFhE6w/GoMwPN7TUSUeDHmvgRtPQWyvR
L47g7PuzE5zN/2DIpkYZEmoYXxjZDtqKDy0EEvRGgZsSjgpWK7WbTCYVGpJRhz1K27+j/uds+MnA
zta40Lpufv3FVJ3ZUqYKh50N2HdNj8N2JJ/0tT6pxaEg82SCdgfjUW/8g6cB4TIKduxy9Cw4W/wv
oWKLC3pUrJHHrtlS3BYVUkf2uL8cLc7TcEjY16nTM0BmnTyEmB7IgRn5cnv2Fna7i8cfMqzzsxxY
p0tH0PQxsZqRsWNa0J0eP4xU3NH4220jS942PzlQZ0bYglNcGolda9S7wWdH4j/ZPMjXYBkLx4gH
zgu8jcG8hM4mJVds+tSC0jHImcGZBqleA0XsX0bcb2J/BYq5ZkjZ+F5HPS+X2PiW8dvzvhYaAU3b
q71GYbngBxfjURaFQ2+zoIWO+DJ9F7yCaIILpuo0sJNTba7UrBcc4MKWsn00tJpkaDVmx1YeLTR+
yiMagG4v/6IJkA7OJy/6f2zlDUjStCGmxPJn9GtDNmzcOPqKGy8uzAyigk48ELLqI8seuVOkrsQu
zfIRPMWcpa+pxdKXsqY6ZNikvpKJXHBpMOYD3ziDqiCOrLi0O7lxZU41O1ZkMwX9Gnfm4pSdfV7x
aL0F9xrUq9mxN+MtqCKemKcfTEtfSXYuT9u/o1D8OU67uumThh3rKfDi75JuU7mN1wCha1YUd6Yj
LrZ+XLLjpN3Z8qCRV1HDBcK/8LKzKVMc2SBY/8bHitAsDtDcElLyUPvb20aWim9Yd1ySseoImrqy
7u/UwcA5seMojRyPhcL7bYLr7y63p/GxFahm4m2RJVufEx6ylusRQeCLOJqkVsa77IH//hLFRfwK
5LwixS9x48ga0WeyMtS17yu+0aQAjHsugpCJ/RqNVXR7JhdjHOBtOFnf683KcvV9ppmsx3IN9Yln
j2b7EmdHix6g+v43E3Vmad5rZ3cdUkwGMgBQ6CDan7ELpmIlgi5O1Nn3Z/c/+37FNQDmK2wivwJS
KwbwJMzwtrw9XfPTS7n4e/rc4opuWpDvqTngsdPauIY045HneOmjl037ObXxxmuNoE66oOW/6zXm
mMVx4VBF48lMiaICf6SZ2gBo8eyYd4FlnwpyvD2kpe8DYoDOGQOV5Cu8DxdTWkyZnx3JDnqpU7bS
DzJPuzpjDi7/jus72KpqXUPWaekPiZkfAdQjIuy3vrl14tfbY1CZhOaXBkRRgeFFcg+Yd7UymWd9
bJYjrIxIjVWfBhY57D5PIr2ONKAb+mYKRgDAoDR32/Di5AFnBpsgkLmqCUDUyYBY/QS79UP82lcr
F/ilz7v4KoBYeN9cydjGeeEMRdXnR5YcB7al9OeHf76PGxu2/hzA0ClwuWfGxG4mz6L0GLcv5FtZ
rsDcF37+xeeV2JhlY9EzH59PZcAIjdJhDXu+cECfW1CvnAIqaEafayl0bchdXemfhh6lQrtai/KL
dmYadjT+zNcnJbiYVi7rgkBBW6+rqPb+NMhaypXFXrMxh+qzAMZZ5xZTjtdaM1QB6YrAoWjX61ZS
84trgur3/yHtynbj1pXgFwnQRi2vkmazPeOxHcdxXoSsFEXtotavv6Uc4JwZjiDBuUCQFwPqIdkk
m93VVRgIhEvRbX5tpags1iFGZ+eyRMCkfFI/yKM9bUU8+6cAEE0heHtKi07tyKRJaLAzIWNAw99c
oG9aua/qNerfmZMFKATob4B2AK9zGSodE1FCLpCwc0ofI+O30vwWPYgZh7VazZodKW7WKxtgBChl
47XxPUvucvajagNbfFAS5c+8oYcCBN3TA/Dmsa42FUXjLHIBnT4EIXDsebqWepsdCUTagYxFVuam
vjhqSaVafIjOrACgwVKLvRNnr4at7JVijfR3zpvR0/yvLSnaRLc84xVeS7i2IL3gljREAV0JA52E
42b5FJuLBl0QpEKFExlM66asqSQxFSRqIcGJqA+NAWhmHX85tXKnZ3lAoui3XqubHse3F9rupg3V
X9wMV14is+O9+A3SCZEJVLwHB+Nttdbyq8zZ1Cx7Qo57LTs8t4EvBysdE2M9xk6YqzjyHOsBobbq
G7WjrEzprBEkI6ZCMTAJMvtBViepGIUZnavGr32A25ZXbO3z098vjjrbGtCYFlpwRCfQkFf7i2tt
Yv5FBRKPUbBcXX/e4SYLa1phLRS381TCHrRe+7ACPM65SyPSGJqsKsGg2kSQMDobxrfIAj28nvqa
/rI8V7OOhVLAVOueyj6SnTwaUlJPdlz7MIgdig+oZ6yh1OYWBNS8WGkTHJlA3FzPmM0cNxMlx91j
/Ab4iaorUeDcIPAuBhkNsAFgfpZuna5xizqJHSx4tsmTwM03ydopMDuECxPSokcZGltEAhNuuaE0
sIOPLwOQdeBMwTkxkU5dzxBqVXpBB6TKCyv2UqJ5g9ik+ZdlIzPPC/fSiHTV5Goy0f8jDYjXGKnP
KrtTlAel2PPkW1N+F+1KfDa/Kv+Nafo5F9tQ8LKmMYW5XP0URsyztR0xVnIb88vyrw056ZjlfcpV
AGfOiXXg9k5ZWZaVGZOjjVQZMydvsSw90YJB6fcD6/el2mycpDnWZvpcdeYWBeWVA2xaCOlVc7lQ
MpKqKGnV1z2HWeUrNRovDs8uVIyzbtfXpQdmkmW/WFkoXfJtF1yslppiEumg7HJljDyzgOJpbDYr
0eGaoWk1Lzyia6D2m4FZ6WzlP8PoyXJCL+v3y4OZi0IunFxO5dtU16pKi5CzoxvG9mVxdNGyvoZD
mvU7BFMThsfEs3Aa6cVIYsqYZfcoGCgp24U8DkT+8YezCw6Pfy1IN76mGKiPA6Z6tvPC696rlHrL
E7U2BOnIsYaKO44CJxP8Mdu39C8uloloENDHKVYn0lpXdoaUo6Ug4DRNiBY8lcPbKmni9BNv9smF
DWkVaJKmondCdtbc3M/aXyP5hD5XELsk9PfyZK1ZklbDsGvakZwi79htxFh5hQKWGQ0MDQAy1NEa
R/v80vw3d9LSuLGwDFpj7hR7b2kgsVk5X2b3yMW8SRcB+iNIoikOqmka+pW+O/HnnDtey38sT9qf
utLt+kBWwEYWAPkT6V5mTjwM47Tfezr0nmjb/FgZwDZVvV34uho2m3TITLC/A9nSFa7wwYZofNUb
KB0KJf+iq50B+BDwkHoZk6c0S9vDoFq/eopnGcvdFAS0UGUBttXeaC3YZxwFynVYDs2blIHBVcUq
JxitioMj0jE2tUsAiWsB2WjNetxaaUj2uU66lWhkbvVQCEMPJAACeARLx2lWKDFJB6TUzGqLlDuv
Vt4Cc6t3+X1pZyWgygsNgu/X7gvAS2r0G23XFv840MG9tCLtLbQHOVREGT939ePwQMTKIOauuMvP
SxuKNjxOUQDFIMRDpzAPvdZJDgBZc483YwFFumVXXJszaUcpQ9HauoC5vvFB2pWHz2TYrd4Ka1ak
fYWe0UELBednAhruuH6PTMcbgdHjn5dHs+ZhUmRl2U1UsRqjcYrfEE70Ovd92cCfiFzeuRfL86dx
5+J+A6cLwEl5ws8cPG2ivefuvRIelPA1Zz9jtffb7FlUPwz30GhbQ1Pu2g+yS/7JV1z+ACnPo9ls
FEmMHxAW/tAHNNrTcavRw/I45xYMUGgXyXYD7U6WtFXLpnFKe+xR/kjdcxfl9+gq90pl9GNurhQQ
Zk1ZYHpFzhaNTjKchJa0JDbY6M5jig4ONNOIB2aNzc5ssu7spN2aqMtsrHVhTxoa5DVNJU5gjzQd
CII8dFVFq3q+c44IcI8NrTlM4w0aiufCjNUCF4kTQVshHZTOM7O1wv+sEaQTkfADdSV4Ba5jrT5B
kho4H3Y2y+9xmAGn9H3ZC2an6sKAtG2hHpJbcaXjTqH2PnfQjeZaLySim2Uz8+OYGjwBxUANW1oR
liRVPVAEXHG3VQGCzFacee37098v9mzFRjMfQty2/HMJxKGxcoTOfn7SI7VRzANdubQj68gWrKrB
JzPwN1Ps8ED9i+m5+L4ULPSotnMBUskz+J1o+4Rx/H/fl6Zf7+vCciIUqJ0ucNPNWtJpdn876BMB
dehEWi956UhaO28yPBXdETLeg99nQNpbb9morszTrLci1YF0iol9p04/5GKZ3dqgBVIIeBholgcI
OGIbzSddFyxP19x4gCK3kC5GCG/LQMei6buQpx3AabYzQW1S3dqMJGjqVd7duQEZNrqegYBDpVAm
ODDiotBpj5MKqmO7CJIzSg0y/FaJwaugAR+dl7HPIwg7RbsuGYPGHbwytY887Hd5ae7s6MvyyOcc
HSQmU3kB0DycC9cTTCngWRno2M9Dt38X3f7/+7rk5kZWVm0b4soRX4whMJSVXTo3mZc/XvJyc1CK
ivIB4KVom9UgGH00xEpwMOcZqOiDtwQIW7A/udfzMzpD2nUlXl0uN73ik33fpH4PBoTleZoOXTkC
MZEuBMMY6jA3PSw8V3shbOynkHKvISdh7yO+7/LnwnWBNF/D3M4u+oU56Q6orKofeIy0gcZekYLT
xPPycKZJuRkOiFgBWwII+qYO7kaWxVnoUEikGo9G0w1BFKKWVBvQcRJm4AKYRcPmvWnX/G06d24M
o8KLfqM/UsCTw1wcF52iKrGrxUhcqsD8dz24f/Vtr9t7XRcvVedulse5Zk46nUY97Z0ig7kITXJF
12+5pQQAv4JMb3h02Aelbv+EiQQHxyRgj6YXOcvA24KF7cgilLXi99Lg6EblgG0qUA1Z0xOf21lA
64KqyUXfqKlKbs+UqiOiraMzt4K23I3xDt0Cy5O3YkKOulXwM1nCRmWhyN61/HNNf/Tuz2UTc34+
gRhcdAGiMVU+bAUnKXEpysBDec/rL5H7efn7c0PAsxdJ7ElGDLXTa3frWZRShzB+zkpkSMz+3tSe
C2et1XRuFBevA1U6ROFlyJM700Mr/J7RL/3a62P2+w7ucXSI2+i0kpALUWLrSqfnwCqRnQmo/2F5
kuY2CVR4//28dMOktVuVOnpFzmgmjcmW/6r4JtR2LHpftnM7DGDXQF2LXg8I/950/UaDm6TtCDwR
AnXPROK4XTmkb68CcEQAdAuZUALyMjnVgTxEb0eOSM4gCPA69qUWm0q965MPyiZgm0PuDurYMAQM
1s2Vkw8xyp82gDBF8d4Oz5Vxp5OVhMSt4yIshzaKNQGhkNKd5vLinDSBK+yg5cbOmSLQvFx4a5Qe
c4txaWD6ARcGOnOAgFEGA3kqPGC9xWpRfMYCXmGgjUE/Adi35NWINacVY5Sm5/uheK26T8vONDNB
QEOiEAW4P0JPmXoXKe/OLUE0C2XKGum5zGvrxHOztQL07b0PhwLPNyivQOVzUwmzaGmNnEQJQL5P
abhBF9hTwp563P5pfWeKDz8Krq1J176SWRWpHFjje3Jia7QxMwtiQGVnwt2jAw1pyOslBwtn2peU
FRC6dbz+2YH6+vKarBmQfj5aK9HLJWDAiQNAh/pms/z9mf19NQDpzsuUHtLKBb6fFV96ctelYDm7
i8nLx62AKtCcXhmA2RFpZ7C4F6Wbx+UZ+cxi3xqHiu55sV82MjdViOVxGOI/3FDSWhSVFmous4sz
+VG6n039dfnzM7sDP/+/z0sr0XRMzXvNKs5FAjKz2k+bwAlH/y+MgCsLLZvIIYGE7tqfbFsZWWHG
xdlu7iAx4DVo42fDSuJ3diSg9IRICKrRCKuujeQ2Y0qU6/nZroZ+z1nSvpssbl7NDjIFy+OZWxPQ
BOsWwMETh6y08GlREhIzXpxzfn/WlQ9XGwFkufi6NJDUAhUl4fi6IHcVKzwDiiTVB+nhp5tpYtEC
vhEMHyAxknYI15IoTwssSU57dLkdhuGco3V2XFmUmZkCbgJzhNMX/TUyqTNRhtC2QfZzNtWnIjvz
jy/E1eelgETBxavUCT4fYn8U57VjasalAMxAwgKcCjpCT2mdrQqNfGVv5EDMoA24BPiboEgbuKMm
ViKrWUugBcWiTDrKcvsnUaGTasRjfobPeZwZntYyvwOb1LLjTqt6/ajSpjP9XzPTcl3c5SGy021o
wAwvPpdVjy4u19PJY6jeK8rZUITfDT+WLc4OzJ1SoIjaQYktRbxlnWWCjqCc5JOqBdiq80clXTmH
Z53swoZxPSrR4gxLJxus+kmNEVSav5YHMXOdTE9s4KYmRcybqjm4OjOedCM968XDOD4rWbNjTb5X
u3plfeZGcmlI2vp2GjsKCpL0DD0Pjib6fi3wnVkOAn04wHUtEIUghrieqtZOCtBkDcqjo79D3kIY
B3MNZjYzWdA5Ab5sEmW/JZ4ZrLZHyapVHnX3xYwHT7e+C7v0xjW++Jm5urIjzRWIINy0qWHHtDov
T97LYrO86revHUTUUOlAzIgwHgnS67nKKBuAMKMUGJYSO8XxC6p7da35wE96RvVx4O61OelERkki
5FkRKo+cv1Xk6IabOtplZrA8qBnquumdgET4BNIAm47kASKvTbXUI3oWGmRCKx8Imq1mNgjrX3v7
i43uAJ59Cov+454NswgmcekgGJehkxyAKuSMCnoGo0T63sf/5+cnZ7k42Ea9Sd3S5RTRd+0zfSLJ
WDmhp9WWjs6rAUw768JCTVTuulVFz+gOSwIr3ynsTY3AebIJPx4t4d5COw2695ColNH7iGJ4nKAK
9hiFtbJPIt57Tt/VBy37i9ILnOHClHQ6G3YO9ooKppwKtIx+UqyEMrN7FCcNARsRqJVkeKDRO1oD
lUV6rn6o/Y4VK848d5rhzYi0FoT8QKIpxcZDV+WRyYHa72n7LkS+4YZ7D9f/eBCDO/k/M9JBINLO
FGM7NQco+nvLzJeh+ZvtAfSXimsS0StIVK+9K7RJXTWZYGea3w/Vvt8t7/q5o0x3EX0jOka2Q472
6saI89wg0TmzY89U9KCK3SDO7/KIHTRj5TqeXZX/jMntM6aaF26W24AAj3wTUfKWAEnVduav5THN
+RYSdTq48BAtQwHzespAW6TliQ0zrbj7Fasr233+65gvoJlnZAIcWhggPAHUe7CCuj0qH2/R0QgY
Mv79vnR76b3I8PACXt0Uz65d7UDs54PLaOVYnFuKSyvSBskogeydilGQ/NNWid4se8XAnGMZ7iTd
jmw2ulukS4upkMerc2wNWwcJTJXekzB9FmoPFQBlE6GQv2JvblnAPUaQykFeDaHS9aJ3mVsYdoh9
gnjNOzV4Sy471dx4JpUmwL3BYnKTZlZTNTEZ2rLPvbiz2qOjgcnGg5gO+7lsZ25hcChOkfh0q8jY
AAKhYbPRS9hx0tizmmivK8XRIWv81bPzBeUEDUkpJCnU6e8Xt5YC4rSqLzFfxQMHDTlrrJUJmzcA
tjaQE+HoktWNcrdN0WzcA65RRRvH2rSxuXIdzsWTyFBM3TnTK0KGH0D4IbYHp8fZVSlBDK3Hxnxq
uigAM9HKWOYtIdhDUyaiYxkpQGvNqR0xIODTfMNOvdbjoHHqrb8a0H9m9Os1Gc2EU8eGGQqV9haI
ihK4+byud07/ednLpt0nxyy2gWc3Xvsoh8v3YwGqPb0fxRTBesLYk25rag9g8LAaPPn9VRXVmX5T
BBMX9qQjOQ/zQYCmikIxBkqwKH8b1RZsQJnHtgl4LgMGhFL+FymGK6PSEaRaZRRHwLmejcQvkgBq
58uTOLdVIYIzUUMgcgUP1PVyaSBuNLS8wyS6R9YOQVbeR86a0tKaEek6aNXBihOwHZzH8lNrV34e
Huxh7fU/t1eRRwT0G93aaG+VZgqq933Hbbwuc+tdtM+Duf+LmZrkU6ZKMZRaJMduXEPPXUVE58Zg
j00/HCaIWFsUv5bNzDS2IYeh4oiGEDXeZ5Y0Wcqglw4IFGGnUGqPivCOluHWUPh5hJDqMEwwP9PP
W+gdauA3DrvASj5Ohnn9G6Sb1dIZiXNSRmfF3Trq/dDSFbebu4kuByntpcgkDBqVU7dWdx/n74qZ
be3RCriKAE5dsTXnGEA747UB/0aIKL0Jm76wiy60EaaL/cgP9mF5weacG42VOi5uB+4nR5/Tbesg
uUXPmZY+QffvqOjdU41OlGUzs6PASwD8pyrSXDKNazkiLNcAZUKn8FBveazYv/WKsLWn5tyhCpZl
PM6Q+L1NyBON9iCNQyxdmQjZcm2XFQc3iTwKguSIdAHJX9YlIuaupkujkjcoQk+FLrTo7Ex8mlkE
UNF7GYV+pK75wtxiIdU1DRDHBGCL18ddnYYZmDsAF+ic/BgpqJm5OfOZ2/z4+Gpd2HGlmgCapcfG
aNHARzszoL0WRGuUd7PXkQtGOuTSNXCbyqUTokEZRq/H6Nyr1n0xFi9h6jxCB8VTW3oGM9onkKsC
gWadOW8CJV5TlJqdSaS+EbxgUwEKdD2TqtMO0OkLpzWLTig+ntuQ7kLH+JsLCjTL9oRtQoVFPg7B
+tQDWddFZ6MYUOf63YtfdrGWmZwZDLwaZG9AkkysGNJg8pi2pl4laFnRlceOKIex7nYK7w/LXjHj
5zBjWRaExdBxKYeTFLSYqaFjzlhvo5rdgyfH8qnyRJufy4ZmxwOGh4mkYhIyk8bTQh2c5ZBWPutV
fKCtsRMa8fXa+nCfH9AqYOLRQbxo2+gnuvaBVDPBZQcuwbPi7Gm0W6vNz47iv89b0ibSoz4W+oDn
V6GAinYQnmP/aPU1IaE1K9L1kAE1RxkHYUVNakQmrgftKiD01mKgudQkKFfAME1MANuhnXg9WUoF
ktUeaddz3ECiKNmWbegnZhHEZPRaULNr/EXTS89kT8u+MHPVXtmV4haaux0hAotE0KUY5RFIaV/D
/ACVPq+P1q6PmVsKsDE8MKaO2Vsg09D2o1K2nfKIes/XJIXIPOtePz4ewObQvob/UeeTYpNGWJ1u
maPyqIkvVVNtVHTCuN+BVg2UZKVnaGa/2uj1m17MSJDdiNuWdpUDcVpSULEgynfuiRZuxgbti+Nf
1JCnQ9QClAwMamhevHYOk0IcFlzG0RnqjRs+avsGaBq3JJvlufuTiJbeTFd2pJs2s0RT5NQAlm1Q
jqFC/LJKt71a71j5DGLNnQFRYjNs/Bbdc6g77Wun8Pt8DVw8nQtLv0I6N0RchhkYgnE7CsMzRe6n
HCXz/p6Pb27YeVwFs9L4vDx0aZubE9MtcETI40zeeUNRYrX12FuDJk7CLc9DNuztot+wek3qfdbM
H7QPVMnVm2sRIi21E4LX7dRA77Oxh5fKtf3OCdeQsZJr/jMc5HImUNRMHUoBJNV2h0acShdEO02e
oxMo3WYgRPLUyl6JPaX1+mNsIl2begwsHbvh2jvdmLsp+nHEyU5J0BPlWHXZGVFN6oegsfYw71t1
YmPL19pl5EPzH8vIiAE8NemCyFEG10IiBt2tT6b7oip7BLweq7IgVDiO6CBS3qqO7lprBX807YIL
//zHKtJWKOsjJLgRTW94mYDBXa1PqVYEhQnlb1pA4DRTCPUS4u5yO412fRi9LLuodHj+YxYc0Hgx
4JkJpPv1NHM3HjulhNl2qLyIWy9AtnxfNqHN+SfUxSbcHlpNQc1wbaOuBGjKdQMTOrbjxu2yERhH
IrxQKIaH48EJqGuHPjWK5FObJelmMO0xUNpK88eoIF6po7BWZIW4S6GW+bHc0TQBqJ5NpF6mBVCh
nDfUIrMXA+P1KbN1dANG4Ou+U/S7lrwtz8LMRKPeASzChBIBykW6imsyACiPWtqpVd/69JdWZStP
zjm/vbIgXbrDRK/XJWl9cvttUXQeulC8lqWeW79UGl7w3WegSTxLX7tHpMv+nxm8GJm0U9O0tdLU
gt0aEAiT+hCkt8J9zZ/j8PPyHM5ZAgsTeLEgoQxyLOkMJ2GWuXVT1ifCv4GOP+pBhf+r7k7q2sE9
t1gXhuSCSwPhdCMZmvpU6Q8he2Db5XGsfV7yBVeto9iEwtmpR2eL6bYbB1JuyyZmveFyCJI3sLpI
UwhMTKtyGpgLbwj9DipSqfg86hnSvonPtXg72M/Lhmc2O2Cn2E5I+iJjJecMQLukNMSJ6pMBcesN
4guxKfWaPVAD/ZsfN4XcG6gKdRU5EDm6ZUWfuLmGs8t1+QPowPZR+FCRlXhsbjyXRqR5zNJOz0qU
xk6hgKps+lbb35hWrazWnGNfGpG2kGXXQGQ7bX2KnANFllK19sAlEuOTuQa0W7MkncXlQFpRJBjO
GEFv2C8UvyY+rY+xWKESmfPxyyFJF0trjIoOmQfcZ+Fwr1LybHPj+/L6z8QjKJP8t/7T3y9KMT0k
GENDwaxZiBhp9p0ZQJJUO76Gg5wdCkpX09UMeLsc/euitKMywVbi8UDuqEXUoFfGfLM8mrmVAf0S
4AloXwFngHQopBwBmwWAzAlkFu5zWw3Mr7gKVATOw8ARY/dgMiNZ2a1zU3hpVPLuqIsjaP1iC2nJ
Q9z9joxPVH1QstcPD81GLQvRFEpayFhK53YVcYc6NG1O4AYen/Sx7PdqkjsHiN65QesM4il2G7Jy
OshJ7elemtIQaLVClgBzKm2qVsVOGjS4x6g8WfW3yrbuK5B2NCnY1UW7K60WnG3HMIqPYdgH1XhY
HvTMwQFkDhq8UEvHZSV7Td64WTjGojrVBvryqenR/rNurBiZcRoYwT/ciiYe+dIYawgTlmmZVqdI
A/M+jXxIjjw0EE1pk7sC1I7LQ5Lzf9OUghsfwT9a5HG4y5gjk3VgTqBxdarS+AkiMqqnx9Wujfg3
UtMkyDlnHtJar2kLhSELnPZp+UGa2n9+AmpvEMXAQwRYsutN3yZRWA2AJp2KJP7qlu+sa9Zq/DOh
OBpy/jUh9/y4BqG5VdvliWv7whHHeLC8uHzRxxhFPvFsrjUB/WFxkmL/ib9wQg6hgG3KqUDeDAOh
VlWedI1qd+g4stAxF4ruPoEY9yFCbOXz0Rw3tGbogMyU9hiqKg+KrB09Ja6TXw2EBY3ABYn4HaSv
yaZ39eyQ4BXjla2rPQsXpFuJ0bSRV4FERSAYyEC+suwcc/6OZOnkiKBBuikWGImRG9Q0yxPLim9W
07+2Tf2i9AhCl+3MHFk4QfD9CUUI2U7J5Zue6NUorPKkxSa6no9p86kRTxZ7XzYzc+g7KFEiWEel
HHgY6XJp3YqhfoM1CZ8EOTrJyvN2bhSoDk1BLJpCbjbukDUd/KnEbCmbrrxv228g/SdriM6ZNUEa
SUeiHkhby5Rh9QbAHeqQJriEE3JXK7UPHabdyPvN8lzNbBg87UAbCI4qHLdyzJdkNrSpEpD5tX3/
q4jM91C4P0XjPKSpEnqQLC+AvgaL9Uet6kB3oU0Lb3X0OMkvKmYLd+iLQT2Biz0OxmZ0IGimeBY1
Y0/n1B9Qpuw0UIAvm711jMks0ptgCpk6VaQMcdKPXalkiXoqtMB8bbXdyudv1+z6+1IcgOcxopAC
30+HJPEsZQTtSRQKCMUmJwp6JJ6au6YTP3SWf8F78FtVjdtCGc6aNmY+qkshpOPIth+c04jCjBvp
T7VhnuPQ2MdO/1S0LvaKXh8TcKQHqtG8ql3xCSyZPnSwdkg9bpAQfgFsVvWiVvVdOkkxd77Qe99o
rM9Vbt8hocW8NBefs8ra846gZFYHBk/veNvucP+vJPz/MPddn46onwJSCWpvZP6BUbo+8d3McmKL
d5hwaFeAONxp7rq81o9Zr7UoAejaMwtN1oJLSs8fgUL6oUCA9AX8Gq4FHNAutI7j1y5qJiQDczhg
wFYWWIXzoyqqOoAg27CyG24d5M/PRLxDwOF8I0+imE1um0lqHQfnS+V8ocGyg6CDDwO+nhCg5qeM
N0EeAeHoFBRcxL12CWpdiCyQY+ZYqV8yZ0Pi4UvdjL6hdZtRyZmnlTQoIV9jZcbWMtM7UhksEGV2
aJn4NqAruu5FHJAqfFJs59Cb8T7LqgM+F+TqsFWhXuAk0DarBqH7wh1fMwcFvaFHGqFy6KMqBL9z
2Ug8kpi/9MG5p7lue6NeAUBAH9LEfSrzit73eXVsopxCOrDcWFCB0GO2i42h+U2NsvCzMK6DqpnU
3ezM8rIQrIaF85bFIvaZ1Z+iPkNiVqs3ipbc61MIxYzS8DogVL0GGkCHkg2NByyp7rVO0uHWY0bA
OA90W/ntFLHfm9rWYZmPNhA/EgrEDFs19QzLYh4fmNiGkc5KL4yS9x4ct20m3hhxgy5zDmZRPhKt
PpI4DgwjehYiOvShejCFCwV04rO4vgOU4s12ySEyrX2jmEGZNAFYcwPeJVvg+44ptM3ivPwE6ZDD
SOjDGCVbFOA2o3jPcy3oarJpbeUYMQfnMtrvSYfuOjrs88H+pFnhcxK17b5zKzXgo/VAK5V6rOy+
mZn6lhtdAF34k5XqmxL6fkwkp4xDOi5V2sBonX6jR/AER99EjHwPtfFOpaLxs0keOhtd6kE8MNrm
kB/0XIWdRkineHUXP7MeO1mY35WM2FuTD0WADCzEq7vsq0Ht6q6ERLHVhEGNrJxVQKgdxBW8gUYx
oenBtFMlqEcVc+0oyJc64beYRdUdpCW1wC5VzzbtLnAgTuRxE8FhQ4uvvUgd0PSTFZT07e2KfCPQ
oGg2QPId3UbXO4SFkWo3QJseLavw6/5UA7NQFS8OjVb2+u1WvDYkRaO5DtYKYYyIQsZ9rvxCW3X0
8QTEpQm0b1+PBWjvFhqTGAsboJH5aRJTFh/OcVybkK6cIktwkU7TxdPN2IL486u6Fu/86UuTDi2A
SABqxTvavhWOZ3lShABRkaMFQsjSS8ZqpzvNS1aXGy0yfOiY+4bb8GBUR2g3aEzf6sUogkpVfuj1
sCmMJgh5lG4Q3npj2yYQq7Sm0/7QKvwZ7URfmr4KWJh1h7FPEhwZNHqIBRiEBvSUbgroKaPGVb72
eWdAXTv2q1B5B7fZE2gxHjWne05H40kZMgDtzAcGuZJjr7cpxEiHZwvio21j7nScaE1hfgl5Ak3m
6C2hKfHiFHKuaGEjvuX237K4/Uo08aCrxXEwtYC1xRENQgfajSCucQ3wEA7bQbCvKOTgbiYE7P6F
tR0ozb1E1x9EpEEY1PykDgSHc+mbreGrVbU1oxb5p7TBnazdh6a+Z/H4oiUG8aB78IB86cvyHXP7
rERLKVq80aODvsabpHiUOKi2sNY6gucCTxG7LLyiGZ4bnT3nquKF1gdBr3jVwSBwHbo99d6DM+La
ydMMOpg1b8nRVNyvWp6/Re3KTv1TtrlxwP9M/EmYXtyaDBGqqPuGHFW3Vk+YRLrNkdx7G5Q8G3yb
uwgmiBFo6jZ0/XEIHttKP6gsVjdV+hul4V2WBA1AAWH/qyyhwMvIMW/q/K4wSuuUqlUfhFaQGUO7
ydNyDCrwLXzmsVY/cDBArgSJtwH3REKPrkZ00OGKkWmB+cDztEXJ9uiOWZJ5UeSEd0PWi5eOg+MW
lLQhDqJoEMesHvLtsm/chjcOEBhoQwNCHfGNXDFSq7LgxM31I0fQf0ZZkm/RoNStPL/+sOBdLxdu
AgtIbiTDIIwoQ40cHaUeG0jDY5Q77kNpVOWrnYr00IjS8Ftk4sBQ3kavgD0o57JTrO/oXGjutKjR
nzKqGlC1M6o79LI6n5NcJQ8VE3wLjGNiesSO3F3dl2gEttyGvQxZ0m84Jd/zSqcvzZAX3NcLwF/7
WG2fkQ0hG5JQdEChXKV+1iEn/KMO0wKbU+Cyx+F01shobBJ0Nr+HKhFbN7fdVyfUcSsMSoaUZNk9
2GMdPph10d6XTsSOisLKAOl4sR+00sbxEoqNVWrsvql7AKR1bp/rNhw+haHVvbYQXb4rEG3/0vS6
3gJPTX1GSBh6ZWQpqe/mFvXjsK02edgbO06gS7S85tP2kxYDpzZyaBORC1KTUsTJY7PDW9xpj0YN
AIQebUrS+k5pADRn+CmBjHUXPrPUWAl1Z9wc+ODpeQz4IVKH0+17sWWd2gY1rc66Yy7qY8N+5+w1
EockiqAUoAY5+bY8yrmoAWrvGt4Y6H/C6/zanJX3JUAyRnvsxidkCj1h32fmm6b8XDYzN6pJxWfC
bkJQVD7rIEKdOL0dtkcrt/2QminoEtMvds9/qNwUoPBMP4+NGa4s4czgkGXAZkJqGTkBufMaTz6n
dZBoQqSyaZrHNj3Exj30q5fHNnM4IPuDJm7Hne56mXO7tNuyoE42HOPyCYxjayCOmXALrW/ouwBC
C+g8uXOha9HDW6oIVFK3S72Sm4qnNfRNtcq19rG56UJQBKU/gHh1oCqufcGI9dTuqdEftf7F0bfY
Ub19v0rNuWZFv7YCl9cAE8ZBYRvMU2q+S4x3MdV/yOvyusxO3MVwpDe0UkZ8yFUYUvPfeINl+b2q
vv1/JibXuNisve70hOswwV2f9uDE95VuJWk2bUDpGDKdKQuAQgwq6XJKXUBNRRPpNF01zm4eNNG3
Uvh15YF6fXkwMwtDkFCfsBiA7d5IY6P/phlFrrVHTuz2J0vVccdDiz2y2NA3k4zWx7E1wJZhcFPf
5RR7SWdPkueV2RRokKLoF65bvjcxLAjP+yDKX8mbzcwiQfJq+gdAG2C81wulktEcUgQLx7a29AOw
ZSMA10X5M43c/sUQauzbfTesJdVnTgbATKaEJ0BRtzhUI+x5UypJeyRmVW6qQVW3rQ2VgeV1m/Fz
CPeCnO0PcOem05cYVYPWnaI9al01nEsw+SElRrXN0BhrLHB/0AaSN6L0jIrdVGKC2ogUswIxRh1n
4O0xQivrqU3N3NMsrjw2VllDiWw0fvBBjEcIY9NTNY7K/0i70l45dWX7i5DAGGy+0vS0p26yk51k
f0E5GQAzmXn49W85T+++bho12ueeeyJdKTpU2y6Xa1i16oeIkvhAO7vfjWWWf8dItPghgEuylUE0
bTAXxQGcsBWfnA7dRV0B4J9BMA/YVLBJO7NIuwkbzANMHfBwDmmUHdHz6Ozasih3Q5dyr6+m8Ane
TLsBg7ruwivoD9FQ/2wk7VwdjKpIhxXldhyK/aAPCNjRSbLpzbzyTDgh7mgP2ypKnW3PE7BuJkPo
ViHdSGGFOzpYKGKlzMFw+gaWd4qIR0rNQkNKFbm2oOlXkpm/jaGxfjvDZG9q2TTbhhrtAzH6YBtH
TbkXeZmc9LwFMK1F0ez3FITac8obkrqmISRmd1d17zci6NdY4pbUAiqBBnAbXVs3KTmZhWTS87F/
po0ePPdFUb8nQV49GU0xrqQrF1wlVCbU8w5dRyp8dpGnKpBm1CX9c621+W6yLZAIBx1G3mvJuDWZ
Zm6DpkifGEmD3wgMopXLvbRS9KYhaYjXHqOJZoY+qRMN3cpVj0bL8WcF6DcOp3rLQrRT3L9pC1bk
KsUyW2cLuhvTKvEUR4EbCJeHHu/8UZy6fHdf0IIpBj8enCXQHYGeYm70o7Q3HU1003OD7ow+PE3W
e2gkmylLVlZ0I8iAh6kiUIAKkDOa32enKRy77Etxos4Tzb8EzbcccBm2FtjM3zBIAVwZeHzUZOD+
qQO8eCaNYMxYYlvxqeu+DQmmRlWGG3AGkNsHZzsAYvYXE4pGBpuiO23uZ4pEUtRigvgkMGwHx7Wn
XeG2afGQ2vxw/4xujDtEoVoGc4joXQ1Ivl5U21lTb5e2OI3ZI9vJaeXdv1FqfB4siWhKBMfGbXZg
JBhCk2lOdKq0fFey5POIvKddTyuQlb+lwyuLruSA0VO1DxMgomdnMzg68kRDFZ8cM/NMuaM5EtWv
cfKMsZWxvRfNq8wHDAFOXTF8Ksiaz3lzpf6KR3+LjiYoRZp5vYu8KZKs0Zv4VPZMZchfJab+tCiu
iEA+TEKshDuLu4qo7f/EzRw2gGtlGll1fEqItUnzZGNY36Jp/3HNcC6EzLZUp0OfWWMXn3JQ+zDg
y+uV+7SwCmgdBrLCIwS/3hwPEEbAeNAeqyhjunEyY5PRt6w4fngVEAJmagBFQSUxjwy1hEWtiVj0
ZKTfA/ttDVexcPDAsFHUikARaN+0VUHv9BIvuzhJHckADRXPxzyk3Q9H2rYnUgaXgPeBd39NixtH
YBfA6q3fhmp9xsOpN2AeRoz2I7zcjM4xitKV92jBqDJQC8Bpx0sHPM4sjrKtUpNDOOH8TVC7UD8f
3kQ94r1fOaGboBpRO6QoEC/+3GSlaBaRNLZYcmr+ohr5oO8aCZoBvadfwNNeuj26ozZgzLNWFPwW
E6MkAzuNljgdKav5i6uVJfCvnUhPZhltDY3uUSnfaQV/H0h97Ar5u7Ks58SePFrmT6T989FTRLRN
sQJUokHuOofE6qOZ8laPi5Pu18MGdKvhhwE3gDBdSJjXu3OiZ1TakIDSsfWpKcv8x5CQbk1RbtVR
lQZUwg8mHnl759r4VSIMzMgIi9Mw7PJfQ/vb5v79rbp9pCwYVrxOiHo4WEhm5rVrnbScqlyeqHDq
jehp5emyX+O4WtAHiEG7J0BfgI7chCDmQERSGZU86Wn6EujEG5AvK5w3U3zJBX3iExozDUxYz1Fp
bLKVS32zRoBVgFnBP2hcWICV9DafSmFMp7runGMttHqH+nn9UR93JkX9igsfRhNFaGR8mk55sI9H
oCwmjLwf+bbMjkW6pxgAgsfz/uHd2BGIRCIGaBnkvfmNc1ZOYW1lJNdPrBuCpxwx0SkbAuERYFk9
x6zER5UFYE9kskBsT/EWI5q8XqIIRFiPFiglGOalBC5gPB/1NpUA0DipVwuprHnfQdsVgR5VyDKL
ACzD+uQyHm4kK9zk4xZKiUIhUmFLYSnmuSwHWeFxMEEiQYRxcMSwH6LgUXLpwaICP6Z7ddb7lU1/
JE32HKQfHCoIEPq1+FmSqw3bFjw8Q3i2R/59ssibFTX7vlvLDd4i3iFHOU4g40MnB7rvr4/MaDNa
jVarnTpb2uiecTqMNk4OYeN8IWXro+6ImRXj0R4M9L9+uOKshKuSDFKfIO2ZG5dETOA6ZzI4DSzd
ifSHbJJtOv4Q08rVu70HkIM8Lsa0q1hlDmqNm8Fs9WxCPJmPKBV+cXTwgLBPNP92/77dGhIlByYM
M28w7XheYZIjBpHbdRKcgnRrJs/JGtHYwvfBSI6wDrkgm99MnMeNiDtMrwhObfaJu3n26f7Pv7XC
BM8x8tCIGQAcuskUgxfF4XkQa6cGaCdoBAqpuYbWHjwA4XNrJsA+1RlHkaypD+BUM7y8H/gBnbSx
d/+XLC4UhLAg78BeAut3rZX9NNVtTpAW6mqPPYNN4/7nyY3joxaKVjV0XRMHqbWZoSpo1ZuDaQan
sYnklmCS1KbuQaOHJNK4EamRfhv7PPfQxMD3CErlpuoCsZexbrkj2p1+NXoS7YYklBtWg19GGm26
N+X0nVch99ALZ+7AnDsC76WF21S2f2LHeow763ebtPR5qknrgccN8/es8YNcscpuYGUor4FCA6WS
+SxfWhoYoqPz4KSx1A1icxumzNfztTnyiwcEM8xBkIDU4TyAAM8PmTDQSDuZGEJapGJTrgTHtwC2
vwv5j4Q5nrgP0XCRapF2CoBIzJPSHSgpNoXJztlkbXiTo+qnuRW6clDS3VPWnjuLP469cwjt/Ghb
7UaLKnAZ9c+gUwL+Lz4Y2Vqy4Mb9Ur8R7hdS3cDL3yS8DassRWhwqKl8trkHaJBbrvVR3IQ5Sgba
DJH2wMECmXN9FdLK6kepG9ppbD8F+pc8TT2ig8fUsXbZuGIAlq4FMOrwixF3oIyjfsuFi2IntLfy
OA0xgh6nWv7UuO1Fyb6N96NGNvYa2/CSEhnw/3HDkbu/gfOKNi9rJN210zC+CHEof63ccvV2XWUm
sHWqlRi4dFQJAKS5Xk7N46LuCHrc+8Ey0HZr65vIMuHFSpG7YppQQ2wc4k9FJZ4Cxhs4YSz1QOTz
DRyJIcCxJgj0TTN9tYM0+DmkzNjIDFnhnmnNziw79ois/AcHv/69wCgvgJRNBxTrJjYp+9YmfYpN
afiXECVqE4lewG629/dm4UVUXCT/J2Uen1ijBmbv2NJOugHF2oj3FvQ+ayPDFoWASRL1U7j2N0Fe
w63SHvIcRqIGQlAbeeY1MULyoMqMLS+BDLq/qKWrAhgwjDqqNIB5zs57SsHhwmmhnTSMIJKYw9w7
f9LkpSkRROsrV2VZFsNjjPQD/JfZVQG8MXPqAmvTomwTtaFrgLK+QA5fGppCTLr3l7Z0M8Eo/x9x
6u8vbmZKCyKtFEubhOWGxt4ByQZz3hrixxVxq7XU/6I4tCJaiusfya7ZTpqI+0Uta5An5/syggV1
E8fdUyty9cK7v7KFjcQ1VR3cCBsAuJ+FsBbwKFVpwDdro/6ghfE7mMH3GGm6rep4L9MP0rSp63Up
bq74VR9nRcQHvPyTO6H5P/t2fzkLNu3q+7OdS1mdMdSEgtNUwE9ywap4//uG2o+ZUcMKEOqrMJnf
pMJZo4MRFOWg01jTX4R5AMFNe6uDc7KFmY4SF709KCLbWz1zXoko3/WsAwFZCmeDvQ19/1RKeQj0
+Hz/dy1oDH6WSigqlhnkPq4V1B4HgoQKPKop2HUYAZOWDxqYz5IoOgxhtuHVGvhtUW8uBKq3+eJG
GKPoEnR4YSIxOnusxHnIc6zbgWc1jt6kGSsu41+X8GbfkeXGRCDQft4UBoieB3kCxM5p7KzRZXn7
bE75Tq/f7fS1cMuNOfZ7M+gOcqL7hODcQ2mvGO3FPUaFDIwtYLC/YSUawWnHqabCmDgAfe5LO+w7
ubObk+N8TfPX+we6qGcYuAN+A6Rwb2KzSgJJkqjYrNVzj6bWlhtP4fCroLEbwA5kfBOsshQtniks
NwJRFBRgyGdn2nF9bIsqOEX2p2IAfYENNCiYRyZquKzx2fCNj3uNRqCeMwD/ctyuzl2Jnk9w8G60
HA1fGPNeRIjxpueE6Z4T9m5l0BfB7X0xHJqq2gCxiuZd4g7BASOqNoI+svIx1ke8FZGrNacCo/H0
YM+tFzFqbti/xPEPKzhYydEmPzTn62gdp/IYDf2KGTSWDhfqBZOLIgo2YKbPddQj2Oji4BQO73W3
xbi3HGVsFk2uMf20x9xtjQOxu7NmveS9cIskQgZi3BIHczN6MBSAkK9hayWqv/PG5lqvfhIBr45q
n5iZs4Cmo21khnOyQ2B7G4zI+erA40+MalOW5nacNHc0ULt6LOS7SfAmobeAlt81fdpY1rSl4p8Q
5GY0lptp8DuQVtAcZW4F5/0TiCenoF5QruU0TLVVtz8aPiy0FtW8OXdcE5SsFcJyTgl+TS7kNoLK
lOGfvJ88Yjxo/VtOm01hfW3kc5Ex0HVvO9TnSbQ39V1Gxc5JTbfO3i07d4Pg0dDSfVq9TOyz7PYd
PdWFXztvPT1Mw3vXpEc7/5WVgweG2IOMjvdv4W0/Lmw95h07oKpHIgr4k+srwfmUN1Ed0JPVGG4X
vWj1Q5aAm9u3oPJCvjXlbxof83CXrKK5Fp4y8KXDf6aoyd+Cz+sKxOZdyOnJDs6tfJb+/aUtnBKy
rnDNbY4g/2aqCQVyGf1FpXUSNn12hmhv2chwIQ16X8ziKlSan6hU3k1DM6uR5ZNlZWHUhAAA+akx
1gjD1iSov794iYawnbq6bq2TTv3QwuRy8+vHlwB0DrEQdgAONK+w1tTOB2BErJMC17sMc8P+xfeR
/8ZBICa4SY+Z6J1zauR1Txkmkx2yn//d12fbU1W1Y7YNvi7Lzzl54XW48jQvWE7khJFwQ7Sn/LuZ
5XTa0ezCvLRRa6HPdGhPYuBfxCA/CxJ4IwsPg1VnKzKXlBepD2BFQPgP9j7z+sxZT3oDhGPWqRM1
HsWaVa9FN4TbvKNrg6NvRKnBWKjt4MXHy38DqhQ2kiBx2aY+8NlV/mZ3u2mNsnRNBLleDbELretk
mfpRPnbHlpjJtmqj9FQQvkbgePPEYzVIX6r8AgFN1bxiNYVFLkIQQ/h6j2a7vtnrQjDXsQsgxYX5
qw3z/X31uwlClUAHDhNSNAayDTPtMPrSMgNHJn4Sf41sYN1/VLhA8Vq+amld6PxQECb0YoFk8XoL
Q4ClsrZ1Et8enWrXRNlO8vqRy/4nwraD1bA/95e1dGQmoK7ImiP5BErHa3nlZPZh4NiJX4924+pR
8rkO6UkSugLvWJQDODliMwyZxvyJazkpEL2GM02JnzqJW9VwOH+Wzdf7a7m5wDgi80LGTP0wGjGi
AhylPiLEX5SGXyfTfkBriY+Z6T9JWLwAY2+t2LxlmYr9HDqBKRGzd3VC3WMsBprgHY3dOnq1e+k1
5jsKIbR75PUHyVEpsBZY4n/EzWlmtXTsQMplJn7fhV6G2FDvyk34b5RCYbBwJKr6PPef0dQVorGw
Sv2UJJt8YL41Ov7Ur6U9l64UQCMG0HKq3Wl+h3s+BoaJseN+UrPoEw0n66soI7SWfI4DmNz7yrEo
DPAy8DYrnNG8djNaeZgiPVD4I0aeFRSlqSI+KiA7ukRWdGJJFKZloyCABgpUH2ZGHRyfZtxmtfTb
GtaofxuLAvSGPxEq3F/Sku6BVxYz1mDTMatgZisyq2gT09QKH+3/xk5L9HCjTdaOC+OXTcQrvNYn
vaHNykaqd/bKK4YKKignsB6qIPyXcO7CTcEUjFpnAlIb8mRoT85KAmDt82pzLz4vkxic12UofaBG
hMfWfv2SHbr89bM9s0VRa6AtLHz+XpSI27phY6+YurUVqGO7WIGwqhQoZKxgireAAJj/5QbNLE4v
aJVVGT7f6gftxSD7+0ql/vP58WJiDzovFNoPQNrrX6/3RtSB2Uf6jTbti+xh6Hcy+yaKT/lwsMi+
HNcELtwWPHiIToDlhvfuqO282K62Gsy8FVXu53pZP2K8nvbEEsyxR5eb5oWjIN79BS7KA9QLBDaQ
dmN1hmoqgrIdIM/ZiVeUP3/nfHtfxN9Xc7aJeIfgm2Aguo2CxGwTrdGIba2Lch/UfBgawwehbUBi
SzZOsOFMnqtI24qiBzze+dJk2hY0l6c0Ga1oM9ZJX56JhaqhjA2Q4zuk/VxM0/DY8igJXdKF8hU3
1JjckafmEXIGdIM7GIHRZfqTNK3Yk6Wtb2UeV66N/+QY5LR37bqNH8NIBJuh6pNzXYLlpgEtHDu2
QSe+AkiOYy424O/wUiRM7Wna5kiddG6aDini79A5gJx9ekIkpx0HaQYezkecQJeVGzuzN5G4BmrD
RR0CeGRSZu89b42TXhrvvAi+y1gDh73ImuYF1Mv6ttcY5tIzXoOqKGM0d03B/xhmF7yZmk5cZwht
A4Q75WdbgsowxbBVXzciJ/WEHSNvNEXVURjm6AKzZDygoyP44aD7pXPbUDgbLYkJiJZz6yFL0fNu
12CMw9iL7CUbRtPri6QHg1LGsC99taJbC1ffxOWAfUTAi2rb/OoDH5OaCKzwYLZPv7PaWBndtaC7
4PYD9QQK9yaUa+ZFWQ3Ps8SimR+i3yGe3o3kOe4fOmzgfQVesJLIUOLyo2oOD2AeCol+aiuMJcp9
9Ka74PeTFQd8Y6XMsrBZePwRiuCNRLQ1n68RGWbQ67LK/Cw6Bq9srRdg6fOYU45mWTAIIRydvcLF
aE21gaYXn4Vf+iRwTWmuXPNFCQgGVKPSQmLDkVLHdLs892Pw7rdv9loZdeX789K1zOIxCzp8nzpb
B9OIViz92udnyhQ6SWDpIz7PHk0E7MK7r0PKxs1soGqpYvBPALS6sYH1mIbgnpOpP9ktOlLao2me
4JvD1B11bQ2JsbSWS2Gzi8d70BEmTpH6o/HIYU7I6/3FLF08BURDfgBNzaB8u36kaJINNoaopX4T
boukdltRuJnhrbV3L9w7tL2BWw3Otw5s+OxIuqgxUfbJcCWmEH1B+YlW1iEYyPv91SyLATgHnFH8
llMRDiK6h2ic+ZHZ+igygGOEHKQ17u6LWXAlkE5RETqUgOHP9aaFYInJTD2s/FHrXeK0W7sXW2qg
ZetkCzAQd70brFFdLCiCOiL4+MjXKsjitUxBc+icUVQ+Rtlk+bYq1pgilwQgvw6cGQ4JPbYzTciY
qDgritI3ATJFP/tavWTh2oBVE322FJQMiubvegFx4ZhJ0hDpW8TLPn0a3sBtIDb3D2ZBmzFrCJVS
xfwAqNlsDSVFA5FIA+k76fjaye0Yi1PfatzFhMP7khZ3C4VfjGeCPt+EQiw3aCkGrGZAz36LP/7H
v29hDXgTgcHGc3K9W2ONI8p1ARUDeH70hnFtq5YWgGZNlJXBMoEy4WyrdA0W3hqiykchqPRS/Pn4
AvCeI1CE+cK7PltAahQO67MKG8TIoW2i3So4f+mwLyXMsiIYVmyANqpDOBKmbsgIANDhVuv+KfiK
07C0VaDDwLxPnIhxg9qN4mnEqHpa+uGPMjo4ayDkxc/Db0ctBpAMuCXXR820LtRH2y79ungbyw1h
ay1oawJmRy36RLaRCQE02xv6Pvhodz48Qx3VVgMtGao7cWYNaVtm1EZDhl/H1R+zhldP8hV86sIK
4Pkr7hgEUrAfM2XiqZwAU+qlb6ILlQHptnLCC6p09f2ZKtWG3kZNiu/3UX1MtP4LkjcgkIoPSO+t
vB1rS5ntljnUSA5FEAVmfL13jS/3r93CC3i1EiX+Iugs2okUlYZLwaoD7F6AstQa/ePiCtBXhOYU
Ra00P28trrKoCZ3Cp3aBMjsgPZozrrFwL54IJhao8cogtJinHzPWaoUdFDgRWm6nun6vKd21TbYN
ZLbSB7i4HgXuhmahjDjPNhkDi4Dm5dIXydN0aJOV0GbxRC4+P7t9tl5GpLVtfL7GyDZ9WxvbvkqO
9499bQ0z78BAr9CAJLj082zH011/+K8+/5eG60KrEA30ZSqY9O18kxSYK7Tymi6d9l9aKOXiKIDa
tdYS9KsnUQGVKvMufhlq8luLAwyIS0KQ45kgTrm/HLXlMw8e/gf4HlD5AOxursFFjek+YJUt/D7N
jeepYdGGJJ0DxpSWbQw8ViAFi/l7asZkDae2oA0mEkKogWCmO7ys2UHVWZKLbChzf6QZGqsOVQqy
yQ8X3xQuHFcHLX0AQAGfdr2dYPpOFQFi7ifV70y+B/1LIL9+eAuvRMzWwRMDbfs2RMj4h23Gx9TZ
czBcDc42AwVWG324hqmWROCdAnRPMfpwZqGjbOI50RC4d1rqNhOa7urM1bLOq7qTjH5q4uMXCixl
eJLx8Cv47Wx9Ix0100ZJwh8tF00LHhv/hb+Nqj66ttF+jPajeUikBby3zagsfCvYhdrvnn38zbz6
/mzHhKRJkw8FzHRiumT4nUzefRVYsDlQYwNTpeEboUNGqfqFUWgbQYpW14TPzE2FXVpzW5auispk
ol0E+Vp4F9ffRzrNAGRpEj6oX4LuqGnb0lyxa2siZn5FFYKlHmS0wsfotC1ve99oy1Ncsv39nVoS
A1fYUgkbReEwM28xGh11hpqGCrIdWOdmn61NX14TMbvyUYuhsU7UowzZTXLP1ZjihIhgm9SmvnLu
a6JmV6MMUmEN5Zj4OLcz66MXezhO3af7W7bwIgBWBTT/31oTeP6vD7/suDNVHdIqdb4V5mGyXR2s
Nf/cF7KkwZdCZuciB4TDoUMSf7SdX5OGDuLA6FfOfkkG/GP08KpMIJz864VgrrORW4ZIfWKBzmKT
dSvfV7t99ZYhnQkwN6GKoQbjj2cqnAcUjTJwm890ajcJZo7FgFZq0/es8Vv6qa0FCHZ/3t+2GwVQ
IhExwmVSRe85pUXP4o6VkcXPPH+kyd6ujqDG/K9EmLO7XzZ1n0mi83MoxD9Oa7xWujO5UcBWak7q
hG92Tw0xRDUYCap5v6SVxVQmiGrOfSx/mpY85h3IUxCs/TYEOv0CSfWV87rxPdTmIeDGM6bmcczZ
5yRSroRPHT8HLBi2TteMnhPweGtGItvoTaNvw6GU3ohJPit7urRWJGBQkUK+Auoy05QgLYORDDTy
g+lYkc0QeY21hyfK0o/mv1WGHd3QyFIxFMHniJJ4gscV10PkV2ibMP6Ma6xWN1cK34dTA+pA7B9Q
A2qhFw/P1IFup8NcaZ9wEA09UmvFY1/8Prp0Md0SqVG0+Vx/P+dWXaVjHPkUs+hSD4Tf95X7xraB
OEUB+jGfFQC/mzYMoaOq1JUhO3fdsA/RCjEY1jYf/GZYcQEWBeEFReYCMfpNRbtrtMooOwzODSRg
v4Y46sN0bOkTWqTur2hhxwDfAH0eDgOFj/mOxVZJ9UJvrHMrbFc2roPmgfsSFmwOEJaMw/eDx45p
Z9dnUoVWgX5wYp2p1Z9LM/nca9XnJi0+GgviaAjgvOqWgINzrrrAu7TNhP7Ps+gfK/NI1jzzpY1S
uXbwnKp+jr/8pBeqG5dGltdDbJ0700vGfdG83t+mBevCLr8/U10RJpJYE76v99viPauTbV2JLeeo
RqKSCsDVfXGLy0GjBe46JgHfjFNsiJ1MXDj0TPdBeMjXCGlvZ/zhOBCUw5ogtYTentlyMA4pkxJN
S2djyvSXIZic7zzHqOuGlt1DWMCEsd6unnie8LOZ5fomRgfNviimeJ+W9oSpexa8RscentQAhBWl
X1LJv+EBdhx5WlNtzsVZYv5yqaPHk2IyNn/VSv2AAS+Fx7RgbebQguFG3wi6KAHfZAqmdy0oS3Uh
MV6AntFg7EII+PHLTRV3nhHvGUC79890yWhgIC2u8v8STsyeiSlFMgfUofQMClyCCZVmEbqcfpnW
Kk9LqopZBvCMUM5AJDyz4pznNQXQ0ToT5zViQJfrz5P+JaFPhfbYat/vL2rprDD1E7SLSNWjRDBb
FEY8FHbppNbZCvtuo+lZ6Vlxa3t2yfTNfVFLd+JSFLk+LR5g8CgYAmBChlcqPyFIXjGFi+qA2jXw
F3hib3wWUIB1vK9w6fqUl1vKx9hLMZDlKJghtl1nsacoqvj+/qoWhYLnBMgPtNbcMOHYWdrywXRg
f8E9EqThNqHbmPKnJv8UiZ/3ZS1phirf4HlHlwuwsNc7aIEmOU9qbp1zkv+hEUY6MIyYqIw3yjFm
os8/oyViLb+wpCDw0MFbBJw3CIVm2qiRBp3RGbSxiPpNmZ0NcjDZGrnjkmqgdZhC3RHPAq9+vbA8
yPIQcFt6rvMX2cWAt6w8+IurwGACUEYgWQ4E3bWAljJmDiGjZ8yQ1osdOkdiZ3f/cBbiDTX/7D8i
ZlZPGHHFJuS2zi2YH8dMc7WYeV39p2MYm/mjm8K9M3y7L/K21R3PgLq8mEOMHNDNhE4Zt3ULbl56
RnTdnKahix5iTJXdU6OkniULAIXscHAnMembqbPrx4qrKZvFSDZRIn5LJodzAgJUG9MpqkJuwArE
9kHdIgMfmQD3dJw3a+TWSxcGVxH5KhCVIZE0UyhqdWbFevWbBxSl3MY8YHxyxNyOrtjrRaVCIh7O
Kgitb1wW2om8xwgDPEOlwOAAED+jhLyWi1lcDbxVAzA2BJNzB4/owKyxsqXnSf86Elgdht6y8h9S
SVcYayHt8oqUwwr0MdB6M2NNUtYyvZ/oWZ9OnB2HNUa8pe8r0hrVJwgS+fnLU4PkNNQInCRNxl8q
oKZSfW2c09IjeilCmbgL3yCKBjCjoivpnFRkAmuGtotsGEu4sNuwW6NnuuWowf2AqllwXIFLuSkW
AyqbBiEq7+ewDu1NMaaeqTWPkci3fWu+g3z8Oc7KLcnjt3bKV0ChS5qh6N4Qtv5l4J2tVE6ZBlZc
HcFMrjluaFrBRu/lm4aGlnNBjX5npWO58kAsmTlgSNBNoMPSIMd9vbvSok2DkiA7a5iv3oZohx6J
K5xhf9/uLOkJLhZ4T5GHAhpK/f3FISKBbhqgq2FnuzwH4JT1/8Xn0bWEnCBSzKhEXH9+KE0WpejL
OtNxX3p5eLz/eaKM/Sy3AQfh/78/2yVjqllCBb6fZlZqubQS2bmcRvsEmAyGmUnMMtiXmt4WG1AF
fKsDXSDUzQKwN0TaptQzNPWRLNqxhPUY6juYHtX77ptdgRXLKYBHqKt8OBZjAUKREi3UpiP59wKD
FFfWsaRgDqbAqQQXaJDmlcCQZUUIofzcOhkGFpou4PsySt2Bhw/gXPPu79rSxVWkoAhoUIu/QcGY
ROigzxr5WRYH6ryNjzEydx9OO6OErdglVQIN/2+edXJkZRiS5Pycpa8pplGRDscjVi7mwiW5EjK7
mDo6HbpUIDAiUQbijj1qXrvMOdzfroUrgqEyUF54hgsEapmdc1JLh50xafjL6NSelUbhir+7ImOe
CwzCyQC2mbPzkAevYTM+8WT6cn8Zai9urgomjygqlAXSbRLWxImjkp/rfpvlnn7MvmGuV19vgmBz
X9KSfmGn/k/SfDFCEzwy0pqfnVLzo8B+DSx5CCfzJMj4678TNXtGmRloUZJJfsYNAtrZ8iYuga1F
hnj8576khRPCO/3/i5qFPEZOBq0QuKIYMIT5J9pah9/ipiFsg+OBAO6G1mvMu9IsA9yXVlgPJdjs
dLZtMT9zCLUVB3pRES4kzW2yHZv6oG5m3fzIczQUOz85HbzSQi6h/iXW0tyLG3chbmaieRAVcU5T
fk5t4qag0RLhygVdsALgQ/j/rVMLvnjDLD3IRmeEFSiSw2jvSI8BUysGem0RKmK4EBGKUVQYswRr
1n9izT+UrjzDK0uY1wFhdjoGClmYZOfLYL3rMXUZSAjuq/BtHzl8qIuNYrPbkpUVrzDWCHmkekCU
IL9QOn0TvHoCZf6rzptXysvfMtD2aETY0po9F2RtmNTyQlVyHpRh9k22K+3DvOFkYGcZOi8CVcjQ
Cb8r7oL7S10To87z8rySyKS1NrJz47RPiUN+ooNlhx6Olau0KAaNnhiwiYGmxhywajiDJFxr2TkO
vxbxuwz/pPFK+nHRLiiCcA6OMYygmV0fEWHAY4QO/HOkPVtF6doWKOPFZ5J+vr9jt7x/SjkuBM1u
EfBzTU+lxs7BWHklKHE5DzZ1B/r92CXj1zDzm5a5oDs6YubOfdmL26jgAaiBg2B2HnnZkZG0Mo75
OQ+ep+wIOmoMKL4vYvECX4iYKQRJDBDxNhBRVy6IcqLyowDBv7uHvCUyOmpg8Oxqmekk8jBk0ISA
fZei+0rAG3Z/CcsnBFCPkqLQprPMh1VH0jBTYp9D/XsYRuBTl2qIC8jaXDuut40VuBEbTyAcPHZT
sxum5O3+L1jURThcWJ963Oc9DSmJ4cNagp3b0i0tz/6WFhv8e1+IMqU3fsqFkNlOBlLPmUYhpCe6
jDy9k/80Gs2/Fg3rP2mO3v7Ip7DfirFu3FgEq1T2i8oIK6nodYD6mGfJ0ipBvjmT7GwM9kNUJHvW
GeCMaDcGqT6jkRP8SuNPGYpfgDkebRb7Iu0eeNb5Hekespb/ub8dS6EBOmDQvYC2PoUtv7ZkfR9O
ivHWPk8aCMZE1HRPaH7NzjrIwD/VkUP3IZFr2YNFoQ68d4XLxqy82W3RRgBTBh2j1Hj6EJuPvPRQ
MaYgO0lXnu6lw4ZNAywRYEvVbnK9OpHkeYofYZ8x/khzY1vuUou2rsi7T1M36duRFLvQaDGMxfj0
8X110PUNVgDUKVF3uJYcOjzWMfUFL0T+3tCfsn6223JnO4fRWnkklkzPpSRyLUlMQWmXo2afkwzk
UJuJefdXYixdS4x1h7oimaQDqHQtQA/SaUpbwz5jYGYm3QzDmj1jVLOC4lr+mKISTcw8QWOfXm/7
SE8fZBalT72lmpz7rjs2IhoPZWxiXLY22tsytf37v3DpSl38wHlAYEcCzPwtTnk0xUNTIBjPa/A6
/QsTfClldqJRYiQa5qeiEpyh6Ii52itPyOIqFAWS+h+yGbNtTmuqB+i5YeCd5u81DR4Cu/iG2aIr
x7l092DhgcrDFFMFp7o+TZDSM1uz4SE5VuGhEX0TyfGlsoOfRt5/Myu5RsaxqJ4X8mbqiVnwVqMN
BhJrk+4FWfESlP8CD4Kunv8dYoXOynlxD3WCRrVM2QDTYNqiV5c7UNMBY0uqR3Mtjlo8pQtZ6rJc
eH7daMagC4C9lAl37eKHbaDdYM1dX7xxyJwQILfhyM6x+jThQRbGyJpp8ggqYHfIq0MpNNfs0uO/
uDogsUIGFykbFIuul5NNTT/+D2lftiMnskX7RUgQEAG8AjlU1kBW2S7b/YJst80QQBAMwfD1d+F7
7zmZJEpkn5eWWyWxM+Y9rL1WQXv7LMzhRzWiVDnZH+CNHv4nM8uXHUKi2SBrmDEsiH9Z6RFJ5Z3J
tpzM1b02yxgDUQUHZvmupCWHRowJYJABLdg4F08ktzbQDavH58LE4r2UbWkQG9C6s6E8qLM4fKdp
T/XgV1u13ZU9gLQQfD2IIjAAxBb+Mktp3Fk1QsI8+UTK99b+0Jbv6Yf767IyYcidoUoN3BuqXUsk
lcbqLpvb884DRmP65M+vTPBu2XNqHYcQ3EnXuyuOUd13VI2LefDKMRBbZH7z7lz4clffX9wt0hB9
BTQIO6tK7Eu7eFRN/zaURaBM9qw50zeH8K/oz914cdeWBtgWaF+BGpNaS6IVlYxDj/IYO7MsBUUI
0hp7lI2l9en+4qxstZlnAXB+9rtRdv77xVWTGjySTZUxJAX0ByR2LI8hhW6M3d5M2qM5VRtAvrWH
fr5vQMHDgLMEuOraIKQodTT6ifmFI28W+QxQePzE8imQNktADB0npxbiYuCF7nQ/K4xzUfB9BNoM
kN/l+rehFP1eDcNW79jKlYs6L44zksmY8CUJBKk7WYF+CU4cA8Hy10EDYTGqgH8x2RA5AQYbMEaQ
wFyPPckgLAogCjsbFCwCsZkfJj3/NJX2O1bhRFF7vG9vdev+xx5Iqq7tVdIRE5T1EGxxePeB07Ue
1I0z2x+dzEuVX08P9w2uHXWICqH9y0J/Dl2ivwok0dPWHuAm2gFausu3/+3zi/kbWm6Xuo7P0+7L
cNLtv/k8ChezUq4L2Mbi2XVKoSA4j88X9qMrXlCh/Yuff/H9xVnr4cmOTYTv5w/E2Mt0f//za6tt
IghBnygKwOhXuF7tUdJZKE+n5yYvWq8Bj3s6NV+JY+/KXoFMQ/tpOJz6mtpyWteuqkvD8664uEPc
3kUujozAgVSZ3/POVxT62ORH72xxKK3tL4BXZow2sLk3ngQve4sB4ELhhL1n+qt7uD+DG59fehA9
dDl7IvH5TOcAbgHL/ueIVYTBcw4eFx+u9sUSsYa0aux682zZteM3QJce6MjbDStr64H7FQ3PQIah
931hpU1iBIWVZp5JccinfS+PpDluNiavWoGyBRDmQMnebDcDbRhGrgQ5V8jZDKb94KCjyBs0CNZx
Z6u2NDsiy0cYDN5IHgBqNLte11ssA+h60MaWnJsRTC+j6E+FaX+WnfhaAxfu5cyFXClyGvf3w9qJ
QmV27oMH6T7AIddWC27FQJoOJtDt1aMEVNOpin1sZt9GpfU+Ore+QJzShKqiu8WOvbYTAbiDfwlg
JcN2v7Y8JRMfWRObZ73rPoKh/ZFPxcZLvPbiIVc6MyODTB4I6msTZTrIPHES81w2R21ES4UGReWv
9ydwbdlmuClK5y6wWsuoXqUuYAEgx0WmHAkfz+iLH4UrI4+UrPxF2oEf8z6Jg0iY+u6+5dXR4SnH
fsG7d1O6LUVDzUrHGTCaQf1TOfXw7lQsDyrST/5fmPqNtUI92rwROsgnNhJbk9Y54uI5dYojN5JT
JLKNJPrqlvivmWV5BQX8oa6SGmaKg0R75x8z+8HZRN0OSD4HvBxwyK/3g5HZjRgYvj/Vz3I8ddE3
x/j0FzM1K17hQFkUgOFrE45Wpo1ALHBWon6nVn900+hf2Tn/m5mlFNSEEmTU18zEO27KQJDE3Y94
8ZFPSthGpLa6zf47ot/p7ounL2F6NyWlY56rFpIcCbJ/KdTCNjbYPPPLy++3UNj/nbbfJbELIw0q
CyD2joGuTpkkHpID2rGwhbUbm477ejEgJWZuoq/Whob0KSL2uesR1fbrxZqaKJ8h6tZZL3aadUzi
54xvhG6rJoDYgYWZE5jOf78YWNWNqTUUOiDMU/6lj+SLmRc7mm011GyZmV+yCzPMiIuECjTBjVoh
P/LUSgNaFNrXfjK63cYOn6PN5Vq5M50peFqRFF5Go4OhQ2gliekZ/dOWp1JL7ZssbXxp07zz0jgT
T8U0jntRShE4TQSdjQpkRE2kOA72CMwzb/mxtbViN8QG7bxe1/ND0w3CJ0JvTs4I2ueMtb032V16
YuCBySrBQlCQ8H1bgOE9RkfTXucmGspE5xUcLSWgPsf1XrMfLHX6GLiCVn+DL5J7bg+NhT4h8U+t
IAChCv0fqunaFwSLZKclY/PUgFCj8FDatfaRlRo7lDUMiNTp5gcaxYaXpUkKKnTVPtRUpHtdRVup
xDU3A3cSksKA46KwttgjQqZDY7WuBeSKG5hm4Rla7WkzpT2UPDYWb23tLkwt9kkSJ5Z0+4SeY9fP
2XONkJPs75tYO8rIHc4MyBgO+tmut2KeuRMUXXHJCtVCBRwZPhHFOyVoWCrH2pfQC79vcO3VwBFG
tU2HosWNqHFntXHTaZZ5Bsrpm22Pe+B+Xu+bWD1eFyYW0+amcaRUbsKRgJDaaNA3dzCOM+bsvpk1
XwIyXagjgXjgVh95EnzQys42z9AUfm8NaCLX04EVkHFgCShv446jtXkLqL06fdjtyFxaUJNapi4n
LSZcpfAAWfE2ph7tNuZu5fvgUQCqECODk7msjOUjpbxjlXkeGXrknBQKSenGrl45QPAj52Krg9+P
JqDrLSeGCBQdA54o8FX9iEmrf+jMotoVlWbtrN5gG8HH6ohQdgSiYG4vXLqVfduooVPotrHNbBcR
Gki14biuDujCwvwLLq7zXssnt89hoUuit5K6x05LHutu8u2u3HKKVkcD8TlQCiHKuRH1cTUQtczO
0tlWnrS1XUSNjRth5fTgJfiPhaVbx6GIUWUEjuqYRd9iBgDo0FefnQG33P3zs2oIzcCA4sL/uumW
BCF7X+dRZJ77tvqpgdvGcyaoMhek3rI0X2KLNxCA3/9aWixQhQ7EiYzYcdqXFnxr702GufO7LKjK
3bTFsrg6rJlqDaxMcxl04baCCg3dFBOcI6tp362M75yiBM54S0Dkt+7PclCgvLQBjSAzuG1xjCwy
1W3KenJuB4hujnoByKlV0F2jc/VBwLX0S7AseG4zmW/oqu0+Un0YPRIX6OnL0j6ByowtkdZsNedJ
y3h6zFIwMbA0UntC2+FL7gzMH7LGeTKrunlgjiY+okMZuuxxVH3A4vHHYsIFa6UN9UeoTR9bFRmQ
RgRb355EVvkYcVTcPLsqbd9OLHYs6rYOqVbnj24cJcHIj1PbPdRoy3PiwMkDNKEf4iEPoIiaav4Q
R0HJnMcsltYz3nHkJYsKGsngb35LwI/hC02vHw1H0VfaOPEvuC7OjkJda1+DrXNfj066L5Vo0F2n
937Vw2EBCXHqo0vE/jUKOwWfbkY8UnVaYFnNsDMjEOAA7Jq+2VyLj7nR5rtW6dNGDnTtBKPsMBci
cYUD5nR9W2iVGJVqMpwvciL1z7jcYkDaMrDYGHlfmC2vYEDvg+jEtjgMVz+PbB5SH4A637TsKjAh
g5JfmEA6yl+dqcJObHUFrzglaN2EHitwErPk8XzELi7USRbG4FYGgc8aHUcnqHT7KMpP0GbR9C1Q
21oPBIyBOdaFmh7QyIvpEmrMej0vEDGRdgdv6KOZDHuWuQeUxY9Gp8LMincWK2If2JWP96/A3zHL
8hADFQMyF5CwzyjC65EObcMBoYKrYkpeAxhvPUKJ6kBwF2aQAp8aTj2DV+iXcrSvZKDMS9z4AKd9
8Ip4UwpvfSoA/Qe4HEKneGOufw1Jui6ZcCmcGT/VwL9EVHpV/N012yCKZoUfHiTVc6p/vz8Lazcm
2v2hhwe3Zg7Er81qoqCGNEZyLpxHMj3E7alRG8WrtU17aWLhElbKqCbaD+Ssi0/tc76l0bb1+cXE
TXjnpeniLk66L6b95c8TLShf/Hd+Zkf04jhQWRkK7XnkTN7p0AYsNoP7C7D18xdBgGl1+Ti2MFAM
R9COeXAyNzIGay6ShWoVxI8pygFL/JchuGtpwCqjeNgxD1KB1qEdDeVTXdM86bRbwjurWwpBH7SW
kedDk/D1lMnChrLyRAhyiTRIJggGx7qvtrg8b0ZFwJiO8oYOupff7NDXVlx3ZhmqgZYbaijg9hXd
2WXx5FbZj66gG2t0M6KFrXkNLzaBi54iqK0keqhVaG4zoRdSD29sMnb3t8K6GQQWuAFQFl16FVoV
12bK2RTm4LX34GL4+QD6YMAYvt03tDJ3DorvM5cFZLBu9M+sAdKUYzRCwpQ8TdVnXr+Y7bcmSzam
7RaejdAW9ysYIOcyIOBc1/NmypbLrm+hxyrIG04RGF0nXPOPJRWeVdTQOzDKoK4H+pRoUXNUMu92
jtp0dm+CxflnzE2dUADHrC6RcdowCitHjiecOsPT410sdpCk87ToQ4ne/Eru78/uyjLCHHNmbs0Z
gLw40ZwydLgRjDrNT5lzItEnlFr/JxNL/JkrUzAmI5QLK/1F418IOzTWRoR9cy/9nrT/jGLJ/Jt3
RUetGjLDObivyj3nG7fSxiwt+dahYowzW2OWFHBTGXguXFxEpH+/P1FrS496FGhh4O+hO33hYIDg
pNAKDcLhrfkjcXLfcBHxPBja40x24sRb+jtrk4ZsDvpTgaMBhGLxFpVZQkxwU0VhP31NXQNHV21M
2y1kAutyaWLxII2gCe0INMDCihrOEyvMd96Xpz6jSagBLXlEjs71eCsQyFFzOhM35t7Qjd/MgQZa
ZaM5ynwTKWu8yemqjQO/tqbgR0E9EzElvNTFea8hn2PFURSFOaQT7adpKDwbApT3l3T+yJXbhglA
MmFuXIOAI9Tary8VXufW2Iy6E45xOD18jB7NeiMTDaTpfRu3eBuRWuBgc0IyOJCSzkcIDyl9RCSD
0mLjIFlaDNWPKrPdvXLM/gt4KsSumeueCqShASiovyZpRvyuQVDdwPMKDNDV+nosmE+lmwWqoOok
YOM0Q7OPUifdQ1wqDe+kqiHTQ2x10PRGHIwCRzxWwMl4jo7n28rj5IGmURZIswYWqFC1x8FBckRv
7YwLTHV4juk/toJkBVIvgNcBewOAoo6yqNkHTecg4kIzDrgYpOGJSH/rGfOcUQk/rocEAtOuX+gQ
huRZDBXMWNheW5c4oaonL2ZqMY8TA1hXwwQutxvqpz4ziifS2/1RH1L9kIE64ylt0fUpOld7RpHn
iyztxvaEMxRfkA5qwZyU5iKASBDUnpux1g5yqtqdMjO6a3lSnSE+bx7NlNqfizgxDzPXYzB2aXvq
kQ87lYLlz0antSfN0TJPhyzBY2PrTZgkUDI3VBX7Y0ezQ6rZ70mam6eotyPAru3yZE1NduQurQ9d
oVc7N5HNS6LXRtCYKduLosnDMYUmShrRHEKgJeazYG1QaniJI67MHcpI5R5i8voeOXloYzrFFAxD
3D+JNrGAK2eVH3cGPw4kqnYD78jDlDDdazvhPhT5QILRtSCqUg1DMNQd9ZLBHp+qse6wQF3/FDm8
8AarZwd90ruPjgayBpbZUVjbWbTvEdyHjY3YmaZ9Cn7LSnpYSSQBdM3ZWzR6MSNEzU3Ea0hnO8gV
JLr+6f7ZuwkOoeyEMjS6eqFCOgMvrs8eKuuySaF6HIINyU8iB2kDSNfa0ZOKoF2VQ0B147Cv3Cgw
iENOYBJk3osYzTDaeGinloVZ6ni5Nn20NP15cOmv++NaNcOQGkfAC0a+ZRyqVyP4kJyIhcSSIMcw
yJeOmO1BEPR5/oUlQIpAIIYKBgpd1zPY65I3oLhgYQPNATsy9+5oA5SxNW+rlyT8D7Ch4vmDG35t
JreSVLVIyoSAfyMBxGO/N4rAUMN71pHP94e09saCvgBAI5RmbvUbUodW8CjjKHSH0gGo03q0cv6s
kSH2S0cc+MgDI3f/NLM8vwJgR8AUzrCBZSK7ytOOq7yNQvIPGmTL3f0hrd7/F19frFJtuhNUufB1
JnKfZFlAt8QpV04S5msG3oPhDYppi5MEorncnSgU1Y0iP8VmAuqrLChB1ROhOgl6Frax79ZGhJwR
AzYHMtQ3AB3H7rNJzQLr7lT87KpkV2fpRvl7bUigYwTngonXGXWZ6z2HhhDSKRNa4mUa+a2lP9kC
Us/Gv5K2u0RzNx7plSMLVnm0+4NraAaTz7/mIiYbUNbPCgENZ4NMgQbRe06zfT6NGzthy8zC3cqy
XkHlcHLDyQ5TgvC8f4D/t3HLrc7cxVgWLk1bmNCnGmHEKELRP6DlxRyeqj4gW9Rva0f1YtKWlOBV
l4GHx4Ehszv09msv3pBbg7Y4UtHVr4ZulBs35m55q04MVIZpM8Kacj+ZWnZo2fgY4c28f1hXzSBt
BmIYlM1ugFlNnMNdygc3HCdfZOfCDDRtIxhau06Bu545rKGsedMekfRdZTkTwUjiyFd65FXi5IjM
J1tNXPNKL51bCo4wQG8AOkX0eL2rkfRTZWXHbqgREM/8SuHOmempjnYueiILfcfVFphuy+I89Itz
RCKZdVECiy66WCrwLIEwHg3bndt6vTgmpAp6Y6sbb3UbXoxycXZZD5+5HmFTgk+dl9CmL94ZlFg7
IOoa0OT1wxbT8uoCzuRByARAbZMt/IiRZRbA5EkUwtGbkEqNAc/po69Z+uP+Xly1MxcWfmtzQ5ng
ejZH1ca80Fw3JA0Lhol6svondpt91P5pXhLv3/x6YDeigEeW1OqGprhm6pEbVrXuEWeXdnIr0pzv
6+VedPE0gcULkdbNXgSaLjdrNbCwtsywlNahcNhH2Q9YJvrWZOMOZezcK5sEvbNpcnAhdHx/MlcO
9qwrAPePzRqpyzde430MHduChcZoN16hYuGPU9YHjtSm3X1TKzcwTIGpDBJE6LVZsktx3oBSB7m3
kGmfp+EY9whYODum5HtH/hgiCCcaTKWoH0IdBaHZYi/q1G4q4SQsdLsmbHQIBZrQNdgrK4kP90cF
ofDbNcQKop8Gnpnh3Kyh6XZcT2lPw9qZxWY1u/PJEBnAHtV+7bxQpfxqeNNU7iey3kkGjVAG4TJP
q6ufha7E55TzQXqkrY1j6TYmuqSLOvNrw3qVPO4f4e0Ne02KNGg71XiIXaHbzIiyfGOURkAtQQP8
tJ8jN/rnSKTde54b1Y6PSfnQy656SJOceY1bswOzYvcpkRFSg1Q1Pqp46ENLtVK+xBpq7iRKOr+M
i9FnKcR2tGiih4i0SRiJlu/GHiztBIhIeGpC7eJiUn6MVpq3oo7Ygyxr5tW6pYJKgOmGUVH6k9VN
z3HWfy8L/AInteNTj7qb3+DBeuuIHh17a+AnkJzafmWkk9fHtXuopG4+twqF2VSqj3GvD4dB4MWJ
aeZA6q1ODkkcCb+QkMiMc97CNY178hkMIZO1z3pPF4Z8pMjRgILA6cpdamoKEapjnypuZEcmEPdn
ejk+omaih6Ntja9F3bsfjViQxyamOpq/9NLLCNe9pBvMBzCtZplXRhgRr83plJSSg1myyU+yx1zZ
3HU/8rpFDmjMm0NeRtXeAbLdt1VlPOBfkycLhvaWcmqC3GxLjzfAVCOkiz3TaaRnxybzslaOvrJa
AskpePN2BNZyhDelb4isDYxJql/dYGuHMkqZr5upcyqSij4rsCaeZJ33IJtHu3UM7qwnWde5D/pz
7chVb7zzRG+xvWbAYqoAMS3zOtq4KVceG1S3AHkCahFMNEt24J46lVU0jIZRAhXR/JPW/VRDBbEQ
7lX9d7BWbjhzt5U8nO9Lg4sX1UyopWkQugtVHdbF18H8XkYvaXKk5iuynl6jT776Y+DDwubiRYVT
FTudBpvFdIyhr0E9yvb3L5OVCALNFjh2yOeDN25ZoEwztPEiy2DDNWkDhTA5qjauq7X7HsgaG99B
VuqGfZHHxJwGwBZCZf5rRObOnqCHzbqt9VkdCKhKwQ2nA6K93BAD6fDmARcT8pJqe5CSi2NdjYmn
deL70HXWoxuZ5ufcYpkPiQHi016vg7zOyv3E7SrACJpXiMdugfNWRz8TjTrYprirF88C7TnJhwjz
Sx1P6Aog0c5v/5gxFfsE2CWEaZA1gAOxiDQqTvNy4PPYpf0LPSnxE/rCs53JxZac+tpwLJRbgDOE
U+4sU6hal2tZ3CgaxvIX1OHjNnDlzz/fkZcmFgFnVeWtObgwQZ8aJ/fSYatBfs0rQCnOQFABVoUb
2v8+i7o8BQor1HPxlfXR5EcCOJ4o1d9p3cA1z+KNWMZau60ooPczrBHd0UuMYYyUMk+myQljJ5NB
0k/9vlPys97lxNdT+1+wHRVBRAp758je9B2Z8UNbZh3QxUSgT9KKX1hHCw/FjsyfUsBw47HRnylp
0cAUk2GnRu7u0UapP2hOZnq2rJGrz5hAItMdfBBxGA8CCscecpbsMWYNO7jpEO8GvErv6ZRUO6Zp
3d6Kj3rRgmArRq436EqB/0dAhOQoByV+NhQPSKkOSE0O1g6vir5Xuj0FVuJoeAYUHuNmqD2nNrcu
343pWzZtsYGYYx4ZTmj3NMj66HOvZJAy9CJBk/dQA1JtlOkW6Gdtq0OVERz6IExC8nBx+QpTAIId
WzCqxqexEu9Mso/QfrY3PPLVi+vCziK4cGNdDuUEVHCPoH1E06g1baGeV+IX93Ioi/uBuLmTlkiF
hk31TvLHhuJusD4k8MfuH92NKftNHnwRddrtGJdWjaHE8r0DIH0YP4ktaOgtwGe+7P47X8v4QVrG
mMP5dMJKIIOXlh9zpnnEal66Jv2Xl+wDRgv8vLSO3Eyfs0z3KGg2RlpteCDrg8W7ABgBpBaWQb3W
lCPCwcYJIYPla5XhF1kTgAN0d39OVx0PYNsQxyDpC6qN5QsyJCXPtd6BsHEURKU85YJ6CkgqazS/
1tT6t83Go5j6B3tKH+7bXhsivIIZWgc5WiigXse9rV6aqsrzeT1B1O4Dh229/Y0FQEogwAJwxNL9
ILWYCgG20pCVL3pfYA7fyuaf+zbWDhh8j99QKBsNmYuDrEetruDc2mEN4im1b7dI926lEbAjLw0s
TjDVwCLqtCNSifIl074WTuc1wxHk7zp/caIdBD+93j32HbTj6XNXPQ+89br+3/ujXN0nl79isViy
0LR0mDBMvXjRB/BPJ44P/DcHt0jn+GXy04gOKvl13+rG3P6OVC9OPB9IbdR4BUIQW4Z9zt6b3Nm4
VNYHBr5ZuG+IeoECvt6FskgsRZLMDrOBh1KOj04F3IIlqpDW0Rea5t8QfH9o6+hHRpyNWf2NuVik
S0BqAbGHuVzFoOdxbTyx9aihhoB/3JlS91s75749Rc2D01ndkckq9SHaXX7K0zEK9UYz/HYyS19P
+h9Mb5FLjOISBGjajwbkeD6QKSpAM0VyNBSx98409EE+2sWucsm3cawZKsquu+tclnmJ1PV3xSiQ
LZmW7/noAD5YmjWUtEmxdcuYq0d9bkdFLypID5e3TOk0gC8lth0Sjsuy+8UarXxSPSNHm1TGXmQF
9zvBEl9CCMQb29rZVwURCLhHF3taK15t5K4ORdKp115G6JHLJ1v7qvOU7jK0pzT+GBWuh1oC2pfg
IuEyYfppGKL6YCDv4EPvV/MBbZAnROrWk1ugNTtD3+k5ijqxqzRpPkmKkmrORvnu1htXxO9HY7nM
6P+AUhIDveINuiduWzRp5A3ypSWSEtL9Xo/GF3DrvxeteLNbjkpl9ArqyRAu1yvak4BPM19cY4o9
Al4LgJS+FDp/aM0MPQSWfEqcXwl6SkC/unUa1g7cLMSKWBQ9r+goud6PjLUgXqVIi2vjHl11o/N6
/0AbawYAI5sb9pCwvikp6ZVRtSTBTJQFEkJ+n3uW9YBEAbc+WGYgv0LLoDK9NvV1spvajdrClvH5
7xfXCS7Rsa7M1g0zMcnvrmzzvcwcsvGsrVlBORirgofbRGHr2sqQtc1Uw5EL00nsTArN+C1WjvXT
9F8Li3GkrVWO1EDUp3dpUPAm0Ircs8s/r5YC/4l+CGBZ53zq4sanSaIZ4IK2Q6eSH0khTpNNNkys
X77/tbEM+KregPBMR+1QdNop7xhSw2z66VRt4w1chRYIa4ZBO5UKfR9J+vX+ZlzzWy8G6C5CQau1
3CLDRRkOVgwulS82exXIU5bxBpZ5yw653hCTBGzSyDFI6fgq8ez2RciAOPv7o1mLO2c0AnIgiAVv
aHHsJtFyTZZO2L2LCXAilPClZ9IyyDacqtX9fWFoHu7FKcoqylTXF04IbVYT6+Ts7g9k6/uLOyip
WaPSFt//0o1iRhNt5HLWvm8jaY9sCfIZN1JWkTPZBuPCCY06Qnur2760Gv8L7x0kQEAZ/T9E8/Uc
GdaQmDHHCS2bQC/e4i9Qz/nzWUJOBsUpAOf0G6ZsrUKzKVOmDUwI8ZhQ0MhVZKvzb3WqUMbRwYtF
0d+1OCEAGDVwmgwYUeVxMtu9y4K/GAZaxEHsBUz2DWMs4UlKCu4i3IrF3my+Qd1iY7nXzsXsl88g
pDlFsrjGdKmn6JRO3DDWjy75jnhkl/GTVU9HHm9cZ2v38oWp37fdxclIRlPjKOahqBw/G3bpNR3U
YD78xYShGEkYyEzQ+b54XaSrC9AMcTe09fGMyvJ5bO2NR3p11SE7hYwmcN43MBm3YSMax5UTJjoS
nLU3pVv14y0L5Pp48Gyy8xpiamFV+E3q/QWYGhS0KEE6QEnqgNVefz6Zup4XEfJhSFgN6medHok8
3F+G1V0FCQGq23PX0xKKE1UGGl+LCCaknvkc/C1+2ed6YBRC9+u6I9Br48bxvtHV/QWGDZQ2UZW7
4YlVtI1LM0dugo/KU/RRqMdhi2l3LRl26aDNv+FiDxeWIwCqhINGE8vrJtszurM7Hcv8xYDio5ts
bOdVD8ABjxsUjeY4aBkB9QiuJJoVEKJHRMLfB/R3voiChNptUPPa8Jy8aR5Ld2oOBpHOAzzh+uP9
eV1bzMvfsHjRkK5tnFR1TkhbBeTWlMDLdvFUE09y8ppTuXHpra0j2NuwNQ0kXIxlNKSEbrtahcSH
JZtdmUkvjaKgjseNm299blHGRQLBBcBoCehrdeT00YfphENcvsR0jDy9Fo+ta+aeMpNzJ+xvQgz/
tNAxhMj6xqSunXHnwvjijOutTkzhpkATTs5zVmcPblZsOFZrvSKo8YMOi4LjEBTNi8uQS0sreW2z
kOpntxTBFJ364ZVMIReovRY70vXoIHd9g8WH1tiqi6z5dQjaCZK44D+ECtv1UXGdtkFyFdaBp96b
U/HLduv9RKOgyOVGx/rqUl7aWswmmrxx8SsXuIoJBVZULg9tbH0k5fSxBXGxFw8CVd1ubw/6YWrN
P2bH/b2DdPTB/B7r0g8ABiZqCeiLw2R4bD6ZW3Rja1vFhbLU///8YnCgbq6nLMHnLcm9PcV/7p/v
2/NGUBpx5u57LNNNfQTVCmT1hx5RRvVv2fb+UByp9vO+jdsxwAbCPYjK4km4SQPWI0WKDgj6kHsZ
fSDWxtV/u9euP79IAoIgSoCuBJ83E+1rSdqXWIonDVg/yaqHvxgJgkssCJRekJi93taZiTY8GUM9
agKcK8sTj/9738DtdYuxgBgI3jFgMzcN91rTc1paHXAzxQH4Kk9O/wwI+lX1aIJj/b6t1WW5sLWY
NwmB2EzFwIKTMp7R+gF1d/ct3D6Y16NZOhtN3Q4Jw2iy5jWxg7KFGAFyVqgNs+7nZr5+bTxI1KOZ
BSkUNCctFmfK7Taxh4yFKjOeZOQepv7j/fEYv0k9r7NVIEaEQCaeB/hQNyWBWEMusLXG+MyELu09
d8zyWKDtPmjxWjf+QDv6EJvOtCtIX3/sbZUE4E2OH6oG3XrKjafzoEn6oMu8OJdllexjh1ufsxQy
qaJsxwNusP4zekroG7wZflRGlB8rkylvmtBIAX72LKhTNHV4EXJpO64bcsdR/PnQlA3WMEogQTwk
0ZNspToIO1fHvCR54LA2Dc0mcXZlY2d7U3EwHOk8OfGc11B6Hzp+ymz1ta7ZLxvWHxsj188tA+tR
Qbi7A9z86yT19lDnmQqSmldPWmdN+yHi1mMnJIVIvFTITSkxhvnA4pBCddmfALL0pWuZe5pk34ex
AXxZJIYfV2YXWDLSXtyx7KG+kvId0vgKIB1e7d1et4Ip7UXArEl8MDML8ClV8YBOeLlImiQ7N8rM
/Yj06FvUJYWfKG6/RxoT+yhri2PcSb6XsukfK5kxHxBd8iBt60tFh8RH57oFisMpfkV+GYRQMWl9
owEY1KmN4hECxt/j3kiCstFQpeumn+4W6cnaCZ+ZYuYAeyYGXpwJu2WpBWaY+Bwpundz/ohuT/QA
WZ+csTmUhvrjuAsQPAvJD1Aswu9fugGt3Ri0N2h8hnrQvtDKfdTEj7m9hUBde0bwsgI+jnzYLNJ8
fTHGrc4SfWLx2RqMzhNl8oTFD/vuz0EzSE6AjArNrxgRapHXdlSWgJpSoCNOOOKHRdvCa41ow3Va
u0dAIwUrDpxQ4FuvbdQtKfTObbSQgAiLmBm09jZSIDcvFph7gMAEPBLDmCnari1UjZsY7pS0r5al
vNx6yBIkdOFvbjQQ3AwEZuBIM8TdNvJey+I9foPINaBlX8fc9iSkgdKtvtktC4vlGEglXDlbwI2E
/hsc0vsX7ur3CWo/M+XRbbSqlbYUekaa1/QdDLuD+Hb/8ze7dp4gzI2L8Or33r1eByLzWlV61r6S
7GilPnpTir+QcQXiFnS6CGcAjlqWQFXWjhHtpHYG7gNixwWSnPfHcDNFYOZB/ga92EDkAeM+j/Ei
KK3+D2lXshw3jkS/iBEkwfVK1iZZklmWZcu+MLwC3Hdw+fp50KFdhUIUozQx0d0HxTALyEQikct7
MQWGnZXFUf5Q0dBcawC52CLp85KpYmoPuHk2Pk/zjTF0Qar9pvatUZUkQ7jMkyV0Q2JnfZzGUTyQ
wG4zlNnC2zcJRRW4QROVtgstAEKZaoQOflTNP2JvC3aTFS2otulUgBRLOZXvFqbfo2jWVvoO5JlV
4Lum9VDjDljZLZUopLgQTAPyH/GVdOZKok1pY1Z+ZBmPhl5h7DQPx3nFQ6msCgkigDGhXANPJal9
pjmzaFNrUeIObDsYvPqQl1q5v64W1VLEpQSCBKzk4o3KiywbRoRHR2+YjpZPP7gj2RvdGgSPSgzw
EtBZjEe3f4GalqBJoBgTM47czIl8Pj6l+hj4pb1iZBdeHWYMASAgFk97VBvOzbg2awBLEi2OyNRu
vXIM7T55QhdcCOavw/WNU6kHT170oBu4BOEYz0XlmNkGpqVPj2VZ6s+5Tq0XO/ZvrnhiQadSpIuQ
LMZcjJyx48bqfpHu1zvW8OZ98bpFWUH6ujU2s9MYLT2mM+okoDd0Ngst1zjRVEoBsQJuQR8ErRdw
3b6RAALctenRN/86/GfVf6v171P58/paFFLwVkADLI6kgZKglGwB0uCQ9l7OjkBMCwxM6/Umuu6r
TZ8uK47m4kmF182pJGEZJ75ySJZs0vWUHTuE+W5bHLk5pyCs63+WdrIDA8JzUZu/37E6QBAQTChj
xEIe5hiT1DHnGNY2Y8o9SXNAlO71+TFx13pcL5NWYnUnkiS7rr3F6MzWpUegV5sbAKPlYYop8G1n
afZzoplj0M2AwU+McglTHY1lVY2MZJ43ZIvO0nbNqyvVagvOBfBr4yRIavXBPlYwvaPHyrfDpvyk
LWVArG/E/3t9gxUOCpMrIHFBrxRS5nKQYPSzaUzIYB8NJ8bsAHpG96Y/YNy3TvrddVHiVJ09YMUO
n4iSdrjPAaHP65kel5lHQCYvw2rJ0fLSoknaNsIFnSLLgtYYvgYCoTRcYLhYGAhSTBUWaT2bIxr5
o8xGt+WS1H8xgXhEWIY5AvuLPg/fvbhdI3VUbiyKQUhwIfd0QWkwNWlZgLOSHhPS7AugkOlFs4nR
9XN9U5V24rtvqNseCLmkAKauSGE1DrBf82kuwmXujKcMUMLboZnRvlEk3sq9qVIisOuRIUKtVuSK
zp2A30w6wj44NddNO4D1687OoXP1xIdHbdoC4rk06jQwpmo8XF+oaj9x5QAhFoNs6HCQfHbJl9Jk
uUGPpIz3DCSAQeMsWwugcu+RA6yjNzFIZZwvEMANI8JmeBzT3tn8qR1+9nxlKSqdITD/T4T4+4kj
RVwGEsuMsmODvq6G/gKZrW8jF/H5+koUNzX2658YyTR6NCRoU60hxGEaGgLy7AeSL+F1GUqtoIXz
TSOof0oRYQ78SlBmefCaXr9d3Md2sbfFwFakKFdyIsU837AGYFLDbEAnpGrnKFva/K70kJv5/9Yi
mXYXG0vN5xhroRhgnVGR5hUeyX1+8wA/vIJhYjZEQGmBaEMyZYtzCkJrof/JPyJ5tzdYd+tIPURg
wBlTMSBeBPWitJYmc1MgpIxx5CE2DIyuLLZsnD+6k6m/QzcA8AHehljLBUSc49YeS9wSj0DKngtw
IM3UXPE5KiMzBZIl2t/QpCgvhg2LTbW+iqOinf1NZ82/RzLTD37vrZWuVCcTzwHMlqH5AXky6ciA
rckqMXoYR52YXSZma+8rFKgQi9ahk3trzUGqhSGSIB5BZxAueklL7ZRzMrRw3u0EjHcUkJwDT28u
s8AUToWIw3XibRZL68nciBsCYFLOU9Y+Znx3+8lBRQINhMDxu6SlJRMGbGcjgc+Mt86PONvZf/4/
AVLogBIOsPldSo9DVpphEXfN1sJ4GXC7y7U+J5VOTtciHU531jIb0630qMNZuvkeE696dfeO5eBc
AvUVwH0XbQrFWNpm1SAgYbit8w9md+zekdgQ8c5/IqQ7pubELpba0aLYB93agAzTWluN6qycSpDO
ikNbw6QTFrFku2kE1vBSb8u4DMm0cl2KHZfjxlNBkvIXb3krfdFj4YdVdl/zJz+/x/yy5QVIniPP
f105qssG82EIAQVIEdLk5+elJN5kQjdaVARVgz49ICnfLgDtgHg7C592wThqgrEBzYcdBFS/jfrX
Wn+ByoDh9cEQJTJOFxHhONgcbVQ2cgG1tokX8ynvX6pkDR5PbLqsFECQCng8XYEoMEDjfZKUiKnL
ukANJtedPXUJOr5nrYM9sHmfJ3xsMZjrFbc2DMOj2RhEhFwXSX+5UcPO9Lw3nFyLrGwJF6MK7HTF
5JR7iJe7D5gQAF7KwWaW4qYb20yLatcpjlOlx/d5WpFDAfKUFd+pOkainItI2RdwBZK/QXmsLnm9
aJENVL9Rf7UcDAtk33B+V8IblV1jABJpNRD0CMbOc7vu+mrBiCHMjrCti1LaGrLq2velc9PxhbUF
7bXIpw9uh2nEl3ccm5PfL/kbUtuIAVxxbMaNz9Og8L5dF2AobfpEguRo2rjz+05ISLzQACFJEqRf
tF/kqP0y3v7h2kazgvYvAZB0EsTkED9f/wVKswMWIlrUgX2DZM65isCNDYbgmMNpD1uWhxNaZMoV
c1OIQLoTowRwDy7wqSUR5mJMgFRhXjQPJrCW5jBeCICKfl9fiNCF5B3OpEgB+1h2kz5bmhsBj+hL
4Re7aqJRAjSKkBbjHysZV2xbKQ89C6BzwyD0BQFVo7tx3zqVF8V2vPOH6mDzLCiRqwoxsnFn9tY7
DhMewBiYQFMJJiZkyCrb1UjJkLmI3HT8MfvFRp+br9f3UKUpTCBhchuBtZjTPzeGBn6895bKjdz4
0WTPZP7Imx/XRai2DTeRCKrFiLIcf3bxuMxpmfqRo1VAnsiNJ411AIWxiq+2GwPMxEpXIp9LzFO0
x56KFF7kJBrtTNLETZIAu3UY9xpwLKgNOp7CexoxVmMwutNSb8/S/svAu4/6Mm3HOv/kzOwhNfM7
m7V3c732urzs4hK/CdOcpou5X7wxJBfcTWwhPsX7goz0udaS41hk25QX9z3Q2ide/zEoflxTjhvC
1oBxFD4HEDUCF8dzETzLNw04b7LYcC0/IkPe7y0n7sPezOs9a2m9HQq0E9VoYEhzn68cmTdnIp9R
cLnA3QB9D4M/0qrTPAMlT6z5kVEO1sOCJOZh6gr9MWk0+wF4H+m+AtTHw9BO9adiavVtDw7oO6Po
/1w3wrcU1cUPAbgy7BDtprgDz01ictykT1rU+ZyE2GGbdVZAlxrNGelsHAAQw78XjaDUGOPhY9ux
9qHEHM+mbFrrc9yZ1YZWaRnG9dTs8Q6iExKKWvNYNjR7vf5Dlao6+Z3SgRyMmpAxif0IjGcsZHU9
BxjpcF76eYzDunfYfux0e+Ozak1XKldgn0iWDo3RjMgYDEkc9TPZeOwe83Abba3grQhEwF36Tw3i
R5yczImNsZNPECKmlswt83YVDxd3pSlEESVACuwNrQEiRyFZXebagwZqSD9qwWbmo0NzStZSourd
+k/E23TnyULGmg4lYl8vGpfsS1FqXzBXchzH1RBYJeeN4AkuGgVwmW+hHD0Nk3nMjzj9RAUXzmTt
6PDnutGp9gv+H9xuFoLtiznYFAgn+WLAX5YpCgCZj6Dg03UJKr2fSpCMy1k63YwzSKiWQ+0dGudn
8YuswSKqzo6DaWxcl7gswVh2blyuX5Z2m/seiCPcsK3QsuF/N4bfi1kAu7cK3WR7fVHKbQMDKih5
RcOTXESOjTLXqwQQ4Q25B+S5b64UqZW6RyoKNLzocLpo+APEbByno+5HOaYRtk7OawRTrX/H3HTt
PfpWwZP9I+ge/pMl+ccC2a+6NUY/mizvj838h6ZzHi1/fqyKGv079nHskh/o0wfIn37AZNBm5mY0
uWsUd0o7cZCs8ICaaCFfda5CzjoNYN0zLHEgZQv0amL/qvA0CgynXH4sRrrW8bomUEQvJ+c4TVuA
YtgLDPNlQW98Zf1I9KA5XDcUU2kpLtoq8R6Hbcpc6iVQT7I0yfyoG9zxzhiaL0ttGhhcnvJHnuXV
Vu+yedM2jv3ixDm5y4ul2LhLXod8spIoYQDmXhKPH9hSDHurbtpdRwZQcpT+GPq9be3GjMWbuiit
DV9oGtByAZeo77OVlaiCOcQwyMHjRS467qTt6sGj3C5uHIEick+cg20fbL3ZtiP48/jm+q6pVHMq
Sxz3E9UYY9IMaCVDa07l1p88I48Pw0zZb49VfVhzMAFfl6dSElgTkWHEI1mwGp/L0ypupJhIi8ER
uDO+12tzgcrPCxwsAXuFvjvp8zamPkAsjC4gL/vgREa2NiYgTqh8gtEJh75thEiiQfj853vdBDDz
woojLaHzswOUu4fZ9dJgRHwWkpb94EvsPGqz7UaeW3o/Z/AzUWCEGvzoFqn7ns0ESZBpCAwwPJjO
f01P43JpRG2AsI1uh5m2YhwqX48XBUY4BQ3URd/nAvCg3m4Yspta9b2Jxy8l+OH6agJ6vpkFbVH/
TWLrPTJRwMb8OspaF6P8LjfLvu5hkKP2AOTAwfpaN0WocTw+fzQ6W2nTVHl/8DsBnAUFesTtkj5r
lFKoG+OokSVazF8pshGeuRaPKY3yRIjk9vXK0UAJ58WRDsi/ihXBWmFAJQAc6DhSSD2Jjq5zOyjT
sSdDgoBv3hrkzqtWNmnt8+LvJz5iMIYagRcOFZvIX4AyfkTZbnPdLaj0cLoC8fcTEc0IWK+CQsRs
fPTtezrurWHl7K6tQrr13iC8gBmJitCTzp9btvL5tRVITpsOJEldl8Kx6fo97eLvS6k/uWCr+P82
SvLXLAZ/00whJin3MdnEAxgJV7yKciXwKCgDYdrmIu3sdyUpKXd9oFNsPO3APRTq7q6vQqmLExHS
KjDD0fZdBxEMTy2CVpyVJahuNdSvcMH4BDOqcod3kTnpNHEOJ6LvY4oSw65dvjf5Smu0UorowAct
+1s4dW60JC380tUbXAZDyD4WVtA9F314faeUj3u0aP4nRLrRBvhCjubDOGrL8olZNUYmySOfpmcE
6H1QVWgUo337e1imDR26MK/X0K9V0cjJD5AvmUlka/sWP6AokVmizYeptB/GkjzndAKpiv2O4j0q
6oDgF1CIAs3lfFfTrJsyMWMW9UkwgMhiCYm2Yh5K8yMgH4IgpBh98fcTb5P5RedVFO//lrm7HIMn
M6h3rutNdXV6wOIBoDZuTqQzz0UsZoKODTwDoxZYhUh7pOQFxWNzp7u9cQ8m5P6AlCQoZ5osO16X
LAxCDlGwc7jT8Ei7ZFciuZsWzIOfK3n6itLe0UrJpp7aqMmqrT8XZqi5CxCi0xXPpDwNIDKwcHUD
zlum8ex6shB3WNA+gOnpQ65hVqlDcL2fwLwVIiPf7q6vUykPpONAbcbECArW5zts9IjF0gS5voR8
pslf5j/l9HNbv1yXorJ+AEOj1IIIAeON0vFzEa7m+Wh6EVrrtgZCnxFAWdVL2qCqYKw8RVdkyekO
jhx/qqUEue/hZ05fRjOokY7CAN/YfLu+KtUBOFmVbJ0mCGAdPkISNzeGF7YrTmvt8+a5arKxdbQe
uYMo9X6MzSt51+fFrAJuKESI0u2hAQ3ANMGjEuFBRLOAj9v37M6/70s6572GEU0N3zfK1xhA+Em6
VmFTXbH+27SFWAFyTucbRA2PjmPteZgAfCLO3o63enx3fRHKi+NUhuSB2skleEeKRI1O76rM2Jhg
a8Kz6aWrtE+eP34wrOKTkXFnU/Xmq16uTXOJXZL90Kl8yQjajqC2i5sz4gDczr2XYtn7rRtw/lQ3
LGDjcZx/X1/yJQwY0v9vyFp4N6PHSJfi4BjeIOnL3Is0vUn4vgbMOHLKS/JpaGPrt49n50cj5chA
10nMHnt3XvZdG6coymRDQGv2yucxO2DOoPnoIFm+5XW6fCxYPG1Yzr5WtLD3WuW0SNeM0+2xBAq5
NobtAUWJG0OyaYAOWs4cW3g2jsiqFU/bCv9y15r8FAcT1Wkx+IHOT7xiJZvQ55QYnBluNIL27NXL
v19XgMKskfpHwRPk4uiUlVtYl9aZe4A2e1FN62c7SX7Mtt4BW7s4XJejWMaZnsXfT+7vtqu6blpS
L7KH+7EOhnjlalE6Yhst5L6PxCMyMOff543fNtSl4vvNDgXQ/RiDjKXaW0W1AaX4SqigXM2JNEn1
eEKjj4RnXpQV92l2l61NX6m/7wAHA6RM0IvQ2slusYo0Bs9LL2p8che33Qsn3q/rClHdxXh4/idC
/P1ERGfObdu4iRdZcR3o+S8ktkIr/tBPn6/LURgYOHNhwMgDC6INyTPTIa2YDQyuCBXpNMwdW9sD
AnwC/qKWr/hPpQ1gWsEXUNP4r7RrKcE1gOqUF5l191gPxQ7JkHues0/LnN/xydlfX5lSSZ4uEusO
5gjlJzzVNJIzsKAh3XvXpofVZ4RwfRfeGOkBATMFEE4ZBsbWWt1O+hbx6DBnf2bUhMPKLfw8mPRR
2xu9b94vqLWAeYDCADF/BlNJueMETWrMAetqDQhuub4S8Sj1iZZjTK8CrgUNdOd2k2tV53BQiyP3
YoGOBTTj9abVPr1ja30BHo+RBQE9fC5Ec2napV3uRy6QXZ/6eg27XqE63OCiEwdpK8ziSkZZWD1v
9BbBlP49RWPRGpOS6iInmGdBBwEqB4LH6/z311Vpdsbi42owpo92yn4Tq9g4ebrxEu0zy9E97Rbd
1nT5p6YkD9UyrBT6VFV19IfZopcFkFW+K22gycE2UlcOekAcL3DJIwGKedc/Z4XoreY7UImFrHRD
3T1eV5zCq5zJlSKIBWR1tZZ7kOvOP/1qfq0N7wAswQWoX8BkeYcwFA8MTEbhfpSfuRiwmKrZRaNL
b/XOHUtn4HKxJd5Y7vjFByDEint5ezhIBxItgwB+A40ieu7leSjamIM7uAVcGYa4P9s2ox9zczA+
uQUx/iaABtnotTk/TXlcb/zZW3ZLZZptoCPEeUT5HXvPO6O9q4fEe/QSsIimYEu5a5g+hDUQQIK6
tQbAuusTqEIzN2RdOz4wezGOk9XSgBd9F7p+7IMIFO9fJKhz3NPJGnm2womikQetCbhKgY8kw52O
eFdpfWJ50TDiJ/AP1jKCS/OoW39rtnIFKVwJaBXFUL+gRrrA6/PJQsELils04ZsBED56BVCL268f
yMAgPJaEjiv5JFaIPePGw/XjDW5I/WlXNB/tzluxROWmIQKEs0Y3CRAKzs97q8fD2AA3FTnpNhiZ
dYip9YS51B3LEi0wXG0lmlI6GDF2iCEGpFsuBpsXL7E6kw6ipKt95wl5dpL6w5QVx3kxuyAvGO4/
AW2lbZPU+pT75Ursq3Kgp/KlACgr4zc+JNx9/XDPM/qht92VFLbKlWCmEqE1GqTcCxzokfZLC74g
jFZ3pXmv+Wb7PFWDt2+czLsjbFqDE1Jao4W3KRAHbOQhpehhLvzKbMwGtUjymHZPqQVykh/XHZZy
105ESDEXCuNx1bgQIajvZv+XzlYSOkoBQLAgmHzVcW0KOz0J6hKTc8tgSMQZ+pON/tyUrvUSrEmQ
FJ/X3AJYiomWqWlnOtu16EL5eUGKi84+YE3L0QWbwJ5Rsgo7hL5mbR6Cv9c1oKrnw5rAvQNkCaQT
5VTlrGltNXoTWuDKvUPvh79uiVf1Fqy47bwdf8bztq7C3N1o364LFhGFfHeYgpIGI0fwEnIwZ4L1
sK8aPK1z/amIv5j2Z4tXAOcAmmv1Oi4/h7XjIxRxIRBcZZjkhkVf9GmDKLTSpwJxWpkWO5RpHkyt
uK8KQJoT0HcEfRbbWw0Nb9eXqdIfWgz/kyr+fmKAfluyogP2SDQVxudiHl6Hul0Dq710DGhvNUUK
EYEV5iCl4ApNVE5vakNzdOIuJM7jXL50/ktsVTevBZV88b63xRw5yJrP16KDFI2DeDM9Vl5YOCE4
T67v1aXDOf++5A2WGrhVU4nvmzZI5Hf+tPVvxqu2RDMCWF3RNYJOVvk4TXZaZpofJ0fWu5uu9wNW
3fwcMDHCj0EAAfJmgXTqfJMKp9aZ1ZTJsfE+JOm+LDdZsXLXqPbpVITkcjjVMgyPF8mRg3SvCjN7
C4D/66q4NNvzVUjvgdkt9Z4wrMLpMAu2LerN//V9mS+2StC7Cr715Gjlf2lRBD5diU1X9kjOEoH/
3Gl9igXMyVen/svbNtTXwFTWZEixvdfUGJnPIQMUmTomTMi9Na/sk6JDWSgCRw75ezBPyGduTmcG
5gGNHV30cepGHU4ZmuIe0/JuiF8KYoY9Osr97wP7Mzi/Nf9PmRzYsMvabnddYeq1/vsd0tn0Ce/i
0ojZcTE3g7nz2Ma5fW4P9zNuSvQVAocIGbjzk6PFfJzrPk2OHlqbnT2Pn9t0f/sqTkVI3thtOXcz
wEkfK2iM3g39QVuDNVM447NViI08cfhAnutarYWIxH01iq1WHtwmdOyVhajO5+lCJHXgNjCoVlDs
VbztxkOjv0PduJkRcwAcCyhtki4SG634NCPsWOl3Tbqty3239q5SLuFEhKQLkgLorstNWHaPbvbQ
ux0aBubkoqYmmO+A/CotATwoWdMnDjtSJ0D1DjB8121JqeiT70u/3yc1CEEZvj/4T7QI0vLJSzCJ
8x5FnEiRzKkcgGbSxjY72vnOTD9k8PhrfBtrCxF/P7HYcQa+YVu4UMSrZ4eeF/rpfTmu5EEuw71z
bUjX4ujl5dKX2K2Rlbum14MM2TjP/jFY28E9OnqUV5+u60dpXyc7J92SwDg0GJJR7DjNu9jdpmuu
ee370hXJCdpYnEl8H2x5JHKylVt+5fsyaJ0GujT0KeH7iBe7P/kafs7a56UXOulTt21TKGQBgvWr
8/P/2nxbuhrB4EM8+Fp27Pt7u9nxm2GV0XZpmaJ5Ee37+Jd0uBnjfpsCSz3Si5oFS1Zg7Mn9TZrx
0JLsZoYDIQzAN0hlCBRE2RmiBjjTuR30qJy+xMW3gq7Nb11erucChK5OTiBaw716SSDAm/coam8S
LUSb3ea6StRCXBS3QIIKry6rxEuLxel9PZqtctMsfbhon6xuRcilVYmV/BMi6SUjpLVR3zAiv7vr
l48449cXsfJ9OY2blo6G9oxYj5BzD8qNi6mXdwhwBOSCiZTfRQeI7XAwg0MhEciGkuRXbq1hiSnV
gEEAJOHA2IaZ+3NdA2quIR0gKiOWgF/Ki5mzR5N7s6k4uRkjVNgt4C6Jj9cI2okln4uGxNrgGpRh
Od2mj+fQvj35cS5B8rGg0zPp0nh61Or1M0urZ9vI13gg3ppgzh/uEILMBzKjqLBgXO98x4g+jhla
MbBjTkoDK22+m0x/aJruRQOtnWuAYoa23R/QNdUBY8mBO9UB3AtBl2oB2NG21w3k8rbEDIXgYTZB
oIMmIclvmsnA9WHCTINNwuaLZkSdETXLyq2vMnMk3jAA8IZ4LnscfZ5dPsS2EaWEFQdvsotNU2OM
+fpSlFII0H1Aa4dHhtyrk/kj5XqnG1ECmA/6maNN5P8TIO2VV8dIv2HuCnOpD8n04T1nFSg///1+
89wwWsumWTsvRrTEyDFvqq//36+X7K5ZuA0WBnxecw+8vqv0le8rLQlpSYAxioy1nCMf6qnMisEy
otoK+2YPOg3feDBvfynAXk+kSJsUNwUYiEsCj9ykAC5NNn+v75ICqg5lPWBwIrEiZlZl+EKm2Sll
JNGjBHO6xnPpZHtmR8x8MpPqoV36wO7jDc9BAbx85OPNQRKEo3sOjWCYGEbLxrkJVP1St6zxlsjz
SrAalpvD9dUJFyn7HpSbMU6HehTSlZIF06yq6txYliibULQKMMbehraWDV+mcjJ2HFT1dzaZ+UrW
WmUZcNcGmgMw133BTVOmxtChY11HTtanIEzOl0e7M1Ht7tEsgrrfsILPpJKHznUdzZ6YvkX98HwX
gQzJSEs73KqGswcB+aEr73Jnl8Yru6lyOKdyJFucZ72wq7kR64pfl6w9tNX85XaFeUhSQlmoll/k
S5osdhbfmJconqs90NYfbT0uAotPj7lpfwBC8O3PQGzZiUCxtyexW84MsJzqEFh2rza/r5xmU8+f
ubUGKqDaO2SubawKwKqoKZ/LaUwtbka0E0amXYeDH+pLtbm+dUoJaJ4DVRFK9ag3nEsgy1wjEJ3x
FEvqwMbQt3F7gheBjaCIF5SA5sW4bVInCbUXYddAsIpJVIOgOc1+Xl+GIsA6FSLfanPet27KIKQa
jSnwfGtbF+4Q2ObaCKJaEF4fcA0Is2SY29QB6n8hngV+f+i033H/oV3jWVCoBDcz0mFAHvZBwCzF
Vxkq+omrZSQqrFfq/8nf8YxCI50owggfh5v4XOWVgZKipplLlFaPbffKm33G7LCYP92sEoRLwHcH
s6u47iTb5U1jVCg0LVHSBVn/0Xmt7ZsnV8CaiiYEICcAiAeB0/lCupbacweaBFTh6m1SjI/9FG+b
dm3oXqFy9N8AyMoXYD+4FM7F1EZrebOHu27RHvUF3QdLGrZrrN4KpaMLDb2fyOKh0itXxipQsZMe
OFNRXD3p81P+53ZloA0Gjw/YFIYXpa1yNB9gj16KYw7WDTTtRUXtvyyxvuLrlVv1BsmMTjcQ6kjp
kXl0NW8aRpgWN/ezxndZ3b8mLFtr7BF3hnRDA0IIDW6iynY5++y2XtY6JfhESt+Pg9jU5pDkyZ3V
9busw3QJmI8OJTXunHoBVEP1qzX9LhhS+nx9VxWBgkAyQoiAiQwxs3NuGZMDYj/bT5co59NuzNmT
ZhdfhtT5SmLAhrvz63Vxin4HQYSIs4v0poOOAEmLfLLAiMT7JbLH1NwttZH+HlqfHxKEexvWTHw7
+wtAexwtf20HQEpXsQX8K/TLvceHYAD7bbBdlDklH0Jbr9U18Usom1AzngMgJANYBxzV6cohVzRx
CQBiwJTpaDtC76SwuZO7drYL1nS5vUSmUw2PjGZfM20CwvySDWyfO1X1hJEN515vrS7s0Vy/GTT3
HU9eHHw8qUGJgcke2Zdh6rp2i8EAf03HtsSrjz1Zq1QrwrEzEdJFXI5pWXYE05xICQTOhOl6Dcxv
GZoXbh9ywIANnh8YVAKvHhqFzzeULf4UD0a+RD4JgVWS3w7HCSQZdN29HQz0/Um2kY2La7vLPKNX
m1NMEq7EyeL6k88+zpsOL4n03AVLq5/ijQxC0zky8vpgk+9Jrm8b47mgNJzoJ8wrXz90Kr3gmhH7
RIRnk86cubjML+N2jj6Y7tcdKHO+3v59/428QqStASV3ro2hsZAiz/o56g+03zjsCXB5CdtdF6K4
XcSgH24YgbNzMf2NR9zkNny2Ix+TOZ/T9uU9n8fZFFc94jB5jyw6OFrW21FZfC/tu8RfS8YqdI7f
/0+A+PuJDyhJp7V5CQFwBfvWBKRfzDe+99m0+XaiTchNunnHktAYjilyQV8iJ05Z5o2znuQ2Ju22
Cd0XNzcMeMjRYRTfwLrQ2i7tWD/ytgQ/GDpEaZDgnBzL9B0LOJUgbVnGa+50dudG5fI7G8B+Q9aG
+BWX/dkapNtvSKgJ4q3WjYZ4axhbvd10K2dDLQFURKCbxf9cySeSmNiVGAiJWHeP1GyVPZhxeF3P
iuONRfwTIR0/rWx0ASmCbZr8oNCEN7Sy7+U7DsipFPErTuzXzj1zaRcsJNEPAHQ11wqGwlwknwgQ
ALRao0VQVFel7/tOVU49z93IZj+c6t6b9nXyw/rWgu77+naJHb8UBHeILCW8uJyWBU6XX4Bl2I2W
/FungR/s9qQEFvLv+5LG62YwHPhbN4o9Ho76tkO/ESag6nmlrVK9Yf/kSGrHCKaZcI51jMaeo1GV
baxsF//0h+31/VKal+g8J45gWZJTScBA1GYkfJxIs3/mWtiBodcK0/dY14kQKcPSxINZWl7sAKbB
+8oK8+DGw4/r6xD7can3f+uQHnPpbOpo1dacCM+wbw3PdrTkczDFa0C7KvvCbQggFButbUDcPj8o
U0VzDzrHIBxaApsNjVfsV7EOX+hBsCEhopQfKA142Yxp5kBY8fd2cTf8dunh+k4pVoDSJAjURJES
7ARS9GNaHe9H4tjRAITgX8kaqpRqARgRNICeKuZ65d5Wp9H9suM2bsKah2nahACjI/zzrWsQlOi4
+eBLwBgkr8EZEQhZU2pG3RTOJPD53fXvXy4C6WcAHmLKHOAfWMW5lhfHphWQ9lBGwTCUQeJtZWYg
/HRuPuQQg1AXAyhofsdNfi7GS+yuag3NjOYJTabaznGPhfHQZ3tTf7m+oMtjfi5JGMWJf2e9o2dV
C0na9Ow39wV6GQ30G+VNcF3OZRx0Lkds7Imc2km1osIQcWQ4Y2iRj0OTB3UfTaTctO1DvzZPrFoW
sgYizAakDYLuc3Ge31o0z1wzAj4IrIAFNn3krhGYy0qu6PLQoFv7nyA5xVLNNWgchKAYvKjT8L1F
r8j1nbt0+D5mnAg8sMixXxzLkTklRqEaO6rBgbJYWRqY6fiz7rNdwrOf5jK+XpenWJEgSQXbGl4p
GP2TTFxraMwHY5oid3R/5w5cjZveXAYRPuYNkwrNThcPY4NUVpfm1hSl9ie2s9iKThSHFIOXAhIa
qVu8wCVb6+uuNhnF592v2fDQskeMH79jj04kSFGL7Q7FVMRkiuIsC4b+eV4L7lRKEIAS8PP4D/zZ
uf3qzHMTYpZzlCazgMcMOCW3uzJUbP6JkI5IQT1nAkb7HGHGMOyXzYj8YL42/axI/CD1gPlkzOkh
3L2gOaTVTEw+wJp4d0fisCRB2aBxf0+1EMfRnreDs3HWihyK3UN9DRjNmJ4To6viSJ04G8rbImv7
Hqlucwy9btiM79g8SEAiXcybYMxKOiSxBa6ggVTosaE/PVYGU7Ph2f66kSnyRwC/QPIW06Mi/+mZ
58vIcxLnA0etpq4fZ3veZXEX6KWDad87OjzS6j7nxV1d3RzIQirqHUjfC3x4OZ+LRK/HJhNJ9g6A
mWzhv8bG2uql9R00AysZMsVBxfahgoMJdnhReZjDTOzC0IcKSVf/UPI/o4BQ/nJ9E1WmcCpCOqlp
VqP9fGiQb+21DdiJHrsuWzlIShGocSFLgQkyJNrO1dRohdFkWoLcJmi5A171T6Y+rshQXJ8ILAGW
jboN4hsZE4WVI1mmDsvQRn+HGeKPReOFTsG/5028iY2cB0nXrLhR5bpQPEBaBB3dF0c301I880to
h/Q0sJGh/H1dNQrtw5iQOCKIzvGUkHwcJlt54tTxHFUYr2yyYAKMNk9uv2owgYyPI6wV2EOSkDGe
vKyjSOnli7ZJ2yUs1h5Kim06kyD50blbtJQbkACNeN+GYuWZL/7v5+8XNAugAQ7pL4weIQd2bl01
OtDNFnhQEabwMf+TWEEK0gZwjj81qfnk0cYJMsMKEn8t0aNaFwZ0kAtFM7+gJzoX3EysrdhQDgih
xhCshSFo2K4bgPjpF0vDgwLQjuC6hhM4l0BiZ7ZAKj9EWj8Gdvcwa/tpDMgam73qDiLgJIILRbAh
0DLO5VQ6ICoNDXJIPd4N1e5/pH3ZdtxIkuyv9Ol39MW+zJnuByy5kEkySVGipBccUSVhiRU7Ir7+
GtQ1UySYh7jqW08lUUzP2Dw83M3NTFDAmsah7a/8UB+svkwJ5/sCDb/RvEHPcXGIiNtw0WIe32SU
Ua/SRuGQ4cyrj4YmCR2u1ABkG/19cBS2yQtDq7tCOf2SMKfDWftOnRAR17TZKp1c2hHgm8B/iEjf
QmdQHqqCWtIJJNdPBjThrY2zemmyEHI6EJa1UEdepxzQi43uc4ISX8PCXQ9fag3+0SnCVNMN17bs
rPXOW67uCE2K4Vs9vAIifBNjfDxP3YMupozIb4WB4kVe7Cr55f1dfsnN4RECLC5evwuO4PXuc13m
u7zH7rPL4ODPvUhYLf4ASelGuHDhikDp4i87qx2gu9GaBrceztVPv+hu2u/O134SN833DYd0aRcg
UQcGclCdIXhfedRe1Iw6cu7PZEz72G02nMKl6ULHG3g3cNtBp2ZV45lIxUbedcN5UPQ8o2Ukb9qH
IFT/wSiA6sA2M+F7kLd5vSo+gAr2xHycF1KmPwprC758yW0jqQlJGmxmFFjXqy4qCqLffDib/Czq
n+74hADeGk4SLQv112BLmeTS0cFWRp0c6c3oTTNSaDgtpxR+JgeXOi+/tPI70ygcb6ULLvTfgt7x
haFld7wIrSMo7oV2txhit05Xpy6fT1rnB8eXHxtniM2iv3OJ2IF5lycu/aMu/BSLvLF6F1B8+BqL
6sNCEIcYYnV1dCYkZ3sTlxO3mxuv72+miqOKC9Y7zwcYvU97xp5Mk5y6kUcxYKOHKnQe3z/YF+cc
vgrFkIUmZH2w5WRFrRhw4EAzHzN6CEE4HHwWeZi+b+fXB629FWRsgUsAdAv52NVeGn3qzUYOD+JN
QToX/Fqo+VFOI5qE2ik2lZ+y2k0r/hT2xfM8gKLSYwFSHTxpzfA7FPtSW8y3Q4iSpkX20qF3AbOy
Dhrk73/RS0cXuJ+FQ2Ghml4HqQMvgKSqMCEQfRTNiaBRMiS/DyxD1zeYfZfiEwKHNXQGWdzIA2hT
nV3zhlt769v7Y7jg3ZDNQdlm4TVDiXbl3UQJVgZX2vO5El0snzz1+yBjPBjh3nCJAqIJBp7XB0hP
pZ17HN9fkCppkA8DZPL9IVxwPQtfBgKeXymWdQ8mM0khzWaazwZ1kiBkSEff9+q74z2WJhrkr8Pm
w/sGL87ZC4PLQXnhEwopIhLmeOM3xsno7Dhkn/8TA0jqwvFg3d/UbiBv7QWFOZ89N2ujdP4PNi5e
oUA1I9IFgilYDaBxW0/NkT+eiyCKb0P7Y/n7PJPLIxQ7N7ABksdjZzVFdh+KoDHHs9PWnw0d7XoN
rtUIwEgiujIevS1C+wvO6aXBX7mFF2viuhWBLow1ngNqxnTejU2VyOqD2f/+E/6VnZVvgnhl0LUU
dkgY3ZgqvGrL4bGMfp959NX8/boPXgwHCg4255PGCoGAcrBv/faRj1/mYCP4uLSTPcjL4l4BfhEO
9/Uy2X5TWkOHCHSsYu2d8u7x/Y18wUOihwbEwgsRsxmuwWxCTzWYGIf57ILCobMBYQH0o9sIOC8N
AkS+ePSCFhbhzSoQ9F3153FctBI68iB+n5wc0n5oCEI62kZOIlxdvlEpW5NO7XQeSoSXXbkRyF76
/i8/fuWC29AB55zupnMzpzpIyFaEuXy91XX66uuvzqJZAWenJ3x+CHmJPs753rKupIRYVvr+am8Y
itahbCt8q3ZhyOlSaNzT8D5SCfWQAd14ZV42hN6baKGCfBOJ8LD3DKhHTGcfxFKRWyWFr2ISPJga
ZHPDxva6tIfBxYSXkwn1ljfyjpMw8PfVjNXXXyT5EJon6W44lWUF3qzQXybWE4euhW6OwnE6667a
E5zz/qFblG+uqTz5fgVy3o1zf8lbvhjTukuq5a7VEQ2D/viN0eupOonmC926BC7PHACXoLuAvuga
bGSowAVW1pzORoRLGe1LbmmAsLnfuP8vnh9cNv9jZnV+UOPOKbDA2HYi1Z27j4ytbOTF9UGfB/JR
YCcJ1wwuDMD7uS3gAJrWnK7JODY3UT/RJLdbfh3MgYUsmzkegk5Fh5Io7/D+ubo0jwj+kZoEOhvK
PsvPX1wGniLI78/oqhT5B8u8cuZ03Grc3DKxigg6AeJwAHTNsyW+KFKkVvQhQqvE++O4tFC/0IwA
NEILY52X8ueG+6yzUUQIvnTpYG6EspfqB0D2ou14mSU0sqzu5jCfVC71YCH3fSi8Ju76T3w4Kfpd
eXUs/G9uyOOg2gJXLdtrfXhR6wX7IyqWb/HgjevOQ+jM1nmwvoxhm0lr2kn7OuJp3lpJD9ak92fx
0lKBpBG644gMwSa0OMcXu0E4pfKprc0zlOenBLcfvZ19d7zT0tgSZ7GXq/PN2JBiwfUN6HSw3nkg
aUBVCLJN53BUu667q8x7lBd2SGUnXpv2lk4oHL0zdaDzrEHjsAvMK9846CnjLI9d6xnKfD3/bg7o
ViLHphmz9+fCunQy0XSD+YAG+1JWeT0ZoYwUbx20Rml3n/dBInLrzhn8BM/0hLcnt9qjtxaRcJwb
3zz3SJp7OIvEnRGGOPfjeEQAlEq6lSL/Jbf5Zt7AgooHFdATCBxef60OEvckpOgGQtbAZacIdF29
eTCN6Z6JZ4PX9/6QNZ6IWXCam5tKPGtItvjzGEvdQnMjuhoGGRttkYX13TTU92FnJUU3bUAbLy8v
pm+BXaBVdv2i70CLN3ILy9vUn6KwjJW+NfsH3TQ7C49pGSJ1l2fR/JN5O5efmHMlOQRaSjz+eWpb
bdZSP/GCOalFHqMqcO/X9++v74W9vrRYLHUA7EG8s1/PY96G05wz9FqMXacelLCLU8GdJvO52kJQ
XDjGyK+gzWgJhYHdXy1ZXYyG13ZYMlBbyhPpmNrN9aiuPDV2Sahl9xiSQT60RmQc3x/kRcsAgCKf
jR6cN7UuzyaeVaOmc55CkPf4Zmqp207d8rbYTWYCpbjfdcPIyyPbCHAV+gLgtZZJf+FAuEVqV9as
h3Lxta2uf74/mjehBT4dypzLvkcFCkfr9acrbbiTSSzUb4QXJXwgZQw88JB4Oq8O3CVbyvJvtsjK
3vrmmhpQkUZTf55AyzDT0oaULxAQyAZuTNuboHMxtFSmkP0CSmEdBCzAUNJP83C2mtFPOr8IrwEm
ceLQqD7aIyTMMd9buKiLk7lQS6GFBhWjN74+ogNzfLc/W/Opc63YqK+1ALv+BvzqzcW8DO2FmWWH
vtgRiGD60Z5hxuFearokLucv7++KC6uEoiFO15IGwuZY/PgLC53vQDXG0u050OWnQTf0gUttJU6U
W5/ft3RhytACZgOJjCfnQnD62lLIfGArKw5Luf8NFDB3BouO+USzkQ5bNGwXRuWi0QDoPoRHAL2v
RsUrbQVF4zXo/7sXwz2lR/O3+WDRavDCxDqvgf5VaK0ImLCMq66AsLB1O231F18cBnTEwY+Ncj5u
+9dTxlBPLasml+euCibkZtiIIIZS8D7qYOMQXVgduATo1aA2iUbm9T6wi0ZFvZBQigkzHR49fejG
w0yf398DF44qwAnoll6g6AicV3uA5RIJQb9uz9HIPBaL3poPg9HYsYXUzbXoS3rwB11tAEne+HFv
qRyjx3zRvMRsrqxaxKSGadsCuAiWyAKc2eJs+js55altXBe/3fewmEMFDIApNAoiJ/961TzsC7ef
cnGetXPtdl9Aort/fxrfVh1+XboLbSVK8Ug0r6KrXLGhcgqsFh2v0Pci82sZ3AUWHNAdtNOG/jOp
7vLmyMINb3HBH6FDHEEnNggO8TptBHnpSRm2aM9gWybHGmJCSRiEW2+et+8FEIXAJ6Egv7RyIkx7
PYNNwOZ58rU4F0P/SC37abStZHSKNKckBV6IpOUgU6vxVBKV5sab/+2hs4F2W4Qe0Z2O9/HKd1g5
qO5AjM/ORT2mxCxAkmLG/bBx3t7O5Csra/fhOkw0hanZOeLmxwmJxFyH2fu7ZPmir2JddIy/GMgv
NMIL1156PvjCJoudffZTiYcBpX4Q5kBc72YovsryHPw2xGllcHm0vDQoHSjnUJudSyeJrCA2rC3w
7sVZg//AtkDPsrl2iDqSTRf2sCB+ttd0w01sffjq69c92L2JwocT+1pZ6Zg/vL8eb10s1uPFl18d
WmrmM+kqrIcRXjWPyj+w+uDKw/tGLu5eHxm4EN3vgDquIobCj4zC6xx2roOroj2p8tr3NtARF+Zp
SUyjecVcIOFrVeaORxwaeyU7m2CHi8d6Y9te/ngUxIGVAlhqDTlvawFpNYOw82ylrR2AiX8rL7W4
j9XBwAD+srB8gxf7lNnjCMgkY2dq+7uZwrWw8iDrYG/5+UkptrHulwYE1DSqecDPI8JfebOyGnwB
4UZ27kUYTw5JiJW8v+hvi+FwksiDLw9tGwy36xDYzEU4QfUQIyL59RxVnwvNTrk3gEPXvDZ6I+l9
unet4aq0jMzSczI34qby+41X4YWL9tXXWE2sE/AuEsRkZ+2NJKmq+Q6w26wT/T4wonv0LPyoWr1x
Jb1lev01dvTKIkgCF8sbLgYQh4ZGN7KzNwbnOaKHsqtOwRztWvA+Ks0ybyxv5lLFViRTp9MJmWsU
4eu7EuyWZkuyBg3f8fsLcuEUWggBIEUGJVs0P67ukGGIOl/bJj1bkJJwm7PUPKVyq4J7wcHDCnS2
Qs9auJlXG6sPhDGpIKDAdJ1UeJ3bd2X9UHI/kS2J++mhJZ/eH9ZFg3higTpqaeRe5/HQv2RoNtYM
epR3wdjFpdo1KFRW5U3rBnEnTaRGyO87NJBnQ0kCShkX2o0MQ+ix7uEOnOYw0ExZBRrlN/ItF5fr
Lxvr3olC4DXX+xhXiXxkWMJC9bXSWyojF6wAIgmRH7gCdO6sg7YQMi62zwJ+LvjT3DwR9pHYH99f
oAuu5pWJ1QGstBsQa/L4eTAPP+xo//6nbw1g+fkLv9njMOVmiwGU9gnCPQfX+2bUw4Yvu3BLvhrC
8vMXRsRo15bTwEhvPfUm2ztQO5lKlRRbPKFbhlanp2nbdsYdxyH0FZdOWgCHSY7M2dq+y62+umxe
jWd1IbuV72jCYcbXQ0LIHwFlsfTKOC93qB9kAX0OGiRDuZuEU7PnPo19tudTnmhxFw1GQhH9mieT
6dg3To2maS2+4LWWTGMQRxE5KDJlod3EM7hO+dFmO0j9PWpL7XSUQS4rjuwfYF6JOXminUq5zZGj
S5vASgtlQjem3IfeH+b4ifAiJvWDMp9nZGp6YQMS8jEqb0xr6/a9sEdx1JCqWTAIgIasdlE1znZO
GZcLSMO3RdZ59cacX7YA3hzAMXArrLOnwlNc+h6RZ9uakylEk+UWkvfCScAY/rKwChULNMwrEVTy
LKzHMd9X85NnZO8ftq1BrKLFoYcKc9hSebbCZ9s+tTx9//MvbP9XQ1jsvzhnY9+a0iT4/Mm8oRNA
x0eld8WWjMOyu1e7/5WV1WKbvjfMro2lCBz/Gpm6uMj3iIViX+4MY8qi4fn9UV2cNWANQBIKiUNA
EF+PStkOXm2FlHgDn+og7rcgcFufv3rb98rs0XUrsHm9zy59FmQjVry4KgtFJgBqi47iyvs5FFrO
TWtjvkA0K4aHyv5EGxQbtsD8W3ZWzs+dEC9WuQU7cAhVMOyb4ToPb3W98aa6uP4+SDNwzhEJrctA
Rt0REO748kz8GNWfTh+4Fcv6yRCJ3mobvngoX9ha7WiLVU5UCMxdrsKdhBbbMJLjuCnRtGVmtaW5
liysbAzJyPeh9OKZp329xTJ9yQjma3kx/Lvz7vU+XqgVzc6N5DnkbTpGfQLZdMgd/jbpAVJVAK2C
53Yp+4Im77WZsZZ56JKqOWOJYjLcheW9G121KkjcrXzppR23FJcBmEQl5w3dZeDnDpRiaANleaeI
bYccOUAH9RgdS1r8/jsEVZtFVsrDvnsjaoW/L2XVcAwLTcQynVgGonkHdNr6Lqw2uHQueQS0ReLx
5YHb9g2vkfLrZnQL0pzD/qOJ+9Zzdu+7tOUorl3oSwOrba3L2jZ0XjcgTjLScLy26i+uufOaH9LZ
iO+2LK12dpPnwsxNTJv3gUwpmuMLscuHo95S8rxoB223S1f0wvy1cqJNPipWqLI5Fw6K1P1kHiqa
p37BUSxGfR6SeO/P4MWtF6DvChluxN7reMDwS2qKEeMqne/c/G6ZAvm8Z6v4/r6ZN74ODHrgM0S8
gSIlyAXW09ej0cNrJD1rKzwF8HMmkug5/TDlw76kxjXUvTdiZevXy+TV5oBNvCeQkkVzK6rtqyiB
hoPSEuM72zV4Va3WtxLROe4Bio1s34yFnxmUF0k55PyYq4AmQrXiKWT5eD3VU52CFTy6At1/tXNZ
odMR4WrCCWjAnIjWO1urHtDtET+NxsSfeZC6HX0ixdRnUekbYNYKx7iuDCc1ndr+MMqgyDrd9eDn
bqdsdKfmivq1TubeGuNhVtZe+aMf677kJxQkjcyuquG2r1nwhSJJn9XCu1N9byclNroku86iIPzo
45Z+EPPJmshDK4LjU5np0j+GEAihD8bRoNO9b9jHarRp5pSBzqQegfi2TBkH6K5JBttjSWVKGmuc
vJSU+L5RbbYAPgbgBG27B1POP+qxHeKcdU1SS2XGto3EUMkAvgYhn7OvFVPJqKePjmH0qdE4wLpH
ndx1ox4wssJOoLDqJcL0uqPr8XvCtb+rDB2CfLYLU4joQXbZKn4EPZ3TRnGaGaLnsWSOAYxSmcd9
lbc7Y6yq2J7xA28w6rQrFTg8nNaJpWzaePYB7hdm9ENUPo8bptwdaBvzuAvd8jjViKnaIndThziQ
JsiHIUbrh9rLibY701XQ3bYrO4HyQpWY41jujaby4pBrepDgho8dDyOsfUT+xKc05fjKn8GqWl4N
DCDUdoiGXeU4xh26TPBCzkONtoYKUpxG5c/7LurbzJz98TrqSokj5jtxXWv3AC3NLkNxC+ByQevq
3DXOdzV75hdABXtIpNRTUk5cxjMyHVvPgDd+ZmGLh/tHUw1OCCCCr283Dcq5fLRGvFe79uTNTWyX
0b0cv3SefwIEO66FcS995zqob2Wwp5rt+7x/UM3eNHVqozKJiCJmfo0dkN8w4L3rbkoavN14OWEr
AZmrSDqBW534ZhzOaLn8Y7LMeHLnRMPN8Cs5FtkQUiTCbwpyW0weHB2N3fyxAOAmb+7s0ovdbl/Z
oKBwvQdr7jam4E0YsczAgr0N0TiJrPDqfqd89qH5ixkYghzd+zIGg0PaGRtB94aVdS1Dcj35zJj4
mTQJmn/H5lPubtyyb1z464GsaxlO701+oGGi+WmFMREnY0jtcOOm3TKyetWFAREeVTM/0xxcXzur
uqNt4pv/n7O1ctma8a6MpoGfDWAv6sQVsbFJdrC1Iqt1byI2gMMZHV91a7oZcQ2e4CaScS1DJwv9
bozxNp+BcjIZ0qEGsAU9nKVA51aGlrdvDWHfrTL8HM1BHf+6JP/P9/m/ih/i/O+7qfvXf+PP34VU
bVWU/eqP//r6g7cV/+/ld/7337z+jX/dVN9b0Ymf/fpfvfolfPCfhtNv/bdXf8h4X/XqfvjRqocf
3UD7XwbwFZd/+f/6w7/9+PUpj0r++Offv4uB98unFZXgf//zR8c//vl35AFeBArL5//5w9tvDL93
W33/1n4rFrqof3/c//7Oj29d/8+/G6H9j4VyDJoZFtpZQXSC1Zp+/PtHwT+AfbKhGgh6QxRDli4g
Ltq+hFXvH6aNuHPpDkDFHtH73//WieHXj8x/oBCAAvQiOAhXi8ab/xn9qwX6a8H+xgfUzCred//8
++u9tDTZAmALf43We7ypEWW89qJo20AtmDbdruUa0M3G8z4Eru530PHZIqV97bB/mUIXGwBQC0QA
BftVYCh8R3p1hZ6NKRDHhvX3tQQpfmg/ui0E5TfFb9+aw5TjlQBEAtRpQPf/emREmqGaKq/d+YPz
6OZh5lioBFRWTWOu6I2uabHhYd7OJSxihRdoypJAX1kc285r1QCLpevRZOqabB6bLKdoDXyxxf5c
xJeLZi+Jjr8Cw2UqIXMGjIUPPOrCkbjyMp4Ubc1D1e7AotMdnJaQrLJ6vLxGWagrYZXk2gu6/tFT
tdxxPh5LNX3AJ30dXfmZKX/PhY8OqmCKdAxJwDvTzWXm2/mRew158AbWbOTgV0X/ZZuBIAXoICzH
0qa+fovWC16TRgXd1UZ/46NtT7HuHBSROrFgjsfSHNMROuUxGy2eLW0T2ftTtiok/fkFULLBYUON
A8jh19thLsrBFjQku9pqa5JwtBRdCze30Yzfp6AT53EJucXIMpIQeVkNiKidR1dz4X0zAT4XxYwy
m6m/28LaajVc3PWrxQRyGuQrgPkCsYpjvTqCVVjWpRcwtssBSRwynfvgvCwchJr9wM3EF1JnzJEt
5Dxsb3JTJl1nAxUBcM7qS8ARAYkGn+IBZ49Ds5qeWgfCrcBLumPTUPw0auV9BUOtVyYRrpEjyNCp
iMtWE1SjKPti5O1jPmmd5gaHyia3pzEbpca8oZfyAb8mr0xPmzuATBDFBuPjkA95MoxFlYQ4IWkk
xaPQ4qigVfJ5znf26ISPbpeXRlb4k1tlM8q4054adWBDo6yuZCYiQw8nWzSQ4c3d0Xz2ZR+MD4VD
reeQ0/p2EU2msaWM6EvbVP1Th/+QicrNZ6XFJG87EEwGKXcCLeJZNWCF4hWzYxnlwFjLOtqPQ8sU
7HddCnAuv/bQun8bTIq10EPtxh+VdoYynvwhb5Kga8m3zujzTy3h6gg3RJysmWe95z0FhQ5vjL1Z
BWJ+6gZl1XuVo3/2CjpK0X52gckO/NaZ4kD60MfrmMhGYsgfDMYeHY/6fszDkJ7KxkJzKDH7n7aa
6wYEHGF+S7tePKkCMa8kIKGLXakaL6aqwXmuRj2KPYU0xslpg/5naU/q4BsieuJRDqGOYDbYZ45k
zS3X0XRjBb2XjBa1j7SvSBMb0h3xMnBqsLCQsCfoco68qxIhAItHV6gDp7ll7zoQQxqxhyBkTmjU
5Gbc+NG0L+15HPbdhPdsFhbILwD5458i3REKlgi7e5ZVadwVgyfVsZRcqqwuAD3Owg4yhVk7+1pD
/aAu+x3mchIpc826v2KN2R6jopIYpBeS0U+HqW/UsWk9ixwlrpM0r3rQ84uygo6655FkbND8hquM
sPAOL1BVHGxlm1BbwdPpWqNcr4FR9y2Ubp3+o1t4tZnmTjd/s92mHmKrlmNzRVroVGWjhsbZje4K
vNbMunbjmZD6PieujJJBMeOxEOFM4rbp55Q33HKygYxG9ezpsK/AMk59vWOBtJFoaQPvfjZUXh7D
YphuRVfRn22g3B9hn08Fvq3FE5IH1UGbhN80XtjfYOLqn+04ysxTIdKe0wwO9+Ij+OtvSMmCP3TE
P0jwnnwMOCPXBo2GQ+WEJEYVT9KEha17l8uZxZxyFVcAf+6m0YEg0JD79wpkdUdLKzvzSFSkrls6
By1NsBlSt74uA3uM6eB6+9AZ27R0BxB92DXNQI0NHGxTiG95zZ/AMl4ktqPogUq/gkBCHiArGzyb
RVjs7LmaU+qDskxbQEaAy9e4L/Kwm+M6nPAiBHAChxUAznG+Ch0ZXE9uYx2MshxSWrXtsRa+mwiv
tWPhWLcC9CaZYQ93CuQGli3kFYsi6FWz+YinvoWMQa8PyMx8MAISxnbXiXg02A4xL560woHcjlWU
2dz11nEaAnYEWEPe0LniO3RRcBLb0fDZ9kcLTXP22Z7qnzVK1kerKmjq5Yb3aJiWPNYgx7yeIc3R
FHq6Mbmjf861VX1k8Juf24CVx7bqWDr2/L4oqR87AYMnx9OSJVYVIkjHnKSQc26vHFb7+6ke2n0H
ADwOrosjxsdB38+5amUqAZKqkNmkT+iwcnZ+Ud3ZcynTDj3QUez5JWp+JmGI2iAXnrbSepiqyiNx
GE7Rox00bsonfsWBB18oCQuKXcXaW9oa5QNhdRK41ReX2C5CI8EBISIgUTBr7T01xCK3eT2Q6wqs
Txl6A5qrsQQ8TlQ2w0sG6RlHTSc5FfOOC1rdcugtT2jTqmNfI4LMpNu2ONFyuh2pGn6WSK5czX3V
7U17QjNGPcunoQX8OIZCWr33gXcFhzs9sn4qEi/qg10huz+Akw+S0G6bO4u0kqcuqHX2DViCfvYF
5jqmUQ1eGK1aeggmhBWxnNsqES7kh8oiM8NZn9zZj+45i9SV5fdNyiO3vgrqwPlUwlnsCxQS9kYr
7ZPVz0ESNPw7gaTW3WSFbC+E1rdupx+AtSoOoTEgOyL8AUltID4Tjb7HU8MRqRTIgH5lWqrP1On5
FV7j0bPf9vNXSkOdASdds7gyhHPqe85weVa4V0JJkbJhjnduBKLCukY1VyiidxYySHchpX3SBE6d
LdogWeEW6jiVkZdUtinmxM7FeEDruLfr505kVq2dOHdAwlEWzp50yPXFbqu6W1zJ7ve5ikTskbZB
cZl2GWoaFTpdIOTelKXeVxWUCFyneR65vhqF/kZkgIbRvKZAl/QgAw3z5w7uKQsZf4g6R+9N6pyd
wU5oWbbf2DDV+6KxTSTTRHeU6Jixxqo9I293J8vpAwd78HUj7e9gakCBw9ZNVvIa79CczLvCspLO
UEbSIKEYezW0h5jRPCu0+t61+QzUuElTHY1XbhV8ryyV7zkZpsyvcG9Tf+IJpvMrU2V51opPiZS9
8cMO6oeCe3ERobAmw5ICSY27zZi66offSOvYt6CMryJkiIaWzrFbQYUDLElRmBaid8HgKkgbmxKO
irr+sKvVAJaeyHpWdjN8K+2yo4nyuvlWExntyhl7PS7s1v2MaMO/1ThdJSjWcWQO81DTj5XRNxT0
6yPoM0iRtGHnPI7I5jZJGIHSpPcHmZXEbVMq/OiuLSodD/jSH6ioxq9Ra1R33GohajsKUVVoPbCt
06TK6Ism2ndjK3fRbN8btvkJJ6E6UshUtTEFU/cP4oXYQlHp9Z+1ssp7y5jmfSXzIkgFMhMilgOx
FnpEN+dJNTqeEVu6Rx1VzWGDWKJyENNV0oTUkQ1uSCvFC5W0iU2KBthq1dp3XumJs6HnwYw5a8Wn
3DdmM5XebDcHPUe8AQ1EVT2KqtZjbHVTLZIOrKyfHMZdQIrQcvuzG4ZZxpMxCy92SFiJuPU6+Ugb
jVivbOlX0EUOqacpvJA0LDRANe5t1WjhXhGnCHLQk9Vzt/dZ690sRCB/+DSkRVZEpXPs/N45sbYM
D7Jw+4dIsRCnEPfzUw0fkHRuzz/Mg8gc5s7XsnTdNkbjAofLMnN0YM7unrF8ugZt6HSYZCFvKtW7
z6RcIszYAzjyq5JT+JOyZt5jl+v7KShyKKk4tZVKZD/39uxDYxHnHjpoqIREcUsodJag81t5yUA1
essUWDlqu/DHhyoKVZkOlclwBfpeWgS9g4/t6jGZhyCSiR+xIkMuEv872HAyoq/JiQRhPe9NyefP
1sRAh9AgHRSlOZgonbgFdNMG4oWX7CMN6Pw9wNPqhxxC9cEiYxelPZXtMbSayEu9uSAytVvTfK66
GT4cYZL40BScluexXZyBiAbloTSQ4xZWIsJaQkDsoaHYEHvVCOO2b2bFk4bNNKvtiWe2VXafjdKO
Pnf47DJD/oKlfk/HewtvhKtKlP0D+jeMPYUi1SmYmu6pC1sES0Gnmzo2zXH+JJUKNYKqIR9jo9Cz
l4DTWYij64jCRdypHdDr5fPof6IVep2GVns3UNcyKZL0tZ+FUafQSuO69Y6p2spvR1GqPA5Kr5Xg
foQ1jfyfxcK9I1HweTQ7WtJPaG2vj2osERFEc2SgjX72+k+kZsWZgdwEWWJ/Jg+N3U5m7Kq6P0yN
MybMFBwT0Sp80XFMdf1/mfu25rhxpNlfxD0kQRDkK7vZurQulizJ9rwwfCVB8E6AAPnrv+zZ3RkL
Y22H8XQiJubBIcNQsQooVGVlygIEgzysLpbQwx04DbzOSJPSY9nN+C3xFB/fb4GeP9VStmYP7ib2
I0yFvhSrgl75ileI8ednA8qojEE454OEPNglqtWt2sWN3C7CpKv2S5n2V7Gei3wwJrysMKyWIXmo
bsUEwgcMMrKs7KbxUPTFtksLNn4Li1ai/7GUHUJG+U9bxdS/27K/Vft76lv8Z1f1XlUC36z9vfqp
i+/9qb4220v9/1ggPPEG/L//luD+USB891nwWX5+XVM8/ZV/1wcZ+xeG21ESCUAFBCwpQVXs3+XB
2P8XGKUxwY/qwKkOeBrC/U91kLB/gRQW7e9TIeWEREXX+D/VwZCgOohCHup5oKOOQc7xO9XB1+1v
D71OcIphBtIq1SG1qES8dXHeowyFRx46WHprzpTL3lr8VNz6CZsUx40yosDigde+oPr4HEbTxU8m
/kWB7NdLR+mp1PLT0rInIK5OW5qjSacyUxdehiCKHVe3Ok6iCLjukQuixm7uhyg9Ej6fwxa/tXOr
CIQjL06qU0dXLd4fLc680k/PQVTfWvtU+/nJKpUGTqdQHgWLfPS+MShcaOX0LaFH/HrpMvIgz4PT
Kmcb93dCF3SvKTCQbp/z9Av9tHGyzJ6OQnhKMchmV6Js3K5+vHdb3KqhohjN1qUvaM4mqH9pRX+M
RA07t8Wtclqaaq1EA5OXc3SqJnpmrzrP0ehWdLJwUiPKBhEAduhxLtJPrqJWyd8TEv5v8IPs5bXV
Z+gMLEiPaY4Sz6di0Vk8kGcns9h6cL3eprkdsDTD1ZxROd600XjltrYVnWBE6JotnGk+IG/LNtCf
ZdMkv7stboUnnsSmmIoe3zPovoHz9Ia34zu3pa3ohJeAaPF0ZpXrqVmQgCH99xDwf31JuyGxRQOq
/H5N85pIL5Ok2u5LXk5HHL+/NTX0979gRWhFKq8OVk6R+PlXzMe8pf7mZhYrPLdoSjftVzQPdHw9
0eXzUEq3c/zU4Pv5WAE6YqRlU9I8bcGg3SaFOKogPNPTPv3mf1f1/7aIFZzxWo/FaRgsX0h0E2/t
ZTvKM72Mt5a2AnPTmvr9Ke6jReRVGF4LX5+BFLyx9Knd+LNJggKPkNBLaD56cXJdMm/+kRL2ezo8
f9mEWaEJ5NTiDzVWD4v1Q6SmO8iuutnE7l/iza1QW+drjhngb5sGEIV6wScnF7T5+kAp1FGjyjXX
iVkPdBnSPbq1vzf1+LdR6GuTd8kQj+Uym7yh8bsipRcbH5/cNn76yj/dm14nt5GsJsr5ED5rGn3j
RfJ78ml/b9uKywbF+VJxZXI+0mPU0LtFLL/Fi/D30lZctlusvIZriDXwBqUtWd81Ov3mZhIrLFfS
ppCt11HeAdOQJctyQck5Dai3gseKS7QcqxFUZQbnCbB1mJn64bWbm03svuk86X7o5bLmk6+/gyPl
pSRnWN3e2LVNsIwCSLClNaw9Be2d6tWdX3rnOELfWtu6LoOaoEUiJpOPQrbHjsfqCd3X0u38trnq
4wlT6mIYTK5J8rWh0fu2Sc/0q9/auBWUEygfMHKj1jyMVy/zq+C6K6pzwM63Fj/9+U9huWwB6g5L
b/JC6YtgDh/nzuyd3Du2olJAf8BTKXpqxAsfCDiF4qL67La0FZVNQbdxKkdcaEyhj0T5TaWq32NV
+CvkbTYFaLcWMR2mNR+4+IjxqCNw/m43Q2xFZZkAbZCcvER0HoqxCx6ySUenzMkq1Lowi2Qo5gKe
iFbnEmaqajZU8xe30KTWfUm6sE3ECEdZlHfFO/KxrB1zCBtsABqxJfICODgmN5Z86kyFpqJwS2Wp
lcrWgqLvTSSutEF+9PuYghncPyNt/UbwUCsyUR2uMIaKI6WfQCPWMbLfuHC81KgVmWMPYM844FKL
1+FRltVHJWI3N7Qx3ECbLEUFO+cEyeyjh+b5h7qZ3I4rasXmSIiIEgnUQlV0T9TEj1vVuL1gbTIG
U/dsZmV7uucFaCSX5HtEHT+lFZkgiYvlPDcmZ5qgj4uORnOONP0NL7EF2aoTTFaFwmDuEO0gM7RP
ldienEI+sqKyFBTdCA6L9Anf8kYGu6bpW7c3fWTdmMgEwYSaCuQ+E/tRA1GfNXI5R9//llWsuNSY
NhQl4fDBEHIXGMX4DEGuBzerWHFZhWOlRx8WrwJ5S0SQ05m75d+RFZWp8klTodeRo2Hw3ej0a+Rv
boETWfclSNJmBmoBYFDYAvgHCwn0D/mjm0msqIRKzyApXg950q2PIkUFhQlxZvTurU9p5bFT04ag
RcXVgAHc8WBorDEVrD23oI+syGS+nOqkgIvLyk/zUqtmv3odd7seiHVnMlF7ZKjHLdeb8cF7K9PP
RaHPsca+YRmbUr+ODXo6MzX51tNnP64fmXSLTZsOTpJA1QACoqrsyQPXGBuYiOdYbSNWbILVHAin
DUYJh+ihW/m+nbozb4fTEr8oRdg0415YLzH3xzX3Fc+Hxc99qb9gZGYfcL53cnVihWjEGzGvkFbL
zVgdAloe/OQc/clb39MK0ZgWqSo97L4Mhw7YNPWsUVFx27YVoaUJSzZsYC9havDySGyAoFLvu9vi
VogKf1pjiJ1uOXBHL/Wk/xgHt4cPscKzYOBZXIBDyYluvjWSfcdb9j8QfnTXfg0If8PcNkVcBR3a
qTabyf22/9SHxTu/+uJkj9C6N9etNn66FbjaavluBm6s2n5PMuqv54OtwNj4EwZBN5xXczmjZ57O
dL9OjjWx0IpMspFmrTUic+Pr+7IboGpwjsTrLWNblyarxmRhg7fm3dBeRl38fo4Gt8MqtCOyHeIE
J0qYj9JDhlXEOg+d923F5CI9r6ALYnIcw2tMkz6lq2MKbgOQq01C54b6a0635QOS5utYRm63mj0h
2jc+YHE+UNRAdb+HUtDnrQd3uJtzWyEJkebVMMzI5ZNnVAZVhgmEOdGz0+J/0jD/VDAARC4Swh8A
0hzM0ST+w5Yqt8K9zSS2ckAT/AgeCGT5kzfOIi/VQt2MYjP81X05RoMJ13yF5mIShJdeKd1yqz9h
/j+ZJAbJaO+3WDrowo88Mu+TqD0nhfxGVAZWVPIqBSgSiNPchLzdxag/skR9cPuUVlhCGgqEsuuK
xwNfvzbD9inxmt8jev/rFLSnQcCrDPiOQJ06XcV9X7ZLtuLh47Zv66ZsQBLXAXgY4qZsDuCtvhxI
deakOj1tfpGe2FN/cYIp2iHekJ7UDfnCF+DSpuCSlX3GEPoQqXINIytGw2ltvLlHpZOR5pMOATA+
KzL6hsvYI5iFDIW/bXBHHw/v2ETPW5x8dLK8b12bzJ8NlBxgHszgPQrT7YDjd1zaemyWsVrAbYpq
Yemre5AK7ptudFzaujTriK/zzLHrgQ8a+O0a9aXerSxmj+BPks1zJeot5/Vg9jWGOa+63lvPZMtv
fUorQhsgsZOGTTgRvVV+qs0037YFn884+1urWzenWU8sbyUenF0cfC0lxoqjJXar0NqjTVFLNUCw
uJWHtn1QBmA1PaVu55aNBDLQMAOUGu1M1DlBKS7GJfPpOULnt4xiBeYsvdoHxBWBubDb8ERJQYjT
/Ybxxte1dtKERVx1sIluwPq4gABlmsWTS2RCAeH12hpjHVqlFRLa5n2XjJ9bmTpVPIDTe70y7vu5
YKTccqm75KJVXX0sYrmdsckpBv954ILB+PXqYaQ7nwwwN7RRgd1eMDFwwKCCue944g27tVrkNycL
JZa315qt80Lxe4CS9jisyYdgSC7clrYupGoAq4g3VzDRGnz2Ju+uXkOn2gom8V7bZx36jklMqGB4
P+ig5th/VSt3OhfJCbH3c+9HAgfbjBql8dCXF3WQHEJyrrp32t6vPqtl7K4Cfm/rcf0nc91fUcp3
S2WAV/UKp5ORpJbJVT/FDV9rVJl78b4KvedtTdwcxVZEYiBjBgt6h75VpygQvku583hp3HzFRjIp
v4jKoUF5vKnm7ylmgXfNBoS6myNaJ0ykm9krUryx/GoYs2Lrnku/PhOpJ6/4xSdNrBNmrhNMVa0n
T+TpAxg+LgpQPTju2zpjjFd2/RrjZEw9r82CKv4KfgfulPlDO/W1m4d12LAEgxJ5W63VrjTAYM+O
OEbow75eXCrVB+WK2ntRE3qSgL0Y5zZyNIsVoJWXyqUS8JVOniRPMfuZLcRzc0SbE2meA9kvMaJf
++tl2bV5C/E/Nze07lDt1+PaMnzO0B92Y6quF1G/OC1tg4LiZsH45IJ8a/NktaNQ/N5vYeVUgSc2
JkhixtOAMwwP50LcMznfTdTxvLIxQWVT0abrYG2IEXwJkK0EPnXqdkCV7LULAk6XcIy8mnyoiguD
j9kk53Rp3oh5W7E1wBxx3zNtckxFPoerOgLm4HaAM8u343gB1UcXwLej7VDM4k7V6cHNR6zLpy9m
jtkSTP4xj3QZyiHHhTWO27buHW/qgYzkdEVxGaMWpng/V/17t21bNVoQQUGnJ0AWUQA9e8mKDXO5
6hxRy1tf0grJfvWYHNIUhyD1LgaI041emTvt24YDjUNv0qnCEQgaouFu0Ryz2xhld1vcunWqDVNM
UHY3uVo9DFBjxi7rut4t3m2edLwivLFiCXL9Mbj1IeBX9JOjUaygNBVavuNEkAARIzOA6H+wzu2J
giGs1wGf1CSu5QgfHDS9wyArxIfomRvHYvP4b90G9Z/Xa4NVvorlgNohjUW5Qaa3kX3WBTy99qNo
fr9gzO+WbSZ58IJ1F2NA8jZI1PahikJ9HFU5j9mJKyA8LIZE6sIs3XCrQz3fEz/28N6RfnGFCnn1
sGrf653grf8QCe+lnE0QnGzNyIcoLI506C7d3M8Km7BY4glwtyWvg+YlnORVIaTbeAUmZl6bej0R
DjQEI81b+mUY4we5OT4GbawOBsq6VXr9kK8QO+erBnHV7zEe/+UfNlanMROGCAIz5AxcPMNIUAaO
3a52G6kDJrouLsBHkGsPA3ohRjYh5KrdDlcbqlMxCX+btyEvGPj2QL0DWg6u3aZwIFb/+lPySpdS
SFhl9MGZshXl3k9EeCZROx0Zv0i8bbRO2BR+ULT4muDbKB7TfoHY/boTITu0zZQ6dR+JjdqZWTH2
wC8O4LmR3M91IdM7VBEn6ngeWndyyrQYtgpN2VgXNw1drss0OLP06dj7hX1i60oG1GOA7AyOQ4gy
1C+Th5QF3BUJZvDDDlZzOghs6FGxprybw3HAJIdc94tu4yylqxvkkNhyAH1az5HALGg+F4JnDZMX
IDJ4ctq5DT9at5UGocDOfeVdCD88dPU5EeY3kgobfQTV4ICbcYbTpE3Wq/naGwe3uoeNPWq9kgcj
cCp53cwU+llTGlWZAbbWzSjW9VxM1OuxcXC8dCzaa5SzMfAfniPSfcsuJ0/9qSE08jKWLTiDchBT
fAhrA5aiwK0nDk7712tj3L5rZpRX882fboJqSrLNj/5ws4oVpGs50JMiEcaVhALhA+ghdhg5dlzc
CtPIF+Mqp47mkIniIB/dbifaX7lt3EqdSxaZBRPRNNfT9nVeuivGE7eLw4YfjWCkECLZMArleXPW
6Flnel7dpgkhrfL6a7KWNOBnweo8FLm31tec6DPXxhtOaGOPeg7Jvhqj8pgMTT5UcXyTGLdp2X/o
DgczYyYqMHRapQoECmX6vWDINJy+pQ0+qjHShoF47NtX5RWT7HYhjnFpg4+mAlLnRGB2k0yhl4/g
uK9Ym+zd9m0FJggLJXhrhxh0xFty6fPwvYYgs6NRrMgUW2iAzQCTwDwML2oJPmzd4pbiEisulzGs
Bz0ASbZp/jSCzrlMHRsepznyn89BzuPFJxx+EoOTZ78u0QEkhI7FMRt4FG0sDtsZA1wYJN52ZBbP
YR//nkDuX2mujTyiWynKuGBwwtK/Szr/sHm+26e0oUcalwOl4xaDiLHeQAIjI8BTq9DtlLXRR/iY
PsjhsXFTLC+okX8YpvjZycFt7FG10DWkcYilNVugaDnt+MTc7mNbKhjMcoNZoybOeT8c/XU8NiNz
tLcVl3pN6nquNabYWVDmyyQeZBMGZ97Lbxyyf6p//3TTl8I0aulhE7F5R86gUDVEvtuz9h/oIxB7
N0Zh436yib2P2vXaoyXm9jGt0GS8bKONG5qvIB2KWXdH296tZPNnaeEnm0hF47bkC83BzXVTbF4u
mBuKGSPIrw+UyhNFvAHInI+IzovTgVIGqxsADmI7rxeXZdPMVQSTUD29FMq/CKf2wcnaNvgoHtS6
RkTTHDM6HWiSdmYZejcXtNFHTPmh0AtskqxA67a1/7JU7fDRbeP0tU0KPYMDiuFbTgYUVVSA5Gka
pJuD25LuSeB1ixGYvPfG5LZd0yftSEdAbPiRjyk8yC0ucd6q/gKUZhA4P8fd/UbI/6mU+5N7e5z5
HqDWJ76AgYE2HzTwmDntK7cCs41AKsEJK+uTi6+RPFDjg7a/DNymFInNm268gM09KFSBGn8Bd1OV
pZ5y7OHZsKMAKHouGxQM1iL6bATKy0ubugHpUYV87YegnvR1enIV5entCbyCMSjzy2Hv5OW+1X7E
nWZ86oGmIQjMHYlAxOzYQLHVlQIDUAaCCKIYk7reVn1ZyHP6q2/4oY08mkcfuhu1ivOoCW+XsMwB
TnO0x+mf/MnFfXTZeHKq/bAo7i9DMvPDZEa3d4lvpbK9CWU4g5Uvb8LyWKj6SYCs0+07WqlsW3Yc
/LEc+T317okQa1aLcna7MW3UUXCafiw6pCiMb/wincurdZqYo8WtOvPSgwY3HGDxLjbgSe0N/7Jy
L3XKriCB9/p7Vv2EYzwC88swVGxHydy+Q++tcPqgoQ09GvrAVKUPqwdgaD4UKFfeK+gafHH5ppAe
f733QkHTRQERAN4AEkKaRQzgOpud6gagSbcWX01lZoXFRV98NSxQWas3J38BjfXrtYcQfSpe4skW
9tpkGhS6mC2k515tp1X+WfQEI9Xr1U3kMbRRcCC2EaluN16XmPhtCVmg2bIMTplcaOuHjkM04nfA
2KkoqrtqnDLpz06tN+hVvt5/XIsWl8XpFABp8q6dymWn43VzyvlDG8IThj1q1wNcsqmQHopibHbK
bNHBzSWtYB06LC4hgpKLiV5zGT9BpuiT09I2GZFoS7ZOFGYhSxzdVXE7vEihq/duq1u3aI1Zq7QR
cEngWD6BZvVi6Ganei10AF5/z9prkLR04AqTYKbdNRxaH1AEcCt6hjaEhxnIPMHP4xwTtGZXSKHA
eX5O1/kUMr8IJRvCM/XNAnpZfE4QwtP9EBrgYJOtcjsdEytQvakLGfdQXqlqeoM85jKmbois0EY0
Npp7mjTYOD1VVSCwMKOzH7h1PEKbkUibcprTATVVaDODDHoLMwwcFk6PltAGH0XNVkD/FYloCkbh
fREGn0E7++Lm5VZ41iauttjgTV6s0K4DQVuxnptefMNVbPRR5VH1H1dJ24NZyA/IWj067drGHjUm
Lb0C6t65iIv2wCr+tUvq2M3cNvpoLMmw0IbAU+R2lXJAMYOo//G/N/7GTWTDj6i3gp42rkCkZKrq
BbrjxQ1uJ37ol8WNpCS0YUjg8S3jpINt5ggT9KFg8jqd5OSUNYY2EilJTcy7zoflVXEnwP1m4sQt
v7DFSKtRhBAwx9KJzzD8lnyp28UJjgnxpNcHbsAAg+MMNqGzf7ug0MeKQbilLswqDvnRIDrF0JXw
QFt7rc2WHKjo3EhQoDHyeucV6DgqsITSvPES0KOjEJL6zI3lB5yjrxfvStpSzO+goQI236s+BIoU
b5lzKmdvxL/NT5TWRdSGp6Ml5eRzKfSEOUaQTP/vQHprcesK1VGV9Fxi8SqB+oskx0Scg5a9EaM2
O9HAVVnCVlFeCnRzsi4K56+m85I+I1IGbod6YGOHZk1AJVI2oPbzlxUXdPLH6Vn6v43z698gsMmE
TB+sjfBTuHs1QkmzIbWfzb0cyV6Cv94pP4KY92vnmcEOLXyvhH6ZZ8CzHMks6AKn8z2wWYX8Ga9q
cDlHuR9PYJfnuKe7hiZOB3xgEwvFfpv2Zq6jPKZQXOoBqIYMQ1ufMf6vPTOwkUqGtBwc5iLKm0J/
CQtxg8nB/f/+rm8tffrzn0oNAFgRL0E3MV9MsMNE0h34tJ0qaYGNm2FBMwU9gU3Ahc+zlJchkDmz
24s9sAEzMpp71jcgPmw2qOZA9+oGsgBOZzuUVl8bpd98v/VrhKsn5yfAe+975nE3T7GhJi0YlEFj
3kLjphceSqNJzgt1bqLsz9LtP3PpwAabbFzKmi8R7tJ2StpLVfqaZV5aeSCxb+bmXecX7Zr1aQwp
1wTqOM8eDtRlH1A0BqEvKqC0omKNbFm0YBU56KEIz7X0oLd2iuNf7M7GxZVpsvnlgn4knuRJcVPO
8SwznkDuOFNSlSzjUxs/8lKJahfEPe0vu56YfrgIF6mWLRvWDcMhWTHV0JUNF4NHTh0F1RVXbP2x
8o6lGZIJsS/LVF0tvQxXqP94Qu6HtcPlvIL2WWH0UAE9STUUEltPcZZBCbt96bc6TvJUc9PuIVNQ
iF2ouuILXVaIjXAh9LPxB1HerjJgIE1PxmrcreuiHvW6bOBrF21RAQ9Wi+m661t9v4LqKrqrK5HE
N8CmbeXNRjGofBQe9EhA7Qi1iBeQDDN9XKGH0LeZDqgstiyZpgFioq0PkixmZAsUNUhREnMA3ewm
cF30gY/57KaQ0IXVgl/0Oi7HD/MagicejNFNuJvmqSifwW02vmv7Sqf3W0IhQipI3PFr6BHW/l1X
TwHZpUPJ2xuvr1r9jk5jZ0hWASVCcYAFYPkfIa0Bc+wa0ZDlRk2p4X/oIIToTbmKWAWoqcQTf/AI
mCduqnBTACEFymf9g4oUZBLaNEDWkoVKL8HDpPxuvmr9qEyy1vTJDBaMZt0OYFwEEe2eTgUUSaKq
7OkfsvP0yKBaoMJm3c8+m5MEU4Bi1pgCVq1Iv+phLIIfmD6exifCZCdvhobq7t6LmJceJ+2l7b1K
tgUfIFlAc52ByXTpKMSUUOI4bZJFEAlmSPKrp6VWtL8va5rU0S4aQUMzZK0MenmD+do4eRHhxPqd
msVWVJf1iY0fTyZeHpJqK/ohi0WbPpaKBvpetu1Q37KuWuqdbnU3f0t7XUwql9CG6f8g0zgfcfEn
EhKzM02gIItJoeU9FFYg0ATMUhM8NUVFwv3Ql8l+mge/3ntbG+Cr08g/yc5HfbXzN11Dtrlq5d3I
wvGuXDgERbuyTT8VUTKU11B1m6I6m4ty2vALeZBsKIox6ndx0p6MM1z0sEKwJ4Ge5r0UlH/wt76f
L0jaetetmCYvj6eq9XOoDkXvgrGFVEqykHEHyZo6hEBTq9ihJyVEldIIFKtZMjbgjUsjWkBhaWkk
hEcw8vyp5Z1eswTCT0HWelOyE7M/XSQYHD8AUck+oRMCyZJh2vpdV0ne7KNCQzUBejvDxTRo8lFP
8UqzmQ6DyE3JEw09i7pUFwONyLdoZdPzpqsvoK/yH8HiIGqwpdZbsacsKvvLfhygsLNMW5n5C02f
CLRaoPkTa3OYgQCo7kyZegcPE8/dVVCN8yfI65TXXFXV51AE2JkQQPDuGh1rciXTgvePgwdqm10V
AGay3yD3kUJqvk2nh3FNxEPTo3WUTboI3plCJNV+rqHhuYcOSQ1Go7a/6tNteCgGrwguV+oVy152
82Mzj/HlysA8szeEaehBt906HOQUrDqXoYZ+E7rP0DwtO+Lf+pXoqyzq5Fgfy1ZBkQXCXUpfdbXo
d1MB4e9LshXdnOPeXefbOhivukRP34Ot7PuLtoS+tLeUJc6akVyJPpAvXRXhxwVbR7mrF80eKjSo
IMpUCfIuntOmuQYvCfWPSVnP9EAik7wXYyDUMYI8XgwNPIjZHJTauHcDsWc1X4KHwRy7BjSiWTIA
qLRbShLqdyGpAfslIwQD2mk1Boyo/ro9D11iLljUlTc8qupuHxDU3Gk0xQQicXHjQy9t7VFA7MV8
A52fuPsx6aaDIhRVUIhMRQIpMK/vuHkY04ovdyXZWvw/QhH/4MNBAzBF00Ls17YDI6MwKd8ee1pp
ssdkDYpNPoRCHiOKYwOj1+kgPqlUYnoMTFEL2XOIPt8WlayiXZpIqJnoFcJmu4QDHZUJFQt1AXFn
cD5mlCxNRtD8OAakIoelraeXdAXHl16nZLocxTCu19O6rtM73XZDUWXEOyHOh36t1S3uo4LezjJd
n9d0CPjB29CLuKgxfwu9IjES0AWBvCH+UbJ4Rksl9UmBChkX6XWjgFe96jCwIkRWlyMZ9koCGHYr
F+iPgS4l8OsjPGq8hToYR6dHQztmgliMytexCvQDZF3C5Z7Quic7JYbgj4gBjJnxroWMm3eCEjwn
Axur5kjKhNE9kOE+RAOpkMGeQyYil335ox48yKIEatvjfQZHr9J03HkM8E48ESL20MyKfIjnfvma
bg1EuYMaQja7Ii0oxPoIJNsRlLfR7KtHXkdJvOsnoGQHUZPjvCxLl0W6b49ETeVOorK0C4bGv4qg
u3M0/Sb9vU5iMHwl+KH60wAt8j8ilLTfiX6oIF8DEdO4h1oY/P6xn8M5upzI5neZYbNfHSA0lda7
WjcL3Y+hij8FRRrLDHqkZtshqiMv60M1Bi8IKlXsTSq88aZstgqo0nrrD2IueHQxkaQeMrjefGwg
2tZl/hbUVxUBsebOSxTYoYFGZZd9VUOJCt3ZqbpMRMpuwa40qqznXmMuIN7Mo2vCl2BQu8lMq9TZ
5K8zuR9ExaKd7kDksU9FUz40I1iioSzk8yfoTUFtwi80kTvoE8msU6DJyaY4FvrOq1OmdnxOxRU0
79r2aBjbmgvJhDc/hmGwqZ2KGXr0EFDSxzJZoYCdJIPXX/K6ZvqBq6jNAH351kJRvTtMlNbzPqVl
cC1MX/OLBLwOY95rn0PTL5l3JFqQUs2C9h8WsH4umZxxD2Rr0Hxqkik9cjRJMoyHvKvFCIJHTuoQ
p309jWJfmSCZDyGyjswgGCFNv56EeRc/qe9MU0GuyRfaB0fucikF3hFMBywjfUAy/EsQu0uLe6P4
x3UAnSYxlFwaviQaBGFxuUuJxF2mohqAd8/EvvcgfdXS60JVtNwtZpjVrdymYtnFM0TgMghFevGB
DJCeykpUvUKVIZEp9VXgd2zcNbKtoecTbkYchgRCcndkqZTaQbuHlJf9BtFOqP2kFbuWDDlJNo7D
on6sYUMhxbY1oLxakIjr/VzopNmPY4mpe44nCH40MP70IakKb96PkPWEwl4JAjtsyMxPPvyZ7zbM
Y90gsUcbi9Bi+aZVAsgGJGt9vtMQdlPHmI3pXeLhGrjwIG2+XTT9TNendJoaCl8Otb/rSrm278Zq
IR8HOoSIkdXrkaWkhQcxMkxltDnGiXq+nyFOyC6Ih8YctJ/TKLgCR1qT7knil+VjOY3IJNuUbixD
SlBetl3ghbBAG8o7qNoU7b7Sukh3Q5MGHxTzjACBJY9Fd+kpsM9lHUfuukspb8ldw4qo2kE1p8Yn
NbO4X0LJBig2oa8JGcEwXS9pWonmOFZJ8DTEZGE7nJvdBQuD5L42qy/3dTzw+XELJv2IfftfSFIA
J9yjD8iv/A30ABnmNpLl67asSZiD5RaqvQYqg+u+ZnxmL6i3x9NljK8v2G5iQVp+Ua0EY+AGybE2
K02XPtGkNzXmnKrYzz2QRfLd6km/O5QdBk72apJqPQJ2paZdVHbhuG8UwJ2gDUr8G152ZkEGPDfd
sQX06wPAA4mfeUjF1wwNaIbjkw3mcxp2JqiykmvdXc4LDujLuZFdn0NeFgUj7HVJwbtc0yqvW1y9
uSKj19zjHBfmfa+gvXXc1grv1dCsor0yhqbhfmLgMtkXoPdO9oEMowgKnPEYXXIdJjhvFqjZHVMp
V3kZbDGegrpGWvWCb05A6I53yvR9gE5VeEHjaBs/izBu0h0GwUrzDsK+a/BAFk9VOZAzRbLvar89
xBELPkKkTt5VBHf/PgygSIYXQwupxRaqw3TfRGOx7dOuV+pymE1N9klUd94VhIVG9oBklKgdCOj4
9JxAUXGAvinSuAxHkUH5o5LTwcfKUPjdkGS2bUWa5zqEOslN3VGWfvTAAd5/XMLWj+8DI3VyuQYJ
FPcIJQP8rBnu+2Wi/BI6YxXdI7UOxP9xdl5LduNotn6VjrpnH4AGJCam+oJmm/ROmZJuEDIpkCBI
ggZ0T3/W7uk5U2J1jU4wqioqFKlk7gThfrO+lbSQwNbZbHntJkMLg7F3zyMop8EgfJ3Qi7FY58aB
U+5w5Zu+iJJVt9pgxZhmjVsV8BVuun6rwyvMeo7xR0+Lc18QIZwH8FJwHYD3EFZQ3BqVM53VHO/p
4C1kmZLIRz9gDF9KS2KV+92LP2iGSYdSytx8Mo1V0zeOvmzxbYDl0Pqdj5i5/Q8Xrs0NuTDMdIcw
lUcMjsraJTZe4DPsZX17QSfBw3m6tmXfqVTPOL3ispMIcGUxFF/8irGPM8A2UTY7RhIGjHKIFRBP
3iQPtsKZuaSeg/8L6GJhujhfC39qm+WBgvyWLwmHhe5oUuwFeY2XaiN0CSgETk3qqh4RzJAvLjpV
be/wDMqXvky9olz6BNJgl8QSfgcGu8KMwvmIgPt1hPWss8b96IsqhLUCaqZNzEIhDAWhXy/+R+oq
L8RNo4Ett5/rQt6PdPLkO7bZtk4njrl0yG0bRucI9gwQIAd87vgnnndu/2Rh5hY+1U0IN9w+YLVE
pAHrgrTSHja/EPuoyAJKJRxFxTJ46y1eK4PdIlAAzzAdKtSRjt7Y3ju9R910xA6jrpqmnZ4BBgTJ
0NQ29x/BLR9xO0W+gLxbGJjTDPZcQXVqp3Jckw5X7vG5X3oyxsFaVfpq6ScxHvOeem9ARLo/3KGD
o9wEf/EvxAnpc2SlNfANNT1cp6X1anhEWt9ch9NUvNf1InoT9y7a7XCFb0rMQgr0V3mYNAkVfssI
8tfe3FUmak5YhPZjTrSIYm+00clla/RDkRAhKyM6DJKlRx4z88oi1LcD3opRcdna5oJ7HqpGx6ua
PLwJuwYPoMKaLl5Wf44JXi88agZ4RbtB6z4wPrj1tUeF8XD3wfEWS33hrI+OtnAi7OBAk4AIx72D
20JmkHHjeuW3mcoaXufu3PvAfuWUY23hgg07z2406NokK+5tgQ7uXQ7s00MAiEwDUrmn6mRFoKzT
Yh36/Hqdi6DH/gYPzNjrAtRNCsSgw9mDJvN2sVYq+LbWU3TT+0uHGAp+rEUfg7bI3gLdR9+92SHD
J0L7fr7PQ2cMDkjsQmfhNoHArzDXwb0OSjnlCQOg+RGPaIObMXKiAfsQpRZDjsZKSGyqVpUnwqYK
IGEbNcxLUM6lr5Qg+xTPqL4+lzREZgaUA4FIc2ZNdMZ5M+RnP4BvJbLrDQPwp/Q4cjqoSibE6yN7
X9ByCtOyG2eEAcwQP21FM+VoP5GtuO5ovYLQS0PhJgjxoqcpb3kYEz7BbdhEffGRoU8QZseicxMJ
qPwHYSMVYFPi+UsrW/ZW2rAMEkrK4osRw/ocQTmNDznhQEfk4/N4zD3+gMSac7EHHwcGT9WyPuOn
LA/e4jkZdtbysQSfHtawwzxViYXH8zGQ80DOlVqqHK1ymBuJKQOI+NUIOMhhxT1AHiAwMxIHnQWR
ZRLYM6+cbmryZxgih81nU8KFNHF7r/F/oGVV5s/w1si9bKU4ppC0iRA7FALZtruSD/qmXwKSKQsX
xqTAeLRZ16kyeoJQhExJ6LjYdgWOLfiK5oUbiLSzuN23mGEORT7N0V0czEglJeucVxBiIUUSB+Bl
l7y5c4Nw+TC5pT3BT4As14Ns6u5bPxOB06IaBnnlLH0FJj2JCo+PsAHw/IeZeJ5OeNlWbeyHnuM8
eO2S38KCKSKJHEx4XqPZEWc4QEAT15RCwkYartL2AVk8G93A9z6CtWUh5SMJXVBJeG+rO8wdPh1w
XZYPrg8b1SstmuV2Rnx99tqpvV6E68M1dqzRgxMInKkDorPyofb96CuttC7SMsQlJW6Cgj8DlV5e
SeEZNHnZEQbK61jMr0jZ1LhMO92yIspRzXDtdCEzCbTIy1tuXXWTr1UNJ14u1J0Zm+qHpiEMlJGS
oNg4xKLX6roaEftdj13EVWxXamErXs4I+QPYcaN1KsDbO0ZKjz3cqeugEM9hIE107SinuNKm1FPS
+eXsXLnCwpGNROHwboRQDVw2a1endPWX9uijBeuTjeZ5THClE/eFO7k3vuCP1uYcgecM154UO+h6
23sFrJ517dfvumfhY4Ty3KclQpxxVedUi1NHNQmOxGeLPQKC0A3x0E7FUxB43qM/iLyNOxEun4ie
w4/uxVm7HLw6I/V4WHKkXYL62+QRq2O/76ePKCf4seg9XNwG4WETbcidRKh57yEdDrJMXyyIC3CT
es3pOp9bHKOP0TL0zrliMzKmmonp0ecujJn7MCjiRXB9Jc3xm1mneFjAAZp9MqXhceAovCbskhjO
qZLProZxAYWj7G0RFfWQzH5g4WZdqDLpCuT3kqEq8SoUIB13i9TuHZPr8kUg5/ehCkR/vxg+0BOv
6SsnS7xM3Y9Aji+r1hR55kHKKxXA/hgZwCC/DmAjfcaLcWLTA0EAEv5ULekAu5oKZhg8+CDgETym
DPfoLrm4+pTxJd32w1tx+8W6QBd5AtgZf+KIn+8LbqN7x1NVjwNokX1MMW2xYvtFPyoyzeNhNXB2
zPJiQRp2JH77CYwD4uIQ9zwk6yvnkXJnOFOPDAAfiKn+5gfr8h4toyHIRy5Bi9Ohin7U6BP87gej
wreydiwTgS1YIAWCTD0Sk7n77ErkqzPDJ/updWtY6U615yLJ2XWDSBseqg7W5YGYcU9c5hs7z4VK
AqTrX+DG6c3oU4H7NuLTfvqMbKGpDyNro3csLPfE2HpXO151xxUtb721G8uLs569bxmXt9i5w69l
BV7vLpE5nNp/rmtB9TT0JihgFhaO7tn1iiWBJHJflwjd8gM0QZbDLWs/u0xxZ8TNS7vOrr48usUH
SDjetqO61BKpOqkR2xGFAe6+ktxWRt2OftH04Gpm83yZPwZw3WK1zq5OS7in/jzo1GuWXOBEzdCJ
TqNTwch65fYojO7qhqQ++/n5g20VnJCZn00TeyLixuXq467asH/pBfhDbXhZFLIu+epnBjbdq2QP
DnP3zcStihq1pqJA0w8aIqT4aqbqE+2iel9Je+vjYOtQCy/HswMp3vpoTVS4D1BF/Uth8w8jUvSF
DtSM4m3u1J+DCmUtOe4SDlJ/U3P2sL961kH3Cauhcw4m5qEm+r7vRW46fryhzTkCxAAW5+77inoL
b+m8b/FsFdSoJMFQvqU+XDOcr0AoDSmV2t/VkkO3GmoEOXPlBYsPNhpAYwqx9Csqau2+BoWth4Pn
L8gl9pdJaKm4ochaGG/d+/DNssyxi09V2fgZuAx3cIBMXNPv0m3RrYwandTIwTPAE/xhfkWWEZDh
/G3XTNl6N0QDymYObf1MdIv3UJS5D5NnafdtKJ738/JBlZTxNUerYuSgqjO1zjlU+T4XK7rVUQcT
IehqM2hr85CmRRkDnQwIsfeNy2Z1jnIW4Yrmtswz/HVsUZ5Crm7nszers5qhW0XSG90mnXvSoc10
TfedPVsZ9cjWVoQRPjbSuoepVp952XzZNSJbGXWH5nIWXNpOQ8+uyeSVy6no+3XfHr6VUUcL+gyk
QPOzsrwHU7dLKSTbvzgxLyfvv2lD2QqpA6R0IGhpMVMmi7uj9AQwgx2Z0YXhGZSIkeFSpTlVjM77
ADPuFhm2zKIVbo+OokkqddPVzpj4s9439d1t41/ToIiiXPSLzt6yJHZkUyrd4OF/f9H/vvPP3Xb+
ITFdEmy/YHs4Y/205N9CxVLETP4vnv/vO9DcbdOfDg0U8+Ly4aV9ZqY9E7oPnexue/58XziVHC+y
X4P7etO6ZxXxfteydbctf52kyBBSrK3B1Le8WU+5Fz3+70P+F0Oy7fdTSBaameFzFzXqIX07INHS
RrtOD3fbhNU2oBAuNWTWAiy5rKrJVe2s+3htSIP8vMOj42AYpgYvEyXhq9bQJxQK9lkxAHXw87OJ
649O42OfrHlxx3x5CvcZwbrb6GLV/UoGgk/tRP6TDarbqA7LfdNkiybDNhb1vg8F95ybMFa2fZsX
u1OXE2wO1NnpkJNRGJJxWp7RqXDmDVKy+yah+/NwBz5aFBZkP7N+XtFyVz07Tblzfm9OU0p9WGdN
2A3D2r1gK9eDw+w+vzJ322Dp+aKWY4h4KIqQgEO9N7OmX/cNyra/Eo1CcyRqzJRO5I9jZe9NTj/s
Gu9tFApRm98EHdYlOEFPCyF9psDB/sV5+heb+DYILdGlZkGzuOi33TfhIlnMUYfr1l33dHcbgwKc
mo9dBwNvlg8LPJHq4cl4U7lPxbGNQ1GKG5GIxhsd9Oyno+RgqeVuteuOhNLnz/PcYaQukcWDkrNs
n5DdOzOyjyXgbiNRp+6nthRYQmVpBOp6wYMc+b6WcxT6fv7cXELbUlxadcdWX6lav675Pq6cu41F
nRn1/5LjddqKo/C0Tsj1huO+xb8FetX+iL7wDoGumZy0HZrrpfb2vcptLMqcBkKrEFcVr0GpyOuR
5VTBsiuIdrexqFYiJNzD53Z5eSvbj7Xv7ZI9wGjh5zdZIkxZ1UVeFRVDGjbBCgIh2kF2bStbnBeJ
PJQQISHMDHVuq/p19s3Lvidf9po/JEOwxxIWhh6ezNlX1YXv0xp+3ffozZocqfanDjWTDAR2Hnvl
MGbjTgtRdxuF6siznmz8y108fAIg4tAXXb5ztDeL0o4jy1Eyx0Y41gSpnBJdh2bdlSJytzivnI/j
zCxGRQYkQRfofW3Zvg18C/Ma3KKT7oIszspQPy6H7rGfh11pFncbhJI877zIw3gXg1pig5Lw4jVV
smumbMNQP7JlPRSXk6dsu0dVevoFhRPUSvc9frM0nbGkA1oPkN2qvKQoXTS179TIb6PQbpS2osAS
YT9ZGho76LK5jiYQ/fZNxS3Sq+cOrFp94mfLOt2hTpryPNq3z279BGnnr2WE0npWW6eJmzX/lnvL
674R31xp14ADdeJhxCs3vxtR0bmOaMN2TsXN8hxbSjiZ8cHR+Hg3ONHzxH8lkLtsTX9OKqB98ufd
MNDCRa8QmKPjUI7oa5etPatwRmV937hsskQBW2TA0BmVhf34ql0U0SFi2DlXtlyvlYFqWuUQ5swi
ylpP3olpn60quvF+HhcYszs1mqJYZtrRvWJWkIT61fKL9fkX99ot2GtAp9IwmQ65fvfSpq2M9y7d
ooHcbMjzbNfIbwFfue1guCh7JP2hWorbcEIbCyQh+x6+OURJvqyINQEoIrr1bxsH3VlgWe9zYnD/
KRP7wxHdRAt8wCyGB8rW66X0vvK2qnd+8s1C7SlTRdEDTtIG0HaQMjp3qhnTfcOyWagEaJKKa1xu
l55B7CJU4pdsXzLX3SK+0GjSRTm5wIdLiv4f1aMWFVs57dsdt5Cvqu/HqnWRQ/dtARVC9byu+yjh
7pbxZUbUWuB2B8qHgGYI6q0G3RX7/M/dLeMLij9JsemClcWXIYn02qd9VOx8o39ifM1khr4Eek0W
oie74/eE7WTZ/Any1UK5XZYU6TKmZYyJ+X0a9u26W8hXhZY9dHqB3FQp9I+s0PdlWjo72SRkc81d
0P3I5wiF59xH/5ZHimtILvZ5UblbzletoeqRlLCszkV9B42NzTomu32rf+svSF1oOoKZ4unoVowJ
tDdN2z3tWvxb0tdaz8roAcKEsVrmq3AdoriYi27fHYBsDlJ0qngKdVBMxO6bq/hHHdF9TQpbzFcL
vaBs2wswdBFfNMt7pM7yX0l7//39gm4pX4g9q3ZtNHJmcgXDMkT3zo3DZv5hz5jTLeaLo8O97IBu
gPMAOFNkCE4w7NtZ4dpivgxTvKoFCi6T4x1hKJ7ZX5oz/NWwbM5PYaJaA2iBINQG4nathq+RJ8pd
URHdQr4GXC4ga8Jd1LOtk5HG/gDyYD3uG/HN+dmOvRxEB1G/tbzIFGsVwEp8n+ka3fK9ynYuOw4B
U1ZXfQqUAngQzU7nFPonvNeQNwv+QepppVBLUe+Tl4+7QFZ068/XNLbkzCKgMwO5Llv3SyTLfSO+
hXtRNP/x4JJHpEI8XB7NgukXJcW/mIZbcz4ueU2GFjv5MPM0ggxY+mZX9pNuyV7aqxn6hSOE5mJE
Ax+uQlyTdtc2Trdgr6avbLu2QGDXpXoQdXs7/SqOuyzAP8dDdEv1krLnbFVoHgoKj2Q5G4OvaBJH
NmeFJP1l1xLasr2WRhDHQYiVgUZ0RnslGgqRB9337M3ydMhUmbICLwRa2OFRlys9glT2qx6lS/Tz
70Znc7+tqzbwRI3gXItZ3dSmEy9BN4J9CAayo2Ou3fBGhz79MUPrtC85RbfQr6ESo2pHidC6r27W
Sw5GwID0Fzcl/he/0eZYhWR3hGEFjtWm7clL1QWVmykedRDBzrBMzdoJjdVx3a19Az16CIX6BFzN
vomw5YI1S8UhyHHQCg6AH8Q0/LUdgp2IlC0ZjBRw+xjRwJsZl0GgMZQJhbBh38axJYNB1ap9jo7r
bO6nMl5D3001t+G+5b1lg6Gw7qCzGJM4UOTeNys6TpfW37cxbalg0LfMgqPXM2uX7jwaoBghbd+1
+LZIsBl6rNqhaPccNBJMmK5Qo0qlf9F8+BeLb0sFYzyIuFH/VDz1QZ0VEY0+QF+Jku84FMMS48gk
7SGs9YK6h62ibt/RFm4WPYG0RugIKRxu/QBaSN/hN4LWPUn3jdomBUVQjwz6AqsA8nUT1wb6RoeW
+/bDLTVs5f1AQqFDdEBV7svoW3VfjJ1S+2bqlhvmFZDrOwUmU8jypJcRJGCG7iuV0S02zDUgKUiJ
gdHTpNIl966MzPdlE+jWxBAkHa6jBQ+nXLUH4lRfhnXZi/RiP2fPEGM53ehcNrY8Ekddv0L8Uu+7
Dm17kka0lZh8wXEgeP8IhVd1T0tC/wuh9H++zf8h35uH/zrL+n/8J/78rTHQS8GqafPHf7w0Ff79
z8v3/L+/8/N3/OP43tx9qd777V/66Xvw3H/93PTL8OWnP8CBFyvzESCM5em9hyniP5+PT3j5m/+/
X/zb+z+f8rKY999/+9bYerg8TRZN/du/vnT+/vtvEAz8YTlenv+vL15+gd9/u0alBGabRT98+fO3
vX/ph99/i8jfUQUJQkYpym88upScp/fLVxj/O7q3QErhkQe1EjTGv/2txpGS//6b7+FLLOIc3/Pf
X+obe/mSx/9OQzf0QjTFBVBWozD037/+Ty/of17Y32pbPTQQfPT4mT8d4IzDpDGCHtHDD4uoG20j
e/h+aaIj2Z6QLe+SsoM8FmAbnkHnJ+DXo2z2h+H518//489DR8blLvU/t6DLj2RwbfX9IAy550Hn
8fMsX5wa1nfMz09919WwKS/WFVQs7RyFdd2TZ7BLxwzb5d08rPZUet10DsMCzYFN65wmsJ2up27U
37VxnXst++KBivKZQUrTJcZ32mxQLRg22p0gLmd2uFXANP1oZ0gEIYWlIMbU2n8HuaavYpz0zsGC
z/UCQkiI/b/P4T9ezW13rGbvtYXJA4kbI4qHcL7I4vqgUEPMRe1/lD4X32jLnStI2jrUzXu/hB3n
6Ij7GrrAuGfBmkOp0sVVI0/QF0YHq/Vd2OTLFDdD4L4Z8C/eaVHIYz/l9YG4wMa4M4cgaA47yHpy
orK1D9ljlYceiGpongFCqn8D+qQ/BwWJPkZs+gGQSWfjYtTmRALXH9LSk6ROrSX5S4BT7Yo0Hmni
YWq/wdKaXbThAC7M+f2Sr9Dh+ItbpBIdYf4wfC068AGkNmu69kOeogu7OISNB1UTUwcbqhuCjsM4
0iN0OBV0bpK9Dc63vq3u0X3jxG2g7WdHcydVVjIQYaohsZP83DtlcAcHMuqfZMfep2EgSavo0yLM
ZxOqj2YQYeKgyBEz6H8Y4FIxVLoUhoJQtM4Ry2DZLmOwiGdcmbqvEP0muWUxJIhtbFSjPyEzHcZr
FzlHUM5uA+N1WYC+97KurjvWDM8hNEWv/mDPaHNACmuJhVxPrPIwilPmXzycWUkv6r2rnAGIV9fy
+zQN6agQoANTGiRV+5kqleVLeezh93zTqgHAlGUCswC9B4mO3nEpBeOie7QQe5yGKPhiDU9o60cx
wDqwKq8qH+obwaHbXE7QWXzkIXm9eLMBxOZgGsZ5FZ0EwWmeC5ooVU1nn/WwJwRwzZ5I3jsZiN1h
PHfhCjvKVbnfTAT72BgO9FDEAy9VjI/OANBbOSHrgoTdGar0lPhuD3HfUKSN7mxaLbTL4NCOCYGq
TH4UQRW99EQX2Tq6Ycz88gn+3tWB9iMGrJ3UN50TBn2CGRLSKuead649OIEAQVR0sHqeAmBcGCCI
0DNEAF3z8QCcikEdvMrHrPaC26nzn9nkLh+9IJiP8zSfCw6V9tL0BxGw9hyI4gKQwBJb+0q8WulV
b0PwBHWcOIbdoI5SM/486tXGLIIQM62ionsw+Ap886b2DFWY58dOFZV4IyMgUQyYuNFWqU/qOqEV
1YeBGXvVKQqImBjlWRHI5kloT9B5yXuSkzlthtwkFOa+fTyU6tGQ1ly5frMm0cS9Lw7w/alj5uvZ
pTeuDepT2VdPk6QaYCO+IBZt2S0nQh4CYU66xhYSzt1t0GguYzWQD3VnnVhVbf8lgBxZ6QCUNXR5
Ii8HzbtNVsvvQH8ZTsEYnhwh0pbLu3JxJFYJSBCA8AOUou91Xf3onRwUUdkCQYBZFYxQIQP690Et
M0lMm2LLWc74pPPtxJs3GISkM4B791q1nyS6ZEB+H6/6qXgGE21J5eimyoyJrucrgNvPta0zrW/W
UDzOk7rTyMb2FjdAmb8uuoFmuJrE3ULnpFD55wJArWQCQzWutHkt1Jh6TF8NrH53gJBScQ70xy2f
1/WkodQsNDZnDrlby8knBgrAtbKFevKKxIerJZZ7CJceCmIBfGNvRaXozQgsA4SnDZhlfpTpsjmK
1XppBbRHgtWKGV/F8ygrwFxM1jjwO3Ph1oTrZHV0fApKUBmmZNVT7Eb1qdJBnQzEANUz5ydCXkB6
LE6g163YDYorr1s/GuK0aQ3kwbGtujqGmvgjKewbejqOS6hNyvyowgvT2P1Injp+iex9zda4sv2n
EjwxgEHapMfekupAAkTnTqDajHPiFX5/mib55FXLcrJ+196vobxuSmgZ866G/VsUvYBk8gbOjLkJ
g+5xJh+d5rIhCnvsBzMCCbZczSQ8Chgj0yi6deCk53UOjhlISnH3BzWqdMFNCiTIV8tyMMyqO3+0
w1XVYgnx8rMLeDnWHDTRZlzSUpjh8+JWUKtG9IenF+8zrGpYTJrgjD75MiH9+JFTUSeqDD5HqD1H
jkCN29bko2HXnd879zOrFkzg3DwF9DjxGvCpHz2f+1esDmyEBVvu5tAFq0dN9bFU/TnsA3kM+uko
CRc429o7HyLpdVFpXRnxAT7vH0JeqjMUizOoAmWfAsoVvgkyXa89rEVoId/yybmGnhStzB6qsks7
pqK141VpzXToTQu/iqYIPlTd7D94g189rB0Ftgg1eeEI4AaH5QCmF6Sw5fCxJQLNOjjz/CPkeueR
wV3R18Pl5d1K6PeShk9L4qIZzk/k2hUxmGSnog3pCSqZ4QhwALAiNYeWXJRxQJRNqKxKALDCY2TM
m+budFMr/eRNhYohrrlmbj8c+6X5CjrYZ8untB0XCW29AV0oL9dDLrs7SNliz/XuEV6oVJZ6OUB5
fFQhAAlNQH8MKLpe5IVxbhb0AwBHgJ8VAYQD3TF6YGgqSvrYtkj0AM0zglHSfjDQT1I52LgGG+S2
MaH7zDrXPTQA7CV5pwEd6kZyQ7HbJkzRxJlr90mStr4R01zEEnxRoItYfVpnYl5bEN2OeW4zZha0
PKDsJvLw5FZotl9d+KOPFvifXh28CU1LTVRkzBZ+atjK70smU4AyD7WByp/5VcYRH4OIWK6nhlZH
13HgHjEFBzjVxDDvgbp8ynEdaBHUlqO/HHspjnNXH0rZAKZQoljpD+TNBFal1G2PLih25eLRw4x6
I5a8ufP94kXY1Qcr1tw6fMQQSgsmnR+gej06sIxuBpONjGMLn7ukX4HYrFcnGSIWoY14eCxyTWM0
+zc4xQErLGH9iuLDIfeFzhp6L5CozqzC/SHkMFkvC5EA1zDEGpzARaxlAsLZc+fMNywowWSl9A66
YgnCcctvjBS4ZpXkDV4uOob+f447SvRp8pY6k7iP3EqGW5MN74oij6OCnyIxw51zwmVhsksUm3B8
ETWOrGqqPqPH1DuD9Acmwpg/ASCUhav1r2VQQLXuhEMVuzCMOZtcAFNEIp7C0Za+Sdl2ydx0r1gz
J9i5p2Ol3RQ0JfWuSDAcCuBiT4GvRApJPKZc4X61YdM8oe30ETVXjgr9FGY9blgoXimcv9h8wzCO
nGdcSKHeB+U2Xr0iRiH/WMv8R+NY+uhULk6ysb4ddHte6zqefODlhOn/ee3RCRmc5UDgs32gczRC
wjSfnbx6Z6sdMmjKT+5qP1eDG11DwtOhe8W6B4/P+ZcJDeAHCGHoodZNJ2LXsPHEwMqRsSHr594t
/DjIZ3EspDdcFwNZbpwVF7ZhwrRao5p+4C375kGzc2yDgcQrLULcIOsiURAKYYo4cngmHXSmscfr
5b4du09BW81TClQBKHpBEwIWIWQc+aV5KGg0nxRbj7iAnQfaPofhclMUi5P5yMg+V4U/ZiFS6N+t
ygFybIL6xin5CnYiVWk5S7CfjGzjFjqFUwDUAyzsWvd9UJUw8cK7/ipgzdUy0h995H2ja2PT1sjr
XpcpyJ+fg6IRD43RJguaPjxW3GtOOvjhTRf/Vd97iKLlbZAEPKO28k9B07xWl9iE1SyPy74eYgz2
eNC++zXvqxOX83qLS+IxxJ06VKVN5FKAiFuy69ohNOsDXmWtbgFZCckI+Psdm2psN5X3nqP+HCMm
Pc1+0YEU4PgPDqBQuX4YOUx0HFOZbAi1Qhvf4CdujvkfLE8gaLwA4jHcBpzgP/M5Il94MQChYb8j
D0sfNACucVsur6vqv3aReuqld0dbWWOu0/lBgEQRc+bi8DJdkcJrEZcOf6oTscgaLMwSwMqFBhPg
eyp/WIG2uZf1uGZ0kGAagFFzUiHu9iZs2hToNXJnJ3oAWeOH4DLRtL4FzAsEhNwA7t7hpobzXNp1
SoH5s5ef4WVS583tZMX00RORk+jcGV8QN4Iz2RQcoIrA/ihCK15EI+lTAHH7d8ApQArh0XTnGgIA
XUeZ/io74d7kQHiAXI4+KhAcC+D9cNx/zBfbHpVwvW9FMHbXPXNdXMbdOR2N84hSuntei/LQdJof
JLQn1jM/mHGAvIGuu1VQGldR9JoTpziWI8BVcNH95NMVjAYAugJBcdZ1cx1Xyoh05BZpfA3nVCCj
U6aQrr6Mqsb9MGnZSpOpJYgVCT9G1h1vSmXOFsL9BCvPop1PmoM/MZPKdk6Fwg5aC0tPYHV8G/xV
xTW1KWyQ1tgyC8mT+rAWdEoGzzNtDH4CuV1Heqeb4ryUU3/MFx1eu/arV39iSt7kXo3YwXRIGOAa
FnR5f2u4vXX1eogmFxzAaYFv5fqpXvtexYHD2nsuANH02YRedM9/iyb1HPi8Ovtg7iD4m+gZBIuv
FWwveSz7+nspuuegnQ9h6+HEViHwVRMcVNwCcJTSvyvUI6KDs7InwGWSpjwzR98WtTkvAXO/TBwd
3kFO3+AZfrrUSxGnrmCIde9dxQ9zj+0SbbgI5DpEbr62Ga1AlpGuAxLxAL5jyQA1GqFoRb11Oq4O
C2J4IXY3fpXPSU/qGYQiAqMIC2LzArzZUB80hvH/Mncmy3EjWZt9oUQ1Zge2AcQcwZkipQ2MEinH
PA8OPH2fUFX3n6JoSatedS7K0rIyBQTgcL/Dd893X7tUTwrT3Q2eXQbg+falWxx1hxBmWhx1iHBV
CVpNj54UkLxALZAlAwEBZF1Z4GfHvrduAMNbgTFK72D1DNkSNftnJjPBoFZWs+2j+TYhJ/meSXAX
jePaQW9P2YNfukQF0yVBcCU9oM1kVu1a1syeG1MR3fs+Vk4BNeV8TalsPKnGrB+KfuhP+tzGbWDJ
KdnAv4jvzKjBBIvO4YZUstpiRVjuPTTiO99VTuh4mSb4iYa1sT3Ofsgq58afh1OuNXB9Omnz5Rpi
GldRP94DHPaO0nDbvaP3hChWvjHjuGII3MmP85w9Wc540zP7FOTDbJyBX7b3jahPoxUT8vIFr/wW
JnOhkLytNTH5R2dsDiP6sQDsrtp30WJvtRmsC9W7dKMrr1nJyUi+RDP5tllV2vYymPxqp0Q067mc
9C+Vj+g/wAst/9a4WR1CTNRXIkKMFVZm4m4kXkCbQtFalpgNbmFdeV/mZn4yOrd4yWXV/IQ8qAeA
VgoqOfTP94Pvl09MnIOhgmKQrpNp9B70tCHKwfvjJ8Ri84wiKy0JNhZxzMtIBbRaDKYmtAQk75C4
Ksyy3nljugxgdes7WYitbLmPlsS8pRgETHgGVxBWKtZeYbGl25aBsWthd/mPMnObbGWaUVpzAtmt
HfoAwWFI0TU4cNZKgnX2HhYOFPUOdcLBb2T8EjESGxFhqXSTKAqNUFuKAlJPx6IR1bRLorb7HuVp
fBY15S2iPh37xQhAqSr3xTjjc10nzrYd8i9DOu7I0cu3KrGTXero7bHstfIBemK8h4NuPMPy7a+U
o0TQJBZZQal3j2ZUgmupphFGH9zU+8jQ9RsTseBbByeSNMorUkKBqgpT3dZvINIUm7gT066LKytU
Daubcw7iXiqseucThwZOaVCzA/z2DYbTaKxRNN1oEWnzmAxamOit3A5TVq1RDhd3Q5GYdwlofOI5
CYc89zhmltws76jTZT8nhLRfNRkLiBlOt9IAlAMzrzvvGdxSt55MewHHGjtfmqYEnJ3bxvzmGLW6
dbJp3MeT4KU4rpVetamvdhakuL3GHBvLS19unS6CYDWJBLQucHX6tP7ea9yGTwFwNsOu5h4nLbkx
C8fft0mW3mtO14atGRHTVW4DWDYbQF21k8x2VmJo+XaQBswyR2V3APrJdxUHschhFIbLVPjEDcoJ
iIHFsgLrK0/2IPwwgioWTEnNQaKmKSh9ZTwmg+Gola03+TUhRXHbqDy/yePy5ySqfiW0X9lglqhv
hjssB/68YteK2t5CKZ73xdTGEFJ16JSetVwZfqTCWixmtiqbKQqmXOqBy1F078JbvoFbKO51rc4e
WtvUwmqYnDB2smjnA/wn+JuKygzKcspvmmqyXpxUm0J9mt0SVOzcA/Vx28N8QYGyv5Gwt4P/1DkL
UaLDuNa9F3nVXcHIYBlo0K22spNZmDUyOVQqTw+2cIdNYSTlNk2kzqN2xujkkCbvjFIm+tY3tQi6
pikPA7mOvsoHg2p5B5YRCFTvt6HWUqsU/BhzP9ejWstY+XqIT8CA9EryoYZERHdNsRjnoZ+S4qrN
rSneirmSJ1W3rb/V2mbe6k6exGEMgbQLHQZwAPkM3os5sVpDIxYiZdeS86Ya4VNRDUw26ADL9nI+
tMdJlIa/yoxxXJte/5p4Uc9Jb2VfIG3Uj8kcEqJ7e5hZgOlvstQZwlob70dsn1YWIMAa7y014vsw
6eV67puQIMckiprtsyej8iDzH0bfyg0TKk7NCmqSu7nDR8NzdPcJqoxPyKi8s1ST/4gbfccWUjdf
c13+8ASkRWgT0aqKelqwIO83xuw4AQmCuUIzfjVPVX5Xz8O5AbDLhBdLZaVbjVybOA2ExmQ+91Tk
V0WWmOuO9ItKT8IyWjia6lGGwNeicLL8DBOFZQeSskcIxIY6thEHt8kagN47XbXQehGpqsnddYZB
nTyZtN0orPSgFlOTqzmdTNjEVcSmiQveHhwvFQFOONohQ+dM4Dy9NILFhUePDCG4ZTf4FWshWGfj
gdgsXzelLl+qAZOGwDBnQb3MKpvdQJxmr3Wn6eqtBiR8fEr1uruPcba6+BGBz1W2eRNN9fyt7HyQ
ioCAp+tYE8mx9FqohqCKh9uhcHZEszWnl7bI0Ol408HQK/LoTu/roOp1eV+0/rLL5qF/S4h/75LK
fPWMZjoj1eHDmJLGAGOZGpDhaJucxmaGGw1HPaeIZhpBZPRcbJLFYwkOO2gbbX7rByS4ma4NP6em
tAEQm1YTLpmwgYamxRrzMC0EUjDcmiPfkQ5f7cDB6ocZn8GtvvSU/kHDIT9JDSc9+F1DkVLdN7lm
7UnP+7WHtOdcjvDCVo3lyhk1eETq7nemvBX4D2BERORlBPyHVorHyOTtk7axnmxT0XaA2Z52m9zJ
3RRu8LzUK4iKxVfbhJQQTBUdoA2RVPbgVbJOb2plWYqtHSsCmhquduOPZvc1T4Vz3VbKf0WkU3uQ
QRX7W5a1CST0Cop2Exf72LPGalP3/kilzbV0P5x1J3u13WUKrEgQn8x5rRP/+fG0jehCsQKsxL3O
69J6lsCf4arO+p2ZONgb+F31g6I31QHuuz5BGLa+6Rgf3OjZKDdFYztPEf5RTD1lC84ifU+5cAav
7Q3Ga+GCVjRK/CUNq+5PHj6ZK7pfFCta3EDuLVJTCf+SuDausTPRpdvdqFrgeAHRh2KeexflxrxO
+Stb9WOu/yzlJK/hw8KlTRfLeBS57xODKzo6WNoO9cmIGCHbL1NrkYuyW94z4DH/dKo+1CKnfGiw
SghSGn2vtgnpUCFOfrMHKw9TilrfEpPDdkSAvs4g/BQ8hsLfRkm5XOdFZh/I4rw1FXCg4rhnGA8x
lpQr6HiMBaSRTpJoAqamSOMlbzhF9NczX26/my7cX6Ns041MqzZMwKeGXR7bX0dHjTQLalJKx/4x
FiIQBfhXz2mqMF5GLDqEBsO1M8ZDq3v5Yeqpj4hWyBN05OlAx1Lbj9nsPTXtOKxLp6F6KWbtkGWi
uNUtD4q8DcDuqlUsXZJE8Kc5lgRLh5+HXNw5SGbFoTz0bTmv3MEsf8isLhj9bkaYsd2yqc0kR0xg
2UejHpO1183607I4r/XQfhOWv2+YKz4ZUg4Dn4PmvswAVI9tXpbhuMzludVSl7JXnpw05vjPw9gA
ns44dwLL1+pb4o5HbTKbKCRsH0/jUFev6Tx3O0N4oFD73u3BTrRHuQyw8kstrc61JYrVGEXDa4rc
7t5xh+FZmUi1Q7seZkLjSJLBmRMSyFDWkXhQpks8OLTJTnhmGgrZ35X51N5iimYcGxXZe2XM1b4H
O3gs8dU4+YlND8rBDGJjQeY8Z3qpvcYdLbw2G+R3PfH0XWLWcHcXHXCyjo11Bu8wUndlDMcbz5Vi
XOediq7B95qbQsvIVjMP+H7fydVCFwHaXX5tJLz5vj6b5jzgiDKKLyOIkEDriKumjFCwcKP6tq0b
GhtIsba2aIz72SjivdMXPZWLWrg4CC/1dTnTkBgguNMuHGlcm5Z8yWujARYPx3HIpnrvpHb+RFu2
Cey+9bln57XTkjZw6qY+64bRHg2s/h7JJeHFehIkuBjia/p1+uUsmitKYEKOe3jw03cxlPWD0Zbq
XFWAUWV1ppfJ+wZWG0TAjW8WPxm/tv2cv/UgD6NV61kUYSz6OeShejw+J51XLgFqmIs+LgYMWg4/
Y2cerqJ80de64at12tJDdQo3vWNWflxZeUHfQI3p7Zg7QND7rADuNxDRkjBl0a05sWN08IFDPS2N
E99WFy6eLlbZQmQ9+669t4YenjfeObytTnncvS+/ar2YzyVcxq302IdatwUAH7fLBlO/FpxrORBa
2QPTlq124zCfGsZjxG/OuzRsNKEAOEfjF61JCoongvYZ1muY33T+Ti5m+wWzjDZf5y2MTIrH6RyA
7nauY8+9wTzlyU77PIgRfWCKECerpfL8XTzA4cXHaGm3+OVk1/Hij2dIuMu3vhioBGZL8dXxop9q
yd1bx3LNMI5L7ZqY0bkyIi3dW2jzr2oofwFqEUwLdDde47RenYrZdleVhatHklYR/dMsvrE8UP+G
X8e7JTLFxk2G4hYGudpypqab1CjNJ3epxJWRd8kxd0CGTk3Ur9POCtRs0wkd5vjUGR7LSo3Axaik
sHdlSVB2tvnsZ7a8bpJ6+iYdlWyhrjYE/V3vfx8jFd0XWFI8TnLMw6pp/B8ycZyfWZ6Pt6CJouvO
Uc20phyS72pZwRZgwfs78lL7Vw0qv2257ST0yjp/LWDPftGo2gDbu/SZ/Ta70mJ8o3zdD7QsFy/p
oKrgEmNBKwMHHEZGpU4WhkUh2Nz2lQO5vmbUOAu6ouWf6bW7mTTb3fv4FDwszpjAWm8Tu10NyjVM
9Bn04FZEQN45WSp7V5kWHCVr7H9Ch7c3OHqxoVR48rILcgsiljCiyiS5HhjLDssEoX0Eb/U8GLR0
c+QY1xYys2SnNV3VwqscxB1p1Bh2hdlv0t4XANExm14lVV3tx7gq68Po9mzZdmfhbLFU/WvvwRpb
uRAajrVNJWzE7H1P6WcIfUnjdvGzSxO10YmdB3GoCVU2vWrlfvaX4WSPUYomYnBGKjlIvLWp1p+j
2p/XlFSoy3S3FhAjSuzRCgSpDOXFRse7N2ZLXjtZujzMrtOdunjK46B37EuHtixu59ymoz+CKAPm
XgA/ok9ra1QL0Q1hRSGn7miMU3xTJpYV+hGhDi4e5spFXL7L8vYSSilHHguHDJ1CIylJT1WiHKrp
KTEVwdTk65fKD72wRC9frdT1budZFD9UjUYoEEx4LYudviRdob+mzmRSjrOXiU6ixtbOS13luTCQ
gQDzZWGCkecTMqItNj6aAvvsuHun7F9nXdyOkY1RgEbbU7blk2eV28qiTTarLP2ZNmaxHdqO1UoS
3JHh+s1tVlvZtmXX3ZSNU38x8tG9gkKrHeRo1ffIeGlDUyzUH1NqjAtqlXR+UZpqT/w5tDjd6BJ3
iSh5KywTlntuOMt9QgM/yOZCvdYWNWpDpPr3vF/iOz9J6wBzLFLLvtKeEpDrK+xDYnoN+YjwoMPQ
zrPcq4tneTj42vA2O5FZBB1gWZvWf67v9K4zA61q6eXoBrT9tI0FFWp0G/TUBBxSnFr774bmLXdS
89zNYCmcGiXmQdS4ijokH3FCCS9hnc8TsU4RqfVEq9Klz0tRyB2VzcGhtaGvp7dKWaFm6c3dnBBQ
0h9K+XH0VMMlaSx8Vix3Pk5xOlB9BylYhbKaSep57zFhuTncmwlC61U1dc6tpwm8C9p5eNTM3n20
kz7bjktNRc6BL8MLqhmThWG1Q7nUYcbQlj8Ge+wCF0b9Jq+7YQtXKGPPb/zHthjcVy1ST2NEaovZ
nbHO+QOhQKvuSOCGnEvrDLlyNeo20CDjOz1ztLWE3r2KRWLS35lZn4XnPNOrkic639WdAdEa8HSa
7gYc8paVxmTJrSRJu63aJFlPgnaszEknGQr55nVIK+aFeE1I0jM+aT+ookoFjFkmp3QxxH1lS7jR
rX6p3Xa1S1sOzdM57VI8t/IpfcYp8WBMVXsmmk9PTq25X8e6TsMx65M3GnrKvlSM+v2sxHyPoYiG
cqQ3TOpmcRzfpCU9LmrD2inPUdUFAjLKLkn66srvk+WlKeLk0elr45p9sFxY6q7xnYkinLhyr/tO
eX/eL9A+tkM8WT/4ztrnrO9o4uPXcO/2yxIfozb+2lW5s0EUbp7xFJqJNfp+uCk4zp+KzOnvVNll
KAA0NqwMgj7dnQWwf2zsbS3V2eiM78oaCtw2pwGQdY+twUrx5EDWe8DdvTx2rn1/GCkw2GhkEv6Z
33ruw2K37l0RZapdWaKs1NqoSY61xOCjc1giq8X38+sUd0Gb4YMqe0Rb2T24GZtXOJB5JqvGvDT+
sMDQ+nOZtZ2+yaJeHjEuLwIaCVp0NgsNRz/ygHg3t6rTrsqYLWucbX1TpZW42LINw8ZuZfas2biz
MpXS3BbNIG5UktMG9TWd4VGtKowH+JfdtHJ1G+VJjd2jTqbIdJmQ96DjvXVvtvYBhkj3GNGIOaKD
HFYMz/fPVGgymnoDjQ2L1nxYNiDOwb/b97hp4McAlAqpessG14hk20zFvWf21yY+c8dhSpgu8KLl
KIRePNWLg4wT/D9aTgoTXWqKcJKkcwvgArqXZf0ypDg+BP3s0UeUZrprdQdLOajWm6qkKZeR0D9g
rxIHg+MsId7jmNeRhF0bvYYZmd6Nxznhj55x/tgMCyKcuBNRsIi4oxCCdqFY1YmmMK/q6yNUGg2B
v2U+2n5to5vTihvpNdEJtVx1PzdO8VqNiF5XhT4mZ2TzPVIcmkZYCJRuSNHBFlQPpf7NojN1XbQR
LRN451v8rZ3b1AB9D+Je/5Z203iy7YITbh70a5CYMuharbi2/L68aVqVYscj+w2K2/jkl0VyPRE4
HIQyKEGZba6tLDKygHO0W0tPT9Zk0x5DU4649iehwnQ25UND5PRU15SyZsuNTqOs503auN5rnjjp
VxupydtUeuNK0nsJ3AUfDxM/642fIzVd5bJwr3DtE99cjDHhuQMdCJo5AZfvpRURGBTjx0QWi0ZN
yyjO2oQwA0/DMsC8wNpTgYq+6n6a30oLT726TZNnsA5FiNfJ8h1nuGqjZ3Z/pGApdh3gGBbWIuer
2hv11aCNLMWEG9ccLf1RoFLA6SgfTmNtUM+srPpArswRb6XRjaZotiwCNBnyPYVCqqwD0rv+bcJv
7ThR4v8xjblcqwz7RjRIjh8QjSRs7R0OTmtY+iTUA7vK9wtVkn8Da6Bt4ttdWMtiejFyP3mlvnxH
dKd23eTgquHn1Q+0SN0xG9JsHyXC7ejo8v1xmno69mr+GL94TYWJysWEx++8akNNqD94Jn5x7Kra
2eejPHeoHYOyp5uducraT4gTvxGqx28+zexHQAFWvNVwtDronhTz6hdw/iJFxaxuLuSDpPxL4GRo
/s7CMjnEY2fcWsL2riJ/UluS8OqsTDSWqsWkMxSDi57SFRUpj7PX5qw1ObSWfk2yIe6NJn0rLRTG
0pqMl8707S+14fY7NYDBl24SPxhJRXqvOufApkKdpKlieow1CLGAARJ1Iyrhviqb6Rt8LctiOyk8
I/H9wAEiN1dMaeB/QKP7p+Y1XpD0RpyvBh3G9C6TmqERhi39HBTeGL8mTmnvrGr0NiayF6qxfrnD
PaCGYs9UUsAknzo0fJVEN/iv7gG9DUeqJfMBA7vxR+Sb0aOMcW2gBtQ3JyW85hVEjNg4MQ1JU7U8
AX027jCAoABiemNQt6q9/ssqYoP5A9Pf2lLm6xTGyYnqqHnCaNz8rruN/nUsnHk3Vmq6XvCZeKrl
pJ4rACsZ5niFdE/KHOr9BKl8PfV4c7i4RqEcs/1QNIhR0FQyzdNQM0XyVK0dzskkaMva+m4RRJ1K
ZG/7FBcyufrr4knXVnosd0Pkt7uitvqf6dIZdwha2CqLyqaJWmvlG2H4sDZ1A23pEDHJzNR3QN1E
2+Lr2+1BScRh3ZnMuA3LWzuM1ZXrl/Tpp2ISxmooXeI+z7CaPXK0/GGgrJ+vM3C3yMNLzEeKHmup
oGkNXAYiwqKT7gz5bs40+0R3j2wZJ+JDLudyl/YWU8OtzNkfhEqeFnpi/op1iHUB8dEtIcXZ65Ph
uxvrzr3Tz2gOMFhHKmfLlg5InOE4Sgs7tZrhVDSorLxx0MOx5BOhu5fcF0p7dnMCyL7NzYPwoeJV
Sds9qiVWSPUK+1aiET2UrV2FQu/VJk3n+PYvqx/JvG2R7LoFTy2r0fxN7QhvY7nUpJIacUdqPHJC
4eXQX/RtfZQMOh44C8mE1vQ/IMKjJzAyZHJWXSzzSpYsNyHM9hv7Q7kmM1k2jKJY4TAXZr36K0nw
IaPJ4W5TApttGoOUzjuy2b/6LnY9nMHinZLWcJNGSEk0d87Whp1O24TMYzsgEv33BOR/Rk9+m6j4
v+Ms70dezskPlKjVz/79QMtvMzDX9Vt537dvb/35pX7/b/7/OPpymRH6X/9ntuSP0ZfzS/6ajG/d
b9Myl//k32MvwvqXcHXDwmfN8a3LuOC/h16E+S+XaJLZD8YR4MVdyHr/GXoR/zJ010HoogvqjuBk
+b84gi9DL5r+L6Ebju77DsUayOF4e/w3Yy+/sCz/M4RC1Ch8KvIWt2J6ri/cd6NW+APSDygSne7C
su2rWxw/w6G6T+siGIk3EMjrQKEZaNj87Rl9MP/yix/0/sIW5ThP51cy8/NucrbMBI3RESPTwX5G
u7bW9eLkxA4VekT0WIkMeGsh4kCIiEKTYqOGjaYhHNIgPXR6uUXC8skdXa745x3ZrkGUxCN+P/Fa
6rq5tB1CHt7OajF72rAu3pPWoYyQT4JtpAkcwLY4FDf/fGXzwyvb1DMM4V7mmd69BD+pcY1deBZm
ZWwz8zAUYqd6bW3O1Us+4VWl/fQM52xI+ywF4wSmfXApJg11f6xN+YxH33nO50CvQ9qOBtLGf76/
34eb/71GbOYwLB1/bsyQ3t2eZvkj2zzbpCdw+by3GBSgZX/WG41WU3kaNMYm/M8AvB+uTEfHagig
um7q73HQdSYmsURcNfNU0KK+7umu4sCX28+IdVcxIxads6Wx/QnA6LMLv0dcu75G0Vcf9bAel+1i
1gxc5P11Lp411F4VEyBTra5023tQ/mewrcuT/G0JcgjykA0Kb2wK7nsAvIk4atRjbcFlGOsE7BP6
qqcQjc1tpX3yAX52qcuY8N8gWVi4ml7ac6m2xyJVJmszo03dapRKp0+G49nj/vhVfDPM+JFmXnac
3y81oj2lwhLrDGFUyJizHT2yMLc+G2z+RbB6//T+dh3v3ZbCSW75iSNR4tkIXplZSp18h6fNcUlo
OppqVeYDPrDYMHG+2rZ//19+Jrw8w6QfZwvHoVrw7ok6Nl0+0ZZ8JghrfErImDhXs9xiZ0vmKlds
ogSen5mEGJf56T9+9d8u++7pUsTHaRZrrdCko6eocC1hRcjrrC7et3btrASeRJRygzoRwfDZx3L5
UX9c3WL40mV/sKz33Gl0udNsoxELRf1Vxlngmtaun9XVZFJNMrR17R4irXzxim/pmyTQn7tl61nM
QfD52iLfacZwlPVnW/kfO9blVdjC9l1HmM4fOBXXMvQ6Qd2Lme/3sWXqL2dQQLN3HU6c9FEOjcLX
OEJsyeTNsmQ737YPAyCNJa+2lVPcYM53TrfUU45E1v+8Sn5RBf94YpzgFge4y7DXu/flM3wsYUbo
qFKW0PpaVE/lVIRuPW8ZqQoSKEdOvQUVgYn2uELyEiyXqgJyf59Hlmg2JqdyvbwyvrD+5zszP1pJ
JpgIbsok/Hh/JGNORhJjcQzNjOupaKS3NlOB/CJrM6i84ViZ/smxvAcW9V01o85fxczblFq78jFH
kIgkZrM82cJ7NI9zP14vS34q/tuziDdr6SSljuU7nPfvv3Hcc6dyKfSQ6gRQSASiCOR7eJY4mq4u
T0mAK7XszxYUs8l/LHPcCX2DyYBfAdjvW5hLwwvBN49Gtv4eSCwd9Oi+IicaOtQPVYn/1LiWXXwY
RLfHtONqnLgNP/qSyk9u5aOl7QrL1HUHZANT0+/uZHIipxrHJayjdqfGbpt48g533iNAhx9J8pLR
1+C6/7w0/jwTeexMK3My2RxN4v14dKHTi/NRlISUAejGkaNEDz67asHJSJc61BjQYNgGXWD/iWHD
h/uboIvrEn8I33hPxaDsDxPD8JfQXuLncVDHbn5YUoaxGCSohb8fU0WzmImtcn25A3uOPvkuPr4D
2vSuxwA70fK7jR1xqofMBFW4VyIl8PqgKqipm8kdEpQ9ynKk9K0x/vr92fXsa8+fPPyPFp8w2c50
FI2G/p5niSwtrwtKmSEl2x3l7i+U5nb0o1eqqteiUFe+p66jcsLQGc/Lqj4lGhKGsv3sTfwRprII
BPMGPnsDe9f7pWfHzWik+FyHaLm21hAfHLZUsWgnz4jvmNWjV52f/Lg40Yz77Bn8PixPDHq5Nv6o
fPOMfjFE8fuyR0XDiG3NKYeHEgVCVFSSISaMd8mSs3qm54ayWVCjENFaGUfTrfep0j5ZCR99e8zq
21jlsM9R4/r9JryibvWy4kWkaJinIlnXnnmgDc/M57yl6nqkYmuXKvzn93+hLb8/MEgFTdySbd/w
3hsB6Ax8T75GpNaUEZq7ZWvi7tAW+e6Si0xa8klgaDgfXY9PnbSQZw5b4fdfGadGbKIRIwiVfYBH
cGsXO9EfqzLaOJr3MMYbD4/Q0thN1EA5306m9B+0rLqxPsMDfRjReY4nbF48m9777LS04s6pfGMJ
lU0T1Geisrjp6LUwsIyitLvGEfNqyB4ESi5tSvb//Nx/ARj+ePAseJMDh//VLyH030Jk2l2ayit3
CQvlIZZIthbaC6/4sVSocU31Q9p0PVoGEYvlRJ/pZU7H79rwydv/aOvl0/fI9C2PbMh7h4lIPUrC
i2OrkMHc1C3Qpg4bJNhhdukJ4AErCDX1WW1Lvfgkbv8zR/cuQdT/XPrdemdAdO5mvFjDXhvXl5CW
kjxQs2HrRjd2YZ0xXzqMpTwnRnJo1fe6Hx56f97WiXVGbH1vG59WDT74Arkfk/4GGwEd9EsI87dX
knlmyZx39p8ESaWHzs92bWufmUFGCeHdd4V7xkX0ILKeKaxuv4hs19naJkIXGuECy7zNLVrde3sk
t58+DcY/2CJtT1BMERa3id/r7/eXaumILT331zXYE3sOcjREtPkSZn78MxdhLG5w591Ew6eHxIdX
xq/XtSzKTZyVv19Zol+QZVuyWNv4zgWYkPXRxtDoHswudcxujcFr8FO13Y9//ko+ihptTgReiy1o
L7135DCZcGdwx55DDS5vxixPGzOyyCiydKBWpO5Oc9Jbh/PbgfXYSTeQ43VHzV7atGP1SxL/s26m
K3re35dRu7O2yzAz7fNppvJBdOtQh+Njtiiu8Xe/PyDNn8h4hwhwAk3Ttl1WJaJlvTG++Xr2NVtE
smoFFzfmh4n2ki2GAJnrJ3vrB8sXDgyO1RDBzctR+vs9LF29ZLlNGMXcF92BYqey5HYso100Dzuw
1cyNmIcS/sY/v6OPIhjn8s3wsyFd/HFyG7mJVtUlaGySeAvseKO/dAYKUN+kkMTckjVvKVMyCqmt
/DkKFC4Ln9zBB+c3JbVL+OgTvP9xflsdWhAnhqgSoWNvqO5jE3nrNzTnJyr909GkscriQrZm7Ury
jFkld5ocPtnSzQ9vwydytgAHIUd7t6Wb1WLQ+qJ/q+gO2YxrugCUU6MdGEF3VOAt86NAWHSZB8xS
+dJZDDsyzotgFCB/+m2Qcmt0wzpJmrCOD7nuv2olg7KmqVXBPDPy3HwScnx0Gl/KvQalYoqlf8DM
HYqzZWbpLBdL3jf+dOocBur6ZkAz5L662XzWlsc0o7uoYlohRr6N5RJkdnFMratcc4NPXuTlCb07
FB3jl8yaOhVJyLszIUUSNxk+S8kox2BCgIsM+jqHvLAajUataGa8oKA9GqV1cY2AE6HKb/E8h25O
9prb576U1IG6/5cVzuqy+cA5s/44qydYR4YjJaEZOLUVM0GXccJst3jeZtaIWKBZoLQ0MfStb8tc
rRhb30m9+PnJ0/kgdqLcgF8StXQq9+9rQBkNGUbUWOZxU+waqzh5Vn0jSv/BjRBw30MGLVaLNl4x
HP6SZt592i0nP0OPP8pn5Xy2510itffvyqSwT+7gskO/P43yIYmw7eH0EaBiwOOti8V7jXvB/FGx
umw3TaX/+Ocn8NElLXLkSzGbavH7S/adJ6YMbUk42RTLhR5eqrbFpPGRoZqMA+7os1d/Afy9/5WW
7fLcPcBdfCW/b6pt7dcM0SgOIEM8xzESfeXsZB9vu5o8XbbXUaPdokGEvcnT77zPvC9+5V9/3gAt
GcdD0Es74/cbaDwPIHDLDXSlV69Apz+pZgSjwzeSabBMsp3tJrQm49Vsa9QEh+2g4kB3jVv19Z+f
/kfnC20hT79UuGhjvPs4q8owx1lpKGVyZEY+orcRIXh+u3hX/rxTuhdSVPrkTPsoSP/fpJ1Xj9xG
1KZ/EQHmcNvNjpOkmVGaG0KybOac+ev3qfHut9NsbhPWArYhQICrq1h16tQ5bzAoeOJfx8NMfPXL
6auhOkqJxcUK4f8FpA+IGP0kbSFVltY/thHS4zU2w4SWhTesiPgtZagUBqz355hjmldPc6BcjTnV
oxvBPvP/6Q37JW+6u7rp7zrLOELyPVp0SuiYkIkFuJSUT0EDyFUCa6LZd4X06fYHWFwM0zAsgyer
xhtxdsP7jllBwVEopXdQchCimNT6SVf9w5BUT2ZUP6H8sS1G6MhqfFTCaUVk83oD8EykkySahthQ
2fP8M+rlofBZj7wUEgVuNiVnDMFfvD748TOW6ZIXx5UZX+dVDIlgHnHXsdHYmM0YvLedjxGCP6CE
f6L61QJvPkGCvkPuhYfa2Sjg9CEAEFvIZKnSfaiu5r5LPwFIDU9W3mp0TGe3uk0JqPWSZKQwoR1F
5NWGb32KcBnXVJJTcGbdgRahqoIeifE16pO1R9p1XiHeJKauIupHjqPNDt7ka1ViF9QhqMYdRLJr
9c3p37pufBQvNL1Ij9M5K36XSMuliA/A49nc/hLXdQJVJquBVc+HJ9GbfftMtiYQ2jn6B2l6jCuf
rk78OXSaTV2Mu5owfHu460RAxTaIdzFVCdHgFlvxw1MMLoZSk2oPPEipjA0JMnHgkeHnQ574/xtK
n22xTs79oCoYSsXbTp+4TIpPDaok8qqS+cKbn1npVD1QHqHpOK8v5xqyx7XKUIoHX8KuPtujte8q
LQdRw+1BSUTeynUBDJZeaKTmyPkYb1FlPkq+93Z7gZfOsmOwwhQ/0Oad5xJUE1LyQmB2WZjfZ059
gsL/GkBhD56L7s3y/Z0cr9b4Fo4SyZNMlZfHHDXP2Saq0UqBjwFdrQ77fdOxkTR/p9VI/aHWMrXe
vmrCYyd9Q0MVLGe2zUbvy+1pX2cQhBKaIyYtbeLo3O0l55WuNCnqV+grDfkhImcM4u+9+q3h+rLH
1RkvHF2VW5t8jdoqCAiR0n3Yx3pdVmFWhvB1A3CDVnC2cu9FR1Wv+zugpSHp2n60UFxy7NfKtMON
lj2rmEXcnvTCt2bWvEeYMK20eesFdytT63No1ZawXND856Tr7/QEVaci2NRwTYwx/EFv7V+dWuA2
y6qnCyGDgInGDp0okqd5vpCVkFi1qOxdg3KIViAog4paBfI9q9Eebfw/mCV1Ee4IVty05qWCLocs
iTpa7452ggqAAZsEgrppuDHccCSUcnq2SrnmY7FwJ6siA1a4lzWHUuIsfExZQYkiSnu3o2fUDq/m
EG2nKEY1bJNZGxlemC8/ZyCv1PoPgiTKr1SqHMoODgo0l5vLsVK9qXO9d82QbFtN7nuv2bRtsNWD
eEXXe2kLGYRhgR3gfTbvK2bCaH1Mvd6lRA9kF14xJ0eWw1M9gVLLvV0A+boFxXZ75y5FTMAKss0+
gpxK8LycYuVAL4Yb17uO/rfXWSxivC/LElm//C2kGZBbP2E0u4nlH3C3eumRHadQ93r7VywFDRAT
ImbRmLhKQqayDn09V2EuJcEhQKSxM7SHEDKzV3XbyZF2jblWVFlcbx1Igzix4sxezluNdECQKfPu
SX19erMoRqCS+jnSYYhbNCc1FE3WZIMX9zIXvKYLqWS21mxD9Wag9TTie1dxUtfukA3zlfroqa2L
HkAsavMx4FrfuU86MoBQrU//faFNMkxyPraYOveDbTurNmM41e7odUe0NrmWxizYZ43vmndDr61k
l0sBiroipEaMP9WruDhpRt1UNtwIowx2JdJScQTTQv4SpBRlaLjcntxCrV1VTYO1Nbn6aPrPEknT
CGy5NWSO6zAe0Kw/ln8rk/mTGm47DvsxTpAk/dyb6spNf7V7HXFeqdDxSpfNdyjgxyuohVpgoWpJ
U1tREGaB7xj1vBWbO9MXEKB+R9/rv870fUgbZSDWVufBeLl7jd4PW60cwW1IsDLQLoQkNNw5efKI
oqhb2Oa9V06VC6k4BXK3BpV5dyi8eDIzPNHQ0N4be9w9l8PLZSgHZk95QJIRPlGjH+Wj42CpVXIZ
bwsz/Wcc6l9IgiLTdohTCf1LCP+lAokHkLczGndhMnxTuzXB+ffHytXvIvVAjBzVWTBLl7+rxlmx
J46A4VGd30EivUjtAUmHoxF4mM9KWP4NajO6SliYG8dGEzHaZmr0lFmmvfkWJAcn+ZqAsbb74LPq
yH9ZMp6spYL2tqUdQ1p4nsxNNznQgGsY+FqEjqRnnTOYrNyXa/2bq8PDIjuyzEemDqNcGRa1fqT3
SQNooY56uNM+5Cx6t2m3H+TENYp+JUtf/Kii/CESSFH+mu2pRof6IMuV7EaN/lBW/R6aVR68iG65
aJJmSn3SuuExS16TMIKcAwUX6EBVJ9tk8F9RZv+amP9bif//meFc10/FIoAyJbuhnSnPfXj9EHJJ
O7AIsfxaIlLi7NUovefX30GeRhz90PiwmHLtbHraQ9bvhhINMjCWa3XTqzRT/A6NBj6PcyCN88CN
LiViEh7N8yJU7pFV2RR1+uB59S+C6Q6SnjuZ3Z1jhD/q1v7S1SBt+FhluhK+3/1v5xscDINsUyYA
zTE/91rTIjRsCCynltzZSCGXOdQ6xHJllANVxf/SotEbOtW58Ysd0P/Phcm9TSHeG7tdM/SPmN08
wCpHUdB57nj1D7KJBPT48DOavC+VQRuls1cym3dn3dmPFtgH7liW7xp9YgxpUUgha0cd4Q5u8oDK
pPEl0MNvVV1Tao3RD7YQi+to0m5NOuODZRSbPGtPATl9IwELGOx7cPVvBn9Z5e2vpB2A20vWrpq8
ZAM9ED0SLk+q6itxVgSM2U+nLkFlgkMBtHNeGPC1orB1fJRcdJORT7d/WMpOUooHHLk2WhP/yDP1
VPT51hnSbRjKCDCtYneuf4IlA98V0AHKEzwwLmPaWKL2bmGKSn1O+qI2XNjpsPHaCpGo/hcy7ps2
vu+1+yEL72h9xE2wVqAVA1yuAXkZZQLCKW5yV90ns1NhWmt0CMNRf7FB203ZveH1j3H/zYYIAoXS
lQZXj8zftxf/+lplXA4/CZoiNvs8HiFMoMsdEw/Ys3VDJzKQ7mPzV4NCtKh+a+MqBHVxqoCyKMHC
7LhqczV9XHaZHtHgC9S/GnW4t0v5s+5lnxCe+FHICBH2T72hH0dTWfO3uo72lsqYpkHFX6V+McvD
9cHIuhCxcrfk/YZe3a5pp4MSGeeiazYhsLTbi3vdU+R+FNNkd3PHQEa83FYeiiQw1Om4qL73G8ei
F12ut3kZl+iSAxKD/dO26ikK4s9az6XdNL95e/9c+RGL600qTGCw2FnzvV2ixNrbqTO6xVDCtrd2
pZfcj43zbDx4CDTXcXPK74wifr49rtg58x3NnQoWBwsSB/Ds5dxHmGQ4mUFwbiuCNl3MRrXQF/gJ
8mB/e6TrlFSkISBxDPG0YjyxyT+UJ8bBg9Mu2ta9B3bVqoGbWE7xK9OfcqEzmeB3ILl2Hvzg6/+4
PfbCjpJNh0SfHJGdNS/s+17cYD3CufWNxB2RpPAbshjlHxkInFKaK6m+s7SmDskDICcu6vk7UjJU
R9IdbhQdMJVgP5RUyNO6vXMG7150DoGIPbRrfemlGEF4pIXAFr5+OGoZxpzKRIyIvJxWr/JXJmG+
iBedaXwtPMWti33U198RqTyag+T6g7dDLfmgDR353GdVqZ/gsCAaKzub/774Do95OlsaDdd50SKW
oKuiLQ1cgX5G3zdPfa8ek/LRIF1v27Uq2NLiA+LgbjWpVZCUX+6yoNPGcMho26E4eQJoxKvgocDu
LXekI9ioTSwHpxKYze05LsUQesg8QFSBmKeDcDnswG6WZYkdZurReQqbE0oF7jAO0SY0BNfE/jZE
3hHhAipTU/lJbmLaB+HKYV46YgBmyM7IicRJm00+pSWIFIxMB6MKXozU/7vy3xRYfekY7S1tL2cB
9Dt8uBtT/WtlARbWnaIjDkAWjQMAjrMgOkbUhZBjYtOH8RYFzr02YA4C6aq2HoUIc2IOv+LE+yag
9dgWvuVl8/cgN67ZQPaUpnu0nE4+slXm8EmwgVZ+3VVnVWAOqCWBllAcjbfp5efJgTlNGQYALniz
I94+fRf/3XGhQuhtngarOKehtFFNJJaMbARMAwn49i9YiECARTTe5PT2gEDObnCAzDJql634MuNj
atm/+5h2/rTnWt8FWvBye7SFqE6iQF0FlKkMQH+2G0ukfHSNCIverPnFMBrk7IdHKVLe1EhZq5qJ
Dzu7QehWUTsS4RWiwmysADx1XyuM1SifCi24F7hOJJXPBdJNORLkxCRXSyzMCb6A8rTjtaRsaeNB
v3OI63ANwapdftqoCPMUK1561qV+DKiqD5UOl5tdNpZuXA+PTb7XaGvcXuGFUVUQ9FQKKV6BZ52d
tMG28ass4I8Naf1kYE9ivGiSv3dwoR/UH14bI8S85hq/dLzfqXU0UfjnehP5NTDGsh3cIBIyRd69
H0ivUtc/VOm5UU6e8mwmQCszrEH+YLawBah0E78de1YhNLO+66qAXpI2jJjbfB+K85Qp7uDrxyLD
SwDSxJ+loFS7YePA4yDdnycMnt5qk6TxZf0EsdwJV57gtWuxTNGrEyx27xviFFu4DKfbk124SFXq
SIDM2NBcIrOj2isVmmRZTijvo3OgaWeNYnoxoaw0tRsHiSlJN1bWd/nLUnGwBZeGAsesdaOYaRpW
g7ByUaOzJ/sHxnsNM22rAT2sGoh7kb7Xwt+xFnz+g9l+GHk220GTU6kwiYwRD9Bo+mbToctRdU6M
wzBileatgUwWIiHVXnYRHFE6vPN4MfhW6pk9LW6j66mitGdcDfbGVO0jk5tCW8mrFyIhNX1spNDj
5Bkzr/Lisq6EsiUQLUjF5gOIPTCdg/TJQ2To9kK+b8dZIKQMKMz9bJsPOe8JhQMSCipsIreRw4Mc
IHsI123a6VF0GKoQneFqPHuKKuhzw71hIaouqefSMGCAVt1RaQvMgtG9L3J7h+6p7ebTf26SkZSC
GATtxtuK99UsVHeGgnTPyGJEqnYmIT6APj94lEvgBu/hiv7Bc1kVSCLacqCIrXmQ7KIpTBIBJ/Ij
fx8amBbL2Rv+QW+o+yC5VofBvp6+TgOPqtvfYukI023mMuAppQKUvbwTVDstseVDrTi1jPcy9EDY
QI3HtcxyF0qYC8Gzuj3k0oVgsL7CDpLyiDO7ELrJ1nvPgXmqdVhUjUBiioOV0Ycd34YBX5dyOgox
hNuDLs3ThHYOVRNXVHb45Tx9RK1HA9CKK0TLFRttH714SjTZzVRva7fDo8UHvj3kYqgSQCWqQKZ+
XcKqyqby8AVkm8egomPoiNRZpJZizPBN8evNEEG1syo2sr0y9NISA84C9wseiYfO7KtOWRv5+uSg
1jPFB7MBp2qI9pi+CfRp00XfpzLYeMZKR2MpgNBDgS+HrADFxtkSD0XdWVHIoF0RnkXhl3RH2Ca4
f9BiZfvwdIB6+k5anNc9hqmN2gT7G7fPwTaDqMoMjNSotai1txL1F5eSgXjxQ5EEcXi5cZIKI91h
5IAIqIAMb7Ro+zvxNBzlZsvi8/X876MmPa9sHpX/7zxG8gr8n3HF33+oAfgFdm+JxCtBi+6T/Idk
Nhvk1jda9DTqHBsq+kl2N0L3TZ8E//D26IunRaN6jlgenND5G62JNDlCbmh0yy69d6J+h+olDif5
fdA+q0gwt3Rab4+4fFgAfwim2QIsoetib+pabtduhNWJ0PRBin00KaqnpPdPuICeYOijRp69acUf
pYsUr8ELiHcAUelysae4ViWrq6ga9nCoUf8KzEORTYf4lNrJti36TfQA0XTlrXVNoxDbmG4NwGF4
TleFYk1KujbIQJAhiIgoDa/RcbKmnYdellY+SB7yU2qr4kGk/mXQrfCD9jQkuDvy57HNqk2NT2TX
Jw/9ELh2j9ULjxeMYHGm2GiKt0cIfOVttrQvIAdRWGVbwHmZrVNQliMGmtQbLWs6FL58QMvGbVHh
morik4FanbpGxFwcka6hwFVbNGrnxwA0O2J46uAijrtXJm+XwaZvyASM7k1n8Cxcoy0sZV1UzB0+
DM12LozLvVBrQ+0FZi2UztKjXsmPSp261mi9BqFy9FY3weIEEWSRQX2BIpz3iGxdm/pe76mFh8a5
xafVqbL7LimfjIORxTvfLFfyvMX5ccIYi9YY/J3L+VXN5Fgh+s5u5TxUnrNV03YrxBmERPi0BpJc
ip4klOibCNWbK4g+1eQIKhAbJgjgLyrNqSKORebPulaB4jzJKdJZytrFuzSo2Jyi0U0DaX47eF6T
RH5b8QUNaOmq/xzg2yTH8kbx5F2eOZu0Uj9L0JBuh7DFYSnf8RVpexDELhcWM9exrgOGTcdwF5bx
ZwnIS9CPB8GSz+LkDWKJmXoroXqpnkZb2SGU0GuhyTe7drGR9I1YYdiwVbdFvYv8X8n0ggjv3oGl
DnmRrkeXWBsPsc1m2Nye89LudUiodJ3iCe/72ZyzMoujTOYiLv7CYmnf6/4hRKAbDTI0wzE1GdZY
+UuL7AAKoVVPa/eq31ykuLM1Os4mAnRbIXVfREeKOw+lrJ1T6csQYxNs/FF6Tm1I5lXEvjLn2SPw
DXjQPrBMZURHTYXiAso4zaGABok7ye0pSpI3xf47nZL/3kMmU/4wtDjOH/KAOK0baexY4Qk+EGag
GFm743gIiLSJFfO1zZ2OTg55kOafYslHXC5aSYGuAUgiWydZBzUI++dKMMo2OlX2A43pyxPDaGfD
S9Fk31pvsWBYkNlWX5rJF4KJK2+FxbSAirigHwmpqnlSOepVA00MZCgy3nGOh14zfK1aGcOA8gQg
A7/qcOvkuPEQPr/d3tvXHA8xbTD1dBNxb75GBhUKiQHSkXx17yUbs0+CXSRSP1/2vijFN/q5T1Gw
9bTfwxRuOZ6/x7CGj1Ct7IGFQ0akFtir9xraPDsZa+HL06BAqRq0BWo6JWl2n/nesXQSHBAouZRr
GKyFXJ4hSYlEswvqpPhJH3YdqoRlCXaFBJt8Y4g9+N75Jkdftz6uLLK4bmZ5LtVIKCSiBSRfCS0k
PgZe+JlwwWN4XmONIkPTxGYX4U3AK1JxUIfSNRE3SNpoZV2vYYzkXbIJTkQ0gijaza760JEgZxUK
s0QMvkyNM9CzzdCc+0L+exjsV2f8nYf+KbHxZUurz01X7D371+0FWFxpiiACFSU0Tmbn2zEjZaLK
BfhaCb571ncneci7+FGXtH9uD7S4i0TTFF0Nnbtxdk80qa1IWMRyknSvw8iAFe/wdFbG2K2biBKL
hU+BCYDw9rDzgC1gECK94b8Caz2/FZNKUW1vVDvkQuSDqG54JriXpNvpOA3j0XsYEW6SSbFuD3t1
Lf47rkVX3kLW6UqkKJUNXAAjGbWIBg1bwZcPg61fhkJl2DVwGBzLV+lQA+sPIUkHtbG2ucTm+bix
xQ+wKa1wKyMi48yzkEru4UV2WoeZHHDu/DH3EWqSsD1ELcqIXs1Thsoo5p27Ce3aUcH5KPlsgiK4
vQ7zr/7+K/gFoDfZYFeltiqUVckOEc0oMXCUQAknXBGVjH5n3Z+U0tiXVF5uD3kVs9/HhBhjmzyl
eFGJlfkQPHotqp28sjs3isOzwKyOxlaJ/Tu1RtdcRt/3i5ph0NP/V6b1v+M6lLE4RjJcjstxp7Gi
a6iy4gNCFtoU7KaGF6OmYDDoPQoxPxsRKt5Kh9vznZ/g92FhXrHJTYpo7+JPH6frYcBqgdh01co4
CznDNqufmvpX0KoroKjFTU0hAmYnI12XWFQkXLUShXp3UFMXm/JN1BbI9DuvgnKK+VTey3dpjGqT
Xj1pfX0fl6u123m8FrN9J/4r7G0iyWyRpSauKm3sezf77cf9UQxcqWRdivyqIm1fIFic6w9a8PX2
Il/F6vdxKVECctHI6Y1Z+GKb6mFWgQr2Y38TxemmT0o6Z8m93PyYIudAu2ArI+Bo0NA2q25HqXTL
+2DlVC9FM16G//MrZtE6RtI3iNQaC3NI9e9sBmzB87g/5Tm25WAkhGifgM6tzH5x1SlPkAqSa18F
7xjOd6ENVY8GOZ0PgKhCNwyzd3A3zT5P4zt6XBgyDAc5yVY23cKUNTqWVPboQlzXRuRCQhnZALRp
yHh1NyhjhtuNnGlHx3w1omBD4rJSCxKLOIucjChwXEC4ALHNkg+E02MywqB38QRyAaPgKMybStpN
+IhY4Vq4WhwNhSFTYUjdmT/AcVzUJK+g6yBEEQcUkgPd35nZfSl/LZw18uriYoIGRc+MwAgB5zJE
YaNXBL5PaGzV9iSeMGWDfrgVbkEFIP+J3KlXfreT/6rGyOEhnSNxt4mOMgWny2GV3KaHV0rcAiB0
Y8U41bnCh2tXTsdS5AdQIQrPYGUQS5o15yJJaaxJNjs84/29oGWAozgoVXyOIx6mBlAto9lWksSU
pZVbZ3FlkWnSaeIv8Iy8MZryInb+Df5e+yYEopI8vYezljLZ2IZHEK4Jai7crnQwuOUR9qB+N++7
+qMNgB0ba9eyJxde8rkJX7G2PMFrEthZPIvWVljcnVdnQ1RSGBTyuTYrR6dks7lXxb3baB0u5zke
JtqxDEnNh/tGP2AzcRCiniE3vRW3JFiIUGIyWVorHavFmX/4HbNrYLCDMKYW+C9rIsu+a8PXQPEx
+/k6ZHiIrbZ9taV5v7cVDKQeruqAEeLbhWJySo1ouBN1wA7ggIByx1tJMT7lWMs0QXrAscYVslRe
lXyJTXVt9cWs5qtPFKQVALz+GjnWFfhHwBXp3CYKDxl2Q55tbIPM3Km55E64T3uRtMOMRwgXlxCR
2j/IpsGTwz8C2CvbPAcvDzIpLbyZjnTOgiXiS7gLKzy+662sfAuRjE3I4TN7LXosHS0BpQeOIwpq
8+hhF75eZlPbuZqCEC4PwoAXg30YNUZPAQ8/xP20klNdtYhFxEIgG4yUgTolmeTlRLE9q+Wo49ah
PflpzHmLVccyUvE76Tde9zpUL5Tz8dLcWYl1QgNwI5t4QYCCDSwbk6MHG7g6JKWVXX9VCXn/WTBU
yaaBwYIfu/xZdpqCiwyNDhsniAX2qVSf2uhO77pNUUBd5UUjvwlGo9BEup0CLB047f+OPOdDy3mk
JGZIciu6poLkXvp/e+EvM3vrFPZ8tfp+WUg5+AC0vh169MbVLRxkSojsy8D7JcQyob8TumNtz/MJ
I/gmePbGb2i9bFrMAm9PdOk+ptaEGQbKVoItdLnEeoIbb5V2nRu0ILiR1BIgj5CUqvKaZyX29n8w
nKmj0MSJFu+ky+G8NhrUfmg6CorGVpPabY7smqN+NnCcLnDD/YPRoPwa4DvJo+fY5divUrVFytNN
Iww4GvTIDPWM/hRoXpIPxXm+PdzSyRV7FQyt+M88XFhjmatjyqbJOrrPEG9FL2NsfkAY2EjwJnwD
dcFirf6+eEoA/4swRZAkblyuadTWlWT0SgfWa+9rrx7CJ8FvJzB45ko7biUU9g6yfhhqZ2XvLCYg
Bv07yDbQqq/6DcLRAgU6zmcvU3dX9GPkoQdHtWGKvHvtbcDHW2/0bWn3K9to4XiSllMvA9SJ6LU8
y3zIb3Qtq1EC9NVsI2y1JIRha7kE4KBsmlo/CwbA7Y+7cFD4phTBeRIIiW1xZX54d9plE9pqCc3W
wCuzhTmkVtEuaO5jyXQ9fe3uW9hKoJK5ecGXAVqdB+TM14e6yXCxziSacAHAcJFeYPsrdLK0A82y
baskK1NcHBRdGx5c6KqQpF9O0WrjdHRAe7kPltXs1JBiCcpGPk/5Ckf1SCr3v2+v6dIGoiX23sug
IUcl4XLEduwoHMRj5yrWqTN/CQyuYD5pAc4u2mskv7ZWfyj0zZ8MC9iLNgrA/6tg6/l6pw0+J0bu
iEB0wQWoweuTe+yapOROiBxHyONZ5n+u7XOjofdIA0mx4Qpd6Zs6kd1ImC8yYXVyhW52hZttj9tP
D04lurcdDIh+NF2J6f0a+n8pTvDuELL33PLyVexFOdqeMpnPK5RrRDLbxQbPkm+OlO5g2MNNG3hp
vkagCFEnXTmxS8eHQgrlUAvnbwhbl19aarRBrfSYUFxhk6JlZ27YO8SUOxWITLwm0rO4sai+2vAc
BFNyfq3Zse9EQ1DwPoFRXPgONrVAqGFEKdNTFP+GaaGE42HqV/nNYh6znFV07C1x4xjssNnbzxi7
3ofjCxs/l3aOj9vGJJw0wjPQhg09e6HnLYQARZCyUHH7g50NBhccFOAr5j+7C6hZDKZUVexsDXdg
brywB/FFAm8E38CYILlnoBjp7yBLrpQRlkpG+sehRcz+ECDVzGTBgaS6QihUhCuz/dG3+caokVVu
yvMgn0ifIiy0ph6/O8Q34OytTF9kK1erjwYjdxJxBVra5W8YeHTX6Mt07lQZG9ywd7mUHbpwryOi
rYchuB43SM8CYWJG5tks7S9t7p0se61RuxRJhZA2qh+U4qlUXv4OBT5WV+h56yZR9zm3ur3Nu3EY
j7YzbYV8c1hiOiEVa9NfSCLBuVMJgF5P1W7+QB40LU4yp2mRAlTP8jaUcakb/snrzMVAa4sWCZlB
c5ritTC+8FBjq1P8N4RwAaWPy+kCbYrBqbWtG7XGsdFgMkAgLc0X3zfxg9w07Pmfqdlshzo5pvJa
RXjpsF8MP9t5WpNjemZiqzPGWKwVgKPhdThA8ORq7/RPY8t+bOtNCWrtv+83RhadJFEfhgp+OfG4
cKyip7TuhgAPigyyJxelsBAtd0IULYzRaZWkPaC1XVi89i+p9Fma1ljhYjPNNj1sCl5tZCc0fd75
2R8OXhJ24VRFXusO0U/b/idIzG2aUpBYjS5iHa8GwoKMphYvctCzl7O1w16OHWloXYnPLMThPS88
1wg0qfj+ikNlcMxWVnhpaymwl1SwywuK6FJWyWQkUedi4LwzBk410jIwwI/daL/23zGmrPB51Tc9
nqnkby8rwy+cKCRXNN7hvFmcK2MeO0bbN0k4yLHU79B790fnOc9rGM4l4lToQ9sVf5C0cdubq4Mv
RBEALmQLEBx4ls/fExXCakncMXjZBd+Dutu3UvRjCLPPVuk8CxGLJs523eRtZCn75DnNXZo690pl
bfxJoVxt4GnR3AWOXm219hnRvrVwc32nU4ODZAIZQbzorvZD6et9V3m1a/IZbH1roVca13gT4pfQ
BnjB68ZL12RvngfZxbRfsDLi7/7CZPex8aWvIvzSYll5lFxvUtJmIbZEiwhu3/wKkKF6p4Om1m6V
/2gJAn3Q71EkcrQfTRWdozReiwGLA4IdBaciipJzikQ/skcdZaiF/EGo/LBeutrYCGSjkX3u1K2Q
qCP5cKcNWPsNPWAUsERDuNtE4bH1gVJwP67sWv3qoIqnw//9SfPrh3Z26PU9zpe1DkvXxAuz5e2L
/ECJ5S3+Vmldnnj6P/sYTZjfowBFEEANiZkeV37J9fkBNCyK4dwBtOyuAIXxpBRmo1SIYRibCPnq
umi3EWqVNg7YeYikT16cai/crfcnF/JdMbYGxlU8Zvj3Mlw12WRKTaNWbpI9GfKntrtHkUCx91Wo
kBsgrhbcZ+HfkrNGE78+tihQU8sh8YSmflXA80F/68nU4F6Nx6qFHGmVUx0jIYm6pxIIMXIY26L/
vLLS19uQUWnXcR3RdrjyVgMDZiq1nlauHf7rrdakIF2BhffaPtaOBqbAFi6VYhf8H9JBj6CD5tRb
uyOclxAR/GCnNWvX00IblfKAoLED3AJ1OYdA6rIEX83DHFIi+SxTislBv2lkfTN0/lk8fEzCuhjX
yuPje5fG+rGyONcHggcMaCpo1oSpq7782EjGqIYOrFtgXWEDz+IcIVOSv4mfkiJ70SkxkjOG8MZ8
z5MEtEvKVnXSxAv68gY1gLliP0dgIjk3ZomSE1dNX5da5UYybdX6tUp+InhNgxWvWSEK7m8aQtZL
FO905we75/YyXMdrRiciCqkIAsQc2aTKbeIVsV25gQmwjMImaqJD9Sjcq0KgErcHu8Jzge0GHgn9
kZuL7vX78fyYlsgxPsVhWLP1q3c+Rq7TiQK9ZvvjQXx+RzlLD5VPWaNCTTs5KlZyj476WjC8To8M
yIkCpEBRjh7nLAzYxqjn+Qj/8C2Ip08SPNscSYXKAtiMYqdwGhIoAgd+lEhhLDScO0/adQnNrNb9
Z2VRRGFqtgH4FdSPBGIVt5vZBrAzI4292C9djYo2UORN/agAE02Tr7b/t1XEmxyz1oTXYnHyW0T0
2426iVZNP66TKpbkw68QseTDp+k7ift35P1Rt/djEoPQfevGZ3bmC1eknH2ubKCekuFKeuSmXb2y
DRfio6C+AeDAbgVFCnFYP4w+Zp4ydYpVQLGutqLkowc4c9FGS0Njq6LpTMK399Qvt5d+cVSdJp6J
7BQVNbEmH0ZNRz/K8sYo3CA8JANKO3x8IQImHH0qCI4SkrWVudLNX3gUU26hsMWAoo81hyXZRSeB
TyD22db38uj/CmM3DM5ON27CqkB47PdYHOPp2aDGhQrbykIvHUHQYJQiuI9gIs+fJ9w/hi9pBbev
DQKMdwn22/qbuALEe3Cs6WQU2Jwkbz2N+NFE7lUomfNou730i6vAXgf0RxS+vgF6QONYfCfVO5BG
NPGabptxC8M72Qr1YAESExekaOShI+8WaGRiQXy4/TPeq4nzwwe/hkaSzo10JRAVOUlmOkNYubmi
Y+F1LgCwAGTOPhXRkwW73vSOVv9XHksbcJqo0X6N43qbjo/Nmylte83alOFrkQwAX6yVL7VweZNK
C38PUL8Eqdk7csCzWbKhULsOjYl6elMPk63Q5sSZ+K1CAe32QlzJiBGaRYIoCIHkKVxFl2eBFrrU
F0peun1XPsXORHtCBlqcVNYvddT/miYDM8d/72iRI6TcRLWa8dwYdlJs3ac51uCJlw+bXln7aQsJ
4zu5mTXkacGr4vKnZXZTyOmglm6lTYe+x02SMyoK31JIwTT3N3oDCafb9OYal/xKx0ysCnkb2mHA
Y4UJ3eXQSlta06BOJZX9ZjO9RjkEvoKbgCrtiJybeHgOupCVi7YOFQ2xWaMafb3AP2XF88onWlgH
UaYVeQJgB96/lz9mcEaQlqVZuKM/7PrkZaqHTaKoZ1sfH1uf2h7oo7DM7k1jjTB6xZNiHUTHAX1m
oZpwRTuq8hFLqIb4rFqJCx8ZRchzghNSgAEGUANhmipjTIvFiCvAOxS6t1YOrmZ41sx4Z5JkWmhV
t78k33TTpLuryn5D9WgtqCzc60QUwYsipRS66JcrRHpbqxDlCteB7EKPa6PV/SbwQQTYn5pW2o06
zjdS7srhY2dWp3GEMB9SCMUjNKJjhKfmWgV0Icu8+EXiCvpwxZjhgC74aHPFwOh1qP1gWWIn58x5
M3n9CBqVCHhirTjWo/lWk3wq+Z/sY0hA4AXBc/Hsnu/jSo5SzQu53Zvq+1R8lho37t6EBl5NJBm6
Zit2svhqAopbSgnWOORBAWUMZb+yi5e+EVUpJE7Yx0CVZkdK7r00juSgdBs95tZ1vlQkvVGSPebt
Ex40JxmDefFLxs7YtuGbwNHYXsbLLH/nXPqr9XFxbGZXAJRZ7mICLdnp3EhiNMI+mPKYM45AcBNu
UxsWS6J69EEOCMMh+42crvlPZzrhpsCZZuWVthDnKZHzOiP08gyZawy0pN9Kn3CqhYJwp+u0hI1N
CdUDqdudHmtusMqTWrp8uViQp6MsrEOAFG+SD7uy1k1TmjSteHc8dqyfll9vBWS3xyiqqMytXSRo
LNz3Qb63lfLEam6raoWsvAAwgYNOCQCkMKbrV7G1S6cKDVIndwvZpAFxCNrILTfjRCgFflebrxUM
Gw2IXGySluntTgCIhcaDF2E6Gf4u0vakeM3abbNwYvlZgnGCq8m11m5NbxPiqc+JzZpTY32h2ngu
exOfE25Dh+oeVYqmCN2h/dLp6jvtiX7OZj3oLn0lgbthUwoEwRVjvkIpZpDiqnAxQd1qTbOVrPRQ
H8YqPuZ6syva5wKoTd53u6jTzyG99jUP8qV3Oj+B9iSbBY8zbbZR1CkfSPaTwtXVblNl6VFkahMm
tUOJOBQcMzOUeJdK+7BqH4XdcgGR4XbAWIgXlDlhYZKni36C+PsPe9XJKXcWWVi4ci6QKO27L/0g
1Th1r2HcFo7ixVCzREPLO8uzEoZy2m+V7z8IwI2QP3Z6f5f5BMTp23+dGx4OdD45BrisUhO7nFus
ttYIdTN3RRlM0EBVRdqjIo653sppu15FMZKI/1CHBdDmcqSw0+W0s4z83aYCcKbo/8H23krR2gFa
HOlddZ3HHJST+ZaRijjO/xdn57UbNxK26SsiwBxO2eykLNmSwwlhj8bMOfPq9yktsL+bzRV3FgYM
+MTVrPiFN7Rd4eVcIqGq3kwzuH+q8/qwVbxY6fLwVaKCRH8L0aylSWeql3ra5FPhDWhrEo81Y3C0
jfSmBI7m82iIhi69fLewJPfzldscerEtzTFCcqYbCq9p6g8G71xQfK/Bx8m/jFF3Gy11C8XZBVwZ
G0OLbXj5YPHVMFqELxnuW8ZihqvSiJW+Kgscx6vm0E6Uq6zKzUbgzLdW7OwV+2Foj0ndPxiYoQtc
kx1lpyyj2oiT5MbztXJF0M8UsG3eMCDqSycHWQLfNGDQ6gHWaEd0pdvsToqOHarkIqPUS8lLDWRV
BLyqwrh6sx0kijXL6aCYLJBq0Ak4TpdbOynS1vY7n0M0fnEoXlcTJ5YXJE6+6lEKFJbmEPTEkttq
6LbUW9Z2O/5X4ikV23AJyjFCvSgzNKm9OuEE64TE5KlUE12ZA7ax7mJdlx8Kap3ASYDlaecvPjQJ
nUEFjYmeNekyu15qbgSfqcH4m6qMCCR9FJ9rhdvK3ilkRGO8ASa4+lxVAw9IHiYYMKSni2tk4gmA
VAUUJ+mDfcgki8IBLXyFBODzr72qiomREADAHgOWvLYs0Zmp1RVabOZeY8hHpc2e9ABvH3ULonBV
AmIYoZYCKkRBZ2hZDpFHmnVjxjDjSK8yzM+Rae9SlKt62bkToJgK7TAt3sI8XieWYlzqQKh84ip+
9bYPTVCGVWPlXibpN+a+KBs6xN0uMqV9SOgtUXZXcfSp0niHDNPNEHa3RPD7UO1w4t7qll+9e+LH
wJpHjhP8Jfo8lxtLCqGRmZKUe3nw5MASy7msgxwVcTfLnv8fQqy1tf17vMWzFzVOZEkE9YS4Lyhg
ujbHE8SEV/nTUU74ao6q1bSuk+0/8lrRGAujvZPso63X6jrI4tspf4OOgD/ALli8+ZVWFAiuco8b
se4KM5Y8Z3StjZ+VCfc0nGRP1pSe5hRqSNkrT1Mf3uKuGO16BDo/3/Jrh8vgTqcQy75nZ1wuQx3X
OeUoXs6YjLXJo72wsQ05632xxWLYGGpZ9gf7Mumo6BZsbVw6mnjX0YASte54Mx64couzxQyD1uaT
qG9fCVFXOeJOcVMX1A7Qh8swg2FjtXn+S54QRNDzL1FSvXCxYGWrvaVWa+/878k0fc9A98+htLPM
cKP+f/WAil+EKyuVAoFOshcvRqj4jjHnPFmyZOwENKnr4h9TZ73PBdbqWDx9vq7re4yuh6h0Cp2R
xXhd2ORx18eFV5WtW3fhvmxRSMahDU2DfcXDMRRUudl7jvMl74J9b6IvtAUfvX6o+WoEuKjegPQj
3Fw8HxEEHNM3CRsk6adgWvn1oRlnV9ziNkJDJmpKfpa7gXFnjMgrKF82ZuGqfIWMG81XqElo/l57
mDZJVBjYVBZgkLtziRLJ2Fi+OxcxIDz/QfcfO5pgta95QTi/fT72dZkXXCUSNmhVMTjtUHEe/koi
VNooUtH7mdfU/+AaQ+mSyB60xBQMB1XqDzF3riN3hxSSkmBIUYwBer8XVMa8784ihhIIPapfp776
mQUmade/n//G6970x29E8w74tNiYix5IQoF6zDEE8ESJU0iJyw5MQ/AkUkMlXtJ3wswVPrWrGwmW
N1tXwtr+QMsc0T0BfxXn43KO0rmo7KZljsboFWsoVxQ5hfVbPHeHBHaDivge6uPHwIdVZj9LdXb4
fAbEMbiIb5gAmkBEkWQq3BiLuLYF9ZuUhsUP0KodPclnHetEDfumz4dZ/dC/x1lMtDpFgdyKcagx
lPOAUhOkmoH2wuBTNEx2jYNHduQ6abT7KDcoW+/t6lKL0gctUBNf6iUJUQPxEIalTp+F9l61L9J9
px1adP5am3COYnKYvTud7G6T4lcufjpdUKQhkjLNSxRi1Rp6b+CpR16rHOQhPKWJ4bXEIXmdbNQ+
V6IK+uvoKwsFTboKizOH+vRkciVxr0fyoyjZB1ROyNA47jz3lDOifGPE6yYGO8immiSgb2gAqYuV
nf15ssIKKx21KnY6+uJC0sLqEaZBWzEG+qpSWhV9Zl3Bszjw9wKFKyDloJ6LEeoy8NB2C1q+EmJe
/KjF7T/rYUECxHbzqSI1Y7drpq8hR3rMeHh4ciUqz/h3bmzyldv2YtTF7GtJmRmzmIpCzl3DBnBE
Oj5/U7LviT+5cGDdeC5du93QGr7Oi8USEEmi0UPF6Ardk+SJgi0wkgOV/DNXjJNJCiroAvqAKSyN
CV9/621ewE0jnNU7Hr4LkosU/0F0LObZrPXODCRGnumhB0xwjkU2hgg+sbSjwCrmEm+HdmdNqPXI
JBO1smvjswml6iNtggfch/rJAPpQgkgS0FjRuPh8Xa680ImGOPn/8ysX66LqbZzomiRMD3/R1Svk
kzqqVAnQU4vAQdBE8g3Va8/qVLhZItPzfNsFY4jMkL/3LUmAV0fpT5Hdij0reMpzvBEdrQVs/EQd
tQpqxPSIxcH+67EsJ2iPnRHlXils3JjMGbSsnaj3JiagIp2OQKp0aeoJoJDwehEIpmnkZGmcPBpE
eSRt5J3/l2kT0pbUGOgXL6Yt0zOc7ewk9+xXDLaPuknbAujlQEQJkkr8QHG0Za0/YOYl+5WXwv+b
ZZ5rMzxSWHSDKfOCytzVxkNlJD9am2LlIPt7td04eeKXXL5iFuZP7H4Mf0RZYHEHyaVWWYmpRYQa
d5SXPV0vDrr2rjtb1Jzr+5WBELmG7qQIpfbFMlVSPo64wEaelfJS1J0n47gXxuhi1jQN5t3gWxub
d2VnCGl62keUWvi6JfnSiE27o1OCiY+Z3Ucckkg1vT6sjkE1Ra5v+W9xqT/YUfclqfNnh3JImw8n
uQp30tcpV/D92aLzrVz5ovCHxQ1FEVRmliQSNW/CMUwyfpJFM2+S90kZHqe5fLN7/TkdpZMpJ6c0
RK4JoR1FdRul/uWHwZdAlf8JVNefKNHZW7H2ytJQTkCdg2cPnNGyU1shuVMM2hDB143cELvATs52
yvjSVq1nZHtd2hpwdWUExpUkluUBe355ZrveGru4jyOPywXG3+xmNg6b1P2w/DJj0ESxT4kjPPbg
nFrL2OuiPGoa/TsIcgofgXZQgntr6LdireuYDuVBAwV4IUpAGri4lDtSCUk1pBDZjPJGbvRvsSL/
01ff2iDfF3H7Naqqg5wVNzifBtPwr2olPxyUkTA9+Aep4M/v3rVJEuaNwsRRICqWqHiQQA2Kn6ST
8szODOuHTGqObOjWzTA4DsudXtq8i0myM5Vvr1VcnGc1lt0mptsQ2vmRxHELGLpysUF9QlybAgxS
l9SCFgtHh2VAPxj50KI/pzIas0K9r1K/1QlCLm0ScLazGtBoq7rhdKf383fdwY6mUPK9FHfnofYf
G/3caPabSTpdy4CpJY28GvYDNc9EBe28BcBf2d7gu0nphVczwIDFova9PMp9YPObS+2uw+O+r+bX
SfFvBhVAeqT9U03WjZJpfxw9fE6r9KQ9I91529Y5zfjpvW3qdFdMQwjTzThurPHKhuO3AXCCyEcy
8xEl/PV4RV3bZgniCF7vK3dFpN6/VLL6kATjKySVb5oD9Qk1KLzWPHXEeyGOfmT6eZCrf5FO3iqN
X1Wmqe8JSSIEdWmdgW67XNsUGcxIapCNm1PnNWrCFxQ63wxdSD89WrV2J8cpIvqI+cn+i4BabUyF
+O8XL9HHvgJTB8T1KgBXjdSR8zLGCUHOPESJkESiw6xie0HzMIn+WCjnRCGvphIfpiog70nuarv9
3RnhFmv/OhplJqgiWgZ5BwnIouJHcRUGSRsgW4tqAjrOd73dnhszfInn/EnWKQE44YMdUnnLJ+lt
Yx7Ef341Dw49IoFxJYBY5JUBUCqZDgXqfchDWVjEC8Rpo+IOkXQHIrEQM46p/hoZx1zTNhZh5aiA
+tbBFwpXl6vuPpabsSllVg8fmKwuSO9miKRO3uNtM+0HiIjNpkX8SnZJBk8dATY9NV19WUekyl3K
Bcrx3kjRoMHuM8nxgsQAWg0mt3Jcv7AOoprBrjxl0sYHr2TXjA5ASQS5FvY6i7Ck0zPzf7u5Ojis
uLZf1rAcrN7tO8R8uwmjss5EahdvCkWufsmZEIvI6f9PGzfBddol6hh4mlNrEmiTxcXaN/EoGZk5
eLZfPAF1eR7C1pP9fB/Y9Y1K9Q2YJ4B/o954Za6xUpx6Ghe0EwTEhRT38tRTwdFqWbKHD6DTbBNi
JsW+zO4TqroBFh0gWv40YfRF7YhKTeelnVEzNWjehO2/eanupCDd5Y0acRR6/GHjtyrtfxva+CBE
tT4/Gmu708GeUMhMCrmgxUWuSFU325KDr3FNTsTtMETxTY+gRIrRKjVuI0427sTr0iuT89eIiziF
1FGrgV0go6UD8KXy1jFqYP5jAwoX4fh//j7eToAclNMgGS/LfmZrSmOUIbQY43ZYqPpNoeOfmblw
vI+K6dzp3MWfj7i2/T+Q5XS0SVauXIXbOJsHpUW3M2h+a4gh9YnC0x5B7+xvsp9KQNiVqo9WWdz2
evFC3+zP5z9ATODisgPGTWsY1RZcFmSxAH+9f7YEn1vNUdSci+iG2Ow2MADvWOUptYrD50Ot7B6S
RJBTML7AFC87/VmVN3M6oQxuFfFOKC7gGbXvTMlL6uoJ54E62kINr+T4EGhxSyN2o0pIrHv5dbI6
zmE/MrsOjKWUlpBVnfPEznd9gKYjquxKYJyK4neQJC0hhvQ2Is22w7nFZYe7I9XeucTBIzI1Squd
62e6sa+LoHUD+9//PjkI9hCIiJLqVYMvzKeuRNkFYSqsLdgoJ6XX7itKD0GT3FjU2jPnP5tRiu4d
4T+JGYoC6lWDOOidTJJMbp5Sn4+kzHdVq9+UY+ImfnoI9S0l6JUmJuMBzRGJF0MumeWh3GLxm/cE
GNpbHluHXG3Pg9oeNJShiql/iM7G8GpmuyKXdym+1ooku1NE4g0DfePWXXv0PojVVM6F6OfSv6Ut
bRm963REmjlGh7p4SLW3JkifR/uMJQXoVHVf6dbRkdrfGMv895yf6IZo0/wodi6JBBhOGUFhEWEU
SnwjeO6zpN7X8Vky6o2RPrQsl+f7Q48aXBbRt7VoEpZjHxWNkCK2kvzJqcbb2tT3tV2/imKHZPcH
1YlfYiU6aWN4Vov+vmyDR4MXVk8ORVp8tRr/oYGA1sbvpZxuoIxWbnc2HmLZ//vH2Ys3F2hnmOf+
gJTuEO1Duzv4UQSqVgIxj4J/Hm+EleJ5Ws6FLRwEkS0mwF7yOsuioE5VoTWTSfEHXtS39J2yaVC/
dqVS7gBzgYgslKFFRBPXaVk1I5KBVN0mS6cX09IvBYJBe/bzS2NrpMXiIt8QZnFLtCi4ooIF5pi4
KBtIWxsbU7d2d//1TcsGcBKQEwwlI/UFfHQUxQY0rAytB8xBZQ1O/oRy6+cft9IGxblCFKpE+g3v
bnF561lJZzJBu03gV0QFr1DjnaF0h1h1jhUcAvvPOH3oS+YTIBre5kreOD6rO4b6iJDipby51EUa
ImI2J0aOSdzAAZD0Uen2225Sa+cAQOv/GWaxY7quyFu8l2GoU3fuwn+75A08FDXUQ7TZTFqJc7l5
BbUUdVIA1YszV2dB2LcWejmixyHA+FZm7tJKOkjafdtO9HN9REf+ux4qbw1BI9o1CnzaK+6U06Ex
MPao1kRZf6tjHitms5u6Wy3Kf0pR6zlBvpPApaq9/XVjI61ML9Bx7j+AEvxZRgFQ4P3aj0w+WYhK
wCWgSSkorn2KXWb3ik7SS1z+qZP0uXGGb5mld9B03CEa/5Wk6ZaK1FuoJ99D1d7IfVaWgjCT6pKA
wl3L1aNzbVX5SMKd0mDLnenZlu5SZBeq2PiK7bYV+25T9f95SwvwNCG1gtwE+fUi4Ev8jipMjAiV
6vQH3XpTueun3Nz4tOubib4abDXyQhhr6JhcBl5GLI++pOsdcMeXbnhxWmQH5W+JvtHBu15ZhgEJ
y34S+euyzD9JGmhfVek8EAluI9VuWfxDK7Yc76ty65NWWlWiDMidY4o0FVDb5TcVtlIO9lyhkj3F
D3JaEx92d6PjI2r43lkUzgrHbaM3FeDG5xt4ZTKpgoDdFIQzWrGLycw1qxr9HkGgrvRdUwJmNTuu
nh7SzfLiynwKV3KH0IRhlGVPv5dzNehVxEgK5RyPPoDA703xTGOszrKNfXj9omDWgyQq8EDR9lti
cesiBxs+O+TYiQPb513LMMoeJNfuTlFWYZu1pbSyNiBu4AgsUFkBWiJm+a9MhwK72swJA47JTzt4
HM0fQehBVBT+NvHb5yu2tldUi9YiXuCCfiUvIHKaM+sYP9ktGsXff9b+s9O9Z+1Nkhwq3FORZOt+
fD7g9VXChqRqwY0OKQQZzsuPC6WU0BswlKdX79H40iFVJeMV4J/8HF54+KfxNzpsKztFEA3EQdBE
YiV+0F+zGRt9m2ZmgFRT3NCZR9h8BJLY+UdtPsNG/fzrVkIBtBfQ5adKa+kEzYujV02SU5Y10l8K
vsa5kxxzM0JKvT6lebyfnL0/UnE3jP1s2LdZ1D2M973+9P/zGyBcE9UJNOvyrmkz2c7UABmZMHoZ
2rt+9I9hJh+tyD8aaubOTnKQS+sgT8lt7dLDUbcAEivXAJRL+oSiSoUSwWID6xJ1yDqOO6/Oc7dK
f7flW1i9zPQ0P//StaUVm4l3guyIXtnl0uZ6rSmVP6M8Vdu7oMnOtfaqmMkhy4tD0Xz5fLCVBAXo
IosKsoX64xXMzAcbORqZhkJNbe1UqIKB8jz6ozs3z2b1lM0aCts/CpuiRPAD5nE+Z/shH/aq/Y/K
Cgynwfmhq9HGjfvhWX2ZKiCDyW0rpBY4UstKUB0lhpnrEe9XfJP3iqsETxAlsIP4OvhvjXoHVMVN
NXTsT337Og8/A+nQVd/94h6btU5+Lrvnt77I3HE8mNlRBsanRQ/6tEWDX8limTxeJZSNBBV+Gcwl
g5F3CZ503mi8K8XwAjvkkAXvdmLd+s6IHGpzO0NWrqpvPZqen6/cyn16MfZimwzB1JTKxFuR5qJr
2h6tvqGN/qq05WGEkBKk1X9/MhgRaVSqSPSxlzQ035rLqvPpXGP06tY0tSgzuFGBvG1/ZzRYvxfy
xj5Y/0bAvqiPING1jP+1Wrd7B/6qp4fDkX04d6+Y3x57dJwz1D/8caMKtHKN84X/M97inpviuG7M
GhW0OeVC67UdnncgCWfkouN98R7SgBjzX5+v49pbRdUbH1DUhxQiqcVV3hKbzzB2eZVUbM+031mp
nWU/2Rn1P5KmHQZzb8iz20TqaWNgsUOuDpnICISOpoD7Xl40egpDQULM0lOJdGWQTmMpwxD7kw6A
A0r0sNKevjQ3aWph5rlVhFlbW+2j7CmSuytom9qkTUw1m9HL2DXTt1x5DZ1vXbRv04dY29q7K8Uv
bhTqnnBf0FUC7HH5sXnd21au5p3Xl48OkiUDNYhG+Rlq+7Q4Z+PRz/lYM9yp/feaZsNRSx4m7bwx
42v7i7VG/h7dUOLYxYwPiRbLEFA6zxqfalXZRU2EQTK0vLdE9XHs0j25fDFNNLl7N/Vl8YMgCimo
o5WuebK72g0g8mXTxrZfe9lQSKPzwm+jQbyYmxTb1MAviZYi5atIgJIYLBXAnCDbUkZfvTFh6KNx
TMZAgrJIf5VQCvKeTitGtP9EfwSbAEXwOIFAStGfvmLRepn8Mg4bOehKJZrlJ3QBVky5FZnly+V3
IrWJxoDHO+x3XYENJ5cHRKeTOpxz86b70f1jALMrjpL8k0poER0Ip5yvDkAD+SY0va3U85pNC6yB
BwPEFlE+8b5++XskSEMSOqOdp2a3Y+AhL90VM+4D4V2ay6fIelKhRjXOb9OZDz0s59S+bZBm87EI
RJS0PACW3NibYsSr24AapQKFlYx4mXu05Fc64kKEN6K3PGh35ljdjdyDuLo1bh5nZ1l+CJTXGpxM
bGRuLGU3aZq65uxsvGyr4SZ7Q+StSJ6gn3w5OU2omikpC5MToDgZNJ4cDPThXpIwc/OicbFq9gwp
2dm8QZ1Su9pNGWwciasgjColesY8ckLwlqzz8ifgt05jKJtaz9Z1cA+Mm3MU9WQn0yHYyKKvv1cM
hpgTtQhOIW4nl4NNQdsEFXpjXh56EkU05ZvT/Fv5N87kKum+AZsWuhbW0DqtMHljsj/e0It1Xwyu
XQ6uYi4fYELClyo3XfT81UpcQfCuvSH8Mlv3c7ijZLurmW3pgAJBJN8P9r5MXS19lu3dfJrUGK/Z
H2087KzAtVQSLB/d2mKX/1aTcBfZMQxH5QS546CGT+X8WLVfE+e5k1O309FurlS3L77KWubi1LHD
xHmXh+lOm8udMj0r2T6w9qn9o44VN6ayaqCBOGhugNUcdgKVa4YHCN9B/46RlWskFspPqPG4XUzv
8NRmjw3ooM8PytUdznxxeQnCOUykqzIErgKZFOVti6XFq2BCCZXgfPLAEtAqRxuCCyQz95+Ped2m
hGzMG02jnuAExsFih6SS1MWxhBygqFAKtL8QXQKh4ZbgN6mXFcnPGDGTKfgRGhuJ18r30pvii+mN
o6HpLIbOs8SZnML+EEdUtEAw/XXnj6TprrWjZ9ElW3Al8QQsNuTFgIsNKec1iXvkNF7BEx3BIDdb
7NCgCOf8O5BwtOBYYOktRPg2pvnqDhTTjEYoV53F8ywvXicnDXIeKL61NCLXCm6zwnQRpt0JQLbQ
lpPVPymTb5ippwyo8AnhqXHYV1uBwuqc//U7FrF9LY+lU2j8Dn8G1ouJp4bUW4lywCQjLiSN+JrO
Xrlx5X1g15YTDwhERPYOadfyzpsaTa7yyGy9vvrRNl9q59QmX/10N+lfJPtod//2xIWkNXEbecax
8V2/2ivjIamOwLQFQczaKlJd54EsCEUVAcylZsRLubicnHJ2UNugaDQelPpkWSdnujVrZC6+lydp
Jj10k8CFCknFPGs9zX6oZa+IXPtbod0ZR2tAnGpXvRvDzvFftPT8+X75yO+uZux/ft4StFLUeBj0
EWWfOPSqeW9kB3zW6qc43dWP9YQux2Gs9rHNubzL7mQwNI3Oib2di9Ocn+/yxk00JBS9Vt6HCgiA
3QkAgDM8K9bG/fEBq736odxV6AYCq4I/eTmPWRyn/qwwj8qk721mLegTd0I5BS/F9ziAc2+P2dmR
sQC0FI/+5H4c1HPqdAVUm/o7cncu9iZu5/+p4+Q4l9/Q1dpXPSG0IT0m5h9DhqhgnVL1vjPvy6ii
h+9Fsn2yh+JkpKjSo5hHiI3lgeoccj8/ASA6W8YzMcBOUn+2/Uwv5Dtaik35mlT6UyTLB+BuCdam
UZeeWkn5hemp0LZXhUvhW5x41WTeht1rnH81zXMcUgAw7vXsiHa7m0h3oVTtO3DvvvwUyH867Sli
I4PvSMxfEh9CknxTEPEX1vwaFskh1eqzlgLkQXiZB+nzbWKuXSvKR/QJ9IJSweIKNRw/GMdC5ckQ
v/LQ/Apuq2djOJRoQ/E63sbdaQbrC5VOPSkmsDY6M/th3OkBEi87GBmVeqM0O6d7OuN+IseJGyro
W+XvbPC9YRwiotn6zOnTnpX79md2mFrupr3D8/zHvPPvJOkBDk887modHRSPYo9qHMv4tmwfffuA
Mlr6ojxUB+cpLEEZd29w1fv4uDEJV/meOMoAvolsBb5xeVb0ShoCrdJbb+qKff69y59stBJ/B4/S
j4ZT0kH9MX/5VJZGNtVzZt8q9VnR93p6qsCCdA9WezbMt7D4njqHKmrhtu2axtPH0i1pXldHKd9P
gbqrc+oDLRCOsxM+qlC1Z8Ujnpn1A4xpDBLeQuNgNZqLYG7wBWyJ8WjF78Nwm3cPgbPLXrPyh+oM
u0SpDlXwQB1qJzfJbqIVBGLlUfOPI6p/ahB4RfcOgPEuCrbaDWsTBToDICpSxOTlizrjJKuFb6sD
0SBkLCpyHMlgL0wI3Lz5CYZ449FbG44SObE2/SjKbWLz/lVJTjJNiSUrp3Qdjnse96IzT8LiILH+
aDF9sWQL/G6svO+gnaC10f6iKbmI7p0+CaVBTluvhMw3lT+FXItQuv18v22NsrjxRvw7KjqPlBdC
bh/duZvHn5NSbwUrV6kzu5rICJ4qFYzrjD5Doy8oUwFV7F5L2P8O3J+Za3SkNK0k4202f3WCx76G
m8gzrkzBvmqmh6qFYVWTyLVbHfO1SJF6LhEiIhewWpaK3g4U2djIEc8mveVyGVT7RkIFNbd/p/H3
sFc9ksrAV7A1UHa98fz5pF/XstB+4JmhMSFYJ9x1l5vJJ2g2w1gjmR8qV8RuAqUoiPmq/8cHJJGG
yKoBJyjqL5+PvBIxUVgBSo7xJgI9y03VDU7WxzEVUDsiDEZksBwzL+2LnQk5tXh3PKPb6uSufixN
Jk4Oq0wFb7HFkqnLiKPiBuoQdq7hq2CFCb8QEasKrUNRR+IIYL/WbmzutVWmckDRngtVNmj1Xs5z
ZBezjEMAn5t8K433VHKn5lXMsxV/ldtHO4TVJYGhxFlNSraqsiu58QdIF2AICgFXDjjmZJgjlW9E
iB3fTfrHVJRvUAg0+p+GVW196ko6AO2W0g0OmR/iz5efWqL8bCcxBIAY6L1VZye1OhjKjC30oyDY
NQ0qihbsVGmLCLq2vsLkh9ATl2K6pYsoPE0sZ+gcq/ZQmtqZ/U+hCm8JDHj4xmXyoZSj/BRCOZ9v
5bXFvRh3ES7gRax2MCbJwJGaH+r3Vr9ThqNj/MR61fVnPHOZ9yjbCR5fgFXE58OvXJxC2or+E/cZ
/fZFDtQOSj0UlBrpQZvndtJP5fDDH6OtjxQ7dBGRcmmiwoOABu/kkgiWJ1HOLdJyU+hvU/diUGpM
yGDDOPd6vTvg/XMwkU9W20ehLZ4HwaEdbdeUXz7/2pXaC0AMzhC9W7JOSpKX2yuVIKYoE3p+JmWF
GHkeHXVJo/5WEK3bzbMouvWGWztondvkYYbkDVvSsdd3Fz8BlwjB+SAyWrbiDb8orNTWS08wqbQM
zUtIAFUGGTIi7kPzoiujmzndoP5en+LLURdhBo7BdRIJedK0zE4YGCBXgK66fgKnfFeV+dPGPF8f
Y8HyBoxCfZnH4aMw/FeYodhJloUJTE8fW3lMid265gFqYPilthv5rgpzqscdOSS82hhau9pqRJsC
pwLNmR7AUgXJ6MaG24o+3OzcmKhqxWjYQ6F3oHfkJWrJwvwaXJnOFoxBZAodcXPeck2+DrMufsTy
WCVlVIaxEdaeLAdYUaKEGxknGTqPiu+6P4P/2vIyvG55wKNAmgb7BERTqGOKk/7XlFd91eaaMlVe
pRT7JAA0aMperLVnq5L2QvzKRyFY6JoKwm2hSl435E9tmp5CDCS1LZ7ySi4vmJ+ovLLTRf9wca31
4zAkdThWXm+EFPoLt+1j73cKujdH6yxoABmSHge6ix3hQTg/iXdU6AWbWNnh/ONl2aPSgeNsCrJV
tB9MDaDlY9ENt1bpgmT1qBN9vnU+xNwvbyl+KlhppPZRdaTedzmF2WDbkzK1qJ+O8R6OHgobENYp
PAgBegcP41YP3BpJGtXu9sHcuan8JPwionPe/dLnh44nw26/jj0Wit1NHKAEArVBVG/qMLwxE1wB
1eos2Zu4Y3FtXf1wulwCLUEesVQtr3CUVHsLldQ8+ekTzZto3A0IQSPRKoQrzOY4o9w58LvSbism
XjnqwjhAJtsTUlnLdxM1/M6UtIp9xz0mgkAh35LMxq4sj2qGsoOGLWHeHcxm40pbu8wvRl5sMauf
O/qkdeVFExY6aAoIQRQhHCNGt/QbO+PriUL5V4QZjwqF33r/fMtcd7hE90QAZgH2r6gVdaZWS23d
l542QB0T6QAgz9wZDkWXnGSKiTq19DaZjomOlPHXjdGv557R8Q8DJiOg1kuSR58UeWHFKre6ZB6a
+WQ8SbPw04x3cXLf+Sds9Y5N2R8+H/b6crscVTz2f900aQMx05yUkh4Cq9zdN/9yRBSjOadF4nXW
Bmx9JUC6HG5xsQELHrVS4yNnNXSBy7hTiDgKnvDo4fZI8rLPhP5nQPIe+a8Ct/T5566v8UfYAo/d
BBl1+b1VnM+YaMtIvZK7NvFXNTjICflGau/gc4dG+mFP2yv+nUzVeGNwMZmXR5uv/2vwRY7VRlMM
O3Fmg9FtUYApoK+QafeOT9M4k6iScJuLZcY34CZt9FOYoTmOJWdebV2PKxEyPwU4mAVJFKLmsjxr
BTge9+0k5LKTHejwbn4t5h5pvPw0RMJq/WuYNVyFWxCp66wbnISKzjucKdBBS/NYei2AGmcUweag
Otbzv3PouBWgTHhCGyXelZ1NaifSaTQNRbx6udKhVSCOGrcIRlqTq0b1bqp0bMrpepVHCps3yfx7
Y3mvb24eSGSG6AsTrCBDdjmiWVpBhUVBAalgPBjEIRA0j2P/MOKHa061a4zUwehQh4eit18/H3zl
awW2lpoT4fC1ZH1W+0oGGiD3MPs5lWl3H/ouCkshvtVDEf0Z638/H29lK9NSYiEBesGEWvaWMl1N
Ay2zc08m+pUnpI2CeuMJ/1ihxXEBLgjNBRld0INXmAuehNjO0bOT9PEwaahBx8Z9mBv3kPoOU/oN
FZQTkt7QW+1XIc5qZvaXaGyoTRa/Hb1/r5JgpvVk6p6fmF7g4A5mPwR28iMxECLo5sMUOl/9of/d
YQyza6r4ZBh97dpIMnoAXA5RLAUIb6jPffjP57N3bQ6iIZ0PZA+eNnW7KwmyUIrzzhqyHEMSE9Gg
fq86d2VJGZ9XnbqpiJ8avd21ckTdPXVH4wmknzuovzZ+x8pxhDos0jnRqwEjerllNQyzobIhFSeB
Gprb7BT6wZe6im5EBSzAvnHoXVtBvXjM7gQTR1zO0GWOjdneluQ5ltpsrPrq1AgKKfcDGrOUNi9/
UowmOMg71POmgGNDCT2lHtRNuasNRAOotEE+Q1eCblqcQzUoXCHcmE3qMZA37eVW3mQat//zWxYp
pq+HaqjAfkJLhC7eSOBYhD8a1BXMML0z/fY24HaOcKi3g028zdoJE8wZbhL+Brl3OQ+Ez0gepFHh
tciUTVlw0PPhMGAIVEon0bkWjk76jyIwiLa1j6ciH8vDLAdbCyJCr+UxpLHINlWoeZnG4s0uRrjE
8zTlQJ8gUxq3tFop4ScobBkfam6l2buzKVPXwMoE8aRxPG3s0rVfwJ2qo6ooMB1LEHMwp8o8NgWC
ffKjRU1BQXtKiPhPaOIiM7LzsXswxmCfWsFRPRn4Tnz+A9ZOiUNpliqDQmi2VBpSMj0ytMTgVghp
Ymtw+/HgjMlZ2rj8z0NRwgG+oqPz/EGzvFz1oZbKFlWl3PNVGW/c8Oggxq41Aa/Yxrpe1y4QxKVy
IjQroJUua6BzKcdWG8Of8XXZTSf7AUrZvWO9p/5tgzqlrMVPQ5/9d8AMo/L8Gwo2PmgPLt5Inmva
ba2CVp0Nt1gfj3NY3dJEyqSbLotunLze5U5/jPNs77fRvSYZ56gbNj79Wp9GrCIQfCEFA51rmV8X
SWDl/QxVUhoVr8vf48Y4kw7hfS4dcqOmk8gpm15sJT1rc7JH7klS5GNnzwiBzaciyr59vsFWwjH4
y+xsuHo0kMAPXC57jua3lMuohzhNd0OQ4aGJAydR/6hINzWOSYilWQYKYZN8/Hzs683N0MKiUQiH
8AIs7rhoqgurnFVgEjw4g0KU4jxZVYhUW/T0+UhrO47nDn4n6jt4oIlj/leu0ZRagNMlrbEobM7o
IXzLrekPlsle1/SS21p2tB/mYquHuz63fw2rXQ5Lpy6UE6EBCR6mokpR3mRq8jDYdQL8oPZ6p7nz
5eB2sHW223j4/JuvZbPYarRTiEAFRv8qnY8NNVaNGr22sj1XbXnO/hdnX7odKY5t/Sq16j99mRF3
3e4fxORwOMJ4SNvpP6wcnAxCgACBxBt9z/G92N24q6sc2BHc8lo9rEw7JaHh6Oics/dW5XcU7q+1
qPiRdOrCwSbP9tRMvhpQZENgb8cjDCg3AhXk1bMo2e35Eb33FEeoPBmvfBDl4G47no4sb2pDpbCg
iawvDbXzBeiBcqihIDTd6SVMuzNj0z5c9zc9jj9/s+5l3zgur1CIY/ID2GHvNS9/0OoffYTa5Tzb
xzU8Du9TJ+qvTqdRO6FQ7VUO+MzGXaaAw6dMbRRF8lfFG82rFl2artss2RM/nvncj5ccGx13FZKl
uDaOv7ej1PGiLkH9Ty43bgnYRdNecYYqk5RA58e9pKxY52a9aKoSoqQk8Dy1tKoH1Gz8hHr9Aa+W
O6t0ZkzvKyfn8T0+MiPjmCO5CBM8PejEkTTSImDspKNdxWmXBBTVqZEbxpVfLaqiKTZDigqLEuz2
cLtS7m95dFUD6+Wb8XKo48c0diFvHpUtnq/ll2YQLtSc8i3Yvn4OmbZQZnMNCNH57fqBP/hK6IxU
3VhlDxWG49kknNoQkkeu3kftsSRfKhG0ZBOj7tZjSO703yvZHjwDnI07CnHLDOySeeJ/nxnF+7fd
8Sgm91ZC2xJQVLyvgNxaYb2Cp+YmcoByoYBVgVvWS4dVZucHPc7mLMhHBnqMVACHi4wG+JyPJ4B6
kuS8hBQAD5qy3uSx80voCgnKuLyORb7tLX/d62Slxw2CFvIx0v11YlxozRfDAoStmLEfH9rT8eqE
8PRI6T2NBkujaFD9jjB8naPcDp3lFGXOJks2PE53tV/d57Uf9oIkSLokfxc9N4bGwEIAKhQCKdfp
m1DZqe8mAq5YrKtNTXQtsKvmcnDatU+bg0XKvw3Wee0Q/C3A6432cnKYTb33rJpYyG1J6xpCXevS
FXeR4+yhGXihKXXbxMX2/GYbPfvpQQX9wZ9dTm5k1ItYnkKUH/yqOHtZshYGW8SFtwKTyRqsRzNT
+kFQbgw3Ak89CvT6eGocbzAkvmXV+Aai8LGzBal3MIDAV++MXQKHGtVj9ZIicA91mF81JI6pyrMg
Sfq55779/rEFynZkGACfxU5/l1dsLdUzE8olSwecl7klNp6W7bsSRdS9m17kFh5fgsEvyx9Em15k
VfJVWeIR4VToRyL7l2jGD64jWJ4iHRbVNl9SnqP8nQwPXs7XntUS6AqkT5nzJE1UElVi3an+qbAk
8MiMoBbUVleVh0I0r0nu8zyzUKVUIOMj66ssszc56xdWlV84lROC1VgG5xf9PZsVoC1jwB83M26N
dyRyEdQA+17mY0gged6ng/dAMrZxGx8U6DoRgRehvI2or1nX7oy4v6DCXHVmvG2SfEDdt90sstuq
ZSCBgVcVGXxxwfr4Qpf9jL/43iCjfEEfsSZYKKzS9HqL0qEyNWpkS2WpTaM3YJWit0NiXedFDfix
3jwV3zWDrxJGf8WKf3et+JuC1NKQzol7vHNlxpGAGQHXAnxmOLHHGzfNRWuTCiPxen/Ja7FtLfMa
vMiBLviCD/SyiaKZW/Td2Ry7BLoT1zpeMbiTjrs0oyjpusLLlhGwH3gPRGW9Zl27piS7cP25uf7o
A1GhMoJJQWuIYvvj3jKTDEXa6dmSGs8MCVDJW2QdH/z2uvvWtzMhvfEeOTI7+DSwu+CiQVdjbcxx
Zx2oqnnKwXJsmQ/2EEMmrg20slmd3+fvr4+xG6Q4wNiFr4Ik7HE3jdMbDqS/6FJ5zSVtW1RyouQJ
CE8r724LaKtlJrA+A903hnE30/e7qxR9IyOID4QlxxN04vvWSatzplCCmlhQPs7ULjPppcy9p7Qw
rh2H7QmgK3gN7VRJFtpYK27RPZfdNV6pF4kXIcOZiLnz9OGgkO9DGBUiGfDOjifE7Fhca01CUdiV
X6bNQaGYQu/ARirIKosAdBrEtoj4lbL9wNd6aOMhEqpkmOsDwCWqQuWaN0Na8z5NMk4UKvywxfFY
w317PCavYXniahoUqPVmlbn1lWbKDbGQFUjccACk04v0Bd7x4O0fdmCgmou8vd+LiCuD8Qz4RgS0
cRke919UhoOnYpUtJRLM5VCttCh0en1mL76feWAGRhQ+nBkAGa1JL2CtGlpDIpftmA+iuq0IXqHD
nimxntl37642hDVQxwArjKIZlOZM9p1ea3YCVsIUUodlUCPLzLSHuo8CAikSQN7blRe2UTLT63vj
gU5HcmQHd/qoZHU8h6XRZU6pe+mycFEk3jQjC2aga+wCzGA7ZnuBHs3EVcb5OrYg6BHIGlSGAmT/
LqqtCivVyziFPebDdkzeamZ1Y0bDmrnpnnXRzJX5gSlBsRP8DjxocJ7fIeAbcBmWTh5lKHsfnyRg
mnf1HTTSQt57K4Uj1Pp85dt1jBoJ52FmTccjMP1YcKmOJPhjOmsqEjaAfVLQ2s3APxgtGYrW7Ui/
1imy13y4SoiJEuZmbVvDLjVpMHCBSkpBZ87pu5c19tXINgB8D/bWOxywnnZFXOgYQ6J4UOPCU0Tc
kdw9eClZQe3nO/XlDa1nHMaPegV4Di+RsX4WnR9vrLzGD/QadyCgR8DbDAGX5iPE4O7ahCyrRA8Z
Gx666Nf5Cf+wVwcOEmhBAGWfmslSmFYCm5Etm+KXE9WrtJAPhilvMkag9ytvIYd8SGbhFx8sMmpi
YRpwX72HjCWoQXVIhAkWNVkbub+U3fBA8BBlGhbWFl+87Pv5z3xfCYELamSxRdGVCyzP9DsTn8Lt
5ijiQez2kgp/D17nbLx3wOxgb622u1d6s+kB8Ynpr06HD2Ik/U1Rf+IOAJ+6gY93kabFiCbPAlBZ
sqTNgBE0UPXjG8NNPbg/3ZLuNau/STodUsb2AZv9izSyb9KfE+n64A5C/+5YSY8wLWKjE+tskgZ+
UQ/vbqCo2x/0RZlcgPpm3QU8ijZVBcVJ0Au72Zg8nivs+8DJRZYaSTq8b+ErvDNlzPezGvBZeF7w
Unoqbyp65UMEMnXzvRFb10ZK1sxMlq3wVjiXez1qAl57ay2ZY9T4cEOMuQ9sezx938kFOZpTeUmp
4G/r6gKcg0WVXCDsdDBBNlxbzZYKHWV5ZJUU/Cou/YcBxcQVXovn9+V7HDb2pYdiS5wC8GzjHjs+
9U0C9vg4Gfm+h3pl5SqETN6yAifiqNVLU3XRsOGORu5XixNUFXd8Xbu7iiwsHi/tEjIb+g8n159t
swBTv2MtKJoQwzBjm16T7BOzbMI5BwZ5lGrA7Xc8TMVTBu62KFm63L/mqXOTsj5sTPfQxfKQoGqR
9maMavZk6RSGDqFOB7L2SIQEpV//II2OqpRyB+cROp9Vc91p1aFPq9uMFfvCb9ZQ1VkpidW+9tvo
VjPKF1tEXqAU2xkuKFgIKl9ZYt+7uHNXmqCHwuQIVCF1RVK/nLluP7jgkR8Fnz1SBijnnn6qgbhq
5baQIhjrQMseZcUxXznQtKprYOTToEXR8flN8MEFj2t2pGWykYl7hzOMoRhQFAQvclG+qJLeuLBM
vM5u8ZoI+8GbiYO8T9OMWw6wamgbATwLFq/jtcztnlJAZiG8EVs3Xd5883y5bAdxUVodiPqBQMuE
vWkB0YghYVeq4l62JtAL3ABCGdSoFDuzhlbG+Un44CJC1ByjGVEw8DwmzlxaRmVGPMiBUEPD/nmm
rLrUWL0SHOxfXb2KAB6s50BYHx4/oCRAAYgIyfj6Pp4LU0vyWkImZ9mk/aVWRb9AfI2yS/bUMbfG
qqtnATEKU7qXNWHrNpKLNnFXDFoLcSsuxv9a1AbmmZvuWFKIagNkassBrGgz4W9rHMn0BCJYihAO
BvueAagv2iZB4DBdduqge31IkBP2s6heRMrQd1b+jAjmF8LbZt/yCCjK2v+iPBBi1g7QN8IHTDXW
wCNLq6Xn38sBKn6J0CIUtqT4HR3Io9IDTjy1gLPSwDNfkJHoEhoMNLLYpT9kWeC3w0+PqbUqzIuS
P55f/o9OnQ9YwUg3jEL7KdKYp7Q2wI2MM4BvS3A1LB06PNqMPVBR7oD0TgO7d9fnO/3I1UVu8K9e
J5EAyLdzqyllugS0fWH412nOL1GpF8lq0fsgvICyo1fN2NLRor9byDd9TrZcpg0Z2KdAGqH0fJ9S
DRGceMaBHU/wuy4chFFGNxYez+RSAZ98w0mMzzJAXhKbxnPZsgUES2+jtv57FxjCVaCwAwch8HkI
sKG4ZNJXXZoMhaXF6EBGMA/9nhX13aDVjzzr9305XEEk/FLG/qVGqrDr+a1jmNeWWS6UdYdMXWD2
5hq09ltGqn1mm1emTC4NA/Xwf2up/xin/0qlDqcemdLjk+46ueYh5wHXQ+1T+9Ig3+v6kntb4bwI
JOZxtSXd/fk+X9Vh/lqH931Obk2rijUpxj71AhY9rQ5F6Wz8H3lZrnWt26NGD6oylVnscjtZYe8h
H14dkuHW1va8BrtEDp2HyFjTEti5dF+DwaGxfznUBImWDFGyPDPcD+6hMV0OOgfQIIIreLKURVML
qimEBwZVX6lE3qhI29V9QQHIzslqqIaQmJysea1/s2P/2gIzjuUENKdrUcoL36puLejMQBrMtFbQ
ULlJPJ4ueOl3K700N3VTPtSXHWgxsiWEvyx88/kPOLYhmG5A4pFOQP3cqEsIEufjJS4LpRSQhOky
hc9wl2p3EPkCXYGxgBe4IJm3PN+dMy7f0fJO+huvtDcZ2K6InEqSCJF01gBNPHxBMfxVH1eIfKNA
0NQ46nGHnT6kReBHqNsvyu7WrcAREIEfIE0g6KXHt52e3FgIyoC1eJPFX3qhlhKcPKPwQgb5O5Gg
Ai9JUJeklhDe84ZuFVndjlSQAskAARhMVIuRu1g+Kq9+dGXyNTu0rb4UWr9J4/xrb7cH5rbGsmxA
ZOLq3X3X2xGU5fF8b4r6mwDqQtRQEmXuJUMEo2sw2k7MEVDa79YGrOZwcKEZiVpKeFYTp2MAowtg
+H669At/XfFk7aX9EtgKkDwtCu8aE7WSQwcQe72rEuMqsezDfYsSFdFX170OffjCE18cXUFUmd3I
GECIXlsYrQviDyuoe/uu8YfrDLqvaR3Ya4hvL4SB4CdSPEr+UnDgmLZLtGKftPXOiIq9BT04WWg7
BkiAwfVlU3kbXm47qAwAsHnRK2OtzAtpqRnv8tg0/9skgFr5tSQFRTnTEJwtM1v4GvZMPKBuNgab
oLph+k8ifp7fnJPExx+2B2d5TPCOXFaTq82CflhHTUSNhgZ4mkvb8BYJJIu8ollXenrrqytlkusW
8i018e9cjT77/tp7jNVB65Y5y6GlYV3yiFhBaYGHpjdQpTinpjF5D/5nkPB7ceOBaWMa9+e0td1B
UkRaUIKvZ+2j2/A7liMCK0H9bEfAlbh5YIuDApcnKrYLuo706hBpfAaj8RpXOjrLwOZCXBjuB4KJ
EBSZxM9RCxYXZYRrjHMZajZfN8j1OtVdb1cvTHd2lW8f7CLeekAPKGUFI4QD4K6N1ZMtE9ZetM/5
8FD2NbgGvIOljEdIxQhlLoxOXHZ2Cy5GcwffH6+IFuB7AW4gikzks146X01LhDqNF27MFpb0Ac6I
NyRWF2btHuw0Dwa45VxblmD96ReNBlCroa0cAW0EWl06Kl+Of0ZV+8pgDxrRoDptrMwe8cJ4bdUV
iCDF0gCPGAqFNlZDb/S6vuWC34zosqH3vppDF8Z98jVW+V2ZgTTB6p/9bu7V8c5YjhMMEw3VrVGa
cZpiJjaNauXiLuT9ADn0K19bDCg37cXK4lcpoNDlEGYMBBX3egkSneLf5+6/fsj/jl/K8N9L2fzr
f/DnH2Wl6jRO2skf/3VfMvznf8Z/8+fvHP+Lf+3TH3XZlL/as7+1eSkP39hLM/2lo5bR+x+jW35r
vx39YVW0aatuxEutbl8akbevo8B3jL/5f/3hby+vrdyr6uWfv/8oRdGOrcVpWfz+x4+2P//5O0zM
G8Mxtv/HD8cP+OfvAJb////38ttP8duhrGFi/t3mn//w5VvTjm3o/wDB7MiHihUEAhZGrX95/Ylp
/2NUFAB1ATy/0dT8/ltR1m3yz99t6x8jxhA5IYS7DACAMI6mFOOPLO8foKx+rZNCi4j1mr//ZwKO
FvKvhf2tECwswSLVoOGjW1hDoTdo+UdTenz79ig1qvpYxre+x7ILHsfGJiGDPlMoc6r1iT3w3EjX
m4hrN0XmfGV4ewUqH9ZvpvqPL/k/jHxKcNkYAtyeFotvYW+ufVaRZYN785ONT5wgq61azswuuiny
7LkCamSLKp85LYQTs/IKD3zj8VhdkztphJE3PTEDPKd3KLyyZlx15+MFnV4G0LS3q1bLY7i/RrQS
vVZ+A/efv4w7Zs5Yo1PjH7t+M/4ePWiQq4pvDSXkruzpGuKjc8nsU42Pf/+mcVIhXh5nJLoZcjdG
/a/9AHmZb+e3zKm5Ga3rm7abqMsGlab+jdeVekBrKOtCcitZkESf2TfHjtqfx+nVn3jTQ1tKORTI
htzEyNTu876qLmqnMRbSSdtr1LjZKFkR3zXdozPPjlPTNTm/OfggJTi7yU0mxGGIcx8Mn7aa2Uun
Gp8cXwQwi6JAifaNHrvPWt5BsLF2ZkIWE6roP6dqyp0JafdKeI3obhqOi5a/1tdCKW5rtg8EgC9w
NPEK8MJryrOVVriBFV/k4kcUbb12jf8t/R8RlOHPb4zX0/GXA/PXYCbnnZdGYw9u092IiAd9BYWo
eKex2z7bu/AwHOu7BK2Q1IagM7cdefJ6GhQ4sjnnl5F+xXwKOZPX/+OdM/4OM1CH1IG2WUOotfxl
RbMZCNwJb55Nf410fH6+2WE6AW0knjbdjaUlW8v6rggHld06suSuLtYGOLcYQ/FwTZYDX2sC2Qkb
+cdcLvTCB1U9n/HEJx7yX+MYx/dmHLnPMq02FbvRXyn+/aDHzBHWbsDv0JFhgUnoyVNU3UTx2ihB
lqNflWrhGWCMqhFuw+tJti14qbagz49MKxBznDWvhfIfreXEPDHl0VRoVXrDQd4SmLW37aX+RLiN
d3ZWBW2uL3oEXIKkqu4MLQe6uukKFExmDx2prxqd/0or/yqt2JNvpbem0vbCT59kE3/RGjgjgi2V
IS/7BqxQidoRQ9t7Au9AicLxNrK+uH39nTJ92Ufg/YUG2zPv2CrJ+dJPkp3QFMCj0UVNsstkGA5u
K+/gF1zqerQRwttpSYxiMf1ynLHUiJYqUYcGOnWDbdxAgPY5LfgeBQh6YJn8wu/qTZLmN6nrQ9tE
I2vUrixVnj/0Wr/OJV3VTpYs2p4jBiIvnbS6RGnsBtmPHUElr2UUt3lercHZBq0QEYWKz0UGT1jB
aTrG6FnMnZbyELIvmGcpZeAqkWxEbrK93hT2dTJYDQCP2cz5PWGoXtNUbzZjIwdc/QCwhgqeOvCU
64yz1XnTcKpp83ifZ72Z2j4zq9DusSFQfRiYVfX1c21PjLcNWTriVhYPOTfBNeBGB0LS2/Ntn7jr
pqVMndawrPIcHgKB2EDEQTrJTZbX2XXGXX8uLnhicqZIXauwIIUFyvhQ9eBetfPLTKfh+fGfanpi
kb26MfyGezzUuCaCIS9vRebby/ONn5icKbRQcyTRwBfQhJ2PTIXmUC0wGqpvaKubn9s3UzC3BAlw
xcGGEraaCgdNk4HpFnOEDKcmZ/yuN/tdoOCwgIh3HfYe7hvfieuLvqbJ53wKfez1TeuSyKwhdt6E
ucy/IpkUuO4cEfKpgU88MOYnKtUTUYeGD3LGSA2hrSNqd35VTzU+Oaoe0fK262F28siwFz5GviiY
97mzOtV+ySytgG5oy0Mq/R9DnvrAIugzvtCpgU/8LMAtVGaXaRuyhmyKuq+WjcHZjEv6ceO67x+v
plWohlOCxk0/WleNOSz6qJnjxTvV+OSURo5EtNsisDKgU7zoXMtZIpuWzyzoOMT3NznewcdDZx2j
Tp82begLWwTOUK67nN5xmu2MfPjV2+ll0eZd6GRFPBPJOvU9E6+mcV016HScrIr+wn5aWAWKJz6z
PXV/cmj9EsEqBJLr0KwrWHvksIMSkqDnGz/hj73LILVmSuK00pAdar3iG7hvtK+DNzRB3kVIOnCp
rym22SIvuHkA/ruOAq6iEoqtxi1cBn5ddE60HjwlvsjBtQ45Co1H8Ii31EBaHYhc9Ve1Ej+hR28H
bme4y/PjPjXhE4PQUuZJqeltWBHyEkvdCMQsr93HbgiqKY+3TyRYVEOjDIvpIUHIHPDpCct70O1u
5fZ5fSVYIlZ5pc/J/576lsl1PrQ98wuNt6HMwbZeA/JttEnyyd0zsRGghYmKWmi4apULJvTaa4OG
wDafX4aPL0Twhh1PlWFpfMiFakOHoEgoHhy2s/sWADVhGJ+60JF7P+5CZE6DhAatw0QrIQqGeoGV
5xbDjKk4MffvKCKR+2lTSZrQa5UJucPmp6viucfOpOzrP48dfZp3IVJTLE1rHvqoCNvqbWns2j79
AXoIeOK8ArxKdtqWkITuVWP6iwZSI0B6IVB9fnlOfd3EdIDIDVbWretwYM1tWdU7Ufi/Ptf02OWb
yx5s6HZds7YNoRPyo9Ltn3rT/Tzf9GvR5Qf2m0wOdx9JS0QkBXV1KcXWALdykFmFj/eqBmXzuIbQ
WJVJe0kz7xHpOXvZc4MHFMbqUkMpzQJMBsXGHyK6AohC3Hms0PYsJdEavJwlXjdKW2hRxBYVa3Ed
R7TeDNB4WBWV7m/yxLnnXQTo8NDzpcYIECnawEHvn4Bwr4jAgGyAU6LNQffry95akzQfoMvB+Q1R
TrVNcpUHrSvSg+aD1Mxyo2bJzIE8UV8r8fJDSbSlqHlXKom0BO3VpcGdCknMXq0U0X8IBXYkALRQ
GkebCikCA1IEAHxvetd/8jomRxJV0C2D0ylIZfddphpwISz95G3zTu2i13KlZMnDlkngGRTKUrSW
bc+v7ImL2Ztck25SEeTFuiqUMRgjgdj1QMtavCAjhJgDKfI4yCrIGILFtAmGMolnHNNTVmpi0Ls6
sZtYd6sQpjzZNhEK1jWf8a00u5keTh20iQk3keumKDmtQmiLXmnMIKjOro0ZIzvOzkfHYWLCqdmX
UafbVYhQvAD9DfJQne9piBxoamsojc6szomPmKpDS7CvV8DSN2FT8WtRR896Ud6fX/gTKzDNP8mU
MqJ4z8M+YdZXAuz4baEPJRieZ/lgT41+YuvUwGnhpaoK9US/6iv1M6Nkxs8+Nfqxyze2rq6gKtLH
8JHqPDV3rahMJERdfe/gcTyzxqe6mJg8YZnU01Xrhmaqgzan0boLywP5ZKWInIF7nZqgySkQmvBU
rUw3dCvDDaStvmR+f3V+fU+1Pdn/g+fytKvQtpbXAnon9b5qPhfZfydMT6EqF4+otVchA2eTfO4x
DM3d41X1KNGUY1M3zLt2y/z+W2z5n/NZptQXppQurxvdDb0UmVYvimmQ9SBx+tRku5PnTe1rQ6SI
74Q8MXQgSKW9UEYyU8V2YiXHnOLbvW71suMOxDxDUM4AhJK3h0gh6X1+5OMIP7Bk7uSM1sD6maKp
3JDrHYqQIyRSYr9OL4Rv1AtgSfuAe/1c8eaJI/Wqg/Dm1AIwV3tNZzkhkVwu/GwU4iC1dnA7WazP
f8+pyZqcWs33KcS0DCfsq3TRu/xBM/2XzzU9Oa1x2oPUrVZYZK7RINYbYy0dY47P+tTAJ+eVuG1C
s05g4ApaDAYp7rrE+Nw14k6vq8TXuZW6dViA7wVAOLDoVvbT+Vl5hah/sIOcyaEdAQUgriVuKLOr
ovU2OqGLXK7N4j5KItQR7WXqLHVjI9mLaX3PrUfdHnaWu/WgMjL+iV+mA10P0Yzdmyio/enhT9GX
UCkoFc2YF5IIpWJSLgiUzA0OORPfhG7iFRIVtrj2eLal3aEAE1AZwT5yeyM5gs1jEoO7xczpOrGo
U3BJn2Xl4Lp5GcI5WJe5AybKOhOfbHxiFwq7TSs8JcsQQs17r+SXvQmF7ZlVPeHhTOm4EnDZ9XpK
WEhE2/9wkgz6OVX8DcH5dF0NFmKg3FFbmVbfk6i7t43qoSp0civVYC0qB2QvLB6LpWmcrjoXeauy
M1Kwj5j9dWfY8U3Z4PealngXZVl9TRsd1JTSfEayYW9xns98xanpH//+jb2RSP47ECQtQk1Pfplm
wgOfdHO61admaGJpBmg/cd0wWMhlvi9Vi4oIPOwCX7FvZtx/7uQ65vEX9MggpV3f56EXy29CxN/d
/uH8Cp+am4m9GbymtLjWsTCSPigfsjCLINp2vu1Jwe9fZ3BicNI2GXgyyDwUyFluEzkYd5VVZntT
GyDMkqfx1mdNBUwx4TX4IDR5KKw2vx2EBbqavsrXPcg+lqTP3O9JWnZXYMbQ1zGQcEGLlyBqIYx7
x5TmOmr7F1lb4F/uy95dMsgLrFn6uYw8hByOJx+43agVUKNEJMIIajPZ4EWxPD9DJ2b/tTz0zc5M
h6Gw8jqmIU7RxvWKB6fNZwzyqaYnvgigPHi55i0NKSle/Mp/MtwZ03qq5YnB0XtpeLooszCunXhl
Qwl3lWhzVdenGp84Io5Xg69i6NOQiZ6tjJgbEALic4f1la7/g1vKHrt9M+FWgeLFwZBo3gMhR7eA
V4Pg2E0htki5M9D84PJFVfY3a7za0xffMzbM9vGyR4VjCkW9YZnkoB9F9bHlPhA7WTsMCBIfBGZ9
siiNO5zTxZDcUyhBkuoRhQ3wkaHeZd5FHV81iE6ip5Y89fhbsMj8u1sjnmPbOzV5E1vU65qZQZ0z
D+Wgf6clTKuuzR3mU21PTBCy0UZm0ZKGdVciVy7XZWpuPncKJjYo9WmMQtuChhGPr0rwOlXic3bz
lQXm7XJD5CahAxvtJkI+RHNXscy/fGrU1sQs5DAwCSROWOi428gO+Sfv8yl8v2R5YfSupKHV5SZ4
qFi8rQTAnp8b9cQs0IgWDA9OtF7yfRyJJ8TlHj/X9MQuFCVnlNU2C/UBjNqxoNVGy2mx/FzrE8OQ
OCVxZWfScPBB0tuU9GBHpv/JxsdN/2afVKXpai4XWajy+NFwk2bRSPHJV+GUGzoaemL1gyxCVaFQ
Owbnr4Vy+s/NyuRUUltH/Ru82tDI/GbV9aDBYn40JwF+4sxPa0kHRJ1iF6Cj0Ob2I8uK70UFzcLz
Iwd7Dib3A1v8qpr4ZtKjuKJUuEUa6qa2gSG+wrGHdBtsrcPJVs9r0OhtG7kdbbQc2lWCOnjEYk1U
jyvIKigbT2ym3cTdsLKEtakZC/rmp0XvR0lCBIat3Lky0YrbdrDW4gKx38BmamsZUGNjS2B0FnH5
WOL16cK2WxQMDm0NYgNQjtxXhXNRim2nr0dT3Xgg5NWzDf5mwLbQen2L+4NbCTggniVkWRZ1u8cP
TQoRYJQ+tUR9J9FPnXwxIiOw7Ws8dq9wGVgD+VnLrecCD9wirpoEpHQXPEvGa6EUHOB6Gxyl99xr
7xxoKUp8yCseeEvxPVryEqkK6/ujEZCaQT9o0kAsWItQopbtIb0MQNoK43CgpEgYQrgQYx6nsQEV
R21tWhv+i9xWTbNg3QHflkUvoqvWmBDcZp1eXUa5vRSpvmReFIBf6bLV1xAlxB/X4x2nPCNgXX5d
GmKHiMFj5KPSsno0nS3t4yuBZ43BUihVuI8YA+C7iziHDJPxVDdm4BbO19Rmu6hoV4wXC3fUkIyN
oGn3pnvlIYGUxJDwQARVNPki1g3gXkxUvYmLcQoNqS/wKBP6WtTuEiNv268ZFEH0Xu0KvVnmCcoH
qyWttuM3muKJUHePIECgD5DI+WRQYVqgnPRI9wKmm4VNFkMbMnKe42ZOVmm0vx8cBnOSTIuTpmN6
hWeE1/b3XgsF5UyKdmWVWMoUVEKLVHVzvPwnjvW0XJmUtVt3qAkJaRJfdU75xY7dv4Xm/NPjnxYr
c8orWoiGhq5I7C0pAVe3JeRVz9uMUwOf3AGVkL4bj09dZGyeWC/3tP2bnMF/jXxyBXAkrR2nt9Kw
wN5PZLKAvtUlDhj4/1bY/6PHA5BIj63XJRfJYByM9uH8V51a+onXlsu2yGUWZSGx8l/IeWlh5DfV
PXMJ/WWljn8gQs3Vd70W0H20zyYXRq0i260GNw2BWuW7HgISN0UDYHQRpQh/CE3uC5IB4p5xsbAj
AcCeWxv+trIasihw8LepFxsXn/vwid8HiYE8r3NWhHpWVnvgIfJD25D8KcUbDFYTIogCBLKf3DuT
tyihGjBVKitCR/bfwIP6xFT87fx3nLjIpoXPeWsNrEYRS2hASgT2GTyGPu3AF9Ba6VanEEjW/Fwt
wRpcfu4JNqXT9qShIiJpHppFBlCkTpFtBP3g+c85ccqmWDyoJkJ9B8nSkPbl16KovjHdfP5c0xMX
0UrqRgPrWR5yqh4MaOUh3jmzmU6NemIblNAoCMbNLGw9/SFqskdeO3NhsFNtT2xDmTV1q5dGHvqd
/hhRkJDydsaBM8dT/sGBnFa6GhEpRe7baVh7JruUSq8C3WH2faOUt0oyEzqVWkGQXS41bq7yXt1A
ZcUH7YDDgA8UqbH5X87ObEdSXU2jT2QJbMZbCGLOeaqsG5RVlYkN2ICNseHp+4u+arXU3VJf7aOt
OrUzI8D+x7WGgdOibwkA4+u0QAg8iEo0ObxK8RoetYQqK1qaZN/hl9g5GmJxmdfT/4VH/J9S6v8E
fv6XME6bdXHhmPNH64Fmibu9wknSoleuugx64SfEMysGKvCPwEh4INFPQKjlko84ZVUbP94iKixj
FrjVzfZIu9dRnltP8Bt1B/w7JNVzIqsulRWiNa6j6hY6LFld3qItwX7L7tmaZcci9OShsZmXf4H9
tdj/X2/uPwdI/stvl4DvMsYtfjsEvmI9YHn2f38TwFD5n46N/3Yi6XzQDtXR9rEPR/6yCjBCUTzd
3qLEZcdF9EmV5bmuulAGVej65qAIhSOEA3d4AODAlRi3BtR606rM47mmJcYswIWgHPUKYiAcUwbo
e2GcvndaoOg9JEmxpO1yYJZvOKccbDFD3F2BCQ2xmxHPR7XQAdRTLEbv59F1FzcrU+oGZqAAgCJ/
s2Ase46ZQ3xDEXnLhvw56CE89uEDNogRRHvGiz7GQMa8rX2Z9lj6TvkIhVit0qFQCr4rJQS7Ep4z
RPIrNv6tZG+RiyBIoaoD64eIH2Jd+5XlLvlehmX85mNrHjY2dIXocgDyN/wQGOGOYUYI7UeNpccK
b0gKMhg4wWzMaClaH1xrDPHvk9EDq9+SbDcw9gTA6J+Ws7WqQ0Kw/95rmBW4P2POLp1KRdsrloma
QzdNXyLTSzHCfAZMo/yOGG3e+cY/82HsPyYZxcD2mPrgosjs42CUZSBbDH4o5pYHBWsxXPce+p/E
JrseAyrlFor0HBnDdpitQKTqNlLKQbz3sI/ctwR0AdLX0ztyohRr8dmYfEVTGD20s37CdV3OhEdH
OIWaCn+3KsJgXvcQy4b4A+hKu8G4sh2HDlKKtHmoOyMexLgwJOEzKaxofzs/ymrtcIysMt+OCxQm
O01CWCsDY15Im+I9HaMfDA5Fh4w26gF/LSY9NHmzPQaqu8ZjSnBpLD6qRaynFXjVAN3khPxp55zu
mLKQXBkxH1k4kaLZmN0DjQSLcMOXY9Op8NRi1VrtvMbCP53X5hSoPj0kTPrPwMXA7U5RfmqVDw4z
eFBQRDAJqZ/Iq0AnkJNlVv3hqmEhJHFJD0fa2J5BSmsKzHcjKkvX9bVXtwXpgHDU91m+RlPRJ5kp
oOTEZBLYRaWdc0wgmRlZiw1TmxTAPbi+jPt2u+a4Q580LH3fM5Dj1VL37E/URBprv109/Omw+r/P
Sayr0AbBYahptltzMt170bZgCKz0TcYGmE9D6vmr7Vl6Um6E82vt17KFM0YgKVnMDzat8YQOQXfO
sG/3JXS2lNGK7NIu3YpeMekOdlrpfkmathSM9BUquEmRxWOOHX7r5+PWm/Gk1WC/6hg8mtGlCsDB
fvR4I+bo7FIs6+sFCa9FSsUmON3or3hiZU75SWsgnqVP3HES6YZVmTx/Wnuuzirf2KcJBLsLN5tJ
LN/n4mzxYiL07JvTStb5iZsxrxrcJofAZWaq2jmV7+Gi2DUmkT4MYonQMesh1MvTnn3HXSYBbGeB
3WPAxFy0RbkGhVMR3nNQ5+rjEt5IkWPgu8vG4o2gStqGp8xS9ZBNQZdX0DhjdhSc1Hen4vYgsVHz
NpslMtjeAjyjyHnmqzyUHS+GSYQB5pKwQLVxitxs0sCDrTleHI+96n8m3rCxkvXjmkD+6IN1P7QD
lhCyTIYYfs0ARC1oNJgnloyNxRy4n/9Cdl7f/qLYvtu8Q1Gr0+5n1BCyVK0NPabNsJ/+lG0mARiZ
grff5yCU22hy4HpOCqihGpQZxzesDtZ2vJ+oXA7bPLAqHqGhBgbMQBHZUHVuBQWxIsZvozhYUtqw
sQhdhm2flbOr3Mx8mQxW2eWgUcQcsmCuNlDqd0kKPliunH0KUCDc+TYJKjNjqq1bXF4KxWrUsDWm
Mrp0+G7nefsymI0r4nWrCwkNnp2msh6YKDZ1HR2FadNtGCpTeOB94TqSHltj6S4ljdutCYBitYgd
6AxLQtWOopf2J1smezC0oc8BT1YoJDIX7bBbgF26caZ7FpsOC/1LX3nKgKzCbn5FQGGt+pBvIAA0
iF+No+XI574AsgzW06g1c3IfmoGWMf7n79nN9sPZzV0bjOIep9T6sZrrrHtZprx+4rNYUDXRQVDE
Y5/tLM0hzZE1trKKSEGTK1v0bEYyxZgr62fwPZLwi63x/GeVKYoXKpzu52yqEao38hx5r06Me1QQ
QpWC0IL3yMTTWOSGJQ/JKowvumRAeLOiL69q2py5XtSho0tUBblUb2TS6sijWNyPayh/Wp5gTc/7
h8zUiFuEYQ/4rVjJpXffdb2uTwv8LOU85ssf2UbZflsX8gHSLTk5O7JPK8MeT5dtdp4JnG1wlxVN
G/wORfs3kOkDb2VUtiZkT/0QbUW0LhP2X63bi75+cRQXgIx6OLWMgkc2j8HQzLIRT563O2vjry1a
o4JK/EAZ9f2+V+hhZBygJyxwyjuMyc0PRjoD9UFojxo77a89owQnos+LkfO40gwR3dQRWsgeg5l8
riEhTtOSIFYtVol/37CvEe4kYiU4UqksHS6KJ0QxfwPQUwsgYxP8uZzcYV9eAxjRMeDl4gyhqseE
C93nU39auRYHqW+/RzM3e83DEBiIZfwMgkwdsghcCU1q+Hi7MXh2SQ85w2y7CtpMhlneoGMH4azC
f19D1axUML6qEcKe/WDCHtGVJeIIXj3oipNdglO9BbBR+FXvrU0cZIV5AhscEBOLBWyANId1pXUF
XyUuL0TsFZOC7HoGZLoavTyrLoc6bVux7EGpn/dpZzn24oZorkCFzfdAqH4vOfRnTSr6qMi1WkQp
JOkl9iWFfk3WbMQRJaMdD3NwycakO5h8WA8UH+fnQn1YtbdlTBGS7czCJc3K0WFNdNRNflr6iV0x
rPYMOkZWQCM1AeJJ6oJhYxmjDdP3LZS9x2buje9OHaDPKSD8UNAhdRhoM8NYrtuCBJ0tBcDzB8Lq
6DQqDjTRgJdYWjjQJK6OsxzoUNQqIZee5L/41iYnJSJylaN7a4KFliCx4ceZQvaZ5G2za6PuR69L
eoTY4j0FcAPsktCiVtphIERvMXmLSEu+UPIEXDJdQJWL0/5RrqLdxzqHCGuFLDOznwY/YGmiUN0L
EofHbJjqt8Q6fd1wX+5uC525Wl9weoChQ/zyNm0B/5uJrjutsd9OFMjCPctwTOMVHQqfZh5vg8nF
gfUmPyhhYD5YJOEF8YxelVuG/aTSpvJswWpwDkRJzsKXbbOIDHMsw44mTa6DTJvL2CZAleaKnVsE
I6qYtYJ9Jdb+O5c9TUtnVn77yEAJKCAYBGkIJ0IxRr1LEcLkSJpgeADVJ+7vJ0PNNZk8wt0GlJTH
LfPZ66C1tUVDBfvLaRDuk0U3l2UbHxAk0td2Wd4X09alw5z/bt2aYLcSKp/bbkBogQGRqnUsf9C1
tt9B1Llzk4ufJB+Dio2Cvm3JAAUgdtmHo2toeOQJGNhp0qZ3/QC0/1QHKLUPlq/XekIOUaqeT7dL
eioGC1QZDscaHwx0JYGbAviYVao+OzVvEKYAqQhpo+hw+HVYoG7zbG9v1PGpSS/bOojfEdgnB2w1
J8UmJZAtgq9Hn8kfFO2R0FjDLx0O2ovFSsnezxBT17X67uN0LjF34Xf4wPj9Cqg4InqEeCNdNMZM
wxVMxHgrp4Tl2HjowD4KE4gOGcM5GPEIbVpnb9TG7S+vYZsrh6z1JbwOuaiga8S5yXOq97kOYKni
kYduhRNYHPn4SwZ1dm1ViHAQUQt2cbu/w7Rs+3Edpop2zYAnKtgwurVEG1bJVYBwQuf04ngjoQ2X
Y9XclnmhTfAVEd13FLjkiTG9VhYV2b1X6TQX1hD5msMihZ0HiVI6fu5/dpTLSdQNKJC0Tfdej8kB
aAh5mvo0R4Br1R4YOsy1z278nJKB/R5FDCBqCpYt7suk0LXwRyzTmR1ZnD3IEeYnJ8Lm2C6burM+
HI56XroyrIHHXzAEX7aJze/twqI3PczjNYauuDTo/QN5iEeqwQZFkXGcbME89Yj+bziuAfdLS1Zd
tlAK3neW3S72OivRZkhPCRvVe+bGDYFCElwD/AhVb0DuXgVCYEhLeelVr+9D3sxIWdEsmyIzV5Ef
+E7piGMG0XYv7YqfAKXy9ISdGS7w3ZH8w8wEiatf1Kc0c8SqbGiy92m+oVY9zNyXLA7mO1277aFH
tFH2Yxr9bCgkgEfGtfJIXGvzuqwBLbPAJ/+auguPoRmzok0xmpL5lGMWgfu9iJNfMIlnJeRVoLfm
5Ack52B/g03tqb/J7bAGZncT1qRf8wYXHu8beWkim4DyH4S7ccjbi+uZOuLX2/aukbeu0JycAxVi
jmVU9M/g2w8N9HClkSIgn2nDB7eZnBRxpGYYvMwPZgq+4i5ehmJ1YOHBaPvP1VxUMuRj0VNc1sZI
Wc3jiA/KmuAeqe+GuXfsUHZ6ivdrhxMqs2Z9WCxOt3X0AFm1zfqM3Cl/XunNb9JyXwGWBp57gC8I
aw7JTvXzhrbTRve6TrFyEWXDHfx18TmmNq+0V8GJYNOmYkTo8wBoKTjOa/zSZ8jhcQohq1vJosoM
T9/zaAbgt7DRgBGfJcWbkLAXxSZQ1JFjBiXTA1bUqCRlhim8/Qww+36p8VhBhDu9t95jUAMHebFw
8dM061wuM7RI3GUQ7EEStQ9zqqD1s8thWJKwci1WgRX1bdEsfrxfqBYGR/L4w4da/Oo70VxwUaZv
wzR3JxLDGN25CTo8cAQOW1PXZUQ00sXNDidOs/V+yPu6ZP0GzlUer/c1/taDDxbI+roU3LQMc4/1
Nq9QXK/Q1w+he0JTFh/+wMnRLHT7t04s2ZEAPTU55tujWNHvWZT8K3tBwLldSDXqIXnLNlkfR8Tb
0LRlSGA2ZA9e1gDsg1SKWkMm9lGLpShsx8avcuybu62P6qdF30xzMRYeJCIThPU9F3d2CNlzSOd6
H2Gg6QSUtsb+X7y8wbDTHMK5xkBMBKBsMrlfLkqwR3cjVwY6zdCZTM1xxgVVEIAYLjV6CAXM6el9
4tBSVU5mzyrX+jj72GHDJl8tospmOa4hZgyUjAyeC6UOoUaNCkYr8YtKfEwKEO5HlDsiwAzs71rA
EYBrQH6OSWz2SstnvUQPdFnzg185TNmzaO8N9u8AOHb0MeHT45DJAEJb4qNzMHBrdlNzQ+L5lPD9
PGXvyZCG5ZaKXxm4dxQctV0wb99IuX71vP7sTC9/MtmIUtt0J1IPOqC3dC0S+K/KPvG/g3qAogh7
31U3raJkVGbljHvuFe3nZjejcrM3cItUA/cLtoAWcV1jgr0jgle5Seapwsv+tVLeFShSxHin8u8a
AljUxnpXhTMSV8uMOKOy9dRh7A7FkU0BpJ9qvKtz4oseUVFlOdgVve3jV001PQ8KpxXkrMfVT/YZ
ZiCy78WfMUACmmGGErb49RH5UHpEpr2U6Y1HZPvho+XNQwQpAqzyxiEdS/zHbIL0X2dQ9MI7N2bP
HVrNF9oSCri9wEIls/Jd6yZ6BB0VVGk2+WIZdVvxRmOsvYNZDpWS8F7EyIiHIK0xbJT/Mna7Zzy6
1BEa91ndD7vOw3reDcl6qXkHJiS4LG8S9YW7AKHpv9ZCatoQkKqWec2LmZu7bmjf8JkBNB2N//o5
nFA/ym3lZIIO9DC/r3P2goDsEfAA5Mkh/RJ5/zpL1Z4wvZuWkji1FHWcIa+tcdV4h7LDyu6RpswF
XpY7ifOldq2qNrf1J23wfhbwwLZ3VhBzJVjiQYFB+ce5z9bfqWe3IEOHsK+Ktay93k1DvBcmv+a2
jYpOkfTcLrXF/ydei82uyR7hU1A1XKC6Dd3he5jzXdBm17kH/nOek1+Q3r5FUezfGR7XowgHfU0k
T15R2xd7ovh8SGZBCy3rDF9nvKutPQwmk/9sY2HM06kb8BgGw5knfbIHATk4RgOD0j7NYJxcE98U
TmHepIglZrDdyJ4II0WgsqxiSugDARHlTJgBYgAJ/G6QotmjYgWzNs+jo9QjQCRaxvsoU2OZTpJX
PeKgXUJIulNztJbh5OXHxPPkbCkavJbHOxSG2/uNmrVI0xZJQ9Ccg9HsBm34EReP2yus311t25Gn
jU7tG2vxqeObzi8ZVRNAzJCAIWR9SDOgKV0c4/XKoFowCskjooG/8TyglD3AO4UI/wHnFqSluDzv
pi262Hq4pqEIr2MzYZpCLbpA8k0earZ+LWvHSzkiSIFFZCkHL/sDiboFEcD2N7mVnTDe95Jqm5fj
3KZFmmm2QyNJgK+h/4Z6+kX4bQ4xEPeLx2wf+hsbyqLhk+/lhYISDfwje98kxCfrCHAtTa+Tw3YQ
NfaqtW5LjcekMIZezRC1RZcvpuqW8C/D1TYBp4xUr0XACCNprexvMEh3DDFo6OunKM6RpW9yPQZS
i48kRcG6nRR/gAkbJJ4V3ERQ5GAFhta5BLkWq2cjP6cbPScGTVwaHmA/PYQoc6bh9MYnmj1mCma1
AS6c85TPDXwpyPM8QcZHyYJrOQt2XZLYPRZyToIPvuIQUhfAXwdVEDvzhInS9m8IT1M0Bm94InAF
EgF9YzynRUiDo4OhxwNSg1jvmCz9FXboL8Pq89QP95NMWnho/EVsT2ZLdmngD4KLCf0Ih/GOmMBv
FSd6D4/rcaKbLFOSw2MCaK6OfmEe+IUJle+WFSf9Kp+XrT5nGemOKc9HFCAsCiDdVk0sv8y44OY5
A25y2jUKWNgNz3zBpX5oR3aFDYeeU2nf0C19BEwHzFP/ZAy+fRXVWA/o4qgEZ9Mdl8U9Nph9KoZW
2N0aC/XYdfmwd6CxvmRNghK42H41io57Qb702H5tYEreR8AblEmMTsjUgTSJFp7YZ6lO/sRyO8Nc
tBw5r9tCQCMxcYRpE7y7/fhubfvao8ml5/Sth4pvMg3iVqI+0276bkyP0WlcFrWCpxVrmFeBi56k
IryDqfIZPZVyk9sT1YE8Uarlbqbonm0TpI2Z5O+e2J92YUeWYNx1BNJ+ifQzygXdoU1cBquY4kXj
lytyumvvgnmntvDoMfhadl3Ny9Tk3R33AblPOX780G1V1AaXCaPLOHpgso8Vz1+2OeAYHMJnFqLh
4GuAOrY56stpiiuwjF5iKNVLK25YdkhSc40ikuPjUXQNxmGpTFB0VH2hoFj7mDKzVhGHrnUy/NpN
wTENtl9YowoqFyJMQoxnj74xebn0NQpPECSMI6Z1Q/9HR/MRgSQpKBL5rW//JjpfztvM4RHN9DHz
6qBG8dlO4or8/BKvuPvrmY+vdcguU/ovjunHEOgzC2DA9g8IDXadQDEkySHKbdsZY8CoxSOvcYHb
ygRmyg+VqL/G4bjIw26vmfjl6jm9RD5bztmMIh9tJnYn6fCM4i2Mapq9diipF9ptZzPrGSOp2Hsm
IaC9NHWfkPcAksbmu25E/zOeH6N1OJuh+USxcyhE/pWrAbWvseSYk4eDJ5TXYEJKrUUYnrimUCqz
OwBFm90isM2yWHiBCObrGx3q29nUniaL5Yx8+5B5YECOHw8rJlkUQFalRfOsTKNxwnNGo/O2Nfum
eQHF5BKSx9Ahr/XZbxz3dzX7dqYfC8xRI9qz23zn0x7l1t5/N1FuDxy0y2KNyE/HyBE6vemEpZQT
Uh51wmhXi96K7f+4eujJeQnXLD5gH6ZF5XprUr3DIFiPFnYfdwjkmQUHtX8bSY7aMnwlDY7MFCBY
uaT6t6HunyHoRaGtyZ44Xd7q26ua5P2ArkEaHodwjBCskAWjPGOOiuxSi+8OG+tkAjhXI0WXEyII
pPvdKwr636Qn45FgjXRKON313fgUeKS/NO4hHMFeJoeiqGJL8olaeLKjY/hj+vw5wbxgqECDa3g/
l6hnThWrB3mY6j9i8ch47ADvt4YaUnUfK0QuZdRL2D2uGBgPygCc4c7gnSWLgWN1jZ8JelpLP35b
xH8BBdQshV0RkazCUNwaoNUTRHuCGXUyp2OxxMmlh5BlaJBcwd/ZYydHXhZ8RMsKlG4gLtC1XFKH
P4p13uXY9sHL7Tqjk7/YQKsHn/hn7MZUnM2HNLIfaS5SIKXn/B/QnocgwYVXIxFCE/xvI8N059z6
3XamCGSMCnQ2dKU22FBbwT4j/WOmm+dgQso9MrCr685f2qTeL9nQVmvdHuUI04KSit/FgraHnM7v
zsA0vybqDk3NHscQ+iJsAcmkRkCN6syfocf0m8XduqFNYRudgaHWfqLUhdpYwjug8NBZs3baGcKK
ZFhUlSR8xdkjX4jvXoOY4fOBqTXGREQ9/p7xfJZmml8z08ZQ2NgN66Xb7ynM//Si+01z8wdNxa0i
GR3LUHm1wwUDsVg7vNiNXtvgXxjpFGXSuD1GGKO+2pvlbGvmuCQqj948gvWKGZD6gcPbqQxdjJaw
6Xmd4ng3zsNRihmpExcLes0oidct+kSwV/b/hNdxOfbBx7gQmCbaICqnFXrNeMM02sRwQaVUjc8W
6Phdg1wNueSqP5AFPtfARh26kWGmM/UdTqU1OmY10aVIl7EMorA7JnZ5jwdi7oNa1NWWhZg9jdW8
F77zL300de98aVEYjrh5yVKU4jhv3B1afUlFfJa8pHZJn8bBfk48WhF/ZCEIBxxgYj/M9R1Sm+hF
EhG84iZgzxAFI0hL/VONPgEQP1BZUQp3M76Y9FewLdMhlUbhs8ZZXgeOPU+jcuCQI1TNp65hO6z2
2OuIK/AaCoXxQbMOr2wdoiqO2+chs2ClgEALj52Gsza0+ZNLtuxCJ4WTBOipQkTiC7ur6iARJJfJ
5sAuCNG3wsgBYPs9XdFrjpvjNslX+HtmnNxseep1PCE6VF2RWwD6+IDid9MDsEDM3YLQ4JKMqSgJ
FhWOA6k72FhsjbWj0R83N+y3EE/vyltSJZo1v3BiN2jAmt9uA2yzGGb0UHLs6u7ieKBVkDTTJezG
6EQ8pZWwci1BXrj0kppStTS/75ucohJYW2yZYFfulYeRulK6CQBJgKFMu/UJ9gi0/bsAG3YsbIFl
jFtclDUgeVDJPmASwT/xidzGbYIfNuP76lTMXiOmgOcmMzqNGtxwL8nH5NEbcHOvkU2gK+/y+iWF
UxClFRycY4nXA1pnYdt1h/oCeQMmA4Ulj6VmPEAAZacm7o+W2ukYLqgZoLqYxDuRZdvFc3yIyxrr
U1M7PMkp3Od0F+GK3xkTiVfVmfU8xGTc9S52jy69lRwil5am7hUCKSLeYXWeym01+RN17hXVhaDQ
6JtHOM9re9wWkd/7LWuudJ4lHEQ9Bgic04cFXtGnDAKNCYEbwFgjE/Wdn317SrxgX5OItt1W5/Qq
Wopp/BleG1Tib5dCzPkBiOqk7NBUO6DNy/CdjTKCfK0WKMPWWTG5RP6rTQQW0CJDBIgYHIFyj2xB
/cdNdXeCVYWe5slsJ0dtdAU/GjhvnrTyr8Nr9YA/PEYln4LtPVlm4Jr6ebhbExM8p8Pc/446ys7e
KWSnvB4/osyxP+iPJRh6qeW+ReuuxDwX7gpUTKOd2FZ+h8pnU/qmofcq03kRs0CigpygmCqw8nql
yvsDGmC8GkWKfbnOmJO2Pcp565Id0HZmH1oG4eOCL+VEZzVfNKKb1w6R/HM+tfpfs9A1xaq8YLtA
Bjf19YgB/BAzLWLGrEzowGDfiOWPHkWzn4hweQg3lFtLXw9uKZe6Q+G7r3O1G9quBx9mIqjkz7ZG
PodjBvPU7b61mEMoQjuk523p2ns/pts/tqkZ74gGvnMZ7ZcOoKzwg8qP3RrgZOzEcGiaOvrGU2+v
SxPJPQYWs+dtmU2ZMTzw6DJJvqIeHcefDeX8TutM7TsoxRzI7+DrFmjJRtjLGmbPD2vK8TM4npjd
aoS+Oub546ya8JqahuykSAdI1+d9G7To1qEYmh0m/J4YxmEpBt4mn33ZKJEoG6NwLSx0BmUqt5Cg
QE3p7yTxI8I9NazfdY9h0A7N3JI0qvlaSOpOQcDS1xTuPQOmTOR2lBqPfg0OXnSgUeNDNQCSCjwA
EBZlQzb9tHhyw1aZ+zbFl4k5uCj7itFmfUI/VH1RkbgfCEZQv25rFNhgoXicdYqDfvLNj0+i7lnM
Mt2llqHtV9funHO8er0e0MkJWbuXEcLcBtf9tY8MVm5Wd+kTpk99EmFWwnfJ9LENuHzy/g9v0sbc
Kjf9kdDJlW7S4LHmUX3s0q5yGGuvar8OqCoRLAoMLsNqe8bv0Rd770bcnDlMUSin1y993o5vm14b
7GWgqjFU0sjkb9Q4lJYI/vYGwupzTnEOt92s9zTswquK56CkDu2gtMfcTo1q91dA8uY+BjMIckwP
X0UndIm2b/pgWQSwyaQ/yawnXbRIU3Aw8i3+jmS/YKkNxZa2XeAfzET65EIEao1r5q4Y0Tp5HDCM
t7eG8hdjRgwGCIIRgRx/GhkbzvvbuDaMbXLbswU/E7HNcBqxpbrjkB5WpJuQr6cDu6is5l9th05k
wPuPZlCkUDgOSAkUWCx2U6im32mTDB8OH0yVxh5XBLaKgVPD4M+6YJimEER1h4mbL9fpBv1Q/Vtk
qT9gY9o8dpODIzvK6RGC+fG+jxL2nnazOUZilWjFMdSn/Ihw38QrkhwNx/twU8IuPeY74t6Vchsx
o9ZAWQex2YwhiPU3jdfksAau3qOVkyF/ztIqbVe2U23YYQYfTeMtd36fZwRNY5fPd2brEizco0HU
1AAvh47NxYTuzb+xxlSd66e8tBj3gT0dmyxbnvEDqz2qXUHT3TVpvMhiZtAyUBbhyRQq3sFM/h6L
DK8DLun+kzOtHwaf/U3mQF+pa3AyGBXgeqH9Gw7+peIJCp/zawD000u0jqgX6IGdapvCm8HT7rKi
UHZVFK3zWS0ENhT9I2UigZ+aIatx7YQYtwWJ07n5xWEqE8312L3Hvoa1yAVocgAMjjXkDtUapgZz
t9Fu3YU1RTpY4/1PesD3KHhUD3GkP/EOpKdtXP0OaZs8emmCz+4/qDuz5baRbF0/EfbBkAAybzmK
pERqtuQbhCTbQGKep6c/H+nu2GW5wr45Nyeio6PsclkgmMNa//oHGfT7KSLyBr64RgcTmk9xbcDf
TMp7arJyOQ12xvuLjNPgNuPKJj1iBS/NovtLE2aNUGB10GrycwTNddjw8WOInLWYv3bhMEMD8hz2
Rp2vSXQs1q2sadrKUh2h+seb1qekNhhxLwMv/RbJUm57BXIVRWZ25Zg9rAivaw4ed1HBuG2wD30x
xNflKOx7bU9iNxZjsHWM4CUIWns7RolxPUad/RZUNb+s2uk68Xt3FyHO3gpTR7ukLuptWfThfTIC
DhBV4xpHXZF8JHqn/2izeCr4bOJBjXaFy3A/w6qJdEn888wsv+4/JCG45rnlvw3TmCxqL5HWtRv6
8XJyGUtVjiX2AopPucqarn5LimDkK+xoJlKlPpLOIlKqEd4t7pzQ8RPjpSPc47qtmE3aws7WVQDq
ZPh9uzeR7G2B/qbjHBvdKszyfNnO7fzihJG/ijLfWTpiah6yWtWP1ZDVm6F2xA4jTns1cEG86iHf
wHNb9HXRg59ES6GhWhhmdw+aDhbeOMR7G3V1CkYrWWvbIyeSqTZ/d1HUyzYj66gnEYwp0LeQod1a
9LrflFEF/zfbMQ1fDXKKFmJu8n05Y3sUDSYZRimRPkY/6Uc9QxXzQ7v7kABVIG9zva+m0l37U8Av
Q80YgkKiWLijeOY/bfYuF+8Vfs4fEdxJ3mfbb71Ap28zbnhPg0jaDQdDcF13fXTIIX1iM+GotTcj
dpispH2zIFd8NUQjPXbOOaS4N587PtWWtyvug7CoH5Qnq2hR1p1eV8VckSfXrMKRMOMpz4KD1WMw
Zrf29IA8csI5Tjgrf0rzu9oqIUAlJUx4YrbiU6ike4UJGgV4bXV72Avj/exWxSoep3bV25W6aZhM
kdlj0mZGwqH0ShszWTHoLTclE90r1dntdWz104k2+sl3smmLhaqLaXDYkWtqDU/lTHNrV3O17B35
1mvXJvIrC6HCgC4zfUyYR8KFRGN4j3POVzcuPmQQxuABxETTkkIjHLxy+GHaM/OfJCO/Sod5u6Jh
zTnwaTTw6DPfbT9wtlnhxjtRqhJBG3PDYGGHoVMtdWOPNebv/HaaFsbV5IbJlXQ8/2hE+VdjmGB+
zjjTXXlKF9eZnuBFSfSNftnEjJfLnCGse+cknr61goIxl6/ru6mZx0ftY01Xml2O0I6xeZQlwzaJ
ja/pKOMlTCz3yi2ZnyRnx8gtXonhIZVutGIy6qyckMMBq9G+OsJafpoMt9jWokx3OW6Zyz6fkW/P
7qsLf+Wgs955cSWclDjqo40ag2cvHd/1Odg1yTKxhhWBBLBgSdWBE9wXibwy3eMww7rwdPnV8DJ9
rGSd37u1x0Up6xUMFmvWBmrBaMaZHq57yABj4aXGaU5LDZzvvJccyEtu9x+x9Datuw2rO9Np2qPd
Fs3RQ5M4d164Dnw4iTKM1I2ZTu+NZeUrq+xBfJtYcnd1Obct4F2a+fQ5eebIDyJ5gcdaH0pVNAtv
PTlmsxl1hRsfYMW6daF+NgoOHvqql74pCIuyO6x2zMA3SA3vvQePI/BkN0l0W0GDeI11Mf+wpyJ/
tIn0RSHaWfewOxIOoi4HdDf8hRH28RfXaBB7wvYjfhlq4wqqPdxMw74KOoM4UEUbuM5dO71r0xFC
EcBtxewv8Kt3ZaOKhbNTrkuYWFcWc1jY2RqL7EKEkIJTawn7letjKMR2QpHKnMsoSZoMit2obH01
EUDKhMdqrnEDp64khiBohuyQpoNNRnQXMHsPw+Ghg3i3hfHFjTWkRHDCRXyszCJdUdpPV2UQh0sL
wP060ma4hDsB7NPT5XgMVRYXa9rAAJsIVaLAaZ132QagbQQ4gSUms6FOw0g1PoSx2irIdt8qBq30
5DNsJ7tP1k2v8+fKEwX8wxpAZNmZKl65XmVv0Q6Y8hBJgjSXKQ3GTTI1xD4gs9RQbjw2yBwO29ar
X1paih8NWP6xEzEJYaHXyx9+LuGpdZB3ZFQm+1qrh5Ez89pEg0NNpfOHIbNtnO8V8GQbT+8KTuq+
MBASlgk4Yu8ixAniPn7qYVCBTPXDoa1LGBGBKryNXWOtZRELxIeB+2tMqr5p4KyCycfwDsLUv/fN
DG6J0dtk6UHro1oxt6VdvYBCRltgVP7SEPI4KaHfcBPJ3pU5tkea8eApA+Daqmou9sWcjNxpmu6k
ZJHW2puuaI2I4XKyeq86Um87OqTnWc8ENzR9y11kYaMZeeGeEO5m39cDMgA/htQx2m6/lUkWHvMg
V299D7xXe02w9rOxvooSKpqiL0ZiKxh17Oeht68Qa/QUsB41jaJXiyZ4lGMSzjE4saxea1cQc8d5
uPBiPV77GokiVZEXXbmUEEQlMOZ0LA3lKHLb761tjJow2qJ4AbfO7scG/kehjeBQYXy09h2GvrMV
6oc274brsYNQiZ0oapmM5oREc8UwLPXufSt6iMwq2BJCyWAus15h1HREN3IhSqcOruDKFtt8CKxd
W/pQuUTokNsceuLBCWV1PUGdY/3XybJiLy1oBa0lMcDJOgo8IH1j9BYD5sFf2OjxMRAQUOmWs+dW
4TVAuqc3AeRIMuhU5wwnuwrCryH/fhnLnvY45gItygADj0l3eyuT8brBHHhdqrBc4ToZLlMXeCPE
kw0vK85dgPsHF1L7CudMBoqhrt4bwjLoCeLhKoSyvbSMqTv01oxuXQ/JLleSfPFZjT98N2A/KG7R
LVdQuSy4zpmyDuRoGE2PGqWJ53CNEIezudEpmE04fWnkJaCw/ZjNrlv3DhRL0wmnaIlju3ElvOpr
ZJOv1sE0WsPgsak803BAHULyBoAp4g6/Gr8N7lwuwoQ5aOf30SoedLSt2IVHM57RGXVm+8LsOF0X
CVrQma51Z07S26eljKEUBPnXJElfe8sE8Yw4R4SPnCMoplfDIGCVE82FFd4YyxJO732CdgHxfMp2
nlzfTaCREFPjhR3bQVTyp8r0/3Wu2v9XiWmoHv/PfwPJ/pCY9nDOZPyeg5NNPwPT+O/+NzBN2SYZ
Z0RUOEqe3Xf+NzCNYbWQAtI2SOA5XOE/gWmO/B/Psh1gM8d3IFGcc7v/G5jm/I8NMAJS4jqohxRG
kf99vtuf0sqfUXf/Hpj2ySmO+RGPpng64TsKFcLnrGUXSktIrkN4Sy7LdBu5Y7rs3axeuN1gHINu
Lhg7cjLWsnUWOmRbL4yyTa9IBGqvvSaNyLZKhVyg4B5uSpb/iqKZ+KZA+dHWsPGY/ot08JL48fNz
nV/s5YFJRBPCN13TI9Pys5a7jAina+vwFgGJcQebBMzNTrpNWtukJnbZSzUKQN9coXgygBS2FT47
fxH6/ypaPz8DvH2bN8b/+PoudoD/0Ee2cKVa4WM5ZMSeOAWzb79lvVXt4PwysqTqblaiaqO/WMxY
ZzXvrx+dL8hWFp/8/A+ffZwiPTZVaDfFbdTk2ju1yKBe3cyzj5Nd6C0OUv71XJbhI/a2Z+FEX1j2
QpWzlHDeg0RvsjGXd3Y7BClKlzBf235t/SUi71dZ5/nNYBZuSds3PaFcEBc+wj/eTBY4zdSVeXrb
qim/HgRClUg1DX4kkNqqK7PyrR0iQffo9NH4N5emiy710wtS0vdtT7DXfKE+mQo0Zh07vmry2yJz
ih1zNF5Dh0/djcH4e48ZIfAoIQIB9Gar3jVQJ1Yq1fE+mSJr9Y+D4D8b7Zc8P7b1r1+WQ+KR55GH
eH4e2/uk84/iFnknwNntCO9g67ld+WRxae4GGEV3TU5g28JVLTqpJGqrZRa5hH42fQTpTLXF7RRF
VJVGnPoYCYbp8yTEA1fsuCjdqKkWWYcW02ha90DVP3wEg+WfIzyZXM6x3k7J+FiN3QAvGjt06KOQ
B4IY4wPTKudVh7RWL4Ywz55RPaWYB1uz/WSac4t0YJoPXIztImwh2kWzKl7h2PKo8YBcY1HGk7Wa
E21f1YWeTirMh48/v7azf9Qv3yCaFw4k7xwN7MCwP7/Vf66fHmt9MbbxrdCDd+3mZoKyaOxfImFb
kFRwrYyKyEIyVGYMyZr8Lzr6f/vxLmHpvmfbnuO6n6T6oUpn0LdB3zZGZOzB3pOVhd/VwfRhepZD
AWWJkXe1wa7to8Th7PbPn/7iqvfrx1cmTCNOfseWJivo148/9YECcArTW3OqWRV9BGOvUqSko3yf
hw9LCmjuJaGoSOatI0zw/IdVSwjdeZUqXL6F59+VjNoQa0JcIlO5RAlXdo1FbYxdw2IiBwwsMIig
y1FMVjtDj9axrUy9DWECkpCNuKFbgksW88J1Vf0QGOP0ZcYlF+EgqlgLxhLpNyvtjjyUkeXWMS4Q
Zy8GPYbDIp9basOs7q0jjt3muMy7vH1yFb82LDV8oN51D+A52Utk9tVTy4Bn79HUH6LLkeXVpn+H
F1r5mumSv//Pb/ffvlxp8448G59X+fl06N3GyYfaTW4NLi/Yuo7p35aWE+5sV0N8RxPxjo0n3bQz
RWtjCsVfFtfvV9f5wrYsR5wvfWV9Xl3kq3W+M9rzifUXHYpiLpCeSvGRaGEd/WAoABrT4zyQfwYb
EKkaURPbP7+Di6XOryuMZxCsbuHwIOI3m+nBKpmVCPM0dqGEWO2ZvOw+tY4hPVa6CBjWo35OEm+T
T3N0FFFlPYx5VXwvOh3NK0+45SsG0ixOJPbtU8LEd2f0wr7z0dIf3LxxD6Hui11teQ292MA8IJ1o
9+AdpXoD09G0mQ1rVgwRwZyG53sI68O/ftm81vNm/fRR+ZjK8Sxheo73+ZZO857RejfYp2Z23UNK
iX8Ufqm3zD78O5jcFlGDhrsqwuotBiK/h/og7wR11wGvOBt+iSu22rSn6zq3H0LtifVoIPErFILy
1HVn1B9i+A612DkWrftSOz1re5wHGD848MKrbZ593zvrgWgbAIvYf+PoOKdqBsZEmggdl1lcRa8X
CTSi9jjdI+qp0AvbyHTi2QP4EJ11HBOXG9soHPegJp3A5O9pL2bj0Ldxte8aCLAqad11Yg75S5WF
rGoZ5WuI6NyBqk7uXDGGJ1Bj1lbCILcloRcCAm/f4KvaeZDq9qjzqsdJld2PucVxAyAQyLm3w5sI
ftFWpfbMmMdAx9YbxjudpYmNskV2oMOvU+iVNR+uLNweLVPubGMYGzdBKsdtoQyWSjyF8q4f8mIn
qZvuKoXCKSvRK80JaeSh/8VEAYASRmxDM0QCZpSd/ig8+MNzrrJ1P7ccM1Yp92ig4z0+2nrrVvZy
zOJok4Af7+Gbj0hH7GprB/14mAcbaO58GMZdT9C5qqbvuR8lRx33yCrzYASJS4dD5VQNPr7C+CLz
4Xs+J+qIz3VcAkkEKMcDTBUiJ3vLkk7trT42Nl2boMiMregkFUyYDOASYLPTE2Rk99ZK434FPnOt
EwMjgaGzih3T9fYpq5z+HlUuFynV9rNvpRXgYmONJHAg/lpc/pAwUyTJUe0+1FaCiKqDGunH2DGL
AalGPar0yQWP+MDcwYYNwt1ft/DYDKZ8r1Fcubss9opbTIfNreOCYi4qF0IKdUWXLRQHOvRWu0Bu
SuVA4jev4fKlMT+zlwEdyHucJOKmq0x/mzcAGV2vctCXKayupgFFwdAc2jIsvjpBf5P2ls8wScL9
cvNg2Q6DtxGNmy0CrItWpOiGW1dM7WOJAp2xv+tea7eR+zohwLNF5LFI7KoBkxNZclDlwJFReRo+
QjVzkxm585gKUd5YU4L1nJDGvkyLdM3sXxy1rYvlREXwPhRVcZvjibULXVLq9Qic0+cWjhqa5DG/
D9sto0cfpaFCWeJkjbqpcnXfIyS9zlU1XtXg+yttECkVsJLhnYWMhUoRWa+MkCGzmhOqsS5j0LBq
4aouhTAjUHM/xshaG9HKAm1a2mUtvjSVBlEAlTDwpMb7SAG9eSWaE8C5JdSzZ6vxbY7S4C0L0+S+
HX3/beiil6AJrbXMRbYN8YW4TUFolmWNzOFyKkZss6e8g7YUujyYzrsVs+BsyWZ8mzmcj5XJWdo0
/VenjoBXxrzoP2rZwMYQVL9xC4Ua/k8Pt7vtnTf4Js0T7q/tkzjfsj8LurFKWYSmEHDCpiJ6S2pO
PyMGWeNzDgsbdv3WquCczQGGctNUh9cB3Lit1wfzU4WL1VoxU9yMZ5FF05nNbTwgW51EG56MrA13
ICkoj9w8IxuaVg4qgIE4SAqgqoUv5mkNFBfjDimrLzI2g2NQetETEWMcLzp2x7XfTvcYXmLvbXrl
K5MgDsJ2pDjFZzvpEDN4NBiOyy3T1HH1GlUge4vgvNgvby+dPA+rHWg+8Zx9BJUuGC3g572F7ozj
0DnoCDuQ9AMCtvuCcH/4loVjcTMaWp68rDAe4PhM+2aw3U09Ns7O9JthZ4mZKVPQNutZZ+UGnRD6
dGJPUODHJZqsmiTbOG2ffDlREKVzHwNTYvR9Ocqm0W6fGEdCz0avbF9FZOXd2THMwaob3T1Xjv3s
ZZzqyikebW3ezCO37Jxj5L0ojdZd2Bo+dFfgX2NY8z6bqmKLTie5biSiUx1O/LRpsspnYUAQHBlM
DHzOAk+SrkVxMaqXrBXl95KI12Hhl8xaoVKbr4Wn7/PBnhhkQypibnGQIUnFXpKKTZ3O8qZ1pLMT
lu1eSYwWlnbPwOvskVLosn2YbGjfqpbu2ga1u8mi7NbzhvjQd617J8/7W3U+3xz8kPIVG0GrXMJJ
97ewvoYh6x9s0yH3aFZrkev5O1Yx800/pcXJdIb2KT4XR7E2BJPJ2F9qvqpt2juYtzmhMSwZa8ND
DmGDeEZkXvs9ZK8uUQ0uSgX84ioOuduM6AUPgGvPcGPUh+FwMAdGVdlQmI8ZfehWttX0kceGtxJj
GvqreEZZvphl2zxBg6S17lSlV2VgfRPm2HwRRWlATokZaTqBZS/xRCl2eRNPe1sJInFqP4MEVtNZ
BVVyU2tcLGZosZiyJEdr7BzIxgm+jhTMW8R/TDWz4XuBW/+NBcy/T2hM1k7lWsfUF/rBTkwPFn13
tgrqgw20muA+Ncb2YPttcUrJRVxbIsDrQZ53PUNO88nTIj2hq8JMM5qs/isy4AYxdau3l3IPnay+
q5wk+z4HDnDFOQcgb5Jw0RietypcQo1lEuP1N/A4CztmHiemyj/59NeLXDA9adUwPaeTYeznMm/O
U5j6iDOy3jYNW883c7F0zEry/4UH1x2pJdxhpyl2ig3+Jejw6KB3Vjf95Yas4hnHU1Hht+eQLdoJ
G31D08Xs8rlT3GbFjLmRUw5Q/M572aZoC6vCue+U79/lCvI6yvZ1EXt9uEpS3lQnZTJwd2H0wTaT
6mFyBu/QQZnfUgZZT6aBdj8BiGXZuXKF5Y4PutXH8i4Pi3NVfK5Kh9DzvprpaPDxk0jejbbFnlGp
ab+WlBXpoqlr7u4KvleMIKXh5EENye8MQzV8XOpIpBjlK/wC/hXygJgd4MnuPm743ZlRzyH0p+Yl
bEJWoJKQzZU3iz2wSrTXseV9KMwUjrVK8AqTAOE7UObmwKTVBqSem+pdiIofl9KhM02aIQsCIT6G
pTROstAezIB5ROJizfmuCCZOX9vwcSzqkfRBo+q9SdwK6BLGeqrQSxzjgCGG1sl4P+T6lARORfx1
fx7satfvH6QUzTezM/qXln7pGpcipEpeRTWBeHj2d8J22idU//Y3rBWNF5OqlyFg5TR3TldW34va
Bo9ALp1iilQWX3uo/x10h6bVyCNtzSTV3kB6mdFnVuMrJw9Cgd5zk12EmhPJk8RCuC7Nr3AMQgdG
dTQcRnCLRpbiniHo7RS7T37qqafJGeWOc7SHBDHw8JZpUHXl7LKCDjkAYbEpNNaTFxsr1jpzQOqV
0Fh6GakvZWHDeoOsv3D88t4NzGQHwjOtqwYlQ2p47mvkl8O1lUixiZx+2Dh+4B0IB9uL2M0pIjTC
Sz96A5+icosQsJ4mCFBLmyE+Y3/AyqSdqq2IsBBIcTf1Ydc59ccoy7PCMfRm5py5Ub8zza6YB6dt
cMwx6MxX7eiIb6y9QO0Qw3bxTRElsl56BLdd+Rn829wr3SMMpvJHrkpv2BiTjvDsUiL+kk7m+QaQ
I2pya3TqF9lHjXGNHVePzUNsZ9W1Dy32KxRtf1VajSIGfJy2aZPKZQDRcgHZ7ZRJZz8NWbe35TAe
Bw8zADtOq5s4ML9XGrMhWGSkeKe55PLmHkjeOBGdCRnBqLKlpznM1l7n2tcT/kPkrJfKf2t6anlU
p03U7JM8F89piHskZmHdeOqbRnW3EL2jSjEATqtkK1zbfLZgR/D3ybF9AlSnAnKdWW+xgMrXKVLI
O8RvwRIKmuiJW6YDmE0nd5cXCOJn/ZB6VSMXmNgGp1I73emCVvjnw7My4PmCf/BPHn2sPY1U0Vlg
sL/trGfr2FnB1rn8sdi09LRCO13szDCmB3IiC6D1UnuU56M2zuhSLn+0Cai30jPyEfaDJ1cKTepG
1PgJRZ7T3uJyLFe1mVlHLk29tbyWhiHT1auO6+GD83wAoaOV4xrmJwbnrjnMSooCjOi+mJDR8Tf0
oBgvSVUoXxk+YX6sRu39QJpEINillkzzc0OQh118cLzCPaB4S1YpWryYIb8unttzwxtmA+aEIJEA
ihoqEKe+RZ+OOoL4zw5/Cs5m+GvHNhEcO2PpteegwFK1jDFbIlZxFrmDNd6cDOG3T44LB9NTIdsw
Cuyfj1GUDX+hEZaXU1Lw1oYzwgVJDGcSxuByj6gLch60lyMslCKAd5BDZbeMyDpeOtYohNQeyara
NGoer6Ys+tH1kvFtNU47roPboUJk2Ft1vssiFVxxOvhP4YDDcqQ7Lik+4oJyN7wygD73Rq9iNGDU
VoZMw4emyOwb9izWvUr14xLiq3VftF37xNfO+6PaxJ9qjMJ1m6CQx5kku8tEMM9LZ3bMfRkZm6Fz
Edu2DY4mOSmPbZi+XZAQa3BpxhtIJLaZBCs100VIKwm/KUPON5OsLERxoRm95xrW2KJBsyAXF/jP
l+clljf9rTfGzmE0HEyLJubCP79YWHJP1mgNH72feFcZNzrdSdqvwKDc+6QkGvL81c6xadLBJGZA
rqSgtx+aNnv3KbwfMDMr1nrIvhhpRLsKrwEtamxla2HF3mNmJtaO/g9l7mwCfiS4bxWMfY74u0HE
oUJ4MHTLZcs5yPoIAw2JP6FryIZI026zguNkZsWiAEPqg0Xh4nJR/LxRHSTJy4pxyq46IxYRQqed
srwJMnjxFBn63XeES9Q7ajZuQDGtpE1LznC9ux4aRLiWdJy7bqrrD5i38r6JqsThaOCFiUoZ3xs/
LtNlOoDpIrMBIqfjK4/hBPXT8GZI0oDlzge6HBP6RdPilmVqQO6sGt8tTDfAtUzKxKkL0g0ULGRz
uK5fiSg1d9LwU0R5Y3Ka67gOMazQXy8ATZhiJ7HAsRxJ1Fz50/NP+Nz3YFkGfeo8WY77RaRnF5GE
oe9Xo0kQ/LYOkOoFaE5DmX9LxyC4vSz3KsTvq6C2CCl32d1JmqglaIhz147pY1JwVJhegVm5bVVw
P4HuOUVC0BIM2TiNyL1qnirPgH1lOBhO/TyOLBvCvA9/bsl+RMY6tHouFin4P6i0rbZmbNdnHjuu
zyg2QEDy+k6LiQLeNYYac700RWkz03ZnUDtbTFbqEA7KGFQUOyaK+k1LdA8rPbCzr1iM9LhgOdHp
croJqyivbNd90LWWx76h5NtcUMJLiwTSUWlY/ql1Gzil+1Sfy8lLe8d9BFjISIWmdAjLO1RYqF64
JYNrjAXl3eCCW86Xg7g2+dB5EB3itkC8HI1g3V1uqb3AHemAhLc8jjbSbrj+/BZ+NRVeNu9wrYK1
oyvz1jTriLwqI3l19VTv9ChgerjuEXDMuMfmm+bljPSVDoB8a+Xop1lr2c3glvVrKmpIBwx8YJV3
432MFOag0AofvGygqRmzzVC5YtciozzlF5T8DG1dAEkYScWXlASvvdeEKHEGYmHrMgjXRnGGiJq+
aO4TFOfHlNnkXa96PAnHrj927VkeiWJVLkrffXNsPz2Y54sPslh3jBSk3tmM4eT1sQksAtfLrEex
cR1Ypgt0CgFSFCroMTOx+0O1fJW1U7SzSkd9+PMEZsP4rM/97n3KTEz2p+JoObMFib7F/lOZAVWR
JTdGw1TLj10WnVtRlfdyKtFaCjc6unouX8XYsETaEHFYg8yFLr5N9drlkJpWIGSYYyUq7b5ZsP7F
vpuwTOLGiYePzp3dQ3IZPl3ueYz1uKP8+QwE+JXJWvP8lO8Bj4ynQulgWcagP1zAd24QDkc85sYt
CJIPgIFF2GU9MSG1NoUSAAdo5/bIzOptDg676/JSXsnKLXcVLoY7VQ3rMg/Ma8vso8c+Kd+gpUTX
FDUUZm6cXOOrcQWN335vSkHpa9LjS2ifcFNQMmEmEN1YdAgYqozTY2Kr8RGnnOSoFMWBh43J1o3x
rsz63t4UQh59GutrVRj2N9aUfsUvzT1cVv2fBwDW73NJ0wcPd32wZ0Yc4pNl9Bz7/M1toW9/ItJ9
6Qwf8xlmNtXYZJsItOltZjHyOkEGkwK70IXtltN1aBR5eJPkdobquZ84ef4+Pv6XEYkFOV85pg3T
yPfkp/mfa8SuJgJAni7Hn8cY6igHu3m1LIDbi9RHdtD8nVm0hzSOjX1hFcnqL6/otzm7I5j9SOlK
TmNYEZ88ihFzygLTDetEJEX6yIzhGxHlaJIHCKy95eb7ujDlFv5zdq+j/kvf9yixbUM6S63y4PvP
d4aJprlNvSH4y4zwtwk7UxshTWghwkNk4336/roREVtaJvOJlAeIW5n3kmiId+y1yIaKWiTxoUP4
hC9ZWQXqL9brF3bFrzMVxpKmoO7zpCNd59N8P0jd3Bv8inCPUMMQhUpVvl4uLsA8DJt1Ut0QePs8
5GlMs9WWzq1TFtH3xEyLm9TP9ObPX9XvIx7IK1BqbB9t/u8jPV1j59wFhjyVPmUrvkKMd8xzZ236
gKeJ4I778w/8lxfgK2l5sBwcLHlt/0wN+ceAmq6kj8ssNE6TwRWfAr0mi5GQ3G+WPZmnqSzEvVGc
ufehVDfY0ZwFzTzcYqjaeu9pTz3/+YEui/HXb4QHcgX9pIXvi2N/2jG2FpRO7QwTGBr6nR9E6qOe
gcFNjL82bdP8SPtebUNHwpGeRxxbh/BuamX5Qwly49jaZocYucSayDDj9djUwcHMIxoDreWT4Ey8
6oZO/2UMeUkH+PWpSWWxTN9yoEf46nNGldnDwm2l7ZzgKybruSnbK6OKgNcSBC3VQNgzNIjbMI/x
fUJf1q+DPDeu/ThIl10RRmjJZ9y9EtilJJZZ1m1ttvXVEKJxuVyrEsrb3Z9f9L8cnDyykK6pXCmU
kp+irwqR5DAvI/fkJ36K42TjbPpIJFsNs2UD7u4e2oEmRIaT+zoift8k4fCKyTjgwX+gNyw+pyn6
25Y8r7jfXiUXq+VDiOLpPm1JuEolNPFanIaoiZ/J5Qm2sdDdU+MjPMQ1w77LxngV15gBF4Gn9j7T
MGyi49a4sbrZ28tzvejMjK4Cx2s+Oig8K6yg8/Vf3t+Z8PL5OWnQPZ4RZoV/prT9c+dkXWqQWq3t
U3IZhF2gQj0l5aumG1rwZCiS8OPdOXX6lus4WQ32DCB9Hnv++Ul+PzQkL+q8V1iCjv+Z8kZpyr1s
Mhe+zL1NJDffFEoKbFvD7BicB2t//nn/wjswPQlbwvI5phz5iQmEMgumGrFmJ6cIYhO89YOpVb4t
yljc1oN0DwMumzsMdHpmVdROf/7pv7PGHGnCNmB12KZS4nMArka1MKc5W20MLBwGWw/gf/LksVMp
WH/b7xnEJNcyExojm7bE7aeq7txIQaHPM+NjLMpHiQjkbuRK+sub+f2b4KK3pWO53CeO8/mbyPC6
Q4ASNCcUh+XrpFIKQ/z7GFWeJwXiTCb4y8v4fRE658oCtqMNfZIb49dF2PrWeR26wwkuI1V1Qnz9
Ps3LBG9ZptmFkXsrV2usZk2/B4mWzFDw1TQwBvzbRfJ7HebQTZ0PFMu3TWr2X58kQDpLhjv4YGQS
SNTKRm1Kpq9Ih8PIWVA86BuEsQFtfpZctzn8Gk5kPDj6wkfujnXpzJZ9kTo8/fkV/V5fwFLxXCXO
LFO+nk8UpGyYwpKO3Dz5FzRq7EHXbSdCeld4r3RvCgPIyfq/1J3XktxImqWfCG0A3B3CbK9CR0ak
FkzyBkYJLR3Sn34+sHdnl6zaos3Y3mxb33Q1ixmJABy/OOc7m7g26Z/0MX+tu4T0FGUFPzVw3N+L
P0chSQEaLCFHN/5rMzJjr+luKlYtaIfwOCHgQJz9IADBbGNiuzbGUsweLI2NN0/sZrdU03Sak6U+
BbHfz/9lARG3DNIspCaevWqIfv3KWltjGG5d+e/F1NALf1u1w/AJ50J3TehA732TJyOtuqOgdxTe
l3/+av6m+BDrtRG+I/kYyIZ//QC2RwgrOBUkp+gqPuilxC8VaL1z3JhoyvUt47dOeht3Fr1dy+7+
bYwjJk10vxNr1c7+Q6X8N/fwL5/nt5MNUkE55lMi73GRvgN/u3HC7Mcffue/uSkUwmmuvM35+Zeb
IkB30QVxACWtW1J7G5h+OPycslawXa9DXMTXLCdhulr7Lwxz6hSbEfzOWLE6ANAybB3p9N9qQMd7
JxzCP9y0f/fxuFVt2hYaKs75X78SukETjh74iZ9jrW7q2uMCfrzclB0H5p/eoX99lQjYBCFqUv4b
AHr59adZqp/dKgARCcOSszJt9PjGqji5BKWev5YISsl6gP28ERa2Obq0cS99PV7ppl4DHGgEsMaq
PcTA0Rk+a03fEnfQxu1YH1cU8clekvFPAeA/3+y/vvnRYHGVBbO7v2nqjArVpFxNPzU0THMzLKDb
DpXiFTsxH6kKmWzikBT9xUdt9OJL+S1c5X8DLIof/eRNN249rLmHOYIpbRUvo6P71z/cZ6s2+PcP
6VLZIYEHHMen/fXSmsA4iKT5kLplVLKd1kl35efVQTrFcIyLJjwvYRi9FKtYDgTLBMwj3ZU1WV1q
TL8rW45/isn52wsnFc2orQDaOb+XTPxMI60WR+xPBZtehxyMMZtdlNb+M/Hq6YUV53wu3MzAjivY
qvUjbzULxkVgZ4xm+0Fcs3VK+FM5JFct0n/jsv00MQiaMD7pb/e/mm0kazDaUKNP64zeFA8qiz6E
UwNtiRpvWzKDPTHBrC9Mi56aruEkN17AhMn09xal/D9/oL9Ww3hBBZ8IV/86rfytGo7Bu5FVNTn3
P3VFCAqaj2O0LmCLBHrJ4rsdTibkgP/8U/9mbsGPDaRDI+Z5IR36r3dPOLChWjl793EVxl/cAfS0
Yke85TWikfaZ6fHnLLALG/9RuAzE/y14/W98ikAoD80jD0n4+2wgzKc5tmbYyTksJxbUItAQFrxk
n3kIbjACfrFbE30G9EmCwvrPkRf9KcP6rzUdGk5bUVivL3PvdwV3Vye1sift3acF6o2fZVU6Z+qi
Aa99hIyo/3AH/vVI5OfxYoCBwQyA7/zXK78w85UlEsl70myykyJnhhlNWj+XRY2CqRQ4oToiOArU
+jdKKv8PNYHz13MDxYDDK2rtDAW19q8/3+ocO/SaQN3nlhrOSPTjUxUU1dd2JYo7mdo5y1oxoG58
G01Q3bpL8KJDggazfPJOMbE1f7Bg/F3BzwdCp+o5SMkd77d7UWBEakTjefesq73XLqtj5OMiiw8N
pww7PM//ISVSmqSj6YkW6zS0eX90kqQCJu7imoU3nH6Z7Hj6OptV6fvPd+nffGFcJS41NRSN4O8D
iwZruhULP7iH0rXKPTqJemsoWRSt+sTcyeevP+fEP3vQeTaocv75A/zNw8rAhOJfOdTeKAF+bwLm
WoYpEZf3wZgtTzpeA0GyHA/gkl9q1feXMoZo4oBHP6XzXBxzD8XCH+6bv5nbBEiM6QqlKwkv+/3g
pMGpPUOj/hCq4YYKskKKNvdHKJ8oAS1j3oN5grzUsfFEhyfng5s+5l4+XESdkPtQdDkMH1d/HmI8
3Bi3U7DCznDvWWwSW+KXiQ3z2Y7/86X76+m6GtVws0gel3UQ+evNDg2EJQrM2Ae99q0sa/3HwXXV
RTbeOpBfFW+D+uPoZX2H/PpqZsi3mooCj4aJqeevPzXG1IggtKgf4jlyrzJnhbNJUsDvmBrXjV1h
hwBiULUHN5wE4g9n+18PNMoWm/4dsizPk/rtgPH6ojUFBiJ6dY/dXpF4KA+KwL7zCQra+r3ABPfP
V/m3WERcVCxGhKBWWh1UmIh+e6kmOamgZTBkjyotuu2QxFJgSK2hbNfIHH6eqfjLGrLwnJ6xat9t
i1b1D101WHu/Kf+n1tDtfPuQ6xB27Qy6MvHxG/wcMOA4mi8T7O0oTs3bTxcYkzT75Z9/i2AtRv/P
r43KxfexxzFrYchHwfrr1+bDzWxgoA73ZKQ117Bz24uSLbhbLZ8XlogbFjE5SSIjhH0QQvnXIW9f
O4dtEaLjGMw1o5gzWrZsB3aICXcdzckOBQUopbC8rbPqPSNmlDW5k5tP7MLqI3ZqdtAiaF+CREzf
89BZHn76TtCGIT7zUvM04376Bsm+PYBRJ0sjn9X8qTSu+yHHjguqKcJTlRIaYQcdnzBoxcldWpie
8AUO7TR6u3KCcgKNM7yPIIRCv5zI11pUsEdK1TjcmGF5rCfksgFq/c+IIiTFx1L0kpihPD3+fBlW
mT09BD5ER2OaN4tO8so8rtuPahieS8l5bdS9K00GcMOEG5wJ1ucSLOKjRjO990qWYkHfO8Mx7wih
AtgI6dPt8x9JaFWvP7Uscd+4YIXmsX51oUJdMsAd1x5XwdcgcZ2PaRn5Z4rhlqhrLEJVq9z0D3fx
78+NpJj2HdRqFCOO85cRrwqnasmczr4HUohMfR78x1mtfiGpyn04ZvPXn/fb/2v38W36tat1/aP/
H+vf/LVuFqISk/6nh/Z//6//rzzKnNL/d4/y5bP5nCe6/1z9alDmX/q3QTnw/8U8AqMiRRvpA+y8
/pdBWXr/wj7j4hfyAh5fvsz/NCgr9S+2LtQXDq8DJRD+/qdBWdr/Uh7rIW4zRJw8//K/YlBe67hf
zhEvZBFIx6sQHwhnfVX+dgCLQZJgxuIDbh9mm9OY5Ha6swTRmHvLKVW/Q1nZpyc5oG+8mnnIsr3s
lWSanNYB2kevYS/cIjVlXJOF9UrSHkS/CzoXo85uaV009vjps/nK26SL3uoiR4zX+A1jfquYZABq
uo71+4Q3sT3SNcvp7FdeQWwKdJruVGfZEpxThDpNvtOG7cux01a4BqrVjCH2xtEt47o+L+IfIBY9
9CIR2UNgHhvhJRmIwqZG20pRr2iU8gZ26JRNYPPpK5GWJLW73CzSjoMzvW/Vv6W2aYeTnfaomlpY
icO+LXkvvwTUCvNF1dJxHvuxSkCicaY0OwdxU30zj1MEKXxuAvfiW005vyOU8PxPata6ZWgBnaq+
lwCAjH2wvQz5kwpNZ33MhFjwp7qmLV4zyT4GjCZhmiWBVlJvEBwlw2VWOBAOYdyrYYPzDeDgzglG
ODHxzCbiRHLWbLaz44l4JwV8hXeq1+QMJTiSOzCcbvYltsnnFKCjIP+0B2W5i/6SalMiKwnDud7J
0BTl52Ia4hj9T33S7vg85Ozwi3x5HlRVfG9cWWZ0676aZn/foCO7JbfwCZgkWWUyF533aLjG0c0g
kzi8rFGuEEqbZPC/w/1hyoTzxFo0ciDbST4hr4naJ9bDBJoA/hPwaC2Kr2nbuaPdPi7RbNCr97HV
m22YDWFJ0RU0GaMJWTXdBy0QgtKATbnv7SVKffewhEn1oGFVnQBaFkT2THNr3ZGB7mbbueM2Y7Lb
WfKr1xLacaocKzsu2TQjY3SGTAJsLH0IbcgMW9vjhVIywz+TiMrAGhH3cBSlsvHfJO5tm2T1TT+3
+mlJy2dvGNgN11NIKavKd/TaKCtwj8CC5GvapF1iEXHoFTfVOCwkSMyEi6l5JOw5YhYNVw9EajbR
RcLzq8zU44jB/q9Gvz0sddnPhyaAQ4iQQzegP0ryvKoi7hCUMzI78NIsPi75SHJTtMQozMpkO5XK
/+LkwkOxm3R6uwTjRPaN8Z0f2MVvQEOdScSbD6pewGa17keoBcleueTW9Pqls4dP6VCe4xllBclH
VzXF4T6shwuwl5diNqfMSr4NaFvg7YRkdKQBZmbgqKfQE7dzZstdttpJyJrY+aBqtjRmuB4xEmfw
TYn2yk/VnHc3Tb7GgmDQM2XC3tS3TmPk35IL8RL20LT7InoVnSDmyvFRc3TFuzLR20TLQpxkgWZq
apjhQx9A7IiiqVrAKvCYY7ol/XdbVnO/T7vlSyCwWuPh+AyDErF0x+Ww5Uwu3dg8ehgldrVHPgga
g/tiZGvkmGwnXNzkcb7q9qMOhB9w3W2jiXox3YBFpINYFUCl5Gkrl820+Hf88jFZY05yEnlRbaZo
Ht7KiiwewHUaGpKK0eClrOoPsxO1n+DVJd9pYuPbJXMD/CyJgnvUwxcnDhaTXR+LZ5EY5G+MJ5Mv
5IM/zaVCv1M3UKn1GAsSKYB8I2D0r3gu3a8dR/e+T7zxOW1cB0IOg15igBIWpNiqHqul+9YOlrUb
WB5exjj8xAin+cCzoG5CGvkDj6C3y3ykBDPBk/jBs1BtSxvGynqWnOqaiAvUGtM9t/zy0kVOcGe3
I9mNTvU0FmnlfkUcBfEXCn+uny3hsbAX2fv6TZBKgWrMAgacFsmNqKGeRstrbAmQ/9EZi6e91R41
3pzI5NQ4g3tFlGrdwBh2V9ZdSgKL91SrlLyjLkR+DvLwXjGGx2ENEa5pw5sYwXQtAVlO43s6Lk+E
9TwnHeltaIu3WWWoaoPlJtL1U5ZCqWrpNueoOwvAmtvcGhVR4KM/feAe6VJ8bxKUnBfxn60zF8U1
dfLBoNac0ysalOhsunTc8enmO5SV7qdiBKilG7oU0uT8FA8uiclh4BJDOiTBjeXH6uiHpd7Wk35g
/sgjsfTtnceVIxISs0STkhUI+VqRueUytJ1WLthbGQSxfQWph7PSiovpAL8owqpRQg5XOGIHLFZH
HyhlutUdpH8X7QG8JxeTQF8FMVmOnl1sXbB0fLNr3h+J3ZvMZswrBDaIDfsp2GWV/gpB8HshQNGz
xAaTF8TpJxFg2NmMKkY2uKa4jqOZN/Sq4bkme25jVfPnPqjVjczj5H4ww33VBgNA/+DE4JcolKG/
gVOW7VO7TT86Y1sc3Cajuu+BBSVN67AJHtUdqQAcZxHmr/0CCOjsF4m/JUKxBaxXRw/oSjWiTc51
MuZNtg/a3MfOjAR6EHm6r0N3OHqcjgB+QmDIsYFDGYmZ5cxqPnAQYfRWAdMwyV4bh1wQu88JzDZe
8dTlevjSVvgfZFzcuR5S46S380doJDUbL8/7PtQWtCpSC281UpRXsGS8ACqCloAyobvPbHjGsep2
FqmLW8h2YMLc5rMSaHf7Fg5Exh7jZMu8OzBInu7c2r7C1IK07kHpXmLihjLhWSQf2rk6EXGGYa5L
1LyBt1TcCVSwh77wx4PtBOj0fTvcMdkY3g2qh03WS3PD7Fw/alFejTQjHj+73Q5RJN5AccxfoFWP
N7OXgAfv4ggtuzUTTLGMKLf1uMHhilUuct5jl51fkHH0KaJA75jw4chy4i/FEOp9PHREVYcGE5oZ
KKGS5b0jVgTohYlJaBpe6nH5MNjBvB0DBAebhsgr0oALHHdLDsPYy5uIdW+ik20rnQBor4V0tw33
iSSYLy30nhkjoEIBkDgZZ3xlaJ4ebF1ZlwV311vsxKBS62jv9QuJlqyuDr7XsZxFAHWr6rje2QrQ
nlnm773ockYjZY4oJIwZ3efuDnJ2/iKwReIjTkJ4jDM6T9tt+0vG8fvkzXm7JXRhfqyb1YnikBHj
pLrdkn49FUf4+4/02itMzoPbTHzpp2ns3S8tEu2Rl2wapHdDzYB543L0PiejVX0jklwS2QXNWeMR
YUmUu+cijNwDp8/RV31OREdbO1uJeXKTae3vyDPBm0NHPUXwRkhiAhc/evM5U5PpT1lSRqhEIGRc
StKaxFl4VDW3eK36nnIVWdGVidfqB6Elf0W2nO9jNUL6L8cOn1iPefHYFG57xZGaXqOkhVFYT5IS
PWg4LCLsircmbfGQQmrl50DNIruPKwxsVpg7EueppoqxxcGCTQPkbkjh+4Krs84+8R5xzjVY6aeE
mg4eUK0JdMf7cB/3Y5/gna3Lj0jrS9JSnGAfoFkjg60gVaR3Cb7G1JJh6BqxDpvBPyxRbH+em/S7
64HK3yaEPn8p4VMT0l5GRGdGvXUQ5EzfGxfZAFoa3pG24E2fieQWKkH1YneTc5yt0SDKbzSMS9PG
bzrT+SEvrP6gyRf4MCQrUxBk/cIak3s0EDuV+T0vP5CblJPenYcM6tKiMrvD5bV8XZyFloRO5dDH
8t2Wg/yRlSk1tySkdduAKz8jpq33kx/E+Kk7tIAkoERHyMSvnOKlfwi89MULiCX0lr5/EZm5QFvu
t6ZyhnNIoOtNHU5pjriQp7Ii82hT8j688at5cQ+TXfJHXS/LH8pw6dGIF1+yoHn2M8u6TBN7e90s
t4FD++F0LfqJTvi0QGFKV1FWODbi+mdmdvkkspkzwK6GjWm0c3ZnV+/ndOo3Ri0ZdRGEgAuVqrfg
SnO9YzXm8CfIBLtralEfJT3Uq0vKOCnY3sC5BbQQbIIE+IxeOv6YK8YwjVm9TIn08U9Nfob/2Os5
PZes+x41qjq7g/KP0oAnxbObXLss+OoaQoVxjjGgR8SM844a/5DEOnrXYzlQOvSY+SYHdL2q2zdp
Bz+8qp8f6IkYDake231czMSP5PPtAnbpGozzcmjy7nHAjbAhpRBCFOP5T8JPhq+4vIanisOJjEDF
/6F1pD54S1pfBoc/LbRE6+zcqBhvbTcy3IoWEOHMXPK3qcGstaQ43HgGLb0hJSt8x2pHuQu5GhJo
8042c/FahvkPL4uqDb8OLGXXo8ikFrb3vQmni1jKH/OUeZuC99mwb8gtpQY3MwmZxp3MoSC/7aMv
KBxjdp67mrXyu+yQN9jI1W28FSO/MJDscwy8/jUPbbPVtVGwwKzxuyGb49aSLY7XdqxGU+5nt13e
EkH4it1W8PfS0j0zSh5eYA88gBq+1DJyDsC10sMQyoakqujWt4l0mDH8UTKQtoqVpdqaurT2bjje
Wb6v9yS/99s+H967YUT5L3i6dF8cDdyEDTGK97hy7+tqSA7O4ExQ0VWxw779GvSGbOywoCIphx/4
gD8sGm/oEMtDmXo1fH/SOiQL8u+pSft9UkKWDpgJjC1dRNl080PCnbX6EYgTM1hthsp+xBXdgJaJ
ypf16fjoDTGRU/m85nU1pMKqCkOCg3AQXWPfLQ0etYa82tzOvleJH+9s7fLaTMJYnCBhZE+21cFD
7DL3PfJjUPpdEG7tHi05fANQ2JCeRgfbYddBs1YgB9xmqj7aDehyWASvYchPKHR8H9jDdCYt7ByO
IBbE5MhPsTEOkYAtIT0zZU8VERmf0XTKHnpZoRXNkglYEKWTmWm/WnXKTD7ZrBrIPF5EIX6EKWaq
RMp8u1Ra7qwUXiih8wW4gazb184g3KPLRGfFbq8xR+XU67ds0mYh5itcTtHsD0Cgu/oI9bNRu6r2
XQ7AGOF7L+WLR1zFTQejoaWsfhoDf/hIMSavzILzl6Ce6hfA6R2vW0sE45WSPvnawhSD7y2E80Ye
VLxpU2JGJH8vx5htOxcVudm7B8oghgHs8cyHzVrKTODJWghgDCB6klSktasq1EQU8Hl/mmeqppyY
4j1whHCHbSjbUWE3oKRDiAe0YYXtkXyamZOZnYDsgGKU2dEHrg8ateDM0RJwI0jKm9TO2+OA7+Qy
jY0+oLTye/79NlmOCu/utmCuS4bKzOxHxva4r4kpw7hvKxCctg+/dgaRyyqvam/p0elbpzIP6LzA
YtkHLZLgsygGgryTpVJ0HPm3PI7VJ8IQiLhPeMs8WG1LhkRM/gsUAAw60GAIT60tzOMRIQgEbeBr
R9VfXRhffQjKEOJ/3+Y3oHWfiRhyzqn2gzdILBcVl/IHDvtan2tXdIegGtrVHjpvC9rzF1iizu1M
+td2bpZ7x8p5z7JY+miHKeb2ydcBTHtED/BBiZFar68KwNsO065bbN+cja0C+xVSW4LPvu8DcQTM
4ZsHGRTZqTEeIfKkAGMMJFXtc+H7zQ8skVWIu2csd55amnOxxLfkLeoNExYyx0vh3c+V0OceKxB8
WGFyZ8dk2GJzsugdgw1F949Ve+OJkflA22XOdumZil3DmWHDiSSZilEPpKJtbZth2CXRKBGDBGG9
lXnWTKeec41bDgSK2BaaDwmoRgbOljGDIjKKnuW+D+wQPzC5Q6R04OpeUIXuS3BnO4d3CM1iT6h9
gfr8iIyfWQLvmvzOc3LOAMtGRK6qToQbv7G+LCKCFIwJ6tg5DQtA30JqMY7eKK6qgCRXJ2by92kR
HEVFX6DJsYgeyJIgeFTyrM3kXfkFxNOm5nNyZWW2B5hIc8Ri6yqgv5Oqhjn60U7y1juOPdvgDSkw
+XcNfv7zusK9VcOMqMBj34/3wJ45afIyctZxFS6oTS3WX8vUjRdgi0/GV8qcFB6rDuzHKretc1pN
orkpOxzi5z5yDQyAUoz7SkyUvH3SfXLwnVa3MwOrZ4nhGew6ozewhkw/xSll0vBmlw1HsuZeXHiO
8LwT0Gt5oChsmS60hrSVhRQfhexdogrqttqMIvEJc2tMPO7LnMiZe+EDbtwpCBKa5BKgX9w+UBa3
NlpLCkJ78TPI04ShfJXEDD8mgMVJVBiD/Gr5QXNOCA65KmS9dC5zCyTNqa3cf1BFbEgQBTjgbyfs
sATbUf+RjVIHKJ1aj8rOmgFEICUJnxlHZ8CM0EjBha0yXTCgMGRGXJizFBfGE+TYzaRSkjiTR9bB
ivxlIOS4wtnFxDKJt0o2/o8UG3W4Kbm2ROAlfn/fgcattg77ted6FCNVF5SkOLpj1jM0b00W2yR7
57n7Wcg5VFes9n58ZyB4zddKOtaJvjMlvVomnAKmiqvn3BHkEiR1k97appv3zWQLJpEWajKcXBZG
t0Wsp1QVQd1tHxbABLq9dCzwfDD1i87XyzpibSUKUMetCu5mBLaI+OpaFcj+RzA/y3YiMLp+CIqh
Yu+dg919Sb1BqF3LU79HR5zLc6brPNw0i59/Y64BU78S47gQ2g0FeedCAgK9LpfginohUqfWwaKB
j4bE3spV0a3IY+dbvZL7maO1I3kmvWPZW6TPwV5igHNOnQopEAcgnObK4oHcy76dq2HNjGgIg0de
4mzHfM0/qSvkFSEzd6vT+6gt4vndZaBgbsagcD/BZlQl34llRnoGnFQSql4vM4axAtMCoMYwq1wA
BwQ5w4OeEnPJeIS+1Bgr0waHxKZtnKb+rJdF7RLLo71GhVt/G524hSJNNeFj+dSGnGdqwHuTKNUd
hI5tJlYN/gSECzpgX9zlIv4AqL+L7grycIa3StjkF6lCa3Irc7x+NC5j3H7PpWbq4zMYVnuKRxF+
FNiTiXJVsQVzSibiosJSvi+ksic7gEnuSERkBoeAe1w2ZMYt9Ueqi+G27WiAuT2zHvTPshhxY4Og
AIplgQYH2NyUfnEwybrqDOIo6PcVlWZzQHtrom1dT+3d7HnjaUwXMFtREc0f0Ji11aVzcOYTmsmM
ZdxwCNYHekvNjTyO/vrVsEx/GPI6ftJtiHtzk8zasg52E7k1LTFaHS4YYn9+BHhM0Nr8PZt+sJjg
tQx3SQnBBbMKSlGPbwn9cIsDs3MrP3o+NzXRrxKGclN5y2doQaACk2wpPoz0v8VuZqcPVVnP+ZOM
M/9H3Gd9fCS4y8/vhRYhmKlgkagdqRddtFhMF59gJLbg0Dw/x4w4CXP003rhAbX00+QQvrZNgmx6
RTvXHxsOOUgdMZGw2yKK5/LU9LRmJIDx4jthyZp/cOiAhxqJ0r7WrJUjlsX9MG/osiv07lXcgJpv
HHvegbpq+/2gGur+yKO/f21xwxdrtJVsb2YnZErBHOIQJ5IwRNeym+SOTBmSL1QT02po0ObfBlGR
NzhmU8WeLdPHStkZwaorgyVwFjgWqOzXPUCtluDE4q7LT20YrvErtdDPbJ1R3cjFd56NhI+3Mb6p
ngsriLtjXXlsn3TIMmo7TQVcFJes4RXz6xAAi3NloNFrbBqOU9a1/QN6X8O0brJI3QvjHK6fMWsa
baXkcF9YQ+bsJOOQz8pN6oymzMQ/hA3tcANytbGeSPfxnpyhbDOgJp0F7kzAv3yQI83Vnop4oAZG
SMtPHhe/Ha62NQRfuAFT8SAcEk2eGzqV6MGFo7Ov69iXX8ZF4wuSfW8OLuur75HLg1rrkhcKEr2I
aKkuMcExSQ2vkQgKg3hO/FYfcR5FeuP6lfPNb1AcxUFEDE1SGSW3cZimYtNXIOg3HfamS11qoocR
WAQfdTM5E9zKOIRcQGoGIWMitZjdo9sHTmasecNsiWiooPAn/hK/Dc5NGJG5Fs/DBRgIE+uetsOs
r/RdWjKTotPoEiZKsUye6d2Ls6BAOouQ5ol4z74stnlryZp1Z2K6fdXG+Sv5PDJ6n8m83gXYLOa9
UHX+DRjyaLa0a/z9AovcJnMR5n2TPGeGdYgXWRUi1nlZjoD0u/BWQIuQu8LxDVachKxeO5VTdJIB
SQwceeApf/hDzIUFyfO9mk2vaYodNqjxI2EKHc9Rlanl0NaDme7rYSiGMy+g4gWG5fxZONNof++g
9gliiiMxbBl0dGbbulX83s2lNAGTGCCBJ9V3Y3hK2MsxX2KYMh95MfbnkS25viOii4Ocrz4J9klI
TX2tG5Ihd0tYTXS2eeR+qmspsJf0bH8H/ZAWNrmP5bRfyvGDzQgXWFF/qThOuOZdthtoWskeHL5G
4ZRj8/DKHbE9h8gODZ3BtLdseKGLTw815PqTojc4gEp6ZL1IPD1bptvO88f7JeEtw7ZMHHLALuQd
zN9BFL3NAXGdrl2wh6Wc2azOtl3CY/EI6oh8uoTW5pHZ45q2ybxw749udtujo78b0/Ld0t7rsPhq
C4Rh3qk53I8NXfMSDGIVq4z2TtMknVuREYxduDaqRmJOiPZjPDuptSmdV5LSFN/GjSRRJZElFw6i
i2RbCxokGNc4+RlYUx1f7c6YvTtEvtnHDNaRspvmNsiaxNmULSk3FhklqZ+yyOj9W0SZGVVV9C2y
5ae24e7QQxBePbaE5bP08k+Blb5ElXyfE94rEH12tjeLYzFk1gaxymH0HWuHHNdHvl0BHdLwTtAS
DCrPT+BPcyJrQWJVdbzeH6F95Q4EhSfGe9hpIO78gpouVxWwMNeS7M4InBinnNdyP96ik2PUU7Tu
jpn4svVDk7wn5GnfkHE+QnoF3xBJfnN6wZLnsemvKDbHy8T65aEgEqbk5DwCGfcONmU7K6iPjbW2
+fV0I7U1bJqU11m1QKgowwcrYfjFkHdTznxPok2qyxRQMnaDz2ZeUJjwftHbJKpaWJc5xmCH1XUF
g3JLw3IXIGw9lom7j/PiwMvvxa8SsYuJ17gj9/tAgwNGuvCI4vSGj57ffh3q8QWG+Lxnrq5eKgID
SWIc1dabR3fnDk3HhhWzaThGGF4ZCG1mmyvtUOhUk/fe1xGzrXJ6EGlwmgtCp9A6npalr7Zpp7/7
tT0dq9h8hQTFZC/IhschrT74hHAtk7nXmmxcr9fhbkWsBB65RElW1DsPA52NoHZrNFgBXQcM9cS+
C220YvJeOInFjITIJVFfRih9POTm1uunDmtmm56nWL/0PuVGpvhlSVi766blZRTZ1klLdZRLt3M7
fXTn4Z343IMLZpmRjdppr9svRfaKbKXYl3XDL9PLq5buQ5kJXKz8MTxM94T5BQfTMVWdp3NaSrqE
AarSpxqN1kaXFMBuLW5c5VEXEyW6MUF05+bdU9iy1KxaSj1g0dwnsEDRiyXJAEZs5P6cOnKEmnyZ
X2uY1PZNyJprukFcW3yTtZznYwQrad8HrM3DSbnDIfPd0zLMLcQrpm+7VrJK7jL2NNsUWM9W57lN
3ldTUNm5D6LILrytHtKFeh1qQH7qOvO6mECSxVv5z8Yynx1emx9dJHQg0zDMmZOXBQBeaD79ndV4
9he+lztoaHRmrHgr4DZS79SEMC0do/ol7rWX7du0dTIowXHxAVwf/ImsAnnUNQTMhLoeblnPAnky
mQui0mPcEVttF5J4kUjGNKGy90GTkCDJRI8o634o6rMXVfFOTygbkMIwJSgju/e2w9DnHylpiOdE
8OC8J860Bo8Twgz/xtHwfHw7Lb84zKK3bp7jqGp1QQlqwmHfxXbxo8On0hwAU3vOrc3v5D+43oSc
onXJIdsZ0DTpKfBFwsY+rEVFJDYkGmZ5XTuflQavuiECb2EgbQ9d8pRIQJIAOEpHb02gSDEGJgKW
hM2GxWp7IC2wz/Kyf+roi+g3PFbQ6bLo2wTRU7DxM+pdsRCRRE1mmpeC6r/czaEoYzbmkznOY9l8
AD3hfqcN4q0fBIzaV8SNfexFJJd9kLtLhFyiCaC/9N4cjK8BVHp9ykflf/A7O2elp2cHPbhLQbaZ
IIr22K9TiRKJdJOJBaCnTHfw8UK717rzErZpvRfB3gAofi25veCEkaGKHMKab2XPs4CXPSIFUZDD
BDJJeUzLQ8s/6MVOP485CCgigPyGYS6CGJ6SOQ/OnO0xHmrU/e2ZQPkr+xn1H9Sdx3IdWZZlfyWt
Jj3yMNdiUD1w9TQ0ARATNxAEXGvtX9/Lwewu8AUNqMwadWZYREZGkBeurjhn77U1MnVG6wokdXyr
pVlyoldbHtJEnrYWdf7BzZdCJu9F1aW73lyUjQTvnkbBEsbbnG7SZT3rysGUh+JajIcQrEMYchCn
Fuex5VnQ1CYdkJAq1LvDFBQgkPt6pJnYGMJyUEUaRLmaR+SuVKoJhpcTe64L34yxqMVdxW5Iu2iY
YuZtO4hyj/aySDsIgMZAPJK8MmDEmRZLUG9ojxc/g6Yxr3PZ0DaanicbWgRC6UHaavecoCPNzjnN
P7Wg5Ryk+5RD23RQ4a8Ebf3UhbJChytdeUS7vOhECZ7cVAIVBBX4JCWdLl4uSy7fcwQHV9DD4Hue
FEHrMlZUK1bfqOYKRxQ7I9TXafrBdzHdS7n1zl/UXlNkWSwOnLh2KmdZX9J1iUoUTUq7DS1mpIVp
E9VBlN+KcxhPSO7auHOKKcwbp6RQ7y+T2nl6M/LyU09GjjzqtWuo4eB2cdzuc5imV+v2ahtW+cAJ
Vr7FrRwVNt3zek84VvQKYMU8qcFM7nUy3dCLRlNDmCcgY0v9DkhHIlEvL1+RJMhelEqB02TcbMjI
YeX1lcyyiO/8tY/GnxHKia2VV9KmZb/maMFQXcmZwFS6kDyp7RcmB/EpoHMlHQXdmtgkGItMz/MI
R2Wa3AgcrvBNHAgvYiM/hhN3keSiVnV0MihJYmzwfVwMMHp7Hyhs3bKwxPqCKXFYRL4YAC85k6wq
v/ZAsRfX6vXQFVIpIdlhCOptpLAwOvXSR7emplPVAqqPOCbVxqxxEdpqpUUZd1468iqw2gHppjK4
E/HNE68oKD/T1iK4qGG+rbdjwAbeY7eM1d+Y6qanv7UYOsjsWJG/E+UYZV6CacAeMEaKp65ZbhNB
mlyaTAay8vLBEDNjL0X5+i2aGYTfeC2YSnH2beLE75OEU/iZ3puvejC+zBxu/JnJwC1RIPGq04vY
JVUfvS6TLt0DvU/zzSJU2uhoucQzYWjaP4UKruykNwm8aHVYESFJjMUWTVKmnyQrtMorsbGyXUh2
nFNU83gjtnlij0xDvRNnXf00kzlYXphdBiQcFyal72n4bqV9DJJQuJCW7Nlo5Zd2kDOq90gzZHNJ
HaGLmPGL7iQTj0FASg6oNSqx8hJ6a2bReJnLaALKNGoaH7iW5hHz2hJXrsiBupFCwdBdmu9cSx3F
xICp/axRZOFHocsTpz25xD2B97U2orDG0HAnkiQnbgIo64WQh6+LPOVQ9iZjW9Bv3Rd6Ou4riW53
3QwA5w1x3sSNam3gqqFtH5pvMMC2BJWJyyaIlAwAKGWUVq5XJnQw2BqVPXBGRIOMlol2MiR9r98g
eJQyrxfCZE8bxqB7rMiti5VQDPcqcZgo2MGSDpcpKkB2aFXNcTOO6sk69mSQWC9hayCulLS001xm
OokydiPj1cznsU28pCPcwZNXKN5G7HCZuaCfWDkiHDRrUbIQG6Dio1YzA6plMZPz1hY+EsKdgjyO
wGJlJktPCVx6HT/rqbvMlPQh6DjDsunbVuJk7TOu4K3Venkv1tMFquCYln1/a5DWRaiETEo7qpu+
dAsAMQT+psa6kynU45IF9G/meIg8PasHJmtwUWomeKxV/PYLmLcY0tQurbKXuloLOxNncwosML4a
JzV1cUsCSW2HPW8znRYFSrliOUo/4ZYLI9B9qdy4VkzgQaddCkmyH+m/TKBIYrLBZewa8OVIGpbp
XMqDpV3gA4NPqAuFtBeL/Hte5eUptepXNbZq2qut/krt36DKEi4bTK/5ke5UCwfREFHsaJEp0xCS
aGTiM07pI6sL8oKo/BF09I70RhVJRdGZKoaW5z3NzULWvV4HT0ZBOhyOAzlg59Mh9EWMZMARhepD
Wdyae6O+pKA+/NCjGIcV9Om62IXYS4IN0SFIaTDtFgEZj+YGQVuORGwZN+G8BGTHWwpYWlAmm2K2
iCES8v6KGvv4aAwVNSvKMHQc+g7dqbjqFEeVuJnKskBWQ22jOw2z1EGZttqa2D869A1xKU9D6DQx
jMykRocq5ll7Y41qvluUxJO16T4Y08ouRwJ8KkV1pp4ap66OrQcSBkq9xqcy5WbsCV37BDt68ohj
xYyxqiROoURqLhID/TAKbcPZd5FsTenZWUCjvac22m/nqLtiW9CjIJPL8I4bg/xuKI9JtTTXmdwV
d4lloYmx+CXBIdUN7VCajX6ZNhHzq2Rt26wtZptA25YHovDWKmL3rabIybElzndTZ9wsY32M0HH6
et69YiV/QPXyMC3zJhxGxNalNHmmMLxApJ+cvpDZpFfac2P1lxOYxgNfAl+4IU57tpaGjb+t9BMh
vkAzdSBofouFJHLyuLlpau26x6PljBGtt6mxHrNmGLZmgspRoETjp7HyCIIUqlpqUtDLT62qvUpU
C9xcb/Z4UjxAb+gSY26TuYwoEBe5uGZ/9DI0oWmrFcS/UUKHKWYiH4x10wGF2+Q1daBA0uRNwkHt
inYrB7qxibyyqqkmYcuilYACh7stuSHlEppZWbwJCm1AfhsqtS22wfwcyZrlVpkQu105XCCGCe9m
ueEkKFTycCI7iYWAVFZmPUTSQq6M+wAr/MyUkjWbwYzl2ZnlbrmDU5myBWEZPbWWTJgljUt7qJBY
rqSo62XCzSPPSuvUNVoBp0bmemsW1YFo8pFA4ML61qKb80NLrF/nvL0o1Li9CsPgCXKvdAd1Q7wR
a0IuzaEytsA0zT0uisRlG1m/WBnyNxNRGnKqPCg8DXE+03KJwlsSMxcOvHaMKBdzvOl5d8mRRfPY
IHwcMvIcUewnm8poWiQV7DClFnj+DAaDUqQIUgvIOa2tRbZYOET2aVpElDA1Kz62BJ2+3MSIFGNl
cEszIua0LvV7QZYnx9SBmNgW1djrgEnda+PZ8Asp7K7NZoJYGbGn07BUQX0qWSHX+F2KuU6uIvvE
bKpuG4rVkA67cEslbKYtjapbS4cZSHGZP0k0afcxbbTrcUYVoKNG30OhAiaJonOmxxkFu2FWU7un
yIiiTa9vIIJW2C1VNusFu5/SmGvKiV234yvKfgaF9VODnnYUCLHd6RAtcCnhW3gaijm+pn5a2/yk
yVU6FnTHG5ZuyBjhQ83m20mtYFOib3KEtDkV8vBitYpyXBHY9OGHiMkM4KroQgrPEZuEQdESdJ4D
189MS7jN9FTRtoJehWzsZrZonTzmb1mJx3vLio/sSiBNAkhtMnZXrUq+qRDzHkoT1LgNlY2cV1fy
6l77kRAkWsVt8mDlghTslzhBcFu0kF/A7JHcDqa3swJbkUhj37HDtA65BhfTNsU6171SQ2y6D9Wi
pgioFwaFM5pKD6sH4zBRlbnMcbXJx5aEAMqQlRij/cJQ27qjQPytIBcGRzxJeyMtWz+FUaNvNXPu
9rXe/YyF5oqjTLePkSNtDHlEC1AhAm1FLcSQAWE2b+Jra9I4HmXDrSgM1bYEC+1lrfEYcsZ1lErc
aVOMNFDOqptJwyVMNSg8lQ0PVYUpHip9cuScvUvNqrhEMojAnMgtU9ipnKd0LImA2+0umETNBQa2
lvKRJDj4eYC1miISL88qlMdSMAdEcDqxY5QA/Tho2z2ZwOhgO8yAUZJYo18ElXhVAPZ5s6S04/St
TtEBLWF3IZm5vMXyCMwqFs3otkUQdUO+SDHYsKrbnxq9hJqKCXAP+nLjuMYZLxKBRI3RGXeltEQx
CK3WFJK32mos4ae1VFqLBl9jcrHgVhHWFBbMBEr7NsgWtx3dGECGMkQCbYe6hEI/0wyCW2Nh3Fpa
ieY91QsP5nJ46FatIvhkqrPD0qj6vYyKjWW6jTQaQVUUyi8Z4knjljXCYHKTrVn3paEtJtcMdAUx
bQCCs5olkkvJr2N30BgZz4mW5HdZnPQT4siy2aXs4SCvd3k7q+ic2ZUjn65MkLtLO41+zO41JCq3
L0lUE4k5bRV6DfyXRlW8BC6KdHJMe2UKA08dKtJkswVTqp3D9n0cQkEdnkJEsLFj0Aak6CXXvIcI
gAo3DEvU/ouiCZAbNTX+qY/tGLzE5KCcmEnN0FXYHoh2FILi9+K6hFyhLXrqw9RGnNIS1rFbA7JP
CWhaSIoLDc1g6CbCkA1+q1MxySUlaX4Lya+spFJwJBRVvkfvJAV+qVAP8aMGWSeek7kz+spBF1RT
5slYbYKnOjMoPA5Al5v7gfcNdEOgiItfyoul+w19jHaXLAQLoFGQtOYkkDIdwWSiZzq9mrg39I2U
llMVuNjozcXVwiGsOM5llcw6HqnmsR+X5scy17XyRI+8Q3WjtSRLu1IeD8jN6OXPpOGYHdYCXURy
zf4dkxeNQDD9GFO0zmJ7Kov6fEFIL2I2PwzSRHWGbpxjzZvpnJSVm+o82ZdIrZNuH5R1rN4Ki5bo
F82gW/NBkhYUy0nZqF5r8PCojhQcN60EFaGmpHBpU1RWlNSm5tlMlnK8NigaDP7A9nX0LKljP7so
SoTSfyLhqLsXUX5op9A0xQzRTkZQmhVIuUGRYmzLi0SoqeAoKbzUHMA2p90Ba4Gj0eVPr0suLNqO
BLy31/MEUozPnJJv5vAk8BpV49g1d5UV4YciXWscL+WGVINTOsha6AyCiXutAGBYekYbx/OpyyJU
/zKF6sin1A5vGOFARxx1bnL+TwKN9RaViBlwX6ORQIG0mHdFmWiq2y/UWByKhHRdxLmTgtsq1pMK
N0eeqm5btnL5bBnGeMO8Fz6HtUyouZKkoMIqOaS90oR5YdCgBHZbha0QvxK5IP6IhIqgHDGrQ0KO
Y6UZ9qmMXjJyzByB52aRqzXa3NKRMh8VijCz3cDpJaI5U4y3GmcHdG2gDhqdwnlC1ZkNVLeRaI0w
x8OY3MwkxARi60ndPlFKgYc6tmK2JFiG6M1eMRsUAjVKgV5oIs7VghVuMB7lRMM6YaUxAHlc9BS7
tUl4nJIiG/ZNFKSpL9HGwlVZKE2+kQhaMTmXquHkKspYVz9q3cIk0eB07HZdzsbjMg/TIbkUZZSE
PxQI4829TkwPqdpSF9OlIn5uvBRL+kB+M5B77uVq1hRb00o0w2EnN5JZlExRehOrSpc6qzxLdGOz
sbr9lEZ5/yAhpMLajxy2E74rMz8L6tEKD69bKaapvMqoQXrWDLLUUkoVrBuTu3QDbBzy5Ml7zQoh
qg9ktpcaGe59M12PmDWt+1jt8sSprDpnHwXpXmWQIliK8TprKDPcq9QB03uIv+1TLnHvYBSLLHr0
VsYWy2YXT3JzZL0Ie3WbNQ17R6nIjd7HltdpjhkOEKNlZWkG+uvpIDT7kDZh/RYpKskBeQL8XMEu
yZlTd2ZkqzXeQzxO2PJllsPRQDcXok/CDqDx/JATFwCPimJ2FdxYVUShWquZFhOhjBUisAjeEbao
7Kr7yUIt5Urk5Yaiveij0LvdQtbgLuHhhPupSgZWDx2roLaK2yTCVyZRXe0D2ixIPIKO+UZ4UGGo
dDtDySf10KRBNVLIDIvBSbgXMrhuBRXKdmIdsNBBlHCuLZLzdG7ZQcUcC/lmsDIAJ3YzxY2xT4ws
34560q+hvGOBpjgnexEeiwXx0dcUvWY3qeBzCz0JTrXlR5MSVS4KlmK5reNiQVqFtr8+9KRiG4Kx
NaapNtfDH+6M6LKEKtSYF7XZ8dF/T/qk0IqtMCaUJJ7rfhyT6oaQAi2v7MnQiYHdmRW2G5qtQ9Nf
D6LYy6bXajnohHtBROZYbwUxY6WmtVuOkeKzanHD9pxKo9r0xwn7GuF/maaGrmEF/aDbRhryLpDw
E89t5g20JqhMVVVgsf+Maq3t0XKbYU3fSUZtht8gbNgVZZgnkBuWE5F/8ybqsLvFHjKqVocaW2i8
FL1sxXW3s1pDm+gFyiJGJL2j2V/ZRWtWeB4irSlOihCxJzAFWakhvardozgABHGTHACUbQil1jxW
yAbmLTojc0w2Ydt2wY8PPvKrXySHjxG35xBX9JkrwFWH3MgD0yT5DPBQYeBFUjgmPtqnjcxk5Ulb
igvTjXS9fjC2bps2m50NcT0PIOiln5+PfwYY+DW8qmiwZEycOtrqG/+A4k1j9jcUzxIO1Fdh9FOw
aNONm3ZYNp+Po/7mP+e74SLh/aq6rBvEK4lnuBh9lFWjsKScLoVEXq/WTDXdLSFfvoCrnGFO3seh
HAVc1pRUk3v6+/UIbRDpnHhyzorJeArWY6FIT+8KD1DrBlF2wqaQH5scZ/nnF/i7wf7XBWoqFLsV
zgb5+mxgVZ+oGS4DjQkqeQ2+UieFZTzkiG/bFF1dLF7/6wOaxNbSZ2eeZSn9/UrpLxlt1FU5my0h
3pLYWJKBaTK7DbQ7j1I9077C6Vt/cZ3nZCRRF2HQmSsmSuRuw4z6fdzGpN2WUznwo525mdmziheK
O20rL7qQnCZ65At2CidxPr/a8/fnbFTljBCV5HPVs49L/KXLvBl1Pdq7z0c4f4CMoEKZkmWTW8rV
nd1PoU1GmsxNhqsolErP7Aftnth2cZerms50k2QI1VEcV0+fj3tGeFnvJ8VP+KUMq/JxrP/84xeo
oe7pyz7zxSSYdrnZUF1CQ0SamJ7cfT7U+cexDrWimkTVQCf5t1cmn4gJJgws9ZUcK3hYB+PPtpvT
PRlwFUeBqfOrLheuEqUov3h8f7q55IpApyM32NLOZ7kFSYPVKVLq67GVagTJddSyqD13CPZVcrwP
EF1Ckl9jrfwC9X7O+1zvL9OqIcoiOSeGdv5cCTHh0JFPiW/UrprsEPZ4kWs5cXUnbIDmuuVXM/o6
Y39A9rwPyCTAlRJZLhn62YzeTGIwkReakuECMAPHqDxaKOQ71bxBRxAn27GZFW2T0JoJXW1JWe8r
g1M24g9NEG+sSaB39vmDX7/JDz8SFUMC5Q1+FI2TP/CIs3e7CLKwMsdl8WtZ6tftz1YTM78YhW8E
E9qshnckSV/Ty/zimzr7an+NazIiIn1AJ8rZpFgj5OfgaYwUema0rs0a2Uqj0/v86s7WsPdRZMtg
EHieBv/5/QtSjJxac7zi2k38HHPVjRsQ7MoGEZ6xzWVF/2IKPPuM3sdj7yKbCNXgxyrrVX/4YtGL
Kzr+88kfW6x+Cc34vGlOca/6JMFfSBmBFITB/RsXSaY7X5ApaxJT8O+DypyfsA6Qy8cRoTNsQkGZ
BFOkeddCjChyg8wDEtLnN/Yc8rZeqcqBni0KqH6Jz/f3Qeu6CbuAFEE/2XW7/tRtKSvZ467ZtNvP
R/rDC/pxoPcf5MMt5TQxhSMyEt9SXsymvSd/4JJ8R7s3FiII1cfcQipXffFVnE8Nvy5PRZzFO8Nr
8J4k/2FUsUm7doaf4I/O6Gl+6yRu7iCh8wsPZfcXE9Ef3lKI96CqRZOdHjDes3uZy8JkKsNCNKhV
CPaQmN2jIkoy1fS+M5/zFjPZF8/vbNaVyJ8RZYXFDNErcRfnQyYaZ54RCTDvZep2HeAVVbSz8k2i
jtPKXzCvz9axvw12to5ZfWRF8QxjL5NJyDO3RvdTM7/AyP3tNTm7oPUef3hggikGXd0Iix9VKDms
uJdQJOXKdtJybORMNbikaRyuoY3bSKBj9flb+rfp7Gz4dWL4MLwSdopYSWQ6meYg+bo64RM10/KL
L/1Po2i8JTJ7coMElbOPbpQR64JxXHyqfqdgEk4hAMzPL+RPz0rTDEh8mMjZk589q5jjoGm2K3gm
ll8QZE2bfFYIK5816YsP+29v/bpL1CX2xSqjoU3//ZbJBf597tnij8Kxiz0rTABIP9SJ6v8bV/Rh
nLM5GZanSn+DcSI12aJ86AZq39nu80H+NvGfXczZbZs7kcxaGBz+gCkUWIH8kOXVDtOJbWQAp0rD
r9X5i8/qj2/DL1Y5U794vnQvtMTXxKrJ1wke3PZoYa6FFonW51f2xxfiwyhnbzbuIrqEzTj5k8Ak
BjyhKR/CiiRWdPK9vvl8sK8u6ewFr5SkKGIjn/ywnm8Ak1mbzOrDL57V54NI4tkurKRKtDQhi3RO
N3RjTKO6b3U66Z9fyp9ebwNsLftKVeXkcLb1yCYwFRVGSD8eo5smR0oq0UEurGOWK18gade78tse
jpfv41Bnj6g0USWPpH77ILxRMgCbMBLM4+p8w+HivjOiS6NnX7AYX8y5f3o1Po579rQMcTRTJdH5
gouDTHsWEMYoW1/MrH/6sj4M8g56/TCz0riPRuy0k49YBBPgfaBrLvotWDQ3rXEr9Xf/o8d2fhyh
impYLGiTb4mTbAsDPgLM6RXAGmdC2/n5YH9ahT9e2/qmfrg2ZOZzzG5N9DUTa+zqKckG6miKMjxW
ovGtUy338wG/eGLns/uoKsyvOgPicNsvQfYoq6g9BPn282H+8IVhJQN1JOokb/ztnEN5vFxIcp59
4o7Ki6Jvsi219OaLi/nD3SOlwYCAQ9QR+QVnc65hpABPVvwDBb7eH0hxdU18MBd6olNX7VH1ko70
8PmV/X3fuxZwDIlaAKBcU9HP3vm2w+DRB0QS1ehLlewpjFBPB3etFhxKeg4psfCx8jyiN/t84D88
OcZ9Z39zVpPOL5bDZMsRMO/8YjpYyjc5uqI/88UYf/jUfhvjbA9VCYHa9sqI3i1StyLpBV2zUUPZ
7wEHSdJuoPPyb1yUhV1JV0UVzOXZFqCTSSRJ1ovSEGyPb4N0jTPj1xj/Erf0vwclvaxei9uueX3t
Ts/VOb70N5pp+7/f/3H4WrrP3fNvf+Mhzezm6/61mW9e2z77RT7957/53/2H/3h9/13u5ur1P//j
peyLbv3dwrj8DTKqifKH273+JP/8dRfPOb/uovxH/lz8r/Yf5Dn9/Agnff91v+CkivYXr5K8QkYt
XmltjUAYX9vuP/9DUf9C8grpn8IluEj4oP8PTqpIf1lUoyTg5woeEMnkPcIp0EX8KukvcGUmZxi+
elNjl/qvwEnJmPt9ZSMdTeNnEgGdausKd34My4axF1ADAAMCnZPEx7pRLsKq/AG9abEj7KNFEF/F
CiaqwNxXSgZbpT8RroZi8SABaSebU/xuVBKyOb21I2V6DRfFB5JzVKlO6ghqzcCX4ue2k58E/Bwo
Ccjj7mcYg21dNP7StsdCAxCBKsOR1foZTKosb5NbK7ls0w30T3T0c4X31NNLp9xbFQXejWbua/Pq
stM7Gzs8LZooggZo95ta9XLFGUMvAPEj2SjehM6fE9tuDW9OvKzYEaY+VR4AlKq/stLruHfj8iZI
DnGF5w5NtYvS2wSHVm/klOx631J32W12SwCZm10G4Vv9TRFv6pPGjh2NoUizGNnNciTT2NceBASH
tZ0/mfOmuiWVOU/tO0ECduXQVWnj10i6KW4b076rs4tSuJdp9GrIV2GCwoqiK7bYiBVOdbIRG3ND
Z5RW/QbGNULZ0Y7yxd1l07Gx6q3eX5fCJur9ujcOo2RnRebA17ZRhrvk0MP7c/rH+QUw2NP8Ir7/
VXz/6/rn6Ll7+/Xn6Fl+6d7kl//73+EteUbEv1Ffhjf1RdvoxJzDkEGZRNKtj2vM2tTpUYZDpNIm
lzWknaBxlH1W5U/ZRYKmaLRwKX+vZeywbo4o5zGDtYBYMrPTO3BkN5O4SyHRyBsbDMUuWjxgkWO4
gdI2BpdpjlLLH2FkZ2AZLpvamZZLAAkKCXCg2KQNf0bYl5eXZrM12E8CYtFt1M86VlkUSd40ut9R
ig2WTS1KmZ1lz45m/Wt6O8EotXvLtp4GR720G49/z3wuVQ/Vo/G0yZttUr3I5qVWpeBHPEXchL2D
t06ffCVz5yuuM4LwVThp56p35A6qd/NV9CMQfau9yuODUewneVscAsWttlEPKxv0lJ7dhAJS5Msc
+9ku6/1wwy8vo/tpupmUJ4I4r3QRFeQjr2qorr4Cw0HRRhdocMD5OuZccigI3TDCBWBAmITvnboA
OGNanFqDsPYq6rfKsIFaBBqpFjCyKogGfYPK52mCYimYqe1U4WbFBgSn6phBqfPVfdkdzesnvC+A
0VwVwfpl0+1hE4UlHzUCxLtWuGqH3skXgSXKTcQrvI7jW3QXX5xc3zWzvfnmAx8vhYvx+YQRGT8B
zX+nUB0KnXF0XRHBhyHrQvQiSIOLZynHZrCzO+ESXTO/ozx7Wui1M0ClCBHVPpOPaf4WxA8Ifu10
Bjl7HB21e56EwAPG59B22sjgJVSay5qcu2z10aoXKG7JBF6ErRXB+Fztbj9Cs3endt8kx7Q7EhiP
wQx0O/ZqEAn8bIS9V1fiM+gDJMnyvYWx6yav31KThO0ZKfLkGbJd3iw6GblV7+L+q0wmGFjm+6QV
t9DoyoMcOSoSIaeIBfK9LEfilXI68+elj3/drXiiiT3tJDejXy46kvGUBqgMjVdrFB66xM+0bVbt
ZuWQWx6CJ/gBd5H0QPGKK90UWEyK+0K8FzOvGg7zhfksJ3BJo5auqCMv+zE7rHg/0fR6fbQLtg5X
4nwHf0Ot/CE89ifjYWQ+lOzyOr9GocYfs2oL7/+juOxP7en9/+b/+/VPRKZX5KWAYtcJDQ7rrz+0
1mlfy1OMj33cMTEuh+VhHivmqXSiS59LrkkCtW1e1eqFBs1z/sFrr4C1nn60QAqL9kKbM96kB0HE
C+ui0vKUGpGamDHRGSQe/JBw8IXCjYHELAzRigq2yk9hFLsWdpqF4Xwcc76APaC/aD3of8s9JD0Y
qtMZ/8XSx0zW+iNy5RbdlV7dcFcLCWk9L8ZoA4W1ix+mjZO8R4ZAziuwa4yfdmNtVqYOHDQ7sKpH
6rp+5hZ+OhgYXtGZPOvH5EePNQLHqVqfopI48vuSNTEIbQsVCGcwvP6Rv1xUs52rjgYXWn4sGhXN
AvVLIiCDafJik2+HuB5QpTTM5KvOMPn7BLrUcyPhXd1rfLRx96BqUEhU+L+d5gMC8ZIy8LOR9pC2
QviYYnEbr/59qxvdVP4WSOkPVvPvSaZa9oQrXkW3Ro3CRZZylXfol3sdNQ2iteVaLBUXTQdaOKxz
a61OlXYIKT0hqw6ZLrpQDVxFyAiAarxxfBvDo9k+pMK4wSKFhVuM/ARrrtLnXiSpGA9CJgqEqwDA
VE8wLUB3i+Wg1lGJORgOsnWZT7dSiFHfNLwUYK5YQKUR8fPIkB/skdorFAoMcU+aNFykiXScNNx0
2XSP/P+njPEhVC+j4vl9P/YvbU3/f9t0suX7bNN5fC7bj3vN93/9116TGKG/6POAmdfh7iBq4Oj0
a69JoNFfbO6otdOFZLu37kILRMVsKGX5LxLDIN2TrYkCQrQ4av5zrykpf1nEnokWx6J3tr75r+w1
Jf09Gee/yigCrLS1FyWeR8WkKCTHphcyJJsF0DIlAjJqQrB5KtRo2cSQVjFFqxNMJcQ/JwU/eubC
Fq6H3dJNILm0yRQCewzn5E1r1RhyGdil0wCuoLHVDMK1kwe5dg3SXMNjH6m7CIEQ1rCw6R6rOZO+
6TFcEnz6CHbYsNXybIf5lLF8hGV2gSzKeBCrZtwjidZdBRnQRZ3U+rYMFjp2udbnGS4rqwfUgCq7
diRrke4rICdM5UteoCyckpcVyuaL/Vxl21Aa5TdRSqHp5/UI3IQunAOphagTITdvFgpXFpZ8NBKy
iHvHi4qxuBZyQW7J3KrUWwupX37Ih0wToE10RosPpWiPErjxHfItY6PEMNdcE+HZVs+xPInKZD7M
5jhZdoROHjVWEghXeiL1t5nSxvdwyOondUzHQ2bV7WGYa+OAbbp/mMyatJ1BybGPmTVeNFvQQ2gI
EcImJIulTh13kGusKUt0ikvyt5RUl8n01Jtuo46ilTlJ3uo+RinVKxHTXw64c24MMj82OJsrP1ta
FnjoUnq9Tduov4ihRt0UVsBca3DOIKUZWgeO4jRUblIiQNwJxx1qsvhQxaTY6RJu5EKpxYNQCH3j
D8NQ3WL8JTUFBHv6VPdLfiJDkc0wWm2ARVXigwFL7tquTZwoKbBQZ9lTVqD7Jda+8pU4LI5xDp3C
JbQWMa2+kgcmcLIOQbqVqw1pfMPxxEgds5OgO2vRxE6hI0PL78Vh2rRjb7LqqneEPpzkqIhdmp6p
N6WzxT4QbExoReiFCr23deQoohPqdXenlMsMgHmE7yAE5lYPJvWeYNvwytTb6TlZlPZkARy8ksee
lT5UxH0HcY8pudmhsDUPOOeXUw075R6WYvJSw13D6F9JONDaFd+RBcJPqJe1J6jqyK64JNfPV5RJ
vwpFwdpDJ4jcpI7NHxmY2ZbMqiK+rKI83oSdwTYOJTEFnaRasdy9yu0P85PeoxybF4xqarYyq2XA
qomdN33gL7UW7dATCm8J6OWfWjuVu95QCbQeNDRN9jj13QN2hNp6iNqjgp5lbbQly3ViDRJvsyyA
Ai5XMHlqUcDn+0qIG43Hpzlewkexr4IjYXfiJcdW4RbvgeJ0mhJfhSgIPQihWO0kpb5bUlQ4ThT3
JvsyfMTuVFoFBlu1u14MoGv0oMRnkzeZrFVRhAnZ1KmfVZm1D0y9PuZ5Hm7GHMdqXor6pYRyFdwE
4Lhtbk0jlG3AQEtrRt/KsdLZdFT6RaeBUOAaR3jGzB/RbEvWHGFqkYrRjbuRoygYjtNMY9Ch+VJf
DlWkX8+kV5iIMK3qGaUxGfdkxJaXY0shF7RBChEaWT+w9l696DJVfpYGPC99Mgf0ldXl/5B3XjuW
I+l2fhW9QIwY9BQOzsX2Jr3PvCGy0tCbICPonl7fbrXMjAQB506ABnPVXV2VtTcZZv1rfeshLqTY
eipKNrZFomVlQVXchlGaHORQkJBLZHeniGZvo7adXrug8qAUDuMlQMItKJdLdcI9O+xG/KGbIaj6
M+GfkISuq3bovtHWz1T40regWsXkgT3KkB+4Ng/FecHH9TNPVO88xrUdHJ3KWZ5CU4XPVpg8qyDY
YsSmRetKDUtyvVgd1Y7pSIp6qflT9MRdxxCQoHIKdiJu6WC603qeb+YBDMLii2+C4XdxNaePCjQz
mWwbdv/Ypylsh9L2qzW4y2VbBKN8COBl/Ni1gwV0dM/tkNg31J4QI7dmxbk3729z2Hz3td0PJ8p3
g31DpOiHttsBlp3fXldJYh8mac9vuQaUDIDCbp86y4lWC/HQbJs7Rb1YWzV1cjfbUHnWoZNyap8j
4ALtqORHNKUVXlMwtceS2Mkx69hvYWmp9kcuy/syBcETbfPa3YfAmY65DOMtYU7AepVQ1tMSTd1x
CCTQ5IR4fBpbGTmtQlxhop7vXCAi+A0BcNJln/RXpAunJ6uMs3OdJ+azh8SHLkk6u0iyZGurnpd8
HJLlqqYs78FRg8IIPp0gdzoA5JqbzCmzxxYQ06rO8+7WAYS+x4ONaBoQhPytW3u4ysOZlRewe7tV
ttYcNoW6Vh65JMduxTqileQAtEB+ln0WHet2afZ2O7jv6VxGz/bo96cEHPq4JZMbPqUFqI1UkTnA
NarPCo7nnpXX2pFssm6goCd7CbKMhDF4ZweWQJ+cZRN5+6Eo9cG03nxwFbRnlUzdjgKW7FViptoO
8E0ey9nyvsgpXdiMBFefKhcOuVSCeNfFuXvlLIN7TeRo+RncPiA/E0TNTaUaYDg+t2bovsN7g2F9
b0bb/ghKKk86NWbuStuw4PgllJ9ENYGalSm8+baxJheCTpoTpqQd9TA3Lu6SailP2vXWzSLbjdWV
ZpuDmDmMU5veSXD4P7qJsL/GHXTMVUsQZqVZpNQaiAqbVc7g6AEweHQecQgDqDTLcZyX7k4SrT6F
Y0eyWHTl49hOBMqhn5yIuUL2oTeBSy8c0H1BbweGJieV+9ZKl2zt49J9sBpYXv2AuOmM1KOtZm4L
HXZzIe8hX+HFb7MwfclrZZ+k03SfFnVcZHOcgGuLW7HcE9BvN0FtJ8067zoHkUvF9kkQyrvJFSlR
AxBlk8B42cqpdPhcYMbcBST1EGS8Jr71ap1yM+70H9oMFjQODjFYicuf2rWqjaVz8Zr0IyOQwY1v
lCm6zeJF2UOa2VCdI5Le+K3jYib3J8zJ2MeChEC5fOOq3yRnYIMcEdZqDtxtNkQxSgJpYJm64iXB
X/SVKhIspBCi6rPrWQEDMcttHzfVkSY5CajUEidNN8H9lAl3BAde1EfgH+2VcmP/AEMKXcDA9pPb
htz0WRoVHTEgjjtexvaGftFhHyQh7pfCCY+is9M/fTuLbCUJ527CsLLObTXn7yn7GyDRqnJeUipJ
9jkIs22TAHAtSYYcAuaE3It76lsACB51OvTlyk2CfB0R2SpAkZcND47f8v56ntjYPRlOoBn5/GRg
Hp1o7Q2vnE5OD23JSaNlM97EfOXnS2kRaL55IgBA+Hlmx7knt8PaCoM+mDcohv0qL4w89VjdSDu7
3bhvu5ChnjfmL1VUApomq+Stx1b0p9GGOLWdyomdu/ZyGNOtq9UGWHu+AiWAoga7Ky1j0BdLgS/f
cF5b2fXANgKw6OhmUqC3m+AjJULxtDRaP/bKKQ8OfPEvd8o4JrrldGznXPCKl87n4pHMwBY9Uj00
bgH+ARwrWNOFIvu0zqcODpamMMuK5QTjNQnQDwIGhzoSIyRSyz5OfTFeT2Q7CI4uznCQfP5bN5uK
bVFRoYUOauXf5SyH+0LE8ftcVZj+bTe8hsOgAHfB17xq2A1vhdDcb4vYvcv8jot6lmcD6BtoEN0q
sMP4sbBT1pylbgtwW1BrE7ii1UotgQeUVWQoPjZa7B5Y4sXoPnTZLiNWts3agaO1ViY+pnk63qSD
ae7aYQgv1wpY1L6S1/gyUFQXgEcQ7ACFcH/w7ZshYC6kLI5jCJWOQ+1GYeJNMxoem1rUh6QOvCvu
fdBp6pqAf5sUF0Ety94EjeY7x8z+HXp7vJlsIEDLbLIBMZPKMR/IhiTj7cwvA8hUSMksESsPi9up
NnO08XOA4hcs6JnK1XLblTarfTnMM1G9qnhZWlvt0sJrtqDo2U80Z1RxAZfI+yoaqSQ1nQs0kdxi
rovgHm//X/o1nEIZJvUpdgakujL0PvSELO6SKQXc6+fXJd/NrkdqOJrKxvQWh81txiN6bGqL3wGC
eXMYAo83nXzEdoQxyZ8txfTtFX685SmHfwbBibC9MdEVXScW6QKdnPxuidw1xKvrKiWsRLhs+uN1
bQxb1NZPbWwdmnQc7gZNeEKQnSS9Grt4mQqPEJ2BLbrJRFWcrLH3/zikKwzPQyMOHi/Xk9b5+D2F
BOPG2KMXOS7KdZm70U9gsn6vjfFfJmCRV04xtRsddvVXaE3FQ+xWy61l6DZcWW555XfRtIU9AqMe
aEm8g6CaPEOl1T9DAhWQfSDag53or6eh7v8A6XRPvBXebznZBdfoYLlXMlRfJQSrl9HLZbCxgkub
KZOn4CXqBS1ryYifD8TFsrZpA+1XDqVdCE0etBcIJhck1eKeRd/XtzBeuN2MgvcPxFe97ikg2BlO
Zz3EmI5KuKzzvwaM/O+ek3RbPnxvO/Q2kaAqFNczPTQ3eSKyl6CnlIL6EpRt6Tb+6mIg5wpmeAGt
Baw2JGSOCtxV7xQodBju3WSfVUQlgA6E2KvWCyt47s3yLNhAC3AnxXhwwd58hx4P+IovLbugEqPX
gCeS/Llo9K5sdPUsqJQ5miiOnuPGDjY9ecAZijDQWqRcigV6aM5c+7Rnfrm2YiNTpWNu3SKrv/m1
HQQVOsBXVtDH5ziQQGBlQseMDViYG6N3l0NoRlaXcM5Ksub05kyVfnHor/iTGJF352m61Fd583QG
qViwyNCmQa+V0wOvUsn4AF0H8GpniZaAcIC0kEzUATo6xb5qhfIacpreN5YIfmfXEHyGLnjCMhGe
tRLFqU0X8tmeM96VpRt8qiRUG8ctdkkbdmdKLRDe1KxYNwFmBBTS0MWx9M2pad3hFgyGOhjbZ8jm
0Q5ScSDzUO1Z7Ys62i5L49GepR0DsXOmajCz42ds0rDaFze4hvjGOQ4U3q5Hz7i1PUGLBvWl7u3s
GIprOhFAy7bkMx3R3X6qcgJHoekffWL/V9BSp1ftNrkiaz5F16MNTc4OYMCSmbBLjv4U1JakKRhl
5UePi+3K6ybeIyLAH3PhLCi4/ZLsKK9znuKo749WUhWPZDDdjfIisLWoirvFaooXR7TLbxtNvH9J
QE/VmLRrqH+8oqFXfYyul7agbVg8RN9WZ19WQF9jjlPVTB9VEdb5bTVenq1oibyzNVTLGqpX8DlZ
C3l8086Yz7RMirPNj7J3J8vsyFE7L1z9uxWYE3GYrOlpnMUCjkG5h1ibflcTC7muC4CavjeaXdfl
JK0vt6UjPUDzljAxMjH71xqDG/03NLSM/Os5+RPm3XvgKY8OPsoe31PIh6tMCevNLsGGilpfWEXh
ZJg6BvWb6ePHhhLYbaDkfF1RHsntuLfZvZeaxkECCGItahoa176e05HiKrH8weTxTAqi2QowLelO
+0bcS1OI66bp29fBkf1PLmr3Oy0uP7Qa+m5N51K8s+px3s6tAPNhEXFv24VBazszRagjELx9uqfj
Yqa146+/t1sN7bny5/owsaaDS/Thrwc1s1365mM2YuqhZrvxPyifjG+nYlKrkfzcisodWlBI99LE
KJobrfxyn+eGMQby2M1ADTk5z5GKSY48zYIwoeh0zKrRQe63VHvXu76rLmtTz4rty9NA3LphLgfw
S8PRfk+Lhtim0gP1N0H9QGQ1+sZt4+drCD3plW+nFxBpm2Z/goxSPyj4JZwLX9kcC+IhuHWohtwX
FRdMtlK1xW35mlgzOAq3Lv+E9niwASfwITT9lOymeaCkokst56oF3VEfrJpzf14kdEHh/fOjHSfU
EMJ/UI5be3LUt0krTSlXMhI2tt2RHCYiQ05PQw94S8ok2zXMT6hGhrR6qLgQvuWWmB4yBdYWQoDD
Vx3TXXDMHZS2rmCkSMAU2rWbc3bcBkYyRkMhYaftku6NpCElEhzhQI3GJmVuCyiCDFybkZBx6smv
TstUyd82K8rX0YoDEGnk2rZZUgi96mAb/EAjIgHOdVVdj1MZ3jmmz+SmEJk5Ry0AqjekQeamPqaA
jn6+kb9F4TNsR77lB5xS5yaXqh82mcqss7aX4DgDlLi0GGa8fnCBhru593kQOigmDhfaXV8P/nMS
59VKErM8e7KoTi0HyN2YAJ++dNgNNy1M0T0JCzHAVcu8geYoSBRwHgHY2MjNGMIiUJPrRlOGWKvY
Y9ManZw6RvK1G/he+cC0ra/3XDztKzuRpSDxC1CA0ufxnoA3wBt/7L/rigvUnIcLVJSylb9hyCo4
1NJ/Gr3IWqsuNbeDF7HRD3FKo1vkyysfBQoerR7M0+j0/t4eaNerxqj8hAWe8dEUF6DYXC33rXSH
+ylVA980XQDr0Db1Lh96eAVqmPS9TmhgW8klWzYWASSHdppu2udRThmaMP1ywmpAq7pGu+wFbH3m
fUPCyS9kBwZh0iQ7gI/gn0AXP6Ztr2EIZCl94dSK/vZdE91a2li/VswvBJSrv8maW4eYHDj4BsOb
zo+DMmO14U29GOc4proBI4ctbT0n3vIRwrFlSOVTIlUZ8T2i72570GKgm50WwGQzlg/pMvvvSyYg
uTdx+u40VXpoqKT7ppCKCTbf0btCupzBMU0SO198mb6Oc3hO2hb1UJXyjjlXInm0K4cuiNQADtTO
nu9gIIEIDM7KyHtSQcKVM0fF5hwOPrNf6Wm+bIWtd3DSziD6tvMfLn3IMWlbVnexbxfALC5R7s6f
l4+F3AvvyAh4EXSNu3PN0G9naMbPvouAkmSSwi6PjsnERZUpnOwXGv2OofKTuQoFI9aIa5W/J8x8
yX8drCr/sOEJfkdxzvkXtsR17scJuoDFXQTHG/BUqMIM4rngrhPgjq/9XBCHJg/PjpAYsGU8KIX3
ojq4e6tAt/UzDbPTKcoCb9xMQlX7yqlA9oRBr47Uk/NRyG7y37uBz5gjb2ndslXmNvdQF4ZaFaVf
Iclgpqhh72yWJB+PU9R1V0aG6ZEbnF2Q3rcNtKJEwYgmiFOuXd/Eay9woJtipHOdFYp02W4ptwjP
l55FGKdWQs7Ntcu3PPWyjy5IlscgqZNHM8coWHEor2bli6Otm3Y3G8s50SxBl7EFaIaDPrkDTje4
UijyTIG6+oF5snI32FJtUZ2xQl7KOzpZEm5e5pMddvqlA1HObVbrbQz7YI+Z0t76xMrvSIiLO+Ul
9SHKiug7l2V749AVhCNFN4APXQoaO+lsQdSZE8JBc9MMpf8iQ0rZ17mro4PX++06qIfyBSd//ZzG
nnU7tQs7Yq3baOcDUkFpN0J+hgFTIYKI8W6YauttBga71Xbeg9q+lDAwt4YYKVPfvk2H/NFnV9h4
gds/Vm1ubrgSjHhkzIRc5fo3Hv2zXISgXKWLPV/jQaBWmN7nrVmQs1Y2FLkdA53qNPiquedEbB3G
tEiu/DDjBtsHDVCxWC0PrUVv5Tq1m6Y6XAilm9lrwYAqAgs3iUOXA/VR1jBuwqivPzkv4L3Ro2Dh
K+UQPpUWUPdD6Lfop50QKyFzeieoI/AtxhxeBppZR/3LHATjFfNFhhWiB2K3dr2eRFFfj8BXu9Ft
yn3BJTzfp5IF99iyvnLSax0w1NVksYn7cT/Q0EbP7qrLHflJP4p5mZAGNs4UOOfU1M3XMjQwjcu4
y2lCqBSn80xhLwPMxPEiAO6HpprmQbjToQAagOKlueX2FbBl2+MYlMYJyAHwRcVjpLskWLtSx/w9
4f6hJfYi/vQmn2G+0ovFRU25Y0QbiN9xigH4tg5Entw0DnfFdYgUOm3rwh31cej6htYb/ERPwAZi
6glFFH2B3h6gBk1+kZ67oW+8A2gUmmecmgVsjRUUAnoUNUjfk3+ZnNFIEr4OOb0goIvo1TwwR4UN
VRZRcp6HLvbegCewKLdLGD06uaXnQ38RAVZ5KogvrEyuoh488lLQPIP+09VbyeOHUSgPqx/ob2n+
wMyjudVdVY5frj/hTvGtpGYIVObTjzU1Xbkxke7bbVl0Y8epgp4a5rIdP3VKe/DXZIkRUM2E1A4T
Fc7zWjX0jhXwAGCFpWPwIISx9lXIqXarA9mofesGLqBPUg9yD5wtZ7JGPn/dVqF74ONldGkxSKuj
vk2OUyrifKf8v7prs/Rr1DNdXfU4gOP2VXfq1Fzdc2dCQ/crzggc05vXOgAGc2a60T50bZl/L52B
q5Gjt4bLpf4wWQ6cEbppNXfcDmm7dfRx9LXaoUmwnUF7m0H+zZO5cQCzv7nWkutDHzqwsYwWzH1o
sOjdVR9WLeXLzNFwNwCdnVaRrbhBFv6AiO5wjWSYiabW931+NTo+lrDYcBSq0zp/4F6vNoQ9/GMN
riLYuVTBYEx3nU+ECmdjQB9vHcWPkHSkcwMrN6+LnjtuDz5COCHH4eS2RfRbm5xLczJl17pVPTah
0M7xs2HMpsHjcm4Ec/NrrKp616kMEmbDhn9aupOzNUXUA2m0lX1tNSH3Z5oNoIY0znCB4JRslEgV
9nkYG+eBUXHweJl/3Y3InTSJlFpQFjRPr2GVubSdhAsvXlLfI79dmJKtDe3TNieKiW3AXaJl/ian
5xk59moO5o4mmICpbYDhCZZHvIN3x6nLCQvuNYld3kYJ6JCoXxwaAib8M1vlzdHjDDicGS6VXsxY
JFN5TvdORylUj2/NDRJxG4mCdqWiHl+47tKdnQ0qP0Jcp/5Fefo59B1arEUBogKNSO6iSwEtmEmH
ZLayo/FUCGtiY6VuYMeka9xOizOjkuKAjal1bDaFpaubcgzjZwMYZl3yAzFIEFM+XF12UXeVydje
aBo1YPuM7rXdAo+vq8LhkQgZd6V6cuZNMBnvi8wR1sB45Lgokx4Cn0oTXrDKlJhLq6lub004ud7W
ljWWnCApaTf4j/tjnpqK//+rG/tr+i9fTcsClqT63/c/zcXx3P/rL/p/0LJN1uz/5p65bmosHdnP
PzloLv/J3w4aGWF5cdBZCPrisf6fDpow+Edw8cn85YPBmn0JdvztoPHsf0iXbDsWADsgZ3dJLPzt
oHHlPzw/gArHjJsMdhD9x9za0SUf8L8baPgt+ef/S4yFaYYfRVkM6jKw7em6QvVNkY+i0pWMpihQ
mkA2MShcljv7chRL10M8obutO4BoDoOAgaMfWY65/S0YE1Rs9iqsp21qxZxAELIoiF5DiREXtk4d
1rPNuW+kRQXOVjL8eHLxbvqBEhwP5+/MxHJVzja/jUaJatXGZz+LNsR8OdLbDFqfRL7o7NZjO8Xf
S1NN8gt85z0pS4oLiTVHy0eNyvYy0Anjc2+7+EB04llinUlau2gujad+y3y54kdwadLmFsCyb/ZO
nC0cQfxK9PMxBssTUPeRV+docgbsrXELpwtfX53KQ97rBVbhbHEec4MqddcmcaD3dRxE/OeWImD0
2z6l5bjmYD9vlq7wn+FySQ9zkFgC6pbU4sK0opUkwkJQToul91bfRc5b7ol6/KkBedY7zSwaEo6S
2O86PwZ7OpYptlOL892wA4CTKMW6tnh04Lmur9ETY29iKtnUkMHZgOghOk7WHJe3hvD5NUJBI84p
igUkw6jBBTEAdO/oXqiBZTtZxND6UvthhR9TBYkWeqnt4K/QAnA98hmYWZtLix59e50xcjDDeqpn
1AXQQ1iE1Kq3LEuRmC+MufH6UkAJjsrAP7tqgZuw8O335QFishc8JgGCxV0Jnz/Y2wExIb3JzWSm
Y496GVGGzvB9bU21k7200A0lF/SKYumqdpb20QsAKJ9RSpzxpsv7dHirutqTpyJOW+wTYZ+KryKs
xPeQGQdwNwc+fBxMpqCZLiY2hxL1Ld6aoJhAzDLiOPqNm+hTzSLJ025nVn/R52hQXFcwpCkQr8wA
MjOxsQ8Yrob1U4i3kgeabrPpJQlHN78ec4fhSHQpw6rxPgvXbFDu+WrKYMYjLaR/GW8hISvIwZFW
qxTJwd3SK5VyIqiCPlp2zIQgcUcDNpE1kJfWuo6Fb/IH5fu8mDgnSP9e5Kroc568C+R44s1dy0K1
cptlDANvMU5dupTLwcFH7kxeeg2+0wNcjljWCWtnUbSBo7/Wc4CZX/KWfUd9pDNwphOf4YPrZYX9
mvAqWpCZ7TruruMOAfXLs9OIVjrEjfxVdk1jXyuHoT9INspgpj8u3VElx5aGe2UFSZ7d+1HJFiKc
54os/DKU2ONnGiqEbs5IifdH53hzLkY4y7lpXcmMAY8/xPVrdLW2t2+KaQrmhOZrlfkwMcc5904+
prcAGvuCHrsmV1ZaVybTlviiMQA/BORMI/vTHFSh+QY9ZnS5oWYDm76YuB/y154ia4ZRXMiOns9g
iZObvvJLH0yqx+nhVfBC8iTSFygGBOphyJ7okjDjowphhK/yvLlQ/8rE1jh9KBu8YIBrDrIkPRI8
MoiqDT2/62QKJamMoYQF3qymrhTyTyXlXGO95lhxchfuJNlOQPXs90itRZ6tc98BPYv2AKU6KCUF
NnbB5fuA57Gb17yaC17kWLvutUac2uVtH8CBND7CaZ51H/COPY4vKohbsiwtFAKq6SRv/EseAi+7
WhyfJneGfPUYPwgfYtgV+EX7KRdQVA/cC03yahLe9/XYFPBUlopTvU0BxbATI1OUbc6okpaIOjX+
Vjked6FG5pgiDd90Brg3wyIg2nhc+1XEMKcQg0P/JF6ilaSje6dTTcikqZK5urOmMByBxnHfPRlp
GchKxObKX5GD0+TNqee1mrgJGZSt4jOfuGZdh7gkaYQSVpqv8i6Ii+qCSQ1KAgtBDOKT8W5Il+hK
a3hgwJwj+5TNNjR7/BFl0f4OpWmWc6ipozxg9kwpB7WrZFxWDR9fQkpnFCt8SjiMfQcvWsqX4VNd
VefFbaNoLHzgwHmR7Ro12UcFWZs+ykRJur6KMsjebbdTgbowxfE0cD9lUGn1Hl9cONDO7OJUHiNz
9oeuZHLMCI8Blme65ID86mU30li2t9IzXYcfTphS87iiwCa4AVGMApvQLU7WwMPzfyk/zq6RDegf
6/IIZ4Xt9bHkSwiYRI2G5vQnX82kTKKR28HtQt/XVsyDafd9c0E1YlllTutCnmcgTEFnTthAF+mx
A+0tMCxq5zECx55snXmpnvoxg7aJqOzR0utQN7eJlOZWYbsyTt9K7MLHuPAIPEE7gAquKQqmGZzW
gyMw6nLgSZ2Tp0KHqX52AnBLxC+gymxDxjXTi4uRqNou7DnLqrBMYNjpPFyTeeEF1bbB57IfvSal
wyqSpE0qP6JEzjGu013259lUBwnl461ta+hyAisQZd9NeBPnEA23aIqi+qGIZbGfNF9o/ZSE5eTS
olG/RjhT1rxEKWnTjOVgbpQXPsWldsSOIXinrnRd+t0Nu9L06liWKa78egnkDa+HtvZc4dNPQXvT
Q5elVXINJtSp90Iv/ruLWX/+dimcZGCUpuvAmyviuqlWcs+cNC0Y0tuxdyxSPheFiZDfzGudU5PI
Ijq347AP05iTPkoqu5nyPKoiPATADe/YIF/n1Bm7K2UqLe5Fqz3rQfbWfeNfzgmrsBowNdfgktur
gs90OrBb8NBfVLeUfs4wtuElwi5GkutwkO3UOKg3XPMTAO6uya75escdTcZjdmWNaOfrOKHsb9Vh
Q6qvBJf3L2LNr0lKopvL7SIwFtgiuGRquJox8+hr6nN7nj1eqYz4UDKHO67k3XjljFkRbuyCwyTT
0TCz1V3SMuEkaMcb+gq1TdsPEFjrdqDiJtu5QHTlxrEic0hdtlskjNkF8t01/j2B/VhdhUlgXVC6
AUGBOgkqfFFxkJUYFXOq+e6Vo9ivNwHSBfbZrq5NyJyaVusfy6Gi5Aq06PzpscaErxUClnN2gqCr
z4qqBIbwPcFxUjBx7p8tyMn+Sblhif8GciUBvA59gZNOE1Z/uKoZ/0qndLrghZvkR+tTQrgtg+Sy
oXsVecCRj+lX2vi1dtwBVLkXJhUpOmWHYif5sOWJVqaOVFlOtRGWqsCNHjD6CL2mQ5JqBuBKqb0L
2g4fLFsAeLSSDpNqHbQJlScN/KAK2Snu9LqNg6i2V8mYoKhxup696b6PjDtfKyzGv0lXF/Hvomv1
Syn1GG05sZtbTGhjdcaclCVPc9KZUePHURhJqYqI+VTLwDRy7/ELhq2keHmhd8dW8hhBx7hKhI0h
nBFt+W6BNrtvYlCS95FvKKxiV6qYWGNDQpBeQvs9q6xfZIzyT0mG3W23GqsupjLfu/Sa6xozBLOw
AturB00qXAZ/29rz5fSURD6xvWWZOOD3TAH784LIdUiMhWseTjoac+/7Ha3u5ULfbZvkABZTJkLH
soFUuqX9hhpQlCOBjJjNIbMlClpGZtudZNK5ZCQAAN46TK2HdGI8CkRQmzeA+Z24yLuqexNMwhp6
vEWXEvfhe93afsGCp2IKzDeV12ng+cyFfcZTi/dYSUxhd5atkxdVlRREBH5bYILk+HjfcXh8WTIM
bI4miOgCIsWxCRf0GXEDf2dCEZdb2zYgZ5vogshGWiXkFLUfkWgIZrkJY/1lZOs7atyGO6pCzZ/W
IZ7YR+1lJmqmfD1kafcIRdDvd2LJAKSKZrgEE/TF0jPU+OBqraoT0YUWIR3xP7CL8mNk442PWNNp
5miqyWAzjPKp3sBhhy6K1YmwqweD5xJXXOwzZquwece7XDcEaXkQMsatvIA++EDHznH94+5tUBuc
9oytqduNkiaBjQFld8Rvb65jVhxvhRxHIQrbenXiYpH4GyakDJMLL/I/Mmnn57CE+IEBGxwqaN/i
as7YFld0kKkNzDlOQlHGmwOodfJQ9GbncygBJW8TzEgLFRjecunCkycGzwzzG6iw2fOoK7SPegLe
vJprH8B6UDIRTsByz0zw2x8zdpe+Lh19eCCZFXE+i5gsXG75Phmn4RbZWvQOj5S53Ng+QclUFuG4
1tWQfeSKzgvHL5OAbtaRpWGkNjE+54UfIegFozhNYtRnYMfRnaImiMkMXVYHyL0V3hNtcExNgxKE
hLO+zfHiMhwdebq4W79Q8mbZGEjAkKxxSLW7PvfIa4H3p3IvKz1f3JZhCMx400TzxH2wCWoquXlP
5ZsrOwQwLyEHi2FQxn9UTdHoyXUXMmdTwSrKY2GaGFG5pW/mjG01tJ5Y9Wx1lL7GUbnK+9iGF0s2
OrjJEp/FgqZskx1bf+qcU9LgMP3UDkVrZznyUhzrahjLLVPQqqVUsSZ1jAdT1rf02Dv9A8bVynu8
tKyLg0Gt7G7TFobttBv8sBRkdcZ++brA/zJGERDJmwNXDNjN7eiM7i68WD4YSQpDY3A+UTzURRZE
ujaJ3iwyCues6nH1paKwmYZNBSREutzvtRtbv3x71ISFLsILdhzPTdtm58hsLPZ97aHjc5jqruUw
x22HL6PTXPoYHATbIY3s3z7MHSckWlnmlDD2dYIDiX5iKP/N4ohDMygT8ng6bEAd5Us/gTu67Y0f
yuK39pvkO+mGathOrD4RXS2hc1H6wjzWm0V2oTzQYBP7pHuC0MFWFnZYYP2syHdONXLAEH1wJOGm
+0/CFQsSX+Q55dou8w6CcklDarWe65qpjmsaDIN7AHCsxwzH8kx114MR+BsoeMdMz1TWXt5yNRK7
ODZcOd37oYjcgf4lPFrdj4s8XdMNo3y3dogh0BS2i7M6n4td1TMjkNuZgz1u9N5mgC4v82oR4crX
Aab3te4z9C4ca5yzCOtl5ZhZB2FYWuTZqtva+/XjsF5eeW3tGdG0yRd5//+9AGlJ6y+h7z/953//
N1TUv8EU/wSOePysk39SIP/Hf/PfZMgg+ocLl8EF2eujqtBO8t+DfEGIDEmAD5K+zbTvr7Te3zIk
ZAgXlzL/8yWHfekhHv4tQ/KvMPwiEZLykw4LafQfDPL9H2RI/qR/xaWOceJWvs7ivbSnN2QbuRkS
rfZcoOW+SNDKaK2vtp6f1SeqoZMVRViklGpLo71l3Z6/DRUfqIBXpXDGjZpzOMQVZyMKLT6yisnk
wKSFA2eLyzOJhyMD/mr3X6k7s+S4kWVNrwhlmIdXADlncqZI6gVGUirM84wd3XX0xvqD6tzbFA6T
2UdP3VZm9VAqJRCBCA8P93+QtKlZweczaBjV+nZQQZtNkjbgO8sNab6JPOp5+I4If7Xm0l9cJXGL
gAB4+dfQ6scT5vTst8EL10VJmLSNSu/fxr4R922GiJNKwX+flRa10raTHRgC1r7QqfmYZYF9GgVf
aLwpySXEG0whdE1EVmIw9VsLs3l7MHL9WxnK0H1zDYOGUGxs7IOw9Wr7ADshpIgLIqjD3WTYhYgi
2hDYnoTIau6RgPHsQC7Hb6FFmZPKwfjTUCzwZLTFndHMeidDX9+R4b8jJBHJKwuFbUdPir8FUWpQ
ToIaIKKlZPd6a0g2edSmw8fVHMXYaTUpXwdaFD74yYjZpkcSDBOddqVc+XcJKLhVoGSnfmrxYhtK
KcWgrU+2glwNjtVM/o8EdePvSeQbd2bmjRsd1shJk8fOFajpHrOw7tfk4cKsxkctxwq3mS4/0zcL
VkC/Rpqvbe0UaLbZlqcm61HFCSabdADjcRUb63aYzI3UDw8BWhcmrl+IOsRAdNSKm9rQORrqYWS3
nbBN/OGYMt8bZfY5832INCZNWAiOu9GgWyK1GsZMZkNPr0DcoOwM8kFz8LdlimqEDpgxDbmPteT8
t3oFJHxGuTLExPpeKw1iCUXLoYgLho1bu7rtPLH41hl9cd9xALgUcrGew1SNuK00yBxOJQdBTyIX
kQ1+a1tq0sZE4YXUai6oyck/akj/EYH5/05b5/M2zv+LHRrjS37z1f/6r+I1+S06zn/hn8Bomn/J
osxFT5Gsmd88U6X/YTibEJxn7rMlz/8iK+BP/jswin9BhobhTDDVEZmeRR3/FRhl/S8FpXIimQ5r
WlZl+T8JjJZEXP63/gyB0eLhH/szkZCOftNHqJIkWnULt6C9xmcNGoolTSuan8KtSGEHUGlDwRrc
kmZZG7mqBYSIjfYu51B2SjEvV16VelsCAeVlRW7/TtMQ5qE2xm+90mKBFhtgW3zQaD8T1JpXdCLB
rPWt7Bo+ZYGUWLURKSTcI/1bXwU5XVw1yEqcluH+ODLsq5OZev49SHMA7pMk/oznix9BG5ZDJcbG
VsnDGNGINNznXc9WA4At0fH3zLs4NaWdbjXmc4fc0Y6ycPIGlD56qeN2SFxS4RKvSUV3SdtB+0gS
eZcvxmhnlEjxaHUGVL0Ssn0PTW6n4oG+K7GFvfOoNV6R4ZdPmJR48H16K/bpk0j4kksNGJyhLPOf
IRqMt7gU09BquZq/GP1sawH8obgqwxGAsthpqwir65sGFSEzF/1Djd3nVZNqwxal7fGui4rkGTVC
/zGMS12zZXyXtiV15shRA2X63sFWOaSpAB4ySdLw2TPiEg8+lXtSnKgNBWy5+D5oPcoSo17/rbSl
cBWpafsjnhrxGNXcK53Q10xbgHIy88g6aVdGk/lEZ0xCsWhS9uNQ+HhAtoGPTrIRySCXA7V68iAk
1VQITekdo7n0PZfTDHhFXfzwqSEhPxJ3RxBKxR33Xv1mKgTq4ErbFERW6qeJrSVVLhLy5PYK2pUB
lzlucF/pzBjUXiOFLnBFeHUaAomvlHI4GWWjxcUtxVXjWa41c5cOU/OWhoHwluP+s+FsBTbaDa11
TcJfU5TObjLdi06mqLSrvBJ7kSJs+XcVmCKlIFhDITVlRflR4dS0Kn1lXNVpAb5PLh8y+hXhL5oN
yJeQ9Ti1E673I3BfjtqhSG4gMahuhEY2DpQRgOXRGLKdZkKpBt5VCSWEQI4GrHEoANJM6LyXspH9
x27069bJWJ4PoWw2D5JgZNdeYcbvvmLpGIcrynXU1ACjdRydbKPEg22Kie5QvXNKXq0IWr4LwbDE
CTaTY9Ebb1iIqs8GHOv7IU+9vxPfq5400c9PgtV6SOyjNrsrudUEtkIhGZSd18mVo4V5/Jxr2Gg5
KKPUuBtiHzpbHhdPhWgFO/iasLv6CiEbv+O1VppahCiocK8tsGgkn+BoKbsn8ifKF6XS+LCPRGxJ
GL/u/6j7pCDp4P/lmj3RC8LpdR3JDAifShn3TI579cmoJgNXvT6aHoum6F/x9kB2sK3gUdH2FYFd
e2bXvnC6Z1S+iq48TMJQ3OZq5Ge0uKriYEm1lB4pQOR3gpUhqxUO5XUFWfEhifLQtYTSDA+AhKwr
Ci/DGnYHHVWhHobNRF+YLlpDwRGLLq1xSz2oh7VRT+JGy2CyYSmiUuvttWMFANawR62Fcl9NYjJA
q1afsSUR3Kl4kixOWzgfov+3wiUM/90xvomoEd41naYfaGEPgOMVSW7pKoTQ8buucfRGrfZlJsQg
uvJ0PRhZ7aBAVsqropnMH/TTfMejuvGQlLjkpUVjnlIvKso9euhUJ0PguJRpK/M1CwBk0ub3fwZp
gu15Fxb5zkCCW4ftqQJ9bwpF34bY6Dl0lrXTqKTSSaLK+1LFZGG2Qv1tWKUdjrxCAHZl0w1B+1MV
Pfk74FUS1ZnB8pjFbfUCvCtFBgtKehSV2EKrY/NdymjIo52l4zHDEsIwgxJPdO0HMU0Ec4JMk2tC
cR3UEe2QwA+wCSuqUHao7RIKUy2PabfTtlsJEGkgqkaZ6dSI4G9p3VmkYkapPRJuutu0jXruyMa1
VgvQgYIobDCG1vQHYrR/I3VS9YQudv6zq6rqrqdH933wcnCOyBGgyeGb76gBpN8aLc3eUXGkQ+EB
TmBhxgYU4pCyPpIJdJAyN7QKYFEkeuZuUBoT4YOuBArrwT5WTPFHT0K1IkxqLvFqPBZeBui+6mQR
cqZanAIuDE4Xe9FgtybuDU4kd4y8ppa3SktLP1g+wOlt0Of5Ieo7opMaSYewA0uTjJkSOcZAnUzP
O9MVKiWmZS+q9zPd5z6dOye4dnZXsiCAA6UEx00FjulJQvOOjm+rxNZK8L12B22WSjw+tOF9EA09
NYQM4wZbksEpcaYF8HbytI/vm1GfntH+8w8ezrg+O7OWruLZWo7PN01g3JDIAWYt13BQszBwU98D
sZsZpbVpAmv6EXocP4BsS3TwEnoPlTGYvoM/X00JtvLvQ4y5X6qx9PW9581ezNMQ0g4V/Ble3mmT
TU0uO/rYCUIkNQpvBh7nyFYAnZ7RssaIr1ilxtVzpCDWxNYXXXRC4gytMPSnBTwhWS09YqOOARAp
duXJFFr0JbL0rUKA96mspgiPPa18hrcNFkJqCvw6udTssO4oXj0VYapKb0RoXibsap/q0guoA6Td
szwzbR9kwkMUDPKqjgzsxwIJMpSmRN19rdTlHkfQbi9UkeZaSHv0dmTUBZJVXcSNsh7UCbnnmMMA
7lmtvdBRQyEDfBuFrT6tab2NZei9cbjU5jEMM9D+Qzo+I0Yw/EB3DkRAk44QVDp5QhOy0letRRPD
lhrFdxM5j2GH6IJ46jSt3qZqVO67aNIfuBBij8EltrgZlFzbjZ5pfQfiM54qL8tftVqdwMPiJYWp
pSRhl44nbokfaoD9WjzggZdHh0H9ZSZqifRIDR1sIEXCh4SqVuNyry1OUDkT8jfR69AcldRyN1vk
gYAFzBqGb+kolhiJ1zdWmwdzvfVdHJMjgMv1MBNxBvRAgC/UMAkStwaIezVFs9sZ++hm4N7mYg2J
188MMRHaMcb10CwRk+ooiG2KJqF+6cvVayR2EB7TKsio7laYgnpSKLvIWUyYShoRoSweDDcp9HID
CiW4zsBk3wc4gm1oYCLVP+XYJfmRYv0opEjYGP00HKomMg+54oerRFa4AxstsEo0zFyqSNJqwlb5
CITavAoAYblF33KtAjM/Ut0vqp94jEEEoiwJgp93jLNWpDc/9c2WqoKM+JkfXxlGKN4ZUYdEC5yu
aYcFmhLhA19QN4cGKuvg71sAuJPevvl6mex0g8JrZJWTI/o4PWnAT8Cs9mx6eF+QlPojM9pwla00
eQ10KUMskG+7bXDuwAYcCVy2Za4imj0ZOlqNWQKvQtTCFOrbYB49wTCRGCmk6u/Bn01zZzlMvrYR
PU5dnWKe2XbAh0VylCfwuP2qpp2wreRRQFYttpQd8awDvZ6Cw0C3J6EUh6wMnJdalY4wBid86NLG
GT0/WctwB7/HE6gZAVNoToKq1ddUKf2dJ6X4kvE4Ki4scRsuh/XqAyFwNTpCVxrEwTUJNYJcQBnk
F3g8w60KdRIquVWtG6qiMaaDXr0ZaVUe/AnEejykL2bZTw+SJOQbxerrYwlKZsYkDFcmFfObWPLG
XZTDbVCkyl9hv4G0rVaoOy7eAadHgKZXCxtbjBVxM1On4BoGudpfS1pnlrbZZNDKoQhV005qG5++
lhUWb1UQGVe0jYcbLResO2C3uumIGZQxRQV+UQzh2NnUUMKXxgqqE/Z/yXUv5SoFbat6sSyvGvdx
rWGwnE9FehSnGLSNaIRC/WJwTDlTN5jTNheL9G+fzHVT+IKHIHpWZuHW9H0JllQRETg8H7ynnB2S
DMgwrXJMndMYmTdaOy2IMMCw2g0BRPevwJOa9BjKMNjiw1tgslZw6ei7XJfXslU3m0kVvDsRErTH
NQswPH6LWw/7vf3UWMO3SejqJ5NW0QoGSwsWqfN3+OwNp8rM0T00v6dmiRpnPYshdeQF9+EE+G6Q
Ue6YZNEoVhrOhbc1rU9iUN6oGI1XKWprXcINCzu4mxHsUL5ht3vosna9RPIdDlpum32vYzGXdege
cDIf4E0hKtjSXgfLZTaItuFUcINAgUeu3QYnEyRqZYu4sKy6tDQcBT+N5Af/rVDeIzGEAgLdvdpU
aTbWNvkcaLeoT8j7xb558BUwZDSie+1bW9TaU6kbfUVUGPt9q7bDEaw/Fo25Jh7ppHvfW6HW7kIJ
xoiTZ8DBsYP2ThXmSghNYVcMlq5exWLkv6ZqG9/RqSk6Jy0KuEDAIp/LAWJFp6b419FZvgX3oW4V
c9JQVxyGb3UZ3JuiGNxGUKCQp618WBFRabxwr/P7dQ+66WAFGaDsTs/EG6GaWuF+rHrjyuiNF5XU
8WcLewx2AExpG6YBKOq6GJDQwPPB6Y3U2sWDXng3UpLpD5MSTI+prK/1ekhsrvePVdVa9xCHRBHx
gIiW8miswHvjEo6oUg5gjyzPrbkfPdM6UO/GJheeQhWNLbpxiISZDZchJbJaN1X0kd48tmq9aoFF
F0BwHkRxUp0EgJUzI+SdGTtyHJHOCJCtUpUXMTCtpynOvI2mAtzHg5mbieGD0zS0p9ZKjVtu0qKx
swLmFGWuDtja0PQPadRr+47CxCrWc5rALZR1qFRqhLpVS2u1TAeUuSFaGZAm0cAsvXWdNmQkdP1a
10C9yqUwEYI3MpXrRO7qwxgn3m1NC+lhxMXaRQkmPXnBCOepl5EscmHT4PrZUMHQNfAldh9PaCTC
P7kqYpkW0JBBDkOCBzNRZ0paa7DRXPBPlVo1sDOgiGOqLabdDawytCVIjNTTOCketVNyEzcVjUla
QbwoDhg7o14cyYN6jCq4QnCabrteoBeY4FdmWy1F4FzxauBao6cQ+5pxZ6Ah8+YJaKIbwdBd56OK
NhEqHtda3mXwbDUtmbvXyCyGUmE8dDmdHxcdaC5/CQfLqw6NOl8p6uStZnfEAth70qD0KZWZ3Yuc
RwoKRiHEljxG262y6JdTVjiNVde9arEk30aJNGC5KpnqGvBW/0ynF8FaRTP9Fc4oNOq83EuvZUjk
9VYGm+YqLLHNVIiUPwQruDJqAYlImsfIg/XV3yACYrtHTuAG0ej6CD/A34lVq64w+tOGP9AM/7xi
+f8r8FwWcbk43/K5CcIkLIow+/mbeuOvv/Uv7DnFSCQZLBF1FAyD1BlG/k9tU5L0vyyZjWWSF9FK
FVFx/2/1RvEvS9F1zaRJJOMYxZ/8q7Sp/gVNGU1HepO4Y3Ah+Y+g53MBcwk8B1Js8vsfC5s9UNii
1dLpOOj9Tu2HdzlB9DRlSdCDwbdpxHuFG+bbh6m5+ed3Pxpz/i5KLvzSiZyfhvr6x6fh8+n7oWeN
x1ZufqhK9jKEA+Sb7EHQtVfUDC+4a3xarp2fs/AnEceQcCOVw5GsboTx51nS7UDX5SqJouZW78UR
mMycxWaq8Q1nVoo9ZRcEp7aPUhMTp0y8G+SphkWjUSv4Z2v80wr8ZPC/+xD8n8EvXBZBOIPqqoLx
mJnVq2Vqsqu36bRXMPx1vp7ez1gEDNtggX2c3hzLWyOv6u4oCd62hJlXTZRZG398KZXc+IdacnYY
5x6yKIUDYIt70UzNndGYTlfkLrd0HbViofvDByy4EGoa1Uaold0R/Gj8g5r+QC4dCY4+melt0yHz
/PVs/fI/+WTtG/MIP5Au0ECERBUW/dGievLIcZ+vjdzLHTBz4SrIQfcXqgpYvRIBBHAdeoU+367Z
pCiFhKLQHlHWCZ4of5sywsB9dIc+J1XxupLDa9JohV6gqcb7oMT+7+tXXnho/M8aMua19eGVuaMg
0Ycr7zHC2fzVanSIpAU9szYZUXA0hYoDht5l+jzKBfoqFXa+dhaWXJ++foGzczY3SD68gCdVk6cB
ZDoC50W3KLgplfo9F8dtAzymSEqnLbWbXn0y5WKDWK2NRoAbRtZK69pdr/WYYMhOUqu3OA6vhCza
hMaFqTmzu4xFIEOGySiFgZnpxhsRoVYY1sXm60GfW/GLqAU8vBxJH7pjYFKmMq5R7uLu1oKDyy4s
xc/aS/PGXcSrqa2jWJVY8mV6ULgbt21z4ZfPvfsi6ATIPghlwi/7xTca1YDVAbl7V7SgL+zWM6++
dHORxQAiisDkqNU3ynpKf/p60s/97iLMSKZu5XI4v7h0O8PNO++CQeGZhbKkWultO0pmH5iHchSi
FVcLpEYAA3M3vDDl5x6wCCupJaO60OohGVZVr5CGgRGR6tVKbcYLrodnjlF9fvKHTaglYNJKpTDw
Hhd3qpCiBxdaP3K6b5PmI7oE8vTrj3Bm9eiL3Q5nFBYmtUMURSlkkrZHcrvituHIxsvXTzj3mRfb
ts3TUKRXZh6KFkLQkG3KPH37s59ebFuxVLmJaUgTpH7brqNY/KlU1I7+7McXO1bILV9saDYcPHhg
mzCAPYGK5X/kXvw/UV5fbNqklMI0KAzjgI3REULtHQolN95Y3n397mcWqLZIE0ADUu8JPeOAYOhd
HY5r4H23Ivz5P/v5xc7tBuoAWkVDJ+/HbSR5hw7cOiJhtfv1759ZMtoiP5BFZDiEwtcP6FnTlnjk
mnbhzc8kwzPA6uO+isRS7rMp0w9BpkuuVnnfTLV/QXfvqg7k+7EGcAgW8M82sbbYxIIH3rovPO0w
CrjRZL62Cf3ivSmTuygrUheX+AujOhMttMUmridUlJSYB6EEcSjFcA2VCm9Nz9tVJfVpoLiXsoN5
nj5JqLTFZoYE3yctSnmHCOkJ2+h4jIepHnDEfN9g0/Zne09bbGxpbrSZOY9pUJBFtnqQbVOZLkTv
c6trsbEtS2zA3rO60hIdPjGHfTiKdX/h18/N0GJnV31co3w0vzoNSaxz2pNfvHTjhWB65tf/zesp
9+Q6zELiRn6bNSeOuXUPvb6thwtb70zkUBdbGwfSXgaebhyyXA22Xpf/jCOhZYJ8/YIh47khLDZ3
llKeS32U2XJ5zDbYP6Y216YcbB56jyjXXvgOZ76yOj/+wwkqWr3SqUNvHBq9xIUDlHiUl69fx6dz
k7TY2EkHy18tUODvPNPc+rm8khQUHgdaXn/2gMWGltHqr/LaNw6iQJUOKAPoHDgRSZ3uv37AudlZ
7OOgsITJRAbxIMot7BOoZbHeBxfe/tyPL3YvPaIIIThPP0gyxdu+otFo+tGFrPHc8lns3llIRdJ7
usdV3UOtE17yEpiqAd+AOuy/fPHO3oDPfeDFJh4VH1R2DqNaDJVH0FkvnY/iopQlF2bozO8v3chH
pCx9GLA6CutHz0cUir6e2E7brz/umSmacXQfl76HPWyegksGQbXLw9uyaa5T1XDhCq6/fsC5119u
4cab8oBL6CFtwvdMqaxnPFWr+6Qr6gu799wTFrs3ik3TVNuZ0g5Jy62VDN3cbpDdAH7WhUecm6X5
0R8CRIt4XVSHDKJDHagW1vBU0QwGmOxFq6+n6cw+UBa7uAItNqp6URy1tEVf1DeVjaXH9e7rX5fm
Ff/JWaws9rCvNI0Ayyc5TkHiO5HWpMHa67DKABfgXYnNYDwhdwWZU5gSiIuiKUDglIy6ewgixHK+
fgt5ftpnb7HY7DU61cgj1vlR6Gvc+fy+ekMAot0pnp9iQJ9GCmrgiYiekYp8ko0WDzmDlSoYZSWC
rG5gbI2HADjhLeLIMBkSHHiRv8EcZYJvdxMCod+LlYeIBC0+Nwy8AcSwbwhHIFAXD+0zaaGyCCqZ
1Q2VRfP4qAwVSLtxAjVkV9AaAR3AxEarYOxhDodJgaBTCJr7UuFhYeL4PxcBZRFp4hQAQqllybEz
OheV++eh1EFuenuIAKcOxwhE7PeCckIZ0K5y4zTUA05iMWpd+gZE440Og882NST4vv6eZzaevLg5
UMhBpbEJkyNItw4QUqntJLQyriJkhi5si1/OpZ8sGXkRn+h3xWIsFMkRUq5ZX1kB1lKA+BIw/mgp
bbMY4rirsvoCV0dra9OFAopbSJIFT/UQqKcwLcYjOl3Nj6/HLJ0ZtLhYwylIhFymoXSgEbjmMHfD
1d0N1CO73tF1ttErvRBzzpWt54bDx6AztrGXIFM8HmY/oufkJcZg2DVvjFX9rvyto6PoOxKy+W8X
BnZmXYuL1SXBdg2QgB4P5sm49q8GDGRcGBK0Ve336Gp05bUPyspRVsF2uHCz/TzoGdZiAaFVaXRd
no8Hf1DvNb97GBv14cJwPv9OCCb/PnsSOM1BJj09lCtuzE66qh0wp05mYxHpSCvRrRzzwiL9/HSY
VX9++1DoC9K+6dMRZFp/3RTGjRqC59TNYiX0YvFHm834pRX04QhCGqtrJyvm85TYM4rCbRVqe1rR
3YXf/3wQprwYRODFZdfkuCcWqoAcEE5MLuAxwA+enKzavL1Uz5fPPWj+7x8GAl5ilqGwsiPVyPg7
wT7bi2Kd7CHtSc40yRPoUgvYQY2JyBaBEWFN9QNxnHiojnk3pt88WOL7bETcqAOCm9po/gR442Gc
Y9q0f7sbVcKVyvYN0z9Ak+pvmkESD4C/pOcsarDGi/ypdQIMNv7olmJY8xL8MKJaqNSu0s3hAPLT
LvLvZdNC2Jt2aEFcWGHnFvMiO6hVot5oWgOQ3F0C1iIFdnTRZHzebf8eYkFU/P76PUibOgFkc2i7
tnlp4gLitFLFyrWPUv+RcDfgzS1pqAq3GNYinXsh4nw+KBS4fn/uEOpKRioeHxPrWorjY5DfhEZ5
oa57bpUtZqw1xVoM1TQ+oqyDdkMx5lu65CgJck4eKmQerr+OM5+HMPNXqvPh2/uSaU0tCjPHrmrw
HUADtlDaS2XFcw0e+Cq/raymRd+nR837WFj5Fj0URwkoUk8o2SOfrFyjEt+KM5/229eDOTdpixOn
raHvmkaaH3U8e0QQuap8n8VYK19qy5x7wOKMsdoCvq9e8IAIGOixCY94TtsZu/XrAZw7M2E+/jZh
GTinpmmk7FjI5vQ2jZO5ruiRuYB3sy12AtIO9cDsSek1MMhRSA6JGMw+D+TqUfcVyUW2I9pmZZVe
OOHODFhankKqr7aZpmbgTMxtMvbXRS6+x4MGwwRAy9eDls8k97/yxQ9r0CxKDNraKsdDd3CTdbmJ
sDhVV8ZacmH8u+Db7H4HW3BTnRBFcX336+f+yjv/PXCYs8vkx7hH9w8k8EA637jjSlu/STaO3I6/
yp2fnf10PF4pzuvjPYqrK9GubNm+//GjvZAcnYkdv7KzD0OucHtSrDzKj2UfbWrchuxi6G8luVt/
PbYz2/rX+vrw+x4MQZRmhujoAxh6lSHIr5u8VS8EjflM/WziFhE3KpHOE3uCky+eYv9BA8dTqLfx
9E4+//X7n1t3i8CRVIooQSiKj62Ar12mYR4rNuoK4dVbE9bBhZV37iss4sVgYSQhlXOQhaLeheSH
FtdW889C+K+g+OEbDMI4ZjIpMGYcIDERjkO60AwFtxB2fzRJ4iJYiLUvi/V8RgSgntGCdzNA4rlx
DQj16wecWUVLI1SNxm1mhm0Go0u5rbN8pxnyhc137qcX6VofWB1Ri7ZKDxD/KEDFQpRHuJDQnPmu
4mJj11zlIkkPo6MYFD8BNT81frrDnE/+s3UjLk5+BCUrBbJzdBx86TSE8s/Ik/bgpH5+Pe2/ctZP
9pc4T9qHlWOMBjrbFgk5Ag4u4j/rcMX63NVX3TUaxdt3yN1rCTnL18ounOZntmlt5EMcb5U4yoUh
nvs+iy0u1T7mr3AiDioQo1DUcPquLizbz38alufvo0P8XamjgWSwRAgI4T0OsFZE2fDryTv364s9
HYOYzOTWGHBgBa9BnbeY/qxSjczF7y+OwhwidZ4+HEb1dtYAVYt9422/fu3PAx7+kr//do2udt/I
0oBM0SmNf8TKlVq9FNGFDfF5wDbMxTE+9ajAYcJqHQLtx6gUCHChWI72KEB96srfvh7CuYcstrTf
NWiZIBFzmFBISpFgMs2jZqWw6St7CC7sjXPztNjaSQ0dCkOP8YAbCNLj73HbHGX1PTTEC6M494DF
3u5qURujifUjEaeHSUudsqiPVVz8QGHiz0AVhjkv3g8bfOzLWgXdMxy84j3r2qMVDO7UxOuvP8T8
qv8ePhB1+f3X+87XVbnRhsNMJxISdAGofQQXMpczFS3kuX//9S7ossIv1OGgbry/rc7uT/mpdpFJ
+7t+AIN4n1+CPc5L/7NhLHdyGwVmwTwdMO+VbRz3jsZadzI3cxEh2hgn3Bz36Q9E59bZJr3w0DPR
w1xs8VIelZIcn8ElXbKudTWGyaE9fv1dzk3dEtGYBCiuoo1J5EMjbK240VrfiTswLsfKHg+JY174
RmdGMQsSfFxeKd4OCmq2wwGxK7dQny2Q4F8P4UwJ3DAWm7wbc2xG6n441JYSXcV1Yd1IGfe4REHi
Ymo1PXaGUInXgdyppwT/I9ccPGmHLJ14D5S73ZhVYx2hfoRbC6LtkxUX/Q4d2uyYR13spD0uDxKi
hFdFhOcCxX6rmRXsmkvdqF+3809W1RImCUzXzyakAKh/Zjvzdnj2btMrfW9u8E90Sgd75ODauELJ
0hHd+KWpbX0t7OuHwmkvTKH6+XXHWKIeUXFE6rXkDVAWddmcjmA/J7vUzu3rh9XdLrTfknV2Pdib
48vr6EoOi0O0X2/m6t98FUJIdIXOq2uuLlVqz8QLYxGNdMSZzB7R4YOorhGTtK3uUYLXeGHFnBvu
IhqlcSsghMNwhW29GlzB1raAUm3B+Qltm8jRrEzuVrFLy5cNIF448c7O8iJMiZhDCgIc7AO+Get2
RRfhqM2bjn8wAnN6By8YJ9qhLmVbNrK3K2TkbESpbJhAdkJVPHeKbbNv363v0ZX+7llIKdiaA0Pw
wiY9Az41ljDJQPXhPue8YcUqkI7+IVvnjuFUq545CY/+pljp3Dsbnum71E2+/h7nPvYiwjWDUEKW
b/kc7KzcL1yqjLp0IcKdCTxL+GTXquaI78BwaNU10NKke/v6pc8UXQ19EdEir8X2KuaHu3f/GwwX
e15IuE5chVtv8x0PaNtf0b9yWnf4W9nPX2oPTdIuTvWF/OxXw+aTuLEEWpqVgdalyRtoPNvbwCra
BlTl/VWz9Y7e0XBKt1pZJ3FN/WUVrQTXW5krZdes0Vp6urRTfzXpPnuLRfrTG2UG244UtL8dV7jj
Xnv77ji5ElEEP0KnO4BNvpN38q7YZvZr4WROsG9O+XWxr6/lbeZoN5p74ZPM+/ezV5kX2IccpsTE
K8KYazjgCzIQwPw7gyNtrp8022KL3LD1Xfju4c54haGNbbn1QXgot5cer8z7+LPHL4JW1WXcHrJ5
Rbiq89zaWIW5nmNugh/Rjb/VOhuhlgMn4KO3Nq/rY/eqrlM3X4OG4+tIK5T/bcG99F3O1O2wUPh9
MoZoSjAsmnMV1EWum4cCPuyTfmM8+iRIx/oans2bdPP1zJ9LI/RFaBPwesRniIdN18Z9diO8pScK
MKtxre2xe9tmF9Anv4qOn03xIgHjBO8TWDsstn1xzG7Kq36Tb6Bors17YzPRR9Mc0aYPvoFwvvl6
bOcCyCI6WZHZWX3FV+2Rfc4RzJRQWP/6p88EviVOdJzKPIhFZq1oLeiPG3MMnBlJ8/Wvn8srtEWE
EhH7FfX5EK3WGRq0gIpvtV259a/SrXIoH0tXfk+0tXpdr61V8xafVBthVTs7BT+VlwuvcGZLaIvc
TM+4RNbzkdetRyfbFTtz42/bTeLGewoIm9ipXczVWPztziRIFZv+QtZ8bvkvoabiZE1yYckktnA6
n4ub/hQ/yrvxOt4Z+/gl2Yf33aV84tzqXyJNW6/ztCpXhoO+Cbfdg3jCgowc2nw2t/k1MsrBny3F
JdDURGo3VTzG5GsjyieKq0DL/vpL/aowf7KzltDSHke6EV13wsVxWOsb7TneKlt/jyLETlyXu3an
OfG1dSFSn1v4i3BRV20mgWIeDpZ3bZgvgrjzyqc/HMgiRCCjbxbBgIyCeJveUeZEh+hFfZRfUNNF
JyFE+sVG5BZfI2F3qep5bjiLEEGt3FSElEei8uGM4cGzUldLL9Rsz8SfJeYUtGnfC5ggHgS8KaNs
M13ky5375UV8wDchj/yAAk+FJIwQvKXNcKFWPv/CJ4tJXWx7JMd7f25kHLpOQ/IlJPi8i9FjMbyr
yBnhs3zhW5+5jy9RpiM67EWAYxwZtbqXVwlNmsgV7opDtcqP6S7ahuvoZOxK8h5v9fUzz03avAY+
5BjTgGelVxLR6ukhzh6B6Vw4DM5UedT5gR9+WAom2MRIJxwo7qBki5WxitSyp7jDmF/a5Oe+yyIn
EHUU13HYmfP76Tl89a+wj9hma+kgXBkrDIt3/k1wV11hMn/hznPuwFYXOx1MaG/iDkNZ6Ts6ZlZo
Sw/aU3qbP3ovfutyfVyVa2SjvIN89N/brbL7+iudy85/3cE+zCbqvF2n+4wUB2RbwxB53bj9Cvsf
d06Q0T1Z925whZnTLt0Vr9Y+u5OBr8yZw6VgfSYoqIugkOLijQYX37Nu+ufKXPeBdsJR1P16gL9Q
jJ9ssSWGVQmwFMKoiOWyKlfoi3Nlrzf9qea6WLnfHwJS72StveWb+GT+b87OZLltnlnDV8QqcALI
LTVYEj3HduJsWBm+cMLAmQSv/rxKnYWDXxSrvLQXgAigG0Cj+322Mm5xa8c1PWr+47sihoYZjpzh
I79bC84vfK2Z9BoMwwzwdI9gsTNBow/SRGdkzKYa2EoEccHuXMOlzOAOIUUdPrZhOXh2t1n53/WR
XIofucYFBursVLICSxQFhzvrAXUpcbWfjuG+eJgOdAtK2J190lgd8k4fxAM9NHAp1/teGrXz/z+s
0rbtkH85YhIngKfa6kcOeds6XBmxpcYNhwKdFSA2R3gqRF936blOdT5Yvr+7/tOXDlhm/ms+Ommh
Zvx298H/1rx4b+SOf2niZN+95b/Zm84ie+UUueDl/963PowS4F1hVpboiYU5KKPlpgOBvkq+BuMT
uMAMGa6zPazttmfzvGRXxvGBCSeBjBdWwzdn8x3SnduX73dlhAv+3c/8tP+pon0ePWdbRIp4BKXf
G4pgL4n+ZAiIFdGf+O2Jb96uj/DSijccyDBCzX3osblx4v7xab1zqb3S9EJ+A/ufPFPL58jvRdtq
p/5AWh16lxA706/VF/Ycfpf37bHeF8jo85+m07CDZnJcfO4Ma2afahJAULXGZPrVGf8DjTQItVwf
sKXNxky4S8AyAWgPLjd51Ruy6+/yU/GQHBPUkSNOOeysG3LrbCUuhxz5Fc/Xe10ws7870IfVKUs2
F0TifDaSO897EdkPHR6uN72QGcvMfK4KmbcWOIHn65P1MNz6cf4kXoPb6VQ/Yn5O+QPb1it9Law2
x/AWFTBPzPcwdsDTbVSgo449Xv+Ks4e+YFF//e6HARLhSCb3bL5z8QpQAzDN/rYbfaj6zpvJWzlx
2ucDxaVejIMGL6oBbCr0Mj24D/pUHcFVhokOG/LQ7JJf1z9lwRP9NacPn+JALc+D1DjuFnZyO3T3
To3QGwkBLMtulYcUWO0fRC5WBm5pSgwH0GJroKJAb371Urk/anel3YWvMDO6xEC0tp3zDamABpe+
L6DgoUd/K9ovPGs3dEDqp7OyrJbmxUzXcke8XgKliYMBd6BueWwgvNSeixKgCoTS2Agy65HjvbKM
3tb1Y1/60fWpWjBLM4NrJHZBBw4P1yeAz98XCvzCT2WgMTNJSwaW7YQM89L08yukIrcjYyc9iqfW
4itTtDD1ZjKWdjWvJkAmjmExzNvOke2zb7trC2vpsm/mYpUzT8RsCXaEnG6XRtD/ym4Gvwe9Sdn0
aKGCZM+45DeT4tUj0Jf9DfIA2g1UmoPDxP6rHShSu1LVkI70IQW3G4KgXNmAF7zF3xjLBxNrkj5U
TeWxo7KgY1m/h/OwDeenMATiO09XDi9Li8NwFrRMZAr6ZHBshtF9AAaePrgFRXpAodZ891IXxjmC
Qoiz63o7PKKapPkxFvlwI7w8fXBd4q1spUtdGP7BpnMLFg0PjhwR0SiZ0ztFmt/pvKYQ8fcF9YJP
NbO5Eqi9iQHI3iMYrH3seBDP43NXbGcKgBDQjsHvHJA5MGpAFwj7InlxVDce+BC4BxeazdCtboBP
AjSs9Y8OKsl2LdBpD7Pl2pvO8jL8aZd7gtz1fQq0z6bNqvZNOES92JmSX5yJZti5C37I5zl8cpwS
im4etPo4TRugoW0QLNtmhk5y2AHUKvMdstCtF2dmxS0y8s4gXsjwwbuU+XQc3DCfI5Cz8MJE0hOU
4cjpXH52FHlJvoL0Of2mTql+shIyc5ueZNBicFCEc6w91R49QEHepr5zX6B12ewE0CPVvqNQ1mxT
SEkDaIAISiNHZILWTX5kDkoV8eY0kn3ZDDUSf4vSwYkDeoDbVvRA1ErhA0DesQq6hgJPeGnaQ9ex
DrdqCiHgYqMOC4xv1T1Zoe4eZjEitj2R5ttnfCM0i/69dvCQF9LPmuCYEno8Q+hQ3AfOqb1y8Qgu
bsUABhjNzxTE3jIIj4AKzwHAoCBfDKCRgmaCpLqR+0kAmVswzn2QIlds4bLDpGb6SqXzFsqSdRdD
l/hcsjsUG4DGVqIYlw0NVOt/P0iMoPtK36lj33qxxL2tXzhdcXeXm2ZmPqPok4T2LaQCWgsq63z2
ANqDxuPUpp+aa0aMuW6JrvLJ8dlxsoBoA55+imruQMy4lmT7meXEzNxG4HEZoNKpdXRFsZnO2oP5
bWFXK3Gx8w+95ITOI/dhQ3BDJCdA0zY49kX/Qp3Q3lgJPYQu+66rwNr6VL1c/4zLS4iZKY5gUUOe
rQxBSZb8sULSAefTyna+dJA/6899/IjB8iXYv154lG4rjnbtDhveARYLucAOe0JCrZuSsW3gtlEo
BXCUkoMD5iBGjpJMnM2h7jFCf0q3XR4PAVzC9U8+W+SlsTX2QbCx3KGdLIZPtm80v/FoA0ktH9UJ
Kw92S2Nq7IJtp4oebGyIeXbVowKe3FZ65WS51LSx+w24LeWtPQXHxKfVzQShYQD7OF1p/fLIAPz0
74Q5bAS4gHHYJZKANqCA02gMkJlD2gcImK8m3lwcf5wJ/u2lTLlMhjwE7Kylz2mgD0RBVfkzc0vN
Eipg55FwYqnkiM0nAODDDt78oB7uG6ciz2wma9e7yx6MnklbH5e2q7ocaRABAx4POss2qNxTf5i6
T521qVlJ1bWuNQgmrGON7XejBa1fBlBsjo7bFe8DsdbCEktfYVgCIAMzSi8wWra2v0qAcvMyP7F8
+PO5yTDsAMrAoMfNJDiSCVkh0+1sp9sAYv7TyjaytFwNY2jAsi6QPZscQw/6eqPPvQ34X3d12dzP
olrpZGGMzIRg5iWZgvBjclSaHhW3ZeQFEhp4db/71CiZOcFFmcyl48PVl+UX6ApvpH1qBdIW/BU3
fHkroRD0/GepVmQEgLhBEi34xQGY1TUeHGR713VTdkpcWB5n/y/TuihhsTAhwfn/H3YtPgDUO7aT
HVf+2wT+KPjXEeo6IOa8EvBYmozz/z90oObZ487UdLGdBDslcTQHZPgB6K+v1+diISxOzaRaYA/G
Diq+dlyrwjoMjqfegO4Qh24IwgNzWfmlbGy+p4Gl/2hP1A/Q9kfJNpuhn26PXfaYYMU/hVlF241K
ZAA+suyh1ja0UVVl46Oioe43aXg+MBCg08L9AIHSI+Ar/lrt2tmN/u/2Bvbkv2Nk2aDEAUCgY1Aw
/E0v2i3EOQ6NWw2RLeon6N58G9NVLYFzq5d6M2yQgPoCnHBrx4PqGQr4E/mCS2A5ggVbdRDfHiDr
pnvU6m6TwkKqGC/GKepc1m/G0V3zY3/lGC/8CjOht+NN6gWenGMwWDXECjxao5Q+wbUa3OocRwsd
uOXPUHEcN0cgs777ox4OEPZoo7aGlPsMAMfGhwx/RJQNFP0kmxfJwGqg0LfflF0f3IPCkP9oS8G/
A2PBH0RddT+GWYDhmmbJQwJGyJeJeWRHAf1uNnVrKwdXMReHnbluYl9P8hEZNdUjCvfCBpj7Wd5A
cMqGwKnUbwPwF48ArgBH46t2R4gaWlAtenfbaKt/KsYm3DpV5dykJPW+amTtRozI6dA3rX+D+Fx9
aCarhSWPzpYAsrKVIAK9aiF4H/mF1regh7YnCAXP+9EiyEpLZXljo45i43haojqAe0+4v3Q7KFK6
2aYVBIXnEA/OzrglkqutUC2CmKwEtW8e5BhnTSVURKXj25GchmYl1Hj5eEPNhOm+zNshB58nphOk
22toF28hERR8znuYOdMpHs6TXA1N3Ij0F2q9QV8NZVRiGXzu9GHmNIeDE1Qp7t9xbb838Ky2uFPJ
j1SuFb4suHIzY9mdvHauKK1jyXEJQIbWnuI6vSE5OwGQ8o7quZfrfnBpHozjTTunXgsB5eAYlnhX
yMh3sINXXOzSNxiXAtAqAFXvlB3LFKGNjqttKqpj7g0PusMltg+L/ee+wTjc5MoFeuEcG08n57Vw
1avI6u31phe2ITNjeBrliAQ5hHfhVhAYsrl9lARCXLwBs/p6FwtbqZnJNWVJ5/Owt2PuiyenGa0o
78kb2J1PwIb8uN7H5c8AA/HfnSLL+OywlMm4BH5V1ifWp7ts7YR8eQmhmv/fxi0bdZwt5U08OOVt
4RS7xLE/5SVwF/636T60aUWRCHwKoZPg4NV1LdNy4TebZz3gMVJR1J6MbQqBm+m+Tl+vj/Tl2XTN
M940guRSFZyenIG+iQYoP7+3kCMkByAumjX3sPTzzyb34XQEsgzLVdDr2Er4BmWXbjTixLLi25Ya
P3/ah8bxAiSZBRHDuE0TMAUs+09fyN314bn8NuOagGDluwHvrRQgEcsH28a/B133RkhyK3v3vgaO
r3faPbQ5b653t7DuzbDZUOHiYAGzGFfVXZDYUer+KbO1dKOlxg3/FiYMkBbbg16MlhG32Ia5KoJ+
yyenwbBZq/IbFBEGIvZdDInkIMghyr7S+NIyNWzWA6RCy9b1T0Cd1YCEavuP377Z3doCXWrfMNyC
EOkI0ij4zXvF6mgScRk8k37lprOwRM1ToIbwGeQQWhVT0YIzptlvHyGn62tm4aebJxPh++5MvELF
blGlUeG3/S5zUL0Z9Hmwz4NqJXS0ILAGZO2/ZibyfCokCau4RcJAPIgeCbv5mKc3Xh7Im7GTajeF
eowt5Th7iqeEB98WxRwxixTb65+6NIyGpfe9Um4Hkzx1lnguHL1vVPfyuabPRvPBiXBUNTUl7YrY
PiO+rXzcWKlaE3C9fPFxzfIp4LKmMB9ZeNLI6gCTdKO8+TGf3qn+4uczwK/12jpesHFTFZ7n3dT5
geedWg/g6y5EzhdBiV1UhSAXXR+ppfVm2DmfR06IdrxT6JcAe4LcFkwb2r648vl6B0vfYNh6TqsM
SgLYkrhHI51+nZt8a0MS9XrrS3NhWDroR7Nde52KReGo80NXuwcXCdIl3MPdZeqBkAE6MT/ylrPf
17tc+CCz5mkEdZbLDh9UgXeUJuCgVhEHcvt66wsfZBY++U2ZgC5FvZPFkRFHvLjk6Zueyn1Iit0A
dCf0cAG2v97Z0qcYTiCvU4snhPonj08hzD+9L1h+axfp5+qeQYL51w79wus5mEIesJD8Bqe0W9I2
pwpn2eu/30Mz/3sdd00leVCf7KlyyuTkKrLjYbAPnfJwvemloTl3+cGDjHQe7TGQdVx3buQxven1
l9BfCx8vtW5s3gHk+os+mGF1M985g0Lq+bCdy5UXtQWbNuuFWDd3leC+d6rFDXee+/A/pz9B3XrF
5paaNyxaBwmSmUL8eKc4CsAwaD1G55glWbsVLo2OYdSTDQ6mN6IouyH9DaX0TRc41yjSHq/P7cKy
MSuDVKZTjyiCxGyFCOvIAKRD3tzueuMLP96sC1IKlEJNQDdgGaI3wHlF9RhsxPlR6noHC7mhrln2
o1Fe24Y8kwhepM3mDLW8d89YUzVjk2g9NwSGloYxZd60rWfQqAVeox84B8OOMYEc2w5ipogulmsP
LQsLwjNWs8YtZkI+vReDgg3ImJv9QgLAIwiY96Ts08+tOjPXvRFcSGm3flwjzEbTh0k/56AdOfLb
9WFdmjfDVaU0E2mODRCy1EArZr8RyNoyFApcb31hiMwiJpY1FuR7Eg/QAhqJAPHxqdtUEzCyzlpO
1tKqNjxW4CG3AioyXtz58ya3t2O1tk0s/Xhjfv2ZZmVT48dTuhXee13+bMafaq0ueql1519POyk1
iJIoN5b0p9e8KqeN5vq59FeCcUvDYngr2coAb4oQ7Ealso9I2VBFYk5Xdoml3254Kl8iyTxzziMz
iqhHKizKxvrgR+0PK65qYVWa9Ukw5gHikwWOAVRsSg9KoOo+RXrL9VV53ucv7J+mID6GOgjdWjtQ
3G8faq/6CVwYRApCO9wTCkh10ncrW9LCscasWSLNSMGDb3yA3BE2nxIINr74oBYOjth4iHfjmeL6
Jy0N2HmmPuzbSBCq8RAFfXC8dB3qkYD/hpwqr5/F7noHC+vJO3f8oYOg5MVUZ/gSIrOoa75k+YoD
WpoMw34rzdOMUQea3UHWHkNVi63QQu8AV4eeLmCWwOQgw+f6VyzNh2EVIM7OCPypBvJDc7hPaDm+
F3LE+0VVI3mCFQ7KQKA/ecjmLFy5NV/+PmDG/h04YrPR1lzYccsPdo9XCS89VM1PIfovZbVij5cn
xzGfy1N/zsH+tmtQnnOCxwkQWWcZrvjw8w+9ZC2GsfdOj3d+MrG4srqoVfSQoOLK89fOygvimZCU
/XeAghIipqPFvJjBMBCwjhpyU7EUDz98M0NeKfUewqKJoAu78kFLJwmzrqhwqZd4WcdiBxCVkP3M
55/n1JypviPFG8hoJHiU+VdSPyDZLgLutsNl9/r6W0iSdc2KIy6n0kmkpePKgeBFI96obUdlJfJI
6vQACcyIWt1xarKbXnb/AYiMirKBvpAsPea2v++bZmfXbO0tc2FqzSolrzvncni1HSc5ili1J5/K
XB2ZVCvu7/K6dF1j7Q8EpMi+lH6cQdk36VD7q+vX6yO51LThNgSIL36WnHEOFUrsJsi5A0lxvemF
3c0sQhqraspq0eFtwEMoCmJYVnPrg5Y8l2vqPH8H+IJNmdVHXS7cyoeriwvPne6ypi1vutlv46yD
AAvRZbLRVWOBoMhSFdWNrQ6Wh8Mfsui9gz3SaZs2A+rdPaeBIEbR6gMyroNoaPX4J5z9fDujqmnH
vYx8kYFN3uZMdD+pbVXu5pwb9q2pwzlGTV327qaO/5TbvcCrMThKt36f0H06BtZ9ajNrB5pSflcJ
WrygDAYvv5MMPgkEcs1yoVDks9KF7qDQUr9kcx6Hqfff9RlcKBAAovVfn9J5DOGCXlQxV/XwO5Ge
tU/xNnmYCGt/pdgC7ifNfYm6apU9jsj4GiLEmxIgifvxZmz7T2rvu38FTj5sm/bgtcjlVVj9rZoA
PCrfREe/BLa7FrBeMmHDO3PS42G+CUBvsjho99NGyhmJ0M/XB/Ly5uWaxU+d34a0cXQV2xLAgras
PCfqlQ4f1eAPr9xroIBH+oytuMel7oxTjCU0L1AG0cUJ7/o94qPHVkLNcqLTowyye2+sV07HCy8i
Zg1UqrtwDNvKicve7SGq0/T1vc9LlOvKqs02buvXWwJe9YYhi5luUG2SrW0Bl70Lajr+XZpJU1A1
+wk5Y1CGTVM5B0cR5PFo9Wtq14rYlzoxBpKDi2SNSKVBksrXvgTunT95SChonV/X18XCqjMLu2bU
p3mcEcTJmfeWW47G/hXOpIpsy2crbnipD/ffgQIWVHIQNqtYZ/otT8cBqRFZAWltUOGvf8XCHmLK
dtfYbuty8pzYcv177le/O6RarLR9eQZcs6or8cOalLkY47pVv0SjskjJAVov2vkG2MDT5z7AMH6k
VuCtDVz3OHTSh1yr/TysmeKChZj1XHY/W2MCrEfcy3Tf5yj0pew209OmzxFFGXMwLdzIRWrv9S9Z
mGyzomtGQYvK3MKNG6iou1I/dtL7mSZ87aSzMB1m5VZWcSK7tHLjJNUo4oPbhEyAUOEuOO+zfG68
bnv9Sy5fMf6yvz9elCSXmWiamcZS6B4pbgk4L9l9GA673E8p9K+z73Ssfl7v7PJnOeZTKxQ3c4c0
RMaMHl3oUnrWjlgJ4vJ85WuWOjCMcJzaSvk+bvpVVUVOK27k8BoOR8HqlZv+5Q5cs+5NUMpb4Lrr
eJ7vpbrztHrOenqwoVFxfYgWjNyseiOUVBXheR3T5Ctlj+u50Jcn2jXr3TSBbpPylBNrNe65tn76
ljVHyRjcdmX/y52r79QqV+Z56SOMacBzldfSPvPiPp/vvBpXcJTOrVweFyTf3L+HqA9nFMjAVk6R
5QjSzU79BWXUwaPrlsFj0QXT65jN/jbs5+ZPWlX+FhmcMuqmuo+6kls5Hk8oQ5m65dlb1rEUhThD
uleAKe2dEphH7gnE/FgvD9bo6iNq8IInB8mBJwoBmu3U1cEN82tr36ZtfycUa7fTQNfkqxdOEyYC
SNZzRUruj3GQIxwM8yvrRzfs+veAyvEe0vF4XeqkuLm+zhY8mIkBsi2vEbaV1XEVpgcAsbYOsmdw
bftc64an14CxSTeX2KpQEurXyQls37tSNO+fad4xKxOqsg4ggdbh2QcBvQog03T4Jro18sHloXHM
igQRDmJMaQp+UN2WEE5RD0i1+8WSVmyu//xLToSGtn82mw8r2GJJCYCM5Z7y+ifty0gyFiUZ36aO
/sT+dO7BMMB5GPBCiV3ihGQAaPx5VXNf+jnZS87WYuWXluu5C+ffj4Ai80CQ4u2eZFfGObtHHaEz
e7vMCqJmTX57qQ8j/pWkFOuH+O5pyHrVRdM5k5hJXj5rKtRGDV4fDYPlfCK3//xFxqLt5kb5XWCr
uKnUqe/7XTjQOzDlVhzXwqybQWLuyImWxAlPQePUm4SH6e2cBtA8HBp9o5XiK5a91M95A/iwukpo
A1Zp5zqnvkbQ0O2TFx1Yj21m5bcEWQPXl/DCzJiRYioQAuVT655G6LBFuIQcC8v7TTp204/1V1Y0
++v9XLJFzImpbkV5rwGoGtxTWvX/OcTZiLL4MQ7tj881f+72w1hpqwLiMcN9t0I5fpBpRFbvcvv3
9cYv7YLn326YOWpZy75BZktMpuFUquxgpcn2etNLw2LYdz2GpfIJhp9k3buVEr1h5fyetOPaY9JS
B4Z1B0NWJ23ZktgdEOGpnru2iwq2Emdbatwwa1Q4KVr40Jexob41lne19PZ8NWi5tDQNM9YZrl16
ViquMtEfEA0gz9MMOJBdtt7WzUO+D1TurSVCLlibGQ4ukGcCIpwfnOZw/N06UPosyhwZYe47S+Y1
GculTgyTdp0+b2s2QVkol/tKQ20jozwewumXj7Dw9SW1sFrNUG8bdHXXDkiXy1R4b5fDi8ztlRLL
hfk247Y8aH1fsT485RmNSk2iUhBUNH25/sMvRuRhZ2bYVjs2bkv2QGIry19rlLCfPKg1pAH5LUOy
abh9YnO/S0L9U/O1/IGlGTFsO8zLIm0aNseF/3N0QIUNWNSgTN/5lCr9+asME3fwxsc9DTduzRIs
TmtID2Op6hdah/19UAzNFzlb9olUrntTh5S8THJ27iflkDdioXq3n8haIvR5mZnh3/NPMZzBGOqm
nRF8iLts2vhes8vpCN2iMfKd+c5O/kNdzfWpXBpVwzEwnheOVKN9codZRnVJdxSFK4kevyas6lbO
RkudGP4B+cp+htIJ+9T1uYZqnEXDB5TU+DesnUBvwYNGvfI5C+veDBlnKDIPciRZoD4Nwu2dPWyB
dX53/DXy7VL7hltoW9Y6NbHtE6qImojh6fw39PbSTSob8ev6jCx4hf+JqCad0n0v3RM0a343QR5X
ZA1jdClkg1VlikZZTcn6rBLJqYWARwRRYzyfESgW9A+sS55sFcRDOfznDuXj9U9Z2BfMICoVrlZt
ouc4G74y2kZOP20CiFC71c5mXz/Xh+EWQNG17B4FlqeR6W3S+5vChhIg/ZOPYeTZ/f56L0vzbriG
kfmKyHyyT4U3H60UQhs43X0Nk3mNVPE3pHjB4s1Q4+QChilGv4ntaSKQMa8QQStaR75mSTZXGy0t
D2V7fV8BbgW2fVfK7KHPbPdxIsinj5hqyp32a/+kdMahcCv9LyGlPogzcym/M9aXwEAmvNhQTbOD
xPNP3OsKhRDXB2hh1Zrhs9GRlvCHjpwKu7jjWbd1y2bFppeaPnuVDyfGkfa2T8ngnEJN+4e8tIt9
mxX5SsL3UuvnGf/QegCQ6BiiVjaestA7dj0b7wOnTlYsYMHzmUFeT1RV05Kpi9UkbgMtRpSqpneQ
v31x7XpNq2LhE/5yFT58QjKEYmy7oILYFfJSdOZRJCoXazvEwtI347ylnuw2mNwq7p3wmAbJCx5c
TgCvvl5fOH9XyIWFbwZ2m6nA88AwQRjHU+RQc5FtIUip9rZkf+wmBeGjrGwo2vQqUgV3j5msvIM3
JdZNONW/Sy9PtmlYFodQDM2TH1bui9LJ8Hz9113eh4n5FkNKVfqZaqaTqgYkDqZQEEvqFzF5T6hb
2RZl0WzliNPn9d6Whvo8wR8mMlQWXiWZVrFq3duuoL9HUR0Uq1YuAQuL0RS5qnU+oHzFISdcisFD
fNPhG9KzDg5Zey5Z+v3Ov7/fhvoSZfbsngIx8B9UdRKSRx09ueP5ofz6GC19hHFgGfKeoyRjbGNh
AT6qnoh9y3lxw/o1a1rYtP6eeT9MQtrmPHc4nU6p1oeefmEB2+QkwLOS2IJyffOpzzBFrvp2lqXl
pFBCRhUXrnv2CV+VRiEfTqzRK3vjwnyYMj9+jpKZMZnaeG6Hx9Ztb0go91Ks4bUW/I4p8uMEwOXk
c69P0NvGMbyMW9Xsrg/PwiSY4j4ymLMstFsZO2m5BRPuF20D5P1Yw39CU74BXuX1ekdL+66JMNQW
tQQqJVXsfO++QYP+BBHe/gYJLzg+/qQv3hf6kD6SW0hFH77wu+w1/3m946W5MWy9nXtr0BL9WuKl
DutNGTTbID9cb3xpZozjSu6wqWSq7eO0L97L0X+3Lbn5XNOGjfchSyU09CUUkYeHmebPAdQiV2x7
aUwM20ZqESkAyELtVdGLXWbbf/hc7WGAn5H6wAGYGBeRoiFZUFhiPPmoU7kvEnd+RqG93krAEr+m
muqVQbrspIgZLR8GqKhZeVPHdl3GIbdvC12dBs/dy8xaCR5cHitihsyJcKFZpwvMQ9NuPCHeIDDx
UhTOWonVwr5MTD21cAoZd3uJU4U3fEu84mSxP/5Y7PNkvq8FsENOs8GB7DS2Wb2hKN+cIOHErCHq
SIWayzFqcjDjmLv/zLojZpZkigz0CazMKk7L8dRQ9yaZp931ppeG0jBFm7edq0KccKDd/iB98UhS
awf1rx+fa94wxtRL8TbXz30sO1lsmO1CF2IGZE2sLYXLzpKYZeRg9wJ6kAhYu0YC2C2CqhAqS/Z2
lkWetQaJXhokwzaRTpYEXCFhSsv+Nwok49qdoRjA10pfL7ssYtaUDwnQsY5n4Rxe1HuXN5DN+FQC
KQ2JWVauEDWf67npY6TW/IJfjEVovaYuZEK6vtzVnX5y0+6lkfZeiWatGnJhwMyScz9NBq8SqJsI
ZrVjdnqrW3Gg3tphbmG8TFWhokiFSHChiyvp33Qh9FyssP8Mlfs8YGe/9uEMNEyuO4+662NdfJVI
3aHs1yqR+3IQgpi15mlZ5l1LsfGV1YgXOEjO5j+x1ZMNDWf7V+tBT4iMdHx16yHcWlCjW3EgF1P+
zh9lmPlg+8WczU0V1yWUWpqHvLunwYjoMXTuiL13vfk+r/hJIWjQqQc7+Vwsj5g6jhrCtlyOVR1b
E/CTWRJV9Wbmw05k0Kaco7QYV56AF/zA/2gnAYDKs1mquJ0YeU2ZSreDb7m/pGj901yk0MGTdbuy
xS0tb8MfzAniYG7PqngeY0/mG5p2UdDOK5O11LqxUdcOomr63Ho3fS08YBIRbQtXj/jnZfy/V05i
1qn3eL92QL9E0mJd+j+sgZEDtBvonxDp3ltnFtnKhCx8hVmzzh1CnUnA74xOuJOJhOhEvvP5GuZk
wQWYper5UHWM17mMZ6s9km7al66z8n6w1LThANy0oRhJV8QhwkyDVO8Dyz+RWQkzNDV0ytyGwi6H
X+yRGrIf52BLHBrhqgLy42w91QOzbqY59HcBCz53sCRmZbqf4HEewsGYcG5BF3fu/7R5waN+cNdS
SZaWlLHJJ0J30kHWS6w65EfUas/ZXTcFp4R+hnVyHjfj4O0WGXUDbY8oDHiuwzRKwgP155WT90Kc
wxTU8WcoWoBGLgAL/z61U8T8fuN51qZoXqF4eRM4KxaxtK4Mu+6h0tw2PEQ/PmCIDT8G1F0J5P2N
8V+warP+3MrdiXQSt4fQ67ttb5NiE2auG4ehjepwVdtulBTtdMdq5h78sEv2E4eYVx023U0RQGpT
OVATK9pURNIWzh9eJG3Uj6hiH3NPf0ny1H0PHdt90pJ3tz1p+lNZC7lzXEY2dV72OzXiiD8CB7mp
w5K/IgjbrsQRF+bHrH5vlc8KBKP6OCm5RtJQtq/9dpN44ztrUdJV2ixCdPpzB1aT8DnMbi4mPUMb
BCVCTeLvRHcQhdpePw4v7FJm6XtQw5+LJOtBMzg5DFJdeKiZvGCb8rtKOSu708I6MwvgdW/R3pLo
pGvfu2xfQfL/c7/+3OGHkxHrmr4Y/aqPLWjRk//8sEcqBo8cxOnWdtal3264ElSqJt085mNchACV
1AF569p597mfbziRfBZ2NdkaJ+HehXLeVBSRnUMJpB2htZd43l0p85frXV36DKgzM8PUO+SsS+Dj
Ub0RBOx3AbHIZ87rNcH+hdZNY6+ERUEQ76ZY+OSby8TOToqVDerSro0fbtqaAmjBBSXEjrUIH9wh
f0yZfqR4DL4+LkvNn+3iwwrC1WMQUjdNXLX2piy/e24XhdmKn7i0DZ1/u7Fvd5AgLxvZIItZ3hft
e8WResl+Ffmv6799qfnzN3347dDEnVs5t13MvM6KtG5upG1NEa0tlA6EdMX/LM3t+f8fegn1hFTQ
GdJrY8L2nEPe5/84u5ImOXVm+4uIkEASsIWa6bnbPXhD2Nc2s0DM8OvfKa/6k5siXq1uRF+HKCRl
Kkmdga2ZCyy9gBZbloDOlJyxKUNLmZvW6c2tcq3B524GbRRWV7vLE/VVkjuvgxZntRUm7jC7NCjL
eB9lndoOrMpRIEOLf84qfHGoNS33pVfSCvHapBllGQMZDWyF31mMe8+8giGC2+Vkz/q02Vx+paVV
0eK5RJcB9x8gvVWsvRVhdZgd8/Xy0Ash8Y/uhKUcA8gOGqRWVx4yOvNjBfHiWzcc1jiqC7P0j/oE
wJkRnSfsKYfsDDaPXjSO/zVN+mIqHP2X32NhinQBirGJsbdAPAzCeiKgCxF2iJRTXbcAulSCSziA
eansgkoJXOGzrNkmVrSmNrD0289//xR0QztUDhu6LnC5e1KM33Tx2g3iQjDo0NgyV2k+KIiwjpAw
qOz6EEnbzzpzNzD40NOVhujSCmshl7ZwVulr6B06NP1NAD0/GuX4OIau5bVJaaws8dJW1aINAqmh
tGWGfaSSHY2E9Ho6jxsI+sQrpctXpR5Sh46JtXIL3h+hAzo4+Kpd9qDCZxPXnmkFK8XK9gdprBTM
CxOmo2MjOSezzC0ADtt33BXAK+Vu5h88cldq/YUX0UUUYohxQqibE3ghmXDDhOLfpmvpgUfOTQ9i
hF+5/eA7KDOvCj4dH5u2BsS0BrcOSpreMCo8W0aPl4deWHQdEtvNbJgUtILRjYBlenfHxniTjx/X
Da6dqVyCXSrx9RtEw43Bko0LrTHbViu7aemna2EtnWEEK4DTYLbnQ1tmzzBfiMFZvs7uUegSN/00
FUgUJg1Ya/rmpJ7bDMx0OA5dnpyFrKSL25wZX6DRdG3Qhuqj4+ZTX8Ls+PLYC2mJaaEcyXYWVu2C
j+EkUI77gIT1wY6fZTP5huIrD1maf+3UFAzyOYNCxTQZ9osEUtyjVfrcYqOuJKSFGdLRsJw1YKqp
ZgqSrri33GIPEs6PyxO0NPQ5sD8dCUXqQJYiAke0b4vXMUxvzDhfAf4vDa0VwSSdLKPmOI7z1PAI
THpE3W4v/+qFtKZDX6s+Diu7AWs8SYBrxLf7aB3ZnA8HBXuzrcMydyXhLCytDoJ1bLNxU2zPoBBS
+l3cAK9N0e6penIdd1v8teH9tALo70DgoQ8VBIK3U0L9gfuNvfYh/mVDHCeNjneFhL9KRwta+2hR
+pEhN06TD17Eu7dwtA5Tyv5YBq7y2n5L2/mnjbTK2+jp8iotPlw7rhsjhVoXlFoDq+piX4ZwRvNU
SJCc7NGE7tvEyEaZWDHo+1HsD5ilbEZou+9C0GQfXB42r5d/ydJW1NJAOEZukk6wNAjBd5EWu4HJ
zwrgZmloLfh7qyIdqCcoFoTVg+oG8S+o4ZvXja5jXUtZQkW+q9qA2e+8fzWn35cnZGFf69IIFZtg
nVNhXGFXNxCHOIxpFeB3r8TnQlmg41ujjAlgQlH2TeLdBDJdQY9SRumOmGpD3czvmv1173FOEJ+C
p0rBoi3USILJdB66wmIeuoipZ43l2sXiQqrR8a0UBMY8tooWVpnCgQgIqXY1EBcbng+dXzR1dF2m
0cn0Du3jSAywGUsd6/to5h6xitc4X9lHS29h/e88wSwdh2uHM7YJGfFDHhrPpbDK+8pO0r1Lo+i6
o1BHuJYi566rEGhWOtcERXlnbMASgSHbnJGVSm3hTNfxluDywnt6xt7NaexHTg7E+TerQadL/Ve6
V36I6XhLe26bs2kgQJ10QsOYZB9u667x0BfeQIdbulnB8rprrIBN2Q9SpSfhmkczG3dRZO8m2HZd
FRw66rInc8bi0DWDKFR/xFzWXhlNt4ac1lg6f1GFejsep8tfXMmn8IPO5jjOTW4Ffaq63wwaJBtX
Ztk2DGm4V8pqjoVi9saNjPAlrPqzSUtOfsDs037F0YCbJ9e9Bjty/ilaJhAZA/0IOQeWB/U3KDib
3myv+bctZEudPe7GtQg5tOgCwPm4l/D6Yy5x3SDq8nB5pRYOEZ1F7grcwzXRgB8/Q4gknvu3ibR/
Lo+9tNm00OeZnRcWqTiwvR9VJbZVxDcWORZ8PuXF6+VnLE2QdtDzXhBZFD2IydFTZju+mUIR0FqZ
nIXc9VfF+9MmIwrObpS32MbCubeL7CmS7g/cnr3MIl2Zo6Xfrx3iRtk6pOShFZQhPNmYWST3VTzW
oA8P80rWWngLHQwaC7vkwDUyaABNADmis1r1fgupnmRN7mXhJXQkqOOyuGMhZQGrFN2YZmXednkY
bbmRjNcdUjoaNI4m3kSwIgpUFCLII88ebF+0V45+nrpPC+1aDnPypCiCuCIqKPN0hvJWPvcvvBTZ
GgZpaZbOf//0kETBaSV2HRaY8m5sXkj7Idzvl6NgIYp1m0co0LboPsZNYPMMqlLUMU5mV8qVVstC
HOtGjwlPDMU6ZHMk8psk6n9DE/i1TeP3quG/Srp2e7S0T7VQZvDprqmFD8JByAND7enlHYdHU2f5
kWJrsOKlp2gFuZMZdmK6NcQAyvQ5GtOnaervrKZ9hPbTym5aeoQW0yjEe94ISC5O7RNBDVqN90S8
Jv3vy4v99XKgqvnffeTABqGBwBLElRgQ0ZNdqNAjDbJ3axUfhkjoW2N16bfLD/t603IdCJrYnaDE
QlA0AmKhUwXKAHREX2Af0axciH29d7lOgoiIlSUxQ/srH/ghHm14X67x6c4z8m+RwHWQqRx4WkeZ
NQcUKCnP4LhHCpV5K6W8QZf7O8c0ei5MF73OkWsy3Uuro0W5nFsSih5eZXiV+NFxxbiv4ZkXHzvH
br/LMC2MDQVp6s/l9fn6e4fr0pu8yUezZSDBzWmf/OBm5e6itCA7OlIjBHDWNf05hdyXD6C+WPsy
WdoU2sEOg1WDOpHZBzHbhjLb5sWRd2sBujS4lgaMeW4zwwrx2ROBOlIO4+AZcfxStdNKZ3rpAVoG
MKC+m7gAnIIT0dyOhPyE+MiuM4w1LamlDa2FP2U0slPLNk7NQB7LCLZUaUS7/eX1XvjxOtjUxu1u
gylxT9T4MbZ3c/3aNCtpa2no8xb7dD5ZTZjUUz8bJ1bcDQ3s3wDNLMVKEbI0+DlcPg0OczsK19kp
PJ3F+6bKj5unpl7TtFuYcR1Q2plZjB5SYpxSUj0XkIv0YdO4pkRmfknisAnXMaX41JchLk3Sc4Hf
S68Y+vKPSAr3KRMRyfy5doD2slPgWODMaPldmb5ZfTr/16BU92lrcXitNwPoo6KFBBFRpygt+TaF
YNqPxi1MXNfOqQn5WTo3vmxrZxM2ED/zizyZfdhcuMRL4665KxqVbXC5Zf44Hy8+BJaHIIeqgz9l
XXfPjDlEp0AK1y+60f0ObL2qPJelLlyyDaPweyeEH9WYdNzxm7J6V+4I/qa02/EFxGP4t2dN0fhJ
0zbJZnRj4zfko3izUfB5vq9DAziC0uRNsnUFa19MKiDE2TvgzqRpGhJk0Fi8zqk9+0MjQSqH0iXQ
XpN6Y5HRfR9SYaden0kBwYbe49CjO9qhtLw4Dc1T33b1ZhYEppFt071AUfUPGF3lbRwjbzkAmk+P
eZLJcEPcqPoZwyLUy1OivLYoGB6VOcPBgrD7o0iiemeGlXyCmceM/93+bMTYbAQfYDndue0pg7xG
wNOePDgO4tKhlP/HuOB7iaxwl4DRujMTamwjGMFuYp6ZoGyyyq+ssfJ7MSrfnkx7NzcWu4eZQf+H
GLiQuM1rZFbZZ1XvFZKrXRFCiZD1svtuuKZ8qw1r2KaU4Qajs0bY1ohsMxLwvcYhsXzYOiS35mTG
MBSFnYkxFs2wzcKYJUen6np2iCuQqn3DiGi9Sc0m+06yqX8qAYD5GFhCxi1ruJ3vqGm4hd/JML/B
t+h8nHsi1GaipXhTiTs3HkSu0wMkDK1tLhAcjpNYnV/yjIOrHVFnM7JyeAfdEH2TiNvlFjiVPvfz
xqJ70KOs20SkzlM9JjaFwUsO7BruDQ812KG1V/Qih/u6MNxq2wBl7xGel/PR6sHMAzidx4FSfNzZ
aerDzJId2qSG2jzSAD4TCHQ8jdmCDlBsyl3Oy/DR7abx6Ha8i1Hp10CBwGduqzJH7sKs7M8Wn04J
HYiqDU/QBRd/0Os3Ptw4il7LNEPgxLK02m1j1dXRCpm1LxMuHnpYRCjPKSDyls6K2tu4Tud3p5HE
s+d6eMWdLss2tE5Y7Q91LdttCcz2th0MvsM3xwAIEDeOsiH5a5iNzjcHah2eCYHVXRsCxOeocnqM
SqM51JVI0QHo+qCzbbktKpK8FiWuJx04xr6HXWMc4AxnbJ20eEHzgh6nym0aD07t/XcVjfg54NFt
pooRD6tNTmQu0ofEoXO+p67NxVX9Mq7DuUUKQCNSgQpcoBWwFtnGsaGuEcEZ5bqTSjtmhcOqRCRt
G0S2/RE5fQpnZcgzMLV2y/O3m/RFeedoB63JormFui2kWu4B4IaQ7uv0w1Seuk2+jY/Gd/PdeR9e
2sf2NrxjT5df6uvSnuvY7liJksWJ45yomgsPVwwh8EnZbKReLRzlyXi+hhGDQ0fvZ2YqaSYeWYD8
AtK8gVxG5BVm/gva3b8vv8pCoaoTFuAFl6XuYBqnyp28VrQwLBabKH6qOngXV9dA7c9np1Yq5jBG
bNthaAPoDse7XobNSzr2I4V33pqr7NelBRXaRgMOGtbADWznRG3dAgP4X0ecA4nCNbOrpfG1bQbA
EPTai1JBu9O+gfUEOK4g1dqSrJTwX1cvVMcnZaIMLW6c5ekc9hBz9oba5apSl/6DS6J13uccdoI1
hZ6IBYiYWXu9eLi8g5Z+uFbT9T3rS9ifTEFuTMfYtvZgb151awAFhv8tFwteMIC2khkU02+t+ANY
oOeUH6Jb819b+unntf5cjlLIL6mO2acY96y3pYBJt+zGeKVI/zq0/tEDnGAbIVppF4FZpageCivo
uHs3pOVtE5NNpCpyVRL/RxawbZ0QiE+sL00qf5TU6wHJ7FBVXF7gr7PdP5KAo2vWMs9zOGmSeGNA
Ey7sKLyvK3RY85VHLAQX14JXMbcRWTf2AdQMh+Nkd6j15g51h2urH5ff4utP5H9kAFG6U855PIGA
qXYyqdJNKsUPFF+otuf8CV/oO3gLXgU9oDrsqYgy9KMzKgMjk17YHckabHVhLXS801SGPHcZBcmk
MP+LRzQoWzoPXqrMm6wZ14TJFuJChzk1oRzl0LvsRIb8pXambwpayJeX4a+61L/H9T/Sf3NX8iks
IEndQJLquSgZKCaFG6OcdI3qbkYPCG7qkYKKj4A8ZOK7g2if6qqK9pGayH5gxD77qRMj2Xfu0P9q
spHOfu3mSe4NoCv7KBGTXccFvTHLJjkZ1BgeVUvoK+2Ncge8u/snDqMcvWMzMT1VKHR+4FZQ3pEW
9QNp+PgzweWxl7hJ/XL5pRe2t25bA41O1Kp5NgW4NjyZkRw3Th0+q3JNYGBp/PM6fspjbgttkzpN
QMozK78Z+A8yVfusaq4qd6iOv4pbfJdUNUy2WZgf4yo6RFW5iwmsaedkJWAWolPHYDlRZLZdCOa1
cKf4wGbr2TKtfRymsWe0zrPppoekLa/R97Dh06ulm5h0cPgxMtBDFfxvq8KL899KvJZrHrVL66HV
CkPIJpmEuDGyaI9vZ1Am3yIr56de8TVV04XDRYdk5dBaj6pixJlSzf4EGlLRv8nxWyx6/0r9fqo7
1OCudE6iBNidUTh3sHOPUBHyw1yrmwheBSup/y/A4IuEoCsURtmUATRV1PC798ddcmeemN/4+YYY
nuEzr578ZmPc9luyC73Tc7QJ74o3sV17/EKq05FcDGLyZp5D0njsVfFaDrG161RElXc58hfytY7f
sl0gns/YuSArf1U88mbrfgzzDcseL4+/9PO1yKcUPcXWHFkQK8d3HfvGnsThuqGt/00qw5iYKbri
JjhU9TN6x4+isFcqo6VZ0Zq7qUpoPucY2hTdsaCAYqHdFntFWBK05oc1XOpSjGhhXqmJ08oZp6CJ
2shz2mz8SAoWvY0pEX5lJlnkcZqtafosvZQW9HBU6uqswCW9gMihre4b9d1yeq/KVhqzC+PrUCwW
pRL9iKgOYmM3zzgvs3eAuH2zXTmZv+Q2Iiv+g8kyayrR4WMB8ZnvvA63vPWKb633MJ/qbebXB/MD
vFP2THbFxjgaH91b+Vb8hAwrbI829hHV2kpKWEifOnrL6ctsjiLozJu1u2dAJ27cRj6HXK0p/yxE
ja5RODcdgCOTsAJF3fmuiarUdwidVhZqafTza306jfOJuWXXRZhHah17lf8o7fa6cP8HpBU2FZVA
twX1UKVoSPXyucvd/BoK83kHaCGPLexQh3ErKEZj7xA0a/iYKC9sxZVTowU+agfLGGysLDxLj3U9
3mShu5JTljaNFuwFN5TTzx1gJrTct/J2dkKfQiXmqmSow7FAAzQGNwTRt8y7XzUR6KaHu8tDL/xw
HYylrIHz3ix5AC0CL2/eCmfyoqlZOYCWRteuc5KiZSMrGjMQSXXbCnvbkc7eZkkzr8z7wm7XIVii
juPETGwrGK34qFSFgq1w16Z9IYProKq0oSYnMC8MRptPoEPE4LqFd2ZWxF5UQRvIHu2r7p/R8f/f
oMXVhDP0IZwlOYzt/KQdGpCF2Up1u7QI2intjqBfdGPWB5n5wicFk/raU9OV3+e65B64pCYslRk4
W/3wn0PmdxGz9zR070KarwnNLBw+ujtH5Nq1S8sB0WU58yNAu/F2aDJ0ysUs/Dpjans5GL7+DiB6
BoI+D6yhLcAAYlP9ZzNZnOYJCmawX6zlBrcM5BtpRdN7uKMMf11+5FevBoC3qyWOyDozJrLUOdWs
38oUqscOn9KNcGM4yq4Kii9AFamOIsvrgoQxUFiBUY8oeliewW+EDttGxfZuZDDu8ApV9adprKod
z9Wws620ORiV3R3gIGJ+OAm+cy+/8lLMaqWKGLO5kHCfDRo5QeWBQtz2A8Az+xqNSZwjOtasrGMZ
qvMxZY/jrWX9YCk/tvMaYWEhKeg4szm3p9q10z6QPNu702ssoi3K313q/LHT/y7P0Feb4vwG52d/
OsP70JCCNecSRNker4BGgYYlKAIAPKwk5oU10NUH895maEXEPEhk5PpRGqaeqORK4/QvcPOLjypd
cRDWkfYUtcgJwNW0fhfa8VPcyvqhhrHGXZvMUCcqgC28mV0ij4kl6x1hebWfId75MpiDVXttBP/H
KJ/VCgVt6X3Pf/80o3YGVjQSCPx9+vy2H4wnmN9eObRWtkyMoy+f1SbuwSF8K1Ufo8EXr2nJLP1w
rWYxwrRKGwsfK3ncQ6wTt4i7Liz5SkW3cDTohj0JDOxYV2EzD+2P2bhXlcTl/PvlTbw0thbmZjKF
LOdJD6eKeicn2DWFkAiK3i6P/nWI/KM/mEuJvlCOEKlb5cXkJh2KPTaRZ+TX8WD/kR8cbdEWIy5k
QeByjkMBc9gxZR+0pGt9zoXTRgedFXGZ8riFaztu7XqPFM2HwfINj1McpUbjZVbM8cg1UsrXy/GP
2CG+p01Thnha6vLSMyO+rWPYVrlGtHLPs7Qi5wd/DjEqytSuMF/DkKUbeyghG1M1Hs3HR3fM1qBt
S6+hBTLEYVK4twJIzM7FXpk6j0z2N9Z0HTCLuFo0V2bfDI2Ft0At4CV560GB14unNfzt1+H8j5Dh
qEYjGopWBjCnfwOF70W21tp90gLhjOi1RDuAlMMrJLmR99tJUTQC0vBVxEbsOQ7z+zLZJdkIFSBH
/Rim9I4k4/e/EkCXQ3JpabSApznqcA4cdgATMPOdwC70ZDDmbKlka9o0C3tMR55x21LGCEelYHQh
W5yfj8SmOiRA4Pu4nnu9/B4La6TLGsouL0trxtkIHMcNNaObjicrXY6l368d7DSxo2KuwYSWEfPO
BmxQXibWnxA08cu/fSGn6Cg0aU8cZu4RD2azfZYzZJosse/Bmy2z4bFn4U1XXUfZ+kflkMzSnMIO
3qQZRfpCMx7Xc7hV3FlZddVX0T9yhmPn0MJNexEI1OCF/c2KVwZeWgYtyOsolANQRyQY8hwWK66U
L5B97/zZqdOdkxXqcHk1FiJCx7dQu7XcXOEFctB0rew2wn9ma6XKWlpq7cthajixnHwQwcxQvPU3
oZt7EzSOeKg8Wj4TVWwuv8WXXjg2ITrGJU6bHNJguEruxtTeh40F0TcrK1+GgZADBBl5vCVFCI3k
6SyqlqgmzzdOpuK1NvaXP+D8kaRlFiFYkjm8xk15DxEen0z7cvBKuLUDkyZ8y4DqzBV1MZ6kJ5gG
l+ZJKhSUqZzpoY+mh6y6xgsJs6jDdkSDqzHu9m1QN+aPccx/1OWaDsXCftZVGAs28ILAEz2AuvR+
qu9I9GSrJ5Zep5xCdBlGo8/HPhwwvg2oaSErTxkrxfNChNjnN/pUNHSm5ZAky02YayeFD7GOfDeW
3PShMbgmVLQQJ7oaI7rK3RhNIdjyjtxY1kNoli+EPtSNtTdqgPeurEx0BUaqSip72+EBFCn8nEae
7H/ZQ7S9HIQLDqVQlf7fmRoVDG1ihlOp2ljP5kn4xan5Zv90g+rYbPnD5LMtQPDPyaPzQZ7dW6jt
36SH/DH/Lr8Lc2us5IKFs9HWPkcKGXVFUvMq4ES+FHZ7201r+pJLQ2v5TFgytOua4MbHbB4t1b06
iq6cin979/9+kBJdqa0rOlgfq7PiDAPDDaTAyg/jqH3us3TyBSMjdL1TNfnwiZrvpd2F27QZrPfY
FPX9JFCMJyWPNslcsRM0WNDGTJziuzGjsQkVxGT0MgjaeZNorR9x2w+7pibkviii1u9ble8NFdk+
HyJnQ5O8u+ID6Jypztv9U+RQ6VYmOatiTMUvSAHuZjffNMbPsy3t5R33VVI5P0CrVfKaOmXfO1Mw
lrdt6m5rPh7z6bYz3v//4yMf6vp2w0hU34MqG8z1xjQ8fIpuzfQjHte8RBf2ky5yV7Xgo4kB1+A0
ZvdUih3ti+fLP31paG1qBqBCejTEcG07W/ZWqsnZm7Ncgyt+NfHnidFyYht3wxBLUQdtRl7r0D7E
UwxiVTo+VgX/fvkNvn4G10+M2sixd+bQOQ1OfzKc9CVOx+9TGp7SuFzT1/86t3P91GgrasG9yXRO
SXpMy3eZ/55XPRqWxtbmiEyRAxENsD37fj6aIt6OItzVzlqaW5qe82M/BdeoYC9ti36C1XD0syLg
bFUtsaDekb43vX28vAYLTVmunxhQIE9ablcAXVJIKoRjuYPH1Tdalm9wJQiyfLwX6fBiWVPtGYQP
npTxQwooq5dEayT58479NzHi++l/X9SNx0ZZNcsDiHgk+9jIug1KYnnf8srYxK5N97R1rnHQAg5X
Pzw6O1FTLUFKSg2nvwXqafbPL/dyeTq/DkquC/wWIpay6yxA3ulH3zxL9fu6cbXis5ujwmjaPDy1
TJh3SpBoO7rJsLs8+sJG1rNg74apMiYIaDsuNFC9EIw2r+mM8HZmxXRVuuJ6JjTgUhc6LBoDiHKW
x7av+r0xi/rX5TdYmHddS9cI4eJnUuxi0fH2wW367tiPUXvl6FqgtwYuYExphifWQz4nKfo7KD/G
m8s/fWnytTB34HSVOK6d4cbZiTewxBTHOSLDZsYdzMqd89IjzrP2KZPkyRAOqVGFJzOOfTex4YAz
baK1L+SF8BVa+HKmhCSdyHAQwWnekqD2FHFse3Mlf8LJPvatVR2CpRfRKr8hmyyA40acEM5+dgUy
0ryFq/lKLlwaXSv+xpxZOS1yWMlUlT9M+6q2QAurDpfXeSGdCy2ESeZM0MxIOzhvfMcVpWdmPzvY
ZXfuSht9IQR09PwMweGxr90hSMZMbcABzr+FBjzFr6jEkDd1BL01tTabYPl2SpX00xatYXUPOxSP
rQXZwuzrqp7KTOD1WnXhqRjSD1O6R7u2X1gc/b48/UvTo8VwhbmJGsMNT1Y9oJumCHjoyl1pgyz9
9vPfPwUYBKKAECdoCEtFTrYwfiQ5O8EPYk3lZWHvcC2AB2EADzSCkZq4b3YX4LA8ZjE69NH+8uQs
hLAuHSpiUJOyKHZPVZ6X3jCmd5Qyz22Jb6pka5TGy+XnLC2CFr+dHKE5YKN1M8Pn3scVkvlIWnPN
jmtpFbT4VYYEGkgOHeBh2Sbv+01a/RbFVV8KXNcLBSc4M+20YYEBMwPS/hrdEiyn9wxKdJfn5vzN
9EUVpAPm24iL1DWQ28CLTNAnb9wnKZLe76UVGiBdRu0DiK9Nu2FnW6PLz1xYDx1L35c2qzIFBrji
095l1QOpwuvSkQ6g7xwTUuSQIIPIrZgByHWAae/o7rrfrQVzGWdpW4Wo6o3MuZ266t3s1tqyS1Oi
hbLqYslmIKODUrnmTW0k0OaPyvAqGAxn56d+ShR5hXZlHw3OKQJxlHDIz8jYG/o1xv1CHOswdRAo
VdbGrXMyq/K/Svwei9uEgvdLC+ji2dcpvnEdqW4I0FCzDk9RNcUxnD7LatjPSqwk04Vkp0PTU7Mj
I3HPgWA8m1Gy6c70baj09MNVnXfOtJM4KrikivDwlNQ/DUgH7ipmBOlg3DXFvKbhspCLdHB6pKIm
HjgWmvTFdpjJoSFv1VD4l/f/0ujnHPJ5G5F+ZHVkYHSOpkW9dZQLKayVwRciQEejF7QBkbdHcEH+
R3lT3vzsrfb35R/ufp3kdKx5CIM7mDT1zgkkZdwQuMJ3FPRtQLU89la4rezwJrQknEHUdXepXIef
DyAbE9uRuI+Muo0zoX5vuLURjlxRePuL8vsib+viofZQZXMK3lSQlsa8r2cHXzdJor7JdKYb8Pgz
33Bls2sblB0c5OVv+NyFBqcbF/vcpO6m5gPkatnU0ENq5cO2y4HqQ9MiXCseltZTq89NB0BNapu4
4pflL1uQIoNBC3V+XV7Rpa2oHem5arIwLEv3FA+OT8fvSf9uzCtn7tLY2oGejKHllsQeoepLTW+U
7k+Bm5ASc3jdb9cSQd5bCdABKEdsSOO202tWvWTtChJhIRXrWPW+H4usnFBvmnPnQclnN8KfSjle
M1VbtUZdXlhaHa8OAcwhTaIQRa3bfcsICUiZrSTJpd9//vunFAPMVF1EI3NPRmO89e70xzQLm3hT
Tbsb2oXZFhYIa/cKCxlfB6ND3YFW+VABGJXGD2YrD3UkAsMu7lN7rRG79IjzFvv0OhR5YIxSgpOx
C2evSeAPB38k7lGoeIUJ31zeUEvrcf77p6dAeYLHQ40XoYLt8rHYgzK9ciouDa1FcU1nGxqosLqq
u0p4Yz0nW0mbn5d/90Kg6XqerkPtBjLxONH7aIMGwckuxNM4r8niLU2+FmcG7BNqKqDNFE75gxEb
fljj80iBb7j2hIXdqiPIS8Boa2lB6Dp0kiANO2uTDmwzw6fAKyxZbcaesZXjkTp/7Y2+SPm6qqec
e25VczUHMq5NWJiG/MVCM/s4hKram2Ve/2n6qH5H/MTfuqlx9oWV4CLaERV4t9AbeZMg4m5zaLNI
zyG18X2UWQKf9TF+Uk1qvfaQVoA43tAegF+LHxrhRDcCzqO+XedOUFsyulWMiaMFatWGlCBwZAWf
HsyxTvY4XuWGkJ7iPt4to13ZTsXWySn9rTK32JrmBEGYrC7h5l51Hx10HCa/NxJ8shZd9mKKHvLM
PT7P4EkpQpAfrO4hNOLkP0kSu93hn7NNzOrh1NYx29mFmfwZgOV6Va0B212Z1G8uGjIPkEwaT41q
+REIsvnRoDYsRloyzsehT4wEV1kROZI8HO6zdC7PVpHhL9doop2bxdGmsIvxENk9vKjhuVe/CJe3
nV9lQ5rtoNLZg/ZB82DMhbUhFdC7wiDjY94b4dtcjvSngY99KMe0yZMNtYjKS6MY17oWB2ReJR1K
msSFoCwQxZbPRwHtIKOp7qoxLrb4PjVnDyE8dSe8+Rz6fKakhAN90mzBy4VZdSiNoOITeS54mWCO
nZDf2E1LT70N7ENmc+elY2Vqbe2qjIAISlS9SxLH3iHEcrkjMJd4LJk5WVsIBbRyw0wI7tCwMR0f
YjKZx7O5/yZIOT8P8PvZ2G1IsR8itatZ0e1S1chdVc6wCVZlfyx5Ep3GJOm3A6wct6wo2800trC4
jk2I/PRtfzCrWZ2ILOsjjMTNbTG2/BGK5O3/cXZmS3LqWrd+IiIQrbilSbKyMrN62+Ubws0qGkmA
ADXo6f9R+2qfOrvsiHXnWOGVzgbEnGOO+Y1v6NDUhm9BBMc9pUvuwNuBwReq2jaF65jjis0erL/a
xyyMMBYLAg8hpVlTj5YGB5oGIxb4x6jebRcXCPemeb87+zum3XIWQC59wXiKX/xFyBLPEXlnt3T/
1kx6LPSC8QExoT50ITCiOgH/KEPzfpnkSCtNY4RWbFL8k0K4vJfUxiWeN+q84J87RLZvSrCe3qfo
DfqCKdJ34MmpQ8DAm5arnp5IAidTilVpbGpB3r+060S/tpZMh3hh/T0We5a7qQvA52yi8TviTLJq
C8n2JdL7dBgbI6vRp7xqVY+v2le6Sjv8v9hoNfAoy/Xi/JCck5WYg4oyih9sTw5Rl/Aq9McF4SFx
c5UYO+VdRHi+hF1wzASbv0fLSjFgnMdz348R7sFVnOMlog/ONP2FzI0t1qhLv/kIHyx84vkPJhBL
yYUPMNask/DBzjw4JlNKjr7F9ciIdlehoUPYNul+OsCM6oxHTe3RYKuWMNq+kHB/RexCeBPD71Wv
+wrK+LZHeeA7e/Eo6ER5SIATAgCFH9PGRt/oplw1+ctA8slDSG+72eg6o24uhl32bZ7tcVIizPsN
mZvilq9L9hubyUneti0vogyxJgfRZ/oL77YvjUPiQxq1hzje2DHeJx+kLM/EX4bWtL8da6eiH7nd
TzxJ1pNSMZZdPTKB8M3cE9LIk7nIMtMcjAj5fRAN8yNTDHNmZOT6XTo9ykmJ0+bS8Kthid8XXCvE
AnR8qqTIwmsacyCVQulXIEa1ryH+dEKhkeKQg9E/30dEBvmOeDlHNlXZTtOrEcy7Wf3BfZl85MW3
k56wX8O7V4CmdFhgoND9yGzgouM6aHZtAzCVxr0VPJ8XPj3tZOA3GYW/ShBQAyID9bUySdzU3MYG
m577+iNUduNYrvGma6I4IN1Rmv0TL52HxNqBVAAi4fP6iEpahbCF0SwubOolh16N5Ii0urAME9gT
aLhA+R5E4+X9NvgH6xCNc4ibtK17weclXzeWLgVPux4Bk2tX8yYZ7poUO8Z2XfBFkoZUwZzMYHQR
ctpb2xebCSUu36y7a6OYPjnnzU9Gif0FrhJa+9g3OVNqbRnRMa3XtLVHb1l3VmReg22UcO2/ugFU
jwQJVrVbXZSbddW32z6NL07PNKcL3j1H/HSR4KiBBy2LX8I2lI9in7aql/72sx09KAqG8fbIl+5h
G0FxXIJJ1cvs4QHaOV+ViwMeISbKq0I6rN8SE3b3ZN6iuoX1tFzTSBfM8xiybJW4YEa7HUy3dOdd
aP1bztN4pTjuD/1E+XfuWpBi1RANBUYu4cWLiHejh3A64rLAFUJjcSPagB8M6IWVkNiZjRejcsdx
Wkv8TBscFYIesDfuv0wgOiDgZKbxg2IJ3Yshm73fK+SMi8wadhcb+Q4Qe48/NqL9woOAfut9PgA7
NLNLl5ikphsNS2MbeVIEL2CcFDi1F3U/6GU9daRHnMmER+5z6oXgjiVN9CCWVeZYbuNPu9/Catlq
5a9VJrvm60gtOU2QpkE0Y6wOhRi+wqrHcRzHgOrtyXrPVZoALxGG4NErjRBEN9er7OeXEaT6Q0Zn
9iXah1/rCHNrqdN0P0cTfqsUpoln1BC45RvS9zd7aMxNBMRalEuysqwgrQJiDxDVzD2GaLBefQsv
QcV5nxRdMD+6dL7yPstH3OKa41hk4ZzbPWroTdx0IbmLBdZnqkAvFriKdvySpf5yCoSHW2sZxTFM
G+yPpUs/IQDA9kl7WYE+XArlhVofVhyPRx+7kEGRLXjmOjVOTd4xXzz5gpCSWZgV9cDJ08QCWGBt
iI5AQIYI5WhzPcbcq7y9SR7cRPwKxxZQNcSYN5+uc4VFfSvvdg3z32gSlwOJiNl0nC2/qYslcqYF
dqwJJRbcSNKFEZ5nQ+aXC8qeb9Lb5heSxSLLJQvEQSmtCo2rReQ2CZqhIHvUviYNHgDhTN4k993T
rscM7oVGUZUvzA+DwpgY1LoUBqhcDhM9eA23haKxuYSRp2ochWDUTVTf6AnGRLATozmfdIYKisxe
+xp7Gbsdg8ivhC+NBho1xfI56jOvFEmII3FPU0CMUlUDK+buUIRlL1GK/BUo1KCjc2UA8pH+b0BG
GLIJJZL2tAQ8TuuVVAwQm9rZ3pcF7RvXlXOP6j/XEfCO2Fjz7H3c9vpgJQLEAK3HJIl2Y8USxw47
66eTEgkD0i9s2V1Cu+kWecX9c6TBccwBA/euoddOcDrJAcd9uHnBi5hE+qa8ePjhZwqP39RF66l3
KJMHgVE28SU/Bon1T+AobUebGl43caCeF50sD2LAA4RbFpaBjFyK7bMEC/E86xzNN+m7ZzMKYBOx
c855zoGfT04CS9mVxP32skoxlO0yBAEyp3dxRxO/CcsxEQEI6VGCoyjhJqwaJ7yvweiapRj7KXxr
U2B4Q7vIK8wcGKH1iatMyhUIlGQQhUw4BQZglM1bJPe1mBEM+11tIsq5taYaozR82mhgr2xrAqyA
7i4CprCdm9+rn3rxEah52DiiAPagBxhftrFA2sx28BJ5HGYZwZKdttALo36tadOyWy8ZE3BmLPMP
rsdmYG6DwN6vQsdla9DEJnRxpVkVkJqZ3l0xGEdkMYYCxYy1/fjkq7avlHTyzlmTqnxzwBfmYo7s
A3YM3CEZ35UsL3PDN0DhPPxxAaEZtjXsfzKfVWRdUTRNCyr7RUIf4cYGhZCSnRY8Y0XBpMIJ19tt
TIooaaZH3vhgjy4G73hCnXYzRj4aS5AMbtpUNogjUuht9NbcyJB4Os+451eWBOJmtYOtZDyOFyQ4
9id8vaSwW0YOOhYznC9kuC52amq1JjJfSQ+yUBr58rwQwgqbbeLYZQCrxahDv5tk0ssN3b3l4Il+
epA0C6q1Vcl5iPG8gNVhv08RVXQ/hotK8mXGVvbsD+YOKAy3FEio34+97BMfI2xAQ72kky++m8Mi
JV5bSTx2Xzy+JZconIHpkdMk6yFj8SHslcGzHSVIPsKgUSxBPNTN2PmnCIAzoIGy5dFvvem7Q2l9
nFw7AfakOXLhNsZL7FnwGJk/TE4lm1xXxLNvXluYmr/JGUxVIFGnAYumcH4h0AkN3RQS/zZrefqL
mRELcwNna9FxsBdR23Vn2i9t5Qll3l1JZM6K3m34D2xtX/zEibPzRPsPaJ4+Vj4aWXPE4gJmwIOS
pSoqY4cfCYpnd2+HzQ2VQSzCoQ88wCqTqa8j0KrO2S447hseIJNDteg3OTm1fiz7Auzl6aVbmfxp
saP6Kmgf/8D7Ryg0p3OAHC24hAE+8oC3DMTXhbW+zgPoBAc5SVUG/pgdIxZv35KZRDfYGXDPi2/L
zLnd5GpZN2yis5TY5mbtxPg4haiTylUMPUJ8e19nReA1c9klw36QXeiAZGXk/U1NbirR2OncdNks
jj2eBHcjXemDv8jsFi4MQw8tbafzkpq12vYmNcUCpAWmrt7Qv2K3nrJa6gm9S29m9FrhUnYzsA99
H8a5D/QoGvdMF1na+yhclfjC+1X+oAIVaRXsLE7v+lmI5SnoYUZ67TDA6qoBrXJf+EK6L3AIBLdi
GoJj6jKZZwvO+XFpgR5pIwvB5CmZaFNZFcTVHIm5L6dsJDdNQLYgR/IpbmUizfwTQ4IxD0a1fUNi
dlQClhrdoBJb5yI0o3we9ADcSOztMgYHxI9fABqNu7JVcQgZZMrICSRa0EE755LjqgVOhBZN6GHL
ml8BmOD3qFWWHIHASVC+LyulCP7mNirb5qjQH4z3gP+auXARTUdAaaU0VTb1SNJsZtYXHsSsfxoz
m4NRU4bCdhdjnQ2O5xuiinIabjAtN6LDZwuym9Bz5mdLqa4RT8UKjS/xMch2/1nypCm3LQpxCMEY
fDtC9cmVAPM/RzLoeqO3bbzuLBmqhY3sAH+W900JbU8ZarQTB6P3nJoU64CjP/kHY+hQKrH1R0M9
UacyZpdJE2gsUNAdLOBRVEchSNN75k4O1XYO6QfzwXZyV47eqAwNCsCctz45Rt4ucDWiL2LwaY3i
IjKRVEnLl9rzjM67LekPTdLbi1W7OeICTgvi9FRlWOK9zHxs0QqkWb1Gi85TdLKvkpMBtdzODoEg
831j0g2/rxtEhTP7aWrRKgUZM08pQ/B7GKnoGDVqLxq2UVAgJ3q3ZE1wo4KmwYqli5oyHDZbzTBn
nyhu4Q3V8pb92GPcprmcFT3PXpMdx0UpUCrgfZKb7p+RkO1+oHzk3wZPa3j88QgvFRKKUZ9obq+E
e6NDBQ7xoldJcieYGs6eWpfzhHkhntBb1x0cGtMHNa7qn8wAzo6MRyQz96PxVK7RWZfelPlbgTAZ
nMoSLdKaUlLhIAY3l18aoqF5jYMtPS4gb0kZgLvci6rxOVAgCQwMGOlgqxvG4bDUbaYP8UATyIth
D0Ic9tTRPRo0KnZqv/lU9A+4m9ocmZb9OWVRW04ujlBr7qoK3tuyHLYybnP4FZoSzWZwWkmIW3FW
y6SLkAXtK2oov4JbLj2tu5WnbIARevFGe5TjMl/BljUPKeAHNbBawe2SdvOZhUz8BB86O6jdpzUJ
k0jkZrBNDQUxvbF2DPLQ5+aV7OFep0ljWI5za7iqzPm3AyHrY9Kt8UvHGCl5K8KuUMyPTigE/ZvZ
03j/qZa1FhBYF29PzlDUsQrA97ig6IDwwPfVsZGpsfkwdGkxthjq4UmBXGYxe8nvzA54cjajwIMt
mJYA+R+S0KMRDT2K2dIKoaU6q5ptBo93aekADSRlE33v6jYNsPOYVZ2y9vyeJldj+Wi/ZNj2yffY
uLd1ibradR250hahzADcBfq8IFn0cURE3C0SZTBzZ16DmrTxjL3l6JHGYgX4/jv0vugfMsJsCwkN
BOsGs8Q7L8Cs0jNrihX4OIUXADvr7feQ6/5Jz2SLsZoz66CMSbuAp5QY9ZZSPjxDDUsvtl0jU9Kg
H+/YloLrxd1wN7qOgPA8x/eaBCkemGx+a1XGHqnsthL8bww/CZwYFdUUyKGIy8rHLiv4Zpl/DoOZ
Hu0UyMPERXCY+wmtELEg4iaZpF+btV+OqHKm+wYHaUXhEzmqdW5/8wGAz2nV9Ooaa+smCeVNOMrx
OVCSop7AqOVb0EEpFejbQbUYw+OWsKWede+fFfUtUki6ZM+7DENmisfxmxcFTZzzfUnmEs7t4L6x
VBx91aNi20d08LkfdUA7CwEOcTt45NQtcBCDoc3rCF/qxcLtr/Ju7ECMn2baXhcv60D37dcDKsLg
VY5zo8t2zUL0cBL2gmF2jy4UAP2AzoMpLrJDgzr0h76pk0WzXxQ11IlykUbg99L9PDuIYiABJsnB
xLDLDla4H5NdGPJ9t2SptY6DL42xc+VUoEw5q5UWCe76R22BQ9Rm9H/4Y7eX72+n8ByOmkYCRZ1h
h/kIDAe7NDDglx4Zst9s8958f9EHDVDgy7zF/OBlIMuPeg9eFxnPd+Fs9+8qHKDH0mytVt3NLxOK
jGoEKLP0u6nEQ6z0AWMyR7obr7agsUdHbabgSyITQNyx9DIDrM18qLAb2Og5SSy0+BiDgBckJa95
67X8hCKBVhM2CkvjZeqwxcorSILWbrc9dtXQa7tnhX3vnHmx/9PXLrsJHOEPo1qWM6QLhFPumh7Q
imVH1aA+m3vI6AzPsXoS6n2NVohThy7PFLDdRHXcianWjvx0aZM+Th6nePrh07AWap1dBfsd66k7
b9DTsKJJEPaz9F6hWpHgsdeo62SRV7Zi/pdnbkMlMM2lSdAGuZHqoksguRLsc79iUjtcvBDHdWhb
W4RyT28DxI5WcmP9j5ETaAsYZVxmJnDOMzip8Av2057vmKSsBVTisdJNj0Il4+EjDobm4BCCgto1
HC90b2JUvagDnwKvhTcNhVM9sdHdcOPHBVoxdB52WFFiQ/0O9yaoe7XFTy3m/iWqDjxW1d5XXeNZ
sEi9NCsw95BXUNvFd1AmhjzoYtzAGRdFEDkURK1hVWiRMxrM76K9tF8zkr4vFfoMr7yLr3bq1rtd
zOQZGe1f9eIh6Wlp269YJHmzvocwPKlFXIKFLkukrsUlZu9v4T6a31vQygKwHeDFeaYqZli3V1GK
kwe04xEBCi7yofRm6XqgPKPf3CTc87x3oi0GFTM0cuGQ5UOS2aoLkz5H2lFaiQ7HZZpChgYZ391o
5tlzC6fjY9TuuP23jT0y3UkkDvj0RqFKqfAYGy8+oLx3/bJMr+D5uxr5M2ON1SpZRKrnpcaOeC71
7HKBqmTMHYr3Q0rS5NDtkP5QcLKrRRmYlQn2lYumSb0qWsLsMLMgKPRksyP2s/wSlSitUgCR0fBH
VACWGH6Le2Mr7qbszCInqsQ16mExy4iMvIlBZPHa4yy37AozxFqpECU2Q1xdiXJV1c0G+l6u23TL
m4a6L6gJ42syMPIGfFEGtTWxuXHxjhidNhsL38fGVhubn12L/i2fNh6/kM5/ArONr9UyMvWWecgX
CPxdHhAZMF+3AIr9kAzz12jv0tPu1F7FkooSy5nvlxe6E9vPWPQSjBbY4TI5QnvGIhr7/jtP8PeA
nIgOrPPDPjfLpm6yvZnqsMHIyYOe9Nr3kX9svU4fMIxGo9Quc3duTIy7EDpo3lEsqaR0e8UZBKGg
mbJSiHl75iyLDxpixbGNkvgBizkhPkiKaQtCaAio8jsU0tpiCvB+bM/WwkTiB7/gwyPfvLUhd4D/
k3ryAgLar8aWrMN4phegYgUD9GjMjBBMCOJDaXcMOIfOfOPJ7EpUOnhV4O4OowfG/8rMfBMEaVoI
aNs1YgpNmel+K6w3ibIRVB07gqvejpAI8h11+CP1Zlb7qmturZkMEjvceJoYWsl4MNlNEzlU0tvA
nhGM+RMjmLEyyBOpsi1qIcNDMfVM79fWafysdmBLHqGyuuIKJeWAQuRm58AXQvnZT43qLIJVJlfu
G/pT0QwKV3Gk75d21DXqC5ri3o5kiZQEDvhEAoKumZfu2Cz9dtIR5qzj3QhTeZq3kiKSA9J/IUez
k1zFY3oiNFxr2+o+xrByje/hH+475JBMMayZZv09Q+i/i8Nh0U8dBNY272kQ3Nld48b0OyCTIuCW
f5Boj24p28hdwLf+tKYJTQqjGCZV/bClLVRtD/vmmOtQARFYciBFiMbEbFZQM7t2FEUsiAjzNlNR
HWzd/Ewz7S6ZcNGWL3gYHUbjgjLlBoJhhxMR+3NzcvDGeUXogMcPcNAPZW81L2eUh1/N6mL4m2Q2
/ABlZ9KV5wMEXln02L+wxzK5ine+vs2GoD8lYZJ8nzc2ntp0tL82jLjWPGnH5JIuLbnPOhSVUCrJ
JVinCNdzN+Ro9C89kAaXTE/yolf834C7iyUuR5yRSxlhzn2LpIK2HjfCRRW243oMVxAPc8yohpvF
Y0PVr6y7AXXKfV+7HdxlPi6yMhMxPzRPzVfbJfZqZBsdPJ4ENSZTSQ4C9XCRXC9XERoBtlwQPREe
eX45KqOqVKCJwO2+1XJcszMfxP5g3ZZVcbvvNZk67M52UkCwXDuGIJUN/TlOJ0i0c4D6n4srFLyu
SoFSRD/rh23RqU3/UB6CZSDRMR/CmMV9kUVj8z1a57BC7FVbA5jVHwBy2x4EAX9jgl5SACXeniCg
jw++bQlISDI4tIDZPKVta59TxNbXPqHDZf5FiaeeYb0HnqNbgwXLCXM4T1e1WqXyAZdfESEFZMgN
tMhvYFjj0lEpO6cBS/F29+ZASLCf2cDQvflqia9+ouefGHYjqCYIg+QVhc4Gni0dQl1uQbp1xdAy
SB2rt/AzJPF4OPtbBwQqTkWMjSOjHzopoRkkcZhUhhHGq77R6phsIULGQ2X2I41s+62RsXdoZkTg
HLQR3tkGuG9yMpLxO5K/1NvI/d7BQRY3X9H7sBJmIHITp7LDJs8iqh1mAPRDLtoxao42W8yUvs/j
EbwSR2iIUIbauybDu0dEDHCQ8T64C8Wi/u++87xiYtqrNMG+XjH6g71je+AeiW+775SOrnbU2SCP
jAVpGRFFDKdEr64Se3e3e9i9Ujey2mYx/0eplZ0gMakXBOTExRYixK7YJkAntth8m/sR18c+rW8G
993LjMl+WEufbUeEFDUIaGHpXYYknYuIFjhekJ775lufYceNzwevx/uDA4V5OXT696U3wwHjXaVJ
Q/TpOyfoUoW7LrxDwwdysyxVD5tOzb2wQ2YOS1GUNb7vV3EskIwThmJ+zhTK6VwhsMmv+kyOcRV3
/nboVgxQMpdu1Yau76R27H3lbPCy32mXiCe+YcMj39ZNPjqEjK9owfeZFmOkvPw94+i4EZ8WE1bN
7wWL0QgLSAC/UlA+yGnblQ/7nFyrHR0EBr2eDsccUVGNgoCFPG1kw+MROQ8CAy8Yc7ICSlb74CJ0
vr0O9/OGUcQrozR+TmXELyiatkfQ1PhR7kyU24gxBV1dCnFnCeqNop82+H3ux5GICs91XtA4bB/k
3pj71JhLMk//dOtIrjKOZbkwjUk4iDD1gk4l9/dIVHbCVZoP76TAOOzJm8GQ/wYJmMudw4OxjNkm
asjBE4KHTXa79w5NNpxIlYdAtjwJ4xW6TjK94W4b7kEiMQfZxOY+MK6/gaST3gcYfhSLGrpSygna
QbBs0MiVbSpMjPbj3mNBwaAp/RLRhN/FAJxckfRHzhjzdMgNXTDRUvjapHamXHbYINZwXM/LGkQP
YdhGb+itp+Mslm2FF8X4daSQjpaHQRM8GBIMh/cZtIabg2H1NUAPgoloCt22wYCG2J5Xvodrc0AI
RIEE0flCJsjhqoOmU2IdsDnimh5up2RpDzKME5zJ4DC02BRYUNKP6dIEVdvl6xWqR7eMSM1R6ItP
KQZ6mC/hqaslNPOoC+0V4w8Fav42vGLL25pCx1z8HBEvuPMGJPi+S6ppwBX0Z8PcJ462j8hPlgKb
ntL3ZEsBw4wY/fgAk8F58CxF69j8O3/qR/ZnJJpQdO+kngSyocDeEnoEiPacPf/5U3xi+/tI/FxW
gn4zk/ttj2y1d2opneCbCuhbx/as+vO/8Ylv8T94vv+yRO4Opq9JIyJRM3RDDzhx//y6ny0u/+e/
/9cLo6VghFoEvMphOw0bQxs6dAAZBUXP53Lo5ckOIQQgXYfvgMcuuVlgpfPmv1gmP/tcH3zPWbs6
HG4xfM/iZUmfZni4//zBPvtRPpieRQsaCMNazm3EMTGRufJ+J7D3//nFP7tuPzgxoZGxDQcp9oh3
LKqRpfBihvv2yfy7oJ34I/dy9vBgMG3f3mo4QwZ17PUM+ZL+u7f/kXupCIbbG4bHtw6TvqgNmhJd
6SFOMBv3/TH+i8Pzky/pI/lyz4ib/bZrb2FxRK1z9cP52KzvqePuL8fHJxfPR/Jlmy2Rwo9qQMOd
izb6jTzF8s8/8Gev/H5V/dddAd0VCZB6y07+IOopZBXAhy9/fulPFtQ+ZitPwQYbVBu/d0PyCs/h
P2sbxfliBVphYMqLneqvnmv/dh989it8MDyTecUcr3HbbUJe4/Y+IEhrHB6nxfvLr/zZN/XhBt7Q
lWResiA3wHnbpZVTdksk7X/++cv67NU/3MVqMROMgBJLNHo4MUXvOAStf/fSH+5hCytaj2lWdooB
+M6HufLG9G8Bov/78Ik+RirvaHGBE4FNfqIwmQBDfETEo6p8Ju7//OY/+wc+bi5tGqIeZuK3iOW8
IgJTF9gH/af3o7+wnP73glH0kWcJjFpsm9UKWM33rjTNFN61/ntJkVAS1imf1YPCHOFhcjO9uMmM
2786mqKPEctJS1btEuyS0F1hQTTwrgaFR8HMex8cLX+jCP1PDFnqw1H5/97ga4tKLMqwJg1ba93B
jBJweQdDHWpK+9MKxCJF8VMzqaMkrv/LofIfIsv/b3iPPoYrtyEZAy/k422W2vDqkYzf7fD1uRLS
P2QZ2s4VYDHiwD0V55pkfRkHaXdYt6HJTRB5SLu00XFYEGHM42Y46LlXdzAzxjUm3WBO96uFpaCD
gpR7aTi/QbwHeH/gy3DsttV2MBDt7hJsMwJl+bQd54ws195ReyHOsvu1b8I62sh6Xulmn/q1R1ex
bDyCcDKqautxEVd4u+K5VwpRG5BLKZSDeURhMGEwffbTYX+IFp4VcWbbQ2OTpM4aiqhWjOfgPaJL
339pQvkC07VXI9Yq/CWgrh0x7+T1vCzqBhFq7/5iCtIPdjNudZO4UoZmRybtEFz3TPFq8ED7Em0b
Vgy0PNiDHMbrmRdjqmo2ewGpFlmc63sVyXlyPySRPkwyRqtk6Zaid9vZVDObDgeA4MMzDKf+3x4a
n9yUH7MJNbS6AKMYEPVgUIE8SJDXlWx/gU/875Mw+sgfFKGGRQB7xacURTrWONvub9vLn9zr9MMZ
G++x54YhQgblvNzPzarKuPGenW7XwkclK7ep2qLhhsDM/efD67OP8uHkjdnQ+2uI0iwFC+FgBVbN
segR/KUo+ORX+Eh9pV04YCTkZacQA2rE8lZJ/IhT+C/n0yfvPfvwuNN+q6k0DucTxOabTMC6JXX0
t6Scz977h59iUTunS4xnEtUq3zHqnSCLZ9AZ//zFf/byH754z5vn1J+Iu4Xv9945CzuzD9ZZ8O9C
uaOPxEVNgMAfLN4+2cdibJqST9d+SP9yfH7y7j9S0vwVuvygcAc0GIST49qnGE79jUZLwveC6H8c
zh8ZaQ1z/sCDqTm5WcYFpFt1Z/R+yDDPv01HoZHLHSXw/HhhCdDzr17M4qcR+Pue4mjazR6+REsX
lrZ71/YyrFdW8Pu1AIi3HF6FuX/hCmNb3+PLGUM0uD7Hdk8eshCmWpn06R2mgWsddRupG7KBDOh3
+03rd7AnDksPFxqegc+IIaUHNGL2YfG3Hx0RvYJ9SZt7HiF0nk6Kv2ZJb07Qhhuo71P0ZDOcbxMQ
/QcMttDPw2Z/l+Kgaot1s/w2oj2Fec5P8YhVI0DVusubiLlaeZu6bRyB6x5ZotU2EO+EjZD+ANk0
gxz8f5xdx5KkPLN9IiJAQiC2UK6h3bSf3hBjEd4L8/T3MKv69DdF3NrMoicClVxKyjxmNH8ghSd/
sDwr/IKMi4V5VwII0VkfIjas11brhodR7+Z7K4/mpQDAUuTLs/ngECN7NZqqux8mmDtndt6DGmSM
731m0w8Je4h7bepRngBeNrmdnJj5fdyaSMfExo+wyNrv3DTnYhc2uuGZMymOUN5iTzZKnj5gxM0T
maV5l88W0PgTJ/BHHsr4ZLVyfKstjd/qDoOe8pwCVkoMYFuwwWKk8EygxCuW7KEjCM1TQPJ3caWP
bgx81gtYbVbQ9bUB+DqKge6ojcyFXQmoF9aIFEsfFr9BFdCeaQJLxZbE5qfGuvqnIcLxAKUmeRtD
7tqFG7V+ayYtQEIgO92AsoI0nwEIUyOM1zjUGFAL3BS3md0j+Iqydmlfpy9aBQv6DtbZW8YHK69+
ZPT+e/0BxypvjNbA5ZeNLIimvnsFQk28zBCuAjatKcyTjjL2Qzzj6WwWdbcD2QipOFBM7tLQhEl4
BDPVq6KSqnMcys6EItvg+K12K6f+Xne029KQG1Hj6/ePyZdocvaSkxLuTNzRHd/qf4CS4MFn3c2s
+3zYjBxL6P8qcCxHxVkLmQW8OhI93B+H0bfwrnDzHIWshv4FTUm6MxlbF5C0xKVt96wT5310ks6L
7Wv0WgD3UB0aSDc4OlBxjo8r4i5EzRBcGhidJxtaG18N4PJ5pXt2U0/OUGWODxLbRwcODUodt30b
PVPebxzZX91AliaUN6qVMEDjmB36shv7o6SAbpL4xoJNfVuYxQ4kkuYAUcPHEBXg//+aW1pUjnGB
nFNCB4rrv03ujGQ8wmlknzT6RlZtGRt1SSyfV87xSEvjGG9isIyRvW9n7bvVON+v++XKGW6mzSzb
HjuX8/epmT2Ly32VHa/5OFffrQBFgJxm492ax2DrTNZ3WkcHLnHIXP7+l3HHAm9FebdyAjRyFqOB
kcYECAY7eWiBp0cB3ZD7Pin1h5Chtox6eu9rsmp2RZtrRwt39BNeCvMOMV3fCAxfXSeWn6Iw80sC
SIxeYY7A8tkVRcXcSEz3AOZMVzawbKizuJAjlT4bFbVh1onNX/VT6MFf5KXVq41V9vW24eobdujj
JLHaGFkGU6Rub1g9yGfkHsZWB1Bjv00lik1TMT0D6vd7Y/6WVfa/CxsGAP/tE6pAtdHOaHKkRniI
u3ZflfQgautXYs6tO9PkDXgneMzHL2OpORsjuXz9q1aV+BAawKflSD37Rg9LEHC8xhsZN1vPka9I
78tCUGOBbcKLJ2/LoAuzU6KJN8skH0aiH3MHgOoByICN1f91JOWqpwNQeyUgj1CflCz8G+rhJ2D5
D0kPGqJGt4xI1jqjhIe0Q5GqhJ5wQK0UZc7Enn4RSO97Gnhln3FYyLu0zJv3jeXwT5Dzi5lRb/xJ
DQ9lEBeiQLRa9hMS2U18qizU27whSkV/k2SgYw2gX2j+AO2AV4oUy7tWaeyGgyt5y2IjfyLlCJxZ
BMuLZ/CbWtTZRhmDZhMPP52EI1UBYUdgYCIWvXPZFreGyM09GK41AdBTT7/Bf6r1NBAB70woncKv
vOr7YW9LGxeuMX2Ls1+MlLetPsMcKTXmjwqIk9hldvPJa8hHAYmj/Q4l6LZuSMAvQr0xad6iMnVO
iQ59gXYSEkJ3bVviNNLbX/HEO9gwiMhrLN0AuBkln3BMOaqMLT+AKWm8E2CSd7UDdzGLxCLAhdE4
4sY4jF4z1dq7YBbKdgSgL9seuxu8F57CnA1eDj1q1OGjYrhhQoP7up7L7gD1hd8QwYEndaRpd7Fg
BliWAJ0UMJ3eFeCjAZM5fm+HkHqFGKydhkQB/gRyOQBE1QtgeDkcRGRFnzCk85+oSMzvVNjNNxT9
JW8Bf0IFG1UGWtnm76ZM/ggLxtKQnbQByK3yCGA3ixmIjmB9J6BOsDcUm5GkKebGhzvxcJgl7uGu
bovmVZ9AAXFBMMSsc6CDqVu2QO6HKYjC8QIIyAbW57hwM3PPUBEHjjct8d96a982FW5OcgLhwRYJ
SOdNjKK6p49tfKj4ALT1AJzFDz5A7RQ8GB6e0lzPfUuX5GQOoQ7rbRq2p95J8leg1ex3MDHr00I+
AFSeRPwmSw3zREFGHcBhBF7UNSsMApiOTrTL5nb6FY14yVTcAcuXleI7YOjwKBYTuPoeGaJReDWw
zi4Dv7rfV+nEkfPS8xcTKGQwj7QJgHI7hRFLzqN9msaZp7cZ4BlOzX5OjpnsRx7J2W1sk98k0KE9
AYstMq8c4vmRO/l0bErS3kP9v3woSUKeEppopwYMhHovpG6ZQCJGQu5y5O2Me5ZGIAMkVCfPl3fy
SoRV39ZOTitU2R3QeCcaTPUTI2xD2Gkl6KnP6jqsEwDJmy5wIHyAZ+kfws0bLuZTnm8mc78qqSCC
/88LAmoMUwl4JoRvMGh1m9c/gZAy3Z4Q4ZO+Lx4zaGHvhsboQs9mlXQO0dAMPwkr4WWlNY4eu1Sr
yV9hRtFLJoukcvukJSUg85Zhuzwvoy0DjLWRVt4js9NMZACVKbCInAB5ATDDSbcSPGsDsTR6duUQ
fHCwa8Y2INCDhPpXGAxx/iDm/gUl1uO8eNNI2u4ur5m1mVVO5WIAdDnu5zaYgYDR2tHl9SkW96Da
XHVJ52rKU89piRXe9D7X5akOoxo39HafRKBXXtcD5ZqeAINvTV3dBlNjg58AM8oaSMLEerWh8fUX
wTk9Xm5o5a6puq6Mmh1pdiyqYCQWaigm/xHayX3phNdNhfqcLw07IU5ed4F0WogYACBl/YZOK2LG
RgdWVq2qMd8RSzdzWZboQMpclBM/2j7deGCuDI6qLW83s12I3qwDMXXPJlS4nMgEik9+uzz2K8tU
tSVpJsfRQPswAIqdei/FoeSxqcBVo7qT5CppWYQg1Zkk5m2e6eVQQlbNurF18g3F+8dctn9SMm1E
0rU5WP5+trlHWGyChFTpQWQPze3Eoxhc4ajeWEIrjwlb2c3AZgJIafM6sLKjtC1X2h+9k+3BUXOB
LjvAGghoxy0tvbU5Ua7c6ayB+lHyOQAywxuMB5v5vJJekW2klMjamlJ2dj53eTdWeheYx/AYn8bn
0u8ehjtoA+40z/aQzPXAhb21Dtmp8esH/VQcgYbcW/vLa25tqpRbOJ0L2wlnLGnJINKk/TWdz8sf
Xhm4/5GYxxWlA+GjDvS4f4lA+NyBW/tUS31vgY2wERZXfr2qMT/OAsQ/qCYEPR/2TRd+q80tn4SV
A8pani3naxgp6VRwyOHlVIdYRgGcKHh70eh25vcRogFps6XhurICVOcN6JHmWrWg3GbH8eE1nEFi
on0J5+jHdTOxtHvWk3oAXn7g9hyUwqsmIH3Nh6mt3EZeI06KiGIp2z0FC1jPbQbCbBl5Thi2Xi3r
19ION5QV12ZZ2fBabaSDyKGiYFf9HYnApcEl/PLYLLP5xavQUra3meRdROOhCEbjjdS3VWwFoQ5C
zfwysy313H+iel81omxxAFel5EaKaqtVvciYhlg8gt2BDhj+MZZcdtOE2TcjBHh16p0a2SUoGLRJ
Ye+nxEofajNpAnC369uyaHWvLEe4pVNRRMe5t2QNHnnKdp1WvGtUZxsb659F8xe/WVW/5gQMojAq
9SADpNpjMka1BYpd0PtvwJ8IXYdKuAsxTEaj8+kZiEzwsKs+BvC7rSDMctX0qHjFJclnFcU8+mn+
nte3OUVl3nisZn/UxEYTK3FKhSuaQFz3E4xHArv+6PA20yG0Jamf21tOYGvbW4mwmk7KUssHwzdM
pAnmca+R6QDU+MYKXvn9qgvAlNA4rHVcqKD9cANptb8EkkIOBBmIVm8EkJUeqE4AaWJCnq5FcbEO
h9izKkhwzHSfR02+uzzNK7GWKbEWOYl40seuC+aWPGt13+20mX9g9tlOatHTlM07oetbzvRrrS0j
eRYPOctMI6wtEGQT9qONBpDvnQCqvsOuozlyNuHfytAPl3u2ErqYEntDB2VghiJ/kGXFG1gad/Uo
f1/+9NqsLE2edSM14FgWxkkfFA34E/VY/Cah4YF2Gm7EgJXYqHoEADiORJfdED8N3+v8UVjGjVOj
FixBX9ks9K8NkBKACQubLjbh51nH8b0xE39K6o0BWvv9SthNkyqvaSVneA9bEUxhHeekl1H4jkR0
eRhHu/f6The/Ls/GWpD/HzV/GzpWrG+JP8r8W5frw60gKb0tzUWmw66n0qWcJKcG6hPQwmbyAJ3I
P+Zg1tDm0bVdHzU9NEZ6IGirApxJSA8sMhSdpKeEafKOIUn36bSkuSMGHrGXf/RK7PgfN4CKG1FU
YN+BlrmD0CXA9qZXRm9kfLrcwMoaVT0BtGSq4rGycPUAGmyOyEdldz8dq502gvfKVjaVrQzkX6bZ
dav7McoyO/h+g6AUgTKE0nZ+ykTYeUAhwDwSrO/ddT1SNrQB+f4ozwfdjyx219nZsdPCF76Jgf13
7Hxx7qp+AQXXAfeTvQEzEfnUlWDsQ1YDMjqpz43B8kFGFR5PWHJTC6s7RaTK3ktrSDx8u3c1OjT7
toDc6nWdpf8NMVralczsI8NH2vI3yeKHXoaRN4IFffn7KztU9RVo0xKe11Fk++AjeQVkX2vNpdC6
6bNbUNG/XW5kbQ0qYaBMwMQbe6EHNkSOmuFRVhM4M8frPq4c7mnEoR8ECDS4nBAGNieoiRQgaSKZ
alyZ+lGNBbqsgSRQirlPc8czs9+S3IA/tmuqjT26EoHpsrfOzhEaCiKlaGc/7wzpdymUBrKuczYG
aGWKVW8B3nUMMh2O5VOO+rKDykUINZI6djnQVkNy3RyrLgNZm7QGTTXqh4mmvcG0t4DQF6ScesHo
6aqZVm0FIlAVHYDhR59rtzyHxxU9NmSryP+P4PPFtlc9BUIyZAUwOxOw6XEce/FIiyf41dl+aom5
OLQFr3+WgzNOkNnITGhdcmkRt2zCNMa/Q/lWpjb5E7a6tZt10fyFQATuslVmbjmKfQlDxiPvX538
bJlUVt9nwEKaPgrtHkSrhGvztIcknH1odCinMXDP8jobd3XR30qb3Vw17Ab57+ocEuh7NomASVTl
QPqaVAsQaMghMTKmG4tntWtKhJBhKmrYm5h+4hD5PLJmvDNLmx+tCYqLpgX9idTqoQzVNEDlCuhi
uzq1flzu39ruU0Isald1XgAS7UcFwMekxsfnvtu4fa6EPqoMHnRbinSoi8l3ZAFZTqj76jHE8Gzj
7fKPX7k/UGXgRkg4AJAnk6CoHoqEHCcj8uoeaoPhNUYBWHVUia9FY7bcjq04cLL0Y7Z56EGo5DAa
LRjD4dxsjNOXlh5oRvVumLselHZCDNDKGl9m2q6o2RFXU1QjT5A+fAA8mvSf1AIfupn2E6SguvRz
ssT7ov1U00888jaecytTpho8JCbjsDWkIxQNjPQ78AN0D7/axksBttvAMK01sYTqs508Ex3QgcmY
fQdcXRsuoxB2PTh8owMrAV+1doBG5kQ6alK/rEATsv6EKYVuASCjYIEaW0i2tS4sfz/rQoabfZVB
2gX6et1YeF2KYoJpOUW9G8paXHf7UaFRZIL+qDmaM0APDfWg61XuZVWFu1Bv8isXnq6sb2YBIJUX
Vg191gzqYFLk088STIDXMirNbxC9QsTXnMmcQc0xnN8masapm4EGDIn6DqIXLoeiMSQ2YfwXeRrt
LVDwltcE1MuCtLbrjd/59Xjb6vFEO8jCCB7p4Dqk8+dQN4D0Cwj4uM4ot5yZv1449j+089mcTjpc
JTmnENJLiP2KOtf8kMZ27hskEnCOa6xjGIls49Kz1iElMgo7pKghQEd0pH/SqvcEA42XX1dvtNW4
2DTchixcQX0LAlZAAbVg1ccculj69DHgKrpxff46/NpqcAQgwoAwM94KEGK8cbI+MJkOpZk+3VdN
tAWE+/qAstXQGDvELMoC/ELRjT58jh6dXG4EopXfr8Y6u0xALZ+0OWjj4jnSppNjDOC4VS9CQNfn
8hG1MtH/vNnPVhWbgVeHZm8VdLqxm6Bx44WD+ElC+nbd95e+nX1fmKAsRZnl+EUPmlIej9OtXfFi
p0EU5PFyE2szoAQ7lNI0AYlo3U/AxQRMbvhVm3wDmLc2PEubZz9fhnZoMADNfMtpsz0wHNlrWQO8
Pehls/Hz15pQbjh1lGURQEm630HlypcQnIJ8UnoIO8jgXB6glchBlM08hFB/d3Jd9x0K/UQJYBVe
/r+Lxd6jnN/jccsIZq0nynUHrAcKpbymDWrHfGzGBvBsWvkZFCY2OrKSdbeJchzAZqEkNrgWvpXC
zHI8WilqTpbmcbDzC5ygDQrmTSj9ecjuiB5v1FdWLsC2aqYzW2nMJqix+JiUB5DYjFcoPWt+hXzo
a0TBSOo03fljp+Pw3lqGX+vQDr08dStrWzXWaWzHgM0mrQNQZiCj+30ctzb+2peVWw7RkP7RJAqb
kPuCclKcvHAQIS7/6q/TTrYq06Cz0SQ87pqgmZvbcYKScRpYVe+3OuQvpmdavl5uZ2Vhq+WPiaVa
VLOYgPqZQ+Wnly8ih6pNZDd/IXjykONacLmhlUisFkHmMpzH1oqB9ywiD7UWGFW4lZPgMr+F9lzZ
O+rz0eTc6cGUQYo/lSOCWJzd9HBP2unz3G6gDtaaUMIAPox72hxaMHpPunsjhyFSCouBXVHFvy4P
01oLSgAQ0QQJb9KbPiTWXagw7/UI/KuCbMzC2ueV3U8FwhYMPaugSirPSmEUATAiIF9XZTBsVanB
Rt09HyHl7eu8h5UGIBJjNL2Bgxhv/P6VbaGKNYDcNZtDnDLc4OxvVVjcGLYGS5OCQPBrgHmuGUOm
Sd+Y7ZUlq2o2wDkJriTFqAcTBHaQGIAOcUbq2QPkcx9xerg84ytRRNVtmDVG8pxbZRA56auswtsU
Is+XP70y2yoZptLwouANLQNLNLFXmiOgcNCCFSk0fS63sPbjl7+fHe55VGpmBcsKuCn2N4wOR6j2
bYzL2o+n//00RIrr1pwQtxvIZEBtlA2Fa86/L//ulbCnUl6kjgepXul1EEqj3xVZ+IHq8hNNaQlb
C5AMU55vZJfWRkjZ0Ho2ljEOcgCVsvzGDOUhtbvny51YGyFlM8PJIK2btNUDwH49UCu6GMgL/Xj5
41+PEHg7/x3+soUTS2qjOg+6IBwNPzn0mQV/5oDsdc2W5NFaI8s2P1s+sFIjZOgY9bkwH/u4uh9a
4NR7SG/uKhx0kL3aIvl9vZctleDSDBmHT2oNq3l7MTYrSy9nXPdmkAldMxmvQiRZqmBDP9c6TBWx
4czplBiOOzAovqGWlifJ/vK0rPVjWQtnI2biFVkwKLn5GpP2fQSRlB1reXgUSdIenUkkV0Vy63+4
LU4B7WLWOH7n8E+WA2sDvL0dGxuh9etdYam8dDjvNBX8KwBzRGG5qiCqzTaeG2tfVo5oMA1tq+q0
JqBIcAcQ7DZ2tRY1G19fKZ5ZKm1Fk20jR3sEtLGqHivIdx/ANeaekPl4k9U5Eiw4wuvHlMbJHimS
ENpusC+LuzwK3a6AcG9C2+mYVOOV60GJAXlmOpSb4OvkKUzD3AaK5HcDzzvfiHsa5ARiGVctPJXc
khqCxEguIBMQ6fnOmJj8VdpGt8fjXdxZiVlsxJ2vT3hLBd8bEA/O2VygQ3QR4u3cBNk3sggcaoFT
ZPcl3iiXe7SyUlQwvjkbML1IciD7hk8tJScoXF83KSoE3+ky+IbV+PIEm6ehaV0HOnIyfI7j6+h0
lkrkxRUoo6YuaqzyNGncBpqnewiY0BPy4uNGCFiZCRUyw4sikiYo8kHFfrcFrBAW1xhA/zsaHlL9
tuFbDrf/buj/W5qy2BLszoNagoIPBUQqKMI5PmpRnMF4bZz+gI6/j+KKBhIV/sXYq4J+oCkeQ/A8
jzlMqE8hUE6ndCb97ro1sayVs18CUch4EFkIVX87CVAgDtD8xqJYGU5VEMUgM/wixuXKobOPaCTf
e90e3bGsP/qY72gPccd80q+6+VkqWyCD7mHCsUb81Jz8QYO0odaFd5FWfbs8TmudUW41o2gpvEBy
iGcOke62SV15dtX9apnojpnkj8UEecSXy22tHHkqX8AEJa6VQwYjC9CgoX4Zh7/tZHRruCNcbmA5
O79YfiphIIbDgA44je5Xqf3Nkc2bkEMAUckt7be17y+DeLaoONLYNu/LybdLqJVDDFnIN20Ir5tq
lTFgjKyFcVWI+lVFbqDqjczaYvUDhyV5uDw+K4FSJQ3ADDyB6EYz+xaf780kPRVgU17+9MrcqkyB
ujNgQ5Nyw4cqawCNQpQnqptKfIR0Y3TWGlA2tOAd0oysa4PRbE5lmFouiZqbaBDfe7j+bZwkK9dY
W3mqQA04AuwL5J/QZl5mvC8eYUSD2DscVHmxMVRrs6BcbFg653lWY5Umif42kf4ZT/eNW83XdAfr
H6H1bIHCMzgXeEPr4B1U73GpPZl6yDycKffYBZ6ojKDpwFzUZ1hfX573f8X1r/accm8JgSWC9AF0
jiCQfzOlgx/CCFaDQLNlPscaqICp/jDBokuvJXII8W6Ofl9ueWUYVdIAhJyh8J9RDGNHHudueqJw
2Lv8abLM9xedUrkCIepkFQeMOjDDKj5yIjs4pGRjsu/qMb/N6iHJYYnsgFCHmnMGK1UIrz8b4zzd
QOALbg027AXwMDEN40CZOUcQbIHLBICX9a+hll2OZ6lgcGpgRvOI8mQHYHYqo+RY9XPqwVBwC4mx
ErBUYkLcDQwoNFv3jbJ4GmF67U5Z7/YZfFUuj9RaA8tuPVtwkLZ1inHA8aGXxRh0M0jYjE/lLYSv
xePlJlY2vrU0fdYEsYSWtyhowTQg9XhzT4baG81vc7KxZ/5lrr+a7GWBnTUgYeuHbLU9+lBlDHda
FdNDnPDuEdn7+NQUECPWi7B/yzQNqAtY8iRepTvNgUEW7TQmzNn19pQ/GY1pwFq9S4AIz2Y8GCHg
KcqkOFkVMz6uGwolPBGHVbVMQYSUsXOPJfUE3x/I3Dj+TMrD5SbWdpUSnHR4ZeWWlRg+asWngkEG
Gu7gW+fn2seVywaHNZXOx8r0a+iTIKd1r9EtuZi1TythyHFg+kBa1AdzMdafRFrVvW3XsCW6PCwr
i1BFzifwZNbTCcqRWRT6aQZLDQPCy8N4mp0tRt/K2aMi58mY5Nwg7RBE811uHyjJYUoAGQHHNcWw
0Y2V7apCzNvZmFOUOLtgjMwGajpm+wiEB4zfJduSg1iZCLb8/Ww3tSZ8OitYHQWEhHA8yyFuL9va
2UjCrXVA2QFU6BaH4zUcIbpjCRgD7aM9bC83Tua1ryuLfxSZmClZRGz5BHmzdApb2F6m5D6WebWR
WVqbZmUPNCk1M9YOHe6lNnwBp3J6Y9SoevgrO8keclrQ4artXlYbfVppT8UXlFUELcg0B+ejA1/a
Jp9l4tReOjufodE+WpH8dXmH/EMSfBFGVYTB3BEqJksjfjHwpyqDTWqSVJnHaDjAoSEcd30bRrD+
q+8jZL5cy2bH1JiOOKBqN4OFIYGo/XGKxXzACdp6cWMfKp0sdpvwbTcXyz9IlsEHNtVODsrDnpyj
fgcUA5QEeoKsMqtHr00T+q7VJYwI+qv41BBVVVnCOa94wysbSlTjqwE35tKMXad66ru/l0fuqyfY
8v1l5s52DKKtSMO+gJaXDTSw7fR0n8HDGA4XCdjuE8t+olbV3MyEQ2nhcpNfLfSlySXMnTWZJYCB
Jg3nfsTvTSiMdK0HreyNFfdVrFw+vjR69vFyakdTG8FRNPTmnTfVTSREQOrkNTeHDSbs2u9XggyL
DJA4M+hVpqGEEIsZJKx6a3NxpV6v+g6YSM6INoP247Qp3P0q3ZremYibF/hXTbrXmeVWUXttsJSQ
A/eiyoFnAnj6NHHLEK47duMyyIPZw8vluf4qACzToQQc4PeqkeXQHh7N1mX54Oa6hO/zR9VqLv5z
Y0WttaKcv4zBKTsvDO4To/yJTOpdC+b+ARJuH33aw3mH9ofL3VmZevXaD2E/aE6JiAYcjg0gGOZw
ba5zj2v6j+saUB755oS7OdVSVMJ49ZLCEbyGHchWUntlutULuTkNkGPQMd1UABEiIf/Cf0TsFsy1
jXlYG56l4bPNBwm1bkyyFjYYEbvRIziRTVWyC+Pw/fLorHVA2dyzJtLK1DD8cx6bngPy7h0Tg3RF
WbbHXG/D/XXtKDvcTkNYHCHk+Zx+wPzYa8sZb634SLU/lxtYGyj634Ea6nYQbZzMwSCgSgsn819O
xD6SxL6yA8rGDuu+llFEHB//uKUQnib/5pDjK+eNDvxD1akHLja2pWxs2OWwGZfSBNoGpf40W6R+
hPA+zOAEoacGXlHA+sEldQYqHcJMdQwxNY3Fe5QTwh0857Vjo3F2bOqMHYWdWrdZyKs7zWhjj1MD
UkUS2qHunEQwBSoi4wQZqc4r6znez42Ge5FZj/fTOPWnvI+cd5xQBIbEraAbhaWV+VEZhVMytYCv
zXGA03HG+7n5nsa02dNJu26CmDJBFYURcwOTy6AX2Xsox4csTPdzF8F/vjC3JCFWwiJT5kjTojSd
RTEHlnOfkOGU2pOb6vdG/zDF9vHySl62xBfrQKVf5wkHS663SFCloYaabgaBsIi8Xf74l1xFrDKV
q1jWDArmrITwtGXXoCS26S41e166bcfA4phS+RROcfOawVv2dsqh9Tq3dfUIefvqz1RX0QFuHBAm
68148hKDQZh2MCobtrICdl5GH52GyAB/ujar8pcASW7cuIWsrB9LOZDMKO3gQzRArJI6f0tbih21
y/1oXUM2wbioL0KKsrozy3BEZZLWxxwKU3sdRqQnSrWtSt1KF9QXIdz05hEaZRzuytpBdMhyQn7l
Q4udrSLJ2upc/n52WKRTPKSFhQags9qfJlaE91FjvsoswXME2qVHsE3s645VtTRUyCSTyKxyf5jv
hPmzBMFuQiry8ipd68gygmcdoUUEK9qwS4KqgWUxgfyVQ+E67ARZ+Cmirc28ttGUM0lipCDVh8Mb
U849kEWDLmFbNgork63ya0N9SLjMW7gDwBHBkH8WF18re7k8PitPDJVbOzPHNmBxmgQd78xPvczk
Z8EH7ZXKhtUHmodZ4UK7of6l0wm4jcuNrlwVVDR4PjQIAiYu0RUydtlMox3CyBHWBPdxGj9dbmNl
SlRY+MwIArYeT0FDbAN2J7KEG92WosTKlKh4cISlpg2JxXy9By5H8GoP964YhOFwC8S71oJyW4O2
qUGrpgJX15G7fqpurHTawbDyujP0n47Q2bZguo6UW2sCPdFRdypSOCcWeBlf93WVUJ1V3UQInsY+
n5DvFL8zAx5rzfPliV0ZGXP5+9lPTynusbKDpC5FYjYK7Y8s7W90IXaXP7+yNlXqtE7LMbczZvvE
fu6L9wh2vBJ+qlBY2mhgZWGayvUSliZ5WkiQNOnQAxhj6S6V0Oi+/OvXBof8d3AGqDlCQgfPd2HB
mZTxt8EGF7AwsivIFsuZr9xagF2c5wzJX19LJNxjv9k9ZGjY36zc2LVro6+czVYCB9UGdbbAiG9D
C5bd2fNsPRRasTH4K8eBSoOOWysvNDhZ+HYhI8iY2rdaywX8krN7ePI+h3m+gYZfmQiVD91MAt4K
SGT7OeAnHktt5IUHSODM7cYtZmUZqZRoeBXWCW20Kegh7Zmnj9BXv24NqTRoQkBGaSmeuWArEw+K
LTeVgQgRk+vM3kyVBE1EFCd1NIMMhEDxko8GFKUqazqNWXeNXA7WqUo1YwnMzJJpGX7W3nPS/aiS
7Ec9bKUa1paRsoeLQcyNEBj8ruPOaR5oueuhyOsK0Y5+BSjTUWfNz8tbemVLqPTbLHZyGnViBjTq
wQASgxS3AJy5DcD1lxtYW6rKnu7Sts0diOj6xCzdXJRex7kLrYgrP69s6VAUNapGI/I/ne218Hjp
mO7xeSu9tPLrybI/zo6DsJPSDqF1EbTIzbmMMYifhhDSFTZcRy8P0MpW+1cLPmsirnsnmk2jCBq8
eGGiniARf92XyX9//OSQZobFdhVEsg5d3tHEm7WtWL32s5V5zWBeYheOXgTwLId1+KvW/7r8q1fu
jCq/CDSfjBpajLuJ3j3b6XQ/OvLRFpB/jrJpR8OceIYoTpcbW5lflVUU2jnwWWlWA6Y1GkgmObGX
QiN/p7fmRpn3y5o+goVKHzKQ5zFYaU3BMHbJwcptAaZPCw0O+J08N07HTjAkBz0dhIBv0EUGKXmA
JnNfocoQWZGzh+aNPAxctzqXRRW/sZAQhowMxHgBDxGVlxei+EBkIPu+iHIPN6No18rMebk8Qivz
rNJu+jBxNGrKOkhKjRzqiop9ZubddeeMSrmBc3mMdQkYLyyaPF7Vn4lmflz+4WtTq6z+weFS6All
PsvFwSTdoZ6H3ya/RmRnmVZl/RvTVJlmC6lNWsoOAS0b3TKhu7ndOoJXIrPq5suyZho1FAQDId8b
a3RxTXdlB6/vfktWbm2ElpbPIk9nW2XXkiwBypT+0ioj9FvCtF2Tmd3+8hx8ydpbRmlp+qyJKMpq
+DdB4QO6wIOXFIk8MNRpDnXbZx7Ks9BC0oZs7wx57EfGZOy1PLavu03++01nbYeQG5T12E8BDHay
UHit+d6WlTeF3y93bmWCVK5SUxnwHgWGBuBSJDqNpil3rKkKWPjV/GBX6eG6ZpY4edYNCwCmRnQa
89Npz+xF/j3a6eltXFYbB9DKMlBZSt0MRxLT6fCWDVu3Ke5x4wbu4LozSCUnMUfr2ixNQz9GMn0a
Wy9BbfvywKwcFCo5iQ9sLMsuBVcCOtCwr4c/FVw7QAXQNGs+Te3Qeo4Tjk+yS+cNMOBKMFTde2oN
DuK8gQRqYtjho26FYg/dzy1jjpV7n2rcQ/uw10ibQLJ5bNyK/B9nV7YkJ65tv4gIQBKgVyDHqqzZ
VbZfCLvsZhCDQBPw9Xflfeqb1+mM6KeOON0nKZC0tYc1kLxgr3BTzSQMG+b1FpHl2jtcxMWiGkd/
BTrsuI5eBKtlGHhHKrxRm1/78YuoCOhS1+gSP67CZ+rx36uX/Pr7al/7OBeJHg+gUthONWD9jHgP
6FHuUdf6GWxh4xQp2nMXtTdygj+/A7kkLvG6q3FfrxK9c3tqiDk4L7lxlq/99MVZbn1HII8hhztS
J3AOnsIiVbHI//6F/nyOySVDyYyjV419BT2mkEYqjTlbThHkWJe089p//v6MP8c8cslPUhylFcz2
imOAsoqIMVfLnBZuTstb9u/XnnBxY0Si7wctveDuzClfG5JpcIuTCKbpzc+/v8OfwKqxTy6ZSRWa
LSuDJtSxAhMnKxXtEJScn/ULjMRYG+wgAP0J4ZCfhZ7e/v7Ia+t+UdF5i45s0BTdnbcWFc/melIw
OHfdfGPp/3jPggx1iX2Q8Lzx0T6pj7IS/FgrEcKIZC7h3SprdfRgQ7UJmy6q8wbx91cE2lENsGgT
3YBH/WnRzo8/v/e/7ihZdWevmKk8juyOo7tO5WEWQWpYeyNP/NPePj/g4gMmTqG8PktkRvOwAyGm
yWUdf4GWHb3xBf8UXs4PuIiKHO72zIVec4yFY9txZuYdu6Q+MODJVdosoOTNtG1uAWH+tCHOj7uI
k4Xz6iLBoPYIwMojC0H2S8obBce1N7kIlEUUWIZxcn1sae0eoWoOObvY3woUa2BUz1mzDuH279v6
yqpcYiLmtiShHbz6qFGHSPUtbNkBG/xG6nAF4k0u0dBGcxfCBbg+rkmy0ev6RfdecoSJyEn6zT9+
IDb12dpGVO47xPWmFNQ9NKuK6evf3+6K7D3mjP93V6O6Kmg1zbBSpKCTylfiQZyRmr1Hf3mrTAVs
L+kAD51qzZiuj9bvd60L0rUP4Fuj8pCQJ8PsZnTLPYYFW8wBT80kH6q1ew3M3vL1a1yHNzqCVzbU
pUB7K9BwFyyoocox/VPVPKv98Ua8vHK4L4HQQUUbiLC29bEAzSKo+T3gFnmno49R3lL4v7JnL9XZ
AamJx2DESsdeuxXiXSbmMLK9jxwr/o9HLroIIXDUGmypaX0M1uIudO5Qy2nz951yhX9GLiXaIeDr
h8GU4BNNYZZEfe4ShKkuzGXwrSDie6ffznSOfpaZXszGowbgCXEjNl5bn4tYsvhtkuilEUdRrZiU
9ys0fiLXbWU5D2BF9OONt7y2xS4Cy7gUfhKFqjwOxj0N3Bxt1c83zvqVSHI5duFepenEiTjGa6Ug
JxNhaI8HIjvS5Y0If+0R59f61x1Vjmqqeti3H1UXynQg88/STp8kuSWhDwn8KytxOZuPg2kQiq0E
nqFBtfWNWh41bOj3vc/Vmo6qMeDAMNF9ykSN0x5x3x5MsfrvIZ/sdESjZYSOjdLkncVevx+oxKg0
nKrXVntxOodJ+Mi8oM5i0hTvZb/Cbw3+3OxelaE4TH1U3Jner94Bilu9zExDck+SpSrSKXDiY65G
KEt5VRvvppIE7V3s93ID45ZKYYIQxpmkRvJc9TUoJBBc9bNWQI+qF1FbwagsbJ97GavtOIXIyTzW
7ydWtOkY2HJfwKYLMmvNtIXcSw0LsrZaAK5dWLm1PdH7PvJ8MMtMuwewhOYl61XqCgtmyrScZevU
0h57SdlrOMt+p7xFbfulSI4L0uXPOQrjO9kZ7yNcoLqw07Bz/tQL9faLi8dPXhj8opRA7qoRsho+
MKCZhv1pGlJYEqUWAjV5wFXxGBRR7OBINMQgzjR19at3YcGBEZ6nOu1qn74OowdLezWXqSn1lC/l
6pDO1FWKvkiRtfheIvNpYn45Cu9kUxrdZWwK6jevHWUerstvt04caxwq9mKcchs1SUkxhiPVNobB
5EacObCM8+Wnmmqb1pC+ACgK1iqfxVzaD97My/ekqYLXHi3yF8qGflsEZfx1dka3eew3Ih+WNdlJ
186fUb2EQxr0GtnxsLjxEf4LsJ4rUWZsfKFnkKyN6FNlHH9cxciztq+9zDfgQ2Yr3EkfdBEGJLPY
NB7IOVEMh/HS/wcO29EXBqBJPpGlPQTL7H60gUzueRsu70Dyj5tg4fa3V1d8Aza1zakvDMy9bPiF
FFMMKQnmEjQnuXvXMY/usC6wmyaGS8zEIBSYKriyZx4seOKsqxpyDCZRHvDt2Q5CNfxlVHP0z7zo
1cFyqerSZoj6z3Um3pPivvez9Q1/8rju8Kpg5n+nFJQFVVCj0sTroGkMeWBYnRpX/5CqmuC1JxP6
E0oQ2m25VsFpsTDKS7u24XHuF3OfQKoWjcJdDUWEzBMEKtVTWNuDw6zzRReO4f981mHotXzjhTUP
i2bYHl1J5Y7SpYa9OejZwLKd1fOi5jziCKYmHdsCvwn1so1mcGcUgH29djA7uof69/TUQPxB4cxF
Ithwz59b0BU89dEJbf5hk8FcdTZAUILik9xTL2Qw1x6BsOohRgT3XpBy4xiHri6d3Td98K1Rff+o
bWf3Ievd1zIs1V3TUvPUOD5uzzrzT4riUvJ73BFzMJbQgF6L7cihFiwkiU6h5eQYjzSAkQaJtrNR
5kH6w3yQEVqbMmg9coCMWLAJwlb+HJBwQctmsC827sm99jp4bYvGnvCXJt+Qsw3beqHqoSpHg4Qo
GeBOW+Vc2zwhCHSGDqCGabAcIdqod0LWYkc1MTpDI9vynFjHTxI4jhx/MvuwfvAKSBcY5EUjti0n
fOtNY5cbsjYnLqqyz5Qj5mFC4bjxG2c2dvAXnMN5KvYBQOc21bV1/aY/Cw/6MOw4JAKEfSOr4R+/
69AYLOW6TwbWuhTG5uGmCXudRaoBKLpqJPuikqjbR7NHWBrXhdmFYlwPEIvq7kNuw13MRnD0uBtz
1sbVAbWQyyOm6cfcAoOCEUCc1ZD6oijKmzV3ZZtsR7Qnj0nszD2hi/+2MHjtOeFH31rp+hHCxVEP
HE4ldsBI9TugMAV4CdBqSSM/gY+q9LoUCI55S9Azel89GT9ZXtEfPI7ifluWA/CEBbfq29wE0XPP
gubJG1W/mxNbfGhZLR+Ft8TZBHHStIjQtK6J396vAL8CCNSKfWKWcqtLX25A14ifZDygie4v9dcI
x/5kdRHnCpDi+5X30JlvA8AAYPT6WMVdi8uj0nk4DmWuuwg8/9GLH0JplynlXATP2qflXsc6eUhq
ENjrZZ0OgD42+erir3q00Q+Nes+ldkoiCPdUnnhOjAvnrKDzlEfW66Mcr0ZzodxwaCxdntchplhN
gL3hCGk2ui/qHCBT+w4Bgu5lLLv6GZZ68OzjxKeZDAI/nbXAetiuDx9GVRcvUnTTZ9dBrDIdaa32
bbzA93CsvJN1U3kIO1TMEXGuy9awn/btCnZDishd3tU0Hh7iYWDfadiwuwCf72dXihqWyw47icwe
4hQLDtB266DG5XfbqIUuCng45ZDqBoYYQk3oPIzNsEUOXPya4QFK90iuzLMqEn5fINH+UQ4h7AKE
CVHDqzr4HU5T92ZhNvoQUTU+LqVHvi+tNB9eUos3VQxMbtD8jmh2RvtsmIbxUaphAfge15CIhmse
yUZv5R9tYac1r/3Kubwe4+aoSsJ3Ek3bUwGI9XZ2QHQLW4cb34PTrIHR6I6Fo/4+tx7dIkbOGwz1
Kwyn2iprBrDTx3GSee+XzQZX9/jT4IrMlV70nCKbm9NJDdUOzndRSoqxOI10HVKvCcZfCV+9rYaX
9W7VHCZWMc6THWEeGgd+lcMiL/5S9a7JZ1vIfF38+mFZZ1iQDRRCGY37KKPZ/NRk9DMbt/ZXYNdR
byvFBKzOO/+rm0Z1ogZxKAD8FrNWYmGs2sOHtcyKQKrvQ9iT/VyFkK9dh2CFal5Zpgvv+qybvOFe
ryF/dF3i4yBM4wCrW6iqFWe+Tz8tSMU6s/rPNInqDHLMeiMq0fxDIsPuOtvahymux4d28Ui26iAo
Us8fK3cQUjCR8zlJloeuVuuuYzX94c3R9JQwIrZ+Tdlm0lN8KIFafKOstHtBiwXZV2SrJ8jATEDE
emjv1GUT5n4wew3EltBkTBXyLZ4qEuNjMQLyvV9wsxvqonmuo1X4uR2adsjcGPPTKMX86qIQkZcE
Iosn7e1RoKD2OpPGc0WDKcjKoA7XXDMnv1oqIBMgVAxpJwxZ+GOvQ8Q+No0mY7KqeCqG2v9u4Pn8
pQjmILN8Gh79aqZDLhUD64DXAPRDhDvodo1W3ZCarvFRvYer6bYGsPADg+XYXlIA2E2d4S4N8zXA
BNt5PuDggPbtfLxQm1lbw/hM9+0wb5EQMZCWQMQc1po+Swn5d+DPNOyEVRMOT3VS1xvYv7Lncoz4
j3nk7e8ZEIK8wr0HzwoITsMgmCxfjeJLmUpdyw+OsRZCrZiAMjOig1YuhIbZIxwUOJA3fu2+9o1L
Xg28f2B/wchLqRRa9yV66htbAv6LQxY9tkmcnKaldH2+NMo+njucSJ6An3qgINXqDfA2Fp9j4lv4
19inpF3lb2rOYmsikMFvbWz0sBR2gDyAMt49CSFkgXUhAtbAzpXvlhJ/J+GQfiSrFh/cr4C+s3DB
gEHcjDgsqmMCwvdZ1gGSOEiNQ1BKJSx5FXXQs4wLxId8KIPg0SMKhsW85bDk9RIMoKmHQjakoQIn
t2KhjzuEeLthavytc7rTqYjYsgGXiH6BsBcSbHOslsTf44bjXxON7YGLWNCtaTrzvR2Bu/KDGM4E
toUDQjhOn2VV+v1GJ6LKDSBgWWH1+rNelSxTlJoDrn3p8TduzyB2Klz/rcaEp0iXxYanSbD2BER4
86Xto2VTsSB8WUvSHsWkWpOvjY3gBEDguLw21fybwUD3gdgEYjfTvCes2nFI9cMBeG0fcTmpne8N
CwZVPBKbRsclsm0veG5DM+/akHoJprDevBnjwhxDG6s7vsR6Y1hId/GKtKMeQYw2sypyOi/xu7Nm
eWoT4T/VlNpDy12ZT6Zmed9NyeM5dJ7MAumlGeTvfI7L+n5oWd+nbQDRHEwXsVx9TKLdgsRJ4LiZ
+M6ndtiwCqbUK53NP7Xswrul67tdXMrlc0IifYyxH/aklOG2bnn/3FbS7QMetXdaJXwbq8ZmKGfs
ASq00de48tTr2PchXMWEZ+9LXshsIKXZzLPGgfTUMIZpkDBtsmbxV5sSUdEjJp7DU0yH7vc0WBQV
vShh++DsuG0jMmbFVC9l7vWV+kldKdM1lq7OaUv6nJel+tI3bXAPQ0F/hIn4hENKy3V+p0u3bgWs
wz97k5zrRCrFS8P8/oENXTHe16tN9iFf5fMc0WE/aa1340qRE7XJ3I07NPHbOx+t1SD1BgNb6VGt
e+rbcsn9udRZP9aoOAOCS0LAdfzMen4vvcnDi4nqtyfZkkWwQD/1QY303RR95W1m5i+/QWalz7Tr
22bnlihA7jwjp8hGMXX3xVImZbrWXQdRZRckGYsYjmYLfUkcffgWTWex36SvpoPG8c8C6qs9QOkM
mlTaNalrm+UI+qk4ECiz6TTA/OyhLiDL1mHphzSyzZgGshlF3vB2fPMbv87ZuNQvIg7iH/Ei+iwi
vp/W+INfIiix/pow+XnRrV/uB0OqO4yP4y0czIMHPqnzpevpbSv62uQqrNEKkfif31eQdTd+3Jon
by29bzDRKH+VQ9C8xZ4Hw5g4pgX+w8FZmK6vyAUQnAnJVVwPY16TLpKZMLH3U4c+JIfjpS80eje9
v4EnW40Ny8kaQPu9A5vK8Hn9LpyqQdCGh/omiBi54w2xKG60DwP1vtbAutgx0tsglOaAbiaQrHWA
fIQP0WYOiu5gUWiB3OHKJUz9CZnY6mArwpOuPI1xS35Cuy1GAHddf9ctRG/GGgV86UiQoxke3BEc
9W0Vq+WrGijd9S7GCCsyVXynTbLmJdqdBK0N0oGx3Cj1KCHg+YR/LZ7IECu5gfEgUFqCRvJHvRKa
RS1UDb2JdkcWinITaYWqn80QuG+XZdn3UzdsqtCwT7QHyFEOirRb4CsnYC3i4b4LdbEp4FeWFzO6
M0XHI3Qb4Mi4RYaSxLB0DenvALioDMy9fkvmpX+Cn3q4XV0nvnYuKO9dgpzNj8r2PepR8ktjyp/D
IvQGSMUY8HG3HCVqzDmljNa5SgLv6+oqlhXoCuVQ/IKtVk1b+ET41P2moSe3MHmwDLr+w4dbVv9o
vZrOKQub8m40ttvAYwJq9KCffCQKTbqsapfxWzNM+msBVQuMZJ1hJxnpPveJ3+NGR7+G4/oCpn1O
7oH5iNBTogXQS+iMG86Hn33nuQGNmW5e0zjUzXtE9LLBkGyCEEGkM9uOc45yesitHJFLlgoyRWlU
ema3MjM/9LNAVC+Rb81u7fEVh+Fognh4HZdZfDNBEgypXcHbH+PVz6dIr3eSSHbXxyLMGsggfPOh
y7edBzV90BW4m3L2o3uU9vIJruXDd690wcfK4mivuQjvA69CpycKFPwePReTrSqTesOtb8Z09ePm
6dzeuPOA1MVOogKJSmxlnc3txHagmFWvTIblK00g8Fa6aT3049LtSxR/u1F3oOMOq8jJHNaPhZNF
5mw0P2pIKkKkyfnbiY/tAzFjsqZzxIe9Wxv1nSyufTwneXkQFdAhXbkf/FJMJielgB5gC0W1CIea
TUhgNVZpJFoBXI5QzLUhPhyu/kA1085rBj9fBXaIjIt2GxN00NJ+9IdNWA/Va1zhipESA58Ib5ih
iuk3SdxAuN7rOaRt+4LBCBQypTYqok2CG2g7ORMgO1YJSGLSnUgbsmojos7/UugIGdcMZYgU+vd8
B6MAslmKOTp4K1YlNsZ78ZHvDDmUC6oHbI3Bz0bZ9a9eUypkkY55L+Hs1CMXfMng222+QIzL2wmh
+/vJ78xWhrXcdSPKrNTnlB3LxQDmCt/c+XuPNDiLJhjUY4aEVBi0qvIBmkH0a6AC+wsepvy1nzuJ
Tk+ClZtMf6ginPy0KeAIiOOvmi6vQg9gVulR/SzqYXrACYYJLB/VNojq8bRUghyoKN22t6zYq8Z5
h3NJ+OAWQEg2dk4YQsyAjMtARURBlGwZsjCK1h2VVbnxFdjSRdXyJ00mMMIZDOlzHQX0k0aRm7DT
Iv7m6iaCjHyEPE/p/onpJjq1vsebPZ/ichsq7aEZjYwJR286lVUxtLkPCaC8Shp5sC0pnpkV9V3F
8W22JJF4qyTs/T18D2iYuw4Rz1jWQ6XRxhtpXbWTIEFj0sHskgv/nDFA+Ok74S3ZgMmnDIinUt1H
0MY9LGMLp3nkbl+byJOn0QWoBgpSvEytqt8CZ8xJQmR+b1db4fOydUXJpdAgLhZ4Z5OZnxGPpTxw
ufjbBD3CtEMQvFdcu3yexfQTDWsNXjlglXL2hyN81KI1m2FYhFZJP1MJ2cF4kbtFBtMXMslxp3nY
HE0BW9oMbZXhG+L8+Nitlh78M9IXM9LhLqxb+uCPa/eIPlHxAXk3eYoSWublJMI8kEWTc6+zuPo0
e6qgG74TRc8+IlehHu+BVUnR5Vh3CSXeP+ES+xsHECWqu9iK37jUaggv+W2Lqa+aQP4Y52fNWv0e
OgZ8n8N2X1o3nBZRlrsa3bntiP84B6mJbBeKZjVj8fxQ8OkHRzHwWscqzhGn4pQ3Rb1NktI7QQsp
uCejx/ORlvUHzBnkG5o59F5OlGU4Vh3NISzczFsYdlV5LERPgF5bkhNtODqEkb/6O7Qd2mTjz174
SafEIEpySR+ZDXTw1BhmTObXSLfHhBRvxVjax3mcp7fCdm15aMkyRlvSaHCbNa7tjHCzotqEnvqn
EVo91YRNgO+saGmnM5rmb37pwjeD7rSf8qlojiFBh2abyIq8c14DqdGjd1GsFhURtBzhPiZeI78A
W03CwntHVy9Ci7YO1M6bw2IjfaQ5eUcnd/TWcKw2I539rDIdeHqgf6psHjv5LXFWvc5tO8u0G0X/
o5lLqKbjaJHnJBJur8u4eHCTNx8LBMPfczWI76yVM9LkXn2Z+1XFGwRk863GkHTPmxLM+jVab42s
roxFL4mYWsL1bmI9QAmLfO2COMSQRXzDFMaHxZfsMEu6pfD0J0wM8AiXUp0mUD5Mijzv0FVcnZp1
qZCez+0T92rzAjpr+zx4oj900SLuI9bxG1CrqxOz8yTtX0O5xbIJA7OyOzZJUOdQISMwrRNz7i+L
zoWxNNl1xYpWrphq1E4L89JgDsOd6UezDSm8LSGbIw/oLlZNutR02ZWoCt9MH4wPS9Crb0OkpzPe
xtuFSvxjQh4iL6vgeQo9n7ux1wc9rqrIcNugrdBD8PJl5A26caVp2l9trNGHEDVc1cemXrEf1DBv
YPGDzrsgUGPLkPMFJ3Sslh6t+EDX6G7AoN4TXfmPQLrzVDYq2XpjMdFj3JRO7JSF/ns0oWlknV9t
og4jpEGhpkN+ktzDeJueWhP+DgdiX5h1CY5YWzxbCQOlaQqHd0ImuvVm2X4Jm6D7AqNtjJco6hqP
225HIIH9MQJq+axr5u5D5bldNUxzkvoLXBNo4mQ292iBUmG/QY23gPpPyNJkCYsbw+hrW/Y8ff3X
ghrYxiLgVJjn0cE7wFK8yusB1+QMD7ZNyPsgx6Sl396Yu59H3JcU9PO2vZjpLh7U4nH7tUdCVEgz
FA7q1zQrmumiEpvIjb8cgMewqwsZvSv4iDzEov/yaqAf/XrjbziPv//0N1zgCppVFAiTYXs0AktN
ozWFYORhENMesy3Uc7F858Zt2kbsiIre/v7U8wv+6aEXcCWI/0EPms3NsSjI9OGvGM7AqJTe+K7X
5tgXiALHAsxAoA58bPnY3K1Ws23ic/dIMTLGxKwphhtj/+DKky7pimtEy0Ki/3PUPa6gtJzOCAaY
30X5nFD7AoO5KvdwEWQQdIYSMlRYTqJin1jKyU/haZrsB+cXH41ozFNVWYo2VPxfv/EF3qFSjdcD
qDUc4WH9FT3n7mOx6y11nCsLeClvsIwlW1gdoURZqxITojF68cPO3MCAXfv1C5xpnIxDQvRQwmak
TUGWzcbylsrS1SW7QEVNQcwH3+oBJqM6+ppAcOnFxyH4SYyFgcbsRYhR84gctg72zgxQZreYLHHU
h3ndnG3lbaufhtCrd9HcJIcYOkE31JmuxJ5LYrBBGhlWsRmOEq3/DI4VH7VueMpE8Qo3HD8rrW12
/+n8XboCawYVsH7s8IF5kdYjsvfw8++/fA2mcnH2rF3bdnJoYKpEdCnuMPdjTYL+DcTYWzTea7vj
YmOD7t8v0WyjA26gp96Dr6dY/wP+GwH5kgEbNi2POonNMWsG1OSL8z/+/lmurO0l49Wg7KzAlu6P
arXuE+Kc9DCOLX1u1gAd6IoYcxQAoNygdlxZhEv6a8DmuAhrQJ1W1BuefaD4x8pvkAiu4RovKbAa
/jxIlyd5dL0n0tDw8M6JyibbpfejHcYuNTmgy1cuIHMlJaQ96qW4qzGICQ8EsyADC4DmljLjOSL8
4SK5lOnDCKBTPW/Lo4+mfhajN61n/d52Zmfj6DAk1XZG0L8R7q8t4kVyEEe1ldAV74+lP+6NF7xA
+Ydkcbv+YgmgsJiI38hCrlwrlwRdtcgw6CpZHpdigURsuYPTIThaP8Pqxj6/9oCLS9+TvTPtVJTH
DgxsdOlh5PwhwznZ1WvN7wLbV27z941/bSte3PTrUMUjBv3lMeyfyuk+hERh28U3vtOffxwmetgV
/8rWhsTaEoPa6WgGKOsUYCXGCmSTwQY3HvDn78QuzRiWVmO0zeiIrb4Ca/YOhFxGyseVv/+Xr8OS
80771wtU62Dg0gFIia0BSwXBuPmk8S3HsT/HSZacX+pfP97NcTAa108AvXb9g/a8adtA1SX/+5/+
55PHLh0Y2JSsonXOHudCpGX4tQ6AE0gCjL23tNiCEvyfcgGWnN/uX2/BE2OghgpDTEA2MeCgFsCg
ZvC2f3+La9/o4iBU0TQRA2XPo+msejQlXKIbW98iWV7bPhebH5SGtgzntTkmvrcLvGkBkmI8QQxs
zIYyuSWye+0UXFy5CoPEql0XCfNKsh8Y/AtXdD7TYJo///6R/lxdwxbo/y5BFJ87CmD/HoewlBsY
tAEE2JO43fTwR/3ZyCrKMJz9Obm4Qoe2srdE0q9ssUtfAgI7Rj11ZX+ESF6SNq355FrG2YigkrII
oiZ87EGD8ZL/QueNOLuULHVAiHcKPZ8DWs9FWg6J3kh4Jf0njDu7FCylXYncCPXb0ZLOAhg0Dgc0
opP93xfpyk6+1Ca11ueeWkR3HOIaQwIvGB8Zp92N3PQKQ4ddMnQoBuFxaZsYV/j8K8DwFjNB9tQS
KHjXwBy5ZjwU2p3syn+BA33rev/zjcsuiTlgkrcen+v+iK58C5P4SIntRB7DFcNvzOL+/uWunJ9L
cg48xnXXatYcI4wbH+emnqGDVXvDQ5VAyfy/PeMiEpRyDDDhgwR5VX+ZgVvUQ8rHWz6c117gIgAM
ViZLQTx5N4flupNho/Oypv1pikR44xtd210XIUD0Azroisu7YMQ8powOPL7lUBH+LzPx/ydx7JKH
g5ZQtwIsAINfiOZhXjB15BFIXLFiQoeJbjyUUyabNQJ0LRp2JW0dAfASjTF0mHVOATN06dRNENKs
dfgNU3liTssqQTg38Nka96EfdS8ONEg/W0Aj+1WpYJjSaBjGBwIc1/0Q+AzE5G6a7gKIQp5Fe7TL
/CSp72DoEmfryCvwrv0ymwvOXyOkS+ioVSF9VOgobntMr578wjR3toNhbMvG+AgYkoRuH9m148Se
O9iTZJ0J5w8C5f8tcOG4j2sSvOkJrXYfWLBtQTHpyqhz1VtT1fSk4H37ABktLydBF706McCfnPc/
ONxIfjIFgxPlB2OK6aS/WyMv+EWBZ/uYrSQ/oJzfbGtPULf1mFdtZDMHGxXHQQcgpZirrJazeRJS
gufjDcO2x0g7yLT2wOkEmgwjaV0k7T0r/RjQ4gGN8g1aqNGXuvSCrIiB4EcxUYanEVdCjsisdmKG
Yi1wNK0gd9D+kmcuPNkM0zA8sKqZXtaY0yOT0/RYLKE9FQQT2GKpoEEsF3bCEIk/Vz56lSpGwNKC
NKfClOxt9P0Y0t5CYJZJCWAkLPhueYDxImlJAlATQAwNG9tD3Q5qi75O/9mhLbkxfGn3cQL6WwAV
152F6RDwLbAdINB5/ZlQoOTLipWbNhjJ/3B2HruRalsYfiIkcphSVHZs250myJ2ATc4bnv5+1aM+
XOOSPDqSTwuKHVf4w7jFv7TaKgMK1YaVxF+ssCu/wsZFPVNtBnB8EuT3ue1GywcP4RS+jnIU/xTc
ozsnD66NbKivzIaxEXad0dyoCjvZd9gJHzD1ZvHJud+ZWavsVcMYwey0WCzaYUhBdyamtAYg6l2o
bdMLz4rGaH+u7Ci+Gwr6X6Vpe+hmV5hvlkZDiz6ux89uAZ7Tm3T5SLnJ3Y2hDcxC6oazaxKrtgM3
K/TAyMr4nOZmuikHOitJVIxb01ZtXBZUl969FW0A/Y4ECcO8HV24g9up6kNQv1ywSp+Co6Lmsi2V
JroFjCW/0aZKNiKKmxvpaWjTGaF2FEk5NptGU5EemQ0boxLpdDsQ9XJnoXzyrc3zMKhqoz1XrdMc
67D0fntpWt2hNTDGZIeUObllx1ajmdOC0JFVWbl+UaZFG9Qz3WSK3Wa20yfX8qfInr8gM69vwxKu
w9BG5p2oINH19pSfU2ix48lDi1HhkgC+WCSxemwBnW6qHj3wCjTWXgcv/WRPWbLP80KlyTaku1EZ
xJOmudneow7qZ3H0KWIT+tbsOoGdptqZ4qviyzD6Y9u2A2F7UJzAivMpyAAZ31l96JyHFHiII8GK
550oAtloaLrmo3xo7cmNjkB23N+UxiP1XFWSPs9QuMY+xvUCRDFAIzl3rrnpYTOEGwdmgy+Ym58a
8qCBmwq4DU5SbJO0s87ocfa7y9byALJ4qJvbRkWLMKrKH5NAzlkOMjnWBiYFAExANDZl/Dt0uvGb
UL35OZ5FecjxK/0t7ValIZjpP3JcoY8lNiSAQEz7QIdpvs/Qm9zgPFoFTaJ5t4mIxT7y3HY3h3MN
kzm2wEjFuuxu0QDW8Oxo9UNIdpbdp1no7LQa70rfkBZgGLOs6h+6WwBZV/hP7rueRNQtEoMw/GTU
09vOA0IWKMDPoPRqTmeeDaCm/cfu3WWFHQCbVipOX2M60dE5KwATZqqX+2aexfsPXe1Lxd0GyLaI
u7I+p2W0Q90P67TpTKHgYxmKtYgcHCNyPGA0FdCe0EBS2Nqbw5AF7//2lQRlqbMLRNfiEA+rs6s+
J6yrKbwUUJIAOubHAoelyi4MnLZxsqg+O0r5vfO8W89yrxQxVsKeJb82uvjRCzGFJ6u1rS2FXDAN
qs00FO32Q8OzZNCi9BLSVixCqPZyb9bhj6E2Btps/c8wa665Z6yEVkvqq117hoCT0ULqrB5c04XI
L6+M0Er4vKS+mlpOGGvmNSC+zXQLtzOBpSAPOMC+Pz5rP/3y939y8y4XCkxiyzvJKv+p63/M1H56
/8lrc7vIy03IyKAZzPpcWAkoWrGJqeJpyrVEb2XdLwmvkBgwTwQwdgZs95gCs7SSfBe206tRRVfK
pGtjswjKmxi3w9EM67PSfbWSZ6f48f7IrD13EYmXAPpb18T5sqrnR+nJz1oXfXr/0SujsuR/Aoyp
UbPF/LEx7K3u3kBeO3rZXTVOV9bLyqz+HyCgTG2dfmN9JkwW7nPu7KX18P5vXxmWJQKggQtlaZJH
e/qfon7Sw+P7z10bk8vf/1niJXdUGymiOY/OEwWBnaoR83bh3rpqnrf2yy+D9c8buOAVJR21+tyT
tPtYF2LeItIrq9D+W6R5I7laCiQ3fT1GPVzkYwdgeqdHWfRZZqV76I1R7MBeptuWyu/WsuJS28yW
iB9FCUgFYeA02lzMusZdjVnZ2a3D7kHBI2EHeFm7H+zI+QafNXs17LylqwmNdEZIA/tfBEmqQca3
ORIhd4nswc9W00z3GBLHoDfGLYifOfINdEWBmxRFFftTP2i/p1IBqCWUP3kyTj8qDGSCLq0TwF7S
HctgVE3YFMJ222fVxjLUFzhYXOIst3fId7PiOCfFCCDC0LMNVAJ5F8e6cDfSayqmDbDNJjfkvC1m
p9l7EkqrO5vmp0HHSKftOgTchA14vTCNQYHeYkyBIpHeijAAaIGjwdMhw+xtRd7ZYnZ+zEYmb8D6
iZ1j1xPS0/MA0DmS6DUrdgxV1h7TW8Ry5m+NQ2aHThywn2rI80M8tGO/h4NsfM96+Kg+bAq5y5Ka
FMRLhOqHVdbeOWEU3sVT4u3FpAlIARPASBdMEWa6Ir5t2auR39a5feugtfZ9bCApul3mHERsNXCU
aw3vxXj4aemzttNiB2bDLLPniYgz0ObIC/ADAcsrZuOnZiji7Hmj8YKqbBnUTQR9gEDW3GVxnZHH
YnI6bTVnTnZSCaNN5lTTJp7K3wk58Os0DmTunmp+gi1XHazYMzeqoiffoIgmG71RnM/xZIxPpmyT
Lsj4osDKE+JqAKVHm7/6RZHKM+wKnI2cyHmywhK34CKpDm4hQRaOmuJ6QV6b8Ss0Fe9y/7pfa/gc
rh9XdpLR4SrocYUC/YrUQwOsgb6rJHl1B48zPPRgPI/VFJJTyPDC+cbe1jjzMwVWZJFFvjikSl5u
qtKBYulE6aRuwfQXZy7O5mRblnyUEkLBrKXA+0VTw7HWOwCUpWeiGaIBAfDTrvG+OGwpfC/ZvJ+x
VbPvHa/hutWs7LuYVe9PB/LgJ6Qr554yIEaIuqNXL3ZdyGctV+kjqR4Y6p1luPb9ODgmCU/fVD4a
wu0d1ZH21FuXFTBbxVmvDO+hL201gOxtb4ChCxDxDiw5XEob34EC5OvlqOzaYqoO6hDWAfxEUCa5
iVQtQEuF/BWxgsZFEhFuVLIrGsBsFllaQChiUZuA3u84XXczsK+3tkZD3G4tubfCWWxzr052amNf
koy02RYTGCADZt9NoQPqMhx13DeyyQ5NnZrBZDUdBJq0+6pnZlyS7oGhGaayhpQPV/ZRTJHYJM7c
PV7SigdOqhmlOG0K6k5c5FDkXLFyvRSrmgxw6JSG4hM8eGvwGYBpD+xKLTdx5NZHcEew/cK5hQDR
ZkcyQvc5Jvff5ezZXxF2kj6ZTO+3o63wXAkhfWir6iV2Het7VkDIhFE23OaqjdiQk6Miq3QRqn+y
DpnyXBr1Y46/Gbh50Drtxd+0OSiaPQXQFJUtCkkTNhWmC1oaHH1aZ/MGVTrlsYYL4mxIpN192jnz
q66O2QEXTn0XGpn5tcnH/EekcGBkHHj71FPnpzQOw8/q7IjjoMXowsQYGFJsMLMb8IrOoz56011i
zvlDXCYDAFbPPkj8DU+hyvTWwo7uczUeDsgjattcn5SDitTp1pCR/cNVZOfPw9y9Ypg2+yG0Wdgf
dW1vImwuD05Zie3UquULSk8jZB+jgWJY0t3MOa13IDjV21QvWOXqSPZqKlO+rWQR7oQw4pd8CoFD
15bEM0IamT+p9UhoaINhTV1SSyq2tQpqf8iq6GBWFPDyznt2tR5zMCW6HOhqclDNNjzCh/Ue3NIe
W/CIOhz4ws3qXYNHJvxUIR8aLCN8kuvpzsvs9FZ4qszhLDkQOk2jodJix3huqEzLGJk3ajlmz2Go
Zs99hgarphZWYHt68mKqXba37Cg9Oyi+32owhh7zMUl2edF47b7Vy/yL0mrdsLHYfCdYvtQlzKyB
qpPLn4qd9NTtzHZj1I1+QCoy3M0lW0DPi5QuZ2gfihaxUzVRhj2zW/uJkiBorhk6TAhi2QxsnO4b
7ggXG6A0OxcU514d855K5+h8FgPnSSIu5fzC9PA9NbX6Bv+M4ctY2ZIIKnS3dYkK3iTtaFNivPSl
MhFPAB8KrS5S7P1ot9HXPAT1qDl9vO9CGO9VksPvk7NxGKXdBWrVkY87XbKJCr09qZTcz4qpI+Hn
6O60tU2ob1A65k2aRhh5UlHVdnUOxHBIxuw0xhIe7uSE+9HTISuWnC2KN//QWhtlA6OWW6Ay1pb/
Cc7ERXkQ0UxoI33jBpbTezcpsdS9igNsRT1TaX7FWXGBrTbWZ+4f/RwWlTH72sApsqPD8awpst5G
oVrpQSGFHHEtiLOHtBvlrsSZ7YYqOxZg4aCj7KHU3Sv7w/wqdE05ZVPOtjaH6lM9tvoxTOBqeaqO
eq3WTIEXGtMn2iewluNsT7Q0sHJq84a9az7k0Ol+dtT5gpKEc+ukZXWg4DjcgxevD4DpDbC9cbWX
U+sehw6MUJNbyl1cKfBr0065IzDVDoOpzoHdyva+dqvwIRFCeapTvX7pEi176WVX4GZQPcQZHP60
bLuAqyHZq2bRXq71/kZMYt5JluTBbE2VqnA4BBpkoE0D3fsGpJv7rRFcAIEdX7x2tcK77QYb92JV
9Ds5Kd2voaWMxt2ePKSabt3PSkNpjdr557os89eUoh8UKQpqU615uxzg/6MNQvfREWn5YI+6+D25
Xblz3Mw9d639yUoRDYBZluxLtylvoDJpT4ZWKb8gb2RPg8ytvZqOhtw1nDR30Kic+y7TpO+ZWv/a
T67+x+ld/cQHy63ahNUxFqH5iWKBt/fmaXoxW7yWbIB8v8DuT9/QKte2bteEO1pRqIJolX4bzp39
E65WemuhifESUYyFVBEXw5MYIuQzhqL7wzVfC2ijc/YqkrZ6HBL8n31mV/9kpyqw+zEfBsNv04jS
oTfLFDpeWl2YAEmejn40hAWFo7KKD1zYLXUvzSzuYnL1u65JvTtoP/3NlJr6Fssf5aWWmnI/omAC
iwapZEqBo50HueH0p3J2MV5Us9hBsNJ2x6CXinzBuqdkrZfVMa0R3YLuPTzQtIh9xG06sU8UlaJn
pn/W1JzKg4RT4Bqlu/fiMt9MbaY9FoPMbgu7M/ZtZrDERWncoNRfB3XhwsTTASKb4Bj2CBZYD5AB
0pdIZkjXwNEetpE5WluvUYaAy9l4hYXrcIM4cGclheJDI0vvYYTVFqS6YlKulyVMWdvxfoWxcJ6o
W8tLO6bbWrau3SBO4cY+vox4Qw2e+tVNOpwtkBRDx1TXj25ra7A1ulhn8iaoUUUU3aeJCkEqaxB2
k2GoIYsni0DRLPOTNeKNt9Upp98nvWND/lPVnSXGcZt0bb8tQzO6L2MruVOQdNjNond+KQm0IUrZ
0vY5HMx7tVECU9Ey1HEgNDkEnHcDafnvVp2glodxpfsmxMqjNVErtq0a/5sQXu1tRKj3mEmUXosa
9YZW8XQziImqOOO7amsM09648Fr1sHD3yF/Uj5QrzGddwMXMUmveCrPq91NDUwmYvo7Lm6UQtmtx
9buvpPmQZDE0oL63P01GkmWbKTIALpmlJ65IB6/k2UvfGgQeKPCHenWOs3wDS5DeIEoNH6t3LmGK
xqipbawa6IuGGAmWp6L5NYgrbeaVbHupo9VSAIagzLM71iFH/8ZwfDcKehC076fzK8n20sCkLMHJ
mwMO5UDxT24c3zvymivU2qMXJStEI1QzbBTqwN4d1z4ZyJVa2NqDFxXgeW5NTyqIltqqAt7Weqny
5EoxaaVAuHQsSeqa1oI0MQQFRik7+0saZjf0CjLfm4znOhRXPmFtQS6KVq4pBpiEcXOmSBOAJNgY
9h1yIe/P6cqiWYI2qc965IYOuqFEmqMOykn5VpbuZlaj7ftvWPn5S/TmVA64s8YXU8KC/NFAQ75L
m/tRHa65iqxgKq0lYrNX7FRpBvoUXejnWxKodBMH+Yv9zdl0JGuBPV0rCFFVeqMctARvhmrrORAf
63PWnkSHCiQJkqVwHGUf8QgCRLM0MEmUbHRd3LLPrsUxDdyTpMXXdLQ4rskQr6zaJTwSHYCxcBFc
PIfO2F/Y/qciaQ7wPvtAxZAeiSOKOR+b+cWmzvPUgBYP7kEMIJ+G+6woN2l+xdN6bVktNnbedyqa
BJTn6/CpMOkSWy0Ugo/ool/mYVGAVltXmTTFvpTQu0BJvtgmpqbKNerDyqG0tK0u4wZsfqkR0LsI
QhKkt2i7vz/mf60l3lijS3eyQg2J0ak3HkXTUkKh2D0HsUyH0Y8Rh/3uNpn9GY4uZCCw5vnd3BUJ
GWM2HRvDsJNtiK4D4l56S0w7Kr9kThM/Br/mjy5oi7gdrxkNrhw8S6MzXRMIg6DOcepmrCnTTcLh
MIGvsPWPdS/1y4v/KQ3Xul7R6Ee2NMQlGN01KOAwdeV3KFLXlCvXvuGyNv95RR7pZp72ENsv1ORy
PBYOYjOOQQpyJRZZe8FlAf3zglC19LaShn5yEJ5w019wgaOLuqJyZYxWFqK+2KHoVLhRn0jz1DiU
MoSRHZI6v3I9rmxQfbFBnQRHlXnq9ZOIP7Vlv0GIcII0/v4yX/vhi/05tGgbKaM9c3gNjxhvPZpU
uj726MV1m+dQi6KeSlo0ul9gXpyyNA8+9GhtAbk2egOtiarTT+TN215BpSJptNf3n70y3EurmbbG
J9JRdXLCHvk0FJHbllXzEctwzsOlIclgdBFZPguFCr6HWEVFqSIZnorw2oSu/fzFbo1RQmplr+kn
SgV+brPGtW+tfWVsVu68pROJ4UUgatAKPRHWC5oUCEfP+fDs2eaptIo/TapMH1s8S8eciOrEZLra
fPLCVzAemxChyvfnd+Uo+Cs//M9RMDsJ9ULP0k+ga7sdLaP84JEe3WsDWWiehLm4coOszcRi387z
lHpIV2gnCCjeBg+PYWNo8VdH8Xbvf8naCxZ7N0H7KK/0Wj/RL91I99me72R57f5bG6bF7u2jyukr
u9FPbbVpbLBpxVdR235d2h87kpfOL7jaOC4luwmocIFi7pxuUb3YEdu+NPRAPjYHqvvfcx8hvZw6
FZs5cvNN583YQ//y5o/xdC31sk3+WUrUcmdRZ9wqavF5qiloHQqxs5CTpYN05QNWpmFp/dJlinSR
I9FP+WDQI0VLq4l3Tf+TBPXKfljZ00sHGJNyRe16+EOEHfFT9AwB/z7O/gh8HGoEId9fqn9z5zei
qaXpS2sUPXqMLT0wJSU2NgfjhCBBfYoNp35Ji1x/jHMBxXpy0mQHFmjcKiKm31YUVHOowwMNS1On
f5iFOt5AgNEgB8cmWES33TSXVpbPZjCBvg0ZyjfQfShLdnWgglza9FVf3WRtm2eIHSGpgVdleScG
NPoQK7U+Uca2t844TJtM7+LPBDg99UycqUa/TuPuaMo0DXTdg4ynjXp/AiM7MEJlcYJQ5/YH2o/U
Y/vcPFhl3H229TC8kiatTY3x3/WlISBS03bVaeSkACfTHeq5mNiMX0tAic3QXKl3rJwj6uKg0gy3
M41Jq85Nc6ipzgqYDcBIr6zglQhDXZxS1Pr0YapxgrEqfrRRIA5kfywMUBdnlDFL6VLCxlYt+uRa
sAuv2ee9PSLm0r2mSxL46FAKznH6HUfBwKRTihDt+3th7eGLM6nO0TfpHbB0oYlVJGKKlfNsW+H2
Y09fnEnDPHv01LP51A1nRXqB0n+O5+TKw/9ev/+/jc2ldQ2aS1OSuLN7TIy0yDYC06udrea0Y50B
69S0q85e7lE4Tl0imw1ajPU21wYc9dq2u0Om2Nshm4vjjaUkV86vteG8/P2fQ7g2wNzXYlRPczR/
z1IBJ6RW9wo94isLeO0Fl4X9zwt0EN5GaXIEK7q9bZMnmD8oVPx+f7re3h2mt9zilhpG5SVcy53i
UBvGq9VWfz726MW2xv+xceDf6icPgEoYP2j9tRFZ+9GLLe1GRWcqAyMSqnLyS4fgqZDelfl8+8Yz
vcWm7ge3HdLqEjY5JcqC2ovRmnvhYmYsMCN7f2hWpnRJ2ewb1S5M4ECnXkdIXdzCgvBleo0K9/ax
bS75mmFmg8ZFT/eE+DESx9tK/xmiMDtxzSjJlcldGaUlZ1OADI9dkEQn13lq3O9p623nptlYSX8F
crb2EZcX/7PqEfu9MGJ0HPPqtH610Jk7JAVqsZgfVdRaRNpr9Hoc+eNjM7LYxd1ctW7XCfVkmPZZ
Ta1tWsqDnX57/+krC3ZJ39QUEPtunpEUmYNfWN8188qD1xbSYvuagMnxF241FLMsZ0fH5Wy18iFu
lGvGtmsvWG5iRceSLy/VU+IOhznp0VKO3PtE03bvj8zaNC+2snUxMoLEJk/RUN4ORFMXxcansiWZ
M8QPx9Y/FMqgyPff5YS9QurFMXuiw78QQ63s1hHOfsa5wo895WRjoPn+B60M2JKuOfViKFJLmU9z
N0XbXLXCnad4ztbKcnP/sVcsLvBYlHo6h110LjOEsRzzSzaE35GD/th9s2Ro5t6o5VYcjad0qE4U
3lAUbl4AIl85+4zL0nnjDl9yNOkil6qoQw4/E+JM1CrDLgGviFRvB8NjBByI7GEmxavTSu1MVly9
aETH2H820R7+XZKj1Whj5oQvcrWJh5I6A+D6gywLzwtSlIvAUsFuu1XyaAJ/iVuKb+RKd58apvoF
zef48zxb8+8o6UuU94fxEeawfrI0cEoCEapgdHQAd/Mwjb/en7CVRb5E0DdjBq40NOqTi8a4H+fd
bSrcB8vrdmIc/jhGfOU9lwXwxsguQfSdbjgxIJP6JEvlW5gD7RmaY4wCWJ57G7uSX0fzmujAyom2
BNUDhgR4U4UNJDc9gBAV+Vo2/35/uNaeffn7P0e/NsqaQ8HCYmLuD6J3Vb/TZvtjq9tenJhTbua4
+CE2AL1va4QtCvjjRaH9Wkvgbx1nOQmOamiLE20s1TEeq8g69yNqUUlTKDN9xA7hoX6cbqqpzZ/n
Ik+CqEugNTpFiOimEUNa0pVdVSG/P1Z9+vn9kfzrt/3/PwZhtP8OZd7LnpSzkudecYeHYcqTQ6xE
RrgBpBDthefFL5XjDNMnA6HLZtdEZmcFWd/pjY9avhfoiZPtcLoQyO6haWxskeUejoqool+d104z
niJz+s0zY6/zbYUG1Pb9H/7WEqDY6S5+t6fL3ggHaZ6togddYp91oV6hg7x1QF8evZgfuKutZWuj
fR6LCb8LNEFd7uSPkEEus7+4ZwZUya2xiYczCFjPFzNi0cipXfnpb6Y/PH1Zs0oSENpGPCC1XJU3
jWvNfodvnTtlr2mIgl7Ztz/mNnsu+hRUe9hsWzx0UW/CKGPO2aFe/fT+9Lx1oF1+x+IGguHpTkUf
G+e8Kn9aSQdSIQ/0brQ3dVn/qC07vbJb3wozLy+6/IB/jgLPsBsN8ZHmjBGI9NEZPjtF/KxM6N3V
iLW+/zVvLzZjWePSHaNU4w44RAhmcaOHyr0msivdzbVnX1bhPx8QSZFGmZFq5y43Uj8Ox4eObtmV
0Vl7+OXv/zxc1xM8XPRaPYfusGsgfQGcfH9I1iZ4cUomWYLaMabuIEQAJbdlJB+xx6qPBLJG0FT5
cFfZqX3llFrZkd5iR7pQTccWmi6k5943Tdufhjs5XvmSS0vmrRNwsSHLAQaV1sfm2U7Qzu0/OVAN
itT03RBp8WaCNVrBiPSuzMjKpywTOzUpvZhNb5455n2Mgg/KiN2ifmXbvb0bKNv/d74zQVHcU7LL
QJX0casDggfwYqFr9M72IxOvL/O6rhiUUSghDHbA+G7fHbzePSkKGFOa5kBqDx97zeUL/1m5tLGd
BsZMfZZUQRFmh2hbHHt0e/EXqqrX91+yNlyLvVdg8OCOSoybbWduY0ricJN31owRSKlcmW/tbwH5
jfW1TCx0EyK4o3DdQyKBeoxN1mOHVuYhrYHM41oRhg+pcChtYwRSvhaYcD5FXmTfCrVl/garxD5j
1jfdyD9FDUPB38gchxiDGayCzL8uM0avZ8gkq9lBm0bvRB4z3kBaiLcmVkeHKrT6m8opnKDA2PGQ
pDNWDIkFs0xTiacxUXB8kXcgAkT3ldBEvx27fsB6x3T2RTLbQWU28Be80NsWrmce+7izH0HSlhsn
Lov7Uo7OXSf68GakGMxcaYSwNoqpB6F40VktQnOPDrtJ13n0ZuCcFbIU1Tw90x+N9o6OrR1OcuMR
FL2BOAoQbj/GsueOioGL54HnbXqsCKAJqNgEhqMmz80Encee5fS5MLRHs0t+4CVyBq/s7lG/bwM0
ABBusIGJRv0uwoM3wD4mOU2qwFPBQXvb99zQO0K9riBjIN4a9OGEgkE/GxAU6nZjOkYIA7QSnyY3
wVKHvSqCwlD45Fh1uh+xAglMiwq4eTp0lCAfIu2g1hm2BXWomwy7C7A0dkQwdJRQTXgZD3gi2XKL
0caQApLEmOHKAls5UJbpZFqCu1eF2xPAWdNBH5TwbMmw2dm6JT50/elLEIum5VOthgXIMTFu0hJg
iFZc3SBrv39xZCktBCqB8dhZGuiRjXBJNpgXoNxcONXm/W3+9l2lL/NVAzZ4MldheW7MdI8PZL/p
VOUVjHzox5ihgHW9ttvXPmZxalVIckZJYvRns6/lMaa5+ogJgLFtNHf+8v7HrJxZS4Uhz+yd0Su7
/lzryhQYiZ3D0kvab3MupltdddIrZ+PfdOSNc2spKgTTr83QgzDOtmNUNwKFFtyAqviXl8vS3Bpu
nvgaaI9x6xQoNIL5T/+I1hRfhOY5+vb9j307fiHO+u8tIIrCs6LWrs6YJ4hNWU+wlJJrzdG1kdT/
+3DXVrwpTegqzQKjxi7/1fYE+rppBI5EdOX9L1hZEfol6vjnHqPll5C+2+5Jur8GnUQ1/zxg1v3+
w9eGZxEX2dNc2miqUNOTyam3xcGFIPX+o9cGZxEVFWiU4CeRVeei7x9tgTa2PYyTX18gkeDlrozO
yluWkkbQnyAHISxzxhF2I9L2q96WuxI1dqO8JgyxMgFL+YNkRMcexRpw2Hr/w8bgGuEkRb0t2kxe
kd77C2R7Y6f8X/VGl0Pj5bN+lqpoUn9IadJmUkP+DUJpdYRcVeBNB35A9uFwGBCAg/GURU8AbcZN
XBrVHarg9h5zi/kJt2CK5F6j3Uet3gbe0Lt4RGjRswvcpPaNVqEC3eI/rsxTcYw6V4QIe1fQrNNG
GzeKY3TXkoeVY3Np1w1ODDYFJMJzrP8aXBsp89hPYGYlymvbX0uH11bAYofr3L8RhdDxrFmd2EqY
rPexp4lfqiqtP1phecf31/PKVllWvujDNkwL8hGWGF6menjEWPlKqPq3MvTW/F+W3r97vPcGJVfn
lnZmfacZXawhy6PH0F90TKFEOk+HRk2NIYhR3voCu6f/XhFC32SGgi+eXmg3VdtjW6G31lF2cX4L
hkXZwuvLzlZeY3QILLg5VG6Mh2TTma/WXMPKxsvlZ91jPQXIA6qdKHBgS+yux8qBJnwbetqhHZR5
52Y2gqWlnA5mnYoT7HD0M9RYfFazTv+iYIO5C+POPSBWVW3xgR7gVM7lMYqlg12fZgUOIg0HiQPV
0ezq8TaFFHeASWpu8DdK0IHUWfMwJNGcV0Y3OrjQqbeW0+Q03loavRsg4dVdnrnmHKRl3oujZ8fF
r9j1unnTAR30Iad+1nB6uHIqXiKHN6ZjiYttqmIC7BC7p2YyzjE6Uqkd4BARaBGGl1jitsWVNbVy
tCyBrV0iZWimlUMlf25OZgIxx7X7OShdPbkihrj2isu2+Wdp6dN8qc6M01mEJ686FvNtol5peKzt
iMX114Wh2cxAiM9RJCofFLr2MuBDfCVMWZkE+/+upnEyqtRRz9Cbz9OoPuppBr5y/DQ6yH5l7p9J
na5Mw9oRsriqamx/4o7zliABXYU2PgqMrjL3C/bk+/cPj5U3LBU/mnh2pRSOeVbG/k6V6D50Oayw
0YJHlbrXdDxX5nop+wEIIUucSB8gNwj48d/SZItm/sdu2qXwBz0Vz4nyKjzNzXMFxB06gF9Mt4r3
5/0hWllN1mKhIpurj7jfeae4xgeiRJlda+Nq+/7D/w70G1vaugzZP9tAGqXQ8ya5VKlnIfxSlWMw
6JF10fxyAmwfogc5ws3Fut27GeOL/1yFORHwD8PaVlqCnXRYw3oLP1t+aBLjQbdAZ8vH4NmAfGp7
GyyAaRihO1D4lpvE0O4aTP7cMDllmLNsdcWpHuNBjLem5WK5i6dTKIc7aKHWriptnDlwNMv9yJiG
wNb64knTS+xrphqQ2jQm4YuHwNy3VjG0B11r+psUZ/cj6NvuixRhdCPQHxr9UqR/IBkqge6WLSpx
fZtwILf1bYUlQr7h5J4JvhR5xCNnQoGqqnC/SCd93wlXuZ/LsFKvDPibRBtq4EtBsKxL9bjQbeVE
XWCXV/jRd2gRJtMeVThVsV6c8Au87huzf24pIZAhXDm7V2KOpUoYsTL+mGUTnka1/uPMdSD6KrDN
4hNe6GfTya9839qGXpx9U5sKKLNsNRgD2yaDuIlfVWm/OGURvL9k196wOP/aAsujKavDk6lijY6D
m+q+YpK4iZ0rx/faSC1OPQWf3gRtGOh5oYrkE+bKWnFI3BMmAkpyDXq58hVL/wpTqTpjLPmK2nsa
KSGG8bSV3k3XqVeOpZVjYym708dWbnmYHp9tF87sjM1WGHvXWElrD78M3T+nht67lZqnlO3z9sYp
LD8mZnl/dldutyW5k2qWAix7dk9ZofSbyR6NI3Z3Zy32DsTlEedK/FLM8tP7b1ubhcXph2SNHLXG
ns9w2cuGbnQvb3IpzjJvH99/w8piWvI9cU0zBlWRMJI1iM6ETAZmjwXanrAR9+V4rbW6NiGLYN/K
rD6eWmOmgpdtHQtNkOhKDLD25MWGTiWs4fx/nF3Jspy6EvwiIiRAArbQM2f2cGxvCPvaBjFPYtDX
v+SuztVrmojedkcIkFSlUlVlJrVoWM1TAEYW4YOO4PvtyVkbWzNlCpmO2fAAOnRj+x0Y6feyL3/f
HnpZwSvnmq0Zcd4Ns4tWNRqyzEYwjPLspWwiBk2j9uWuJ+ioT3B54g5lOLAB0FOGCqKWj8mEXgpj
GtjG/WdlfnTYJ3OhJV1FYxmSNv3eJ/kTmuN2t99+bWjNgqFcN/FxdoxLjTR40vwtwYR638iLrX3w
DamZekgoI6dpWLj1sBBUwRu+YWVNdWBnz+TUqi7zLnZRQ5qaW23hM6vMfsd1kWxM+dozlvn68PYE
UH9GTQ5CKeiQMpIh+Q8akX5j1lf8jaWZaZomBfQPk+ji2iGiLp+rbxWoFaDAcnvu195eM1ZwnliM
gevpYs6PMuYBzf5W/Ra8aG3LaNbaNWiU71tThWkCnWpQBhu7xKv5Hc1biIvM5ZM+TLwCBzpkP5AE
S7I59bnoXl2veHLdZgNz4l13CKa2sElZoIcJJZNLLyrwJQP0Cu4b0P6OIXS6fw9FDZncEaAEO9vY
Sf/iuq64IFNbbMpxtEBGagiHb1IF7XfvnfV4sM8fQI8FNegn8nn68al+XeSvP91e/3+BmdeeqW2A
sWuAPbKAfZ4qAN2juAavbz265S9zVNEfVrHiAOEC+Q3kL0V9mKAt8mkGv/UB9GTjHmoRuMQ33UzM
wAA0/28zlfMzCELEn7yyuC8pnWSQje14zBrwavvIT7Tvlkhd8wAFN4T+MeQhIaoKhuPfCKOKO0M+
HREGmC92RlzQsIFuzGMFSEHQ5ijMeZXFnjIIbm+Yz4p56vgwMaEPNepadAyAq3cQv4w2jJW3m7uN
Pb5iQf/eCT7s8Z6m3pjFGB9VMh/prJ0s2X2+UW99miOHlxxE2CEIhIZDygf0q6dRc/TsaTjc3lwr
oYzeX8PzHMSwtrTBEwmCcSqjvTlBNLhL5GNDxXFsxUbad8WL6a02aHEwBpW4Y1gbXf4VrPBmMPQK
NCoEGqgbQf7KUpiaM6NjSyZzaLNw6MVlGO0HWlrvt+dpbWgt9MgMM2/BNwEqBZE/IAj5DMa537eH
Xtugi3P7sIGqJO/tsjRp6JC/nvcrzv4R4L+2sjuHX4LyD8O7AFxRU0Z26MT5s9mML1Np/CYlxDlJ
Lb7d9wla4BG5kFoHuSUNa3gKl0L7yVbg7HwF/9mdVrxM3oev6FTHUJVEAxuIRSBcr4Jh/OHGBXzc
ViDyL+j1ipvVwbBJH0N4NUbaihrSPtMWfISJ28Y/Wkq936yJk+fatu2HuR37ABrL7j4nDdApxLYF
qukFx7ZAb7cfjYl9IOM0beQ0V3ae3hvGm9YuIcSsQgPixZB4NzexiGsmqa1aPdWE4WWHsOGhzYCO
g/Ca1W/01q3sar0JbE5JawlgMsLc/Sl5XAa17VqYHPcbSjvT/va+W/uC5fcPu4KygcwKVHdhK/IB
cty9E2R0QD9FMm0cvmuzv/z+4Qkdr1gtGao6nWFS306Ijx6PrUr72utrwUSbV+0A1gXjUoKH1a+q
PgfTVcPTtyyR8z2dxYjBdDSg67kgWeR2GooO/Rzd/DL08u329K9FQzoWEPS4A08ikeIuU6kTCrdg
PB3qgviIWegRnC1kZ9sue1UO58axcQ31AzoqCo05vOqCMi/jk+fF1c+0rb1Xa/DSN9vGb73Hzbs8
E/U07wfupAQSeriqjx52t1ugc4k2kJtvwb95siXIpjamYjkIrngPHbs4QvdijIflWjfFameZEjDX
urvMc4SGdONblxgvEeJTh02fJlduqVautB1QHdk4WJBq8fjoXtBlhIyjJ/xuiP0YgoLBqJp4p/KG
nUgLrvNCsQTd39C8ipFRvf3V1+NvdCr81zrA88m9VHkzOHPk++DVv4XNHR8g5yeF6o4HxmHfmNon
G1ypG/N83WSoDlgsM4jXpJK4F4GyAgMnGwXbaUQ3Rv837Pn/VaSe5lCwgpjHhDm4y4GRGKyisdHt
W2L6ZvQV4u37rpo/TWkPMs7T7Rm87iapp/kX5EZEi+udc7HNZk9BMUVswKUfZLZxeqyNr7kYEMjU
ESpiKiT1Ezg7zjUQRyqZwEw4byTD1lbE/O8eoDSvctNKS/RQP2ZzvqPDT8+2NiLgtdfXIroypZmT
eAXytOg481TjzwxN9PavSt0D7nMI1eGJKYoKpZuCmLnrUQ5rn01bnK3sE0oyuzG7b4r0LtY5tlM7
GWAmTvnMI5AE2r/daKurZbG1K1tWb2J129JmwoE6SDLGgeegCj09SUj0oIUiyOTX29t07SGaoXeJ
1ZEaQoyhbVinokVbiNtCIKgAmB9XtdxfOGRvP2llxd3l9w8HLhi0Ua0ajRIZuHc3RQuFl+xQu/c7
sK/efsLKhnU1G0daFf3K0MIJKzr+tRtnClQ6nkYGbvb7HqDZdDNP8eg0M0cBt5wAqJqqE5x08mIp
M954BF1BolBXM2wUTKC2kybOpZgTfrHQArozm54svZk9yJgb2iaBwdHFB80o6zhm9XCIqrhMQWRb
QlZWoW90riu2dxWosqE/VJ7qwlEP6POIK1+6LHlqHFKHFlpyHih02iDIM0NRVLW2r5wpeigEPGTb
SfvLGBXyGUI91RHSlP1nKZ3obQY90y5rOvfNimsOys/c3YGXtvbLzjZ3aIRTu9YQv/jQDjvQlsbP
QKw1qJXQEbC1UTyb/dyBGqEi8/MEeZ3Am4DYz12QiotpmL/OTjfubDChn/NBqBN4TycQ1hjZhUdO
dnYsENRXaXQwJ/SxIv6Jn+YMpXqZe/GvXrkAkogmdv+KKJuPPO2rY6MIOJDBlI7CpmyOJTXSAGis
DlppaN4T8wiy2wHyRGPtqXf0HVUQuzLaPaS5kkfw6KKu2JsQFY+yhjxRDtppv6ldEwKmZnvKx7Z8
l9z7yyuQraKThQfwMV6oaD8eB5dawTy0LtSePHDyksT9xUdeHTphj78FieMvvRUnu8SN+8CbycJT
kYPSugRySI0dGJ7TP42LdlqUVosT6Pmr0B7ir5XK5Eud2OwM2foCgCg1B5ZwfkJKLvlcKO48unae
PzROV74JRzKfj9I9eCY6G2q1BTtbsbP/Q4b1pdNFuBehAas7Vkt/l+zaVzllG8m/NU+hHTwgdQKD
/eJVbSuJfJAywxf16Y+pNeedaFEBvs+atSNoQD9cD410QGYa4zXJopd4aL/m6JK+b3gtscBpbBXE
7ueQMZCPOy9lF/vDTDZ83eJyrhwOeruzJ2XajtAzuLSp81LR7DMcxa/bL742tBZZ88FNRMUcdmkK
ywcztUnuHFg7a1jdJIBMgB0xmdhXLuYnSe3z7Xde2ZI6VFYUshrmGf1BHURR+uYI8uAdjzauGmuD
a+cKYLF2bQP7F6KDOnAX0nzD8mtvCwi5NvyyDh8Oxl6Bx0ZVqgoV2Lt3ScLcoDARV0dOamzsxRWL
0vuHC9DXGiWUBi9DVER+zpN32+h3NIF8BzeajYh3bd9oZtvwSEyMW2WY19/N6ovs32+v7dq4mp3W
jQuKvgIOEIi+7pmgmU74piqSjV25EgHp4k5ojZkMZmN1R3AToRs2oP1bLj5VLfctcyNHuvIMR/MF
Ma+S2UHCIZy4Oaa+7ebAUbCuP/RLVAp6rfmJkrod/NsztrKj9HZio4Sunj0z+4LWlcvQ8gONW79R
44bjXPkavZWYtrUZtQIUwEkv2ksuWXMAF0ET4HJaQ9oj90Ar3qWf7vuW5SU+WAeEvew86a05nLxH
9G36NXn16i0E/0p/D+VaUCqSWvaRwuhgprIvDehgz0ZkOpcBFZYgSiFNDpp+SKgY4ouZxmDpBvwu
GKrJOk9JVO1vf+LKZVuHiENLuIekMOiOIUmffpqgHQrRyjE6VMzzvYo753by5MEqB0h8QoZ1Ix5f
MSu9rZkQYxwsiJGEkrs4X58XuoDb33Nt+3EPiYr/LtlMgFMqRhsKMgz6J5DI/hJN4z9znv+5Pf61
N8f4OpZAzDS30TCbX5gyj0DmvXA72khurg2tnX3UjXNDJhMETCY3e4x7Q0Hos7U3FnplYvRG2dYV
EFpmVXwhSXywobDJrENB7yP7sf6tMn6wlBYk6GjMwx1gyn4QJKJA3ryxoGuzsnzPh5HR5OMafMLI
bTaAHR8UbnKrBn7tZFrWcnnkh6FryM+UndfEF8dEXgndNmgDPDhz/VJmL7d3y9qka/cp0KUIlU5F
fHHREsPML4MEuWC21WR9zRcu72/+9/1N6oDrTw7pRdbWMAXNCBELZOlS82EUffbWzwrT5SZkuKMo
uTxPOwwht1eBDnNILrMzDY8qHiAtndH6cN9caZYLmFPF0UQZX6AtBzEpaH+06M0PnMq7I0bA6+t8
sGYGZR7RWAKJcXRNNuWRd8aGP1tZCZ0OdqJiFknfiMui9sSgRsb62LcV20EmYG/KjZN8xRR0WljH
MR0x4xsurVLmp2bO0SVgC0U24tgVc6DaeeQKbuSQYBMXiEr85Yoe8yhrfSRfl9TvZnyw9hGaPaus
m8zEmcWl58Lv23fX+Xt7/1w7yZbl1aw5pmkFamImLsVoIhIg390O1ci0ClmbA6ir/hTKOYut7Nva
imuW3VKHNH07wlmn1tfIgQDHNMcPiTE+QpDN3SlPbenZry2LZuWGNZjJMGDCnOk96bKLY302Af8c
enfDwy7ni36dWyZOM+uYmIO0UlNcSC1/O7V8mIjrs4Ex30L/sZ9P/QncSPlGALfiEvXegBQaPTTl
NawwlY+sh2JNOvHHcSl63t4HKw/QewISasXQViIJSIEPYp53Nnubhy011rXBtTNaKg88iaI1zlP5
fYZgQOu9eGJralZMQ+fRsPqszkyJN4fUzJPMJHTiuo20xsoa64XTeo6ZNY6NcUZjSbqzPCu52Bn4
320nqQ9z0rNH4MjFazxzsuFtV7atzhhbMqCYKlcYZ1ONAhJ5Y7FznRlqf+gn3LXdpg7L2opoZj/F
89zz1ItBfJ7MPp1M8QTtIXWoCqTfb++otXXRbH3mhiyRa0suUQt0S5z3SIlz8z6vq1dSBxuMtYZT
iYudNp9n1D53ceee+tQ2/N4qX+/7As3Ek6ZzeuhPJ5fKhB7VwAJWbtGrru0s7dhW4CSYEpuLi1E3
O1XC/RZjgC5ggOPmx8wlX6AfuOE6rq+DqZclW8+L7MjCAW6hhpbJ8jdP5o3DY21oza6Rz6IVKMvF
JcmMl9YD3sFsN0zvuiGYejmz6Bw5mDPAwR1vzzz5A73NQ+zOPp+3OuGvn0WmXr6UVmfZoPjGvADL
2mfPFEyhvfdJmL8Kd2uZ1yZoMb8PsfLg4HCtCea+YSWAPT/TOzeQqRcrXYhXCSjTwSGZ/CFvFRBB
cvpOOuen7YoXxY0wY8XbbTu47ixMT7Nkx0XvkJfBw9rRflYsKKLntN8Cavwbd///Qfp/PF7Voh2k
1GRdxnwmeUAiSGxWjHRhmVDjd1pB4s5IxPQQQeH13JOCPTTEGveJNOcfnVuPQcFohtYWFKUgKkKe
+kLRnRT03YwjeUiqmQJgDHC2SRrjaR77bH97VtZ2qOYdQNUbo1jMozNWmYSQMS1fAQ+N/4wSKkV5
M1gbru56hGbqVdHZQ9e7tHNc5Wj+XRRuHgym9Urm9oWY6c+sUC9V2tHFwd5Rp4ZKpl4iHXNEtFXF
ojPjJxWhiFn/SI0naJrtbk/cynbSq6S2yBKXMCdCcSj9UeTW766ZwnHoPt03/GLvH2xuQSbMto3X
92LQnAo5BiopL45bfr09/nXXbepVUSh5Cw59ZePsQI+YzawAs0r/y6H2RVQ1QyVvOKpoa65WHIhe
IAUHWQziGDTJQCcw8aVnfGoB1b8r5jN16lY7k3hzCuVwZX6dphhyFqXfkA2nsfbmmtNALwrwS4oa
Z1W2BDXqfkifwYQuDrdXYW0Tmf9d5dak+TQVKrmYfGcV04FCWyXlfOPOuGLbOpEeKH86wyE4+evm
PAxD0BXVfoQqLoMZ3n7/q91Ci5VpEQCVdstjig8Ar3Z1sCfIVcZp0jxBa7XHRSyGpnch811OHHGi
US0+QUlmDhwbHES332BlBvV6FFd17M1dZZy7EsQ5vsHA9uGni3AKbei8Ec+uPUSLEKrcBkeZacMY
GdYny/dFDr3hbt6YxZVN5mi27sgs70GoGZ3rlp15TiqoNt955zb/r0I1mGh4kEZ0nudzhEZsCwK/
t6d+7bWX2frgolRvISm8HB09L8Fw5wE1Dc4E43h79KutgNhaOv8NNxxc5+rMujS27F6iMrPA2tGS
A0SVjec+K9OnarKNoK+afue5yPM2Cf/DPMmSHbyNC9auGdwMRQVJTzAJh9lUg9Yv9RK+ccCsbAq9
fmO45QjOkTI6l/Ebyz9DWZRuGe7a0NqhnNuDKmxSR2dzsuY04CD6RBomN3o/dYT38/YErywf10y3
8caycGIkhceF5Tf3VPKPqxL65fboK75Hh+z3XW+BW8R0z3PRZbvGKJ7rfGA+i+QfAL829sjKJ+jl
xc5ukjw2sQO5KR6yeNzXot6wyZUlcDTP3AOj38C3RWc6PZWs3hNQq/XQ1rprdhxtgV2jNiAKiNMX
vCiBkyuIgntoc1f7Yqu/au39tdXtCUHw0y3vX1Xo0xHprqu8z0YGHuDbn7ASQOi1vpQgQQTaSeDz
nTrrdoTT9NVw2/QySKP5hvbjggbSxvcoYW3VMdY2leaHe9cljclt42zbRli34rUc2yPI5n6ZhP65
/Vkr86bzNJipaXKSdfxcNMaliclvwySvcx9v1ahWtqzO0+DWRTxBfaa+GB3ExeuSnklSbmmHrQTZ
Ok2DJ9GOALxpeSkixzlYSCj94IX09p0Z9zth2goNRjL385I04OVOy63tvLYXtHWBJtaUZ0AtXAr5
MBSgvvtW0wz5738yMgZdvnXgrKyNzvNUNUiMoBca2dBmRM+ptWNN5iOE2jDKq+S9OHH0ouxUWXkt
J+h0thQkl+Mkz26RjBUuJU6+YymJdzNIK3YRRKnewHEIAQrO5M6jrbezxwz9XgV3n90esfTtvbiy
3fX6bJZNrSUnmBiXQ3e0Lc/90tsqdSBQMKM6MmXWfVoOMKH/HuUJH0tZQIf67JTQWs3+iJaB+lEg
E/yQgkrx9uesLZ8WSw+SGS40HBHmVOmuBfuHcmu/Kr/dHn3NsLRPaABrhzhTVFysCd1ofZSwXcu6
/HB79DXL0t4dfUlpJwyzvIC9qax8BxqXbwbn8d5SxrhTbvvPqMpmZ0L27t3s5i0+6SUCvJJVYPop
1Epip3nHL47dktChoj9azdC+9YXHj7wekViy2vt0VUymHUqQtwPVBKf8gpjp0pjJKQO4mTTZQ8JP
t2dxbY20QymtI6PPWDqHraHKRzmK0Re9SjYKcSvmopNl5BC6y5wIZMtZcSTOfByjP10bB2yzmX/l
9XWyDHMAqy8fmAIouz7IyAGDN/9018zoUugdcu9tmRck7BaqJjN6AQh8C0myNi/L7x/idCSvJxck
uHjt8YuAzyfOcZRIY8e/b7/7il3rauhUxBVUBZ0ynFgfsPxb5BjBYGwMvjbny+8fXt61Mtm6reFc
WmG9Ahb4zF25YdNrQ2s2jQkeM7OA9N9kQNLRa7zGH5ItkNRV4AcOE1szXXADedkEjNdlyiVI23JR
B3Fi/ohrxEvgJ3G7MG5M+SAToIhyFmfQ0u7mjaLF2oprlpxVM4lNxellmvkE8gPvu5cmezD2HlwC
lqbby772EM2YWZtEvewhPGOx4hfYit47s9l5dnuy+ns68DCHOnkGp2YrwItvXaBhANg4BXtsOt5n
cTprhpe14zDyelEY5+1xUsm4c3Pnnibc5c21Kz13+4mhOkwuMnOe0IMdUoSTZHA2Lj4rJqfLo0+W
bFnh9SIsYjtwLXKcrewhTYf7/LROoQHkQl6RnE4XDzIlVYNzrU7+3t41KwepLoqeMV4AgMNG1M4T
Hjg8/qsGL/HzuXlzYzYF0gNNWDEaOyMxNqxhiUKvHKI6nUYEIiAXXnu69JQH3GZ+373EZyWdQKmj
m/f72192lYZyWXPN4ueaoPkRtAi4NoA7Ha10aBccIg/06ZEan5FVd3ZuhaJ6B43fV2/wGlxdcH+J
p7o4KTq5D/kop8/AVEnfGawiHLhysLBufhqicvpZK6L2qjTouZMDoDIgYcsA8Iriiycy9NBB5i7+
GjsMwt5xQU7TkLRH7DoP9F1gs+yhHwLub9M522XSn0Qk2LF2xL5n5T9z4k0HlrvxC8hLyT/Au741
U1obAbWVd7CMsf4mEylOadfXAWm8GfI/Ldiud7RN3Z2gZXfitm0dqjFXx9olVjhIOj9YdoOCZg0W
1bQwWsj6FfI1nnr1UsrW5gHxqLG3+rF/NEhtPUYomWysxIp16F0AZtK60EwR46Xp/rT5N4c8e+mW
11sbe9lkH86jCIz1MbeByjTtEs1cnRAI+PIG1KwL8nZjx14zEocQPfCfYQ24u+cypC5DN/DkDc9e
nGL1QZmzE7V9RPtouzdj09v17fT19v69dhwuD9VO2sZq0CPsggt4rOmProh/U2Hvbg99bdKWobWT
FsNWha2IGZqy+kUgWIZW2qp44XKuNhzi2strtgchAafORWKGiYeuEgh+P8+W+nz77a8F4cvba6dp
SRVtyQyo2mgM8B8pYHyAVACQn+9G3j7jn5fbD1qbJu1EjWljxSj7gZaFUrHj3ENkwJeKegzs0+1H
rMzT/6XlQOnnUm6MYc/EF2eODm003TdNOn2mN4s+YlRNoV3+VlPjZ9N316gC2T3GII+6/forM6Rn
Z+oewjmlB/4Sx2I9iB7rLhi6ojn3otkC810La7DaeoLGMYQ9e/VCkWJw5+TWQ1rtrCivTrQqZxyI
HSD1933M8pEfXElHmooYLlRViilyvo6OjI+R3UUX0OXH77cfcTUKXb5m2QcfnsHMou7zuaKhGEl8
JhR0mAUIGt6zGEi1xqu9gADedM5aOz5PWVIEyuiK77cfvjaTmtVHohIoIntgggLLacaGEJQbSD7R
5E1UdKPEtWKb+gU5pcKcESSCK8dh/NhW0byHGlGyA1c63Q9O0r5T10j+3P6gla59ot+QYwJqAVwT
IO/ijuwT4319UXSO31wquguUEucvoAn8PnutCD1ArsCCKx1wF+SZ57zmqOHf0+a2rKrmKNw8i41U
uU3IjGFHPGPHEtC33wezIPo9OgMooG3oQMPc+muAXnGAII/ZN77kP61oi99+5YjT79J52pMMCmJT
SMv0xWsy4xxDZAWEX0cGAQ8Ago+2GL5PRVTekdDHnOk37JR3cwOeAhqiD6TapyW4lYaoKaBlLeWd
j1gM4YOxFWPhFh4DsYo7n9LydYheVLxxW1nZ5/odW5WgDFG1MSGyghR5NoKUq4OeV/Wz4+W+YcMW
Q+SKzepElJQhVZBLgTxEiUaAwp+76UjmctfO327b0IoHtzWnwIk5Y+/GJOwT4xNBh0Fh5N+7nG8c
ECvifkS/dscZqEFdBTFxOQhQpys5n6zC4UHbR7NfkBwBbFxkQNSZ1oPhyBH9ApylT+hYpJ3voQ/9
CDZr+84NoUUO4zzaKuHo63GyvvU73uwtSIMChVzfd+bq/JVyNgtuoF4RpvkQQJJvX9ndoTP5V1mU
T6PR3QPEgPHoF3E0I+ZxySI4nKGEIoWV7/p02uoOWdlz+k18HGTlMshxh3UdB11pQJ2oOwF17lfg
rb+961bCHv067mWx59CKqLDLs510cT6kWyHJimXqV/HGtA3HFRkJRyn3LAUKdPiCU3c/gRcFOqe3
33/FavQLud0YvKyseSFuBWbcOoCBw7e2dunasabfyYXVZCildm2IhqD2Il1IpIHsszXigA/AlRty
FgfP6h2IU7P8WCqboeBe9f7YI9MnFbvzmqBf1C3ZsHgoExJW9VfPyoMWjD98i4llbQq1GwKxDRCw
VohGusz0U9DEUfsz2+KmWtsEmqFDMFBBCgRdENWYqT2rOUTDZOGi0sbaQE6ec0n4RHe3N8M1e+Ge
p7dujfNQ2aAynUPXsZduQWH5ZSsrKE2SgKegYbv9mGs2szxmmcgPp5knRNZUfcQvyhuIjwbZpXPL
3jDItdXQIpg2TfNejEiluzRDnPa958zP2zsjax2o17lQ1bBdBBepNPfcK49Smudi2uJn/Rc+q2eU
4A51hYs+zuqZ9RzKLA4z/oytjPLAbhGLBlBunfeNPc4/2ASt2EOn0CsGHXbXBslMnIQdkI/gRJMt
sI+sT9hhpJG81OhiRyrHElbgRHn7bBdgo5lSA8l6d6ztHciCkbBPWdc9Qtkz2YHktzqj1UeeZpHx
Q+HY9CFp5PxTmir6FnWj+oRCnuGDQoOEQ44oJzZG75SkrutT15x2vdN5UMexq/m9hHqUP2PCTgrJ
okAVdSOCDBwOnwflNWBCluavCoQ2n7q6htq0UdVvED1RQYOU6dlCfdL1BwsqxnHOnP1QKvdxcFK1
AzmucaIO+rF8XuTepUJGJpAEFZ/cyOVhnFBQ27MksyBxZ5THrkrgUNooqS91Nlk/ke914l2ej5mE
CO4w3FEiWhZusd8Pe9oFlrCu5l6FSgLAAXkMHogMwicqS9NgaLbovK+ZzvIYLRBsZ9pSVrMp7LhI
gmYAOCEvhh+37fKa+S+Da3ZZgE+kSnsMng1wy8WPOfntxJCBZFviA2tvv/z+YZJwQUurhiJSRrrw
i4v0JIg/nC2xprXBNTecWMyho4LkY58NZJ83Zh3UBmRxbs/N2uiaH04r2oHIe0KcErXMV4R8S6bp
fHvsfxl5r1m95rM4AfNM3rVQoRUOUjOileoF2nzqK11I4XxWKyMom8J9zS0HFOKkm07ETctTa3tK
+E3rQBJ36BH+idR67NDa5VdgcnkG1tcNBpq7J2hNmo8usLRnqIiaO+Exu/NFVBobTnfllNJBkDNn
irc5lyh5xKh1Vfw9pv0DEOiD76AjpYuTLZHSFfeuYyIdxhiZQFkXEg8fnHr9U+a5c4Cc2e72Yqw9
QDPkRHqj0UwzyCBj8GplFOCHto349xRqY1uZoGvPWA5AzQ7QpGXGuOJDsgV18LH/mhPv6DVbTZ9r
o2sXoap2RTrBe15aHKyCJqeGPKh4C7JxbXQ4CR3PaXisG40RKtdG/dm2ul07/cyluxEZrHggndc0
rswKPJNjdElMEJeyBSL6NCA9bW6Ss669vjb1nhmVlnL7LJT2gBaBfjdGbyPZoshbG12bekeRMR9m
UBzaOBlZ+2DkT2T8576Nqfm3arRoUbnIgjLwY+ULBRi3qx4ETc5GbW5t8jUXl1EwnUAgnoYQL/ah
lXyJ8yggRXpiW4LMa9Oj+bm4aKNOgewglOMPWn8D3wasYGPrrIytl2ZoLxIHjhS5Jac61dAy9R0U
4IBe37qprkyPTm7bowsYMGkKcmLHlUfR0+6Au3F5aOMaJKGQK9ogbFj7EM0BjfOUIuIZaTiU3x3y
DyOXWW2Fryt+WgdsNoiqkM1ElFKI5AdzzLCyzXPTIIeIxExSbYnwrH3C8vuHc57jStwIsHOF1IRo
V+PR+F2CH/xYFGW/Bc64VnuFH/pXlPnDMxSgdbzucDHC2XKalAyRxDJ9JUcIKEIL2W2MH4acNtZk
LdtNNMPuTJoK7tImJAZ1fsw4hj0fAE70PlCva54TKH8GFIScQQyqEzv3sj3EIrZO12s7bzkuNMs3
iYBUNkLsC7FJ9AYKOnVpnMh66LuGnNx03GotuBbj4Dl6Z/KA/pGGzAt9M9LAfmPRX9nsbMQ417bE
MrbmXLChuWgJZK7sih7BJCr8OcmWeGeLXvbaJC37QZukZi7RzmHgZlapx6z/bQydT+anLGo34oK1
8bUPsEBfE1kpBF2aYfjBh6J4qovc2DP0Wf8jam/rBLw2T8tnaC4SDPrNKCbkw/IWXH1gvO8uQ90w
kFmaWwnya4/AUuiA16pr5Dgb+JKq+g3thF1jxn4ixP72MXVtnpbRtTJ2KfoyJhVoUEFKfokG570a
40NcWmJfzP0WV9zaJ+g+EjDd0m5d9G45kT/SZ9kNfuVshWcrdqAjX1XOErRUMO+StsOB2smrN5e/
bs/OteLEMjvLB33wWlJ0djIVCBCqxG4CEF+aJ0BgvSB2vNd47JwfeZIUZ1qk9SFDe8x9xqeDYQ1j
on019t4lH9MnM22+iUg9k675cvuj1pZcc44y7uISpzo0pjg6nZJXSHt8H9M089mG7a0tt2bbZdvl
ZYWerRAZdUhL9ZD7NNsearq9uodPDgujI9rKvBFeHjfupauHM2Axf2XjBrPjHUmJDozb87TyGTqk
zSQGmRQU6MMSkNxjEXUkEPnU7eIi3rLtlaXQQWueM6mULAI/FRrYo7nwB5AxJcgc9mituf0V12II
zJSjGXjV1LOk6Fq4lNTeG4oAoPEQqU/5UKEo+fn2M1ZmSsetzXlXC+CX3Yun+n1REiCh8pdydDeO
87VPWGbvgxW6cRZVldvMIUlr8kbykR+qNhNvXSGzwLNVczIKJ3u//S3XApVlvpZv/PCwjLhD25Qj
9DPr9M10rUBwKHRGtfrGB+kFqWR/+6p/vf2wtS9bXNqHh6kpzY3JM/LQE2UUQrRe+Z005j1JprT1
48E0vuRQRLznsrx8m2b5RZ/m2f84O4/mSnluC/8iqgCRNAVOdrY7eaLqSBBRgAK//i73nfTLZw5V
HtoDOChsSVtrPwv4WuwnG1InhePeael+8gh5uv45714gBBSo4/9+D4tquCSh2P3sCrW3nOnQAGPh
o9Bd1h4EIM1Lr1AnQdqEoNOQF4V3aLERNN9vSm9ZJdiiwHVyhRgh4n0sXHUHldlt35VpSYK7eVQb
oW3tLYsWlH02TcOIy5HCgh9mWQ9TEuYQybPmlXPkbqdpq6/W3rQIon4H4I+dCXlua/EKbcMLKWEB
OGYaALTB/PGkzvfXe+392est93phBy2QhggFJFdOk5zbTiKJCWMp3Y1s69ob/meX1Be1PaHVGiRy
74ewUQ8ZHOBBMZbNxiveZswyJ4eRt6xCMy78ukdD+zMNxQ+/tvbhBMvv6w30fpT2lrjJbNSWLC38
fMPFgVov7mzvrP5Padcf64FlBemoehIqtxrPas7s/1eB71qnRPV9K7bsKlbG01K85thWGHpuVoOM
VfGvRcecpBs8fnJpheRZ53txOFXy+XqLrXT4sqRUdo5p5GxX52JgKi16bsfj6AWnntc8+dArlgI2
nsusm8HwP1HnBhrJXegemRw+1iFLCVtbDRTrQNsDR9LVByiUyYl4QwV2xLhF43n3jIoRu5SwKVr2
c12F/Nw7EAzFGqq/7zmcVBLLzTgUt9Aoy4aAyV07VZ/oIQRVbnbgZnK9/VYmzFLcI5TLMtqz6owb
n1vTWc8Z3vKxRy+2HLQI2rGUoj77TRXdT7b/Z4LK7OvHHv42vv9ZMhtrzhmJSnl2ygGI4oG9drLI
Nn75yiRZ2skOMuz8DB7OZ6Xt6nuVmYLFvfL4Leiy/Y2cW8iVrYGGH6oc95YSQ68KOAsRak9CqR+V
iV6CwLx2vdhQD6/MwmUVqJKFS61Z1WeUIMh4KnRzskPhxDktzUaDrYyipazQ8gE2gqjXPzW2M+4y
FqjDoIatW5yVwLs0odZtD7k5KcNT1UTw9LmnrY5rHsEHc2PDsvaCxSJblUGoRU06VPNR9Qqb7zeU
/AwRfFfrN8NCFhWHDw3bpWLQeJOD21EH040742EYKL2pp6La2JasdcNigVWwLnO9ym/PYhqmHWHK
T5gr2o3LtPe3xIDN/HfK9XPjRdPUyfP45rXZ2JZ3KFkBCnlUi5Q2FMxlP/oJbdDnD7XVUnsmoPXL
3NDtz/PcPLUFfxlqvrFNWJvg5L+f4hhUc7d22J8D5IeTgKHKtZb+rTfWx6kpvKQuxcahZWVoLfVn
tfYy1UedOHOr/VzK5kALb2e4dWzl8OV6O63Mb2+R47LdYZycVopzaaxnZoZPYOu9Dsb6iIkYVqil
qEzmXWH7kyXOEXYHAvbydQlQs5iP13/+yqBdasksI1HMSvHzDVF3bddK2HDU+caMWGn+pZasBCa7
DKkQ8G9luB6puRU7TnADq417y9s6mK59wdso+2ctmmo2laOHPta4F78ZrVwdqqH+4K55KShrhGyH
2fPeTGZBCMhU/rPVTpiY6oNbqKWYLFCMQ2syiLMSjsS1Kf9Jw7pIIVjbmAMrA3SpJzNGlI0qGQao
+tIHX0ZzX7GNifz3BvmdDf9SI8YtVVWW38pzYNeDlzoAiAIwWYA9g8SN/haSQLy2pJ8+d1qFOxZN
5aWcPXMMlQO8UpmRXZ+BFj+Obh57mcVevMr+MQW4iMpURR6uD/EVkoD312PnnxECLs2cDwVK3Wte
EcjApnF4FLT0wwRFn3B370pUV7N6QH5dUh8o1LnZCYcHlwCZmolH9EupVPbZYtWWqGMlmC+L01AE
12QOY865bNkFKLabPo/g3yGeXDYlY+8/Ike0RbdfibZkEaDKSOJmj4TuWQWp5dI9bJRjt7N3dvcV
YqyPnc6WsHfp5ai694D9Qj//GsbSxPM83zWs+UX9rX5cGchLHZl2dFnPnYnAgbigkuEwuFaSqy2/
4rWnv3XVP4NkKj3bxqUBqGgmVHtYnrX37tzlr2xuw41wuPaKRaTqp2ZoHB1YJx9je+iDOXGC7NDb
A/1YLyyVTgSi2mwOga4STtun1ljfqgaBV1fVUSFFt/GWlYC7lDxRSCs1uAsMAKsv4fRnE8+51jxv
7/unByy4wZURKa3T6NxoaDaVfM6xh9oIAitr0dLZO2h8yzbTzE42g2jIUoTcQEjlxBALZQg3udPD
1bHqfsFzKNhBZ0UTBy7bF6vv54OaZY/49AaRZMCImzyjOxNBwHz9t619+GIDXDCrBAsaH94OIlGw
HhrmB7/5yMUyNhBLVvyIcpi2eHv60N7xPIub8uTaP6//8hXinLcUMfWQuzJ3mvDTJRy8hmKWSUi6
uESgr4dun6tgiIcIZ1vdwDXU9PYOIokPCKjwYUtZk2dJn4aDAy5XN90zeExoHyrCot6bEjcSamO0
r4TPJep96LhdeH2fn2sBC3qojh7c3A33me/dz0x2MVy7NqSEK8NgqRIqKbXLhgIBhu1McUQ1TP9m
gfC7JG63u95dKzN3KRUK4CokTKQBXaVfOgVb17Da2Eau/fbF3BVORmH2HbETad3vwSiqfYYddsA2
ax7WXrA4M7TQS1mtttlJKc8kBbTv950jpifGqvyDrbOYhqGMipm2iBCdOE5OltjNFipprd0XS/Ck
+lHTEVVVFUfqXVBdpF2tpo3f/f79qPc3t/VP3GTEEWpS+N3GNizuRvbVJv73SeU/5tZ9yFARC0Wx
D6RGdLg+jFZC6VI2pCevaZllRaCV6uEkHedrUFbPA4WId867p+svWenwpXRobvzRz0LCTnkFL8Dm
iXtj0qqtqrqVDdgS8F4Whe83HRiSoyjvciJ+Avp4H8nhZbLbxCnI5yr4YHZmqR8KrLJDdhcf4pLg
VvsMjmT1xsKxMq6WZHczBwVBRT/WtLZ6bJr8hWfVxqBae/RiQsNpGHzS4o1knWN/TiIvmSe6xe5f
GbFLZZBFra7NHVGcXU7rZ+SPSz9BwjIId23nmQvFGU7G8AkVX/Uc0tNAG/PBPdhS8lLAuB04T1BY
AUWO/aC489QFbN+X64N2bWYsJnpVm7C3RnzYOMPDhu99wKfDoE6aSGwsR2vTYpFkKhhQxOgbQOr5
yONaH3sDIzQYYX7o+WQpdCm7vqaZDbMAUfgnPotUZ/SRFnTjgvD9BgIj7b97PERYtxVvs7oL3bjL
nVjYr1H1aI0f6gCyRLyHwFjgqIl5zUHAjUVus7hEOK+i7qXII+dDk4MsxS6ilZ5RBPEcFOWjXfr7
qfM+f2QEkaXYJSvCnmYDTJacN4j/eIwGcYeDYQzDn/3H3rCY2QEdor4Q2Gbw+o/P7y3Hf7DY3eRv
cRPe3zDBwOK/XUxax/JmB9syv2pQT5z9hm05ZnM/HZ2m/9KCRLoxVN+P4YS6/31R1TrSJ5whsE4w
j8X+cg5vKRGpqTCz1VPzQcoIoYtZnRnPgc9SFJ08fY+CILCGR7B1tw5t789osmSx+1lEYUDgYzV1
5OcyhF2R4s6LP2z191u//m+OhvwPej1EkTwzAmRcMHsj7qat9TEsOllS13vpS4jvMJud0kPdEQAs
1MQh9BPXR+pKy0SL83Je1ax1+8g6Gd/77k9IjfR1lSVOjch3/Q0r4WhZvDfNJAgsGwsolmRRgC1J
P+sRHkWgOl5/wVrjv33aP3szZBE8+CzgRB51/Us9Ikkpt6o61n77Yh5zp86xLGJHDH/hlJQvlHuA
UJYxqZ6u//a15l9MZA8+iGWPyxhsAXK5FwhKJ7CJw12nLLZxbFj7Bve/zSMdriF3QCyKomdnwsIf
HJrgGYCP3fVPWGv+xczlTjEXMAOPTsodb+A8DicItXEfsxLmlsI0HcIkzTQIc0EdeF/93BoSY/I/
sIEjsY3Kp+e6b/KNZlr5jKVCDbJAR0kjcYeoWrWrrZrvPA1XqOuNtNIJS3GaLgMg1cepOjd21lQx
GWp7b3cAq3S6LW+rkdYbTbb2osV8LnCIj6DYASIrunXGR3iKDOy7b3+9/hl/L83fCXRLtvpciijw
4QZ+/vr1/mTt7m+LJ+/gHS4qZgnYCYmduEkbX1jyy4/bGIXtyXDA9VMCiFOsYxkP6ZA6Z/88f25P
4aG/gfoPftnJs5VO8RT/uv4r/561//dX0qUJ7BwaJcZm0BeYtTvnttHirp+l+RG5mUhkPv+ygX9J
3YyqC4Hh2441g9PispWwxOWTuckmhnuIsgdBMOu8Dw0wuhTu1E3Qk5lE+gKm446487kexMYUfD+K
0KVuh/VM263tRbDp/BJk8qzGr6rxNi4g1h6+GFFTEOLxbldeTNNhG8CK/Zh3n1jgkv317np/yNIl
hLjLCOQ5lmUuRgSp1r+DeUhV+PONMHb9BWtf8Pb/fxYI3OwBEk1KcrHc4MGI6hK81W251pajTPTu
6k+XHLEBRQQgdhbm8ubS+9i6JJtRaQzvKZizkV1Hqvq5CrPie1EpXI1c/6b3QyNdAsZMFmaeM8ji
YmfdJxT581TUE67bx68hrEfigHQb6ce1Fy2Wjwp1EbTQKJCw6K1WyA8gCWgxsHHmIAZzOL3+OWtN
uFhEFDY02HLQ8pJBr8vjhmr2BQXbUClAc+vcyM5XN8wm5BtKBLzH6+9cGxaLY16GModSMGYuNSnh
5qH3+fCc6eHlQ09fyrbKuSKS02G+BJoepR5PhE2p65AP3TjSpXDLKnnnywGVBlAgp7w70BIu41t5
offXQrpUbEkYS0ssWShjoNNjw/Vd0G+pV1ey2XQpBcLNrighhm3Q6vo+4/kdZM53pLAOjvF3EYy8
xlbcWU6fx6yH/kJMW8SKlTCzFAk1RSbcIeQziBUtubNkO74RMb0UmF33OJSm3Drer4iDUbP833jj
TeHslAYqcUfW5MAAGDsJaTXIstWfGef13cCQOlfGuMfIqpu4JZF1N/qBlxiuoEe9PgBXW3qxt3Sj
sW1aEcHP2zY3bZ9BwdJhfrE9r232FQovL2nw45BH4cWeuSUSdb4ekutvX5nQS0wZBKSdQySCeidJ
UurPxKYx6rzPcvgxlfdjsVUTszKJl3KjzGpHOTUVlN6DauKyBKdBaPCvIcT9WJhYosdI00tvHlC2
7OlXaf/CPX8cWluJy5WfvxQngopRdkPeRWcuP4UBTVzHj2u2dWOwMo+XyDHA7/hQZVN0lsyAdEpP
/gcNEKCA/+8YH1Fs3YRTqC4zh08vRK+5OfMJZk6UoygpEsx+dRsLogV37s3GiF5ZipaiRa+mdj9n
bnSeSRkP9mtpPtPhjyV+hsXv66N2rTve/v/PTiGUbhPYmQzPUybhrGmJpLRCnnhVuLXZWeuSRWyI
/CLH1hAlqLYgnwMSJaPZwmS8i2tA1cOSNGYj7Lh1j5FqW51O5aR1MpNeoBRb/uZhmMVWgdKeSNt9
6tlBdZi0cB5BTJnPfm/JWy36L3oM9GnAFf23iTIbMDQFGp49T7u6A0NRqILuxonbRyWRhaBw0/lI
mfTbb19sM1wHGddZYqjW/vxsaXbxSuBbnGzrALbWs4sNBgF3eewUakjFlJm4yIedbdO97fNNTO7K
+rIUkQ3dFIYhr82lhcj4tR7zXwYOiU8WccIYCMXpT2tMfQh4dOt6EarF6r680VEvE1/Y9FuDHEwy
N6GdDCiwfGARdV9ZhRqIgTB5qwImvrdB5J0AlbAAT5A5ZEyExG5T/fRYW+4AUa7ghjnlsWOM89md
IJ4KR2P+ADk4HaCvkY/gl3fQ3BTzCUh/vu8hI0k6Oopj45rmAqLCD1gJAzjesPbIaBnxWMNK+GLg
yAxzEIFHuy7RcwwS1gNK/M9Qkj76qrUfamHm2JCq/N7KzvAY9ejdLUAAEN67E9Ubs3+lB5cqOlq5
qo2Cvr0o+5u2nXhqh7TXf65P/JVpuVTRSW56VlutuJBu6kt8rUFKZprFy8cev4iWijbIz2YqOCt0
ZqD1T2pZH/zlb8Px35AVccFlnrkXK+rHPZsDNw1EsYWRc9caZhERAzbbjm1H7UXSOg1pFee9k47d
M1c27G6iuFT9Ccy/M3UQLnglj+X0NBgD3OScAJlxMMbeF110zP1+ZwDTyix+4ICDayx0vQZDJt9Q
Kqz90Lf//9MOhd85UWBUeLYav41NMJ+svvrYFmApwesbk6EyhpiLaoZ4dHg8Tp/8fstJdW1gL0Lf
yLyy7PI8PGOrVNxOXtbEzHc5/JdruZWEXXvHIvzlDAD1honwzPlRzY+Vc67Jj+tje2VVXsrSCvjP
lZA+hmCPTwlTP2wJsFQ1xL7z2tCPXcnRpS5NTf4oXW0HKIZo7sKx+iykc1DVlrvAyuBZ4s1CN/RV
7zU4CrZtYjpYhvnzxywdYOv334EpReO12OeZiwOoTm5/76qNEb/S8EslGiwamXBQ9ApYhp1WBYTd
YOTb9MkeyhRc7Y3775WRs1SihRoMCyjczAU8Ixi2fZHlH+Snrw8d5+81wzuZur9h559Zi6BrfCcS
8uKCuZh0diCOynKUk+jeeaP8lnKE1VQ4a5mAz+WmpKjGYyV59wqtXX4hxWnWs3voATk7ibF0H6jv
Aq06kbd0UjASCKKYlSGLkJWdv8dN/qjjoBo4NEWNV2iEL1oelNtF35gtvqqcN39wfW12QAWIvS34
DO6jpfZYPqP7IOgdZFa8fERmR1TdV+qzGs6ebjWkhuWuvmlkOQhcqs/dbrKI/8wzL0hd1FLHZrKr
m8Evi0tVhOWR+E2460HN+8OzsPwuUVx/CH1R7mQA98Nw5O4BVlj6OXQsXyWEMVw9oCKzeDROBioC
7KmLOZ78DJYJFg9OrZ37B5Kx7FkNZjiVQOydq0CGe4vlOmW8bk7VVDX7rvCLoy1c+NTJEXeFZTTG
pOBix9uyw/2eN0yHsZ68QztaYROTJgpw/81ciBKUYsPN2Na0SJTfemlLrPaSEXd4MaBPJ9MoI3W2
WRkcYZMQfrFQyr5jajRPHPXSO9rI6C5sgvG5bfJ672VhtOuJ9Oy4Q/KliaXuvIcSbhUvXJSoUpBF
iGsEXh95JMkn5s6qS0IzBFCHwT/2R1XreYj53I47cIBuwcbiO6GG+h5o5WY/QGV6L4UfnmvJvLhD
dIriYXCbC5uF3qG3rRvtRS7ZZf1U3oUs5Le43G9/T9XQFsdWzHyMHVz89LswDNpjpUN6dnXlPvRR
D9xpBWiujL18yHZOaEi2q00tkshmQ2LhOP+lV8LC7/TsKYYY1W5voQgmwa5qUV4XoxpDJjmqLPeN
sfJ93/h/jwBdqielLyQy6oBbablzAr97rhrX/+l3Btg4xlSRyAC2AkmNrfInkRvWomQrIo8dHXAe
RYbBmuJqntXzDH/YnWphug6yUTphlKZd+Gx5WGsJtbyfsp/6p2oEp9GuAB5FicsLZ545uICVwI41
l825jXKdZDMUFkNWD0dgi77MbjCDo4DPvmeWrerEmgN7THrBiH8DOUMAk3qiitTj2bTlB7cWfBYp
Og85NFPYoB+UBFjudo4OFXE/+ba/pTxcecFSWzl488SyYXQubqdwHsLRIBNix0Cu3Ni1rpwKlgJK
01fu5BWWf+6yoY0BokdFdVP5sDUN1TFiOdsQfaysYEsJZQ3foz6boTeE+VL2g7uuVcd9Hrob6Zy1
xy92mYXtRL0unPbSe9zdaVo2Jz6Nbnp9HVhrpLfe+WcVsPzImFmG/rl2DkFbJBm2QK6Dmn174+ev
dfPbZ/3zgtyQxve575158+Ai0dfT23Lr2L327EWabe76SrkRZ2dih9OD4R37rS1mpzD58f9cb5+V
ZNpSVw37EJjTlAIkX+M4aamjr0OXIaaBoYfClnuhskMVDB/cViy2oxSkYG/0ZHQu/K9BBo44SuE8
cJ0BC43DZthd/6SVAbVUTNfAYuaz6ZG3a+h8bifGd2Orx+/Xn77SYH8zs//0N0FZXWPZOO27/qwu
k5PTuMxllTYOVTsPkyPu5hEyClqLjQrXtSG82GCTsA1DH2jy84hKE1Qg6Jg6w08VDSeg3jfabO0d
i2g4ganOrAEZBsg1u8++qwwQtTAC96Ht20FAsGUftVKxTZfiU6yzSFUPfnHxw4gdCBw1diIMSQLb
iQItWaniE0XR2aVFkc2hblm2k0Kop+t9tzIylqLUxlEaZtYTO7stDuLQEsYw2t5SCb+viqRLTaqb
VV4tNOi8qHhtUZcwA7Roi182ZYmM8ErsNkvl3pYF+339a1aiw1KZCnPaiWlCojMJo+7oBOpoUexH
bdRCfGhURMsttPZb2A37Rp91Yx4hfYLdicTyAp8Bs3HCe/8bsDH6b/R0ccWoGumpM5tn+1zO83CI
ZsvZ9S33N2QL70/YyF0EHQOrpIDMmbogF/XHaX2eqrzXZ3uEt2zcSl+l2q3EGFvDbDbabe2rFjN2
zDLldG47XDzYN+6gCvhWQOSd8HGL1PH+dI2WJXE9NzzKA3xFALrWw+zX4T0q+MMUkAW56wB22gg9
70+YaLmHYQUOP1VG9JmBOKh8a2dT+2Pdsty9gGIy5Y7ucMvsPkb+s9X1sTBPBNo8J3rIRrnRFWtf
sDwiOyTswSIqLijJuwyd/+JZzvH6/Ft79Fvn/LMSzEGpoEN39dmo8SaAd2NetI/XH/1+LImWNQHj
WPV8ikJyHnztzgkrOrmzgAQDCJnkB9oNZGeN2LsCP9T8caTV7j/03mV05nXhQBnZuecM9jtqRGV3
g+oVCpJHXNXqYunxm11SsJZ7ewue936qIVrGZEjU0OdmsC8+aCcpSgRgZczAOildhZcCMroXdTjF
179vpcuWMZroHDJHtOx5rPJ7ldW7JqMbyYy/2+H/zTdEy3A86carchcfggvIMN9V0276lO3y1EsB
jsh+RUXc3bUP+q7aZffzw/XvWYkDywqCWbN6tpkWF9uQt8pH5xYgKr2juerSzBXW4fpr1prt7f//
jHQXLnmD6Pz2Unq+fdJ523yyOBRN15++9hGLNQDULltZwNiegZL4hsvy6Vhk9kl2pdlLKHc3un4l
Ji8rB3ptzdVUo3uc8NBm933+0Fsv1z/g/eYJl6J7guTzAAMpcFkp/1KR4jnItxh97//qcCm4D1FH
HVHUOZ5NkOGQPtOj545V7E/Vhtjj/ekXLhX3su7Y6BtcGlp+GcP0QBZdHLFXO8xjsmkXstZAi0jJ
7ZAxy4FPUTbzx3IAyqxQW9uutWe/tdw/Y5OoOZxKDSsSV5hY1L9tZP6vd+ta27+98Z8nc1fnWS+B
2x2LWt9Id4D/Xu8AlpS5zsb6+n6cD5diewDW6QBRCj2LsSJpJycU0s9m9lLe9NUOkpKySfryeybK
/dyT6sv1D1vr88WOaGoyAUIZEvXSDfzENfylpLYbjx0qTGX90jbE333sTYuNUB7QqZQOnElE9EkH
f+BokfYYZ37/vRi2IG9r3bQ4usx+xIo5LCKEj0nuZ+0XcZEV7V6g4ndrJPwN4v8b3MOlCh95dh6C
AATbeCvje9qMwXlEkfbvkEICeDO3RXEHcB746nUOR6xDUNj8OADgVQBtF+gC8AyAqmICExCsDUN/
xqWJTiLH9/CsUOxapIe+2ZVbxQXumVJkVGcvIcgJGliq+dC397ifgDsfT1pqj6mcGfnt1TY9Ac7t
m9h2iuiO+MjaOVGdpfY4ZXt3DNybIoe/kamifD+aaYrbWodf6FBGL45jQAsOVOE/92Ff7jWlXZB4
vDe3lqqzGzccSR5HQTOlHSAHhyCE7jcb8/aHUC1Y7BWCEKSVdZLjzn8fFVG1d5ECfa5GWR90Mc24
jbb6XRbh4bGbm/DYOU74iUZhdjuGk/0IsxJ1i2KS6QxUg0krWtUJUpdVbI+42an6kR2tLGxQ8eAo
HGkiK6bCn/9gbxIc/AlaR0EzWI1Yo/8i327GLTuwD9hIyLQsXZlq81awXIf4cPjL3lhjm+00kh3P
E5jvMZzroifXykqEvGEOYdbgu3vd2/UpgLhoR1FduGuDXqWt43FwMmmzh9fyfNBVL770s0cOpVbl
JxEQ6Nh6gawzp+OUzCOOsEEbkR9QXKmUKNE99z5wxiZvcZUy+pfBl+5OUslPGozgXSvn4ABEsEi7
3mS7qnDFHU6/ziO8KsIfJBuL+2nsQ5xSWnUKmrpKmZ1Nl7A0+pZqJ9sbcAfxKBRjhZH3U9jDmAKT
H+A2AjU0EFjgLMDDxCucOfZo/mDVlnvSmQWyH61/ZaPwT75o7GfHG154xcdjYJfuT8bo0CS07eU3
1zUyUZCyVTHvMYZjnvkkYUif/xGm7ZLGaHPiPezzIjjGpspM4UPpT/K5HiN9J8aa7qJOz98a32k/
9X073OGmOruRhfljPC1ihgKC+3CAU3iHG9vbIRw+BX1XnKfZleiQtr5o+Lvd5U7Q7y1Ju5jo9jNu
M/I72qOFHd7VJ4YnnljnTYe2qv066eTA0y4K9BcG7gfAOIV9cIhDUnfOoCJvg2IfGAoNeTfM8Ktr
xaFzZ/LDRar9BkUkgLuOpv5pDaQ6UaMltojwfibY7e8Kx2YHXKTW9z3mT5C01tzdCNRJwTWc4CPr
niUY0V2KWt0Qd6yum6p6yPflhOwd5Q5KnLyMplbnKDCW6/wIp0kwuRBSYlq0Fx3BtFFT3SVc6SYl
IshrQFNp9DXoguqx6nv9iMvKPO34lKW+DvojfLDsCZaFVCVtN8Isq8KBYI/XhZfBsgro1WyUF2ZR
NT8KOJs/4AoEYvqo7c5ajOZQQx596YvyNyONB0JRydKMiDplJCiOgUPdCJyzAeZxAuUSJx9C9zva
NGWdMO3Qr7Vd+DGK6T2Q9moGUmQraQQiKW9eHTt0ChiD8e5BzzVp0mFyQalvMu7cR7qN7iqPZq+B
Y33WdS1CxA6Bs0aOELJrNKf7ujfDzdxDSISrND+2atPfdh2b9kFRmyRokIJoesh148Ft54c5xyjM
q2BO7T6LLgqKmB2lObhanT/HZGzCO2eU453GRdye47R0mzsVuYxO2H/GqC4/M2KTTxg76imYmEI8
hdkfKq6VETS2qxkMSdx7HLhwrSfNcDsXuEgfWxWuW0Av6m5wgUOsFJkllnQjUSFg1gZWZV1EwhiX
gwECqcmrI6oNaaz1hLlZA0LwIqpiTqw3GIVVzfp1UAL6ihyrgVVQBhg9L2i+K/wRq5pmwOaOdeEe
qw7QlwBZOlB3hDpSQsj9LPox1VVY3xVBVx0N/NkBpqWOiZHSqY/aTF5sk9K+Vw3IJXVutamY52mP
GYxh2mIudMi+7ktbjQeFvXgRV2wAWlTCa+ZEbEjyqyAbUmLz+bbqCqiBi9LZl7SJ7lxb0Sdda3mf
z/20pxBwxTkMf++BqsjiQLjZz8GQcd9OfX6XIeIknTeTtAzgYszbEF5a1GZnRey5jAubmX2RwWWL
U4o9ELZfwCkySOAfqB7Hp4aL6tkeuZ+2uIvb9WXLb/vCrV8gI2ZxPWfdCy85rhUVRs8JfsD2nivX
3ndEPEQDLdLCs+cTMZ79SkInOLIyFCkUVRTXh3kTA9A1xWDbm9soN7SOg0LxXQGX8AOyKv1j42TZ
WVdz+8Wnst5VhIeH2ZLRQQLJgD/zIc4d451aUwwvLeFYurqWPcnKmB+5noqDn/HwkYzCHCrdl5gn
NvyCbd87TlYfnPLILe4ZhEc3U9XVFw/B+xtxLPVSjd0vXBA6p5IEw69Bqr5KtDdEt9Og9Z1HreG7
9LoCrnXZBGO5TO5xfW1upJl5jibWBJI0sFHzmEORhgCOUbTjdS/ceJIe1HowsP4quCqf4YSVf0cJ
A09nhIV7NxvLb+MQjDFzYYjr2rOLlrT/j7Mr65ET18K/CAmM2V5ZaqO6ekunO3lBSSYxm8GAwcCv
v1/lqcNtCqk10oyUiaDwcnx8zrd0L1DVlUmg2V4SOobAwZLk7VkSZf7o5zmRPjBiXkDrFHIJ0zUZ
k3AHe5a6NQTQAM9h/yzIfmSm5wtG5ksiavFb73PPLyzXeXWHOQ+LESKklZ5mb6zLs3NqAfiDuD2f
EXrNUE9m64mXU3VuEOIOpQZDZHPSSRPWjSQnZ0DSVeXwiDMgMhzmlV4e8qHI34ZKs3Z6VZfHmhvD
ASrDJDYMkYajOVPjwEGhCTMthdBW2lWeDyoNfJ1YyzjCee0eralMfM1q+18ZmCr4yrx6mDz1OcaA
s6QyduiLTJ3XAUWTkfSkcrMOSYPGpAnPuo161cf3bGfpQdjOfWNbLRrO2Icnq8wAqcG51NZ15GqW
tnGZ/7jaiqzj30sT2m02bYZOP+l9CzM7Sc6Ca2eW9zuLp0eNSguFCXMjL1/7okXlAOgIF0H06hQp
zbMsqqPDCph8Fc0x0fj321eYlfvl0omEtbXnZL3QT1KbhM+kdUjFFgRu7dmL6xEcIionm3L91NTN
KzzNEEIE8Juf++GLe5Fb64S7fQMRdjutwklY06kXPf9USchZcoepwUHfycs+pq32vZjIr4F8TvHO
WfKGbWUUSpS2cQL2IPVbyo9CFBc97z43o0s6Jix+a8dWFUbdguXWNI7KR5/12+1RX7mNLtmYzTDV
RcmR/iEVrnY0N6rDRCbrdWid4VNdVCB//91ivLVtE9UabDENqBULTvezovDdmr/VbvU0i/n37U9Z
2V1LQqbDDYB3CRDruEwBiwHQhgWiRS/9Sm2R29decR3FdyUWU+gOtcvBODkK8szGr46PIAZFUFyJ
bn/Dyg5bKtrbTMeP7sz5pAukSF1/7gpno3K2NtOL4MMhDTzXvDHAe3nVcBp17WM3bzV4Vko0S1+i
JkP/kMPd5+RYWR4lULILc60twkQUewDBOugEoWJze4zW3rWIQhMvi9SSKEIxlVRxY7n7nnIgfavK
76lu+n3utp87HZbsWU/vUK3xJuMEsV0vtHlmBSWxhY+bs+VDuL2KiFI10l1H34iCKytsSY1F9lRR
D6bkOOo18HBHEwLgY/M6JTLxHVJs1OFX6nhLlmyR6NkAgj3cDdlTD1Ny1ekhn9844/4IG6C2/2YM
GyXDldmyF7vf7JHNCaMUcSP+mONXKR8sHinMVaa93V4PKwt7SZq1oJHhqE7j8aw3x4o2Pz3QC+ve
3uJVrexJe7HpJydhuQ5s5mm2AF/UG/LaK3Crbv/4teG5vvRdRLGqGq42BIW6HDmmT5x675j9MTey
SNLxBQ3yjSC8NkiL3Q8JdYDqytk4Nf38uybacybHqwff1nesDdKiRkvGseG2IsbJbs36yFGzvcgB
hYjbo7S2KxZbvi0qw6bIEE4TBFSF4pB+fQPALqq1z9iPw/xu6V4gKk+zvEp3T5Pn7j3u/pfkPAUP
3n68/QUr47PkwHpmk1uWq+oY186TGpp92ovj7UevLKEl/7UzCmL0s4H8gAFx2/zJ2J9SZ+Gcoq+z
kSWsZMlLFiwuUygjkNnFhVL2UeYZ8sE1kyKuhukexKedCZ53pCVsSzZrZb6XzNhubFyzx0X1VFnw
q1Z/eqsJ9eyH/CQKDpa0/247YVeaAhYd092jboAShRC/rfrH7QlZ+/WLPW0SjZKMgJyn983BKvgL
yi1loA3NPSoqNLr9krUFtdjQUG0QrhooNB1Id9HG+aUEg3jjhF0JFkvGKqpQ0u2gFHSC2eBXpulP
StOC3tlAUqyt18VmBoG7E+5Q6jFEcIOyamFCRqSLu6p+rFva+EYO+dPbg7Q2E8s7BcwAp75L5thr
Dp7QIsp/ZjA8RvkvvP2ClZFaklZZwfQma2geN2hceM53Ml5yp96Y4pVfv+SsVgXNUJoCgqVMk691
BZcYCPie+YDSjZeKrci99gnXaXp3Aml6M8IWZJziXPRtREj2WE8WQQlx3PiMlZW65KpyvWYd94QB
xld9hNnrf1ruboAY1kbo+k3vfjtKc30levTSRoueqSnepqw+c914Rlvtz+0ZXlmtS2OCOoOnTT2S
NqagcXU2OptCWM+8cJ47BvO2sYL49O03rY3TYkejzpwbEGOXcT8JdA5a642QauMO+VfV9YOG4JJU
2uakrM2yxsNzCJqW4wx+TE0lxIW9g1MPx1bpeweuBUCifidGde+k5jflFQ9ypo92Vj3K3Hj2DP35
9qf+zc0++jmLGKC3eoHEOrNA9nb7g+0kMK8Yc7W3bE1d3Kph91Mp2D6htYg1SisfCtnkqDOz/wG/
e+/JHMY+gJ4Wf6bA5/uVVnYvChJSEOOowM6sppo+U6hJoZo3jUGhK3FPCbytTEP8Z1JdnQq7Jr3v
WR6/d1BTPKtqQo9OQC9EgyrR42xMo1/34Ap07Uz2JYgTO4yg8rW+T+4S3GZi1EGMu9K01DHHLccn
XBg7Y+7NLNC9sQk0Ew0f2FjzE8p+5bdSOF1Ykdk4pKMBcgs1Zsjq4DQQpeHGucYTMIqAIpsT/I/C
pW7gdYiMsyfYpRi99DVRhnMY7LHeKTAMwooiLOdKDpce2cxGNFtbgYtwKcToCdNDQdsm/N40xZFC
2vD2jK9EmSVllZVeYkCdWY+9bq/Rc+480nHjMvMXRfjBYloyVlUD5HdJrSbuT3QvzuAxA59tnZ0D
D1hUHch9cUzuaeZD2nA33vH7fiP6rH3TInKCNuUB6QAyjYDptIi44gP3+xaei6Rw1Rbfb2VSlpYQ
KReIQEkKWvI8/aT19FaKdItqvpLX/Z8bRAWhhQIm06cWyhznNKean0DwGPhzgMNRvNYDE8zWkJXT
lmLmx+HUXkpIWE4NEtmUJydq5QHOGSPE9e1On5zfMF4iAa/cl9sLbkV6xF4ezXVOK8+cuyFux3nE
kZ8WvlbPX7O6eWK9TSKbzt+E8h45NwEfJHeJAUJ3kRobSeDHiwO3k3+PJvRBy8pOXUBlYEgogQcA
pSxS49ap/fGqsJeiExWBkhfJTBknrHwys/Z7JqETc3vo1p59PW3fnaoWhNNMYqQSKBi6NydxZ6CJ
s/Hsj09se+krpOxWd7SqlHFZV/uqe4bKry8m9HxsGd7+9R/XNuzlgd2R0dMtMPHiDi3GaM7nr1w3
70H436UAQ2Uei1nNH7hWbdTV1r5ocWxbaeNmNc2hDuDqRjgYs/MFwGSyg4HzNwMIh+j2Z62tJ/Lv
pAx2jzuepnVxX4aK5EHOIZFSG8Htp69N+eI8Bj1dy3roQsSNC+dh6c/Zr889eHGkNERx9K0zGZPG
/CbS6WsjxP72o1dCyfJIEVOVMGsAYdaT+c4i1qUX3r2RKuIDaZSHSa8Ot1+0MsPL8wWY8syZiMCK
almEHkhos/8y62lutsRp1l6wOEi0TnNFL9I+JlCP6PI2KJMHZkDXod3It1a0C+zlIUKKko1mn8hY
Owy7KUj2epQGPDLR1g3VHZS5wjk4q7O4yEt5qB7Ja3HPduXG4loh0djLY2ZgqaxN7/p2YLpgAVr4
hYq0Map3tutbwnf+uz1RK3tk6T2kTVdFRhvvod6l6TFNUfW51Mg2zX+3n2SOPdNOk/EIkbGaalEu
i42AtbL3lu48muWYzZDjV8+a/jXJrzbpW4Zkxsqzl2IBQPv1nNglVFsNgx5Ujl6gD44erX0POV7M
UWa5q7PRPgKcclX4aecdFLOHN4hzJEOku/3wmun9/JLM4xbDcWXbLgUGVAV1Co3BWa6G1IgviRdW
+XxpzOJrV1upn3Mr2QgQf2kf/58Y2ku9gaLpE63woEWc0y6PFMART+YoCBDDFjAQSVHxR2Y29K2y
yj+w9tl1M/jy0/xgkjE/GMlVd7kfhtdhJNWXuZe6j0CgpwGS9cRPbCN5ub1sV06sJWHVaLIBYKdM
nlw5q4us8vShVSkNnKJMz9wZGIxIi872h2bMHxJ49W2cxSszsXQAUT0gO92k9yfJXaDiajfymgm4
jfIhsc0hmN3+UxUfeynPgNGcHSfBi0qAaaHyHhT04mTEt5tvZrrVq1n5mqU6w1SmjgmYFJzNnDpO
BjDm4EVR+nSsotG0YEZL0428f+1N1832Lj9qEo+n81h3pwHM9ihz+beUd0/Sk08tEv8wm60t54K/
vLKPVvAi7BhgztZmkrI4SaxhAg296dJIWfn0p24ISkCTnbf/weIskZHJRPEAxQLjxzSmzj0u7A1O
K1ulKGPrMCP0qQJ4B72l6V4wPhznIR+YPzPNC123ob+gbjr/gixsUYV5gRMVV2xzowe0EoWWRjAC
YhY9hX/Kyc2K+tKVk7Vrc22LMrV2vPwNfu/mo2cu2poFDB4llAsBjHLnHndmWZS+5kIQNuioqT3k
xQBooZg9Z9eZEk6WVVO1f25v4JXze0nZ6zSrmtAq7E9zmejPUKQww8JptYuLqsqB92hB337Pyvm2
ZApnuTDSwemHE7E07Ys9iCboPYP6aZloG7FoZaqWTD0zZXYPBmJ7Yo2V/rB4UQQsK5O32x+w8vQl
P280bY6lgA4IQIr2TpLKu5isoRthZmUalhQ9aG+VHgT6YZ5oi3TfzCZ5BjwQ0AYyQrvDHIeNbsja
Vyw2JW9Ly0bK1pxMBlk83QOatWNko5qx9vBFnu9YZarKQbLYhSYZT4rQ0X7fHnzj7xXog2jyVx7z
3UZhIiUqt/Ds+Lvmv1k+BBb9/5zQDVRg+Xd34ffM3zX+3Vsch3c7/HN/PO6Ou7swvLv7cv+Eaop/
fPJ/7fe/90+/j78H/7eMzg/749HfH78c/ePvs+sH0b70o8vpFEXRy+GA/3w7PQeH0/5yCvCcMIwP
Af5OFJyCQ3wX7nZv4eP1rwVB+BaGh/DtkPpb7LnVwLC4fEDnT5mjQtwxLVt+zyyPPiYClkiViypd
P1X2vQFBrkhzSmB9c94ErW42X26P9so8LqmJ5sSSNGv0q8+zswccNSimbGOJrGV1Sw7ipGYr7SBK
e5yYB/aC5ssSxiDDz8IG2H1uDlR7Utnw0OCaiJdDlPJFt2zoqOTh7W9biUP/R0usZjqoCfYC+qTT
46hNxpswNIDQ06T4dfsVa8N33ePvlqqO+xYfpeMcdfhk1uSrBSGa2092rnfaD3bBkoSo6Rl8OFva
nqitC6Bei++FN6ZwzklN6DvouWH87keasoNGizosBqF/6elUfqmTzP4zOs6wd6raqIIMkqK6T1iS
Q4cGUnCjNUcZMC/IFtVBjRRyNHVenBtda3+0A5Rl0VOp5+wKykyJTx3QyAPaE3yiBx0O5XVqP8/c
CGoHKPAy64CRSEeV3dsSxXprBjJrHtJi9LGgkn3NNe/31T4sKHMKeXC7MgoI/DAJSkqa4leYrdfE
Lpya95NJoVDZQ0egCmZCYZFXqrRikGtSKjaaFqhhaBOCuWOT/p7AXT3UJnOObM7si87q4YubWmaY
tBJeUlDRCczaKt/aQVX3dmcPAR3dNOq6uVP+oOnshSc5KhSmNCFg3kLwtpPt2dYcfWP6Pl4Y1tK/
JPeG0ugMvQUJBkB539NLGs1VUbifer6tX9/7buFl2ZiSFAojgNW22UOSsyLIqibfgGGsHFFLKyob
SNNUYQKPlvk0uk9wLQ3gPE83vdnXqp5L2qiVd5Cygkb4cfSaS6+0vcNKWDF6Rw0oZ+ZWAZQdQ16b
D6wFKYkURjjxLXuNj6fG1hdFJGa7M9BxKLKhMgNBifuOfd3Ysis7dhHHJ91QlJOrr7bQun1uetOh
zu3m3nEkuQyNXp5kYnnR7Zd9PEXWkh3LzRSiV3XBTwIyC/FU5/KuZn0HdXk7A8thaLcArx9HUWtZ
oE4hWmp16dDEutB/C16HdCSFDwDgxkpe+ZDl3R9ydSnLUcyFFYId1dw0Q7vMLkbrXGzZiN3nRmtR
5gbbwhlxcXCOwgib4efcOX7XX+qft5++ItwNg81/d+OYFRAnt5viZHm9Tv1kBEvsAEV0Tv05xwkU
tFKC/zHapjR88FEt088zRmA5LKHdVmVFv+Xo+vGlz/Kuo/wuLjCpBrPq7PKUD269Q5Mw+zn2g2kE
pj22EZsH4M8Mqfa3P3xlbSx9uazZFdJzECf0yj3ZUpz11HzUHGvjQrbSDkbi8+/XDFOhz5WQzpWM
N+FAgOYXC6Z0bF+RM41ni2XkaNpEPhl8bDPfhY1dzDidjqD7ySKACqIKeTVqIa018+tIwQ5lFWcb
P29l5S5pxs71pE0rKk5Qu3EO89W5Ok2H+U6A6UH8ufOSjXC8Nqnk32FgY8lK07bK0wheTu0PCS6R
2liAV2k7RWikSBOFAnPu9qR+HB+tpbHXqA/cykq7PVVTMR4So+72PcSSNqrUHy4Z11siueGyQIsh
b4Y4BYBNz3woKQas+PKJn46HL/ah16duWUB4NM46WD5Vl4JvPPjDqcaDF9sKZS/B06Yu4yotZ+m3
0KJ56CCZ/qeejfQRxOhyY0d9OPh40XXY3u3fbEglFRLoCgFaYc1CyG59Zlrx5Osb3z0ZpOluBF1P
xq5+qEzpF5tebR8uTzx5cdFEAjJR5aFZxopnKvSjJp7ZAPfoAgACMO5uT+3aulnsAWuwc2tM7CGW
EvAGBubs1PowWtt4/PUg+L9sG9+wOLulNTt1raNRmfYeVLPvjPyLBtyXy+HemuV+nW9hvVYGa4mc
VoZJGUe/Le6lG8KetmE0RMknmGGslNONq9fK1yyB0xIcsMQl6MLpLjOOXEzZQQ0M6ukw0Tg1pSlf
G712oTsFKuTt6Vl742Ln5cOAxJujgaba/Nwa7hcgTM7M0iHPxMrWtw124nYd3n7ZyiZZQqlrOoG0
nCGGaI3wFbH9gm50SddmZ7H96rSFJ62G7WdVen+nG30bJLIegjxJrj5UerFzqdI20E5rY7bYkahf
ZUPvNDJ27IQFMy4kfpsM2cl1VBkYFZDhniXzN2PctFxeCWNLD6LCQU8A5BkZI72vLqSc+AMDX3s3
QH7Pb9Ar+txqWOJWNWhDORpUgWLbDYF1UtE8R7h13hdbEmorK2Bp2ILroAIhHY1grG2/N65ozP9u
r62VFWAtghmqLVy1A9aWq/gxZ9Yxy5pDRpp0j7JmEzZJv/GilYC2RK8y6uYaSSp0AR1Y4sqHzJ1D
Yu1vf8XHtRfXsxaXnFaHWYGsrT6GxvAYwCd+PJgG788FzNOP+Qw3LUtiuguXg7E6evZDU6TIF01S
hk1nKGgouPLFMet84/T5OEXGD1oEWAc43YpCAgFmalCUKZJs3zcg+DLM36jn34TWfNE43xmuFcE0
xMO2RgPm9mCsjPTyBkMgt0AzE5saTYZANx/E+OJWG4CxlYW4xM9Aw3HUyhorvat/utkPM9tI+dZ+
8yKeEgXXGgojiNhE59GuX0rdCQy1pQ219qsX6UyXpKrJTaePByhY69p4aJ2tvunHObvrLaEz4B1N
HXHcPp5rawyIVlqBbeR1bDZA/oCvLHZzJrrIq8n0A+7vFIcDoVXUDyw/wn9DBSTj0AfwRB+BVU32
GS4xP28vhJXwt4RiGGiwVGy6QjG48AtHP1jw3DDKA9WNzy2HJQajI7oOxWr032l5alVoFxtL+G+P
5oP8xFysBypB/84lHtwHXSSOxROLhy9GWIXlLt0Nvh2qXX30Tt0Xenbjdl8FIrw9Zh/39lzoXv+b
N3LSlsk4esiMzua9u5dHayd26g5OmNoluxNxt+NH9qDOeQyaWZyeksj7Um+0MI2/VYCPvvu6P95l
rYVrzxCESMuYpY1uBmMC/YvG6l9GJ2e41BrINFLbhUbw2CSdP8AUfYSaiVXdQYjH+KYxKBUH9kD6
iztU9FzpXqZHGhJJ1Bgzfq372bS4DBrhJwWBgMy3UU+E0gF1UWpPwFcfnDkLOj0X/shn83Es+RCW
NJ1DTQdd3bEGPWJJrSO4UuOoNxYc0jgZvtbCI3/gsMHuBKoYb97c1KHlSmsHbaA2dKjn+JbHhotW
s3KXs8H0B9dwvuiSDQGqAxk8zLsqLiW8xkZrLHdc10eoJij4vOj9+FIPg3nM24FGWc+HX1ZPXCjm
o2Z6l0/C3jltMd2JmpPIpS371dYZlKwHJfBpQqFCXTSiugijls/QctfgAmKZ2o9Ea50zaQbDZxbU
jibpEsgHz336nwO9WR9iDdqLiRLTpbBhBKwpiwW9SH5CJNN4NVNo3DdJOj84heGi0Dkrf4ZEpD8a
Q14BOzmpAFJl/CSpHMIZoipn2GEnAsX+Utu7+tA9TfqURKKg8h4ELfXKrLlK9xOEBd+Q5KFOpxOs
aa2AI3GTottUQ3tnHKbqta3aZFfXmby4tLRjpyzmADEZGk5gqgXgzAiGUk+qR1PRO6bPs2wKCEQ9
oDVgm30IKi634R7D8NekAxl3QFzMswsPoGch0Kj3iUi9k9k1r0whfCAuAU4fW03uAo2pYDRwe5et
BeTrn79b5qneUiN1hHca85exbKM8ZdHtJ68dJIt8BnV/5lga+Or2LCALXXcRNLdQALMPt5+/9ssX
97JO6tlYARIeT5mq7iAV9FbILttolf7Flnyw/ekijckL1k1E4loBqAcsDMDd+jFnMomSBsW2hPNx
x5IKCF1DpWGtV1C1THTgD8p5CmpOtQeocLcQq8BBpHcjj6Ulyf3I+LTx8SsHytJBqukHiC95+RAr
ohLkovkeEhkucLSyCdMk35jClSFe4sWoxtC3aIG8ciHV5GaXhL/cnruVtbFEi1kMmkEQHjNPTY5N
UM7Fzy7Dks86Z+M4XEtDl6CxGjDERHWteaJeVcauWc8QQIIK06y5elBVkO8ycugeG5U8VFAxcZWd
QXaN38uyH4HpNflegwHw5752sZYmCSdFY6pxNs/HrPoKyR2f2Rv3xpWFsLTU4UgCpzblEPMX96Yn
Ys8dj6o09knvbiyCv4nyB1thWSdPNWfM6usqUNhfX9SUZWeRcOMoEqEdXA8+e34iHfrLk938gtOD
4+Jo5LvSKnXYgjEH/2q7xxpFoBAxMoPYtAVFqLpoDqVhGECfqOzgJfWwz6ymPiWiaeCYwWrcS9z5
MHUQNnIcSh4bfVI+Uvd+pzlCD/uhZa+epU2npp2afTGU1Z3rJfkFBHTzkAmSBo4LWSFhplokLA3i
b7PrxbkxuKHTpsaFAEEaeUNSBlDdMqJBy8kBBbD28cooiGDjSANv8rZclVau3Evp7RZEF/jWII0a
oAUZlSJ07nDrllW4edFZ2ax/06h3kVy6eVMzDWW2zOgA77FPots23/m4SLUE8DRpz6zWwypryTBI
X/WGVR0zm1XPLgr9re90glY7Bp/hN256JwkRvasGwCvvYWCjOewn9BMNZEnQ5IZXgNvujClz9iCF
mIHhwmfn9j7zPv6Vy8a1mokawAqXsdlOIhRlx6Ns5HnUEkoPxUj6V732vD20UF8gutpt3HhXYtkS
r5lDl0qONXTi2Zz8GOvsCx30FwjSbVwd1qZ1kX+XrRC1HFG2y9ij40ID78vtwVp77iK7LguC7DYv
8rjrqh1nU2SxfOPwXIlJS6ShA7datEUQMGwbrj29CvSmjgCx29vNp9D+MDhchFTgCW3Za0rG1XQZ
aOFTtNOrfkvGZG1sFiUDMLwgRlldS6VT7+fmQTb/3R70lZFZ4rtg/cQdB0r1sSH7kymsX7LvI2AK
Q0SaDQ/267r4IFovQV7QZZNjz3ASZGDBVneaKAKd32uQe2k539hoa5+xWJMJFJk8BWHkWM72sz1l
vwUdj0XSX0yYOt0eqZUpWGJvYeZgp6oz8xjvmaKinM2IZsOWju3aB1z38rtYCbXDrNbaqjllHoUp
UydhRusq+lK7jvV1doxmYyesxIa/2cm79+RaN3qT1uPk53PkskNJ6ohku9tDtPYRiwTbVrQamIEU
1Ugq04ew2BfPnl6hMhiSEcH29kvWvoD8O1JDwhHcbKxY0u5k5fq2YEHiPd5++NokL3Zx7eYyp4Yu
Y+lAvoUKyDPiBDY3ltDaT1/sYtK4M+S3QHTyoCTZTXugwsKebiSYK4O/hK8RzZ4NDhvNWEw7Z94B
9KDSiOcbU7syMP8HYAOimeH6jam1eYhradBsYf5WBmUJTYM5ZSlTgkJ8l7/q6e8EaCc5bAz4SuhZ
KuZDSYCASlgg7vd6j1wPIi19Cp3hEVXQ0JMwTGNq2EKHfHjYe8Rcrh1oAU+Na4wQkTB3gJZl8H4Z
X2H8aPlVlvwoLTAKORxA7GHeko3+cM7xysWCyubUMCEGgLuDlgyoE8NmzTVqwO/KygqA6dlYWn97
u/8Xwj2yTLghWlh6JJNpzAFLjxuDeha4DjM524qxHWyK7DCH7OOu7ymcd+lYQHmYdWQ3mWQIJAR6
XwD2h//lDFvExpvVgxo0+9UAFKEOVOOm383E7R+Q4UIMKqMJ+ZEQkT1PQBToIbM0EU5ZAU+IypUh
zEaNsC2r6qGqpQHzPwhFUNPrDD9rJHtt0mQ4edLsdoWBq+5IJdnrtmeExbXuBNictssKQb8Wtl38
N5h1Fbm2Os49DV1HCwEK5pdSSvchrWbokULfNyqNXB2Gupl3eUFFWOZAV3iQrt3xuSRh6WgD7LhS
uqPQbt5V4/itEwWB6zbx7hzHHU9u76JhUpn02I5tFXJVYQMZ9XjfN60NrW7VBlM552DTm8OzZg+4
9c2qDDGxvxTqabveg9Xj7ej24VbzyHKr1TXutagQjidWQsWanT2Ynnr5FuFqZTEuN5us2tEzkPPH
xOHFpUlNON9pxW40YMHiptWwkU58GInwEdePe3eCZWYxloKyOja8Xx6kj92tdvTa77++8N2Dyzof
SM5zEY892Ik19tPoooAKWV61xQ5Zm4DFAdk1iQsjb/DP9XT0y06e0pb7Sm0RaVcev0z8SxfrFyBc
RCDPevOy6XGwzNeBtVuGgysjtGRnNZDmLiCtkcZ21YaAqoFrPvozRA8cZUS3l+hKEF0Sj9y6N1nJ
0I4RqYJYqpruPJP+oYX7Ff6Od3ULVdncSJvQgJT5xitXFtTyctCZNlDQpMzgt9ZdZrd4nMpPdecR
NxdLahyLBIrUUuHeodDBfuzTLb2ltR+9WEmTBYV02+UZtKjVoz160Mm31VaKtfbwRYqVajl8k7pO
xRYM4RGLJi42xnpthS7OSKmnRNMcksYAgz4WWXawWnbWui1Xo7XHL85DXadFChHzFJiF6bsyy7Bv
yqvj7KYj5odFE1zyrsv2XYyQWkogROWhJW4nkDThJxtub/6keecMmOoxS4zdCMeNz8Xr5c1JnyTp
uhwsOGKJ15kxHPPk0KRkIztameYli5FoeqezoU1jTRn9jvetCG3RbFkxrgSL5X1Jg/KxwbiFueDf
YCIamBMoPbMXpsXX26FiZbKXHLUMIvUVCo1ZXLe/jJRGmn5njWpjoZorVFSyvCmlBewUmo4mJ51q
HBkAMIyHwuohSTKmdnsZXbP5Uyqt149qhvmqTzJmnZKxadsw63Xt0VTT+GbVOneOklHx3E8ye5t6
V31X8LyOXVmyl4rm9lveQAG6kqAKBKDcV5NvzFW2t82WnNksx4cqr+2HsfHEKdVN+6vAAbjrCpM9
mHpe79DAtoJh6OyfzOjcby6DdGdfZV4ZCCdznkZdB4uf93DuyIkFRgOFS/hlTGUeEiPPD1kLGLMH
+8UdhW07KnVZ/q20CLgnMCWIbBPycX4+dcMZBdDykNR1Ehc8mQ7KwGHpc9WkZzhVXH27ZX6CsI3Y
T50ikddR7Q+sXhycoiAT/son0twDkQgjAngky/3oWN1+suHt3M56F5WqcX6Os5fcl8JFU9XqYWaV
dm4SD4aswM9TbWzWCiQMJ+PgiTau4Kg9ac0uKRL2Aok7DpAdKoL3c5KZ8DBrrD/cq6Hxoyr6iJYt
Pt+uYKTplFMD4dFC7gyrqE/TUDO4oGTDr9ruu2djgDh/lLpW+51OsFhuOmVP5xJeHtVZTxqIvIvs
YtGkDamCkIM72vWZlNT2e5AHd+hB5iGXjblzbI3f4c+qEIJMNLCzJotcaWhBzlgZNA1Egd3Kqs59
ZoC/MkMbP7Cd1gnGtpujoje6r6atWy8y763DDLPksALkz89aWHX4JpRA9wpCSv/j7MuWJOWxNF+l
rO6pRoBAtHXVBfhORHjsmZE3WGRGJDsCCcTyEP1S82LzeXbNTCa/44y5WV1U/JEhgdBydM63+LaG
RJagBF8yhqGqBU+F/QDnbpRiuxCUEjs8hEk63nAUDZ+tbgh3VVWPB4bFuBOyH4AJtpMtCCHmiqUV
uAaqIt8p9Olvi4hZvnA192msB3dDs7E/8tg0vsNJkf1wx6R7dYAPW2vQNfqBZKoOjWPaDD4uAsyv
RmP4AMUOVU7Z+K5By3FdJ5Z7oyBjhRvk3ohHQBY796kYSkiysm9wfkn8TEGbVWSU+MKmAc3rRyNC
BrfiJl9Lu1LQcYJgG8RJ5RqGCuQdBnb4VEWuXjqnZrdKjzCo0Kbb9S20kdMakk11oZy1k9TcMyjv
drHTCs9KYdHlMTDZt0j957csjMxNGKN6iepgBZsiPHOSp2XnA7ms+0IzyM3Qc/MuQdLEc+EgfCzh
W39j2pV5NBko91EPFGZhu5ragNigr6xCcz5am9h+jFVZw69HU15tDd3BqIbxFQVue69burynJrN2
RCVhkDo5fBpg5Xg3Esd5tEbgjKWJUrqwM7iHqiQ+SexLdxUSt93RxIWzwgipn1JgBCu9yldjBYNY
25ES00C3N3AtAZ7YtS298iuZ5D5jXKzHAvozB4CrYC9TmZGxcjMjW1GJP40lKNgaw6ROsjL0AcPP
N3piGlunR0XAtgdrmyemeof/O89WpTnm32SUFoGdlfwxZoXcAkUZf4HtSfUdy5r7rohqYK0kuK4o
uNRiU4EJYm8EZEG9GN6Soa9rFj/mdZ6QlUt6gGN5R0ZI2mFsfNkm+gisTOnAMbzOygeV2ATehDST
QAIaNnyEbbt/zakqbpWrY84LUx8emZT2Nk1L7QmsKQOmGsCgUOAaCMq9lFryLY9F+E3rc9hNVmBm
+5lZj8dOwGLIq8ng3mNp0MizoA2DncbK0z2yfmxHR0jien01iO4QljAM8BlV9K6DHUfAk3F0diii
J+2x0ke4pocyI2uplcl7nDeRX4/MRKwPIwfiNUJVcMaAXX2JaxExKth9OcPDUCodCmi9A4eiWCXl
z+vOx0mIaLaWlcia9yC9m8cwShCnlMlbb6PUc7mDs9kVBEOTMLFgVZhIN6+DsRU3rgBh0m2/aWHx
RBB5Yd0uVarm4pRJ0AiyZysbwPYOvUoerMbZRPBQWgix5gK6ScSI3IMOAMPYH1I7YRsgwW5QEoLw
mA1PFUD09tpIj1bYXZN9xd11MmKkQa6G9zWklbOnMIzXhnbMKVl4lZmAa0rmivlgntRCeKBDGeIn
MM9wFLCMGnp7DVzDWm1JyGom7tInQwanBdC7ihwXcDid19BSaLNvgN48X55U51snUzKXzUgRRdFY
BoVB13UnYWQkhOONBlQRLvdwvhLvkqnlYeMoVTVZz4OkV+EhNkTh21ZcvXbuqMMjxtJvOiCOhgY5
GRBPb2BpE+2qUTXrIuuiYwZe6F3ZJkt3xPOfDXqRf14p8JmgDxB1RRDX2rGGFKkksKpJgTmFZ8b9
5Vc2fsGN/5rBI1MyFKxdaxCziAgEDsCnoe2c266pgeRuOiTrxkJ1CkrESKjFeSsGv0QO8K3uQ+MJ
LjSw7wFYsX1vbG6XXmYP5Z0ocYeLmCwerRi3LvhkDeZ74TJWYOGHgDyJSliFJwaH+6xKR7+gwF2V
oYELq2kx2P0MbegDCUH3kW7JL5W0hmbFDGR2vBaQxNDru0ZHMAFtfSSxqxbEdzMs71uN9A8UxRI/
rk3QqI2cwIEFPjVfK1hiAc8mCvYFDPJhXSk7XOtmr3mECe0d8gXsGxkJOGZanYtXZjI++MRphqeK
02Y1QPEEaUW9XpcqdXaySqxbhQp+kJVRdWxzQX2tL2qYGRowg1ylbQP64gjsKGxxDBePznWtXcWt
0L7E+qjB/LvUmq2kPPcTKwIrmds59OyqqAwfdI2GGHK7eYGNE3nWagYDOgOoK4Ol941TWTtDhxtT
zpnxYYI1HG1gL9xtHI1UT72lQw0k1cWugNSoUyXjoQOT7baABZ+HGl5zQILU3UMfB7mMBIVwhouY
pzeV2iQ1g6oC3OiM1dimxb2AoN8KFQ/HC7VE2xZw4fFYRrXbhop6JfSOv2VqjDfjkIgj8CcxbL8I
fOqk9p7VQEjHthnCnkv1WeqJsQb32TGk71a5glaRG6XQwi/Ne23EWm4TKL1mRLDUL0ni3JNOZskK
jg/s2AoD3m9VrEV3A5TAHJ+TCgOHIC5A3q0GKIKKVa31sD+I6xJsbwsbtK8kz0GWYh15GbXC2NMw
wv6WDa4TfQDiRw/SyNrYRxIV2fDUaS2/dsvw69ClmseKxvItZkHxc9BzmKW5BLcUN9LvdHgGoP9u
2OW4Ijwb0u12GfzH1gbkiGAbwUlgjIO1aYpMBvBihlkU5Fw20AxJ9phVlq+5XO5iEwZKMcgFR6fr
I2A5FOQMStRtIVVQrSitnFvLMoxtxTWYgySadextFpabAf86aIxoBFKYGrddZSKOgY3BzobLO+B7
J4chpYiP4KlaN30J/9Q2MmEbRXAPM4xj3WGaenA6Ljsv1ys7iHD+38R9mK2FLawfAJFYt4XeAqY5
IpeWSWG/mZSmu0Hw9ETcO9l5ib65M2Ss3bkD+OIbB0SW72msO9sMseer5nQ/Ld5l26p2ca8RyvEN
qyObMuyr26Rp+9eBufmRE1xB/Kgb+ZMWAbGyJq3EBaVD2n5HQ6buEshTAoBpckDcJYO3PIeU6iaH
j9dKH2rsxHkevrRpqEAdzo3Ok0oj2EhcaMESFxpIfuVa2Q7COLW5anFTg6MoR5kFkrkCUB035c+I
PEexbmylp14HTN5NDjHOr/ACw8+uZRGgPNzkTisofs6hKpD43EgRJiq4s4HaD/AstsYoR/lCd3ry
/fI2PLPVT/2RGM0gCZQm3UE7PSYqNmZogdqf+5wvBBhzPZxCqN/yU8mI+RgSTR3qsaG4ZNa6bxTq
oFzg/KN+qY5wPiAjU64rqjhCihqBHyy7H2kzBsDPPl4eol+p0XMH1eQN4lyB6dMivW8/iJtkBwtR
fyO9PdQB32DjUa/Mh/HgHLRtuX6KD7uTOtWXfgG5Nvdak4C5rG1dcGWXgd3kEBZ5KQDjuPxWc0GN
8ednGVIhizFG4QVWnE9xEz6o2ARA1P55ufnzQSx89/5sHuvaOCVlqgAUg63d5n5IyGNaNWuRA+Yr
ujdXX6rWzo3RJPjDEeQihMUYwRtQrgYxRiso+bLN5Rc5f6PAEvzzRYYQNSs31KsTt/RA4Kipu+ZD
YwzbkX+viyWozsxwTZ2lckh0kDLjXeAQa19ZAJYjz/ZFGMOxTrvHzCzvoxxWzJdfaebTT72mMlz2
cLSPccBwaL41iW18gePXiVqEo/VyF3Pvc9oMflv0ZWfHro7ySIC965G5+m2juV9Ko9kWIjuYZv1k
R0sKnqcmz6xONlki0D4oqgTiwgcXN7DBQYBWwfYWjnViSZJirofJUiGSjrrVhf1BCojERwXUt/Od
1NJHkpery+M1N8smy4XouWsqSLIFFeyFI9C8jO4Qo6I9mhVEhV4vd/IrDX1uqCYrJSWFZtZFogfi
q/m1vhufM5juoV7ttV/7d3k8uG8IkPVvl3s7XzYjU8cx4ZqpIaBdG8jxpC3jCl5qnqUI2wxZVB5I
FtXrLu147eUp7Ek3tpaIBWLKzI4wZbFXcEPGWVs7iCDKQwKkK83SH5ffambtTDnsJDINK3Y7GFPH
X01YfkTjF8Rf1+3JUx47EtJmB2sd+2CUw3MylJ9DSzIvqsPrTpMpfV0oBX9elcH72XKaLWGmvYNL
Jl+ogs/M4SmFvTPLSGlxkwSZY1dbJtLsPqYaklJ8rILWNJPPInGWEj1zs2uy6ksERi0qgvbBBleE
qx8DqBMwkgEdPPZNoPp6rfZVfuURM3Umi+w+ZrxD4SjJYOCMTHX8ZkCv5P3ynJrZX35pTP22WXK3
aFLIpveH2PoYwJypoGGAzKPn8n5hx59bEJOFnyWsc6uyx62HZT8Ly3y3evVw+eFnPsSUMc+GHrlK
vUb5tE59azQC5MMfWndE8SZ7BqJl5ajQ61j+ebm7mbH6C3feYTVuXnoPt2wLpRNoF6Jc4kIPOEPM
f7mLmcGamo11A9QFEbwPB1u3EeEnyQrFpiWN7JkaHpmy4wdWmC2NzDJQltXC5G6gvlTwEq/j3rob
wSWB86rLNxUx7FfIcenZCpx2ActDqcV3JYSYdkWpaI77UyS+NH1o7cOQl0CqyfRrS7vyQ8vZEoR1
biQmpxJsNJjuwBQ5GKEFAsBRD9Nmt1kY5pntYmqWpSPPGStDKwM36ncRKhlQI/MEOMA9J3te5Qvd
zEQiU88sFYdhCmHNNihisrFpuUVq1Qf4947F6cHS1atOoch01cyZmmjRMmtOztmAi9OvtRkMJV9o
eObUmVpnVQo6W4NzStKqdA+3t5fecHeKxR/XPfdpsf22AY06sfu0h5FKmFiAwLFnQ5c/Lzc9I59I
pmIDjDqSFYPNDsapbhVBfRiWmpi/pZbIHXI7ya4KoejdF8hvWuUvlmFPd5c7Pz3/mXhnarqnmwVT
4kTVLLpTNSOGWvCYtfcpGeBGno4Lgc7MDLNPq+e30ROEK5HQogo4cg9lzwfPUPui1NZ5DN4UKw5J
fw3t3CVTgQhUNkKSjLiIjoquzPSxtsZNHj9dHqyZOWZPolzWmjCtTxnWY5bBJbkG16u1xOMwLim4
n1/wuj3ZTUaoFuWVabZBJpGokSX0YRwvA5u80VvfEt1VZ50+3VdQQa7cIqtwHczEm+YUG6o3V8VP
+nQvCds8K7UavDg4Q3xpZLhJCV/Yps6Pvj7dOgaYDwnqQr0ftelqrRmRDrgF6Ur4B/FwQRFrro/T
h/ltoiowTZxQ04tAt6gfa+6WleI+gljk5Ql0/rSAGOifzVeGM8SJCUaLHMzt6Bqr1m5frmv69Ea/
PXnMw9p1i6gLmOCtHzeqfAGn7jo9RbjP/9l6RWsk0GUGbJmIYOLO1ychywTBY6LshQ18bmzMP7uQ
sIui8AIvgGsq18jwQxwpQ5rvutGZrFxQnu1Wi0G+RuUAzkuIG6+Le/WpTkkLrQc4wiRtANP0z7C0
KOj7TryYtJubkJOwdOgcIqXOwEWjvL7t+iF7RqkaCJvKzhaOgJkupuoiskVpzYQ/TBACia2rbNVh
qXltky2VOGe+7FRixAXqMR1ImAfQsr2Jw+YZQI6Pq77r1J5H420XakBjB51teRKJAbG028w99GSp
ZlHTa2mNliGHALkuuJTZ1+0xU30RqGs4sH0E4Rz2ykEyoPIr3BcnMteXh2Tuc55e6LeNIBGmU3Y5
yDBmgwy9Hr7khrECeGNR1xft/DVi0K3JOiUW1Bk5NO2h/V+sc/sz63Uk+iJPg8pYDsWE695ismBt
YIYdu+zaQFPtXaNZu4abb5mIrpzzk4NW14vCGGpLgcfbe01i7LLmAHu+K1ufLNo26bMxzivsCRWH
2gbB3aTNCKzYUT29animQjBcgW1pIo0bkBNiJbWDUk+/DxV/utz8+ahQn6rAiGYInYbjBWSYgPOX
oxpja7coAR+cdMmhbGaBTQVhoiwscqeH209s3lhauTV6eyFQmImipoIvCaB4sIVFy6CvPTWpvqmZ
epTRuA1xmKty0Rvs/L0eeKU/V5pjWlXYaUQFkVA/YX+6q3vReIaZHIV0tt1J+0S6NoSkWbwkozOz
uKdKCn1FJQx+QOiCG2fhQ4qlAWcekqxdLJaOyvN6OYBhTRZ4pnV21o1CQter4w8prN0OUVP0BahX
AvDpROJwaB96KEri4u2kOsBs2ilKqhsKWd3KdYgPtCNkbELY0q3z0Yi4p9VtYvtJn5fHAXXq75Gu
t4OfmqOGym4D1B9oWEJArZBeuX9PgcDchb2CHvaQSjK6Z1K4x3yIHi+vjpmPQCYDZLDEZaj+QwFU
M+6tkO3rxnmAR9bqcvPnL0v6FKA1OoAz5jBDDQy9eY1NN6jD8K4QTuuZFLVn00o/DIWa8eXeZl5m
KnAhBxtszwyylMREbhBYwheOIrin9+P6cgdz63yy1eLmPBiuQAeJ9eCUhyJ9u9zu3INPNllq9okG
aIcKQGhL0o82vZHDx+WmZ7a/KXGOOLpgZSNE4KQGrzwiM63ypI66s2dBseAWZFZ94WPPjM6U/BOZ
2FYGZ8AeAl/Uur8bYRNz+SXmWp5cZZgiNAI4QAVV+Y2KH0BDXdfuJDCyay2GzStm/2hUawAfb01l
L1ze58b99Kl/C100N8zygSUqyMf+BOTLXkVZbWkSNyvQBK87Oqfsnpgqp1JpFh4EhHYMoh9dkCGN
KN5fNzyTzYGUXVFZSQTCud0mO6cb+A3qFe3Cw894sOpTBY0EBRVbiRbLtWidnRaPsVcwHbhvkSHS
GICSTsaw1eDIo8Ub0UN3vjVU4ed25nhdU2Zey8furaNdugLrFYrToQmjbk0HgcGhIXDQrcmPrpUX
V86WyeqPk6q23BGKdbrk/DXN3PS2aVLx9fJgz02YyR6AdJXI6iRqDm5OKx8SWNFe68ZmFTuwoaUZ
VPqu6mdKIALeH1prMQ6TbhjBlHXy2zhxX4esMlda7y4ZeM+8zZQ4FNU5yKiWUoFTPTTOZxFXflLv
DWvh3jGzIUyJQ10JLHytYerI6jNJv7vFktfoXMOTHQHMe+CwTDTMaIAgABXZaGG6z+zxU7JQP+KJ
R4A4AyTsX1KdSMDCo8c0pK+Xv+vck09m51hq46/rUmDpRwKXLrh7XHes/sr1/raVxSNy3LUEhxBz
sMbNKC0BT0b2/vJzz4zLVDUAYV/fVjqwEIqxtegTz9SNFdJKl1ufGZWpagB0/CKh6Xj2DECUTrvt
lVp47pkZPqUyA4qnaQNEAAMN1BddG/yxq9dt+tgXS+fp3MhM5mIDHCKVJxKkLSFJGN8QWIY7w0LI
MTcwp05/+6h1BIk/0cDqGLrK4EMc9ebL5RGfubFMzVCECfgcHD1UUAMEJmPuEzBmVflk5PFqrMOF
0Z97/MnR5AqkHkwbiQcnhd96Kn1gqB8uv8AvuYQzWYEpRp6ZTVelg0ISqQpTy6s7CJuD0GatwI6y
VyjSRytVNs6qs0vkCqCk2251y7BXgDikq9ioyM6NuAwMl0KZUrlQUsRdKtBEJZ/yeBSw1ZEC9j+w
mUhYye4oHUBUqLlBwLOpik2Yxww7JenuHJCitgbYYSAcQZk8L1xEEslVWEDmTkHoeirNETxCFVAK
kksZxxvIDjzTuDR8E9f7az4UepmEbmC+1vlpUz3w8InCTa/ulspvv+4of/lOaHqyPpzM1NzRVO4B
vunxRwbRzcjPPuUb6j75XfZmcj8svOT75VlxdsKhs8l6QSadNzlHZ6AregV5CscFHMXZfQQNnzr8
bSECu8JlyyHYH6bwOow9QQvAoXOIjqrV5Uc/e7dHD5O1wniqpa1h5oEjow+p9JuwjR4zDU5fiQQU
N8r2stZueR4uLKC5oTL+fCORd5aCBqgKrOHNqvekX9pyz26IeJHJEQd6iWg7sMWCilXu2jSkAoJX
9vuiMpcyBnNfYxKF1R3wu1bMsqDIx4OixRg0dS9/Upa3t8joL+FZZoZoCjMMVTzqzAYBpIEWW6/c
k9vs4+WvffYNgCaeDFLpNqD1wUEroAwSSLkrn2Qln5sRcn59dd3FYErAETnTB3BjZaDR9J7K8F0z
lsQ1zvNE8JFPs/i39TBIHKvKhuZ7z9zBF1ZmrQeRaz51OgXbSrhFgVqahtxviNmu4XPmbIYEZBXP
DrN+XcQdtE6kbF9sS5Y3TpoAmz7WzOMxxIYFjBceCpPWMLcz6CpSdbvBqNSbdhjYCsVKlNy5EW0S
NxEvEUhfBxjaQNhFA28ghpItKX9abWmAlCrUxtCJozyV2v2xDAe+Vm0P2jEOD5/ikmcUX+BaHxZb
ldvOqhi5fqdaIvaV3sYbqzSzByIj/SeoRs0XyAAruKgNfCursQL9xGA7xC2h56YmPcYgzhAvhkPs
UpB7NivDwIn5c4grINhT4yQTm8DjcBvFffPS1yD5WhZuplDOgvVBB6qNZ8Bf7sqFNUWhtlpkG6GL
q3YvOrCiQWQA/P/GGPv3qFXXTEu81+RAUFJlQnGEZANJvyck/jFG5tJpczasQduT/R+n82DzasyD
euhbv9D4czlmQVw6z13b3JpSXXlgssl5oMeuVjhyaAOrj1YdckKc6W+Xt4a5XWdyEDTguDhtYuAK
0tWrhrzp4cLheFqbZ05iNtnxjZJ342hAybOwB/aZmzLZqITmgRpz576C+4gv0kEDpcyOV5BXMTaX
32fmPGCTrU5ZiWFDBg/WI5WxHmSxiRzDixZFSOYCDDY5DNRgD3YCKUtUE080/aqF/7CE6MktWDrp
rglLvqp0kmwi1pZ3oxk6xxIO39scovkPA1S+7jJOlwy/z3MGYYozedk0F66TUwf1drOt16og2W1J
isq3bNLthtKyVxp243XVOtW6ys0c3uUa2dGuL6DM3opvEXeKddGF2cI5M7OJTOv/uWjICBJVE4is
Bem7QZbCto3dSZ/HJ7HM/JbVXxSXH5e/NfmVsz8zyaYI46KGOm1mnarT1UkxJDTpDZjNbe4BIzh+
1XWp9nXsQtC0UgkQU479znInCVfmMGpk1RUWGDZjAQEKMzedtZk0VaCHbb1vjCI8tm6mr6BU4WzA
hqnfjdhRt6yKHei8W7SDG7YVH0PSpRvNcIvvuSrsyu+sge5BV+Ne1IzpMW0G7caqgTuDwEx/r7fc
uR9KF7ISQ9NueV8MElUcja1ow4e3mLvivqkS0I9q3r2GdpK8xE6XfJC+iG9LoZgfyVrfJsMYATNN
8vSGutUIT6cyW8MPuXqxG9SJI8yKT8YNB+Q3QbJHlDl6vyvGHrDSaAhI7pjHZkxgcYdcmUdg/nBH
2wjKAG1UF6sKEhFeWabZFtln2Nvy6q5WoLUnJeSUOt123pRVou4BAu8Gnnraqm2UvVVw31o5NWm+
jgmlXp4z4tMaPPdBOfyQ6kXp4xbY+DJpXcgkDTg/TTixdTFsiZ2QGtvYtmEYCgnFm06nIbhjGPui
rOkuBrbULyBYstWaSPsOf+zYdymNVqC/QQZkiGLjlbVS23RgZL44FTW8geqg4dkA/mDiG7tIJ5Hf
QCXFV30av7RQWFjbXTHcIyNoARtEyvvMhFE9PEH51gRFfAXuXLgWVYSseG62oLRpIfXzQY1Babo/
RaW6bRhm0OywK3FTcrfbOsqxHgBNyb+OURt95IUBjYW001OMamZ4l+f7zF49xWd1pmmKuoLOTxfr
yY1Ba/OWhsaPy43PbJxTbBYhDTFEi6ufa/AjbrXQmCyTjVmyqyoxzJ2ishy9k7Uqevfglsc8P8b8
kw3X3ZemqCy9tE3eDLDqSUfYOMC7gYPX2zMonZjvl0dnZuin4Kx6sC1q69jZxqEFMihJ3T1WFF3Y
N2fGfgruVGAeqgrRV9BSHWBf6kXQhiL9kufkzMNP0y8OEjumcEaoAGfdkVn8RpJygdo31/QkfOid
0oWUZNwEtWvvQHHd2A25Jp8LgtAkgIg5BlnTIR1qG88hf8zc6yb69DJkQcmtS8DbCrp0QH7AdD0z
Ivd2vDAXZ87A6T0Ioi5cVh0U2rkVx48NdFeCYXDUqhsz5huQw/F1BWalbY58oaz0q5j211MQ96M/
Y/fYxueNRBkFMpcx9I+g6PIMHxQGkjTrV6PFYZKnSlIHRFrmhqRhfAeVLZp4EKpv17EFlTkH1OCt
WVsmfFdk171pBPannjJH0L7ZAIsVyiNcm6CaaUeQXur0PWKPSPds5Nluqem28H7gmo9TVL1orqXz
RxAmxtfLi+/88sDW8ef7ualrlZRizjqRZA+1MMiaxaG2AYaSL0y28wxPxqbbn97WmeBZFgcc23zl
A6oH055Q+9JxnvG9HVFoEVlxrgWdFkd+0tJ6xXJIr4AanXI/hjovgIMxKVbQ7XNfSQ1nWbhBtF8j
DNDgK0fW313Q0kAHN7L8HiKh2hu83SHfgMO1u2NJ3y9M79OgnJsMk4tc1ji2FPDv2evjqG8tG0rr
Thm5kKfC2R30Rdcs8Ufnepqk8VI9Iki8EHfPWRl+KI0iZSkVqzTPbes09SJEvguL6vw2A3eyP2eA
gi3iCOodCOFxg1OZdKrxU6diC5eguQl26va3/EKjUhGrQkYHXVrfHVbd4jCJQEpL2FUnN0ya/uwg
glR2WbKE7Z2Q3InQONKmer68OOa+wmSbDDuFZBqECfYKUl5UOEGbjndpdOKLl+Sq0w+M9j8fXwdI
33QNzcHjN0+iZqsyKRa+7NzjT+5TBQAaVcqQ3WbReNCTJ6NO12bt+kNKF8b+/EWUTfNqXdaGhVPA
A9mg7q1UUAZOzUNa3Sfwb6wr6HmWBtQZ7PVVn2OaR+FYeaKEegouAf2jQaovg1VucwuOUTnMYa7r
Y7LwLI3WlsYca5/W4cmvRdzVA9QjCsccoZklF77MzKL4S+YEsmGtUcMBVdnZE2vsG0r6R8HshXk7
1/zpv/+25ojAc4du6e6ZnbhfIVonH+s8dKG4pSfdx+WBmutjsq5h561BF8Vm+wi4BUhlDGnrIQ8I
hZbUwDZ1XSeTtd3ZynVSmbM9gVQOGdWXWOP7pO4W1t7cO0zWd6THpB+T0NwXPX2Qif4CL+ttXar1
dU8/WdqZaATM0F1zHzHY0BRqnYT4v2x1XeuT1a1shRpxw8y9YFu9HnE1HeD2tgQoOJ9/Y9PbP5Ra
FOqfFE5r2ibsxlsXagys3QI45RtL5P+Z/WlKJA5lKCHf45j7MA8/IJ8DZWQH2ia2k6c+LdVCCHea
kGcO7SmnmMEeJq5iy9zDl/6F0KoEwKV7vPwN5kbp9Ga/LTQ58thNqGHuCXdXSlbfrAaEnjKl94Pd
Vx58ep+u62iyopsEQFDTSJw99JCrryPUVPYACEPhHrJ7P+DDDeo/z9OFIv7cW02WtjY0XQLDPLZv
ILHTpzsbWo4Z9IfGcZOYL5dfaMYTlU2Ns9MEph2gRNh7o3dwi4emqP1j5HbYQDQvitZ2ZkIxsALt
VADJsTJb0j9RBgFhD2LC0RIlfOb8mlK+IrgFCOhQxUFVtbu0czcge6w6Ege6PW7TwsXpEoRmtTAT
53qbbDc9VWHp0iGGphAUITUG3VdYTjB+g2V7q4dyI1GsTZl8vjzEM91NadUGk1zVsrf3PbXZTuss
7G2Vq+8jy20884Ru0Bpk6byT+uu+Sap2IUo+T0pkbJo6rRsNGu2aZu7zNNQ8SiCjGMQSwNMVacvo
6BYSkqVZyKCZpYfDqklG+mokYbGw7c6kbtnUzzwxmUwxV6z9UPXjsxETrgdhO8BEb8gN8PMtyLrt
oqE11aFByidERjOrqpVeEwNeymm+TqyhRXnKHr5CW8ldeKzTUj2zD02p3FwmtsxJTPemOzyEPR99
yL32npb295e/98xGNyVvdwoJpSjVrH0H5lnhNVprbQxl8CWa7C9no3NvMImNSmokQ0waZ8+Q5pVj
soZk+2MFcEUPoIGJq1vBmDeOfAvbq1UXxqAgamtwsbvmJa1GX9efaT96Fj2mREDdrdgxpAIvv/vM
UTLlfdd6X9I6GhAapv2D0BK/tndlPhxL9uVyB3ODe/qqv+30Qyygf9BRB1e/6IXjLgsduoXvNlP3
YFOKK6xK9MQQEYM3NQoLfmE5CbTnwnbfdRL0eLgrHIbRclew8qFAu4PuUwFPvE06WBaUo2hWFrPN
j1/v+R8/+v+MPvn9/3xO+a//ws8/OIRMkyhuJj/+65kX+N9/nf7m//6bP//iX9tPfvdefMrpP/rj
b9Duv/tdvTfvf/ywLmFgOTy0n2J4/JRt3vxqH094+pf/v7/82+evVp6H6vOff//BW+Cr0VqU8PLv
//7V/uOffyen+8J//N7+v395eoF//v1//Xf+Kf92/y7ef3zmf/m7z3fZoAli/MOFeYjhgrMNNaJT
lqj7/J/fkH8Q+D0zeGc5kCM8WaeXXDQx/sj5B4GKkYkipkmoZZwgOZK3v35F/2HDDdx0HcslFqWA
y/2f5/vjC/2/L/a3si3ueVI28tTwmZ2FEfBM/5ybMAZNeBYqeaAivUvBZDPC4gCyPOph1mrscX01
ta8Qp77raesZwoRcDPy+EsC6SWi3XmdWP8o+9LVq0fboXKIOTzRNGve0MXjnDBJ3Qf0A1e5oFfOT
yaxblHAGaTctF8wLRbHWULi4YTQFgN2SoI2P7Qdq5a81awxYuYwHosi7hSSrh0KOs3KkARAXbpwb
UubPjgtl2LwZuN+PaebbPH00nIg/EguybmGhH/I2ebPM8YAt6Xks0jssitdhlJBdRFEc24OMdoXQ
6HpkvFmnNR6wtcZPyhClQyM9HaP7/03dly1ZanNdPhF/iEGAboHDGXKeKjPrhsiaBAgEQgPDS/VD
9Iv1OvYX0fb5y87ojr7pC5cddjiTQWxtrb0GMgzPNemeVW9vkXGSwKK8XjI4Cb2Fc4Mi4/nf54l8
8e0S72VHnlZAefBLwR/WxHcbEmX+siT/88r/+or/0B9dlt7zA71Annwzxh6YMUi6aTsvcyrNrY97
5nXa7BjMTEYWFvCbLGAwnjXVeL2O7fsgk+PARYR4HjDotN4PdA72XTUceh7/nIBR9u4rHB4z6S33
pqVekYqOlylo6MeZQ6EDH642Z23gdtN6TobenC0EUm9ymIR3GWzQn2EPCRZd4h6U+iw29Y8Ujt/d
6sUuEy8GQlIkLpzWar7vuvpqku1DPIU3eMgHaJNJ5iIHv0VaJa+AfGFynMzIG+jandu4yahRhxke
jc3In9q521MWfLepqfabRk4zHD7ewiEAbX0M5UO98nsM5rZPTqu/lT+d39LFcQDRRHD7A65+mip+
AFl139NTA3otElGLBN7aJKoekTwpeFtnCeveXUy+xAKe6X1dCESmj4nu8k5g+fpKdYC1eyDOzL9m
IWw2k+GRL/Mn54nfJtWfL/ViP6vlWFMB4dTJWpv7jSyAY+6Eq4rV2bgwC5KzsdkN6fDche0TJF0u
RyIYOUQuhlB2vO7xqWTLlHwy6/hdc3S+nPO2+5ftNW7xoQMXnk6YMGe2ERm1+LI+sy/8bYL8+cej
Ov/1xyMIIG45maZTtI7X8DG81madMxWD709dwIAhS5PXJBYZsqj3qMEcdvpNlXVB/8R73WctwTya
Y4ik9ZTxTuxDimlA0jXvpBNPfqAPQ5v8/PeP/R/KOb04JiRCTMs6DNNpkV0R8Z+snzLRShia87xL
PsuT+W2Xfn4mF+gERf1rYGKuTv4wHwPQj2LV4/nwvQtg3ekPiKgdb20ED3y65v9+Z7/tIM+/82Kn
QjaOlhDyqROcl5+iNb1qRepgz1l3GZIXfgkkJhfTungvgtu8WdtDG9NyCTwQeydjsDBMi+RzarKO
E8Ro2DbTk/vGhhm1LF0nkNbS/rNr/YfXcKlth9eoF1drOp7M7N7HZg0Q+AGYUUV2y1JYMSF+DN6L
nL0EgS5rui15GvUwFaz9LMVII8f2sluJeYMRd1Fxfmv8uehZVcywhxB1fDUvzXfVBI/zOm4Zeg5S
jGiXdU8+G7ucF/dvCumldn5LtZqBe6jT1mi4Zkay0DKGxjR+JlvwShFCBWeGPTwvcyRGFesYY6Qv
M0u9u5Hpm7VrchyBHrxFZ1tgH2cconqdfEehPcAjlmOyp8gnhfO3XBOsi0stvoQ/x9pXTJ1a7cFU
1wbp9YbcLPjJNO6WzVu84ys6lHrBgNjNQFZATXkc4pHcUZ/HGbyQtyxxBKESPMoY/BczWhl40lR9
uDNCa6ReVi/e3H4JK/9lHcKvzLdDNotub3XzQbRfoxNpQqhMyVD4yXqV9oktUKaeQ/kZ0ey3bf75
Ji92h0oJkw6RP54CkBtj2VyBlnFCjsRPR/3DIO2tmN7wuq7oFpYRGOwYvZeyk94nPcQf47bfrYeL
ko8svcnCXHk8iaEjOWLi+9z1aHpiX9f3I1oKWOzOhS9hWeKR+ZsIo++jB4ZiY5MB21U47TGoz0i6
cqjFKD5b+2PpF5UtFJIGo1sM6Xrfgrc1qTarlzPfZTMP4yiiA1yREyAr4TiB6AuisocRUCQR+CWR
vbKDJJaV0gbX6QinYeYhpBSJgCC4pWjN3JCrXlRoANFNEbK9bGl3DDUiFrApdVmlyOMwBXPp6ukr
rdowU7S6B8gSZeHg3UI48CK65LUOxbtDEc+ibrjueXgYa9hYzvFUqjp6/6S6navY7x7wxSaWED2n
sQvsiSxoaDVXz9pFqoBbK0imIRmzpQ5MGU4hRM3WgCw8y2AXoygW2IlFmaIVAZcm+mDgshUNfErL
uuL1Dirt0zQvJpsWNML/fq1/FIHfXevFjugGwxWsO9ypiurbyd0k7jYc5X0E2rqeOFKDLD3RGc7h
S+LvJvQFqV9L2Ey6nKFh0LzbLz0CGuvtVyunO7G8b7y7SbwUEJPLx1QdxiWByDzOdBIdpi0EkgZQ
r0JCDZvQ4sTFpCy8Mb9WKTv0YeDnazI9CkxRhxAhzZAdrpUPo56HLr5G7c0877p3P8AyK8FrzZu6
2/37c/itKPL8UV5stnCI65p6hmE3xWh9b2zTPQspEtA1p+YII/kkrzBbxOAE0v8hTnOsTFJ4G9sj
f3z7aDzYSkTtprKml91OE5UUIRISdj6Uk1kY1dFBr5/Kof+pjYkutmxvTX3CeW9ObS9okA9s5YhA
b9ebStYVeuX0jiMkpxjOHyAJbQK7ndbknA3XYC3yR43Ros5qWjf3adPap7lPvXzboumGOahQUuRr
5nIjHjxeRbuL9Sf9zB9o6u/W2sWuvy58QMwKG04aZlHgTAAtEkbEB6Ebv3Rg2e3C+uxdHLZzscJt
vHD9OebXwhOgRxxDuzWPCVw6R7seqD/W+UjRM49di/w1G0e5I3ClbyI4uYd9a3Zdl3RlnAQkC4I2
zsakJ5kSyZJrv3m3jN+boed5wIPoID0hDmGgggziqSDvavwH5cO0pSHrihxgcw40aB9phabv3DVW
GkGBtdAHt3bv6VTfN7O/H6F4vcFXdFQVbO88uWurBFGwCXJnd9BoyzwENf5YrQKu7O7c1RO57LWL
Xw1o6HmVDHznkEKcB10375I5DctPlvZ5Cf/msV8affhKxBaH1/FUeQbPa8RhAuq2EfteXy25M4Ln
nCuRJ4P9uUQBnOQ9oHT+oscdk3beDaFGIMfgv8Ki9yS28MEhLAUaJoXTCXjyCzQIkZRInQ39T7ao
fzqVXJqHDPMoI6iwupMQ6WvtzFez4B1QMvNiCOr7hMWvQZC89kF9tyBNc98NEypl7Mlsk36dqaC5
173/Ac3t478/xH+8oovTaIiSW4OJBSRD+c0d1LwE5ccF5qkK5aH24vkLDZgqkPREd7Uf+UWDKKlD
p7zTFA11sj9bUI7ZBszohldbs59sxT/5rv4J9/kDLPjLoSlwa2K0IeOJ1yCbImyAZTTUfB92Md2h
iUIgOiQpiRffGY5j88YMSEVoyndJ77scoUjRXW0HUnqzDYAngEg8YiF+ssP80/ni0uLknGmXjtZ3
JxmJY7D5+3ngBaYeN0kK0g8+9dRuJaVp3vv1w//l27rYgfugJ37QrUhtavy9EdWeII8QlML0qq7S
oorIXjNWKJoUAiqpqq1etK72gLUVEBQeF1u43adg3H1yOf8Ag13aoeCl01n5/nJCAM1L2HZxHho4
ZQxiua9aWN0KDRyFCvnzzGSTqBJhPTxFOPXnbbTRXYhBym71MeBrIgtRTPsRp94ns6jfkrKw8V2a
d2BdEhDsF3uyNZKPgOHwrxV65l/+6kN0ByL5IeDKzxSa0Qa2CgJoWKf1V0KH66kBGoCMKQKTTDeW
QAyaE7rL+cHwuClCv3ukLtxtcfueJDjQSbLupPrMJfCfduzL1O2q8yiQv9SefOVeqGHpTrdLthjM
08apf/eF+TojgjWP1ugUReYDsV59xkeMI6itb/vYu9ENbGUim4Ql37De8RACpMs0P7lEV/vJq//d
8O38eC/2vHj0NmTMUXsK/LnPGGlvfLWIvCHyR6gsTk8Dv4tx8D0HqVyfeaP+gO0uISmurMflocI+
byk2LFW9JhOaMzsjuAQW739c3/9rmP+m+T6B1/vL/H+A82MD+Ms7Os8R/obzP9cf//N/dB/yB6rs
n3OD83Dgj//pPyA/ASofInaKQPkOI6bzJvQnyM+S/wpBRQ5iAPnwMYzPA4X/gPwB+a8IjpHQ/yUY
ZdPwDNr8B+THT/MJISxOSEATjFqj/yOQHz/oL7t5kgIJiEMWBefrC5Pgv+mVRjuybfHMQbTNek8D
Z288KtI67+1CwmJEiAzfG3ggW4TWkQW2MxF0lfuoCb0Gwok1DYt5Mun0yZb993V+vqwwPA85sMUl
QRRfsixgmFE7ebZkFYgera6Cpt78Av2HtxTB2tfXo5HjDWKXkeY4qVDcy4BAv/+XF3n/Z0vzV3Sc
XjyahBIMWiKKsJkAxmPRRfWHCZtNHOLW9tzrw3gPMZpOMhp3Ys3WkeD2//3XXexseNGUYgRE0pDi
DSMv9gKUF4ytgVTY5KOl0nbnkvBNBItfF4g4JF/npp/vwLpqQPafcYplVLggQ2TO1B0+uZC/Izx/
XEiUUEz5EGIVI2TuotiMwk/piuD0fccNSCFtssBciqz8R2XAiWQdgKk8bLnAMYVsy1fijfKpCzfu
7awJ/B4pRo5XRdyqpPlkWZwf+f/uPXFlcRCyMIU2k2JmllwSwrlCyOyQCrePUjZXJWjbMY6D7SQ/
Mya4XH/4RZCQYvExCtep+PLd+0yizR6V3fsdfuEO2FTkl2ZMg9dNzfRXIOAKZFvkzIBMHcHUvjKy
mj5Zf38fPp9vNvRh8gqjAZ+FjFwGDASKNRVimtx+2FJYMrWQfKPVWtagmNUU8msyN8Enz/fv4OSf
v5LFmC+SiDHCLiV5MM2fAjT5dt/obnzHvKNvij5ZBJzVh4he4S8MhUAdmpZP7Jj/+72iksV4o0HK
UCIvv/e16WGustppH5qenMcpOG/mwotHrLQOnukZb6rts930v98tXm6AiCr4O6ASX/L/5ZAg7CIk
0x4WavVBs8kHMu/E/EMineQHMGyVKyEwHPr37+v8Hf99EdMER4sAd4m/s0siDY+Z71vTQrq7RiaE
y4GdfmEauNT7tUXK5j7RYwJWreWpLFligvjPTfpvo/i/1jU4R/39C08jmOGftw6EmGJ9x+ySKofY
uQoVb3B7JHpiYFeZN3jOIGXMDeSmNvR5nFWZbMNYhA0LDwsSpk+g8bdNwVe6XE3IZoUYLZQQdi3h
QzQpfeTGZwfFFuAdtfDvpjUY93oW3/uk5SBthM2h3uS8C2LT51WFWQidOlN4oh7u+AovE5iYYLrl
DdXYFqnZ1KFePSBEDi5+5wjcxvvYGEJuHUJ7MWFTvwIovRHMBZnXEiZH7fP1lDCnMy54c+gX+NLq
FGK9wcj+rR6XGryw8JfaBv8a1FvgiQJflGnb9EmAm1XGitZ33YIbJ7y+5ziOWnyPxybl7ITuFJ4R
BFbSX33B3szSR4UGbHQN2+opR3iOxHlNIyApDqH2VdYcWGUBOCS9x/N0BsCZg5HWrVnI2ifI2hIF
5J+4AjFI8xv4otOOoIwWHew1yiXBDlB6m5PNkzQjALwUCbhNviWOjmg7KWbjE3KXjUrqEkFzrVhz
JgcUIIcYNXblTLqBdZYq62TWYf46s8xHcC626hZfFkKw4P4zwjlCwhc02tlJR+w+9aZ1HbMZ3G6T
4jpMShEnrTZcDg0mmi2VGt8FfuJ4TaI5EEj5M23q3XQQyCuVEcbldj/0CwogohCdeEWCN8pyxwTm
kEO0LjhEOz9GXl2NP+dkbJHCSg3+OZABX146JGyeI1qiQZRNvGCjD2zqoEqAVMwlE9Sbm4GzRgqm
/5SrVLZh8eeOvPi2l3sKCWD0y3AfP9aPh8g9Vh6CGouNLeM7X8PYR85dElmS+T2G8Ve0IyhiHdeo
M20FK6eiswxXzZG0VBc6kPhzIi3yB2skxekcziFSFFWf4vKYhE4Q+gwm1YIZE5Q8/e0mHR/z1K3w
KhQxvAzyKsYR/7TgQBG9h3GPRrwKQr0WDdRESKrDtnEdrZMClAu6QHobwTVclLMH6W2pJowVr1Qk
l/UKMiSk//hVhCfVTXp8V1akPrKfQzXj5IcYryJAuzAUopbXUhJbxrLlc54sKyIqfPDk1iPSvbtH
v18QqMsYTjrXvRfbqpxpZ4I7n6vFe+Ks6poHHAkjU66T6OV3KI9/bg0kV7lhW/QDEdMLu1kEHe/G
mAYWytkEKy7eKsOQV44ZIoCgHk/KhQCaVaTrX0bjOWXxuDa8oEM00pzYCRq8rt3kcECmXzrmPWZ1
SYaQ6Oqth6EAHCBaeYXQT0TmxUvn7dQKRD4bFc68ZQLhlP6wvBnxQIYpQcAiIctzguCqIFtikO7K
iVBkYCuT+oUEjzw5IVQ60ujX4NFwtwyu6UHr9zcY4bUWhUzTCpl9bY8IdNvCILek4L5qIBbbMuG4
JOJ52bcVw0oxbKjnPKaNBKQ1UoQNVr2L7gHFqbEUUHOPBQg+61c4D2/yYIXyAMCLGfvXGFrsWS0Y
vfkYzQSaG1qvKOfUEDZnIGOxveyh6S6toEl1xZMtpDmbqooX+DCD3ZT0ndoPaaJp4S/IX5bbhi2q
19COm0QeMKEy8rrHWaEEn6WC7o54JaODvPN9Lz65pZvb3FC//4XhbI0ESybuAh3N10gIQZ4iPtv6
h0vh/f8yjBVDlmebILqbNx5CC0HXbvLGGEyi45FjWN3VYYHoalZBGV4zqHKREJAB7R6mzEsqFueD
Rr46xh/02zrL84ek+qVkW7/ufFshoxLObFfIV4+ynjZHiH2nW9KGbL+MGxQXgce9wxgtsCUWS5Xs
+qgOX2wYILaeBtsDNlHkT0Rzu5fOqNKtquqOBK7VMI9JeSbJ1h5YLL1TB7ITuA3xULpuno9aqPUb
0s8xAZOsuUJgAr8Z/O2V+ELhGG0njIVD5LQgsGVDSFw/zk+uB324WnFoymtZEbNPncE8qtnm0vNb
tH0aXRGGs1oB9DKek0cUPiF3Yo7HBUWKRD8tTiuZp+PkQ4TBK9Gxu43GTR0x1YV8fOPsuCiLYZQ3
Qpisp8ggXtarUJ/AwL8C4DjUu3RlPCo7Dovd2wYKkidEGdB7wTfU80iMu9RVEeIpmyS2V9BEYvvs
oFVbkdsF2mTbsjf4HOn6tA0dlzmEO63MJSJVr+d5CM3Nkmr2fdXU/hzRc+2QYY8Qpt4kKZiA2i8r
JcWRmjZO8cZHhY2rW4/94GsATp7DcLxJAYNVgzc+zLZVB2wQCLkPgQxDGoqymZL2FtHI5g7soiYj
w4Yty4HEjmfYFryP+c7qDrt028gnFkb9biM2PkFdRL6FdD574te4e2Cws1fANcG/D6UZfs5jsO5W
p5CCG4RT1O0w3u+BsrO5BU1T9E8YvHTl3Iz1DVKXDTy4wGgKAsHQRBj4RneDvoZNAEJ+UafSn7EA
h18r7aNea3izTECA7wQcihAQb6HPGmNMxwI3rBEmlvWIsV/oHbhh+DbaWNwjtBeM1UpH9RcCqf2B
ymXaUdXyPSQabybawqKu9Y95g2xpw9cJh7Z2uXNp8ECh88uHSs4YeYGAieobFKSvtgKtziZ3cSvk
bbP63jGJQNiA+p18Ryeorxd0PIUlKHl5ZRMgPasL7zBSOtWJRkLbOd+6gggIwk87gjKQpDSTBq87
xwhNfIHZAUI8JKuH2yQQ4m4eMC3MgHc7g7YCKdlyrRG0ukYdxhcp2n5WV/4RAbxehsmuQ+WD/tRJ
60qjPSQL9QD5nEC0ufBf4USL4ZpanhG//IKxw7NJkfPcuwGRa+0GdZiuK6QJrwFkY4sKT5RUX3B2
/9U6tpt8/iOZgVAldXBjbSIOEwrjrklXmP3VH5RvAw49bQ/cgb80s0czaD7xvabbS6zsXdpWPZjW
BB8k6CWtjIIbUNSR7jwtB0dZdxPE9jkam7rkII7mSDIvhjWVUGxzWAAh8PaXFQYkgKXdIfG03vVe
rTFEOROqpkDuIg/2RHVsjpihEvx7GedRO223jY7nsmVIR63d1n6J+vSXsWlznLru3aPUOxlpCxkD
eW2SCQvQ1a8dkR9MRRgGweg6R/KzLmLWz1+WofuGEnyDqn7fh4oUbWrhjcqslzcMY6PASVpuYfez
Xt1r07m2pHJekZypb7a2VjuIVMEjjIEDY1plwRyJSilgU8cN308TUhZRh5rD1izfx8oMeQyMIbOo
fwVDQPkOrtmIylY4hawVZBEIdy4M8p/3MTogMPQ0v11wPoF5v78WSNZ86u0Y517DDvPg3zqPbJmE
x2weeWN/qKyGbbNqxU/WeCpDT5kCCMZ0WpJoexMaAbup08nNAtDiQGn0sKzVeIXiGWZVR0EL6R15
Rk18adeo2tUtZ2Uq1q4gzKUiQ9lcXqgyIBbpzuQV2DRgGEDa00P7W6x+T/LFJB+KTbTYWu+4iJEg
mC2A6fmQfA9EcE+l90RXCkZlalu8fOXnrK2+1I74GT6JKVsGGt8jc/kQjqQkYzIf3IjS2kiNiBQY
AJbIT+PZwkfvGMbhaUVXcvDjURw96iPzwcQvegWIzbHpB0rVh7XeTJAhj5QVg4UEQEDWc9yq8TaB
aQWMD8AwUhuB/NhrAhAfIAYHAVvW6yHckjvwxJ7cGla3wea206igGrToRDG+dPAcs+FYTjH94sPq
8IcL5+noTSR8TLALPEI27J1ECycTQCmi9NKFPyP6Wj7Jdtt2yCQO39zYTt8b0FETGO7Ch4Ryt71C
eISBBuiwWR/Jb+siJoWtg/KPXsZfeuwsdwtBjpsf9BDGI6wJ3IuF37QaY2wwgAKwcLkouB1UX86V
Mpma+NtKk/6MIESgcczAMFZvgBVHn+Qw+iIH4Ttvx4PpLZi78BZMkfERA6iuoLXaR1Lpoh/69hVM
HI9nug+gkw2i/hb4j7yTvi2N8sJboSTGr9ZACEdAuTsuiKlc886mQ95OaPrh8INZVe8/VHYooo7Z
O5a2U2GI+DXhBBvLaTfXAi1AmCTdHc7M0F9j2qtgX6x8AAA8jHc4m4PypEJeI9NZ1FUGPbjUAH0a
pEpbbYPnutE30dyrUo/IojPwm8wNNFZZ6rPpytQ8vl0Ii65glKCfYHGE7QhesqAOe/Han2ox8G9R
o6LCWAbGGYAzmFR5UmpEzk3JseXAQPOBbiu4YOsQ5wZqiQJuXOAqoaMcsw5J7aDLiBYh6ssA4kHn
cABzy9J/7VS/aRii+F6FrDo/ASEOsXAWoK2nzQkEdKpKqUhwQzpTnTzQRrEQm7B5cKBroO2FSdNO
YKz37Ejfyn21hk5lVZ2ijVvqBOffVM90H4wLvQcHloOXWosDuscJhmvDMIM2k6byrrLLeC/IEmG+
W1OGwwNWNcbCKlqg7PBUYSP0Lhj9xIjuFugx25HrE5li9baC8wLZmOOqZOjVwPwASkFzyKgSkpl+
CI6dr1O4vGwLeFrVNM74belaTlS5DjwjkVyvNeEfqe+mD2YxoVr6lO1UHQJlChTm8lGzIUEkTjGP
98QRbR0egRD9rkGb/susbVRUK9MZEn+bI06BOLCtK8h3cUc37zg1k9/m+MTaFndC5nL0XPqTRqI5
BUvTv6d8+jHqRH/gtqDIiNPF5SnvGXxVkeeJpYpFnmoC/2xw0bEQyZ3xfXrfeya5boDYv6Udsl+y
89Zzh+YFtICtiW5m8DVwpZ63TwCiP4Bby0QmFkCjmZBbast+7cwIzoPGhgmzX4TKe74Ji6Wrui+w
BF/KIVja9w2xBDvsy0upOIySMqA9wX0bpNtNrAnq5Oj4i9+HGC3ataNvQ6v96x5CwcK1o330lnT+
IVY7fuAIeRcB1HpQWrqDjE1QOOQC4An7o8MSjJ7FMLTgtYKCj+gy+iKaZH0msH3ZzVZ02Wx4kwNp
XfIRPTZ4L+DJIk+TnJC02cK8td/AmNUznE1TimB4BehI7GigMYTbhmnbjy5ojkIxenI1SYt6IvEE
Vg36zriqcUDBgZ9icr3JMShQs+pinOE8A04NBeuLfp9d+tgEYwqcxof5qLeOOLew+xEkwmwLB8Ce
EeugI4wbgJ+ugl1Ckzwt81KhxBH1bazAGqCwVo6vfObmB+ohQK8/M0Zm3n40ZtqyEBYfeYqTKwim
1drvF0VxWmdjbXdy3eI7+MqyLJGuznhsZJQhNIQ8K0oNrAfVmSOVeGYP2nb1I4Fq/K4ak+gE6cg3
M/lg8AYw8CjDHuRE1pIVfHDdHGBs2C9XCFSoSz+cAjyI1e2gafky6vFgLHV558s9lCfdQZoggN7K
sFfqix1v5/sZBfd2WUIwzO2185J8WLr7Cc3PzC3yb4z5ug4wkg8XGVwBtp1V7kUxYlwp3hboFjof
5pQXG0FEYJ621L7UqX9oFQzrdAqZJqAm/9nV0a7tmyX3fX+cc9jkgQSmmqWZ0Yasib6dOEnnDFFc
bDr40mHq2sXaGBxFNQg6USc8ks9THPu52LASigHSa3PfaLTcMCg0jJ1WmGRVsLAihpWYYIl6P5DZ
d8doQQsBVyOiRaFDkfRXWw0vrWMTtukvbmo3nwYLfuiWUuCcCNfLmNDFNk04B0q4NlBwWOdGvM4y
agpQkQ49mxvoS5BTMobfhL/VJlsaRVwOu7z+ugZgtS7BaVm8YmyWsqHJF68VR7HNb3pz8VW0RVEu
LNXXcGuYNTI1OfR2Loqzxu/vwJ97w7Sjg/x3Ta5bU/E8JKYuKoYjcdqyXVKvP1fDbsKgusLS/4Ls
872b62uYpDRgusmqrOB4D4VDjwZ6eawUnGOSjpRVMD2FPbhIGGt8iL5VOKjE9/2AlxYt0ZPe2NGv
W7kLR+ahCeoA85gqzjeEqeAECGsr3XS3dR9/G8Z03y5tV9QsaiEeR9ah8p4NtahY4mZO++tAjwKw
GNteYVR5TASvzvSpE2Ikf6zxNABpqe31kLISByTM2FofbDTTgbVHrAQXFDua6ocrjYKzI1PYZ8pO
HGcENPKEV1D7ruubl8LIO1LxCD8/gHOllLGeT2ycvze+GrMWYC/ZNUghxqacVtdJN8WnlgL8i0yT
sQZAT0XwQAN4riQJ+ujRf9Ute4KTf7APKh584QhCjIAK3zh4eT7awWuvXAjXsKZHbZE0Fh9jj2zz
bKtTLy5oGyGYsYMZh7dzNZJ+EPratK9Atof1F5JiFXtZQRj5PsDJjhdoVnV9O2ucNTJh/chdTYBo
Lc7ODE98xWa4ln7S8x+tNzZbmSD3zt5HsknMB1zPWlkgiBCGN+sYAa3I3DQsZg+CBx4Ap37tQRqK
U1GmelINO4KOezwKt7xMen6UtXfvp/YLMPx8mFr/EHWTKPy5rgvscrh2mj7XI6L1XJUkJbHt+Ibm
Jy05mb+gRRSlngAzuiF5TDwPoF1EppvO09e14/Q+ntcu3PPNOJIxqjzIqLDNZYbb/mHiaMKXJfLZ
zgYzeQV+iy8uYHMED9M6bg+8r6brlkbdUYWIQQFQw9tHDmUF7q8OvsK0D691EHCCy+MuMSCJ6KFC
hYrYKSDaC9HTc3skddvVKDjoNnUHTAJ50I06RD34cgEMIq+sqOrgxKBcfiFN9ROIs7utkiU5VWNI
o7xzJFClz7mVkKeez4ZrAoqYI/NbSiB5XlAMH5PQ2pKHZjzCKpziHUH2BHimvYV/pntM5GQf21nR
UtMA33kwfV/71h7jzqvfK9R7jBQ9pLoIC4eHTI8EuDQRFC4MPeN33WhOqptWYLsKmH5rtIjzrhv6
24bDFxDaMYoPwfUHa7V4x1x52yfWR+7ENsvCPxMMOze8oz4uJw9nJCjUiMq8lfMWX7vh10HlgjgH
a7KHWo2SO8k5y6fG9+Hf4wNS6KZeFr1bm9PG7Fg62O8eK4q3nNV8ruCDnsQvkLJGX5SVbTmmlfpf
1J1Zj6PI2uc/EUcQQATc2sZLOp37WjcoK7OKHYI94NPPz33e0eg90mg0NyPNZVdXZ6cxBM/zX6Mu
ZfB1yoqhI+hrFJCAmGT68QJsynpLj022mzKxFjvahQJu0HS+IZWK15hbe/tUjeAWWsEIWVVZ09ku
kgERZGacTeKi4beyiXwTGt8+TbaOz21rvlqD4c5KYv9xxAzNBLQkL2amW5xb7KnEIYLMsDZPeVnl
9HRreiE6JBaHHsnxz2xMeeOmJI9OQO+XdeLf2hnI7mzwjJW0R+3HLEn+9nLF1l83+svi3bdJm8nc
Wv34PQGAPsaVdcEQebY88nc24VAwDFL7lD55HNJ7GyZkVw7w9AHpo9tCDra7WRqhSEdiRnZ2xsnf
EqddZ0DT3I3ywV8OJe/SO5Gs6m3AvolFr9A7KjtHUDGM7lUADM+nzj5MDfaxMPYAXYRO5JTFH5or
nSjzZXry+vllWY191LKTj5kVLgcxrOHPHDftuwi1RQJ0HR+a0g+3VSjx/IWAplorK+ceEeasOlf+
tmRiHlUx29sktrJXaAV/n04N30eDwjdIS8LGMiFpcx+7pzAOWo7AwfvbiTYg/KulXKv3vZ0rrPnE
eBTssGpXb/46YQfy13oT6NJs07DxDuk0ZTusiVeGYSheWzkVG4cszY+UdLPDFJpm51bevA10Wl1U
m063hdMVT0vZPotJpgdMkiR9qFxG0s0ReTPg/aoR8d7zbc9PgWzdl7nPCz6bCKbXCRbH29oNYUl3
XeBnUdtlAGDQUBu68ljQqzrGnIhtlM3DFc23LEbW5U6X9aad/GzYyazs2P9YlHdejudINa4IN9Xi
dWaXu1P/bcMa2Vuri+XdrFsDTqMt/duQz/9eizC74xVVg8un1ffSChSzUHjiSU+Nl+zCSpNQVuem
uHpodH4aJyBTuLwk8pd52JNp2cC9TfF9CT4cxYJZyXd66xQWktZVRRP65yTwcZ6xy87WZoY8wUVf
esW+NK181IVZeKBUCwqpxAUnvodNs03kWSbWeCgI5q55kshoqZEMvvKasnbZTLZ0hd+R2M62fYPR
WJ7IqauRYYa8q6oAY34zFycq2S2S5rx8n6O6Rg2djcHeFa7aUhyteJsuvxexsCEr/Fc1qOet1jNl
pTNVtH7ZrXs3IIjN0XjqxIwvkAWNNOu4aU5FyRwVrD7rRgxdWuvRee656NsCyeM9WLIXqXwaSIEN
s6MXzu7GQ56+S+wYK5QE3Bq76t0EefZtc5dn26UBIEtnTTvDpKgb9df1VMVl8iAaat3lJCOnzacj
DB0AY02yDy+h8QhaI3e46dSWrRpUdAqzfUaT+zZ38ulDd/V4kZmHYXitzAFAgYwb1qddeJWHU9iW
nta6YIdLFADXFAePyKDWraem7BbmIL34Xqh2ZTwt731qNwcTSAIu+jRoPtQkQ679+M1c5RDQKpuP
3O9JOC+D4T7Qq3PHeun/zVPiW+tM+rgssuGI6IKbUI7B1+g0y7W64i2flYrqIMWmN3Mn4OJ1Bx66
4IVoeKDYoPp0K+Xsl8VURNjKH4gsEjpZ8zYmJDo3XBpvw3aEJsxKXzy/vtJMbXDogmb8GPuEfRJW
+FwKxuJ14IUDvZe/pK4JoVNLULOqdKu/Th7QZVqyxPakTZ/63Gbo8M3csJo49R7xh7stCMfdMu50
48msa/5aApOsO0T1CWumbI/OEC8Py4iSZrPQNNzyIfI+8jQAdUQ4BuTHqrsy3k5FXZ9IF9O/zNBX
wDiob+jlGOzLlHVrzvhazen2CrVhRV2RRJh55klz0o/KG/vT0PeKKXFM4vuMJOOt243Low/wc7J1
P7zpYuRDinUe1oiFLCN0xlvxkbUJ7g6ZsOT/zfMkSI7hGPjJYQ7IcMf2Gk/eFdHytuRTz+fRddPz
ECTmp5z7EOCpLVyiMQho3M5yrTY6GRfeSib4a9vJ8tqkRP66o+/cOLFzJasHzztlFl8K7oPc/hhQ
xMXR0JbJV1NUgOhNIu6Rw9uPqVsRmTuEBUnrskh2xPStT6GkrYo+Ka7/BlOE5LHoe4FduFQcsD00
vJvNPCxuP6ZHwy36Ibs4/S68WUcCanwD8/+VqvR7UQ5YNFm/+YPyc3vTu5JXt0iwLeYuStUstwyV
HyT+Mwj47UEsszgnRRG+1t61F0BZrv9ZOzp4SIeK9hydau+GTEGSc0qLjSit1G+3qgFpq8Q/Gitf
WOcnQtxnTphiU6beeBYETx7tBKp1KBNICrdNCRIjDuhdtb29ZZiYk+1U9vGz06rhxXUL68EuTHno
BFLfzVJXAz6LQa2nPk2wmHDt0k1h1aOzTa9QkOlz9+g01gS4GgzsTYq/33AInpISSQAwXhmeu8BJ
t7RpON3WY9R6z/I4QLq/qOq+7pMeJH6hjFMWC54f4zS0Mi1+OJ8dXa+7WBHcJ0pQT5DLQ5CBnBw8
z63ERsPqIoYuLJdqG9EXbyq/TlU01qQ37DXq2JV8j60U05E53eq3diD42ohCF8xDE/3kKHfWoNja
EJ0Hb8zv7TRborIOJmylQRl58XrFuFP9TD7fNdQnqJ1107dV8LiGBCbfgYBZ51453QTg6rvP45xk
B1ERfUC7DeXwYzVWL32cA5Mqz0v3wJBmR0lKh+WfnGa14Y0crvcIBHjQs0EuZBaFKyiFatu9JsSJ
RK1lMK9TptyJxcZfFmiKNrtRlKAsBxcSEWa8TuqbIYZl3FTVIrZ9X4bPE70lKK8FIHXncETtgpWX
muawwerXNy48ewspkojm1JC43u3dtA6cp2kU4296Q7NHAujUsmMzVNchcFD+ZpnpUMVuhNelaFYc
ZCinNr41QZR3cS3m7dIOFN+1k06jfEXNRSGMezCmX5+sqjdHGVqGEIEy4epPSz2jvLHFoc0XgqpY
nOZ96cqZdG+33SEU4ikrc2sogA3IKFUETtz1E1IBu83iA2HtfK7CLi+OGt6LefY/q9Agtl/UzBpG
1umRUWU9p3Sv21uPriK5IxGIxq8srAeeBFCTxF3Fx+osebQK9xJYAGvc9vW2mP3srmWjYRPlXQLo
Mak2gkohURt9y7Ltpfskq6rf1XyWNxXLcl9ADeyRDSA4aZzlsbLXdL/O7k+VSczvDX5ZGMt+p02f
7kfuTjcNnvPAiY9mmcBvXKRYGDr37dB9K2OzDejq2SfF61Uz7D7mLpSc7bjjk/ACuPoUMx/TYNVa
2QFv4LzcsPBCVdC7Lc1NlcAiRewBIHybqRwMikE5eWgwupqh4BgaH3VSmXboVspgyvDVtCqen2Yn
40/8oCWhcawba341c7cU7//+kypdgLvo3LTr1yS02wk/Y+g15QavkgQ/bEvEQ8Iu+NHW1KNBtcrs
KlssTNhFsFnyj+PFmjMjjicETGsFbH7SV0GUk7V5c7P4PI8bU4QIfOyFU3kz9l5rfvFsu+1vKzXI
gqSy9GcgCquLUqtKzavFw9LfWdBDJMX3tfbPeuo56VZXy/j8bz1JGeYKq+DIRLBTpkWNMdllD7Pg
+Hk9ZRsILcnLomBxfCL3o2XyrOOAQtd/lEi2kVN9qBKdoly7avOi2gmQkFXK6vgKQrOMdBtyy95j
9x3F/bX2HC5tJKjxc7QkL6124DKgTbLBoIPKcNuuWGq1ldTIzHtpY7Ptktt58P3vhoEczMMx4TFx
LU7RJBwU/6zuXDLjoEn0MEbd2gP/IVkUd/HY2U+p5A2JPCydTywJZIZoMl2+nXKYX9gmLwOsCkTQ
WORz1HVSoJEjrejg9rX9oTMRPvXzkN1lOe++mLHlpSHv5uT5TLhTsKZ3Tm8ITEoZrwOdlX+08QoK
vjIaVzZzwzheJY59yia97FEDeF8zxsLf9AP0r2OVsaL3Ql1Xzxp6BF5s9X7Pucgf4iku7z3lEYhC
qMe5yMV8hy91ga4fzHsy13sdBxifG4/Hg4YcLlU7Wk9pUzysloTuV07enth3VpDbZNBvwnE+hgpw
OPNMezsNIMJm8agLiHH5dIsDMkS5JcaD+KCmKniZ3cnbWWoqXpZ5lm+Q3SJi6fRQpCh9zJgqf43Y
GuhRZ3IZtOPTjlGV/a0YAjRMQmY3WWY1l8qwuGdN+FSkyoY7QH4WmKH7BKH9KsexOrdFWdyWPNmf
aZU+Bkx2t47tffRxsiaRx4y37VdBEEVhI4EyaONk1qjdujKk2eMVvQ71WZa5swvRZ+/9qRS3uai6
bWqHPVbZxjL/Dk39f+ZZ+W9xVv8fBViJa9zU/z7A6uXrJ+cE6Iev/xZ79c9/9W9ni/L/5YBfklyF
I8mzUcz/T2eLxNniukJ5gYdtK/CvrWj/5WzxnH/Z4Eg0oAhHooK+ml7+y9niyn9JAjkd/pAeNYef
+H/jbPmPiHUZBh6/AclZHk4aeKH/rGBwq9RZEgTQaOw8ghBVQcilByd429ag9EPbMD/bGByifGa9
LK4ykKCdVeTNcbiTqRSvnIYmSlSfR6Gp9Km3CTrCeVIAS5QA+R/LKPJ3/s58r6xkPa6ytT9zOxS/
kzmXG8ddKCrnQSQPY+4iN0n+jy5z5x+h9v/SkvMhFU4Zx5NCoPK2vf8U7CP4sdWaG+cgZqQzTtbr
Vy6uGs9GxTFKLhtFUYyNaNnJWA7TvtQxQ39dRwan+jc53TXSBNt9HAPihQITqrcwXZNnrAH9CAAy
u+B8fhrsPZElj5SeiOMs3OkxKIjeApfwO2fH4pGiOVnNBJBs5O84RuWF8AvjfmLiWxSVQIsxUSGO
gDKv0u639MxwNMQm7Jlrgy9TXmVL1jA72LdbYlsRNsB8jaxkpIhDt60+AoutdKoaY3GQ/R0aFCCn
Iamc7rDMSdeAm4EoewP8WkcQ0q2e4+TiWAg5axpPOLELoe9dpjuSXkbdfhMBop+LRhLhODpt+s2p
Hn6g3aojRRTqDs11CJ0+EG6BNsobiXaIi8nZac9XxH5M/YdXziLfU16ke7QvOYk+SYyTl3A0NGdz
Dr61QAxvUcGHhvfmXERqqYJL0Jj6pJiNo0navPBGzD0uhZWIIxbrWDRF/rAERXOg4S/bV7ad/yXC
worqMY3vgjiHUPUSMd76I4iNGFxrh0PGXJww1i905dCrstrdsYiL4mFuymxX9FO9b5uJer15Np+D
n5X2ZjFT9WOY+j7WOHHOMCzeZZpQQy252755Y+XsXR/ed4jzK1210i2w2IHaAFLa+8wjCHNTdLr9
YWH070G5r1BzQkaDlegM4A9TbklSZANh291YOM7u9Ng3h6WMDQ5d8ioynfVfQxDu9NjdhXYXOZ63
butqbo61a/qTDOz2cdDCReLRmh3q3a1f6uSHkwh5p2oKNDNOsk9rip3I+AUxxqJ2yuvSeQuCAMEv
AsdDkyHOzEu7+lV4g3rsGWP+XlUNJSKJJXvWa1qv4CcLw1rmDTtNOTltRD4u0Lqxl09VDOvGXhHR
bTL2ZATkPpu968bVvqoTToJ1Oa2e+B7cKb7tEghxnoTfLQ/uRlaEnLmIE7beRLabY2Gqk1bwxw2G
S5p3W2TbTeRPICQ+mJRPqsd9MhWRpvqBqWjMH+YAbZYkf/LcGvDcRHaHNI1v0LeTjenRw1ytP6jc
TxCUyO31eAuKXu1rWnswYEFUCqb3pZ3eZ+GgxxTfXZmLnWsnfyznudXW3YrKsyqJLQY0fjRl9kYd
y0snOzzO7ouVpM9FVj2JtD3mAPGhW+2CfD7IMbu4xFnFMdQnwwlV3wMPU1HTxJR0L3XdfVn5/NYx
bJJUENebK0dYJA7A0usS+ju8ar9T13tJC/FrAZ26SEs291aH0iPzB/cB3PtnSRPYs8GYOz1Yt8WC
gBlWxOmhpGaG5+5PBaJITJx1o/FNwY+iNadpAPKnf7HDOuJE2roxa/Q6IpjwdHA7ZJQNWnn34i3l
LbIYuolNhPBuk6z+0W7nDTzHhouaUnCWDi5iG/e7lGDIlpbDZXTT9ATRUhzroH7xiti/6YwPeZ7m
7bebWvUur5Jibxwfufdy7wzNh5WnwR8rRCgqO/8mn+cX9iovsv2heXb8KRJ1mbwj9WKbnIiXgHZv
y/RmYgvz8ve5GYaDdMaokQHdExyYZWEDX/3yJ2z3C03WSZH/qUX7lFeuRprP8T7Iu2UuWTYyGGP4
XXVl64K7NEtfcpcs3qqof+KCn29aWo60iC+DGjfegL41H+cnhQACleLhurZfR0EsntlNOSEzTW30
7Pa9MfZF6W6zBBPjemldaMCYoiXTj3y5FOoGR6B5vbeNSqHH+qdhBfm2mVZpRcXrk0aNNcCVx+vJ
8rJL2/mR39A2lQXtVoUGC1273glOqjlvHgW6FdY5lFgCQR/w3EeSyQ+h9cUL+a6yzn3PhyBimX0c
0wqprvPojKjWbbomOomCFxT6NrcQulfxhIRfwwQlFFLbeXafu9Y9D/Wz1etNpvhpiZQ9+sqTg0Vm
Q7Ihs75BKL2KKhomH50uWUCZ1vfzNN1qa/zUc30X44uBff8aKMSbF2NIsAvVYbGzM9lYFqaQ/oBp
8uIQo8DtKp+ScTyXqP0Q5LAcWW++W986QPF5CqadVtMjqmXeag0KR7VEfUqcQtK4ZCXOyG0Retuo
VRxFMmI8RLUxx8F/FQMrEnsvbKgZw8jvWrNBJxkfB6e7NZV/MVrmB0//4flKdwaGkAp0o2jAG+ut
n+RFlHLA34YydW7bNigOhd0vw6YRdv1AXIvBIy6tm1p6T4ibEqKvPDRWeF02a+4ucBLlP9YGbhqr
Crmtbd5+ins0GYJjvsJb9iRuE99ru+QU1sthMqSX9eMSDe6XJkWROBbikf3QklvMrmoLrFGcM6xE
Klks7hdQxJ7Ai/0ETvNsgbVfHRlm/ZrU+BQ31ZtzTcF0K/fNqNIEt0scvAZND0hc7qcZ3YDE9YHE
rCypZQvzfSWvdExuLoF7O7RvgUYPMXl8O72VPVT29VEWm7FZ7iga2lHB8aYs9eot7XadKABCy/Ap
KCTl0CNNya+IUVSmru7pEYZQdvtfSnYPq0GDVC96uyAnSNCD5atzVM7wFrRxyP2Xf+F74bAi5H7o
9U97TT1Sqpg2cCntpvMR0ynt/Uy1em2W0ttoX0+7Xpe/sX5sw8EadhnCjG0/mBMK1IT7iI2PSfJ5
TMRJW6QSt2SUFPo5pS6NBL5zTOAZwlTw4PrBKL+8q7vnEWFDafKdqULmFANGWr8s7Yi2BZaDGyQ8
oMa8KVBd8voiNC1wUYbH/iu/8WdIus4UN6BV9r6Yh5RrY3+Y1OyKDACjGP7msb6EAxmVXnUIu/DT
EJaiLYuPFURO7vsHcg6f3KbUSD5bb5vq7FcalD2LLui3tNRNQj6ag2S9r9Dd6YEbfrEqSEnbPrYp
6odudbbapn0cGDG5CtObyt9isLrtMV7s8KCtW82NuvHmU2YQRLc5GT/BOG8mDi7ZotySTPiA4t2D
QNfaAUpsafrIDonuxp2VI+/RiyHYzTzj5xJbMcea/6EkQEufryKjbJSoP3wo4nzMnqCXpl0WzPpo
xwm/NfzERFAXTNWEIQf7A+yxt/eQ0WzG1Wb492RyaJz81fgtctOy248j7Xz+GDm9XR6CJkbwKZwe
oDVxN2THiWOGEJZahCKMqiX9GBx9SMvyxirrR7qNFZy/y88e1K+wAyDpTLqTi1uSSRECWzBV7CaZ
tXu85lzkLPldxNrfyJIDkjziKGwRravAfiM9+TFe14tDQeKuUfS4IDXh2rfxH6P9nVUtjw2IPyEY
yjqUVo5BQHCBDUdhviMOL0qX+qPqs+xmdpm7ubfOjr/0bxUT2zEhfTrOMns7dR1KatSiEN3bcSUP
JCStLqm7t8IaH7QSb54XHJO43sbJNfhbFNvhelPKAiQhnfHjhopsnmDbNGlxWgit3QjfJqJAwijC
5gjDSGsLO9za4HawSSTBEYxSbRp4G1BxzEFN3D1iIHzLh/Rocz6Tbrz1ZYu56ZpLq96xwrYcbZN7
SIWBqG9QipjiVa3k/7naRAVuL0aq4U2Wy8UT/+R8HhF2vEsqoqrKfxBjeMxa8zobBEi5dWgGH1XT
OUn6fD/1i0fE4HpeJ3POXPtP2wO0J3CSjGRnEQ+fbs90g03qvLrobXsfrUDbAt73fv+lxzgiNtNE
U4tIY+yWX3jOgE3y9Yvf9SuYkw+vt+/aLMU81HjVRlB/uCnr6XdQlY/uggas983O4sjc5dK/6lX8
hI7gDnguUSK7sQAI4yA5DZ5zm9n2ps5bFODmtu4JmvLa5KVGQHjQfmY2Bb2/ade1G3ozL3kyUUeB
3iABxmWGHrfyWs1Jy33vPiF5vemU3DkSqdKYjwj9ZMGxg5yXgz5/cYth3ELD71bf/evYOJqq6RZn
VQRS94IcfYkgZQ5uk711bvdUFljgMo7c8YqL00u48axhPxdmOox5k5Inm9hEUaK0gpCXYXOcQ57r
DZpl9sQq+AhV1aNjG4sDwPa8b8hnPRHMIh9bpu2oM6ort3HjmJO9xDVyIdKgBWrqAxpr9w9aEfEe
NClMtDOr9Vg3yZGU2w1nCKh/bmC2HGPH93nvkYZgNS1Ui+lt6yb1wvjbL6X7YfsTfCDTBdy51nH2
wCJFyWVtWpbXHpnUtqwXhR0y8N0XEEG2OJgpzGnGcf8ULBicGZlTEtladH9nCdHFUQ+xzVrunBrP
aqNZa8fs/bazKIOcyp8GeccZKsQ6Wk7gkcKbzyeYyfGIw8W6U2ScoRKvC2gs9A1PgCfuHsUT02LT
1vIjQxux9QuJ5L5yZtT6KGr3ddhjhFFB++Nz1t82dl77GyskBVN27fQt1ni5CYZCf0ghabwoV+TI
drkYbEmkL29TpSD2Zqc+CiJZn/OhCfZZaLnHEbv1jzAr1pxgaByiqG13tI6ZXWUcaCEhkuj+zN+h
SK17eHkyU1WMjnIhTSysq8PitUvHcdfJn3j0zAPjxHglVlPvLrFWYn9ZV/wbU2ScVoh3X0iJww7l
yOE4iNB7m1vL+WpcLj5K7T8rZa/Pa70OEbQaSqzWELLq0jqRFm9BRtxiO2T2wfS9tnAhNyJym7S5
WCFG0Q47H4sVfnq6y6+YgoVBxofpZrqQ1vOQ5Bj6Ceyctw47JboLejsQmI0iPcTK7V6vooA/5GFP
v6gjd08djXb7rlqYlL3Wuqwj8iK6bnkVxvNwk4ZOs09wn21CdvsDLqn0q+RER5YvF+a1dSrVcQpU
8VD0KqdKxu/PMNdmv8z4JbvZR03kaHOcgzimNNVv3tukmr/Q1r73hvseKjphhTrUnesvG9pms9+2
m3Ou6j5MC5akESutZ8dEFBQd7J2ZSgASmMRvL23ys9d487zRLkOjrRxvlwv8wbmbxw/SHterolPf
TP3UXlpPFruAPZ9f27zkspaHzsHcqZKgg2/y71qXFa7pkQtXwtzhqCKcu7BmdewxrZ0bOTf7te/X
35ZnUQXiwdU3k2PQNOflY0sCyWcuKBxCvAQ9ilL5qY+d6oIznipr+JH0NeT4OHZLhuFjkG1ubxeZ
QkYuvWLlUv6dKWie3bgxwZmEOdS71O8w7glr2jQqE3+qzM8/2RyCnzGBCyBePL5ttNduiHhb3otF
JC/xrKA+C1/de8McRBgjKblwBwQKE8b9VXSErwf4xJlrkuImrqvs3lYFp7bx+33XmfydbhUqb4Vd
3auEvOYMAP3ea9T8WPTzdJuqdf1VOLzpZDr6j6kTIPAqnOXsTVefS7Osv3g/eEzGQS13xPePV6/L
UPMOLbOLRtspsHE39c/Ya0ZIZtZb4hbqB6qKvS0kkXi9egw2xIzq89VO/mKrnrcMC15PgnidWNtp
tfSWYFuxR32NgtTupzNLSnYKlZb37BmYo0vylivfS7fBaosXjTz5mMZNjkbE7yNp6OIel2DEU9CO
zXawHSR201IgqbLsqL/q2xPFjx6aIUaOiRGGhpbqfQni9YxV1o0c34rPSgz3eq6eJZkzhzCeDDMO
Q4XIAG+6sfKeV0XImMAtg8bN91mIr2YlD2nqR7qu4yZEw3PuGuJdtbE9JBX4c/OpTp/XMcCQICQD
ZIBgT0G+gRvIxXmJLZtoirBBqYW+x1cPlm21j13dIDfskuKjGJAl7Ou8UZeR53LfpPQWZNUwWncN
cqv0SH9egVFpSHm6VVNdmfrkXBVdbyPz6KzhsjQoiDZDu0DZ+Zh7YLG7enjBilW8ZnHZe5slDMv7
1l9qA/d+XQFdHkihanDrkcWPxd1jEQ2uVXCVXvFOKk/t0hx9scIScV8ynfgbh1+Rymen7zdhyMJM
N3KLAb1g/pFmaSMVN+UNVhn97azaIVSOHA6QzYbAMcFLweq2ziSKu7pAFo0e1HkPhmF8qIuOIypm
ib3QtezvR5l/ZiXhfOfCW+PnYlrrA2Ue/YeoLPfbymx5aLpsOTl4+H+booq/Z6HF7zGzxbMOMutG
wisjQQxXlHaBFeLGl8Cyet+WmXlTIdwbAgZOZKCOjjt8doLL6I3slBS8QYIvUPG/gjJpvnq0er9j
BxSTbM2yO05h0qBYyYaYXe8qHEuLMnwpK2vdD0b12QMSyxBESRH6sesUippoWkY2NwJ345NH/xAj
aELMJWBPMkbswO5zIMx8mK3Ff0jx07xAPjAEtOiEb+sxE/tZMTjCaYclbiuny4/dlIRvklzRaChd
Z7+Ci+M6GFvDgaH1dLP6MLvsTCmBGz0iDhFN4DRERATd0YwIKEvEBQe0B96veCjEp2dN44GrXd94
GHDJH8C2AsAol+oncRA0mdqJ72ede28WA8q9T4AKTQ/8/G3VZMGpb3IOeUdr97WnWrzch9iOXnQJ
UT2nWdtsqzVHhpzjLoKqox0nsQ5O7XgnHF0c94v2u+e2LKcI5ggjKZ7G5b5btXXJamm+EzcVwFVr
85wZ3RA5YhJxNxJr9ZAsldjVs6J/PqlIHdJliXfFhFZN9S/JIy+tFVon2y7HV7EM1mkxnEibABT1
I8jHn2RacI+PTQhojMYB67W8tSyxRZaHcad+IDddkz5hr1HYrKwTju4P7XhMjGcgthurAHmP6TmR
Wp09YyP0JJCnu207R9D41Nt8ow4yTe6JZmu3xtvZBIwjict/klGDRDeOe3F90730mob3BgOLv02t
mcqQARQOaVNmRQQKIosdkdcR3uWhg1GxAltLJ7Gv52ZFgoTB/tqiu6k7n8F2LWDvwYRfWeri8ySn
5syC2e0F+TDPc2g5NwbLNrUZnus/gpo1N652qbGlWePchThcyoH8jR1hOkgq+4q7wgWSTHWrnpMm
Tpj5rWx80Y0r37vGkoeRz/Tmz359HGazrUp6rXaEfaVfMQmE1qWZcXRefFRYKzk0+QfS9DpKw7bb
pSXMEzbtLLwOGKiAJ84QP+qyUVBvgCjwbRxbec+K4dSXRfjC3ZEauRbRqmOzr2ZOnXsv65p7ZCgI
bV1yk8lTsJrus2/8/Bu4qmSVr9P0nF01dyK3gsexRPlW9rr+XnNd/63wmewZRcbXudI8E2XofU79
mE2wf0353KN3PBqUjac2cQBgkT5YFyJoyvse6vou9hrr1Ps5to3MS+8bv3VvW5Qrm84maa0obX0P
ysSdNYTiKwtyQVvosDDkCc8foiKZpldgsb5ADZ30UVIX7ha3phexH1Z7RLXpKeNUOhfMPK/cHz/E
5zMYgC4d4jwcnqwhHF7WfgJ8MfipHyuOmnTnrC63Anb7+jEg5uTWBrAkVJ2Befof7J3Jjt1Ilm1/
5SHnDBhJMyM5qMntr1/vW4VPCJfcxb7v+Uf1HfVjtajIQspdUXLkmz3gTTKAjJB42RntnLP32kWN
hbLJ8leGB9V+yCewFCo1J1itBu9OU3WeWMl6yM5TLHlYCLubuqP7ZaohvW8xtG+BYlhnTAPxbZP8
mG4BCRQPYdI5Oxa7ei8hqW8IL8P8pNog+KoG10q3VsTnweyrbafpGhWLfof7alOSle2bMzDbb1tD
XGtvnC9b4Vg7M7QstOu6u4CeQ/EknQbdr0gVe7WqYDM11Ne+jwQvFvO9F3n3deyPt5lTZlusdO2I
alrg2gYkXO0CXLAPyG60pqgYhm4VkfLB3hrtao2hzzWO88wgFIoFxq/CLW9rPn4YW5x6k5Lc+JxF
bvPMIjOAsJ7mCxH79imkrjmPcjk/BJZdrlpHl89JWFtfwAJieWP09zWNC/M+95tXLBk0Z4vQ35W0
VM4tyegMeZad9mvuxLzu+qw/ofrJrnrQWC9AvA6z7Y5nVs1vTZOiw5jfN9WRRvR4rXNXtgQ70AFc
08fDCBnWcXbuU2HNIHCuYyVYgWRWnjLh4JFDw9pu+YyV34xc9w+sQjQ7KFH3lFbsrqz5NJlusRF2
kNP+s1+TdEqx4IM3ZiiS2HW2rscpQhcYtTsN4CdZsVkpHo1amm8ahR2qZwZ0o59OO8rb4aKeMenG
C5wLJSZAo9o6pU5c85joJ1vWzsGwe3s3JaYPuboq2flG0t9XtmG0a0eJ7LIDAoPM07hMo0p/C7R4
gSwZPnoFfa8aOZrK4KsofD4bSi5G64nHXqkJn4qkA1bhwkdDVYmYbqW52bS88WPGM5sut7QFCi73
ESYARJFkRlnexmun7462KGrkbPnFkJoITg3jtm9q+9Qn9OMof4dV6C/1e2deYYScnvKYMcrIxgvR
M6ftMCvd4CjnUnf13qkHfTdawbG0UVsyiJ+pROG2h/HGcrKHwK8fqnTG1SsncWSTcTbZiLf6dvnt
aWvcBLF7lcbl5YCJjp7tuV2IZz8nsqoiv9VKj6Pp3cZjfhMPGE/iOeNS2JhEPP8m6Grn0bQJ/wzz
3l8HrkGyX62PMTtPvRLDKJ7YdmLLNdBh5+3toPFC9coQu9oY7yk2KOvTYq8HdtSpo7NvuIEI7ogn
FLKWrnskh2wFv6KDXSyWgecQEBcV+0aqLF0VbHzLHb2w6Ww07BrZf1M+DSx9+zkkiGSOXPvJi0Di
wolGtOPlS6upHG5x7qts8TEy/MS5TDO7SWwkrFN830w4GGnF+/H5qAfA/yOhUG2hmP66bvbMbJua
Om2IT7DJjaJFweB9lJeC2hLh4lQePOq2bpXb1ve4HDkJUfjOqphxKgy2wSrZhOkNugxJ6IWm2Ut+
MOZW7c+XPWvhfiTyjg9W/xR3eHdwY/ubOWlp5VOZH60x9B9Fpc2dHjwGhuioKRrAwsGusWAarDzX
HXYmSTO7DJlfeROQyDUchMWkqq7qhItUMFMbEOrGbjxvR9vDX6+XsezaDIaW9rJo6wfXtYlo7Ofk
NNnNdE61KLcluTzrnFI5XRnh0H3xGBu+JkVIf2yqgvZZEAB2izZ/ZFRk4rcFpnSiFZyLjVIF7KM5
jQgwG8P8QhgGsIIWCymf6uEBB1593qC7edFG19DjY5fhrZXZNq9V2Y5nY6zDJwLvmtOIgos57xSp
o8eMeQ+ro7dxKWuqzT5CgV+mgvyGHC0M+R7YepFjRGnarQW7Dhos02De0XvrH7q8j2cK60zb20Z6
+fk0mkaxDdrR8s+gKBiYhGdZZzvG9zk2YWawd0gxY+wcjrxw3CFh1p8YR2PCNymd0bxlZFjRTshn
wmgjrK3aQv89yCA780VUpuvJNnEDJyqmqpqsaJsk0n1UoTPlK2aRBW9MHhaP6ayTXV+wEPdVld+Y
o2kqDOdQUKzZMy/YMMojjWsjJIGmwJzoFYINWiim2ttl6aC3dG8LREES7UDqWfVG4x04E6VzT0AC
DSoVBjGJF0BqUbNHO9hzzKGobqOplXxg8ZlpP3G+W3USXc+pGhjt1qV9ZXe8gGuS9Ii5dnR6cnKT
GIOgra5irKBPDN36xVNibHQSWWu+2Jwf80Sm/pxeNMj+hvRXBshhUBnIo4fpPldd8UAkRnCYEFOs
yA9sd7NW/qUwfZhl4U1oFc92Hj2pStOVIMgdT6bo7zJzLg6CvesXORfWNZGm7Ya9V//chIaFcS82
zsu8gYIJn07D/ffSa8SD0d2EvvQGweRXK7INfLm8pjSfEiUkzA18nzj1YqZdhs7J0GOreZvnib6u
JGkYDiYKZ437yPs2LNaPeCp6xt4gVvOJNcyohPEdEwLidRWHjxlV6I7lwD4GtRRk8mREDsKbDZmK
mvrCa4oQ5QFuvbIjZLgpa/NrafiAbHqlzgUzgzNMnfnllFXukVFhsMNE+jX0y7vUFwW+CupFuqsc
o1qeJTwynD+QApYvMMiyJn6jNr3vTTLP97EVgrZ3oze7rJqT4aTplgp8ugCYFF/RNXbvmZijT3W7
7mZiqnMRpQntT39umW0wGVuFIvHubMOp5KpzYu+FAp/yqaL6xTaY6ZvRyuk5QS6oQVfFFJaOOxEM
MCQuti9XvfH4L5aWVj42QR4cKPJDWk2Gt6MePXhxNB86lQGjcQvt7Hqg4Tub8AUIIaUJrSBkHKTa
GmW+C0T5MvdaH3hgp29Ev8wwKexwj2aRs44SwjNWKZSCYG12Fs0/8knVkSaWeU2YRnHdxWF3ibu3
uIiH0B4wkDLbB2ZtHqnxmTAMpEFEadV8z0QUPnWGmqIVVxCukjeQw1OkGcE7o/lEN47WWVXI84CS
EsBdWW2LAVVQGtBWYdjpQMFI26t4wGxRYlymT4z/ya9kuamRL5MlleTn/Vz4x9RLmUhaNaus52DQ
xlt4aRPdsKnaFqVflpv9QsjXqEAyBhUWG7lhBknvVt6NHUrwjF5q3xZlMl0ANCZtpnSrR2cgsoI9
v1+219rHpNYhUsA7JtYlkqZt0TkSBJnuPVpqSOGX7Qki7JkuSzeJEV6A7USnlIDBk+7bCV1/FKNg
WEpm+ExATOR4VgPNeKK3iDIGU26BwukEpqu+Mp0y2lPZJg/zbLdXkwLmN04CJD1V3j4o5uqLjyvs
SUeGfpVZvewnsGUhTMOrRogSYUhm+lCXxcNAfu5IHXHlTk11JrLeuezEbHCNK3lhyXbcdVFXnaam
MPaM5HH94Bm+pufPuZo2lM0NbSNxpK/sYzcR4z5JRAkKA+HVvilk84Ko3JqZ33v+axiEzsG0qxag
DqRJqBtJfCf6gJEl+sPhginGcPBaM+t4tOvh3Aos0pwwEKSAlrzIfhUI7ja0+AmRyST9Fhk4KB/o
1ZTWMjc3sB2cdT2by7ZZ/EiDKiGvMua6N03EAkRBbXsMl1+TbFwWVBGNrwVanWvs0ZBBYEGA3sFO
WcHdECvkj29QUY11OE/3vZhQtBAwwXHsU0J/beuHmMSBehbVc4NmZe8j86TxKa3wNmnIWaRo3pqM
iy9GwGPuBuaeelWkCQFUYj93SU8tvuwRe20hbVdbu6qPVerMTDbY9DAhl3LEYxlIpvWGawKiNJTR
/HtU8UUhSpdd2MD/4c+7lvUhJgyc8hixHEWHjsDF9WDUeXGMYswnbEYsb4cgpd5K9AXbglrt3HW7
kLTRGhXeJ6kV79Hd/A5XSTj3UN0FMz1HfICKR5EZjOA3oF+GI76+MGy3kd3Ef7GN/y0x9/+aLvBO
qX1VvuV3bf321l68lP8v5BAswQG/kWt3oFn/6z/z6BfB9vLn/hJsawTWrocgm/JYCZDiPAt/RREo
6w8J8duBAC4dQlKWhN3/EWxbfwCp1poYAtdeRNU/CbYRgIM25a9USoJUVf+OXlt7yxPwLy2zwzNq
KjTjGvE3HGPT+pAhFhsBX2LfJP2Q9PYUGa1fWQWjmQWNifGGyBcRk/0EwQHqwiqPCne6iS27yLcd
baPXUKS47HBE8VXQ4MmGFb2Y8dKozRqInU9/AHEgUa11mTUxO4tMsd3IjOTaBVPx4LLNvQnCrkLv
lg3RKxLg4qrLEwsIbm427an1lbcJvF6fpeOi3JPCrZsbzI45jtlxrES1LcFCIENKulKJt9mNpT40
IqTiSmSCMmDRhvTms6/dr3OpzqVAs5eNfFsTA9CCNYczC0568IxpWFvIkqkBaBLXHhAaPDT+Ciyv
tUIFs7RMzBhdg3fbdekaPsxL1xlvZBvBobfwXzAqN16LODsyUK+brfIRlp5EG41sXv0gVncR7TCA
ZlHYldO6bvFdbmjzasRVwVCeI7dLnp1pLAV6gSarvK9ZoWkAUXTltpes0Rtrria+41ZsKAvimr65
SOR019e9ag+zaNLm2kuqxDpg3bBggXQDf5cUw7wfA62rbVRkIIrDwkVsPYDtXud+OD83hq/SK6zn
hEwmPK7tVYhenETpIiCDLwy/DrNB07WQ7CmYXPbLJNGgX8nf4dTzV5eODM0lp1W36BEdvdYIrJnY
gcvGmmxPiLaQsu0Tyd8HNKyd2ZPYdgzEsxi+GQsCNLZuahiWNrMaSFAHT/Yv9kw1VCQzDPJ2PU16
iAlUnKoRJ3jkZbA1/egBtxgFz7LDyxTqO2WU40OCxKBZmajrgpdQiUJsfQo5UHWiFe54asEmp+k6
QD3l3be91/yJyFr2u8KBC+DsubJjvJaAWQcyc3RoTzulnGVSyRA8GeZdrnF3vmS6qiy6OkRuI0Mz
RhvmoK0Yo6sia4d1oPuZRpVbaXg3vRElZzg15ifbzufnwDAb21vRgUVCWTKsjB+M0LWwXXd97W3R
1kvvQmSL8RUgf7W2g4w5shEMRNIRYTHqu+VyJ1uATikzGAUcBQuy1TMFyQZDbnEII3dqJ8+N9r6L
4fTIU1XHu3lMU3GVTHbBK9yo9iZJ/eZE2SAX4aA2H0YUkTgeGfSi9Ji9YQrXzpJ19ObMqk7ZVdo5
3W7mfNK5c8gCl7vOhGV2sCS+fSzn1nPiMxD1gtJFnKF6Eb32wdQbm7zOZ9TleC7DNkcjiwY4Sgzk
7KYTWxjC63wnx95Qt0wAh/M+yJFagqVoXgvHLuMLBjCFd+gRvOc7RiDtjZ27DKrrvKzV3mD/tivB
A+9a+uNYmpLk2HbKMLft0ObHBDlNcJQaUR2tMOF+mYMoukzpLlTrzEr8pxGmHUIDd+o3WQjugPkK
hlSUn9I6xpRMxh5AxOzs2ixnB4E9S9qILREEDpdNkVU+mLBRXKWJqesvwM50dWv1QKKeQ0VnCAxA
kGSEdbDz3zOc8iwq2V77KMai8qHKYxBaho/XGksz8gO8DFGSW/dN6id3eBuMbW2Nmbwt49hGPqsN
la5yJwIZ3vXKunLShgUq9uBbHKewqcTZKLLpmra7323cnEH0eY9rYNzHcb3kbjquR7PaJc6EiaoU
9xkIBqLPeQquRr+cX+zQB2kbKhP4zmQbbxFNUHbKmFyZ0U26PORTVB97Wso5lTw1rAtXiirHqaxt
mw3AEPK0FUeHEK56C5sxvud7x9ATIuz5DOGa2YScHqHmledVli5NHunNc8U/rDDO7lsxK6aFbarK
6UyRhghHn5cmvYA/yxJvKzaufeZ1yPNnCVzBbTVkpwKFWwe9aTjDeID1gIYwhsWhh6+2shkEMG+m
DwPkP+qd9pJGVYJzVZVwTGt0A65YYQ8YbQMXTS/Al0V0Q6tTZcixPIbujJKWyag6hEjYQmaSOihh
1nf+jTcoaMBj7c03PXs/uqBRmSdL6CJiLAIb9FlLr7vdtoblW+e5NzEudXH1sGA7Q96fjTomwnWd
OGl2SJxiyNbaESNaWC/tZ5dVJGhy62rwlR0np1klpMtuzJDdK4QwIXHoUu/X3GlEIYSlE7tYgdvu
prZrN046m83RsG1IhOuSdrpxw5g6h6VpELAhkx6XhtdZTbSGLE6bXg++uWlzLzuCBSQhulU8KLhm
Ose+bXQ71Hv2DsW1V/bpoazj6tJxfPMaRrz5Ys1Bh+9dUpZdmgn151mdDSNsYMbnPnQDoriEasiO
QLvtNxESBJce8Cmdi4TZIgP4Z1RYuLT9jtcH59LAZxYDUFQe+Bq69gpMYY48nUjbu4zW9TMT+i/O
1EL7xrGEw3kMRPtFWB0JpF7g4tloTXxOgRuTXWbPVLaiK3gkxmKwDpklhTgDRSwfO2mO69qcHWPt
UzYysR98t7zPTAcsMvrmsPkywdPwLnwdhHz14szi6skZMCafNf/JcYwwPmDxEcmeebEgIFRl8bcp
CuOImUtgTk9GisPymf9iMHaMVhU+IHB1X2vuLqWQBU6dOSOcwhgVw7lfgtKmTjSY7DIg8ei1xTjF
r8o4t17t0R1r2lUebGKviM0T7KXhkYKl/cJHtb+1RDsbtN3Y85DiWnZfBZNd2hDMKTKcJkP8UJU9
8pko83DFGFCCzsilD26MVKOKsqCeggoKQ4RFljWei3LKvgWiMVBpx/MzVEoDFZdo7udwVJc9aBT8
CubcPNRMajHZsD+4ZGrjumsp0/FKd2VVnfi0Ndmb7IvglnDyykWC2tBflFGoaOzKfiKEczSMr5Zf
liVLl8ULjtRI0wmEESbuI3ecQD2G2nefJh/KOGEweO0g8AFnX7OBWTS6NKU7ml91B2cPx1CMcHCq
GobC3ZT3dxOGG6C1fZCsZ9jvj+jthtuuzvtiV3jLzhBeL33yZYgAf91BvXyco9k1NgZjb3Yu7KEx
E3VpaqzFVLDANdki2UkZ4WNdBqwSr9lVpMekw/pM+ckwYWVPHtpm5LazWPWjnu7mSkZnlV9MKO8r
AH5II+MM0LpEOYtTvQVeZPfRfdfTogflETB/RP1S2huSWwR7SVp8X/JRophVtkjx1QPCQD07Mkrk
qxlbD66pIl5jPaVPbW3pRwVz/bJKrelLkDTskXRmRF+zCTXEI3gu7M9stCjy0b/QCzobKqYZ9yVZ
P5gwElmr8s8gnvjNAE9aa/wuEf0/GWPfP+UdHcalLTO3fMwH2zRRYAZWvMkaGaujmRGKuhsKWc9P
nknm6yFKVVi8BDEwlx2dWFp6FsIe/7ztfA8JKfsgfz+AEuOzhGB84q0T82gdxjTk/1t1qaVqY62q
OCvZXBc6fLZEP1U7rNJA6poIOW09OBvFNi0GI5g4LQ1jVIMrJ3JK+zxI3VGcqswGkkej0eoecTiW
06lutIwf6jamxGk1SwLr5ZVJjCu2JNJHOCcHm8OERGqZUgjEIbRETBImG+8cMWVS3E+IgZJ9RU4L
TqJ6nGW7LVppmVeOjNGTCjAiCaII8OF8N9mrbnyrGYI/rRTLzVpG2QuQpZM94KzMquxlRDmyIdip
6o5+CRsDHihY7b1WuaR7M/nGYzAlSPGQRsrsEBhiHBnzzk1+7FtT3XnOFFc7djaD+QY8hQe2TpkB
vVr4etR5MUQ9zOmuMN9amBsotMkpKfgRU7nppV8POws+6kTLvJ3FmVJdRiXmIXetyiiDXSeqBFoA
/Bp3R6qBec0gW7inWZb6vKI28F56C6XUFhG7nZ4pNEc4PE2ybVacVMnFTCW2LZxrKet723UVP49I
7MYat+lk0NeTVXGIYnGWuEzV2cSupq7KcMfqlAqH7z78ugIrpbcZBQgZxiTJJoTmD07HTZLgZggD
scVzF0ss8nRk8XUZ5tVMJWpf0pFxXrDhuutMEkOz6UUzNE8EmdjJ3ga/uI/MLO12kc3cfE3AgRed
9bV5Jb3ChEYwNdF5VYJFxEX0nPe9jYCrqDz0OUoH+bdK0yAl9qDN2BZUMjQOCnkuN4NN0SX3q/Wu
jKTDfgB6mtnwhJX/rMW5XHySZbV4vN8V7cpWniUd13XoDVj20lIofwqNhUtMAaBse1tvspNzdREd
xk23nTcgxA44cNb9yrydvkX39rpe09DdD+fZJtw6n+SWmUtU9c+9AyWV6Xm4vJVjSxd78vufkRjK
IaBpwPdj5fPXNJDBUwFNqHrxyaadd4Ly38MN0eXfmP6BAKJLGeqbuooyQD6UErufei/Xfx3454gt
80OsIm+kstwfTTdb8Wt+9Dp+uixMFjKsNEyPmq0Ju2w7H9TWvTLX5hbr1i7+5C687605QilLI+XW
DmmQhMC6H24CYjLwPrOBIUyY+ZKNiCOwZW78yUktDZh3F5nD0CYij9G1WUSs5aR/Oik+Twmw4mV3
EpbjeerI8GbGnHjB9mHmW+/z7V3V/jie9czIvrNSqMOMrfCpaRb23DTltMZ7lEy//1nLyf3yqzxU
rK6ir4XV//2v8qY6th0MxVs/E0ydmLoEKaW/SJD9lnF7Ni2pZJ91Vf/uiktS+TAnL4f++NiXem4y
VLocFLrV3gP/int5IkrEBmvRmgCvPY+tgFDpOs5qXEB1buzbmeIBCKO/IURcbfzOYvPy+4uxnOzH
i0HvzEN66RJcaC+/+6dblIBFppHkeVtX5c59DaXw6CQyf2rnPAClNUfXngWYkC7bZ43mv7kNjrJM
i2vBc0j99P7IkehTXyvtb6lgkgPos2idluNb1wyQ8lO4Ssknp/rLLdCC9cZ0BUGNS9X4oaEMRz4w
8kC6W0q2zeL63oQu09XfX88PEYFC/TiISwApywuYheXf/3Q9A6+MtQSuCEdmcYErE21WIje8JHvc
hUuphY3v94f8ZUVdDglWQ5DbhFTgY856l1Jb5CaHLGuYxNrY2Pqk4u3vD/Ih3/Kv8/rXQeSHi6eR
87bGyEECPpzyqMumCPa93cijirjaBPE5lr+l5eEb5/hXAEMBCEvuf/8j/uYOSmp0jytrO5pa+MPF
ZeOkWoc7mChjT8Nl1zkX/xdHsPQSJas8etUfHkpV1ClJDcrdDpGdCQZM0/c8IP76k1v2ITyaBVhT
7nIWpm2zDgthvT+T3CWYzJ4GFuDVsMUqfel9k+v6qtoHb86DXuUv0bVaZ1fdU3Hn/PnZ6v/Lm8fB
2d25wmSwIjz14SRxAUbFaNO0C+Vb5FzTxliP1WlG5vD7i/kxoPbHWUrlKQAtvOjctfdnGRkWBTU5
aVu512f2wdjic14b+3rfHX5/pL95BaC26GWmwMDC+Zh2HbYA3YcW/2NLA+basqbw1MUae7Wqxk/G
UubfvAl8OizaCcwfuHgfrl7tzJUSUG+2zh3lz7baG2vjcUxu8jv3Wl3KDfEgm4DNS3Rn+t9H+5Nr
+tnRl3//0/qikSGFVs3R02N0qC6i/bQzt+LUfHJB//bW/XSWHxdLadF9A1fJcRAXI5HeBwkqbdS6
W3s7HeJi9/sbaP7dHUTuK4UpHXoP3od1syU2y8qZRLEtlHtzZ26qNd6Ok95Q2XA5k42xkZ9Ez/+6
5yIsF1qKhmml0IroZY/407UUWtmdLAHi+xfZpdwWexo4x/AWCfYWsuMnZ7g8Fu8+tJout2c7LrG1
kBfVslf66WA5MHLsYCV6bn1o660Xl9sg3GvoG8DtrOnb76/nr0fD58IuGp7R8oh+3G6MeL5A2OKR
b0osVDYveEEWNLDD9AL1NMgNcfz9Af/mBpqM/YTU/EPwPx9ei6n0sDQMdbBD27ExViT+6DXdhXAH
0XXtrprXztsFm+6T18H8ZYvJPhaMkeugqFQMGz8sMSEJhkbJrGkn07d02PX6EGM5Jbl+k/f1KlZ7
dwAsEu9T+lCkGG4jzLOfnPnHMaTiJxA46jLGByhHzPT7O+u4vef76Ft2Ma+kfcr2AEF5KeObf86q
/9cc3r+5xjCPyb8hjpeVh9Tf90fqwjDwB53S0t0IzBS3S5ngbDFUqeRAk93e5nuGX0hXPjvFX6+y
hSeLSpM1VlrghN8f2BmcoSgnP9g12/B63hB1tPWP7jlo5k1xB9Rx/ckl/ex4Hx6mMIzsgd1asLNu
kku1Mw/Z+luGJnlN2tkWytDm98f79W15f3ofFlV36LAopRwuQgpa5u6hhCxgJwUCYNT34WMSDp8c
cXks368GPx/xlyTpHu0wtK/lgsYeqen9ps7vfn9Ovy6o74/w4VkZh3kIXd8DfJSY98qYSE0mBiwp
739/mF/3EhxGUTcsI3iH5/L9k2HTtZ9gOIU7Wby2ZMe4PSEcHQFfWfXJJTP/9pr9dCjr/aE6vB+G
GXGodhPke6AEO+NrtKXfTgsHhK63Bjx18F5/nN//14f8gybMT7d689K+/J+3vGWScPmSvf3HP666
+et//eff8PyWP/ZPnp/9h8XnWjvcexoYP9B8/5SHqD+W5grSTfMv3Qgv+P/IQ9Qfig+EA6MU36Vp
OtxGdMVt+B//sJ0/IAMq1tLFQy5Q//07+pBlTfrXK7bomNhhs7/VfGv5hd6yxvz0wW0x7xA8n4aH
zI+YN0KC2I9GNezxUyfbvLGs+yGwu+ufrtH1X3/9z32c99uzH3g9TtqhA6TcpYf4oUyymcw7sSQ/
UXeZhjvee5h151bTsaRL5yO+p1d5kdgWSWzYvRtiUsJ0ND95Vd6vZ3/9Cot9jYL0x212Pv6KYRxg
i4kYHkp2jAriEi3s6AFM1XWrs+fMwjYD6ev3p+4ud+7DFXf4PlmM/CgtFLuq91c8gkk3GQp4G1Oe
4aFDWz65LHO3vSKRjduALF3TSk9P/iJbjwpIWptqUbQ7ZjfBy47H6VvdjoN87uvSesIEXw40W2db
PyBZJ7cEXVFXbkw6zfUhVLGV3sEd6Kxz84fsvwI5b5dZfom2tIuwrWHTXBmdvqbWu6x+WAt8U4x8
siyFZ91fHAkGbrWnnEngmvGtW5BC4tUbbl0VH/PMs2nG/HA8dKSdUdEWZPSskHsHwAWRVTxoL8zf
kjIBsz2D0QkafZy1q445iOs3CnZi6xaDhkH6GrTiwNsTYnJdet21Nywq3FYy9cT2AUzGxynst3c1
uiBchsAH6YnYK61z8T2FC81EjPJicZcEMjUOfmm1a0ugs+x9DhKjR9jNZATsnWpKd804X2nCQdQm
BERlVoDmfP+LkdoKqYW29t5ihqGXXbPtTBz0scb3dEiQs+AawYnSWxnBTdrNz6j09dd2InIlo6EN
El2uNVr8t9LV6pvbl+UGKWgvbvtAPmWLzwdCwwniGTk9g0GzaRtVI2m6eaQRE6Z2npHXmhdAbYmp
JyK2ws1lTG+k8rTNkfGhxLjV0e7bTF4ZpNfdaODqFAm54zHCge94gqF167RKYmLK5HA12C2URx86
HDdl0hLK0MTXAC117JyBtBycKyKsMHu1AJY7MjpyQ/5ZjyZw3tbvMiQP5AvXd1SvYjykSR987Tyj
6S+qysHfpn5Y3RApEVbqESK9bXnPXLa0i2tuHoeyI8LXci6MsYghDkYEBZ6CDkee7xXdbZjAegPm
NysCDHycfBjP22AbWsIDfWNFpOGGPwyBThgVKMer3LnFrqrtg1O0HhHRfRwYOwI1zW/e6HQPKTN9
sQuIbEHQXECKX5dDrwRG6i4ld6D44ZH0IVVcycGdmC7YP2yVboZqZYM/Zeq/dlWa4aK1uyzdwjUn
cievOkWoV9KyUR5wDJBlUpS3UMOxfxKknT87LK+UDnFJurpvlLG5Zxg63Xbax0qbFkD37/tWTOmp
HCfd4/1Makw2XQtTD56CRT5e7ZJQ3jcGxqyY9Ih8h+2qCLZmp5vizOKM73Gk4tXF5I5vN8tYWZiM
aVhVMo5MSGvox6q7KIiDaWeXNUKrWOMmDttUIjfPUgCMGA0zcRQtdB9e3wBuWxEA4Kn6hhTiObNd
f0u+NKIGFA9tssbaLqc/gczo5nzoCw/9UGKnd+OMLn+DztW9r3J/eGwXUzZ2h7EiJLhD4mBjtuZC
h4Szg/4i+eVP3moCcYPEUsFTb1d9jYWDCTtemND1Dlli0+jOmekh2rKmlIU+bvQdU7Q+em1tzR9F
9kJuFF9IG0Ut4p7sRH3VIFVxIGDjORiyjSRXBOGvW/rWvV9TJi7eqvBU1yAs1lmV5jOEAXLcVtXU
ItIwQ8D4CBKGE+xqKlmIqGpnaKCgG0kfOdwpwka+zeh+pk0ufBtKchsB7GrrqXuYYlWDeoyt7g5m
SwBa2ozn/Fh7VgIfaSbN88Sba/vnQ1T7xCnG43wLmHVIYa4EMLmjOiQt1KuJulknCrTGltwV1Ga9
Z3RvnshUvanq0LzyySns94aEGLchHKv+JnoJbacIB+8Zp8/04uR+5N6XltIYupyedKvST/al9qqb
ilikBomnDXcXQxShEoI54t73vdpcj6LFPjh1jX/SEOfHAzwOshGIOKqoRScn++bYqXdTmEx0Vlog
LFiXRJkShuyMLxjHSwq3Jg23RhKBjeqRN4Nec417Zc7WtYGpv1iFEjtx4mYkghQ2BDtavBNj6CqK
9Aaub0OSaePRJsH3oc8UQJua+IB47G5SfHbFhVmixbuofR8AliyhOh2aKsKoaekmunIm4nL2RuVg
SMTWEiULRB/PJbHLcvGplR3BAHE+XSfwTa8MYEXVqsBxnx4VDRW+FgJpxMoaeZA24dDMMfBr1K57
tPoYs1s1VsOWz7F/FcaiPq+xAwfX7RT585a8ygjFUDk8s5gGVx5CIjxD1RweMFyG0Njb5oss5mM1
QvNeETYIPSxB1/aldJOxhM/XVtgVajy2inir+ziwYSkCZYyPHrDzyyjMjauot/r60KZmxXPhNHO9
R2zp3rZdSartyHqf2uLcstDeembIPETIrDXXRFEYbPiRtTwk4EOukdp19qoOWn2N+gXbHZFjLjZ7
id95U2nYJXtjwEizsYwJHZE9oYXA8jt1l3xk2QwliQMPV4QtbFq0R+gOB2hQ3l4mI/rSvsSzjkUt
fVUpn49Nitsm38P+Kox1Lt2AvG606vVJEK8eno0lsVvMofv14CbWhqAFw72szGm8xXwY1SfUfkm4
+2/2zmRJbiTRrr8i01powwy42ZMWEZEDkJlkMjkWNzBWkcQ8z/gk/YZ+TAfBfv0ynGSl2tcy6011
d3l6OHz2e8+dp8EarnkDKLawhjh8w00XUt2sMLruATftBhuj6vzoTrAz7IMe9xubBZvj1Ljo072f
aetyO3aIXslfa50HlnGujdt+9L403AU2p7Xfeo1Obmz6q2kgkm70cTvcjdzx+qh0Dcgwbjfq7XWe
iRgdlzDmb9k6xdk9CuYClxsm6PFkjmxqWUY7AJuD57x2e8+/5VmUy6rVwtNQwHvDwcIjN7ggKyQw
XIcun6eLwBXk6Tttq8gHXlOX6EOZOVt0GxsuVmcWJuuO5+ZtewsphuUSSOM1kcnpZwj42Rub5AMR
ar2jr1dWbLZhshH4eNwqnrpxfOOfuO6G3LrNHeLOjpVH6ttoz590gCjGTdpHpX0FSD7xEb3UcwGW
hZzDirCB6GHVTe1tVvfkeLH8xSgL2bIdU1OYM3l0U0q6dq+JVxGe2u5WWEiXWF5xhQPfBudwY2vG
kQm+fY/rF1ag65JI2PvGR6Z+cEDM3JFzHKMGq1VakJO7I8/f8ty+fMet6v/JBbv9yi+q8V2KxvPP
pMEAAshp1xExYX7UhVFyp7oYiE0PFga5T2vlma8SbymQw66e/aoFromrKoMJ7Rt9dVO5jePfkqlp
PC4Z8W4oqsU35uLxDewyL2xNhDHC3xuNlB2MtF5NXBPSQdDMPpmjNsMSFfialF+2Rn/LxsnWjmBC
xScjp2Mf4CATO1HzHo56F/VLdbABib5y8c8GsxcTCggKCcS254+8EvDRqkeYzSnphoY1HiLBuepW
r1DBHDubKRUjKPk9J2usnD956fgxm+KGRh0FCIt4Iv7/INOroXind63z0eMrPODBYiuflwPwmsTL
O5Lrtih/6ka3Ct2Si+C69T/qkWe31+MsBlKL3Na0CIdxNxAL6Wa9n+bev0nK6Laq2lOTmYi+Z4Cc
yalfIBud9KotF3bcFkkjM2E24m2C1QaF6oJob3nE3IJKN4ibymFGX3Srd59SoMECosqy4fe6Yf/S
Eb9sxJ2rXeldb6LH7zH/tKSdtoQ7sa1Ee49nhtd1QItblLKcXPlAPUcs6CIaScVctcIhrW1ZhsS9
srUNEdo1QiNXH8IKWXliXbOquLb3atPpHu1taqYOiJ1s43/0H2Zd3+/kdWfqxjeiMZiNV8ygSxqQ
cwVx9NCN85w1T/GyRyB8yUn6hMuhWaSCI33nuJkQ5C2WqPVfGQM76+T15FqA5CCSVpm33mx+gjn+
1lu0Jt+QFv9Ql7Jv2rWm7Q/laUYEChCCsyTVMRsxvFrPUlXuQU1kq2cJa3eWs2bGLm3FlpjNIds+
JK8C8Wt3lsHOZ0ks9vHxQHsglHWsmZOxqFZCKbWIXScHlzVsOH6griUxrCjfYenYdbcuQnpeJdxd
kTvv2lx9V+mmu16XU7l3mnYNr3uW89a7shdOKCJfLjXRw0ESJTS2PguBO8M61bs2uK1I+NR+CIZH
YuuPqM2xR7Dq20dzVxcPi719aXbFMYGtLSlwLGPvprMkmUsM5MloOjJu1a00Wm5IZUbCjJAYOfO8
K5sRZiJyTs+CZ80gQAQs6C6EBgqWvvF2dXT7QynN5IlsGg0cD2W7lrpOOQa/w0S7a6w7dx3mW3cQ
iK9hokKLISw0OjQ8CZvs4lBqi7NoO/6h4DbOcm7ssH77lJ9l3mDJ9NfdWfzd/RCCN7sonEMVL8g7
7xm5OFLpUrvhnoKQ9B+C8rO4PD8LzZEEoDnf1eflWYi+7pp0VO7+J+ssVO+zqowDpy+qYDxL2Tsz
S4OkF+jPYzFfd/OKX/8sf+9Q5OAn26L+zWjvAnn7LJavzsL5eNfQj2c5fRG1873wDN2/Z2FFF2Du
0nsoLKjwSWC9TXdhPo7X+dpLNBDrANq1E6MDDb9/1vPXoLBuSCXJAWXxPJHdumcHgNMi4Xmb/HAG
/LAJVCsrxDfrh4GAuCzcBANHXOCZu8lgPfsN8qYa7srdhJCd/Qjr2ZvgTHhjriMEeHnAahClJG/t
Xobp7Gtg+STxDEwvfofu7H1gwOKD2M6eCPwa+COYSPBKlG0HSfjsoIg5FKDjPTsrorPLoj47LsTZ
faGhxsCKgW9l/TxMqBfds1ejPvs2ZhvhJrexu59jOXs7ot3m0c5ny0fxwwCC5x43CA7U643uslwx
AER1R2SS5moMtrNxpDm7SDg+7ZYS/ewvYZHazSbL2XnS7yaUeC568a7/YU4huQ+nCkiE3bYSnz0s
+tnPkp29LZAa8LnM/zS9/LDApFqL0ndxUX3aG8rDgIMkjpkRSLPv7oebXROMq6Y6+2vas9cmS5bX
5I0f8XHPfyEev2rBMnGIybFox8F09uy0uHeqs4/HYZuZHtELszuNe+SiTz36hIM/Vs32JyAOtsnI
m3EGgdhjwbAXjOMnY4y+1ODaHuOzn2jUy/wvkqvMDhGyhv8lhmZVQ+pKuuEh4qCw3DbG7M5BZ88c
EmbgqzY+h7VeT8Q6JG/JrhHrqYbIyCMGr2hZHwLOSeN79sxpSVNN+vdxc43D//gv9yV7hrr4wzSr
6ZopY2g+/f1t3dnGeXE96gsHCx3qL/xzHHakJx1CnERX62SAWYNI3hR2ARTEIEPwwKs+yyQadt0D
ADzB1exQCHNlih+hP5aDiP6oxtp8zYUOm4hIKwp6hO04RENzc9BjLmIxY8SnenHVWROpXAwED8gB
MuOR6xrChyy3opCV7IjjaE1coUFGMZCvAE/98XL1/6/v/zsapmdf/Kfr+w/p//nfw3/jKp/L+vOt
fvD1f/74d37c3aP8+AfOSQOPrcOWXzd42Plxd2/o5j9Qqblc6nN9zmsuPeOfd/em9Q8L3ZTBf0x0
g8/v7v1/2Px3POBD5xTIi1G0/K//uHjZ7KV/fn6NfvnUo+2vCvZejHRxHS021g1vaUIgu1e9Nj2u
sXjhHf43RcsqKbIiW3uwqw7NrAmhUsdKA23v35IP/avespZt86YBja/fhLjF7/2te1Uk2QsP7L+r
tzROyY4gcrkVLWGNRBQXdX9Xm6b3Y5hctP//Q3tb++veszcSJPhj1zRrG47DmLE1bh83rkOPzzre
L95Efldz6TmgwxhVrHrWEcJihWVb4/nQvqgVvf/JZ/XmWK9ZrTu2Iefk5QAmj3Db2TMVKy69HBUC
V1WOZY84Gvu6y4f3wF3fq1V8f0J5VvHewkRguloTtql4OzWA5eb2g1rR0ktsZ7JWkHJJLgvohMqo
j/nkX6kVLQ3LzDc8zGt5GxbcWD74s44Rek46tU5oSq/v4MnErBdzE44me099+DZo3kelip8jv541
99KVbl1qzCcZFqu+AnefLWptIgs9i4HnpgKvWLgOsKqXhGSYeGjVuonMYDD0Ol8GDGIhMYx/WOV4
b8f2Z7UmcS57YIdtOFoBj4eCqB7RlE9YfkO1oqVRaRKkgFZ4bkPc1MWfXLc5V0T25oqlS6PSiHpQ
qyZUMsvfjOvSa1+tbBjUVgdZqT6AwrDLqWjD2HwjoGzbfaFYsjQsPXsU0ESZv3NI/LdNP8wHt+YN
Qa3JpZEpMO3tF8N8TZfg9Wm749h8o1T0WQf5bOxExdxmnUdH2ZzsGtPfG5GLFzahv1kZjP39+lnR
vGW5a0NNQ4ja35clBxcfP6nVWlouAaqAxZ+YYL2saa7RhW43eVdOt2qly+sl9x1w5BPCSxbn3mhI
lirid2pFS+MyFUkxWi1pKo4LY5v7eF40FWstjctInzIPYy615i6/EGTLJYXaUnmW5z37kqzBlbkt
dBIoDbeGrt1FutoUeBZvPiu55FWtatD2hcAnyS02cDCndqxYbWlQCqiXQ4PHM9wSnYecArZG9MJ+
be9o/3W++tdW8CysfVbvBfhxpXVdF24tr9SfS2/aPhe10aS3SB8IiRF+rz+uqMO7F37LPmh+/oO2
kH5LP2+V1/MqzuuCHiVHoGLx/RJ34m6bYXsc06mon0SBCIZ3LrjcKr0VS8vlCDbb0jS4OmMfUw/Z
Jxt9C7TMvM3UeqwubQlQikR+lPLxEV0+trH5UBu1Us0dfW/GZ98nEa7p25FoCO4j33jLzM8493u1
6ViXZh8MTYO5Qc8LPXwtRVW8srz1BdXyb+ZMWdHL8jdGNW+LYd93hJNzRS2sqlHbgsnKHY9H4ALv
ahMOY/q9mqz3AxExL5S9T2A/90/UUZcNHieJmOfErkMymYgucbsnmKnuR0CQaguVLm0MFthgpGZ6
Ddt1cu94YvuSTdn0Qu1/M5xlo4bpcpG8Gm4LDhR36AZa7luT1iZWMfKvCSbi8v8xqmvFWU+WU6ZR
12X1tDahlfUfjdV88MbhtcqQ/UlySqAbCiRYq+GGvOagwX9DmTMZL7TTr7snFwGXX5mrauIc6JVh
NbvW94R3irDoZm7lVCoPR/qyeMPqlo6o1I4I9HF9r0dL9ofVlYnSsP1J3mwVrdt5RkXTzG4dmIYG
LKnM5ke1ukubBt5SloKHFFZ2Mt9vXI27zgl/9Qvrze8aXto3bLzflYPN6SmZllATziOMZaUpx5bt
O4LLjBmRYRtGswHWZLDRuEBW3l5Y4SVL8H8ulbgjLz9q5eCJqFJRh/M4GOR6J/n6CnB0l/I8Nk1g
+r2xfjdmU/uEbER/X2XDgrHALr2vvl3mdyRweqSMYV2+A/qnvfctwLgHh33Dmw6+NUlkeY1JHlbm
8nWAlNdcs9L30b3Bfvxu0mA5kPg2Re96EnleMnj97muY0k9q+8aGj1qFm9XedW3zkNVC6Y7J9qUR
Bnp5sudiEgEbw28JOrC61v5S6qGypakQddWJnKJt88E1Tt2mtNbavrQcThXvp2lHufFSHP2ELlSk
L+x6ftPQsoN5iozU7TkRBjoRqm/25Yqw2rn8rNYg0qACXryKGLpz0LWkIKIeaNKvaiXvv+fZ9sOI
c14bSN4Ldv7KEt35ENvUSpZGU5TNjXCjmrCy/krTiyMeH8WSpU6NlEk3l56SHau5Wnuf9IlWsYdI
m1cAaw4hPhRNCNO1tQOP/EZpvcPjf9nSvJGS6+DQ+eAc8xwVmxCOtnK+UmptTxqNBBemsQmQJMhj
IvHA4T5OlW+pdW7ZS5VF40bUA4XbGuEhzrUrKrVP6UkjMk4Kq1+IZQ+8yjqBoQPZ806tQaRVztk6
MqKMak/IzY4VWiIx/6FWsjQYs12CPRGSEyC6L47bAIzRqKJ/zx3+r0XIkwakPfCC5ZWZF9it3pM4
zjMt0KBCbXX2pEEJ8SyKNbGD+B0nvfMcBwY1GoYXVtC9jj9vrTFOXnbxBYaFW5CbBYndyh94L4ze
te2i2sWlsYkK0LT7xXUCn1jNCfhlm5mKo0cam1kHZ2qbJhg8+nSCMp52m9LJkReuyyYhGM9H7TG4
wQDrt46+EkOkNnRcaQtqR6NuGVFByYNoTrFtPGUG4h2lPu5K41LXUc8h3HKCbJ5eR9vy0M/9W7Wi
pYG5IrtqYXE7gd5C6h2g4MDH5K1ZrXRpcMaVm9oOXoOgdKy3KFUfu955UitaGpkGEEhHzymavUnQ
GXHYveQA/s24caVROU9Z40915TB5E29i9ON4GxWkhKnV27zsgh0aFaMahRMwryTXnqYPJ7S6yQs+
9N/VXRqVhGNYPZkxTjAB9zQ8J3SGXG2/70qjcp5nYKDV6AQN6rxIE6QHqk1UOy34+a4nttvMQJzj
4G3ZwW3ZCATJsAe1Bpd5Bo0HHi4fKR2vb3NV1ISY6+yyFEuXhqbG7WlvznTDJQFPNWYfYdeorQ6O
NDQHGzl5XzLqe0IDv3C+IrRm7omkV5tVbKmfr0njmNOyLQEZFbdJD7QU1qFSJ7elTr5FWm7v6J4A
cfR2mFfxzl1KtTnclrp4tXWknhojYiBUU1dNHrfXQ+TVNyo1/4krjvVwRTpXL8RnuvgPvmirpVRv
ZDWXvXxJXaMrmmIOk2H+C4rbX1obKx1IcPhdFt1kixbVWrWgo/Q21KbGU26V01GlRVxZCoQ8SBQL
Z/3QI6bttNQlYNjIUuqDuL4uay4aDVSaCejU8cZ7JO6QDQuhNjYJ4rws3Hf7ou5Gak58RXRtARq8
qoWoTmrtIi1AS8WzYGv2U1ivKCQzn2R4fVXUXhAGdVn3GOzm4PMRybpppyu36bAA5Ou/ZzT/z20t
dKfL0tdoTUkzckdAddyi+8VVIl5ilu197uddJxqiy6LnPJ3I0VynsDBr3bzllN/3AEVRlH0hrmhb
juMagS7Xokm7sysbgrrS5/Clv0t+Ywf7LxrIFUMnNpmIV4txVfvW8mnRLSKjWCN7CN0pTR/Lsmwf
OsdWWrPxPl+2WJOPvsPT9cglMqrOTq9DWICL0qrtyodF3yn00YXcF2rlQjxYkYzvNE1tKv6B4H92
XbH4G4jQdRnDKp2/JcRLwq/9qvY5pUYxzbIhttwaw8VoSDAjfQWkDWjeWen8D4HostF9xLMZ8Ngx
tFpC48RQ4zcdk1qxM0oTsqAjetnQ0DCD9tAbcPuW6Z1aw0gbDmM0xgozzhi2nre6hxIU3KO9DZNi
u0gTcq85ujeSZR+SQp096YVv367sIxXbRZqR48IeEp18s7BtASiSWBmfimh7o9Yy0oTcNFuM2YOq
d1DQ2tMaGc2fwjLyL39f/N4Cv5jYfGlGJjJQuI3OBGPGmkYcVTFH4WiV5VO7CXwfkZO+RM3ZK/yL
vyRfwyz6Znm90zPbZEl2Z6C1vS5XrH5//zt+V7r0hVN/2NwYd3RYETaQ3rRZmr5eUg97vFr50jee
idKee46sOFY68wq3NVL5dvxLrXDpGxea8OCQlkPYQMv8g5S69VOzGea1WunSJx7ElKVrziduknE8
zqKbj2nVvvDQsw/QX31VacYxi5ZUw9jrw6xz5u9t4Zh3iMzJ+YbFnx3LcccNi8py1FrKlf6cDgds
BRXZhWQcP/CyMRzGrlA6sLkyGsuOY7IavRXtJqxeN1pOaPPVeo98yhw4TZFPsCCQqPqPAKyutKFX
OpS48jETM2w9Wym1HhLjoRyKm6xT09C48hnTSYj5ishDDK3G/Drn672pzWq19qR9zewSDefbLCWk
XgXJknxftkwoTgXSkb7Dh1cNM9uawscTLvx3ttm8VRpK8k3bPM4Z2mF/CMWU3Gf6FKxlrHREc+Wr
NjiXFWXHbF5dDpflqP3hdOus1iTyVVviiXoCvjigddDzh83IlxtA+81HtVaR5t6RG8JlyEDui+4G
YBZhtvlRrWRp1nXMDKL9gAVFA++Q9/MpSl+iIv9mwXClOZfbesvEo92FVeG9Hpf0fe0bip9SmnAX
DAha1mzUetBqkmHcdxhAFE8Ezj4RP9udbt6Qa2ORdqGRE2tK8kxcKzaJfDWTCj3aDPyeYezVX4Qx
PLXQydV6oCN9yaZbSYCNmy5cEhuMQZ23N2My5ldK/cSRPmZDolvSLjSK5bRH2yhPY2aqXXDIDMPJ
N/2uhJkeOk3lnVxP+yq87btataXVzHFB4Vgu3RtkKhiC+k1Wv4Rg/E333o0zz7tJPUe1m/so42mb
QwSZx1N7GSUj7bLkxvKd3t/bGoM7rJK/uCxQ+4q2dDrye4+4zobFHUn/12RMiIWZ+z+VmtqWzi7r
vHTZaNVdaC6Arody/BYRnqNWtjQkfdIX07bA4OatZMF6xlVeTGpTiS1NrS4WdVxLRReS9/mIc+5T
VGIo+/tq72X8Yutmy0PS14yl8VjeFyKW9AOsHPJIUU2230qUqHBYMr9TO6/LwlY/LwlyjZ0ORFE8
5Ce9EOJ6SKJFzXYDr/GyT67ogRbwXBid8Go4vfnZM9VeZFz5PhmDMbLtfncvNu56EA1Z15pmqz0l
ufKVctxD1kLMx1IBAMn1+9fr1Ktdn8o3yvMm7EyULHDbCvfIL4m76MuxeaHz/GZ+kV1rNSCccok0
rCDGCtR1PFhRoTYNyK61UjhGvKUsQ41HtMoi7O4A1OXD33f639Rbdq2xERp7d2Re9AnC6Ze3bLJO
aiVLs0AvNi0XHSV3BIK3jUMAoZIKyv3JsaZPGjHAEW3tugAXXO8doU3xCwvzPtp/MQtY0iyg45mP
XSg+YWS0+XDwGqsVT5VbOfWHaHS890qNI1Nc57qbo2UgWNcvN3EoU+Z3F2CVUuEyD1d07eC5GS1P
0s1t7g7H1o8UP6q0lTOTgh2+h5MFRd5pWqpbvD6KRUuLf94z6Q6mT9Zw/7XXwZFlil1cWvr1DSRQ
vVFnuy/vycW7TZtGTRDgyqxHG2WiU9UeTV0lHkQRUkfzTHH/KZviKnueaxKDWP+nDY7j6vWntc5M
taVU9sWNIhXAs2hvn9xqfCeHfMvVPqXsi9N4cJwRGGEC87PrsdVO6fKStcL+9fCUXXE07qB7HmN/
qJybobDuDc5ZSsPmLFF9dpLIe8udlwaZt7+4p6x/C1ZUsT32H/OsZGOORy9paep+Nk8kjl1XxEer
VVoekJ4VW3pKe5CZd6wXceBiV7FoaUDqKOeY/ZD+jkV+WoCUezAv1WotDcnWrgBFrXQQi7VhNIv7
dUoCtaKl7XiazXs4JWGwGr6OJ9saSQ6zMlOtdNkQZ/A45+EdYS6xMqQXnbcrh1/of/vC+IuVR3bE
eUufEErIrac3gei4tkceitbFsEDJLZ74Om3rusC3s0GBKjWVIa3Q3RYl+VhhNxsQ/M52/2dkQABV
K1vaqOdRu7b1OgPL6Lbsaot8cdg64JFqpUuLdDsamtv5aRvOyxqWfhsUneLieSZQPxura2YQGGBT
dD0ub/TKfCtS916t1tJYLbtUGGOO5XHY2tAtKgIftWu1ouVe39m6o4HJDI0ts48izXvigixHbf6S
rVgd1u8ItCbuhS0iL9Rz1oOeKV70yWYseySd2kvohXXvhyCcSYtdypfo9b9ZLmQzFof93Jw2llBB
ZKd52nQieW5EUUMMUGp42ZI1lqtpZyUbOY4uxza1QMy+FPfxu7pLnVyLes8lHLJlPsDCt+aPQzup
TWOyHysaG2CqIsN8W7R3GRHfPAheqTWI1Ml73ST1cqAn9pp+Em58HVflG7WipQVp0YzOjPWyC2cA
U+R0FU19aAqz+kuteGlRyhBjOFGB78ovU+MJpddy2yM//KZWujRCfTMSJSAP9kSZ+S3rkk+aT+a8
StlkI13uL9aNSMjRwMqa99EXV+te9YiOFcuWLorSpNDq2aEXFp34ZuTtsTFHRcuhLDrSp9GtbZcP
CmcpMq/EIpr1BFLTn5R6DNiSy4Yh7XKuTKBrYU4c7IF8z5upz5S6CxErl2WnmlWsBtDl0O3nV1sZ
IR53lbQi5KtfFk2UfREnBlwJWzM/do4fjtNLW/O9S/y8yfiJiJ9Y8L2iBmsyIVe988Zohza79i0C
3HljMabh0EKL/pBNg5cRB9eAJ0+svp8Uf5g0glEbWIVfYBVP5/Z77lXb0fJaRZCNrEnSSCsapn5/
HBlEeqwaI0g2W+0sRnrB5SfxhTYLs8PzUrbrh8ryP7A9+6Q0emVTV2aB/Jsaro5IRNS/TynQ2a2r
tZcuNH69jPyUVTVt/Wr1LXgIrhyPg87uEbymmswAsuJls0R9E7V5RbOsffI4Rc0fiQ6nUK1dpMGr
I2NKKvJLuZpyb8eoer8NptINEjiIy2q7yPragSeScLHIbU3iu8Hvn9RqLY3dQdvI+CXgD9VIBkc4
nqB+j2p3JI6sTqkgsVlat+8eMTU2bGJwSiq2tjQ0e3D7We5x2kt155M5edd5MaqNelm0J8YKkKQB
E2aO7dvJITF+rRI14bcji/YKbroRYWE6rs34sSujhz73lW7pQaRd9pLC7vsaSDCEiHKKyLdu4Zsb
+p9K/USW7LGPsStIjox6UX8uRFuSTo5oaj2qFS8NTHtZHQ8KMWeNJXqTEuCNf1dp80jgz2WzpC2A
bmPfl9qGBRe8BwTu2WpiBceTRqZtRK49WazYYLLIHnedb7B91W40HNnn1WrxMFpAq0OAvU8AJh6q
Rs03QaDwZaOM22BUsUfRS5eGoOofh14RZyM7vOBtTy43uE0ohuiDuRD5NVlqk5UsOwGTbs0DaMmQ
vIz7aOw/VP6sdgMAZ/KyRZaeOA1rZNQ7U/eVOeCejGylvTSMwsuiexOaregY88OSYqaH6+o3Sgdp
R5ad1Gnve8vAJSApi1deUb4a5/qt0pCURSfL1g9ZZuQAArPhKyiDVwTKKK6VrjQmBx/mjNioti2m
cIu1V6jK1RYGVxqR2gBg3vcZkUDW33hN8iSEpqQlIH/x8jv6DVj5zWKCtUb9fWLr95urOB5le1ct
Jt3aphIKS6u/b3VtOMRmo7jrkVV3w2LOWb4vaBAyr1ey5A/DjLVYrZtIx1DHqdsSygVnltrXrsbN
EJ80b+7VNpuy8g70NNjNjnXBsaObZRavE15ElSouK+9Kq0WgHLdNuGjxH5Ovv620Qkmv7MjKu8lZ
JsDfLDmm0wNCr7TlEE9EmahVXF4rm4UAh4TggVkTxXHEt3doeletj8siIvYPhpVmIFfAZL31B/Fu
SJY/1OotjcyEqSlJwT6F8+T2ZOtUpxXyv1o3lCVE3mhmfjzTDZsNGL8t8pEgq+FKrebSaulpBdbL
/f5WW5KrnuCM0jcUP6Z5Oadk+JhWreNCzunn9cD7XHzIdVRQahWXBuccDUQMOys4lLzoD84iHtu2
V7xqkZVEVU9cWhQzHY6jhfMkzw5pqquJchxZTOSmZrPpI99z6Zfr2M7ed7Gau9iRtUSkAIC7T9lF
uHbSgGd33xrxpKTaYHK6/JyxAX3JGTnxZLMg7WkutytbH1q1Ti7LidJCI6+i7puQNKPDrCd/EST0
0rq5L72/uGmR5USzHmXFlqALG5c5/cAMNj4tRh2DZm3a8mqIo+alO53fnPBltY9YTDtKGrsJo6i9
8dbpXWZkSk8WgKIvm38uE8IC9+ttjRjBw5CM8UlbWjXGhSOrfZLC8baIdSNMWufe0a3Ac1WLlgYq
EggLKjm+t6W2skPbJF/TqUyUpi+45petkg9zi9XHwA7cNMmNlQ75bTcY71WmGFueeLfEd1M90Zwg
RXGaRdVwtImtUerwhFNe1twvJhrGpPA6bu2DwVp0nG0iSdSqLs29onXrjBQcJ5hjkt4OdhtpdJo9
uU3xD0hflacij7eizg7KrTlNW0ewiFCa2W158gXP6Lc6gZlBH0VHw4gCazaVNkYEP1w2+sqxcOZW
SA/SiTeiJTsmplDrifLU26BcL6o+1oNWa982ZvGuLTWloW/LM29ZJUXeJNMWmKX5AW0OwvB8VvuO
8rzrWlMzeJu/BnhpCehLxcfZW94odUJ53s3LbtpaMg9JeIoKE4BYOr3riedUuv2w5cm2IqHUtDIP
0/voPrhVedULXWk/Z8saQh4rBBribAlGYhfI0roiTUlpV0Qo7mUXdMVs9HAX5qBqgKpBrs1JdLCV
zhS2rCGsXXCjeirmgNdKKPLOQz2qvWvblrT8R2YzJFuvjQFQxJPXJ0Hu2TdK/URWEY5NMfbplExB
StIniecHzXlUK1laHmoU4YtnRGOQEauS+dH1FH1TK1k6MBNV0iT1aI/0kHl+IozbufUbYmDUSpcW
h6K2SmJi9DGYDAJpEqQEV9as9sxvW9LawPO7ZabZNAYFobSlYzwQKaM2JC1pVXAze0l9Aj+Dxhpf
9WN9IslAbRKU9X2T1ca209ZT0JZ9QRx8HmiF/12puWV5XzsvbbFi2w4SxwvmTjuRKaY2B8raPl9M
pIWm9MDFRo5QkOx1nejktapVXBqUzpIZAyGII8EF1nSlCeEcYjG8FGD9692sLSv8yjbDv6cvY5BW
2tOWzddp7v6pVnFpYHpIEhZHz8bA0PIgMqs3/lZ8UCtaGpmrzaVk6gxjgA70MTLFB7NSOyzbpjQs
8dlMIwSaMWjy4qaY11tPUZFky8j7PkvWZdaodWHq8YFop7u48P5SaxFpVBpFFnFN24yB6X6K9ZmM
xlRt02NKN8tEBg6O7wpK5r16K8eb1nlJg/frQ5st6/vMqrABZsxj4NXNKq68svPSq4nU3T9ioMLu
wevtTBFTJuv9CIHU9VqMTOZWemfiaRkaTW0ml5V92WiLBEnCEIi8OUYc+PXun6lK/2ZcjL1nBj3X
skYbua4mIabBms3R+15v0vuo9NTkVLYhjVDXbT0WIW0IrDLRCW4vvDuL4Ea1JV/W9nnJlI0ZMd0B
SfKoG8Qpj1O1GVeG4Fu67c8WJttgHtwbS/SE/7nXSgNJNgvVcG6xSmt9sPUEvnXRbUNiu1rR0hjd
chiq1pwMgfvZn66sWrFYaYB67pKJpkiHwJi0o+NlwTJG75VqLEsRhZcx+0HHCkbNQ0qV3SLAe4lS
/puVR1YiWjZB9klBa6TeEN3NjKJbzc16tVVTliKWi9vMMIT6oMuc99bql4dKkBeq1izSqIQ41eok
LRFdqsH3H7v0fUMundr5VSbDw6m2BLrYPvBFeZ153m22OErSAFsWIiaJl6VTXA7BZhRvydY7OcWi
eFkgM+G1xYLDAGApKCfzu5EZn+vRUFMd2DIS3h38zs+KoQ/M+puz5KdcpCe1LykNSUKnWzMaaOyo
3o7gsK8RHqmtm7o0LOd1NZtu79Bx2RMjOubdleMP/QuT6777+/m+05JFiEKrjNFDMsHSmVnhTOLN
l7YpnZhMiLS1rwatj42D1eJNVOrzlqz3mvuFmFssZkGpad2pqzv95BZq3luoCJfLnL7CA5j6pg+S
WN8OjT+2ZCUbSvIjS9Y9lkNra/5E0nelbc1142bNyavKSunMYsmix1wbltIlrj0AdaTfF4bHFqBT
tPVZsuwx4Sk4MfuuC4QBOy8py0/OUKiJhy1Z+OhUJlZqs+2CWnivquxNGrtvVYaV9RNpbWkHm7C4
LrDy6TAL62ue1ErXH0TtXnaVIUmXrsoouqvJz2MmPrjz+NIrwq/XJEvWHc6FUadbY3eBYaBSK/T7
oa+VFiRCHS/rbfmWP09j3QX+6p90coSrUu2B3JJh8rPQETTaZRekdXS9Nd9MPVKawyxZcKgvPmZV
HceHYVonnvWP/qB2zrJknLy7pWaiIZQMurw6jGI5+E2ltCHi/ueyqdeyzom329qAZN/4kz8v6eOm
x+afSn3bl86eok78CGpVG8QopZwiOpSL2paILnFZcX9Yk2rMKXr2k+GUr2N29JpmUeyB0sipx1rD
rUXprZHd5PV4SwyP0rO7JWsOEdjHsYiLkrXOHE6gjKrbZCSyRa3FpZW02fMKra2KAwOYPFu5N36j
xoOFfXTZ4ulcOmmkLxmkc6LTD1FVzB/KfivVDIOWrDtkOomiPqH8aZiNU7vln0etULtBtGSmmZ34
FkZ1zcEWLEJSrw8esn6lJpdVh0labt1kp95trZGpbi6wBwqUh2qFy+MTpdCoNbZ7a/fWYQNc7xpq
Y1OWHOpDardtmk63bTrZ134SbzfE2U9Km0VLVh2SrdF5sRNPt7nm3mtJciWm5lGtSeSx6feGM3CJ
fQuPcT7onXgwo1TtodCSdYfFPPcmzNDpNu3Wdx2skAOR2mr7fksWHgqt5Fai3xtljOG7eX6A9Vax
5rL00IJJRb63GG9FjG3KN2f3SP2VLhEsWXxYRsmkFYtH4VH0FoHZx2hW2xPK2sOu/L+cfduSpDi2
5a+01Tt9JJC4mJ3uB8DdiXtERkTeXmR5CwQICRASl484PzU/Niuqe2ZO+mmzHnOzqrKKjHQchKS9
tfbaaw3abjryVaCGgrayTHxy2cI8px5SOW6BXEKHU6EsfZhCB/DbRVPwnHnoJtp7Fm++Irz9ooL+
uHTTheNxFjIRJLdJmsVXfFxvBt8cs/0yjn50zjwcUMYLpRx95dteHLM6oLlnJrzowAwxpN/DA8Q/
aIsSh6+mNSlH0r6K/TLD2ehc78/3HXCV0flqnuldWNdosQvpZeX16Jx3iPTYK+08JiAf77MsMUCb
p8u2qnPiYaJJY0bZ+Wqxe4EvOkWJv2yenBMP7UQ63nR4mXtPgjwJzSHg+2VQKjzYf3+XgW/FMBLl
K2NR5ti6PT6g3fvnRYvnnHcIDQbPHfxsK7OOp72PcwzSZVHnnP5C0tkAJ8elE94VyjbFUF+mLxKd
k1/ERLcx6XDpdd2PmX83ac8ufJVnqezkRoL2X6wcyK3OudHta0qm9rIEgp8tyxG2enxata90Swoe
uYOOL8ypzpXLWk5qT/FvlS3iDcWrQo7xr8vmyFka27Cs3fWMhRPt7GiI8XkKtP2yITlnveh+s1Pb
Sl/1pn0Ou+8mSC5iA0fnpJdRmyy0BoMdkRUxgZ/qcb4ssT8nvRA0bZl2wWA3Fmw0JU+whbvssHPO
eTEMVF2KUjLE0nUeQ/cihj/7Re/xnPIyUayUrm99VTd72SVX82AuC+7nbBcVehP6IHDVKqH77WQO
OeGLyhrRObWQjNM2Eo3dr37XlW1SCHPtFwqMROfMwqxu447WuO8sm76rnT97tbUXjvYZQpsoEsBm
CdeW0a2jaUH2/cIrn61HReUeExwUKjds+SZ+DemniybIOf1nrmXM5xUTBHyaEkZA+aLGy4LBOfmH
DLGcrE5dNa48hpk8CHlzZ4MLr34WImXaxbV7T7ctpa4EOeUT82q9bLjPGUDvB+xkmXDrNtpOw7qd
FnMZTzw6VxGjSRiuCdTJKlR4x9y0M82z+sJFea7vZZtEANyIXDWxLitcv49Pa7bYf5NN/VkN/RdA
fhT9npZk847jkiG2IgBNSUU2OQX3csicKDj1Sjwr8ItTVCGnRZ7g+T1BlYYvfjpN2WrakyJ9w2CS
ka3dvdzXcWkgW6nYhdDiuUoTV4hXflG2GqgAIZzSN4iGfb9omYTs9yf3XcBFD4nAah/6L4zXLZDi
yzSgonMWhzcRk0nY2Sq1TdWotMnpeBktLDqncex7P3YpbISq1Q9hPo5+y9Fykl62TMKz/c6Qull3
2ryPeNflSRK9G6zul7nHR+dkDudHY+cRY+6wFvOaClPMKX+76IWe0zlcKzzaSHHrgsvPZF6uoik4
XXbpswKRD5tdeiZw32FdsjWqsuQyw8DonL0x93O/xBZTJaSGFVDeocUOKcKL7vuchyc8j5GArLai
Krrh7VpyPV6WLJzz8FJP0qnNLC6dLWG+8OCqg9X3hZHgLDY2fc19Eyy26og7rC2+AO2Ul+mlRudU
vLiOnOzFZKta677kfusP8AWILstXz9l4QiSkB2fu/RCZjDh69GypYUk8i8tONudye23by44SjbvH
m71q2lHeZvMSX3i2OSfkuWypoYiLRTT612Ad7jrXXgZmnHOJyDIo3mCKVGI2X8xaP+Id/JutnGPL
/hdB7JxI5Jc4rGF5BFQqY/pmNaO+dlm0EdiS2uSi3qTonE5E4aNIZsKxpeskzRdtfwg/XAhJ/w9C
UQNVVjWEmO+8PYX2y6rTy1bSOZ8I0T2A/yiuTLKtLtqIFAT6I5cFi3Nh03oe6KB3XFwm450YFUov
42VVc3q2A8RrZwyH6W4VsyEo+7h7CGpxIfBwzivqIUU8kSWylXrnEMA2+GvfdBdmsefEojla9qkZ
mK22trljU19Ms7psCZ2zisQYN1sSUczBumkAlEpRDG68TCEwOlc3k1NkdkMxKukwV1pGJc70lxXo
zklFsQnaPgCpqMoadRKxLtI+voivBOrd72kcMXDh2+bdQr4rQB+Fz2VzYW3hnFPEV5sqeLtjmqw0
B2MjjS/Dus8JRWE8jd0U4MIe+kx3QZ01uW3j5bJkhZylcG3mUhKFzlaJ6Je6nIdR1/kgBzhrXJRV
nFOLwpQm6WDn97c5FAN3rzgSfbjk0uH/4BXxYdyaEQmLWvuwDOVaLS6TF21X4TnNZ5ySAQLJSFl6
xU7LnOUyIxdN8PCc5BNQhRYnhUtHKrkGhFLK4TIhyfCc4SPgTb/7yGOCB5m860SPMVcojV424O8h
9b8pYL7TtlOxEV2xqKZwNXDy2KdzetHiDM8pPnvPsomOI67eyIbkRlnTF2tfj5fZm4fnTB8ebLrl
atCV0L3KR5wnhq2+KOKH51SfHtYro+hGW7lpz8Hduuka+XrZqJ8tUdnazI60HytIVLrjIvleBARt
/Zdd/Sx2bsAH50lla9VkAMC5eYzb+aKwHJ7TiPYo4FM37Gvl16Apg6yfDqshl6X94TmTCFxfK2OY
pVRGpR9rwL655utFsTM85xKJDqoDNBy3CnJ79qg7H55s1l3WgRye04mmkE2ouIq16pNt7nNwOqK+
yMZt+XXRKz3nFEltGkBheKUBbhlGTId4/HcckXd07X8mz9Az/n0HMB11zerxSlF49W8ZXi871HqZ
fpiRqaZcoWPZfgz2pLeHy54l+v0L95UMW5KRtYrnD4ENilRe+hbCsyvrvmagcq4Vh4DF7GB1wi8T
D0CI+/3SwcbIzlOMklzsQ5vQE71QvSY8FzVLtj3o54auFY4YslDwKs6b6TJQJDxnGNVMmBAMzrUS
rOlegR0FLt+mMPp3CAMlf679fzGBzklGbT/CF7rLhkqjz5e9QEBYXvvYB/xWzrB1/rBHIx1ebN01
UMzddmj/f1vjJdpk0YhB+T5vUPXSI4wRmNmvoSkjZb7utZyeaR/z8QYey665nvy4zfd2q5vs0BG0
+17NpJVTqVXI3dU2x0t6x6C2QA9aRHVfel7DJDwXPKs/s4CHaaF2bAEwpxzNVFoeQwQzymD5WM0N
wKhHFrqAH7uZsPoUr+BNPS5Dyoqdb+t6QKXy2vch+4gkyn1nxMx3/OPwpA/yA+Amaev0aMF2/uHw
bVvBIekRV9Bg09lVlJL0LUA9sgcxgMU1+vubpD7CkpqZZ9qG/m1fM6NzGfcjVPkJtB2uzBrx/ifV
O6pePFC9qWSbtPvHdpBqPc5pHGzHBG2n0xVamFR6E9jMj3e85zr6qpZhc1UEHYSmSOO5fbX1xutC
cFASC0fNoK76eqmn+14ys73E0AVtys6gwa/o6kzHReJnLo4z3YW9ftcMlyXR3cYeUGFuljwTYZB9
3zDo0xUPrYNwpcqi9lPTroJcBQtEI8s1lnN/TOM+hKNOhPrAIU7W4GHhu2QHSBFsacGYE/HD1jT6
wxK2rXk3UdHsyUBdAXcza62KxJmUFGNtVZrDYE13R9JNInro4IKoirHfQHvUu9dDLnWP9pukW0D4
X5irgyLTiZnLfQULvSDLTGlejyJOrhhlxpzSDAS7fGTZ/nGxoGvlbZQOQbGQrmb5vrmkO+56I9mh
t65ui3Sd3CenFIX3jSSLO0U8DpJfO9+nqIrEQOtTRCFQnju4Q+kyCLLJFWKEW2BCRLLkMSgzdbGP
Q/gNX2Oh7pwof42D/hDnlI+D/eza1HY5YN0kqxpuic+NCIGkrwyrKJ91FLtHl7FNyNyGtd/ztjfR
VnJY0Oij69KtKWwNTTBI1Oy7KAw8KpDfgg1oD9MQgjbLFBFNEaayq49KWLaWFGT6b0tbrz4PiDEQ
zdCtE2VKusy/jI4lnwAcCFkOC8+mvBeLWE4Wf6wql0YzDMnVyNIHlA5im2s1LuYkephzQ1AWguEy
D+JRQV2+22ZgjpNzcvtMt0yCxzejYcD8SppsykrS9C66VRlRv8K9WckpSIP1xwR9k69b3YUvsEnt
YmAWTTB9EHW3k6Jh8bLfcLl4ZYqWTQM9zCKM2ePSb5wcXd0rfbU5EZqTXJJuzC13/mH0Tukj1lbk
CsOn4efSMCB/ooFZcAWVn6A9BZuvP2UxWrgHR9h444OpT14XboLrzuNP8sa3Nvk0D2mvhkM7r8p0
h8V6pp5gu630G6p58AQWnQtTBy6xiOLrdY5qWOJqX3Opiw5loSHKYwK/ygIPu033Q0yYP40BC9Pb
YRne50CQ1NiW6qHG68K5UDyjja2hz50LGg1pUQufmnwYa6BocdsPr5oS0vxMx6ivf9oMQE9JJoEU
u2lU3N80k2TrlY7prh6gxx9/VGsXREVH/MKPk5HO3mM3DdaCNc7ER1ROkzCffNb1r2gfibLX2lBx
nQ6o66MlWtj6eojX+E25sAd7lyV6udNaI10Ie28/wZ3TQRtNuvZtVn5+NHIVSd4PWFFBYfew659b
tweipDtyjNxbWHeWDfKl8UQGzAkSxDK9XzNRkxNc/sb60CJVC+Bnk9TRIUGXWV3atIGpoISVbnBo
g2D5FutUj1em28tox96RL6h3vg/vhxCW89ueIoGUguVSbPkeTQ97bQ9DY5+6YMr2Q+t4+kXDnTAp
tiSodzTFpoKR46wEoVcBSxNDywhtLh/HjQM0o7HNvk00Sm7SyCx38RS0BqZeTR+duEJr2pFhJcx3
iILX/TYU45JdwVvxLlviBq0lLdvv0liPt8C2EOIjkEdCfK8W7dF0ySLzjQE2zrFKs6/KZ9t9JplK
imxZvoTtmP3k2Vh/Dwcy6KchaXZMh4ZKWsSkSct1pB2iotT5GvNN5ClAuZx3qvnOfHr0rINttSbj
ASi6LCFmow9mFqdmXStGWlNyifqRTaLTFFGSZ3R7EP06wdVq7/NsHNdcRlxjcrZPyCVcrtCOW7g1
WPIdwgQdLAFLkcCcSZjE3LZheLfSruTJ9FksgT+GpG1KB8miEoLit3sybcDzujQoZwiwlaL3WSFN
4LOcpk6e1jrpJbZoldxlqXpx2+Swqa/fEyHmoxo7Vsa+W14SX5tybIV1kBeYxiKDTJ/D3E1r7EF8
Xa/HFUUDyCS9dAzHiADbPOKbft3SAJtiPWY5w8stQKSgOaPbHd3EibbrXeYnckhqu0LqtJfFnHRN
sVlyr2L3BcMYH8Z6pxXQrO+Sif0QRUsJbqsoYeb8li2kOQSwkytSaJIhC1jVEe6up60XY1FnZC7I
4BBbHH0kffrgtgSOKCAMNhw8H56kGp4r7tSzMbsdmLqr5bqUcbw9KT0N3bFZgy8M4lJ5V3c3s9/v
aC1MLqh9NUuXXts4nQ71Er91jb8XHWrGBbw977gyM5aDWYuRpLc4d+7vYSDFIdwb7EM6mGmTh2JC
yhXxyB5lFHd5ukpfhEoGBRvGD3UikiqcxVQSQ54gCBId0JteRDIc8s7Bumkg+Eyi0YrgeUQPirPu
CohFXOd0QaNJB+Q5n7Tij5CWTxBu6hIPJHS5Q35T5kOy28dQ0Phtieu5LjPfhC+NgZVLOXqFyiMN
2669pZxyAAje0e1+51lSLkQLeRKpkl2B56NhwYO+pkc4ttD1mpiI3sUkgP07E2hIzdfJpD/MBkP7
oY2C9CpVdfxp6Hu+5tE2r58h6RiTI9y06k+LUotF4ofm0OssZOmKmTn5KRdDs79mEIjaD2kdNkW/
6fCT1Y2Z8qltpk/JMIq3SaD8c9P3DqPjOqwpLKcxgTZ00+6IIkDL7uNgVduHSWdCXyeCpOFxCgUB
7boPZnYY6NSzMlVagPKkl/re8tq6k4pY97Xf5+6dti6ZBhtZYlqFg4VPrum3zJViVrhXhp4Z9RRl
Df1hE+jAvUpDlMvDAYgrgNJl/EzgcuiQWaWNqpp60B/NvLHhi5mT5W2GRn+TT3EEOv+EtBgFrEVT
Vm4cge3Ry96YQ+hUxlHt21RXJf1onglldXcYjMSEHF2Knk7RzFA7lS6ZHuZlETvyk2nucmVWpx+H
cRDv7tg6othYWjLngFm5PWZW7zSfOrGNBTqf6cM4h3v3DLPrzD5M8B8fjwNxVh5bWiNBzCK0HhfL
GqIlGE+h56MforZkhpAKmXOYbSXOg7dBJixI0JReQ9vDJjd15kIkZXzfp4PCPvOJhNG+/uRbDc6n
8WMwn6aBqLZEc3ArnjoIiUZXYwSfSwwFvIZy76mUBUnCHvsKnLLzBe9TVVw3mc7ntUMHHhdtOzwF
etXtA4WpbFNy5L00nw1kkB5xeIGgN7M7Sw9IsB8jKOmgtYmkiKe737a9dImM4dTBuLxOqZhBsokT
J8EFtGmd+3Yfn1eXTt/YmLaYGSDTB0XcQuG8YJ1c3kyQyjCHedv8qrdgQevxGCtR0f49NYlXdFKU
fkYCD2PBdLqZWxPAs5Ml35iL+Isdg+46TjKcKlq9XmMrpPKeRzPzedf5lV1nUsCOOBP+ZmJs3986
z+1HHO3SJFfDVEfFFJIqrIU8BN3SzyXs+0Z2iliwroXxjK5PM23nrYiM8iX2uvTz7ro6yD0EhGGS
Mwz6c0CSdD30CgnB7Yidd3/okLPmDvqIxzrWhnwns432AieeVp/mYOvMYc+o+MBSljWHPQg8vU5W
aHPdiMFtLxCJlG8ge3hR2NHo5jQi52pRVFpGWu5M3c6+X8IH1b1nRxq+BUvVe25+ZmHL4sdEsP0w
bNomBUqA1SocWXMLeUyT1wG74xO8Jos9aQFCgrm5WaBtLGKli5kghWy6DklZEvGnsRmCD93kJSLR
3CVP6ZJI97BzO0yPC93673rRa4jmYiODfJMhwpO10RSVfNjDe66lf2xsN0CqfWk+y3Zbx881jY0v
ohq9ZmhqDYISCwByAULZ9x1+G6cMu306T8W6L1NzWro9vPbp3LRQa9vZWljYPmNXR0/QZ2R2Ks41
C1vonuNGnvcsa39xKZcnYObRa5PwxRzkPssrC61aJElzvCksyDgg1w3oP2W7Un+ok1lWEuW6XK57
2B6Jdmt903m7ivtmIuJ19PwBstYsNyE6eEM5y0MCufioWBrw+A5xtDbdjR2iBUphKpqhKyc2tLqI
IZOHeWWivXdttAcn4jtyC3fi5VO9RMGdDhI2l1EMu4m8R19SUu0TDhcHOkbRdFfbUH5f4drX5QTp
7HKYOHXpTUz7pNqyToFSFfoRxAsay+Ew8DH4uHWU5UASkkKnXJ1c1I/vXJsfgyf3zA3D9Ryk8Y6c
QiVBqRMaiZOoR9vmXuzZU7ao/ZvhRlzTRfj7TuI4mGdrT9u7FDF8+w6h2M0f9g0x8DRrP1Qr3euv
g3abOYxLohFt5Dr4o64pGR4AzOFk7kOkhxAKFT9xkFbPnZ1Bt232uBpT758nbJZX4RbV8Q1Z56Z7
BJbf/xJpn8HFRW5zGY5rD4voGvlNN033cyZUf82TANvYkLHo8wjyFstDqATuh3Hdzf08tLM41HxJ
HigEUOeqFjPOpv1G+A+s7HfEhiRb8GEaV+Vwqs2GW63WoeKhY58tSJk98qvML4eemgmzCkGxhY95
k13FRnOWb21igmLNRh/eiI6LrBwT/R4SVPNMG3PfeRaVXbdft/s25lDVJR9YO+63A4G85l0YpevL
jlgxHpRY0Gc+QQ3hMFKTxFeDW9fwWguXvEi7BQaDLvuuyGJGv2LUWHTdRJ3eCfj9Y6gtdh27rWW9
jP4xZjDvKxoa2Ccp0xriwLLPboxafoH5Ge/fLJrcf+nQZ0MJTbcu7+S2FWugpDotYttIvhG0IOpk
viH7euBM0ebQ93K9q8O2Wuv+cestW4BQhMkVgj94Z1DEI5oXAZqifm4ipZXfdvvc0NB1BdqOJpVT
Re14xWB91papZfuHYNeO5k6x8BsI9N0XH7qIVaRHTCp8xNfx2G7ohuoUBQC2hcuddX5C+tWZ4OQ4
QI9imZZdXpOEc3ezWVRmCzaF4XAbdCTF4C+SvHQ18fY+g7hscgzfvSOfwZU2tuiXrXcvc2OaN1Qa
ZlMiBHtgMTA4x1V2tPBA8tDx9jZYMf5htMaP3PRGHc24Q5qXuWnjFQeNFNbcWSuQ3jeUPbRpaHjh
sbHfESOWb7JRfXJKugEsNOxCrS1TCBTSsq0bMxwhXmS/MLmi1EtMh91mhthGVxhGEfkmoL4UhXEZ
xtWQaN9dwU9LjVdoSBmeky6j/GaYGoVJzUxTes10m/cIaDJHKj9k11vkQpOj2APro470Tn5K34Vj
S8SMoc45rLTMkXU9s+U09Zk6JpG2zb2pjcCpJ/TxcHCz9N9naHKRgvoQxUYvU5cWdGzSZyiitaIY
g5g3tyQCrPGCQ0C2XUUu2uhLWENi+GciQdW/X9JudjBJW+rwNPpaTY9p3w/Rr73WnTxB5U+8+dnR
5obiyL5j5XYTf6ANUIJSTk0TPNbhDp2QnEpUI7DSbTohiFL0+JZu63GmXmUq9Uc4JyaQg5lDfh8B
4gz7PMCuwx5Drsk10W3iyyUZ+yh3BINx06JDJjq1YTZ2R9ZjBD8ufWfDw1qvGyt90mrEt2Xu9Wc3
b9jdUOca14dhBVKZOx5plYu0I3XRw9xTlJA99c991PCwNALGu9duwXk6RxSRn2LX2unoRAD8wM1u
QLYbWzrcdzqrw1IsSdI8r5oEQ4EmS7IUw7Sv82Pi2vHQa4dzI84gfXcUaUOzN2BJfDnoRPERtStk
2rkFKjV8AMfVD9CNxAeuVErisMtr46Q/igRo5ueR1pLRHCAGWjywyqLgYTQBdtreyhRKOoHOmg2O
GL31tx2yLLnmsQ9D8a2GZobMM8K6KZ9FNnyTHf4fKVLLl7zvdzxHLdX0DdB3DFl5VETnom4nvKFe
J/tULfgCVZqVoHWvRTIdfyPGW12pgVv+IVv6RRziGpM8D7fEPBJF5u5HOgWQfhpUW7dluxGZgFcQ
ovHDlvAfWdlXy/cg+xF5MwB58KNrD+D/Bjg/9d3MisRYkuUrcvHtIi5ceN4hPEeyaxthhsrGpq90
NqUPQMzYhTWZ8y7hiQ7UwCFuqNKZrKXSncl3Lfk/WA7/8Zv4lf37f+LnH9D5mppazmc//v3F9Pjn
P98/83//zu+f+Pvpl7n/1v+y53/pt8/guv/83vLb/O23Hw56bubtyf2atg+/rFPzn9evf5n3v/n/
+8u//PrzKi/b8Otvf/wwTs/vV8OWqP/456+ufv7tD8rDd+rQf/z3b/jnr98f4W9//K//Ur/+cjUb
Nxk3/ItP/vpmZ1yGpX9NszChHLrFlND3rrPl1z9+E/8ViloMat08hIHme5+ANtMs//YH43/lnCco
T5CI0SR776m1BhsifsX+CgFAlmQRhEayLAYt6//c4eM/6kz/eC0Yk3/+/Bft+kfT6Nn+7Y/4z5Lc
/6tH4TIcJ0B8FyEkTSF3d9ZcP2y9hrOWil+R7f3UXgUAX4HLTK3s7mARHR7CuH2ToxZXXZrc77Tf
j0L2tzOwA1j/+DvsD+znwsZa580Or4B1Dp8WEY5PFjL89/2WrlfJOs0fRBvqE4sUfyBtzx+UR9bA
9v7W+k7miVptubutPtRZtt24XfxQJHpKAKqWvR4/95J2xzCB9VpC6p8bbWpkEyLNs3R47rf6yrbp
F+qjp2FgTYX9bzgs2vdFD0HdnPfRE4ycvjujvooeJ9EtbVoUPNKXySQ2pzTQOSj0Yy7UDuyEAHWE
tNNXBIuP4Vi/hrL/ampIXyRDCt3f4JukKJE49eYEsuiWsPtmr49hEEFHxcyAA0P7aZsG7DjA3T+j
XPG9oemL3ViFABbkBIqfxWrje8GCa+KS4BBpAN7Ium+ANL+HzzAtxQjhHjQUcKRYuz6R2Q9HJ3F3
LYWs3LqSj6LGbapevLgYBxIaoA1dw1yrHLV6g0IsKeeMfMSq306btzjZb3QGYIf/LKz9maCnNUfL
js7RWTM8iLCOC9Rg0nLi+tGi8pxvM1FAWoz8CStlkq+NdhXzVnxdBi4+120ijw7yi4/KK3icKaCW
tcG5ig59bla1lJlDlmOnGgfheYcuzshQfBm74UDjjBdtg+9PdjJ8j7mhn92AGYBy3468SA3HcZ9s
Cbz2Z6DYU5YEOBzgoROoHRSBkW86kG9NVL81wxIijdO3ZlvTshswRDVAaBSFnbgi6xZUjQ/WA6ZJ
U8xZTap6GT4kHRrN7EB5taEulTtwszFrGbzaVjw+1oLM0UpxNyuEK6k1K9HqNcImZfvoU4kEBaBB
7qmfrnA27+ASTrojsprok9qAJCNSfRW1sKedLB9FoLYisV6WnCZPlgkIggoenWoS3wfW83uQH8cf
OsD5YABFHNgMe0J1bziQhD51pv25tOvHdsR9d6im3g2AT157N7b5PGMW1UB8C6htvMSIowengqZK
YlxlaMyjnqInyEutNl9RzcxZNNsyQ4tQrmvxIsb2O0g6z9rh7ZsWY9ANNiv+HHM9wLYBG9hTAFub
fEznNgdv+mbphkey+Dsfq1vaUFPuu4Z8UouVlJiEF53GZLczZidf+YmFRuatwdTl7z31qD7Ut1mf
XmWaYHIb/ThGSfO0t/F9iLeZT9vwOVhDlQc+BsZoeGVmQGVAZCocrr6Odv9YJ5t6Py98FDPmybZo
lwcgX5XNrG/VpNmxqV1zGhqNacdwLkeFCCuiSe2LJV1ySFFffBlm7C/te3rGUn5QwQQ6K559Iu6u
TtXtPuB+ky17seHwaDzmE4HY0rjjmQgE6nIpQSezC9krWs9LmYSzR4msfQsGdzcqY8sorHvImIe+
aIlAMXIK/jd5Z7IcN5Zk0V+pH0Aa5mGLIRAjxyBFcQMTJRHzPOPr+4CZ2SVFi6JlrbqtN2VZkiKA
eHjw53793usAn3odPL/Fv7JFa8x8b8OjL485gsguyoLlUdBn2RG7oPSAjlpHryO6JxLPuIbE4qgi
r4pOc6KV1VtRAIKFUFNeY4qlOuZiTDQGaTfEpiJ4oiC2+IjhY0BrTHPKRprYUQOonG0GLEkp8fdh
2WW7pQNAzy2Ch1E3T4XUPK3WELbRE/KZvEaPZC7ujaaqbWVS2zswDM3JNX2jiZPsCXFuusTUx5SM
zi5a80zCr9giNwOy3Tz1ESdFFXxR9eg110YsqzJKfaMaOu/tuwtFTl0IIruBkidIl9BrehGjuCV9
mYdMdKG9tW4borlFi1dtorGImCKk+EU0P4IMv8ptbDgLXac99fKploTSGUNe2azQYqeMsmM9p4zU
4vMce1dWO56UIJi8peFYMtXkuVCbp6bP5X1nRpItCssjM22Qag9sRFkzQdvGvo6cQtetZlNYQkKF
aAjF7LTJ0pysPmWviRSvI0oXWgPmFaPab4eR904Mq3srL55rIXlIaqq1MGIvpDXNOKPn0aoBtAVA
jtjRFpozaaZfSbgJbDO0xvdKWhme3CUVzUyepcxxMPXtE12ydD9KybcKWQqIcSc7Yy/MDjR+ZZ+h
/NiGsjp5lmlKZ8R1lIWjojndot6OSmrRaxOsnWFaHgqI1hnbimcb6Gfs/HOy14o1Xn0v2i56hR5w
v6jlDQ7ozxO35cwh/xhT0JcQPA/Hg+KYMOFT6PSroaxrqprB2MbMTbARmaZuFzZP+ZJZTpywEp0p
fKfwSN0sNHaFlT2zD57oHrIPVONs5dbXQIi+iUwU82R5IXrHo0hvYQnugqm4ydL5EYr/U9BSH1dT
0pyUogbOWQfqWbrwnZOmtVNqagGfqw3T03ByzvNnSQj2c6VnzhiF34RwXfpSJwLhDG7HhSzY49Q+
TWPF9JiQe5RY5mEOrJ1gzI9TOQb71BxKr5zy5FZIQ45SjMV0Bk6cafCmXqM23IKWfsOH8XWeQkC9
8FvaE2UA8/utUGXldq4CjWYPd2eOnHVjHNHSpiniQ4iSvRoAifeTB8uBFbFbRtXNARrcTKAhFvO2
NQLPTho5A2Oddway2cugCPscO3PHyoVzrxHK+94ybdAB7gbOCoN82PtSFQOA5KMdjkSDYjZNW4Q4
bY/NuoIRBfnQhTr7G/5C46haMJ+aQVIfpYjVCDuCrjYCfNEQiF80hZO3E7KbqgCaFUXJaRR+upUA
2SvCBH7d10BrXL8qZMJRGpyZUHbbwcawraWp8I/lxVjwq/WbbKF0w7PRbhhZep1ZoORrpHT6dnqM
aSB/YYIfPyZrn9b8ro3z1onTsfCThR6tSG7lmAVJTSUTcuS4tjZGXIpu2RJnAzEobIFE0JOz7Njm
0pdyTjU3GcrnvIz7DXmzz0wi2RuK8Btj39l+hKs0JfqLMAdoTpI5KjCGtxrDoQBSDGUDCix7ETWg
L0BPsZOB/5ErtqahTpmd0GL2hKEZrsa66mjgibdiYmyUUJaOscFbAwho60UwQzqsboaR+5vFLIKu
VKYAVwOHQUuMjCOWG2bDS5MTdrKcg3fqNPopM580O8IZUHVrZ0Z0Pwhyv45Ro+mABSszPfjduhJ+
K6v0ORyt2RnWFDvKcv3UKfDLCVmpG1FmO8GUj24UmGcIg6TTNAKgiUm7sKkaRxv85QXn5gEyzyy8
hMj/XLUCs20FXvQsgAfxFgxjXKu8MJD3eaS9AryOXlKqs0PS8zhUQbcFy2p9K1BSL6bN7FpaZm2G
jh0s0yU+hAXn2xpYsLOnzzyF+FLNxnlpyZenJQIhjnXVjeWJ3nTDSZSAiR9xNFf2YhR1f9L7/1Fd
eoq/NmVbvnaXVedPheq7/+p/Y21qqKuJzge16YHS9stX5in9VJz++dG/i1P9DwY3m3B2RF1l9g2E
zb+LU+0PwBdRkTWKV6pTCK9/F6fqH+SsClZm/D2q7dXe6O/iVPlD50skU0LMQOcI2e0/KE7/NDz4
sTiFqr5WuIrKgWDIVM8/80nr0tRlQUqaB21I7tKORlIt6YKna8lLCdbFGxtTIPZ19dIlnbVJYbS5
HNNMIZGr6ksqtrPX1cWy4bTSriCYLfTyybgL4NaTSjEK7Wx5VBVyGwwO+03fdMTzqCHLycPZHyYl
3i6gWZ4mBuphtsbyKM3M1wREsfwFy283bNXbuV30zSilXxSjmIG8Yq4C9LzJB470XK8it+zU2jWE
JIP4TMmwtGPrjg1ncErtBKaNI3lVEQOWMjqQ/5quZEHVm9dKNCSpaMloGPUXX5mp1nCmZy/SrNya
RX6Mm+RbvsQvsUE2u/6BFYiPakSEFlrIheXyuc0Izm1a3/dWdhREkzwxWZgQOpHbDkL5HJkU3UOJ
ImjRqmozUnB5i6qnuHaScABCvspmsAcXC/YGg5xh3qUv0dxbThuV96ExnKZqLeZi6ud4oEoGTFiD
fPLCSEVURuEc+2bE/VeNmJxrUpldnMfRtdktHX3gcpkPgdbNPng4qTBJyFsVSxeAJGkyTD+3eEhw
3aTjVOlXfVpT0OoTzfFnseNqbVbAAqIcUcf14BtZhfWPSj17HufmvpjDQ7B0lScX/GNNK3J7rBMO
6kH4+lbKmJI4IH/sTtFMHGvyyPAgR2e2GennvqAE1Tl22yZ7hihTbYxsnvZtRo9wkSdRo0qGwVP2
U+cNDYlZG9QEuFjkSOHxyBZ50SRGnGGQxZwmTV7Xkj+d13vss2fLgjRqhVJGf6i8eas14iTqN8wu
qp6rxKISkshL60WRjkoBu3U0NfVqXrfOpLQnJkwItgXT40irtT8aeghgSMcD/mVr5PJdRhr1Ikli
fRsv/RMERV+Oe9NdLGVb1vFLJXH6alN5H+nddAXu/NwGzX2gJrmjJMV9y90mNSenmN9IbUf3ZZyi
TdsIqZfI+YvRp9/mhKkiqppFbqwq+EAp7bQvykzdqCueYUUcWHkk7KOGzHhmK8grSbYr0m90MMhX
pVtSkcLXsAHdIKSl5ZVyqrVzSo9ApAwoZS1zAKa1xz5OSEADo5/sIOWMTObsRm60bcdMTVcJi/tm
5j2DN/mqzdLtsLI7xj5j28XFq1bpgg1FJ3NA7NmEzAj3Y0GdN0FOhdYmNGStfDwlcfS86KAmQkhW
kCUs7VQZQ+GAaqNi78bSDYQ5POqLBn8i0HRm1S2nUWPPTBrPU4xJITIsKFiLTjpWUzxdx3Jb+Evb
UnynQYYArA290mpkJwk5KEdGgjliyhdoSj26UBSWzbJQahZR/QQ9onL6WQ/dSgROqMsw+taVQNIY
J+4DIX4NTNV/S24lA2aXSp4UDrV2YxAWcRNQdsxgUt2sBTqyQhagN7PWRfurObUFprEWPqyk7qmW
eMpAsLYlvQZ3UGdAD01ebLGNvg3xeALwfjWnbHjMEvIbGfjeYX6ZyQhGbq21otwZk67w+1AG48sY
7a7IzVNqhi+QG76Y4pC5glLHPg0Lkr8AUpe0zn9XU2AGmkqyY87kKybScn+AieKVsSnYiUmaV81M
TuwxdtqmoGPXpqksW3MK6qeeKs/Dbrk45kPRvFQlfLohprYK6HW+7RuN0bzry0arzSTEWc0i019t
5q0oscnIReKtYFLDqXFMjaT2fyp+/p+nGzCzV9Xy79ON9l/3VfOly+Yfs42/PvlXtiHpf6gGXH4R
lutfqPZf2YYk/UFHUYbXK6kWBHOu9le2wd+ouizyIVEyIVau1mp/ZRv6HwqTM0HHyQ8shsBgxfsP
so03sfS/kw1Blhjzq8PCWiU/P4j7moiRPbPaGzhh7Fut+ApV2s3lANqw5AtNCb0P/up43YfWB2pz
8qT/oSVaL7j++Q8XzPHpyuSWl2YRFeh7li/3Yg0bNX6M5+rlh+fwC4D/TRT/q1/Fsv14ETGUxiiD
abNL+7txUV216NwROyJ8f71hegkgFcIhPDTKQoXSOB3HsRp85OwirVqiX139Qi6V6bk0x2oq7MRk
9MucSjcQwKUWW2pzUosbUQWSWWIbSM8RpvxY5B8oNd9U9b+68oVuCrEKDLOaaRgCQdIs/a6Jd9qA
tiGkryAON2NtHIxUdxuhplb6yBDi3U20LsQPzzSlAVJrZl3uZiCZ6/4qu+4+QYCDNgjF2/79M6Uv
9MtFvciGBdr2XbuUwa4YFLdSLdLE0Z+ba7oTbl9abgS09Psrvbt7LsSR8TyKFtO4pt2om/4yg5Kb
wD2BbGthfJNpJJvB4hOED31xhhFLvtx8oHt77wFeGnPpCwOQF2nsdrBC/EG86UbD15oQ+zkQ5pTG
bcuKqofaxGpflz5Y2rXb9Ytdc2nZZVqTUIrG0u1SWbSr0XLx0fOFQfUtXhl1graExWU8fjRo790f
eRFzQBBms+5Mc1c9VffxdwRC4+TQyQk+Nacgt5cP9+W6N371wy5iTRo0iamkSr2zBMMulXMugeXM
1tv2WYhoUBFrod9IifIgfhjgpDe/sF9d9iL6aCP50hg05a7b6IYTP0pPxamMTtF9XJub6KbYyfux
N+x0cQZ3+Broe1Dcq+KEfns6xIH9NUgOEnw2iHjH9ErrnfYxudGEL8NRsBEl2WaonOov5VV5l/Ue
9Cev9jXtJHiUJUg2rsrbJNl1J7OSPmU1LclP4H32V9OuZfh3kIO2nbJvVceSwc8/d3fDXWueJE9y
yqPZOYbf7hJv3mo74RDMu2kzuaqjBJvZb/al14kbeL67YtsUm6D9Gp2aq3Yb5/tu21xZdzrfiM7a
ns75nbDpr+ub2rCL+FYNXpJPyjH0TZQs2/BQbvHElDzEFfU3tDFAgo07vKgqAeNK2I/oSf3GL3wj
OeDE9h9GxkuPNGnMcX8XZnlH3gd3xHJBKrfQSxjOMCQ3xlp2BorLZBjb5L9Buj94t94MZn61GS5C
sqCMdZ1Oorzr19dXlG1Dsug1wmySn6Mghk8M5bR5jiW83QkrQ1fd5LHsz/TMug/fcOO9N+EyQusT
wVMegp2pHkSlpL2JURxjHkYr2bdLsMCvttHRfcpG8RAgM/RKLdwvEZwzcngNTuXaOBS9lZE1DSOy
M9jDpNXx2h+dRyhj4WDt6ri+Q8jRhFZqkxcP+9GU4g0pulfHjcuZ2Lu1nF0LAqS4UQCKl6kX8rFH
hwIFWWuHxG5MJ8nCT8Ycs9nmhySUdsxyjDbgLooz9PPnuIiu2ykCjsvQFYbqzSRpp7nQXMbv1Bsl
N2yzXtwZFNMw8qtoQG2X5C5V930ZYYgktRr8pnwrovzazInaU75oV0UpX1vF6HTVS2g+S90H3Jb3
DpJLAyxIvhZUlirYBfE2qZ8sK3wxBdGd4v7GqFjBxev06m42T+aC/oEnThz+4BB7L6ZfnGE9Y2oG
LYW4IAX1S6RIbmEipVJIAQLDjUPjULIVu0b5E3H8iQjzI6XivZ96yaRQGxOTFTEPdnXh89O0gNKf
Tb6emnZZ3kXDbLfxHd7ghPdwaxjGB7/zvdzj0kxrAb/Kp1AIdvoKoCDqLioajBDYI/o4VlId1OUw
aLdFefefZQeX7lqqgpJN0ZpkX+wqy9pnbfMgwGheH2pShl4qnIYmu9EkTmpdPizh3tr9/srvZECX
vluzwOSNttIT+NnWoVZleqDDobUEMoH5UPH/1zTo95d6d1UvjrBSHDMTIoC8K2fxJgrEvamd1/5y
H7YPKNTIjGK7QuQpU5J+cMk1FP0iUF6aLU5L2xTQfqTdEHQHIV7sYLwzUWhgZuahzz3ERMNgNq7f
6n9uJZ2Nj4K0bL538YsorbazDqeYlG8aDulobQO4GCaHQ1J2uS2hOKQ9D7iYEaLStDtCEz/kmXWd
N7g2NlfFMh2WbNxldfC5UsqjIoMQpj4KG7tWEkfooOVszHaTKvu63ZTlYV4IRX7abCDkR9JG6AIn
Qmw+y9uZkkQmMzBhg0+oCAhaEU+WGeT11NOdjdaD24kWmlx3ynIYqxeVlhVJYuQPA46bu8LcwpuY
Vnb71mDQ4+SVAK+2AOxJQidAIggOc/qkyFdjfgjUJ0296+WzNX2q1NdOfcyLe2nwU8UfjNeh2zKe
bmh3orYRJT9P4Q/70rTeNBKbZvKxsBOGbRTuQm2nRTQDNwBkSI/tKgDaEyr5OJgzhciQTI5RCNtE
QZzd9GcGux0VhiP1wUIrOD1YjHzBjW2rz7UHnuIo8bBJe2s3hG401FfTjFosUe4ZYuX3804UlyvV
/KToD0MJojXP2yzkDOV17yr1kGTaJrJiPzKnbxKOnYY531sZjZdWQWVfSHdzaz6o3RWE852S6WdL
KU6Fkn/trOhgoAqVVGRWDJaeW92DfemGOdpQBGSSJXjS3H4dBXNjkeXkbeNWSfFlES3USXF0G5vA
s8tMzFEf8izxl7qgK8xiCC2M1sQUj2KUnpPa2M0JnKvvUVyj8CnttgZ+fI3DLTYvmeVmmA3ajTKe
ot70Eq3xxRI1WVYg4Rrh8YcUdfAjpqVwNTR9oyLvQqHycnm5wT7ZMYGXhmqkBz/7mr6v4+xgVuat
FDXbopu8uldcq469KnIWXH+FSN4isr3PpuI6GQY3QdBgSOIusMrRNvxgqteluaamPHfpJyWdwULh
+NHWp0mwNiXy8WtV0Lkr0MUtFSNqmBxbtSedAWBzksQoKKerOTa/q/J031enGlr7Sse0y7QZHYP+
3TBvZTHej6F6l07qCdzvfgyNF1w0GBPHgCFR3kZZtpk17djZqT7f1Cmy3lq7HcTxKJsp+n59N4q9
r4FXKDm6y6DcaSrgvWFu9egGJYIH2fBgdvUh6VMvkj8LVcD7O91GIXot0u0ggR6kpvEXGqCbMAIR
QL+qiE9EVjs1EHfEN5Ief3ROvhdo1j//oVRG4t6A/vXMSp6Z3zltzXqgEQ4lJzJdbS03X3O4311A
SqXjdPFR9fzmsv6r6HpRPhvw+1SjVYadiesMRK1T2PGC58OmTMQrpdfYz+DEbYdFAXLCEr3gPYp+
NyThE/X7GqNE0zAdI6zdKtNRqWIS2PVMqQP+z2unDLYJXiqhBDdZWdzMTJzUSKH9nNvisyiS7XyL
R9mzAo1ekcoZiRrUFPxVhz6QosH48Hp5xl33NhxowN+lRg+9EY3fOR8/MtN+Oyd/tQQXKdESDcw3
HcJ0p0T0t4tDkO0z+VyInzlhbI2q05x6uvjozEIcjOebFgqSRc6Kfgn74tt+2omFw4xBu9ArDr/Y
tWTlSOZ2lde6d4txwgeH75tt1y9u9NKlFoQwWlQtZZDhrOwiDmFD6Fx4Ez40o069E62rZkkdg853
Kt82tOFpfiG27I4Mitzko+E0OAH01U0snwYobGwy+ZCJ9R4jCa+PGidLnb5HDZM9KR3b7YUWolNn
gd8y8zll0vuEj2qLJihMC1cPGBXOK76S+ZZVXlujGhY8LEEQSMKRI2LU5TkPvdhanFxpafF/zfLX
tQTQdNwYEG+1U4oIyrClGRGGmttmIzKDmIZE90UYn6VwdEb5WGk00IX5tsO1Qk5FCKS3abfLop2c
XKtQ5PQlBT5jF+JFwOToY/lpqrpNKZsbE54RHqcOWnpnTvBt4usbWbOnIPPCXEf3/bnoRDs3ziqn
96oTJ+j2S+P8Pm95m87xq6e1pms/vNGCUYRK2jKgMzmaieSXiIb8TNZv5q70w3TtP+607r5PHsMR
7ev0uY5utXxwVhrMrPfeguqDwaFnXEk2ZnZIaC4gKG+StyJrPxrzvYYd/gQ1K2xgBAWp16drx6mn
6xP4SdpcWyktIoZ5EPrsXJd3uRbAlhtcupuuMgMfgHaOXeoUKfSPYdmqdeokugb/JN+jzN+mcu0m
OeeqVnhLXXpJHDKcO3ThYdsIX+3fr9PbDKpfrdMF6oM1slSZNNp2WvY5aGUIYvqJw/sg4laiht2W
3tVVHVu3SMO+VUJ87kU/MsSTzINDQnelNPVu0OtbqdmpbPNkFq4XvaQ/mj60kfpJztsd4nB0NTI0
4tKBEuJoxVpEDyE1yWe9bY741h5ModwqMn7k2ZfeKhyLs3QJU5h/gm8mohexG+dCuBay+roa9R1C
TzeqG6fu+600P6vQHZk7Zg9T6dE7PFUGvkJxtcW718co3IPP6NeiTktU98Wod5PHejXiWivm8j5I
sLRoVqqarTNFfBFTP9UgpuELE9A9+/0yv3nl/mqZLzCvMpRpGtBq2se17ppWQ57e3vYAmCZ63Lm7
ngT+ODP9KtTcurUe8kCB4zvhnN7d1LPlfwwrKmux8KtbuSgilnkIaE1Lws7EBZrgpRzE+bqdSwk4
k25fik+SAokpM8Yz6fdOWe6ZV5yaB3jRxF86vHV329gGHhiLrIrOPH+as4cF8lekAyuM+UveLztg
/b1s2ShayUHN7m7BqmavQLmTre2o7br06oOFXUuBX/0a9ef33KhUzejGTN/V0CFQnD4pIFqV7nYS
XkXukOiHogsf6UAeyumgK4K7dDDG/sOLX9Qn6VJD6m0G2jQAwrMkw3U3D2VlfcnV/hDVMuS34aDA
Zlgfo5VkB3yQbEH9S+jyfnm/npG/+vEXaUtWwDyRG1iNSW5cY81wUGrNpat5EyRg/CVo5YpdjdrN
UiaPv//N7yAYb+jxD3G1SQVLlKZZ20mUtQXNItO8Wev6FTnJSE0QINoQW35/sffwi7dC+IeribGI
aRZknF2i1w86sVkLkC5r3+TIOmjmOY8rt9QMV42aG0GbD0aExxB10O+v/k5lj6rlpyNkqAsJqoes
7XAoc8dc95f+atZh9fEz2zTwZeTxv7/SL4c50H67tB6Wh2VGoU2dWM/XaKrdxMwfRH7jurKo6Pzm
ta1NZ5ISjspWcaEhcg6QmibKR1v5HSjy0qEYF4amU5TF3KWclqgJkaEpjpSClbOekEXdrpN8OTMd
mIQo2ZUP1vi9roN4ERizbJCaUZ3NXWsh2jSe1ne3Dh5b2SDBWQ4SS68XgjtV6U1dfrje7z3aixiI
xwbMMzq4jLzvSwccsC0e19Y/4hnZFjA70SU4F6Sclpv04b4w1dspfMJx6pnRQzcheLTSwLQKPmpu
vfNWXXohZ7US95jPWbsqk78EQ+i1qnaIRc3HU4OkXzxA5jlIgfbRfnsncIgXgatWGJ9RDpW1G+Xk
hektWCo0+3p8i1emEnlyrLll+SmmGP5gh7+3vy5CFV4ooSaY7HCNNydWRVfWKlcZn4LQdCO5vRln
wOLqqTZ8UQj/s1glXlRXedRr04jCiYx9OISLdkjolvW8wWtYxA3+INKslDh1P/iN763qRSnTa5B/
m1QVdiHQ3xowSt7TaVE4vecDxuV2oKL2aCVX04I/r/mPSB7nj7WO/5cIpTrzBY211fp7jse/7rHi
KLsvPwkl//uz/+aUWjJkDUk2VAq1Ncr8zSmFbWpqvOuGgSzyJ8Gj8odpWtA8JUnCP+2CU0p+I6Jj
UHVV4dPGP2F5XOKbq+BRVVW+T4buSv2lGD+fNLocZGVYYFIk1NIndZb3TVTcJo1EzZblyB6Ug2SG
G77nAMHd8Nqs/A4z6j4wy0esX07SyhxLWnA94cS8k7tgGTZhVzljMaK5iB/TctGdGu3CRg+SLbzV
CXrlypcsQwC++X5uUowvikf61zujnp/NUjvAhz/P0NyoXQTI0oviqtbKqS/L7wN+XDCkq8zWOuus
JNJ9LtRerAvbIYTMWdbNapijvxK7r/tOOU44JpiScS4N4QzvF4sy2gFmvK371ZRQ2DZT/jmn4GVg
HJW8UgZ2xBBbJ0/L7w2KLLvqoVR1I10htUAqocVGbYv0YfES7JyhnJ9xhuEzU/pZIHHF0imvXEhV
L+Ae96rBP24kbXAQbLjjQK0ZKuWjOYoYWPXm9XqatpqExk5+87TdJlK7GXPjsZWm0IlQCXrAcRtV
DbZWxVe1TatgazbeY4q6ekvLe2sOXuWRri/eRkjGMNOyLNZ2WqeT5HKPp1gpUg3jZys2JMlpiolD
3QmDz+DRW/SjGu4kb54vj3wWVNvE2UQ3+NoS/p4JQUzr+GNTNa7grOZeEFMbmUldO7hKfE8YRmZb
Ag1lHJ4QUKmIiKYQX6Ws4Uksbf2YhMunUQm8WRSuAQAPWUI9it/gnTCKX7USEp05qbUtyZKGfKq5
k3r9LFr9lUBnYZy/g9/exGH8uZDS1dWm+B7WNRRgcwMbdMYQIP++5E3oiqZaruVTR48nWS3IKuiF
bWJtp2T+ZCXKcU6mZ60P0QQbVxivWLamCK991Pq45t6HKtBWO7cVBEEh9jBq2KpCEdhVnZHjBHCd
k/oObdVWGsRPQ1Y/phJVhVE+op2/DZb+NMvFnVSaiFzK/DFY5nvZykKEfss9doq4/ZQKnmVd5jBd
LljtBC1HjwBWB1l7Gkx8OuQg2IpAmFqkHi0ZsDFoiwqXuuZ7KvGEG/kgROntYAUewLljKNEW7sW+
r5vvg5luU1PyzCQ/SfH6CALzdlKHwjaHxjPawBPMQbMTMPLBqH29lvDWHQeQnuBaof5yeMc+C0nn
c3v2pM2vstT6gyxsRZjZImp/eKifg0p8HqGWmyAy/ZjdQvhGVzQiwRJ661yP6lerkoDKtV3V5W+3
hp0rEJrwmkbq3siMXSWwOOooHVUreplF7Swp0mEe8tBdRnWfienWUqq7Np3uxVrYakm+nU12haBG
L5FQ3Yny9FyO5utADT7WiCJk+ZDMy3NS6rtUm5/HIv8+VfJh1KjwfgjoN38WMT+1LtfE4N+1zV+x
ETU6QnBOA0O6iI3w7GItHKfloVgZoUFdPSUSDHWzwAeqCr+OEzCLoW+WoDiGXfuU5IMLJL/54C5+
Li//vAuk7ZqFzADQ2rhIX/DigTDQNCJ3kVeeEqKorFJtWw8CrZHsaGXlfVLlzzkqrWoO9mUD2zqM
Earkfzbi/tFB/+4p/n9WPGKIJoxJTuXfn/Xtv7ZfXsr8S/wjn/O/P/vvs55DW5M5ly08BH7Wj5i6
ilCBRjbCDoOs/2/9yCoSEbE8wBUHSYe2Kln+rR9RdJFvNEzZ0kwLm/V/wOj8OcE3LKZAkGaQ2eiy
bqEeuUgR8axqMrkQmwc9gB9Ui4dc1V0kn24p9i4f3qR55SflRz4e0kUF/eeFLUvSeY9USzEvG/K6
Jcl11yndA8o6r8HXsFPVh9hKPWEVxIpS7gkjqol5GU7QBgeUE6gcypZhbznccM5+fyxSt1XbvTrp
m9WBAHMnLwJlw1PpLsF8M0t6NxSrHXq0m7F8kXINA83C0UPtNs/Sc1m9RDRb9To/4hbutbl+Tubh
ZOmEDIteWjqVkMQBbpbJVxL9s9EhJcTD6MzwJgOlooiz1pjg3ln5YptdWcvquxp/UUKt3w2NecZB
2ENR9hmo50FVgWTqzs3i+FvEQZJG4a3eTHeD3tObou5xksa8GjPjzGT7u/Ur267ZDQgxkJ2NuxS7
k9EaAruQg2iD9QUgrupOHYuVtpu1gJh6YZ9QJHfYYniA4MdCDL7OFSp8vOC2hZB8i7DT3UCmV31j
rJ6YFO9VyvI8zZz3bSREdICFjbwMnqzDcluVrioiIIPBd06noiqpgSOLJoX+hOyF9ru94oZG1u4r
6uNCzY+SieaIRo0azx5Oex+U49ZaAP8YddlqWI1AitbILPT/MZ6jbuu8nySheUCe44qTdohWn8d6
hjOk3c4BfmCKPl7LSXwe9PAQWZmnNlglZ8ZVzMEK4f0eM91NPU+ct3H7FGbTY4ZVRldWfiRoW1oi
brIEXiQNrharuFHKt4hi/BgF7Ex1amM7dVXo9U0ZTI95S3YX8dgT/QjF40kKmDE6BrAepkNdFI4w
Qq1fnw5OIB44o4u4BYad1N+J2rrB8T2N8cxEdDE4WUZNHcGfxBjBAIFPM+1YtxzIg5A/j6s/R6+R
hKFh6Ofqc6Yx7nZIr5Ayb3slvLX0/CaXjWOSTdehgjlSXd9bTNXOMuGAw+1DFANjW/LD0IQbiXxj
DvIbg9dkitSrVG42KDdPQ/gV0rer5/lNWHGvOExnCCVriR0idRsly3dm0e/ZoMdoCT4Y5yK9VfaX
D1ZSsNjUwNMVlHE8+B8QtQEHubxgbuFDI1rnSrfOiYh8ITM3c48SXUS3NEooRSbNq7rk1I301Jry
Lhj8Ui0wo5+uE2yfmzo5xui4xTLc4ACNLFU+VRhWjUX1X+SdyXbb2LZlfyV/AHegLrpExUKkaktW
B0O2bNR1ja/PCTnuCwXDIebN18jMkd1w2ARB4Jx99l5rrhs9EB7UuXfizLiq4BtC1HfEjDmRIE2H
pq532opkwKWVTxC/Kcyhl7pt1T0FrIRtkNuRovoF71tizIc4xTGswyjPmj3KaEdpkm8Brvpx0BkW
RAkN1/FLYyZOBY88hj1ZxrmrwxZOu86jhPah6nkylTywBm/oBypvkB3TeusxxQ7FFjzqsbIGeyL1
B3SGa7AKlV2B5qw9hspwnSuMC5iK5cbECX7hMNBCMR2PuSX7QCYWu5OgLMBu4pWgY2KdovoL8Pfr
YKy2ZfpmAddcMEELkwHA8Hsj8xVkHFdNs+9b6EpEvCSrFY3j0q5SWPkD4ebDJvmb+ulM7vq+8FO7
Y4Bku6F8ks9aXdRGZDHEVfvIvT72HUtKSBT3rNmtWmxr+o3WqG3NILzFLIRkxXKFpALN2TtQ4Jj0
Zy5Sgq+YsFxLjUH2Yyyv8BZSRHtgRLeBrkKhSE9m3jtT2T+1JjpaRXmsg/j7+pbIvLccCr1GH+xg
XgGC5qmxLoWuUyj8bbVSOMHj48BzobNF/+WhVjO5NvR06R6JW6jxvFf+KPfO3Iwp88bkwtp4phn9
dUcVaMHYTQEo4Tr966cNQqMI1chWqpbdHreYZ2wMR+G8bYSHrtYe4dZQW2tXDUaNiQQvscfnJQ1B
xOGg+FUO/mPrfy1M/vLVaR2sX9iU8KqItC/WguPD+6xozHCVcRgfRw46S1LvBItG/Lqp1oWO0EfH
xkmVAcquMdTtUFXbsdOwfmkeYZeOmPaOXuqnpFNOHe5w1us98N+rEsvXVBQ3SREealZU+Hq70oLd
OJQ3mmzdxFrzpC7hAYsXSgz5MReGO73jaxZz/wQt8qTgzW8y5aqpdS9Mwrc8r/2B2ZY590cx0xwl
jX+07NqyPl23CR9CCZSbxT1eRDgv4dxsZqNubRKuvkj8PwREVV9DqEkq/8OGZA23lIWHVtSvJiU6
VBn+8s9fm/WJ+bhM0oaRVVPBayyu3Z/3Od6H20pqMTbeiNuqC8qWBrWvZMGvn+7/90qe6Ddu24e7
vWLQ/gIpe4jzshGuAI79+Esd/++/+UcdLxv/AjTGWcvUTNPU1yPXHz07Wf2XqFKkv9uyIPuxpP1R
xwsm/iuWOUuTZUPUwA3T8/2jkBes1bWlKSKWACYscHX/o0oeV9dfnhHdpFvHuydrMs5yLlI/ay+r
ssqLrVTVoafZ82QWKky/GGPhzyzrdWyT2I4hVqjAWqA1WaACIWhNAo7mpKJBFFdwFarETN0AX/Ju
KZvoSQwWhQ2jby2vANULHySIAJmhQ7BSGWgkwGSkYHqUuMR3ZgWI02xgC8qj6KZLmmAfA0au6TPJ
cG4IlTgWPURE2DptdFMaBhqDwtC/60mQn3qhl+1cVVOXY3fmyX1jj11EQoCqNreaQni7OIEwGHss
rloPdqSwlPJVG7mKoIzgNoyVhfG1VsocEwo8wwYuYRA0LuKY5XqcF/0NNKT54/1a2sBIA9RzGggH
JKyVnUXicjsT/2ZP0xDflkYtPNTtJO4o3FL+VRMqqhuExFVsmpy8AI1m29EggYQUAmOCCAWM+U3s
Jb5cOeDazNHFPysVFnGRDYbhHNEoRAe09bK2uo4JESAg8ZN09pKptonEkkmMQEd7t6SNfhW2Xf7Q
5XL1NQb8+1WapAnUB1ybyQYcW2hA7isSIFSgLFYCrn5RQxXwqFb0Ls41rKEhP6I5x9ZGr8ppn8Q9
WjoyfusnSS4DtPpy8NBNRo7ZjYHmdmZgS8Nt4HwQiHV6pw1jqmzwAqtfgiGPbsZUzrDbNAoUUwrG
Fti9qb0klWhsWxKWbqJpaB8kKRCehiBFtL201i4dwsINLFPZiVaOLb6dZFumk1d1+vKiMTh9i+dE
gx0ZK+01SROeCBj2q4ij6DSN0ULxp47XRoFhXSPpA32smd+oIqw1M11HveIof1VFKb2ZIPJ/HftU
gUc+Y8YPOZI4nKghbATvar/Bw54QnaY4MY+w3MvnKezE5zqK5scY2c+NOEQQtkz+FzVV0y/DQgOy
D0QBJtbaFaNF6pajJFBn5TKKJtP01WxudnWyDPYs6KlrTc3wyNZ0HSdV68zUcG5M7NJrtOJRsigA
PI0QfNm2Le9DYengduqUBAeJ+MWvQJQ462I4OWqVRI5x2ocvC5pe/x1NI3e8m0hrEDYTdHKk4E+P
Ctb624xMpf0cw5WSli721QhtU6cpFO16rx1CqF9+m+PXyawITVpSiM6YgboZwEHf61A0vVnu0Wv3
RnMTyQSg5DFkqZX8ZK1uYxCF81GR5/zniqQ56d0cHQOKnbeA0FhfT2GttEkibuM0To/ZnFJRzIr6
JZtjKKGLoGfemHXEHcGZBYgahU1fO7nYkD0Vtmh3ViSVFAyYM9IReZlshBMolLgzbuiqJRX28FR9
s2qZR1iueHSQqjjFJInoHkvCBvL5qC+d6AYjiaQNDc62QAB8B4vTTdrCyw06p5iwEywEIWb6LPet
CZlbljlDxT8LhOtg6m+GdJ2GvhYRaTH021hHJx4fkuVVoPstcZQEwJLcJQq2zIcWbW4ZPILP0hXK
auhZ7bagfAYRYVsB5zRocq/F9FgrhTvlO7m8TqZvcxZtoYMn8WGolk1vSc4w3g7ywYpPpBdMLEsV
JqirIoldpGqkmHlNmDLWaDwEguSIXfcVcm8vnOHiVP1wKqsS66IbBzbMqV2aeyBdC/lgGO1d+K0y
tlK/7co7MkSKcrRTzqzMJsSbtNBIxSAaxwus76a8TVice1KwEPep2E1ivlnYQz57DerYa4yZ+YJB
hMTBjJ5I1FayF0mZ/ABUQTXsQomTc4CbRifKhnQiv1f7tylpHzokJGx/oDymTTJq+6FWDsC7CNSR
kKjfxdrPaQIxRQEvS3Fr13dmulejsn9pDEvFjiF0MrpamRSXcRS3lRl1aLaDym0IbwDh5VSWsldM
6UoYcqKMADQVaqXYSio8RCIq5lBRNxMDFmz7mwJzJ/R6l57HJiiaB2jAblvrt5pMxqHUtd9lGFPz
op6WeH4au+6YNfoXwgwYhBbTs6UNV322OC1bnpyMtWPG6tHIKkC8CkVeLCs/Sal5Fgv5uxIhOtbu
Ct38mmpWaQvKQ4UiUYnNL3X8SiLTpq2PrCA2x8LaKfr+eg5a6EfH9S4aY8cMBbEYkkt5rA/1Amq6
azmU5aQewRYALbhPs+tBINsCzakZ5EQSSzbBWo4msAaza0WjwZhlJyHInrZZ/aNqBAAB38il8qYI
E52g7asR+7C1bIgcZkffa9KOh2Tp/XTIT7H0rYpjJ+sCUGPpVVWg/+rKt0ib3TnT3WX8BhsQTsfR
kIvtlN9D71yKg6p+I3LG1bU7iCUAmezK/DprsS/hy+zxxeFUsmiKTc18pS1jgUdP5psZ8ty4Sx5r
vEU0PbQaw4GZx9zzRIFWq9an2spvGxKfAnM+dUyZYjk5Jov1TSbeue6/5mJc40ITtqMEHR7Dlkyq
pHGf9dgf8Azme5JA0tKJ28KezW+K8YBRUKZraSpX5egNyfemqa7i/HpQHgqo+RFM5+ccOHgQugTa
bdo8vK77vRlc8RRuLWOXfyODxW5MZFsQ9X9GhrQphcppxr3e3PWrKtbyMiXZcQpieGe+aZ3m4bkh
c2cnJV9y7TkEf6fhsEBnaeUHI7iPlatOgP2seJIBvI+zQsPY3Ra0UnyxEnH+muvBdY/fTiuuYEdt
ss7Vlqe42cil00m1Hc03DTAd0zV0DM1T6Buh5qq0fEQ2q1Uuy1k3jUGyPQuBO/0Qgp99uVuCn3X3
pFc7WfxW94e+fojVL5BRkHZGQ2NHEWpd+k1gRDpGM8/K4yzdAKbY9O2OwxAr5oNZOYD+xXbLKA6H
VC7ezdlDJ44vJJxX/GzqTmVz0zt/XH5Y6UFYgW3O0pLb8yNI9k1fYImRtnJyR1bLhv0JLfhBFuqr
RMFOiRgtjr7K6cr8FMiFc6fEHTSH3U1F4q2JPaRBNMGrQO+rMmIFcyk2d3p76qb9wFK10D9Z9jr2
whEgkBa4HWEsVXYq8+PCkku3Sux/jv2XgTdIaP283DfDV3JypWw7jowiGRKWI5ZiHAZAE2whg56R
O0Wz8ocMXxBOKYlrcUIEW70X9R/RVDgiYhCTiy3nlm3tQWtu0tC08Sgz2J5tYo83eVKcQJa7WXMV
j5PTDbSdajwu1egaw8NCOqMI3zWLbhdmVwauk96N+21ewU/lS6B1Tna9lMBVpG3j8ZgVKPvblDwR
ZryYq8exeBLp8DGv7mJGrJSFUQhlE4354OL7situDGE6NilmU3+d5UD7hVs9fSmWW47rbht7K4Nc
HX9m1WOtbuVFxxy5FfWjHL3WycuSxm6vX+gISO+m2T/Pru/nEs5gliTqpgHe/7zjwzS7ChWpzA5T
GfDEJs2YOappypkTWzXPFtDpuaK33RXXjTrnmMsNcXjBDGrZMDX1K/hslTfoCrifQhqeK9kyfcJx
+2ctiUdYNd3AJpXJTwAGTvDoYJsIunzPvxzGrPaCyZxZKq+7Pm62XdGq+2gUR0fpuf9tk2BZHhJ+
UysbDhUQFAd134vZ3TelvK9y3sFlLdaIWmnGzuss/WRI+VvcTvcmmaMbiujNXNROlPgZ4Z4KGVrc
+9IoDKJ3yPZg5L+6wEQ7HIJtQGGymVrSmPLZsyDXC5AiM/mn0S6dn+sFgX1yv4ynqBJKT1x2BnFX
4fqWH4W8P+poieeXWXyUqzc5VdYsqWOX34VzfpgboIqZzC+Z0vzUqt5lPdQs3p3oIQuo/avrLCuO
KDMhKQ+seH7YjpDwaWpYRbKz2EN0i8nCUDx2/BIG5B63m1kS6YG3b0t8UlThZlZf86jb8ardZjE1
7bYvdkI0P0nj6LV56q8PUz/o/pAW24r8sr7uDotp3EsIFLIFrGPEDpg8lHW6GZbgJSqrg4KPqv6p
L5AWTccoHwPTEw0KUIsd+cOB/jddR+mvU1tTtxB0cPxWQKogt/nbnIv4giZrtHo4JMb4ZA0kQGpV
Rkesf6HeXI4piXL+UkwxUYxhRe1ER5xaQ/TCSk1/tXL+oz7Lf0ca9f/sUNUydLqUnwqo7srv0Y+m
/R9X8WvxHWp897Eh819//4+GjCL9y+QXtcDDy6Ylrq3IPxoy658wWJVFWmZrX4Vu2h8NGcX4F2MG
A7YOI/x16IoC849+zPpHcN5Vk8eDtgz/4H8yWD174gyTjqy6tmRM0WD0C5znr41Q1FVLKZCadxvm
P/H6TcwLG3ZbRsH2lBGb2LByw2EysobNBBQT7+mFZ/6sFfu3KzjrB3H2TBWr4QrwlvMKgoLDrlEy
nBiP8470dceEfNa/5HpHLJhEPfn2fgH/Zx70J46T1Y+3+PUcULlezn9FKfxfEovAE4R9gqfun+UD
h1f2mzj9+Hwz6P/jr/16wA3zX4ZpsGzJvzSC68b56wHnT1R0eSotRfB7mrpmH/z7AZd5wHWFXDVa
jtY7XvK/HvD1fQEej0rQIA8I6cB/9ICfTXL+DYNCiPDXJzswWEPLlpzLMCMQiNM4zNiWrJ4h+was
0cda4g+QH+qBLKfY2MXgVHo935drAh9FUijdjiG+jWTQGxdQ7WtIQtnWyOQY+kCaIjCToMJl7UYe
c/lAPi5Q51x2lbZ4TnXZs6zbboCZG5lXhtT4Ka26Re0fpZRUxDq7WTpSRiUziWwjvR4hU3NWimwT
NKti3sla9DbhVdtoRs9/ax/TpPgO8nwXWlKyBtRDN9Hkky61V/Qv6amZzWp6SkI+rvZC8lqTXsBz
iraT/CCdeQVvlWSRQ439lAiUdV4ftj+EprqzstEPOpME3xTjYxUfxrF7GsLlOpjx50ZvBp0WoRBl
VxSN+xWt0SXPQfSzZ3NeCvN5hDJnG1P8FJNeqGiVq/bDqxbgIhHLx0aV37SEUxcz1VtJXNwZMpVV
tslDmpvysdFScY9265oOLx68kIRji3DdjTl3L6T6iLu4KyV3lscveaWdFsY1e/I3qmdjpsMI4Hnw
u7xpXgaCvwd5mpldNo3hAhduK9x8HMqCUOfoM5mymxD46ctGTVUpLa15s4xSfer1mv9Rah/ydESe
kYAER61EYgVazTmIK6Yzcvyol0uyJXblKkP34JQDKWZDE/zSSf1HS9D/mjrp9zvy/4WLi6ywk/zz
uvJQpj8wpX1cV97/xq8lRYAa+S9kxyaDORJXtPd5xK81hT+S/6XJInPEX/ON1VD65xiDR0nREQsp
+PlAwPFnH8YY7KiUxWynBpsuVor/QJAkr7vSh9MC5Zm+CjxYoRBGsU2vu9qHSRfuZitNiLy9n7XD
IDsUtk6kIuqxGVVrR9NRXjTcfR6j7v6qA3VwKgOngxf6TSrsDzfuN0Xjuwbps0thQf94KQZaZM4j
43Q/2lqzFdp9ov1Iur3kLc5aKNKxQd66NN7gRoVTWtvMjYHdYJgvbmLwkIk92JJNjiUDedrGz3jR
P79A6a92Ee7O2b1ig/h4gTRJSjij0/sFSpw4HCtypI32BGx6owt3ZOKJXIPgv4eDsPIaxNmSU37h
Pp0NoP9+Ges4/MNPJppCOosKl5HsopsF1FRBjzG5xkv6E5bPA90t1pVwO4oXPvgdF/PZD3S2E1nk
0hRB9v79e+teEjzycmxpm9OgBikFz+8wurqd0bwiNXsrid+w3CEGskGKorDwBo5Z4Q2qiti5BJpR
1/Lus0tbf7oP9yQQM1OeVS6tzfCi3eaQPaB5LCBv2NfYN2wa9RC3iM7EQBY8icJeUb1cc1C5lvQh
LKZuMB1uynSveLmb0kAgLPk+rY5zeGf4fezSP/GYSHfo1kG3C05/qXx8tzp99hV45z9+BUEbW/IA
eBNbd3TT+mSF7oJWGzk1yRu6l4j39eTK8ouUkkHsLfqrqm9knMzxVo3uxfJbiQwqWhZgHITg3Wrt
gWgKRLJHFZ2wvjfJFsFI3myzgIRYO7jSyyOJsUjIQsyvE1uPZ96FBThfO3lc2PQemVJ1j7PxkqVO
pT/1Gh3D8Sb22oN8hZzvRorvNQQOpT3gPSem+jo45MOemV6eANwl0MsRO7fZS7qty25w0Ii7IT9h
FyKv30zHrqa16CR3Ha1lN+9s9dA9BocYtd+xmqnWHckmas6Lbo34BmiLJuyIdsbaruw+f6ff2X2f
3HX97NxQZHS/ZXWZ7jvrKCZPUfOAhlfL4/1AGl93L2s36xFeYv05gE+AseWaPkiyZV+R0ahHeyG3
k8kjd5zqJPGhKifbTDySp3vUcpeudhQdp5IO4vVQH6xpV4RPKnED5sPnX0O+8PyfD6NbXZ0zU2Ht
BPaobUbs6DuUORul3KHeWJ4V8yHpNrXDA+TE6bWQImn8klZO4v83r2NtDHx4Dyec3JY48R6ShlMe
VOIaHGBf489+VZ1ASwRpp9jMbYFcz9GV8NUUDj39MbswLvbBfrciKMBbRckQDfTAf70SI1laCOjD
dG/dj26kbJRvBfBdO3uV8DVu6FcndnJhgTzzVP+xMn/4zLMdLEwlStiBzxxJrqbdsU1wScTJlpgW
bJSQhareVxS3c3rTU3aq3+2kTXkcuC+47Te5XSAcOrT6vHFL5WTON5ZxmsovRL9HrD/iwbjw8J+p
h/5+vWcb2iSaYWMq1XSfJVd5YKe5Q/1u0wF3iqcRnyfhMPUW770ryMyLfIupyLKZBHvg7IDlerIh
QQUQZSz5bq4POtWCYAPbsgNl8WRPiG5DqEj1lbULFA/ofFYdabdr5qlMriBLSq64ZVyW3us5I/1j
AYHJCbJrMX8mDnXCRM62YXYb2tEmqjN/nL5feFjPFBy/9vMPP9fZRto1NQcRDjD3fbMxEQ7Odpz/
4PcB4OiRflZnB+0pcEwHoagi+rHkzJnd9/aU7qJs1zekA22MzMlOmVv4aXyJT/fXHtrff5yz3TYS
YK8LeTPdR1etCxZpK5ykUx5z2xo/8Y0LxY1y6ePOdlBhWpph0Xl2Z9FvYl+pnZFRdeln7ba2Tm1x
SCU/6v3wLsiciToxBHbqIdk0H/uRhzcIX9eJGUprlFIWkcAO2y5O5W3hK9WFvfIMFvP3W3O2VYrQ
tIk/YLXrnMGBRtjEd2KyLXZs+6noFrofupZdzXbJMGXZVeWharHP2USq2so6nSvsItwWqd9vLzxR
66Lyt93kzydqPTt8XP6MOmqR0HBh0npp8R3icwMfNSnZ+c9q1/vxPnCaZpNdB07yc7JB2DuC5Aeb
8it5pxdWwPcV7rOLOW9IhdEs6fO6J2jPgfw1eRg1T2td2dY6F7I8Shi7KJ3Grb5kr1b5w0h38vhk
blQESjZZs5eu58zd/rdf7f0J/LA3oBgJGUDQy0f1tKmbL2m4UbamgwQYE1V6JS0v9Oxswbm0LP9+
c/zwq5xtBU0RF21kcCPqdA/wG/bGTp6o3NEb+iteVbTTaQ+EehX8MJXYqqFPXGH2HZB8+ovG/o+C
zd8fcj5cy9kWoRuZ2ozrW00VGVAn+DQe9NvZhZMzVofIjt1h22KBucr1K9yH5nCIO8j2m/lZ721m
WwVrTVFcgbLdDAJyjl8n+H+8Pu23Z5wP13e2JXTkpU+6ShUqKK6e/4xJ8opeaWgSxAEYN60OifZm
NLfxdhhv+uSoFr4u7dgxiA1OTsxSvwxuAWbs62p7Hr5Vwn0qvM7BdYW6FMbJYgcb2hrrut9WtpUy
g1PvODe0zKalXeESy6Z/n6T9Mh97ieCJm2R2BzfYmFtxU9hj7ffB4cIre+kLn20ChUEWAQJinkp9
qzOo8qL8es4Dp/aFk6zzu2zi6ZC135ha1rzNSFW6wyw6M+I+cyfZbFUzc12HdODEljuUW/dhd2m9
Wx+Kz97ks62gbIdqzqxuPRpU7XZxAtzAyhdde06UyG5YVwhkxhJ3nSYsxn6HEeaoc8Kx09TTlxP3
1mdi9fl9OyM2/P1tPtsvpFIiIKnipVL9/GS9n66Gfb1r7y+/wO/L5mff/2y9h0KoBEPDZ2kbbJvV
tdXbQnRXfGf86spflKvCM4ddp+54bFLV7XKOSVeyl34nR8QenwqVNqUnvTZ2eh/GXvDj8zvx+1d6
7cjQyMEjtnaHPy76WhepS9AX651QPP11Cm9A2nkEVVe3A07F2ImxqFIR5ptA2oiYsNFmbwqfPDYh
huMBcI0DD/kTvkTo3vZiSb6+sX+7eX9ennG2J6mJZoRGy81r2LcbVHYUXDMhF5s420eqPb9WHj0f
Z9igUNe6G7PwJAohgZw7n0on9yT1Hij3t89v2ruC+rOrOtucGI4uQpJQbuS5289umrtG43RvmRPc
1E6Aq6oh0M/PXnVP3OaXPly+cEvWP/+wE02ZEuMzz9f3KfBBqXlNcGgd4XbgeQmxjV1aYy593tkG
pMdphIOEJ4QI2FejpoVwZSgu5jrJW1d8WODWgcTzfNyb8P7ul73ld3eNb9w04+bz+/77ouDD03C2
/xCTZpToZH69SsXAt58gM2s3unqjjW9lcafX2qap3maHQZkbshnnfeXo8zEKQ0yDT/V8Rbbu5xf1
+8rgw0WdbTpCmA5aTIedRzQSbwDLEf1G3b2ag5xF8sHNOuuW8fmn/r6d9eFTz1b+aNHHKDLYink3
vXSLPqK8ExdKJTCuI/qvu3l6iDwjuV3QPqY9GHbEpp4s2mW8K0Fgml8YsE/AW9Nih64jrTp7QhF3
oTC/eHPOFv8lbbN8sjikdU5n7rDgiTTTnGkrKFic3Bl+tCNB+/TaS3ici8/K2RKvhfDbjLUhO3ld
9Aosf4hcgfWVLC9+ofgF59uBI1HnAhKHHT2mHHk9ZiCSm9CTvLq0kv2+8fnhBztbaFEJLLGRcT2q
T2tviDeyu2wFu3EZp4qe7MhP+jZ2TPvz50T7bYv8z489Hy2DZ+20uuI5Ue4rhPW2RjcQLGC6H3JP
oDYxrwZjHy8ghW2g63X/IHU36vLcqNvUD4WdWh+FxsvnGyn3ewdBX2rTK0WYRHxX5ZF7IHnKcCBP
a9N0e6VxBdGb+iP4tUI6FOkJm3nnUx+pGSIn3xq3cCYuvQrv8MpPVuPVNvFxQVTnNpetkQKDVhZq
Zpjyg6Pkx3rgeL6xXM0XDM4tduJWpltkrtztKrp+FxsoF6/jbGEukzSeVNSh71tpa7lkKcyIplih
TVj4ClY6UyU1gdr3dt5GwV1CM444c5gWn//ml14682zFbrspRnW6dkb0LRnFjkE2w9oKwLDKKIQi
NnYqG6DnpWf8UjFx7mWbVKvkDkBiUH35J+p63aadmt9VzX2v24XmG0hOQ0goHgPGzWk9MAVAPLHz
xV6SnAzhDUQ1Glo5sMdDduFNeKeof/aYnK3TjVgF09Lx86Q/V0OYPYPKeAFyCdLUQcl7R1apmxKS
RpFD60ahVEPYZCeFayw2J028zImPhtvwG+nCueX3A4APL+nZYm6UA+E943v3vFzsSP8yxK8mA+JQ
uV3QTSZi5LTLixrBVKQlmGELkB+oIUVxX2ZOp56U2G+cwNcBxTxFzvdYscvEXaGdMVBVTTM3M2pw
OUdnT/A2KnM7HmGtrELe9ou6pS906QlcF7PP7vXZst8x61ZiiXMJwr2crzS7segq25jpsosBbkn3
E/DM3iUbGDb0xpgcufGX+GBcUhT+fkT44daebQORIQhhu54+tH4DJcVMd3W2XRhbW36fbGFquhkZ
Tqx+5XeWOKk66dXXQL9LNAoI0/38xXxXL352W872AG3BAiiu1WznGJso9+bFpl8a3g0mKdCOcE1U
IonH1C7MoQRb3gmqhzfYSJ9UlXCT4QV+9KXV8/f9hT9vkHVWYXfjMktK+b4vLRNVfXql2uKyid3p
GxFFmZvvxu9SAy33ZCi3nc3CYeyBr19aO34/n/xwHWeruGYWSDNwjNxbTGp3zQ0ZHtZTTZOHTdKI
d+r3ehcdpMfIrZ9Cx7pY5a6v2Cc/jXW2eOujvujZUK6bSOATeOOpiWuJbkp/O+1vpenO6G6m5Hqs
HmObkbKUO6WnGvslIUVgz3iqOkKFCqerfr4bDfNCtbfSRD69uvMVHftpYQw8xZ1TfiEep2zjTWTc
VfO9pCJcJfCyumlSMk2cYMJ0chj6Y9wemn5L0PLkcc78Ee6Dfhfkr6l0COoXYb4q5G9t5uNVj+3+
ed0VpoFQ0MM435vs5jldrq75Mi/3rXQaw5saioN3cRj82/bFh9/8rJ4PSigQ5syaFl0tHq7e2+hK
92WXAbkdOD2+FLBXnmJ3YBIYAG4/fxvVS59+tiH0RVqnwcIitR6ketwPlA93nfgN3uownCTxSWoe
wjIGl/icTijDh9uanCKSzqDz+4Umb8IKGw7rs+atewdnMKQGAagrsIfdHueXHLwG0LLzO8n4OlT3
oISbin/mEcNf2j2EuisYN0HjCztLv+qTay18+/wbXqo533HgH46KWhKKMdyH9WgieVXs5m5C6ip1
nQfy2l67cYt4AORxcf1f35bP3qaz9T9vgkVr5feFbnSbm3iv7pi3+JJb+f3Fnf0sguiPbs6Hx+hs
jR9Ffcq07n0J6wiYAsNVql4L7tNdsDf9ZBJUvZGi+2MdHSsbgPQOGfZSS577Bk1vaCtsmqk92XP6
0l8tNgKl1o8P0ZvqGt0h9nODaU78ptkpbWVrix9iKx40B68HTgS/OMUMuCzMnJv+IfjWME3IWaWX
6/kbPRvMkVsJctqX5pib2KfsbLi0qfz+XiOrIeN0VRKeLZxS2UtjiS77Xj+yoWZsHkAuFqe4x5tU
P5sPKUeddHBVvrbC0EqV3LC/mYeLLft/eNr+vJCzJdRKkZW3dfhHo+tqncXFaCpYgW5RvWyzlwLH
bmJPX/+3nvI/P/dscRx6scIgwc7BMI/IAPkLBhsZQ53HQRhkjUanwsYCoZiubGzwcXz+8fKl+3+2
iJWlLgrZwtcebbx7oo2NEmGD3w0/wBnYTeDkdsbneowmXKIAWraWDHfRlzw4jMXu0rzA+H3p9efd
OFvVci3FLj3Tm2pd9Ed44hD6bYGdbCL5ZHS3RnhVN1fGmv5b+qV85GiALAJKYHoYLXeNo53Sx0rn
8LLTrJ0aH+fqJOm7mJYfBlH9J5Y5ztIiab/U9gzFu43O0cbLCWyDSYr7dtjnhh/3fmMdDGAdzNAW
eiGDK8pOaE/R/dwfRO0qSO7y5lqurideFf0ZS+Do6/r1Mu7iwNG+1jOpafMPBflLMDwX+ZMWnE6q
5oa8g5dPbv9wSP7znp3V30m0zFUvsBMQHOCSPy2T7Cw6yxbIQ1155eAIEVoIlxiV5CV0lM3ayRVd
4QkLqqg+qYmymcdjoNnzDXxBX4dAJXytkaIqTI1v8vBAlkBgbURHPQgOXhwJjzLWRLdgx+5dTcWz
ukunn4pum7RZL5x7VtH8b9biP7/c2VqcRloRjTGTq/pn4Hf1Vnkm6LmyNtFD4M8vCwoo6P9JuY+H
Y2R6K+WF80K7oT+wECRq3jWdDRKnSNfBOiF3kIWZFTw00Bk3qbQRCXD4hhEaeZEV7c0BJ4g/R6hC
nT7zyPeAweWN2yDftbi8IF5uIjJcLBYkTx+8LL5HIboul5+/k2eC+n/vCH9+57MdIamMrq+ght53
68hQXE/hExeKeYxqySlEAis22oXd9j3Y9u+b3p8felbdz0Q/q5IRTfchSUWm38v+KrHrdkp/L5o3
Yn6SzO968z1pd611ImdooWXc+g03jsNosIUGJJKqMb0FLenZOxkT5kJhkfo5A4N0H9UndNLwrNt7
nbRXfSIYQ4fO+2AgYFO00lXyG7m73S/5Xt5eCjl8p7h+8t20s1MCVFUtzGI2mWSneeWrPju1m8mb
4aFwQlftSKbeZcn/JO28tiPFsnX9RIyBh7jFhpc3qZsYUhp8QODh6c+Hzj6dEqUSZ/S+6urO6oRY
rDXXNL/BRGpzZoyGdjz/o2E3biMw86EN0P2OvUrYCJhXpmRHVKWBSlE9oKOKAZB6NM/rbOIU3Q6h
t7AVpuj/3ZvPrscxMGpVqrkdJoHL3DJ/S2+JTek5/EQpjgtxF6twKReeurhes7sw0y5ZeJEpJ6aI
Ul4XKw8SB1J1LybWQEb60sk3xeV+cM+4O1w8tKCIgLaWMsXt672SrM9Rb9Upk+VboUDqeS3BqVxh
PbA1JXBQ4Y6jVtor5Xgy74Nx6fQsRIw5rLaVEVMoR6GjFurgjjp4IzpGxuazamU9oipnjbhtiuv4
gWzGQO9T4lX+l9eqNrtWlUE7RXHNClYAePZmjjj+Ia7XJ9nXYk9MdkrHJjqkvEr0K+mPirQxxz8C
Mx+n1ZmDLKW0/9Jw/8/pnnyzP3YZayHIdXUkyWwo95o/iOPSxr3wNZs/Z3R+ZXostvDUP2V2sdYb
q5ItLFlC2S9pIGVu+DqWVgMi8rbcyjvxabUQfP6ljP/7erMrDDt39JFyspDKrUPnJPmaxyhAoHkF
2j6xIrv+A+nwVm3pg2bD/pIeljKPdzXT707a7KKJz+GqHAROGhO6zlUAUDbMMlHeg47s4d2EsoXY
+sD3RJQb8JIBs4SdyMJ1t5SOvWMEPtQ80UnQz6comkrl6DhhfVJH0nzRlu13cFh5VzRHnEqdwYHK
hO5eC1LgGcrw0r37L+3gv19kdh009WnUExDX73PfZK30fwb5OWtvZcFVSU5RGYg2mugafg4e7djS
bIiwgVs6RtN3/+ajzCGiwljJSlS8B27JkwAGgHprfodO3//EHq8EKCC65qZ9hzmTW+E4mO/Vcqc0
k28yEd1tnrBV/T4m/0uf+D9LMwd81pcar2RklSfsmiJ4BlM73R/Od1p5b44vivqrx3/pEAwbXs+m
Xov3LbAs0VKMylWVRy3/SbHmIE3RyVbudYs509Jp0mfhOzVzNUwaCmezt3pvDPyi9WPBzy77ESsN
dYNmQhSjF7FR8TN2SWb16inFwLG86+NdISx0Kv5l3vx3vf5R4chiedZYrxHR7/3K3KSZpzJ7hZy7
CccrVIvUnycrc5bRC4ufahaGT2mo5xc0le7ycV2oLvqYaEPsqvOdev596hG7lA6yXUwzjsaV9BcI
VBYfR/XM7lgYdxftsc6eRgQPcSpm5rJ4yL7u4fxdmVlUltQWEttIztV7kjeNG8oJ+uNovuwkXnqx
khwW/xtgYd2VSaGspWthpk37j0xTn8XdgDb9JTnzaSp3cOt7QOntJrJHe3QzrO4sIBuLcXbafN8d
6VmcraEkpyeZR05Y6fQ6c/t1/KRSeLQ+PO6lpvW/TJP+LvEsl07qoBGbaZp0Kuxio9v5ysVHMtBt
ww0n1CsErkCmaeJelrxi/6VD9/fRsxCKdSJa5VP/akIbB4Wdl6+FdhXECJLelajrm8pTml0pwkMs
Pgnoc6gdJmArAr20Zu63empdpLbtEefv5k1QbtLkjytrLrAs0Bl9dduFt7KXewXbske8Adu+/moV
OSflICl3mvzUNpVdqndqsD/7wkKG+C/z6f/8tjmyZVg1jWmKp+5Ov2mdStpklIT3l+NwiIgnyNnb
ZYjlGDg5FzHgzsPDjonEBQRy68bJbvErT5vmm0313mP7cG0qsVmARufanPZx+ENahxeklm865LxU
tDKsHmRct84arxMp+VUftY3vL4UZRfQfJ2nSzPuYYOlqJJ6EC0e5s3uHoaHXpgcUsGo+EEDZ6pWW
nRXjsO1kf3BWxOCdqd2UmfaNtIkwNs0dWk1Tc6/ZlP5QbDWKzSYckJuZEp7lBZtCy3crNgvKSSGI
aqLzAS/mFBxPiM1hUPgzbbY9ngH5URz28UPpMEKsgDncNM2turoLxyfVbhXAiNFvUbg4eYTGPfKl
LxfskbIUb9BgX6PEI2rHXHjspTdBvRL7m9FSpDe9PTThCXWoP+rlASiqFeulLXeHPGI5xp9Gvlaz
N9gyLBGisLjMUcS/QTHTQh/NLlqcMRa26Lx5ebeR0ZxCXmadg46IN5JpXwI/VLYhlbE7mDcF4hZQ
Pdoc7/Rr1QjQwSTYaNmuGijfTa8a9/jKZrfsAk2+EZ0Jndb2/iT2YkMPEPCKc4Rotxr9BJAA4jhB
faszRXqvGsg8m/Ou+JkBmAx9tbsumCYZe1B+FaAdkjIYSrFNezUZsFp0sGckZc0OA5oyGsjKa8gY
9knf6oUbs1x4t1qn+hktCKSr3Jy5GlD3ydTADqV1AzKXQiUa9myEbtynFcYP9XPbTHYLVol6CP62
dnnboVulYdF36N/k8GdIpog8M5h/5QYjDfBdQOD+AHUocVT+ftf/y3zybxiY3a9NKepVPYGuxZvk
UQr81emgPZe/qpvud/aAqJIbPq7yX1P3CIFSyEeE3etqJy6YlE3y8d9u5tk9WuvYE6rBSH0/taXQ
yqpBsdWvoYL6F7F9C225izfKVXF66RULl93niAJjsHrZyamEBHdEz6211IdzaF0e6l1foODjMz+X
z57ebWXBHzPrrKyHdi0H2wotPMOKDvjSglwWGwuFt+L8G+heW1ryc0KyEMLyKrTDcC3/aCU3fRJW
7qqwxxQ1VZ9dGoY3MS6YdJh/mCtfeYUQruTvVK7IUwgRtPuBtABVWYSOLhTHxuzCjxCXSWuB4nhk
sEakwoMlQEWGft6mVzaVZ1qrPxqTjsRBapZKdXSKJXrQ0r1ozDIAaVWoamiSAai9G4jAqmLdrYBg
e235FIzbJnscpEM53OXGLuKcZ91aRc9L2sb1vnOq+xw/nBvT3Mrl9jy6OTI7FWbhx1N8jd4D2HlG
grX0o+UsTs6uVjps6/IFNxDhV9Hft+1V6BpOFi5QRpYKbGOWZyCoMhaV/t5HV7cVskkkuHXkqf12
ZO5d9vusu1Fi4J7jW4aN+pPmn3CM/VkcRcijkA5zVGbWjXpo1aMW0BITbpfaiot39iwfkS5KKKio
7COcjnKj37TOWbAx7zihqqSA4cUUHZkoiWZ/+4iXDn0I/VAKt+Zwy9IJv0uax4sZ8Jf9LbycDByn
EP2dj39yWfyfGar6MmWDyvqiUvaXrvQHNvGNcL20CF8P6j88cHZPi6VxRgCeurZye+cEXMXO0LsM
XLldB8ONkAM0Ql1hkzdIkB0D+TaX3QuA/+/j5tfV9Ye3mN2+oxTFWEiuuvfq2pDxYv+RFdcKymZO
7Oibn6nkx+JmNJ+l1/i99FhKw78G7Xx4g1nkFrJLUF4yNsPQYn/q0CmztTXIRuDk+DpHa6iY5+g1
7p/OQKkdJLnOXkwXzSCnidwQjtHKj0A0tLenywFj4kLaJPlVvtpowh0etmcFVwiqiNJP/Rj0fn+b
awuC+l/fPR9+wTzoX7KLkdJpvNOr/dn42UIWHce7VeVIODv7/WmX2CN8qvw6ABgSK9sKZ1VzV6+g
riv9Vjmt88FZ+KxfpqEfXmkWXcn3qzyaujcVqh+hUVlDyYViHEsM6RhW01h/7IAmpCaUihZN0/Io
d9dTPBIu5sIWW1yeWZSNi6Q9dyVRtvXi61RkbPckYBGS+pGM6YOXevl00lSrIwXdCxKl+UFu7oIL
6edStvmuy/6PZPPDusyCIzPeuk6y9+AITb/a1OV9LlxTNkgWWIVUvE3SYyH+lnbqpivX5nidVTfx
sC7z3ZOS+XHmh2Bq3GqzCtcyCgmtaQkC3lKbaOVhztQK/n/1HbGf02CvUjjMIqXanoIqiEmOgRtn
8la2lcwzsLBwLoMv5w8iiFdp34rQjUnuaMMV7QFJkv/dS8wdWM9SORQK0ppwtjaDwo1nq8yk83BN
+4uBlCOfDvrKD+zJOtopuk2eL2znr2dv5n+W4Z2H8qGqQtNab3G964iV2umAQIQlBh7k8oThIFQp
2ZPKO211Y4yqHRRnpxUTR833YXpzbrAbe8zVY8RVVkhuE14jnNloAHYfhOI3gLWRFLsHkRgfjBVj
XhQuBQ3m9FrNXYZ7p8QS8yeddj2d2Pj6FCFuCfPHZRBXiCCcL+NgoSdkyeNtIT0H/e8UduxbAxIu
9vFu/y8+hKlxOaHMrCtIq30u7fIkQPFYDsW72mtcNGMaAGaIFwQ34w5kAg5wyp/wVrED6SntD9Hd
Innvqy7Rx+fPQnW1MkqpaBNx4q0N9uQ/x9TgzHSqsPCr9RTK2dQZrvD2EODFC5Tj1v8HpXGakc3P
8Me3mIXbVT+gmZvxFhNk/wLxbKSCc1fVGvXaEI2Hfq2snH6aFANmsFYVrYmyoy+daQuR7cvL8+Ob
zKJsKOVJ2qOrSo9c+ymbNqKpJ19Zy7VTnmzVQRbbO28BlqVHzY63aNOG/w2TEB02tGVk/K4Qgvm8
IxhXYGo/6CPTlHpPsn4AuNLWtob7Iiw2lHulTb2n1ll5YuvWwY82+8UcEbHW8Y4/69YrrHeO6eVF
kbzFlt6UwPzjO314t+nPPxxaob2kQtobI6nF6OEH9Tv3I9u40YGHWYETLoTKLzusH5didji6ru1S
McrFOyN6EW01c5Alsca38PKkgIE0kP/QQTDVXMg3jTO66u7M5M/At8hlrFIz/4Kfj2YC82Bg06gQ
R8rCG37JtP/4hrPjE5lKovc1bwjt6lit0z0jyn032qtyrcFfiO9RbHSm+YqaXLc0HMx8X1+2oZdA
NtnnkP9zS3pi9iq7xjvSSgyA4tsTGxydDOhkzegw+CBG1S+hi8tlhiBXM/HMRNMXve4euH4DhOct
l7bptv6DmNeNZDf34Jns2k8PyzXetOTf7YDZSW3FRg3682rkfIhonDNC0iq7an8kNiA/H4EeCpAl
+vWXefXHVZ4dymgQ26RI8H3s7IyAwPDQlgnHVBbrocMdEQWM1YAGoCUjh+bEyi7WEexwF0L19C2/
++mzpEcMEDNtRTb/1AeU0C5q16cf2EpFdo/4RWylL/TTvn+mOf2y7545S26wHpOqQtCmZ0bhYXQw
dOA6a5LtJTnwGsUxqn6OWEaU2UuhA8ZPAldD57zMj0peoGLSXK4rJbhWV4Awo26fjydb1AxPLqqb
arVPlepZ5/9Ch8NpBVR1DLpVfo8QtIG68YPoKRiwJ78KrbiKR1+oX4z02CGOXVcIgAcvYfBUy6DW
+8btAujwwcYEmnEO7uoYMSkZTH0ImukKZVK8oMLU5cpHhvsHDOzIA/mXpteI2BeZASzwxjCuM+E+
Q44uO5WOLkNP6X6E+EhJJFGYv0ZuiZyyaurWqYDSqNPyrWs47enon32srpfu5Wkff7fwsyytKbMh
6fLTyPQk1ADKoLqycsPTD9NpnhEOwvcCn6wEaXXnspQaLW33udqA0Jzj8RwTVNQEbV2LG1l8zNxJ
+2B12Fd7BBDk59E1QUwtVW5fzmw+nDRldvkEkKK0+vJ+vDHcxKa1nYTDJtIrUliBn7oJZiiLsrIL
J2uuICBkJx1MBdd/f1VEVnGvcLgoF5mnWOjdcOGGL0u1+pcNi4+/dHa3BMkq0cSYD1w65800IOsT
W/1d3E3aVoMXrrWtBgfblZ+1LSiv9epX/4MfvtRd/HKE9PE1ZhdIjXyfecn41rVzJvf+yQBmVyHE
bK16EC+I6EJt2ERP34eVL/GoH586i+KhLNXKJTEJqCnyRhvRRXBKeAtlt+paK7EHblm0GNda7cXd
D3GJm7/4o2fxvKuVYcT6arxTweUOjxP6INYOyPa7qlf6ZwZp5D0LmZ28tMlm4bsX21ovi4xTNWzS
TW2uDaS8A6+nQXKE9Yi8TbTH6aEcUdxyJdwCYfWhTwlWK37N0YTZ1OfXhc+w9Eqz6G7UBjKWFZ9B
PxQb9XWilwO2ZuIPE+7iQfKfcAYLz1y4wN+Fsz6kcFK9OgdSxdqbha149ZUi2bktnm0me3Z2TR4n
o8W9+NSFcPreMfrwVCNJMPsZOOHmQIY/5O7U55k+OF4GMffW/TTCMyathYWf+1VP+sNOn/cA9V6U
FfxNSCHbXeusGn/VIAlCoVly3AUfYqd6N31n5exUod+g+U0i7SyBBJfiqjpLnJVRTtXIYNXPiH47
stsc6DoIJ5vsFeks2YLp29ULk4vFh85CnKjp+hAKVBITKDdaG63XQzQjW5km8GWyWzn6kpbg4jNn
8ezcA1vEU0e8k66k3BoewUI72m36Z1L7GO7i7X+5sqqMZqYpK+qcpBUo2OOOF1T00o3wM1tXPiM+
yzjk98MmdqlX1wsb6uuM7O/zZjfkKbuIhXGmYO/iNcw0BWtfq7y6THmTYTMeYrqI3BW72lKfpB8L
D5/+8n9mJX8fPttGyTnqYjx9iGF+fsy37VryW1exz9vAWeqr/UuQ/vus2e4pNX4n23aqyaPj5VWZ
lFNI8vN9cC0z1RQWxR7lKQJ/9+vme4fbuEBKX7wTz7/Uw3nTb3JfA32d/My1J129QwgxZ+iC0RHk
t9oKmIaPBzwrUh2sBfMY4xqTb+uUHnIqPoWRQr7QFl5ck9nFJXZSAz4rIJrgR7Ohw98wBPXy2O9Q
GXL1CO2NaQKbWeli9fF1BP37OWbXV1sNgdSUfHq8lVLL/JOChEBuqr+lL6MMQLfHlyi0Vk61BEn7
EjFurv4+eXZLnTpspcITn0W9STW3Bnl2YozRNbaaW4q9rGzyJabr4wNnuTein1mS5Tywplt3Y25V
O3FjJzqkT9JThAyO9Md4ZR/g9vb98XrPM/99A2riDMqdRGdjpU8pAjuLnlu61ekeXvyg9M7DdRH4
qERCJUxTT7RHZN/RhhRsE+WV4mYwcHG5LRBU6Wl8X7pdVm8xeqvhpqIau9wxW1gjxM05Sx8uVCTu
mouoT9mML5Sb6hWAFy8TTRHIwMXlXashRWlkkSv+ZavuP7tBE2dhITgN3XnMqIJVbG0tDMqK2MOx
zy4rVLUeW31bR/cF7mDyfnTlk9fnt0nNmkTXI9zK9maxLFe+D8i4pX5eCR3j6dAMuHFQ0ysd/HFQ
JIRmoN/SUX1MfyTu5cFk5on4OLpkNyq9kQFJC4/NW8EMtybebgo+LH1IaRub7ukgrPU1ajELmcji
e85ybvlykgJjqupA2+tHGFEYSbvpjyrZNOvGRhJWvBUt3KRsMNScZ9AY/tm5kJvgKu1gwtYFPqLp
IQPMnWrF2aRXEK6D59Bd0ehbOgoLh157V7X9sL/GuE6DlcIZxMHbQxzXz2xxo/jYLsN2XSrGJk3/
byI/DiOzbzhI5OZT5I9ipkiBJQ/2dMTwaX3MAmrvqQZd2XBVjifgT6NTnq3Qw8xroqgniRXyX6+g
x9ovOKMdxM4yO6QIXHyCkx2XRgZQVtOs5sA/mwjjJUjQvqLSM6BqnGzPBX+Fi/8fPTfsqasdRObe
9DK1sy6dCDFimw3bTsXTu0F8Ofwdj/umtwsaAnYObk6zktU+723yyXYdx3YqoN1SXior+xm6CBAM
bebUlwdjfJZLcFDC77PA35wX2bEeKTsuE9R7sdb5/ibFNuPzepZyr8lCMu010e89vHeZGkK7ZLBh
2lrrw7Ky4TbZ0jbcnVY+Sv656WfmRpSs9BV210v7mznmMnh4cVfNInsqnzVVnQJs+gyIiZllfZcd
BFqY6AKfWTJvMV37Ov//f5eXNh90haKcp2XISgBCg5jQvOHLpnDwmIWzo3IM5e2VPRp2jYjkNFE+
LKEQvgRMryajCBnbdlN73/sfTpJRpiNm6SSotG1KK3+Nr4djtAVB9Vavw9qaCICMEm6EH8UR5vyZ
2PD9rfblon98gVngUcvE0E45mQNRxkNG08l+lzvkpxmiJHfK9cLTvgrHH582S5E0s1D1QeDnxnt9
e7pYnNLgQfInGj3dWZenTgwHnFhvv3/wZDnzjxjy8cGzGBKfxLAJRx48YX9l2TdWnN+I8Km5+VG+
/Ip0Lwx3EylrON+C7OknWVhEuP1K+9V3t+1RBXHHqH9FK3coHMBvSYnYKTog4W09WJd7na77ujfc
9JAtCIl9KTD88d1n5zU4XcaqNYh/xp2+RRD7qd1J++oxuNgmQsNH0Z0kRhM7HjCEsMRfAMYw6kSI
dX/ZpK72OhVXJfeYdubf34h77pHFGP0O7J8nRx/fcXZ2MW5stbM6veNV+Wxc9WBM81cUhaDhAYN9
PJfWpnMDgJUeGnQqtBL0xw6UYx60WJ8gPagWc10HIVKcfkEOPrQZSbqFTViDypPqQSO4CbwGF9Md
WO1qK/unAVT1+LNAXhKO8PO0gRCXdMQb+FX+97vny47Y31+nz1O/sNE0I1NoxVBBqNsW4ZXEDrZ0
iBwccIUtfSmbS5ms4vvnyvpXofrjg2f1ZCGU/3PRqgiVHfE3nH55DYDbD45TmhAcC0e4lw/mIXjT
fQPFCvB/pls9lHfxleEZT9m6vJJ2ceIlW/1xdMaNAs+qseIfte6K7ri53J4Z1akUcM3BfOweaL+s
bMRuqlseuD5zuddX9f3qiYJCskJnOCaoEgMya6+JFaiNQxJ9rfwWzWQwiLigwvoYXHyvD9gxbgLm
ETftvfEEeXD9rlZJDX6xa+5Ne/CiTUwy7JyusKFJuFG2ML+82sbSUbynON/EuwTmM66G237L8Aj9
LLQ2EMkrbf1JlezhB0pxbj8R2UYCCJSoNci7fYluFRQlH7unKXmLc1vhxJ7s0zF5q96iu9qw2p2+
AfQ+Ii+BzFWGaGTmFIcHrAHA3CrX2mTOycBSutDqsvq34k2hoH0ZvNGfdMxXh8I1DiP/dN5Om058
Mvx0HW9zL76R1yLyJvjbPU/iG/qbvjNee5gwR/0t96o72uPnB+wf+yvgtLrfX+lHyS7cd5R4u15x
CrwJdZs/KVb+WKCan7uBVx5OtwSXjPktTGq8b1ksi5GLd9r368I1ab0/l+5qyuptZOgNW6+JpJGH
sC6WU/xuwetQ8V9IWKWvdyY+XnhvYXg0pyIJoqJXckLPqnye0JyXWwrvQp76dgp4LNDkpND4DJXM
5FxKjmjp3vr6Jvn7/FmJg/tqZXSqOs2+lIZtiFd03hNDEtqEBjkVNwoWjpOyY3NCkN76/mT+S0z+
+/hZoRNrIAHiRCIi1HbZo3kfss3aqrD6jRl4mvprEDcFnHEsJ6N1rsMBxxxDkLamsBWkBlMTXJbt
8uJhulSdnLEHhJ0EjirejZWnCmysdqK1VW9L3+0dZvvPQP33xWcFkZF0fX/Sm/HuEtpdBXgg5d4f
HRFRP6bFD8Mh30rh8WLjYNpYnW/qnhB70egj90E2zJuzu66E23HdHOrSBUCoZTZ6eHjHrGorv0HX
8hgcgGA0dn3ejjd9aWlbYDhXue5XV801Gk232bX0wM5E0CFjX3sDYsyPl028hm5ZvJSY3eMgrVqh
Zq0SB9WDDu/P5mka0+/SbXJlHjXn+4/5JSwY3MJ/9vIsByqUS1UP546Bh+ijK4Ci1GpTYSFuBfWv
plxtkL1Pvbb1OqgUL81z9tKD+sHy0akeZeYTzQNfsDo26LENRwxOdVQdOKvICSOvL+zKi1Uwp3vu
bdERWiS4q4vdnTwst1LDK4KnyEuA5C6dz2n/f/edZ5lWI59OXR8wwVqtB0AqmXv6Uewab8WUbvXj
f/20WXo1Csm5T0uiQfJIeoVAo3nf2ybKDZl3Xvxt5tJvmyVEGHXnmI3RZa1cCeh2sQ5ihPNw5a5B
i0ZnbIKzm6GvLfwvbTG6EbIXg5tJGx6DeCtRikXlXh/9OGoxANgy2+nWVbDt0hRBa5AaLlYHXE/6
Pe2d1/o6vQsO5k3HTF/ZmVvRhwGFo7l7coxd7p93xjHZY1f8J9yMXrIr2NDcTHSjdvLVxJC1R5Lc
0UquVtVD3IjXeQ6vBYBmvlE4hFaESNTppo3pAsloIaU/e3lXDKxY8vT9Hv9ybPxxj88StLw3kqxu
ezoz518Vv2ktBqur8oqZEnkXeJQt0TJNMGN2jOpnDXVVxV813DKJX3iRf7YqDawfVQPZZJGevDg7
bIJ8oZbP6vHu9CJ5qivtMhu5qrjxxptJ4zH3Ur8rfPS3vn/uFxO+z8+dHYhKSEW1NKbW1EH34z1K
VPeG1zxMLH1prTviRqDA13gH1VP3gp//iJzAWZzoLv362UGp4wEh+Ihfr6BGAfXyctv4Ota4NBCA
rfycEgwShgv/ufn+93+BXfv8+2eHJjEp8sa05MIMaZ/0iHnc4WxUOLnwpwIQjCa+j1TeseE2oPx1
0249VMdFSu4XF+fn15jtQ8CEiVYrjJ2UO2Q8vX6T3ZJbYg/lmoz8SKXuVIqwFVTzATcRdT9Blaa8
XtiYdryp1pqdb+BheO1hGeDwhfrEp5eb9wNkpCRDjE3HSRHpHZeeXAUR9urj9VTQlOkPGjuRtEm1
Xxek7MorMHdkq26COodToZitvcTVUdXXZUDLE5i1ebka7uj6Z/FtLG1oLDUAVLaZ+HO12NX5okb5
/O6zUiEV0xxTwsv/BSDFzzFBCR2D2/JJkddIkDMJcuOXVe9f2seFnfXP/tznJ0/h+kMPo83yzCgu
A09WvZXgmUCFA/zAaSIheoOUPsL0l8opEsT8lya48j9nXp+fPcvDyiCL805kV5sPaEHWm6lzo09a
ZcKhAoSG+SXZA/5o58CigHRCfS3gB361NA+TF871+2zowxogKG0UqVlMq09UU7ajbDj3sKxU5C2O
l97LNsj+iOAHfB15n95J5cOUI2gg/nr43cCEzr+VJXO9L4L+59WZxdr2UlRFkFQjEEmA9u8+P/mN
9FaPTvxWJZ5RUquYLTmYsDGA9HbL3+efA4HPbzCLuqvLqikimTeYEIFmhtHnHgCLYzbrFlf60I3I
CC93aAGeH4l5j/IaqbFGXqJILb3FLOoKZ3UyQuUtWg9Uw6mCUsKUqrAAj6GWaFBZ/TFCu9rkhh+n
vo4QuS0GMDRtdclqQ/5n7vJ5QWZhOAqyoRcGLoAh2kT5ETnVDp6ljoleHDlI63EHOgW86ngdGetV
6lblpp/MYlQc/gxb6jaisXQjv09lPueKn99pFpNTPSyraORqnDSmtpO5YOA2lL64f6i4lCAP/WrW
3ggmwtW3yj51cJHrvPymxpH0Te4ZNa68+Op8Z+ym1un4JnnBTn011hAW6QTkvv7r5BEAXs8uwl02
qb6lP7V+92Rsc4dO1W7qVuGWE1rBnfryC/gf8jQoifm4RdntUd4BsdrHO3k9tSRXTs5dkDiI2Pvi
+ow+XkLTsNlcrmDM/s6u+0O4k3fB3Wqb8jcvnfMvJmufluq9n/vhnMf9ZaXHCksl38Cbc0Wb5vTZ
irbmvrvuPH7Ga4o0knq7EGIXwst7GPzwWD1exabaEtwnt4mzR5eyOeTnVwNtyBSXLJSVoep2OmSM
pc0x7cdv9sb7fv7w5LIUhUZN2K+Ai6dCX0d1yxvXCp4nog2uM+ycfFPcXtCNtAIveYqW+I1fgEY+
L/ksxGepVmAtz+HtCrvcIwGDMCAdmRT+HJkAUli7Zmmq/UVb/vMzZ1UyxIdTrQqQugqBYv5WrPdm
sz+LuEQW+aYSfmk49pbrSrzuLodOv0W4FvF7DbHp2wFHD2WhQH2nu/zzI5iyPMFY8K+eLYF5OsVd
WuaUV+n7XCraZjYN0smboPy92O38OkT9fdrsx5dld8FRmbtM1njadKOCOBxvVvgjITy+rLT3Dln9
7ufNrinYPqPZr84TFEnMaEvmW3B3DEJNv900/kjfUd4ob6HXV0didWW4LeoEjvHn4p1GB0BHbUVc
+GtNsfgGxZJQ6L9swL/rMbvD8lasK3HF6k8abpUtPamdXa47b+r+9SqdwlpYOnVfp1R/Hzm7sAyz
LpNS4pEVzpMqOjGnjsKyonzPveAqY0iiLdQHXzDZpy3/95Gzi6mP2k6WBz6CVK57ZyUDhxMAMBH4
NfE4JAS7SN5qK9RZOtqhwpvS7LL0Z5AcEWAi5ZXgu8vl8znSsebdZcq+CRoLlOgZAbaYhvNlN0QO
fRG+EAtmuHqDnK9r5PeJeaxR2TUoAx9K06JQzyovkc9I0PitZr/bAofVJnkbXxJEjQRr9ahdmNXX
EYLv1mlTuEgr1OkJtXecmcirhOEmqZwOcTGUmXnikG9OgbUYIxa3xezWLDrjnJgtCyawNsF68itg
lPrONan9lSMtfKAvqIyGpGiGgeOQuDLV9z//EIkHU+pOKpvxrtbeymeNCw5vMA/klS3cBqRXZ7t6
beOXAYOf8ci55bjc9U8a5xX2tOqK5yv057JdamUI2g+OlLpMheDNoTG2EK++SnI+veosgpxTs1ai
pgPnN/GS4tA/09IUXRA7vYP8TONXzNb9FE+8/Hp13laO4euYEaUuViP00f3vb88vmEKfV24WX7RW
lSp5Vb2DK0jqqj/6dtyPG6mAQQaZrt2V64uCCI5V06umCs036VoJbHjoMkzeC4a7FKH6blnI+6uC
89NCzUKLuQqzWjsVTF+3Q+a2kpXvRD85Fj/yW4YwfWh1AA+gytPHl9YluPdfimDz0vmDDISQoq6+
bcxtvL7s29OdgSSK1fv5ydNWeAmvEXZYpl19gXL7vJiz0FRp50ZLShZzGvigbIufoTWxDyZl7NOu
pGm6zNX/4kb6tEyz2CRm56Yo1MvU8AMVg2r81SQ83Xmr7Ylu3uL+fb9PZxfSp+fNjnY9Cn17McEF
5G5KpwhRaJp/gDnE3/0GPtZpO7yc0aj9yeCyOhjrGEC+pwa2dK9v4y3OcKFh0fWt3vT1QHsR5V0k
lLc5sOIf/FtZb6kwW0Cb6FaPmQjILDA/lvBH2uqgKVlI1RMB6/3pNhm7co3sIQyLs6XhM3wgSWbY
FFBVOt1Ge8Ah2lVQKVxcAm1hyeeY7FOl6ZdYLqclz47FfgTz9KwlXoC8josA6zUxnXlLeDXkewm7
1sTWRMYFeDoeJ5FScpMdMBxldPqdgeIcc0nTRulb9gA5YOsELa33V6AqXvsXfhqy4CzKLnouezt5
5uddvAgIqbq4k74Qy/i0e+eIb6EKT1owhYLJ2DBaazuzW4eeeB1sk2205WcIkm1ipvKEbfLjOYBZ
F29X1/JO+82rBXcX9HUCNzeXWWxf3Pgft9wcAz4WURm0WT1B9oK14sjsEBy0gVKiAA0izQ5vJgmb
hTtF/6Ku+PTUWWIpXHJxFCKWI8buprKALgmtdz571SFJ3eAGMNUZ33MQKe1OvQavtzV8Y5vJ1grg
QWdRKKPjzjD4Fnqhbjc4EDC6AU5nDVuJXFlQN4PmZOvaa+k9YPnWeWlPg95KD9O0DMOIzK1LX6st
SbSy7cor94LHJV8eKgHrYRdvCDoVC7fBV9nmp988u5xacpwY5xjuUa9iXyIP1Fpd6dV7JtoebbOu
2IdMsyIvfwmd3y2adNAQmDMbGV/FyoF6WmQVlxPMo+LQ7ZbgWdI7yeKb6KPOrqtOjsAlqdyegeoF
8j2gxdNBNGGyHqDuDp4hOSh0DduSBmnFqzKHOvnydhr9D4DNUr86xp3V7sET9XsB1DFO8ig2IWHg
tBOdJQS68H/IO6/lyK00z7/KRN9DA3sATEz3RSYS6emL7gbBYrHgvcdL7UPsi+0PlLRNpjiVPXO1
ERuhkKpEA+TBwXc+8zfN3gRgFG9hmKJ2BT30ojxkyQJtJzVweP809IIg0ilOdlFB80Fh6tC9RJv+
AIp5Fuwf9gCLk5LcihI9qpZU8of6VarmyUm7bBEI5n90EKS3zX7aZ5cAXwW2d5ftkTMt6HfFIXkc
GYTjQwsTdYMMxM/xboaNG9vo0OCP+u4MMWEyaf2ctvFOjxbqmyE5yobTkL4ms0acWi/zY7P33Pjg
90CbpV1RvnVrrXhJXSwWc2eDdTw+SXEGaETbImJYSvuzhOx3rOOvntbJEd7UzdRxQPG0xgzRdbiP
aUTS0wUvPBHZ9Yy7RPsOFXjpgUXoYbFU5rSq6eL02YNcQGhioWubm0v2JpNVGSQjddcQKbdxI7u2
Z+z8rtrP3MJybXV4ZHMEMLEqFN6wUDgWHKSAvDi5lpZk4t3SVJ+yxs3QQNb49BqaYMqwbq1p0cWr
rlslWDRt9fEgxWsym2wpMEFEdVLd9OKopWAi+4uAb6px7FB8gIwX0bJhf2Fb1rn5uM5s10KOEoul
6/4muYrU2Rxo8C796p6OJ7T4+7q+FsBOTacEGhq7bYkr3MpoHcQiEB+xo3WRL0Pc/pTc1frreHgL
hutmXAvrzpNxrXEzUp/QLVFUl+/y+6repi/2Lab1u/7H8FK9sOmm1YSOAwyDWakW/rvVvohjftke
cn2l+yttJx/qy4DkxJmglwQbpnD5bQgdsnLC4kKfFZHdHl7NhbxT76tgpYTrRMGvfgF4AvJ0OLyp
gO+sBbJci7xybOkqQ3qCSTcOW8GqqpDt+tasVbqY8WOXbBIjX9jhsdP2o/UjK9/sEkm2W5k4Sp2S
j/ck2mm58bVvrfmK3SHytQxknS7d6sqbbaLfBT4rRcy/XHQUSR54aSdZS9I50uq5pFw/SdyqvtHD
TiOpaVydHBN3gat8R8SHeJ7upk1/E7lQOtc1dkHGN6bTvbYiEJ8Bs30xa/98AJ+kclHb5KPZcxdC
OB5mOwuwzZm2QIbFv25Q+e9dWWPWvmx+BNvi0B3CDUorx4kM6G12duIEmVY+UaV166224nHZV8Eu
2/Vbe2ffqx00opZ8glfksd9WwtF7Ny13YN3PGDR+1SH6dIqcpIh12fVGi8sR53VZu3hjzYIYcuMU
GKWDT96OV5N1QQSc9SeL59AV8VFCzzA9c4J/AWz8tJ6nAvNjLttqPlNErSO1FaOqA6sZvMoztvKB
dTQe8p2v0Z7t9pwfsVOXvyOe19pKMh5Yq+55ehuemVHPgin+QlgLcviOeTf78SZI1sX6XHn41ajq
49q920p8qGT7Milzwye37ACLdZqjbfA1288lBEQVAtULvJndWWX0r3q3ny47p7wfLutFf6a07ylW
vKye6qO9VykBKV9mdmldr0UJLewsPOKLJuqnK5+kWW0d61Vbktz1jF79vYweBY2tfnZrmvML2elu
RiqBHXgYtHfPrfdXM9dPlz/JeHLZjD1JJstDEHXVXQFsmdXqVNfb4TSJLsJuOBgb219Am6K/JtpV
0iwGBQj4AA4YIVMMNmxgbftol61Rrm/3pe16HAeYUJwb6L0n4L84Tk/l4kc18Fp6B4DA7UV2CK56
6LfTxkDwEHy8jBnLUu+3OlqcR/mpPCqFMxaHHIz2AjWm1fTSH8oDBca+DN1gZ1grkk11r6oIZy7G
jX8Z0yGa1p1YsszJ2V75fNT/6t5PUgEjqqXxnZpfPA4u45zefOAIT1wbsasBV3dwiHBdHikQz++x
c00O4yS8k9B2FeoI8m2wHYGwAzBbYyiKzglL9G3Yz4ruFrKkrrkCe7LyX4GkwHUpXX0D0sr7nkrL
s9jyMzXNqaS8YdRZ1MXsu4rhH/XFstOBgc4CbrkLlp22SrY8lz6/F0q/eggngTmM1JRKipaKeavu
GuwFxmWG8IrtpruqcLzI4Syx2S7ptfS9ZCpcLOaCdd9Yx+BxxG5j1iohDNWLCEHkvS+tSbCsDVx7
e0dOUq5yZWGg06feZEfjynv5davq3PYX8yTzQ4zK1KgNc53t37kKGITdiPp3C8Uyxy/BcKfXEbU8
XMH4FHsqp75coKCJm04drTseNQZrutPwb6S05+EZmuoTqp9r5S0NOYdCZVaczqDnEWd2Xn6WpHku
0pyiQpW0zUbFJtBFeNZg9aM5sXCGjiTHLcF/W0hHIUsnLRCBb8LLJlqWTjvL2eRPUiDAQOL6jRJt
jtOlf2NvGmOpSZiFNU/xg3GVvJ0LNuqZF/Yd1f5htZsyar1iRq3DCkCNDgUhu71tqp2dHStxGWo7
3XSU6mkcjpiwgk9ZVdkagE7zIwQxo64lbd9SB+U61XC+jc9asHwBbvgYt9/1hT7c3sgIymyieTW3
4LApnJwZFSPc4e184D1XFouTQ8JIdGMKa3psCsL91WpuafdImrly4ab2SvPvNW9Lu4p9R8k17Yba
pRbsf1S04ZGH2DX6HhGXcvaG4M1xZtqcdC7nOrceJ4WxJUZ96IB73IbSAReYJrhhTtS1Sxu+gbqK
1CWdSLwPFy2m9n3DIGBTbovoOAXAUc6qoZx9VU+ifRDVTTFpvx/qu8xeIAbG7cSbdOcBPh/aiz5a
h8VyFMtyp3GCOfwJJz2x9Tbp1ty1W7HRNwUizTvtTXz3L9GEbvdSv0R0n+BYwRev19pb42+lp3Nj
7HO1wDvv4MPOEqoyqVPGvcvrkCqdYqDmncSNCh8dai0m8VDHVWfqLv3eLb7pG2sTXllucTx3Rhhz
6vOLcC1O6oG4U2PLm1u71rdk62F1TZyeIOYwWpf3lLpht8cSay++2ZsB8AZCf/hZRI/ToV+jaLso
j4LkxCWKpxuFVc/mdnmGSiOVMBYqltMfAKLD32oPJg1VsaF0pOE4PBtvLZ+ydNLLsy2BM61TcXIC
mVrsU2xx7CUHejf6sr+hY0+TdATPVrjKfkIObYVyCJgHmmipC+QZ5yn/GWPRza+Pky/YXZ+qA/Pk
OEmbFA+TjFv5o935LiM2h5Dy9l+w+plTjF88y1Mt/NaT09gcCaf6utoG7Rb37upQYIp6IRNBPJ4s
iBH5Ld7Z3hI+IRroq15xWpAtN3awjZvbJPQxBv0XHFPVc7d2kvtrUhKC/H0vOSy6K4SLgZY95dBx
fhp7qC/H8sjJaXz3nNeZBByom2RHy1VsVGPbSv+CM5J+ZuufTvVDOZYGXaJ009eE91u0HU3BMb6E
mTojatSf2K6tEPM6suNHa5Vez307/zjsfHoRu/EwZI5C8XCYntGaCp22XuqbIV/paFduBRI1V/Ws
Li65oXXW3OJd6ukvj1pYMgLsGmfU+2DrQwCJaruyjZoA0hTXQUnp2W0zt3uAFnUAV4WMV7TM34pD
aL7r+5oypOt1nlzFhhOvM/pNr9OqFWtbc8f+sQhu527Oma3/ZWv7wx2eBJbQrFu1MnniaFcC5wRs
im6U9YOItksfxcLcMaRhorf69WW/UI7ijftw2ZOXf/AiS5taLjvLqqBOXK2CV+2B3saV99MuYD+h
CnfR7ZpVdBNswtc+ufT5x2Ww8Osb0ecL/eIJnQ5wojKv1b6gQdGOA+Zxbg4vh3bxFq1Kh6Z3CAaR
1Hd2M8jd6aHMZyHNLdXgMQNstowkJ5x2ffhaxq51m22ah95fTgvMl0z6vXP+FkPUSBc2QBwa+44B
LW3JWVGjSe8v+1RH6zhrzzbvv54+/nN53w/lD/tO8UXWRhbLCzv/eqarchvW3WzDNIsi8Z58P2eT
+hXE9OMTPZ3MxKYVhrJPDMXvAZLOgnpUXtTfYvop6Oa9RhfWZuZevcueXAFGMs43TL4spIQN9NjS
VU2V58Tow6eWx77SA5VI0e+gVyzlY3/MlylK/zXsx/RJfLfvfr17lK8X2lR05NFlQ7FPhYgTkXWS
OquuSTzRtiefuknjbW8tybdgr5mBg8tv59J3HozLpkAiKq02qlwsag+7ip5GB33ceWqJm25jHCf9
GS1Q5QkNXlX7kXm3mn/spIdxeBiKK7qS6NjBhctKpqLZMXSUyLGWhC/xmk0XXXUtj1sa4WR2qwC0
VbMu9TUFEo4FN6NyGXoX2bCO5nF0ee3pjy3OZduy5VDtLqzvlDv6Q8+IKUb2gvzs1r+tL2dUoeRI
B8SvzavupuQ4OHZo9i0YGeSrKIHL5z2OKnjLTSmO/egYILfHJVOrSmKCSbdEdzrdIQlOjZVwk+a5
UPcpJSUytIxUkJNYn5tbfZ2z/fOJnILTJ7/yEqGRKRkLdPDmYiWJnyQVg6/rvtwP0z0j5dG4spfZ
T9kdEFMsd4iYuDGkFXE8f9pbXza1PtzP6aY0VXucxFxoZ5eTOygXHqqbtJAj77qM97nKm9Av1OIw
0pD0aDOXB/yUl3ikz5mlypTPdKoHG4BFcEjsXYtV0ADxBd+SPlp5NuAUOKH9ImPr4VDT/8CzpDj6
SL8hGR9exsB1sfOwrg1xiPV1gAKmuVdGY6Hq20IFMrbCEhbFeGEsMv2+6R5x3rWY0G+Memmp3p0k
CkiCWNJHOyO7CsNnSXkaxkvFP6b1xvevMvVSgoc2MOCKkgslvvf1ZJFjMDPqm9E/JP5tG7nBsMXY
Gjrrr1++s0/6JFlphVzruYm4EqIl2s9x5WHM3DXbqtwgdeGYKqqiaOGDeIJeyRrPBs2oOFgkAbgx
gYT7k1zw76/Df/hv+dXvx0b9j//k7695MVahHzQnf/3HZfGWUfu+vTXHl+I/5x/9v9/6j89/5Sf/
+M3OS/Py6S+rrAmb8bp9q8abt7pNmvdrcg/zd/6rX/y3t/ffcjcWb3//22veZs382/wwz/72x5e2
P/7+N0VWQEraVGX//vEif3zHxUvKD1+9kPdJr0H4ItV1+/VPv73Uzd//Ztq/CVVYtm0qtor4ssVu
79/++ApXslSh8G8NYBbBO8urJvj73zTtN02D6mSbmtD4kZk1UOft+5fU3wzVVPgSBFrFNHDt+PMu
Pz2Ofz6ef8vaFO3yrKn5bO/V+T9PewmpeFOHl26dFKG2OhZRkUnRJs/1cO0Ju1tmUtgvR3Wqnm0f
qvqg2gHKIv1sZh0qa1WLgpU3hvJ+VBO1wG6CtyW2rPDF7Kp8V8mDf2/oeCb4U/IY9fXz0JbwgHpT
2htZeieqblgaVgXRO074vUE6LlSvKJaTJRVLJQA+n8T2LggS8ybQBkgHuT0Y67y2LiWv7XnTm/je
iGP9sUozPXe6kT3bcfPHMkuePb+1ltakMW/2Cs/VVQlKlmbcKsaLmqRMl5URrH4IY9Yr9WWm9rWj
1HV0xN8jJ28Jxk1eEGrQry9pImXc5ch3885L/asRcuoEUaVIi07x/UM/CvHsy0Ld+fFkrorSxFVK
ngQezmN6aJI8851MSwhCsZe/aZGebyKh4fwkmRUcvSx7neBYutUk/DtPUcx7s1HEoi/x8lbjuNpJ
tqJsMh8HqzIftVUt1AlxqLjdBQrMOsUcER2yZf4YI/kP10AoS2Fm9q2oLOjnXoPKuZrVOp5htn/R
+/hIZ7j2cQx6gJH6on2tNQnOdcTewrveYuCD2WG/K1nMXZ7KAh+3WlvretZETjMk0bErCKAjLp9X
sVdlGy80kFhJ5iFzgN/mWqvy7Kg3Qt0UkRxdCKvqHtqwwzxO8swbEQX25Tgk0iHz8+7bmCfJrsqN
FkOhsnLSNE0upyIHDDqUTLoFYvy6p2aOKJROAJfwkFLyEVrq8yA4toWNsmHUaYtUSA1yvjZQTYOR
sG5N8N/lcpJQko1GBFUrGXRJiCjAoH1LJQ8nBtsa7/tOi777QVUcjbC7ttKCQgn55WVoh9alWdH9
qaPGW3sNj0tTQ7q+Y/1mpF580epBtjQDtf+90P5vBchj+Frldf6z+RwNP0fVf9zlKf+cfsuncPr/
VPzk1P+v4+fhpWiCl+SLwMmP/R44Lfk31VBVYdja73HuY+C0NTSZTcuwLP4zMxb/DJzyb5Zl6rqt
Cp2dr839qT8Dp/wbGFih2Mb8SrzzR/9bgXPOUr4KnHPK/SGlrm1bi7uylNaqopRLrYaeNlgw3ONw
mxU9CLAheMrqdq2PJAaqjkBUymxpKLbGzPL3YqTGWy1/UnCrqdPhSeT+I8KlJuLblvocjDUCaO01
BShTVCX96aXTnaSOj8HU3zVKlC07GzEOmfxYbwrsjuoQnXQtuMg9fztIZBpVhKZVY1+0fU2YMAHL
FsCUAiDHTjHWMNHHFz2ASJzlBJBKHKaiWmRKSxxOftp4zvkoyHvd+Jw0CvajwcQ0+E6thb3UFCCT
FFgbQXedl/Amq7obX6keg1q8Do3+NMrhW2sHHA/gbEJVfYg6yP6V7LSN9T0pURnTRrTdvMFcy615
GWHhwzB8iaD47VByFzWwxrorF5YaQQ3h6M0T5c73afSMRvVWa8BGck85slgZSchCsq/VgUrRmmJ5
ySD7ONod+U3QtAs/AySjBsIdy+5CVoICurYCZzr0fxSWLC90PMICXaFJTTteQqE8niYGa4wXVAaY
Gr9jUSk3xgCdykhoJXaiubamWTZaXNhSrGxFrGHjawbf0LEA8GU/VZ6BcYSK0JVZXWShbK2GIrad
SRrj1TiODUoODWZNMV1Subkzp6Z3NVulZVP4ubYuzaleh204HAKjCTdlHa/lLqWZZLfdJek7SkLW
PHHSXoOhtDZ1MEorf9Ckje15NCe6fpkU8pVdM9Ip1AYgfOJXSPaU2SoyEwxSPbXc6LHFsdvE4mcQ
52j+j/bvwhr/X0cyosd/HcMWL0H19r//1+fckZ/4PXwZ8m+2rKiqTZCak7sZf/F73sdXNOKPZpsW
iZz+Me9TxW+6ZWqmLZs4+Ii5p/1H9FINopemKZZuKbpu0Dr776R9J80mE3UqYauESVMIU1jitBvS
xHJfBs1QOjRZ5YvowNBswdjcHR7qI9RT4GTI1Uhr/7E5ZqsaS8f4LLje+DxD+/MeLF0hxsumfNoo
iA2cdromZ6rbZHu7KRqmvPJOafaJfjMVOz3DTk3Cx8jvDjQ3voUwp5Oifhx496c4WnV2ujI1NAhU
aTONzc5uVIIjZqRZfEMI2svh9JphB68FyaJGp68pxruY9M4KEqcCU5ZNjTNgcmi04SEJjMtpAPHX
1e5kkQYI4lEHzSA20Is1MGJALSfHf2towEDJ6tZMmcLI5p0mTTd9Icg3XpsAWSTLcPRE3ZY41de4
e37YXn8k75+S9c+dyb+s2GkhX6pKRWuyLp1kBpPriNmbIC2sBRae9JEQl3Ds7dl24GcK7F8velKt
5zDDrVSvSicu7zv1VTKKlTz523YKL1XFd7qu3ML/ceTA3JYjUp0m1J3G247JPo2fI7248BA9yXAc
IRtezrjCrLyfYjBwsJZTu1uh331I5F1QgTMakTII97HS7kRjweptjl4TLLXgerK0KyVEXsa/MAjT
SWQ5v17b+dT+52n+1095UjkLUXojzbLS0RB4iuTrCCXYX1/hBEX0+yV0Gw6Oyltn/0U9MUu7Qkmg
BzjjsI3oPpbqeEMhgCq9vTF6/a5gQ3YAbWPxo+e3Ie2ARRKqCq0f4aDcLesq2J65pa8+9cdbOuk5
S1NnJ9mY8QpurHVxhSklKtfiMCMAjGWyOz/7PEFw/b4IBgkdUFSZKGbNW/xD9hQp/djGgivyiNdu
jV7Qnb/A8GKfbmWHYHPWsPzLUPfxiieFrpdk/hCPaenASVyOEyiqDv2KaVM9FXT0rbtm5f/I74AG
7Ytj99Y9g5A924f9KtR9vId5yPThU1NLSaNQS8KtRWI4bKdsWlv9gxGl50LEV2+rocs6K03XQbVO
nqhVh2HdqBivzIAx5RDuwvXsjaruzzIAvnhhPlzoVCCdsyWojLzlQVreMtEOWr2fdHIgZvn/g036
8UonAaiLE09XQs6JGYTWbFOkwrAP2c/CqgTpo++eI8x9FWYNXbNlocuyEKeAKM2IkxHH99IJfZvs
/cWrI8ekSXbmc80P/TTkGJx8mIjqFunAPOX7sCmEGo1TrPelw9CTsQooOhfuxoO4Kx+bVXzVrNuN
iSrQ0/nteDKZ+OMt/HDpkxpGK/XKn1ourXhK5oS0Nk1RXnhB6CbS5GhS/JYCQW5hJqZUHN6DSqwO
u+hCTaCVSrxDmrYfkPop0vwizDYK+zhHdPHMAs0x91cLdBor5KiapJoHn3S7nuC5GJqHsGEPGOWu
SCc3T1B11OH+1XjIkRfn1lCeuYeTjuofK0U3cNZZxVhRO1mpou1E2YwxaoPH2a1He/XWeA+gd8ra
4No7o766pZcsn6Q12sm7lDva/HoZvowdjAZtXbEZJ52OcKassu0xmre/rl0aGEJX4aaofhjngMlf
nk/GhwvNj+PDfvRJSfPQi0qnXiV32MUsh33zwFSgWCFq5IAw9S9/nh22fhmvPlz05CVo0moq0pD1
xet6TmmmjTikW+Nldhj99Tqe0G7/eJQfLnXyKH2lzoyQdIZLkdS9O9kHDqrXyBDoh2KdnwGsn13P
k+076PWkaYL1nEPx0C2agwKSMV0j2dQsUjRWm3V8SY/p3Lzn7IVPTjyrGg25Ut4f5Du8yZ01yJSN
jgHn6GTMqrQVMeV/kkt83D4nZ1yTRKlkz0+yc4s7cLKX6Vps5e2AOkqyy44oXJ8LoPMD+0t8+PBA
qZY+blhPtSJlnDds9yhW9BIvkFS9yB4aOJHtobmQN2e30Oeez7yFmE2ZtkUOp9E2n3v5H69oyH2T
BqmGHjzYZ+R6VsM+28ASZyR4Fvr91+jHtTgXSJUURYNh//la8TC0ygCR0hHH+CJFEoUWzNq/Qk0R
Ev+5tfzrkTejMUxbQ3lfs8Wp/H4rcwAnVVs5UvhNR0BhrHf9eM7J/Ytjh6volqqrNOF0+sufP1KQ
5sM0eOgf16t+ZaTsS+Qv76RNc4g3+dE7tC4dnPI13aLO8iwX2/NB4K9bhjugB2gJiwScP32+A/Sq
g0AOeYBYXqzDNNic01w+d4HTINqqisEgm90oV/sIFRtlOhdX5pD4edt//gwnIdMc60JWR31exZkr
OWsh7ETIEQgZXnVit5xuUvXlTPD8Yjd+WriT4Fl1XiGkkIsaUHNx2lonknfEjnstIfst0l0Rj+vR
r7fWqLhFoTr6ObEwioO/fG6qJnomQnAYsk1Pdo+RUVhF7VA5ZRoyqgn2XV+1OFPM4uZWP73FcQPE
76Lyy30QYTQrx+O+67SjnQ0r2Uwv0q5fTBJ6lmOhX+YYYfW0Yz1YnBFcRLvf9HmaLLtAurVkC0dM
Db5/KwFYGMpHfTS2PvAUIyLzbDE8qm699vvEVDdprjrrh6QggC85Jf09XQ2elQynsYzaPAvD1Zho
Ho7ACQqJuN351FwM272HqcYWIq2uRak81Zq6rcsUeF1yk6ZXsdZfTdiIaRB5pfBeEt3OAvrvSfaP
RuYnrWktm9K60cAyyH5P88E+9JG8aMN4owqMbTvpWfLG1TiIQxBFN5JmbRRLe5IhjCXFvdWgNGPl
EMvE0YZCm8jqZSAfqtJ2MlHitwhNtLkrAJ3axrQKFFznK2/b6/WC+Lhu+mmVjVCTgmSr9BeDnC+T
yFtZtbwasnRXhi8eirrNcMQK2pF7vAE8iE3IC+kwRNTOdlL7ScTmVTGZbu5JyxgJr0ji9JfHRS5j
/NJiI6BnS5nW8BTb6Dqoxqb2BsDgnZPm/dpQv+kK1uTh/ZTXdyDhFlOY3bedtmon8mexagDgjW8h
iJDQ9GahCqu8TzGgCxJ57SvXdQ5+MIJKl2q+U5UKsrrBMjDGTVKBdZCl9ahYTgzw08DuQ0WvRyUQ
Gmm2snNYiN0VkgILfBQPfmq6GRoisc3w1XLC/LaDszxEHHgl7VlEe4dg5Yt+UTPdmshM7T6/SZDJ
pAnlDPGrHXwLsuyYpMWCPHfTNsqNWWeHVu6f4FW7QY6FeAPjoisWoQAVHWxrOGlBzZ6DSRjNx54i
O6o+LtH3caugWqjSt9qWD7qqrKMIAVOPJgsjB06zvdl6hyrfJFrkRgkG1Oh1yaP3A+U5cIPBgzlO
K0/qN7KmHEYrelZbfdlW2s3QwXQMLmWC2BCEy7TBOJD5ha+PF1mSO01K9znEx9L62fcGQ1CfjplY
y3WyiIYAhwyz2JtNvo+qwEF2mX3/LPc0FdJw6WOyGqnZstJfVPCLPUxhDcHEMC5g9CHV2GeXDSOL
HlsMWW8PcZ0cYvi50ujWubQfJZR+OkQCCyhnip0ne9D4nCeelx7D5k4ayjdO6YM3PhZqvvK0+Hsu
lxeFAO0rpFs/uK/0fe6vIra6P29DuM6litcGGgnKD7lGkMab0MLAOMIab71yRFqu8HdMnJmRm0+D
jm50gRZ5g2xXLLZKlzyomf4c2N73sN2F+kNaDU+9Bp1QJCsLa+mkoZqMUH/0gc7pduGWmgwmCMTF
pKyHQVpbBoo0DFuKXN/1MlbitRsG0zfI3MeyyW/9ivxUqxHGFlCEFfPgT7eThfB689Dl8iGsoDiJ
5raRf0oV7rzPSmD6i9AQP7SgZpMiJd1SYzIBV8U26yrXb2elHN6QVhTbDpBIlcIjy1w9qh59RqlR
Kjvx1F7pxtuk3eZtvJ2SAqge5XBPf0zqzV2I+qz6U2THESb7eCPS4MoEf9PgbaKE3koKTLfTiacd
Wv38VbyJUrghVgMhWvyBDYW4kLpvcWauBgYwErEp4v/VtN18ZLmNUH/U+2mRK/2uzYElCH3Yyf1b
hFwYIyMGwp3vL8zi2UQ8GYn9ZSQqyJ8I/VeISU7o7EPDjesHjJ4Xramv08nc1t23plORs/EcTWNY
PZauOR4mES11z7uVBXRk06wXDTOhNvTWAS3fWjGWlQFKvEaePDoO2b1kqQh2EkAmFFNAQ1oFYT8N
DqPWOzSLF4EswDZsPE6mLngQwXgo/EvkkfBfVA9R8laKYKHh+eSZP9shd9s0OtZm6BbVyyQxDWrS
nYLrjuy/tBhB1XUCTmfML5ION80Y/tCkcQ4ExbYIcpSP2udeByRXvFXoPNQMusP60ONso7RrdSjX
AB+cOISgpe50zrDK37fqTR24OsFsErT7MaixhhXeyq/erEpNzNOnER/00pGN7LFTkwvTD/emlxzG
APk0A9GWCqSCrz2pJkJJfnA3ZI9xgRxif4zs28b/lig3eV0ts6jH9gTBylrRQU9hTdi99sJM136O
R0ckc6XOGn+WJSwGw+rFIhde49Q4OpVxde9rTK70KXrzeqtYxSNcryRbqXGCzMbMAlJQN/GG+jEa
btMuYNAVndGI/yKJkxWaMjZ5hmzY79SDD5VwrrV5Ad6ElrdBejAjN8szfbov8u1PVzhJp3qjs4Q/
cAVQjmu/fRpaCJ3Bmc7BXP+cJIqfLnJSQUwIM1ZGSJdHtuCkd3d6zMOT6LonNxOyLD6kk19niV+u
G3N39NBVVZFP8/vcCAo5NQh1ZUhLN3zw+9T59RW+qG1NmRJCaCY9mdkv7HMCz4trVJZO/7hfWmus
uGgIzl6QwItvtOPoohvuSNFZ1PqXH8ygWWebuiaUU36CIsJBmABWIGbuDYuRbixWv/5giPF99bQ+
XOOkcvDCMSl6yYdYUii7sKy1PTX8vishPw6SE5jxoWmsRyBbqwpjKvqhqzxHZajoXL+R6kUwabtI
Sh/SQV/IOXLYerLOhvtBfbSzfFmFuJuLCjcmfVWO3no0/b2G0m49ovErJSuv+iYbsAClwjqOKJ7N
Z7LZTk+Zyfqq6UH2cftQH/rg2sOJcqr4bRkeIEqxD4W58TJyrVLdpV7uprW+t2evNDFuRCfuRM3h
nADiauKljSyMroabKUJ4k2Yj0uVL5G/3SYG7CK5/0biUwmSrli8Jgboqw3U0lheRhHbMiKhLznTQ
YEzYlM+WwiFWM/vKpqUZmYuAz2EzREhqJ2qipyq8rrJveXkzEcsMT73lxx4TXM/quL0Ly5HTA9yv
ra0CdGfQZW4r+waex4WhN9tRk1f2dOzyW6XXb8ErLVpCDQzIVHgH9Oq3svY8Qg0qAzzVZJxNIuwH
VGlcp759Zac41xdcD5UjpU2PBjrYo1xvGk9F20hxGTreKo+GzNkkNqYlVkGBHmrUrkQdrYpgH2oI
Lmv6ovUDAMLBTzxBN62VuFM0rqNJW8iZdTRL9Oore1ck3qGItJsejzkVG5FSdceBOSeqFpV5YTbW
zgD0kADWcrSB7qkHALiUsTLL5H019RvM3eHYutbYL714AHyM2DPJHwEczcDRbkIESZCIiln+3Iye
hxLmBaLMVgMhrZNflfZgmU9VdtvbCMAbr9Lw5OuPdRu/loXYJ22y77z8yU4GjEy1ZD3BaIqgEpSD
2DdG85QNNgJzTbeMe01e5AHSK6l5C4AMfUpMEmzkIg3pFTDrS5xNT7lu/Sw0sZc4t5ZqNJwJ+Ir4
4u1T7bm+VDWFiH8auoK6KUXm05pIvNckpkVGjtoh6l/IFI3mW2Juu/7CEPmuR8UkzW8l0nY26UK1
oYVpcN0x1jNux/Yl8/8PZ+exHLeyrOsnQgS8mTbQvumaVpogKEqC9x5Pfz9wH9MCO4i4Z7QGWsHs
KpTJyvxN6GR1uXelV01/SZuXxA+3lYiSCG7PlMw5YM7UINZmfpCMu05tEbJ5iPOHZsC7lwbuUK7H
kTy7LvKWRxbSvtL4lJrg5zOpQRoCRLNOjtzma48mahW9pvFZj8dXPyX5Dg33eRwBN5rZEK1U/VeA
8oqePoq1CBwvLv5IenPSeDSCEEQ5X10r4mtZQilJMlvWkufeixyxv++8iAewdCcrB7OrbjudtJ4z
oxr0tSkZxqZIqbiLQ4F+TPorr341lfpeDe2PyYogDu9NJXOgHfh2psGoF307RNiGJ045/k5VLOKG
n2Y2HoRCVhxBJ0tOs0bkHbEPrDFzpAifm2yk7pUXabPTaPtja8f/ULpPhtw8q2PyxPtTBEaKw52Q
k7RNj5k0vJFSwREtd121x1Fxz0q20+LkFy7NTo+iUZKdK6Ncld3oSDnIxt5V3W0p1x9h3O9r7nlF
PvbdxLUsToL5LqfpupZgw0snsdzTGLY53O7CQttE9a5SFLjfIJYqIIpDxvZoQEbV6zor92byaPYf
ElprpZivAJU6MkmrGXbnSMGEp0ZaXcqBX23MIMfkQapkiPb5yRQQ/zDqX2LsDQu38rWyG1VLBZAv
/UDD+vz3i3SmD/pCKoq0dEwUlzlmN9WZ5YTiGsbgKKBS02lx06ocGTsjnekRYIIt84RnWrT/XTz9
358xu+AEYJdG6JGThnsulQdvLUz+W5vmEX+mpdLwlfyKIeuqShdU0b+0QSuhbRK1pc5X8FbW6scU
vZzmE267Br26CgCB+Zn7YFmYOmq+zaJzlMk/CmkHXQ0WkpavP0YHBUTlk76sZhnGLGdRw7ztSwVs
geSdK/mtEo/JuOisOf2Rr8meRIUa7CN0n1myl1ErGZKONjdFz5OrckGj81Sr6sryX8vi3chR4PUB
7iUKdc+XvHsIqo8gRkFweGvhykM9Xchorn1vGvyyLsoQkEwStn9TtbCnEJEJLLsODf1KeSz1vxWk
fiW55/y1E+1NtAIyxbNc33+fS83Iq58rTZQuUqlZhVTnjE9FiVbERF4F6oeihbsPtgbSNcus3au5
IWgqDai+aelzdVWSBJ3+HBmpZDxLlIo6rv6F8Vyp+IKY+N8Q00+42MBiIid1DbCbndO96C/C2392
br1OVNt4Dzbm0va5GtBS8FhRNTqfc2hWNjZuSRt8mkDRju914BL5a4BmuHVAiHeb/Pp+gNemUJGA
gEEYo885v3yJpXAxMD6hSY9D0Rw8YWELLkWYtYrqqq3kUKAsr1grTUo38WAtLPeZrtN/jjceBxZL
wICw8dl+vPhIQS8IqaH7HKNb3Lod7U56i4FlObEjrAO7fKm5Lt+DLdf7uv4UIft+Dq/sf/ky/GyN
pBo20xZlFUfzzNWIgbhQ6Ahm3OT9kwHv8vtgV3qphmyCHITAIsvTi+jfFdklSVt4Cl+ss6cmDuyi
O8SfgaJBAT0uIzJmpnH/dXdwuFlImINd/JSjvJhcS6p87JhN4qEAWJ+8XQ9rOH6Ecg2iVsOMAtHJ
u+pYbr4f59WPakG0UWRDNFWaDv+OM6+8UekUdxqnfCj3JU3NfK/qKwULp4h+3Pgy9njF4RL4AQTu
uNRwnNA6s0Ndvgw/+6jUx/WoVS3qxZsW+4tkK6GyJu+WerdXCgVTR470QOVdSl/s31GSD1o4bXBb
xsPtILYAMPuTqvVOB2qvFazdBJP+fmKv7EfSbRo5usIt8AUG1rW1x1tr0sgrKH+rN42/kNFfHdJF
gFkPPMa0KBiKqnSytv4hAdgwi00cSetU3ud5dpSNbOnM/HrL06+9eEHMlooiFGMUU7CjLUdimZyi
dWaL9/Bs11E6CfPuANen26W6wYxu+1874yLsbIn4Q+CHvsnDpXxDfuseNQ5Mp8eHSSViXGPneLe0
Jq/u/cuBzjINxQ9STcyImDutox9AYzrRz3r3icc6Z49LcIall9nsS7Jd6rSvCRc26MVrLvgJgbo5
th9ivbAqr3xCMha63+YEiza02T7wNKkKQGmSsVhUl4Os2wWF9Zw13YKtzLWPRiBrot6pksbV/u+G
Y0uYnuqKpKfr8lQCacuAI8Nxpaa8xkwR5VyIzAuDu5YVXQadS3qYsDyaNu14BtyIQJkom90J624j
bBEpWoRdftngJuzvCb1gSorJmTIboYwYfZlHNKmgoFBG/xkPuvP9ETLzKGLlf4bgM6kSJwh59b+T
SIVCLBWTxKvt6DLxHK/Vk9SOjj7At/FwUylDO6AVkFQnUYFyLVCSpvWSR8Eu6NS1X6M6XTfbyJcX
8s8vp/b0wwD/Uzw2Ae3PZXhpgYdFKYDYKqqpoqYfsngDJ/jVEyUceqSX3HCCxl1YU19febOos30S
t7mRy2kOUi3+EwU3Jqr0nffhC94atnenU7BKpW2CbnbYP4+Q/nAPyiII8WZ70obxoDbh2o9cJKoz
x9S8ky+GCx9saVpm36uM/VQuU0CwiSnfJMpbFIynTEz3lira3Wg5vanagtLcLCyTLwiz2bzMUj8/
gIM1KMxLBMVVCt8z0bzrE4RnDVCWUmxLrnBfyQ9BKC1tuC+AhVnk2R4Y4KwJbcw6EJBzr9ybaoju
q/HdVOu1XxSnTrlXmz++TDOI1s7CqL/cf//Gnqt7xpKZKtYwTXaTO8b40sS/JNqyghDvVeFPEusb
SxodTUh2hliuhgjl7do4yCFeC4121KDMCqZ/VKJh6XNc/2G8yfWpswJ6699dG3VQ3PyYXWtBrcg7
eR/KvM0EzRm9zMnDbiuY1j7L5F1p3WgVu5qebe/1ttVCRGnVbWb+zHoKrOawcIF/SaA/Z8yAt0ua
p35JghLf8lKRXpiTS+XZgFTq487bb5Nef6yqx+8/z9e8chZM/ncWksYYoZOwNBIBXY7KsosAxpaJ
RrIr8GWsdY56voKbF665ifsjAOnqe4+d+2oZv2PlBeAw8tvVKpEgxy31pj7Pp3+yTihIsgK30mLr
wUSa/TiMRDIcjCjUmJkPCyF3SuMPy8g2mhSJLLSStUFeG8Jks4t+tBt7tKR/tLQtLbr3g7DRi3bn
osnsjaBh6Uya+l0xgBbobwqcW9owgHOTrMTRtbsuvBWzvTCgHzySxMMrtmr+iy51gT5zEj2Xdbx1
EX4eu43eY67rP44Z6VWNfK+rIUejOYJgLJzfX2/KaQIsFZoC5AiSulkekHil7KkB2PZJimd4R9HR
wcgXv/Dgh7xb8s/5ZO18me6LaLPp1gJT9/2IaP3bsK7QWA8xBp+kSJcklL82zz7Hxfcj7wBL/Olx
cPGKiouuaYwB1pf+mQEYr93PYoucN25r1Umz2y2qyByIP75f7F85H/+G/RQQvAirJl2vxhl9yPrN
O6M0DjDkISTbaW31o3wXT+kBX7bX74NeuWwoX8CeVygBkq3OTv2+NvImyHmgfkr27qLtVGqUd0vJ
6ZeMkaEpImpW2iddYP4+VFz4WFLKq7s2PizgI2FxAs3x/VC+JtxTEIR2SKWoaPLm/vewKEu9VmuT
IOkJwn9+j40eErvVh3KA+PXTPyxm+FeuzH8CzlbkEARIB0y1hBBhvYZnp7efvPcCZ+nh+TURnoam
6ewzkerFl6qlgKF4XRoSnKjDpPoZOwaq8aupFI2eu13txN1ibevqyuDqMVXLMmGDzy6gxK/brs5l
YO4H+onYIIWOdQ7W1rHY1kdAdwfwyugrIvdzt6RDeXW1XISevdWq3KNX4RFaM4WTHyN1lQynmjbO
9wtmKcz07xf7zVC9VkPkhBFyNIf6VuiGjS9qq/9DFF5J+sTEV5jJf6PIbqON1cBjycdsTJfXtcqZ
3LULt/LV05HqMVV8U4IyNk+mqw6goZ5RRR4O7lbZ9btmM0l2xYelrXz1mGIXgws2dN4nnxK1F9NG
BdtKfQMMdIvriPkXcv3B/T29o9PbdJ04+U24/HqfdtL87L+MOUvaFW8cC2+KiWHmATWLZtsf2XYJ
SsfxethhOPr9R7uSfU3EY55khiRCVJ19NDG3vFoSqYMG+YcV57aXYFoVoF5FN4sqzaqv/g/PksuI
88O/MzwlRvG0dNK+/OUbI48hE/L9uA7Cdh8DN/IL/0nHnEpAHwb57k0UIiEgPrp0581KslV0cj2V
Fl84hjs/PhbiUxssoHE+sfTzz6CK1DMBlsCy+UzXLj496ipmDKyKAhiEVCmR13In20OPz1COCKAZ
Wzem9Dtp3K2kJ2ul+hlG0a7IVLvo6ZzxUi8Qv7fCfl/EzUoIgTNp+BBVkD1qzxGScuXVwV7PhKVc
GkX+r+tH5PTE3pEDVPvS2kv9SAmlIoCFl7xYQYkthG4rkfzLdQOcF6Mcy9wU8RTTxYvG6E4a8sS9
cluJ2LlY6e2gBXvFI49LHwy0IyQtBbVzPwDzi4IedMa4Fpth37XZL7M785w+Vz33tmIcARzaPqwn
zz0mXY36Ap5WIQ5k3vDilu+FWz6FRu541eConrsa3R2UFDK6fBP62ovS/9Ws/tkIrVVs/RSi6l2T
0IdQH7uksjE9rhDasQz/vZd/eWH5OxgsqE83Igq4EibRXuGfQ+95VNo3SXY3gaSBvzvnrfvXjd6i
xHoQM2+fAa+km35nis0mqvzXJGydFNep0QQ/3Pa3VSccgzZa0UpbxfJo6zRSJMxn4oyOuWXz49dp
j+EMwuzYzo24Q2Ie0gpnza+ORW7udA+lOdC3sWE9ZaAlRHyuhnJbeqfa6jcWHhUGrodR5hTteynd
5G3nWKq7SsV+29JeNdAvAk2PL4i7N6ichSeUkGyr/xuEOxAvqxBFhw6lDQAGG77fqff2vOb2BggM
X4xRFlFtt3rXq99m0zmVrq2bNlgn+TaysnUvR+vGauw+EPFvAX6Knl0l/zXd1I7kZpXGD22DZQPy
Zs0YbXsVMb7euGm98FZpkG509RfLvfE7AXcP1RlGSlMNOvijAhylQIweiYs6pqVRQKRvwKMC7lYM
rBJLjIXUalMaOrpNqPIIW1H3bI++egGv3tXvacTyCab2pHA3WNpbHLtsH/mQdkfNJT0LwAWq+U2B
R1QW9bjSDTxWJcbLF7IecvWlH1gkyB7fBlw0caL90LLmRTGZEh3MosyDSD8X0NbEvW/88CIQ6q3O
igHnhhCKF7IBcGwey9M0IZ2EccvaAJRPH9FfqWGzbZSD33/Iwq1rMJfVb0VCokM6h0Z/E0t/igAX
PUNyyu7YqVQ8hQYUEqKR+YvRCDtZPepKdSMZP5qx++nr4Otl8TgiXF5rwl2S15ugDqkEVbuqHvZx
7j5Ni6tWtYM6PmQr7clHWATwR5J2duJ753LAZGHAnyZN7hQscxKVxjE2MyjksthrJxufU2AIQfRR
BQ+iltBeDQZwWuBCLLgg3gZAciT/7o2fnmatJPWUNNDNU+AopvxYjxZiNRtj/ONLN2krO731s6E5
XQQgvP0Y2PY4WptuUB0L4fUiWidNaVvyivpIEbMzg+TZq911yYPQM0TcfdBa6GOMIDpklIFU2rXf
bq2W54sivqENvmoUEmMvoTMq+R+VtxFQmkN2i+KDvtWxrek7+QFEsVNixyl5zQaB6WPFAy/TbiQF
EVY6dg1unZpxbqL4aBbSXZ819zk45Kz54WNuNwm8xG5gx4CjATaujOFWH8ZT5Vm7Yqh2inhr8Dht
3ds40+/K8aG1qp2hNYdG83bQmO3Rk7dGZh6q8Efito4nYEuV3el8osGElDBurD46iMU26BI78JVN
gb6Nor4k6tto/YiF55x/Sray8DflGmsgunUp5iTPknufo3Q+gCmgGmMP6Y3ZPfeauw79JFm1fO8W
yS8pjuxBPfR54kTtGQw4AF/0tHu/X5Wc4UrXbxI/+wOXiV+DJhCyY7mBortYwUgRNxUuOAVwHcV4
lpufmnxnqtGtpParRtpIyriRW+8pkDzQv1ikjRJVg3SNAsZmzIuNFWJk5t/1E92lBeKDZIOkPXsg
nmL/pCbKBidOe8i9v6nWrrWQvFxnJQwobCrWthWijST8TgxzhSDam6eoQHWlX1r1WjTBZrS0k6kN
W3O0bKsEVIRtaBBvI+PTJgT7Ny+lFBtigOMW8jE3itsCt78AWSMXOLkGB3lyYcVh1B2VnR/WN6X4
Krv4EljjL7lcQy37qHH5M72NDNFlLMUJY/ZgFMFabPtNWgWrUUXXKHoIQ1x/8M/qoxZ6yRogzCrG
Q1QpNgUl47FC6kP4G6kPrbidkgytGe/ich9hMy7x4NdQ92nSdYcJlqH2rOyzYfEOolaT9sUqi2+0
8dhZgBj7alUM5llSk5UnoXb/HJkUNa0Gd4jHVsPMDgpPnK9jfR8hEGqaVNdQu0/uUJJT85dUM1ax
/mFUx0Ftny0urSL2cJfiNsheII5v1eY1msBLFofRcE7izhFV39bFaJ/WmJfowdEMxA0iR9UqUqM7
t32ySmA+8j2i2rtIw6weV7OaK11Cf8nCjip1n4IIPTsD7zZ0VQpQ2WMRryIjvnPVe6V9j6toE1lo
MSvmKdWQxYw82+2iddx7K8l4kklyCuVZsN69JOpWQgIUrun8XW9SzpJ96EaHLotu5ITTuJbXWb+T
C2yIAwCZP9sKn6ESBFV0ttQA46FjqP4s463vAlQ5JF0BJ+hVDGLHdX+rcLYy7V7K0WYpntxU4DxI
H7VoREOO9Si+yPqr6SkrAzChHnROIWsnL/oT54+mcS5db2umZ4qLu8ALPtzwT5WXGEsaGgq4vfeo
Rh86aHkL/XxPjvaeAinRzT98V8Vx8sOI2zuYU7d6Gw1rsbMs0ig9xnuy+KmIKTmBl6Gl2aCbg26H
lptHfwKFGoC69OFQp38EPw7W5ZAc0vrYV6LoCGnuWOC+2IXI/jk5ch6K8ASn9Gl03dc6exfEc214
xqoIkDyMVo0gb2ToSSWlwBYFT1k8iPFtqwtPAgD4Ijy5fcLZp7v2WG4Vme+SyW+F8pvpLzv0Q0Kd
td6bp2aUfmrGO2SXlTwiY9BV2kHsT2VkrQcv2DSZvM9M6CdFssrqLTe7HegCutsd/URlV7STt1O7
URQupbiyOxD4hnCXZeccnkbWoDY2nJUeXE2Wv4hCvhFq42ilsuNLz+wbR5ReFbRL/OhYwtS3rHWT
7KyMwy57iFHhcfvdUHa//DZ25MqzdSVxVCE4N2jsh5G2N4atotZnLet/jF16TvJd3cTnqtXKla+p
q6QB0kaFf4UZZ6CZYAKNt5Tlpam7BpiXUPt/pfjGd+uN57l2km5GlwdGZGGMa/1Qmv4myhE5i49i
1yP1d9v7f3mYa5nseENwHJHZlqRT192LsbD3SD9V2fZqbibTCvGQiDZ+hEmPsM8kbgm93Qmy+2MU
keExhiNEU6dMtH3tpQ9S90vS4pPRY1OF7GDpmhu1f0yb7GiCNFXHo4IArpkOm9iobBr0a8lPjkOz
LxEe6qjS+0PP3VlDdtq4qLt1vXfMzTfTeHBJQcT+ZaRq30RPYYe0cJrdVvRxPmSzu89kkncEtTuv
WeeabGtSeGpRIY4rAUbDk5D5N1L4Jgv9qUrwfawyG7WwrTUG66Zq1wLuy1qMtJH0rAUPebZ1RYt7
u7fHUcF78BBHr2MvHAvttjGTWwrmBz2Et1c3+6LYZ3Xqb6n7jrESbWsufFMSHGBZTidi4BzeoR0N
xBYcjMA8VHYWIdqWH+TkOWtfUaZyNItmQN+sy8SwS6w1w5RzJy/PY/ohx0jTd3xR1OlbAXCpFt2E
GuslxX9KwoIyBHeZaHBOoH7lifiMuOWxrj4q7T5Ib1rz3c2PU14qer8MX92J9U6JRjAIOfwv5Ebj
86BRXoNEkCJI4FdZCJG0eBiiZ4uzMk/vmkC9KdE86av6Tht3Qpafep1jdZrCBvcc5affP6vhY1Dr
v+Vk2wcurY1DJuLzR+ETnLUSnqyiWjdDuMFfyq8Aj0i70HwWcEU0OyfR3oeYBN9vuNMwSvGbXZL+
DjXYp5AXpeigt/GvCkKMaYabYEheu5Lnj+i43biXs13fSw9quvfHgD7yTg2GG7c8tigpBy4OeVa5
FfzoUNXA2bmrTJJLMXvSTXJP7Ffd6Kynkt1G4j4fnmUUCrw/qQ6+rDN3brHFlalH4jq84xk+1OWL
oGwt/VaN4EEmv9vkPAqPsfZTqRru5xBRu4c67snqeCpDQFXD9Nk3geW24+8ANycv3hetaqzDHHbu
YG18E51mTuIcl2NXeMslc+u1Cp6HOrZy42OC2n/3wzXicWVxGvWucai02Las0Mn1U90MBys4BgNy
eX4Ch/S2zx/MRn5IeKAOPTKjIjqiDerrvnCTpffIw5arESvHBLmatESofDBsY6D8Lm1z/08sIYKG
V9hfXNEzDyNm8jUvfvXSc0WuHWfGuoEsII/0rvydMAR/gLWuPahOaGAFCIiuCyF38grqIuzYvin3
Y1vemPqTJ6p7TWqdJhtPcl5Q30CarFM2mplXWJqSvla5SsUgk0OO3xyLx6oLSNsyFMukDKdPKTso
QdwjKUjHsBBQwJVc5TQag40w83vcl8eO6zRiYr4vG13riIiTLh34NmTNvgAWCtUU3MyliSqS7ZSq
+2j5Wx0dbWPgXdMnB8/76xo/jTF6TrPTwPm6EP9ac+4i/hy70ItKlLQRr5S0rHkH97ukq469d8p4
++VNfh9WEb5QNA1JjXIhchJIl3S07SJPt0GlbcOsQmEs2i38rGvll8ufNavMq0aCvqzAz8pxpAwl
uxLgUAtQKDNHcZHKaX8nYoN9C3LC/d8+WFACuNryvww//byLspU1eEDHubABdqeOFfjHEE1R/xGb
9dUglYgEo+RSw5yOFFs0KMAIES1VZELfffFsZdVtFArrxIQKWnNuw7CxYmWpd3GlFs2f1iQJMSoL
QMSs4AhXkFvBo+WkPWpOs4ZkCzhyb228Nba0VOA3KBY8LrkUfYUe015FwRsKnwabQ/2s911MTOmH
qiHXIhVwsFiUMLYxDF7HXKXUVMk8F1bB1TFeRJsVcYPIHFQe0jSBAEQhnA3e2M5sFa7xanINXMkr
EW97uB8LcadOxaxq+c8op01zMUo6RiigiMSdhCBgfwAwdSbBFYzId+Jp2C018pbGOeup+VHdl4LG
rFrVVtD+gjCwQy9YGtXUBPluVLMVIw+iKrUyo4oxcYTXZo/H7GOaSXl1KLc8E5aW6LVpBKKkazqe
NLAXZwHDkioXhZHCocewrn+TjeCQ0fxo18OpeRT2ytP3n21aDfPxmbqErjs0SdQvZ18tHppA0Sag
vpv8brJm5ZNqWH63gn24MLJrM3kZafa9yL1auP9Eqod408vuWkuz5+8Hc/ViACWASjMjgUc6OwEb
z43cJgHOgUoE1+yqBJeLieC+f2Fo+Xaxezf9vfnsXcabHXnNIHVoKROvs6UNKkOOcdYehG25tRxh
4XidvvuXUBqkDXqhU3NyWjcX24tfoShlUE4t5HofHFAKRUivXF5/00/+Ls70GS/iZEU/xklIHGqo
5Seb1fuDNw1utnh8407y/Re7sigUNGjkSWDWEFGA/TeajwJj7vnAVEkybFWl2rsEDl+KMFt21mDm
/lgB2DS1dttqeEwqC6tuKcJsxyLQmlqNxxh4wzoqNlja0pl+5ahTZDjMWCOoXBXzXiC9qkKy9JAx
UA+1rHtXoRokbr7/FNeuKaJ8Mixorn1RXZILBL1dnXGIh7al9xfdYMVpI1WCEIaziP64OmsKaDcE
nqDAfBpCX6wzhYOHy57vUjvT1gnWvH7aX+6pXg9ObaNcp2Qb6/f3Q5xW02xtKxwMkCI0bUJ6z/aQ
rwSqYQg01qLGoOh2p2Br1Q/NikQBF9ellXftq11Gm2bgYoRjJlNfr7AVCAV9k6OHkYEX6/SlzzYt
4O8GNf2MizByp5QKCErIJLJ1kHsVr3AdhYtgVZf+aaqfyOG+4GVDUaVv4hcTJW90yEuNOhsv4QoI
M8K5eF1azveTfe0DXw5/nodopdYqMr/LQE3ESj9grC9dzldnWKbjj3yWJCJi++/Q8yEY3M4Dtz/h
Nbwddqs72llYJsbvqDXb3U6/XTzyrw7rIubsionlRsMQhpiY2uJPjIDOod/pTrWZfBDzh3Rb7L6f
x6VBzu4YynxeV/rTIJtzCGo/zF7L/2+JCYAvtG3/ZyJnG6OKZV5qBjEq480T9nWxYHl69Wy5DDDb
C7HhTdRrAoRWvfJ6BIpin/LTR9ucRci8HWUb5U+sMp9RtLBBrm76i7HN9ofghQ2iHYT2Eioew7tW
KLQRNlKDm7acrr//WNOi/rIZL4LNFn1t5t0oKgSTlLWSSisazsjbjDuvX5jRq4FgqUHiBHkOG+/f
pd83aatAiME+Ds0BsVSdJAwdLTOdOBOWttm1WFhswXeC9DfptP4by1VSIQ0SLgbrsdyoh+lBUdzQ
K143G5IQO9zV2263lAhfW/aXQWf3tmaIUWYNIG00OE0jBZO8rLFKcJcGNy3t+RdjTGRV7IGJIPrv
4KBYZGprcQ/R7BTWtN22E4pijWV8ta72yUYIFy3Qrg6Nmw88IDZ4vAv/DVlLfSV1GCk41VBukuDP
hMSP/AXYqHwNNsc9Jxo4kNCPm+P0orws4x6vBUf8ydt/K6+HNWLF1HoRKEmAtdEraIAuaZGjH4fd
0qP32pq5jD5bn2kjo+iEdI5zU403YfYQGHu/P3+/2ZivKx9PB6eHbZQsca3PUi9JSwSUCVAw0/zn
LEpYKxGIkPwuK6uVB3VMpzqVmw+WPzg4H50C/29Ut6swjdd9RsO46fcyNWXDNVbSSMGx+WUZPyvF
/GG50lpP/g7+iLeIf+fV/rbDuUKSbTNUgBmYdl0VNAq3BUZICoroQqztRoMGoeIftRCQkE8bxhju
BsBGq04bWupSOMGZimfLCoXm8D53b8PwDkKPkZ0R+kepIDa2ZtFLsA76B8s4Jr18NOsC7zc/eGqR
WNo30ik1Ho1sWKm+srLQKqjMZKVKPa6D+aqYsNryjWZQqteNVUub24/dm2YEd9DvG+WulW774S2x
PlBqOVmi6Qy0yPtygjLz3us7mBkU+gcE+vBa4SVdtYepdmcl+g5TRBpqaEl13aYS73uw4CFEtpSe
wYivifdLzHwnlMxjJraYuSKbZSLOIlXetvJklLhh8hfqbx2hFVHfiAYJSYijllgPlKCXlO0/Ua7z
HX2xKObVuULIvNGtKPJMCt3469kT59q0i3Xx0u/p327qXeEYDwVO6B/RPniAim2PhwKZT9R6HP1c
3yYbz0mkhavh2uNUgQNImgJBDjLS7ERr0MVB8AMcK4iW++LgHSZze+3vf+oxiyztaYN9mQVdm8hj
VEmhAP17yHAeqFYyqkBcaPBt1bW7T5qbwKa87fjrAhfnxXzv6oFDMgdlGk8wc15cK0mLzBwXIqcw
su1EqBd+u3ld09FUnNY8WF7nxPhSaiGCrtkhGNFgRO6G90UvPDeGuyqAD2Xms+7/MSEEaf5gN4Nn
DxzBhrAaEyQLlRHZGB3Z/D/IEXrmny7T3+V8Z6rb1NiNEpqatMM78DUl5bXwSbVcf+kjXju7IXn9
9yA/AaIX2XbhmWmaDpxr/l6Egkv76CF6zra6M9WEmt+cBPvFp9K1DJ9vqICRJEsT5zWaHDe30LOo
dE0CAsYmWNevsrKq+m38y/N2wz1golVt+8h64qj5gtLr98fs5xX4ZSldxJ8tXDMoDKXy+LDhng4R
8gUGfk4rlcfhZNEAEmOAFEOdbxIDNm+le5MjDyJ2aYOHQD1u4dS/loBfzsbszE9qOdMThdnQsGjp
aydFc/L7AV+9Vf53vJ8368U3VrNYVaKG8ZrymzIJ78U+nn35Q6slH3UYLES7Cve8GNBnXf0iXGwa
iaVM4cgaP1/CJu2qG+w4W6z0HFxwfv2n2CPvmlfNQaxpg3Fg8BiCxjsv1WOuVJkUA11NE3NIEqJ5
lUmKqsYUWiZXsG68QPyrDqMTdJPwzE0VjxtfBhmbo6/1/YRfpYLgn4ZLGiE5HGeHVRuiuuQXmJHI
OWis2Ny3nrbx1EM4VLxd2w12XbZVPYpadkibaK2olS0YqZPESHbqiq2YS/v8WvpCFRZrNkj+qNTM
HkRd26p5iQqT4/fluoYjouYDJl6KHaGz+n8YPAkaZ4o2GSrNa2BlHxtmYhi0bd6kt2CXaY7rZM8W
EjjFCS/htXo0xZV7Xrwhro7xIu58Wxucv9Sgp3XXrfFh4y1b2OZ9ZE+VRVRpnEnMY2mBfQLx54fJ
5Whn27dMxcQoAYM4Bsrz2qRrFIJ/EetNGj65xV+rMted9keJbnWxXOnpQyufkuhuLNBrjTYymowU
qRyhVReW4LVTBWkRND9w61PwgJpdl1rYK11qQnsK6Nh6id1p2//Ld8azQaWON1XcZ2tKMwLNd6er
Q3ucJMbruykP5/bjTo72xoHcaLdcYL1K12E3/0/U2WOjyBOlKzWiDgf1EO3Go47ef+NMpzXwmmWt
o2t5x2W82US6QiVanUE8425yNYAddBNsJ7aafCpvlthq125jnmymgcki327+xjHETLNCzEIcP/sR
Iu06/GyWQlylfFzGmAZ8cTwHsptaisc2mehHnMa7/iBvwlXkLFlrXC2S4L+GUqUiorMxt0FLu8yI
/OIzt9AP+Sa6kbbaAeSw7S0q7F9b7mSFk4cIdJn/IPkvBhV3pTQMU/OMpO0mj/xtCvbw+/V+5RZV
4fXQblXg97H+/p23Qh+DrmpQoEG0jKLIquNBojY/ixKsQLDE5r42d6pEmqvQxJr87WabC+XEcsha
6iFpPN7Hgbz1hbc+N27V/i+wnNUAcMMtRiesPjANXhjplfyMQicVNCZUojMzzcTFZEpmk6dSgBT8
/2PvzHbjxrYt+ysX9/kwwb4pVN2HYDA6SaFesv1CyLLMvu/59TW28jQSpas4WUA9FFBAJhJO29rk
5m7XmmvMkSVrnmwkvM5arCGqnnuBFZDtuv26b0+1uFi6C6MvDD3pSQik/gprOdB30WZSuVPlk5s7
DwLT/XWLy9sLuUhxcaF/SaBrBBUWnxOGgFpB3W5e08rYA2mEWtvVsFYezLN/Ahv+L9g3Xpb/b/l5
G2x4/72LoxtSo/by1ohW/Pk/PRw1/Q+TxDBYHFIYrHkshn9aOGrqH0DNoHQAmBN2FmLP/YcDrfEH
pVU2JWsKcSBi5CwEzd+tu/U/DFOltFyklDh9cC79Cw60r6fUN/u6apjorDUihNQOixPTYp+BR1ja
dYquT0C61IfBS56wtobdv1Kyldhx0sdmLXBBUN9eul35ckoPsByh4gmIhgqinwn0115mySyUvk4y
8ATIQzcDqNAEEG/vDmvDnagUfzlZmCpW/sUr06DwXyEyish7seZMvqbW6O7EK/vGytgoOwrQV1Si
T2uABSe31sVm9/f3+1dzix5OK3uQUhuVqhbcd5nqWvJW6/NT83yxbP/ZCtEB2zZUvDCX81yr0XgG
kkKMfIsOfT2uhXlOcmH+mm+UaS26U0O2UmE1cAqTuNiTPrQsuvvNMur32ix1MKFcJ7+coc63weOb
qXT155d561j5imP+8MFMjVHPYsZtenH2VLs61iSu2O7E9RTtXL2fGKzGpkiocljB/H8cd46b7duj
vUs2ASkkWPzl1tiDRL8+vQkvQ7Svb0ypHFskGXAxtd+/cWLHaV6OM1rYFdyyymU9J0478wzx7/zM
OGpAAv2d+s3gck9ILyq9rztkGT99fQAK9TC/kcXKrosrwpsuTy2D4QYLnhGMMGvm9lm5I/hSbrv7
iqCGoDZNGrGwG+xB3K8b/2w4v217sWvCLwa/MvaMY+tmRJMWB5uGIryvG1meCz684WKnNIekx92g
0Fx9mxxFFGzeFnuDQMU/96zn8X8EL8Unw+vUCy1G1yQHpeaIzpwxC9Eb4ybDxnlq2xMssc+myZt+
+5D0FPU6XGNUVy2PVv3YmE9fd9mpn7/Y6Ce7HXGc5+cbTe0Nz6h/T4y6Uw0sRj0XhA7nFBrQsxcJ
wxjTvv76DRRdrLzLia5RN01JPbKzDyIquY6sSCpj1a0sHwg7x9DrqS3iQ9PphWv6RvmrC0xk0DO6
xNKwXwLKezmjojzQKD82JepWi9R5dhot3uKlTUTRL363k6OfhUmGuQ60/F+NFZgespX4+9SntmvW
krXBCV1GgotNS9NmsiuF5ohJS2Pe2YV2F3WJ4caNtc6ozyUZmayGLptcW7KygyxZ37oA1/CcWKg9
BZtUpoal7Co2k6iZXJO14qrUsaGIHC/ib2x1hwzqqFfpOkfNsBmx0nLBvSL/ptRl1RZm/X2MHX+T
p9Xswr9GUI6d3k4b++msnHHrDvTafvAt86fWZNsps37ZWn2WYpiL1LwqqQ7VfzRpalyn9Ugln9Zh
yYCHx35WNH9bVRpxGkwv1naCfD8t8E6J8z46t1Jl7+SKsu5LEgFR5ZmxjDlHw80piZ4tO4rcVmlL
yqtVshVW79pVqhw51j+FnbSP+vAi0WoKWBGHd9GVZFRnsiPhqSKtMs1oeIIrFMezm2URlVzY24NA
FpZDpWqeDyZlgFwC/UgOsHHPf5iwltO8vgin/mg4vub9TZcgZJSdo7hV1fyKp/a3QR1Qm1GG1Zfm
9m8Dx6sBsxKhC0WcmY87KehvDKN2SLGa55LTNuu8ZF+ww/tm1m2MhKNz1RidlYUl7rrQsl+Sblz+
DbTwUMi1pLhh3H2XKVwyJw4/TTWt46QwoNbk5qoFCnxiSV1CA15XOxNOKvs3J3TLXMzdfz3/rFqX
OY9ji+fK7Ba/aB4V8be04pz0u8TgwRdvM/Naung/nxedZjZ2Xvzr2aiJRheTEUoIdzK2GE4Ur7vy
m00mSpW4aAsbC18qkjwg2rf1eXpVn1e75EHbdFuIF277O9qWv58FhTnZEwk7Q5jjUQxKtiLblK52
Ijm6vNSLjnr3TIttIUjGtpwjx3A7gaGqc+6/21yOb2bKp1HrmF187KPbUi9OdMYna9+7dpd7RNOr
dUzNm+uTzR6NfRqFp8bAie7WRJrmTXdnfmL1mU93N57xTbhyCxGuv+ouT2/hS+jdshtfP/2btjrC
CCl3Eg7Yxio6qr+VtbZLdqgTgZHazxTg/TagwojD8Kn8svrJEv+2J7XFLlI1edymZGrczsUMdVq1
G3tL2fwquM4O8aW5nr4B2lv3hNYExDBZdzuKHv7y10QQYeowZyGPaJyi3ne1HxuzMoa4UzX6nWPd
DZR9fz13loFxfjpF/4ZmAPAT1zdDjKc3HZz0Cj5xTs54+aFcDW5qeNFOJ2vmifBwmh78Z83NcGA8
dbcRT/5+ztIuN0MgrAAhtSUDOXKGBtArvavM9rms3hYdtkPDCQ3Lx8ngcOzFxsQmPsQNdHH6TMK+
MyKfTdEI8pWier48nui/j5cZWlBwixQBV2wWFmfM2sD9LVJKA9P2m2xKWeWoXaFwp9sO3akl5dO3
QaUp8hiaoPO+/1SVoQWUpPCpugO1q9GNOEvj07TqD9IP42C46u6vBgzF6IDExKjQKIPROKq/b1Jn
/I3KSAdKu3mDEcKWkzuVlkfgvzuKhE+MxU9eEBwJ9+vX6z0x3vetqZbvt63c6+K6O7nBTqyYK+rX
vXBXutEGl0zv1B1hkaL48wXfNLkY/qD5dL0WTVYlZ53LGg9g0CWnMorLGPmHZhbzuDDn0k6NUXfb
NUQV8Wb4H7lh5WqHCQufaHNqen32Xhb5NQIylmmg537flUrsD01bcwRue6Kh4X5qLoeydwM4fyc+
mspPWkxkDbqpzfoBqZqk5vuWUp2aICPE7aQDVW1t5jPJDc6nDbUSuO6e+lyfhGAcAoWqIBY5GonE
xfmjSEnk+CWt6dfC5Xe6yOBSw/lo8LNHUvHzxMstFAev3+1tc+Ll36yOEQaYFTQZcblTNig9tlSc
bcxNejg10z6JblG3wzLvAKrjbrVMCTdmCUMjI/YiEtvydXBUt9mxgTWcbUWX6iu2m02zzu7Ucw63
6+pECv7DNZbjioFi5NUEDEDZcnHpA1Wb7bJjwJCrK783W/u1skZDlH9SbrA8QCzbWg5OpRjL2Vdl
Nz8X5UrjrtmIXbx0T1+ZP8y8ZVuLmYeWNixV8nL0a77PiL1QHSUgV9SJiRTLv+H7sdzZRItI79BM
GqjdQRW9HzNzo5aKn3AF0Cmdnvrnrtg36UFKrhstPBZGc0cN05mGL4XFiSKD3mJso2Kt4yr09eAV
J723E3P5HIuxqyAx0wPHoiRrj3L50O6SvUAC/h99TYS95HnEXkuZyPv3nZRcSSWr1zgOiq8Z4nrI
2oZqE9FfJ7tfv9SHBUC8lQEUUODJUNkvI2wm4JJKDRGxTQchFaGov9hG7rRRPF/1TmeTP+vEN80t
YyHDpPT+XCmiE41NAzzS2L6yzbdfv9ZyuX59K96HNKpsUfK+2GereYIJ2jJmjBDim7gumtwbe736
Pab2iUVN/KzluCDNwqfitkQ4e9EWfrBJJOVcHeUU5R4VP+ZKamJO82E6rQ1xjcyAEsrjiRXmk55k
QqDtpexd7O+Lk5IUWIRGB51mD9pG5HaCvbQ9PRyXZwh68l0zi7crcj0eFOJXrvoUgm+VMVb6+lOR
YfzQgQ6iDRuBHWkNAmWLHU/urZDrLTkxJ1Yeq9i5mlv7pmutx6lN3RCHxnEMPCPEehnzK8/WzfGm
j6322jAk+WyM8cSY50076e0VwksbQsrwPZn8751clu40mL/lqT9rLPWxjRq3DZy7cpymbVFGN1Zf
76tEkEJm2M4djje7GN/clVPq/k/faqQzJ6xulKT1JKn4ZWXEmU1shnW9ObacrdCJhygB/Mpc13k3
7lo1fWiDSL0LogQvzqwasKO05sepnk0vL8ppXQXNvVKULzXuzauw08isGOE2hPy/VXIIR5UWNPBK
zPLbFA7bCdJdVys/1HyAwWyFyTEIS2034MXbgxdzUwm0ht0Ot5BCjG1nwsGmEr5A+ZKT2NSuutjH
QUqes1Ue6i+xmsxbsxylK0vtqaT16/G6Gqz+LgxKH7O54ilsMFM38+2gVw9IBt1cruDg+H3Gwzu7
Im90Sm4741zKIO8WU+HaZWJfW2ZyrrSTgpoU2EpQS+VfX6IcIiMypUc6K5Sz3MqJ+xFz76i2Fwti
4yIWpsASX+5tv5UfnRNXnI8rx/vGFruN1Y2ZZBbNTEwYy7Z0Ew3Xk3Y+ZtOJFerj9H3fzmI3iVLT
d8qIdjQ/u4pNNM3Wj8TWcaxlDQEx1mdXVqPefz3XPm6l7xtdzLTYUELDjmkUqbQaUJnW/FSj71+3
8ckJ4X0ji9OI2rVxXrQ0MhHp3KuenqxFfEEOXv3l9RI166nT+Se72Ps2F6eSPtMptJtpU5z2oJOs
qnuR2Sv2YEDuT7Z2aoyI339zig1TA7qGGCMIGQdvXuPoLSq2E0LQENBW8oYLsi5sXTyYOCd6V4yL
97vN+zddLPtAaSs6WLS9JRQ3ElgQRdvk+NzxPspXJ9/18/YIl8g65Z4fZFYTJ9tu7ErRs8Yz5p9b
5WhSXBrvqDE8bRx1qrVFz9rKlKjtRGsgkZxVtEs3/ppa1tTFv+/fSNCKzvrYmf96uUVnWhNZe3+m
OUkK91GYfVPlAlgj/pzBS1Cp+xPf7rONzsLe6R99udhL69pQfKugOfipM/dxZZc/+rejpzwkm5M4
2s+70qLMFJEBlm7i998MUj3DXDGwaUyUH9vGOt78KXkGTgyc8bRMUPkQNjZthib0U2JQpsLtatGb
kqlEko+dqZtE4Y9mmkizVPY+VOPuCnjZUwH6Q+2SxivMCkoQULBi1jEDj/QbfDx/9qoRrdSqBNw0
m8FWL2GCVji2zNhslN0ddKxtU+nKqkE7epEkZvhTHhN25KSRt4MaGtflbHE1rwzbK5V2A8njOZ5t
5TbvAawkJoDMPElNLysq28vUZtelLWoYOdfdpDSPCTYHI5BBah/nH2MJWC+uzAe9aHZmYePFnXL2
Th0OduounYMLzeSEXPlnoer8sOcu3qFFvEy04MIPpU1YwayfBmB59uScWXN3GBQ7/TY44/comGWP
631yWWaq+TtPHGNdIuoq0yq97EdyNLFefFM5H5xB7zPcwZeUddjgtdFhu+o5ozRdtb6mX4Bpu59A
9bVdonm5M2TQBUPFHQNt109Dcx1x1d70iR1dJFO1JSQT7oxsXtV1f56kPTdFu1VXVpbfpGZ/1Yfd
VQNvpMVpKFGH+iyL/ZUDGhPfi+IqAi8PZm9krJL+CQbyQM1rRsjH4xSbpOdYZIss0kYq6aM6H9Yj
ob21JKv7RGSYMpFrckTWSRf5p0k1CbElkr+de3g3schTJSJjJU+Gfl2QxMpENsto9HRlkeCKfOfX
LOdbvGN/DpJuPxQiF6aKrJhE3couec2Uad3sKkEibcq8aL4PIqNG7TpeXz2xjVqSrY1iwAgLpBLi
k8jGFRmrM+k5M8mTq1Fk7AqRu0tEFq8V+byRxF5Lgg+/2m+WyPgNFCW5DlwQ6iP0dToX20FR8J4U
2cJ4VMnCm6HszjlJSXmS5p0l8ouzyDQGzIzviJcNTxd5yEBkJBuRm5Sc4rcjspW2yFvmJDANkcns
RE6zKPppHZLmbAPzJRd5z26IwoMhcqG1yIrm9XAvZ/VeluoLKWueos5U7oQUfNUm06GBrdlFzjbB
BThTgMoN8jdUfJtACbY9urAVujhgTMVeDoO9VvVXIRmUWNUvkeTsORN7amQ8MfquyF3eZ52yK+TQ
Y/e5jTt1U+vObyOh7M7O+JhpNfJF4zCGUal5fh5oXpMoFDkGhnw2BZD/JIKspZk9NL0cruQGxqYT
aPdOSrFBlrQck1GvlGN7ISfzdRlIz1kJkrI1pesob3Z9CBNvrKZvRiQ/zAMuyHNpPs3BtC4bjOBN
eFRq3ByU3LoO8npjq9l1KTW+J2VYQBgKduJpDxmuHuB+qZXbFzp21Nm6M411E/Ze3sD4SSkaLNLo
cpLV51yGcZfBHe51qp18YI9qr6/liJStOXra2NyOIGk1SXFc1pfWX6k9NvS+qq4h2gJLdqQLc8h/
dhWaKcuiKt9gScB4fmPk6U87b8tNl8EA5Os2nYZrh6Q7q3AoWXFiljzdkB8Cs0U+MjgUG+WN7Kl5
YZ/1GQ6wTfwzm8f+ouqlDBxdpIPWasc9U7w6Twewl4mdY9ZcW7tOyq45KQT0VVpioBStkDc/RA4A
zqDbw5zmFWvrlzVTRZeboe8aknMMRu4o7L7Zug6Hx0mte0+WCo/U65UWg7uMmvpHqimBm2qxZ6e5
ikN0KN1ooLXvODMPd2CS6ste7SsSxOC1VlarzN6oSxLktyQvXXVKmpUf8WMD8GSSH94rMttsPXB9
UZPKQ9qv4OxtbyQVguhY3pSTA5iNO8tcxEyE8LscxvmqbcMdYtj0rKy1Hwk4j1Xnz1BHm1o6+BI2
1EYUbMOy9Uqst3yLM4tZHUoslIASo9HtrWtND8S37W471U+hHGqx8C/eF71xpkbyEXbrlt/dl4nu
akp8BKjnlTr9a11FVWZsZbPeJHBy5daJVjqYPdyovTScp7PAN88NG8/YPL5S/PwYGr62UkryTPM8
zZssyPfm2O+6rvrdWWVwk7bKOg98fzXVkmv34XXGGg9aebiCbelZDdGDSHXzwdh3CdHtMMGyuwvd
1qnvrTq7GIu2P6fnvXFmI3Psol/7PPyFDqitseHS1YNErfaAIbxRrWSIb3JFN9QWPCOcaVZJ0F80
WYoj8bzDPnEnwWFacRsHQVqetYDSsrE6w1bCd82eOnBfl7EeYgktjPSX4liwh63R7Wtuz/0Y3ZFP
8UpTK9dxXdsr9Bxrucb/3C6kR6Wk6l5ujlkbumWcRcBPIeyODZityHhoG5kiTWO6kO1kn5pBuqkV
HJVbfZtVeD9nSe6Vc8IE6ja5QyHNBNMHv1qKwyHdz73lFrjYxJmpujFKErY7LsZSM84rQ04eWt/E
hiZQ7ooAroHQ2+p9cZeO5SYPCZL2NYUKs6Hs5TIPXIimnlG391pSExAoNrGeeX5VbWHm0tnqrp0T
2LujfdtpfeGWSbFV8U0fJ+nMx8JD68PtRISwLa2HrNUPmaI+aUEJwiuMdmGRHoehgV/sXJAbelSd
+KA2xT4Z42PVKq7T1toK6M6aEyI+30Z4HSn2z27iVj2N6lPgtEfKTgAqFgAwgqzXvEJTMNsqjWPe
V9txsqGyE55a2fq4dtSyWKl2U7uz0Ry1VJ7XpTHhp6NEe5/iWmXuL1KcikeQa61lDZvYKgCmgnad
m2ZfSJZQKlu/5J7drq9gsgoftPpo9eO6MDD/TgqsxaWuvFDU/qxSAFU6z3FQdes+G2tXczKvVsAQ
q2Yen82d8kNPh7ty0LYTq27L4UmO2fWkUlJWOcW9qxgvlnWMlfQYIeSBptnF2rae0FvMrHTlaJcu
+9NZGZYvfTVtEhsgM+cItxv9aD1MxaUDJATYbLdzzMhDeNJSiaIW20nD5GToz+UOU3PfmjlRORPw
TulCNQPMEurwsbWwOlfLn7Ht1Nix19UN9bOhqw/DfWXNlyFG8qrdyzieD0A7idvUarNXFFC2mE5m
Yw/QT08ep77dTI1+U1v4ueMxvopM7dopVYis9gYJ7rWmaIiS2vyo+FG1C4P20BQDY4A5aqfQMEbt
3BmKizBghwr1O1OOro1wuM0sVo1SDZ7KwcFapxt2AHiUlWn5FVjI6UL3q++jVt5NJofRlNrfqP3u
CPB+MFOs4uTWY1XVF2aFfESPynPHzJg9BZ4NjBiogrACTZ13LdgPcKsHper5DQjcxthlNqPfmO5G
CbXMALJYt2uqBi3nNrKTtZomXmNis6RG+zyLQxzl/Xvboahb6oBh6zMBV3+rTHy3Iv4O/lbelrP8
U5KkMzPEKGJoCNv5obLGTvEOqgNRq8jmiM2+MqbPqZyA4m7sI8jp30hzbvU0uLBHimCbsg1XdRHt
rMRGSG8jlSjY2IfCxoWMoNRKjQiTJdNKmWqoebXsKRVLWyifK9n4o2T/i1tlM8YNrpqNazrdRTCO
jAHnkSwqkH3EbX4P8x9LiyDatZr/Ux+M3jVbO7yaRnufVuxgQdwCvDTjR8Usc1eCQR6B4Db84F4B
84p05mYoQOua2CHpTrEZZO1ykLJfDdwkN5BgeUuj1Z5JaCD6qHopI05U/ui8BCUyJr3dhOg6qzZD
oyQqH/I0hWyZ87PmUKGbE7eriku/yo9twGpQtESXw0TvHwaYhUrbHKt8Bhzzq1Yp1YbZJ31X++ml
L2sW+ISdMoiGVa4r36YqrA7z/Fs1knPmgI6heQg+yFKDY6v2ACMtxLTmrK9zpSmOiW+yrFF2orfJ
tuy1B+oZfgDTuqvGrHfLMDralfGIokxyLUVlkpSkhuj5ghMX9kN8cD+7MxI9u2B23c+6cx1N3Qbl
r6vmyRYitce6s4rCCYJ3HaIog0PaUEBsSdltUwtEvV0B3nSkhlhA1B9NbkErHL3yfQEuVkkAlLTw
ar1mYhFPNeuGsGy+KWU7cps8wmFDwChCzZ7uoljbB4Uq4ABDs9J9/9qfrHVs15o3ZpSOTrbTbKYk
L26Hmf5r8cAxTR4r9MujUtS35TSelyVeADCkLseAwIjchgLi8avSqLO0moHiz9hmIYypifb986JH
2j50jIzOzx77Ab8PrbXtrdlFUFVm/SUz5XVUodrgBS0zsrYjwNfAD7dS1l6L0yMxjR1mayFRJYyh
O/+GsD8hLr3nxubcynnl5mZuPBaaGd1qRoV8X5Us/bIKHDsAFN/cpnUzXCp6dWOM8p6auasmt7Ud
6VMJtAsBdjzYc/wNKEsGJuaW7XyvteZa9sfmPPGDatXFkuvMoH8z4Olz6hA9zv0Vgq1tCDS3BRsf
tMk6TACmyvWtAp7OjdIicLUyfbBG2At5d9/O2ne8TW7qcj5PSusaELY3l8PvqAeNbZht4DV+Xe77
kmXOjL4z4Vic8CfHYpBNZB3J6qXf6jdUkO3bvH0JZwSg9QDBNCwjN+7TvdIp/NCAkuq0X9PxZ7M6
4AEXhFvN5CPOZXiOG8OdqActQws0PtHrFUR5hnFYrEd/OlBkJQxH/W8Udv2CBRUyP1l7nP7XqOSk
kJTG1RqHQ2n+rMTaz9LKx7VO/HZlj468cgzpZWras37C7G0If2hzvmsJBw4Ji0wzcvdk71fT/Zzj
YhaDdzQqtKTCjaK0p1tbq/bYIOz7tt7q2CH0c3LVWJnXpJNXphnnx+hXVH4fiwcHC48wLcWlwe6J
Vo1e5chP3EFuomzE9hD9ObGSpOvuZ7W8zNP23Kq6fRDahLbiCTMNhdN/NGYJM5V1VJW2hA9c3RKj
STnrpP5S7exj5fTbWCs4dDNdgtlcl61xVQ/JUe2cdTJlxzSpztkX9/Zc5R4EY+Ke0XRdjZiAaOoP
f0zIa6SqpzRkYdrY9FJV5WgSGI/RiFHI2NGPlgPsugQHUA6cmLNWu6qdynblwmd/SV8Uw/45qcOF
I08hV8RmXg+19Tu18U+R9CtFB/zsEFy4mFo7W09jq63S2eDkBH3gIVbUXUWyauv3dfug14W8bVKA
1JFZ/VTZQnFKsLOdj22MOxdSyE1YyIjn/paTpH+eQntc6ZJyU3RFRS6GNV8W+ZlAZGoaUjZKioQu
H3uI/0HzUpLWqeeOu9NkmF4pcj6pBs8ZVHLrNiIj1JAaqkSOKBbZIr0DhNyIDFLhV8dG5JRAwu9n
tf4lk2wak+bGz1XpzBZ5qNznxNmK3BTCqx7INPkqm8RVSQIrLesJYIdzZ3D6qUlx2T6weFJeiHw3
LZc5X3Fuvw5ifpJCQEwhK/iK61CMlsm6IYpGa/I5ROlmyQHuoDRP5XT3dRvKJ3FZzSDejDUeIUV1
aaTsVD2+bhkxmcGdN83RODd28cZeo24/N1fdN1Bz6ANxiTBOpZo+idAClBMVljBnUbgtQpiTrpS5
xXmMhmUXGC4JalEJO+zrk0yhD0pBwqXv2lpEg1tKboveoa0JSER3pO72ReT7RXJrvDEOTCoVD7uT
5dwix7OIeROmQekDMhB/4WXCPwjzYRotmQ+IIAZzpwY8hLkfNvhVOA8YU7jZ49df85NM19sGlyn/
2NJaKNOvDY7nOaQmZVvt04N1Krr+yYsJFAHGfDi9URK+yAGZcy2NHclqvl2/Lu+KG+Flnlw0a3lj
9qv25AdUP4mw4x2NQssExop6exFhz8Y899HzgRi6H9Gycp/MVxQGXESwiUGn32J6gpLW2XNgfao2
5UVzpp6oLPlsDFmvjrOi8ota1sUYqnut0ydIsW6HnhZg2i4nYdKu8gdVooRvdJs9136VqeJ7f/mj
vmtYfPQ32YWYUFDYtQaw9w3M0W2/w2QEMcwpve5niT3aQQyHjoM8xlJxWgd24tcF7Qyuhja62Mp7
UrPog2GVnKyx/rQ1hZSJram2w9RYpC5BtKWlJqUymebJM914Q12ITsmskGdKd5jOft2JH9T/vJiF
7h8FDko1jluLIdtPQc61dga4/GPEvpLZGK/DdeQqhkC17KtNsg425EhONPvJ8goqwrIovEaZBpv2
/cdLCdBloY3mR78Yv6mHeV0d8tv+p7mXL+Xn8AYLpm14Hd9rJwS3HzR5pkNjuolBMtuHzBu/b1cr
GjOdS0d2I873z9KlfSBVi+SWos9Hy+09/gX0VFcukiDSp9b3U4vfh82LByAThtc73oWqaS6kVSa8
VI7lDqkCakKC8JdWXM3mieXuYxtEznUdca9JXS/Sw/cv6fRSNI01y3rCoT2+Su3bLDrlnfkxx46q
8W0jiy9oVpReajKNCHWhso48qiAI2FGCQdHGId1qJ6vJP4yZRYuLqVENdV0SUBfbhrG5QG+ElFIU
fwj0SEyrrrz6N1gYS72osBl++56LCTKYsQUK47XVdp8cxG48rIVg7JRe9ENKXzTEMiOqtZmRrwvt
m/Ws0+OsmioaKvTOa7gwakPAHXg399+/nnwfdw1aYuoJCqSu2rK2SHFncyMbUdbCynKDJ5PtQts4
G+UsoQLjLNs+E0vOvfyAr+txONc8zJg8Y/31I3w2Qm1ZlcH4ElA3XwfXm3f1/THKLXECCOtvqrYl
3xLMD1838XFj4i0RFZI/F0J3QPrvZ0Gk62M4DfPkxpQQDXDtLTIQOhuydBO51rX6rT2az6a6wmhn
99r0/wcR/CdL9ZuvsH5qn/7jJW+jdjo+ZS//6z9XT/mvl//gn+3T/PQWSPD69/5JJDA43JKmh5Sk
Y73LNP47kkD/Ax4BGlBQcDKSAQGS+geSQPkDGarDXmUxWvD95mP+A0mg/MFtQKzmqKxNhW3sryAJ
lCVZSzVQUZJn4BRHzcJHh/G8aYlslkHnqlanbwIyqh4nA0YPDj3n89jitgVyZS21ybxuEzVwCfOp
XlqZGplPY43fphsahFvKOo49tdawqzJITKdmy30p/KmoL4ode6NSY4FiYOqG/Ypi73IDuz4ni9bk
D3Hoa6jQaTXSbhRO6NNZPEWPYROvU6MgKzRmW6UrbwN9yFaYZ+zK0CGep2JtVjZmhgkePjjySFqo
r+OLXNV/1wSyVmPlY90yGndpmWOMmHLYxv24dhUpfKom/Sd7ZXVVzeVTHtZEspqGeCg+j96IZRjO
idmLo8bfxrTaYCzFo1t3aYVtXRYdROLXsGB8NQEEcJmQpmLhyN7aA0KJXN30KlHeFZGO7skQqcK6
H32ydk86F2XINbgv5ygukn7GoW7Kk9UY3yUGSkZ1rZteR86vkK8G+0EeH4JwNm6n3vONl94vznzK
25vSOVJAc+gaTjDVQDVn1kk3kjzknatlWAMTBCJqQk9roepfNpHIE/LELpfzXnj39oGITEjEwCU5
OAzzvM5qtU/xkpJfTCNVqcHphuoYqZzDSLGUiA7JKYT15ZThglZxWis2f331+BJQQnH5M1LNGkOc
9r8uoue6aCgk/p9iefrX/3//y+a/Xn9NTbqYs+9+4b3O3+vupZ5uXiD3tP8Aeog/+e/+5t9Xgbup
ZBV4Lrq8FT8tiIr83Sog1uj/nmOyr58+/vE/Fw1T+0PTIGxBbMXcmNIsloY/Fw1d/0PGfp0qZaxZ
hIP9m0XD+cMCbaKzl3KOFn/rn4uGavzBNIdXB/QH2TlX/L+yaEC5Yy95c6MlSkBdAIuTJf5jcpx+
v9eYiC9SGZNLjzRYOdz3fV6pBzUwqv4mt7Tc8qQqnNJHFpbQ+D1xnMA8C08b/YBGh3RUIUWOiH7H
fucliVKjmzEGzf82RXmqHbJEz5tvZcWSBQnTHqLxUY6rrLjKtIAhutZjO6gugUCGgYqND8mIixR1
UODKM6E8MCOZyUUl5Nkferstgh12ZDLeg1OrdORa+9pspWdTT5Jga3A1yfCOxQb5UFWJShZKKnHN
wLlNwkz5XJfbNrlBrFMOL1bdt4T5QyX3a+VMD20dbnul6RI5RMqUI8wxyyzgeA20zbodDW1I8IcI
o/B6MENz3GIYgTEqR/XMzN1Rw11rWLfRNAW7OZ/KAQFwrei1cyjVXOl3/hyrw3Z2Qr0/UJ4XssaR
k8UpKQuqbaHb9nQRl1GiZTeoqwKDNBG+HuO91o3KsG3w9/jdGeOMHXav1B22Za0eTr8tmVrJex8G
qXSVBOlMTiXQ055cXhVL2TFoGwyq3CIuUdyMhNm6NSC5aDygkCCNRb169b9JO6/muI1tbf8iVCGH
WwwGQw6jSIkKNyiaspBzxq//ntb2dzwDziHsfS62a7tU1ppudFi91hua5VUycYuim9mOrePqdZGN
j3VnlV8kWtUBv0ZH97IoIZZEbmXlSvK8qJNj/UylJda+BuZQ2J4xzQ6udLndKAWoL6QWn2gryoB4
tIhqIhJL3tBnunkdDkU437Zdm9luNmYaHkRKq6vHvJ9qfT/g0/uTBkPlYm0LOduN9Qgz46504mPb
lXPy2LTqdIgBOmNXLPODvwaKhFaH0sX9gL1sqGn3GfASplvLF5OzeB4wDQRTt0tUapA/w66vaXlL
tBiHzqz07k430wzsTVENMd0Bs0hpchih3KCv3ExUJ19zucYisKnQzEZJq2k5tI14rjy9akX72p7i
8T43+tC4bbO0N34CpmjhLKlFbuX3kSRP059aWWr5Vdh2in1rt/PysmRJC06507PkAAIdzzjDyDjH
KwqQV2Hfvg5d8kCK+5qMtQYPIi/y0lLdprONGrXXrk3pIOVWbH2HB6p4cooz+NUS4Q/moVbUmA88
IfkSKtg8NzdjmiydCa+hSzJACH0PdCGfgqV/qSZTVb8P9OC1W5qzRngXDemeB3XoxrkMBRFFj05l
Ty8F1fjaDnLlq5Yncf2DyvH4xZ6SAEHW2Yk/JZo90naXMzV5NpsBQ6vBdL6HsfIqoyT5Wi6pXfnT
Ah/2bo6hnDelFD7L2mh9o6Ew0F5YOuxMpwoDNjNDev0VbEwlJBwGhCfS9qYFuUVrz7LHGbNqp3kN
MnGh9WO6qxOr5e3mqH3PPaxpNXbojV3i1kfeZeHB11rLEOzSxpHpZKUV0H58jiXjiUZ+hSVP0JaK
fj+HgTT/NDWnnA9JXJiz7fPq75vmLl30WcJz1pKKpJW8IWUa+0cZ3E5hH/I+TqNo32WlQRMjDWRE
NN0mUZj4JbTjoN630oICg5dkUm3IoE7AZVHnn4B+YJseN0gC95QTobHOY77cWUE5v3V0NB6jsfxj
jNNB4z8qqxTGqdoDJXOU5pjnRZXeDU5dAkDUp375s11kxcGDz1gQSzVSRPV2zHs57BiWphykYOrQ
51alrMz8TsKWEWS1mmLjGOdLGTlXUQsUqtiN45CF1V7VWLfHoMiMofcaJx8R2x7sNvikguqFpBFK
Jl3edihY/RiAGpX5lgNYj/Fkbgz9RZHoJR+lWbfDe6ex0GM/6MUY0CcDarNjOi3rT6fk5HBnq5ET
zAU7AJRSQ/k2DiBgoO0W080bgkdbBo0BDcSeY9KoUm1AgNGvoCnYaYtOqYcX/OPU2sUBrQsOmWnR
Rq8HDlHtdSXE93ZSviUD/6tBo3GoNOODFDXf7alT7ppIjlFMJpGlals3BnC50VzqbKdP9fJnAtbu
rgt1qQNG4kz3eajBsnSUYq/Rt/PAvBp3ZWNhLCmZSDWM9Xw1SaZ91FM1v7HyBXiuFgw3JLUtu9c0
fpFnoVduOI16k0j6s53G5YDXdiK9jjX0jy5t2k9qZyvXvdPKd7OG3Wm+GP7Y9AbJG/p6kanOABhD
hglClmJlgZHMgQlUri3E3A+lbA+3doCgyFwiZNrF8XMZAnyxnaW/jdgyeJKii8A5ej+W+LxOkdk8
yIB9DxnSvzi+j9W+CLPUdMNUTg8Azuhatroec+y3ZbfnJax9UtQSwWVZn0mO48LojmWqja/dXM8M
2khfS2Ctv2arnj+D+33J8QB3s9nq9jGTuLNzrTwCl/sa2gBzEs1xO70vP6OiYR2zInmdFoVrqjCt
/TKGMZioady1VQRwSUvxII5CS3OnjqNPcyrblSUl3RV4ZD/yrApfWwAYV0Eh/9GkurVLLUyZs9DZ
6XUn78uGhttS6QsmxA7o3aaKDuTi1T6XMSxWl/jLmLfZg8oOdUPd8DINUn7v4Ffb1FG6C7r0hude
51FneRPt0Wt8Lbu9XvaYzmf2/GNu5uTFGiTVG2vM5qysrr+ULV4DNG1jk1af2dyAnZti14HZ/ujk
enQ/OmgkBmU4diQVseVZswQsk6aK/l1NLefLsnQggWc8yLUqQTCW9NFD7xEMw+iE4LggGvjdlI40
bO2lOva2Nf+SggoIXNKEzjfFIY9xEdnlXlTrVEclIgvRpTYK/q+e4fvrQvewkAHhMacarRHvoYjF
O+Sc8m+9bQYC0G8qh7IuhQD/MsXe3PJGCSR7ug4raziGIMCLYw358rtlT+jCzEuNSehSW/DVdRng
WorvoG8YY/HaxCZcfclwboIhG16ldlYr3wS/NAi4Ver3+CXu1Uq6ziAbZu5UhfzTAXF9PyRN0Dym
AX4c7lCaLejEERM03GUT61on0QMdoydl0bi4ouIaPS4GHflpHCOwRGX/OlUNVOmZD1Z4fdjNzfds
VB38yLPRPMYzQqpHc6qtzpXrhUZz00Qmz7pEXuzlXqsgtRF1Kub9KCmoTtp1SE0LzHMKYMQcO+t6
VOYf+ITk+VOE0yh0XtCeeF9qi8DsgSZvbAs0Pz1N6abLl/B1ihI6xTm43auylA28FqQIEKc7yKkN
f46crwdb2Bp2yc8tzJcoGBwPY0gJ08ilnAN++cTBKQ9xCazTUAfLvMu7RNWuZtDOu7zv+csSAECo
DC19HdEtjcXRazeYkmttUfsc7UP1RztndbKXKWNJxzACATbpKRiMQdIaLDMmiVNiGefBwhuZnfJ1
VPPOcp1yWuhET2r0A5Bf4s4tuLGjPmZD4tezotQ7I50X+cHSq/lBr4bZvkqGyEFCu4C0eBVrEfUr
uIAFDg4RhXu3zMsv+ihVLiV+QIXUGXhM6EtXIbPAVsGcwBgqzU8Nu7ddFMacBs/hYlioIcj6XWB2
reLVZqzU32y1tct96EhphrZRDEDXLIHOF2DwaWWzeyAYLdkYcnopnZppCKNmmGKYTuJ4eRmn45XV
BzbERLkyJ4/sILA+GXGnRI/dkIclXErTSnZpKc3RN1AgdFPKSbN/dHWvt5/7MUsGP+uVobpPABLV
br1QnhiKpt0VC3yYMZlASUfmtVJkT8mY3c9ZjnhiL903KfWVaIq+kh9DyVC+IJJggbFdrvQSMHc+
3zekea6uTu117PQvlJ9QutkZ2TTDlB1CHWDmqKkjCKI+UeaSawcwFMRGNQxv8CMdXkfNqblOl6CX
XxfIa5pb6SAddks2VP1txVH+krU0j1ygE7qXynb0La80RLMC8hSHh0e2G4zcALw/go47KDXZ0XU5
tgMaXNGxAs+DPjhKW7msdLcoiOvlr6kNm25n6b3ekFgvo4ShczACZ4IJi3DUTjNmJeHWtNUyfWg1
dgg5TjgH2a8Yd8v5gLNXlXmRriwIkAdBGn2RWaKVv1itlRxtEDj6DqxCjYIv/mLabV7XocGNNUTK
4ra5Ho6IwWbthE14G1ahp/NUU661NtY1f5D1JvY4JDJqU0ZrY70dKkMvf5lGqQehV7d4AGrOiEUY
cgBSdzDLYAGsKQOXcrNqmsz9BJp72knljJNrITuYNNCsiLTbRtUB+aSGhBOuo2cwQpa+71DGXcLJ
eESvC2BGtdgdlkxBkIFid0mCeryK1VpKpmd0qoKmdnlhAELsRyAcwu88gO6wC2W1xo2EN/XMezgs
HONHR5PIfIvLCgxrXMk8KnvHMJ+MUaqVlwIMCHoCYxZ0+5FksQYY2XSWTwpl558BIHCDmH2Z625g
chmhyJTkLUg78hG7dhddGbj2SilA8bKOpk7+SREv07Fjb9DcdZH+jZzAU8K8GwF1Nm00L1g3TwEQ
cHOZnAAsqnQnydykqjRV1yxIo3QHMx1Nbtss7mrzGGpNUn+SY2CEvk4lrr6rF0MPK3w4O2VKufwb
xwB5NURxeLS1yMGic5GzNHqalcosHgJQgc6TimangkU4KRRwf2eck/iXnqdq/DxUekK+lXaS1n9i
vaSftNZUaucwGYWFUrKa94391S6LWvEMu5pAmPemKggwxZTDRVQMy8oBnOOP/Qc/LEJejUQ5DF+g
r8uyqyRDFSJ4Yw6p5QVZuAy7Re7k57ojicB1Vp7G7yPcV/VeM3qqcU0E/tbXcCZ6ywOMgX/IMrXJ
Q2yoo526CEJE0meaGqpyUyy4N6qckiHLyVviIYYznPe1Gnxti1Ip7ktQYCmEERswu9XFGIv03Bbz
lWrlFba+KiDze1WrODBDteFITutp1AFpFer80GV2UHjZXLTgYdqMHKmQ26z0WC16AftGBXjjVQM6
ol+pRdiSH/TdFF+lejnAFzJtUgS3SJXSvlWkqeSe5OLBIRPuBO3IInbi8qqae2DNoGsc49FJeTAd
YCslBRflYJq1n8zZ0t61cV1PLm+sSt/StF8DX/4qZdE1wW6GYtYaKwG5Mwu7mMy835mHyYMb8GAA
R/0SwjVyydr8ZB9Fx/6mvQr/OKn2Pf6nXHYmtSoaeO+raH+HXhGfTSvXpqnUA6/yiHgvgpfH5SuT
VkZXaEl55a65EZBMoZ3iIdgXuWF4uyD+f1NvSBus+/DvpmHVQw00Z7DQVM72MaCGpWAFZNVxsb5X
WKdpxW26gG4Imx1EtuvWulad/xSB/1dd0M34q/Zq1QWUPSeUhcjhYbH49aGLHVcgSQTwoLiTVMX9
ePovzb6j0S1DGYqq6Nr8xx7ArznLxHMh+dEUuTc1W2trKwL12FPEBqbBupY4RFCUWymEF93aG2MQ
f8N6BaGBQZdI0PQBbJxHoLVEySDUAt4ESKunlV0dqLk6IOCK1IMg2e8/nrNVH/P3KjmNt6r7kiKN
KvYkAWSEF6WEJwkc2gmePg5ysbp8GmWFdJnQ9rCGyAy8et95i+f4+afwKN3r13PomQ/OoWADDJWr
P9n3W1oEa3zIeoRr76IZNYdyNtkH7Z5b53VB2jm4doSos4x613wz1BiDb+ncbEZdnQRtPUZqNRFV
iBzDbveW8Ze0x5cKBwqs/SremD2yW+5W4N9CDqsFBHWY1qOp01K0nNUHbYGThlLDESQCD2S4i889
of/iKVx4iE7uTYSpYjf/HMzP0VOIxrJzvaVpvYZWiDk/+xGr7y3LHRTMKIzZ+0g8o0/YGNewa3dC
S8Asr6VN5T7l/c4EQ0YXRadVjvvCWpSwCWyE9TKGDX0BRGl6Nd6RLqIp3e0tikMgK6RNqNP7vXMe
c3UazKECYYYqj1c0Ck53jjejuDwOW8ZMF2bzPM7qTKjAdpVdQcIlAJXl0/RTgON0l+S2hKb6Dwa2
NZmrNeSQEyUW7GKvVw5RzgurKL2NE+FiCJM7mnI0bbG191G2DFJZaMxdC5v8JufJ+xsBZz8vDdJw
e55MIKs2ESpi3Z1vDmbyJOrqi3Vh2M8whOHxHKZbAUwdfdXXr7ZglCucD9As3EyA3vKmBVCorYEw
82y2CXDNwMvt+KYu032iOL5jy7s6giabxncbk7lC3L6Lt1ogOWmhHLUMK7mOr+ofkZfuhDPZfJ0+
b2EW32808FiMiFvWVAD4rcXuEr1WpKabxVEuH5XMn18gg3sSwpyKeSMUJrZlEd6tlVXIVSYz0uvT
o2XiSJOHpzwGzyxRk9yYQ/GXnC0NEQS/FuGpA4ppDbYpilZq6y5wWJAjsMXM16p9DDJr9lQ3+YTV
7Mfx3t3zq3CrE3LSe2ucMhhlUNpupTJ23nR7LF8iFSJWOaUb0d6dVOfR1ilx69i9lcfMoDQ8B3nN
Qyne8c7amMOL30k4DHASA0uxVmPK5CYKlXwk++2m40AjpN5JCibEu4+nbo2LYvnRJUdb2aI1rvDN
xO84wV7F+Wj1VcL2ko+FfRXlfvLT8FGw3Ae3zV4QkN1B/9wd/gHu+/3GPo8s5vkkclpavJORO8EH
MfqcIZ7kHBQvA1U/7JzsOb/WDspx2YP8PG6CeC99QhM5XFCRYtfR7z8LnQHDSaOCfedpzw4dNhei
+p60DTWFXXo7e8Vevtp0gXp/sIjx/h10tfMmxZi7oCZodu18q/z8IFNEQ1YZyokv/1sk71/f9e9o
qxeDmuB0RDlN3AliCyL3W1zVErVYuFOuZe14nO9KPzsYYF02ltSl3X860NWSmttcgRnIQNu9cCOE
KPE4fxdej3jCXdGS2gi3Na+rdbQkDi/imXD6gY2P2KTyA44tYpPx8+bCEbO2PthOh7a68+pgMNtC
Ys12/uIbfuYPVyZi46Ov+78dX79+PLZLB9tpuNVdZGVmKZkiEXOK4rHOyr3sYE815bdB4n8cSWQh
64FRA6ZhgvcNQsqrbxbQM9X0PgpIo+v4LiriP52+HBIXzQra70ZvYIfVt8boWhHwlI1PeOkkECg7
8k0TS5U16pzKfCihx887rdHvBLSK9lkM2qA+hGX6OGvLxnP+0tl6Gm/1FUusljtFrwIvtJ2fthJQ
V4qizf2+ggr/3oGnUVYfLwGAIiF9wMfris+TEu0WBhhkh3godlX11am+mpkvKZvA6EvbjzlE0oZL
GNLQ6uagK7PYU2CKy7d8kffpPj+0o9vspUPuQ0P/t4Jc/xnn3/HW9yEN79Qwe0nEw6MBWSejfq6R
TRcmPwh2FH8h4v5FMYSBnQxwTcaqEK7oNf13dqFxVdHFTj7hurjn4XvVBrtI2dgb74tgq4Crk3ue
C0AS6JF4w1vy2fArX8hya/dgAGBCi+RQ9eYrIFT5H/IGn+bSRXU61NUpHscyTHmdyFaqeA4iIFIH
C1KvvY93/2+16Hfb/+Qbrra/qlJMBvdBc8yTd375VHyeXxecrutDgujqYdqBDuFmJi/lyV0+1OnD
7M7ulkTYhX2JehvqHXDs8Blb00CQw1LD1OGplBr6eKzk8VYa++zw8VgvnKngiQ1L5Nton/+2Kj5N
OzQj6+uZvTiok48s0n1uSc+BGaCk0W0snAtf7yzU6gRQFjkaA5zEPdsuvpj0ut2xDv8cq+jrx0N6
/44AO28DowZyiLSa/dsx9XRMM7ioypQZky+BFQbQ/vu5jr4/xHsqlNQIt1/s76sjRIW3J0TBhdTs
mrwyWUY+mj1RUZrYBQfNG+9QpOm/oKGymAehwjz7qlcGfpTtw26HNKanXX888ncf8/dPAKvIxxTa
xKvH9SBPltQXKsCRKRPdSadkp4QOIMgJASKZgv3H8d6t0FW81dmagoNmmzBkLH1+RNXLlFhPH0d4
dxGrYgsAXbfZBlTcV6lpUgDwQYWNfNxJv85G8hJX7V2J5U88hW+Fan/vzY0Xr1iFZ3tfRETJFGAs
PmLwv86TYSVxHBj4NpLjSduRJtrxsSkddBQWqNSBfUNKq25sjAuDhOxpCoUxx/iNtz3LvzWgnklT
zxKseOvanjhILWt+q+P8z3jR0NqZ4p0cOdnVx1N7YaAc5LCE8XMCGmetFgtiPT1A10HC9BknomTS
/ayjsx9P0w8UBGWcbFLV/TjkuxNAIJRPQq7Wy1QEFRJTtE8kGdEZurqjFHtAaHXHM+IFFd3/IpxF
rUTMLUrMq2O8A1QUjEVAnuFU3uLcB8Vbk28+LcSPXi0Y8HR/R1kl3EZqtTmGWaKEpvg6T4uh3dle
hcbg/78gIle6pr/vj38E91uUufcVPFUBwAuHB0Y0Pq3m6lRF2EJNOo3wghMpBVS4PvWH/CAygGz+
UnccdZs5zru8n5gccThmKqpFlW01ZCh6HUIn5P2Dr/QHPfc0uGbwIvZ980nYp2yfrheHeRpSHH0n
Z3qlNpmih4Rsj/bBiai0Jz6tCw8+/j87z9+fpYyRoxRuFNcjz8PzgHk3gczMxMo0tLlArSvof1rS
UMWeLpmdBEdi6re8Ii/sj7OYq7NnNgo5rrqQKsfUuuPy2JsQSF4/3hSXZpL9juEseFOFa2q1K5Cg
qewoIIgo+QpN+RJmdIs6rvAm7BAHut0s7F2Yy7OQq/XShmoXVwohO3/yRefS6Z9J9vfNHm2u4Db8
CaX1LtzWPH1/PylncVeLRpmkqo0lhbiefpSPkye56dFBQHwnXC3QOvwHUsfiG62OA2LibYFBAKnA
2vc80Oc5rivGWu9tKjj1wYh88do3/epQK/uNj3kpGi8bDiDECpALWOXicpFycJdsCzT3/BBNlRjJ
C7m7Bj3Wge2GHoBMzIFlfAVY7L8KDk9X0xD95nZeL9d4Tju8dcUx4Lyp+/Coewg+Cm+oYrd15rz/
lBrcYOynRF2OHuzqmAtTYIPAXmjCOAWIbtc0R39jLsVcnX85evqKYijsDhQR1h4yWm2XgWOSn0bX
uM8K0xppr37ufnEx8nbbfBC/P0RRTMdKGKYnByl9ivMDZtKd0dRrHjPjLvrMzYF2c+Qth+jJ9IV2
81bj7MIEqjg2OSbgcRoHa+OrptKUVM7EuxTt69F87OUta9CtCKtdLgvbERtKvVfIyq4Hy+P0f2x8
IvFXrD/R6SBWGxrsqJknrSXmTPEltz6CNYbtIUSoRe2wfZ5BjGxrcrxPlegjnczdavFBOqkjYGdi
oXPHPmj5zg656Pl33Hsb1GGOgguMiilQiK3D82JsKPnoRGPDgPfW+TIZdDPDNgygZqP8WUe9nzTf
m2Q5aiOSV+pGJej9015FKYMPxdOBZhZGIOfBzACGkd2Q0ItuD/CZOfWy+ijaqzJvlyU6Igim+yX+
aNmmbLt2af3w0KWpZf9msYo/P7ni8ZgvwiYk+LjTj+bsyjT0x30GuDfyGn0nGO0I/LoNk34fH03k
6iWwy4fg2TlEV9kRsadKKE90+zkC//JPurLvgSfMDz4Y6HULhzVjXZrr0znjtc4RIX7Zct2iKo8p
/bN0yPb9H1tH3ma01WpXpSI1EpVo4qaebkXZGg7OvQWmIfuxxbC/kBecj221yO0gtsA9/j7+hGly
QUlev9buhJxH7o9Xm15TF45bTeSuivC1AVOzWthLy4KHLQVE9te4x2tql6Zu5KnX87fysfuyaWZ+
YXWdhVtNJq2pDr4a4Qy3/CXvRKks3sujm96mj8uf/yBj3Rrfaj6RADYp4P4OiN7No3YzXEEr9JX9
9GVbGuXCwagJR3rstGyZosfqKsauNcf1gIMxLB5BRXbzlR5uHA7v3zmwTE9CiPGebM+oWMZFLUeq
CQjW/6fBrfvdYXMdXvpQ3Iyo5dAEVpCXOo+jpznyGWoiUCaDp7Iu1J4eMNKHHPDLD7hFkP68j++V
rZCrumIJ6HZs5Njxsrx0p/4lCzZcSy5+npMxiR9wMneDWY8tnjKOZ0q3afFmlC/mErsfD+JC2UvQ
gP+euPWGyuJMWoa/Jm7xWrcTNyNmUd+0HdbHux55zo01cenQOIu52lXOtHRjpDEwdIYGFxbejXhH
8PQE/lMhAbSFQVr7tkElPh/kalfFSdSEgxik8NdI0PD3i6+1h2DVfl68rbt3/dnYSLRhVGF3KdvC
y+n8sykBeN5ADSxkv0mYZrnxNAkryrbd6qRtBVrduxrgaCNFFJIqbIUxSjE6aM9XuW92ztZaF1/k
NIX6PSZDBYVAUQKy9uqk6CX0kzRuYS8J0TSfpD66kaIRAS4HolRVNhurcivcajc3CPSp7cIUdj3K
e8HjklyXhn6flU8fr/4LMwgghgIIDyE8VoVwxukO00cEFpLA5lNNpTejFYE8xDFcmoePw7yDGzJ9
QqSIogDyc5yHq02mSmqaGCpcckWy3NIZjtBqj+OQu60KzTVJ99E8u1bToa/8FQ7wEZoa4oHLLqnf
SjTSzSGGdvNiJpH/8Q9bH2G0B2hWinc9GmviIl+N357zTsLd05Ns665zpKNUf/kvIiicL46mazL6
TOcRlCW37CJXkQQuOqSjZUj96KjxJLM2lsw7gOPvsZxEWo2l4DP3S2ehcXEn9W70aO4WN9y/GZ/S
A2al38D4borFvV8+9D5E1ktWhwXxGla18OVQkZNVz8hRaUWkZLJjNzMj6DChVNij9/FcvkvtxBCx
EQXERcmXAtOqEtrPU9uEE0Os9wgMkv4kD/atdRBScKG/eWheWBxcDMhY2ywSitqrPa/HdaEZcat5
5l2/N3zlCvXje+1AJyT3rpCs3n08uq1wq5WSd1VYmkFDUVBpcWz7JqubPUixBM5PMXHt/D2i1RKJ
TCud1ZQRoTyu2YcAdT8JTJUp+Rp+dHsBItk6OC+NykA1ybRRsVDQxzhf/7MGuUceUA5WnDZ/Q1g7
v+rLftnYZRcWIm9zNpnKnQMKafWpkOlekCfnJnDmjvdXM4aHXKGPNGetef3xZ9oKtfpMdSvZ9VJo
Fn4wZY2jTxKgtA5wbJGvljra9ARe548s+bORreZPy/vckLF3hDux+CjJ7BHibx76J+2qPIQHTBkp
HUP7Q4RWdmGmbl2xFz/fycSKPz9JwaAxmjG+MbYXNHKzRxoouQ2tJd64Hy7OKcKhNI7EB/wtoHQS
BYhaHhe9ZAN2V/0ZzlepUg4Ph/3Hn+7S+SH00P4nzirvSvRWivKuE8k4FEbrWbTg7VvBQDHQut1O
yi/tt9N4q0yoSrW4aSDh/C688ALP9+C9n5aKbr9MDX4X+qBjNsa4FXOVFNF6yCYJqSzsKmjDixcp
jUbffDDffntIb7c1Li0RTF1ph+ncoO9dSePWGuewEcms5me3Eyk0ODjJdfZiYkuA2N5WVe7SpqDO
gjGmkJeU1/fOHNWxPeKfQMjuuvChn6PTuX29XVwvp3FW38+McysQNFbioCNAISHyqhv7WUUTNPTS
rx9/OfFh1ofzabDVh8vokUdKWvKyN6nCxPoDBjRupAc73kFeH6CCEGf/xVkGLUDovSoG6fLq2Az7
USsSlKW90gx/ZK3gs+Ex1krDxqK8tL/J/yhBU/S2jDWHRpYKFHta4iRzcKXnP7rUQj9va+mLr7Ga
QAQwHdJMDcYB0m3nZ1UYyfihaESJ9O5HUDTZPhtTdd/r2bJvnHhwsybaGtmFxQ86GbVBU3jSUwE8
j0nbthh7J7I9qijTGxRJ6zpS8MP4eGlcHJnIm+no24Ylr0amzYFZ2ShKcOfUN/g0HEpteIoiHKlm
uBzxv3VrpxRCsY7iOik79QTcf89HFS2hERoWS1G/y+8rPz6Wu+lT+KhihS1db2UI79DDIhplU4AV
No9FcoTzaA0SJkMlc8VZD9MtjbXULU1XAUwr7d+qX/Bi3FHyULPwPp7Udy//ddzVKPHOqosITiVl
SfTjj0uRAHlBJWRvHBaJAoqX7EMvOnwc9dKCOR2s+POTq06i1p/HIiiSHoh07WpUmj6OcGGzsQEo
CGN8j87Geknmc2hWasQ2qKMO3Yxonzv9Yx46G9P3/omqGbzzDWpnIHh4Pp0PBMtD3SHfB1OS/1kk
zksvC0EUAyJe8OVfD4i1iO4sf6FIIlenVJeOXdsXRIK0ATE3PRYlTmVqdPVxmAtf5izMahkWSeXE
jcO8IZqvH+2laN6EweKPj6NcnLaTwawWXWfiWVUiDeJl0e0ywwtOwl0yz3u5e/w40NZwVgttlpLY
VEOGI2eRO0uqizfS/y3CagWEea/XEJFsT1annWw+96q+/28iUOimT0qZYs0hm8bCsTNxbxhO+mAn
8nWfWRup5+Vp+jvEKiWc5rbQCuS3PKuZm2OqqI1fI2+4sSe3oogD/mTXF5mcmFrKV7fr+KrQuPrq
IHv9eLIuXBIGuBIOEGQLIXysLgklN1oNFTvbcyzczYLlV+6EvOqgjf0RxVgdYXdEuXvjZr+QiZ0F
Xe3Nwsz5boNpeWGZlMcEc6sfc7HEh6RMccAIpPBoJB0UY0OZ9hVyhm//tzGv9mwTLGarGozZmir5
OGqt8U3pgUYvUah5ko6hnTWa6n+zKk8merWF5ZEnTJ5whE+xGn9Olw7uujnHG0VisXtW2czZzK72
b7vUcxgjleKNBmx1Y5rymwARFH/E8GhjQFsfUfyUk9U5q+psOjEf0bA6Ez2q0LyBJoTsSz4u13Mb
lN/xrc2PWGPCvppj1fv4I148EikQUCoGA0rz4jx8htMmlweahehptDVS0cNLPj12Y7uxCS/NKOUG
GWCkSa3KWA1zyjOnQcrK8paZjLdXJheZHOrSWrrFXbu03U8jrQ4Va+qRfxXfToMqgwqFOyr/PiM0
TiOsDpS6sKB21XyyWDNv1Sr71WoqnP4KZaVqMnAAGraq+hfHBPCC9wIdJgjx518p1MymmTCZ9fTQ
fMortdxBUt9i1l78RApVPqQiBGxl9Ylap9UQfWFYtWEhcpyhU1UL1bdU2qL7XXrb8YI0bMECIKNe
EwBsZep69KEZDwnOT1nTpJsEhsoutrJlF5eBdSdZZX2NJswIXiLJ/WWyoyNKeIo3y+pW9fbS4S3K
V3THOcF5j53Prp3iPRVCsPPkXttLigqvCkF/9FxfqrF/hmr55d/vOWTSea2DDFIdbXWGTZ2dSOUQ
mOJC2pl2+znrh0NdeFaxcStdWjangcSfn5wtQlTSkaVBpCGZ+dRX8XjU68X+/PFwLr0hRCqKxpoO
FAlfxfMwUPuDtC4YT7vXfCVyFzClAomkF37tma6oDsi2X9WbBbLfX2Z9TvNQQhkCaCfC86sv56Du
Uo+sZC+sp8zp3W6pU4NCT4yr5XVmYuHcuzaqisFnFZVs/YBuFwKgc5cLZ9dIAmivB9o+Uxbcjz0n
lhz5OS/HXP1sFjO4kQXDLWjshdrHvm7hmISfG+aZG8fJxd1wMoo1brMIBgl92lrzktt+b1Hrlh97
H7NjL/W330CXFjtPZizVKayLzuv5x+qNyDEKyeC+iVrzwKlS3spUh6/VLIdm1CnqPpcGaWOJXFqI
oJFY8HTxtHeMpiXUa+x72e84XcW3yeAgX1Y209ZEiizr3XL4O8w6C0ukYirCabHoWafNnW2hOto2
AO57xNMd2/gkVdTY5x4tLpKlG+gi6sYtd3ly/2ec63OtqHVtslt+QDCZ8yG0828LSurIeCZuaEKc
RDip2xj0pVP7ZGrXcMq81nLYsHxPVcvCg2rp0Z2NFt5Rq+d+I9SFIplxGmp1bjkDRl1WrbB0MgTY
Q70y9tNQqIemiIRgfRV+jeCj32hdsxw/PmI21s8aCYgdUY6qNCd0WFV3ReE8YHK4hYq/+O2oaBqm
SjnJXpMLyiy3owkdA08eZOvG7qR236T5k5kEuziw3mK5zjcgFhcPTqL9T8jV8YUEXa0ZOcOKrm1x
ARQoN7vlYTCPQrJgBBLWTZR9bPvTX5YW/ysF71LahyAakFFVNhBVX931Wjw2jjOIKw9NXW8GovBQ
YSr5pmpT2bptMMyHj7/gxWV6EnCVlWENLTUoffEFUTDDDAFPxXBQd6M0Jt7HkS6uUtIz4brClfAu
ow2CBbtTIs0olt6Voxxdz1KJebS8ZFeZISOLGwvJ3DDe2B4XFymoMKRmqOcCbz4/WUsVZIKC2qoH
AHLfWL7abA3tHXaFqpkBkJhetmAxEOQ8RJFrlW7XleX1R/OQXi3YFrrBTwdV2b/I2Y21sUYvLpS/
I66P1Dg0JWkRs1kVynxMzP7T/2Puu5bkRpItf6Wtnxd9oYXZnTFbiESK0oJF8gVWJIsIaBWQv3Q/
Y39sTyR7ujMDuRVkP+3YzFjT2KRXIJSH+xHLpFkbqx3Zmdql2cP7s7fCcx6HCKUn1HVhKLcCj0oO
lP5SXdaB54zRVkOGVMKMCGaRrWu66QOMH94IdK1b7AsxbPbiGYAsBp0wVMoBoDn/viA0tZESIXgB
v+W2f6Gx7RlL5vYNzK7bKnh/rBcXDCwPAagGHwbZ53m0tpm0BVsPm7DO3RkIkzb+J3vhJAL7Cc4S
wEqCID8awOM4WYe0GOiBufXdplBZ9yHp3MBfMofpo+UUgpvw8jwe28IMLIns+Ty03g0GYLOQ+4Vr
uPQV6PT2aQxh7xQY16Mv+xCa0QMZVV6yF2m9XTxqoLcByz4UYXG4cpFhhQIpKCjlK+OL6cAXrIzd
tBWUEi8nbWisw3SCcVL4Sm+WwYsYTSH9SGKCwzjk9DbwrAdpurweYJQtqEgcj61VboNFCewFg8s4
3Ki6zlgas0G8YTPA8zDaWXA3hnUu4MT9NsI///raxOCQsFng9eOWOP+IcyT1eYnGvl/UFbSsffQg
BXf6hRWiM+g0rDFRW0ZrhctE26UAnKtRVB/Kbje614fMIA8iKaArL2Hva57TuDBw8KXN+0O70HvQ
wRw2ZfwPggXYfOdjk9tMMYkWKfiUUMuEn7ebH/u048cJYOzak4W46PWSBIMBPVo8MEGXBE79PGJU
xDaqp4aCJC2j0wZiv44V0DaNrMOwTFMrOLRXBwte1hb40bggHA0OS1w3M0rmtDHnHpqKLQpwTgIx
a6kVURXX88ei4BUBeBlsmlYvCZ22Oh2tafble1XfLG1gfCt3w441aiHSv0APSQ4hAgMiygRzD8F+
YDfd2XYAH+QIm0P/lPlHcWfnGDtLbmXmDDQBo71kYYt+t7oVEdrX2xycbIY8RHkAVzuu3/OZw0Gi
THpeLoxhA4L0tM3A4HNCdv2IoaIrQraOaBoIkSi4mwDtrZhYZOyktIItMWPxMyAxdGfh0FHt6V39
SDZM9EX2rTcQKdJ7+aWXhbDiNZCN+wm4lQo9b9LpFD+B/Ty2bnQPOpgHNthu/NiiEHrPvrG1E03m
ekdyUfnLopBiSWXjnkGVVPwutLRtfWgPP6AFpglrVxHi66h0yK2gs2/NbZLJKBRV6xFT3i9X2hbl
CuRQ0v4n4OGsEM5HYqeNzep3gGJx5429FMZEFG3BQReFjBKRf2Hve9D5tpE3CXoqqxQGn/I0GLdg
AdzJ2z5HsLyHz4ByS5d0U8GJGyLybqP2orOU7bOzsek42RjbFMrCFmPWnu+PcdKVkpDjWRpv6/hZ
gd+ovlP25qa67aY7MaZtPW8sIoYIcj0KoUibziPGuJYSOSUwUN2znW/vkh3ZtqEjBG6vjhguELcV
YA3ULCp8y4Ku/VLkiT0cYvgHHYau7+814EXILlGykTxhyg3F7YwaRnKiLGpV0bCYvhWQNjhjcVky
N6zTBK4fQc6EDPyCbFhLXOswbaGs7EVQOgxFMn2rS4OFgtUVKsCasUZTTFkeEZiMLuj32ZtRepJg
MCO4eFdPM0jswp8LCSHwKEgruMVC4YxnJRClPbKDFnRFfeUp2Wp+7hdhv7HC+ga+JvamfxRzCdlk
na1TFtoBChj/B9ANf7I68L1QK4iF+Gllkm0PDvZoad8aSBPtSst8en+gq+ueC8atnMaMpHIGswHC
+dBTdYZyD3ehztVHZfdPAoEbCSAAuEcal0L1FrGBiExgJ2UWz9I87HslvXZykQzKpY+H1g1SGLYY
8fo8X4Wdqs96Cd13XxtSWHsmVfvSpa16C+uFj1KidSIE/oVbF/5uKBOCJAyVCYiinAcktWIMVoxl
D+PtymXwX2gTXBkhpNQP4iPl0nSdRuNuAkOpl6pkVoGW3bnDou3looUZxihIqbX1PXA+Km75pzD3
qSCqzkalbIgHSX+/3bJbhyDtpS8FJFqNsLi3tqnffhn2QMIE9b6GFcP4RPbS05H8joxYbN8q+t42
N8GSUs6dZuAnk7bSrRooWytw8ExjMgWxGNt98Tuo6DFBnRpOogY/u3A7i/DOwUkDutR0JGZlVxGe
9CqsW4X3/KUbCocnkMlwI0Vzh/vqapMo8I7DDZVf2fv5mlHash0bmwouPXyNBbN8oagHVYu/4qn8
ZqlGMxtmFfHU+2vGSmQ413ZbhD+YdMMz0Iv/AC1/HpM7B+RWT/Q0lpA5BYCAPjCSJ+TrH03Iqh+l
JnbVl/cPnguVKKT88KMGCEmHVAn/oqFFFOcWu/ctqfKWu+ge0Irb6Mq41wzohux+BhG62qZ4PjEA
Ixp1OMiB4zo/FIA16Pt0rCHFkKYOPFKmolUCAADij1VKjP6XLysuHHeIF3YHKtJIFbwwjNa/7j4w
ftpyyF/GDStgwGtq377+M2IHkwFGXxS0Xbxy+A5N2hXmUjaRHGhKDvdVuTA+TPUAd5sJDiP/YLXi
SDeZ5BR6eHjtn39UmGFpRJHhTZheMZ0LOMb71bUVjJt6O4G9qPrZLRx+tu+vntV9gqsfFzGAoqBD
WMAWnQeFjQgcEoAX9Y2qyrzRGWHXg2JpklYUPuqTLBrkhZVzFo874MnUZhaEvGQcvGNQPSQH8627
ZnLHOuSO+8fmG2Tl/feHuD5S2RhBuAKwEjI+Bn81w1Iqdlpm+sh41zoO++qNfdZmp28B4xQkHBeq
Q4iGyrDpWDrO1RUDVU4TzcnghZbvjA3Amw/qtxbW7ShGheUo2hmXPic7TLH50cxT+RN16mZzhP0d
1syuzp41KKvLryzvj8PmKu2/oG8Jtr3oHL8UFJhHiDGpqA6vJLLRx8OGzxXZJwkwvqEF88Skh5ew
lAM1wxr7wT+YwNOA3P5nZehkohZbNJPf3slvxLeCHvp52jN9FlKIVSz5s/wUDpQy3CmhZAAg8xrR
2RiATYGnH8QfBj/eKlvJM6+yHTu9xYtzleqzYNoP0WC0zVfWEJFVQGlKXoLpa5JomxEu0O9/vFUA
lLrQe4FHLVDMDsiN5xscT4l5UME+9R117PxYSg91kwu39eqb4eqB1Bor8oInZvNnl6RMZW1KEwwA
r+MtvUXR1Ru86FYK1e14EK2/9YbmovFjAsWpKNmYmKIGsgl/2Kp3WqgC3RDfCn0aLnzBs7FxWYsc
60MB7QYZ+hHl1RhIrnFQDpLnAs7kk/gnnn+i8fEI/mYBBwKWaj8OyfKbtmWZ0hBUd9N16YlIJILh
8acj9KotbWRTZ9HtRBeXwDHo/SV4eTwgRzJZHKbiwl0ypi5pFE5KaDWEqKYFnRfv5TvddcLKj29F
yPJ1BYutDgdrHasRidHx9086LUCEanQ0MaBpY+7bK1a7i/cOnhM4g8m+uhX3qtYpGELiFQ28A1PA
BrX3fJP1EMJT4TMsI0EpblA5DxVUQ/GaYGdG8uh8E7UCLxR8UWxF0oPGo8XIAuyIPhmjMeBzagOO
YGamkWyN7lF+Lj913sKkuKjb7KJDUV7DwgdOjr8+mxD8Ax0Cg0XLgBl8n8UGEqfPxwbNW+Xr4DOm
QOZZHrmB6eM/4U2iaQS+NNJb3DPIiriBwkYVjo3YEP7c2rEL67qZWQD/8vo8D8LdL9UQL/NgIkj8
OgbszaXdsJ5/v8PsiYlibDGc3S/ckLjdADzUMow2oo2osA479ijR/eqKqcFCZ1t4W68TEi4ed1rW
WiONXYL5iq6VDWi1+2hb7aDu9TOx1vcAviR6VOBCY7KAZD1fG0rTmnkhY2zY6Vd6UIW6b4Q/RiaJ
31rsb1t9SQPNSwj7Mwt7bnGYKexz6hxqkzoaVu1t9KGCgx/Kx0zuI3U8g0BuiE2hkwaiO2jdH2Bf
FWRoSDfC2AV4u/ORFkhkbZNipAxpB2M59XVT3qmjP/lMNh3BwwFEkAVp+wjJoRLFAmFeyzba+fAh
2WKh9IozgPVduOE7eGaard6yFoXlxgfWetFd2x13Ygrg+pJgoQBPkVECUgBUOR9trKBBbVs16jLw
EdsOsKXbSund+9vwQgwH+FPgMFn6tSptgbFMx3RBf6fDt/Vk6btdqiICwoXLAS9kiJai146yB1DW
5wOxzd6xqkxnzSpGmZSv0w2ePR9BJkbJA6UdMa1rPUvnEdmWOT2qCbgUbYeI1IEsXLkhGwrWn19+
UIJ0P4gqW+uaB1qB0C7G0JDwQWOKqx9hs0/VEsnzn83wfNO8xb3vAMQ0BYWfw13+OQrkUCQevN6K
52G57zoMxownCsLWhYE6K6wkXSmvZ9+e4ftrWMwXNEv89xfM6u3Kup5AhzBddpZVcIsS3sERjWmL
wkpJNkOigGJL09YFND/MHNGVy7K8882GYGAesqIrGro8uG9uxrFzJASTJn3xYJI6egl6lIdFSWcv
L2G7OkZ2A0PzYtDh0mCV8v37o12f4yhlA0r1V62OO8c1B7euSkxsd+Q1BspYdYCUxqMhPDlFN+Lq
juJicTmvVDrAuDeIxSqdxUOPo6XxtbDZpTjIxoMtyikE8Uxu1c501EZMM/Z+YIbqUa2teqZb597c
gGt5JwLxrzNSNj6oQkN7EoUzNMzON2XSpVM1lw2SXnDCURlkqIMs2jYfrVCD8r0u9PG4OEBkpNBq
RIlnTf3NrJhIS82uC30PGfhANpCnLV4P7aEMxPBFZF2wWq/HEf4dkFstZlsu2DkIyDj+5cbetUGH
i+HXX8tcHG6lZDCqLpIcX9K8R3EFN/70YLqwdYaOpyPuFK8O0/Nox47kyWE6karL5hrRsNnNPbPW
qb/UgfpR9ouNqAu3bm9ywbhFAokL2g0xgpGdue/R3qTAvTU7Vhp/f2uvbj4EwjMdskCASoGMweWf
KJ7WpQpAMiS87eILQf0f2jgSLl3BNrsQB88vG4RY1iYGPe581ZsmTZLORrW/a9P8A6nz7HnuRwEc
hJ26ZwclblcHulcoasDtD7WL8yClpJBmNJCUydr9CGN3oyQuaCyCE0oUhZsbSW3MeKAKklq4PM92
+a1OUdED/U0QZ/20Ow4HEs5Q0bTReeP2ESmINUSlxl5ag6+jPzTWuMLhaY1yftyABz4/vL8Y1ikK
OnssOwGmBtJhqsWtBrlE3R3+BuwGZ+VK45Dsh4OJ9yRYOIF8cO5Ee5j/lmCLAJ7ECoiQEzJVvnhD
x9ZoC5Z4WbFvm3fm1PkqIHTvD4tfeyyIIavo+jJ9DMC9zpfFkkHGi8CwHX4Usln41qB26I04eikL
Aq1wM8dICr4elBzAreAxZb2uSrKZJ6ynpe4pRJHwAWEpxl501muxU4Laq69/GZ10jAoLPxOZOOoA
PB44NbQhNlIk46jxvQGhoD4DRWPvejW/G+X8FpL1DuhvEbp4WhREVgMlOLmRvbk1Ht//0Ks8wYAb
M+r5BiwMj8gs/kvHWilXA6otZrZ45Q5tL3D5bW302Njlg6jesp7Y83BcFoaDYIk6VozLnSlQ43t8
h51gROsFivoKulsoqGNcEG46XzvjBKK4lOJIIUR3i9j8jqqpN5iV10TFtkrLTzmRPQN+z22qujJN
qTeNhtdm8r2VF+QQoZch+InYHjw95PCNgQ1DmQl9BVgqyuy6P7mHLK3SC1rgJ4rQWLRQ5ofSl9tu
IfgceDVcyOQvsJkRQAlFMbl5rR2FLpC0wVd4Yi0peK1v7MF4lL69PzZRGG4+NS1W8iFhQ1PuZ+NG
Mu7L/CDnv0iaxwfEssFzT2OCcEjEzj9gCyRfFKMljddxBXt3U9pqnSqiUV4YCi4iJr3MwJF4sJ8H
yepIVmPqoE5sDAEx4haMM1i4yP04wL983rz/4S6sUib3CAgkbnCG9jyPluqMPVxL6MWML7Uyeml2
TajIMHGVubIPdxqFu4/SbDJLkzXs9PsJPgZJUDwnoYGsdfgJYdjLH/DvIXHJnaVOVI9TBMvTwUsa
uXZ7k+6iSblLAWl9//NdHBmzEgJVBKwfnF/n349CGMCIJcKwwExfVzlAsO+KcRbZC0coIMxnkuw7
nkbjhpbUhTxBf1A5Yteq+wp1Uw1K0OW9uDx84YRk0ooqljpOCth4ng9MH22IalTMdMr8IqdfSfki
+HKXpuk0AJcMxbk6SKaWsrHQnfRivHQorj8M+9GHp/xWP9BrB3LnL6Ia2KUFfxqWO5b7GfQNTUdY
SbPcpR8CWKVtMyJAUa7yITZTp2G4o0IZhp4uBsIM8AlkXXH4Wt6ZO6ae7uybzXyYPgm+J1/M4CNy
Jy1kleSpMBExg2czYOnf44OG3ojbHgqY9n02sE7s7XJdPTp3IpOyVf2Gj80dvzl8Sc1RQux+3wdA
5fl9iG5aaMHuwgqdPUPKxBsRCuDyN2Z3qwV0IxIHLmpp2Kk1Nlii+W7+MHRbRn2l2+RK/Via7vI6
hflelHWuGMPHkZ7E5E7n3Fi0aigRk3nddW79WD2AR3XVhwtCd5ABLlJX+2Af0v1PtBAvbpmT4Nxh
XS+aVaEQqABsUX1odzB+hwHdo3QTbZR98in/oMFeU4e8zt0/WVowfWEiqDoyB+7YidUubeQc1tUM
/9A9TMTt75t7+43laBQUEv1qpB4ZYILzy30b9r0B9ACFhLFxVvh5KZsy0lu5gnIx6wOAJiO59pOO
vpjqkz0RWguujz0A59HzY09bsEp49ay2a83EmmMIK19HYRO7Wew6qjuGEUoRUEGxDwpuLNEo12cS
umJ4QKEgjtQf0l3nZ21fTqlRZCjTxRnoMv64pF+0YZQl8NEjR0CbWR8TgOqAZG/gxYIWFQ+8Mq1K
jdNJRc0zg84fxDtu7dq5IjmYgGppbCXZETwN2eI4zzpZQHRRLZAOcXtx5/yijj1TR5v9XC1I5A5G
PgHyQXMNYtZ0rOab3unG4mAqJfq4Mogn/WHIxzEzBVf1xYGDhIH5ZT5AOnc+ZiSJIqpps7/Q8aHT
R3jiJO0rXeo9coVdq6ai1/56t2LgJwG546lLU1OHPMDsK10d2mnQmZmrOzuz0QU59nrNngfiziQU
7mS0fDCl6ZzeVLr9tRxBWXv/DLgYA6URh7FLsA25wZAWCshNnc7+MBZ2aA7psI2h1iN4olyIwjRE
bfSjNcwSvxHSIdIyw2hACcqr7HMzDdo+kzGwXx4LgGoyFA0VpNkr7s+SpFB0ACbZh9qaK5OtOpeC
cVy4mkAsQPaElhBioELG7Wjsvzm1KQgpM5w99AC69HFAY9f8yoxRDdQZyeSJ9F4vrPDToDwKdynH
cekjBC0gXFCXB2gB4R9vI/vVpLGg+rcqMRlQOgFQzLLBdscTl8fiwzu7dKwiBf1lvs5VdBABQg4d
bx5eFs92oca1EVUrLpySOrjRDDjGDjCV+6Zm5BS0YcWY0XGu9aTeRFFeu9A+ESz1S3GQVOCJjFWC
jcOlbuZMFAvcDZSyJvmKWAZMso1+cQvdFD31Lix3KLcfZZ0Z1I8v6C99U2XRjKKZ0gyuWj/p0q/a
q7FZgjYT4B3QvmdGN+frsIxpufRlBUPlhdxUhoq30Nw+GJop0u+89NGONVobLTz8hzsfpHgeAaYq
0TvTccy7SlPZm2hsq7fJhiTw+/v34trD1QzZFugprJWGoiW2RpIdi43MWi339RHAptytnpjpQx4O
nwQB2aOAu8NQ1/w7IHfCZrFZDnnxZ3Uz/cjQdaw2F9+Zm/ZZF1yYFz/lSTAuy6uGSqmKAcEq53Fp
iSd1D/A4E3xDURDu3VrSfmypJE3+bHnQ29jQZDfEVSj4bqIo3Jbt27TQW4qh0K8jMG/0MZdgmyiB
ArkEaQxnWldGa04R5KsXLt7T2eJvES1X0slqENVSWteJ66AmUNkmdyU43YIBsrPgnYVhcsnNkM+A
V7Oy9+gx4mHOTCF37Za5/OnbeON8E8Rj0/JePLZQT0p4Yzs37dAiHqOtDo8SViG+YONagRZK4bxj
ogZK6pYejcG8ED4ERMNlv38SvlwyK7fYPlhu4Vf1Ct6Vx5r0tYnWWQ3bTVFL99KNZgO2haRAwQlm
c+tHKiFMKGXZ4NtT6bYJ2RaRvNVmfQuzqqA2c0EidXG5/h2OB4kNetcUMFvByT9vzfqtkxuXku+C
Kby4Ok+CcFMoZQax4hJBoMFhuHBrltHIlYKC+t3GCOUNe04Vj+WzIVqrF2+bk8D85JG+6gwWmAFQ
O5CCkz39AiFElCRg4/YZBtUCQZOLWdDJ9PHEVerEw1BViNji8ZZt4RTCLGIZA7F1m1tI6+Vh5go+
78UlejJKNscnS9S0STwN7Mhh5rAqY1xQcB57v7+ywZeVUqFnuXCU3OUgVU20WGzVkB3kAJarZO/c
WIHFzK9jT3WlT+Q6+fL+KC8vVAuPKvhuovDBhSxqCHDNEpAqRq4Td6q7j+qkohZAFs379UgOJBaw
BZF6oXvAfc5y0G1JcfBcdHRImqdOQR7HacxsqJvHNBLN3rrAaetos+G5iNo3SqpcuLkxkmoeQcuv
2wWMTpQgbyR1eiFmG12PklOEuTl/tKum2sfUtG+cvoxcQkp78/6oLx2zpz8GdwXX8Kks4sYASMdo
K7eOmjKQ8sJye2LG945aRN+N2s6uIO0nyqsvzSw4GHg7WKi3oPx6/r3pVFb9oFg4YSdtr8BnyptJ
sk868FzeH+K6co1lc4T9ssoZ42aeR4Ja/bI4M1gYrGbHKJKAPAU/GAM/Aftjp9rZxQUiEvPCQC+M
eR3aXL6hJ7adAfuHg+fYHwbFJMalNXnqptrYhSuqqKxgEOjXAvME4rOFdjRrwZ2PLmfLNiJo8Omh
vYf8afiVwVZ+gpy/WrFcIDbwk/Mm6v8DtKd+cmPvpZcIRd7FU2Ev9csUawwKOHCmdgJBFdB1uWy+
mtRlyA0GEs+9BJ73wxALFv7K7Alm7ICLATcJ6gqAY7xui6yTGXr5SYN56uAfbKhu56V+FpLIY8gt
JSj3EFzxnF23F73v1j1gLjY3Z5U8lwoxEJtRnuwPDYwmzatq19/NWxE/YnUXslCAUsLKF5iqlVBT
n3ZAhBcEhsWWVPuWcSc1kGoS7LDV0kADD1UGoFfwkmT08fOl4eBR1IOIXAfzvnzS/GWbeB2wWoZH
AiGfcrW/zmPx7ZrCSsqqS8Y6sB5Rh/3I6FTt1lZQJ2VUQ1VUDlqfHsd4gAxA5IBBw7iluOB9V6Qy
4im3y8aqsEqSIA6N3Ge6FCTIRGSdCxOGb/l3PG5t5MQp9bqY6iBZtJ1O/SyRtoLpWh293JC4ndwl
nUM7C0OKLE/7Rjc29EucF2WjBtBJA7ikPDrC1uGfZ9V/nYnpdf/+b/z6a1XPbRITyv3y39fJ17bq
qu/0v9kf++tfO/9D/76t38pH2r690evXmv83z/4g/v4/4/uv9PXsFwEU0Ol837+188Nb1+f0GCR+
q9i/+bO/+dvb8W95muu3f/3+tepLIFYf3sDcL3//87d23/71O26Vkzlgf/+fv3nzWuDP7br29f/8
T776E2+vHf3X75rxB2SlbduCXyoslJHm/P7b+Hb8Hf0PZCI6wMIKpNIBdcJMlVVLCf6Q9gd0b8DX
gSEc9jbE7n7/rat69luq8wcQt6j+4tLDQkLu9Pt/Rn7346b6MSn4En/++reyL+6qpKQdhsJtOLbk
WaUe/8UtCh0R7vqMydAVvabPnkW9Xgmzh3ozbBeU8PVA+268yi+inI/PM49lXMg3A/4NuVrU7rkt
UNMsi9RMA3LMG3z5tb2FoMi19JZdFbspKAPoGkSCLcHtCERkKnq44Fj5CORQboxFBcUIadAmQJ46
MMNHkridM+PRLkWKAIDHX9iIBSgh6tjINXHF4Z/OD8uWqtSwRtC49ND6yISS8gOO/ttfbymxSGgo
AV4BrocB0DmWyOmNTYt4SjXJANUP1BL4d27jXe8z8CcTCxO9YLlz6xgM9nrwNmOUi5VQZtMTtXCa
fPKsLL6pLXOnNQ8ne+bSSlzPkgGDu79DcDlzNOmjPsM4Cl9O29S+HcYHJsCw7If9AD0yE2RG4dXG
vtFJOrcaFpcgy6NTpsRGTPszhX+sD9uoe4KXXdP6P+lUxZUCVhG5BBJY61ymqjl4ctgHprGhg7sQ
P/0GH0G/ha+TgnTBfACgC5Rl4XDZTf3ecLmbvFdyA14fxeRB8W2TgLTCqlkNVBLKL8wnq/DHbbJT
PAquLaovgvllVykfHPJIyNJBQsfTgBt5RAYdivDH+QVPB8rY9m7cdDtxc1u9tFhPI3HDVCPouFa0
RkUAJwwieRGURigcddVgnDwmrlcAUQ8GswfqdEPwfK/8/L4oQaN2RRuHL/IeJ/zkh+GreAMEYtJs
wA/DHvIKVCBr2HPj/r9DJwpgtdoTY14urTHcDeg3g3MPngY3fqNIAFeT28lzhlAdqx1JYHKKdk37
zbZGAZbs0pI6icWDwmHRtNBswfDmfQK6drvVQnNTi6Hu6zkF7xEXISrlIFsBzXN+2jmTim4qVKA8
G6A/+aiQCPz5wbpm9vZp4NwJGV7svDlfr+cR2U908iIai2XJYxxJmDioaqitCzw1e0QUqJlL98bn
uXI1L0NFditEhKyPwvPQ3IVFkMFNuDpZ6ORBBa4fyXf3ETnwVRsmMH3Tw/xapKEEOJRgwNwBXMda
1jQzZSjZttJRuoiy73gVwiwXKZ+rWl3jJ1mJUjTU330nrz2qVMmHSGnGq7hs+9LXoqF7my2t/mC3
0OgIDXgx7fXISl8TpzaTcDblHgBNCV5QbV7NHgGh/ROBvsKdQ+Zhp9bGADYtjf05KyY8NAoz2UhQ
3LfcUomVbWWY3V7v48httHQM8K4EMSa2pkNe0+rQ4ilYuHM8lptaN6LnXNOjTwsxs8qnAwP1o1FL
9iMcAPaDRjs1qJO8eJUBwD7kajR+GDJab9O56T71gDgkgePQwS81LXJcuYww4EbJQtSNje2YjuSu
gqq5P416Sl3Um4pNKZNu18gzfR2IId1NSOxxxNp2flDtWAbXrKquYOfUl1ujkFPJH/UiJV6iSIyL
MrfqvoQQNGxDk3z6ZOCBUB4SVONwWixV34etPEGBRZqiafySAV9S+VEW5WlQS+1yJ/ckqnZR55TK
Nkn1fAb/si3vNa2n+MZFuyyulBGACBU6GInbS7lluqY2ZMt2bKUu3g0wamrcuUxhCdmN85cmK2W3
ov18W1tOm3oLHIqu1DiaMfdoWj3kelTgxZkUsict+aC4SaxEXqMapQ6TQLm+hsA8eQV3OJLdTM6m
O6WolRdKGeIPFkGZ5kZa0Tyn5oAfJJ6SMVSSMnrq9ci4bcE2HYJOLbr7oZKsq2Ixuo2dEnKTtgV4
J9JoveSxNm9gLUU3HdqrT1QxG9WFov7bEGeQhoEf9nylNWns01oBFtRI63rTt0UJILbUPNHYcK4s
KW4fctl5nosC+Dz41gPNkaRRE0RKnqILPNp1uUtQl7HdjhK9d1WpK2svG7pK8Us5arfdnExv1KTW
0yQN9i2BqNXzSBPFVZVk/lSVafZolXXnluZgFi6xIT6Yok0ayg0a6LKZeoUNaxszl74PJvy8h5qO
npmh9Thg+x3UtJp8NVc7H2ypxB9kHQptmla7taMuu8wuAOPP6HKtw8Idjs46SLCD/nkx6ilAep3f
pmbUeY5UdIFjQlp5SXMQCwroymWKsmxtfbpXZKJ8sBMl9Ztadc2lkrDMunTvJCq6WngwuwAz5X6p
x7kLPyMdIuwwcJqhp7gfq/hzG0lzWBOqHPq8156WyQISJSrlnVFqy6aT2m5fLRoamVG+bOwRhSSl
r6WnijZq6MhpAZVE2d7VUeLAm12O6oMBp8SNbE1A/mkpptvuJz9KW+e+ytOo8hxFza6GJVqSTTHK
6rbu+1bzFLkFNCFt+75zm9TschcAWe3bmCGJanSk4Q0xtOc+zacXGFj4dVdiA1RaarrUzqJgmJ32
GmZDSw5/P7Pziz6GdTuuoU1UmnSvaNUcoKbcQNQloUvo2Kly5cTUDrUp6q6X2YiIFzVW9M2u8ZaA
xVmfeIYRyzeomciQPsBe9xKSywFFO35nyZDZLKCQIHmtUg0vQ6fCfVVask0TRdqhI4mDLMR+7Bq9
Mtyo73AgQNildNC0L+08dLqKhpNFzd6X23KMvdxo4gOK5faeZGntgUsCHGjcFAGl7aesrbDG2qT2
4wG0fZQECp/YzfeqtLNblN4Vr48c1S/ttHeVOjH2vTU0n+rULq96OilzOKSlEaQOQfdobme3jEel
9SJ7NEGotsxCvVezHGKMafZ9tPSWBA4pC/RE8Q6rN3U7tu3NqPcp9nplp1etXKfPEl2wUDvYlbRv
CYnMACfAnTLgmKfLjNNQ6j708HEIGyq17qLj2i0BU/dQ5Mpci1ilS+pR9dq4g96UlHd3hjErdy1B
9qGqiXFlxHVXfxzI9GSUEeYnyTTQFKyyfa1Tq6w2eOkqL8SSltRT4m5s0QcwSZxhwy517xXxMu2p
pcyfIxiKXXcJDrQwhREAxiBFLYXvjjTbu6kqMrLPdQUcRpdEtMi2VLGH3GtHO578KYPBlJcaifMA
T4qy2GYOTGGAmBnqrCvcups1BbYrsUG/MfE005PpbKu+WTfK4tWwc34q7Um9KZMpuWpUtUxwR8jS
gzM4xW1ZigwlLuY4INQCDQUFIzzKz3McIjcdjOccZFWt28c4OqubPP8C2OD7uf/F5A3vVAiEQ1kT
8gTnYfLeoKMqI0whvUzWY0MFr+5L+ZIKaBg0O5k+6DEHP0nVOk2GrwruJy+nI8bxEjkABFSCQYiC
cPkgLozGgMH97Clw7Yp0uCjDOUdqflFQHe8FODOCxQBFdSQOgLycf6s6rewuLcAemkP6sd31IXud
qbejP+7S/S9CrY7BUI1nmH8gKVGjOg9WTmOVD4u6ePAa+Arrnft0zh/rOH+dm3w/gEz1/jq4UPvB
4XkSj1sIdK6WuIAGKV5mysYEQ8rPH4etcm8jlVZ0V78igSiPXz9QzkNyWe1czDOu0QSnSFDc9OEA
UEN/pW+FiOpL2fPp0LhSQqTUGQokGJp+5FB3R/U4aBsfRHPGc+xWk8Y9pHGdgFg9YNIW5EOAvfQQ
5jK96TAU0GjxG2DmP2oevMuFaiaXtrGpoLWCFhgeYzy5z0rJVDYdhkilz3r81Y7+wQ5D2YxpfmtA
rvEwCaQbVW3bI0TTHRemLJ6V7yt0DgVrcF3zAVEQpF94/UIyHZZA52t+6OchM9tJRhFEBmghC/TR
c4LOR/oTAq7wSVQBuPjVTuJx06VJndN2C0ZlYRFmzkOpio6MS6f46Yi4IyObltnUrePSc3qvg6hN
7RIPEB4/7gLaeNFX6BduosBOhQJWrBK+eiWfxObLG8UwTyjctbLX+oOvMgnXEDYbZJdu0EaBcqu2
4MXav5BA2GZbV66h6K+gwwwpZbTA+Hmc4KVFrarAIcJkptz+WgqYXRBQiND2IIIyx4Uyznk0bhbT
rEnivigXbO8BBtHWF32AG0vnM7UnkOhsy/2TcvhL/ZR3OyVnHZb/Z+fl/8d+CmM5/9d/uharfsr/
plWe/7avSNlRrhHD/uCPtoqkmNYfEDUB4xcWQ6ClsovyR19Fgi7QHyj0o/iOUhE7Sv7qqyjWH1Ar
wW0HhwHYOaPv8VdfRTH+QEcf5p8wcYCqI8wi/vMD3v2oCr3XVtHYcvi7eARIMfN/B/AD6n8G0hKZ
Wy6Vkk8S8lLlidizPNR7yVwWTc/dWNYaGn1J1CLrVbfVpCwmty26q1J8O+ujptZvlVS0aVkEWNtl
3zfB/8ImaOA7oihPaFTZcRBRg8yborZkaSM3kQXH0kLNChcuPUaDrMTpv6szjG7dBuYQnUvaqFF8
OJzPya4mWoMCRtY7NoCLTmz4ZqlXy0YvCtr+X+auq7lxHc3+Ik4xh1dGSZblnPqFZXcAAwASYADJ
X7+Hvnd3LNlj7d2nfZiaqlvdDZFE+s53Qkb1abDg0y3sOqxtw0AIel04r2VpusNN6fRaGzYzG3Dt
pU6l9pWpwYydDh5XybTw/NeHj/73Oz1qTR33ndd3CNcR9DVgkYrngrP38UbtdGZBGre07lWtgkSt
wYptngTMKONClHs5lo82BaDkui178tC8kpCrnUGtj7e3v38DFC1AHVee/am5XGEsiptWYd07+kpQ
2mq4VtLABu0dm6u8O/PEx1va59HWo+TDPXYUqNlKhtFEsjy/c1mSooCblQHvPPewXH8/3PGx8Xm0
k8sYtjSF9HRi3deuikVXZEH/szenrYP82+9HOqFjfB7q5FPyhROrWofy7qbi3eWtjuxwKEProG/r
LT3A9jqqUy0WF8uZl3p8/H4eev3CH95p187UphW17qm+bJWOeB1anxlifVHHi/3dBel/JsnJYu/k
VC6g4Jv35lRl+dRsaS82AKs3Z97iuelxcs57s7RdVmB6jOnauCmTOjMOA3Sma+zD32Ek/+j4+Y+H
ytHR8+0h9f/y+MFO85+Pn618rY96+Sb++F+Hju3/a80pXK+O4GIhtRdf+u9evv8vfGAXJC0fLlWO
sVIZ/7uX7/3LghoOx5AHuf1ffgX/7uUjdtABLWCllMHf3/onh87xTIeeH5Xv6koJog6Sxj6lBdQj
JQEiesa4BOpnTDtvPJdefW6Ek4kOzrQsOjS3gSRyoErXxDqXPvnVCCYI0gYyt8APOxWtLHW3dH6F
Edw1sKxPBJXJh4/5xbHy5Qiw4IGAA/7Q+IjH+4HVdJwL+KzGBlgAfbep2+XMOgVH42hDWJ0V4PmL
DudKN9D9TwQ3rx8cmo86qlsBLPOqta02/2m100gBSM6eWLQwCPIe8LgxsxHhvAzOQX0TuUtnFW5o
SUHcO83hZfCsEwoimdBf/HpaoTCHGj0Oc22cDmgglA2816aS/lK0qs3Q5z5fNnxN+o1hLT4vqWYI
E+IwC8qSWrZ9e1HltvDTzlpKP9K9zqt2ulvWbeoSB3uKXFRa2oDD5tCiQ0PjSmrODNXfbEATVdc1
udb9oVlQohXIGL6yAcABeLQLr4WvHjHnDow+iSSJIFpqa9ZuNVBhb2YJ65DCLZ0qno1a/4OfMNeP
Le+anS2Jt4FkNA8RvnDQ/Km5ymndoU5nrpWIebG6pKY+WJZKN7QedOSybqJG+Pneh93lThf+cmHW
c4N8rxygKmxedHOIUPehPhZBjhhy6ovpRQcjzwoJt3qRee1Qkg0xcYmIqxYur2GtRusKHrojaqex
MmYYaVmmYlC5E9stQpdO8wK7BxjPs5tmWOpxU+R2qWd88uJBU481wiFj4SKyrRhuCUDamvb4a6O4
cqt2j+vatqvZXtPIi6e0fTXRpLdM5Byad30Jc2g1bjyzvuL99FY05NBJwwpn1zpIg7yoQst46coE
JtyvHF/ELGwj5HYNSyQ72JHGcJAqNhhje6gD1kJI5nfBEBeBPs733M2LH4VWu0ZEG20unsfe9apo
GBlpbpXrKJFqne8NCe6XxL9x9NadYn/I/TlE4k+pNhYFPh9rgo5hgQ6KFU4AkpaYS29cbgAc8iHM
QT18hJqbj0gZNjDrY3MYA1hH9Bal0UgKH/2iQkNrq1KWeNbcvkMmhJ7blw2D0A/tEKDBaeewwQ85
WIZW2mCb44kqTNFlbgU7rRjcpW6KpGnC9pm4uzV/KKKa302ZWLivp7Jv7SHyOynDBhemWlrCCtEd
R1NkDva4PtMcV9zRvcZit/24yX3Jth6ndqrYtKPcfWtyvDCMKZeE0naUiZwNUDEsRccq5b2moEqh
/rVd1b/HFpY2PkcXBLzuUCvza1b1UI2I5XbmXb2bplZvo8mjD+idLZFHhEQWuOjtZltVowWVgqU3
+C8I07zLmaYZoZx1o9uYVVDjLSkuXgODDAUMd3LYpwqNQmesd3kXoxcgq6TUUFC82R0XaeFLG4vQ
5NWdBhXwATEGotiU/oR9hlhB9XuBRDpuEDIgQ7+RlrWxTfTcLi38whwO8j61rohRe2NIoWe+bFFS
z9FkB2LKbMqsuMzHIC4YH5/atic8Zh7zeUpk3aqQaKXro4+hVzcz1/DPWVYfZKScc4oQPEyQiJSg
LuODmVTbkba24UWmZu3FAdOsXNQvkEFwl4bY7g5J26FR5f21iU3wR50X+Z5XJd5dQZcgatrpxebD
NIea1PqtoUrBt3CPR+aqXavyQTHjhx5UFpwYfV/jSCkeaYXQRGS4xU3bsTxUzcTnxG7zFVeabXc5
CIc1Swi5vlZsZuVIK9Q0vf+jo21LkagBZCHU1OypkLe9h9C7iip313KUIUNhyDmp/cYXKXoFvEGa
mLSQWLxgtwnt2hBph1bhm4RvLKoix9JCyw1yJB84fL5nuuBLAj8lpz2Ydi1oZGlGiZdp1FMfBbWZ
Cdbfd6z0D51ToZ/t2hTvu0IW8eA+8VmI0K1GErJADmFnBY+wM45M0mqRJx1YNxoqnu16Ck3l/NEL
j4a2xlhImjHFs98vehmLsnNTWuS3SnTWtsnNIFJTZ0fgLV4D80u0HhpfBDLaD13B/7QOMViE5hbW
9qDqSGtmmfmF5cdtP26rMiBPPlDIcabIPBH1HXRNIsKXfCoaMF0A9bY/cPbsdWLypJ28azKYLjjl
vr1hQef+dJTD0QZdHvWBHNRQmZdzOZBowaqPmMNv0R9DTx41yd1Q2xdaN9xQa9xQasqkr9S0Ub7w
fiNtfIwsUGzQrm01xK653VvVcf9RtgJ7EnI3Hjks3X9Wam4TyGrQ6sGOQOB51F1CpgEbMIu/mEFn
JPPkPg6KPbcgJ1xiGeP8HmWDpgUU/bNjh0ZA9oPbRmYjh59G0HmpVTI3D2kwErSyHBJPLaPuNi9Z
shi1xJkXRG3nbQ06XDm+eK1zfz9WFiyyoCaN0QkqaEgtLMNwZrYeLmx6WUDqA7+BLTveGDBsYw2Y
Dg4JQgM00pjk3YjeUxlsCnMmRpjngYxsAwT33ntxB/1iWaCNFSTH75HzG59LcWnps0qsoJNNPJTT
qyUl3NFHdTf3vImUV9JNN7Ubr81vglGHr96i0H/PF8Q9QJmWTQF4HAPOeEMsu6kgaVOwZKCGt206
r4s0dGSjCVMj88XYiGixuZhDNpt91hPNf4T5U2leOZz3d13pEfyjTBnZNBcCUfC2KpKJgZ2U5hYF
+bqfpHVocpdPh8VxJiP1kLFcXwWaGn5o2AZFSHDCBFk7otda6Wx5oEyrQ6vsp41lTvSw+IZ57zXz
1l6UuGc4wTezwbFztJoFg1oD2y6UNmu/GFtG4V/id3fXUjCtCLvamKPa5beIgMq763yBSiFESpWc
Quh1TBaZs05ePQvBzOPWNvo8MMK+xnDg1CLLKnHnnDh1iEWTv4lBquGAYh49OxPuAj6J/L6enD+C
NMvEQrOGe22sctEjr3qkhvansLm3NwKtDu4mGHd4r1YuAWkyQVoQjASU3F7YuwJu1siN8zam9HDg
I4tam5bpxjUQ/CMufChh6U/WcyOHFkXOrdGic0osf47zVgOPYgcMk7EduN3DRELYWGAZhMDbWX1T
FbgY3VnlpE0vBTPbEbGe1Ti35aU7L2NZZUFuSqO6HzV/UP51YdliqvdWX2mcXyP3ApeO67EOzLp6
zYUkgsWCejlh0QSHcKyQAcabBWZni3cSKVOaXRGCIwKh+F+3+39UtX5bjx5Vrv+xvv3/WLWuuov/
XLXuy7fXY9L6+uf/pqC7KFsBWvxdqgLoBAETPjTgMaz/+b/rVPtfEJLgZgyVnL9ipn8XqeCiozeo
o5BZ25IWuOf/pEhd+ekf0RI0myH5QXsTti2QvMNs86QAc7GGRzOgRlSWSxnBg7OJx8JSBPZmQvtl
BnO7gTIvPyCxU0/tlWfhWguuvpDujCXVY9FjN6q79p5qGov1th2mCBE1P82VrGHArSLWm/yy1dFt
nw3ipUPTvs2qZSGMD7JCyI1ipAfTYy5DOeo9JEFiwdbjvTll+TishBDktU246cLMABb3PKlBbgDV
a1muZiQVhCjpwta3APkP23nhb12n76FY2YBysuUgqsxIyHQUlHZNnQEz3XiV3YaorOSDAAcD3BnA
wA34IC+qHdoYrAYwL3g5X5pSIFaHVT+wPGTmKmwAC/eeCltQWCm2ONWlRZfIIeCt6IXpbSxC2tia
5IMzqjpxyt5BJqHGdiaC3g6+C6y08mg3g9xhjLgfQrO++B6Sykw876JZxVa4ogyNpVvCbuFjWvuk
yDqQ8kJYyz4oWYBskuc3MMcAXyqQEGq3VU6jxpihB8X1JNLmlq/UKT0klvZiNWLblvBQKqo5hJ/D
7zYIXmwJQ27S1Oa+M7QhBG/ppYAN064TootgAyXCOq8hZyu8pzLQ2WYgJsTEwPsjBuuKn2A3/aqE
r2fdVNZRyds68RS34Pldqa2OKxVoQS6/YJOa9jWhPyhyNUO30ZawhpdiKP3izetxpTP8Iv/dWdUb
LSZ9Y8y48XY1dVNv8a7zqce/quFXaBXqERMsmJCJ6nffD6BhG50IpUv6vXTom61z5HuMNr30+oJn
ptYMibugf1ja2r0l2FtJub6Btcz6RDPasRwX5WBmSyjliE+Ul+NdRV0jBg/XhZcFt7a4BY7RvAi5
1ZxuDC2fWVFjV8MO3EkWWlPwgAQJntUdh417icRcYQ2XoCkOiSzxu4MGBMAOjwlQA3kHK1FvQBH2
QlzzKSgFMv40EzBrB1PSdJonsPJ6JUJIz9EiFLgghToYjXcBtCiJVFqLQrDrcTC7D+bkv2jWwhHk
QC719Ucy4Esbx5O4cGgMbW3fNOJ8qOqo1uYhMXvw0HI6/OJO04etmLSYdQ6SBikc90cLnPOuFfBu
J/2QTDRwYbsD+hZHURg31fJmjAuHt0FVZH1rIdSdVvDo1/MhWt9qUwQvk+13iayXHyUP8ASTsB7q
kdyaBgd3PYCsnqzqXq3l3g+iMEH1pYDlfz3KaPSnNi2DSoVlj0IYhjmvPi0OynQeghYh9RZ9NfJq
SNE+8VPXwl3PyT1wi3GsxT0rrgbXqzeOLMVFW8kbR2ucyAGlKR5Za2/zuotgrQt+3zRf9BMBeDOU
l7il7AEc8DDn9bM/VgfPFzyio/g9t/DpIfoNGG6bAlnyZdvHroveD13mUA017hnU/213LpAMIn7A
wIWH2BLZHvsawosbFwmZAfkDuOU5aHsa17UpIp7X2rou3JSNzABq0ijwvcsmhktWF7WWcYUYNtAb
g2YTML4VcnbiucCs9IIuT0pOjBSsPhl1DUFKVcP5Rh9RTfRa9yxpAZDE914FLbosH4wbOhZ6OJrj
m680mADB6DGyJzi2wbhuHFCVgJVYRD6oELE79b+Jhw50rjISTNj1VP0nl/yhKnFN1zSw0lu6hLRt
gFpQ667iwRziE6MvNnS/AXO+eEP35ON32muFqMrxkpj+hd47etiJ4Q0zKHYCdu9ykMLEAjr9PGIv
Yp6hUqkgYNBZAWaTq4AF5FpxGBfKs2qED1PuG2XWyeLn0EyPSsyX0mqaGLhQTGcQBGHJAjIqcBev
eGrM5q1hYg9BwYWag5va8K6RlFvFeu1f9qW/L3vzoDGtC+V642+w7leWWqQ69jCjBZn6Nr+fjFVa
pfPbvPeunaJuo5wUF4PmXRGvkAmxzP3gU2BknruppwZk0eJHGeR3zfs5tIAuOqBT5/MHBZPtiLj2
FchceNymvVqYfyfVQ9fYfciF2A1EbpcFbigaOFdhoMw6Qsn3U8zWlQaLD2y3RpHB1fGqa5pbaoJs
7c42UvlGco0T44XYPMgWj2WAGO/hP2Akbl3dTpNow7EssmGimdS9pGzF1u/EFj648MjpLoM+nRo0
dEy+RUr8r/UaiXpnJ508ygPvF46lTY+yeVz6Q6eZdx3RU536F6WrLpTyNyRgTwMf9wyMxcnLL51p
vlLCAMGRI0IGmnlWWUVo58u1ENoFrH/E5VR412qmVmyazb2Hi4StDbteE/AmG5sfRSd+gxz4qOwC
JUhFI1wHEoOJ5tnXux89oiMIGGMXrprrmw7YyqUN84FMeUEoHey/wZjYpE6aEeZMFkTK3J28yJkt
P+EStpTMWGgy1v6LsZC9mKZETsul0beXCq1UEag3mFH3YOraABBASSSZKOs54ZVZx7UnftltWSbG
wA+DUwF6s8B17NtqDBunuXfR/A2tNngtvPmisp1fBh9A6cHlpd+uJ8pQtHFTs7tl8eLJnPIQvk8R
Na2t55BD3qM+aBCzxSikJW5VhKXdkBCoITKmc+PSNorfXNUbjiUfloCVqkpGUwXYQtaxX7N0hFU3
JFqXFkiRfss2pV6k/mCVGyBCEZ1NAczRjnxHw9/CDGu9A8FMA1AGbQlwv35O9KUL/W4EAKpf4enM
DNbbXYYJHnela1yrasKkJHzDujlRgbUza/NOK7sfqB3vCIWPhvAPOgCnsGT+llp5pPkwAZsns4iQ
iImaaXzypuptZCI2R3k9NQBZWHHpgvAaERgCblyA0MAjDB93tAW902AGv5O5xhZpmzstL6+IWh5r
o8PFxQP7u0GPxHS6SPfFDfXMhNhL1mlq3xfa7agDzxIKE8/2b/WizBDcHfMOeDGxQUWnjsxar3pU
XIsCa8468EztWgJBQYk3OALndVv+mgaJKLKyfcgH1oZdWwMxHUZg06CSdsOQhy3rajCt7be5mFKX
d/EoUN3P/gWMId6w+CLZ1yJq+/mlzLUbyEk34IPGqKdeEBbEokHxHPflChIKAeCGMtwc7axe0BSU
Am+/BFhu3Xo1PpvLErQskPY5azfQ36cQeZRhT20c+iJFSfaoBwsizWyQ6QmE2CGEB0ZkAK3VvBrC
ODKm2G33fuslNpBTSCjs7diKV79k1wwEAU9nQM2KAfe3BYct1cwI4qBt5y+RoSpQH2DlH+plOYeD
nxXtRnCemAZ6IJXKL2tLV1FL7Leq92LDKG5gPLdbZABR3mBFI+/2qnIfa9t+QCLgpc2nHZ/Jk+2q
x8BRL4uLhB1sT9CVxj6fMg1zzhow/zHxrglAGA0WHwtptqIZ9yUxMygRUtnxTYMrj1eUqcOHX4BR
QuzjCNApGhU1prjAYX1ZWGRJScvithA722cb1lqPOEhIaNImXh39Y2fBdbsYweJ2oQlqmPG0dMXG
yceN37SZCuo7MXUPUgdZWij2xPPupabmjowK3D1AvhYo7CFAjiex4kUF9lwxea9ta6e102ajQIky
O8+L1+/8Gek2Nd2CcwFgA4RvQ4uE38Q8qPbuVl9kXJnkpSuc+wEFNq4koPsTPVmYE8PlMAMKQhIC
uNGVcqdKmTpafl26uGXpfYHsKkA3UVD2qxonEq3clC68rc0+HRywDEvswmtjgvv97aLxC0jnIyAW
21KDWBCNBN1xw9GYr1tLlSHy8UZw3WjoGvWvvLTcqIWQNcrR0TPw6ksb3ymvYzlNz4tfb9CH6y/Q
k9oEufHDzqs7Jr1dUeE8rvCSlJPfUNmgJdDiJuWgorINgqwjkrqTo2913Jgnh0HgI8eLulRwrwnA
KbVd/OF3OQZ36sgB5y8tB62JhUFBmCH8sRpBvC/t3MQaGg42qkg0BLBUQUSQ4qKqUR5OMptEtUFm
7iXygbdqNqMW0FHNF/ylpnAys8lhoGuLX2MveMgsOL7M3PxlVgKXhXK4WBXJ4Vjlu4UEmWT5m8rh
UeSZe03IO9G5GzuoH5Q+P6MzeNmg5xMBIYEdNtQMlS2nA6xs/cQ36IsTQMKCp7YHmrQW3dflNKVe
a+OStYpbpkrdWD2mkecj1HsRW7QUogkyKuBLxrPPy53wp6wXSt5Jzb8Ya5IyayEJXtcjVCVW7Mz1
RudTZHVNAifbGJHPuD2XmbJRg3vDhrqQo5oKqTnl/OAoetlbuHQZXn3PPO+qwARZcNcNUTyhhSXh
sNug6ZHj8pj0lPZhh3QhAE3oiTEaRGDoexF6SA9mOT9jWTpbx8wPfPLJHv+Dn1oBDNqfWYr7G1g3
pM9coW8wreswN30d8Gh+NQ84eBoH29tilNhzDZ4NTdneD/oq56l1fweZAywxeh9X0hZNPNMqdVQY
zp+8BNOYMNjQSx0GvM7ipj0kk7FkckNzNAP1ysHuZY2hX6gh00qUG1Q30WltdewQBIJRlATBIXes
fksh1zCm8gk+sEU8BP2tqvuHwa2taKHyYiZBFXowTE0B9T9N8Kdr8hz/eIGzlhU6iSDhLMOgwY2+
7nCYO2XnbfyOzYAWu4OaCCBI3MyjYpWQNAz8UTYgXKHi8xDLwS7jXlq/ZA0lCPKpAPavypMPINIX
3fJTMxOgNcBoPDSx3/1SP5EKUOPgCCTaSp/OM4RiZwN615cqXm2Lq7ORyseUrxUbAjpkQy5rAGeC
kh4o1EeyjjQdkhdTY0TF1s/atMmwRW9liBiqs4r2lavwb9LOX0NByA4d0/p4n5xgx6qChF8MJhAo
lihcq8fwabLvWbNzhj7+/i2uP/u7sU7oT0ZQIJeeYqxqeVoC9Fkv/enP90O8Oyp9N8YJzwkaxmKh
LcaAdGiAORHg45si9cBvXp0Kh7SItci4wQqPyq18rC6woC7as4axn8E9EHI/vNUThoge9J5fNfgV
c8a3Xor0nNBJxB56HdjqnfPA/4J8DGNQMB8BW4JtARD8eLqMDTEhCcZoaza1lzZ44C6kcR5jW9ia
cZvJiP44r682PnP9MW6wWi/A58FBrXU8LvEIwCZMrIiXVWQDqKMUu1393COAVv9NSyyR/BrH3xka
3YqMnn7ij8OuL/8DlU3PeTtWpWdGa7p5l/UbB8zA/0Ws2FfTFRQnHUxYXGDATjoexzNaKEQnpOoZ
VwB2IIzCO0WrqIJV6PQHFe1FGdPIu/9+An85KCg/+J4gfCJl43jQxfdt6Fh9I6om9LXY7Upg7c/6
olunrxCGI5A7YYSV+Q/bk+NReiBwvu1xN1qze9d04tYPVxNUN4Tl60XJz9vqrf/i0UfDiGvmEvBz
Qzc+zZUGeIMHXaKLj9Zvy2R8g+19LKENzFab/XVhoMk/no++POE54cthXHiHQevg432efkQ2raE9
65Oq3RzNCYj5UXPpHfrQ2lkJyCbZ2dX41bv9MOKpRL824bmgkd6NVt8rNLzj5kEDR16lq7LCUeHZ
AY/JudjCXQdzFIEvMJ03Vh748cdUPXPkKHILZxNM9a/aLdrk0fi2vllYtUYDth30sc5uO5/fLIb1
cVStioDAt09Wv9ErahBpAr00Ya2Ha7BTaue8vT/78qzP9mGQk7UOplWN9hrACP8BfC+kpcoe3sBs
j9zuFBY52+8X3+edFMNB/wcaIsz6MGNOlnzug2wAFMZ+N+UZXt2ovvFugR5v/XB5HDOATjiAIaU+
N+6nU/h43GDdaT9saQTiDtzOMO6a8KZBtSLssLxAaGJcpC4sxuVqydrAUAIRWmfnz+eliYfGBh64
K9nwUw6S3gTATIvKfvcJqTdGe9W8EgSWOQcFIDhq8jAvYuex2J2Lefos4VofG1MH13d85MA/2eyQ
Z5D7rSrWkdelUicg7K0OtGtaM0IO4f4cxLZ+5vj4clS4EkGBCbWnZZ923oLFXyZ0nhwczi48NIas
Hw7LhX29ap/Qg3d37lMQn/Vr/eotw6gIaghIIXzkGR1/YpBahAENHmDirNx4RoTYjdWJTyF5891D
FeX9D6251c6P/Ok2ibeMMDakwuEUwyZxslBh242CR05OpO/yHYevFRDKlS2NXeGs/O/T8bWOZSKY
HfxfZMCdRtDlhWFzQhYHqjJA8zTq/lg4ollWRgagK9ByYvQqL86JGz8LKo+HPQ18dNVgVtKfHUwk
8BpQuyGZEykfsBJiMhZ7I2Fn/es/S6FOxjx5rdKbBWz6MI3UjrlhkC6bOmJ7WMVmqHou583Zh1w3
n+MjdH23UPmgIlh33NPV4hWa2awDtvEc9XuYJuH/l3hBfDv5Mb5VTxpu76/DVZ3ilLHOplB+OY3c
NXrCtEDr1U+el3mOkYML60SlF+fZkCEBIeSogFLw2NJzHk3vzpSfHvbDaCcbP4cmqM85W7+oHpEN
TS3wleDI7QGpijqgcg8sohfoFGOrYMBYz+fzfnW+eR9+wcmCHfsmCMqSo831955sAdeLbNyRcBpd
lOlwcW4n/uzYtE4pRPohtAof2LBOTvJAOcHguvW6etjBiNmOGxEgghhC/yayr2WCu+hjk65nuejD
JqlQEtLf1c3Zqfblt/7wQ07qF9oD2wCq4bxfKdyoSkFvEjCDtGG6DBOYM6ful5vGh9FOTt1+cge3
W0eDcp1k5q1/2W7blMDdMGzh4fBeNv0vTGy/ujeB9oaMHuTygYNxsp4WsNJNNaOP+Vf4EwSiNOyy
ApSf7OcUgc+GTjKOIAIU50xqz5f7lQ82iWfAl+qzhNiShDTCUzjyAHn+RBguwIwwiOif4nW174aR
EwCTM6/5q7f8ccyTx+1KUKJ0H2Pq5r07XMH0xVCb77/kVzsUpi1u3KvBGSqL4zNuLhZFZOdiiN0a
+MyyIRVw6T17Tft8xYbIA7oFuBysqpFTO2C8Vr1tUMG8ly/r2+t+Txfr2gyyMQOv7+yx9tV6+Djg
yW60TJ0BNyIM+BGQQYP2/T74/Tv8atv5ONTJtuMRRxsciaHaDrXCWAGHPzf71l97urd+HGL9CR9u
m9JAaxwMgfXaNcXIdwsBp8cGzOqblGda+v3zfDEnYKhh+5Czw8nB00/mhBFUPXZyauHeQzYdQtxl
UmxkdlYH/QmMWBGI1WccZsqOgZDz44cyK8fVqGrWcerbDgYHQ6pgcHAe9vjiAyGvxoeZMowp3E9o
Cycw+LA8sDZGa8Q5P2waj/J/jDfiafAomN6wP1ljuY+fxnUGNna0R1MTWPi7+4UPPyD4a78ftsn3
n+irqwxGW1NtEcGyxvEcj2Yg2pCjUWq9H7bq9V29fh28Ky4NEZ5HrL58hR/GO5mAptPOrK3xPFD2
ML6HBCH8/om+2NqPHuhkMkDc/PcDjfkrExoUGX1GipWTVKMVcEYU/+XTwL/WwaGNGXHqBwG4RjS0
Nawo4MA3mgk5b8yLvn+g00zGtciHUzd03IBrkMlzevmjDdh4vFHIl8i8n2sCZZP592YVdul6A0Kb
i8RFpjbnriSfMb6Tcdey5sNegY6YJjhcY6NqSzbzYQVRVTo9NldnN/X1m5zsSsjRQjmG4wOWrqdo
YqPTvLM7Dz5wsR5VL2TDkhEe2/Kx/SO2LOaZt7fOSH+/mvhHY57s6+ixuaRAaYwx5X61yKyN5yIV
sZ4i5pw//59m/tGAJyttqiCoWQmhEbRXoIZVaOZBRv39XPliPh6NcbK6Fq82ewVZE0AE82DmO6du
zr23L06QoyFO1tdUU8+XawltIwF4RfLIjzJbk8Loht6cO33fMc9PM8OzcaoDkvGAIh7PQYdh1gAe
Qcdnn2OLUkn9uFqn9oApY/t6AdJVX+LGZkQcbrH1r2a7JrKB0nbWu/XLx/73Dzl17If3haPgLvBX
UbK6bfC7Iu5D/wpQYiqevv+MJ2rxd1zPWiOx/n7s0zwxCYMt3q6PjY45dJoxa2/7LUMfw42NHJFE
KAQK3BJFUgR7ftbS5Mvl+GH0k6Wh+NhZTYBnLaAfy50YlMx0OSul/QIVOXrGk/XA8pr7+YRRaPes
VSSaHRmO+oY1bnLmba7/0jeTyDpZFfMkR78VeJsuqguoxlE0w6h1dTH1ve0CgMBQ4Zkhv0D1jh7u
ZJX03rQsulw/4FaiWLfSAdWFHdtV2ACbAN81xXkObR98hs/Vz1+dF0djn+zb3Yy2tawwNoFl3X7t
Ilap3KAxlDbb4BJcLZSOoDT+H46po2FPbnteA/EDUtTXmsrewU3NTAzAIjSEbioKMh3+O9CnRfm5
j3tuYZ5cl2jlwY+SrJN138dkw9HmG73QQEiyfUGzc44RZ1/uyYZEwfkZJqSjRmZ+DXVatTUjG4pZ
5D6JeF4Oxm37J39GObtxzm28X1xsPr7f02CI2fBo0DN81tUdHLyup+FQABso4uV2TESfWAlaxJti
b/06M5fPDXyC/owVwC7VYGDM42cGxSNMKzCfoSwawgA6z0TBtv69jZOedfr6ovo6euiTrWiWbZAr
iDMwqfg2z6xNcAvtVtQfzM25MuLLXQ/9Blj0IRAAHo3HR40xMBPhuRiqmfsHptPtMBsHutjP37/O
L3eG/2Luu5bkyJFlvyiPpRavKUu2ZrObL2lNsplaS+TXX0f17LIKladBznm5azZmu5yZjUICCITw
cD8zwzgjyZyLHL0/zZEydKXiAfy+k9smSFeMuwQYzYzMvCvCWxn9+2eBXIpxTnDSnk5OtBEse0Ex
DUoYTwCb4N2W3TFCa5on3COvHRvUN2gWI6sofDM3pUvasW6H09aFQQrkHw4rgLxthchOfTQ88zYE
+zeiS7s/lu+WO8BXAmB3Jz90G3HP291rGAeV5fz9c9gHPI5NFImhSQse62STTO91vzUmiKd1uzHf
lnQYYDnU6GZN5MfnG75W8YGyKqgpUHDCACl7sOpx1uquh2Wgo/MtZmmd8hZAL0+UbC0QduCc3/+r
6PbcJnPKmipeWrGBzY/2SucUgPWgStJsAXSEoODyylnk2kU9N8icMQzEGkM/wSAtmYY7aRO6mQMO
2028+4cc/K8m3P7XubWL6bZP5+D+f5xw07FP//uE223BDLjRf/xjwE2z/gc9boUyw+uWglwRf+dj
2E2Dy/xnvk3W/wd1R2iig8gBnOInwrB/RtwkDMhR4BFaoLgjgAT9FQ8L43BEBOsqdHCpeB96i2B8
uXQ4PSm13lTArVVpezXfUhRXRngh+bUROGrUYmhmLKImyPgXURz1URjyFGzRwC7EYKOKKEe1zIlr
6E05Cx6xFggfUvclWmhK4htfriWT+j5VR/AQyAOaS+BOiLgtYObuUBMYL0LJB0VY0OqwXclxHrS4
TyPVpZAM2gJe9lFQbBUPUcT27MDcffzuC0ox+nOZ5ZzbOiX9Z29B309qKyRp7gJBU9nGJvJoHAw0
9pYcyh0/l2BbrqfFQTkb3ECgiAJZIeMYFKlcUjJPOWQcPyR+FV/bmFsloMIXlPSKT3jK+vorm0wE
PHaLMGASFy2jR303BMtG8KJts12Of9BKYOLPK1vMWU+XENhoEEtAjLNGijZvLEdZgBOaXMB1NyJP
MplFuX3Yk0WwA6GwCr0i5jwWlpZ2hk6g2EqgF+tIg9PL9gQOyDHAuMJOcDKI8s5emNgqUOzgoAjt
DBJ2xKOMqInLzTbW1o9yJej+Pn4TEx2mYL4hc45rWA75j6Ee3SievmWAq9rA8O6GMLL8rLDyo5zp
Hvhm3vp8BEF7Yfb25yf7+p5iptbESC2YphDCnSoJZwebWH0JKAymyqO59w3iYSzQ/9zCyrHCxLBI
sZKwQ53BpSvIFUnqikpWXMWCBIcKVQrLAdf/7KEvG/B6Nicg1uVNhTV4aV0xgFQAPfWlNXMC51GJ
1BvCh9EGUHFMFEgbOQgDcNWh8YECSOiKtwJIw18pgup0iZ+6n1Zjg42T8MuB1/728vfQDTj7wIKO
+fW+xu+hMi7zNnwOG3QPMMzu5w/9Q5/Z4zH2uMdrbVvPvwLjPsDnAkFyA9dLucUnf87dGNDGBKTr
AYU25QGQQO7n28zErbhgdJ1o/1roWFBfebnOse0weglwEyU0cawZWFJw58xN5isTkN2W87k1NjoE
w7mI1wUwdoyjo3nAvi+g0dLEPjV1l2LGoFC3BZDywyVLUHwyv6L4yVkgk4F8WMSJQgMSeIKreLQg
ZpuBsV93Q7E9Do1hQ2lBd0I52meRfGd0iat3CY+hl2eUOT1hE1o5YmQdpzm9o918YPyd6L5DbQIj
PP7sxXt4DF9JbekvQ9PTekFFKtNLSwnlmUChzirVWjqBms4eaB2mQCAM5eKbNhg2nN1kilrUFkUW
YSWAU0Fonrm0UYnRtK4GCz7ZmcHwYH1PwQDhdvfhNgFhGGaJfNq4L2ou/ObqdjKGme+LYvaEAdNY
d2PRctQmuxmF6RZjm7zjeuXuYQfijchlKJIJkeTl7dC0Ja5UJV7c/+C2smPn6zatZmFmghOt0B99
4QLpDZQAEkNjGfhGFncizYtVz4UCYGoKLE8OLo3M+/sNMyEziAYLCsmAbTPrqTAsAXRWZLj9j9an
ukoELDfQDfFU27TbG8hiYNR/A3EYbn68clTOLbPAJUHq0yGTgaihGRPEeJ4svwmUfXwbobSSfcuO
5FV+hBYcuC3LoNqUx8IXE7/5/ge41ZXLefFTGJeXWCVm8wb8lI9GrfUgPlOdJ0xmZU6/A9XM5CKe
kL4kfg1g98g5U9chDe1r/d4DmrGcvyxz3uWjksH8GPbHtLNsrX2TJt2b+meM/9uyWdklBqgiy4Rs
S+7LRnlvjEUg1xAry0A7Hd3IM+a8lmcLKjL6Mm8wMYl4qAmqkScXwbaN6AW/+K3MBQ+HEFzCNX6r
eC/vxoMCsWX9Z/wMtjcfwjF3vBb6yg2AOWBUZOAkgZ9mosu5AlFdWiUA2Uol/t/raToYIrS7OcHT
dWgDjwUIKGDSAFaIIuu3hspqjXqG+1BuaZQOoepjhiI1BoOOvJ4O1xbjqgYxnhpg2Sa3aBKnhmjO
2GGWEJPHairahggouvqkREeZvE9pweuur/hJpIonNKRmQAWdue/NkvWRHrb0MVD8JvfEd5CyUZAi
KvJuDdKTd20GqI1329cX/duuQTEMZ9HTIoCfetBht3Ul33xWNsB/+qqv4U5xK/Erh+Z8jQZznfso
L8dRFtEoQ+Q4LMHwJb0Nt5pXbSs3Et0Ftdp3XlBxnefRE3S2QOYSt91sanGs6nj5QIYNOQYBcxmR
E+3wJ76EEcENlOLi3d8ntIxd5kKmGmbDi6qjGyr5qgNqrmOM0pMSqH70I+JuJOf8GMzhzaRMNRA7
6e6sV9+M1rBnEFKMRHv7/F1aMwOGIqBnUAoGYIdZVamLzQIAm+5GDfK3Vt1LBkYflyn43MxJS4V5
YSk9/H/tMMsBP50pF3lISfOkxvCjCWx/d3MMEkUwRcZ5Tod+Sf0caiBqO5RWL6m+lBVjhDF4dOy9
KlWklwGMmNYe894airpJA3IMRe/GyraMxljwZhuDEmRCT4bj0sjAPnOWsHbaz5dAP+XZzUK8bs39
jHBWBC+cE4cBVdac951vBGV8/zEA8ZeKFvQVuPhsTIGhzkEskyyEuIs1BCUyblChcpZF78tnO8N6
/mWxElNPEDyCS4g2LGnCB5bGb9Nh/JIfeQ6Kd+BoiHD2FaEiMYBjD2nIAKY3dRqcoZn9KOI0sah3
/WxRjPeFxmFRgpxoOnkmZYM4Z6v78obXNuIshm2VDSMEGvUWR6ISzX2WP4O31hkAH+ZsEb2En6yG
zRTzRhkbMuOSYkAcOTEIob8pNxSJiGanm/jW0+f2OAddZTysHlfygml7gvIDCJkakNim7ucWTuEE
uyLUgEHYdyrfsuOEVpUJGJsyaDK6vOgEbIO2rNvgAXHwRx7YNOXEFluXri/CBBzH+kpEDCVnOikB
bmqAqpgj36izOIK+DL71RXvpt1SJfv4OPTXkF9pOPLQO2Av/oHG99l3PzbJHH2ypWjxg0Z2n+Kih
eSGSUMNOMI1CO1T9uxo6ypaz1rWzc26UuQlFCCyjMYNseBjk0MsNsAGaYOSo5O1kTD8JpnEH4ZsU
p7dD3N9VoF1qoOsmcH7F9copzhBwc2BrVNQ6GNcpVa2ZJCmuY7+0xJlQNyrblCc3dL2rAHSBN4+G
B1Q9m4lGpkWYxxn8wW6batvUVI6VKlj7eJLBOZNzw5Dr7wr0H6plOtJGDG6yEy9pJSS5CX5FN3me
vJOABM5P702uchrA/Xu3CbpAYPKQDGsGpl+YIxua4JhB2q25hnkLhUenJbcgP+NcDHYiAs+NhMwU
E4yY1MaXZDU41Nwi1qgT6ja1l+wh3KE4BaUI6P309uhlT3Rt2WPu0UbIY8bvwl/nh5f26Tk6exz0
RKVCwLDfu7PbPoG+z/BDCtOnwOvJhV9Y3kB43Qc1ZHlj3ku4ckqhg6JpEv6Dj8xCvvteUrolR76g
2XToBTKXkRP7GILYjjeZS6CKzougr98PTFOfWWQ8bZeTsEP9GHj8Rd/khWWXKG/OWXTPcQK8ldHD
fPZdu06Nm6FCUkCV2cLn6QvVVo6/q3Z+0/iV4IQPvJVRt3Lp4C9XxuxkDU7ruLTmfx7gfb+Z/HgD
MsINZ2XX0culHcazJBDVqftURFyJGZ4e+jWIXmipGMwug82v2a7ekPMdYwKyfLAAzi1xQjuve5YD
4ggv9U+AwU0Hai6bJhAFe3SMgAwvuq9jepvnd3g7yfgBRRiWcGpwYkjfu532U9EinhNYu4TnS2Se
KajTqpi7w9YptrgrEmd4G26MTbWrAgON9syRbHGhBXmv97SdgpFcZwx61Me7r8sbBMJ3XEQF75Yw
T5hkTBWec6z5VMACglbaqGBw8/HT4G3Hb/m3P5iEW/Hv51eTzaNbo1yQVqiTOyhkbyYm2XYzJmaE
Kv1uJNBHJZXqCUTYo8p9v1D23krflBbIBDshfuIccs4HYPPs2ZJavetw6BpPRV8m2QzB8E7r2tQp
1qBURW/T5BQwOAfNYFxTIZeDTjJcrN7qPVHe47XwOMvi3F228WRk0JwCjwr1EeVT/Yp4CIBFtDOx
oIAOQf8fzTEuSS5B3DeYdEUutjXBZRWcHxAZBSkbxDB5qQEL4Du9pWfXiB0WMRKtLkq6aaCd3OWv
86PwNfUzp/UA/XmabsN9Gwhc97BS/rnwhwbjn0DuOUPlFpc33cIzYTyqxyBu+NIH/CEVdnD+aoWM
LyoaQyvqBStMgZijHWnxdsHXlO3YCzFA+vn2rZ9HE3JylCHnSj93nsAxRExsXCEj4wHZu6JzLKyU
XOm3+68JFrkFglCxzzEdgbeEAGwZO7lxrALVRX7v5fM2/8Z9vWhIev1K/rbIhKwllFFqGQTw+ILl
nYxXmdaToJPw+AdYBVr4+8wWc6HFFEDvRG2Qq0J/DOJnkBNBh0ogdmg9JSD9SxbJm6IDJEo+3zju
Z2WCDygctEaYnJ5M8FL+BLTy1POob0BlatdH3nOx7ix/f1PmmqcCWP+tCd+0lskBU2h2hWGWQuQN
uPG2jv6Ms5BKMFQiIp+DWDACDwTKqLPSZt+0/YO5s/W36PeSmEttTIYZyxnCN/Mb5IBc9T12jQc6
K5u8zu9/4ClXIwCM8lMokoqAhjmWsRKGElQMqeuaPISLz4Ld3koQUsHWjTvoJbsT6FXuYy9yi++c
08KzzRxTJSaZVYWwDS7p0wTGYwKQX/wIhmB4zgpMQ+RQucUtf9mrB0exwMNjYe2KwrizMkvNzqSh
XTMBaqAGBgndkrs++vuvruGZFSa6Stq2TVXoRLjlIX/KNsu+t1HtgIKHI/7BFNxKtRw+DfN2lGQI
yrRs5p1NXZtb2mkrzaB6kD3Q4Xhgk3QWZ9iCaO0YcQG5q576zCRzWjN9kK0iQWtagI5Nm2LYIols
zimhe3H1Fc9sMHulkEUTBwvLAufxAeTd29knXoFhi9CNDkog3Mt+vuEnqPLq7p3ZZXZPgaanIdAE
GbKRvvYievVt7KJ4jjyVIkYgmgTub9vY6X55n7jVPv4ycMLz/2VHAYMCMghSAWzUBG3RZgCHNV36
7JavGCl3i2/U9ABukem2bew/aNyu7+lvo4xTtfQ67kViTq4gQfnan0BqiCEh8a4Hc69dZlvFGR77
LzxXvh5hUIXXf9bKOFk91/tlEE5lXMVPG7etMV4Cwnowjsn9Y+Lyhjx4y2SOrtGC6zEerQkM0KD8
1B6zpXE5J5dngjm5IDsW1VzHl5yc0U1fFysw/GUPxv1DnDhRbWtvKheTvurZzj4jc2oL0ZoxZGlM
0KGCSs94M0MNxRw5CQM7S/YRDp5ZYdI0o5vjGLLNExCflW4nNwTEeGCIg2YagJ+Dm/2sn8mhB4Jt
2PyD1AbGOnqv7j4u/jnalLNAk2l6FpBoL6FmgwWaqV2GkKUuN2Etb/5ve8fW/KYkNZPehGejmJS2
u5dG8DTGCOpRsi6Dpt+gMMcH6NFDd+3r/nsJTOZFrLsuE7MJi7MGszoo6vR9EQHX6Opyp5cib6yZ
cz5NJlrLwrZKQxmNuiIf31swI41mzGnOrO0WkOEYZUbSeE0mZmli2JkzjmNb3rbTiwCxdFXYc/Zq
LWYC3xOwDMChQ0WDiWEavHqiMSkakkvrx/AApXZXfaJcLsNdaiePvLrMapR7bo/ZpQFUolrWFmDS
8qMNCiSSjSDNE6B7544P8W6wFR5gfDXXOzfJbFVVtGCYJSeTyJ+R6xmObtc3dOzuX2UqFOxKWcsw
HSszlztTzTYB0bbuln2N124St3Ef7/tGPzZzcmcIymsMblTwDz/mRXU/GNPCefLXziUleAAcFkD5
K2qgLCRNRuJKd/OucZW2CkYoIn5+ZtbO5bkJZgtrBZzUKah33a4BTXb/s8XQGWTOOJnDNd4WRfZz
M8y2yYIqLH2PFJ3s6EB4+jIeKEZEweh7fmt9nfemS+s67QMwYc2IsDBx1QcgFt/45cz1U3v2VelX
P8ti1C6FJAE0gJCApj/FL5UjYJBSt4undCNvhC2vKrz6hcGfoYv4i8IXL81VMcQn9TADUqOFWI6Q
gak/cczl11/vI+D/oNSEnrkKQ8xZLUYxh6AtrBTKMYx+WGJtA9f7b2yoFh0JgSo8u5I6tojcF7DR
xvrXPB5BwI6pEJLyNHRB7sC4f/SX0F2i4GzE8MpVVyKbZnWCiCPIWsABjipk28QTqs2gi+k8Ew+D
fEjjbJzutdBvAVTuPUFwhb6yRchrVDOk9yJ7MbVhDsAvA3BdV+n5c5qT9B6E2dII6mrI7QRGJXTy
D6OFjCSmqYiEV1zv8wySG0U53Q74muJuHCqocEKGUrxrywYs4F1l9ndpIahQi8uFCQzyKrptEcYS
4Pw9MUraxS0yTC3Ys9io3TMEgVs0cRItflIn4DQ8PSIl5iUSqlaKfuBU3cUzKtxfQ2tRQBaeQkgJ
yoNEGWQwMiLPCf1pjPrbqlXj74Mag2d8soZIcnWrb8iz3jQDiv9NWCbPpBZ7y6l6EWKykdJBtEWZ
gP30ezkses8igvSaQRHRsmdIA1M27WhMl6dFkGrZCnqLYCDCtqSir35mslqUm3iAJocvd2U3QNiw
JtFOkOMBQ3ZZOMv3U9XEhj9D1anc1KkALnARQnKKHZNS0UDuHRbIZeN0fFZCY2oPkF8yJMDou3io
32II9rUStmgJdwbU4nR7apWZPMXRUikPUCxshcPQDQXUL2dRJPgHFeiuJkLe30DHo383I7O6MaGS
qYATXtBvq7ST5cAqLKgXSqWAyWEzIb1tpHUCeQsQeSrbfsa/Io1xbvitlZMHcGz3XdBViax50B6N
dGdJG0V8j/MkMb0+SeX0pwmRwHc5l412q3TD2AGyEUEuoIk0tcocqOkomFwysnDQt32FwmdgAYmG
ZXeQ0LYgl5wumdzamtoVRzXWY3PXyVC8BCJu6fPSiVrw3HypIWf2q1O0Nod4TiuBz5gM6k/NyvJf
skgMyGCQNB1s9EjTG3VRIJIZtiMEqCDZ0irEztKl2uhFK0Mms4r0pABncA9JG5Ei8QooNk8F8XtF
TEWAbI1+SJ1CqQtlnxa9ZTolfqD5ohBBlB6UPineM1xVDLx0degXQxG2R3UYQUgeQpxsSMv5Tcoq
MgRi3NTmzpp1ZbxF06sS0QwgA6SKlKydpm3VUM2uQmlj5WsPHrAk8ic974antpW2aDCnloJPFAuQ
8dBxzvogBLb8tqwL+F4SoleHVGE+aHXdQNFUbSEiRgkRX5RRTyQHGMvu2MmQGHCSOqJqNhYElXNH
ngYBaX4mLNUj6coFkppxAjVASNpKhRsDsuLPbWdGdozRD7Q3US7+GoZGDPlWWYTQ5BzdQnrZlPet
1RiBhKkbKRgVa3ntB6pvoAmkX/y+LUPL7gVBMbxeMgWoZ5RLXPpNuwzypray6pXIQi67ilrq0EBp
s2JyxalC6pF3UQgxpGzQSnsUOq17NnsVup5KY7Qo9EDe8aAAlWTZ4LPsn7s4Hh8K6ElDI7ktIUoH
LU/PLOr4e9oA4bGfsRk3RqH2wFe2SWWUPtbTYUKPyOboFqFZxI4KJfDxG5khjvgEqSL5vWuKovQ0
UCFLOyKDCj7PMiJooMLvwXNoNiZGqwRrMMRbRYHkkJ+1Q/pqxWEhPettivZEI6SQZ4WDKMDIOEBj
s3b6iSwylEasdsGwOtFzBTXxWrCkzibEmlPDrjCCPdtSNLd2olgShqfiEhrbELWsZdtC6RmSzFAY
A7PKIRpGXY6aXaPIjVwM7lDmeeTngL11bjdDfRooxDCsQWz/+bt2lXJLlLIUyBw8m+BXM9hAb0yj
mHT1hAGuY3RDua9RBNsLRxFTZv8i/viwhgkROvYIgUImIIDOepGqUZu4wkYPKIoCcrf7GcUpjGt7
wpY75UNDuPNcitrTwK9vQn8R+GqdBihn8c5cSNgWpU5OGVyyQc3G124aN7urfD6Hw/XLfWmM/v0z
Y1oqDFIvQvpcXF7z5DCBTKZu9ybQ7p/vGc8O8xH70VBGYNWxqFFr9I1WihO8UzcCwJAnUXG0pMk0
OfHPiSqJ/ZKgFgSC2wBfFGihLxcH8WlJh2Y1SDB8kBX/IB6tgBWnocDCsR4ozhlcYmgFUX7D5JZX
qVmzD3Zd3UD4BREShUWQVQX+UIv02MWk2v0o2+IvglLYTgP/W/ElOhYHvAhEtssb6Tnf6HtxD30s
zl05AeGYb3DxG5i6SjzrctVI+A3IdjEnR6TXQspFIHVBm2OlATGk3SKVdwtZnGVs7kNZAU+JDK3e
RBiKg5jKN2rVHgDss0tCQVlD/aMxxoesVI9KkwQa9EMASonsNJGfYtK6slo/yaF21wAN5Bf417Dx
HpWcxkHbzeEE7aqh32Wiciia2SsyE1Lp/VZImk0/Yu42M+7GTuN8hKt6JHulmI+gFaqZ4UkFXu5Q
bzN4ei92pW+NW2ytwATkw3Bbn8u0Q4808+Uv7jFz+qC9IjQWxiNO3RfyrO4+Jr1azDO3HkUFyO78
zsfrXA3RnRaLcVg4SF0xZbb42mpdpA0Jrpp+VHftXYeqQuaMO1pXEF11w8d7sORoYAmBEzmzyGRo
9TiNoazD4uhDtQ1N1gjflXIO8k7zVS54soT+KiVkwsVmp8MbHcLlXY5vKgfqTgZnNWBX3nRHZ64q
n3xveBUatiFJ7eH+Khjfx0wiaDYvPQiRjVkT1BzZbdDcDGBtlAJjB4oOPvv4mtena7KAN5WAbWNq
QVGUVG2UQniGTpSaz9nO8qqDtesDETvGy3GvpoywLsBR8IZSNB39H5frgmBqASHaJHZDq0YMi1kX
EtaHui5fcjn6oUUk6KckSIQIo8Ml0A7zEbDLwm6B9LYxfeOVSQV5P8xbSzpGra3ZiQaMAC/SGyb+
HhZVCSTB+Pr5C7J2yvCbddTJAGUUZRYRK4OMNyNjhhoZKhGdnewiTI1QxrGOt+t09czNvbDEuIs0
ygHQV1M0LFyofW2M78ku21OfQSnwoRc1gL8bz8Y3YG3S97/uvn3sze91MntD6jCZhBzrnP3+QEUp
GlQ8pjsjqEAZzmVSonfzk7XqTFm6VlI9TS1YG9AEA2fUadYtmHeUzk0ESzk/oFoJBaB/oRkoe6DX
d9W5RRzZ1F2BVGw2J8cqXpQBcaz61JcCJ+ZYPTGYGUboJkkm5kaYoKNtG4yLFTO9vcmDBoT94FdP
qKyCGopzNtlOOxAZlLFCxF8UQMzep8EysynvYWlyTMwZgV1+/2Nxijso//JM0dLb5YZZ0ERCfIgp
OBC8si6QDBbUstssggukM9JU3wZaLLBGhyOHvfzAWdq1Y4I9A9zQoFOhxR3mI5Jmkce5WAQwXpXb
/kmykQQ9aMG0HY/8Jt4VdvED2gIYMYhS0NgX6a85i0fbFNrPg5ZH2DKS2/3TEEjfu3uqVtR6iCMw
Bd48SR6gfLeYBP037wt9XGQkqDiZmIljvLBUSYUpoeCDzrfi+839B4DNtMUDygAul+tz7dsalLYF
8SmGstnJpqaPWszrNHS186HZ0WnseSf7wCdtpg338eRZY57pDqqmINSFtf9ghyWUcX/QwUaRz62y
ZgwkMVQrGohwdDcuNxJNFQjMiiQ8MbR1tvE1vNO8zk0f+iB953qx61gLrRLgoSkvDRWnZ6xlylyO
MYpvjgZmBMEOnykbdhOoWxWiwnZtQwvZVSFl/ffzhTiwJ8JlMGqBbuhqWFSdF8wuz5iKmJzFH11z
l3n5o7mlnCfDz8z9ezQxNYjuBnwaxEKuk4pIzYVlyhOkCt9QocJkcng32lCu89oHPq71+iWEMUVG
cIfZc9DxMN91zERBnLuM7mK/VfaI96ExxTezEqDDDvwM0nmoZihsOZzEEK7tgfkHtWl1096OdyAR
dFSb+K3XAQJSZ+D15bbDrh8iC4ypILGGxg2k7tlDQ6CSPBWtZjlkJ/nybsGcJsTU4Wogexv0b2Tb
OmXAvYUrTwWsqnj+wGeioVN1eTGkqrdgNw7BJJxsWkAzMkc4ggr8mAe8ZtFVu5uelXNbzI1HParJ
Smqr+WVqgCol++1oApU8gpNHf4EUSW0f8k15j/mJv4/WLk0zJydLOgjojjBNeZyQdz8mAep0kJr6
N05UU8GqhBuBnAcFmssPWiMNAjcM4Jbjyww63I8HasI8MQUOcT/p6vb9tnaKOc4eqNmKcrFFOxeH
pt1CxsvNjtYRklYOBBADztO78tSfr+zUXD2zlaMDDck52JqcElx5BeqRdr2Zf1H2oswd9sbh3xhU
EFngDuJ4shM8alsaQhTBYO+a92EAYs19uKXAiLyz/4RD/qo9jANKx5OQ71godV2xCMlKLpSqmCOm
hznIa991L4vzBoY0V3j6fG0rngzpFa4cVkeDe+aUjEpf5FpDIuSomKZDJkdPyB/gIK/iaYuO7EG0
Dq85/isbCSInEptZXcAaj3A6fqU6QxRxRXPv/qQ/xgVxX52Sk0UNZE+gnrqeFEzQWBpyIlkODQip
3gRYgQKA5xBIUB6Sipcd0Zt7EYAy9pjsyLBq0hbA68CBDWDqkFxrn4Py1UCERifLlMwWN1xfzVsk
s30pRhkga41FptvRFYEQpFoNJjg7raDcQVl3+/lpuS4xXy6STYuatCnVaMYiKQSqucHRRCjRe/UN
LRXyEs7VL2qBNgwvOjgH2QrzJOilnGc4M3I0Q0voF3DQttzz9m3tE2KaFU8OAC2UXO/STxp5DrnD
bsTlNmMn7O7U6KlOvVgowYzWOEql7yOCFltHHL19jOrUlpXhmfNZ127H+W9gzs7cxPMcDZMF9ukS
7NPNfeOoiGB+LjeDG2+ax0zl9vOvfQy2Ej123A4EhjQkvVx3NWfCoMcDmICCcIfeRuTBeSPoVd7B
N+1xFkgXwF4OA1o2lDDLhNAY8+yZUyeZw1xY4Oilzy0Ej+E+jwCYKTcdCnBgXN1HP2kITAo7f+EY
v3qboHwKTSq0KQyQ9SM5vFypVFaGqleL8RFaPMaYC6Tx2vjlD+pV7E4qIKmBXjUSUEWhUAkmUSvL
uQa/fmy49Q8dlYPRsb7SuELpQBUEwAT4LUCtCiSfy1kje1c+7JqgHFDRHzHZ7kheQYp5pLP55WE+
dIF5N8a+0GHmCZzTANSCZjAUvVawE9PnWF5f8W/LzP1J5FJpIKcHCUsg66zwC/Sg3BHUCtourjy5
90YMBPEKdVd+iF0uc2H6NjfKToBRGoDneCBBFFYB/WLaJRgxuYyKdA3nxxfmcG6h6aJCpka+0vAA
iEPRoxa7Go6GQ0yy16dskyqVbYrJl87kAaauatWsPea6FGUqGRjBpKwBkychZ5O+GxUicHpXIkcC
7xT6BQ+fb+TKPmKNEBYzUJ5HFsXY1KByXs6gk3DBAesXzeKgnXj/uYmrMsbHun7boKnHWeSGKEqt
Qzq9rwb1Vv0FlnCQMD6oXur2ov1jOImVFAehtYtX/Ssf6be+jb/NM6em0BtoG9URiMnS3h3mbaP8
tGTMWUm1O8q8huVVm+u0WAtpFComuJesz9MXBeyAGjYx3iZvkj8+aSIUj50F7d/AxNAAemtuIdpd
7ZVf0rd480eTc6zv+/gRGiUsBE0hHOHlFwf9nI5ZyAi8WT64jDAI2hKXamGEe7LRS54Xom8Gc08A
gNEwgYFEzgAI6dLaXKVyaUVguyA7Go7kLtYbQavUkVqbjg5ZgXVPXJD4IY6VInfmSYivbDDsAxQH
nZ2VWnhrWIkaalhtUQ92QY7AorhV6Utm7lUqj66QLeXg014YY06TOS9jqNXZcmqAo+Loaw+th5qY
S/NjrsdjwxQ8Jaj+0YbLKkXCUoh6tMzJAnKoD45cgB029b73cFlBO8nvvFz5A8Yg85IBZjAmhBr8
j1AxuAQMkL19+KDqsfyi/vVsCF2kpMqgFkE3A2LQjA8Ct0cphdCJO/UGRY/mrDLY5Lx+B7KNzk3u
NKdAt1/4uZScZ2xtteeWGc/UdmIliDW1TBwgtxzdrJzPnd/1m0UXpyPkAgTWorpJl5ejruamUpTU
AMheRHwHaljVDR8lkExCKo47S3fVEzx9yzNzdMVnvlYB4i+qKD3UB6kyHdFFrQGEJfTAWK7MeT5W
lwdghoTCpk4TVyYOKK16qGYRy8NA5JNgT0dKG02HgqW3nkuief2S4GOeW2MuXxyFAqrV4Nib08qX
KhN8UoClEkgygd3bMvZZsm+kwo6XLfhT5rH2rfDHMN2UWnUMdckm4ez1APhV01u5NAFnp9cOEzIK
OEGQnK+omYOBsANCznAzaKU9o3l0T3S0m8F6lW3jjTTbxtsfTImuWQWgQkdZGbrtV4L0rUWWKqJM
mJ35GKqvUpQ7Vmw9VEvhED3bTjnxMB3wICUbM0+dEjO/avmQmbxSkHzlhLE1Z7+DVasm4gA3NkjE
TXrFj4rJKfLFy1rtLl3QtqjQ7peBprGeu6yy+/mnUN8t6le1eq0j0zeBK9QayTP0yR7a+66WgA08
ADxut3ERAONpg4lza2BgvzM4u3YVQZ9+tomWGGov6MAx5zc3NaEs1HB25fCm62+JcphLzh1Z36Hf
JphDC94zqdFpGDkrPywNTAwxJz/nGWByukXowmgxQP8EoKad9V9ksfQ4Z3vtHTKN/66BrQAA+VpP
qQYTNFUdbxfMSmSYXZB+/RmL2nUofLktbOspJXIoWCk91bSIMwXkGy1x0D5CNTrdXZxD1Iv32F6F
MYxN5unL6yxMVBFhhNJ6oZYGxXxjqhASJpKbWYOTIGrrE2vD+bIsqII6bJOOvKBXCvgey/Lcyy2a
mDK+LK2taP8IpAJW8dcCqTQtvbBEj9HZ01CVoGAiISwtt/r9lNsUgRODe2XoICFc/UFve/Vcni2N
eddDMx/jUYDBUoZYcBx6aeZ+/vWuLSiYYsPbQ2ECCEGZx1UUqiXumnp2KUrVqBrHiBv7cxNXFRNM
PaCvLIkQ9VRQT2ePojDV6TgOoIzrvPhuCmZIV2UnRM8fkEGsrQdydlDqQJfpGoliRmo4FhUypQ8O
5QLRAt7vQ3egI0Jl0Ps8VN4VKoCu7szildsG8DhuM1hMt81Ntuv3+mkmXuSKKK1+x3NLTJYQhuAr
02gWWABgtqWl4OmV0ntnP+UNDxdwAr1epCS0kYV6DJ0LB/SLTYCMOi1jecKmZTlY2m0LJcSddKBM
idkREwrfMBjvGMfwgFuAMlSKckUdvA1b0bfuhSD1AG/ldBPWdtaAfApGoZCR4TxdXj7Aq8mYyKDr
jeTazasXDUB9zkGl/ul6zb9NMP6rF+IR7xtMUIID8bmhyL7Q7VzMd7aUqZrzcq6EmvQb/7bHXD5S
RL0IUB8lrgU4ZyvBXHKcd7RWQWUHeHVhrj36ic/8l5CFFpnpJ1RrFGVtmmjSoh7UfasD4jr0nHj1
tdVNQ0qLXB5aqxLrm/OWRFVfmHAvuXojgW4TMwo8/38dN+ErntlgVlXNht5PLWx0XlO4mA5Vnbm0
l68/6haVrdCu3P69TwDMzbiX//rBuzTN+GcJtAlLNMC0uAt3uPug/FJ9dc/tSV4HD7CDJEg1T6OI
LLCjRbNiEhPY0YCWGcCHsTyVjxbwD4NyGA5Ig/iVZ/rTr+4CwA9giAc4EqHx5VmxxFwsxhImm1+F
buuQa/Cha+Zm29BW3grMOKD7xEcSrlk1ccega2YBI8QmsgW4pjDZAnrlhpi+WD90fY15iZGTtK5e
BKgKg/obcueQa2L2rYmmqOkSzBfj4SZ+d0NB+K1X7uOb/KH6+QdtPJoGs1/z3CCTJkuLUv8/5r5s
R24kS/ZXGvXOGu4LMN0PXCMi90VKSS9EKpUi6dyc+/IR81P3x655qKor6MEOSgUMMEC9FCTlSXe6
Hz+LHTMAFkBnIgbmQwQICcSnY5+09nSfXhuBENADhXSYteEzV5JLCKdIKnBWGG1AEZYLzjVQHMsy
jUGjcsPEFFHg3vdoH7JD+hNF/BX/CcgpJJ3AVY2Pp3IuutL6WU8IrKUfRXAJsXJ6CmI61acPP1HL
XvEtUCXHDBzCMqhrKfxHjMc5nXJYY3Efk3YqTW8gis3oVFVgkJJMsqECvOXSzliu8OAv7HLfcijV
ZKBSxMIZyQfPB1umMduM5YrJiJNgDNi3TF42XqcVJ7Cwy31LtcCcMPCqbL16MLupNxHdZdqYDKzc
5Yr7E1/0PLZerpXLvNoMUOxCHjAaiQlAt9AJZqUko8boZ+MJVuJmpuHLWvEhU7unWs979/KaV1y7
Bh0MjGVaQOnqPBYjNJROyfUeE5Q09jBe5Elj/l1rJMulSqm4QMSXG8HqigMCZloHVBBtPlQiuENF
iIqiSAG+A2rsM/SehfTF1O4ur2rVBsqsMINPBmWapWudLZLWGB/DvLNhXiclOndh7oDEaWPztsxw
72KKORzVZOSwZvWW5MTO2toJ1dfLa1kLSjXrZDHchlFDq6pwwm2YcAsZvDg6FDvRV5BeblFerDjR
hSnu4lUE9fi+xrdJxsRTzMQerO+yENqiHP6dU3CyKO6qIYVAU8eApbK9NsjkNOS6irYaHSuHW4e8
KipOuGOsMrA8BlEXhWolgHaijMod1Dl00ntTUruC3F6HargRJq14S/BpAJomAUCpo7WytJbImBfW
lBGQijzbp2S86sZqY8x/zYSGlokKUADDBHALyoRoKAiA6JiAxmiQPPhlWjiXj9vKmYZCjoKODITC
MLXHrWKaR1ohIQaRgFBarlFMn4e2v5fbX5Y8g5NfGOIcH8RxCmESwb0nW+NeLMOv6NdulUu2FsOF
WGJYxp1UFLqbSKUdRq0Tio0/082u6MqzDIA3Ay2gsw78HmdHhgaM0At4LPSb2TeghKPukz2bN8zB
NL75PK48U/DV4KXWGGQAqfjyoM1WH9WyBWvJ99EfoVfKeOIagqijeGRcZluZ6koMvrDHeYW5M6Y8
7WCP7KMdi8EZRiH1tzD5W2a4k2d1ak/FAWbE4naWPihN6+jpo6F/7kZIGF31Te5fPurshHEh42Jd
3AkM1dFswc6EfZz0PcXQNIaMXS0DC4/QDf5cGKjGl/3zZaNrAaOORiTmRCH5x1gYll+vUQWaFkaq
oTmnRJ5+YBwruiuFnhH8jBLfWiS+sMfO7klKKqPxmIGmqUcwNQJtqe1Kx/zMpM2tABNY0KxxLy9w
zUedro97ewU91NK0go/Sp8LN4kR2dehQb3ipleIr2sMnu8h+i5NVJTRUhUKQNaT12ifZA/r4MYl2
KpCPklcHGrE7QGmUjUdrcy+5m5cWbVxMDb7dkWcLjJcakLJMSLFxtSLoZj/bxpSu+ZbTlXK3byCd
WmJLtWOfnBGkFSOxQ7+EFjJ1LNeK061Vrt0LTCKiEIYJB8B0uYsIdT2aJGNbg4bklY1vSZbqKHnh
TBkyAAPzK/nHUe2cVNRuU/WtFJ9qk9rT+E1XDl3/LlSzbUXyxqla23rw/GN+HNkyCHt4Fyt2pBs0
Baq8TBYITAgvFpIB1AFnDzPdQKQ54/3lc7x2UU8t8hJnmLCZhrwAO74c5LdQ5jyEO9OGOVsEtn1L
PoLtKeeLFsY4rxCLaTnkJpanKI9yrnmdAC7V5qqbXzS6BYZYeRXRXZUB3oUOHpBD3GsViv2khnmi
uZbZXfeA04/iOECxQd2Kv9YNAd+hMZ6Zs4cK88JZSNuhddvqQYt7m3QkkCOyu/yhVhyOgdYE5hA0
sHSgw7h0BZWm5nou4TuNrG0ngSHF+BtHgTFEIYZEIR8DR5yJDPrnICWGLoMc1NcayjQ1YGTltQxQ
t7XfnENeSQlZ7IWBT0A/GWHOckFIUcU2rRv04Buyl+m0h/xUq3tga/iQVSMmujH5lyiyLYy/zP6F
oGxhmnssokgAcQnIBF0iufJB9RIvDfQaT5MMqYLNha64toU1blvRCKk1OYY1lucrbhlomNp1e0/x
4kOrbgIB5JWTsrDHPRrKnI7hrEat239Cwb3v7SiyIyjSgP8RfPOegojtYfTQZsL1xu1wrUMpu6x7
+BN5/9bvwj0lcojbKeX4yGoA9huX+KVxzX6J9BsTOo4DPaD9/vJFWaurLNbPPSVTkydA8mD92R59
a4bfjzDCpqIw1113/uSyDk62PaPHzuvSt6EMCP4PNHGQvJzNe2h1Cq6BsmCH6hrC3X7GaP7r69Zj
T/Vmyf98YxfWeEwtbM0U6SXbWDPd6RJgmBIohsE3DzQmpLsRkwOLsRGPnLvv43gsk6UFR9gZBxkt
KjqA2F5xTRDG9JphQ28Yg2xfBvEriT5tfMZztwpjGlTJ4VVXKigmxfyvClKrYxOl3ROwAoIuEoy/
kpPtJFC1bn7CtT1FG0VBuoGs7Wzqw9B7IMpEqAob01WcQ6plu2B87guYOspfJri7SRSzB/s1TOB2
utnnPD92hmpv9DIRnaGtZGMFpoOSFxw6jqXI5nO5+1dZVTWDj1phdyH3yX2CZpvmjdCrixjBqGs4
aLTJASnctHeybPcDRLB1blaCDHxEC3O6bKofd4Tz9ZYWVhqGCRS4QC3zmX4AKNBc6IQylartc7pm
D8cTCDbW5gDxIucCyrCe1bKDPeWp8xBIYa5mfjhyW0DY5JdH5zAwvrDGRZJgU2zivIG1PPdUZDqR
B1qvCHPBMlr5m33i8yO0tMblc/Ek1uHATqkKrgkFMqCq5mg3TL8R9LAv7ea0+nmcjAROlY+wObT3
+cBDBilaVGIaE7KjbLCbST9UoMvB/NXkA5Pha4640x/ZeQawd8MHnN/IpW3uuiBUKdSQhGDe2jMc
duEDpqzvGU4ZZFZPhaNtirmupFzMJCZL0dFh/X/uqEohYN9WgeWCgY3pxRlvjGQYUxp2omHQO3W3
m5ubNrl4BHpuamxUen4UHjV8aLnpjnHb+RA3cjoT3OZIm58vb+05OhqH9nSdXFRi5qbRWQrW2ULs
FHG/Zyovijvvjio8s5PeF57gKoOt4FjVGHV1zcDsNkoTK0/18pfgvq9ANWGIMLF2lKcpb1UnOczQ
lIv9KGBkFgJAVIhKtiSrV2rNS7O8V0zEJGkSDU3eA3wRkIGWpwWhjZxnt6mMtX59/jpPnCuaq1Qe
G9XI8YxhDA4sgaEtofV5XT6Ye8MTfeOgtpiRBg8bplPQ9Ln8mVcvEETjIDuE43zWhihj0IBDqwwv
dqi5kfUsl7V92cKZPCnzfgBi/9sEt0DAO/o8AiIdd5RiGpT65A7RtEPuGHe1EZg+hdxYfYs77G1u
7oovBKQezhfEZEhc+GK0RAdxzk2BxQhM3bGxpSsBzjffD3txE8qydmwW1jjPm4uRBSFTJYU1yWeT
/OFev7aCDOxuWyCVlRfMBKQDoxIaY9PQeK+bhWDDQjFSdQdQ4RS7vhM0UC8OeT7sdDAbPlSKTrwi
F65aOTZuxUZsdUfPEh1IQEhe7FBhKLbSw2NFZBHhyphKgcSdgnFAEVOknGtMWiMhOTFRnEgwvKFa
lRr6FbghIeY9mxUqUbPYt8FkmvfqHIHdTOotNL5iOh8mLew/gRm1FYCrGMcORPitkDqFoJVfiayM
Xxp5RB0yLUA25FCwgd1UtTRWWMs4B2MrDaHdzHn0LGQRmOAkUIdWTttJFg7YXCTg/ononIIviBSg
+gYiQAXithzuk6YAfXVsNb1LxVB1ejpHD2JRRJadkaiGClihTqmtU7ET/SGEsK4zlrFwW1UDWD6U
WUrehdosgxJ8hL4agtvS7rtxBDVnVorvlQlSEK8Rw2SXy7H6DHhKRuw+KtPHJJFotIMU76DbtZLK
XwWoJ9U2MDMABZfCVFwRachijKNE5NOENjCoGjXTj8Zeu+2QXOzjrouvx0Ts70vJ6ohPDQVqAYos
gPbIKlJ6R03N6D2iNbXiQ+QL5cfERLmz0DDOItA42lNNTD8iEos+gLYkein1BjlQM5HSnsVc8btm
womppk6573XL68AruYf8SyfacyUcRiPxwEl/Xw6JwzQFB+DunDgfvkHDva4DSkqMSdJG9i2zfRkm
be6cMssUyyvqLsQmiCqhr8qoWI1NKREBNpEy/GFKy0+DGBeNIzZqAQpUvZfqYFAI5lchbuxaaSjS
mzTup9SfQtQobGKVW1CGM5eIU4zpFM3QwMGHzg8Xrcnw+wYIrXS3ysAcY/jEr7/WV50PQg5gwpz4
Z6REzmodnE3Oc0SClU9NBZts+jqEKAuoXr14J2/KFZz7Dc4SV/Uai3Fqtf4PS9m38gvj/DDt9Fvt
0JstPNFZPghKMBGRIZQ1AZs90yZFZNZLWjICZ69UHrhNvbgodxnGLLNq8Gix9eXOMkJmDvOVGOBg
9Il8Fz9KKyVNit5gsLO5dmdXsrWvjGntjaDO4RE0CyPon201hlYODDwGCmKqgmkyiW+zdxHGSfsQ
qxxl3RmEN6H+fvkJZS8k51cXBrgoCO1UaYhVGJjofdN/a3Wwnoaql4HG97Kh8xeM7SAcONRP0BPC
XPey5tZBDlkcw4mNwGD+D0320qFXSqD75d2v7xqGfoHdQbESyt9nGB5TGSUlrHrTbVv1YzXOe7H4
9UeSwXZQapGB2wHGi4/VFaksZr0ycSCC5lXbjSDSmnyM+nu1s51Unn8lRBqMhAl8DZCO4dldiwku
qgI5lEuUPP5UWSnoaCu9uEX5GYRrkUqeNj7WWXCD1SFuxDAoqr64ZVyE3gj1LMoDNdGscxi/K4un
1LvObfYY9g+2qthnfUlYw1w4WrsGeg/nR2OYxjyR8L1y7ZNGy+skjnZdvaPZt1YGKabZe23nXl7h
+cWCSTT40edHzQWsM8vTqKSQwSsJ+FVTkjk6eQQv8taBP3cZzATrpACBaJ1h+utUlqK+00w3/FL0
dkZt8cO4Q4v3YwkHDNjevXQjvmwF3eduEUbB0a8dyfIwirVcV010pZDL0USLNw+yzPKHUbRjBa+e
aPlRGnuXt3F1jbjRis4Ykc4oRMKqg9gmwjY3aczcs7R63pGiwBmJ++FXyRpwEIHKA/IDdw6TOmfI
vD4DZzSGo4EDVHz0y3bhPnW0ILtlGlzbWO3zBPFoDwUPRsZyXlStlSxrdGFgNxzzZWIwObIj2OlB
7z1WQZqgU+CmfvS0VdNZvQ3oXP9hly+vSmWo5nUGl0xQyf2TlkXe/TpSfLk+PqSeBnNqJh3ri/dm
YPnjDj2x44w5G07+9TIcrBmAUoBCB7cCXZDlwZR6sZj7WDeOuajqDAFGeZCElntzV7xvOZTzXiaz
hswF+gvgrTsrp1rqRMGTIBgo+vVoyTNulKPWls9whqB22jiba94EFxx1G3ROUTjmFkd7NUQF14C5
6r7LvmYy3XIm51Ecnk8MPaJugmDgTEcTPOolBV0PXgBITnYBo14x7fx+uxu+dqNPDPFqmvoAyHHU
pyZki6IreVCeQbuI029uPTGrdlgwgOIeeGR58qGxhyxSqkWmK2gAwZWjM0mFA8jaxsatmsGeifCJ
QKjxcZvUafpIa8twiwyty+G2me+T+vNlJ7jmc/FR/rTBX1jVDGdtLkLD1aWDOCEZDPv6vc10n+ho
6c9kY0lrh+3UHBdIjay8HA3MHE2gkgD6JmBbL6/orHAESijWh0DAAV5Z8ShucoL9kJNG1Iu4Nl2Z
1MSBmEp9SCCqtqszWqDnU1NbyOh82xsz3cCVriwO/XKEMmBDxOXlsattBoZwK4WbQPvFpsaDNr1e
XtpKloK1ARaEDo8BIBmvlIWx0lbsDTwjxdv4hkgUBBSpQzPIxQLusRnAr5yNhTW23pOdzGNq0gRU
fq4eNi5EW+5KRMBzIt7Gfek2JL+5vLrzBiy+nIRyFPoOEr4bH9fMUlZErZpYyPZmXw2ye3S10YXQ
rmZUjWK4QcDoPydB4xtB/i3zqvv2YbtatXLp8FuAkFHGjUNxjgtCwMWDGd66ttwEudmYqJ4lpL6k
vVxe69ohxewDO6lwWGdOtxtQwhKmxnIjEx058VUpKidPr0sdAujmiyhvDfGvroqRJgGBCBEyfpqM
oI0uxYoAjq2hvEmF8IM6qEAka1uP19oVACuThKgD8fs5tHpSEQOHlYUiQfphMJP3CKywGz5kbS2Y
UEHMjewZIC/Oh9C4iMVukhAmKiDLSK5LEWx2tXP5A61kLXAgfxmRl2e/18cCIyMwYlSqiAmt/olM
5r1Ujb2do0m2saSVEqEsA/fOZAWQmJ0d/bgZaYn6A3KWp9lPrqTd5KlOV9n06xta025/k779FO3T
2hUHZTObDEVGCJar5TKbXDenbp4xfYM+BSvNFs/yhxD6kKCAc2Baxrx/ZZPDZgDH7y86YzLIJDQG
80e7iI/1o4yUKA1kjN+lw4A0BpThy/odY52bndEDsRZ40qWNUix/cjijfHww1L2qEAFGO+Bhy25y
Y4O4k7hxt/kY+IcVhs8BCBdtZG5PkcHPhJYRi4HDoAv6HQNQ/MT0Ih9WwQ6bDEUNH0V8jF5z7lkK
G0OsBtFAN4aBGEIA3tjgjXy1VZLg+2xwG2y6G+VrRcPLcyaEpxqdqCR6arjWLnmdPjKNTcFJnPBO
+IJMAs3azYib8yNnFrmgFE/EWFENX4p1f1DPATOnz6hcK8wWNXswUaC39+PG/9dC0bP513/j/99K
cBomUdxy//uvm+StLpvye/vf7J/9+68t/9G/7uh78dTW7+/tzSvl/+biH+Ln/2HffW1fF//jFW3S
Tg/dez09vjdd1h6NQHuU/c2f/cN/vB9/yvNE3//521vZQbcLPw3aAsVvf/zR/ts/fztS4f7X6c//
4w9vX3P8u//3P9l784/d+2v97R/v7T9uXt/ALfSafTv7Ee+vTfvP3wzld9AHYwIYGDTdACwBt2x4
/+NPZDBkApYGDR8VLR/cDHQe2vifv4HU5HcI1xloDWMEHfMW+EdN2f34I+V3PBdAAAIzqUKnD8ns
n7/r/Y9y34/PtK7LCn5h+Ky/yoLIMjRmCaqwgMCAhlTjXHcbWboQtlF6KMw4d3K0gexI66H7lELf
uyYxGsOJJ5ajrUnGfTH02d6I9NSZBJCdQG0ZNCw1eiphJzuxCC13kZrdDcZe2v3cDYaNOaHUJkD0
26RUO6+XJuB9BUEKUjMWX4GggmyiBql7o4/mYCoT9QoBKT004dh5VlFCRFJqrypzBvEbkIkA70nF
XSqUvjiH6pWKUtkHosbCQUC5wJOqQb+OJGGA+FQcXUWzOBOHKmiqyBLojCBlZGeoWsgVtByieABR
ttoVrppbojd1d7HZzC40/hDwGqAmU/uuxpPSR04iFQ+llYFfphOku7bEdtRt1kP8oZRsJDahiwKk
akv4bexBiCa7KcTc0aMCVgpAw4iBCbQityK7aprXvKAaMKL94JRUftWTQX/MJ0sMIJGKyps+fKJq
dW2Yw4Hk8U5QugTKM5mXRfVNGVc7Q0kruxMKiPf0wGAIqjVirGh4rmKUWiU9IKEGiTHiROM1Ps21
QKRPo5W8FZr0Sa5MsHOpWHsZxrEdF1R26iq/jShG5iFfh86L0ezrNBVsM0qeiK4BYzrn33OwmM+J
+tz31b0liE9NI35WteZZbPvbqhaCXq2u0lINjj91aptHrURhWVM/F0LlTrlqF831PAmBlL2EaA/v
h6gp3IjiVzDaChiEKinccFQwTZJ8mvGJSdH5BjC1mNybP1kjfq+oo6lnCPHXUUsmu+q+T9pwA/qv
h1yQFBevZuhIpEi9qhtUO+2p5mFJb6JhPTVEuEkxi1DnEWjQqpvOaK8EMffmXAgMCAL3dLALY/Sb
6iuoCtx0nByigDDOkndSyeC1kNTSyVNVRFdNh/0qh6yye2geukWpZpDiG6+NuvlgiCVxQSkYyKEU
212TdA5NMBnQg1Zr7GoTOg/TmxVCaQcVH7sfW78QofOM/laQWCq8s65ZXpym+DJV7Rh6ZwK0hC7A
LOfJnagTyYFMnmITmqJ1n08lximiBJCNTPhfc+rPZY7/eG++eAX+4+vwf9Hns7DjP/v8Bzwy9cLB
s7//w8HDVYPyGMV6NG4wToy60J8OXhN/RwEfU5MIBkA5i572vx28rP+O7ja8PhI31MPBD/FvBy+r
v4OF0sDLwNJyvBjmr/n3hXsHwhr1TEykQmQBWQYKclxokDSqAqamCTMVoDwzQsUerSEolOcikm3Z
jL1G+9ZohguSWLjDB61/laLr3vjUxt/peDtA0X1Sbmb9KS4tgGoH/2QX/3iNTlXBzzJ0DN6hVINn
R0FbDz0+LjmppTiRiCI0bvTKeNKJrzwyds9mz0aTt4ZpziJNZgx7gbhdBTSXh+rTSZnSGvwnqPL+
AOspASPB3oz/WMT614vKtnxhh591AK1+11SmBRlAILELoJGLr/1RhorpFCggLoUSo2vcb+GNzsJ1
nD1UQhFroDLJRuiXyUmBgvlojH2NZHLapeU11K7dzux+uIhF2Hf6yTas8ELupGlLaHbXNZ7KA0Mq
aKnXi1ulvLN0Z7kUPmcdG8zKD0PTugwZMOkHC5q5xrMQ0o3FcMHP8VMBrQSkMerHIEc+JponNRsj
LpVZ7PT6eCTQ2gPxYQLuNhyKjbLx2radGuJa80KPMKTLR/BUzsBsEwDeysRtjY31bFnhjkAP2U8V
2GIMG5UNNEUVTLtXemRPaSRupeDLsPGPnQPThnI87Eislqct7XKzUCv4lfCm3g8feoyLzU51/xOJ
G5fcsOvEeEaZA0MEjeb40tKcdYVZA12D6zS6QB6J7z3IfBoXYqWuvhPxxTanQvl6E2+S/Uonx0Ii
nT7pnQ4bmrJXRnhKMtp4+e9mavpzOwQbbpAtgfMYWCJIFSHqifkevsNs1IxaOR5q9GfGxGackb0d
7ia0MMCECeTyVt3pTHGELRCKbmgwgMERzXp2kE4WGClpL+R18mNPs/vhFvU0jI0DSFdiNqXwqLMt
zXcmu8aMonmI3jbGoVHN45z9JLVmWhJMTEiWLT/Kj9IbIKG9Tf35JXaL2jYguEBc00VoDUohBSId
FkbE/gYx2vEXAZYP6RUA62clhywMLaU3rRK3nrHlMkL95Njowxzg5+27v3aAIaOHiwLGTPRAuFtZ
YqAhMpsQzM6iZDf9ix4L7sYB2jBhsNt68j1rWZ0GAQrhrnYn+fRe/FAUNupvj9rDDOJR+iWibvly
2eaar0E1BfQ3bLodH3ZpUmnwicHjWkNEz/pWze1nLZ8/xGiObPi0s2If+1roqbMenwrKN43bPpFk
htCSBk7NZWU+6N2iGZx44wvd/aDF1SGh7aRPm0W3tVt5YpjnQGzTkIx6iKeOzSxONyWuSGuDLu0j
gQrC9hTT2oaCuh3dK9D2od7H3Uk1amLIq8iVq0ZDoAygkh/JToZ29+XvtvK2gn0GEwsoOQA7wwPT
rDYUoBiA7yYq5X2t049aXTxhDP4tL5KHy6aOwSXn1xa2uFdvFLKxbfO0Bvq7fJ0mu9+TOybXJILl
EZxh6d0WJmItoIRFPOS41qyswW1iJYyNXlv4Ztm++6hCoKZ0FOi1SV7zFP1ZA/uPsRBf6WNPE/pK
8Nlge7FAicHdARrJ5lhYYYWhhdmXHQyeBMLtdD/rYK6c3NIddpKw9VasPLywCagT0CaAqPGxEdTv
ShH8iixkmTzBlnY1aLx+RpZqxacsDHGFIUlIqaKDs8adDfU6V8pr7XXjeLCfwB8PVvNVQYTJpvc5
C+Uk9ZkOdhkcj8GbPmJwDxJw0hfRl90aZfStnVs1B4eFpAyQp7PxoLHXB62L4UhEza6hghO68yPE
2EcnhJxAEeSbZdktg/z6wHOtmyE+VYXOXH9NfeZCrFeItnjJ0xbdzJncFTuM2EbGH46UE4XBpUMm
at5FMREbd34j9zgYsY2Zg6cQw4i9hzJN0KNNwHST6pstTMSaSzm1zK1zlvGwIbmqAF1EsFnEAVXl
51qQ91b3eePIbJnibpwqkrqzjKR1UZykez2CCkXuhODPO35E2c8xyJE5P8GzzXaPP6uQ7USAhuyK
vUbL3U20uMn7fmzQPjAP+YENX2Ww2t7+RAK5dm5ObbFNOHnN1SqE4o+i4L2r7fABIuh+6Kq2MMGn
sGhw64U9do8urc1Y2iusQdakAmkDIIJ3UZp42VBBjQcsBTPTQu+tqbcrgTwrY31XyIYXqcqj1WEQ
VCBPSP4GG8oZxKVN9qXpyaHPkm/9CGbnJh4Dk6iFY7bZjRArSOPokypkr6PaPwmo91bR+B2lTsu+
fEjWHNfp9nGvjgRq5KTK2gq0m4InG0DgVd7fsKCzag9cMIZOuA1TzaqAOgEsCOBsM9pdMZhbzmp1
EXjH0ODH2DqaBMtv0jZ4NrVRq9HSGY/CtJWGQUrg5JH11A/mV2H/N+oHoKxH6YI9nSCk5eKsROnj
sR1o48Zx5spi46RC704gM7i8d2t+Cp0xoHVZaIBxTe4KC/JI8nLCFY7asX6RynzwGh3yt7SsXDyn
EXA046sRAsSVzfdiVZq7Kk3JQexakMokGCvXWu3GCI3O09GTLFPthepN/utfGIBi6HmgMIXyHp90
hqUaZlRArkIT/WudZkhUwq029sonXthgf35yzYdMtsKkRBqSE2gR5u/6uKm0sOK1FiY4r2V24Kop
jRiCdhTg3gJCZfPj4Of3GH8Jtspra9HewhjntkQq6FUiw9gUdEjVlevk0L78UJsCIdU2zpAdFM5t
mYDpI7NiajZooi33D2M3eSyHKAzEmnLTlP2rIkTWzYjJHxcQrdCuqfIhbyx6qDX0MnJNDrQZjZos
NT8q5nS7cazZhVz+NlAK0ZFPaqzEiPO9/G2omqSkrZsScJwqAx/AnD5CjM7vHS30qn14RYPMEb9M
0dX26MBKOs9sg80FG4G+Bp/Op1WXSG1cAmbkhUGDdx+i0gBC5jemW6HwC/bT3DXjz1uVTnZ6+CUj
EEVRBuBnpPRcxAGXbijVGFK3ml/V5KMxOqBh+GVnDn2QExtcbJHGcxjqMbaV6IOTSqajNluzhef3
cGmCc0iRAV5OkcKEOL32RWSn5sPls8EOIrdP0ELELgGpiliXLwDkVTc3aLyW7ixMdpFdTU2GJ3NH
ozfIzssGQLnT98sW104EwOEW6KdBswIIE7cmUAxENDFRc9BaaHID+eaT0JVBpGYEIhITRobb7Tb5
W1d2cmGV82hx3mb5rLNKxw6azm5eBrnH6BRUu2x2zV6/Eu7/htdB1RsIB7RfgB45K0QW2hiXg5hT
EBGC0hFGPTX1xl0Y26CIBwPBG602ablWt/fUKBdiAA4HbsI4o8cKUux0Hxg5deTVV8YXKMxC46ko
Het545ueO3O2UgbThMwd8nfuKhSZKGAKCitlKA+GeoqOgsSYFfe2cqXzMHtpijs+o0aHTDFhqlU+
ijg5GuoFghG7JEs2HtqVjH1pijszomBIFO1b6krSRzNg5C2mO5TPRqCAA1u431rZyiuFuAPQbczx
4noghlv66Swb5jEszQ7lJKbxqlzhrPj3VhBeFcG3cnf5m8nsICyv/tIa9yZG45QTLYO1ru93UWO6
RZIB/1w5pFacbE7svIyf5SZ0hSrZl+14N9LuusysG0MerjFhB3XKp64XHqg1XJuMjqQX7X4evHQG
j69ROvHQAWv6geiyrSaFI9Tj/vIKVlokyxVw75oax6llVlgBC0ST3XwVAlDKGIx+ecwaDE1M/BqZ
JLLYc1ayXhy7vkyOlkSnemS1m2LHsvNpHx+2+JLOfbKO1ir00kFoihoEP/bUAVc9D6nJ8rlkJ13V
qLZLnrg9KXleroEdCxOgIppy52MzGJkJyawib2Qzmdg+lGu0gLEdbG3f+ZVlhiz4X4BW8SRz3wmV
xbCVUyRxk5AIQHaYpt3mOtQwWwo5XAx4bTzMKxcJbTMRxgDgBg6Tz4hlkFmLwHr8WFkIWSbgIWMX
FKdg0BYLO/a2uhZrKzw1yN0lU28TRQll0MgDME5QRO8Uas9T6RmpvjEEqpzfW7Y4sJOhqgLcKt+Y
zifgcsUUXq9PMFHcoWNMybXUKztBrFxUat1YrW7ysvHrvnFbFfzhpbizUqAXq85N68ovmvFKNOiV
XmAU11A9zSj2mQDJJl1xdBOAbZ26ndruq8xwpLjz5QST9ap4SEnqNRRkknLiRrV2rQ2o3siTb6WG
Z4TzLbXip8s3/PzRXi6Ve1ZIi5nqfFaBkIok2Wnl8ms6zhsR0PphYbJoGKrFHC9fdW4QxNViXaBu
YzoNuwqyM+/LG3UftQfRL/GEbZXvV78gFALRcWGK13ydtJZnUEa0uA/h/KDRuxIAmiov3Kkw7Sxr
7Vz8cHkbz4NhbOOJPW4bMwDNoIowwKFIoDtS4zezlPfjqLZb927No5wa4t5maaRxZShR42Zdd+jb
LqBjf9O3gOSZ5k1bhWBhq4N5hjp13LxdXuPKY71cJPdYpxjqBVNA3h69WXTFRF2AfDswBfjEVTdS
qjUXjQScTYeomBQ59hNP8uOmAoZjNNGcz0CVmx/M/XwAQC3Q7i8vassMt6amUlpiptjPXEgnyGmZ
D12cXpmF4IRjdaNVktPgToND5vtlu6sH5mR5XCAyUGtqi1JA09eoHqRKusbYL7yoojiX7ay6zRM7
nNs0OiY9xFoiefkt1Gp/EECaUX0DXYt32dDWgrgXiFCg/kxjql0pEe3cHGyjiQ6CKWxEJOzHLEMq
nMGT9bCLf3IsSN4QYOrgmmnWqLY+Ww9VikBpFkiQCNjBWTMi9/LKVmpWsMm4HEzMSuOV5b6VCaGm
wujhvoYDEJXX6RWYm3uf9QM7N7S7p/xbH5DDsDP2gn/Z9Oqmnljmvp5ZDyRFbQGWoVNBAJpU/cT6
VY1TFUPtp8vjvpwJHC6JZxhJbYBnvxeYECXfWUk9OwifNzO28zxmaY37gFNRi9Ig/QHoGEHEFO6n
u2pvXqFdtnFWVncP3LuMigOqYfxwQdLWJkkN9ESsIXVIhsRX+ThqL5c/0RnfwXH7ML1znDaTz+jv
8jgfxZrUP9AUfy1ovsmCrQWtPtYnprjjMEplAiwKwklLvm7Fb+ipbTwvq97wxAB3FNREVSLRhIcn
+3afHtJg8Ds43c00jD2HZ7cYc3nox6FjdTa2W4BEvmHIaDj39FZyK3BEqPdMsphc/YQWGXsTL1nj
fLwWqlYDBXMIV5nVvTlOkC1GObdIBeiFZa5uNIExjMGgKk9917eHpsm/jzNyKqPSNu7z6geEUBEg
vRjHAkxv6b1mC1QSSg5ekcLM/CYRroZoS2JqywR3v2KrDrWOPdJZJPpQI+0qwbt84ldjKwteGKzW
0Gjgq0tWnptzHcLTV10ZiPE82TkxMrskJOjzKnGo1fkx0XeXrbKtOfuIJ1a5j4jyKhGUzAQeI/4U
Na0taZ3T5b2j08IxzPfLxlbvwYkx5llOXpmyTWkxaEBTDnC62aTfCW1r9zL0SoX7FGDZUfAkK97Y
1/Uw+cQqd70pSJuGocetYCGy8ClHIWu6Y464dXIQEW52qFdcMTAgrBqCOdzzWfOhE3TUzo6eKwyq
w7yDbA6DLpArYQ800eUtXVvdqTV+oExv47bPTfS0xKB3IfMJ2SwwdDK9cFSuIa3tbD01yoqXWVhk
6z/5iuC37uOqwUHtNem2z8KnJuoepdRIbbSrd3VEAy0DeQYVvGK2QNNUgUoqkcZHQUMj2+jvwBFm
i8l0nVSzQyYBse44GEEDco1SoF4kAbtWzx/R5BwC7f8zdyXLlePY9Vcc3rOD87CwI8zhzZqlVGZu
GEpJCYLExHn4eh+qql1PzOdidXnjXlRUR0YWHkDg4uLeM4yshT5LesfaCXqZo3jL+BhCP3cDNhMY
FrC0XAnVF8757I4MQ0xA+QBgXZxztxCkE6CtxCaF/g2snQRZOQRrI8yH5Gz5qOPyBg3QOoaKlteb
SZqR7cqemHf04lCfT2KJXJMF41o55zczFm9muWNrQMMZMjQdNLkTwK3g9Ne8OyuJwaU7GxpW4FNC
PQVI/I+9ejY1T6WVzDMbySp6NmFh2bvcG6bQrRnZOM0YF267ZSVk26aUv5as3il7TTbm0uqe/4T5
z89+wlSJVFKCeoZTDxsLcZqZK5fNpcU9H2ERxNK+Ip6X4w1sNCIpCjPsO7I1rbfB/NeRx2hunC3n
InDV3gSFh6Jo4qw3UXhqSYgGrQVlvbVCwvyTl/vlfKDF/WmSSrlUA4jHf+qgzZVFMEjgIcSGIzeE
MeSHiPxqmLxwGWB2QNeg348G+bKWMLOVWjWbOPiMhH2KOGweEK82FZpsMdlq7VP62B3K03iCKyUE
Tdd+wNr4c5g72yn5pKSoXdQW5qRs1ompkuCwnpRdGgaaTMAFouWNJ8FibaXoTFubMQc2dL4FRFus
LVSgdmtn79InPB9mEbdYPdaTG+BqNbRN4Wab1t/56ZrHxcVBZlNGUC9nGv+iSuL37ugPHSDVmpU0
7FtquWGTr5RD1sZYHGBRSCnaHGOMBdBWvgbR1YCjHNl3K+XItYHmPz/7/qD69VNnYCDeWs8jWGUT
cV+4Nq4ExUsBaZblghwR1OXNX2S8mdvmWQXEHyv6OAWWK3XZyp11IYczkfWj2wnyKkDDi8+CCrbQ
U79FVW7MD7kKrvv0vQnYsSPZVvdWFEZ+0XXCw+zTaIsPZLGxttiMz0TKEXk0zNOQ30+A+wFKAx/s
OFC3Zuw/j8e1UvXllfxjmosPJjMd6A6ClcxAJZSmSli1UrWa2cG/BMLzlVxE3KBOLTVRwIVnZWVI
Gieo6lh7qH1mr+ltdYSQ9J5d5ztxVyjMM+zWdBIv7Un45EI0Tgdj+pfyP0i42ZQNKJt1o3XopLmz
ZfPQGPXbSoJwKUU9H2cxTw9GOQWFriVQ2LOEy7BrDhLSdAXMwNbC7NqUlvFPgoJOTQdDVXUXSTo6
kZjoXZZ5K+f5YiZ8PqlFCJxKt9WGYPqtYhB0IT34j+JLGppom0AQ53lNoX9tZvNmOgsgOQU/1m4w
Mw6WcWG5e6u0QiGcFUu9C4BoHLg/NsWSHTZkqmlKgnrLB8Xuu/c8HXlEthT+6XIT3E5lqK3sj4vH
4GzERYYvWxa4wkJBpNtUcKntdvOdxTdrUJeLB/psmMUNDHok8biGBUyLArHr1vb+Va2nj1gFLLQ7
v8SsXzpOVlkBU0gG4HXaCB2Ufdms6ahensMfIyzmMI5cI06F90ILGIiLrBpM6L91WP8YYhHeK+UV
og+Qzc/WJM4OISnkp2xXbHqQHlfGurinPZSp8YqDKNAvLSUw9CeeISlrENzBOe+vxUN3VDtrjLQt
CNxaaP8gcbtygV3cb2ejLk4u3GQHvGLb33a4Aa/Aud35FzDA80ot81xI6M3yh0Ab/yKil0OuRGQz
JWyGdJnvUwjkOEhvHrDjxeZvwSJwcoGfgWorrsxffKzQ5eWpX6ELSJxNJ0Oy+w28Vv20EXNnG591
1ZLLU/yfIZc82V4pWhQUuYC91ZrDTNbgTwXm6JiHD4OQm7Vb+SOBXS4qHimzRS8YjFAs+hwGe3An
SIoH3weVsL1XQSinaLZhpPkWZhpoLCccytWRuyk2w6pj0KUNe/5en//8LAhDDcAdTc2DniSASsI+
QVQAz4fswx2l0q7zsIrWOSqXDv35oIvrc5xUUdcODr07wkgnF7AI/vLnB3FthMWiBlPr+6M1kyXJ
WMN6vdvTAS3QPx9kZe28RZgfTbMa2YRsQ/rdAydkn3b0WSm5klXNp/eXDfJHScVbhkhlBAYtMzy0
cnYwCv5S9fq+q+3dkPt75dk3jbOGAl4bcj4lZ7ui0bLGK+wJZieZDxpb2kPiovT3VIm3aWzeu66+
InxwVsLYBVgP5GrPZjp/1bNhnayqi8BFpJ7lkAC12VKAyayEHdZee5e3B7CpUF6ahY0XqUddm1bL
BDagw7qTQ8WmMlbJyJdyRB8s4d/HWBYWh9EzdI1hjJkiDGRc+Nc7SpceMOdDLTZil0LWXekYSguu
8oLhO/GwKqotExM0VYa1z7Q2s8WGrKY608WAFwzb53YEBtHWjuEi2cfg8mz42kJeutzOJ7fYi5JN
nUO0DO+lOt0adhky4W2z4q3wn2xIuQ10iAt793dO9h/fbrERM19WrDIxplZAuhiyCLyIG7X580Eu
bnfkVaCQgqpqQKju83b3QXGBPR4+W5Xfj/YQ6eXeYc9jvu+PaFy0TEUQov7zMS+FrPMhF5GXdyTV
SkbA56xY6DtyY9f7nHtrO+TSLXo+zCL8jspmAtozv6fcESzTxHP+Ym/yQ5rUCXlYvUQvbcnzAeeA
dhY5stQaPZ8i3pckZSH45T/BhPk6FN194DhX0PipIotVh1E3Yqu0AUvU1jQo5pVbRunzX7AIKc4E
baMqwGVQ9rA7tJsbQzQRqC1vvMn+j8u7DC11U06kqjBb9A7HDdShkaeAjlXGaX6CaSpkSlYT2/lM
L6YHIzX4UQMpNCOJF6ewKd1KVbDzQWLrbmch6hkJad7OAEV+s/YyvFQjmckDQDZAJhnV8MVitoNX
WGgi/EbCrN68Iznk9XF2g2X35o5pO7W1j+sueJegROfjLrM/XHujqKGIhYebscmi8m4WZ53uyj1L
iFhHbF+4hgDBhHwEdNMw1WXqV0gUqGF38vEdY3bLExlpkX7bRToNZ6tGGN48/fn5vwASdz8NuTgo
0HGG0kAL6TF/CBmQvDCIU7cfkCkaj6/0trvXQ3FlPf75sJcmCt6FgVcRiGPuUpFV9bKXOmSJAd02
TpYPYq34G9cEqPggPUM7FwKpSwYXM6jPdDOby9HWpt1qSb3Rtus6DRcC6KdhFjdDPQB1TodgBi7B
QwdC2675oOQqAP1CPPs0zOJqYK6T17zHbCpIjeEbAe2egJDVJPMrgNTRn3+eC7Hr02iLW0FMMK6x
aIqCpKmHuf3FG2moBNlIfvfnA13qcGGkWTABb0iALBYH25ZZZ2cpMrz5fYytsGtAFG9PoMweVi0y
LlxCcJDS4esAx855532+E1Lwf+2qBl1uTsAK6DHEsNZ91DdWQmP3L7zCL0UPKCCiVOKiWfGriXAa
UFevFLAAv2FJ61DCAypqQutgxjxb545fmOCn8RZ7sdcaKqDJWGHLz+RqgWsn7HbmG/RXoVBCglWx
qktxGdwd+FVAGBL/smR7QKQBUoEt4IHg+ZfRb+BqNquWGtD0GF6m935nvYlVFt+F8AGCCUQngZfC
tlmG5XbgZqW5WNhGQN2w3o717yJz/6tqwoUT8GmE+Tye5Q965nlKTRhhtI5SDfelkyetAzpot8oW
v5CsowWEjTl76jiQnvk8VCa9gtbEV8ieh3jmxVFsy5SEdR/OdkVmrLZFe1ug6MBDdjV8WzmBFy7y
T8MvLgDAb6xGzsP7VwM6lYDgz4hBZBGb4X29SXghXH4abXHeG5/IvsgVxChsiEZq3/Lhu2z+da6c
C44VlOQ+OAbo+X5eUVUVk2PPU+LaydXcqJNrBbZLRRog71Fim7MfSPUuPlre6q2QDR7EdVLtjUf9
vYY6EUlMdCOLxw80wLZDHRliRfHK97q4Xc5GXnwvryCBMXKMzNBmVXpcP6W3Ch/sln1BRTE2j3Tj
+xv32ifh2qwvHIrAgDELRInApQQ67PO6loxqhtMZSCtr/sDGNgoMPw8dbfjRBPTLyjwv3HjznQAp
aSCrf6WLOlOQ963bzyuc3SqAPdPd3FLhm/WWysV5nQ01//nZYZ/S0iemhqq2UWQndNZ/2iMUkL0i
YU7zsjKtSwfgfFqLjVNNHGQQGzIU3o291T/MjLTolqERNiBKz07gqzvmQrREhg7bH/wPyd4y2Zqg
c+BpFEPOCiYw5I5Jn2gR6I5w0YPYBgUZIFl9H1y4i6AWDOgKOvUo1y65KbbTiF6wDp2CsP/ZJ8Em
uykilKG/QjblL4ihXQI/fxpvDnNn31AbDUCi7BZ788r72g6xccoi9jDsyJNKODo7aThcG0U8XP+F
t9ClIwnW7CwR6c3SaItv2s3yc1OGuZY/2V4/pFsB32N4ED2JY3dojijDbPkG8rBr7JFL+xYFpZlO
PeuqfASpszn3hrQCbkCRwNT62DNh9KHsMBdDYqR05Yl5aQ/BSQbVd1C30HZfhFQHN6xd2BiKfEie
sVDIHysn4+KOORti8QV9cGSp+rgazAhHIyE5PJWAGdMjC3RgpVBL+lsLeDbk/JPOFrCdfIcPHmZl
KCfk3Qnec2HgQFQiI9H/cXbzAp8NBVfsnlsGCi3khT12jwy5px+D3wmpCJzBv/d0BQEH32x2FAus
YLGcheRKS4NKIRm05XE2qw4Suk/9PXLPmPytgkCADlAAiSnbgrjPYoe4PSuGzOvVh7qbHRXJ9Bwk
wCJG7aN5zFZ8RS6l1p9GW8xu0AExp3AphY7Qh9dtSBL2PEtoiTsWrd17lzrGIHOAiGshl4e/wcx2
Ovt4UGo2aa5jNHRFZvNtCqPF4PrDnyrhmyDW1zQxLh03oBVmjSRjFgpbRBQIJCkz0wMVE9g4dhCG
KCwr/Bs7EiCXALhahC3cDZ8nJXOj1TruzPRweU3vZ0HHuXmnS6ScOXx8V++hSwccjGYAnXwXqo5L
NGMXNH7NLO83avjwWKMPbofpDTqTuBC0/WoN8NJVez7e4si1Vq3AzMJ4c9ddoHvgbeQ7fKa/Ihzj
1vMTGH0lK4s677tFWQz2cn/McbGoPdieE1KaeUyOTB4vdS3qosbHKZ9Vkdau2Uv7BPUwD61lHDwc
88/fkOPoZxlHpot0jUaBMq/civ2dTAy6EHjEBiaQaku5OjXkueX0PlSWcbUpsOmaEFVN5GJQkV9R
oP31RvPgjDXbcer4F6D7Ps8HbsYi570tY8unIc5AzGgQFgheDV/h7V2oPHweahFBAGrNc5Wj8tBt
gOmFCEqNMm1cfZm1Ran61/fF59EWHwoi//5QsRlzcAINFwZw5I5u52KpvFlHzP+aj8yLBzVaGFOD
Zb2U8nCm0lMVUAdxXorEGNPtQG9SfdiUBuTV1kyEf92CGGyWKZ2tRIADWMxM9LKaYbWYWdGD1pZi
0GplV1woUn4eY3GS6zEAI7bAhNyr4nqK0y822dPvdDtEEJ8tQ+fJLgFoXZMcuwCA+jzs4jCTbNKg
Io1hZ/SaKbdAUrwXkOLzQ0MkbRZCHn9NpW7+T36OHxgSX84Ga8UEIWzxPiaInFMzQoWF9E81PYxu
Hg7+GrBrvq5+HQRHDM9I6K8sb5faJ2QkGeZVJzmKzPPTqoTuyfrDylwbafFYddtK81q42sTZaTzU
iIKbHsb0odzC9BkIGPAY9qAdGAl8tLfO3gWkrPixEpEv7U8sKJxn0aRAZrK4u8sCZuYTAaBhxu5n
rw7eP9nG0WFKNAv4cmi87dK1034pjEHQZtadhjEX0vNFGOvTptQ4xpxjC3bsyUBdc1Qhdu2jHs/U
MfGUbcftylQvnXuUJD5EqKH1vzyKPC1HmIRjWO0IjDs4R1GXheRgI1izY3DHHzvYMDVQ1TKaeGXo
yzNGBxtu1B+OkJ9nPJkuhaDd7zPOIn43GNEsqTND6sQVDBv/iqrOr5ctlhYexP8cdBHCA6n1rjd/
2jrRoylGB+qq2nWICQz69e7ahbE22iLQEcsX/gj7kd9oT2EWwaIXOUU0C424ergGhENRYD4dy3N6
Pr9F2ONSpHVNfREzNdh95BmMH2qHThN4Lp3RhKXllN81Vj61gzMlFp3KiNmltsdpSBiF0VlJtXvQ
4NywQ9PpKHrX2rjNdLD7+qkqUNJ3glNtpAfAIWOvMD2ENfBKdO9pmMUicqsOIlnWRViU9Itm0HsB
/xwqzW0/4nZWkO+CIe0BD9RYKBGron9iVXqtpHkqNX0IrYkOUe4bB0iu6RF3q8TWiL2lKbyfSid4
9KgFZYyUvfi9dseFPibUZG+QSnvLSP0eNC18a9o3TTo3baBFI1MH2VkbD0peYjBOZl0mQNzRkMF9
MgxS/Rgo7dlvxElk4qYbh2eRN/vKG5F8ZS9m70Sa7hdh3VgkdLMG+m+W/eBmg4grB0xwQyM0zBoI
MvUQro3M1NqkI+xLPGKEjI+J0wCEBcHWI2pvVqg11Q+9t1BQt4Wz7RyPRo3GYOPjjrHQ/XeQM26J
EF8aAbRAzlSCVuleo+4DsKexKLKbkbA64uN0zQ1oXyFFT1hmx17bvTapAUi7bx+s0T7mht5sNYH2
mCkeUsf8nvfFE9z43n1ubnLTjzTf0mJroBoc7Kp3IuhuKKtvejE9+SqANpFq4KMnR9R6qBPmsMyA
efuD4O4pq4VxRd3shbfjg3Tpk8mrgz2kVWim9lch01M6jV+niZBo0vydnCRMo/tmOw7WUdPUy6jD
JpVYbMedxo2MtIHFTwfGWtW3Kkk96ybX/VNNh01DZX5XB3b/YPUuyHO1FQdD/QzByjdT3hJ+pfk1
iSq/MK8s0j9mkA4JO7D+i4BvWACp9w51HC33k3zS4XVUqNuiL9y4t+RVY1TXZoqjZ6WiSSPf0ZxT
WtZWE2p+1kSsHduNYrp133hZvp0yeP5G3Ojs686EMlEIsm2/SSeabZTf73yjGV4rRRKAjm4H2JEc
ocS7heLDwwTyLeQsntt0/D4KJypdvUSxgJmJZ8r7sie3/cTE1kEyHo0W5ChBVYSsgGl99UrzDTKw
KmR+7z/qbn+aHOvaGMRwP7h24knHOPZpejcbEsH4IwKPPoIuDrydhhvNGO8Dt9w6IMZGBhXlQ1XX
ZQiFx/rGLaYrXwBgo4JEcXSzWou/NSnZYmIHbOmo6K1dXXvhqAO27absq+1OsOUzs25vwtAnFnx0
j743aNGQtST2G15uC4jkhU0BIyqC+cHV9cXRpRmxqr/xxXTfanAIUvZdgL9UpVjjsixDcHj1be3Y
iLkcleB+0q2No5k00rn1Hf1fJ8p1nFc6cBZ6hWdD0CQoE6hWGBEQf27UdGrHVfuC5v4PpOL+kZYz
vAz+rlel5f2sCPVDSuSO29OJuc1NzpwySulwmoCojvK2jwKLGbGR+iRC7cYKyeCpUBG48wWDuqkV
ekM+Gvy7SVrvRqahgTKhEWw32yFtRUjtYmMLft0CeB7SQhlaRDh5DfDUD01H76NaKQLSYl6FkCoK
XYdf4+V3Ksj4xtzu5FdObNbOkzlmN9zN3qQIwh5mHSFrOQ2libDCOAtCmFIdmQGpk8aIRWNlodnR
x5ykUVXJMkm14ZvlleiG5Np+0C3wMy2YaZUTfEvcun+crOFEcj3pWLCHzVUWahZkSIWZdELfp7X7
0FV8W4/alU/Yc+EG3z1ShjXleyW7vQcTt51P5ZfWNdq4rrR3RRo9sXAyrAntY+6frC6/z91xW5hk
P9R+FY0pTnSD+kPIiH0sG/eqdG2SuFVxx5j+g4wQq51Qm8c+SR/0AUHVkO5mBBgYfmTc/6kZdRdO
/vTcZVo4VDa6V+0A2md1KJn/vST8Nlfqa1Yb7wi8m470YWGQpCL4hi51HoO+v4bz2MZzINjSFMdM
K2QYlN2PocihSAj1rRDwymsyVLDMqgnH85AcPMV/5j1WE5SxLx62/95m5Mh5s8tUv8Vx3plut6uz
fuPwMS61YBe0zZeJAfTkOpm+Za4lD7bDIAWcbSEOSMLKwzujZXYkfXPXF9WRSu0ka+855RDHdvPn
dKA/XDd3YhjjgXMH6aVoDGoVI5iU29rIroxpchOKRnropVobqsp9tPUeSzMOB3sq7lw0l6LB015H
RHs4TT9ro/3FYMNpSD2UDjSOZ8aEp73MvGs1aMe6qUeoAoH3PHm7Ah73qWjbnTsN3cuYM2sn7KDc
9EaGXzuiouLNv8B8k8OkoqAwWEiK9F725KE28i3L0reapxtK2k0duDzSGLmhlgslmfSGTAP81yrr
OmvhgZ0rf4hIVh1lXid2p67TDLLWKTESrEiikWKvmmADhSMV9rnZhUEGlRES1IlsjAdJykeT2cNx
rEqctdx95213U3XmyXcxWQPc+FJ901LfCY1Wfhkp/1H03bWWZ7sMxsGxVqu9VahEkyr2FES7bVsv
kPfIh7QCZY7mSZGB6tD7kQjsbaWJLlJm0G09vXuy7W68kYEFRUu3ziIfhZKkdsevUF3eaE56X3f8
pbeNL9NQ5QdHZT9H6Q1hZc0BUXPjjjmRZRbXQVajs51pUCoV8M4LIMuktSiC91pdRFoK5Sta+Emp
Zzfz9Rm1CuxLp4HeNGydh03ajhCIMysZp0Z/m1ltzHGLZhnWVHb4KIHorqA59TQOQ4D91uUxbsgJ
v41McT/Q/FFwOfU7ljnRNHoiQrnnhor0iCDwJh24X6dZexXU2iarVB52yAfCsW5wYqssdFt+a4Ku
23FQQQyU1NPmKuc0KojaZbJ4UNR7ct2JhQi4/OhnJOFtubHgn2rz2YDX8/rxqPV2F/vSsKPe0cKu
yoMfrkYhV+mU5CsZWRBPvQlEsP9Yk2KAEnGaR9nsIOcMgn6jXGy4AyBJHcg33ZWPSHMMvN5JHWqi
kqFw9UerVzewVD6l7vSC7ExFXdFALt3tIbYx6gjJvXczpnUSMP2kdIjXWPWuUWCsD9WxocG+HW3k
YeTEp+zQ1QHYZKzGL+3HIFSu/4hgir2o+pdGm2JtzL/rLRQNPSauHIWOepCVfgK6hECKF5w617oq
cEBCKy+mU1Pn7CoIJrhBWAXCttl+1dLWD30+3QcZvZNQxQ4zWyZmrTaVLWToWmzPW1EmZs6/TUX2
bRRWGgsN0j/c6L/5DejcYaOs7h4xqZShb2vywSu1h0GY36t8enRc+9kknWJhB6Z3IgZWbKEDnCeE
Q5JR8jCzuuPoSu9YB0MZTa4NEXQdOyWktHVC6Q7+Ls2VHem+JFFfw8SibGye6GXgJJ4yDg2DAn4g
kNJY4iDRR9536YQEGvn01q50NFhdAOTLUR2p42yHsf0u2AAHeedQSWM/kvbElPPqiNyFNeCEfIVl
xk7iFWwiwFD5EgSdFlkNMIFD5+2mFK5YEKOBsLPV7B0DsPGaz8G13/hZcF13kGVvGnjoZF4yCZ8m
HSQCEqfO5HYQxYNtT3e8AfUdWdquq9qrPOWH3ITrppnfD9K7yl0UrX0fwpTAkrbsZ2WOjxAJ0sOy
Y9vath4zbkQmtLvgKodnaA56pZMaR1GIJNXFoSqb8amXxbDRafnqi1RDAqvfmcH4nRsBeZV6+VrT
/hbHceNNpY0XgO4/AO3+nWoqsnX/xW99K3F4tbEGnImeI7yFk2peS6nBp6t33wxl2XtWWa8ZGr9h
Ojp4U3WyiCerSzoiDiLNOVTFBxArDPWM9+VX3LyPYDNClsdg33zpX/sOKW/MqhiSmtkoIzigT3bz
C1tjoZ2NRcwhLxHmbQOk3tht0t68M7rqqx60T0YFQz3fzvDLXedaZWSPXvvPcSoeRmY85l236z2n
2ahA+1L2BdzY7J+lW/KoIsYUgtUUDcpE0WBAsWvUUTxn2V7P4IrJOaWbyizH0KT8zcvg0UdR+46Z
y8Bx19rYBdk47jQviHwr33hdGrl1ii0VPIjRvktHyw9tjm/DnR6oiV4Bq9HyIPR09WS1ZR6Vfrep
LRf2qmD3ekSypCrZD2YpdWI62bW69o2X5LExFLzXPJ6G1LfqrSwxmawgLBw18X1i2Ra765hrw17T
q2E7Gv3W4M2BWvkDWnEn9MWPdmu+MWc098qcnt3UmvYwAKigugNDYlenbVJy8yu8f9DIHgBlyvlJ
AyQkqrvsG0DoWTzIZtM01AFzl6exq9mQZyhaDzJ+gZnUTXM7THq2EWkJ2FcLZ0NIcsgNCYbHxjST
Rms21DePeACOcLA1N5rU72pWIokPTjRz8Lzx4MwskWrrGczSKKdoN+n9bVBLGtHawD8gz0h1/l52
gx0zx/zp5PnVMPCjXbtPsnMfOfWffRDYSc1fOsoezVw7ysbeOSy9wX2Bqxze1jGcsG4lYgcsy/Ha
sF4rCz2u3NpKvThSnQJfMvoJ1/lTl7K9wbCOaeVEho07GoqfiGlZ9+Kq9KGiiB5SwXAPv/pFBCjf
Uz3Iw8JN66hN2y+WRiV8GvQdXMp++ry+m5psg1MEVWTLvu8azkPdgaut7PuNrvxXdDA3XWHu0k6L
XdXx0FXtjdVMQwSOw4tJnXbr2hI1PUuddDjxhY1VVZEW+PcjrQbUTMoyqo1eS6oR3zCl2bXWBxvT
ysOpzb6ZKG2E8Ifai0Fe9URp8VSYd44zvjY4XTBHxS6oivxZbx0VtuaAy0O7Gy1LhqlGHnRnFKHZ
InxaHPTmWtl7o64PRke/9pp9Qxrxw+xgcuWV/pD0hb6tOHZ7EJAeavqQPtJ84902s3abpbC9VKbY
d14mwlriaSBs0KUVUtzSK2J7GPCdBGx16yr9ImurvALgEF2S1m3wuIRgN0BQ3gZ1zoesQu/fLAsY
WvTVtes1mDO/VvkAQxmnDltv+ma1Ot/mGWBmaPqMe5Ybt2ab7Vw6Qkdo2A+NdvRxXjZQyXgW2ClW
az0IvJl8uBnUhO2lPtQbryl+5ixVkKxHoWbyfxDVCgiJekB5jOJOTVp97bX02rftHI8s49X2ulNq
5EkvkT62xLkyyxS9HSli/G305Pzg5Al66MfZx6Pz5wPvAEuejnvqO24oWXVCB9F4QALxlNad2huZ
vIJA1gHfmoVlEdwXKXMjL8+/cKN8h/PfV1Mf/QjOtPW2Fv3ToAcnJ2+6qPCbu7opkJc1mhMS3dib
Dhh1LNNlAoiDl7Splkf6ZI97R5KnnFBx59pt2BioSUlND7asD166Ln+yDDhQiKxHctSYP1gJ02SW
i60qs2yn1zVsdnn6jAIcfbCLOk90NrLvA8BVoSSOTCD25UT4Rw8ZkkIcEXIhSOvbzRFIE6gAKNTJ
q65Kej3d+bwyYRAsqgilOTtpClHeGGn/rZxScqzcLr1iQZDtRjDpQlkG3/CyMsOUUzuyKqfYwRMW
GPKs/pHlzb3FGhgKY/WQ0TVhMaLUkwKYWlZVv60sGIX4LtcizynZFt8B1Slb3VvaBF9nvdtKlBki
zRT5oSpsnGTmq36KKdGr/lTZDTJaD/4+cJDLfAEvkIGVd40tkPT0lajazUrV+WJt/6wAvGjQSOmM
tJgJzw001UEB1W4AmUdJtks8686EXqvYrnVcL/YNz4uycyX8DAtABlMvR21mEoIgWezKLUnIdrYk
LB5WO+Zzu/PPCsCLPkJDcFP1/yw50524maG1MzQzv1vVulsba9GqkYZTOdo81tzsGq8pAA52PIOj
/4rL1aW+0PkiLtpcrG41u5rbBfme7qxdGr/O2A39uNqJWSnaL5HCfDz/WvDli7AVZ3M3CQbH+OP3
DzZ7Qf/hVP+bc/2rVGNFSdYs/u9//q+O0viP/M9f+s8b9S4emur9vbl6UUuH6v+H3tMAGJydzRhW
0//2LhpITVy/8Pf/+Pf/ql5+0Pd/q19k+0ab93MX6o+/+bsLtfMPoMfQigN92zJtIHT/6UJtwU86
cEDUAITBhKbP/CdCVk32H/9umf+YDavhggmiObpbATZuLdv5jwz3H6CPOLBLhlGaDjvhf8WEGsZ7
n08bqve+MQtjWj5QvT7wdIuTPXqoyhs2qEylIbVtSgh/p3bQQw+/8pwDiqzZNZKUwAhR0ofr+jSN
3Nh3uVYGke5y9lMr7LbeSwIkQeub+RZznaJ6KOAZajEobGslRM5RY44Cp582fjDJQ+Hme4N2CKEB
KSHfBdBbnY94GcI8j7w5gkBytNaeBJBqkUrrALUPQLoMPs6wOCutnmleerEpqPamXDbeT0Hx2tvt
1oPaW6jhjX0z8SYPA7/t2S4rhVXvW2ltHSOzvwPt171m1GP3vjGKHNklQ5UaPSHMBRJzgHbaVVQp
0/mpgsJ/LriLdLMVQNL4pXvra0RGBE2cSLb5cMfHvsgi0IloeeyCDHwAJL+4z4YGMj2cpLJ7oxAL
6O6KgqFr42dV/oDjZXZwkRxGyIzzgLZXZQOJHWnV5lWuqQIJr/Ccr3rj0eHJRFYo9lOas+N/M3de
O3YrWZp+lcHcs4cuaICeueD2udM7SXlDyJIMMuiD7unno85099HWgdSqqwEKBQFVSG6SwYi1/vUb
P+u6r3HqFQc3LcxyS/sxtRGplMWLrDNdgxF3KUHM+7Js4vxz3lS5j8fDkOtCvaLnmkNexhgr4PUg
WFxssZZgTsRW1HVjpYBcg26Gb2M6QTKXkW0GddcmG6F0bBlfLcaO+t5uhFBeyMtJbLzXs1hXrQHy
3wa1eTMpEeRYiiwyS25RFhZVShPqG4RSbxPb03m+dpJlaN3IICibaBl0CwtXu5ytdmnqL+NoUAUp
t5c3hRQd2cWNDpnmClkF18HSQfX0vWGId4Y1ee9iESRG1HlBMxByg9tNNI5B+FFrsVBCiDw8++0g
+uu66N0lAJJdT+I47RXo66SZe+WdWnIjyhouuHGV47kfhEgZemErN0eVbofwXcgSeA6avLr1aokV
vJn2+YMP3DA8WtIoxWmM67Z7HY3Ae43hbn9BEuy4d0011G/TnJfZYfFpicspK5JNM4UhSQ2VEvdB
TbgiqJmhEOE0Kk9fupGsm8OgmUpsRr8cP3uUMHgtECxCklbhB5+7Jk3miIK5T8+xPYFCWHUryLkT
RhdeFWO+vO9RhN00qdUl54X2soiMMK8oTiZog7u2NBa9NcqE0QZToek41DWWzDCoQ+CvuX2olbZf
6AJsSCVZM38o9cC1hc65lGfkxXYYVbgTFJLWlRUM5OUsEyHmsRic5yYDrNoMuFm/gETYctdUc3pq
q3k0t6NRA/uLZGwgeyfNuHw0qdLHXessiYxSf07qq1TmDTk0KkunTV84pgQ67+u7wIox9Z8WI1+e
y7RO7aiaWYHRiCm3e6eqTPeROTv+l3YqKYONYpiTrT229bMuiDM+1ahhidnVKp23WLNnaqdyb9hn
lm1kVIphqHZ9W6VjVFtMBetcuceKkcodvJ/B3avSyD/E2pF0dyCtRrcZLZuXAqjZnZPa5UsHW3G/
Ll7t3Nf2ZF+xxTFpBf+VpOdNpt6PBcrtqA9tdAP+kprZNjWKrLqaJ6vezhSQ5JF2vjoqU9dwsKqk
fKWxsZlBeoD8/RJU79bU5g+TtQIdYetlydYq57FhjB13mqXi5+Q0Z1lHiVQlSbpzJs9hS1qnPHPj
6uScOzVxmgloyqK98J3BrgloHfLl7FNAslPl1yHqicZimqiGmIQsNYY0r41slqKKSAQs1b5RfeYB
e5RFyajESBhJY82+Ef2SOtnZ6arEP9lNWFH9h3rGPz2SsgIcBwbo6vlpaEzja0kaZbDrhzZdmAKP
8eJH+eIw6v8UDCoFZs7sxmG3DQQzynhhw7UV/IqoSWa2tXtXkPLqDpFld0xrscNueGYdH8G4uN5t
7JpFSd9qEpZYPzet3VV1ZLgG05ichxfsMkdLX20n3+2KTekmE7HhMAna/CSFAfZio2m0rksk/ba5
y7TF392lCRmKBD64XRmxmWiGj6Zl0GouRuuJQy60MMyomtxMhdvEKMQw7FAlT/O1sQSwt6LMyb0p
vwcfWcH+2g1Vs5OdZXwWKaHzwG64Cl27khdmlKX1JsZqBqTyjRK+RaBn/mhABHDWhOTJeKk2e8A2
MXsbM1Z9+yBBO/V1DLiFh48Il/kopq77Voiye8bDqof24mBcFPFE1NdUpfhnxpbXgXUs+GduKuLT
3+oiTZdnYxyJlEw8hkjA6XYuDqpzY//Ozp2sPicuONxGTtjDsezTcImCLFYpr6DwPW8TGJ3dH5qO
H4/yJ1Odt+1UMIj3K8/WAENrvaW/6xdNn6RVYhIPCt2RZhpmBwfp2JQLM0zJduvYaY8B1jJ7WBOZ
OjnNGRvF9ai0KXaIPQaxHExietxb6TWTfb+YpQKtK9o03zdT6XkPckosB9fVwX5LOli3UWEtdUg/
GMjudvTC/BjA47jruaPwNQl0BZugcAdxWxTx4F4V5sC5k7fkK6aRg39hedfnFr4fwWiKO5M+H/RZ
96qP5NrSfIZHQj0QKD1+KBojaTdKT8mtGIz5SdQxcTypy7bYzlnqppELPN5brF9tv1lZm9brpuJW
bxWIwfvCAgPe1GUeLNEscbg+YQnVZA9hnZZP1oxtwqshJ382N8YAMfuKnSGEP9F4Y19sEkIEvrkV
N/VaBaoMd5VUQ7rtgr4RMTMmIs7PbYG30EGSHkUR1uWMcfq4GwfFzMyFsrApGrdxrhJiXD/XxeDV
u4BpDMYZrMX5flBTmrzpfinepDcx8l8kSSkRaZHrOy1KUe8qqtjsNDtDJ56T0hCYbygherWnuot1
pCY97es+tUi9DRl6PFrBkljP2Zyacrc0FcmxURg29lsJNNTdq1mU9309+W+ycM1mN3W57Rx0n7FU
Ssuu250Y3XqIRkcRr1GXyzhVkWOpbHjTEjEsu0NXiP0chHo4YpxYOAxYfAOw2kxmYkakU7yPWdvm
DRbxLZB/LkB5pZ0IEQVezVYPd2C1hCiGtb13GmzGItGF7bBzEurIKGNuuaeaYt44rYhRMck72zLU
M9j1PJMsaDmCvWDE8qrzBgrr3uKINSsq2i6dAVC8YGgT8ghdB4pxHrbvTCBY4HWU8Ho7j8I3dsWS
e/ldLuo+vyMtK7YjnZfhcclmo7uaw0JulD1N2X4qTH0VdwDzcd0xDDREs46cY00NyqLxnoyBzFJ8
1X22zTlnDN4vFO5eX8MC1ERpAqO73bfKFNNLrQfrMMSmnx4LW9WPC5/qvHfmjiVK61psPG7hlNhD
sRvizHyI20XfZUHvfltayZw3U6K6azyCUKK1LNwYi0Gmswtfqt9UpcuiMcaUpR8kSO22ALphGHXh
aNo7zyhhLBKhFSfePiAA6Lyk7mSqqBuc9IvKFYbvosgZuNtuihObr0iQPDWD472vjFwC7w5OFyWx
OfabfGFavgF8nD6KtoEJBNcgBSWlFEwjqys8tZ3Bcn0GslV6Y1ixVeFT1gogHKFMzodK+/fU3uFH
pfJqL6d+FmCscdZFs635aBzpTuOWAnZ4TpfR10cA3fneGzS7z5y4pMOz8vgC0tgLd37fTp9yE5bi
SQ2C/a8zDKfZh5XlV+C+o66u+klbajfWfgpOPLG7R39rTO//Qk/+R8los8rKvvvf/3OFFv6GqZBJ
R+lHPnLInmXSVl50ebCVQaYhrDHVWBnLSEWTJ1nGkOyKtIhS5QHKDZSj907WV8elM7BT//UvuECt
1l8AgkeErbBcWPXuBa2vyJNmyaG1EKdqxredodx9jN3st19f5bKb9deVZNl0zmiL1xT2H7vZ3LUm
QqMWnBTdkI0BjXH/bRIjz5y+hnfTI29Fb9z2y3D49ZUvIbLvjxgDm3DNof5uwfDjpZdi7XBGQ23E
tBDV6zPzqzfay8JrexorIwqNijFZvEw8f0o1dhWr8Zxlk/qe++wyrKg3v/5FPz9x119beoBi/CC8
7zTlv2F2WPJXcQFcyQzdcfeW1zMkjufk4c+v4gjTXB82kWOXV2HiVYHfg6sSJ7Gc6H5c6py4/A0Z
fsU0f1y/aDBQxgKHeKtD3AVOJ6aAjlAGJZCD0UFIMEmp2w5lQ77enCTVb97lz0/O9zGs4vGBvaAA
ubgasWqx18cjoX1lyNJhQDjtoHQN3W++iXU1/nhXSPlttL4BMW2e850K+7c3NNSm5szjq4zjcpD7
yhAUrYQ36Mh0atwEnT6LT79+XRfsWlZpANce8xOM9vD49S4+Q2TdIeerUpvAK7tvbeY597ArhrOZ
alwhllF95szBhMlgnf5mPf70DrlV+OhY71rCpIO6+DYrz6xDb8blNMmLkZ16EgaIT6c0Ni+JtH+X
nHOBtmKVaKP/cXmqeEsxib+gwNs1/l/QgSlwBodjpw8nDgZZzPOLGBS1Ftf3H2KRilcyFGOojK0f
32Z1nr3/9RP/6SXzO9h2aU4I7vZRJP+4L8ydKW3HEIq4v2AtTEpGcFjbU1BtzCb3nEhAq/vdyvqH
fRBnbd/BpJINiWCkHy+axQSZ5MHIZtQL8aoqnwS5TSZDobZFaWI1HybBAiqcY9b0O5HRT+8Z52Ez
wNxkXdV8PhcP3pLt2uimalMMfnw2xZLiUQnh9VuSuvQxf/R0HZuEQ5MVba35bjzii0U1d542J9eC
LksTetZ6peM2gfeh6HK5bYOYQ+DXF7zYG9YLcnix4QHkruKziwvWoexTWzOIrnpfHrUUw7b4/a56
sWiAg23f5xRbYV6TgdrF+xNBVkAKNiAr5qretaG0tuQApj4TYlsePWaR3359WxcL5q8LrpdjsSJ3
vtzyPJUM1RDDK2gTx34r6FrfTWxBwCJiqxPAnnSY+VB/fdGLlcJF0czSdqCuc6lNLneETvhkaM1A
w44xfonBWTYhUHthe9NvXto/XAhcNwTKcgU7+6UcJp0zq7ZbSYA9nwV0wmTekDSYR9LO5z+/lIdJ
Oz0GFyRIyP7xyxvNcTYzOoGI9G25/X5TBeXpNlxv79eP71IPvD6/AG0uMdIAqWvd8+O1ing1SHI8
/Esc7siqZRnc9O7YDzeyEQs2c4ufPDhVF98uin4rssTSJ5tgUkt8GFxoKze1NRXj7tc/6+eH7bo2
2R0sWxeRnHfx/Zf9ENSyy0B/F3q72GxzIue03EFwzv94AWEsycqhT+ao/ulhZ5BdpjJN0o3VDC++
Hl8GpV9M/v3nd0TxytllYcCPQO3H54xHtwsNEzS8t6Sg/yyKnSsDdD59W/wLDw9bYbG6d+Fv8D02
528lQaZNPxhyWMFjp+ZNmi0xTChcEbP1X7++q58/edezGS2xUWMiwVnx412BshR5a1sQkPtYHoGU
+b4nnJtPKmePmQiyvBFwSz//+qoXnQhrlvKfw8ELGDhxMxc720CyV4zIJtmww4XVxqThvB2F1ndh
17NOMVZ+t2StPhWBu6pYmt+Zb/3D6vRZnwEeaTjOUbH+eNd0zIh6DWc9/4favvfNwn6rirU2UJ7i
B/36bn++GrdqIuk18QjguheHv1JFrUOojhAN5hdDGaDbXv/y39gLfr4QIzyfysplIhh64uJlWnIM
kiGdQTuX6fuXwOzrX/oSPI+P+3tRjBfV5dPr4exlntAMM7yF0GTe0WtDNjTDKP71p4/Oozp2eXrc
zs8lDBy2IHGsmkfXyav121ZmdvWvfNssBJJvqUc5cynQflwPhRD0iA3zz8BNqzOg6xfluOVZpv2X
X9/PT4UDDiI4wljU3nRLdEM/XkikRtbKHrhDupY8uqQHb39/N/9wEZzXVqeB1eDgp4v0vpqRHgXE
Qzpl+eSKtPvGF+Xu//hW8Ltgaw9NtihxWZ0oNAeMe1DO5IOTPHC+lCgm9O86y5+XNN5qFi6bVEBs
FJcKfOrbLHNRp0V2hYvq1uXehoN2JeVzmHdU8L++qX+8HHZBWLpRiohLH9p47srYn8FL7WqcX4px
Wk7NDFRReP60+/NLeUSPU26B2/30sTrNMltpzK7QqjyetkWYVWczp32umiz4nQ3tT0sCEMCyfJcG
HW3uTx1frmQ4g3wbkKtMd2+AkOzMlMX361v66SpUjavemG6Z9YCHx4+r21jydnC5TJSty60Ddt3W
xPz86YPjKjw00L/1OObM+vEqupaDgSSHIGVa5xFCbICs0nSU/0gt6f5Olv5TEc7VIGewCVHwUzpe
fLEIzLrAS4ht9rM8e4X/CPvAdJrH2RoYpUsv+Y2/yz89w+++UZQyLnXdxfVMKYOGaTl6qhVXNjwb
emgYyOMfvynuy+F2bH7tTzUT4jWzkg1ahbQw4vlsqol2MCBQef5DPxdnfVEANgH1GegNDjI/vq25
h/bhZiNflGp0zoTN7qtIBir8nfXdd4vYvwEp36+0VmbEMcCa4b9/vFKXjGNppHy7xbp3D2E+3WRx
bH+CD9lc152zKlzHurqrQyaaBjVlQaT6LOFrtKYMoiXNYfYzJTHhQDumcTZnpa+hLnRoZHuVIbCa
9a3uB/EmKs8xsEoqIHpaanlNwxnsAOBzfvHcvqrPTUxG9d5vJJ3n6LvZA3NrcL+eyYITpbnXJKe8
c0LMBwbxrolHR16pWCQfOtFP6d5eu6yXaURSDLDeORETnGrYCLPsXkbIw8lt1yvyUZkFOvdNYgfL
toO1cB1O1phzhCWxhM3peODKROt9XV3QVMRePtpE1nvTcUlmuPU9JOo36RuUO9BbgUX/dIUFwA60
5CBoHKyX302H3fskNXROnVDDdrlRMn367Tr++esMvp+ljBiBW/GD+fGd429Qm57N8eAGFXCSU0zx
bRlqasjRiG+tuV5+A51dfp4Ops/ChiyF4dnqq3BxwaodCyAi9ECVzrtvU6hcrOWH5DdBPf9wFTZS
UE4QMtDyy+hIGRjZIuB0RO0ELV9llFmLMNTTr1/R5WHHvWAWGYIAshEAyV1s13GR2Rr/+pjwKV2d
ZVcnddQVMR2A8n7baPzDLdGhmRRYmEmt2NCPbwrnS51VlTYiDUE8qhTHQsL08q9e8I9oiM+V4j+X
zMIfOIj/Pabi4Wu1cvy6yz/1/yNJ0aZk/V//59//omv+RFJ8grD59Qdq4vr//4ua6NpQCfFKC0zg
M+iEqxfM+LXr4R+Kf1sLYnPduUmAxtL9v6iJ/r85lseWGwKvCpc+7j+pibAWIVVTTfPxg3quY6b/
+F3/b0b1F2/0v2ilf59Zge5ffOPgxWznbCV4xGKPBN7248qJrbKOs9rAGs9HAE0QAIo4RCp0ht5k
jmQhGqq87efQ3AZz4J1MomMppxDViC0UbzwB4VbMsOxtmE4FAaKr/YDtPVBjjDdZLtxjxzTvLKVu
Xtn27YkZX82MU5ZNATkFda6IDKhNL3z78XMSxN6jLw20kHbd4ZqEFMY514TKPin4PR/rQCzFRiVF
NSJkTcU7Xzb5U56kxBjEnRMgKAuz+BGNKoklGh5e/FDmTjWhaBhT+S5vYwSYqSOL3N8vMzR6U3T+
RhfFyFyVs8CPq32nk7H4jGJ0zsjlcdP6tY3HUTScJs6S+5FK+lk/VYs12FAb2XWPU5pPwybLcWr2
EaykIvvm+Gm8a9dxxoyBif8RwZmn7kcxDzfwwvzrWhiW2qjC190jARd41SiZCmcLWd5GJJuYS13c
hXPOBNSx9LBKmHVpqLsmVxyTpreUHE2GgULHkCJHM9knx7kdG2h1Rb6U+StiL+fZyO3Je517fxUm
oiC3Ni4pb1W7KUezD0gqLaxyTy5xeEyDPniS+LY9QEvt+HsKLmcZ8Kf1YA9f5OR87dx53vexax1k
J+OtXSH8S51Rb+tyKBH6+Yl7hU85TiLOOJ6dtAj3ktRGQoMTOyIfXj36ue6PZiNvOvMbmod6ExTO
AeM2pCTwMBhRkN19sJwmhAwQ3nUW8jkrb55F4yB5rF87K3gcO5kjXJswJ/DaDmEuetHCP/Vm4sDs
nLJXKIHNrq385yKZ5gfYDeVWF3mDkGgiwYAZ7ZlPFffOAuOsDf5S07SXWWs4R5l4hROZsV0dBN71
bxweoto48ao+R8J1z9OuIxvfjuZ2tMVUH2K39N4MpG7nPjGGCCdL/6QBD3apB/tkRg5u1uNN1QXL
fTpbwYPtxRL67jJ4x6TqjAddZKa3c4ZquR60MkuO8uxUQUiyM+fjNHY3/dCoaHCN57iGgWCWBuGa
yHkj8J8jcwZzM3jzp5Q8yb3w5scuFtuhnVXkZA6xn8t1GuMRCk57LL18nwcYXUzhkYP8mzXa3c7w
iGypYW7CsnXOrPZx6/ae/dj2ppdHSZCqh4a6c1UCVW9GUE+3A81bvZEi83Kkkv0dpBUVTaMs35iP
zB88w8o/u2muSm5g9U3wg/GBU3x8MdI4vI9heDYbp2uqKmq9dvb2C7KTgxgs/43aKZYnMymLXegb
hjo44TBdFx28AVB6NzzK0eu/WsNseTAVOrEz27B5jOs6r6+GOUXwU7ZY7xk63E4qnYKr2CkDvAwc
Aqq9esGhwUrH1YAQB+nNCsOXjyFD0G4TaK1mOEvlvIsDQ+0xvfuamUl9yrT7NU9Uf+1XRd9/rSs3
wV7K3qgAiu4g67DdeLZxXzieeJF91ZOLi2HDECWahVmF44T1jTSimH10P9dpe0VszmefxnGTs4VF
FB8Y0c/EjZPgXkTLqL9a2O/AaiywjfOGkZlSle2bCQNor7cwo8hVZCBnOop12uIUaYl9QGp/oSCo
jwBr1gctqvaztOZDVrrGiXkVvFMBRXfj6MoCHe7qYhNO1YFpwKFJkRrHThJE5RiLZ7ftT2lszjc1
gSKwdFPIjiSAW0Znbcc4uHWGwYDi1BBtr81a9M/LtFintLfjR2tUu3xy8UuI5WMMO+0urEvvqDT5
bZsMgbPHsGPOzqpWn/0hPeihuNOlA58yAOLdtWomsYWJbBnl2fgIb2Lei2qCLFH7G6Ox0Y9BxLqD
RI6n8GDCVsmaB8RO9j2eoMUXBWdQKm1hAcKTi8LCwMfFDJ+FVJsuTqfIRwxy3SxZsWMLPQf2kj8i
jnc/OEGa78Zg9ndpWj7GdvxehG2B+kqwf85dp6O84Lu37HZv9N/mUT2ZOH3rwSFBdYKWDaRy6+Xj
J0gKcsuHJ43NYkOr1XR+Lb44ZveYljI4hLAP7xySb1TlRdM8nyAp97vZ9Lj/bhXk1earkVkRHP2j
n43nvIk3/Uw82tC8Ww9QPq/grs2LjR3e2canxRvICfqcCgzVYn2ahXFHFwqjFDeVNXxG7qf5LZDO
xm2CjXKgn0HBLYImygbBHTHkQt21kH5dFSpq7HWgF28Gf9y21vuKEceal2FjxlDOHvSoEn348rGp
xS1isA90en7ZPDbNckq1RMGKK7kcP0yG9dDp/ODrTyJsDvUyHMPFfCq6RyLEsw2uKFHjy703i61p
dcG2GrE6ERTFYzIGp/Y7FdZu8JEy84/ZJGwEj/VJc7BqL5g3E1yWuFd8SBoJ70AsHQLn3DerrXbc
l8QMeN/lu8bH+mdELd3N+6wTyxadJB9TlwobCpKhT8TOicc2n6ss0kGLoZN22qhTvQZraKytjw/R
HMqbZmp2vlfY0WKlt4VKXixVPbSu+lC12Dy0JSrHilTC7dSmOrLJoTJSSfiOSViwdT0t846T/t7K
XRB2SGAw4fbIJSEzDcm1zMdnpy7mp7hDBwt7eLiqepnfiCx/iZncfMz7FrOCOYNeWdDBe95g3mS+
hYVvX5fwFK3lsCSmdRR2Xl/nNLNHU6dmCr927B7g6if5ZoAv9cUSotnW7fyJggWnBtsR2RFYlFxm
pg431pzfwy/5yEMGJSjzjVi6p7bGw8pXS38k70pugjzfM5tMt3EbvrTB/KiH5ZttpNckgG+WynzL
9Knv0/dmyYC2c9wz2tN+Uw4clrlH8OTofGoJUt5VrdxMZcj5DBZC46OvbGvclMaURMFkfJt8tChm
476jsow3M+q/o5WHfPtMom32GbxU+KJrGPhFx14U+E9umL/D+RsLIGQYnn+M5xSms3Nd1sOV6/ev
9mzty2ReNvhXvdqVuB59dWhwGTIq7zmpkgc1VLtkMU7FbL3KsecMxVkFVLqMIWOY4jrpp3ecppz3
ufxYSlFFQy3p78f7acAums+40pnC+o7w9S4m8boINmguT0umrxn+3Y9Dew3z/FoiqI3iipM6r5Ch
Nd7HoYx3XpBewS9euZXjO5XFZbQk/U6E1c7M0dy3wblISWhGBUTLu3ibWhqvbmV/NEp1KJ3ik5xm
hDe+81K2BZ4rIv9kTvmTY6Yf3UndlI797JrtlZPiLjGaL2PYIPwvkdeHMSZK8xRE2in2hNd8GA3d
Xy9j+VTP8b4p5F5NzU0bjMhyGdcmmdhy6wc0Jmdzsp9Un5wRjT8EOS4FhlRnoJ0jM9M3q5s+5KHz
oU/sm0SbO0pSJyKwZl/65q53649TFd+ak5OSvdhcNbP6WnnqyeuWY+n0r6qY76Umu77BgWRX1qn7
MvooLbTnL6fcs4ojtghI/DM/gp98bWgMdRYJolLPxxrHocXyX3LYmTZsePr8YyjiTdgk1iGlI9jA
y/TBLzFNyynIbjvVWA/TmPgHZyjeGOQ2X/Ilve4dFVlt8WwVDxDJjqVfX3VQG0A6XUu9DupYa/81
CUm5cr0nZ1DXrqG+JvxIq+zOsWHd2uUc7Icga6MUElGaWu+txd2uquF4xm1MDFTPItnX+nPu21c9
VMBQwe4NvecpQ2owhAYCAsrx7RR7nCxxeqVa3IK6kt3JG05D6p9ivuKTQwO31V1F8gKNWvalK0l3
DaptMCLNxh/KgEAVGHJn43Jj6GqnvPEOJuJ1O+tHKnkUZzJDI140xTFpK2LRuvpa2sZjknZ3Zkej
l1jnDAHWMUvjx0akN4iVp6tSmTutmnirfR9LMX2TWm3ykoz1birYfizMc6Zrc3qJY3Xbyvex8TVu
Ff4n461hc0vKYkP2jzYULwsCWZSELo5v9ZVMk3OYFEev0Ft/IUemD6meVkurnlMUOGrjpFdoiDYB
lSINZoRfzrKvgmVXOAueV7NGpGENp3GJ8/NceuOzSiYLUMUtKjsaXb/+5PRDd+DYDXc4onUHD0Pe
I+ILa9/0k32uu2rCgavL4JkH7QBxvTWwr5HNlyXOqoNpuP03gOf4yqwSrIAm28ISpewf3Ar7Kjcp
NSkVpGRUjnKhVg10S8mIHM/K5vzKyVt/b/I/3XWLMl8aoq5hIxnuHsPX52qR9sFMZ9KPqv5DNlTh
LpQcjkmHdpwEof5KOtK7KaVDbpwoh2uUUDHOF7F/rIQsw5sFr0LqCJqQbdIrp9iNfvCxw/Kwj/rK
A/KhMrCua2lZsD1qHp3pVCn043be28tqppA5Zv3gBln2qIoJI5ayLF3sDkaMaE3HuMUTQqZbLeHq
xzVbR5PhphEOFWTdxtMQO+jMqJPeqTlRqHdtWhWcLHaUXM6hha0trquiKG6MOXY+dQjwq/vQ6ndh
4lkHP2MIDtE9jxYUZ3t8mKirpuAG7q7eZe6qDnOvC4Q9YVU+xHGYHyymrVGvp3yLtGPap1LfKJTh
UWyL8uiPLK+xH3GsbDxRvXh+07xXTXPVIv7ElFLiIFnku6oY9GOJuxc72YvM5ZsHxTwTsNxNAg1m
z1M7TPgWpg3aOsR1r84rvf0jidrWtfJr7y5AbvMFY/rskA32TJ3UYYyk6uZD79fNGGG7U56NAr0b
5yc+a827lRq9lYbtnDhiIRrm6QhFpH7BdMzCTC32nziH07duQuO3weBOv5BM0HL8pOq1KaVm0eGi
JUN7erbnzsJkWUyvQvtWFw1BmWMIukAUChILsXbQlKACFYX2TNZa5DpVsLWqHPeMrKYm6GaKJzte
Ld+0tD8uQzWe/DDHTcarJ1Nu6Dnp0mpjZe4CFKjXydPxyadCe/FNo7tJ55qakHC8BmVOqMQ39rPg
DE5qnifDmMqoVm1MvtpobPMFFKZbhPvUSNVEPmKwOspx1zSP/TBNKc4Tw/SK57H3knSLj2kP8+1b
sxzM7dK62tvMhSs/DCCqWy/OhqdUmvqJz7I7iLBzqKXCuHhFfRe8Lp1pfTFw6T+ZOOdzhlrGcKRs
FrizIFxKy9o8FmJt1dfn/D4p0hFvp6k8j7bBH+pdqbCDtMzDNObIzIY0KRG01Plz2zT0g7Yp76du
KO8qnEMQgLhfW3zX950UMaW2iY8f6dd4DpK+Xd8HVQbDGKY9Kg1z6j8a2qZhmky6FVHwwe7VmAfd
dqnrl6quHU1nYSEh9RsBh0AlIEtbOWchwi9nWviTGYcP0FT7WDRj/QKRqEElW5jpkaEsa7j2qyDj
O8vNb7LjIMENa67zaIKKbWxJEcUIhlKqRR9ULPqzNZbVLWIv4UcxCrKnxMT6bAom7DpCfoQWPZbr
bHPbYem7z47LMrFY3vtSoCSpkAZcidLy71nJ7ZleyHnKHW88m4WojvhkrphdiZld6Jn48jS45BGO
0DcvSVs4Mwfb/2XvO5bjVpZtf+XGneMGvBncCWw7sukkUpwgJFGC9x5/8L7r/dhb1dLZRFcjurbE
6TuDY4JxdnZWZWUlslauVYOQaaj79lFQShWETpIfP0OyMnSrQEXOV31OxE3qjw9i2ufxJgFJB8rP
YvYdGRALTJVplY9xyskH75Ov9TqYVvK6cuRcm2ILpD8JQPWl9oNPmuCYqEpgMNDJp5eNxWsXYK2y
jpYoDxAtoLwCzXSOOTaMAMYaJq9u6kNz23nzHsWKchsdMJ1i5Q52Rja7fcHAYJNx9DO4MmVXo94n
9QZYgM7HxJd6o3qCy3+ebqS9P5gZFIpLp3Uw4czb2g9xA9Kah/lu0bX+3R1edoOpFwvaaVpmmvd9
PpZ9ybCG8abKM3NWXV5MretGVjz8RZgNXmI8XdL6ngrf90IR4/s+PfietvchbFU8iWCuvm6G1rwl
zgBoCdQqIHLQK6HfK/FwmkKkIcKIvAkUzab6pDkYsnGSI1OagXTIqVg5s0TeZhZ4MrxoBUU3IVZy
RIryArG6G99uXAGfS15nyy50UdzQMe7Cm5o18UEzyf/yEvBrcLvjPQBjque28zBtp4SL4eVj8CBD
PQeK6pEXTC7C1Ck96UvGiFDqoenCIPVCV+YFJoox52vxxqPPvXHTE2PfVoLQkEAZpAM7D7EBWqlB
T3TU5hr2jYhKqV8JqbrhgCrM4t3aFKFVmv9oNtdtUii9k09LkxQ+CQPgY8xxhWbJU2mlwqvc4zEg
xWWaFgDDRPZ1a2sOAtKDf0EyEl9K5NcswqWq8XEvR5i6l9H7ikHS06ePCgiArluhn3UAeSH4AzT6
CB4FopTnVoCmFBt98sFbVIweRt0eVb27ATgLHAcd49F2JVme26IOgDGFI5i5EIQdNs04EElbCaTX
VmWFLhQbaxdTslbIVKm6GAeCj5ADQg5R8BqGKQ9q4gokiqDcFNHHbwN7djUXGrq4W54w2yea6Y6Z
UUgYnJ9zBShOQAwNPL8BNkoy22LjQBQWZMYEc8IjYYUPrdiOfhCp4Pwhc5ks7ZdZBdKlPD5PdeAa
MVxBWUNtDtLwkbQYUH59Ry/Mlq3uJogghpnavg12OtnBzNFgq26JdxBG+KwkFgyQYZIISEQ8KANJ
de6sMKTg+A6grKB+El7qbbbz7dLBOLnk5beFPbRs/cHLzKLi7RqjVLh0MefEU7tZynWIcgyMq4PF
W6KF8DEOoUto8HkbE+qqF7/+xZYSm4DiI3wAWqeveUz215Vfn2yWtU30bwE8saqGKOZBD1BlwIHX
VlVWkaZ5fDPgzZWeEZQlgGbF0kfEIrlhXgU7uRVuEbD2sJ0/QaqCcaOvrSlCB7cfOFUA4KCyQNFh
yMFPO8MCizJGM1HBzIzrfOUQEofeTVCHv8plle9SkHjHBxKijYU3hj0hXUp3HSNPry4fXrwBEAHa
B+BEyp06A/EJLyCp8bv8Sd+BmAuSQZ1biaZgETHy7Pl6Ej1lkPMjD+cWBinnVJS/eFvC+g3WhJcB
p4fck/Kt+oHGr8Zb0Zbz4l1qca7QHqPW+qWI/v+5nwi90/btf/8b4sWL/biAVfzf/5NF9de2+a+v
IIH60fxXl0fNOcoC//ffBFAgbNJFwJQw0APcBFBL/0FZKAIIoIAxBBRHh2zDCX/xmwBKVP8HM3oK
Mg4wyTiORJ3tNwGUKP4PqfpxaAApRy2iGH+CsiDoj+XNAau/kjhuDWRTWaau/GwQfREEQIoNEt89
KMq9DkLRmRO70T5+yctTOlcxPmtrn8cb3sVYostMdVTZcfoNGLhEcuWBsAJg8DyhR3WtDgBFyaCX
w3cFQtgSoG2no1CttkH4rTZLK7BZVciq5wur9PeMOgZ4vB5htXAw3i2HllqbRuABTCZsQJhv88f+
p/9S7kaQ3bvcJ5IJQTHOFhEkmWFxkGnv6U+bOFDAUAQBNVu+6ZxTnncwI4yeskXKZDxAPCwi9e7X
P/nKp9SFPRIRi1qh40OAXQvoSTTyfSltJvUhqR+vm6BHk37ZQCUJyTtcmBi0OLfBYQTax/M3bDi+
h4q8ssZN5ClQjQEj0L+Q2aPK5At71AXtTwmvgj5Nxbe3hRsSTFcPiRM4qNSd4i3M9irwNNi/1uLY
UrPEl4v9W/hKraeKKc4g1gLVFr12C540m8i5q27tsc4JOQaXhjDuhRYHjit9xYB5dWiKjDi5JWHy
b83QH/qnxYTsI1E8Bsgao47nm6elop8Xia7gOJJqB5QGPxV33DafJXveYHb0hqshV1+52WPzTdn+
ReQsjZPTsojOJMmHqqhFhVAyvgAJteHvwPaxU6CE2m2Ycolre7e0Rl2iPOjgwR0Fa1Cw3ZEljbZg
MTVxyj2GX1TN/GtRIROFhrNGxsupj1Nw6OmYXefwggUJa8gR37d3kVNYkQUtnR003UBgizQHdrMN
+LYYttcyjLqwTeX4HhXm2CeIUOE4u9EG6Q2VpAQCT8mKHbYM61qcLs2RpVhsYYX5Nj9PYU72SJwm
HiSQ/8VxoEuuiyWlrg0R4HwlyEC52jh44LYiB0PWzyRvglVzU+0FVmiSJEKfv4VfNLA54tO6V2cA
UaYdUU/MsHGGR3bNYF5OLN9kKqHho1stwCX46wyOtmBX94FDdPhAO3L35y0pei1l6szHIcgixhx7
NkDstb4j2m3zrttmj8xCmfr6P1kCpwU+axRS9utUW2iuozkEt/kAKITwnIq3fl/f6D4HwQB8IANc
D6D8NkL/O0qSwzz626p5g8KB3RCZ4q4GQlI+Mo7HxS9CzSHyQK6iSAPUle56cHIOcQPgUOz8MDgY
+4FGq38oXkDo7oJnHqqpviMcJUY0kcxyFkyUUeqQ8H2rJHI8KHYtoWPaaa+4Rh+uO7ZugrzAEsoV
jJacn8MWNMh4WUEMKR34mRu8Y2nudQsXCuRgGMDSvZugjiDQKl1QZcqvys3H00b4pT9WHroPXmuq
prHz98DzAJLV+V7rsZpjl2XGuXmJKjPUtgItc346JfmWdyCGh8QmP4pu4aZezXCWsZwSdSQ7qPbI
YILHXQG2Pb1M7KIV/yoo/llOeiYXulZqH2E97aZptgnB9cUSSwjzotim1oy6YINE0nqFuDHters/
lC4gK3f6QTWTJ2NHmpip1X9hhMnFBURs4qWCfGQAPE5rSedKEoK3hYfYrJPcBtEN0V2G2ozTcEfI
TKEoYzFWr+4VmT/BjLEEunXy98UVJODBHnwbMIj+ip2gnwkcFsOni9uA+KQg+jX0ZzCrSl2qGCFM
8PTZkQwNCtJbYa9uZVPzoMmxY/ZmSPa9SBYLW9RJBkIWE76Y3ztVZP0W0K3/kGKPP9iLJ1xU03AN
fDvYLx1fh6CMOl+9VtRr0OLiMiBM1aDPKnYoWBxwtDvg3rExZuUkpM3WyiazTFpbVZA4CaCLIly7
9JgsppakPhFOZdJ4AKo1dvEZaEPo0bDYBTXdHUbigo2FNepIAzSfGXJGPn4Prat6nCkdKrRO8Vj7
LJs6nrMkNL5YRedabC6NUlftiG5i2VQCKkHDm6HUEPPZHxd8lF/UGVdm0CS3BoCNJDZJBQ8Uawga
9dHyzWmbvjI7wmtJZekTdd5AdqbNM1CNp1JsRn3bbsZ7KOCiloZUlTV5bMHn1btHhrytjAFXPFjQ
o9vSpKSdCMpte/LKQ/QseroXbUB2but2JNjTcXBnR9xU31SHdfRXvZVRyZCWCf6D2kEQx4baMKS/
zoeyASdwbEU3/LZ1ZFffx6/anXQXfbueb8hNSqcAYHb/sUltaVj1opBpEbGpuNLGcCT0MdlHYt0M
xoIwdYMaja6FJMC9agO0uajdsZie4ZDanYj3XveG9K9W3Hm3Q2U0jCgaSizBDqQ1bg0zc7ahCwy3
XT1BN8X+F9GylkJlHW8WCl5IiEDxeU7zwV4mFZjzxJdetOET5LPoVzV9bHQzwKXHcJDsx8V+oUeH
fh9a6jxNBCMIgZRXoFCwx5fRFp3U5YBINZOtZGHE5ZNvjXfXDa5tHJnIIhOX6LsY1AmUEszLg0YL
t6rbbiWU72TjYvZL01rsL+2Qvy9u1kCX/HkoYYd8KIiqGQefeAWraeBDFvJ4rcUrn5q30mPpQqwV
6Uu75O8Lu23XT0mBvigAapUTNW9tXAJZNm2SnjW3TD/Pn24FRSV0HSre1PBAf26qk6LBmHO4mB+C
zXDTbr6DZvuWfdboMwC9czQ7wdKANgsiQaCWEjQ8fgpWW3zbEVBUEN7zjAfxi1MG+jM8RqDjAJ4B
UdJVKujBzw55vrgG1nyXb6GLssGDtYWL+yQDLpqhEzJm2C8q8pNF0JzhdRckVhiWPV87A2ikZJ4r
0VaOCA9n3qTP/CP5apUgT91L5vWgp4ORtkbd3wkmL4q5MgRQkRQh9BkxFKUHr0ERMjL+5U5hHcGh
KIOzBnBr+sVR0ztofUeRCMrP9D5Xo30z9s51Vy5qkV++/GODrpHrIAcCuA7QIcXB0j3Z6h8LK8Nu
zYAXhBvRrr0AV+l1q6uO4c1YxCsZBLfodD/o6tx1uS7YcQQVS0ylYPjnuoWLTsbJr4UJKtNj9gjj
a1MoojTggSWrt42XebUTqN+H+tSSBfs4wyb9NkZo/wxhYZMky0WymJQCDPklcWur72DFmhzwMEOv
DdI1YAS04s9AjoG62BYcCaTAW3HPvODo+4b6CfR2BkJfCVyLnyCVNwYXOb7A21mVb/rSy2JgRsvb
QoeQ4vhVxYwhKifGybio4Wn71NFowZuX1TyOBvDOtvy18/Q79Y1/xGSDshOc2AHLvxN65QsYla9v
OCOk6Isv1DERh6kjwS548QbdVadsAsZZoe862jdy9y62V2pavN1MWFuIC/vKXcR/S4Pe0rHBkHfN
9EcDIJnrTp1YC5fXOW2SeL0w2QRKN80GMoDQDHlnQsmwsnmxGa2+xezPPEqdg3lWCDz0fQtYdzQF
zwU/aGCViuSXPilTF6TiCZCgQ+i1wtzehNCAcIRMlW3o2+1mJd4JZTikjN+9miDfD4JB/r742RLU
KnuUc0jH8adpflHnW334fH1p1lP+wgZ1XQqhMYRqiEgrXyYLMoWebw9f9EfZbT3DLjbXrZF/2LV9
oG60EdN3EHCGQ/z0qk35EYqr9qiHdjlMjKuMtXRU3ko0oGuLAUHGAVQKXVjfwcgkFGICn7FHawdG
FFDa4ysespwKZajS6jjtCqxfB3lfjDpA6cy+vmgXn0okepcmqHzY6dVchhNMNHjcrR6AzvkW2vUm
NVsz244O7hYr3nF3nck9MSwznKNJbUJdybM8jkVbOwLLXbqBA8FIfNFrnmAVdn+DNMRI/jTq45T8
UXmAGFAjpNMSFSJyXahzrKHokT1916BtTrSvAMa/S3es797TVwMdjugf4HMbgBnAdaiFVdIK+Oge
C6sdSZM+3JaRWQI/o+/wHjGa5V7ymgO5xFVTsOaduBV29S2B78zQ2GF+Va0utgR6JDCfADKgUScR
ygKFEkBg0W4VqPlWz8P8zNhOceX4EQpU9LwMEPgp9NpiwKvlc5/cKpMjWzkKf87RnGKLse+jwgjb
VXcWxqiDEUFCD1+IqIiginBbhU9Zozwx/KHbTaeDAWI2AKplfKjRBbKEpu44En/IUyemM835mXgz
elBKZnizWuABzYVPM1TG6K9RazeGk5hEeIfAOzGmuPfJTr3LNyKHM6ia5H2Mw1fvq28VjMtyLY+h
ulPAWAsOsAvQKj6aMIPewqyBmVwOs+eywt3P/vfrK0l+/MVBMIDlxCc2moYqFXqKCHEGDZq8dhpJ
u8iQXLV7CLWdXBsPQVkwP9FW43BhjlpLzMLVmhF3ZC2TW82FmhGwVs0Bikn/onewdueAKwvNCvIt
f/FNM4g1xHYG3Dkt2LI8fLFlpo8hdm9Wpfp54icWMmVtLZf2qNJtDoZc0RKsZRhnn+JGfxr9aafI
nFv1lZM2mEG4vnerN/jSIFntRZUgjjnUCeZRsIXvwN/cBLvIQr7CJCeWkw28Wf0iWJqjyre5KZHA
MMeE6pznt3ptRpt5g6bd1ufvMDJuszvaJFPQ0QnENgC5Ar7e8G1/7mCqQb87AazTLqr4C9R4LAi6
OKpv7NRZNwv9hxTGDB6n1dO+NEklL75QJ7yBCyRC0618Tz57QFxoqV80YPNGR7HUDWYJGTXLWsZE
iCp4WQWnD3L0uZ9Qpo/9ocMFMKXJc9mPVj4KLMdWo/PdhkJ94WtpXCY9eFPsbqfDreqhPCBx2gCM
eeXP/DPUiHW3xb3+p7MMp3t94ZxCHQuM1yoxL+PDguTqCtMMM3BqKSoKw6ns1okfWivd1bvIZVUU
q+d/4TF1PBIBUjVzgFWNIAxiKrHKQYY6jsymixTTmHrGC936JoJ0ieD7wKFMBWul+WI8IcnaUJFC
O+2LNMcNo0ZauxNAUH2iptdBKkP+vjjwRcLxep8iOEPlB6fu+OhBU1h44nU33m1QN0JYA7+NKw/d
rZ/llgDu22fDErzZmh3oxtp40d8w0tiqV+AXwxULQmyBZgwdU0jSGHhWssV7+adgJ04IjEaAXkPv
+KZi6c//AvzFskl5KYuzxnekgCCoaRnwvcTR4zvdBuFGdMqfafGQWiWjlji9NV8ktIWrVIxgmo+T
Ew6Ly1Vt5EYiCHDMFmiLe9Efy9tMhyyS04Ifw4mKSXJniLV9CsS225R1VN/FfdPcQ2asMnVM2Dn4
IknxFpWEjoCx709onSiY39Mys4O4JCh4MOIG6qHcLqG45InaLLhtxEFQyQduOwjmyAajBYZfMU33
rQzwX4wAY/aMK+pymQGSBYgWXQuIKUC19Dxg/SEUZrQcZ/D3qKZkPIFjHHYeGQF0mdrOrVCbqaFl
A/UNabane/9GnEzZau8qq7gB5wdoXT6nX/2X7jjt9Qfuj4/8uWFqO8NZylNRgmE+brZhX23AxMHw
7TKJnZug7qNE1YueL8BAAtbLzwrgS8LGv6s3jTu4yo7b9V64Sz2JVVqw9o26kJK+gbYfD8dAywHm
J9nyce0LMWtuaaWCgXeSjCY3j8Ianczz+IBYQ85NUjej7SzvRCfaEUCDbqouQXz++X0ASmLoLhp4
fSTTRZSxSqmLPonhSBlkkEp5bDGZjla+mRbaX4T90hIV9nqszyLkQZCneyjH5aXXKbKly4yqYS3s
l1aosFcgCT/EYoZM3cuKJaktpo0NDOmpIyiaAu01TXqGxcu74XwFqXivBzHgDKhl2VEsmhHkEeKu
+ODSUfE+CkIqJwOWLsIsiwFqHC3/EVesUn3lheXcEyrAO6gNQ4cs/dVZwQcxBr1CO7GAHnfJi0e3
YVlcO8cSCLFRQONRERLQ55HeNgkfiBn8KidwlpWJ5UP2rNFvxPTlesZgGaLKLQ5DnWUsYo80ECPy
KUhtBbDOpDG0dA3nuqnV47t0iqqwKnzoixl4avB4qe+MPUE6JgfQpgEqnnusFSRbcn53YsvwuQ9M
nI4KnYZRZ8IwGGIcIdyhSQaNpx483C3+x7TRWqO3wiFvrWbCS5lcCAxHV+Me74qoikCdrtGUyBwf
J7LeBjjPfv+M8eWuHxm7xrBwettcVHaNnMVEcBfNRMUEm+MLyPg+X9+stZSOJ3QyAAjObzCznwdg
o2rDjNFQpPFCdDhxfhLzxpqjcXvdjEi+Ai+2CRAuAMdA1aGfPrAWnkCW0UD21XhbMX/P3I1WtlNc
jBG7qj1bKb8BtTSg2gH5INgVTrUPX1kfHavLufgRVKKCZDIAxj5+hFDtWvBzGmB7vu7narvy1Kck
0lzoAVPrmWEIVg0DmXwNcy8gZvAUB5Mflr9nX1zrH6WkJ/rbFpWtkjSvJR+NIsjRYFq/A0WQZISF
A7HkvaTXgKCHrTsY5bbXlcoUjPAIprMMhz+2+UT0ZBUkkAHvclzCeKi+jCkdm4mOJUYOFJB4k1hY
7DWHMrINuxmfdmqzg37lvgIwdix5VoF3GVPndsh2L+zMc0fIwdEH4Nv5u9QWr5DFhdat6s0ZhF1S
7YlT1BeoWm9LfrAnub0DHdxXiE8w0sBaBhLxhY7cAwp2UaYu3LaW+VyPAx61mO91gBtLHpIde06X
3AX0ESL4RLCik8KZBtMJraZmNZqnANmMh9zVAVCcrWHLRjKstHRQf4HNAK/+YO3FVp4vLN8WHHmU
49EBF1zFTV3ct05wGC3IaLug6nCvHxpyJi4cW5ij7otCmDs5SY3ZBv2j3RedrURfhOIuy29KPjuG
LW9dt3cBCZGBWSUiOQAAaCQbUYHTJKCIAmp2trVO2wghpK3rpB5NfLHIlhEZ91EwPRZZF1tJB46S
cgg3jB+w6jH2EnkXU7ogbT5fYBAuypFSYysJog/VhqXGdvZJSPENdzDuaxMTnvtmw7m6/iRphz+F
057cX1in8kYK7fi697G91Qh9xwqdwZC1wiRCLrb03QT9UBQ1+AZqJHyfEPgDZ4LP8BPIVE9F1B/P
GP1y5/1rkqSJRRrQQJ8CNlgZGuM/J0cDmi76UdkK2DFdgkXOvjH2jkTjpWvv5qjgmY1uQEYef7lG
xpDH1uQs6Ed5hZuDksi+bm8tVIh65X8uTipUjLiu9L4JUd8MfutC74S/AYlw9Jj1qr8tink+dBUY
toSITxh5bfVDAiOrBCFD2E2ovAady7qstJnHZ2wdgZQoBLUCZ/i2knGEEECqvndywJxuWoscyCtB
MwPqIMYFOGcsY6NXjYY/9QVBtmTNG3GbbSWH31eb60tLdoreSfCZADaMDcN/UDtJVM9BRApqKD/u
Hma9c3opY6zhqgkBAD5QnhOBA8pEKCRiU80TwCIGODTBxhTpJev5hOzDhRsLG+Q6XsT/XGj9LMWE
yLLWv+TjQfKbHSQmSHXDOtbkKF2aIuMnUP0SkD7PTVUlmEQUXyJVHJQMkLcI8YZuE6R87pQ3rA1a
rRpPpf1ve9TN0FdhHU0p7JE8Sc5a8JpYqZk4mZc+C/cAzYIhadpIpnojPQ0WnmKPrGS5urqgz8cs
MziWESfnLvujJgogMEMTXr+rkhlUdbbYgGuvc68H46odaIaCdhND3NB9OreDZ4wpblS0ITjjOxTN
bQ107VEEkNUfyuyh8Q6hp4UhKvvPjZJCEXpCRzXd+REGbAPIeHdfPuIN6JfOvQnQzgX9K4wU3CHi
Z9Pvb8ZRs8SWUWquZUdoYyFV4CkII/lUQIa5HHQC6MTsUgGXfPscGT9Av2lmAqbMg7cBarzX/VrL
iUt7VECmegfG3QStdtDxCWilYr7HFiJU12VgJ6CXu25tPSbevSPHcXGyuYbPIRmC2Cv1oxKA+V2q
rU4LLdC+ftASlaeKOodCso7o05oKvOAQgB5eda219JKREFkLSCWrGA+fkOnFAupiYeaKYOnKXTWN
5mD4ZlSyFpD80y7y1SI8qMM7gWl1xoMPvsYycAD3RyEJTGX6m3b2MiiIz4ttCuKCr4AnE2xZ/AK+
fdMQK8dnYgBZvlAJYozQCxg5HKkg3mKuBtzsj5nOArqzIo5KDv0oz43ow5XQ30GcwmrF0hKEYwVa
6uuhzfCGRhYrQSP0A46uHbcvXT84qS+YfvV43QjDG3rsNktQw0fEyATyPg4cWMWzLnmhbF83w/KF
SgpGFYqgpcQx7QSMfvdfFPBDogFrfswKlQxEDhS5Sg0revqjD4hoY2xOw8/rRhjHk26Gi1FTxJGK
IBOSA5oF1ljsdM5N09GU04oRAqzdIcu6ODZR0WYqPyDWRjV1RahyyE1lQqXZagv3Y16RX7KwlIMG
cJgVdFnzgM/MAtpyXNFtitqAykF8CIeY1a5muUZlhKipekFKyV7le1A8g4O/MH1dNHswnF53jWWJ
ygr6nBuByGERa1DaljMoz3NXHaG9rDEetViGqMxQQBZbAX0dmroyVCoga2fsmgiqIb3O8Ihxmi4R
CVGgjAE6kvmUWGUHoR2uNZPg8/V1W7WCh2W0OUBgoCjE3UVIkHG6pNcQ6AY45f3uWRJnwIBZZ3a1
kwJSyH/MUIEAdAW+rtIcuPHjDDkSKM8AOXKa9sTQ7Basl0yo+uo+LSxSAQHm3G4QQ5LBQYeqqBH0
Ip64qTCHlgEJYK0gFRBTP7UpNFzQ5dMzVxaJ/nzSHNFaebi+UwyH6FYCbqRKhaIhKcBvJ0gJTfmD
RMQe2ufrdhj+0HSQUdYUGHqGHTUcLMJDX8S2nDxdN3J62r6oSN63RxXP487QIDlR8XgbSV/E+3Ir
2Wj8WLliguRrtAhH0LQBmHT8m3J8YZW6O4QB/LMDcpKdFW8Q9LAgPGwF8kELOO+6f6zNourIWh1z
Xa5hqE1xeTRQYGx9tKcDS1bu/8YSiBnRn4C2EN2d4EuIu0gh0kSX7KbhOEo3Rvaosb5j1oPi3Qp1
ftukIQ9nSBMdVG1EGYI6+Ib3jb/anncr1JnVay3FRQQrkbrH3AOUeDcF2N77kbFmZPUvg+/dDnVk
gXo02nzG7kSQ0YJQVA21quu7QtbjioXT4MUyrZbJwIPRGmWd3JjZPNmFeidkjcnXnS21DKqP9WD7
x53T3NDCWAG6/pCrsGwSl5h5ouL9KjflGJTRrHFdRhicyMcWluRQLdEvRW4AdOytVSQnS+L7Ke8Y
p4e1etQxhUJtGdUa9keNN1K3z6sQTBu7Rp13/MyoWVmmqIMqAJEqNTnyUC2+5flNV7wF4qaDUtAE
oYLrMcGIOpEs7mLxMFvN5UOGbUqT8Fs2z3YtKIw2AMsEiZSFiTEOhTiFVhQARcHz3PnHtJ4YwcYK
AbKgCxNtCwEQ38fezI3hltrrwI1OHDxfXypWRFOJIMqlSpQnxBm0IKyRd4UQI7nQfFHvrttZGSFB
Ewiaj7+zJ835OhZRmGkSgA6DJX0P38rD5GTA2XC37d53h5fwwdjpm/Q+eGS19BhxR3O8SJBKAsk7
EsSofpfHmy6C2gPY6IPhBWoRznUvGVtGN4eaomg6aOSiqSG9jfPb5E+mFGw/ZoO6z9sgldUcUl+2
EUN6mAOgFPNxAyBEHzNDZQY1iUGjYeC2S3ivGsBhNPQuN6TedSuszaGTgihrTQABDxvi9mYwYtJF
Uiyl+skHX6CFwbgqWLtD/r44UJGfQDysgkuc9g1f/86E79myStzrLjEyA92+nfpSVHwdgS40ZWlH
Un+fctB++pgRsq4LV+S8EyDCTT73wnkfR+1hyOaH6yZYq0VlBqOBwiiX4txwMxj8IIhQRrJV9wMj
zhgJSKIqhILTi0DLEQF6C4lK+bHp+U1fHfCWt7nuDyPU6P5PEIlGonDY/aJ54GNAdEQOH3u3jfbQ
ZbVz3RZj7S7aQFJaFpxystWaQEZ42SCYsjAyzDBCjSZdm6UgHTJSK0LwE/jZ1DUK8WPbI1NpQJZi
qW1KeIJ/h9QJRJ0mzZaAg6v6mBHTjEigO0GjXshTT9qNhi9bRfSixJOVZQRdxZr/ZYUC2b7F6THU
IgbpEyxV9TcVpGNBBwmx8TnvOlPLP5YOaKxGnvpGGJP+FheLt2IE/btwYNwIrIWjkgFaPEEs1DAh
deWG7zd5L5mjz0Eh6m86Mu93uEylBAkcAA1azyjhIMXU3DQgcMrLN2g0MiJhLa4V0KWDsk4UFYDd
zvcH4YX81iLo1AI9+uFbI1SMXVlbsqUFKqxrTkArkCQ3fgA/lAYZSRGjEhnUbVifDGuxtrREfF3E
WmYUkJhTYcnvMfbdlZDavGmgF1bXt1L9ej3trHulAlqsGyrolKhAyPpQHKcepYGIqfkcanCameeP
sjYz9mfdp3c7VBzk0JadkhJ2lPwJCoN4aj4k0vcGPC6pyKizWS5R18OoziJUmVo8SGmfAmUw/RzC
stB54iYW0cR60P3j1MX9MER92KB3b0Pox4pa0Fmw9D8YvtC3gmbUZVuSUBjH2FGHJ2BxnRK6cm2W
MTbogoKXPLkqIP//HQn0CcrTKQnxrU2qbRB4Oe2Bd3I7cvq9YfXgNDY8BXNy074FJcjfPF8vTVNH
a9Ciapo1smPZUW4nqEFB+qm6K2PWfbF2yS4NUSerndvIh7Y3akfjMZi2SfvFSFlP16wto26KJOgg
S80j0sf8WPapK3CHsYnwes2iXGM5Q37IIk3wyqCE0oTY6IbOCrvAnJLcVDvGVxjj4MpUgsCL7sTF
E9yRMQYT5oJZZG9CWZuxzlsyqOSupyOWT1SaAOIt5QfyAdsKP4YiNaUGkn9Ry4h11hZRGSKTmkz1
W1jpRzfyITyvPOciOpvCy3VvGHboVwJ8C0VixGGHVP0x5NDlHr6rcm5Boe+6Hcaq0VDItumnYghh
Jy/vOWMDEU1cG3/zKbQ4Owp1w8Zt23aY+kK4ibKZzokdFT3e9t4+5gqVCjSRA1wZpa9dhpnFBYUp
o86Px795+1o6QyWCuK1VvlWQCIYyNo0cQu76l0DP7HIsGRHNigGyd4tTWkZgygplLJtQvUTZs5QX
tg/gh4AC4mMrR6WDrJ0NeSR9uSkNzVr9WpWvnc+6JVjeUNkg8VXgf1Bp2RDHtEb5ay3Udhd+y8Po
g8tGJYIigpT1RDJ1Oj2nY2AWsOBHULvjU0aFKrFOD5UNolysh0hIUKJCww/PbIV+60fo80z5VDpB
K8leqfaa106BvvP7qtkXiuof6iHLbjROmfdZFQSHpM4lNzSgEZcGJQZPOYhiT0AMm51cD1YY4jhW
qLitqp/BylFAMjbArbfhyjw+YBC+OrRCAAm42WgPBteOW78RpG0dDrIjNpLvNMYoWVFNBKziImSk
+NUFICwwGHnQwNxGneymIO89RG2yLu+hrWDO8mTzQPH8RXwurFAnuxmg1jqQ/AG9VFuZUx067MEe
L8KMJ7/VC2thhzrahVAZWgVRa7v2d0aKXjvmVGXudURvaGINLLFWjjrcitqCEb5FhprLJ6l5lsZj
NLFeK1afZ5WFQ9TB7o10jPoEDnV4yQSIK35Swux7BYUm6ES7cQs5sSRyi6mz5rT/yusTKLFLAUCS
0mcsLeP006+ceZOMtTLi9Gv9fqgiM+HmLeAqKajU/yJW3mtR+pkzhPTVJEWIlWiYzUytzM74Ombf
rxtZDZSFESrsR24o1IEkzBE4VD7d1FNszspLFNypISPHsBaOjv1O9rlAwsJlEK+MudwUhK+1WphR
yng8Yxmigp+rEqPXZqRNHalMzFPIzWnWEEKQnfVBx7JEhb4kVUETANdoFzI+CCAkLEepLUPoFERj
1/eJZYn8fXGDgnl08EUB+yTyuxJwcg66qTIUtKvW+Zgh6nKbpEBJMY6H05wds+47h3F6BeRKIpPu
kxV51OVW1tWQygrWTsRQQxMeZ/V7adwng+gNBaMEZZmiLrdEGHkO75qoCsbj3G6nKgeljBfoD+3w
wUqHFuBpY9ATtxpM9WUJ/d5vvgzB+9zKdNaIMiMgaPUiiVCMihz2KRwhi9y4cRWb+qCanP75LwLi
PfPSEzBBnyTVpJCLcXjssh03vGXzHcfVjMptdY8WZqg9EvxRDQaCMauK/Wi8Cv2PxD/mZOyVhRRY
Xbl3S3QCDxIoMZ/e8EHdZMriixi3Zu3fjcnEcIlliII8czlf6rMBl3xtAkDlcyX85NHPjmNWnci4
gWmoimIUidR02KICY1/Fs6q3ZpqwjLC8odK3Fgux0Ua4gdXUaYGQq7PKMsTADirO+lDE0aMYoz//
DgVog2sVqAYhH809tzyLJIHlEZW9jTzQVExAYn+EnZj3u8bfhcmPsmeNWbO2h/yORe5OlFiWBkJJ
VGqbJP8W+S1m7w1GsDHOD0211HFJn+UDYkBSvmvJgxCUeKP7LvUHHmQ5H9sfKnMLQ9B2GJXBNJxe
WgMCbWi+6Dwmx5gMWeSmpkEqi6qPFqgb5SLVR4JcK1TxKcEYbFPmzx9yhk7YWQyZXy0jm6N+TuBL
LGqmFriNPDMInBjRRidsvUhkKUkRbXnxpcY3aSVKVhL31tD9vO4RWf4ri6aRSFmEW61M/zk+3FGu
5V3dAJ2Z74MeHCSAjqj5Bx2jwiFFF0HNS2xSJpbAXIQWP97ywl2jsRTYGedIo66IujCSuWsRd6WE
iqEvrRx9iznpGOmHYYae3q1K8u1JXp4mYK9iGZeDnllhEDFOEcsMdTuUg2iMMob9bVlyM3myIJZs
xg0DC8M4QLp4HgtiK/6mOi/Kb71Wmv7AYlFlhLVOXQtC13NjSgY3VDl9GMvhFhNNP6UE04A8MErX
I5u1ZFRhz6dAOxhk5kEbBWvoM6uWZFOYGPHMskL+vjg/MXAikULimQ9ACqAe/bhwg+DTdVdYG0Pd
CXqGh+65Q5AFGigUVcMsBdaDAssPKg8Y08iBf5ZAlCQQeoiQCWgf8kj84GmhTj9gsiDRhoymjdFX
u+z/H2lXthw3rix/6DIC3EDglVsvakm2ZFm2XxjyIu4kwA0kv/4mPSfGbapPM479MjMRmlAJYKFQ
qMrKvJkbAQ6Ml+u7tbWU1cl3pnTEEx+7VfHcbbWHlr8o6JJdN7LhyWvm8NyMxzoTWEnM7xIKCe+5
cqssdp3hw98ZWp38RvWtBgoUlPWq2p1sDiTS10bfEwixXTe0sW1rSvCKaDwVQOT6HYD5yvwk0T9t
2VZiuGVlFQFiyHtMzgQrLYPGVO3F8YuWbI07bRlZHf3C7lRTLR6g6HNvZm5m3tbR1n5t5FBr1u4p
AWV6TvBhZJ27A+bcOF69JRCdVfIhbjc6tFvGVhFANxNtkAvY0pINYL7tEZAueIPjFhW4+gBg/gNf
AG2RTkFlAObdZYPPo1obtU6X4SuNUNyFYIk3ggI3ARn/35lZrWqItCRrW6xKc8DKNLduA7Y6i3y/
buXi3p0tZhXaWDyNAu1SeAMeiKTSMCn0HawfHiNHk/5J2erM1irA9ZUTdZA7w4r4fW+TQGjPlvF1
crbokS4Q0qD3fGZoFeTyWq9LCzebb+L91pRPC1+RYqcixiy6ARFGOSExfayqp3y2NoL4xZQR3Ewg
mKYY913TbFS2alNsKlK47GiAaqKe32HUyrOdO1Mrvbkj4fXvd7mce2Zw5Y1JSkAWshgkYBZqDuou
DTRPIoN0tV3jJQH/o7femcGVX45WZEN1Fy21iuReloNHpH01Z1CG1MS/vraLkerM0so3ZZtrerOk
jxAnCs3sUzxB9OHPrt0zKyuv7GQU1WTp3k5l7ltO7jnyXarajdO87Mqbp8SZlZVLDpiOI7RGQLTj
pzJ9zwC4MOR7NW3lwht21levBH6tUstcbmb/oEl7NNvJTcfENdAs+quvw1d3r+309WQts0OZbbgq
f5dFaKfFGxnkchld2bb1vTvSXuhzAyP5RHcJ5DhKQ/5RVPr3xPLVpVvpE7SSFghjBQDWQBvPYi9t
9cVBLev6hm2tZfn52b0R9aQvZw5DFk1uQTt2pMzaXTex9fVXwYCmcCiN4Ww6puFKDGHa4hlsyp5m
P/+doVUQUIUdT2TAWpoR/H188maOcbsJpAD5n92Dv77PKgo4Td10WQVTWnoqmXQn4w7d0Q1n3tq4
VRAY2VBD6gx+FrffbFp4Gnus6VNZbnXVN64HvgoDdUkKbi7NB2l9IuZRr6hHm7sEHVJLHGJ7i63v
+rLeyGByXTXFKLGsWT3P1ZcEzE5SfLCsTXmO676NO/x3325roPXTBXK+kKTI8UUe46MTJHf27KXF
yXAJBOq2XmVbizN+t2nMZiTjBdyTIu3TgSDpotbT0+PwJ6BTsKD8506HXOLvhsyRkJqYMFQ4htum
3ziaYW33mNpbTbDrFx7YwX43ZNfg5CYVEqQ4hyF6R+bKG8VfxTtQiPxuZIxq8NctNUeWWJ5W3Bfq
I5tzb5APfxMidLIKEeNgW/lgIBYN6nGy3s/zV1t+J2TDynL6//sFgcHm31fDNQ7hpAXU09bfa07c
Nn40kqeBWq7Erfd3K1oFiYKk49gvgwJRwT2rwoQ2BSs3CjS1+njd0pYjrMLEWDhprXLs3VSAdieD
nnH3Uktnd93KxgFaM20qR6WtsVAEtNP9bDwUQ4IX+kvZbDE3b6zmZ7p+fvHVfYy+zXJQxV0TsbCl
Cdq7W+okW6tZhQMxVDGflzmyyficasQt2b2YUo+w99d3bdn7Kx73MyE/W01PVZlaSxePxRKQMnHK
ZtvtdLIXGvvCymGftgSY17Hwr9vdWt8qODhtyRVYDrA+c3ALdadPUTBq72r+l5fGmqlc9LwtqMBG
krEOKvJAmywQ0clqN+AfFykJz+Lqepy55FWaO4shQ2u9LhEBNMRCq+5uiJWH2WA+TDIJzGgK+1Zt
lAw27qu1kk02o8lLFg7ilAqvmU4a/8vb6ec04pmbjLKbK03H4tp5r82vWvc05Ck6ln95hleRghgi
kXRJxCp+q9kfnfZ10G9F/PpXvrcecQbr7wQ4A3y+70+ITZ5NBzetPqXi8bqdjUixnm6u2EzTvsam
6bnwinQMLfO7ZheH61YunyQK5KcD7nNzPdk8AmfEk2VaJe6xlPID1XZ9XviG/KNv88vOKm8YLAiB
Sxt2BiD/WnnC2wVAWsdLcmcjfV1uubcx6ZelVWyYHa1oooXPvZhuaoO5LO9cUTw5VHOhWLkRiC5/
pF/Glp+feXZaDpqTUJwdUkF8kn8enMib/wxbDxUYylBFgR7GsuQzK5NGRaUvSdfYRp+LNjq0mfke
FGt/cqefmVnd6V2tdDEs5A3pfBhAzZWh2zty5ubdn7j2maHVQY00wa25T5YmlSVQ0Rj8kvYK05lb
414XP8+/hkDS+/vGaSwpRL6g6vQOjeuMu4V2R9pywwkwOn3J5/61o68VZQlIhbnWxr0PalVH7Uk/
YmK2ewHP32NMqqLZQRWw21EzG4HrrtrxNcEN/ckum94JiqbPPmfMST5HEbPexWDdLN0GZZ7uRlFg
VmeNa+YMyUJW3aayTz/MOfEmyMWl/iBj1CarzLRqVyZVOniSEGfPWWZ+j00jE6B/ToCKbqyx3Oll
YvwoK5t8z8fSyDFlkHUojPGMnPoqKU+dNtk3qOXH0Qn07fn8CVTW/UeeJfldwsVC0VZNWgq5DqkN
ocUzYZymrBrvcqlb+o1uxO2ha6f81PFRHlXHbZ/lOA1R5ugKAAW9f9Arq2ABx/TqabLF/AQK+kG5
ST2b0h2Z5IAaDZaKAzrMX5q8pl9lMieOrwMZPHippgFmKpJciwJd1V3hUpFWyresimI+A3hsw5c8
Rxe8mXtjX9lmWoWtzrTMS0RmO0ELDDJ309SxlRcXDsDFujXtxtgeMq+I4/jYm3z+bEzoO+4GlYHR
sp+ZcVNNnR4wcyaxmy/5BVjy1HOsOtmhR8hY7HZNR8MZ21+4Rj3W79OWN1CGgrTKjLGRYZZu3CrN
1cq6eqziOHuu8f9mnql63PQ2H+QH9Dg/lXU6HFkziyOg2V15ZP2IAi3PJpfFWekqfCy/Hgvw9Tpx
J12z0yB7ZbeNVzaZcRhiLfadpIAILA6s1zB0fTtqZPuZNlGwaJG4utVUR82wNNdM9MjVTFsccjaQ
aYGaRp4UbetBBznxAd7MfaiXglG8bovYhzgVvWfS7m/Htsp8ILd0dJWt1p+TwvASyOO5OY+i53YG
5Z0ztc0HFTX1oz3Ej4lgr04k9GMPHSuXZ+Oxow3Q2nP1otVdezOVY+kCxfKj5foXoaComBFjP03g
+3FpPP8YsuFV8vJ7PhOWuYMastsaEIo7WTh97zUqGdw4YlMQGSkY96IsPiUToXuCvyl0Yr3e57w+
zRGYENACmYq7yDTMT4VKzMcKdX2sUjN6EMtGMvoxgQEUrMuzSX0ZMfMTN6V2Z815+6oMhx1qa0wS
t85F/amJoJggRUbiIJtz3ro966N9JJoGmpidnXs9i/czHlwmMTrfyCP1Turg73fMvNlZBcldVqSo
ATi5+NJ0uQjHxiq/giUW0lcoi7opcosRg70aD4DkVrNXk0YGqlDyxrFH88bqMLIxTmYeClpXXt60
5JgkUfejsocCM386cPNJMjceLVn+fTZwdpqsLNzW4t0OSHgTFiiG0EbEntRgApxAShx57wgv0ove
o0Vqf63NaHRHEg1QROmdeFcZSVr7RNaWSzNRv6uriN2XeiVvDZa3X+A9MnRGNh6szkn83irA+dJi
QMMbo7zyB5sXx66N6xBd/Rq0VHUHVuEYrHKJXcRh4ljQGdN582MEofAjgB93PM/ig8XjDxFktFuv
rDv7Q5pF7Ykrme0c8H3c20r7GsN/Q8zOWAEQHLXjgWurqV0TioWgUup56edaXu1prKEsG1OlgiQt
051TxD/sCJwxOpmq58RWlTxwWrWBLYbvU4aThrkFAqzlwiKKY1noVhZGVjX7mqBoKZhRFyS6NoGZ
zPiSyvSpERYosLISRwZnxK1KHHoW9ag2Q2LM5wBpeXqrE6/r8AjTKDAmlgJZ6NTg2+Saeu14EyEf
Bu9moOlzte8RHcMsn7qwqqs6MBX4Pqmsgeppx3pPMbSxwzbHQckd6KQXfbarCsQjgTdeQDryFTMR
9uSloupvW9q/WmjR7TFyUT+YfKqPsZ5A11dr2wPnen9EBqMFokwRfTsnxiS5yDwMUNiBoXea3yEd
Ce2B2Ddxi5BudJgftHsGKP6kdLCLTWJuvk9kKTXoaf+tF50WTBg1A2JU8GOUDU+cJQP6q9prJrLH
mkRiR/tk8Q6i723SW4cUtKYPfH6Jeg7V1WmUAWauIOXRmW0wjQ5CpdYnkCngT4xXZeYJ3oyeqU/C
76yixhAbzeVRRv3gYvxh8tq8hA84YBk5JJWow0IZhT9bpP1mdTkihqh7RX0nW0CgKlOhNfIGjmlV
NlDdMTZQpPNNP8/GR4sTB+y1Qxu0cdZN4ajq9qOu8/wO/i3xJOzV+y5zKreIIufjgqXG5V73z6RK
WO/GqQJcxQCJKm0YZsA7YaXvJwM2IDrnJPvUiB6Uhol6szZ/QGN7cKPWnLy8sEQYze1wY0eU+wkm
A3KMp+RRDvo4A6qKUCsK01maoQWxMOwXWDPBaVC7xVh/qIuZ7DXHhDRYCy5AAKHHgDaDdoBaGFSh
JO9uuZ6C+Ksru/eR6B8l67ubSpjxvRyi6Ha2hX4wYl4cqlF7HOJ63ncNrmDWZOlOQfUprGhr3KpC
124wsFjfgj7bt0bLOcmmbXZTS4Q/TiAKXxQ29xqdoXavGSosIgX9Niq/VVmudl2SzruyRjyGqOLO
MSMWgOr2JkLu+dxBuzIwSJx+Jgoi0EzK+c5SkfghNCFvhJzbElPufXXTpUCIDhMdH5TOMEmb6kY4
OHEZjDMEvmzaj15mWZNrEL29TdNFK6uAQ4d6M3Cw2zrzPpFGHFR5C1kkxzGQ9CocsCK+tfVy2sse
pyKf1HQ0GRKGMucyJE6D3G6aZxo0BZpWsT01blxHiTtz8oMYQ/+FAXr+mvVlekzSjocI79oz5Aag
v1HuuVsfJyjfJp5pN5jwOjjOnvbZvRntcqf5TLCzQWxwXDtOa5pumdRIeCwzAad8Lwe3lVZ+jHtJ
T0M2KX9puWJ6qhxvOr2zD2knkkcujOY4mmDWJbJEsmvno0dxLL2YNXIPEWUki9Hc3JazbnyFjfqJ
Nknhc1HTGz3Ji1Ov29/jERzvo5F/sVMu7vsakbyA5LlbmEm1iwwEOWlCuypuJ/MeqoPjTcLzV4db
UeMine0PIyrrh7kh8142otgZFlAbHEOBLjA8xints3YPSZNYx4FwbEQaUGPKTuI4TdS6MWmJd1qR
OC/ppE3vZx0a7HXMaJDTog4bqEzdRXZceVZumgBP5HEICnfoeWe08x0UwL2U2uodsSvLz4xkfABl
ZeE7ThofjIyakUtqYQQTGpA7u6wKzUUBS9xFWaUdwd3eHu1ysFwtn6z71gHxNnJhy7Mjnj4KQ0Z3
UABtXkQbQXiXlrbtUg0ohIYxI2g1icA+YUgpkTYY8rMq+twWBHF+4IZHc2q7ptH9gGAJ+yIxRL+T
Ws93fW9Ze2mk44uIBPcgztOB+00p2+tnXIKgE0JhxrW5gVm5FHDlwrbb0NJGFQhTA1ix6lX30LFJ
uYR0ZgrIQmXcNZZWTn48WUL545DHsZvkUxHMWHjupl1hBaKA7K+nxwYiLbjxP3cxRVg004QdaKEE
FD7GuvrYUPObrmvZbgY7R4DJp9mNCwmKsKYi7mASeSxrG4k7+DQEHLQywq6b1UfZmJOvgBNGaosp
bQfM+Kc2twbP7ArnSNMaoLGaZ3eS2MsAajk/OjZquprdLd3muvsKQbi4cp18dEJa6V3QtjGuHRv5
fm04xamtUzAgQQPzKx2Hlrhg25i8CZn8zWSrMcwKGzd60xcnbSZZfFe0eXUzlAqX9TzjKIV9jThR
xCl5ZxiRccD9M+AoQhrRVcOQK4QLOgmvNPpZBXjKpZ9BItVmHuV9h2wJw+duMhT0NncKfj9pbfLJ
liBfAB4F/b5sVJ+UXkQ/xjTTgtbsupvCTM2XPAUpdFIXQCI0jgg0YbZ+m/DyoAiHowq8tW/qxKlD
kqr6cyasyM3t/ARFNXwx1SvXmZE+V1N8nKcMA1vo0HlQs6o9RGp2jxUrd2LW504zyQ18EiXRmdux
18QdMz1DjVghADxNkENLdwjw0LA/xcNQEr8Dn4xPNCA4+9JMbngLboq56DXMhU+Dn7eV+sY1iXFa
AB1iE6d4avyk7hvpdpDb+SSJo90TeEG3DPemflaXzUtV53xPRiK+MhPpDR6VtReptriNus7B5k1A
dGs5okiWZjj+0kai1eXNzRzPoFTHVIibNIIsV4w69aL+Ak7lJ5Emnwjr2T5SIKTK7Lp/4FVd7xPD
Gb/Omd19LqOaPchqmLyoFoB5gKFWDxIkoAjrVg/6yV6imS2mFydx6EOqSsMz8mL08kEfsnu7ZcN7
p4/rfYH3mK+xLAniHNJsHujqij3VmA0VXIM0OHIT/MdRzAlrkkT2zuiht4j2xA2LauVJA6MLRsNw
eFMO6J9XJpFJkTJ3/V06FP2TLLISBAzK6I+6icyhHwvT9Ci4Trys4uKxGcYGobiIx31U1N2dNKPo
prHB06il+N+rBkmFm+vC/GKOCUMIzUacwPSV562a9ylz5ntc2sVtn+EFqAttDhVauPtaZQLHwNLu
k0zLmSeZVeLJnaedJ1hvIOltm3sxDnyXpMz6TnIO+snCnqyHGIHwxPsCNynY1KinsxT6PFWEuERT
CARNluHmPRj+Se+M0ps4hN9cKFBEgTmkk+c4yfCVDGxwa1nzZ9Mu268gS+mQ6+Tfk1J803nZ3XEw
672vajyuRMRkwLUKJU87TWmBNJrBVab5uZIReBBLSKPqoEyVijdor+pdXuGMSAxOV1+7hJl29kA0
NdMZiBIM35IfBeaZAB7/PzCMFaTPqOVjTLd6J6aZ7WMMdv5o8pgErRiWfLxgd0nd5Ltek8mpLrUb
jNHmQTqN9L2hxd0uH5gRUlyeewhuZCfSdmYQ6xLIN2QGn52ownSWKERce43VF1uYics0Ir+qTGs8
CwLhaHRTi7kFlt6TrvQUETvZYWKmwE64JNeONDZvO66/y8byq6ZDikpj3a7INZDKFng5WqEtZJCl
5kdRVj6V7Ol6Nfl6vU1f42Ac5HqmWLpbGsjcpMMRFw8DjsF1Kxdr1mf7sOpudUMd0WGZlLemfaMQ
6KxbpkM+cZOKesvQqmgdjZWAmiYMmbhtubpD40KHgprefvm7Ba1K1oUaIubUsFOXr2X6o2ZJoATe
MPW0Uam83GY627pVvXqUZd4U1VLitdtgQC0CtwuY1+c7DndwUSt1gf/ZKCtvOcWyy2fV6yZpkjyJ
Y1Svp6h70Fsk4ZDFit+1Bnu9vo+XyrCUW+hj2CbSojVpUNomjd1HqC3w6Ydlf0Uet+F5lw0wE5Th
hDt0rfgI21BgZhUBF7XyzaEOrGijGXdpsyC7pkP+FpRBZA2oRclxLqmOJTCw5zRicnn5ElUbbnDJ
r8+NrL5ITWnXO4vGUpspCIrgsVI8Ggi2o77FvH+R7/rc1Kp14bAhGe1Wg7ZbGO+H+/p2Mt2scEm4
6PZAYO0VtYvbrX7jRQXSc6urTsY02nwuC4Awh3AOISCMAq5rHLrACsm+fS6fr7vdfzEHhXe4HaqB
P39+5uEt03RUbKAnt6idofEUaihrQjR8kctrO/ePlgdGCegNUsewzfV0jDNyu4NiEnSY/X9kkWTt
aVCplQd60xP3TxSSz80tp+JsebhhRB9P0Isrl1fGLDnKaGIHAZfUVTL4X/fSwqKsRRd80QN9s5ej
1XBgf/TRRw00sE8zakQe+gX/SMeBjfTDdXtvjsLK3CrE471eS4OR0W/40ySnYxk/ZAR5aWJunLk3
UInFkKMziJ7r+HJrH7FjrKqXWFfcQnCvzyEGVoH18tu85PHNrcU/imELEH1xcQ46uw6hNmfrYBIn
8RxpwAv6mHN4auIcOV9L91aJTq9EV/QPdvLM2CqozDJKWlPDToJaUQ+buf3CuN2D/K71q7LeXTf2
Bjv4czd/rWwVVmx7pIPRp5OvDZ+6/l0K5G3zXPEAVQLk1Hp43dry235rKa+srcJJk1sgXxUFrMX4
Rzu1BliZyxNqjiigIJpNSbTBG/M2pKxMrlqkU+KUKZr/I0IK6sYfqhBZKaTdwR7jIjXesLaxvnVi
qSlakTlF2QCFUVl8486LyY7zYPmWpm14ydbC1iki7w2qjSUW1gbyxQrG/TfLjb5lbuNtoyLfDgT8
votryDR0YUXMKRY2ITBbno6+aqgFeA8HsSdGlNhc8/N1V1li4RtXgVbjoujNGSTjfo+VED5DBRPz
cb5K568D1z6iZ7SxhRcjyZmJle9zqSy7FNhBa9cczH2+M3dWaOy30DRvMpFl787MrJx+lBhZZwVW
UjW1szP7zJ8cENInDtkK+Rfd78zSytetGNWlfPH1IexOyeD1D2jlFL4WYLzMHz8SXxzb1sc7eLe1
xrdPqt8Xuc4YR1EN1QjGdZ/sikN3kncKBUvXQtXJLcLIN3fRN7TkMu6p++a2uNX/5OD9Wvmag1KZ
s2PPA8xPtb4XuXWvmvFYVxh5NPhzKrSv153zrb79slwkxoxwqpvmmoq/M1GNAAH75KcvzWlO3XSf
H0vPcqdv2d0cdA9iF2183EvnYbEG4Iq5cGCu7ldnquOEj3jIgGUT9duk8gRF7XdjXctvWZ86pnNO
mWMbxFhzO6RyRNNnxjm3dnb4j+J864Oa1NcD1Gw8YwOtd3FRS4ZuIf1idM2erwMNMNSpmDCdqoUm
6MTR0Ngw8XZuC58KW4bRKbpIaNPV8atLbGcb5Qj4x3Rffkn8DmrP4De7Fbtkd337Lp0/ZlnEIPaC
ZFqzSrdoyutNKicoGDp3dVV9Sxr2ig6iDlWa0mfjFhPH5bWdGVz29yyh7FoCBMpy4Cfwoc6+7sZH
47BIiFa7LXXgS1HsfG3Lz89MKV6ijLrcAPPYuLIB2qGXYRT513fw7bt6+Vo2YRzS3JBGfZORo/AR
RfESwio7Afp1SgKwknYtGvWc7NWAsXVU8FjzgwOb4Y0DUWgfGVPxvPF3GJcOAtWBdLJMRpw1OFGZ
PDZ1a0A669PGdcJ5T33ti/IjFwSze2dj2Rc3ly520ARzrHVOy6ceBG0ofUMWZRfFz1bykvENhP7F
o+bgSW+ZmDrQ7VX80OrCslSx5Ofjc69hkMf4n2dqlk93ZmHljBRQqsy0Ga6AvHXz5sT4DwPU09c/
zMWdOvOPlZGezrY2CxPZv6p3jmRBBBCX5Btw7Ev5/rkXrpxdSIo+/ozNohN6ywyNEeLs0kjzzHh/
fT0XP8vZelZpDlBY6I1qSA6mJPmCWWYoa27xHF1Kc5htmQZDnx1k5qsxGnMcYrt0kOKjdYG72ayG
28Ks0OzrdAycixIyr1NfZ4AvNWhMjnJr4vJi8nj+Byxn7Sx0jKM5o7PsjH5x0sMELcggCR1vCGSy
g1UfbHPe9U19q8ryM4r8WvLK2Wujmca8RjrQBs0h2Y1h+QBiJ1/z0NJ87ALi0xvN771qtzklfDFu
nG32yj9zYqmETlhr0hxw1j6IMA5Sj+WhDZSL2+36P/KfXytdeWpERqACBSJH2TU7Rvp3Y4kW3MZ2
LujON1nB2aJWTqpqaaapruE4OEAsWuI49H3InU92TtGicLzJ0FHyDAobKd6G6YsJyZnp5co98x1l
lnNBGL6kDGbUMdCGgmQ199pwueWa2+R/5fFbHOdX2P95PZ2Zg/ZRNDGhRsyfQqQdJyMb7ks78cZs
ozx5MVU4M7Q6lMiUFSoNfPSFrj40M/gwB5XHPnoiADSKOHSKLcb+i5HzzOLqFNqAYjJVI6YBI/gg
hldiy3etvUFoczFwnhlZHbxSozzvJniKQ9kXNfPB7ab52CiISpfKOlx3joux88zY6qxJ5Ph9jDY+
SFowBa+bbky2Jp8vvrLPHWJ1vgAvjkwgXZcnlRlWvn4DFT6P3cuDtef+uPGKeVvkXbnf6qARAI5J
loz/FCuG6AnN0R1F/ZO2e1H6gIti9r7vXLYRL7c2cnXIbFIW/1xCWl8FEsmBufWa39zHVRbeZpOT
aSbyKWunPgosq3Opq78aKMLE/t+uZ/UOdvKuZNSCqxMtam8r0C4KJflGqLh8rZ3lOyvXIDmZBHew
pM6f7Yfkc+vNbr5rfSE/zkHpa5vLuhgzzgyuvMOWJi26Fr5YGa/EynY9nzFa8IFWg8c3tZgv+gTT
GchnGdonfGXMBBF0gtoggIRR52tA5IHLY8PtLjvFmY2V3/Eu0mMbrPYQdeX36V7fL09oCdCVX/qV
t5Vk/5y/enONnZlb+WClaigx98i1kiJcnkutZ+6TR4hzucOr8mkoT8t3S4Itd7z8TGO2YUP2BSK2
6wwsAziIGP84f/GuDIb9t/xghNY+Dv9wS3+ZWkf5ujFKIvrlnMV7jblZyHzLZW5yU/duGm51NC66
5NnKVvEeWGsTAFGKeG8i9k74lGoWflbUj4RCpbmnT9dD/sXCC+rv/27lKuZ3joiqJscjow2Ip9Wu
gWwyjb3E/1Ye9ACIm+01Gssi3voNw5PeMJhDf/78LCmI0nI2C4ZFgmX9UAbyFtga+k48l7t2t+R3
mtcE/Ag46rDLw/5GgqEQsFh3q7rwc3Tx2t+xWntklgbTlrdxG0Q7djt53aEAoajXZ25Xo6xB3enU
7CD1s+lVFxNAjmaqhaIQGiDrgDqbDQC2EifnEO3qY+2VXh+Ku267jnhxr6EjTYnuUMtcF6AYqbJZ
ZkjA2gD7jeJl7WWRn2ruiJrNUtco/+dG8XLnnllchXEATKo8i/CitMrndPgQ04+JuVWDupgWndlY
BVPQlVVDAUJBP4luxUGEh9oDTLF33fxQoTDkxl4WALi0FV8vbybaqVQHWa5jrBxm5IA6dUsRQ3l6
mALA6I17YHpTvL2c12Uzpy2Ty2atXZQTA+8R+IqOfOX3dL1lwAKCyRkvBdYC/SeMW8OEtMAEUbqN
QHBpbeeWVi6pLWM/MsEdnxyqAz2aoQj1m+VdqcC5420/tK6v7A3rRRX12hiPBSJdIw2PqApRblDe
0s29vrLlo7zZQt1A65ZYNjXWxBAKU2lQHoA/5jbmLoCUHzHcCSxUt2HnYv7CzwytvMMpSK2kFi+1
3ngPFlo0933xqnuxB1wq+uD+1uP40ik4N7g6acoZ8ll1iN2d6DPPji372JWOaIMKAG1MM8XK2qjj
XN5LuD9K2qbBf8pqnEXuAV4qrAoHwLBDfQSJCP7z+te6eLdz/ZeJ1dGGLoXSB4DkfT9DbLT30eEZ
8nEIjc7Ga+fSVctRu0NRlCF7XU/QT0OfmMLAa6cEVFFLAHJlVuqVYwPAJQZ74IvXV3Zx787srRYW
WUQTmg73gOpaSx9V9nL991/0hrPfv0r+MPkSxTNBNgYstYuLuzSKm8Zo33WbDfWLScP51q2iEjVp
ZtsSl0rjqwAV+V0fH3PIxANqvcPepZWLwdItx1gyrTfn2Fzo/NDYsJw1z2/U9CizZnAMciy+18cE
8vQWOg/p5+oIhO/Gx7oYnc6MrVaIvjMU1iXKJIwYU4AcTA+MyNrJeNia0b0cNtDjAD7HpKiBryoX
TEOv01kqF7ihU7ewvOGQHjnU17JibyN0aJuLu1jOAxaNUuDpiW6vaQ+6ESwpGF1cXlp0V33IwfoY
yF2+U5+/OYM/hRge8JL3yty/31JZXm6RNx/xzPLqljGT3nTyol1Sv+5Qhd2+AfQJ+t7762fh4ln7
ZWbdbdBB/IjJJAQnIHDjoB8iimG3jfhxeSkO4RwfDinc6rt1SaXZevyfpbS7bq/CZE82u90//9a3
W/bLzuoFUtLJkGb+82MBKmAeo1v8K1gaU9oTRlQcTO14LCw/2F4amgpTuZswq4tlFG79+hOW3OEs
7Au029tkeQSVk7v09quw3JVZ8G0KlxPPfe0kts/7xYTkzOjyjc+Msq7qFNOQI2uYjYSyjSwwOjP2
hsvSAfqoRZIkBzOj+gn0hskunmhzEobAtHH8/6R9yXLcOLDtFzGCM8Etx6qSZA3WZG8YttrmPM/8
+ntgv2uxIHShr9+me1EOJQFkJhI5nJO3Yab2X0qrJ/5lveI+efc7wVy50YQgpaC9RINHws1D5h0h
KIgtQV94AGCO/bU94qkdJgvmmQ6aqMHiX3zF+0Ewd0hfdQMhNg5iTl80NNWFtE4+HKbsoJZf1kD2
kLMWLJlrSoZmW+gcUUx43vNjmIe4szCgv3hRk4VKa9yuQNZyBNvKPeudEGZbBzUDvaAMe/39Skl9
jIw9pLhRaKOimYkjeWqcH4xqJ5DZyKlNMQs+InTK5k46pbPUYLBZhUvqMAKQF/YG8gJSucpS5yda
VT1piU6eE9su7y8vna7s0ocwt/YsxXFjJgjwB1tNb3M8rE5RMisHEpmy4E7jnCQuTxs9FmgTxn/o
o3RnUFWpj/KymrMXV8NTNJRPzY//81rOBDAeEXxqGASrauSP49fOus/TB11EvsWzAMxBAA5GVy1D
QfLnfBFr0Uy62cMr0I7W5q7yloN891Yfkyv0U4TW4+UV8cUZMhoqFBR6dXbP2snUyhhI2bD3mbiY
x3DjE1p2DZ9aOrnKRk8U53BPaSeR2USSzHNht9vsATIiiCffmHKBRXMXpYHzzcL9r6L1k1H+NFNI
UqvKDGsjYRSWfuwbmP0F3Wvhq9/tv1qSiYgeyQ6CjWTBTux+MiY0reAhGRk/JyArjB1mgC+fFCea
xyyshpYXYikA5WPcFGp2aS2VWBNqs2hbxVQdUqxt13rq+LnCyNFlaRyrxSioDAAxpD8tNC6da6Gs
jtlSTensKXHr6RmG21wjF3Ucc5e0E8LcujNQYZfamNFp1hSSJ8uthvsXmLcLBhe8QR2LoI/m4PLC
eCnks5Ux+6hC85aox8r0MLkDPM2heQFRGiKb5DQL2zSE0ug+71xSLGF+r/ktrfxUBcthOm0ujT4b
PJdFMT1X7/enxuh9gZlbjAT+Wtv8TKXpXudjENyjVRP7KEpT0zcC49otDNTJeCnrGtSEiXW3uGrA
4tfNHlG0sGpvR+mfenjtCcEgfOROTS0ISHlh2l4gy+TRa3nV9foCGyibH5Nk+nhMu+UwVUAyam1n
jmt06I7qizqRkDQY2IwM5RBNVSiX5Z2imqCDr01Rqo6awoddUFR0/Ss2xYhiTEVSaopFlcyYvMKg
+eaV90g/uisJQWHoNqHwkLm7bunoz8cIL7qemJebLXULii8qFNhwMDFEGxbqk+orznQYMKEvO2NA
0Dmw/ci/AL8uvGw+PL+Alp0/wpkjtzELqWtFh2BJJm8YHkcKO5mvK7zEBA6I9wRHS/sfSSZzmTdT
a5ZDVtLXsBaszzqq+Me37NkOVWd5EtsO71bai2NuJbnHuPBkYVfrVLmVMfTfSUSkviIZjKbMAKdN
tp7KKBwUAAtMoiLAxqs0wACqkwOgCmWsVHg78dzsfmmMm+1LQDIAKWr2trbe/sFsp/2pB1crJmxL
LZSIuv2zNUD9uKwovNrD2fkxfjZKijmXZSy295Vg/lo/SN1R9WlX3NZhZDUsNr9GY1z19ncqStBq
ayIEMNnL36prpcBlPYNIbyhDtcgPiDgAUJGqgjc43xbeBdF93/l2rTXSalOR4G2GBb1QhdtXAwCy
BBb3C23wg39BiuR/18PYO6aESWOiSxsoU079rK5O/7zh6oif7dc5LMPJBVbO5mOYPT9o99TnpIEo
ZONeY2T3DYzZY+hD06IRS9VDLQBAK7iAD+0raC38MkBv9iwyfmoJF9bMpjfUZZUXQwfWRnSjBAAW
OQCEw6MXZ+zmXi84R65ZomxNdDT8GhguPD/HWDajipgIgeXoZVgealNwglw9IQZaQ5GExYAkY/Za
Mqd2YuPVkGDMGsGj7iaVvjkE08qi4Iaa8od924liTH0x57wZI7hn+nioHyovPmkPg1Mf5Wv6at++
CIxcJI8xcgLMqWm2DWrkKDCaaKy9nZJPBUZmaNprbhr3r6YjLBR0/2wnE1JNllbJSQ53ZkigWEql
wdXL6VoHXIrAhfH14l0Qoxc10jNLu+LcusLNCdKxtQiSmBuwIbH26xq3ARvNiOjquJ0JUKW87Lp8
jg8VRmTS2R1Og28GTah9yb9fPjDqKz7oh23oKvAmVHT2MueVL+g2BLM30hBg/G4y/QDsD7QQ98et
r05zQ47AbhJoPzdoQ90NRCiYqjURJp6bV290cavEyCiRm/60uvBjQetOMsY01Tfqrupb8fgR7+j2
Mhmfma5dtS4LfGYimXd434Z5l/2NrQELUkGV1CCqzd4z1VitemkiPUptDXNieKhHj6BaOQ6f6Etd
aGuckjqSDyZefqg/w0swPnjcSmmKDJQ/DGf2aQrd8gd/PKJ+L4hTqNIxSgLzknXMIFlgRv+QEtAK
izTNMAMzBe9KAPoYjt13x87oH3vLEo2l0c++JI0JvGLFgKOXegRFfd046A6JnXFYwmKVX3rg4gAH
5+dqpQFQ3GL/sjHwbjUsVEOPM8H4MLo1zjUzApJmNsyIFKj30uNApqNHhD6ZfHnDzJMoac+5CM7k
MSeYoHHKArYaXgprddws9WueJFdNUT9dXhdH+bEetGCB9B45JHYQDrkHUx4X+nbXKZAaAoK1XgW+
keNIzmQwRl2XM0BOCbIRWtm7IxDs7JFcSdtD08Ro7M0PdipwI6JFMWfVbbneWzp92pZydzNst6Zp
iDi5eeeD4SyD5uR11KqYJ8diAx2vQNnPs60Q1dPHGqhGnfZ4+XR4QgiBViPxgVQRK0Qy8yFGrWz1
uqFSwwrPWUc1wfPbqZPIQ3GiKAIKKrgMghWZOhN4oM9qwxVZ0OF4JQDwhK/WQeqOHoSFs+LmL5dX
xnuyncljoo/Z1tVqs7MNrdejjxm35bhdmcet9gEm4yi+fNAsvxa0RfP0Yr9G+vsuCJ82oESNRYJR
puoLMJlABSW8pHknhh48VZUtOAti0N93Ikpz1reMmBjSKpTEaSoTMLj28GCnpuyslpm7elwuTrz1
/WHZ+rlCZKeg6UkFbh0QxjJHqvXhG8BjmxOAbWaBs+aFEJh9ev86JoRY+zFu0C6D4Wh/9U039QGW
2YCQGOc8HuUD0Y5/k4E4E8kYfxwjD1N3Iya7Cje7pjAPrZvdlk/ToXqJAulmPta33ROSu8IMF/co
NLQn6TTrpP0aKt0dhalGQ92v9uoVxAC2HaCy7KEs3Zp03mVd5qrVuyD2AVLi0OWe7mqGACAwlG95
Owntk3OjI1NjgdEFrTuYnWTugy3Vp3TJ++3XoGFzG3m5S3sSi3tRJwivqreXxJIig5Gil7cMhMGg
hPAkZ1IdUNH9sAGsfLL9BUPZFrqHguiBAoP8xUa+r9FirnepLVGGisbNi8h0mI38Ud3Sb5dF8E1g
J4Pxc4AaLujAwG8QEMlBb0sJvLMgCijWCbBx/0OHAe/+2x2dxbi6bTXTYcyxrGmV7iOjfumb5Ecn
Nzc6JqK6ebttShHTGX+ZSK8h2YruEITT536oQtNQOs4txR7JP6GT04u8DA0G9K0wfBVnxLjhkb2T
x3gWRQM0aAdMM8jDyLJHA1ztAbDEQR1UP0QpBq5lE7Rd4V0C9BH2WjTjYlNLG3eVNWY3pl41jmYZ
P6a1EtHn8BJTxN5JYjRyMuUI+HMlXdZYOBie008NIOYwYvYG4NI+UNz+nw7ZeV1UweEf4E4yo6fE
kMyxtyD5t6tWDvqX5oBJaVd1ytvCTb9ftgvqhtnIer9QRkfN1u6Vmoqr8tKNu59F3qI3v3FXywVm
vH9ZmOj8mHu4WSw0Dcw4v1YvT0mmAMszDjZD5DNFa2JsoJWACdlMWNPSeojjblT7JBWqY3egmIgz
wZp4T9czVWEsgFQSwCXpDqIj6y5xy1PmTd8NP37U0LaU30b/YWqfb3VIRaECbKKBmu3mbGsUhZUG
l3is3HRrGTapHchT6jdj4enAvyqUT6n9U67SY253YSGLdlj4AcxJonXdXIByTL2peooPPcYg0xva
iCajV1yUrOXfTLvlMgeqRVU1pBOk9b5WO2V9ZQR9KGHCgnQHAAtCbOSgARlw977I5QhlM8db2OWY
JIAM8UxcgLfVox1gIufFelA+2TfqK6Xg8H9zxon6WrnRxW7RTABljMqIRmQITtrGByCnbm4C1aXb
9tH2UZxD3lgDWAJziPpSQW+jbvO6sveG9bQV17W+BZdt/l9U5V0Kc3jyFrVyZVIpXv+sedtBPZoI
9c2AUr6Kqo3/4j7fpTHHBVupyrTDfSSfhiAKTbe/WQ50iEErHP1QuaJT4mUmAN30Zw+ZU+pnTY/r
GKuLUlCS2d80+S2RawTX6N4BMmttrU41GoJ4ie9zbLTf6ypS0gBQOL/lLTUlANrHKle3fsaz7THz
EtQTR0++np47TD+Lo2quU92JZI4RGIHFkIIMBAizQAJeMF8gBREx3dh+sRrRPD5X93fCmFPcAKMK
ejT41Lj9URSY8pQF1x6vwRoTDMh+oPajYzCECatn0mnqtiE2o23q2VvmEQ9Y80H69h90krMaUEMA
ugU4KwjkWZyvRBk6Ff1NeJBcj/Jxuc5P5rG+1hBU0PltzaVTfX8RUp/JZHZQI1arNQae2RiEc3qj
BXiIsEmdoxJnMhjdn5K40lZ7WvG+ao/SNl8ZcR77wI48GksVjG1zBUT3ApCragwU3O0K5bVTnQKe
LomAC54/tzFIWcqsDLLZEpDx8tIMZ9/GpIKqZGnHSk9pACe7dY2JqhLDoYVT9MHqDW5x338XbblQ
JqNTagl0yBiTRr/QijDi6OHF+zl/sl0rVPztx38ouXEeh/tVsshgCjEmcPBglXodxeES6Sjz9fJU
3BFzNp7WNS6vysoyr+MiV+4XAvIDcyO2qLmBBsPMPXL2FUywvABUL9ZHfIXaRDfApfpc1/Idxs19
1ZCuu0J7Mgr5YVSmWzzZj6WENlbBFUOD1EsfwMTMeD6WRdbSbQjN1VlPgCTE2Gca6p9HD6xLQyiq
BnJuTqwY+TID1TpMgDDa1W5FCwj3ePPqigRmFztVdajSWaDE1EY/LutdCqNP/TBtqp0hysu0t3gG
IILtrxMmWMFefXkDBcthYbbMVCHbUmH/5OKUGwUIpu570xJAxXCFgMUO5VN052Lzzu8sc4lQiace
KTNMYA4aKThT4tQp9d44XF4O3xBtRUFIYyCLKjPHo1ijtQLSBelTTGYMd8DRpVNIi0uc5mH9nPli
S6R/kT0q9AVbGqZoVCRTGXeL1sl1SoA1763gZ3FKKzfdIYvuI6tOXT0q3GabE29VskVwcrx4B8kl
jDXqqNahP5m5lgEr0faZBAAv+WQ7ptu6Ww/aDQznzh4IH9zmhy2Fgt2l1vRhrTuRzFrNqJ1sZYBI
6lqBnA/2Db8YA90ByARQY9fhTiCQ51/Qd23SagVqhAYjsJl6suYoT3iA/qdzjklgfDIVgNTS3hAR
Nyvvst4LYy61pLCrgrQQtjW9u46+vqkid8XfwPf1MOrZRyTq8mWg2VhzO+D1FEr+9qn5iVnn5kE8
BsKLwKEj7/IYPyLrZadbSb+iUYKE/SeaE5qc6YQi5L3kiWa3/0Uj/0hjkzQLSUE2UHZANVWc0Vfd
9Eo7lDdgty3c5JPiZ+h+EW0o7xrcLZCdhC9RPU5kqpHzchjJl64oTuMcTgMKyTUAibQvbRZdxW0n
kMtXFQtFUDT0AmWL/r5LNJOkHPJ13RD/kKfFGF1bEUGp8wJ9HN27CMa8AURbJ42No6Nk5co1xRcY
Q/kG3FJufJTCvMIbSvTcFi2LMbfaylcbHD6wb+0u696q5klgz1xnuVsUY2Jgh+vsDVQNmGlBlVrH
yH3euuBhcY2rOqxeJsORbjRAOm65kwvblESrY4xPJp29KhYObR3yCaAQtba9ZVIngtula/jgJKEW
tLXcAhEVs8aZbGs9yrBxU0rLY252XRgl608QBHWOUvSg5MAMrifYWO7aMIaF/gkDN4LOCCVxrkwD
ASbX0DxKbdE/WlOtexJ4uB6ztSkOShdL/pLbtgfOm8pJZt1GPQx8dUWbT7c5wgBQokX1QfBZVGE+
7sX7ZzFbnumRXoMfjY4Erz4mnIPh6kc/3Ssr8proZgzmA0rPef4qGtrhWw9QiJHkUzGf8ssx7gy0
LJe1LEzAWNGBGtQ2AQXiR8cJg+qaGgLXwKPTYvrD5eVyDwEnjgDRBky2zZislGx2BPYYwFtaSMap
syupwWUJ1F9/2M+dBMZArak3F3OABJmm3jCx+N8QZkULYbQJ/UFAhVAwlEPm5puNpHcSKQJgJ26k
ho7oP5vFqIY2TFlZUhjNvPt1WaC5Ai1UyOwVYLpDIx+YQoVjT/QALm0fcx3mDcKwBiRi3tjEX0sN
LSPRWBK3noCBdPmgLu/gB37belrMZTHoQZG73HwzyPPf/H0dSWBEntBw5uEF2EItz23Ye9vhuVNX
Iai3Lkvgq9q7BBV7ubMgA1wvuFdx/9SSFFYSMEfTJvfATQnwQts+abP8s671xOmWXlhS573qQKaM
aTuTNluwddwxjZG3jKEbejiitZv2dy5ufQScJfo7YyGOAC/TCyF/5LHlXF0ZNKWNgL67BEowoWPQ
NU80ok685hD9MzgUG26Nr8W5Gm7IBKI7AFsAmcHW2PeK2mtjrTXQkymQ1gCtbyHIRU8FxebSgOGx
vog8I88j7wUyJlCCEWHpdThGDJg95538zVT7NwVct5IaGwIj4KXa7J2wD+h3bQyqxBiro3Xl9Zt2
IEf6PJkf/wPQC8/i9rIYi2iiYhm3hs5pfiXhcNd/Qhr2V2LUKjHfQkHMRQlgnjfZS2QspFxNaQIe
Cu02mJ5B5HWMN8CTojvueNkSRXKotewsUd2MQe2orfc1qJEbJ4p18LoV3mUpov2jv++kLHM/lhGB
z48Kzygjt9tS/7IEXmn1TB3oQnciurIAXXP2Sx1mv/2keWZ81CoHvNLegKY6tANXMajm/sPok2hx
zL2pzphmBR0UjsoGGfRoOWBWDi6vjhf2qUBY0XQDA9Jwy+eLy0EeZ9gNHuB9ggYgdUvChEwnUykf
YgOkx9sqmsETCWQu0ExSxtGmIJqkzq3n1ownF00O3xbMKB/HpjePraTLAlXkXQr7RTLeoyNFZBQq
kh2DOvhd3fjVYjx2M3FWUMi2jfSYVq0SrHEiUB3BWtkM0tgafZcb4MsAedd1lCy3fTX5gzmfahOP
o80Q0D79i1v+c5hsW8paVVaWjfTd/BVphy/oMsjdAe0wyS+/PIXJqRBVk/lWjo5aivVtyix0edXH
25Dl2FojTv6px+rYD9adXFeCXBw37kKr2v/KYdt3syWTlirDI936DJ/s21ez7hTfFxdEz52z3ORe
9qMVNOHxQLhtFdQLmCFGpkq3GbVZ7WXqIg0vr7ySMM5pR6lXgwIPD7HtOk+T0c+3bjqptXxAwfW6
W5vXy7bJNf8/8o0PA7hFUXVljTVHUpffJo1WHFOTFAIl5V936J2naDqAOVQZi5wie+mUHK9bWlmi
qGa5q4XJoTiJ7x76p9hIVsX0N1pBDZ3imp17GyOrO1KWeFgtpRF2Sml6yFZ9GxTTqbbOQ5Xwpc8Q
qV3eRr7uGBiEpMB1mKNn7ghLze2xquBGaf7PCkCYWJhh5A0OeNwpUgHS01ItHCrkZrFUGuYi1UKB
x5j8sdKq86o1QDGVT/pP3c19pXKiL6ZXd176pYnduBcslOvmdgKZWMKKYaBKBYFmbOnuKNf9STcS
Ez0Gqv3PkIxT6qrGBNbjFcxAWZMOAoPh6utOPhNZ9JtR51WCXv56IO2VPoHZsk3yUiCFB4NjUxoD
G+MChgYsnHMlSqRuzQGIT73c797Q4apsneZ2cyTf8EfQwKIT2DqakZt+FpXruUskMqZqZbARWgaj
St0IjsOEIl6kK1xRUbuFKNLlO/GdCCbcGCsQSBnFjFO82YLuESU5JD8HR+tQeKUdXKL8p2hJjE2a
FphPDbz8PFMbbpNnULUL0uHcKwJUmWB2x1MBXHTn59UpzdhENo1ich2zVLMzTd+b+ttlI+ev4l0I
o3sN0foOvLyY5atrt19A4ihiDvh1xbDOC/M+4CXAqwdpEmajxiVux0iBefWINesknwNDz8ojgMAl
FPzTdAjl0RxdsB+lJ1VKckdaMnJrr5H2KemjDK0VgCbRVsxqw62r7jLWupPXVeF1M77ZatLqZgO3
hLPkRHuqUru7SSeM1eEfrw4hqeLnwOL3q2aWr5YS3ALz1CwHwxhlQRXvoxtRgCsK9EIbHZmAt2J0
XJobY5JjCUxwuA9+IyRRixKVJDn3zrkcRtFXQ5KauYumX8+s9NDnCKlttyvQaYOmemHO/aOGUHEg
PjGAyqgAPutcDYuxBLKUvk2/boHiixaMmDNdDMcIZa86oS5zpx0v6yRP8TWMvymgzsBLmYWbACu4
VfYrLCtrb8yxcVPyrQcX+l8IIRq4VoDFgdNigpREbS2kO2YE8KvkZPLDYBKnEyXwOE4JPXuabiND
iKkLVA3PNy/eJAJiIxtQTmb8eW7V0pGUCOQnnQxTmMBYr1YA7dCi/B9M0OSAYpUst27I4Nh6prnN
2D9dXjUHjBazXMhVo5sIKQiDHT/d6jirMDoDbKto9UhiOtJqe9mauyYAC9BP70xmf69NeKTZKDHW
oJ5ZKhfsC36GWa8lKsJIj27TJMBojIO5amfWO7B0H7PEco3i7fLHcjTv7FuZl3BmqUB2yKAHcWce
0QWcOMaKWt1lIdT7nHsnqDdo+TB/A8gGsIWdn5BhtWhDTgbMDhS5eRVnSXQYdbsuHXT8r8cqTfLn
ywI54fG5RMZP1KRK5VqaJq+JH8rROg01gnKkf+SnpvwkWUmgWLmDwV3BQnm6iJXSVLWuGogDGF1M
9TrN6x5yDdWlOBHZa4FmMpx8Hkhhc8oD0ZXMOT/Q8GhA3qGzE6icnW9tMakpRtWbyZsIWqv12TG6
TJRzosfz4fh2MhjvtGxlW20JsDnRNrGA2jTB4D2SamBmN8INTt+VhTAuH90Tzg/2Q6VqOvgxz5fV
JbakVSWmTaTOb5L2ZivDMckE8PD8vXsXwijJ2sQtuN5nCEnAgjb4Udn5Aj2kW/Nx695F0HXu8jOa
tMySreIeocxW803kvUk34EwK54NI9T6+5893jIkArBVmpWjQPAwK+VZfe3H6T942Tqa+Spr9cHld
XGG7a5g5nqqvV8lSsHN41aNdGXUNZ7EICHzV+nvdp/6oJaL0/79cye93JBNFlaZKm15w9WdH8CJp
GLRPgWhp/aRIO6K5Ub7/2F3IzALNukZ3vQJhPV5E8TQ4cVI8mNp9U75Kevq5qIxTod5m+SQqg3NY
+nCOAAaT8d6F3puMxgxzUtWgYoDnepVd+7UEFkNgBGPnAsANfO4wOeD8o8P45+bPn/8DAj/XV+MB
LANaBw1Z7OwdWYEWL0U1QpE8Nnyps9qbJlaHlz5WisNQJKtf9uQZieHvTdogp6nX283Qx9NBUeJH
2Ypk36718QZZh+XUbrUIwYqvBrvvY/R8Qv0LqRyESo2eObISe1tq3qV15oFPy1Hs1ZG6z3VvOGoL
BsxmeLms+PzdwTMddxkmVlVGeqoXoJ0qW0ivilNRbU+DIftRtvpK3nj/f6KoDe5cB2mzWJ42eHbS
/FDRiDTM1yrmpSdpEfl3ajkfnJTxvij20upLK0aXMJTdn0HfkwX59IWSP8le5hPzVCoCr0hV+IM8
YLcBKRbgwoAPPF9Z1C923hTK5JVN7tTlgeh3M9zI5e3jVKBgSDspjCGRKEtiI5MnD/Vw2jpDu+W7
3I3vW+CazMf5Wq8dlKxR/BKdnGh9jJJYU6QbEekmL087+yYFvtFVZDeYrpiSSbBKvigdz308/hRA
TJxvZYex6jjqoI+SnDlzej1vb80ieHOJZDC+cIlVpIo7WJyqj36l5o49fW01UXGUHzqZ70thtCJW
NhtIjLjAlM+jD2QONPwOhx6QN+g8RGeB6L7ky6PNk2gy1GXgPp5vXZnpjT2YPX1zUb7cwkvvCbBu
vd6TwjLAc0I4/UI3itV7UFOA5Q0HhdwQo5HqVmV2aaT0UYl4+5C4wGY6/i6FyiA7EzWi8nzVXhyj
hkYFistxSHBhmt9rcjWhc7Po3koiyuzTg/m4LBNcEEA+UBXC6CBeKfGsgOHGk67K5+ZxRANeLjl1
5tPCpOrJByXzp78KSk10MP4COcEji1GXIctqYg24p9Jn49XCgzm5rYCXrAB7T34EY7srcCc8K9jL
Yw7PmIHXLGuwNOtz+0xRO/P77FZyG39Mgf1mBsARuzUE2SmVbt2Hrd0tkjnCzDTMdqJCB095jZ5W
oAponn4/+4qHd0VQXQGVcsrcDf03ajA9yE5muiJWW66hmBqAxE1ANAA7h/kIW4k2JIHwEdmxOSqY
Ss285YqiiSeH6EWstlx1Aos7RXkB/ibbhj9EUVFLWDYKU4e6QV0WmSnBWYpEMA+arp8Ta6Erooxh
RoSZ7PwHDB+g1+iSGW4KkARfKV8uC+Va425ZjJXI81QXJIW76UETMYyN6kRl5rSJEdR1LrrSP9Yy
kAXWkQqhuLxwNcyNvs66kjQzYge9AXoZsiJL5qlW5OiInAsseKse/mJ16A0H6TFgNiw2/xivRQ4w
rmJCL5zkWpLqddGbqhb+ZCWCFDt1yx9MAnhKSClhXBMUJvh9Fxap4K6zc9QLgA1hEaecdGcpJweU
rY7ZJs5WmGiJNVOvUK3g8hI5NRNsKngqKE4wWuEt5gTVvDTNMctomIRULi6M8ikGl1h7nMI4EEF7
cE9wJ4y5dI2ta7pkgLBt/SzlyrcMdE0tej6Gr3L20iXEu7w4rkXsxDG7CuT52JQ6iMtxBzY5KqXC
hw339tuJYBxojBZOI6HbJ5+QG3Fn4pszynn/j+JBARONJ0qOcH32TiTjuYwt63U9h0gNMR86U4ef
vWwLnAnPrgnKdwBv0jDCwmqFvmoqqMbl0cNNpbj6pLbBWJn5TbHW5d08o8nr8klxn6bwwsh4GphX
RD7t3ADkitgYzzFHwDdZT0WjEM9IJa+2kcVPS9A9NO381eikzqvnHlQaZb8ILJD7BNt9AVs8tKLG
mivMhXhJ3y1OUZqnrU4xtjMVYdGuz6MdTMuVYlSPZF6+LnpKBFvAU1Yg4BpoZkMG+wNlzDw3RaLV
2uht86cUyThnnbNIIIP7fNgLYXQnm81aXUxj/FUB0F1gJF8rhyQA9gwAx0ynh9UnfuEqR8HxUi/C
+jcbFX0aHyKeYjOIKyggWjXG4jCejcs+C7TfAyia34Tl97+LowATBLhSzF6ByohRJ7tLtA5E3lTe
6idAsynd7DvQUl2Kh4cypeABzd/Xd3lswlIjkj3LhQ7lOc4AARtSzw6qIM1/pUnXYPNTTDp8NiNH
PoiqOly9QbsECEoAVQ8A9nPLUedBruNUHb1ijUzHMtQgXqLvgvPjZfyQiJXBBICJWHDRnQupMMOc
9UDy9sgUed2kOuY2Oj3ssl5vx/IwxLqfbNGrJtleJZpx4/kGJI5Qz4cjsgHGzuQM9BZ1s7iTADjV
Zyeptz8ZgLXP7dK3K+1OSeujVGY/yi49RpMi5GHlbO+ZcCbo0PuhbCUL3hbgV68wyPTQhgQN4lnr
dt9koN3Eni6YluQ4eETH6HlWDHons10o2ZarnaR1GNXWIlz5Re/NSq56a58LzJK7NhUVfQsA7TAW
JmIsMh1EBBZUp66uCAaAM5TMLiuOSAL1C7u4Jmq7xRob3CNJP7/MUvpUrz8vS+BuFqrQOqIn0P+w
N1WdRPU4JevoSVtyqpFectqeZE4x5Ye/EIRpcEDdGbig2BAtbeQlWZtx9Ialnxw0kcoueFAbN0PT
pcBNU4VmvCXMGc06OgbQ0SjIKPw0GHVaWWT0pmzpToM2FghdqvZhUssEyekGBAFdK4quOVf+mVBG
0UlcKCSNoQxNd4xN3Rvp6M32SR6a8PJG8nRivzrGNxujts36CEGEAHqyau/KvHu4LIIDdqzsF2Mw
BaRNHrVuqyHD+jz0fvkTLISH8oTa5B1yqv2X+BoIy2iczjFWPz2Qq+QkGvHghRNnX8DYlgQLlmqs
E35j9sdP2lUaFsgcrEfx9J5gQ9nKbBpPUSblWOxk/LCqe1NY6eQLAGS+jEkZvPYY7y9VkWLGCW5T
c/qG4O97V4/fLh8YPfOPGv8ugdF4M9tKGUo3IqtzbIvYWbXPa3UXZaUH2GPHkHO/TjWBb+I9fXBE
70IZjVekvJ/jpaNBwu9cWT56tt97Pc4IHWoiine+PLy0UO1BmwcoPs6dIWiol2XZEGH2fg8q6uWw
hQvygBgGDsSch9wz2wlj9C9VqlLbNJwZSdDQRCZHXUV3I/fQdiIY544x5nUjLWJ22raiXVEA+uSg
/k2Ao6F95M+20SfY7g4p1SlCBzO2bS1OZbM5CRHNH3D97U4C3cudhDGStr5U4G+baDWuOoTnkhNF
iwYdMFMkNMsEoSNSO/5lpeddXZhANy2VAHRGZ4PUPsnlbKwQFBtzqz9oi9xdJZItg0zYTP/vRWHs
4R9RbHyKR5cpr/Smb+bYXYbc6dpScGlxV4NuT8VEiwjAcBlr6nq7VysdmW7wo54WcHyhXeWkR7lA
DC9xpwFcVQUXJajUce+fH1aCVkdlIr+amGbfBuQZ5vXQweSgSEbxz/7SkhDzqgiyMYXGdtP1FZHJ
hhZEb1blII2Sk1Lar5c1gWtJOxGMJfWbVZR5umsA00KAH4UiImeuT9iJYSxJKgYEUC0tHjVXSFU6
qRCJXLQQxpLwx0dpS1HnpS6hBOMazaeKEZB/FRU+3BeGYdOSpYWSLqsEem9uDRhb4Eq1QK68tHS0
Qx6ivQ+0d6/JVQw8BbcIB2GCnrrNS4KZq7AoulqJI5rwXCun7r/b2yvJUHlbH0fT9vBJXkvCMr2K
yf1fqAjRNPTH4w2EFOi52q8gFiwVFeVMlAfIbYnBy5sBKMlPdWa/TUo1X6OFcHC6bNmQL9+KMrgs
nn957eQzJ5u2ZiohQfG7zENTXZmX3+ieHdYoEYjYL3kOGVi0GI1FJxgQTZmbkoB0q9FL1JRQmHGM
DKhxWu5o6jfDGn0pF91jPGmYpcDgAYhM6UvofGvTMU7mosRVuay1ZxiYGzGCuRz8VhlcUgjOkWeD
gHgC1gIgpXQwfZ0LW3qjWIppA+rMoH2qh/VHY0iHvzgrE22DBM8VsA/bjJIaGhCdih4X8+zKLiDx
nO0FzNTI8OAR+SIqAHIWBPxp2h1OCdoBLX++oAqN41JtxQjdKswTDRm4AFPv8oI4V8uZCOaAutYa
o9oY8IqUggwl4SFdHFPUN8XL4eAJqWNYAiEuKvjMBZb2q170NAGorWhgRC6l6K9MffO0tHUGaXxe
LAUtSK3bGt/7rnpK4tdsASryFkZ5dCTzc06EERYVyXgbMGJR8jnae4+R/fO9nZbCwiAt9lYpquOi
LY5h3w81/mfGnrRgwk+fjpe3mmPnmPnZ0eoxew1UDuDLqzFaaI/TURqAfwsUHoDxkQMKEeJJ64/a
cy6OdWv9ABRDCwwtsTGdjMGRMkNQ6P9o3ecS6BfsgrtCQUOPUYDnI7UB/ZEpBy0uJse2p9dmARZt
pP24vIPUuM7P7Fwec2YkHjqpyQBpP2h9fiVly3qfVgDtllq9CBWtmUSJ649Kci6QsfZEqqUeDACL
p33eXvvn7G46Drf/Q9qX9shtM93+IgHal69aWj3dPftm+4tgj23tG7Xr17+HkxuPmsM08+QGCALE
gKtJFYvFqjrnoKrrRz9RZQUa+tSbbu/1utsB1CDwl89H89w43f3N7pbN3+6Sa4YH1VdPHVtX0wUB
QOQlzNFc5SxLlRoSKs5cNUHTY1J/VtRIAHkTrYUmN5u1NLZkRLMB1zcttIucyKtykM+JdozT/j7b
MjYXLzGjIQ02zOS2p7nZNfGb0UUt3qs9M3PXGuATHcxF0VHzjHsJUpPNdSzkOFEFi9WZsA0PrQyp
w6/ogvwG6DrTNRSAtdK9sV/3kb8+QELGQwkSl2LQndqndqfvk/vuGO9E8GjBx2XlBSA6EK2mgl8y
GbI7gtohX97+v46kzgQZYHrjJRlhwaicozWWR1U6NFNxAuWdINhwLpHzj8tEmy5yShDrwZR9rR+m
h2KHrQzNnwY0Vszd+gz5RJ/sjCszuLxC0dekf75x3SEGA1FCfcrpwxacNU53UrTWvWxE9KGYQFPI
SldqNNDU2v1aH4ZCQPUhWgQTS9CZMjSyYBGSHSb9a9KdIk00cCuywUQSHUWLHFQDOOPVi1Y89c3b
Ogne2pzS37kPMHEkt9qoLecGAfnWpkxMB/nWCmNP3/8nKNn2tmbrnK2V5lJUQd1wTuVdnslgK9IL
UWeS8+SmC0I3GOO7NobymAWlSid3+lBRySC8P76AJufQv0KbcldDTB36UsJXFv/O/mPwvSO0cWcj
jrAwJMpg52tOSwAM1i7bRXe5V7jJjbpToW+INl7wv7+Pz9b5/mE3Zhci9bGqwayWGOltXWi2X9td
urt8jHhwyu12su+NbDbMMRvgg4BCvU2FGx/72+KRvC5ftevmZXxpHmpfxwyS8rP8ITDNcX8AHTFg
QmfawD7EHGGnscppUuAv1amhRKB/8WTb/ujlTmi1uH5+VzfgJhaWHnh5pU1ByIaDEWOMMzMxuGuJ
WpcA534MJv6iiaW668PYr18vr5MTqc6MMVFYVRKAohwbCkmNcyOv2tE0BbGK05REARcvHgfPOLSZ
TWYny1WxnDHDeopTFE4hGKQPDrAwsRAtSv8iJp88M8RExUFum45ozoTiuxrfTTgX6jEvW/l5HSQb
zcc2Fx0DnoOemWSCpKIUUtu8y7sF/UknbvGzPVS3CcgNQgIc2nV8t5yGJ5ClzC5mkibv8sfjHP4z
60y0cUpTAgITumHEyiV/dfoARY3YJT2EK+UpfsNgsGDYk+8uf74lyxphJqj9OQ4YB6r+i6zeABZ6
eUWiDWUbraNT6L00o2vd+yiNIdUbx7sF0NwgDedD9tADa0RBD1LmNtO1SLWF0ww7c1W2RVoZZj/G
8Xu8wXDgabwa7ofr7lq6oTI7xrVymIPlRB6GR1qoUxQ3lgWJAwf+cf4LmMM/kKVuuwq/oAvaF+uL
/mK9xgfrYSzd6UvyUN69i9J/m/byfb0XtV24HxdznjLAlDiwLAOCnGfZHM9QS1NHKLfbJjT8RP1a
fnADtSomXFCTBlb+PP1SoygfskUFYxFmWekQXeLHz0pIqQ6Ka5FUFS+/QP3vwxpzPKtxWgtlhTUb
qqZUC1dtXPnRClXEbV0WnEb+9n0YY06jpdeD3rfp7KtSc0LdZVCJ4NnFDXAfy2GJRipVybV4xnKy
Nr42+nQ/VvpJj8nTKqJOEVli3jz6pLSFXsAVSmcJ27k71EN9M5fV5JXZ/z5bAZffrIqpo6TlJM2S
hDLAaPxUqhdDf7wcUwTfRWOOFCG56uQx1qI5uavMMRjcc8Gn5yYLuNnQOFIUDMIzn74znNRwIiyh
GhKoahTeqo8Y+BF1dLgr+TDD5rBZW0np3OGyNvB2kVovNzRR/OFeKRsTzIcH8EuW+hUrIYMnL276
MNyYMXjb4oAcSZDdGL+7n82DXbvi5jz/tG5sM46QO0qbUWYSv7bk0NIrf4oR9/Kk96REe9ST5KZs
m0fdil6WFfOGhk1ENHlct4d+AUDKgGlAiek8OkmJOQKkA31KG4TkbtzETypJdmYtJR5JieiuE1mj
n3uTRBO1zJKkHnCcVQIhzqW1A3vq27sCine3+WB2tr8sTX+wjFYLUjVZ7rMZOndVW5puidGy1wYE
WSAZHWS3hSLfvW2Oyijw7Pcq+6ekirbzMPYENJHDbEm9phKGkWWavVVP+b77VrzhQnww/QEP9hF1
D8ObWxegC1dufOlKVAPilQkgCPJhn9mkIsvjeur7GeocRyjZqm7l1155PbtOoNyvmEyxQXvuT/te
JJPKPWwbw/TMb76OhvdiHOVIW2VpcpFMySLyNu5R2xig7rExUExNCeJM0OsVZDyZmuQRe/5uaP0u
U8yHItFFC+K6G1roKvhbdQtUE+f2EmclJCmhXNEnjZdHlbprlBRqBstNF5PEvxx0eVUzGw1Hk8oq
gQaBbT7HTiMbSPrxdLvNH5q7RnPJVQ7+wNyboA/ys30DLQJwVqAiyQ6Rt4TycXyer9VjFYpIyN97
YJ9cePNTmI22x6GQtQLaxHppp8Fk6VE446GwB7ymep1VK589gOjIccyVaNdFavxaOtN0A5L0wVuz
uD+NpRodFkWXw0nO5rspIlroqKXhjRVJb6eBpK4C1km3KgBoVHrbCU3iZLtFysCXWMqNNxaFmYQF
pnSOA2K4X8RL4wM93Pg9wBRuiyeSD/5RGVXvAVLDBC9ca5BB4uP0h4JYEkQllRRcBhrxxoj8TOop
CxKwuHvK0s/uaJmY9ch0ROxa/krkKGldqB3Uv7J2/mFW0XBY8zwBPnDV7qNRnxVXB4cPUMSJlLrg
LgZFoDP3stuT/gcdkRW4AvcgbbafSfkW2+4np0FJ2rSsgwF8CKC5gijFPUobE0yeRxIV+McOLBaG
BUQu+Ag7ZCzxd0mS95igE92R9KB89idkr5QsDEgQpjHppCNJlur/6VDXD50XH4yH1HNCcvNvNN/5
+2dBMBmpheqYzLnNJ4kUNZXW7pXhFEfNoUmaRrAmmqB8XtKHDfobNrFocUjd5gpiA6YIMD1kudWy
7tLxqUcmkKlgl848ookgmKKFMRFWjWontiQYHbofoHrytEZUMKff/dKymJMfaeM8ygQhVreMHf3r
58LwZdDAewlSWSt1RjdaJP9y6OPnMdbHZjIObxRWV3Q5Ql92tQBZmh4k4FyUA/R4j6KRdm7iuTHF
Oj44Ds0hgeM75a3dfG+qX+v0dHk5XBO4+i3wEskUdnLuGmo/SJC9RgLQTWZYltq1Q4D9X79ftsLf
tI0ZxhmgY0+iZoUz/EXOT5m4KQohOap7ESyIX5Ha2GLcokIwrgsodvuYFr6pdnQahkLCxdI2/Ofu
xhLjCphDaet8pOcqNA/gQHqLg9wbPTwUYrcHEZxgE7mRaWOOcYdSGyEflCPUqmF6Y+1WDPqM3gq1
2Ri6WGKyCO7x2phjnj26Go+VnMIcaH9uVzU13F633boZb6davYpmeacny3/orWCM7I8/sk3BWlJL
NI4ou1IxB/08ePX6cnkb6ef/FDWgAwdEvQqJHYfZxbqrpbIyUcSv1pu5P67FwSq0U99bgn40N/5t
7DDbpyHZn5UUcaLNMIcfY6rRxTTf7vJi/uFg/b0a8AScn99R6RpiRvhI5WSDcJuUvwepiEOtmNRA
leLxLu9tTGZopPMUvZRuLS3qXFIorSgs8gIJoDfg8gTXnvJJ1ieXzaSwGlTUsytMvAUgOMPAMgmo
5GO+G6A/+bBOIciYiahMytvnrWHmECpdLA1rJaMubD/qs3ZKk+lBsMm8g7c1wbhMHud4pGgoW1Js
aHTovPnYHHXXCbM98apQFeBeRCtiPAcIiwRcgGi/GO1ThmO3mqJBX14nC/wcf74W21jKW8tq1Q4m
/payj02vwZCic6AdpWEfrYIURLCmdz/epCADATzU7jF9MvbqXVvkD1MlJ97l70T35Z9PNmSXzs+C
rJhIRCmfJBLzqbaCqgOfbAosGIr1evE41K1XYFjoslFucooRM3D6OBhHtJn8jYyT3ToT0kXM8SHf
B6q9j1w1kcKpno+abTxfNsc7ZhiA+mOO7vNmH20jbo24obmwCm5lukD0HfRS9KriOsjWDnNhg0N9
rWKChzm9sO3fJtgsop8p5PnaJwzP7XNRP5r/7T7WxVzai4asd7Xes6p4P4TjXgsp/EAk2CNcFxMt
pK5WO6fEuuTD8KL4yn58paxL2YPhIUy9ipJg0ediIke3RMqaRSj4VwrRr9JhLBRXq0flbh3qZAwu
+wb/ZvvYQyZuzFKuOx1NF6vltXNmV9JrEBD+qi19f9kQ7zBvnIMlcYirukIKQJ2wfrL6x7YWEd8I
vIGdpZSIWUeYD6KJVX+l7XtQfwxXYiJQwYaxNJkguW7KJCcYtOiUyFWa3FZczL8nbq0l0r1S1cKG
PnfnUGyjOkdgAGMHGdFUr9NUgUV6rPTftGmBWSdKtxH/pBhgI3NFRDE8EmokVB82maO1JlpZ9AlC
L52CtbSThIY3Fc4w/WWnksz/i9xXZJa7tyD2x7MCkESM4J4HqtaISF3OyAesKIJATeDM35Nkpxui
Muvlu9lgK5izVIJHq8dN1gFvnL0VuzS0ro2A1p/UvRoJVYy5EeTj6kQT/3xhZqqnFlQt6dVJ0VJ5
sB4TMHqXJ1rwGo6SoCvEfWRs7TGROCNrVkUxNnLy0hvQ4mI8TnsAFU4wXovHUIXWGGepQKZao007
A8AdhTrSuOJoggGnB4yg8kS3DO80bJfGBuNFteRohrH+bSm7QI/+d+ILkJb8SXMwln3+rRwIMEeF
CQMWrhTcy84gcnOhOzBBdzWLvpUSnGjiz/54RctFNDesr7Tg3+SGvAvlY0VAop+vCHifSEkkXCg9
KK1V44as31b1y/8e3rc2mDyqlpPYXiNk1GmVfAOMQsJ/LlsQ7BqgDefLWGu5iUsbJiZvWdwMNONX
VKY+9YoqhM6Zn+5EH0q0cUyetuqmMy102EjvfpQFpJbl22i4u7wsXi643TgmNECCUMLAD9zNnoNI
N5GEdrBj7Gyt9sbaEFz33ELH1hwTGdq1wix1DXPz7FCliKfWlq9SS/62rvmvtiYvkbMe5bLdO7KI
+1n0Ad/jyCYPlTpS5piPoUWWdA9e4TKk07rZTXo1BzU6RZmov8G9xjarff9FG4sm8I/rQmCxC5Sd
6WU7C7BEI6RUhvQGix+b8VrkNKItfv9RG6NzauhzgXvMr1dbuRmHuDu0OTrA5rKS66qdnwutAlA8
xqzDAPF1qC5ob5d9ShCRTZZXbq16u5EjdKqkY3UFSpQDICwHIwS39UF8SjiAMhoxwTGBUjRqIw4T
kpPKgHy9inAGJbHW04M2zL18AqwQyATAxItnsPX5oqycl+5BsRbFdkeXbaBAz6NBlk3D5ERoDVMe
XfA47pcd5ScRznPRwMU+ELd2mBiQKCntAb9fpRM4I2msro71FdXGFSG3/uGAfKyJiQVRVhhyDY0t
RDjQPI2AZ8777m316F2q/xCjM//hfHwYZKLBrGZNjFYzNdi+EGTN8b3t627zAgp9MCwuRyFpHv/6
/rDI5AolybJ8pslsFyRP9NVWP0sof6ZP1GITSlei19Q/nIUPi4x3OpiRmfMcwx4maKkTL4JWPcXl
TGRPo46YRvJdgeaSxzAJREVAnK4RjAxQPU77Ren3gFdCfrG+MUGWvaI5jc+aepAtvTMoX/GhxyHR
wvxOWr2eeCQUHRXuNYbpY/TqAWMGvvj8qERtay2EggSgj7UH73naY+VCGWnuRfZhha3C6lGCESE6
d0zn9OLVbV+oGmmx6xM3839Znryzir39L+a4Bctj0RhRrpF0KtENi0GIG43W12WxbuNMpKhBP9un
zwrKYOgH2jaIZRg/kgz0PYoeMTU2aXcYldLfaAXv7PUtkWe3bRX/chAX2WPcCNwss6bXCfLQFOSj
2ZCGfRXtoDeGMRRwiDVZ4a9RLCpNccct0df5s0zGWVI5W2uToiHkw4Jmi9c9N7ftM5iVTd9+7FJ3
ODmH/j5/jG/Xr51Ibo1bmt5YZ2uMU2aMY50j2rYJtMgpPH2pvNanJ7X4JmqVcT1WVdGytaGn/Ukm
ou1nyPnaKMNhyDOwHL10nVn9Bon5L2kBLpxmaYUVb5pqf3KijUlmd42ikc2IJiR6aB9oR2va2VQp
R6xXwn3jflhij6M8z4ocTQreF45bANx/k1CtzZ18RRYvHvHSheqQiEaTOxpEOZbBL6mA3I4FO0RQ
F7OjCkUe+WCoeNs0J8f9ViIhiA/SDTTKd5ChvQUha+p2jZsKgVncy+XDPOs9Tepk8lLAvNn9UMF2
ERPhNC43HdiYYN451mBYxaKiFgjCd2dP5sjySKY695Gkz4m31Hgz7IoUYxUNmOkzV5OGOlDMOXJn
NU5Es7O8yIdZGkuhM984NkwO1PeQjikrii2JJz8ponK/RmQ4tiT6L+OMWDW0S0BCh4o1E/yAX8kV
aJfiEs0X07OqRQ90PdLcIZ/H/9LJAMkrcN5gSwNy5vy2qu2mT8cWi9KN4jjJcuxayry/HFv5mdbG
CHMOFb1QMf+Cz0hF1rKftFQdA1NhhdGX3lv2pahUzc9CPgyyx7Ee17jC5YFM64Axin16cMDRqx1i
6M/GvjDL4jkGyPv+3kP2Slz7ieRSC2vzbgmMkxzkQeTHYfVbxVS15Bs+ef5PSQYoGAFnh8yJzfpi
DuaSHNMCiDdFNLlDKoVxDgSaDKWay9+Oey9uDDEJOXSkrNVEn9RX6mLym66/syt12dd5syckbfyu
l/ZSnAnnYOlh+hS6N3aZ5NxpwKUn0Ur5X6RUfwXv9oqAgSgWcpHzKqHKxhj9wJs3JKgZ86pUDeBc
pe4QxyjdRf2rWToH6HUJzhv/zt3YYlLyNB/KTkkxzqGH44nKTK1he0U7sGJFRe6NuzHFhJEkkqtF
SeAkaywHqWMji+ncpL2pegtKZPeXHYV7G0APVgcPK2Ij+w53SKxk1YJJC8sGZw8IPuYkdi+b4MeR
jQ3mO8UreNjU9T2OTEH9AEz8PnqibBHyqUeX1/opsMd1QkCmwC8LmiAQHJ77hTTOcV1gFBHwhdjY
EWRI9C1TZaigoNwaCmsZ3MO2scf4RpeQdnAyZIPZlfRlfprC4bq+Ho/FjzUcgD7pnuYb87UIzWch
doK/tRvTjK8sUTnFefwHOGlC7uQv4OT4QpcqBE5yY6YDAIqqIXQijJ1vbSLBi0A1jlnzxvEW7TWL
H2sMF1/+gFyf3BhhLjfoxwxtbQItNdSxO2ePkyNwen4xZmOBudnMNQenSDrj9YnZG0Xx4ofO7bwy
RBK97mXrRzqEikeRpyIuE/4H+7DMZl+aUSp9ZtAH0nf1Nx01Ins6aqQApPkuBSlyTn62uTHI5GKD
Nit2ZeGxMIN197H3cdJVF7T/IKIzVrf8Yj8RKF5Hx/6GVtXhMMLiEDed3/wCelw3YVqTmxmqVBjy
0EN0PzDXF4eosqEnJ7TE807Q3img0LIhYs8e/IaAf6fsUO6it0/SuHbi0UZgCfJhsKlW31V//fVf
mPdRWttYZY5/bxBL6yO4q9UFZqW/Nmn7/fKBEK2LOXWYhKgiiQoWj5LRyWBsX/X9Qhzr56hMieBs
cG1h/yBlZFmQEGO+VuVISQeWTgRPrQ7Ap9pISkgUEcSMd8RBh/THCpOfyLO8KPkISE4/WVSeKYeK
wOU948gJ4rNsTNCfsHG7AYJM8jrBRKvv8u+qlx6h955jqLTzixta2h4PqIv64zUYpnYlGA1CENL7
olFa/kJBJodXATrFLDQya9pONwsUKJZKPUaNO025YByOlwVt3jcsiEpTRj1WVMSyRYEo0DSjl1kt
MgbbHfUkDUtweVu5AWxjjgVT6VrV2K2EG4ciLQmaS+ur7c9e80LbwtWzKGDy3fHj9caEL0Ue82px
0GNfpt48qk0ue9FUrlcaIASCa4d3jYP6TH8nK0bxinGYUiv7Ql+qyS/sTg5WUtlv7ZJA6yhLdXfQ
k/VVHYl2nzYQlLy8qTwngQwtuE8xuAD1S+bCm7MxiYD5nPw1N05Squ8nSdDN560N3N0YpQL9FJVM
PT8MxpJYizYjJVqG7pi2Fj6YgjPedtJ+Ui3Dj6p4Z0wQz768MN7Xg64FUjAdAj7QWTw3O8n9CNgV
DPWzBFCW9tg18jPaIInADu8MgE8L7OFQPYSz0N+xPeuQKyrUNMbL2+wehq52m/mqtpW7eni5vCDu
O0ADWBtCGvhX15kVqbM+pPrYT76TZ0+1PQ+Na8Xzeiocstw1mZntBqUcj9VgW9BSXQrppM9tclwk
Z1gFR5G76PeqHPQ1wHvPROo401epqcHV7DT36bQcsuqnFElBM4mGhuj1wj7qIJtgAKSpgYzAYHa3
mtac/tHkK6tle11iOYFskPbQynN9LRea5qat0YX/Zac3VhmXnSXMvIIsBBdR7NwWQ3a0FytInFL3
59Z8MszEA3TnDaCYyCvL7nVMwfEl+Alc9wVFtmWhSqd/knsf0r4DC2OHn4BkyV2TYIW6VnzQnOOb
7EDLYLptoN6dinRfueVljCxDxxBjj5ilZr7soM7jMpW4urKTeZ/cpXtyW34z75q9fCvdG4dqdSmv
tAN9YxHND018P31qw7ApBzkIOlkSjSRds6QfUMKi9JrVjs6HUaFoUR2E61EbM8wpamlOak7o/qzV
PVQAbfVab9fT2hTHbBThy/lHdmOMcV+z0jBhvMB9QTh3AjdCaN1QiER7p+6FGSj9Mpf2j3HaSa5X
pW6xf7Q5Ge91Wk721asSxIjkWrSLXPc0gUtEGRkXB8vYqcSjps/NAFxzfd0lj1IRNroguXhHeX9a
0MYG86UwOyovzoCLg6BhNT4lXn3vHAvIQnsNoHiv6XXtzW65R+kaeRV9M5FQ8mm5p63c4rqfvOxZ
PoLysAqFcBT+8tG3NzEfjPF45qeNUlLay4wAkZzW3XSjuAmIzaQX08V7DhXDKKjET32uTbA84K52
aPRnpoSkJMoVCYzhfmRGg0+MSbmVo7RIvKk0x84fxsl0cRnKWVgRR/YKI20AOZTHKfJAmgm+gbSW
i0BdOllzq7IpfxhqJKJi5jasdVADgHMZ5Q/n/UBsbkOyJrVqN/iRMTCUHfkJochGQ7iszUOmnyJH
ch0JgJoh9pZpDdNa2stDjNFqUYWVfgDWd7a/gwljWt5Tuv8WaYZUtaFlExueWmfPl6M0L5bowBNS
FXjcgqywT76skiavuPvTQfWT+G4of5RyHjr1j6kSka9xV/Rhi+VWjTFiCu082ILqy2/auZ3qh8iH
rsUNcSE2Xt4XXvEfckNdQ1IDImrI3LMmwd6ZJVq/UqlK8+A4zl0aqaKrlpdJIG9C50KD3vgn5A74
hckCPh6kab6yk7orqmczzeFCAgJ2ZRkcPMQ6Af2MRm5w+eNxN3RjmSnEqAbIxfQEG9pCj6gpj2Yi
GoXUeCH5Y3GfgDxKNTg1CFeRG16voE7pgGF0LVBNgCYHza8AI5/fYsCP0YQvgTekTKQZ/j+G1rPn
9HHMISWPMU2CGzf2yeReXv67COCnI2LgbQi8N2WaZt7Bha4mQz3jx9ERYhWd5KLxix+Qf3GTFyP4
a4Kmx8z+T4Fd+my6ZJd+l02IkJJW7isDmY226IA6UPHpbDVfMBSA8ZJM+6Xkpjc4VnxYlWSF7p2N
vLIVTp6JfgWNtptfoUbm2PcjVk+1zWgXnZIIlxjwVI8ikh6ui282mrmYza5vZ11DsjxLiytXQJDX
xAPzVRARUfmSO9sGwvs/H5VGrM2y+qIeM5wn+tjKwlxfwjma7hINQqKDDiqIrF7dNJGfs2Ht3UEy
JEHE4N1RNG+mRN62Bs2oc/PdLGdNM4DrXdJyVHGiZzlvj8ViCYIh34ztoLSBDATSHedm5Eip1Tqn
sXC0PF3LH8DM7o+5fHfZVblmoMdqIsabQBoxqxlTUqezg81Mi9968aItkIWS/f/dBtInyhynQW+R
TaTSqEuTOUGG6ETmru/jm6VQd3KcC5pIvGC3NcMcOmUCvG/pkBw2RofSq9a+2TLorC+vhefoWyPM
mcqnRpmmEkbaKnVNu3V1+8XUXogiMsStBG0tMUcKTMeLJKnYtTYYAsw0qgFAP6703QibDgE0OYhG
//j7B+psKFdhopFVy7RVolUmmB7Aa9tAsvVaQT3t8ubxnI3y/f9tgTm5taFj2BT0qj6Koy8Tqfyh
HQ7WSq4umxEthPHpOJXsYdQUHJ0MKhaAvLu1YcUCR+C8IpUzbm/m++TdCmmvbIBwVQVMjOrlYG5u
di3aHPNDT1yqCyNd6ztc77tW8Gz4vMBz08w+mhA8sfQSput0VNy2lncz0g7RAjVEmPNLDFboKxl6
5YrBUebK0znOFQhRgxRNwdN8PhogPgK5Dn2zGpD1EXw3TmatAJMNhTpTwUAU1OLOY95k2jN4JeT+
fVQal/VOr3cgT6eAnwh0Ombk2w+NiJua84A9t8q4i6ZBaFDvYXVNn6OwDOow9Yz8cQ7+TYeK9+m2
S2QysiYeKic3YazINX/SHjAUGl72ftEusuILqSmX4PeBCeXRcKMQao1+nAPg36MGX/tz7cVCUW/u
qiDmAmpSNIXxZDz/cF3SVT2R8alIBby2+l2ORLc+zwJYOi3cHpDWRNHm3IJpJbmmL3bvJxiN3BW9
A9YMKasFV8jnAKXQlz5dBRr2cPtzK4CHg5wltnpf70FtuB4MjAZEtcDNOXyOsIKnlAriCkzEsk8q
OS3aop0mWAmLO8qIUD1WVxHOFwZlhjD6aoG0xVoDfW+FE8au/0XbhDMKdPYT2GdPNBmT1JMRbniV
P9AySnabo22o78ZvkngU6PMbAdaQLMn4h87mMO4x1ZlSkundGoWetXj/0NKXuasO/wIKxotbIMm1
kHBA7E/RmfM8WioSAA3bO4EezaUD85W/Qt3KwoR39zMJRD0UbgDZGmR8k8x9hkbf+/KKO8Rj6Esa
4Rp0t2IyWU5rHQv6WBzbHyonDWW8CLawPOitT2F5XyJeLTvrt+rKLqh498NeEFA+vyPObTKnQkvt
Bsq6sKmH0hvVPYMMQWgd7CMQFaJLh+cq2/XRP98k9yX0UYHwgK0FLzby1Hnrsd8boRJEr2KmEE4T
83xl1JU21iTJjqS6gDX6PoxNKNua4VI+xkdlb/p9sLZe5LjkO27zxz7Qa7eNXFC8IoCK+pgiHzJo
/Nv8knVGI0fp8UuyK1J61i4+9G58lT6t38QOS69R9mLf7jGTw9Z2mRj6PPR+POt3/VS2VJ35RJmU
zK445USoUc4Lq1uDzPmfM4LIWmFxFAI1/iS3lG+GQocr8IHvabFdvdGeBF7LDQM0vKLcDlYsVnXW
MiRN7bL3MDD9XmsXOjpe8ahemRj+Xcp/AXGgq/i0rRuDTNwpFAgzW0Y2+FEh3yRJ77iJZu9Q5vQH
Oih/eXn0L/tkTDUs20IF0kIv4dxfojS3VYiUIIAbv0nx0Iwvsn6v2b9j0C52kLi/bI37ATfWmKUN
nU7yurGQInXrrpww+5TeRL8u2+AfRrT9IN9jGngBMC/e2E7VtXZMehhHP/uq7Ggq5jxURyfoD4F1
rzzQOn9xP72agXqY79reFVGZmtzwAw08cMEAWIkH6/m2FnmuGkXW4Ruaag6OsUW/czTbvKekXNft
bDqPmrWms5cacvNS15rt53Xe7e2M/E6UolzcOeqlK6mAzpdkW8VzagEm2iTlMrqtOsejZ7XJuO9L
YpxispSGa6Pm/bWsw7je1wPYKQotyb01PiWgXESrtY3CeBzqfZbK6Q5ADJg2tLa0APc3oDFXVJJX
1XLn2Q4EHXLHqn9qBchxXcAKSletFNuXdLN3e7WvX5c1se+g0NAe1mFQbtq6JsCv6lUxet2s5gej
bhbIxRrWdTfX0w3EmNXJzSBIfURpJ7sqpLh6S/W6U4O+HDuQibe1Nrl1QsYhWIxIfi5i3RbkSpxX
MJoBkLyD0BbItj4NG5bxoidWFiMa477TPcWl9wGFbNKxkuloCMohn0PjuTkmUi1WMiCRNTGcPBcB
KnZpdasqauhoYGPp3i47PIdE9NwYc4YNoLpJhKABh4fELNBYwGQNuzQLymVnHPqwCMH0WHjgtDFL
9z/cOLCuqwgeDqpLCJDnrr4ssw0QqGO89yKna8qBSauzoPIWT44JjhX7JClbvU8Kqr3cBfV3HcvU
bmgfSQuKQPKF+djnyK9SVVjAh1DzBZUDc6uXZdzKZt8Z/vy2eP1VsUvAc1B/KU/mLgscvxS8xjmV
gHN7zN09J6M5ag6hOwlrfvZYBl3nml4bpsDWpHfl1/UaRLSv1bOoBUTD0fktcG6Zxu1t1uDYo51Z
y1/fsAtpUq0E/4Ka7nMGeG6H8ZWVFFT6YTL8EU8UzY+DvgksD/IMh/w2Ez3IP1821BguAVqTtD41
Hps0i0fJyg1/bfovFQB7k0OeMlMOLx8/kRlm70hdmzmIiGCm+ioNv0n52JmCGi43egG0hSFpXCfI
W5nMWbUdyQKWzPDV++53cUdhybQGPwxeizJ8LgQfcZ4H2DvHAgIClVaMEDMhpelAIjhlGSaOrudT
fUhuSX+jU74UCN23r9mvAoHzScT79TnxOTfKZAdqhPkgucEqraz8Uds1pgx+5Xp/lO3sy+VvxrO0
jVnM8szWyjO9tQ3frnSvn0/OtNf1n4MI/sPdRsBHdBsKpXRsn7ETZ02v5otq+PFLfKP4zg4kD0FB
3Pi6260elXbNfsmle3lxPIfcGmW2MQW2c5wh+eyndmajppi0EDqQLPPX1AyLElw2xoscW2NMotPV
SWZlug7e0QO4Wd5BgHTCUDRDwWnW4Jb52Em20CAnyB+6daURKn/Q9iMuOOtgHv/Fs59+EzYWQkjW
QbOEkpyyLOlTivRIQpcXd0z7ffk9eetOTdGPzHwHA8oq+o/Adw+34qFz7nczIaroWA6mC3UmOCp2
qsddhmvcIupOydQDFUBPZsEH41rBaIStmAqYTd9V6TahPhqkerBIavrgONFcjUiHUllOy+IIbjOO
HRRrIGYNnicUUGwmZK1oGGeyhiprkX/XotfW2Ee1YCm8sEhTORvwEQdC0+xoiWUmVSoXtua3vyG3
EXQYl8+92ZNwwMDXI35d0wuYcY0ze3TNm72TraHPS8lEJTQGgdn3JHu5fJh4Xn5mgHGBuLOsVK0S
/f3p0l9VO8oDN53+xXn6nEkhGm22jolMOjDhsl1h6yjCfX6iJ5cE5hc6H5H6miAb5oTbM2NMRGrj
wZmcNtIwV7L6RfmrbvbW+LjaIszuPzgEZnDRHXp/AZ5/IDpjovWY/Hxf1QT9rlPrScBcR7caaLMr
V1wD4bk5qoN/LDI5W151fZLo+GK6nh4tEgdVjDKILSDBohv0yfEgXYOqAPSJ8WXO15WUY95oFmYq
u3X2NNAuJGvtGYnpJlITTMZVDO2Py67I/WQbi0xcB3MZGmxtpftlVYa13vry1LmyubgowOwum+Ld
kuD+/rO691OxOVaD3AyJVsMWyPRBND6AS78LI7/Z6191MK+geqZ870Ohzi/3CGzMMhGKpJ0x93RQ
lVaTNAyW5KH59H+kXVdz4ziz/UWsYg6vjJIsZ4/tmRfW7ATmTILh198DzbdrCuYKvt5nVanZQKPR
6HAObTlEsW2HbtnLWm76jpU0+jUrJZVRk3NLgTRreYmzJ40/lsuTwDxXgFBMjJJKwJS81e7aPVzu
HizJxSuYsqu9dViAfMvtEf2X3cOFqFp4BYLM4lyxEPn6NKsr1U1mL/pOkTK6m/oR25c682uf20h3
dujh5EYEmycPsf3fcpmTZ051ouOypr5Ss2zD1mhwhaAYbeXVvrYBVv+ptDncJsUFAqAgpjHfNW2A
ArEaRdxqzW8MSoHgqZhO/YyjT+n6avjO0OOVMzf31QBji26ix9k81elWlqPPyjKLDRQNJ0m3U5xD
KbN4dbGNqAcv+DchzNU2hGVsDnQ1lcGypXhXGw+tsdhqEjrVwKmObbRT0XTBmzDmmrMGQ2zGDAee
JizoKkZeCobpcpcatvWF0p4ASXDXWw8VD5Rj05GuJDPXXg68k1w3cUZ6PLPsScSzmkheKpSeKBiH
apRLF63N7uWjv2mpK6GM9zYFkiTLAHWjpXW68RCBoWmJuNiaPN0Ylx11XZMOEsRQHIDupn+cf1WO
+dVy0t/LbEteG4CJ5MEanfDhE8BE2FEgj6ADEvVIxGLnTkAWSq3Koxzmc1vuNV/ama7yjZZb6OT1
/38q7VwYo6hBpqypLdzyAjp1B6HN7GRWeHmtzdU0kRBHDoGOhDFZZAnYEB2Bwi6yeM4cgmsd4O9S
+62arjVyFVo/LtvIRuEGSqFhRtQNNM3obOFGsGJrlHooRUtIwO2/FVDboIlq/YWHFbPtsleymMM+
6oPUazN0AzlLboN5tADNB6r7gXDd/QCxqlujWsRrut+MKFZCmUMvGosY9iOEgkTOlqevdX5Ypqe+
+Xl5ITdotc8Xkjnivd4Jc9dHqpsm6eCUan8vGllsd1OT2HUy/pJzVfHKIflRKMuPIpbAiG5krdcb
wRJOs5PAC9uLkIPWpl2ApaGOP7Va+kG0sbdlOW/RCTQ3g62NSh1c/vKNhovzL2cOEUmzOUomQ3HB
iBPInpGAoAx8UECg0+1WPlBav57b2roZBa22hTlMXWVE5RjB7sR76os7gJiZgE3DJMHDp5B8zlRk
E7iJPMqFmFiKO9/3bhgAMs3R98o13tU+Urh7bgp38+60QMcoGwoYvtg3dWY1cVr28Pf5HkDKf8mq
TavOut0RO5NPQsedIXIC2k3XsRLKWCBAe4QRVAC4sItfBhbR/JoXnauDQqnItD2wPTh2s72Fb0oy
diPXZdNbKZwvKusAEKxAh4E4iA5vh73N55revM5W6jEWg6Y8jP7nUA8jhUGoxj4RXgThgaPUtrv4
Rym2QSEU82hIU0iJ98QVPaRdrrsv+lfEtZ7q90H8LYxsi5/z54llHgVpERdjLggK8kz1XvSUK8Xv
0PGcgERFmlFkTj30Cpc2N5rlyWWeByiKacowQ13rUe+Pklu60TcTDHRttqv2iE5eZFf+wF7+i895
W2Ymeq+kPhI7+rKME6AD2/qh9iNP3SNHmea2dU9hKI09D82EHoB3z9k3C2LvOgpgpnclDDYnoHnM
UjsrNL8kspPLr1oWccKvf7la33RkrjtxtIxplqBjeUSq9yryaN0PYA7PfI4ajr9hO5TCSEzSOoFm
QpcnD1U39zWI79Qy5rgY7r4xPqadOjGPqb0kz+Y9KDkwLddgVgnDrPvZzb0RtEKp5nDOJDWGS/vG
OBpLjMTKFCH0D71tQgFb0DREscYpcBCvHrCdzlnZCeNp+lFQMWYNefOBNinl4GS0PHLI9jSYtVyR
8y7hmCV7OVmkiBMLuNIYZTW+ELV0JEO6BX62C/amh1QcOBnSU38eu5womeJFp+NqQq70PGguqymp
tOkU8hG3vCsbd4nt3Lc8ijYbX03fpwUjcrStpbkaXrh345bLWYuntrx6VzYo3MpVhLs4PSIKFPaV
R1mhxyB+NN1Fs9vf4K5x5yue3K0jgkeCJMu0zdNk2+rmKp61SoGHNZarsvpdC3uOldLI/N2yrgQw
ViM2JMpH6sLFg+Hn4NNs0QCJHsFrniabcbQJMCZFRCep+o67Li5j1N0VhJq9v/gKQJmlq3Cv3Yy+
6CuObKf3eVBxLvvN1VuJZDZtQAJGjFsoZynlsZfrZ0kn3IGfrXO+1otxmHM69LKsQS/6Pid7IEFd
gVUA1Q8h0K+sPS89vBVQrMVRQ10ZojUkCVi9oJOUl+BptMgxzE0nm5pfly2Dt3aszxQkDCYAq9pN
JTCSauDEebosYDOxsdaEcZBjBH6LkuCNE5lOG16HrU0Bi2JXvzOR1UQuenaE2lnACcUHjKT//c7s
gTMA0kaQ2ekmYxk5alnDEOM4R1IwCLsw1X2Copya2X14k/Q8UsrNxVQo0iiqe6gWMM5LlYdS6ggK
CMCQfO3i6Xsj8iYHeCIYjZawMJd8URS37Bvbqoy9JZHP3KOgF/1HDcbUG6vIVdJBDYyKeoY/Xi+d
o/U2Jf8l4JXDzIdIfG60txWxr6UyFp8LpJkLICu7Ses3I0ZS05d5eJqTzJXmwY2S35YuO6mm+U0R
OnF/e9lMNx3/SmfmHAwYbuqRCYOllD8toEtZ/W5p/dDgFaJ5+8ecBkWpTTT8aQqSpHpgLpM9G7p9
WZXtE7fShXH2bQKSGpVARrof84N5HwNUZE9TihPg4dHOLHmWuK8SmvzyLove1A6oExI2Eo1+7GBd
HCEPpbYdXutzeZzHdKcW5Od/E8E8RtpxUeWpbFGbUBfw1ES2mKs8KmOeGszDo08tqcQEEl7ko+KL
6uj0PS+VtikCNyTQZUygu+qstS9hR+oZatQjSjlJY0cDr0Fm0/mtRDAmrRviYJgEm9HT9j4AHpVo
LwcckNsQmz6jypvcw1i0k++rl8t7tBmkojPhH+0YK9eLeViMEhY4OsrrgodbhXvyeXIoFvL0JbnN
/roscPO21LGKGDK3NNTXz2/LPA9R5aS+Y0nzQ4nMlVkh+pdT97KYzRVdiWHUSqywzOYCNdt+SXdG
m95XgvYbT1QAy+hPqmmONgnLL5dlboyToOtiJZQ5zUiqASccjKynbZTcxKsTn3Z448YEn7UjPF2W
R5fq3ZX5jzjUvM+XMipaAeCUKoKpqXEq0jqzDq6mAXhqt2A25bmqzahqJY05zb1gLV2WIPywwrnE
vHrpzVNyWxeGa7UxgCdkc3aqsLvWWyLu6063+0HWv9WRFLmykVfOZd3pUl7SnTn3hhb3aiHDjOJ5
uo5D5UmMQecr9+gaUhy8DdAP3LstYJgvi71svYCdOF9yMyla4GvgvlVIiBPSJElQoRp01cpiyVlw
3u5St7QKK5GxFcy4gDG1oErolcLOjcQtkmk31Q9mwQOd2JjGWtuuKlLNV+LEUeiiRsCBIa89oOUT
R/lh2bKXeIWjwwNhVePvfRHMPwYwjhV+HqSVnabe5eXddLUrG2Ncrao3KMaiKd0lmvwrmZPCjoSe
42x5MhgHlIlyhfZtrGtVUeoiY5/0Q3BZjVNj3Hvr1EXLxPWqoGv7fDGLJBnMKqF7B6gLEKlqso1O
d09w0O7gZ3cG5j2uulsRcK28y2rbn+tvohkLDdW01eeMPupOneKZV30p0BHbejTJEaYO7xW5vZxv
8hgzRQNdnyciVJ0LC0jr8TdZaTjtI9uH7k0EY5qtWs1L2eCsp33saZibzpejaHzj7NlmWKnjSlIl
DVADp4VdH4BFVYEzgPLFjAfqU67XclCWQmSrctL8BFCWYTfzHNvNpKl2ucy1v6Dg4mkAvLZHXZMi
JFgBViQuaeOTcUGxLe47junyPpFZa8tqpEHLsBBKBx5KgI1G8esYf687nu/ZXvG3tWBWPLGiJAWU
pOJS7IcDSXB5VWGrB8MwT5yzsm0/b6KYI59N+WLF1JGT8rVqJVs1Iu/yzvKUYQ68oJZCFQ7YWCmP
sWQWuc9ntQPQGg9EZ/vsoXML3LWKRFNi58cevb91o9DckPYY3YSH7BAClWvwxdcFAfy448GobWaG
AWr9jzxmm4xKVBI5hbtMNOUlVIUOQU1xjaZJPxwtx4yWY5lHL3OhXAF24jpMta+XV3b70lh9ALN5
uZYLQP3F5vWuGcQ/ZTTFZ8iqWp7lWF8S65Zmc+kAh2o4k2RLe+OO5362Yy7ankynaoEXzaxBU+ut
URG8smPLsJOxdpTma9kJjgrm4Fp41Qfdtbpf6iABJ1Gy9an4fXkNtjdh9QHMGiS5qWEWClGYTJKv
YSs4kjQchEF+UcUy9NJRdscIwUGYJQcS52DSNmuf8wmbFg4rkCWMeQCMiwkEmxaFiKzACyU9/mnr
iTBATYcL0X3mCKC5Tg+8pNdm8hAzX7KGJgLUJkxGbSETDSCamDTJpv0w/OSQSk5v3ifXSgAwpytL
u8udTPjUdbMWyxxm1SoBZtSGaEYJDc9sOmB+epzVpIEse3mvRTBPh0bL0LzfJhre5Pld/0jXkYLO
zU8f6D6jn3tJFvNiGLQyluUesjpv9LLIHoPmm3RlfsWyYvZJ9RuM6sh/CSN3HbfeRyslWQ5gxark
xDAFVHpKHJSlw81mkgJE94UZpGXqmHodAAiVc1i2nP1aKvOGSLu4IVaMuYw2G9wkCp2k4VyRPAlM
5FUXiVCNwNN1QY9uq/HPyvxx2Tx4Apj4KmkNEloZFq7TIsEV5EXZF/XEmxXelKIiDYqREYN28Jzf
JBUxQT4nURs0s33bSrs649y7W+NacBdvIpiVavQaRFYaRNARATRrqL+F3LmWMZtjePXv+jm8zW+a
n0hoX/M6AjfvybVoZg3nQu7nboIZ0Fav8uf0mLpw2DbxhNz+CFwA9UXvTtlKVbra69AuCeHADBgF
EJcccVBeJhAEhVKt22gR/kSwutaNuY8SCbGGLmNZFS2zmxTgC03kNTGn1rcxJUyd/dvuMe43Aq9M
Ng1YQhOgO8HiVzfJjWLZYlAB2OEPUo2GPcVlrIK4BEgF96JPuRq4rXM8S2Uccl2HhbQ0+JD82KIS
95tShaWYY2h+KPMtAVnYB8a7qH1c2k/GQytab4y9hTVWZ0cPFJ8SDYB6A0aLcANkiTwlN3XUTFPH
9QoYUPbVn5f1iMkuHQX/WDkMndtoZH/Zq2zeAysJjIWarYq3DVCngbJMnKkKSxuvC7/O06BpE0+t
C579bFUZrZVAxkzReRwVI0ZSYCvEbcSd5mv7fE/2y1UBDkjiiWinI7/zxCHfZUA98Hr4NiNHtAmC
PYcirgFd6fxI9qE6kRjt0ehssl7BPqNZfio4aJRx8eRqPdGXDLv2QH6zI9EhHj3RRHBn86eWtnwR
AClB5nCagnjHRGCALWmsQ3yIBowUEoK0oghqb/k9o2FFfUk+gwKDzCe2Eu9ZPBNgT+ead606VpMu
0ZWf3OGm+0YDDNprOmUY8OCNxm71E0KcQScvMGMGiKdzcU3RWO1A9TOv4zuBgPxSAaJA7Nc7YfKa
3Jd+K46IHc4dNLw7Ccb6Ilu4M54u2/fGCTr7CsZdqVo/t0k8Y7un6htSI4VdtdXjZRn/spVvqjKu
yAiBm9vGourWeQsSY2TpBKDPFll0p6v9l7gD8k1e53ZYkxtlAmNOlXyTxnRviQonS7gVHMsijBpN
exTjmu0nbtUWff/Uuv90iHeOkAL1kxagU+B8RH7lfS7zcyaUMSxBn3RBGyCUUpkLia3sBG/wsyek
69CDAaRRXgRBIwTGDUMgOCfw6NDxCmSeHTLJq1w2YMkE3QOlZA+NTTv3Zl/xKoRGXFScDSd5Jo8J
itqqa1Cu0NA0lN0lUzXYw5TflEPxrYtjUFhPnJt8255W+jERUhhXYtWZkEd7mus7Os6WPp84Ip3S
Ga4+AfoDz7CSx/hEtTOkrILhoPMj2Rkvf6AIwlvM2UKe9PXyaaHWcGnzmBtnwmt6jFtYC8Vg/zP5
+hEM9q33+ZlSjP+RLSLkE1Cu/7xwriQw0BJbfGz2lEnV5q0h/bdLWjF+pidqDqYoWXX1tj9ade8Q
gRxKVCYuL95W3fZMK8bV1NEkaig9/p1lzd1sspPsJlMe1X22p22HiuYUy0PSX/GOHW/jmOCnqSVr
KkIsKO0JBkATQLYkT9wZe46KvNNNv2MVNGeguB1qoM1hhj5snulQhO52rty/Un9Ci5EcedS6/33r
AJJ2Lq814mIBGic1SPU3BcdYTuAYMi7F3MNgEkfeZUvB9N65OGKNapfjnnbVBFx0Wqw+D4r4XGUl
bx03Hh8rU0F/y7mgWk2XqcFEtmvchgF5MkRXsfzlRccLX/d1oMgPNlyZlFAsaJ6HpkpcWlO65qs9
LMtMywdgfsOjIMBDaEerkbKfYpCu47UDXrYXgI6cyxIKIk2RcTrok5sAvb/C7Kr+aKHsgJHcr5et
hbd7jFdZ9LQT0ha7l0iBoXzJxit9/HVZBMdzKSLjS8KsBgeRBIVSjAT1t+ipsTG9ekB2yy4dbj6N
t1WMRyliaynV6bRV+d0QkJ1xbVJIcOc/H23Qf5xvVdKhON8tJ80oInb5SJFhin26q4MPsBlsPDWA
Uo2RZh1MXyj4M4Yht/OiVtVADzYcFsDQQXNyGq3iuazNIFM7jTuBmQ1QI+dqZV2e1ZaOIFMiZuZF
gi4ANbqa/ct2wZPCbJRetrlMFqgDX/Ezk7LX1uoq97IMugHvzu1KE2aDdC1vJkOYcGlGaG6SlPve
IMSRSkR1iwHmbyKUg91EhHOqNlXTkVfASxdYJmwuvZcNMP7qGA+NJ2SexK+6yZ3y2zSGlQhmj3S5
V5pq7P6EA9px2cm4vxQMCPD6m7ajt5UkZp9iJHzCWW7xGgDakhcGqpc1Nk1PdwPYryu3eOTltbac
EnIymmZYmNixFOZKkS3EoYOQAqdXMp7GLjmCw+vYaMbusnFsi1FRBsebDuQ9jJhRraZlMNDXXWX9
/UiMlyaJ/0pn+eW/iWHuLb1rG6MsIaaUFrcO4Sjmvxoh4VzDdL9ZS6dsYX8rw9xQSmooS9FAykIi
h+S9X6XogdO0bpeJvBG+E8rKJWHU/lfXIZDZy1aaRYqihrL861TZeLf4ybfslLFSAryWwL7kUQyJ
7q8YsPbe5SXdGnuQ19rSrV19QKxo4xShLQYfANqWn/Ujpo9soOGhZJJ7xaPwGUBNALKs1pc5b1UV
znGcTDqShCcM5Nu29npkWmmI2pkc17gFAKKrqMVhlBZvQtVi/NZigoQ9UkIZyRTAcgAGIQuqI6C4
rnj5Ixp8MjuJpBGYShBQKCiAMjsJe4rrsDbl0+uF3pYKQHtlPubrhnmeyWE2zCz7JVdSHYMEh/Ae
xnk1OujP9MhLfdW9yj+a/YcwfKjRX9KO2bTY6OWQhFhGSDvOXuzQSjIFUcML7Z7/rt56zQBkDAll
bJmI/CYTehdxpmlCp1J57XH5oQCX6waT5K5xE+2HxO6B/2rLR37P97a9YPIARWwA+gDY+vw8YAw6
D/tYkpFBoEGPuVcCK4gceccD9d+6DYC1AOYaMGYAbZqFIOtGoagivYNlPhI32dFZHHEPTlpHdE+v
Gd5J3zTQlTzGe6a9FBKwZMouZniP1Y3qDEHqC14C8l9vcEVfc3I82iKf62M27vAzRRmHqoNbcmnG
SXYrJfGTPkXzLSfS3zwTtK9QooirCO3ON22sC31JAfLkqjr63uSgEn6SaAYw5sNlb0n/590pQLId
+4UUMUzkXM6Q1cSYMXHrTkn3V9mnwVKPxyUcOKSVPDHMghWpOamEQEwZD3ahhod2GdDZpnOySRsh
HXyiYlCwJ/Tbaow2szjqsqQQ2TU0VGuSgyDmTiQ8R9F3MUeNVw0uL95WW8KZPEatPCa1WrUgq0Kr
X+sIRWp8y/Jh3lsFIsnaIsOxKjLLb+vUuNHEuXNGIUxeczlV7y5/yfb6GtIJ1EhByeF8G6Uisoph
7gG9l41BKWJAbFgOwIjlhCvbCpsqkpGwSeD+MfGeGcpLIaVwYul+fi68IoiO2kG25Ss+kNbW01BX
V7IYnVIlTieV+q0/k4S5a2JWRgCPlewjrUXnZnaXF/FfJIJtXkaoRClcz1dRUMAtJCWQSNF+dAcd
PSiZkoMVlF55zX2Mbl1AaHcHwBagmmXNZNZSGidRTrOCNoWPoKOkSbvsGlkE9CMkvs6pRW365rU0
ZjVRHlLIRCp03qEWJQPcVh9ciuZu4GGgYJ6Em/vZ8pFrgdR5r8KwPuuiVlUSTOZI5WgPnRw0M+B/
P7FlYNwC6qWK5yjwqc+lVJ3SLaaKRewx145Dp+ySawLakOZOp1BenwkuARj9Jo/xMFOVNUppQl68
r/fZVerG7uDn9p9hPpTwrj5jkwYooIDro2GIhKUpNMD+ZIk1LgJqJcMNrTeogM6dj+ruA5D4W9fO
WhqznB2ZlZmIuFGv1IAcKaxsuPcoDiUAdEFqjywhcIIvb+HWJW5QViiU6jDnyg56S3ozhlXZAG17
Hx6SQwsEfiTjg/8/j40MRo83McyFqpIkLtPZktyoiPwl9Ze44NwGm2u3ksDEWQTAw1VSYu0UclXE
xk6oWvQm1I6acfuPeWvGug7Z7K1uqMFE6i7+hGKybJex2x4TEL3SNo8OsDd7/dX4jawr5ghdXhKI
/j8bNawXk3EmS6UpIESGUYIIyw3b6TnVu6vFmvZKJAakVDr7EzYCr0yzWwqI0JjYWaqzOK0KbF4t
5Dtg7d+Ii3arhKAIEttUs8UhDOb825KlnEanzRsBVV2032EqCdSDjNXUBTGWEaOUrh5JDvq3fghl
74VD/jPLAILQj09gLvW0ovwOpCpfzpOdnIkvl3XfWGuA+QKmXgOamIQn/LmHExoLMLuNPqNdX5Vv
srGD9rrS3RlqkuxGo6yuMrRt/7osdEvxtVR2xXFc0iGLjBmMYIu/oOE08qJrcpD9HqSwKudyen9y
TMClAXqdAuCKmJQ7V5HoTVwrjQAXPuWOFna3WrZ8Ma06GPue42027sFzWYwDj/QskbWk7HFhjF71
oD+P18JN5tBnnwAq9YDbO8tTjoYBq3tQS/pq6eQQGJo+8mNOezsRH4hw1kPtWQEId0rbXFyR0qnw
6nT0FJ6fUhOQpzQMBvQp0GKZUyrnBK93QgZ3MIrDgsK9lyqSnwgh+IykORDl1sUkCE/q+3sfUhEZ
KhQBDyyuTBBVgbWuKGJQQino5vHJUmR22FW8oc6tVbUwVH8iN6IDluerGrc9GBGyES3RlIGirxQQ
NEzt0Sy7h0rkdrdvHAcoBVJapB3BS/+OPrwGbGKH+QjYDFIT5gHJkCspANmlq199IFVA7f3dxplA
zKfM4cgVMCaDZW3bBonHU+IlfQVCG+pY8W5E7opXodvcrZUoZrf0UW/rMkx6d9IXt1B8knJbfd+/
TbB2KxGMD52ySRfnVIJBPE6+WLh03qnfKfdzcuzcP0AkVej0XzkejLeIzHU8VoMUYyYRSUCU5eQv
qW+hLKf60St/Ebc1BH4UUjsGKMOY66mX02QGbFjv6t1RHn6I6kPafeeoQ/f8vU2Avl7D6D5SAsw1
QIaRYltH1AIxvdo4tHgbAvencpfnE8VtwBH4Psag2/aPwFNaaeW3qlapBXVswDm4K1/RG+bVfuxr
D0CLspwCjPJ/Ne6E6ffMVyq/TEGgzfPU1BNf0Pj0Fl19QFNY42RYMTQ+mAEg4YBxVnvFPkIcyn+t
vL9lz7VlroU8zWK5GEDGYlhN4kYYLrIHLUr2S2h0ATATRX9II15Ys3EZIeYF54iCURbkcmXGRjvd
KiKdkpVRZAEMywWm+WygMVDx5l3V22LtqSJvWakxni/ruUy6EqtlzZY5H8oehpSitaG+ncCyqNHU
+IEXJG4kC84lMT561rpJK6aTpGSHNDzqn5T2rYXN8DiBuSvJHI84m0GS2kIWeaXTGY3TqQBd/THh
4TL8TO+5qc7398+Zbgpz5JdpiSKtgTwaRnQ3HRrBaHsU2s/A52Mb3/E2Cz6Qy33v1M7F0t9Xm1dZ
2D5iCUCKA3Y5gv3YN4/ALKQduXzc6o1b71wacyhmKSonIYaSnYf5BfjtQ+YkR5DCPoCZjB8pvXdx
EId8J9rc0AaMhOS5cvnYlPmsWN3JxQl27CyZE/tgFEKjLIZ74ntu+fK9izmXSL9otZxp3kRtqkMi
8bGaClhv9T0FVppuwhq9dbwE0/t74lwcc9la8pRIwwBxhuAX7fesuQ7nnxy3zVtE5rY10tgchQQy
5Gua5xHs3EUhxetxSXwE7n5jCvdcJ8aFJaMm5k0FeVd4jIGKvXOq+HeBDPzoao42Of11/UuIdqHn
chTl7R3jx9SyBuBMDMH0QsRUTw4oVDRGGgGSoL0juDz2ebo57/zmyjoZb7YQdTFSAfLq5Jtm6Ggw
mmyOSry9Y5yYORm53Er0vP22drNDESoqx3I6JFddIWiDTORJ3PQnb0q9o8xoCq2TVNyxmi0flmNx
6K8o7F370Af/0fhPzeqrs1aNSWyYKb3O0+EhNBrMiUhPi9U4lxeRs00sdwV6FXDvhNgmoUB7bGan
8uj9NwmM0wgzKwckG3ZJnvMbSRIOJg/1bfNyWe0K1XG1VO3cqmhFgQ65Vr4ANv2mmXCxFZWjSKBt
+4w2tGAn67QCxGijLH873Xgp3Az0bCm36XDb7b2JYNSZ8rIakgbq0O5/kDu4BrnTsyvqJAiFj9P2
oroTUm6VbjsAoSmF/+nG+EJRBqvTmEEwDXUE0059+pBSfSv6wPzK9m25ksZ4wlRCI4dJenqW6iPa
fR2wHwO11rTH/QeGGrd9xZtujPuToxA9ABasUA3GZ21Xi37m0eLI5Jn9brj91KuUevo3iYwDlFtz
0Xr0YeFBBTdvZ9/+drftl0/QwJ7LYjxh1EjA5aBB6niIQWW17CYQMirAOSyveS9g3r6xHfZ5RSIz
p+d5xrxaoOwKx/JSVJfcxeuD8lq6u3zgNmYCz3R7V7Jo20nqJ6wjbQqfesf8Vd2bsBNwQGKoe/ZF
V4r3ce0YYGfisna9f+ecC6e36sq1WGB3CsMIwjsdUMOz6DXW1yg/GsqNHD9xFOWYqMW4lhTgkX1O
wx1KNi3Y9S3SXoWToDFM8drpA4847lYynkYwxUxV0M6HI0jc8ECZBolNT3x3yy+W0D97HxD8cx4s
xrsscmaMpEQsvsyqV4mSU8gPl1eQJ4HxKFqjTUpbYgF74F2IDRBO1eznZREbUzTUIBBuW6iNoHGa
OWmz0tbRAgZZlBLQrvVVQ9cGHmo7cQ96PyfekSA+yDyGhW29/pHJPp761IgSvYBMa7mZhng/STze
839x/W8imIdSJ1XwVDJ1IBgr+fv1Wezjq/ozJDFnS6gwZ2oQUDJOaWom3dNO3x44BHjqUtLJ/iG5
5faAbx+rN9WYY4UOXECmiicjnx0qcPhFPTEl1JSP8YFbOd5MGLxZCFsVrzPgeM/KST0s5C3tb5/9
+SjueJptmoWMOocEQB+wmDBXGhE6qUHLZ+dWurJDU0U6kt1la+dJYK4wKzIwZapClWQGiY+i2pHF
Q3XZ6POCNay0YA5ULLVSq6M85w6HwaMTHVP9AhfotXbmJkAFd+ZDU7nS3Rxc1o1++zt39CaXvcba
vG0REZidWxg3pO3tqeydqTe/VE38RTe/onXDvSxwO+eyksicsTkZF0ksoCkdsqTv9RaPZlSnKTlL
8yiDHJqzfVyJzElrC3k2sg4S/0SSINkmN7HfuCDoRex6w2/tpJt1aVGZszbDRoSCbqYaJLvskASn
OaArXlsBxy4t+vvqVibVGEYRfUS341WNWF/gPot4ZsneVhHprbnSTpogy9+i39HsvjSB6abPGI9x
2vF2eFRHNKxykyybb8yVmTC3WCiCRCuk8VVLwbK+0wk/UCx4yveCP4vDW0jGhVCch6RLOtDNP6uH
dETyAyRTXnpjPsq+bOeHkQuRzZPIuJSxiaBeAu1iTGZW5QGEqQ7nnFGrvmSEjEcpRlnIwr/zYsqx
vEVik841LV/4NUPOEQP297kppsooGXMFfcQge6YpRkqylhwBX+Ihq7LnRd/by2di5h+AYID8ZjZM
EEkqdlS3REWKXbCJYnL84mZQCChMhDYop2FEhtmh1prFqEjnzo3T8K6OEWkLuJuX5q9YFolTDNHB
ECybpJUnT6M7Gumx08WKs4lbeqJrSNbBlgumV5U5BOWCHgNZNuC5rDZQx6dI5JFpbmbiMGNPsRPQ
ywms0fOda+J8FFN6AdBiQtTamM1EftjwktGTsxvBIw7lMY9G/QOl5s1FXgtngmHZUNHe2IR4HAYF
5hg7cA8PqT0g9E698gvParjimOXs81pRJwPL+SfkskRbQFhCU+/aF4yF8p5s1M2zJ3CtHWOlwyTq
qbX8b2l1J/EGDKUi01/8pFPDoVN/gqUSVd7VZjJGm+WtPqQZ1rPz/qBNSaETflWfyt8G7UYMRpXT
obsZMa8lMl6mbOpBrXtInH6IHuDcd1Jhn25Wv/4icPp0N2+jlTCWRmGam1yYTewfVa/qnmu/CDpf
rOw5tLO7HAou38lN5vMu2o3hkLN1ZVvUq2KO63HEThIfFJnSchPlOwrHQxNDXUlsC92s/Ff3Rg/+
uVgmcIkkxWyqAWIBMmWH6B+gVKrjMT9wp1Gp5V8wVZZqUQLsr6RSwxF24kH3aL9CQZt3vow9OhVp
/06p2h8ARth0cG8Gy/LsmtXUDGoEub2fAVuZknNqxR6wBadi5pA66S9uYpFzLHXG6RitKKZNCJly
AFhl8LjSadjJMVrAKiPY5jbUbLsdEFiKqkXx2HRmG5MwsbKSLi6NePVnOnozvFICDlCNfOV2Dm0u
6UoaVX8VFQpyoYT9jLuR1hilwjGla1r1pwXi3HQnkNXf8ot+dM3e2c9KKHOLxKQTdTJDxaJWbEkv
nDj6GVr3nwhplJUUdufMMupTHVJop3U0ux2miyZndNPWCf/6wMZtWspKHnNfDKg7hKRtaLa03gOA
+5bOhP3po61uP0AQzts65sJYjEpXiXq6ME7sGH67uEn93XQxDYNJ+2W4VXMu1whPKHNnlOCxS4QU
QidxCvSn1Ar9y9vGsw3misC0SoY4HgaJuUsn1OpdBF/ScoFRt6+it91ioRYjsS6VmJb2qHUM98m9
fkdvIkzvZQ73ebIVXa9M0WBesRqxCHzISdjwrB1Tl6YoF8f6naJ/nOueOXvEzts02rCqWoKuCDAr
VxgAprGL5KR28xhnN1xHwlORcSRpqLRROOK0ibB+Gdl05YT68Ic3iBubbb2Z1wvKeBAyDGg1pIGE
CtQwzbTL2p4etQ7V2R8qOhWWzB6f+mdUaX0zsuuJz5O2lbBafwDjXOR61iIjxznI98muu253s794
2M0DrwuEpynjVciELkRgFVJNe9x4f1BCAMW2v3zstqOl1XlgvAmIitSG0DaFDiPWJUIluVHtvgBS
Am2fK4O8eFBDZziE15hy4sjm2Q7jVAZCskZbIJviD1FMq8F8pp1fNAgVldvkr/8oj/ExeMUAc97E
5tGMi6i54XwowCtEMzxV+vUDZS2Ogibz4J3nNKmEDGl8ig5KCcTkEtlUTDwATrh7WT71lHjbS5Nx
N52hoLZV43SE1+RogH2bZm6bPeX7of0ZPI727YB3JY+qvwoi5FZBiULC/jVehfd8F4BbIzxK97pN
Z3ktN3xQH/7bFrIl5UgCnm1tQWR6NG6pSHPfGrYSyBjrEBSbiwi9lWBanXeW1Wge2rrQaGor39dP
2o6AvXNxlmd594GLffMKxFSaJRuolr+bRLAatB2Xk4QBIylyFLGzAd3rgafBJph47+JsP8XLXd1O
N3M7gnUjcoB2fl9kXye1sRXeVOWm/8GwnyjqKqJ6jfHrFEg9KtHugLMS7eibQgmEQN5x066bR2Ql
h/HouVzF9UQgR7udjiiqoYwufDNt8D96/0fadTTLbTPbX8QqggEkt0wT7p2bg6QNS+ky58xf/w5G
/qwZDN/Ali2XvdCiB2B3o+M58b0I4GE9yD6RxrnvpsgkbekhLcGkdYVq4fdlX+8YXgDmYJw/0dUT
YZwL70fE9J0MYQyisXnIsM8VboJn9hbLWxEc2GqzTVPwtUxsauL/nDMdCNjD8+Qorbs9OnN3wYdj
BVHYI/LRV7GDW4s4sGWIaXKCxXNgw5w7AKLSdMDeLz5eeDO0gGS3RMUKdkd8ynAigd8VKZtWI3M8
t65Z99/KObpRarIfRgsjg1Bd+/oXW8FaxCkASYBFEQVzgsfH8sShkQBUmbTBeRi+xPgUvdSYV7o1
/HIDHi4Zqgm2aoyeFY/J5BbgC1YOUmWLXv4VaM3zX8E9yXqr1Nk4jPA5c7frM8MNihHUMNVDvJBN
EyHvrRdXyfUHy1AOc6UC53kGYHx914X1U6DVP7Su93K0c2NDfpoL8jxkKngPllGk4GvB0Ol1cSoX
RlTFUKXKrKlhoArbyosfsHYiRsFg3uZSDX5/GE7RGiOXaTpPrAKg7dERx7w228RkfoIl46LsX1lz
xScnu5hdS7Owa0MoQv0xYamgjwCvyawY6MP7ySW3zY5B1hpO03+NX4on4G9u9F38FolrLqsnR/bD
8HwAwqRxJ6/7EsvX1dGsS8Yr5caPw82wZwCvTQocK2GIvfbiab8F8gsHip5UtEx7fFSrLFtPI2x4
KwaD9HcNvudJV5Pizhrk2kdig9H8wVz8YMhVr2/M1BBpmOD0PIx2lylz2ekaC6Bmj4R3DNyVRYhK
eIcxYcQ0wvXHVZd2cnwupunacZDSEPddwtYxUYYvf99vpi3D1NVysGqKsXRXXyUNEK+MIRxfmu8i
gP1cjZuWsIeiiTELjZLhD9bqVI4rQKIvzNzHhS0BJ5cBvZjoC3AapdTRkMrY+HBDWXbqrnFI+9xG
rxY5gDpye92jrh/ttzA+Ap6wW0niZWkRfA5u98IadN+zNwycYmJY9AQyd3N5MCAq6QAmZoQO+PsT
720sQ1SVHZxEmk+PxUz3ppZ4JB43VRd+NUGLZhbW5+vnW7/L3yK5J17W5pAMEUQCZNWRioNFq11S
3lVRa8vC9v/R61wcUAfhJTZGAbzM41NhfUQFwiIewwgzh/NhBm39a/CBWjMjHIzc6FvwPKPM7Y4v
06ts+VltixzjqnWc/ALOOpIxHUoyooNXt+r3XJEehnhRRUa/FhICueDvYzKncPIdsZEuhaqOS2Vj
Q9TJ/KF11KcjeM6Ggo9S1J0QyeNC0KIN6dJKuFaA2LxoXrjHgMOeIYylvjjKF90gp6R63uS0TtlL
JuV2EM9gv2zc60q5QuyMAOLkAjmtzCVNLxcTB0KV/kPZpG7gKZvqpbWJHfkgOpoesdcRPpDDjNl5
kYqs9iOQMpiGBZQeoHJz/qVs6FIOPbwZwzct/prpIV53ENYuVl/pvyWBQOZcUfK4IkU9QhIrYlc/
8icgED0wx5n+GLH9l7vVq1DmqrKcyORy7Cw1qlkGhSnyItVX3S4CHiKehXtWROhKIc76qoM5EccZ
XNGBA9HMcUQCyG06PFbpU9yDuK0BGaeyeALFER2Os7x+ASZus0Aaq1dkn1nTo7jRsfVQfcG8g8jO
VyONk7NxdhejkCfR7q/PN95hA+jAdixUL49s0dTv+j0C5QLQZmjT65xSkpAm/cKGfqu6l23s4n6o
czN9tqLG3AVaLtmpkunfr1/nau5C/5bJNyIbomIBr8UoYrRIjjLc1fk+GwYvnoUtz9VA/EQSp5Ry
05dS3iBj6MLZW+Jh2ivmUNgZUCJaqdnFtYRnoa62Y1aj8BQkf+RBgfCkE+ziWsqR7OLEY5MFr7zc
43Z1GxD02/wxci2nvqV+6ls70RL46hgJw5P6nzROb8waEanGcsJfWW59qEfsxjG2+GqjPEWvQo+2
+iFBKYeNVeDAACnh3M8oPeZJ9RQx4RESw8UIAntvkQ4OjnRg5YP83nKF5GCrxngilTN9qR3TutYQ
OtVWQQAjm1TlU62aUuXpeB/dEh/iPrSC1u5aQFEpoIPB7qxSuNjaH7YhyCcDwbuywlliEQJEfOAJ
mbqOFfzzewi6PJy14PiZZYfm7vACdkIsEQGjJtvIXwFz95gjM9MfF09O/FC1K9npU+xLCVWAfWIu
Ejr7JdwXARfBCNpjmBbLC/Lc1gGnlOJ3jG75gwExit/tFR04k8h9DTNNrUQeoXSGdMjSCGghsd+P
yU0XfFz3GmtHA2ASYOnxfBIMlZ1fspRac65hit/NS28EHRqZM8F3XJvmIZSCaAz/AfK/yZ1lDCm1
wqpmeXvI6uCqbz5iLsNPN90+ejM26Jl2TglEAKuyrx9urf12Jpp7YQCAQJqkhehfs9OFHwJSb8bA
WXMQufy1L3Z6SnbRJ04pV2erCMGQ7SrNYidz/z0MgcNhyDdqKnD0ax7p7FRcUAcag9mKa4hipyqJ
9CuHc4EJMINY3ZnQm90I233sK/E2cHo+dv6T8xVVCiquHlfJ3OBS2PnfSzPYUSyEhGOi6+T0slfr
omt1nDEmdBNoH0ow2VUIiropECjJSlh3dptcWWk0YtXqaxyMJVajFdrz8hHNojR4LTU9E8OFBEVb
dyOgFhFayT8yJd8MmuKkKnGG+gD7tCPpUc5au6aNs1j7SO5FVshUnft+jHhD1i0DWCOqyn2/3lIb
fRlQPQPc0CftK8vgWKtWiUBcw2AIRE5zPX08Ech9wbYGQP6oIfHXDr3HeieBOz4wn1lvmhsDqzPj
DiP+XnaLYFq4ormanJ8I5z5qENbBFOgD1CdtGpD/jc1WKlTjhsiRZWc0bxNbI1PwXmfD9CBwOqvB
34ls7ksDv9wIZZZzqffFDhj+mFrCvDWyY1jogmF9kFxpwFrpxailKzZ6+o358jVp59BI6TGVnb2q
wiY/3U246fbBfBd/4dVmri5TwHiAKQgVHu6S864tzSjDI9V8ohvZax9jjyYAng3ug2fER3bxJfbh
0yX/+gWv3a+OdB1Ivir+4WF5Em2eMdkzYgImqLTHVhllT6FJsbGMIP/ZWkG2zcJY3V4Xutp9BL4h
KKgYdJWhceqMqKgtO9Pq3LQOZ0BYAUvLsMf5acAJtXzwB1QvjSB4HoPmUdUytF5zoyCIozRQfWTq
T0VTll6QQa083jIFpDcFbQ46ZzymVxCOo64wQKbZDJ4AyXsbxEQ038i0lfcbpzI4v5FZBbacl6x3
0Tk3vCaOG+y6tkOwmZIi2FW0U2VXs2Z1k1FF38YASfKtZiR2OzfGXg/lV2MJ4o3VGRK2y1owu0oA
Ct/RUcNSSSpXsdsASc+5/rFE98J9K7WTtajOgHFEVLxVod1m9ea6hNXeDVWBl6bpCtDv+fm5ziS1
0YQMbcgnfvds+Gw+HzS2oU0fOjtDflC6YHr+Bqo04FlIbn4jqg2sHvLkF3CxDWB1k8aoYQZL0rtJ
Nn0hpHi7fkqRCPb3J29+2IyapQcAwMqjydOmu15NBV9q9ZU4vUculiFdnfbSyE5B5eKgW2X7PQAi
nScrEbQpkKIXtSG52ym6jDC/0SvfmMrCGRbrZ1HOo63mdATVW5HuAqMyHFJVzQ00b96kCe13eUvk
L0vVYsLk+s2s+KDT15zPTaYlLYGSWOF9Kdt9l3eSqy465vDybkcTqrn5DMbv6yJXDPFMJJeEWODW
Nc2yhwOawp3e5a3dpyiiY/4ishTP6scbSS12c0R+XJe7ogRnctmjc6IE4zx3ejQjcKnT6kYHobc6
JZHgOtejI4OomgLuc/QlOIuV+3guc4r7TD9mrC73CBaabfvJ2jASStEU2UpwAPTw38K4d6sl/RRI
E06kq7fybH5XK3m3YBslR+wsIyQQ0j+thpgnArmIINJygCorCGY/MVj98Y5hraLq68Q/fkGZCPtK
q7ryWyDfVYMrbrKIJSNsnILN9mJLaitOCtbPZTKaQGDBGzr3NuQhBtDTdsH7oyb7eqIvkdnuQdf3
cl0D19M49Md1mYHWgSfvXAW1uqdJDAxq0NQ1pd2WU4QMxOrtTBmJu6Bk6YRUllxDHWIUKuO+vSVZ
G+yi2qi/CX7KhTXojO8EwIvAl8CYCt8iLNRJXYxJrY65FyhTC3/CyAN26faMAbJyrAdRIH1ZX+dE
cga41FMxLLpSoWHQ7MLEqSSHrYPHAIGz9vH3+nk5/JJdOJIvApu9rK9DOv61CDIHlsJz31geyyYs
J4AIsUX0ATgu3Xb0e+BAiBLoy7SWk8T5AKvIJ70rrArkCclDCdCfF/amskyhbx/lF/GA+KVecRI5
RzCQGoQ/Pc7GKvoqMGPojiUoybZ4/NevNROFeFUDiSmoDxVOFDW6qc8NiCqM0CZlhCREkHesaaaO
tXcCuHjYCb9CUChlXUmUVq68hLvRLJ/0Qr8XaD9TtYtgUDNA/gAEWSxmccqA7T2tVhlUh/psPoY3
6k23JRv6/Z+Bdq24aSQXqJ6bkAcUTs7q23oZpjyqsAqFCn0aTt5IE6/rv3XmWxhvpE4Q6V7cH2aK
TsWxvz9551qzTQq6INhJ68Buzc0oGghll3NxeSfn4UId7GE0Sioh1Eni3m6Ur2r9ZsR3eSQ4x9pb
enYQ7iOpRRwllgE5A1CGdxUc1PJk3luHydP/wWO6mhhRamIZUAGDIRj3zu8tMAajlyPohPIF677f
GWIdagqfGXzcHGNiphPXolaiLxkPOFNEqmMZkvOIWhcazZRAZAeQQ9sKXYYvFfnZ+5h46QFFIpst
AluVXx1EdbCVJw+ikQPKimoh9eKK0pTWsUbY4kCWx49We6dp3V05fPyBnRmGpuuqhotFxeb8TvM4
HoeUZL8wHxgSWSZhH4itPWaeBnbuz9flrak+65+iVo8hLpSCz8XVRROYSQFLk7PQpapqp71/XcKa
LZs6AJHZ4J6J7dFzCZURAXxhgYRKJa4ZfXSdHZsbs0rcwHjqjMa+Lm7VBk7lcRcIQt2ly3tEDINP
G9vw6w1jjC8VW3b/yQTX5SuJc7EhCUZsi2iZn19tSZQlROsxTGtIb0Yh7bJ5pO6UqE4nK07b5q8F
AQ/gRGtnHhfB5a6a4Kl0zgSjBMC3IUURP30bXOIaN43lYxWDMTAUXvxc0n8yJLf2FlgKAjIKRiUc
mlMaCr1tpA6otGzxcQns+cAWTrALCCo4UPKIDO9IyMG7TwvY+pqGXA/rx1wQTcogKFoN0+3yXn7L
t/2rJtnjeNyVjRa7/Jz7gVd7GB5zM0cFb3X6RNzaMT6XbuT9g8ktZugXPweMUopGjtERd3zsB+o0
OMJ0+vETW/pkELYMQ1k4I8Z09UKSYbBWoArgf34oPEmKvCtpyS5axYAKyJ0e0ltG9tg5uR/6igDC
fNV2LICWWADnBQgwPx+GvqSqdTLkYXPeCT7IbXU/YCANMw6DIwbTW1XeU3Hcd22TslnmAqYakpei
KvdK/tbG8oNRgha6GLCk0XhWCELXBcjKgeT3NLdHaXItOdoKnMaaGzz5JUcjP4kAwqQyVXBPooO+
0/aSrX1tD4FLNgvorOhWfRMnomuPyalALqWndTWmBZtGl0xrP/V179W1bFtVKJrRYU/+hQr9/qTH
T35yMgMtI0JGnEy3ZlvLYvQ6MkfT3TGS/sTznp6J87wLVSJFVSCKDbAuuWO8B7vBQfnolnwVhwIr
B0PlWZcxPw3EBZShuXelJGZsUJSgFQ29S9nVJ2xfY7hjmQXnWiv4nUli7vDkCgMp0WfChg6UDcEk
Tr2RJTsp7CpwKTAtawbmfGCuxnJLjxlOi2HOn3/iC85+BXe7U60VY95h9AK+4BNboU2daa9vTFsH
FHGG/E9gEitO/kwe97JM1RJ1k4zON1sTxkPmZBHwCTK73E0bSbgnrKxY4Jk4LkTuIzWcGzaLHr91
pR0/0Ueyaz0TW9DABCTfwKmLbLC8ZbUTxJbWo4Ed6R6PjjAZXSugnMwe8CxUmAE2lIzg3GwfjmzT
I1qOuICy2hs/lcM5v2XqkXwb0KrJBw2U4ui3PdYInyXnyZsQ7bWVTQ7DK2hPXMGHXTMc0IH+XVLh
P2yw1LmJgjya8gwCMd6jpRv5Me4zQIw0bJT3ZiMea1hbNkCk8Fss94FNwIBOM4HY1kteFA+sz3ds
5DL/Odd29804EuyNP7pDs0/v+/dEPOC+kjqc/QB2LydmrCVpn+YxGoOsnNF/1faqb9wsu9iTsCsb
l/axjmNi/cIWAjas2ZJhakj/DRMrLHyiVFTDGKS11KADK38wOC0TT547OaZNPHRCZ9EnZr6Pc/oE
UT1Y5FCrAms35xvnQo8UTOjgExN1L1lp6GVN/IQ+1DsZ+p20jB44ftysi5Fdj9ImNdPP15VsJegn
JkEAgcoHBQga9wNiLaRKqOX4AaPqas3bvKQHEKfYKilstf3SUlEZeeU9PRPI+WjUySxdmiFwyE1n
LjVHGQunQB/o+rmYbfAXe3ouzgnXaZti7i9FK9/cTx2qfsJuvUgC+/sTLZ0lPbAwsQtAxrDe5Erp
UvL9+hnW7AAdAzDjIItG+ZYrtmFcK0DOHuIM3bQZuu99hg1mqtqFvtck0TOy4k0V2cQjrergPEI/
7/w4Ch2wWwQwKxfj3LdN0I12WHUf2Vx+mqjuKFohO2NbuyDk3lw/5Vp76UwyZ+5KF4AxOILNZbvs
Icw90HaArFTNHAYME4FII4i/HEHDnPg+28ZIIa7/gMuiJvYrAQIoE6RKso4U+/zoWpSM4zjT5lhi
ZDu5bekMcC4ugj5Q3UfhTpQoreiOQlhJHq1f5Er8EEAVFSC0SXHZcrybNcudAuJcP5RIAm/Xst6H
0RRhOG15MNFfS0SrXit2fHYEzo6B3yPL84AjGBT9PulBz7FsLwtiG9EpOCsesLKB6QWcgiIDcUZt
/NzWyC2uX9XaatfZUThLprWsxEONo7CNFLbfE3rIzCfMEOZ2aXjF9letiqWo5Q2mV/dsM9S4nzfD
6MR/gJCNH2OC0ogYjEmJU8aBpmVWST32R4LRrczEUTvBpa7r+4kITjemdujnZIZfYYAX2GZC9TF1
jMPkHKdzXfnp+v2uf8TfJ+I0Ra56Sc0ttPKUWfpZqsbzTIuv10Ws5cNnt8YpSjDNWhRKOJL6nGGC
kQGCFe8d8igsgVtuKyJqYzfEvS6wXuDIgaodAKIG7yxlZYBtBc2R7YeN/jKYUjSYPDGvyZpfPhXF
eUd8K1DRmR3G3prAjrVn8NHZZvZmqNUTFg+cHrT0oyRwHpdNF+YRMc+LHV7MraBkfO4RdSnIe6WH
R6xIclelFThRs9YLZ4B0pUuNzdE09dKRoopb9Y/lpLrTHIV/kOqf/QjukiMZMCJzajG3HGd7Caw8
fr9hiJ9qDgqum/ZWR1IhigDZdV582ZOTc9cd0RojUzWExsASGansRdM9SajbRI/XVXb1u2IlDVNK
YCG5eNxTqaos0qgNclW2Ojpse9/Y/4PSDdP8iwOdyOFqYFoTLzJ2HYCGyZicoKohgJ3RowFhvIqh
PsPwJhHu7Vq5CMzjv8/Gzn4SGk1xXapzgbMlgEQp7lm7IfQslPyTu2hbbQohNtdqDPFbIuVL/qXe
RGBKhcTGHfqNbqd2C05RpjDLLZTGAaRH+WBglnLxUI97FmnNqosDEqJGsfDKPN35gWkz9UujgeGu
CKmBSXsl2YK60xJYxLrK/JbCf8quwXhvpzeuAc5Uu+mlexqpflQaL6GmOVGp3zRN9rRowm2HNR0C
ATOYioEaiaYO9yYVKp27ZFmYDqHCACZmBiFQ3kob2W42oS+cw12Vh6FBMEsCK0CWuetsqyzUVGYb
0yfia17CMMIxrxX+YLvd4jrxWiijnIjj7hVxNvy5amC3MK2wNYHl/m5Pu0bw9VafXQXNIg3Q5wyX
k7tFfQTobhrAEge/242H8lAOXvPBtgrn7aI79InsrruY9XP9Fsi98xhHyHIamY1b05ulfU+tJwxS
C56KVRkaQaNPRXOF8PgIjT5mhhxgKMjKjG9GtLxKWeFrcS0qeK+9uCjj/y2HU4mqjuqYjlBBbRPs
2TZRB6R96meP4gLIajCBtw/rRAYa9TofnWu1iREStm/Res0ODPLguL1jfRrVowRj9KLhkSMAPe+i
Mbaq4vYAi3/x2rbG1I+YY0FFcrk3Y4Yo2KGM3ni0CO3E8gbzFRAUjmaOLo0/crT+Iu3nFKt20r5L
OSDRmhowGz3WixVHzfZWablauMu18XUK0Xuh6g1QMm47IEWo+oiqSecWnQgn4/+5s99n4B5rKSU0
ouzO4IJ3kUNuzNHp9gxmTLGV9yFxr6v2mis8vTLumdYDJWmNVEf/3Df3DIRH3VR3yjYS5Kb/z7HQ
tzMwVYMBBy4QsrIRpLwjG0M7LqsP92BNR493dMPEFkPfrD0jqARplqZjQZ7InMHGmbwALx5wP+FA
zdJWGqvagwWyqQRGuxrfGViYk4EqBGghmTsWHm8M1VRIuf9XMl62xdbAvuosvMK1gAorgDgU5pMM
vI3nT2Mf611KzRC0sDQLHGOSP9Bojp8wa4dLDYLl/bpirIHeADThtzz2tpzEHrNVqUY4Il6e98Ut
yod3rIY3OXbgN2+qk4PSRVSnXdNF1EvQ2LCA0gmfcS4xa6JKUWaEjGyQj9Whf+2lC3GRVm/yRA53
kymIP2WjxclY2gbGyNpyWNzYeENmm5E3+ihWgEZO3S2jLbhU9jTxHgqst5RFqhgf4fUFef6QT/PI
9AWsa7fpvsEOMPHye+GA2dp7gnVRGUPTyFAx73B+mWEdN3LT4D0ppKxy5mjI7aL50Q8KVm/yj0WC
n7O0YBsXzT1KOu4IEF+A4rmBVb/Hi+GHqWUKDi/6RdzLM3RdbSU56nxz+qx2pV9iIAIA6QIpq57m
9OBcEJLkpS5XAw6uPI6e4cf7MP7OOilsHqjODlIs8KBrAlVq4ck5Fn41mfPYmln1esGAr7QNFiYB
oGN5+mIjzwSOUbGJRB57RXuxwagyJUJ10ZA57Y1MMjZtkKNxO1e10+U1OO3GPv+C+nZ9q0lGJpiD
W5GHQBWRFugdsaTL84gUIQhlhwnHU8Og3MpwrRs1NAPHSrBf1XaV/CCwEXYAzkaA04tKJoNQAWAb
71MruUowWMPacMEmctRtGO6Y51H80pervSjlWPE6Z+L4z5flWKjJWjjRBhGBSgx11+uZE2bJfREQ
83Hp6CddNTKnKQ3B9NqKRZyJ5my0Xcyh0jucNAWviT48U8APkLkRPFJrOd2ZGM7wAlXKi6WHGDCA
3cof8WKzYZHI1X6k22WbvZe3GDeMPeVb5vR28Spy62vx+pl8ziIbSxvVbmFh2Z7ENqo8GLH4NWmg
3aLxtvmTtOdMIPvkJ0+XBEyupWcHZuub9aP5c6zBKvuLkVRDErT/g5r/qUA+IzH1ciqNGAK1zXCL
mtkm3kkbMUr4SlhzJoZ7ILU+VpQkQ2w4KT86Y/StXrRMJPpW/P5yrielFdY4SXCATjLuWM1NvjLS
dNZ0b2/+JCXGmcAexNalDXpU3pNvNWDaXTEXCBwdE88+9mC83BnsgTEAP4ib0KvWrls6RTMIPo2n
bOk7KcKfEs+iarhmMdzIS+LVS+xnQ3RfxcntADC8KbAEr9KKWJ0g7gXUGEX8xtOAh10QzOqvDnS8
JTe/Wuziju+Kr9bRcQY0DOa0VI1fcO9kYwiUHuXUOUzfUkP1u0S7BUTTLmpF5fUVUZiFU7HBgkoG
pmG58DAdFa2NCmxdpJi4G+N0v0zmQ1QXftNbnuBFYA6KexGQ0KFAzKZRsQvJORBZzbRASyZWBqMm
yGrVrfnAmtjqpldsBsQKiFLgTNatMKVcW/s8E825koGCC7thoie/f2MzIaFnJA7r3ZcvoZPti03p
ZQdRJrti6KdS+ZUWrcduY2UgTBwiL+hM1TExDCN4FkQyOGcihyZmjZiuTFbuWtZ7GH6//tlEArhA
pZObcUIW3rilVbv6+LkLf1wXsJainF0Tp4PgKDSWKj9+HKBLgVLt+HHCzYQSF5BAo0fqJa+ib3O5
ooJa/ok28oQt0RI0ZhRB6jGGx7yyWtoYK9kEu8yXPHVjZj7Lj9gaZHD3n6Vz4QpBAyiQjIFJt+5Z
j63ATIu6Hb6xmV9jw6aFMNFx221G2Ra+5MzQrhgivxKRz3k29Uw4socJspMHYiOSKDAmpW603gGw
dePMthOEYtnsY17KRked1U4B3sEdvM+CoK+jnlWmZQduLUIxPP/JoCqL+o4xw1ovAvVaCUTxoX9L
5MIzrO4y5sWO9U0AsDffYPD1J5v015qDApD58ptAnuiEXJwm5XWKiBgnZDUSKb0FQoIzvTPeCCs6
hNiszd//o0TOscZSHiRRC4mspxFlt5UPbnMsWw3eLN8xbnqhxJWQ9+xOOX8aafM0AlyG3enxK46b
8JEh9w/eIN93+Iq93Yu9uOBL8vFZFANJQ2oglZVpcLOVD51lNMZZfceGqA2RZ1r1fehrYiKJvZB8
DpNkeWlITcsEDu7xYkMv9X5dLQ7K1Gf5LPiYIpmcgQwANOsU5SgTELohU9cNps1wuUh+yYF9TtGW
z0pYQ7Eh+PcxOQvJQPjQtyPrFhv9XVnPP7Dx4ExW/WIt0Z08gU9wUfaxMSuO4KyrpkKRk5rYMlMJ
j4qlalFL0xYPJFMj2bhhnTHpyQABBIwTauSWf2QqJxLZ7Z/GqUM616py9LuyMxs3zP1M7zHcz193
qzz9xzNy3zNLh6SP26PEo9IyiekrM5VUu2VfU+jwRLfKfU6waRhyG0Hi/D+tze7ZqOBf7iB2c5HL
WzXMk1vlXJ5hTXncR8d62OhBZ8fN8N7Zs29EhxzzxaI7XRvJROT/W284hxfWCWYVlb/0plb3mG0+
fsXZJwkOamygywzrLAIdWQ80A+A7vPz7z2qAI4zBOKrYn5G5S05CnZZxTdDiVGtAtLwR/WNJHgCW
48t0cuvo8wIwkyW5y6rWltJPYV6IIOVWrPbsF3CX3ratkfRSxYwneCxuUXCVbpljZLwm2DNZbjBn
7cTmNnSUwgYvhiu4gRVHdSaf+whSbOStltTsnbPuib+8sGIEG5wpd7rTAxtLJHFVIJ4d3QDIM/DU
OYHtEuhdUqHnlS0agGQlCaRslVn8gTKfVco4g8UaoloVccLq14zfN1cBbh6DdJcAbMyXXFHhai38
PZPHadI8ThRLIimKttpNPjsUzBsseZ56PyVuYbI40JVt8Tz12nUSAths7N5ayPw4/WmMUelDC1ED
uNEKmxTmY0IV77qSsLvioj0Dy+8YJ0RpFciA3NmU1rQka5RrtwG7my5/x0KUbel/4NQxHwjkPRQ4
sYLI4zXPpaRGJMUXOwKQy1sGf04RFhQZbD/5J5tULKu6ONdviXwkUgcGwFoQyEJHul2YHbnj5U/R
luhIGETJwtqHwsQrasToToGok3nfkzerarQwBLEcsCsbBrM+JOGdBcpaQYF4zZ3oBkrDwJlgTJmc
lCyO6Txr8KllOXkWeV1yObDzEkWBp3HpTDRZRzvQRenr2haiAWEE9kx0qvDMuH2lBm0P0M1jtMyK
KowwiPqYxNldV8W1vYUzSZwuAv6GTmaHKQrzdZydsrgpgMiPeMOhmO/1CHWln0Br2KQ+0h5RZXHN
DoBEx8yAEYTyvDNpGCPvAds7pta+jWX6bWgcIPbH9vUjshPwWomPhwFaGBvbqz9XlHLsAYMvwUES
dJsJVf162NP+I0xrgaA1jTwVxCKQE42kZqtGs44IIws0wKI7QTC8XT/K+tc6OQv7CScicqNXyZLK
EKE6EZhsJrfRHIrYiUXfZrC38LgRZ/kqCzu0a+NaxunpuAegrMsxNmM87ahmer32OTRdFUwhbGBL
NR0gsiWdnwt5pkR3yqknwm6pwFBJ44IVBe83ytyhwE+KJHAOv5AkxPMFJBTVYzMqu14SjqWshJ5n
V8c90Yit29gsAV/XO4vPyhoJYGM0IFQw3tR5K2KrYb/4QuFZd5th6qKIyelhXyddjD+NG6H87C9k
Sr0Bm2bb2hgxamf02nbU2sW5rpprtgwbxgiEwXYD+KXengJOzJDxbkoE5pxup9YH3dLmupC1tTLj
RArPwhd1ZYQwhOW6lRV7Rk36W90IAWoN1PLgC8n7D2NadC8Lx8iJ49l8qEMLW82ZDq77MTT3wSK1
P9Vx0Te1SgNfQ8t6tkmidE/NROnB7BfQ0XVh70d9kPmLlup3A8CPByeiGUzu+mkuNA9IIhivUA0M
cKP+yx9mjvUZSRBDoAEMkxY8FcDc+28S+DLoNNA4SCFB04yPqkxhpuX3/yaC8679CIzo2oCIdu7t
0fpZBYI+4qXj4a6JU2ctKdW674Gaoz1WO3LbYzvdLG7NCJmU7CaeSTww1HSJwJlfdr45sezrnbha
UqRtFv/CByK+fKgnO3d0T/YVF9DEoS8KZy7shxPHuddBz0p5aHHKsho+8CY/TBo8g4RN7evfa60J
dmZCnE6ESZPVCricXfmL/lzhsZ+2/Wh3Oqv9+fJ2tPUfAokXR9OsM4mciuQZBid15hpY6Y+1GZpm
06hfLQ/TEoBayiYQbOyq9E6YQzDN4BwhENtRUwWrB4Mt5vxuMi4V8FeXykUfAIJzL/PLg+R0NpvS
y1Ixy+OaQIy/sFjGZFiO3GvVUCVuZwUC2RtJXIy/7/NDjto1Q/nXOls07bMSncLL6wQcMMDRxPTU
uY4uJqmaoZx/AUqhTo4Bt3b3ZwNup3L4ls1oanKsBseLnDF2AqisdxMBBwOlSMRkmRd+UbNMS8UE
LJIkCg56zuBT0lVSUeuVC7w/V9c2tSbae1obbTsTwRl3QyYlNS1cXGfZDHLG3BXb5G12S9RLhZtj
TL95NTw9D2fabdNlaCgetUJ2NOh/fqAu04luI6E6IbC2FWmWhs1UAznREQXmXCfSbsqnkRS/0r7y
iVFzDk66q6EX0h9h6luAdQL5EMBt2JDQuTRDSRrMDmO2Su+Blm0ktZQ6S2z1z+ZCvqWyRDZlFU0g
rhsk+WNCNTVyNLDbPcb9pD0aqRZ/1Uaj/Pxv7wDOFBO5+DnYm5NByHb+q+TKNIt8Nn5BncHj2GVq
B5iRUPfTJr83BWPHF/6Nk8b5t7hZpgmFr8oNdTA/tRN410KnFVW22E2eaREnhbOKKpgpjRWcCQQ/
1mtQluNWH9ud1i/TiyzJy43gDld8mQXKAjSkAI9HFd4KwQoctINCKtd6ZvtfAHLcfZ+c7ivDxhOP
N6/Y/Jk0ziBJFBVj10FrzS9N0/q9KrTCi/Po2E3A4ACGrzRZsXhfOSt4KlBXR9s59FoF2+KMU6of
N6Nlt4OterNdlY5ohfOyxQ6oJBlPDwwEWS589bkmhlnbhINhwI/ZmLJibcXuGdNI6G+y3t5dGGD5
jG0rBMKl8UuthEQAGAEoHAmSzvtsBbW6xsggWXnsPdkr943JOpl3yx7sd60Nk7RDdzTsf6s2OPCp
WM70MEyhzAEmUFEDmrCD9pYX6B53IIifPKp7NADj3b+ugHIiOfubG22U6ASRfTrZRXuXFsLRVtFl
csYXJHFNxwBV5fBtdo6cw+5YYumYTWd0Gx0AIihFipRHJJSziYXQCgi6OBcN/S4ebbN+nDPqCD7Y
heVxt8dp6IjF2VbtIQUc2F68raLjNFn1FtiKHfumFwtD3csQlBPJPRp9JpdY5UbpTtqygHABLgfz
zqOv75eDuEJ+kQ8zIFoYILa2USNHcffcBi0zT/Du9IgnxnaTFNjVHczGSSXpNpDLfUQM4a7wpa85
l8h9uSIow0nO5cqlmdt71nbGXI91Uz0DVBoztAf6wObopcyu9tpNjeoa9rTQkRGlFCsvxtm5uS+L
WeH/Y+/LliRVrmx/RXaeL+cCjjO0SXqAgBgzch6qXrCsrCxwRmcG/6P+jv6xuzx11MogwhIdPd9u
syMry8ragE/b915DmdVAYa50KMm7tpVB0dV5bNLBVxaZ5DKVnp1OJ7FmQ5ooTVVZGr5xUW+M8n6q
0mDUN1x5irsfnba0mV8cUUge6KD6yDxxltg74QBtDpYgGuycGQA4ymNuHEsj9XKW+QsL5AzWLqcP
RCtNClSdherG6fRRKqvtmg4HYXHQQBXMAUOR7tjtolTNxbf6FGj2Dbk1CdvmCEQ7hf1yRoXvgeaP
4Byji/Vo1toPFaXmhQKwfPqzgYMWGSjKNgrB6mxxCMXgQ04HWSJQPT6l63hojiMzF8J8NK2/ijNb
EvpQZlmkj3wVfneuaZAF0V1zBKZthQoLyJchLI6luFQL8aUEtit34fO0+fMHBUYSdBYCgWMIGM6v
Zx0gjJFhIeuHLNoq71+ghrtw/F0cwk8R5M8/FQ0snjtO2+BrdgmDy6JhRvfw/ml9eJ9Ubmb0xSvT
63hhC5e3vLNPa0NRDoU3CkjPbN6wgvI+mTBvxqA8StplFxSgOS22Ci7uJ6DvqQ5VkRjO+R20KISI
I9zLqFs+mTsdwhuykClRWfWr3MTS1XJieCmoJJnrUGoGl2vOm4E2f6FqdQkx3Ly4FxNqWD2DS1hV
pK7T5dl/MH7YVIDVpWC1gyt8On4xr7S0MqFggrbIFVFRNXDEXRZRP+H6qiViIdylkZOge82RMxJX
7NNwKPqYttJyDufRNaVPcKVY11a6Sjh0AlrIONFvqjAeFvYzmYHNpwvsksCdgeSj9Hs8DVqRiE5Q
2S6Bgpb5KLwdUYuWRJ1lyO75PRt75+dY8gN8Wg8i7pQiVRCLQI50l/vhVnniMHtD27hea3+eHnMa
bv4903IsciWEyg5K7b5sU2N+XrO1tdZX+f1SenapQijLLqrzcZ8467ynE4M9QaqUQOJHdwO8ftVr
qTAoL0jD4mF+qQyKaBYaWKpKdACuTz8lWi96pwtEC1vdsw72re6hUQcJC0jeTxGIpyqgHUsH7aUB
lFrABCoWUvB4rpIuclaP3MQMRessyCF4vWFXtW+7DrzbNosgwfNcVDuJNsvka6A/0yZENOngKlA/
U6BlBJjGmvujbwdV4Xbtom/6ebMVN2sNGjs43rHHwKfu9MuqoSnqItFK0ETzIw/CrXXlYDfj3lKh
4NIYoiMD4TCg1+H3Mh9D4A1Mh6kpiuV+f0i2IywB0UHzjXvn1gzQkl9sn1043YFkALXJxH8Mcw5k
Zzhwc7MJSyj1Rk9RWW81Mm0mYt19vadcCkOQO2ggHUDCcd4lN62SNoOBcaPWdjTidTPelEW1cMxd
Wm+4vquSPgVePAjyp+PkwLEmttMaqcranFyp3IhL9Bts5w4JfFmMharOhVuKbM9I/gYqulA9m+2T
QpQ5dOVRkVc2IqAQHs49R7jSJlbz1U23X7SburAxnwScbZaFmmWKFeEcz/PwzWLKszKZtwI4CgYU
Xq123wp4htQtPEm0Qvh6SIKvR/HiG38um80WQjlFRQhirCwnd7AwtzbQAX4MA0n5ZUF5vZhQyOU8
O4mAIXWgaAdVAKy92RemU1+hSIftOn0ydhaWghSkHErg2yXj4c+zcQDpgV8aDIZNAqfv+V7WTrom
BsxVrD6JB2NoHe2hVQMjL092PsZoZy2dSOcL4zTkbEPr9FLVi8HBgTQJ4VLuxMzDCdXv2pKjH/D1
+F0MZhhSkkDuLXQWjJu0thXVhnbpdG878UolYp3WS2v9wjLEO+HcQ4UVrRXEOl2GLdRLHJtjTzFR
jvhgUUlIHSpZoStRRUt2v+dnggxnOUAVUgk3nk2SUI3RKmA494qIe0lsPHJmLoAGz3PM0xCzhRdi
TbFO4I0cbnu5UQcKKT3eVRsVst9fj9GFIwCxwCkigJZ9XBROv148jaSYNBw28kANd+le4gPNB9gX
QwNB2ZbLacr5tnIacfYBu86BvUuLVSbeVKREYPC9O155iDf9++KKPr8rn8aafclGC9XKGRFLgmzZ
XnqMKFfdVt0sHqXne8dJpLn8hgXrhd6WqV76JLPYxqvepZ+J5pP3/wBrJncOCxAw6RODOvFsylc9
MvLcMMqVzn82Se2ZdbMwLy6uXUhRSlkgAkTA7GwjYed0ZUrLlVZtxfiLJ1D8e1yYenKgT7dbvMWn
GLPtPQIpSpQcMcaABBSVWKT+tmuOsN7lEHtXD/3VJF13lQcIiRbpaml2fCzV+QMgcQWoHRIBFgQk
T+e+OTQ1cbIIPW7fvCoO7QGJ7Ka6FUjwzGtyRY7ssW3dCNMTViFSFN12S5hLqvvkqtywX0tmCZe+
+efHmX0PR0nGKAyxswzV29hmQWW/dcmiZdSlzQWNKOjzyt6DYc9KAtNYWyOTLy1pKLqvbRLY22sb
5y71nO/sBmfduoDv0HZhsM8rEfCO+RR2turTivS9LsNK4v54nwVxDAADA4kgPAyBvKUk362b4moJ
9X5pkqHhYEPoB8hMvPDpGAu4Jcj5jYnM1MplTeaCEOM66k6PDdeA1nNi0SW12HNtRqxPNPrRc5eq
pGf5p5J1lBUGTr7BSx7y/YRGiyRNsNQlzJ0UXzzIWy6wtletX4yP2hW6vF4V/DuNrIsbvAmFVOSn
0rtnPskVu6vGqcasmmpX36k+oCPY4WE13vrpzbiGYVBxtZjaXJrKn4POvnrVtI4qQuQZkhSuOtJZ
il0xDwBmD8sdZQxXh6EBqt5fz7JzygE+PHCq6C5JAUB4q5+Otk246NoOs6zxi7d+daV7ww7lvZtq
T11zbQVEdXvNY+to3Nu6O7mxu3hDvXQQfH6E2UQvyrY3aYNHKA7RRhockPVR+MYeTrhLou2X1pQJ
FT4bBpi4hs8TrB7WaaohECrWTVcMv0pw5ehNRH8l45/Wjvz4sGjk4/9gFDEXprBts2ak/Ljtsw1N
rOu0bQ+lXt4kCgwpVepRmt3m+fDW9dmjWemx//XIXrj4y5H91wPIGfepcjMZMGyaTOREXLQMPu0t
AM9NddeGebWJDF4cE2pnnqlmw440kDofEkXzuBiXMugLl5LTB5mdvaFh8baQD9IHk19869blI72r
IECirjTDzd6XBBYubiaf33w2p+E4moyKLOsY6/wIn3OwXUu0bbJ7564Jqm3tTyvyAV2SpFQb///h
5NPEaKcuIZguLutPgzCb27nDeyfkeBSNPpX9t8E4qIvCtueY4tlUO8vZ0k6J5QdWd/3W3LHJ6x5b
1AP3IUAq3Sq/aW8121fh5va85Em38H7zJK530oKlMrd3WujmxpM7pb2bh0tN6cvbFJwlUEZWJRJs
djMqSQMjEtwfVqRz7bWE4KT7+gaCrGswtxNvuBm95hB56B9JC+3QB+39z0MxMY0/PcIs96ksvbIm
hkcw+NM0vtBugahwocFyGmB2BKRGaue8QoDG51tHdzWX+elaeewGNFe5z26KfesTr95B0vPjfg2d
rUNCb77eNy6OqIEKJc5i7JNk1v6fSAZd/g537Dr8wUMY2o/PXFnanOSrzPNI1Az+N8hsOFHHgwl6
iePeGCGpq7t0WkrHL+86n0LMhkutsqyJYGILJB88kDBhMu0uDiRdmXosDHTYGS5lbJffCtVBHCLQ
XJoLuRvcsgWbsA4bfwJgY/rulPD97mGeGrrKLrTd/Po/KGFj0uB0+WfM2QYTxlOT5Yrc62J9Nwx5
oNL+nk3GIVfsfR9X20JNvKl33rUmXncjNK0EwKJfT5kLGBn5EKBCqSi0UfRZT48akXZGTDvcS7pd
foRkGWQBV6rm9s9Qnd1VB3WVQ3GuU92S+19HvjxZ/xV4drTkzGnCxkTgyHkuNMPv42Cqx81/EISq
AFEB5U3OzA/zyIpHp8BMipuHoii9PL3ttMevY1ycOp9izNY+KAuC1wIxyuqpiL51S1fHS4mPLLtK
qJ80D50diVGY9iGfcP9VhxhqkyyFOXrlV4nj9a21aQe1WX39Qhdq8ogmNe/hd2EBuTU7lGjvKKSy
SnXFmtKfBAvdsqXXnCiR1/cqulZ96ENN9zktcgEZTGuJy3OxyvXpAT42iE/5D9CMSQhUXwm/gWiT
+lHqWtXa8sJrWSrswtW0lHdcmoyfA87GUK/Bkk0GfGMbzjyZ+Fmywi2XQISaXNCzrRNiRADDQJUc
AshzmsbQDMLOi1Hua/XB0VE5AeBH+joJ+CzaG4iLEC9DI0L6n/2BR/m/b+N/Re/lzT/CNH//K/78
VvKpZlHczv749yv2VpdN+av9q/y1//1rp7/092v+Xty39ft7e/XK53/z5Bfx7/8Rf/Xavp78wS9A
cpluu/d6unsHW679CIInlX/z3/3hX94//pWHib//7bc3UD5b+a9FrCx+++NH259/+w0XoE/zW/77
f/zw+Jrj9zwmvc9+vhbs/ey33l+b9m+/Efo7mrFwVjFB2QFtR/aghvePnxi/414L6JJuo/ttQD7y
t78UZd3G+CX9d6kn+eGhB8k8QvGjBr7h8kfa73DgRqdeAjugUAsE7D/f/mSc/jVufym6/AZzqm3+
9huqXKfTBo4XH/sXUBMmlKUh0Xe6RZtpT3jMbNjGlaHyA7tZ/IRSbbMGwkjsq6xWbKjJ9rh/Q3z6
ykmJuClNY9wMRcceQyqsO3MotV+hYuvrph2ZX5DYvCnzkRyQLeS7skFR9GC1jAa4zSW/wqnUrvVW
K56bgvPY04VZ34wNANtQkmtTGC4UU0+8UitNxa1RonZTBRqQtt59rwh+HHfWXaQqyqo3B+4xUr+Y
udSIdCD2j5bDNzO2DjGtt3qWr1E235nop2QG21FlvKFl8Rqa1fdCVD/qutiVeudnlrMH/O9QWmPA
Bn5jReaNFhU3eQFGGiViQ7AlAl6yybT6IHAji2t+X1h17uqFddRhVxIxiMlMmg84KFS54peEWauY
iW3l9IdSgTLXgCtN0XHXLJXvim3UbkxK0OfFozPV8L2kyfd2rO7gFv9s2uIQp9Z+6sNvaSmehybb
hlq7nsrmkfa6H3W4d/PidorqwDJDiOhEkeUWRcG9VEQPtlN0rug6N3JSy02r8k4vk9LlebS3SicY
8xZMwkjfU40iLrOvYi3/peij6ZqKc+R1vaka+1qv8I8jAxPWlGySgmwq8B6Z4gQ8Sm47ACaqOnzN
0+JnYYmV0t4qenKdxCm28n06gD+jbah+08HSSKkDIb71xdacxAsfE2hegRDaT8p9pbFnR9F3hp4+
t3l/Iwy4NDjZulFUaPJY7YuSKUGtiKBvya8q1tAnE8oNU6Kt4hjrWk/8UYvvs4we2t4+Rl2/j9Po
2qjr78JCRpzTjcFTv4zMq6kXOys3vrM6uonDdD2q2fWkaPAYLdLXacDM6XQWkKJ5sawBpQ0tv4Vw
SHS0R22X8/h7GUFJEahlChUWl8bGoQjDyoUk8C+mZLdqOtwXPVkNdrxuFesq7TMMh0n3hq34Nm8P
ZID7Nyq3bkOoR6p443T9s1bhCtYZxB2sae1M46GL030j+CPK6+s8zQqXCtNjVMQuZmPl0iJEO2a4
t+REJ5aSeGFSByQtHyo73tpqcyBlEpjcuZos7PIOGyETM+6jkN6YJL+mSv2SWXQz6eEjXE/9hvOD
kuJs1RTnFkKOezMsHgUIAC5YBz+01EZ9mt5AZ7ZZRU22Hkb1Kaz6Iw6eZ7Ru3zQ7iTzOAIcv4POu
EaNzrSJatw0f3JKkmWvm2uhGyQgssuE8xkb+GCUZzHG7zFUaVng1axvX1LIAFVncspVqPVKh+BEg
1igmSgfJMt07SbrtSGK5PAr3hhHm0K1Oelcz08gTU75DgXJXCxjHxsO9mUEZO7O13geJkXkpz5xn
u4AMBRKnYjWEdbzGxZ9fxTY0tQFVvyaKOFRT5LhAFyf7Sent6y50mIvTFX+VJT/7CkA10xmgq9t0
yR7e1rfRoNGgr9IkaDX9W1qIexWwjaCmrAuquFZ8s6P9ytDj+l7Fb6/bNsaXQc87uVGjorqhTZit
Ck1c0ZKLFW/Q+7WYpuxAQ/+eZbXjpjwXO10bUrfTjMc2b/g6mcpHJRd+mvF12Rn9noGGdJ0U6bYd
0wSTI4IsZR3SlR4OeydTnY0zqkFi2wx1JP1F7eLW6xMQJJxQTT1Ac/d6Yr9Ucf9YGrjAxbX1WLMq
xCcSXmql06qrukMFEqars9Dw0DDpvSYfd71e/hz6/k105CGu+32RDKAlR+nGLtRruL3GLoQKXoAl
CV95bXVerDC0H7Ip0CtgHMtMF56l5zlMu61oPXT1c92RylPzGrUlzfQxss/QEGm3Ii/CQ9VoEfBf
4R2LR5S3AfvFcnPcohdtkEZkCqZWAKxCs2OcsnWdFN/MjHrTxEOv17EVC2hbu22SMuze6FyaY925
IY8gkji8hJYew9fHeXV4fOwL52UwhtfB0W8oxcZqtD8BV8v82FEOUxE6Hb5Ar+7gv2m76Pay9VCa
QG5xMz8oKIm5uA6XK2UcCHal7J5k0eiSoYLsTNYc615Ua6OhVRDK189AJPB0JwuDMtO6qza2W3+c
2qeiMsiqN7LwkCcxcaGJEB1YnF4xEwdMb0f8hYawe1aMqn8HRdoK7AL307GrzVXGYVCSOqzdWW38
swCG3XVScUDKHXqmQH080fJ+W4Q0PUxCLQ+1Ng1b6Ysd2HWXuoKB+hp19UbPa44pxyfPtpSgFU7v
mvboQZCkWQ9msa77aMBhW27GsqPgHaMKaw1Q6wibadW39sNQ0K2gylE1y7ukFrbbO/wJGvTwTJqw
GyXIPjx7qO6ryQYMXSmBLkqV2xRmyD7h+YOaFrtJA+8zDmuvr3BP46S4r8b4IADcwbbRZvhHar4z
aWfvixYhPEvLzCuLiulYxiJ/H8se9avUJF7SOkag9AX5Aa5evR9i/tIqShTUOXnkdKquBCSnH2Gv
PQmXODxRXXUcoLZuRCGYxBjNoWrzdZVnzTquyHPB4Y7SN8qv/5OXaGIrPYG+DPyLlL7dTmoOcqMC
cmWldNtKMVdpZGTuyKcrvdZ/sCZf6b3+s6vjZwNTU2fF+iPP/P8p929Aa32Vcn/7n//O309zdPkL
/8i2qfE7/NjRHbOhCSGdmVBA+ke2bWi/Q6QdXRtoqBIk1AT3pz+ybZl4/5Fda/rvGtpbFi706HtI
tfo/kVx/lPI/X8nACwJmQ8UTAdckPZlPc+tIb8dGjBxifzbURoCt7VqzdCvT7qJNBARntbemSrnl
qir61tWqQSAvy3lirvVoUAovVmlY37U8z6x7KxU21AsFZz9imPogcx6FyVwO0VcLa3OKf0aZY5fX
apFpYINXaF9twFkdvqdFp2m1CwMPZ7p2TG5+V4jGdlWaQVO8gwb4uLIGZ2Ie6kVApiYpMfkGxBFF
y7wc7RItsHNwHn58GrM/LiKfLx5nt/D5t5ldihVmVoVRwe1i8ESNi3gRxEHvUbGdVlJPbwkgvhhv
VugolTDShhArWKIzhrsBgoEpqvzTioEvtSfbhdeTj//V0M/Kb2bCsYc5JqrPfngL29j+BgkGWrVB
uBlgQkR1UESXan6zq5ykoWG6ga2Ji6EUz5lVaI2mm3ql7kcvByKpS5609qCKJc2VsybKPMqsRKuG
ncipbo0edYdf9BoI2WcpQyRW4KOOLsRCAr5XPvyl+FGsJ4iKikckY8uayGfVRTwJFMw/OnZAVwB1
c7q8yjYf26mwYMcBDeb6BW4tD2QTg71sOFBJNN0RTvPLnLSzApYkgYPuB1A+3J5wF5595ixSB9XM
kOdI1WyyUVDKlFSxKFhqSs7xBaDAwIYbgsioEqAFO+c1iiIC6BliWV4bYUAzRTN/AtgOX8IuzbSt
FSblEmqdyB3pZNpCEElDeQFNbkjY6x8//1QbQw+wbhObIIdDvyjZSkvn8qk/1MEI0K7pAdwAz+Pe
N1diXV05fus3235nrVE5A0tO2bVesW72/8Y3l5Nq9lzYvcHikBUT1EpmVQqWsZyNIZ4r2+Z3dI+t
AtQE4dV3Mu4S935eScPqsaGtIrkQNj78XGWlyaLQNnoEY/yN5CCtoA2YH9viRtAQ966fX28VZ6sW
0bBcIf2DWJhSs1czYPoLiAOHMqJd04fWttFozbO+SdZZq/bq0sZ0PqksFKLwdjrw2AAzzBYNMyPS
j13beuS6P4xbCCj7uBugG1js5RfF3e6WP2rfvn7H890XMumqrDWhyQ4c9rwD4lhTXilwRfeSLVAM
sJsIQcuXkHoB4+wldtyZ1DH0NQHDNnHUE4oRNGfV/5ZoTYe7au2h+rKS5ha0AVAjXDlQtXNAh5AI
8Og62TkIvVp40/Pvexp79n2LsCUptL9qT7xJ9BqE4b9XOwkFb329dNs7IN0zjyyjgi7GBYXHBGkO
V+U5l622HVEnrVV7HHVte216bSAC+IjcYq3u2sr7Z2fw69f9UAE4XZh43U9hZ5+axJnaqhPCNhPk
FqJXdpz8+iDZnzlcwyuv32d7uRMPho9cmW11CEtIcA75Bln+zdcPc34gyHH/9DCzbw+TWF4mPR5G
0qUUdPYjHyhF31gJKDyXMFCwVil4r19HPd8tPpRIYPsHL0fMtllQB36tttKMtZexMGuCVFB6T1FF
KGDKU2Tpa6gkFXiMOm3KIFfgdmy6Xz/AWaqB3QqyEBQekuCJnR2DrWMZTd5x+OPKEot1mw1LudqF
uXUSYZbMWN0gYluXEbz0lQQoTt2mj1UF4QUJI1BX7S3/Pj2ThYbzmVAklvFJWKTpn4EqPOvsLJ0Q
1ljzB9R+IcqHonBBsfWXD9IKkAIwb7vWtz/bsJkFnoMXcF2FihYEWLxEBfVU9RXrpVaShXlzIY/A
6+F8d1D8tySR//T1lDhUKt1AFBWSBfkuXVtXzVayzRf5DvJDzRYpIqFpbyFj0qCVcBqJ67CqbXL5
IW8tl+JMh0DeaLl17Cb3JixqpLv2VLjjo5W4zc44NguKExeWCLIK3KuwH6NhMe+4QYC4cRpqIj5r
tmUJpdzKCWyYLWp2UDQ/Fbokw3nW5McIggQHgUy5GxL4SZ2+cYUzyOQo03uDEh5rQl09/9U0igtP
IM+xkDJEejAMEXoOj5CujflNbNGFZXkGFwScGKvSRHNHR0IO46zTZ2hBsOJF1Uw487BmgE2RpDXj
xrlK7oinQkpb+9MLBiKIIOvgqKXo/6HzfhoRx25kx0bfIjUXMF/ATgxnWcWHjRRKH9gCpbr/7c+v
d5+zo10HHwGfGdBpFTzqs6O9GnmoR9xBSYgaAWHf2RTf1U4PNyLoeRmoVlniyJvyijdoASliy6jl
LTzCfH/6eARJUkfmhuzGmB1CoA5MVVipuRfWzq2DYizql4B2kYMpGk8jBxSNVmIsXGE0flrGG8PI
noRaBZOpelHZrVW7XX39SPJLf15x8omAEv1g7kot/tnNv2eU5sKmoPCNhgsAgou8K/g6xHxRzUPM
BhutvKpA5zD3OPlZCrCsU+Z3FUxozMiTbkwjGHZfRzw7X+chZzuWTrpOYDvLvS5bOQTqlOp7PiKz
YmCJpIanEk9ZS/FpE1eUpdiXXhdenGAnOygQoWt6OrfznnOLGyL38pq4CmwxYwIYeRW6WcVdPSyD
vnuxeI0+AYeB5rBDr2wFA801mSxPSxgcx6ZNpui+bi3ltktPNjumQmghNaGO2efcxyjIbMmK/HiY
juPGWDUH7ak+lg/oNwFDuJjnns973BrAeIIQmmGAuDOb97SxFcaEg2L8lfKiPyVQeFO8fLxKoF8i
ab80exodz3lSN0ulhvmJgma1BHsDCI49zgG38XQ0RFeWUYiSL47mdtusURsPJHpiKcyFzeUkzlxI
sWgLUkQd4sgSA1oWXrWOgwi03ypg10uZ3Nmp8fFWgDpDGQmkWB2t9ZOEw0xyykA9QbQdO1J48PWw
6VGwdUramrJanNPyFDrdJUBWk95KgN7gQjb3+0THvUxHy+TIAKRUmaT3w1nUW9ZaPUOCyjf7HEk/
fTNGCqWIHQqaFWxXGpfsY/w3w5VISr1BIWkD0sBumeJ/aZrA+wjlIFzCgOqbbYN6ZY2wpdZk2HBd
gH+LZhnkNf40wE6+3uc4s73QzpzBaiAk6U075yW6iz34c+wYuCZWju/J/52xk3vdydjhNiuzNukj
BU3A+VyZWmJDECzFmX4w15KUkLz8Q6u3W6E9EnnpCvLRf/qgk0FxxmOq4EwBpfl0GG1oIRHbRlBp
NZr7oGGghQrNxTioJE08dIdrya/U+kWT07NkHK+JK4b0EJKx4dZ1Gjqf0D/SG4C0wivrRTsUIFni
vD0Y1x2kHpO9sR/2S/7VH1na6Tc+jTmbtXRMmhoIFEiu+fSFHaEo912/0tfkRfrYK8e6C8a7GsKd
hdzklmvG50OM7qIEUUod8nNoTJLmqMI0pu2Oo/qYC2Nft4BU9X20XjhX5bc7fU8Ekq7gKLhpgBLP
hhWGGY5eJMR2pbjkcGzWkjXVbNurZbGBs/ItKj5SNUy6ggMtDTu503FUgMM2OnhYuvXK9MU1qlzj
qr2ROPijzE+tyC025YHu4mNy1zzQHfGlS1myY6sl/P/FzwsVP+yzOMVA3z19EqTGmcFbdDFplKMf
ed1XDAiCzdff9iwRk6/7KchsZ+AxsgmnRxA1W1WO445Rs5CZnB3CswizwVPbKNHYgAjx8GKUtzra
qQ65qfjCJLn0IjAAhMgVVG4wH2dhsP1FLe6R6K9aIhhg1oW2+9ef6owYIqfG5xCzdIIJox8aHPpu
VHnSyViBAEXHQP6F19CyVJhcvJ8mPRTw5c0Ipy3wb2hb0FndxJr6RJBEN93sINlzGQilYYCmha9v
Qk9doPzP5tpZsFn2ODHOx6pEMHg2rhSvWfXlUsqvf9Cj528E/IgNcB7gfvocIR/WXEkYTU23Ncj0
FlU9OMcG8k7tmiWDVa0I12MI6pgSKiNqRyv2elRa052SGiXNAKJgRRGUoZMUfjOOQMKUZh4+Okkb
Jj6bKLAUvZ0AxBGbBkQR2rY+jBMDIdzi5FHVMn3ywZwdrns97kzccpvuB+jBoboxx56+ZUqV3nWJ
Tn7y4sBN4uL9VoWh1a9xN1oPmdr1k5eXwrrlxBlQvGJ9PLhaWRXPZt923yDEl4PyZeU0fs9rc4Ko
k6EYIHWwwaIMXX3NYtzGBVuxW81ty4JPtmeWXTY+R1NeA0031MQYqRtCmZuVHshYapa4Dprs47Tu
w8lQd/mYU36ocyb0u3IwdfGjz+PwFRlSSm/LqXF+tkrNnV1JC7IKoxFaqyrvup09USfcc7w9Ev3M
isF1DWkklNeI8Ameme0E82F3aipKVpqlAKQUl05aHQhSBmuA7bHZVakbUbVpn8RAx3hV05jnLotE
LZ7HvqmN7yOLFPEIR0xcHt0pSZtk3GdNGEsaoh6TOkgalvVwUuiHLnLLJB7gsxcz2r+3HQs1NwKJ
o3F11CMsTG91GrR1AdBKfV+MVvu9AFY6CTQtc/jRaTOgbNxcUasQVVtlMAjfZaZC+C89DLkaeRCC
5RwcJpvBmT6MAPALaqJXet6tysGGUSggE7yO8nsH0AoDYIfQskqhwrJeiBAi1CpTJgojJjF1urHS
Ch7Hj8oQ5ma1FkncOv0qIjkaa25P25G0h6wqU/wJwh9h+jYOCjO4l7etkW9qxarJTqmhEFJ5VHHS
RwfguNodAd4yfSCr6nc1TDIASTsQn8s2q/MrKx5UwFMKi77gKl+Tjcr6KC29purLFKKyzMj9Tg37
/qkkdf6m25FdeQbpjNJtRtZdV0nC3CJGu3PVW05OVnZfZS9lSIbbKIlHP7VE+K0zlegKC4o8KlVO
f1EOzKNH8wzgIEGdQ8GHWPfIGMall8UD8gqjTkZvzIvsl5Ss2sctrOSc1rZ2Rhl+C61s8mECm28c
UiduGpu4+8ajinJrkbhZboHCQHNnW0NRHg4bjmJAi1omFy5c0xPfSNQuvZ9abhBPs1AccVW94qMb
pklu+lmRqiYQmrD/9VKs9XSnxWU87hJbmVTfrofWDlBrMM1jMZlV6VqmUiWZ24tS80G+KIdvxUQa
/VirmDmrhgnVep5EBqw5y+voPeq1LL9WKvzYqwFSSbyiCU31ljGmJceQAY0faN3obABbS5J1WItu
m+edTVclinqla8Sm0/lpPbZOYFghQAhDmsWhRycKd+1s6AhsI6EvYuxCOZFuyMRNDeesaf/AXCzf
CpipvFZtWkdbq1dNsTMmpUlWTqazI0/0SLp3FJnuYdPUd1lnWM/M5A1u0zkxMFh2BcfbFo1gWEM6
zQjNIKYOYfaU1bWW3DnYqppHg2Bj7FwWx1Z3Uyd2nW9EEg3RG4PoHvr8gw1ddOQWMe1QXy3CKgxG
DRIs+0jFrYGsWas49h6iYxDusNFW4i6w9DF3Ix41wCJDzEvbtxBCNDDjaNO0bs+taonlNUsCcUSB
fYFOIP4HNUMQZk7TIen6WxVOZ7vJVvVSCEsaaB7pvggk+1XBZS1eTYNn/pRuMYTsl9PdeYr/8QQA
laPz65hoUVmzXCmCvnkT1UgNpXFkv4XPQuSVBJiFeoPpBnrUNASl7i+1bc7PZui3q4gK3W4L+PhZ
HjhYObzKC2S/nNyV5irHf/8fZ+exJDeSbO1XGes95kKL3+7MApnIzFJURdHkBkZRhNYaT/9/UT13
OhMJKzS7N220IssRysPD/fg5tfdyaLMInv4zMp4t5I+QZVr2nDg1vB1hTowWGG+BGwJcaw8vW1if
PLoFIB8kAGA4l8sXtHMyxuMA1Nerx7t5r7hK60JpByn2g3Rbw9/VHyAD3ngRiiDpMuRg7v60uqQC
trvGt4IIq/L0IFmRG4Q/asH2mN6BJ9+wtTqJvBp4DcGbZNuLEVo50gKw/QswJKIWGSjRcavbfdUE
iSX65J6bkhYxYQVDpW0HnAE7epSG2DXzYr+xTmvHzAYdg9g0FYmrzGyaWkiHFg2lpAfwurvhQX/z
fd4J5dlfTV79sevOTInRnoEpeuKyzM+oWuWRK0ipx0/EBIJRp7kZP9ADNH5+eWyLl8iVvcUTAWwm
R1iCDLqIoVtSZI8KyO993d7Pnb8RTy8TSs+2OEs8reARd0CLXI4tnfoyHOJebPfyxuQ5Hky3zdHe
F0daDqMPCpAQeiY+FAM1po2X0Iq/wCagOhqdVOUKnlGkY03PQcK0UlTW1OIEynqvN/HGiV7ZiwrF
FOJWcBnOVVlV0nsi1Sxgu9OYEWW7Wv308nKtzeGFhcWjZJiVnOoxFsJ7I9i3IVIWyJ3ta+nOhHpT
+am6/jftJ2156nZideUYXNherJ9TVzPwe2wnwfBTz/vfKyf/yDK/smlmBHb4Pu/ifd4XqOno7ydT
3cp9it+/cFzn9pclVivS2KBi7Mbr+kY72TfBzXT/FxKfa5vlbBWXpU/y430/mdgBrKW6fxBHJjap
K91tPWWnfbCpnGxndq/8Mtgh+pjZNRQh2aULR1bnlpzKU2rgyAr50KtZdPId2hTMhP6DsUi0b4an
mveh6dZqof8wpUF7MPwoPjb0Cewk+h0gB5hOWaY0cIZO31/eeVdbG44LC7JJcXpgK3QWoQYJzXLI
s9TnoZ/uhvZ7oOi/eniEBRiJoEMUUc1y2gcrNPrUz2AiImyzZVfxt26+qw2EBahoDDKvJsXcJbZW
imZj0uvGpLoW3rd552W6cw9JGuwRlfXarOyvadB/VaJsQ4Xj2i7csdQZFYiO4G9Y3oK5woIpVmcQ
pgUn7SSYqYSr23JyV74c5kqxPjpSX9TMl9mRXIkkXw8qwzX8YZfRlVpRQ06Tkz8NG8X5ZY2FNkMV
gT62AmwkONblTMo0yLRWWZquqLHQ9rHPEviEcEC35gEFn62RLdNMwh44PjJYQgsGAtJFbV6zqsFJ
62d7ogE/3AW3+Z3QS8uP1a9l/65MLTZ6OyO0aFmzSRsCJZb8RpaHm5eP0rJmJExAc0hKFVGg507K
y4vQn5rYoBEEjNNBHwCbPeu7w4e07wq3puxIOt4pNzJ1V04Nm0Sx5ALhjbU5Zpc2lUIST2iBcgW2
TQs1Tf61epPP1rAVLYnY+8JNP1uyhJq8KPUt/VjBEQgLFSEN+Tgf7NQVvNCIZTVI3BDU7qZv5lZg
cXUxCYs4D4iTLQHfWwQxfVf0M6U5AznAvX4rPwQeaQhr5xzT018gwV0d35k1cQzPQrQq6nW1abAm
Ciqms0sPkhdaUNAEu5h8h6vFm1Vb9SrxuRjh4m7IAjh5u6AyXYS5vIgCnDcciycFYI7zu+5FHvV0
WHGlB4sKbqXuur8Ch7++AS5neRF6dHOuxGHJuNXmgyp91fINL7mEYD4fi/NlFG70bGIDFcRYnszI
Z9xk44fklfk2TZ9R4jTLghiYaId8sN6OJFNEbXW7Nn7tPxmgLpo4TAcY2dJNzzQFqQZNF24Z8yyK
SAbsBkN9jBv1M2/BjWNyfdtjDK0ukjDI0CCWdDnYNC0iOQRSTMtZBeWEWXzuALoMNAx5oxMfDSc6
bnid1fU7s7jYt1nXZE2eG5wSKkYF+cZXf6hBtV4LN5gHXfsx3LC5NUjx87MVHTt1VFpTwZf2iMp1
H7U+O07qfQnoMG70jWzIqoeDExvYFA9BiAUvjVW2DCN2RCo9HuXbwPhkW91Rz96/PIvq9V3OuvGY
ZcVId6hLdAHNaBWSq47BI4Ys8Ov5oHvJFwgg3ow35Ez35cl65Z9az3flfXobIKMyfu/uaK/eqaf6
NjpshTSrgz77nIVbt6wgq2xYS9xkcm46WvKr1D5Z6uC9POwlMO2Ps3lmRzios5Xk2RbZ+sSw/Yfq
1fgoPHrp+Y/KzoAkqdx1n359YNTJBa0PFNnUfJb3ldp3bdNS9nS1JNTjD77axYqrB3Fp3hArNNbG
rb9EVjJADaQ50Eq0o1GqX9bKWhk9BnoTKcRM9oPW1u5s/pjzG5vEtq8+2nRY62l7p3Fpb8zstde5
NLw4lnXj6KFu9sK1qzUVlsOMdMIdb2LPB3O4T1814AQgPqdBerOgdn0+sS1aUyyTohrpwstVdSIp
8UdNQo0qIbtaPzTFt7l/JfnAECxlw+GtbKFLY4stZNflOHFVi4HqISHIa8SK0336KGiex/lmpgHt
VXvcyhSumqU7hW4J/Dq0GQuz6dBEWR8wv+G9fqvv+tfZWwFvdN5W7zWcnv9qC2J1fSQpldPjRqaB
nNdVmiNpTakMZ8Y5FT97AKx2dVMlW71p4rK9DLIujFwl8ShCWbXZ0TEboi0pFJGl94NxG/X3efTd
TPWNXboxJmOxUXytygcf2JEbFE/z/NBItRtkW+jXtZNwNnFLQsXcDIq0LBlTF0u9m/ZODD3oXLlt
Xc5HfUqfXj55W2Na3BddMgQWyVfT9ccvczXSFv9WT39/2cbKQ4l1grCayqTgrF6eMEoTQReG7D60
lk+zcSMc5/iWvb4rKi7cYN46ZWI7X20MyNYoKJOIgqjl8kgnhdZGPl6OU4ayk2vyUlJvtFsfJrvp
tIW2WR8efbE8ZCjLm8skeWg2Q6S1xITSyT4mp+A22XWH4kZAmbYzJKv7409jzy787A7qqkoyhnyS
3D6PvjZG9jqJ4reR339O+sPLy7a2NbgHbF7tHGTgU5eTmDZlUnQJq9ah05nN9A8cRtpAXzYiVmK5
UudGFo6f6tNcNGWLn9BiaNVqjeezL3svG1mbM7DWoJwNgEKGsRiJHPuxrGjE1CNVnMytEnn0HOl3
xKX7dwNEO99eNrc2Jrj0QTFD5E82YmEOEmUz7ZrZcaMOWuHBNf1mY2lW/Tkt2QKzTUJFXVacZqmk
UX9gy/UHgEiT1x1jpAw9+bHTduGJ3DE+fdfmG4u1utPPc0eLcyXpsYpgpAV2+F5wRsIBdlt67UeB
FNzuRhPTtNwaDuBOBgm66woq24IPCseSK8QCWDpPjjv4X8126w5Z2xtnVpahrO5UPagKrDjleBcX
xrspKY7WMByTsn778r5Yu65AeXMpktoT7FGXB6qXJVKZkci81YabaZkH9DR1kzZ9hLXJqw31UzY6
+5dtruxF+lYsBC8xS1Jg8fjopzYIzHQyRQv9KUYMspx+UY1ABI0XJsSwzzzSqAzzmFkDM1h3pxEC
tWH+9PIglkSemKCfCSAs1ASEaFcYyiBQh3ZoMm6pL9HXvHftt3DQAGkm5wBiZT99rvaOZ72N3vgF
spPFAVXft+HTFsz5ei75Ctuk05QEEuIni6d5Ahg4753UdiPwcIX5td/Kul1HohcGllJbQFzmIW0r
ipLhdBcb071JU1HV3SWKSMJvJIzWRgOnJuoR0DUA3V5EM2YSGqXdwzZkJ/pJ0TMXqcItN3W9401d
B/gmVDFkErILG7OcJHY1FZSCUuQPNDe+T2HFRmAd2iVoDD37Mb3TO0rkipccNmmwr482+HBBIMEz
mFrbsnuqLvq4bwNblNqsxiOlof+kNO85Xu1lvStNnnY7ewL2u+VTVnKbwrIGrFD09ly922YpNMZE
pcUuN+fXRhjcSXpxl9p9+6b09eIDsRwbVm0brwvmAcrWyNlbiWp+ykw7uAM28vTy+VnJHPM9rAQ6
A88aJYuda1tVreF9wEAe8vcdqOfSS+it+CvidEvs8fNZNQgamHZBV7nMiuuZYqexCp+NoImVvWqX
q1SNkMAefo534UyBDpKcQ3ZolF02/Ewf8ulvFJDxF+ffIPb+mUvqzHg2MnkS49UORQmmT7R2eBMV
B2X6TDp042J8Rihe3lWXBheuXdHiqZqhAHOjIgXOlbh5Ou+cBrXfBPhXCemv00GoOL2bIwm6IcX1
zWyPxhagu0NfxK6Rdpzwb5GV3SvS5zqFh61zK1u6c6ycTivYLy3tvTnHD007fGzrEdGCKLut9Pi1
1W4R/a45hvPJE8fqbPKMAUkOoGB4oQy7Kk310ueN/bjmFwyK3zAnQhUDZubSxJCXfeYQv7h5BeLJ
Lu8ahlg1v5PteAigidKsG4k22SoJ3hrjp0L/PsxwbpvRYcpieMqS+zgu76O2O25816Kv5I+9e/Zd
i2dyZQ1tKZH7IKtdocQZHpKjaAfS77YaL1bn+MzQ4tmVOr5SwzoCUXrcucAU3dkqvJcHs+r9zkws
zkA6B5Yaafj3UgW8KTiclFezlHzqcvuX38Vs/jNLi80vd7xZxxQv38zHrM1ewzL5TaqdjfGsxLyX
Zhb70tTbItIVNo1AWYmWJgjatG+iE0fUwFrjLzy2VpYJ0iOSb1yPAmK1GJltpn5r2ows6OVd5hen
tum2qojidyxcx4WNxbDCyQntCmojgX+6GWDMcHb5XoOgnDN+K93K8r39bTvNvxLKm4JQ20R9hc6U
K84bKVPQoZxBdolEuBALiipQV6YrHfsjbKAbi7c6kWfWFgeLHirBzMZVLKXjndzDK93GG7tw7dIV
mCHq88S5VLcXoa5CN6GcaTHvBMSIXKGdBsyZNvtnQRk6mbZSXCtjwh4hNaQg4lG5OMOF3SWhNrFw
uWZ9tZokcP1q2EwYrrikCyuLYwwQs4RXEyY9NHLujdNIq1v2HiTtJnnL2o64sLTY7NBiqVKc4h3E
xa3swU0e6rvuIB2zQ3rcaq1fnTzasSjSIyTtLKNPwxoN2Zgsok8wspDuDcFmtl7M/+Jg8coSTSwC
T0Ee4/KSqaO6d+qQcmH9vSxc/5h5cLXv5PzQ7AXtkB3vtnbEylG2GJIG/ZAgilnuCLUjIvIb1XYn
K/bCQHUHmZi36/Yve/YtM4stMTSdlGWASFwTbDm98hDZaod62koyiPlZzB+HiB49KGgMBNoW+wH8
sIp4AqlBTf2Zo/vbzw9WA84qf7Kn2IOVwIWsy3t5aCsVCF53Z0YX3nA0aI7ws9h01Tbx9AHpUbO+
U9UcNJxSeY1jfgpiZ08z9Z1UbjWGL9u0xfV/YXzpQdLcGGRJoxsQXaqUduRwT6cFkqs7i27Pzj6F
p/TE8kaHLfzmypJeWF68oYckd0ZzItcGk6prjT9baAH8aiO8WTOC8imZMGodtIMvhpdHXaxlJrk2
Rf4UFfeD/01t32ys3/WmIePF00cl46tckxpIZmsMgwRGZQw8+1gexpM93MI9i85W7wmhUG03HuUT
3QNhfKx3oQdmfOMTrodJ0tLmUqNND8TAUuC1Hqs4qUKyfem9diMYzgA7Kt8k74+O3UDeh9pB2gQU
rwxc9D6TqILLxrgqePhdWA9kLwEDJWHwkEbD2Hs9rQ3ywS+cdnzIWqPqb5WBcwYfstR/L600uXl5
6NchH+9slCtMwGkylcMFQGgaIt7xDQmmnhZ/BRyiYme3A3Tj8YY65JIzn5NyaWkRwFOYJG07AIQz
HvWH8AZJs+qr/LF/nyC1TrmuOZiO6z/O8Mj9hdf19VRfGl8EE/C/wmNqYbxMd/NBpgOu0N3mg/Ot
2Dl0qGk/9ZSHXuw5e/md/WpTk/Z6f12aX9z79ihX6qSz0kIztX1Tv+k+ROWOpCFMVbMXm3ur+AvR
xkp4Y1O7U2wHoBk9xcvabC7PEy8esEt/kAY29Jz2px7xXfmQnqQb6fDre8kGiElkCFgQ/v3L27OP
5XqqasVxY9usaDOVa+W72kXmIcgK6zj6Ur8lNH/9KHwm9DdI05M9uCL91PNmClWJ1JrC+xk+xr0y
26feLnfNrELa987a0ta+jkEwiH4HYTCAMGBTl0MsoDEvTd933CZXYfK9lzZbXNe2Cr+e8JDmF4Fy
u7QwsGBoWIa+m3TawUo6mHUfax2yoJfXaiV0s86dz7IQak2qWY6jBtrsNjpZn0II23BEaHJlh/zY
nV62dj0oS2NPUO5CN4p7ZHH2zXyUpoafuw09h37fvZML60c/wbr+sp21UdHVDZABKliSh8vGHrtz
BoTWeDTkWWWqHwzLN3dhmFSIwrZ98XHoc3iSa0eLPratkSJjWKgQwhdzPDh7JArKJz2bHf/vnIuz
JV0EKMY0EdDmiK9Eg7rrewAJEjTe4x5Z+F8O82w4LEEPCp15cPuL7RkXUy9PTgzY2Nddf6q9CkmJ
TN9w5eK3XEZ5FHQ0/iOxDe3OMiiQ6HQbzZCtk1sxfbAzLGGWEjZeHI2WZ47hrk3M9y8v7NoGYlzk
86kIC7mOy1MRjbmStj3U7UrwDgEF1w7eRZh92cj14UZX6MzI4pJQe2Ow5AojofPQl/musJ9eNrBS
lBAWKPfikJm+pYecYltJCxQ4XPtBve3vozvnrs/dgGgRSte9+P//IZzl/fhgH0DTZoctUPDqMAm3
wK6wU/ACl3PJi02ToyBh+WAF07PPtbaxP1YNoA8HFQBcDiDnLg3AetlJFv0Wbp/K7/WZOnNN0erl
qbyOW5jBMxviG84yjo1dkMC3sGFFuoXrV74CQJzdpmm+UtStN6xd3zOX1hZO2QBg4ft9QQWp0V5R
F74fO2Sikh5NVLsIDlQdva60P748xNU9L4D9JsCqazxMpMVJPKYMsaCZOXZubfWHbXx42cZKmp+R
gacUdzY1j+X7M6fqaKs+Rqbb8E0GEKE5DBGiwZB2bmY/nlVrLx0HxqCVRU6H4gq9dJeLpjZz0+D7
mEaYjOpH2PYd2a2eSMrp+t7ep25xg1LxnaK7yWNMlHLyf09P5l2S7OLj1sN7ZQMBL4EIlkInKqTL
pqoyGMsmDiO+Ra0PYWbtZ4ngl2pnZgy/KEP6HPpyoQttIbJnV8+L0ImmuYFogtTtF7r0d1qX7SvB
JlPNaAJMnpPCfxu/83tpF6bSxt5dmXV00mG9FWA1lT7oxXkvnNkc9Ij+EJpd86OyTzx71+59UkMH
wTtBvgtl0nBfvIdOjGwHFIXWvrqBi+S0VQ1duTjOHxvLLwkdvcvrEIbActanvdFL5s0s56hmjZDD
dXWmPoVqbexe3uLX3ojbCvZdwImEIFfUJ1FRmnLUECOmeREbrpOhFdN0Qffu180o6Lqx2AoUG0vX
DlREQe2M5/hoaLe937iN3z6+bGIFzc4WwoSgvGDbLj03CXIzd3R42ARGaSDZq9Kt7SqDW5LenvfV
rWCZGgN3Gg+IVCYnvQe9FNFJ7m6dnpW8B59iGNQqBekibaSXR1kKxlhvzEbkPZSDwCOGe9PYjdrN
OO3VR87xXkK3YSflh6nYOk4qv/vSjVzaXvh+JU/LIYJnE5SMZ3QUDNMDQpKw4h5g/UWT+7RVern2
FcKgAzqREwS0dhF9OFkdO1zbBHCyN1omyhyHpLZ2ffj3RvanITHys1tNKTSLej6GUtTN5aeQ44hE
8q76IcquxVYZYeU4Al0l9S34psjALIZltCGdc9bo8yotb8DQaofqlmcNVe/oVB2f25LI8jenCWrF
zTm9buLGH55bX4611mDy8IX1zAulg3qr7QWpVzYgFHKYobXw/mAT29y6a9vn3PBi6xZjX3UKEqHP
L5/qGD2U2uvSK25SbziF/SnbqvSuOSAU1bloiPwgiVjcen1ohhFUyfjfpNu3bber5+PLjuG5TrE8
EecmxAY+2zdZOUa+kWEi+znR5tX/6J4yZBaHfe12b6p7SMPAmm8TXK2OTEc6Dw5sMuZLJyCbjSTV
CWo4qCp9nOLi62S0G5CT1T1KUhD4IohCKEcvRxbbpVWrdi6ewx19LI4juVM23c5l+LuqFvbOMbot
0cq10450D0lPi6zgVfhKEVQaGsCgrlm3R2Tewl1WTl/1ZHjtp+3Nyyt3HePZtK1S0IYgnjb85Wtf
rac0gcXcd/NS/hj7KpQixg0yOu7LZsQVv9wfDIayibgJSRtfziK96SC8M/+P1itBeSaeGeApNp75
K/VWcEHkiomn1poPKn2eYX2xfXc0vynKXr0Vmr/FEfKj5DZX3soHpDK9rffM2hzSm8dLlJZKQTtx
OTgUqf3S5z8XXS20w+JPoWl4UfjLPeosExkZFIsEbJe21EszapjaId/A/fLFD/obua43vP/qOCzY
i1kLGIyXEcScp1qcSS1+Ihi1ferwEHXG6KTG80bDz9oGt2mWJk1CCfIK4KfVU56bELtwf3Y3gfnW
UVDN6hIvjpO/EXsBqRZ8kUCJSEhczhn0EuVYqqmDikb7RvbluzA3N07QytbmRqZWp4FKI5G98Oa1
guBY1/Oa7Wk93CMbOLuyX0Wv5U5GpNHM33ZyGnxHms1+lNJ6S3V5xT1xoMgDAnaGV2W5KWIlH2c5
IAhL7Ui0m1T1qahBqCfpFNCHEn62BnnjkK04XSg7UObAKa6lQnhdIQJIDiE1IBVv9fFj72wJB68O
CxkUBWg6Q1uCbeZQCVsoDRHLRo8OJqtE8l1F6ZL3rZwpt3XoU9GyRg2tuJf91NrYRCEUgkaOwdVr
NHCiOXRkQGfgiSBEyxOv0+fPL9tYefLSrMhuIUMmWguWSTITcuPCHyiPC03i+jEEXpaS+UxP9cOW
a1pziBe2RGLh7GJuC3SCpR5b+tE4IAVXfJm618670hv2xs5B8AUyPt5j3stDXPEkdO7Y0BtBWAya
cOGqAk3JVeDrMDD29r3U+XfGOEoci3ir8/Q6LwK1JWpAwFvpkebGvBxeqBhxHqnA1ivPP6al27+x
PuXMqMQrcthnNBjs7EN9TB/0V8b+5TGubZVz04uQB+3cwew02XFbjcbdkRSTZ5p9dnjZyupMguCF
qYkHwJVGj5OpqTzr9GT3UgjJ14C2XIIAao3K1BAWZv93BsWLyiB3hSTa8oGcdFkMEpDyQikre1ki
Jb/lkVd8P8OBAxRCGfRalg6rgEwv4plMBjI30QYwfGefGwHqmZGFJqKmv/31+TNp1AUuRE8iBeTL
DVJmkT4nJgCb0Rz1bDcUobUzCL7faBp1+7/hPXiMiqNNSfMqpaNDsJcl1G5cRTDDwa6HvmdnHF8e
0dq+g25EvAdpwL2KDie1huIxNRARbdt0B+2GBsmdtbHtVlaJevDzI4Vo4KqjujWcek6hrHZ1v5Xg
kAsLiBUb+z6z21dqmWwEHitDou8EDk3B8sFLcHGFmqMEmlhmk49TfWsY+V6if/yXZ01Q+aHbQn0d
6tOFiYzGjEyJCeNNKf6gS8rHsZrmDRsrzoiecNE9w3a75rhVxog3mCizlE0o79oWGM+g0yMegzFE
BfRzlsq3uh/9jaUCEQ+fB7nEFbw6Uh/zaNNnEOnNQ5JqOpUdfU/2X3dVo91yuCv+iGLnn9bE2/bs
PrGhlMxnZ5CeORSG6NSHCP3u5m/BkXaoff8FMrIxgUF2E54ucgGLFwSGYU0mHhDwqMVBpomxyxUL
w3+WCwU5Htia/RZd0dp2dKAtgS2YzDe0G5dj1MqAspLEpeJL0/uu3UPI/+7l3bgyi7zECeN5eq3g
ze2Yxp0UmJkrtx+M+afkeEG21fm5coSJnQRQDd08HkSLCdOVoh8aFCBduPDk+7mQ+tqtfDWB9TMJ
wU02cuW9PKqVeSO/C8GvyYv8uuzSRTD0OEEtURLJH6Y8eWPW0kZlR3z0YhdcmBCfcLb99KCNg6nD
hH70j9qpP9WI0m33Hq/NHWKD9MwQVBggGBZmeFA0tUXMKfXF67iUvLSBqgPe1wa5+pcnbaVibJvg
dEUIz0a6uqFGxHDjLo1JK4yeQi6+SN4m5tcCbVup21XRxyiLXW3SDr18lOJiy/ramp1ZX/LzTPUU
O1WG9buJljxEvI7Fru2RlDBfC3Jmqz9tneT1uf3veJ/bEs6XcIDqKB5oKYhi/z434ldlUHpmFv1M
R3ljdGuD02loRJJAJKeWsUZkTV2Xyy0bsq6QDlFdZ4sHenX1zk0s4utEzY0Z8XeJgqr2PTg1z1lL
ops/hE23IHcrc8ezmecQZVM4LJZ54ElvqiCXDPLA4fsKwEBa0zB5O0fa4eVNuTJxF3YWXl7p8SxT
Sqphlj60me4Z0Vbb2IoHvLCgXZ4wy06MJPKxoI8+RGkob8Sfuqza/51xkESjZiFi9cU7pEgqOyH/
wDiq/VRqj/SobcSX6zP1p4XF+s9pDvSzx0LRjuXr0i9J1lVhtXFfrD3jmK4/zSycOVj7JqNngek6
CpnO6iGPDurnltS8vKc/vHU1yU1k92/MngGXB2UHGSe4mD2rzRPJHhySuqPyekxtT+nLjQVaQ4jB
Q/+njcX8VaZvVK2DDdH1lMMoWSmHyHgjFC6gljzo7Suju3l5WKtb78zkYi4j5NGQ8iBdB7fEO2PI
blMU1il0b5hZYUUix2UAQxMc/vCfie84c3SNUhlTG9F43N2295mnfLLexaEb2J4A/IUn80SPlyak
cj9oN8XrrZLR6igtCitAKulmXJa6Y4t+Pl3lCmvy7MaQyreig8EPt1J5a8kMi6Qk+QxZdOteXZUp
LCVgZ7kq1Z1JCaWAFxRyefnQog21dXesuVtCJtjqnxnK4C6+nFMC+CoebdLVY++rO4sHF21IfQaI
MQ/yU8ob8ja2Qu1xjk1lH3XZcGOl0nigNE1rltoG/cdf30vkYmlStOicvILj9XXgx5o5+64lfakQ
1A5iySvkrcfLmttHYkAECRBMXiXpCQ5GX8moVM3Wh95+N4RgvW3bU+OvL49m1Q7lAJouRVl1eeDn
gIelOdS+W82zc/L1pvE0aIoe6SCK3s/Ivr1/2d7qcoINIHEDldY1cZcUVomepqTro3D2JMnfN13+
CEsA4qL+9HrIzXuAI2hK+9q0C6rhpnXaDxNojJc/Y+2o0C1AGw6ZP0EVcLmpcslRO+bUd6cg7D4O
pt+6ZSllj6pPYP43TIG2pruYuPIKoTo4tZLJRk8BfR55wCOpNR6t0fz1FAF75b9Wlj3Z2mDHcl5h
ZZKDGjGykTtqXyYplCy/PBzCKqFpxaZBaXhxHGt/Smq5QooIgYXhLlOGz8E8acepzDbi/pUlghgF
MLFKph2g/iJckAK70fIE4IEdSdQwU/SxEfhzmo78c51uTN+qMYGi0CBwuNY7U8vcBzHZ+S4cGJJS
7xv/rp2DjU230nNMvxegf1rZBb/xMsVd6mWm62UpAAwGkWNg7qen8bHCfSaCHVdBNsAVuqcSieFk
333aLEOLOVu8pS4+YBHk6bXcDXbDByiv7WP+pqJOluz0xwwSGEKKu63WdrEXrsyxdFSv0G68Si3S
P2DTXgQKSI/t4D6RFVTbVcvaF/Gk7GN1kN3MzkpPU6XmdZKq48bJW/M1tmBYBf+LB73qb29Crmia
eLmoTvMBzreTs9PQlgt2CDtsIs1WPCklNG4FA5lMgOFii53d/b2d5/gA7qlKdU72fJz6ZDego1Bv
qrivWqJvhFoFeEdy7ZeWLMrDWiFNRBllG90VcvKub5vUS4v2s+H7G4m6qwwXxU0AqkLfzQAbvgRW
pqOk6m2KmmxpJsM+KqrsVCl98b6pLOU4tkZ8m8TpFLpTP0kb6yfGcbF9nk3DFopawkputdZGqY6c
TgjZShX9KX7h6W0FToRG3g1T150iwhZgLUhJ6X4zloKHUTwmPE8my9W/ULKesr3ArCVH9f24M27r
n86H8tTtdeoKwzc5+1WXeml7ye0yRoUfRzm258kJvACZ672Umd3OKsetx//qlFLmsinCir72hVON
7JE3sTRYbjrlX+ukpVZonsI63YjxxTPhauVswapOiZwQafGMgC0illHGtdwkYTZldf7iR+TxLKW5
lQhr3MLZkiC+PutiEqmWgIQVF9OSw2NyzKq2Q0wiy7PTDg00pOOdBZeC5sVvt2psV45tYWzhRwvD
T0ur51BYOhi0wfEUal2ajXaL/iMN1N3UUQvQNvbo6kk8G+Fi7YKqH2LbwSgIJgLB8qbvzTe6rzw0
vvINdOPbMbI2duaVp2GcjmgoV2HXonSzuOw1qYyltpwtNzORH5SVUzhaD8g7/STRuHE5ru1Mjvrz
7UgSbrllutkOdLmRLde26RlSjcfOVk+JGm1EFasjOjOzeHwGlIa6bGJEcTMeIXP8MbTtU936DyNq
hBtDWrXlAMAFM46GwnJLGjkQxiZRLddsg9sY8audaWdvCjn0yBJvBRfX+QIYP3HRz6AHg2qEmOCz
+6eEfChPxPbQudmt1/290BpoP8Fc93H2dMSCtp9m18fg0qSYgDOTsTMb2mxiMkhd+1ibHmXlnoaC
IHKB1NXeBM1y/dRbHr36t8VebrfJxq89DbyNRPGEF7y7r+CpptWQOyOV4Up3KHEjVTR5qXwQJMSS
R4/d5AbNac72QuOu3NQlvTbOjQH1F+8IYkeCusvxR22QG/poWkBNeusxsqzmtuTdw8u0VL8EQyMf
mlTKNnyrfuVbTQBHIhUImoAocrHOTkHKvRhosOsSq3y0OkV701VdvWHlGYh55sIp2NLgxobikc/s
Io95OTY16iJNTVK4cW7bGwWeh2TXvC1vMq954AnzWd8L1dxQqK7twmO7yxHAefmhsYT7Pn8B1GLw
xsmkPkmUX36BoPLQk86ad+GNEBBsoNEyvPCxdQX7Q3UQrIXhQ3F6tvo/38f/FzwVb/4YYfPv/+XP
34tyqqMgbBd//PdD9L0umuJn+7/in/33r13+o3+/Lp/yx7Z+emofvpbLv3nxD/n9/7G//9p+vfiD
l7dRO73tnurp3VPTpe2zEb5U/M2/+sN/PD3/Foh5nv712/eiy1vx24KoyH/7z49ufvzrN+FR/+f8
1//nZ6++ZvyzQ5SnX/MfT8t/8fS1af/1m6b8E2wi7RNsB84TWk6//WN4Ej9R5X9y2wL5AJCk82NB
BJoXdRtiUP4nfZlEU2RuoDRENum3fzTwt/Ejw/knJT1+Izl61GZpHfvt/77sYon+XLJ/5B2uMaLi
/K/flnc/5w8sng6EDRigOIqLI1HxyAgAHEt7yCEg48/R+3pb6fo4uTZ3IswAc5K88ufKKuB8L7Kv
gVKm5UNtNb0KCNKUQtJK0xRsHKFlngz4geCyE1VhoPngvha3J40dVcxVM3t+EzX36jgk7T6JS2j2
61D1px2IuOFbXLe2tIP/Op5oRg/54dyncMJ39GRuNTAtaQvEFwG5Fo9PetpIviyKXLNNqNAbo+w1
pp9/CXxHI61U2S2BjN/lH4y+V9p9riVxg1IdGTnXSLTU2pGoCsuNy3HlW8A1EoRC307fKQJ3l8c7
0Es9t60EOpm4G6DHYwZHN+xrxMAjP22+1IhAgsuWHPN328+CH9UYa2/QiM/arS+h6+XSp9KETjc8
G5sHnNjD1mJeEKQca/QHbTjO6ozG5XHMoXaw5sz8lM6t4uyiWi6NXWwnqD0NiaSoe99Rxy9ZlVnG
vgO70bqdXkIQUtALoyN+58vJTs0l61tdBNp0U4V+jaxkBiX5oY81/yd5dqm/mUsplw5hW6vvZz1S
da+WgTS7PVRLGX2r/tx4TRDQS6E5fqq45iinP+Rc6TvknyY6yyfKvT/zHsEINtOshi4wHCdxlSlS
fLdts8E/0fVK+iTM4XlDr6JHIM/X1cB6n1WlQ2yQ2Qm50lotUTE0qGcABkYg0sN1ap+k2oLfui/l
hAu0Q4pxF8Rm+YVAVJ9u+qDUPpVtDQ/Q0BXBcJ9Fdf1TbWyEw+jK1py9GrQKtBR8OSIAZmHI7qAV
qfJhBEfVupFttLMLRLkL9ja6k58Rwug/zpPSw5iIuuXgOlrd/jAKK/J3tln6FkUvOnncUQ9kRIxb
2f7iN4qSuHWgSKIgIs8/0DzUNVdGMPNDVfpF61a8bD+P+kAvcz4oDZD0rLVUL6qdSoYkvFC+T2MM
y17b+Vl+nBTETXetNAEyTDL65/cBD/D+pBV24bxNpnpo3EKhRuKWdlcmUC3pgh27sKcIHNMQfzbY
nhoNgf+fvC9bktVWs34VP8CRg3m4bMYca55viBoRAoEEAgme/l9pu//2cfcJx7ns6BvHdu3alVkk
6BvWZC9wevJkmBLAuywxqpV9CZMZA5dkpBgGqUP7/rnXa03AyFOrQBajQMIWzGBaJBgSCajCpaPS
uRRr8wbOQjtlmG4gyhtazpEHAExwQE5lV/spBkafl4yH0L+baW00ohWrCr4SeiFeImxXgY8SRH0a
DQg1T3xQr162blISpF+7DxNfV7GdLbydZV6PDtwpe7vnqQR76tuf7fBMAsM/ldWLvsk86dIa6h6p
wJX0ELqbxtALNnthbE++sWpLuWW1JDftIGixModSKK8qjtOuXlpVzDNcps6biOJXaANHmSu20iav
HHj2JkFQ11OqgcPrGkz4umXpEoOyNTBkhd04lWsnlEwSd88Qzv77OiyV2Avk5l4Oz210N0QrbRrx
rrZuI/g7YCVVJ9hr97BYaBvrNp6nB1W14ZzxjkRL6Wvp8nIOvWZO6cYMUnWjmbR3/sLaqw6J3WW4
iVqV2NuF117YikOtOnLuBrJbXbdOYLWVTM4U71sXCbArysCWhh10F0XMh2G6c3DZl9tRh+KwDM5+
MfJ1RRrie4QEy1styfRuAbBG5HjoSL/ombUlZKZgZ/r2evThaVM4smdXPtw4fsRK0V1PYwtGB802
TAK40+raRphBHK0Jvjt6X1U8H6VGijtIXLqarlpnsyoITMaT1us5DBERzKSw9gDIHyoqjjbfMgwn
+wHOTaW3IE1nD2Mg8gLn4QnXm0bHcOso2AiMz/qkG87JGTm3Leg/AWseDWQmOBsH0xYIayKZFIOP
JxZNcdEsvn+qG6c6DV64vDGkfb4PlapSGcsuN433OLliuyHSMWsahr259rp5g+miarO4d+9qOvEn
b1tVtjGrrUtr9LyblgH2FqbCQxpZ03xjKKo2TmvvWTcSAcuTf021ag/EdI+ETgv4khIsQ99luVGE
hUs6hAuOgmB2VueotXLUmS19tLOW4RnrJe8+EN24PQxcNRxnVt0/emhu9quUY+IzB9Mos6uIfy7A
T8kxwnBAr2BUZ62v8ybb4RwtosVmkzjkTggK3w8y115QNHRyocAMDIANb8VvUU5W0H7HXTifcHd4
9tuIXwV7UWIvz3GIHVsZdj5aAUtPNN8WOyx6025P0bTQxzqI6RGydLescQeBedaQyU3sQKvSpZVm
hd+KZsp4Fc7f1G4s96wDzn8MyEFQRizu87KxAbusaRX4RDCfwCCpFlaciaCJ7sIZ1tO5wTMZZSHl
frZ68/BDqIH1MGRq6pGoeenSuUZK8ImqxiCstBPUTvi4iKsGYssNFm0b0s/WCsHyyyRE4q22qA8o
CtteaD3PN3CYtGokYMDyN93qaTraZoNHlBRkpDdmrRU45j7VdyOYFlvmtWTLtDPPj0NEIziKxaqJ
i0gRB+FclrPIBEe9hGpNuQjBxvmjxHA1uHb1gjA2tkKeR+22Kk079ckgvfGLjZ6LIFhCQcfGA381
elCb8bqP0w0BleGhheece2/ainj3wqMw7qudW+765wXP/NpBeI2JdE3WPirrQUqTDaohJusq1Ixs
9lqXn7wNaPQeyxxnKNxlepPhhGfU7swLg+ko7CEspB7F5Gy5G+p1PfDjGrmiNHNExjEN0PHSxFoa
lliTPezRPy3QSUPowvcLwrVOADhnO62Yqfj9gOU7GiUb13iSSUyrWytal5RPTX1Qii37hToFW9eE
r6Q0prLS0LvRs7/Dfrl08Myn/TJuGNjHOGVTfLc2zjEaBEbo2JDSa6Ni2FRBW9ihWo4sQyI/17UC
9Y9Xt/Ms72Rl30FcDGevDUEcYkqX1l8y3tu4Hfl3GLCXzpc3k35H4lm+zOOXjb5c+FokEzbjAYEX
DYnMjlrIRnK8L6h1Cx3WyNfy1kfXmW8nem/r4H4FvTih01TA8LrGAQ9fG8++nXG1qiVOV4o37Pa6
TcJ4ffNd+bpMOoAbl3QKjJd36GUR0G5ZfayvEUg7vwU1AhKzYDUW33fCq+293bWRIzOnZThe5IBG
OUojYoR41xFtm/q8oLgTt4h9rFkgtLCpiX9st6PWdYesw+XZrkgNpVG3VbIwVEsfiW4930BGnwIY
Js4bCcbcXSPiJJOqIbYoNIfh5YuFdSlsoKimbluQiSyzueo9KXWpoI7B41N7Hfve+h72QUiKW9Xd
iNBpWBl1YQcDwaZxYJVV62F+qFo3XNG5o2dIA+Q0T9nFr7zNp34KP8J6aq+DNRZOjh1SxTLiebPB
g2bUc9xwF1nMFIdqYkBTBKgXdEuTCNrjKrXNjA7Fon77sq34Sib9MWjxL7slH4ZonLKRA8LOrN7d
ibZuykhO07PhpiFNsqDPO24mrmm29KF3sP0h+FFmqBFKs3CbnCsHaTiIUQKS3jnbfukWfohjppE/
G8F5tne96b2zepOPbgDMY51WiVuY8ZUnnuWKBhIiMhbVOos680m9qMz2tvhqlDMElsZfzw6Lg13j
ecNrh3Fk37ubGvaqd2AsTKW/JSH6NR8eKe52WjUI9zHvFTJcFpwiMVqmB2rcHuFSVXNw5Go+FyFM
EWCEvAqY6xawrIZ+3RkQFs7HS9RGhZaMEU98AmkLisrzh5Owa7xxoG8qGcN+zfWqvH03+GZf9cRL
zaXbpTYbC3wNOTIzib99cDlSVsXzToxI7W5mGWa9jBXKX+Rfk1Y8bbhrTOIGjZ2IleC/wzxSC/iv
WvNxJGrXK0pz1eLBoLD7wzywSFOg8kJi4yzr8kZD3eR2t5FdpWnw0g8W+l2HVfZ+Wg1kzl0tcXjb
xu/9bNpgvlcMHFFUQIbJ8j6qgZQu2GkwvKvQV+OINBcrYGt7dEyLbTgbUJGjqBkPhndbOXqNfMaD
oI5rhfE2afsWqMNE1B7fiJavco+ujeqcosc+1NGM2q1YIbxvdyXvxBmeJmvmSdgvx057ZbCU9tAG
RTyI7msRyn7y4EJ8h24/AOMv3Jb6iglmnM8ORKSeZoK4XZ/6XYRtlc04DIObuY0YrjdukJOI/Mnb
wzykD3ZT4G1q50+2EmVNKtWCzx+ifWUpJsM4eEA/Hsg22ZDQdXFkctGyAthfRXyW3tCps2DUg7fB
IHTsJEbauO8SVwxOjEwtHwyWXYgmqbqueFyjGVgx0YFO7Qeb9g6LdrYhQQyXUjsbxstXNews6gxN
G1V7r4qQ3Z1VPQvYT6zC+c3orWKfAWlHTDyWFuU8w4yZwekor+oQ3OINNJUlmegML+KR299jXGvo
LYgz72fSVC+RZvN3Z9f9Q4WDl+GDCCu9C2f3CUtMlBdIQvlJDkKKq1D6h3VmfZChD9O64NsavSu9
yR0hkZ93dFsThknuUHcACWPltTvpwXlR+JdxXSMEjBXKNbBSR2kDHBtgLb6zHXTtlj+r48V0Fbng
/Q2smsS+HtVsMIVhNIHpwY2BhR6CVU0grqkDS5Q7PhO5x/gTv2H1OvhQXoBFgOloRldaTZHMuzge
r1ZCyTtno2Bly3y7bCcPhqEajbWmocOzRUXej0eX2MYD74QPAxvZhptjEldmDinaIVBHsiUOoLGL
7cEkA30lgtBXLgZzDS3cIjMdwX0oMV0lzr439GPG+Yrdolps7N4hQUn7za3lXs1RdQJlCT6NLVHO
T3exhiYWJ6/NNvESNpXXMUOtbzxtXpXm7Ep2Lu2Tpo3W7tSMxHxNjru4GXzwUQDhvzh35bhW6ILd
0cy5HQmabHbnIVCYxjwoJJ3HZAn66MSWGP3FskyTl4dLNz0SqBPq1F5xDGGQiLdyq1pWetMIdhpm
kbOrdbdvUOlPFrG7+7kOyB2uSbtTyiI73TInmzmBD4HXu6Xv1WRnBVoelDTSz61NbSflO9urDQvH
s79xlOl5cW0M+gP+RRLCjW+PXZKZIPBTJg83sj1Krn0UvH7G/qk34sDrwH6OfPCUH+NARDKD97C4
Y30nH1iPeAgNLcK1vdj1bYjDClMjGGqIboOSFRdk5eHy6NTLVEhjokM/aLafAkZv4QYW26lBy5wE
Q89Se8JoIVEANTb2eFgU9kL3qq8Dmtq8m5crzLXyuAgXzveC0+0Z3RumSTeeVxAyCd3kIawELzsV
Npk/r5D0kRF5AYJGcOTs7PCKXpb/Sac0ATChu2O00AZdHdrTo6Ud69PtrO6abIPzuBAr3NWASY8z
HowvZTqvK1VN0UdOAzqcEWdGiofkoHAwZVBKklur36IyoFJRGLZJ/hZarblBpdt2Le/GV1lbaF96
b7RfB8wtR0xrDkpQw+Zy9SIsXrCKMDsUB2Wndmsj+26r/fYkGWVdKkJZA10gdhoGyI8gIDvcjvOI
NY7wJPKrfYUixXr12pM5bJ/4Vu36Wcs7AzPvUtfxrHOgYeIl8rdlz0Dd6zEO8u4wb2FfQi9FdxGJ
w0QOHXvvJ9c+TRDq5FE9zKdlwwUoVlL375i+cIIYl4O/MQbYaCQK8RrvFg7+MTVsmmDfUvvLSSzG
vrLkrOBtY0mFk4NyBAOPK9YkrTdXcLlyga9fxXZb2who6SjyqsCcEMnMbfu7FlG4JbS95HCNgT9i
DKm24Vx5xgGyEVftMw4ig1fUI7lssxiWfP4ou8eoDer7BUvat5bLhV9Bn4dRBEeb6XFaoZAnWvub
lYi6XXCKx4hvRTqWXV1PzGrgbjFt9Cpa5bDs6xUoWgKyr4+fB3+pNAD9r01b3AzvmIw1Rg3XxQlL
VhsVn3PM+8eB2xtLYa+7LRmYgkhKb4eOj0fsuOz2LhB2hCMBXUmXdpX2SDJ1/hruOGYwLPqcGL+s
BY9yjL8xQImE0iFCTabgeiR2SAnf+THmn0KE1mwyjawZmgAkNnfjVg8nI8cBtX5AnnWyDYMewIFs
mi+UzoVmlWHWukehnl9bIAd9qUiENRRrarRaI+Kyt9yHZvlVymYi6cBnC8/EaDevYWPAFKJswicd
Ywa8dmti08wTwYolpGyn2w61SKH/CIZbiio0pELgCSiwTKrckger/HAtpraCL7M/ZnocRyu3fK9/
076LWUDoYZsvbxgxobHQPubUqTlx5sLMxpvMh2nxDQk4aUj2hRl5sCJWdI5ZCmnreFiZO3/F8I39
BDFxeLOiceuv0cj07wzAMUUHo+owNUjutRLIDKc73UlcBx5TdRqj9bXf5j3iwq12c6/lMDk77bDl
W5mpvrYp1jj50sX8TLbQ/nJ6uDHC526y9b4JN2CrgsfVCfTlacnAbV9I4TIPeQOb2GjG50G9UMdV
S1krv6kThDGyuxpBpUO21IPvHyvfCDSeFl9fa8i3QdQdiNenhtT+iyuBuyWeWmV40BX1sWrtWR/f
2Hzx7u1JbqWJHMqy2QB8QqTvjObCrfBkGMO9MRnbdbKwqG71hg3x6ppC4s1/NCDTzUnbiHlMY2gX
7aRBQhLShQmSujLbneASSGJb4etMqPuQ2frRIiLGiNkKtJGNWtzX1Z7Vknq+vdWJs1puU9TOhPV1
e1l6pRpm0jxr49Af0HW27gNWCkOTuBPxtsQfBttK0YdBKNko7ptkVkJjo9M1kNMguHyqU38NxN26
UPsTzUsl3rS1uO+O0/kNBso6fO/mLm4Sw+HSCzfDWX7FfdM+83i5iMStxnragC5eo0cGMuojDhcU
Cel9hJYgLFWhb3+SroWE0rju8ozsQYDEuun0a9BU8ZR6mP9A4I9E++I5bfCmN5zW6PiHx8qv7Vfh
TxWyiS9beTiOR8H3pmeqbwa+WFgzriNzUomlJcyOuPcdbHx8RnOBq6cXbAiOxu7051B59K6D4A2Y
AMaqiwEllgiJJ9Fi8MoBxXHrGBtTq3LwXFZEYYHCtqrWuzEMO5qqcWiudRd3PzhRvM+xly7OpajB
1ASM79nGxehT3KPLGcoVKIYn2H1/GJ9YcSkag2DcIORTm1JOw8/eoTjD1VC3iCBlA1KzLVuMr/Ae
XkWKuML2e/ViJfGRaMwMfBstN3MUNjigb8P2Ag2e8hjmp4106WoJgzScsG22hCGxrMeVwPCfmHmF
+XY4QNeajCvx8eeqxUnCYIKDORDXwEutDZ1g0tngj2UxlVj7xxWDIs9eCdrdLcRFx8Neq6kAv8fR
KN2dm9cxpMPl0oYKq1J4SeNNofd4DN2GY9iqW6oBL8pBIh8lWFWOWxsf2sYZe2gJYPlUo5MHXBM3
w5xTVk/wN/D9CWtzHhrMIXi1nzaAd38SjT36Yd9rNIIBwO8bM1d1cZsS366jouvWzSor7pEoZVhO
6BRS7u65HVrs3kwNlnPiLciUzVSgptcu2iKTk4HWNA2aACtmPsXtmETWgtWAVwVYqmstsXTFEcfT
UG/UzwJCBp2wkdRONm6qAm8F4ItMbIAln13YWg8Sd7uXqm2cv+pYYtrwbDO8KDUyBIU2g7qNm85g
5DfW1hy1rKafSq3LlJCqRSA0bFDBZx+HyvrhHUcLO7ju+hUGsjEpYD/7Zjat+oal2SySkMeNLB1q
NhAoe2p9MHxgbkrGrTIwi+ow/IMfBD/Lfh3hr2ZRNqPtb6uPGtQhAL6zHD+7FQUxGVbBQAXrVhEm
cUeRZ7MRq3p1JlcvOVBSBNf0VSB2BooGcFZUaL/paKOy7GHyCG2Dt9VOGY9W+6y8jfY5HXvvhnEP
y1RKSQyLrI7MsjRMj8//2GIs9uACHyCgtXHveyEslAOpODbBXQ1ymojj+vkfcW3ZFZbj8GCuO6wV
EQwMTQNI8U+V4RZoDrbdPxKtvKdpA1WquIRWjvk/hnqeVs6rNY+aanic49UyV2Lq17eod3yW2Grs
HwI+9mvmLguLMpBr9YfBZzsBzfHlYwP2rZf6oD39YYj/B23hnzD5z/9btAkP60EA9/+aOXE/zBP5
aiY1Np/ql6/5l3IAk+LPPIo/fsQfVAr/V5g5wwgDHuwOMO/faRSu/yuoRHBlv/DPEc/pA6H+g0bh
ur9ejJlBbgAv1QFrAjyYP2gUrvNrEDlglEN7jp/171AofoO4/8T3QQm60DdAG8N/QS/6KzWgEZKA
bBRbKTz5f6SH86CLUR8mPe+XqCsCa2Spr/iN4/cc/nrhWYMgkK2DeBwIu3c3a0k4Vi7JVjf7ZbJf
Lbo9LnBgSBRai27WWDXLU9w7H1j9H0bPuvOdCU8rgEGP+199a4H47lgZksWwypq4LruuE2XkDyJx
hwY+9BhiGaZGBwByH8/lLAHeDHajj0sUYsfAbPgAUnSQVhfMTz52OYdR2tvRAg6BKswFsFgS3cIM
6KOd3utWDNf1yFyMNL5GcE6skTnmh/TaRf+78xis4oWA0WzCpRaPHuvGO7O297XlD58hHVQ6BMT6
aVcgERWxGgEM20faaTeRFrNZ+Cz5MF0q+Fgap35zWDdnDvfMOSaVdwDhdsjAxcdwxm2U5inUB4Ey
/hgwiJuwLNxVQ1vGC8+DYT4yPqSMB3uqxS6y15PZ+o9Jqf0QuUmFnBAyDmjOt6sGZzVQwgprQ/q0
wi4KqPUVxbSXYXkIyLRdHvwaSJIz3xASvBqx5VpgFxC9iKEttlhiAdHvt66cLidteI8zOA17lU1D
D1MobFsR4YVV6slGLAAEJvNNL9f+VbAA18pdQjUhErUWn5O7+Rnzoe4BPjztbadvn1wgbVlLJ3SM
WzcWprfejOfaj9Uq7qd6tXamYuxaLurKuPTO7+xcAQGwp/Zp1jgJYQaUqBrTEWthuWjFy63jC38H
idIBhizAuuQC8HGAa1pcLcDWJhgYY/hGSTc2tsGiBQZQiSPTlbgLHexN4qaiZ9dbvbSxPGC2cgLv
VNXX8BLrEY9Tg0OkpFP++9Sy/22ksYuBKXzuwYf51wfgzTc4bN+/fKtfyvFCIfvlYe4//nz+/dcP
+f0I9P1f4csVWmCMhTBDAkX8P49B/I0NRhiIQfDWh4T7koj8xzHoBL86EVSV4JqBSXs5Of84BC9/
AUYPEi+h8gClKfi3uGRgZ/2FC+R5kIPhdWzsFWEc/NfMWuX5o7/hbsvcezHuhzW1bxQoKsjAQ9I6
O8AjYgbU3E3ZBD8lN13mAx/ywC0aT5bYTAR16t1e0pz908WgtKtSxCykY+4UcxG8YmjFEAcAVUN4
rwqdXzy4uyKCvinjGFP6GbdwYjdww2SvFxK5QugVsiCBO07JxW8V9oMXybmH4XTn3c456YqwuCSN
eTIVBbuuj7zLyb0CHkdzGuT8CqDvmCIXGcgp+G/eE791C4pUBucJU1B8RDL47zYA4h6q7Excw9o0
Q0LF3eWd9TJ3d+1x/lGnhqXd3srZy1ZsGcylwNnIGFDxU1fgQbuz8SaT6rHfqyDvi3bHA5LonTpH
ub41sPMCCwLKcrBn0i5IQVeaQUSRCSjYOLuWA8s7hB3Sw3J3sY/kTYmRX+9FSm+bD43wDHBdKtqn
/MpLAQia/RrlNC4mdhVWrLS+5yE3fSL6RF6ZAu7wYdLfwJ9178AhShToeO2jAysWhF7gCxfFcViY
DI3Qsf3uRbI+OofmKPZeOpVWm0x32zOuDF7ORl3I1W4992263MtzfR4OEyI8YuSCqmMUILMFgtTn
AWY5qUpUPh5joLq6qHe6rA82gAGM3Scr39r08nOsff3G3SOtT2Eh09+CHh9rXJuul5gJMvTIJfeh
ccNaR6ezKbiPVVbqDjcQS4EOBtaL2SNLFsfsbtyRu+6nf1fH7ofh7mlOYRli3Qwv7ehUI8fSdNn8
GqElvJsymJqemjf/ihYI6yk6mJwC7fpw9vPn1CQxsMqUlPG7LjTY2r4P+VImjt2TSOp0uCdn8y6e
gkK8z1lQrP5XVJ3r9tTekNJ66XfkVrm3Ae6ANQ329X6luXyx2b5u3h2YZDkHSOOHMWM/sM2vvoL7
+bV5hKlGRp+nLm2cJDhd4m7kyYX6DDcCSMzDnJIhc/ayLiM7q6sDeQrrJJJJf03yBYybPZyb0xCh
lCddRImLTD0nWz/9K+8ashJ+Gs4NfCbXrIWuzXqB5GQr62iHfafNs+mL3a2f5H1G/sTr/MnxLSZd
M3o1PcTn7q5Ond1Fqsa7THgPeMRT+0mSg3u3xgl/GI/hLaRyidx7u7D09lhiejfexcKNg96fUIC5
Emyl9VF2cHpO+uXkxTtEP4G31QVJu2IDivUivnXPmxzAAsCjrWTX3s3Iyy0ViY+MIf5hYIx939/5
GoT1qBAp8zPvBRMwSC634MW8RhOAswTr4KxrUoypB5UGz9MOy67cXAPkLIhIyMkUwxWY8OjBwtQZ
4JUzZiPN1iBzP8VnBFQF4CMY1f1Ll9cZcD6T1mIP37uxx7XcDDzNzrQ5iADBY87ZpQcW562dsB07
xAcYeD5LSFA+5RGf8855s4AuYfw/Ogk+/GdvRzKYEoR9smkYtIFkF58mmiDdI11TCCBYqlOTQTa+
pgrJS9MRv1V2eRv4iyBDr4M7N6U3w3HKda4exhM2AT5YoXn1CJPuFhRZkkh2qPFxf+GVbTSHKiOv
Q4X759BjlNuz1+3ejp7ouXmywc766V+mNZvFcxPfiBUb8t2cr0+qSah351g5+CSJCR+99Rw5e+LI
RB+7nOarLNXrBE4nFv5wLYHpwj2Gtz8VyT8mpn9iLf9FPQAa9aXQQNkOUibU+t5f+O0R8DlltgYf
8W1UksTO5hJpDHhYAayUQ1PCTjuFqq+U9G+8OO3LT/5Tr395ZdiGg7MNM0KoeqJLCfyTbiMCz4gp
uXgZ22OKRT66LC+OhOQMZBjuBOHN3ylh4M/7Ny/5l1926maYBsSzl11MH8ab/tr+HJoHUwiIYqrc
OQd3dA+Ad86dn8yGM7N7BnfUhZaF3oAQq07QGGQwx1lv8RVTuqiFSBxZ3wWg1qvL596n7o1I+zRA
nNKM2wABK2WP5ftNpTMVlViDrcBREKIsn5Hid9A5KqJGzFePmyv1T2pJ5jgFmFDUB7Bw8TxdkgXh
wIMSzYcSbyu9GI5rrKf8oirxaGQ+S5tbVJ75XX/PUQbnL7ZfV+RHoxY/YWV60fiipKSIQlSZc72+
NgF+wiUvc8lll2IQn8qLhTg4UP7But44ltwlvcZNV0QnH8sKPFi34mN7liQx1gfIlLmXonxkcdr9
1Cobll0NcsvlrZB0/WLeniFMAQg/Khsg/3v52KZIvQet4lvfyVJjT1WlKEy3+L8UH/cN1FwZslMQ
zER/LPgomhOEh3xGKEJ0Px5xAB6CBwNXBwdMjV131Zy2q4tc2KTiqf/YRLryd68/xYC4kCKCUeEc
eiVYHC1KCBh9WBOm2EaPUIzAAqP/UAdeWnuTxmX4tr6OQHbsckHPknv5tosevOSSjir37EgPctcd
SAYw6MfLEJ2zXPzIc+jPsvEJtBeMLQqIyMUDZUeKyU+cu0v74NyGD+uagrYWg+b3EXVnJ7N2S9nc
k1v3N8Ev7ndVYg8JJupvFirjOcJm2boUkuxSA71PO2cI3bZTC90T0p7XF7Cas/VIjw3E2DDhhaE1
pqN7kkUwtr6YXQwATSA4nHdW2Z/Va7yfb+BreLEbXqx83iMzHMh1se7MlsLaBGctFnwIPJiP4rFC
zjiKP+Idx8cLienm4s8prtA9Khz3LAd6jGVZCkgpxA1NHpprJ2O3uCypKMG/OwSHeaeK+jrIL5ai
7n5EmBdAmTwGgzMNQEXeHgw2wvvf483I3nux8Os3c8Jvgj3fW5l3JNla6ipVr+EeKVaFc8X2/afv
/n7O/Vurof+lYw+0LP967PmPj/mX8zy9/w+TDv7d/590LFDLLBj1IcsQQhjIDX9f+GDS+c2aHbo1
UKNixPP816Rz2RBBdQnxLFSDKBD4R/856+CvIPFDmgxM5Fz8Kfy3lj7/vQ6gAFyM20LkECK1GO/7
z3XAMJQlOLS62XrgV+GOoUGcC6fQhZvCkj/rcJr+6Qr9TzXvv5eByyvCCsNF/YGm6y9CiwXor4rm
2s2m/KLSDS4ZRAUv47fpNOL5Qgrfzd9Z4f+mUP/navfPr/mX39KaxxZQE14TR8WhKoG0Hy4asvFd
4Vj4+8SZ8G9f8C/lNeSWY2wLL6hTTBUlPeu0OgeHBfHqpbkUmry7CXfNXdvuQPl6AGudPXDAu5jj
LqUFwgJ1D+5ZUd1WIoXhp5Wym/q9uWgs42J8aOySNqdYl827BJnBx7Y7iXBIA2ajSMSyAXo5zr6z
LimdmXde08gubfuCLJQWsGTtXINDj3HiYE+5E6UbL3x9Q/vbzm0TGr11jdz7yw0B3jPcdq+IiDKg
yKV9dNhQBCOYah1N5maYX9K2vpt++xSF2CFnoIMVNkkETvUKjYtIw30DBRbes13Y+1pdQkPonPWP
25yFt16xBnuQlj5A3YGwRO3XvXmHRpQm42N48/+4O6/mxpEzXP8inEIOtwRBMCqPRpob1GgCcs74
9efBeMsrQTxk7frulF122bs7zW50+MIbgqN1a+7b+0a2RWVfhGsqdRJXNRnrRL+buuNGstZBZI8W
qF3AW6R6oLf7rdg7iPOLJ+mo7smW74Hl7iogJ6tZZSMBHn5j9q/GgYxviw9QswstRyGDEp7H4Umr
XNAOj9Adx1/ZcFc/T2uNiuSzf6Dbl8OWcGe5PHFPRzykm3EonrpbknHb24XDSiQ3iB3jTXbEaiWs
SHLdYpue5sIbrqIGLA3bsta+MIDUnQh278QcRLjbPgQ0pk5gvWGsu+HJ+Fr323A7BwrwGgzaUuCA
Dv6N+Gy1BBTRl5zAmABWd+DTzF4d3R3zkLCx6Lb5S/wlu50rC/NkK2dOteadTmaU5dv4XnYYq7st
3eoNmLRtAGrYJofuUBN35v5+esvW0Zpu6xi5+bgHUB3AM9nK/X7Y4+yWHQcgrlRRH6J1AypxT5Ls
UcDAvjp65Hu0P2ZGaLppbqoT/2ur8ZTJ67g6KTf1Kfwy0REnmJicYi9/LY+oNN0L+4m+Ovn0yneF
ExZQ5Cy+rXxvj42b3ZhfCUz8k0XAUQl3IkHId2XaBcmcCAvfsjfhuajoTa3qlyxzqvqtX8c/BY0g
1j8O9uQkDjzcm8FuZTJzeaME9hTvrPvEXHs/CoKbdM2fNvOD81WKEZG3nbbZV3q7ySH4LlM6udGc
urVp900PpTrHBMfGeLEIvOa2GtnNWq/uw1f9h2m5evgw+q42rtPTf3LCgawbr6E/hlag8kvbH6z1
7GkvS2u6jgHGsrStPWqThL7AN40V7RxacpRlNtV2NieNnosb4TQeiXeMmkq0k8bsiICwxibyIloj
KxZbp3pr+RrUX+7bZCPZwaElVHDzdfCtfE2+1bvsQC/Mlus1Fc3hS8a51Ldz3jzcTG6/zm7yTUco
2K1owDn6TnExaFhPz3PAVXMmyRnXgzs4JSUEGegxBR1hK9wNpzx0whfJiXcAqshpt3KzV2z9IH3v
jJfmt/HHYLTalzvjJBlrxUXDJ3HCtVTB6VsDVbd6O0bX+pYMvwwfomHdhHYU3pfZU627FWyUXML3
Fk+U1pZ+gPL5Lp4iZl826/RXRjuYgpnfv85eMcn3MreTufZrcwoMc2/eFMTuyd1cNAP00Ca7/kRw
3sjrLFJXwNihwj0ohFeZC5OmuIkcYS0y1mZeG1+5bZuxWoWeC5hiHWUPin7XsfPozhmEvfGK9rH0
PX/yezeqUS5eUYz/rd0DZJ0tVcMXqlbKt+BBRnKCEPgLgPWYrGErr5Jv/i3iJXv5pPqrOYrriE5J
fXkRjFUOnrfbitvxseJaJomebtXRTo45et+j0+zq+1R6ISnZBeLduC8UuyeVvuXeb14rdiaPaKvb
/al5agJH9Jxy3LXk35VxhJFGy8ZceZTPjeY2LdZw81TidU6zh8gQQIW1cNDdrCcWbU07STf6lzTb
6RHuTiqZaPbyp0+zoSNj/NLada5tw0eNUB3XtHXmXtWA+CPOuHyqZ0q9geMi+kj6nDK/S0ybWKPp
0AlYTL10R+upetFvmpfhxX8WbmWnO9arW5BZT/4xP1YH7Zt1z0+yV4It3lJgmj2b5wRP5vYgdnHl
K8oRZ591XYKNQzcOWcY/P/7djxsxLdaCMVDWwyamqqptm0OzylbJg7ya44h/Fbe8H28hVRGYoxHC
EcG+5Ej+ayvbYTvdQNnYJM5cNbnmpCstSbBwlpAX/3t+C7qykWGW0QuMV631ff6sbJQt5bm9QEpk
uNa+uyHjWmlXnLj/VDk+f/L/jqouzKCTekSobx61/F0djRcsATtaeKvwJnhF8B4uKElyxUOGOZRb
7oE38h60x9itHMttd+mT4Qw2tWRMLI09lt2H4rtvJ/v4Tibfsnaj+0/9ZiiesEwyzja0YmHTKotl
EutKMLwmVFgmSlQ/Q6c7pHZnYwSGwXG078nFLgfN55fo7xGXSyRPPWA5nY2nPZrutFYOFOZv81/x
SV9TrdjNpu/cUY6/x9nzzaJIOR8FEDPmEzhdZ5a+mGyeytNc4J3FxYJ9+lWvMRZbAV+QH8o37enP
L/7/OuWb5SX+38ne6lcSTr/ep3rz3/+fJE8wjf9DYxwxQ/bFX634v7I8wbT+jyxroAXxcSP9M8iH
/upnSSb/EIkXyuroeGnS3PH/K8uTyPLM2bUS9fM5DzT/SZL3MeMiRUTODuEemUSSPwsHl49XaiuH
vqQrYg0OM9jBn1tDot5Dftq8W44zmd3HYuZfw0iksZqJawXMx4/DjFOJtvo01m4rCIe8wex7fPOU
n8oQ3CVqfM1Fbj5jf18af41G3qoxFBpo1mI0gLy65MlT7ZqVceMjeACWs38JBUJaA3ysXQFwGWKx
nKmHa2Sh7qJO+CZBlssMrNemYDdUD6oexBvPr99Ey3pqauH58oIsFMX++o1kuhKaGfgcLPuIUg9O
crAGinw4Kq1GKEZKAf26ECUC5kR4DKTyqZRk4mTIojGl50kowA9Hw50aWUdSyF0MhxUKRcILQHN7
JQzXnEYWgoT/+Y3sMdQ5sBGYvb8/frUAchJWGWXtKga1Kq8cVxhKIlAQRKs2kveCmr+oA1TJovTx
thhOfkB1SikxVlfSbRXgjiYK7WtQld/AYz5O6LHmORBlA1Shc3k5z31x7lp2MCcNX9FF4UDQDMXA
N5BUhRKCW6Rj7YShR3meEn2cW8ZW1SWaIxXx4dSL68uDc7Q/bTdKNEjtGcQksr688lsT8TuvqN2k
Ct1M9zhHwuvlIZbHFCElhG7m/Yy6j0RF6OOXoHIUqoESISYumod2rLehFsNx0q+ZOczP6fuT82cc
aG60HmZdvRlM9D7C0ptZkCALareyql9+ZhanOg5DJ4cftdZSI3GhRfnrcMQnd8KwmWZL9XB5pvrH
OIMpMlWMgvBKYUFV/vXxJ2hpZiRJLFRurFq0EsOod6q06N7Mfhw3TZpXAjT7fvwawmzGA8eTXn2Q
5CDYW/MoQm4G0pgm4a+ugEfjwJY2bajwqDuOpP+Sxh+10TWh/jZU3skrrZuiNKCiZIblSjGKG9FU
rANVWolhBZa4K6iNtPptWwitq/i+uO59tLPifDOAhv2S52CU8R844jWjbPkZ0HaqzhljgS6ANPhP
aiPC3zNnALgKLED18luzkA1HDSMR8ZSIthZY1VUtBkdkQ3B7NKAejqB4IYAgd4AKWNDEwlehF+KN
aPmZ46vDm5oWPoTucG16gAF19CfkXnaUrrGOmhVcOVh/xPeXO2J26KWYKGEus9x5IPBNKJc1jkkI
C6ArF8R2G/WBzdXwYHBrZX340GAn7JaDCbUBXnvrGlml7gBk0noPtee2VWDVtgqu0exsW51Sw63T
HHKXj7TN2PmnutNWfuVzITNl4etQ8Reh8Za0MiX/mx9BRoKasuUR0da+Uk4rXzR/X9525w6YZgC6
A28CfVpZxJmjLw7aVCcVF0gtfEn8sDn5U/1UtsmvywPND+qn9eTpnkUzZ+/fxZ3aS6ZV5W1TuYWY
xNusnGhbIbsojKtW5NYCCtc4XZ28RuyD1eWhz80RJR1YcfT0DI73x5MlKnklQWyp3DrM419lbZ4C
wPev3pSFV0ZaPvcsIajGGR/DvYq+0WIkhGm0JgFT5U6Zcae1JeyKRAUdBzJlUu9Cr/h5eWZnFlVH
cxtlHmTPJGuG/7y/tiSh8yB3i5UrNqHq1IqxRzJgFWo6JdNCOqkgyxs68ZcHPbOcDIoI2mzTMX/N
j4MKeR0BZ+4rN/UVMi49Oqp9MCKDANjk8kgLMaQ/d6Iuy3w4LJaRsJpxT+/np2ENZ5VxWbmyUfzy
x/i7AibbtbQWARTo7lo/7Pq2+V2KAN7rNP5xefizEyXfJpIyZLwmF1tWL83OqCz2TQULHHj6SQ+a
TV0OV2Z5ZtNgZayi4z474DDex0nCNNIbz8sqN5/kbiNP2XNI6QSAdrLSE+mpgIFrX57YotP917oC
4sbWR8PAWlvuG6nEKakSgJI3lvZV9xNbBpOIBTu375g8jCNiMYKiFzu992XHlKsIjAWduEbPN5re
U28cC/2Kvez5j41gGsq9GBp+il71VijMzA/42B6a+QZ4lNKklW39qIaMet80CI4qtncI4NWwoM16
c3lRzn4GXPpUML+zaKH88TMYnhJpVW+VyN9EDw19BOjNR1nPbkbZf0PL95oO2vxZFxciqsimScTB
nYS8z8fxRl0A7q5ppZtMFhT6/GsZdVe+87kpAWfg8SLVkkHufRwCBaQ2wcS6dP0qUHGQ6MhrhWrc
QPd98UX/0ApXBlw4PfxnY70bcanZ61tBNgC0Z8S88JzIE7rbAuYHuhfdd1jMaFnD9IdYm5va2ujr
LaoHx1aPkaWQbxLoBha0Mdcz6u9dKp/8Ukj5+5VhGxnhr8tf+9zZpmTFy46RFkngInAeaynD7h6G
QixEz0YynHqlvNEgxP5vwyw2Vdy2ga63IBj0uhTXQgPkLcEVjIpScOUWORM+wrP5e0KL7YQBDo6d
AxMKp+lHqHRO2gkw8fTnJh2ufeUz0bL+553D1cPCvXDxzPUGOixqUpduhHLZKlOPMVpvsN6km9rU
TqKZ7IQ42YqhCqRQ8x8uL+m5c4PFG+KlGhBZ/v1xU/dDGPZiwRZL5Ux0MqSk3up0KF7+t1EWlzLS
NYMcEJm5o9kB2JCc0U+uJB1nHm9TnPvMsH4x5BEXe2OwPKhAJfI2VTucurx/tQYAo3V0ZwTeo1gC
uNMsJGMvz+vsLWtiBMU9B+ECGcqPy5ch8jRM6AW63gTURMgG35nGh4ywdjcYXH6wV21Rr6UtzHJl
50nq05UfMJ+s5b3He868cUoh8FzkOdEweoMMgdBNC+kbahhfhSD2cdfs6XKlX4YSybsi/N3ICVpx
8YxezK9JxVpnDj+5soW5B8KPEGMX+zcP2V5xkRVurlWeO1XJr3CSHmDZg+DTBGPVIaBla0ZyX/aV
sk/TGM2ZjjYh1CdnIE9F0MCK7+vRC1ypzPY+THo7r7tkg+bYWin0YV2im75L6FfA0ipmrfsbBNv8
TdMJj2gKoOzk98+jAKs6G7TDMFix2zR1vi6lKHYNxQOaq3QAU3phl5TZ9NKGITmdj+RfJiDXhM7E
AwpBI9w0iT6o7KGzV8QDfOj4sQ+SZK3n6l1RGbsoyIN9YAGcREqWRlifnjK/aI6qGCeQRkKnbfwn
rE46ujjKfqiGo2+GiosATGkrPiCcdIIdmQoxuBhqC+oqQ3oxCkLUGoXyUQ/HP6R0fedB30UPRgPd
FMIFi/vsVZosGgC5dyjTqnfrCc5/bZrHLteSzSgKuq0X+ErIEnhgtW6kfVyZGDdV2e9UM97COr5R
snEXChEoqhqVECmvtEMrSQKibOo/f/lNkSATvWRJ5EFenHUvyhQrFcfCbXoUENCP8VcwBO/FOrzz
rQhqhHTlEJ55lzFgUNE+JdiYc4WPZ9AwjUGIgrJwYQWPdpGYvt0GItpJ8d6cutDum+zKFD+VtMhM
QMxgF4IFoqVqf6oP77o0ahUkY4xCMkEmSGZIObFD4St6zDNa8V0Wfm9L/qKOe7dTWNp9mqa/irw5
8tOyky8XtMaKINlJFkIXWjiMt1qTZW+qICubVqJoHplJeM3QeyEU+yeYQJKca4JbCp9BaXFBjijq
gWPwC7cu0qOJWmA7CM1+SoNbUylquzINAeoBSkxWKf/G2flRrfp2ffm6OnNVzO7UBP+kILOk9sdP
pSKFaDStkfPapCjloA4JwQtVRMO8sifmTba4FnH4nu9DlLOpOCzuJAVFuLbPh9yV4/Qb0pXg3LUr
EfZ8tX8agoq6DFlOwst2sZ5UK8o2qjrQij0sh75CyCHLnpMczHYYhSj5Bfe6r9wbtVZfmdy5p262
doE0CLRX+fTo4IVhKYOY0x8O97Gp/UoK70mr0zt0s+60XEMGM+quNCbnQ/RptqDM8B3B9BAWzMcv
F5uVOYmNxGxjjRadNz2WWuoYYWxtUIG8Mti5paWRQD147nZ8qm60qM7mg2mBQdT0OyFqwcRDII4V
/YDD+UFQjUel1B+jQPx2eXueW1i6F9AdaVESEC12jdbrAaoFUuF2yOACXCpkL1olediui1JytFGG
RhfHXy8Puui8/TmYFCnB2pngs6k8z4fm3WUSd3VaazxsbodM304V6iOO9Bb3uPamxIOPQMSoI6WS
voU6olFTvc7i+CCNemcL9cSyGFbpUFRNwStgPexXoLFXDbp7YEi47qvoh6oW1AKF2vGFHowV9vQI
01SPRqy9oQv7ahSTsi4m6YsSt9qqlaybyYgFtxbAM5t58L1QUPWlagzVJDYP1GlAl6lxsI6sOAAT
U5orw6jkTRpbQA7C8vHy8sjzOVrsvDmRp6lEVgd1eHHOtETVEW3wcneoU4IpA50PeU7ACkQhqinX
9urYGpvCE/eQ82HzALD/hvEIpIhkwpgRPG4LYM3Icaub8siRDBTueqFUQYOor7oZpWCgIFjmOqIa
l3/6mYfJIvM1Z/ClChZx8WGhd4U4qhe8Evrg2wO/B+7VJK37evCPJhpfq7Y0zStn50zSCBWOmjvv
oQ7NV1zkYkkyaHI1ablb9SpSuMMAPyOhAlHwLlMCKcRNOKWpbWkC0itJKNmqRGYRRQDZLU/5AnX3
beib57bz+lUvTvdRoav7oUxKR8ytq3iAz/HrHCQoCo7FBvZNyyNXoGhSGq2KcDHU0KqJnpTMQ7c5
zyu7FH167VbJz0SrU0qKbqbcp4ia9NKVd+nzhSPNjXbxj4D67LP98QgO6NUiudpnrjDGh2QUb0QR
xkINMCaQ1tlooUpLCGtCMrm8Qz7nDwqRhGigIUiJhjdkvpHenX2tGkLN68LcRSwoXAkSwhYBQJqx
MW3Rf6u84JFduhq09pRcs5j99BYvhl7MGVkaKUjFhCeyGbexB98tp39QdFdipSvDLEviZicnAepy
HAKrO2VJS3G1duX8Wr3p04M/z0ZScWCfNfAhl39cSF/Ey0iJWMh+UNEX1sv8kIClcf7N95KRcadJ
KBMBLmJNeTJb2KERdqLIEcuN+hjo6o0eBm9IoN21PlobNLUOZVVu5db8V4Pz4IPSwH8IaPbHORZJ
15AM+AxeCPusVe5bL/o5xk27QmW3bMqdHwWJbVZP2Zjvrkz80zmd1/fd2IuJR4KApLjP2H7YbjQr
cVDcoVNL0gflK+u6p1KNXgZTeBrq4giy/MpB+XSVzsOjQkHfkgorXY+PU/dRx5r62AIOZr4FIOCq
1Ef741ZOoi32mVcG+xTrLAZb1EQmwRdIoJERSzO4ESYUwq5d9xroRO2aWcK1oRbb1hNpHpIaZvDJ
0Q3uwUNy+0ndg0xR/vIXPD+Shl0Wsb+KC+fHFVTUtih1iQPSNobqFLqeza2igVR2Gm/Qiuj+zSLO
wQ0nEtuOZUkwpSOpiS0zG62q3YRyDE2nS4qNV6Wo+w3KNVvcs/N7N95ihxh93LVyykcL/eLOkPpT
XZU7XCdsEQXnf7GU3DMq5AhO+7KPEo1Uh5PIy1wpBAlQmOqNBQ+pSmY7ovhaM/1TTDpvRvoKFK9B
hWGn8fG71YKceRA5mNesg6rrKb4C+k1roQJUTrsoAY8gKF8uT/BzrkjnnnogtHxqS7K4rKarlSiI
jTd/vDa08xHTk9oL3poydSRYnIKKZGdQhkhdjU7WGI9JV11Jruar7EPQt/gBi3OBzYXaiwPnHUya
HSb6VqVDkZj9w+WJnnk12DJkcLMeAOH3IuBPSn3SUdfk+ElSsCc2L1d+DJ73yih/8E+L6VAkNInL
iATxjpk377tnvm4mru2YGFaXhW9hKHoPKmIbGyICO6kzp+7F4H4sBkD3yvgDLSGat5T81jiTKRS/
xEdUnn6bCNNhaCFjc2VGFXqf1NeSsniMRVnfGFO1HeX6UObKCUna+zEr4BKE+rBDJhR+Yaih/dyV
PUKZA2BnyRJsTy6+UJ+qj2PuW25DuXvjIzt0wKMCZWKFWrutN3Ge2a3HPqdZbiG1qsTIynepiTeb
6G+rJNCOeRduu0y461olPcSMtM71ybKtXtxLrWKup045eLjSbLraau+mTHD6zoq3XSXJLtpemROn
08+iidUbdJ9efOpbcC8KF/lnH4WmpnNNVfiiRAmUZ0n6piX68NiQHdu55U8rGX3/7eAjz4S+mrHV
C2REZC0pd9hStGtBwAlXLqNDOw1bVHwTVFhRFTCStrwPItV028zwblU1lVxQcskKNdUAMTiyJh2L
Gj9AXjH0xNeibp96AbMLJZNvDaSLY6kYC3p7srap6gJwOg3P14Bx7RDBmWNqKA0FP2E8jTGqskE8
efeBp3V2FkbVnma5aZecMBRaRCSt5uJhH8TxL2FSyr0uj8WNWBF6tg3c09YHgho1mqMjmnw0NT+H
N6juKnSyHVVvxF2f+UdJUOj9pAlKfqrUOZkiPSqj/91LezwV+sdQUvp9KBlwP4sqtxsz/pGpSXHT
TdUbafbEtK013i/ouiNL7CpKEjm9mG97sAWOCiCMNxBS9Az02eLXHa/kSNp2hWnDK0OuzRrRL4sg
kdM2BsyrZ7dU3vl2vdcFbjg0OE62ufYyFhDUEBGL2gPgnAGZMAWdAJQUM4z4cgiwVbDvq7D+IgFy
WQH1QzjNSGVXQql1bUwwr9W2HrYptUSYi2XlRH7+kps1MH0lwgTV7Pt7s+k8skOl3eFZcCr0Ufza
I0C4x7kpvqu8QsFEu41gjWICJIyqd9RRjVzjr9J/07IqgstbYU0tggKAlJvpYrntBsTDdbWMK8rH
mAWhPjOurNkDx/CDDWre9T1yGjIWHl3M5YxGXdJpEB2EMkOxuSgOKa2KnSAih1DXkRvluc4/nj8b
IvLLaZ9/11o933mR9kAeHT/T2xTRoQQBuSs7vfkeKAXMViRMvFU21v0vLQhQUkzUviv3llz25loY
kQKMo/YpHKWtQcFiJacI62HeWAi9jWBfs0mCRt8PsvZqBIN0KEU4z22RIBVoGNMtoEDk43xh01Z8
k0lpyZDLGpEEqSVjQ9jMSxAYtjoXRTsEMiKh74+y739vxB6di4b3Fc8CyH1y5U+3DUYGOEaYI/BC
0p4b1PmwjlCqFhaENELlUdJJ3oio0a4106+QJJBrIEq+jwyOYLQwCYpqMETHiPLiVhCy7jQj9fe1
xJnZSFGbOSh+1I/hKEg7fHVUaLGpGv4Y0Lo2Ahwdp67WHTSAYT8DM78XOlFXVv0s2TOmenb0oh5n
g/oGcxnIcmX2U2uFAQJNEPpOUVrowAuhRk3SSzx9h8+HX7vIwPY3aJM/4Ldg1w0ZtEUV5hDPinxo
xqrrUoC9HKu3cRvdAVW87yV1E3jF16KKflZjgR2pJRy0JLkxfXFrhP1eRdIRPX09XxtGENhtJX0V
pomyjAgEozUjKslJsh+B2bhTnSMAktxPItp6iJxnzlQLyZr84wXseL3WM73ZYHj81dB4MUoCH3v0
lTuzJg0Zuhbn3KC5o2b3MzXZF7j29Ouu93cSuqY2T84zeoWooDbGbwZCPRAoG3z9g1eEXzI49D0m
Hs0EErNqv9Z6+jUQyck7UyBJFouH3moeY1M5CSlGRRiOH83QcHpBBfRUPnSN+qYa4IF6vXe8aaQp
HW59VkYarXuh8ThiMM0qNPt0hGDybGOa7SnT/b1hwrGQrF5aSdSi1mNJIVWvgqOXabbXpL+ijgW0
noPcssvC+pJl4YZa9y5Xg98ezLkorU9+EhwCrXUGs/0lJtmXrlfXQS/1+ymW52IpUTyiq2KkPBoS
vBRkASWS0jHUXIrnN4r/Kg0NzC0v+NoV+kmJDdlmY6IeH2d3soK7s85dMPhJ9iBInPR4Sp+VDsLj
aLq4DtzSK7b1rtFoRQk/gs7ruF39GxUmmBpKr4Ja36vxkO+4Z1ataX7jTH2Lu9mcJnaaQcreLAp+
aDIfxKrC+MN60D0dr/DB/J7m8alJ9VPVSFA5O7YjWsHbMVH3jadJW4X/Y1C8/C7yg2RdqtqwNsTK
xiXDCQlI1pnVRGt11BvYlZOrlvVDnA2/+rHu9iW9+2af1L2vD26gd2H9MgZDF95rqZpV+b2XG0Pg
gJHUN34YT3sqmL8vB0jnyiAzsF0BRW784R5/jI+8AR8ZYaRSFsnwM7oAPCA4P/NV7m9HWbwFjfvs
q/22NcNrOfWZxJKeO+VeUQMqQ9fq48hlNnQC2yh3awSMrMDcJo1gx8JjnvQ3lqffKYWw80Q6qjWC
/LH+SwoRqa+M+0YyDhPWSvDCmmuIgM/BLyAA1DMAhRFy4uf98TfxHKLqGo0puTXKGblwxJprVbbZ
lY755+CXD88lrmr0rylnzD/jXVAqTpSaUX9PXb8WY31tFmLzZKL8f61dcW46ABtmvS36xLR9Po7j
Z10SNhaA6jRXH1WtWEu9hu9TeCVlODcd4muacoY6J0qLepY0xYmSGFht4WdS2aZGsS4UtCvV6M/b
RdJmL8mZXU5jYlmva8yoK4ZmSl3ZGh1Nzo+paB27sXRkyADIy79dPhjXhlvMSRzF3iOAgJTUjxvO
xi1ypMjxQVAuw3WV16//Yjig7xBJFJDiy65ZFuDO0eECRIGpsqF6uJ42uUGmrJLQXEU8UpeHm3/9
x6xIIvdCCVKnRUd+tNgYo1UHPYrRqdujSzJI/ndtKh3qTLah3YTjuG0RExf86sqonwsFH0ddFApa
vYinMc9Sl7DYLlD4lbrBGevQjdNrSgRndj7JF+8G1d25TrDI3Xs1F3xsRjLX9zq7l9EFTzMcL7TN
5XX8XCKQuL1mt3BVEkEDL+6LOJY9JAmTjBessbHZWAkCz/300KEkg/PHOi+vdTY+TwxJc5pWhkzN
GtDX4upQxaAE5E8ZtNf0nSl1NlnzaRK09eWJff5UlCG4A2HDMTG25MebI4hCMQMDkbtd3e59S3PT
AIGuutqIpby6PNS5J2iusJDFcLZnHY2PY6m53ke4LICxSnMieW+jj9/l7Fmti1nAp6a7i/nQSI+o
MK8BGD6fg3ma/x16iXPO08rDTZbVHJPx4Ic0AtEQJoYvdj3KUROGqgAajH2nmrvLkz6/vn8PvFjf
WhiEKu2D3FU860mq0PrKik1bZjfYw+wvD3Vux1ALRPAQVREw3fNN9+6xGSYtHoqM+rGANREZ6j21
Bjs32yuqU58vTJZSQrkReDPfcdlL9eVc0idwOm7btyvd+ionPb1jZRvUsRMLxpUX9NymMSE0zXw8
2kdUkT7OStRbQy6ShnMw1ntd7FBp7IRtZcZvU4VdCpikdOWNyhe/DPY6fOl/vKYMyts9y2zxKxY3
GcaccYdbEp9vSmntNWO8iQw9tKtWUq+cxM9XjAiJcC68y2B7IKt9nOhY1F04VGXuBt2kHQotnTZp
Knd0EftwG2ugMacaUTdzavQrL+7nZ/39yJK4KNHhXcvdYDBJozbROkJd0FTdy+t45hjMxVw+o8U9
Dcfy4+T8SS+TCdF+1BWaA/ZMpnKjUBfQdOXKQGd25yzLTAGejrZqLNl6qW5VmCdyx5hx9SKXD9UY
/8wF0ylr/2DU+pXTfebI0QvDGZsmNByKZWg7YXhXxaTJLr1vu2r0TZXLSOpeW70zH2gu9MxcdQzj
QYh8XL0qTKZRxtvDBVv0rZoxxpp6f/kDnR2C3h5dN2iWnPCPQ+D9OomFyBBDOJ7wmSzR7Def/rcx
5k3y7oLCWSzDZ5QLKkISE/zAqomvdQ/PfBBLhspC14D/Vv8gHd4NAXytL6hL4lZiic9mHmIqpmJJ
OP6L15k/fyb2UnEC/L9Yrm4w00HUGScz0NlIo7dOwbYA+odzecnOz+fvcRZLZqh+V2oFRXowd4hg
xt26N82nktbc5XHOf/6/x5mP1bt1E3o8P6DvgxFQtXvRUO6FNLjW8zs7hgZPcCZGIoG+WLN21Cvd
8ub3yfCc1pO3ZXUtxDg/BBADOgFoMS6bKoU5mgPZHJ2cRthHTXbsOnV7eaXO3GT0DEBnwQfWmMvi
shQ7C5ixRd8mn5LfqteexjR4K+v0iPD2P7+XLQqPSBvTPZE+Ndylykt0Pn/mDsQnq2BiSt0/Bp2B
bQPmpugyHx+Pw3lF3314ycpjq4t1/JwU48YS8hKjx26jlnh7ROY/Th8Zi+APbqwBH8tYPKY42yaa
lYuM1Yj3U/3ge9dumHPHRYXnRcI9w9Q/hXlSlet4SfFxxvQ4l4dyL6ZXEF4BsZ0bBiyZBZAN9Qhl
iajBrzM1fY9HRsGEWM0Heg2UL5RraZR8JmrluTSIzmmDkr4tTuVEU8v0EjYA3aTbfKQtEGxkCfeJ
olwbhbYRIqCklrFuKm2nUZeVsLjo69dYD1eZjilPmdnxj3SaY4hppZYpTlKWG+e4lKfVPuvVxwwX
J8FAvgzpMUm5wev5ygN55jn+MIPFu18HNZAeS8mwV0O/qHxrVNmNxPwkqxX2VZV7+WyeHU0Dk0qN
gu+zzJlwLMOHu2Azh1W4FqdbAbdcAevoIf8dIrt1ebBzm4BI47+DLa7mdICHa4YMJgY0XUyEnVsD
v6mvl0c5PyXcJObAEDj0In/IgripTYxLXQwu8SQ17UEMXB8CS0FsjxnR5dHOz+nv0RYntOtoHhU5
o025sTGU0dWE50C+cq2dHwRAljzDXNEr+HjleJ1RJmkBHs0URkfI7kUrR16svDKVc/c0Eft/R5kX
9t3FlnSTWBu6TH8dgVnROkzNsDLp2Ujq/zidxRYvYDl0o8JAnZIjgfcjkV+1Ur6y2c5uAyCHs8yw
SBdvkRzw1pld2kpzHFC7Qv9b0Us3F4w1dWtbKK0rSdfZtft7tCUpDhBS2NY9o/lq7Qy+tZ4gdo+g
dALk3i/vuHMvtjW/puC9AAgsN4NeioUi6iObQZRtOEWb1DSurN3Z/fZuiMVOqFsfuyRhYCcYiAn1
exPX9ED5V/sN5j3BJ48bZJ2P+43GbOjRpszIU09aIELByp0Cgbj6Gpv57MfhgUN0k//4hNz2VTw/
dYNXFJe41WDozig1diNnKzV9uvxtPo+ElIU0+8gAsMVuaV7Yd0cokwtLjEJCnUzDHV4p/y97Z9Yb
N5J26b/S6HsWuC/A9ADDZDJTUiq1S5ZuCNmSySAZ3IPbYP77PGlXV3upLn99N8B8hapCuSyLKTIY
y/ue85yzvqfV2aqrnIP3X1/q55WOS+H7xPNhfbHcf3+p0SR6XuFd3SWaF/vt8oiOaZcZ2VErsp20
Duguqnz4xUV/HhhclBobWbUo7hG9fX/RYg1KV1Yru4UCLrH3FNTlUfbTL4bfz68uV4ENzjmRfeNP
ePDAUJgvJM9rylcY1PCdcrkt9CcxmlQV3F88sz/9mTg2UxHF2v+TBaXFHeqk5LmACSKhD8dYqdH4
n+btl+f1H5Gh7mvJ3//j9Gf+yJL6El30r19dik+UyOvPw19+1e69Pr7K9/7HL/ruO/f/88tvp+91
9Dq8fvcLBFBiWG7Ue7fcvvfkXP4zQOn0lf/V3/zb+5fvck/+4T/+/qlW1XD6bqmoq29pUd5p+uWF
IKvJ5NBPF4SR/O9xU//7dnu3vX3cRv/nb0/v/fDeVX+7Wzrx+stv+ZVIRZoUlF0qeWBJTsai0+r/
R86UdwqR4hk7HEFhDf0BpCJnCtvKaXd6gpkwPzBEfgdSkTNFAYF0KtShTLmnCKp/3qrrr10D7jKP
k5v8+6+/Bd/jKeIF+Vd34U/vxbcTBPnOFpK8ztikMnFwIjp0oN1sWwhHv5lXo0J9JR+cUrvJ7fEx
UQQDpISSO3Z+rltZEXaU7cvOOSqEHR5kBhX0x6LtyxffnxMEHqDP5OIitzDZ15JB9WR1p45Tmdfn
iwHL0O8W+0ovAqLjxfq5dNJnW8uqeFn96aARl0qDeNnopbydGq8JZZElN3Ahi4031vZZg9p9Ewwk
Di9TFU0ELILpDoTKwrHuqBuZ7OoQc4wkjIt5t0woD0uP1dao8riePUIW1GUvfTsOxuqpyLPm2hbW
ScFOJsEquvvatl6zThwr6d7qmTeiQqLh0/qI3vPsWHPaWmvxOATiJteMAwpFshrMXecsTBJFrw7O
SFTN6FhT5OfUxx0zV1EH/AaigLmtev0S3cpnoM/k6qU5DoPZPEi1HkgXhOprt8tGjj6kT11/77Py
tU/cY5rNfQjJReP3iaWldOXE84BdJafsVzY09A1vSQ9V47BLomFOQffCIvV2k1TBXZGUZ3XgXykz
XXdyqOd3bCmfF3V6Ckm3IUPT2LRpdTFV/uuYNzeEdRWSECwISdsp8a4qUX5WS0fYY6MIu6joAJhe
11y5ax2nqoS6m+clkNFMR6Hbp0N/JgtsekHqt1dVV8hNPWf5teo5NyQ6SrPe8O4m4yPx1zmVe0xa
i8juMvI7QbFXcD4trxi2hjCbd5Ir4aik3E1FQgHdaIJYMrs+DN00XVMzd2ETTdq5HKwlakaTG4eV
x/fKT3VVzbshM5Ot7YzeOdFcedS1c3XRE97laczoqr+HlDPERkEI+cZsyCekA1WDDGrMco+26qrI
+/vEgHQvhijXiXXvPldKxOIUwWUNO5TJSKWUtVEV7X/sCRnazzqlvry8tIsRFqolsSjd1Z5+MVQG
sCf4/rK5aFMTNcvzSDZZkCN86uRWS/C/EIOQVG3U5gCOyuB69sud113rJC1MA/EfSDmOBVs4wAWh
az3awrmsZgKAfAKxNc248ujIhsOUshiiWBrtnfm1ePIfLRv/dk34f3C6Z1b995P7/yo/vlYnjMPX
lePs7R9/5+u/ztym8RscNvZnzgl1c2pe/HPmNiAJwj2AIghDgxPiNyhBmxjAE97BZ6/A3PzdzB38
xv+yvhh4+PepsPnDTP2XM/epSPXtxE2JlzL/lzOlQXSX/8NmdSnVPLkOI8ZCymPa4h15ysE2mVNX
sticIXkyaodsIwuBGdggZh/xgXjx137Jb9u50UNENXTL8+HeQ4yTYx+Ldc28IgblF5UW7wsq9ruP
epJn0HAFq8NnxgH//SZtLTCbUwhDr5LJ55rLbqtGqA8FmsWwCWTwsjC3zpOe761gGYdQek39bJeE
yvjSIc9Un5zgqM+tdzmUw0sx66SvOgPA1zwp0Hfjb6/WtI3GvumiUfnZvs1mn1j0/G2mdHDlBKt3
pqV+IM+dwBbUeDvuQVNMC+qgFblrV6yKsHTdBJJBW2w/y56gE7cYC2TjK9LHWeBYz020n16SfW69
wtwWJlnxHcVcZw2450uRSsLNy/6EaaPHnEglH0bd0SjjAB6MZQL8iZKGOKAsdD8lyLUQreEeXloz
rsRobBDLo1yG34Vel8kAZWtLIHuYmvDVQOmN26EWHshvFBVN0hJhofRkT2rbsBdu/7hgchUY5ehA
hDU5wg9W27uxkzryYhkn5zUbPTS/KWW3EDEB+fB+qa4z21bXhkKXZeLeCg0bgQG5qh3TepUfFgMQ
xGIG9nM3gJbOGdEfR4G/UjXFJ3LW8yZECY5CaqE3ukmKYD6MrWgvS0+5wFP89mUJCE9aZ/HYM7fC
xrasZqsKc3kOBse7KPwxl2CcMeImtf6Mng9ieNMymZdmlxQb+t2rvcGjZ5w3bqCle+E3yREjuOPH
XgK5J+oBqT17aZWc9W1T6Lt0XubQthoIympFsbtwiL/UW+Ff1D1LCSI8K2HhtPuNUSz2wRqh74UI
fIRkCHBG6oYxJ2YxZQNBdHrxJkjrJnlrBCJdiJPEKz/Z79K8zouwrlFg6P5Q+JvMTTRsGw2JvR05
j5cd6MIhnFrh3C1CF7c9ofALlR4ugaVy2Xlj8CB7EuVmXLRn7tr2CNCUyyZm4PPQxiFKqe0G+Nm6
Xu5OrX10pH6694bMexez1UKwMJ2Xwi4UQ0EfIS13Lp5W1+164tO1vLkoOskH6zBEbBzsRrEcygyo
BNnS7sZJK+sxtVTAMtu16XMGiPNGyZw0aZMcuKrFYYsIlTB5wrQMo5svWvgdz1qfzk9a71hRxRIb
BwvSygzlzaaqezxV5qKzkLnzHCPc9w4NwcQ57mA/d6g+1P3HTNruPrEXhHZexmbH19R4S9h4hbGS
fqLLcnp0/Wq6KXl3g3C0m1P8WHMsa4j1VgMMkY3h1iDdPOwqY31UvFtnplHsavw6Y4iTjVyssZya
ZjOr0TsK3G9RajSbVOjks1S5v0F+f1JAW33Hi9CS/gVwBXmpcJ/x7xZHfJT3TRr4O7txs31n98hL
S3Uoi8rPCdG05dOcTebTWi/i1gyybiv91n+cp5Y4Uc9U+wyIaRNraw3FXW+mSJiSIKKU7U8kbJIE
vTVo3uusXO8zs9UuNWKlL0qn86kH5sA0lXHa7abW+NGe9fHMaer6lLbmuwluXlTxtibq8ck/6RxC
o7HYYvE5ZRkOrvQ2tH6GC0snaJqemndvL2Ld46qVH7D5trFtlipGGAKRo07lbZV7+a2uxqki5ih/
M7upQ+zf2LfUsPMNCms847XDtFuLD3KpAkITbERIkBMNg9Hi7ntvrmJdbwOGMzGGrKGhmWjqrOw6
JkttUJSJMd2kygS6XmzLkoiK0j8WVXWRDfSmJ7tFYJmtnA38oCBOnJd1V3W9GY9uSwqBvkzLzi2t
i862Sa1bCjsqCI3e9wVvSeK7bSR1kgdERqZ0Kwlt0qpCXBse03Utev1iVCD4xznY46kSH5q8GS5m
ZPlh7Y5AXMl1DmcsgOGYLA9D7SFvMhJA1vDrDHtg/3ra5BkFB4FmqZ+SfoYE34iBg5CoI801s4se
bds+mCbUwJlazi2bcLlk7NNLSs35edWUwcIARj48BC3sfTo2G+LUrwfPvJ5ku5/cM2ViqC6b1duv
ibovOfDRDy7elMgI2ApeAAYclnQ99F+0yoLW9BKJbnqva3PezMtClmEQHKUBur9Q036kqLNB93KT
Cja07hr1vruGQ8/0WtcgeBPZeFHOwW1TABte2kGLZ88ncNCWYyTXcoo1OGjbYWKaFz7LbqGJYZ+r
gaC81jWNs2pdum25uvk52BLtoiL3/mVdSUdc5lztAsDCeRE82RDq69ov4jYYZBRQfuTxeyIc2ubJ
b8t649b956YL9LNlzd6DHPtjPtfYFCxNXRXBIve5NU1Q2KzyirfZ2nUJAYaBzA2262zOe78K4nac
2N8mdhsFQvPvgxRMEs1bolk80RXetqrH/poteHpoC2/dGaVJZp2eTxdW7nWXUqr2k2EtZBIgpn0b
OGucJ73Hbj73i7PWlJ8YaMEF6fQRhiBwtlMmLqRppRYymSJPN0u2ttdGt1whPb/wm/ku8Lqjg4J6
M/XEV2hl1qa8xa1+0Cx/Q5g5AsRMu1ndIrgabSKNW7Rti21esU8i08Pxls3K9Bahx+YlZOZezKIg
H1TXN4zxbYr+PJc6suh6LDZiFPd5I944G279ziJ0ZPVgFXc8sVS3uu2sWXfOYqDdNgnvKIRGB7Be
AeQ0REt2ozdBwvGfLNhZWt/de5wY1MwwEGAVsAgkL3UVvPnr64q/fTVgByfNcEW+fUildNun49ZK
5IVjddN5MrRq31dJEY4DRimzdLOd685PvW69YTGMhDaPcbkObF8gIpyVQj9UPlErwmE35TRsF/rW
uCcX+jKHJ6SybTvkGzsZttJeX6rVZrVQZwyLa/c0zznjqf+DFWwjjfS9rzXnaJfUGzTU2pE+Fjst
S/ookea15w74dIAGGkkdt2AwY1NXRE+0p2U8ByzgDPYpwY0ITF889CX/27Y7Jlj90Uu8KJP05+DG
vnS9m/FD8EBBvbwMvf6C5B45aU/KSGDnu7Zly4xPiwfQA7uXHotvP3AUDwLtDGmvE7pzC1liKhm1
i01QIxW9EIkj0TK2VoaLhCqQOHZ9kdWseKl7SLEtb5JGe8tn9/RtkdS184eC3s2SYYbpJHHzoSrk
Uyksm1Ba/6MW8PJiq4LoWrqvdh9UkVx8gmlay9ysNTulxn30fDLq7Ex76D3yWMz0OdCaF8PMXjy3
rWJP8zeL11CsxfBks1vaBAstlsJSWz0jwhUb06bwMxH6Pmg1x01JqiX5AwnI4wRwLxwB7oVz1R8V
4fYb+D9dVCT+tbP6mFPa5WPekGmXVF60KhR7CyEgVoAxqtaKdmObzXll5f517ifjJX0X0YV1kKtY
CTu2hPPiNMyvKmtv6GO86JXEl+XM5Lq0ghdoaMR2cZR4x4VXc3eKp1JPaXUwglifJs/KQ+GaxaFr
1oOWVFHXrXSQJIDqyeJMDk2BagQoqCGZHpYsfchEAnyqhMGoj7GeTZ87j1+347Fk5U3FfAc4nO1u
uX5YpU++ysj+dOz0OnRM9YJT7XIR2iX1rAsnIynIWt5b074z1+BjIe51v+tCfZ7ejc6qNq2jf6ra
4l0giV/XgnfW3REFwUibtI1HXhzB2lFbTVGr2KeIQr/HhhO7CQWawgGXNiy3uSYPWLDuc2u5bwZS
mvLZ2OpVHfVVSUxuNaYRTskNjuVbX193ltI+5CkgZ2ByLT+3lszXqz7tFquNFmtABJ66epQN2cvg
FCY5twBN8qnaTo6Iy7HGX1YdxyrfOrO4OcHr1drFnBR27FqiINMAhNTwUNg7hj1srrtkHB8NXbab
dhb6Vmbzedu6t8mwsiLJ9bXy06MaiJsKxihIapiq/t5X9K319HqQNuiSLL2wZ14eTo17s+PerXZX
74y5nx+KlhNjYY3GR+J7iH9yFWG8hT0uuEHqWdz9d4H8v1Igp/v5FxWT6q3uuu8qJnz914qJ8Zt3
0gVStEbngPPb+KPWbVDPpqB90hEAW6UDShn69/CFU8UEpQ/rHdYH65Qo/ketm99CNXESNhrG70nj
/0HFJDB/qJjoqLyMEycJD82pa/SDTsYMKm2wO/abCefNj2LMvWt7riHYUcDcrDqRp31XYjMcPP9h
9Mphn6hWe0ja5gBdO90FpbYNBvJ++JpcLiOltskP7ZHz7dzZABsd29+ma+vHQEywa87jJ6mzT0pL
Usa1hQC5ElOyRfb1rAIisMwaWp+7qg2O0Jq51CaTyRAvoL2fm4k6ZVVbF8ucPOjEjcTVsGS7pO0u
DF9qvFrVQ+Ma6rhO+XsSlGFbc3QHUhfp5SSf2oVyQd8u3rlp1lhVzWHZGtLwtrnWAz3CuvXJ1vRb
Poq8HAu2LvWEf3aitFzZ5CN0zWJepasvYmmwG6/6dd1QoW/ZxLoj+/vajYqJwJ2OcNglxW64st2M
MX7iD6ytt9peSVadSLwuHLmjHDPe52Vza6XNWwJf3R4TQEm9cD5rs3HuzyK7T4rO3hfetA9qaq5a
EZBFKpv1fB396qtI7j+qXv7/2PQyeRX//UtNpEoqWvXdW336E19fa/c3wDsn49mXIuhJ8/e1gWX+
5mDTd089qpMiDNjKHy+1Y/xGkw0BL4I0yz9pxf71UgeErdAOO3l0kXkijPpPyqDfd2axfp0ow5gs
aM7SMf1J+6bb+VxyBHQYawswQ9pAslZPqsSgP3YDYOt+982N+bOOGbfh27rr1ytSuACHoNu07n6Y
RUSd1lN+OvKq1nywjeJVwCHPtfy+T9SdGagbv1ENq7n1FCjnE9vy21w0HxfZ9mGnkbesnPfMcQ7F
QEBy23+oraXc9qObbu3+V2I9atQ/fFhq1CBXaReC2+Yh/hgqopY0cfUkgQSTnhKWZTmHvdsWR6jb
nDd4plXs2lm+x6Fs3nd2sd4UgjynrCNVbV0fMABRjUupCI4nPqg9Yka1ZqLSqPT2x9LKnh1RNWFu
Jcumt1rrxVfBTWdbkcWUGloqM89X/yoVPr7bwop7qENhx/luO6p0xJc6kaPkyYXIP7Fn+chJSEqX
j7M5HOfR9kJNQsX0NKOLLKPSNhDBwxQ3xq3ZNTaWYKvdrUGfh50JKGxqci/SlUuytFe/SAhE0biW
VIb6zCijyu39KHNy46YFh3qTJukJK3HyxVaNtadYmIbtSgx0qfRtoA1UzF0/TmSbjYTVLdY7E1fB
ycPOY0VsZMS5cQ6xRW91X2s3vifuer8r40xWT9lgB2cIFT6sdnPnsIWrU7Qd/VwW5wXEw12udGir
7boeWPeCs3xKHgmvIGeLfJqwnblBZE90EV0cbac6QVG+bkHSjdp5MLYP6SL123Vs0AOsY7U1tFG7
LKbS/BjYKt/hodjx/IJ9W9fqihpXhs++ci4FLASZ5W+T0OR1GSTi4FS6AtkVWLAHkPSHhcyKHUfL
3bhMdHGHVkeNGHBICrUgsS/8BSM8CnaSrM3K3NYJLtA2y7dDDmYOFCw2nNEPeQPtB1FgLVyK4CxY
zdcq6GRk1Jz8KCORBGlWoFFKixOC6CA3rIRn9Z2ikNPVR0dr0pC0j3ZbN83KfzlDlMH7uiyXcSby
NPmcu1n6ls4OLQyO++NYAroji4sATFfWN2siQX6nJzEV1WLgoAZoW6+zNjiqafqNWRqzDfmE2Fu8
moSMwqy1riysnYc1M2BtNRqB3rjrvLUuP7RuD05k6eZNpnv0l1OHE2ZjpfZlp8AjoCYHPwa7kuqn
11TnQBOOAREMLN7gNXLDI2XbpyHQS68400RTASAwiq3diWnTNe4VBVDrfhBezs1x5JnsKm/TtHV+
TJKhiYsycD56Yi23WrsQ66NmNtzUWKDYDlvP4eCVyyDYM/elD60+39Y6lbTRSsu4g1FWkp8pMozB
jQsjpDMGjsZdU27TNNt3ncR90k7JbWmbxdFRDRl2lV0fNT1YnxfTm57Vmtg35WJ026nLJA2AMUt2
pmCf7QU3fdWrC2rNHYynZbq0gwUIRUKQVWl6yW5QiBlCijkfgetduQbWpabstvpAUSsxl0sxeQ/2
Yr3ZVm8fgmqip4u1aesU+tpDyxiGm1Em1sbSmtjqsK/oLvurafLaNrQMs9/2whZRoeb2bZy1AISj
7T4nSf8ol0HsgXqKCFdYEIJ8h4aTTkn9aFfqdTVlczQK3957nfuUW2b+wCmiv+ktlRzpQVO18yT4
nrEnRRPG1LbHGHlVDZQ9iUYxr/119l8WDYC8YKzeNG3THBpRlddmXowbr86I2HWdZWuKgjOhqOjk
JM1rPkmwCHk9fE6yFhnv4qVXjk3XzRaewuQ41B/aJntZJDgJqYbbUxDNDqWtfSGd0QuVpl8N6XSv
mfbT7OiPTqEkwZJJk14WZZvtC7sDimPmo3HbW/p8TjCVceb4eR+VTJDvxlx5FwYv8J7SpppCrzE6
L6waGVDyzRFwSK9lJI5KXNBUSJbIM7pyb3kN73UvIUOEMML3OjTkXYu0AVt1giAEzEXbXDWcYDNW
gRYJctuoZ499IAfFRNlr2GYZFFLQhPp9vdQzdxa2MpV8uV8Hmii6kXj5wUuN3eAlJOqI8o2tKYK+
1q8v7Gaq93NgF5ITZ+J9dIy0ji1NJBHQuMykL2KILR1+EtMchAoVARZRUqfOpW+dtApdWVzZZbns
se5oZ2mCvjikAP1pFaKlu+6r5L73lLFBHTIap6CL6Zi0c3Y+rH11A27F2DKsz2izQkmhgmSFOl3C
WKN+FqlsNuPUtcZ6CyfaiWSwaiAPneC67tiSc8fKc2J66IsETigzKudWUPvxmJn5ZdEEyee2tkfA
Ku5E/HJlhitvTawrbR0Z9dNEiAndw7AuVNbAxy6Dg6LJCIg0eKy7PthqrPGvA/27C1PZE60hbVUX
WImK5thg091NJbVkrzZgt69ylFdNntgftQXuZ2JNYH/s8c5sq+Q8Wzx1kQLM3TYCGVsTqPdMpuWx
n2W9db3JiPtyOu88PIC5VQzXPbq7uHfkU9fVRTi7NUQOLQDcu4hKJ1KgbKKKuKXLUtfTaKlGl2kC
HU7olIF+U2vmsC1mDU5D4ftDZDXt6Rlq8zMtiLB09HWjyiAOZHuV9as4FtM0nI1FcvBZgS7ZGeRh
M0PACcuRRVJhVo/KrpzuGo9MKW0QFBl92lTHJChuKRvMG16I5KANgfVkse/YNGtVXTl+a+8X5ezl
WHQE+pJklW0HTc/29eT5h7a0gBTZRvJZefNEkcuAmttn3d6wm25fm/ln0fvWGck29UVrlMGj6Bmk
TNnaPGVRrxaK+3rejPOt0LvSoY6iD+c+RpA9VTRFIrMFZ7Csejte14w05x4WoN1q2LLcz2bZ2WSE
12sQl3K+Xpy+asPS6DEC6Olll9EC9EsziHp3HGNN5ktIt49VrXFsliTXOYLZaaOSsv2HlVL2vl3r
et/bU3KRzUl3SMc5f0o1scZ947ebguXvohvnge50oOZTwY8+xaw1H+1SJBcTMp13bU4SSRkYzasp
6+lygqe7s5zslM433QyTyqKqSu+m3qjORtOfNiu67R2+gHFTJxLq7URAt1WAkfOZfrYqHTA40Cq9
qAEvXfkTwYD+YNkH2/X784pC4251POKJjGBTzjUCBL94d2wwpg7k972XVXvAKSJWihZ6OpTBpuoW
XkBjqSNlEbsL3Kfaj7kwjsZcPhWjIw6ZndyuVefdT9IhClyU1bk9mm9VPdXnPS1Zl3Cyx2Ych5t0
XPc0GutNrXdvXTpE9doZYTJO0Cv0gu17lt942mhvRTOqG+UrOvHW6vtHVtL8EYRecewtbFBt3rYX
Aw6SXJ+QXQW5+55A1b7s5858FCINnnxidtgpLESjp5M/R01eudeZWU3XVCILwbkf6OyK0ZqA70nB
5hc0AZwAvEQt8g9el7B5NKcysnxIcqZVdkdjSU+M4jJn7q6vE0Pe273Wox8ATTsjG6Lg55yb2iLu
isa9bMu+RPvRbQdPKw+WtXzIe2RxgxuUZzm9/7ju3FNi8xg7jXfHTCc2mG2CreOxko1ZTsNGrRGn
vDeab68yGe6XuqGfYXmXZeF/alzrlbJAdl+fxHeYVy5BZVCVZL8qRfahJLLQRW+nRyIwikiffLEJ
tJLdpGTwTX2fxgUdnbP8VH91DJq3qADUXiQU0+WyyKjOTcR+6FWuVrnedXXlx2k2gJvuZ+p/qcH9
sq95kmWYL91lU8LcaUzzRDJiBbVV0+DtSd40F3FE088rRVuoWcix4mIBd+zoab5pWcDCfFjgmVnQ
y7Kqb+5dyM2Hgr7+znGLODUAkKXteKb3vbwsnVKepQ26rRWJRmj1kiR3+JfXuiDNObeBLk/DSLrR
OqCl9KY4byY/LlPp3E5z82bRocXtPMCvt7zNoOdIX5xgIIbeOh/LQT/iiqURLFdr66Xei9do/X7u
xHxlS3GeT+UQp7m/XlQNLt+w0rrssJSAa6Ao8FE6Z1NQWE4Xz7gpa+bI2rUjz9bsQ9NZ8poQBRka
g0nwdV4O5/3sKT8mNqV+GnpNB7y2Hqi6+m/BUD+tZfVRbwlXR/BIE8/y5BxOpj5+TIvT3pcm3Z05
pKoOS99koM5Ot6+azldni6rtTV2ZKlrKAW3JYONMqpxU7VVLS1aB4wG7Z5FMCRMslPnUMPQ4Yq7J
8DktdGdL5hjTsajxaK+Dw5pI9Szqev257T9P6QysT/p+GTZifp6mMbiaMzP4pBXriomqnjY1O6Qw
6Esd8UI6x3NRyx21udtenrA+jXXTFcHHqtPvyiFLz+2at0GsHCOHxbsTWT7sTwEiH2hyELPHkXyW
7sMQ+HVIPfxFlu1yRI6kR16AcCjLk3mHe0ttpbR9OvLoBXFZGEV9CKRx5hOnBbbNqyJgZm+9WuVd
kZpEEFaOvrPT4qrk5YtYWdaQpInibJK0JDrBJ2tVcM5nenaXR0Kglrgy6isO6+Zt56EDdHH6hnJe
bp3ak7Gfe/1zbcJbsqjk71SC3F4f6HLY+emoOTv8aAGJF93KeYnPR4ODgh9UAV7YBgBXZIpB8uLx
A2zRoZ43spAxA2jrZgSDBDNbYH0+TEBk455zOE2K22ApisupQg9VBulCNcB9qL1yb6cDDz1x14NY
ObmuekBeKfPiig74zqoz7ZE9tzqMlrucyUomn7yZ87qLFOkc0GW0NkX/1BXq3Cu6OWzqDOBTUFtR
zfk80pypOQe705gbFD76Qy9G4mRKXbtcqW+cDaPRx15HJ6LkLPu+WkvzabW6PO7ydvnqOfjvGuIv
hPNU8L+plZ2E+b/LJk/K/3/8/W58RU3ZvX0rpvzyR75WES3rN/yPUMNdksdMH/jEP+uIhv4bcCX+
tnRqahi+/igj+vpvfCk1xN9LhSfmwO86eM/+DV48ykzqiycmAerM/6A38AOiggQFSP9wk4Fjg2zh
n1Od8RufTK/l1Jl8b4yDNbnOyvRSFuIwO3NssM/d9CNuMNnpj5K5m0XT+gWN/ocq5k9X58f89uoc
IkS/lOUYD8ajWHZBe7kOdjS+L+pXlKlTdfIbKeaXK5mOT+HWRouJSvX7KzWVPfpuwRxAgHEuqVwo
9Qsb+qlO/PMlKP2eyqM6tpkfbmWdEq4iZkVf/EN2Z3szbdPL0qKtwDZJtCWFu4EcqEt2mNly3gx3
q9HckLl6nnvHQqqd5tCuvdE0e6v3RvzNgPyT4u3pPv7004NGIAWaAp5vncwQ3zzlvFWDpxfTGDcT
uwcZdTP5BmYXJW2+TcmtD/xf8Fy+xMX8eEV4D45pnpzZlGO/vyKlj0IfqGDFQYkcxJzg9IlQJk/a
lIaLp1/6BglJtr7JUutulp+1Jd389Y/8ZyPb50DA+NZppYEr/v4TSGp+HHYLPoE3RqWHaLF9ybP1
0s1jl1Cb6up0Nl317S8ue7qVP/zgSKogWrtU/2m7nUbJN7daeJpqDPrYcdVmB7ftwDAKulxGGzW2
cb1o5buGOEKlzn1fgBBKbMqow97lz/3CIXYSF3//QajSo7gkP4D+H399/0GGvnfgMyHTsKqKAo1p
6THTQXq9VEu1KWWg/8J4+Sfj30aQDVmAoDO04z+6CFmDJ9AJ5CfbVlFHi+aDWH30Ay2jrgFn20PZ
Y/lnGNq6zbrIc0MgW2slBhw6aa7cYH/Wwim4L917Xch34X2U/V1fqYe/fkA/TwTffcof/aEk/6SA
hhJKHM0co04h7fhXN+LnIfD9JX4YAl5QVaDLRi7BkYvtxwxp7pGJtt1Amo0GbBOIUoxD0q0+1CHr
BiLqnfi/nJ3HctzKFmW/KCNgEm4KoDyL3mqCkCgRSHjvvr5X3ejBE6UWI3r2BvcJLJjMPOfsvTb5
jH1pHFJq0ZX+dbE0DujjfJN5U0Xqip5uJDEdWzAHAFY5DGi0nf59Z/5cjH//sz8tEo3u2TVRg8u2
Fc6ZifWJ8jQKIus9okWyxtkXa9JlKP75Bf3f9+Uz7kYkKxiEaJy3pQwE8mx+nEnr8XDRRCnvUD2Y
pg4C9KsP9K8vAFN5A6YjQcWfGVB6m0rvIp3dtgwn9k2v1UGvlyc+kgNjlGzHZFr3qdQeY5uCRg1e
MIy1b9nLdVGJFckUg/T/jxuPlYFlCrQEHtzfv1RUoA40Z2vcrllf+DwEfxjmeEsT5ldM9dD3qKj/
fUX9bzcB0yg/n+HYhR//+yX7cVzawUvZq5b0epYZEnmzXIPWnMO5dp9ltLpM6YCKleSX6forhTtA
24tfQrTP05h8lW5/2Q4+LVZsTXA8Lgnglw3j97+HzquzJr0Yt117vx4WHdXinZtcZ5T4gUZP7N8/
/y9vOj083SAJxIJP93lzQoZrmWvF1YzkhbDdlFz3eyrpL338ly3m06+yWYSZQ1qXWCz3069CD4VZ
xlmRmWofOeY4m7oAXeAXb/Rf7p0tL+hnCmjpMo7+/d6l6JQgpNDIiFTm+H2y3s1Jo23Gxuy2qcxe
ViIVgwJEY16mKvz3nfzLLkvfCqcmPS/ELX/8RHdRZtzTsd8WE1xlM59lWDAXjixW9BQdtZPKd1wd
mMvKMB0H+4tF5M+DjcTKyVMklIeZ9OdNrsNoOI2zPm0xvDw1UXVVjiRIR/Gu6O5iSZidvb7/+xf/
ZVv97YqfvpyVhOxkkOa4HQfiE5scjvc6hknkHvpJ+wJXJ//yol44opwnyCGQ2Kt+f7R6nHV6Y0Tj
1uRIYftrbgp/iBQHcxjqiEeb8tXLUPL04/AaG8bZEAPjL2c+VIvuHo0Mpe1a2MbexWhXlBSSNnrD
UzG0BNMM95Ht+raLHpJsrsXvxNgEhAicocp/LFoVIkJhOEculqP7NBC922iN3pTthBmdHqcEJjnC
3PbzND6idTxP3rxxiLD0s7LlW4rGTZWOTRhHl/ZEgmdT8lpottpqOs38fz+UP+4TZdWFyujwHlg0
kj6toEmPc4lKa0D7avrpCN/bTxvHj2/tr6Ckfx5siRHinIRgC+8ytIRPj2QZdTnpBaEJ+e1SnLxX
vSWnqz7bLwYJk7lPZPZbOn1xmv7j5xFSg2QEkSjmZyQnn35e5KZkkirKpLZugBn8jC1jYw10sqdz
jKT03/fyYr/+fdX6rxakJoTbRK7I5w0yYQBlTQ4d0tahP7OscwB1ej8Mo0AxJskoY1BDw7mS7fdi
jsCzRxBgM6/z1Ujmj3AROTMYKlE0//sP+2Od4+/iPM+HwK4FUO7TnRe1pRcjkPatSWYUI4QucHV1
SCGE+rqdD+g2MSJFoCdCI8rTLxa6/2izv63lXJ2AOaC+7NF/7lC5MAp7hdKzbYpKe2xL9+L67c/j
qJA/i1miyJ8QRhRFmZ47A4dIiV4tpYFDb0D3TZNXEvFDRu5u/5gnYt0jHvM7Y7XulFH9qIf2pjPm
/HnWcJY0rXeO+dAmNNyY3BD5lN7ZkuPG6DVO0t3MxErXgIpPgZj42MTS0mzG86qPVrKRkdouAkmJ
py0HxMK01amqN3UeNZvcJQEKbxuMebfOyE6Jm0Of6/QpqVvlhNdsGOfDnPGt/vvh/ZeV8sf9uwRY
I4ZEsvQZyDFeQIS1aDlx5PPRjGiArtVGcldWLMczgEOaq1GsMYUO+o683Iwtg/mxPj9000/VCOBx
yO/616w/VdFX8fB/e+UvIkwbESff2Gf8aK9Th9VEDND1eGOkk8OPq37OXxG1/zgOXF4hlwUK9Anf
sfNpo5ZdV3e23kxbhnA7leAzwIwzaf/XqPz/ZBv8sSdSO1/YCpzvuNB/lIf/rUApdcvert1hW9zj
O6yqJ+EE1Y2dvX4ZdPvn7v/fpehSXfSrfJGfFiZ9nA3hMDjfKrP1DsIa7kl1umwaAdPoZGeM03lx
0lfh2U95pn+xKn6KMmQRvlydPhgn5/8I5Z8WBEbfFnbGctyC7PuYGWEgww3agVY/3d1bJYyfHPKI
8vDiE2bAZ6x2V9JKBxKRsIVZ3jAEVdxsDRKk12Z+H7ziMqdZvzih/OWh6xzqHbRoHFHIDf19C+8Z
JVUl1tBtG9834Ae0YWen/z8XQUjMcR7t1J9NB2vwoLNrNkFaY7u1pnY3mhz3hi83v78swTxmm2RZ
rkP74NMb3OhzJVKdnortjdeeQqxvx3Hoeq+1cM2dXpZ50K8J0x2vlIekkVeGo8of8zyEhXQY2Gc3
VTl/9IY8tUo/akrddV03tF+sNX/5K+k8mdB4dAh3aC5/v+VU36QEafG4bVTkF/fCeXS7nf4h52t5
5XwV9vxnKcWB4ML2BTfEaYBsr9+v5tUZnMuLssEQAq1Uqb1ETvOaDCnGsiY5QNvFx81cp+7whXGU
vlby0hUg5WexNSecyVh8/fda+7czCj+dZu7lyHABqvz+Jw1F2eXkBgxb6VyL17XZKRnWj+lDF79b
z0y4sH18cSr+y1tOGUkxTXQcVcDnUxFnToXriFue6UuYTn6sr9uh/4LB+JeFjffOpLeGttPQPxc6
nbZEnXK5iPHRs/uhXfTuEHbSUdTst3/fwr+8QnCIiONCn498/ULK+d81lKYaJitC8bYM88ef03CY
fxTTsbvqn6blx78v9Ze9538vZX2CchqZobdux6VmrIbERTh48vziy0/X4C/+ff+FqnRpBmoOOy04
p99/UdTPcol0c0DZ4jOid66KOynQ9m8YHDub+NVRm8z9Yu378y6Cg8b6IMluJQrv856PrFY40zjy
0+JQOBQFIO67D6n9Uq/rsP/qRv73/D//RHY8uiiOTqP/c5c7FyZRJ2mPxigPx1sNBf8r7fful6Le
kK/VDbYljHNl/8W7cllOPl/2QtcHkMVmRMj873eWpBkT9AGXzeHcBGKm22+1x4zyyIxjv54O/35f
/nY5hkManxlQ7z9qwrTDEjHo3bBNyJnKuzs3E74EN2Trt3yfXyylf1lKOO8SO23SK7vI1j/9uKUA
IVTMfbvtw2kjg2wTb7LAuBE78qS3+hc/7S/vC4uoCYKWndo0PpdxxWC0NpEIzTY/xPvuTAbWUW7T
Y/PFpOYvxxaaTcjwHUT4fBWfX5TesvK1ql0Up4OBJG7DHJ+oy2idfOsD4VHo3TUP/35o/6F1P70k
xgVcdTn20Xf6fAxwZKvjKB28DeHl2a63zSFU1sT8N3YsX8sMM+zntPuV9WaF2VoVdbjqTrdN8gJ5
mhpNX+9MnICiNXd5bu8sPcIU5hpHZ5qW/TjU71OkDiUJsE9aiqMyFsO9Z7eVQl+Nx1Ev4zu0Z4lv
ly4UqqQBv+cYS/f071+p/7kNAMKDiwmFk50Qh8Lvn4IcPWz3eRxtPP0ndaDtPVheTPYcQoejaqy3
cqVf0rD7Ybwdr4cKlfhIFiA3/os/5C+rHfNTlxvNykML7tMfgqg8QaftNtvksG6dLePwk3u17saN
vql3q/nF5RziNP5cBJAjMsvlpIdn6/MFlUPkUpxl0cbsM9RMXlRS2ogy6WuOm0SZgSlOL/oykw5g
QhKgm8HBMJxlF5cYTrGZP5vImpmUtON9kWvRU4o7Noyc7A6iRHMYLGIAc91LaNROi7d3vLhTvtVl
iGXwS1+RFYewnNipQ51PcRYmpdVey8KpQl3Y3+Oioy2D7K0JVLo47+Ai2nvqf7Pxm2HxbnLjYoow
DDxfsv5IPVVe21D7/QvdJuhqa6QnNFcAt2ZgIuWI3nU0CrJ6SBgAQJEnbxrqmQCKlRt0mUemQTXt
Y6MeQ3K0xk1u5ymkk3J9SQyr2aOoRaZIa9ZXWt2TaWeh2DUV1gw5fDQIcqn0MnW0HBl9R2fS9psq
j5/12LQ+lnV8lb2BFFSOTuDk8EHaQZA5zN4sByG+Q9BeoUqQfwjRrW42aTd1V56Yk5OyvUPWqw5b
hEOun0naVd51W8/ipnOqJmsM6sOh4/sNx0ibvveX1Muic5AzAfkRcFFQccCSbJ6N2ltuSJItXjWR
m1cV1u1ACoPEOH35jpM6fTHj5rqqGiuM6TM/RTkOZi0brJ/G1GmvAxiaV9LC/MQpy2HTwFe710nC
zHc6nPQwIrpPoG8GxIZki8wpN0p9oytX0j67a76dk9EPDpZ462KfJdwvRcAaUkOD2FWesk6Y2CYe
RbW3LSLwAh0F2AI/bszvh8R9Tmb9u4mg6iCtEgdD3xsbNVR9aMkOrSqsgm0MI673wG31Gn55lU7y
tOBOQ5XnXCmZtGj7m+bWE9ICo2KRfc7R5Ya5xQXCg4537uLUpv9Wncmqy7e2PcyJL1KjQb4WyeuR
2iHx2o8s0fQTaLQVrexUuxuYIHcc/bCDGNUT2KJxN+kXU28mhzKjqRKhgDTBhph5HhpuHN/WZVpe
AGDtszPUwy/yGRX+bLwzcCF2i02rc81T/D2c96UW/xr5PlC4oa7R8uXDmaQv9dG+V9kcyhjdOmmL
rkZ7S6mNaZGqWo3jupmrdd0myr3uoPOcLZOHNlaV5pu9eTfGSt9bebbkAabtzFfzFF07KupetNGY
fzmjdCe/zxnWmcMNvdLWB+7/ADX4farq57Ucf0a1RLxnYCSIrcRApLngGuz7jhYMUUpLKuKw1sWd
Va8reZsrL2LZuLfusCBTJk0jUEv54GQeimRHQ4ov7AbFWYk3OKfznsnzkvRoNzqvCPJa7ItVPcxj
zDvI6dwxsGKUHXPJJApb9n1/bJN7fdE1tMLIu+rarB6d1IxDrbA2XWnPQTxO1r6yxvrGc+NnbdaM
rbv2991a6Wdy+EiKZIPax0uzS0znon6qTn3fz/cYLJAPC03HwbT4IBAUXY95M3IIOFEH28d4aqNn
Kvl03xS1HTAy4dDkEFKpNeq2mAonzIvRhjXixBhposl5l7HzOugNjn9vnp7mNNL2jW4W+6WqIlBy
2Q7BmVjpaLlx2HYtgWLFJeZy8d4jN1r3NtyUIm5/zlkUkqpTBuSpdZ4/1/mJoZB9sXxPV3p9EdES
zNlfESFJCClklee0Q5VOFGB0ZWXVreZhHZrBQMqlv19qc7f0Np5WaefbCSGIz1LwoOvGXhOMDxtn
PhWVmjboJ4GsqPTRwOeJnu5A0ewBh4LBHTFBCU0nGTZ9FicIcTB2tc4lsKnUFzeI63q4K0p5u8at
/l5prromfbVBozc/C3j7PvXlfFQr0V8mUoOjvehlCB5H7WSKTzzNAD0YNV4Ucntd40o1jR3U9XJn
N1p5Z9LihcKLVrbxJV+HaMvsNLrxzxTwCW041ZVoRacs3cwZXpTejZAF9RVgic4ajrqxmk9mMc9v
+Oq7b/08Ae+YEQ16Y0CdbgdOP72nEml402oM/J2h8VWd2GC8YAuCEXtOHJ4YC8tVbLDgrFWf3S2c
ka7GeDEOLR6HNyVrwtwRYIdRXY2+QJcZDM5qHah6qjPyUBZyNzJuUcbFp2SFkOMxZtw2mnW2h+6E
4u4OaFV/lWm5eoymArFzkSBx0gYk0dnU6zciww/giPpqnTUkprJLTlEOtGJk64infjrGxKtdyXUB
18K4L7BURGMtIbbWEb1+jhv7myKSsyQTEg1vpnvM+lT8XMlCBwUMdisiRAqYkHcZ03h2sKzQGZFJ
BENfFVdCTpfdiW0TAJgpt1ptq7smFoz5JbCFa+52fjXK1h+W/LQ2wB84iBw0pkKLB6SGnJi9ilv8
GoN0g7UtT8qrCj5w2qruaP3QJ1wccBze1p544abkcMZody4m3DPjLy83X1cvfjKSgi5h/54YTbb1
Wu2pVU68QbM7PsZG95w643dDavbB1lPrFAm8hr2VHA3ZU1Aye9TR2oZV7eA5WLheHKIB/Y6UdR6Z
Eg02tMvKa2UwlfmvuFyGp0GtHhY/z9ultiq/O2473zSMnduzI5PxMLfWDnKy3A8K/p0PgUXsbZN5
hKZXO+mSWAnzQbtp55pLu6v7s8B0UoBuEx9j7ELhtI2RE04xTQ0xo7pxl2sJPb8+zeg+9+UYZtl4
sLtU44ZU31PNuXHXLmIefCmnOKbnuxUzWtAWUj6uHJduIq+tu22U2RldxbXUDnWfFnerOzYnJRrQ
mxQw1WNtxNUj2r3m1oraXe45K+wJZ70ksqJTfnW98lcOe+jUNSwnQ5rfug0BgQv/T1EDEDfKDN1s
1FzZo3dnrdHeLM3kYMesLqiPbXFV9lH+rWd2I/2JTz72iY2+dg3sKzG5x7VZuBsli+6QEF/AXzv0
yVYfoXY58taLIrVLDJqiKXaTrZsA5jBVefLQap3KPNXY+GqJMaCYTgl4QSKdmKctxrZb2+jBxjFz
0GNCRf1crAJHbaf9tDUp3tp0ce/NLstjsChJtocwiH56Nuqezadtb1xRjA9VX2rbvh6wOkxkQ6D1
1hw2m2JI5+vEzX+OWE17M39bUiN5nhkW9L6hV0Tb2mKzLOzMi5YeasBTZ3ZYLdTq+kV4gpMWVt1Z
nDWn6+Fb6cuhLbzTYsbJvSdEejOBUXIj0Zwa2RBZOMe7ph2+50m+MTpM/05ZlYclF9pGX0e8GSI5
Dn1bor5Y4GYZGw5gfkfEua8cTQBIstoAU87FKrSCtkNK7KSc0rFdkquKF9vyyTsOWQ/QS1rxGkSO
uDVEowemBqlgngr7aC0cJCK1PvQVj3AYyuKAZQNbNCp5PeRjDiJoaGYwOSj1jTHjuL2Oh6x2hp0b
ddtxlScJX+56SuxyL1bv2XYyKyiAFgeeNaUs3m4xersac+VLVLS4DEC1oqSJ5oFBi3B/yYzS0F/M
PHox7FxjSSnq8odqkaggS8eSqhvIFbGUmrgMsKlNDWJvp+Mj1gGsBtiaXoweVoRVzJbv2C0RHDN1
zVIs7U5TYrgrDW874b247Wc9v7LTMTQScVINtBcLRZys6/cZ8c9RIPS/41/qQ/b+F1yVj2Zd2Vs5
wEpTWBc/BkOJfZNFbHpGFu2ctnAPmdfftISTFkFWqOxubHDTQnPBU9VYqKuK6FFfeyy6+bxtXa8+
pHqR+pWld1ed41Bhjfm7rkf7qavGbwKZIiAVVfNsPDlnuI3MOn2l93KYAFdRy9ZQmLK9rHndcwgO
bPKyPhkpNZuS4PhjaYSSHPkhSF3jnbDz7GMuBcikOZHzrix04ati2Y1u4kJT66L8R+QovM5mPwsi
orE13UHgMjb9kBrbNfXuWXAIE3a1PJADsDmqEjigzZC0NNalvSHBToWLlWsPijRxNB6gKo2qrR9W
jTP6FC3GU7IUT6lrnmZ4bLBryLorx5vCcF4Nay7PjTc9REzQf3Abe1Cbmnl2qoiyXMi5hgNiS4jr
ZKoBK0KWlybJqYFDFox6ayGqMOe0QTLQuleAR6ejUYzGCWQwzDr7O37h6GF0vfy6nOvi1S0w/bDJ
3yVjcV66GtuMYbo30TzNaI0860Zbl8XXJ/uFsNZps/ABnR3N7sKlMq/mHNGcq08JCDfN2Vvp3OAQ
yugc1KYdAzydjzkbzpuuwBGaMLE34DS5XNeYARnW3zVjGAsSZ8b4oZoaY93olap9Kq+TbacPA9ny
fPjmBRyFFFNUAPp7zOjhSl9xAxCyejP0xNgXLRgOnLp3q64vj03Dy4T1pwP/2JFIr9LkbDLR3Q9j
STpuekVDOsfDYR7xOtQ7MzX2Ucyq1bSQApjCTq9A/viHB6ys8fzcZ8WPdjJhi+cCCFXUmM8j7vTd
VMwerma3rh+XAq7r7LCl4Xn4VRrqPWkufs1xGu/sObJeF0t7nHp1X5pTy9ySU3JsPjfCHrALDlqQ
9Sv52KYFIcX0uhfDRKqALakMa4y6g8VqT2W7snjO1i/OIOk33Z5KPm3QlQ29uA32omgKTCf2ajgo
LrNrpxV4nWLziKjVCpoJc6+HP5Ib1+dvRt41T3VLjjc8eLlbYQrUcAaaJ6THZHcLTkRh4+rN44Lb
+HawnGmXu1nNcmxY25oDYzhlSRw4M+JvpTMewkcYTMmonZo2s0BJNThMpyb91sWLOg5z2l+BZFXX
K3sntW+ZBFYkrWCt+46sXXWzmHjiqZLu+4Hrlza2mqxr320QXjRWFhU2aol5xfW9RnL0VbLGK4NA
WgesxnjJOkp3DzIjxECCz1eJtTlKQq2kDPGEMaLX9uLXoRfdRxMt+lnrJfvxmrZ+qsSPRo0gS3Uy
xj0dzuLqnaxaqJ1mmW+DXUw30xhv5TjgRk3m/lBGuXmWtaeQW2jro2nNxdFd+fc8MQV2zS8zWmQG
et2dCq+1fkxydaEADzk7cZOXhfQt5bi3pd2kN9a0GMA5swPnxWpXGZo6YhtdD5btJDwJUtcxkkNW
tFlPUzKUGBkaYLwy7ddSqfelkv0W6mh+YyYiChONMqsaDbYQ3HyEkLL0tbeJjgXzErSCHz+jWMTh
yHShCHognaGIBuNtJTiXGE/VXRdroVOFzdW9Npi0lJCiiy3dEIikVu7CVZTZD/jtpRk6jTU46JSF
h3GstOGQT43303KG6GltC+eY5TYWc3hCA73NtoBrejkns9Va3ZOlV1KE1GxesXFoJC3buMfO5lPe
daCD6RwsDofQSZuTIK4cSmwo+CYhMQspx3B/GrgSSXEjjeQ+yoDQo4Wib6eqYluZtcsqtdKuaic+
pzibvcA0Rfedsxj2OGC3q7zT+ro/evb42K10x/LKi/GwFR96Ud6VHg+pjtP8qNpBbvI6s656uZCj
AfvEvs2UXm31geZ94kXaWwWAeDNqWXlTqwUtaCceixlemU4biBY/5rgQfSioYbejVBl/JOx+gcjH
bosVlwAtVf3EEA1uKeMA4ZXgKHOqh8fUM5IwXaI3GoZnPPOQTT3ak3Ey7IuxDgXM4Dihv1yIJGQR
3thrsl8NCbSFePkMpYvRvGhF/ejK/oL4c6ZD12v6pmqUuV3r4TzL/CWp23ujGU/duGxmune+MNQN
SIebBSAEkxlOcnM8fZddARojdfLNIPLDaiTL3vWiZxxhQxCvTIqpOMJxkAc3M74n1vKAsXw3m5gW
JnsqtsIYlgeTZO2enWZbCtrZDRUpOSUgqeLyp6qabxES24ODG7jJHS9wtZK6WTUvbML88Xl3WGzj
XcS4LcoMOF4rbGzRU7eBUsFnz5zUrs7goM6rtn6vAaaieUU505j2sMG5cFsleN58tgpzOxrGjRNp
AhFLJq1XTxYWUI8cmEAa2ZAnRuMceSIFECqqPX0738zS/MpSeeub+TSfPb0+z2qAnNnZ3vwBe8+h
LXQxQ2N+XG6SWr93vCYOlWvsAex5QQa+GvKtNK9qAiJPZqnf46s9VtoMKpE0ExjoOnOvilFcCFN1
O6/Vj6EZtzBwvbtZ0UpTi3d0y3700eLcAqcNKc9ebSi2fsJ9sEW7aVf7AHH6FDn6NWGaSDuME6MI
orbtUML0H5Bb+rizg0h3fqZld+yt/kczlnOQ6Zk6CcW9FxxuXSs7tlms3RU5jZBRjVcmd2CGTrqf
+uhkxWPUcr4E0xsBheg1B9O7yakunbTq0C5vsjGMDX9dMNQX2opD5v3WngQmdRwcY2HHV2TZnahe
LOSPbbPTk6WnQcBK4y7dD80ajygju2CmcTG3zfLGMA42TzeOxcatcR4uQ/1SXkiyHVL6mwRmD5wg
D2NO2+46TRy1BYGWM3mhSHMayQu733q8FInoJMVR4gZcK+8oUg6oBcBGh8OJexFcWgLJAdkWdNk6
LWRQuaGPom0UhAAa7uW+9IwUv2F5LUaqyMJ6UFLbizY/FoPzILv4TktxyJd5xg292C/LyjpEms5k
mIesF/UblhuaJvCfMJtadNZ5m5K5ebFdJ0VdJrcNqEq6UDEtzvpRdVlEC7vKd61OpETIguHcu319
VfQa6Rg5U4TJy+qHDKx52Bjc1WWpxU1v8Bs7Piy2gYZXYtgpNE0bGxBlGgMyEEWNdmnwiA8vzDxs
MsD1QHrT76SkTmBeLjx4yvmfvbBvlc2qS7St44/K7R7HZb52erc8IOlNPoa8ZRG0Oo2MkfpHUtD4
ppowtlXePzmyue/yxt0YnJ7fmqYuNxBv22uUO+C+7aI9ZFX+xPnkh/I4/cZzDaXJyPtQQKri73It
3ysBv0d2YwX6Mue7UdfhQ3bWcjbSVOyI8thMCJQ2gOg52ZPx4SeuQyOdo2WhddecCPjaPHsjFjAv
k4oPruOOdDIHeT+3dYTOZcIcutogSvLqudahXc+5OCeORSvPBW37zZXTiL7WFVeaY643QGyuozJt
AuDncl+YVvloF7OxB5BjsH5BtYUTj1xQi5L70ul5hhqdiQjiaqVU+VESLRUg2b+wbPqHvFG4WxvN
p7L2jloH+yZTMJKFi3U10Q6OVxCu0c9OikiiaXHG5vbwTCY76VTqng3mwVOq/kb3Ch5BlezqxstV
WLSyKHdJZKa7zHViThjFROEmE+9AcAmYE5u0kVNF5ApTJJz5NWdC2vrFZgXkVAwLUCWC0QhySYn4
0rTXLh/gKBEyGbf1JhHYwJpu6R4me8leoOms1PfuKwpzyt9pvc0G+y4ahR7Mk4LcIhZQxqW41haG
AbYEf85A2k+0OQ/Vkh1rhTOlz677iOOCZhmnuBc3UEfKExy2MO3X7JsGSHd1anieM0CFubJ+NUZ3
N8l6vgLT75tydR6gec7sE9b90nrLIZLR88Qr/yIpJn/R0v7oXOswr+meST/wc+jPCS7CtcV5nCQe
2EEQ1TTp+OKs2OAtJy5SVzl61OyFQ1L8OKUAY9H/DM1hivolJBGc+WuTT1Gx5Z2VO29c27sUMD1x
NrK8nmyaEY67iQrzkK1q2wwwRuAM3LpqublgGe01ezL65HrQtc1CdbsUgGvnbDuBgltNEeQNbcsq
Njd26TxpePUXrz5WWYKidBqdfVJ0bQi9tNiTISa/wW7y7pyFNHJAERFzIlky6Kinx6zPnIPWf4/b
+d1jysQybAUeikwXs/LBGBjn6Np4NTmsLrw7W6MgyUCPmycbMIrLFGtr15lfMDNzC9ZF3fgoBjfI
tfwlL5oHrR3ZjpJ6R+l1k+nqXI6pCKDj+yQZtdddxXfZWDUavco5G5m8j9Kc/rkbkRo0uOz68/ex
5DwEy4kFiKUQ5oy+vsC/1Ik1KJvlmLnZA1QA0GX6Ge7TZhTat7XD7iOtnr0vu40c/NZjzrAqyzGf
ga96y+LUB561Bo67tmG9uHddtVzbWtoGiGw75Frlc5OqiUFXRCVMs52eX5g5+Y92hZIt32t3Jmwp
R28vRH6u0cH7c8bqZM3Ch8uS7HI2QP5uEcTLuhxVrocuII99GvNbkC0E9COfRKXI5Myj6753j4qP
qaelEc5rl+1cky8w4fpiOUaGyDk0lRsPFd02ded9mQ43eceKT5hAUNH7TahVGHXCDRqie7qsfCfm
dMtbQD910thGaqhnWYcfs9CPQwQzuhjeasMI4zXZSRv+jWUOgacY0XOKf9fXblPUVPA1hHSJEypR
2rKPyu4ViE9QTPXbepkExxNIpJKMiyacHFibTu5ecVc365AfrIWu24XQ42e9twUQPuxQQbtHd6Hj
y/jWTtvnuu3fbYcvLcmQDbrGuSyacG500Es58Ojc0xVYFPfdjoggYrXLIw2fkmn6fdfATKtLPeyG
nno2JuJUlOe8Sc8zsz7qfqhzEE4bIXfgwwHw9USbZCdPB9CnEAjB5twUET3ZuN4b7RJB4eakpoG1
H4pNlXVsGNN0SatAS/VhEdlOsG3Xu0+67KKXvhemtZEgPz4cpUF8pregrvifxGSAoSwfAEdAJyiF
76KT8I1W3AwdxV1cLQysbfdA8OJ2vphlOS9S72zsBvpgthrjfjSk60MxPRaiv5okY8uRdRcyGnQr
FXZsknIwdgMvZj/CMuYtHr2M3tKw7OoOqbEus/bmkvmideYxhklnTePrrGevuepOWWL/JFOMjIE8
PpXey+SiwK5kx+gDgj8vAc2szO8L62RcnnkMBMdO2Bo1kmuc+puX1KmvkykceAWPwHBuZ3s+OFn6
HTuhv1Ya7POC/8RtNUULk8gzzdyZkdzY+WXI1EQgYpZdFLuHCxRZra3f6VXAUN+lPEZtVLAyiQVa
yyWgZGSqqWpB754GNDgtX7u8aFjVYL27KA9aHFD6jvhk3MU+Mr4c8hXFZe/9+j8UnddypDgUhp+I
KpIItw2d2zmOb1QeeweRERmefj/utma3vONukM7540R0F1BaSBRZcF/TzWbN6het/xTp0XkbyiRq
/AQYJ/8jsb7c1sCgjsPv6Cir/mTmes+LHikfj6IsfSPWreiORbfFNDSFtefN3W+KYsbf5ZCTzMgB
S+qQpK2LyCi9a2yTmBVnJwgG0SaSnEqA2ZJBi2mh5KMtd2Co94PTP7ma1Oo0YjmOVtGcFnpf+cCX
rXfsHjboO7WnlzFcLr7ZPc8hZ47XP/lpd2784tJ36BBqGBlQ4MVJ40rXUVC7t7FCEuy1zf24rsGB
oy8GbP/qejI5JpN439UeIkIU38iftvB8yNF6L9EkHg2SLa7Z0J5bzTxHtnpnTh+O6pxrliEEU0lF
Nd7U43SncwTw7i9aWPOc1BSvlPqf5cmYCZvzZzFQ4DmufCRz5oHCgEjP9d2ckIBpzD45P/pSNxmp
Xv14NjrvzqssvYdrqXdZoo4inFAwVPZvwOtHY4MfZVaWHdvcRpwyEp44I6Wgfcx67iksMbuUh8PW
US+yjybpI0fpfZ8Acgc8Rqr81xf2nc4oxYApqH3AqwYo8SFPHCYzLbA9lcFGnCFBIanvZVSgrisQ
Ez9jpG4tK+LZyIMdf0623/RnNoIwLoL6blB+fdFOH3v9xDrIRi0z+3NYeZHJfKzqH7Ou+wgbU9wk
strXbD8Xp7CvDMzLAVD0NZ/XE+IEaMKKX2u4H2QBlc0Rhpi2O7O3SYL03aM3uRRCN29l2z0ob4mM
sj+poeQoD2VUO6yrQnnwt9l7IHNihHqCserjsmbX0iTivtj0X6aP/QCmohkQHyiGrdRvfozAZ2pM
Ccf5KRv7m5S+eHWgOeGeW0JJeO0BabberRyFAaO8el3H5Mu0gvdlGMhTgJR1u/mY5YR8hfAgSeLv
635496r8RZfraSFxxZ/UyQinNALe3NUlA5kyyPXRc1y39r4T+qMoEiIDyDgKFpe8aKOPwDOuXYi1
R5c0PUhxMNFnwGYjmoIRS22X9YS/YRsW8TJ1L2jn4tozIXGdQ5AYN0rIUas3Z5evfHD1B+t5Eq2j
G2tzSxTTD1vHRTWTTSi1Yr+qhjgJfsEk66inOUpVFgeX4EXxvOa8ONQLmt2+3QKDLLpb4NS9tH2a
qtqOam0cvNn6DIvROK2pvDMTQh1ra++Eanji5nS4Vf7OriTHOgnSI2me+5lZD+5otR5cZ+0etRnu
aBVpGZxJpoZ7X+hmKiIZ6pvV9vmxWpx7Gq9ImOFjUPYjnwsHdW/vGg2zjeseH+HB4Iga6vxnKMRH
DiDuhkHHUmhuVQH7rDAW9sHyVSwyHpISrtjMrXff4q6FaImCVR5pxSxjmXYnH5Ywau3sTIWpcdPS
xlSgu/HvWBr1S+7Qb7AyV6tV/qXeSUZWkZHznYYPvicvYRUe+9C+97r13AzT3mzVqRRbyJbHjYl+
RTnDv3B0/Th11HqdxEwW0PyFbRt5gdnvGTEjcAoWD4j0oDMv6xTiQyymgtwjL70yuv7khvVXrsaZ
27w+ZJCyUlB5I7iIUD3ecKB8bpA8P/abHPNH2UzvLMlITPx3OI1qL5rU36+efE4C8dg7DlmEXfrU
b/TNlBun3nKDI5QXRfQT7RAYsg6V2rAd0Ry9hFxYsYqTnkM6hFCNLM5lJttqRcJ6okmnjrlcl11Q
SkWrw/w4dz0YA1NL5tKiW5vFKyvRiRyC6ZxoI435lbNYWQBhZXqw7JxLMgBhJ893n3nlR9n1K1LO
8tKsXbcbBHdkximCoXcf5Kw6ZciqLqqAtDVJJwvz1CP6rbd1WPyrWfrhm2K2xpbQ2MsxrQmeCoKz
XtbytSj9fSPEBRfCBQs2P7Ys2UQXnR6y1dnUmnN2PwxKUkilNRqJ+g9RUdKlDay6DxxjOa0T5yLA
MmIS8ycnSC7lAo7E6qdH27RZhXzzNhuaxEJKMwzs0H8sN6RvrDIohBy88DSL2kKCSAVEkY7RYo0V
QvHsNizNLSslw4J9SIET/dDi6LLzveai5F88CW0QMz0W7LlovzqYEZ6JI43seeww/6RCe69DgBOR
y0Dlwy1Pk+ot8z1kA84QbowDgyqveDm7K1Dm8ND3cKVLOHwSQvY+9UG8ZB730XxslH7LSr3LlXoq
RxG8GINTPfLOQb65w8csCb2cJ9JLG/ywWnkHq5MPQyCRZPodKsTc3Vthsq1kxCgSq/sp6Tcq3eHv
TPfoE6VVxMJ376zgZlyExWc6hi+BMKlsKuzIIMAUx89DX4hjkjcPoPQ7RrXfdJF/YeJIj1tELIvl
jnDO71xzYBbk0iKFi0Kt75B8cpe5+A5Xw7hO9nBug+Y2Lpvq0TK+q97JzqulLs6o9cVL3fzk+AjY
gRd21aRelnpIABbg6fKMTWtwCJ7WNKuMW+fFCD+BviIwTXJqjW4suPZqpmnfi0UzQJyuuROZ6IeO
lV+RDpxSOtO5zk6LUFxCyvpgdGpP7MbRlvFkCxL/cj39NBWhLMEwgV+Tt4nPlcOj9wQp3ktHDywx
GaKlFSygs7Wsb37p3LUdswirZ51UBOyj5Kbd4IFxMgpDfI/hsGY3OWv7Mg75vZw8SnIUGCkZbvuk
LF8Xoe/DcD7poD0lje2S1dJx1uXxElhnps1xa1dDAIbkcU9pIb1Dob9rzf5kprmzC2ZMsoR17AmV
fbcF5CaO9KNhyk3ENt/nBad+5vwaDdHInZM9LEX2COlpMtCv8jLljTj4WfswMq3sAsgj5mSuY5m0
x7wpuHjAErKOJhk37H/RecRJK8CikTJ8ErAYB+nPtLQF+n/rz+x5FzTD17Y3X5sFn6pMpiv9tp9V
ih1vQY1TE85X+Xx/OcQmPIh7ctx8OVcLdSTJEu5LG5o26qakuwYW2cWpcF9GymjPJNY8q555RQO8
KSWcW8BLvkNvfKpIEjISBxWZEXkEUWdTKCLUGnWMBB00gIbyFayQ8BK8qlCHD6mYO7q+MuHspxEc
o8qoZMlcYjuHUQdHLjAgSYqP90i6KJBFB/LaSokYsywJSwap+QBm6L74CjPQek4Tx4GFAeR/Cq2i
PbmVeaMrD2lTj74o+QcNs2PXPNsy/2f2xr+uWrwf7r7kMwggN1SNSCHMnKMnZ66n8OSYGylNyilV
eEM7NHHoY1oZAJSQ0OiR+D0EGhNQN46uJJvo0XOR6feChi5kUqAdhqMOzFVPfkiNS1WC6cwFC4gO
u3WfemSyjUaffCVBAavXBvSvoWqCVpyI7VNjYESCqyZvHRDCAuWJJbkXXVh+YtenTlzLqSMqBdLK
4ibPTvaYHkiox2XiFwe/8V7HreWnGbgSk7mNoIt69GhgdtnEIIVSLu5I6IzcbB1h65gd0P55kbGI
JQYF+hI5aaky7Pc2AtwA+d6hdQFMCWlxeLGXvGY7p/EDlJUA9HPuL9TLLdP7WGePXeCXX3oL+PH9
/zQCxuemIJcTFTU8ctPYL2aaUFOQ25usCUlqm3SomexLFSAbTbeFRxWB+V8ZiOXsrkNWUoap+mMW
frUuQeyICAy05bkUm4LSu7ru7PvESYNAqtJH0mpIkpZWLYuosetG3U12UzyGlvegE57kRpJZqPkY
alVfeQJfgGZhQm3CvNGDVp/0Tg07xHa7waJ5sePBy010l03pobbQtf9sjyCAhSOI17bXc5s2b7MY
Q84l51Hp0j6p0P2lMPEktkkhncNDUJXEPjVlkHwAwKELcAZISNe9q6YOqRSXwL6wOhdSlTf7qIJF
nBmKiueVs+E4VXkRLTmRiq0hkR16+kUHKH4d2VW7vPYZzwq7oraksKry0PhecLEsDkW/6t4oCF1j
t6JIq+519l9WpN79jNc7qtC1HwgBPjpWaUctCqLXdEqINSWZmdZWcpDMuHJLl8kK3dIYpo1A3Ul4
qbWpvie1HZed2554GdY79O+v5TQHl2T2f323NH5NHAqP5Bee0Nj5t077CXJokq5cjVC7GwKkQgv2
EAzrbvVWOY0No5CLmFPqpRsFTTEbbzQy0avJ0d+L4IljpJ8PwlcvohbXihR0PtCiQ3AHnxO5W5mU
21vjD4O4vBg0x8ZOJfZMs8RJNYaxB5m6zeMiXqlaMaJW0lxRjtY1z3P/LsN7EpXka946z7Vfk9lq
3zlcQroSenXz3eYEa1XsUb1htWcVKIIP7RloShjJnT3uekjddQINUs1018KncEdr+aIUZXGm0527
wn8MczKUmUzPhTTOYdfciAtzjpi67JiU1iddgFslZv6iTHt59SRIOL2cSMPtdaecdPwI/Km+D4oW
LrgrqXlvWUKaxO5pdeiZBqCeyxcqasKoyZWO2oL0idpuy6ucGzeeZJa/e31x5/TlczM5z1nBDdiT
xE1JTrUb1vC/kZzlfU8SvueXP6NwcfO2wXx0KbI7lNT/0cTgXbFcmFejVmoHY+zsw3L91xpLFUMC
o3fzpX7TjsHAuUqLiWMwdRG7faf2ZG7uYY/zQ9V1XlSqbowQ5fcvI0fLQ4rc8A6rBQshIwJYe3ZL
6jTYBpyBsBE91Fm1g8iEBJYec4XZFAZoWV3dJ8hNLgaijhNMNGeKMu/Jjafmw+IUAdfdLUZ2Ih6X
GTm3qPM0gJ56G0ApB2pBgWFR0GoDYhdh+GKQPHhsuLF7ZPDnwqpPdcgo04fkIqhi/FuRIf/mOCmC
j4a3HtmPQrPqG07AcgxYNtnURK4D0nY1Z6yTo3XooXa5KVLKOKgijOZ5xAVQztvpVnqYA4PBXmLQ
MrQnNZd9D29ynUrVYKjGgyAJiIhURzgTbzKAZOkK5BmGQ8EG2cxOlE6utcaa2Af1kC0k2V6abAjO
dTNI3iOLbuZOBV0svALBsW5Bvea88hnmve5rwKn/nfRrySI5IpQcwK7jQgQ/hA1Xj1TRDcfEdIpf
Q4VXq3QfjdFZT3VlUkiRuhI8rZov82Q9OmrEOjOkQ5QWfvWHtMvuJofCTmMee0mAtFEnF0+BpCbk
apN3aBqRo8M301H9we/BGsIAxM3gGDi0DlszIsKbl/f2s1WKdo/BCRuKy3tY0NrauzmRQpyoS+9e
E9A1Yp6Jr9/4CWkJ4E+YfP7uCRiclaOihEByTitVFFQwFeGxnbm8poFqhZTnN8vG+Snz9F/NUHZN
cqvo9rnw2m9kltW5b7LwMnbSftZLaD5iSr+Ru+3fcqkaOk55eNwanAtRB8ng7YMecuePDdvS6x0f
2c6prDOdx2cVANK16Dv9qZA7Xa0z90fGLLPBmDwpQ6vtmB37YvXZHa26D2FjUwruHZJgS4xfgu+W
JlYLwQHIwfDZl1QnY9k7hHP6YG6/DvHRIA7DhaR4/VB6NFzXciEuo/UjRclB2Kj2pczqR4O4eUCZ
MXYmb3isdPuzui1OHEmRIb6ulojhJOcp9d+FrFC+2Yu+BU2Zxmicwwuhc6wNM1xdneKWG0fT/CmF
6iJl2cNDhmDwM0dEuVVcdM8haswdRzSFjEh/MnIKeLoQg5SuXd6WSVinhUMcFr5KfZu6We3EqZ04
d+FCPklvDCZ7FpQNvyJmNn9x4tJCQG5ndEJ4EJ77ibU46tBlGVgoX8FpKQ0VFyKWbYLZGWubBRt9
km9GlaQ6dyY7AC3WH46ZXufElx9llVpJbK8IixZ7cLoTRywdsIRTUvtY0G4YiOHD5NC6c/I1u4ix
oHc2oXbE8i/WaEmKNYe9HSxx4OfB1SCdV4uxB0rQCL4qPzkV7gqXO3MkDxVJWxB9l9LHHGIa7vJn
TqeeVBdf3E3SazDZ6B6CebHLY15SlupToCadBk1RyHeS+vIwuw5GF4eGX4E6y2rbk+cOL1bvriCd
Ak4g5ZkQlPG0yn7xzew64xYQjPSxDEbEFjgLfFeYnypn35qdFQkxzt0ZeGHw/syDi/4Wh8dJrGov
whCpC4JKML7+qfFIjwrKfD0xFpwohI/WvMhSrC/QKWLVBzNs4TGC/mh6C7WlzA6B6O6rSloPKe5T
7GY0OMzPoVL0H+vR309SXgEffjch5+RtHALuRP1vNmVwQdDNDwzVkydbWnpY7HaNcPV9ULnPeTVg
Jan9pyYpyue1MIjem9oauevSHadV3ZI1DHe9lz/5gWN9UIHUpWiWECMEkAXnoeMhTbIE7F7QXwLF
X8pDXflfA/d06GXluWuM6qEzkGIqJ6z2jqEeZF45L0lHdcCeMo8buh3wx6VCeDsvHfcEZTPghsrq
qXS26jPS8BPdRuBnZTjYF03zDP8jgXKLytrgaVzr9GJ5fOhFl/2l8MZioEu5hj3f5OHjD3iuF2f9
GsMEbUVKn9ZuGLsBMcZCpJZYXhgB+ncnTCpC85HRT8P6mYQZ6DyxBDhfpBkNDiItFvy/wdw8C2OL
ZCcdCFvEEgVdMOzGNTNAUkCJRv9LGMNhme1bGfRY2oriKcTIxiF/x7eGwLtUpwJ19ZG66zz2kdDu
AKrmN5nVQezzdTYmqfiEwJWASBSFkGhyELONN9QjZzz7YxnGhzcUzzbzB/8tHgx/eFAFzeoijcOK
DtLeEL/GQLNeAOmbex8lFfcLaHPB62yWsFx6Xa4INf+E7dIw13pE6Pf7gHJ6XzQ0Qkmass0ALTSq
9cgL+KSqAfdjsWxZExVWdAZVopjOHA+Pvr9SdZoyVG42rogMcicqcD7sV6tyP/NgIpQeJ84ybCbS
ZbqMVntr8v6unjolI74692QuY3205+DBo9FHKJOQXmM+qhC+d7FInlLc7yQuyTdWpjUqkPoPO3Ox
reXk6HXmRhwn4rDA+7LCfalb7jlU7s+9h5WqH/wLVYr36CJiqMGrsbj3BlfQXto1GXmTArlTd9I3
sQSOrseZ1VBiFd4T4tREaOrU3rPDozbl05wIFBVzeMN6dxhKhDg72UJyCDc5tl7xQl5zFHb9AeFl
8TbqCanPyu4hR/GIFoiuIfUczAysaImegMXXe9psaXVBALWRaud8xGW0FS37PUbUbtrazCs7OYLy
lCQWd+5rz5KZxF2mMM/rhbKZELAS9RpSmz3pYkyAZolFjMqLROmDsWymdnc+26MxRPRJmDzLBXU4
2rqvfXBbuWxJUDNkj5Xdd8PEyRgWf+bS360G27ddIKLJxbkU2HMyaQ9HZwV1N1yeF3vaO3WXcw3o
JQppScuWpo5kH5xyszYvs4s2RYVrBbmvxr96JaCswN15tdrV+TPphTYoifKjngc0/dMBKZkE09In
3Qvq3a3wo3coPcIyd98Q9XcxAftMQSqCBYa64xP9Xtxlbym/eCCREAlyR65/SoRrZLBYrraG9NL/
cdHeGQgm2Dt+Ek1WUZEktJKXtDElfBazr/cm8AOuithFqo0RCOKD5b4sTRxd2Iukz6Jeo+Y6o/pY
/y7kxpp03dtSvKk1PFtj0p5MPCVpJpaj0mAPbRnufbe/AtZdkaIcmCw8yGfB1VDUA7cqpjoLGtrO
Ajde6yo7Tx7NQ8QU29elbfnLhPIZDbM+DHP50E+qhEDGULyk2opVbsVD5v7NiaO1mBF2Dn3K9zP1
25QfYO9AUTijBjKKL3yGd34i9RlQKD8L5lOXlgVjTi8mMRc36upo+cQReTfXix8twIcMAeLOsXGo
+wG1SgTMMQnoeTIvIhOxlaYflJDPEQ3l5Emr8iXwEJsm9V0aeDfZYIXJ0SqyENVhfTSCvGfgQspV
L9+C4bcvzGttiruhXkicpeIef891EJCoFisCME+596hXtuca7zldEBuiEh4Gu4RFNKwFkRmIpS+H
s15tRNvZal/H0dqRr/Jqp1m15+iKqNd5HW00CJXVHHw7ATW113gMhmRPwP9bMg8v7PFvXm3XT+5U
z7HnIzAFTgyOo/bPI6UAryx2aIDNReHqr9RR07allDU85kWP5SqA6RuOZUiYgBI3pmJENvYceq+C
Zrtooqflam0Hnp+SzJl0YRibYGKBtl5Shw9UT//lS9Ps3Zy2u7pXiCT8EU0G93+GvZFAidm5OHYl
UA53vNmzoB3FZPoxmRoPVeI6+04182mE1rT99b+ElsczyTN8IV5CObrvFWcX+A5QYfYO0g+neB6d
fZHBxyoUTIcCqUayZCeVjhdFbwJrXif2DjKWWAxs7Ctc1uKDctIa2zIbq+aKtfiMfL2LmOCsPZ71
r7FInEfTRBor1zc8FxSNG9DteaEaPg1CCQlbGHAfyjg3BDC9T5auOXIYrUDcaFOui2GdplS8o8P6
T1rtByS0+ux7JBMw4P8KSoaOgdfo2JTmLbBkw94jiDNNjaexMYur3ATz7M5vpNjz4z0V/mY5CNtc
HvGAx63Fc0RLpHk28AXF/VLfIZuJOp0CXw3aYpdi7V0yqHlqjzyYy+xIj/p/Zb2xpQUysU7VsEbM
OhBhxa1Chu+AlD8iNVwjOwU2qqt8Z5VENuQemaucA72xb6oKI28bFOEjNPohoFp2ZxcVXCy1XWJj
17uqR2ZNd80XVYDhg43/6JvMuLuVit1Pw/bDvU2oE45C2m1jRd5M3IybZosTLCOAYYAoc2WLu6Wb
CDS3QUQdarIIxnzLE7+/jSF9gCxGzbm3vDBuy+nfEM6fUgHvmZYjv/B0wQYpTJhTI2Ijx8cxNO2e
cNUD3vKfZeI+L5EIfnmW1F1s0M4HPj7wt0Cvz6JKab27uO/WxGyK+rV4rPyiutkNQmAMEahJdIcm
rYrT0UzjxjSCb5ra4nUBskkctXPLGr9CQ1poUQWXykfqgYuP8iG1TBsTyog9EEOwL8f1gDgc8KI2
WVo9ynEcaCKYqn9znq//tSJc/7npl+GLD1N01W/vNycGxMfCq45j7RXHpOxRb4pA3nvz+spovO4s
xXNpV5DDlFOSjEbfO7KJi+v4n81ac860H5PTzVGxcuab6OnE4FoPcMycBrlTlA/BUCE+m4N/MxAs
WC6uOwjHYchhyQNcxAx94X02K5KrIHoITqDCeJgwnIVTktLunKXXGooPpph2IBapfTg61ScwFSq9
wTzUHT9N0wp/Cgv7wzcMKtjR35OvZH2kNB2twkJQYzqnAucrfwxgXxreG8TXJn64QWHczAzRhba/
C40xwuRwPo0d5kawrfyrpUZ2AZJd0hsFSk/WICTWrDSIq3Lc1EMTTrt2fSzyic84nKEoK+C+tSRH
Rv5CFjFoNLQl42S6d2pnfE7KVVMYzf8sK9AN01CPZNd4VK3cVsGsRzeVrl5c5CkPklmY/j7oV/Gu
cn4TOykQownrmgR23sTOluZa6/ImCjwt2UhGBhvoMedOPMxh/c9KSu5F8NHrLEfC7XA2tBU0C8m4
VZT2jBdWBgRYZEYhnmWYeDUna0vBi6H2sI+0M65W+lDXBl/fZFaHZLYhKpeFLlUASASQR7RUBztx
K7JjlnC3KskQhcCYb1GNd/RsrQjJamwyrvNG7mIwRKvVTTcXaxfaSFxiYZ8SHAFuMJy81n+mgM+I
1dQzONFobUjzX75l8Lj0xdhUyKDT/cQkssSW1X3QYXSbvdGgc7sU7/nkPKzSJINUn13q45wm5Sjz
t5oi5oS7Pg1/VTA5O6IK3vtpnb5GEworhKC4GRIEa1m78ivp1qMxdvSbDvmjMXuPrur+dK3x34zA
iqqKaC3psu3tzfHzSpQRwWf9uy4ABQ3wXzaSp8bUn+5gzSjiS1TXZA5e2sz8N7NbAOigSnRnc7zH
escQuJoP02Yf6mXzZC6b7mjyDrVJUU9Yz2eUkE5waOqFCJXu17VwXUws3wKH7OtUTHifAGsjJ+sh
RbzHzS2WeSt3dFgchTs+NVs6hZWLg+JIjED38sgU6p2qrF1J5gZACXl/c7KcOFihJ6vu6PbF94Cu
QpOzfj/l4OeFYWCntpAPOqo6dG36Saz2ifZBCDwibWtifm8+hMWRj4ChnquKWBOMcKGWl7n7T1fl
q7TRfhIuUpxCghLClmhvZWGj8sPvYU4uqYXjobTHGC75Dgeo3o1m9kQwwNuE6xHS1n8yJ/0xtuKS
te0diWYR1RmniWbECKzJPdsVEF2De3pHjJR+1Gn4WSrnD97wv3W4Odmq/oyU/61dqwX9BZFKOR6w
Mllij+V3h3jxlgWI+AdN2wFEmU9MTKJsNqa5AnLWxfqIiOJCmMMjF9J2cChjT1IJkJ5f4LrPcb3R
baivBULbuetYAe0sYqB4luQuHZMJNyP9yy9zxkgSwI52Y0uAndqHK4MH5NUOIQe1jh4dLya19md2
lLgGlZYkzmFTOEqvvy5LdaE3jKUs5VohnykOc2uv8KMsdndIDGD9OvvbA9T4sn+1AKfmBUFum7oR
LCsUv2ndSo3GjxwIFtZvUc2vppZHAz/SSYdpBxxb0QyNso7gbn1Hfk+UL/56MrzFfSsM5lsEjfxE
a0lfbOj5L4Vwvdsl2jFfps4MjoMVvDaIGw6uJnjChVFAFLAberPmKG73GFjFa9uQEkwPOOtGRnIR
VXfLEr5mE4cLIZ31HpcNXarlEWLCwFX71Xj4cAZ5KDNgiEacQgTWbUPo/8A/yLCKAk1x7jhzKYad
w1StFqSw5q0w0sdlZf2F2acnMqtOi2McJhxyGYgTunaGzbV7kZ08tsW662hRpYUTlGxabllbil8Z
oEjjRYIbd8K4JKysXjB/G1gnFiMiyukXhwM01vKbtPlvMmekPKT3JrHyO34twoXGc+XkB8+foRnX
y5r234D0p9xr3nkBmPjS/lwUw8MszJfEyu4W8uijwCY0oTLOndu9YK+7gdnZOwdeaWfb+a0Lbe8J
Z9wX1r4edgAP0bo5b/ie2uS+k47Fymp9W466X/3i2JmZePRt2/nx1jI4VRi9Ud27uUXtFsNFBhWO
aECJrv10srVu48pnTinAPh/nxC7svS+bluv+OwGwi6kyThFGLGhY2/Bvh0w0s6cD9gjCKoLZOFYd
ynh/DPZlG/64HojvBE0a+U1eo5wnbEgUo7yM0yr+mv34bujsH/kSImow7E8497eO5s7Pmm/ZpzHh
J9Hq4XTocK8OzhKHgzzbpubSd8G2eN4VveWJJ44CCVM/gRjTyOas3iGX7R9f8iQM26zc9QAooiQo
R7YkVDfI4oRfPK104cYZjOqQzrERNO+WRNXmNr/A/HvHc+6QQjo7QiJxRhk+Alwo0/E4ulhtBAfB
H6JKUXi65JoYdVnf1wGK4BznqUzGk9c4Z1PUmvjIJLJkuUE2GRorehqhtpA5V75FBAiQ9xZ6P15E
yNnFDY3g3gBZnRcSAhyM8u4jzjNEmW1wSqCSIAaJX27Xj3xIzmhQL6lLlPq4PW0r07fNfdpak/VS
VggmOzLNZSXSvasCc1+6LM6tQC6A9KFt+j0MZxMXRAimtslqsgKb+8oFiksmlMdyk9nU/rkIBwew
zX+aWuWCUbjZrfEn/dsUYF1kZe3nbUgeKRo/axRrpHdv03GX+WWP0h5/l54V5DnCGiO32ajxA51H
NU0ffOCIkgbjl+r0rxV7Lc3vJFaomE0G9f0SuaYTr0HV3Gk7nc6wmEO2Hh2rh7zKXmRhvYw9bq9F
r2eTUeR1YJp4B+q65kFCplRNAfmwRdYRUBo7Q3qyV2b8UZ9WZS9RmcGZt9wgEyUl0CRRSkYAkvHm
s5g4phqFtB5SYDUk5T/6e0uBmwiSfhCy+TS2LApokBSczKi4z1Fv2h29eqpHaGoY91ODoq8azgoP
d+eAwnbY4I15OVh9+Fwh+NwLWQ8/C3KO6ypA8TBEoIrn78XQZJ4yvzkkOSi2hdig9WbidDranCv7
1fLmR3LxIKrWr3Lxd2U6n7NkPGLLk6/mhMcRoSdRDRBnftoykDgIYyQqKuW3//U9BwMZeRrmrW1v
phC4dIa8+a/JHORM6fQvL3kTid3BdncQVZPsm2ay7rl8oB2kPqXl1B60r2maz4ct3SmAFRdkB1vO
m067b7/NX1uEwscUN/BJpBsyGmxiiHm1X2tcYkmECyqIaT53jmlRvyyJAQuDuEjaDl5XDjKDl/QY
wJ3jcNBZf4YRTSPPlyEZYesUEXhHcXqPAD33jAMwTANxNG6HKgrH3Kj25iA4ZjrbAIKBtVi1V70W
KzrwmlHvVcEe06GYmOmvMdm9Ha95Et6pFM5fMNIeqrZ/C1YHyxGeKLNDGrgGeX2uSKV4zxrDZmaY
MVXweWm5q1hFQIa97oDYof+fo/NYjlvJgugXIQKm4LbtLZtNNu0G8URK8K4KBff1czDbCT0N1UQX
buXNPPkEpILBb0pfsC+WmHNDPhie0foW4qJduTJSr1Qvbryo/6mtcZfMuM9Kk5hZPQfONlD+3sq4
rdZlwht+Gi4h6Z22cqsznBmud2BIYhZQit9ZSb6AwOOrZXB20A9tvDV42d/CiphP3bn5uROpXsg/
XOnT7D+cnjeXxXSCZ5/uGBfd28oO0RCLfT9GYle7jTxr5QUHXHBNykWV2SwuMK+SCt36y95OovsZ
McAoJ6y798oPLCjwiP7ox/EG7y8rvNL5jJ0cRpf9S6an2I29kVycKT2Lqc5RnDn4W6Afx7iTEDSy
8EhI8xBOabel7oWQcEFQcmGbhfrZkVF5cuOO3uSB61x7ypp4ByJKkaQukk2c8PJ2RWG/lRi6wZGF
8qlmcvbWJGZBClahtx9L6d0MuofGDV4n5wCyszm6QiI2NDlyDM4Tml5xBEpq9c7OaIVbyyBg67Mg
QOyIyTgF/1pAOVPsHzQi1sXysDhEeUepdmFm+jlQ9WEQmcNSn1wZjqL3pQKvj+Jw52Op2LBSxAou
ppJNmLet58bdug62Ibp4+bZLuNowCJLnkspLnmZLmYRS1C0q2ZO5OWUIZYuY2rJvOcgRRcBr4+Lv
OLVfXPujT+5DKY4opidbgJAophfkXrH1lXdwo/5fMVLitc4rIz90k/pCN3jCkIwZufR/6e07iNJk
a+So1dgra0P80MOHhQWELvQu/G/01XPElDVPkIe9udjitWIn4kUF55oJh8CODkBL1Rqe6PPow/Uo
4s++Hm+Ztg4pofDQFveeU/nMlfYgQ5YgHPQYSn9ynd2tsoU5VltQz6CAU+PLMJAMTJOsdZ5jFz9y
m5/bjIxynr/3gbXnInriPHtyDfcsMd2jzxvJlavejiRLjL+wPCY0VWx51/G6oaOI6tR856ZI0NyH
4ZwxmCBvOVce7mNpmr/pUL7zCFFd15qQLx0MWF9+5ru3PGrOusKesh7K8KueDNyuGOWoXZ0PMkdU
GQPWz9moLkUwnbJsQHARzg5f0y1ALeggbKysivdMlV80Z8oqNn0+Oa5CMLHBPoK343AOkGwch0Um
vx6gdb12bqHdEVMzOy59sinq79mzPsmWfgmnPIX2yP0ZGwP7wM62w0svu3MpQuPXHaIjoFbWn1hf
Gdfak6tY/lst8PJsqt9mGJGrqmPJDoiKaI0TmcGCoTF3CVnTvlHAZjjcmbl2yJareFoC+G6JQdMd
ivVo+es5UDddKQY7IwGR2dU48avhO2v7h55GTD3p9DXF0pebkvaiYW/3oo/Au1UzuRRdtXuzXyTa
mQ36ypzBKjCrQl0LYILdRYOraxJlzlZFUenIzJhoHBgVkfLS0QCN8DZ30Zbv68CUwEqsaZ5KdP5Q
JBw8k+522OQjjvn2L+4tfr1q8k/Sm/WKYW5pqyuRvoHX4sJFm6LphVewdGCH9LO3Kl3fNFZz5Ta/
uhT11iBpXq2CMBPUuFnto4288DPvzfhf58XBJW9tVJzKd+UuTkv1ZiWITbzp9pnRIx4q6uVodIH+
MHMWZJnjPRTV0itKmbt3bq5Wv4JFpA+VYbZ3Edc449TAv5kAS+cEUPzUeBhMQZxlwMniibQ4kDFf
kmb+OmCH6rPdx69SrcdQ801sQe6UTZz89mV8DA0X6loSJidLzM7dtR0u1VPpFu0pUtb8L4ty3nC1
k/6Igv8I0F+XvTgDf2imzJ4UGrXBoan9D+mODVmEpryOvjfPe+gHP/y81yrqrJsf5h3yLB4VsE/w
ZtHsp02EoBhbZn5pEWZ3Iuq5yCw5uio2nmzQPNP/46i8KfFdiSd+Lns7Vf59smXPcRCEIDyKFomR
BO7Kkpa7UdLbagdQgIy8azzpL10F/N8yN3uv9ewvtBSy8E0wp3BR2sWwKusFuIkdcP7Bq9wfNC9M
Y+V1RppsxsSdN77nG95+iAhnF1CWPgiqEphXBHhYFVQb8r7TFjMINmLIfNGIdhMb3SH3x+ECnMG4
qqac7tnISgQhyFs1VuptgCDuOt9rsAblWMnqbpfVzjGQBNs7+MwmCyRTs7bLZoRPhmO6iPpQSiA2
R79JGkIrBX6oGEf/sW3zmgB67ZQvrSZzgFBrcpdCtbM155kNHxicHUoivILMC1i6yaHBzoGZBed6
dbJ8rmtZNNA7WLsbsED5XXq+u3dsXX7mHjtVYjzps9eobu8zJFziwOLlaetiU4sU12QevjRV3Z8y
a0yehwHVLgjjHgYCclU7eAR1xuLHtoth53p4o8fAs/bDwGjT8QU9CQ/zusozjw1kERWsGZZc5cB5
GfXyp8mz4ROaBlfUqiBeGaPtxS1D42g2H0UEUdHiPXB06m6GtUGHJIBvu+IiMzXFvaym/MtuspoB
kf/Ydsd42wf1u2P64bPHxg2wqMnahQWzE28Lx7PUNowT/4/LzgSQro/1OIcLRXZRe9uBe/21Dqr5
BZMVNgRdxNnbnBt/Wz+JNH5803sPncH4sRIZfhkzfyONQwACPI4YPVQPbahjN88EUwF8gTpQu1qW
z6ZDOMKj22qlfb880Ez+zbWj2ZZ1gHmAWKEsrLu/KBiGUT97WZWc+NWvErxl4yLv+n7IRRzPUMvv
X5LSm8bfzFhOXBNQxX2UfORpZPQoV+Y6MFz3DXX7ABcIZAN+Xw/27sNia74tVV0fTen8M6Py0/fT
J5Cq7rGKWTmt+tH/drT2lrWOOs7jkCrgB/64zVBMEFIz9mLL7gwn/7YAWYJA177mtmZWUvFnBBhr
BY9gC7Un2oTB/J/veQMpdLiGkfZGgDzMDbL4zxfitYnYHJcKdbRyPhVx201Xlfu2mb/MDE0Xhk1+
L3jKLr3NRTfuYBDQ43SMpfxDwjs9Gl2NGy0xL5bf41IfXp2ylati4owkq2qszNrYgmfDStdPG91w
Uhg9B34qlyBZED4HKMMaGNu24bNYoddhmPHDXUG6lvZSfFYOEoBVhf4xruSpkSGQu8WCqsQ9TfH/
d5Knu7Xsp3LADWgYVn4iGnXwC/uERWWDnfI1aWsAle5zzOemGxZX+Owedcyl1Oy8M9neYpUPSIOm
5kvcomO4KxZZ4X6o8YCx+/o/geKnq03j3bTlHc7Va+11lA7WXd/eMrf2tmQ5thI43A+OleJz5m7U
Hp0elMkewdUd1kUXBLiinf5tMhOs+i6yekhEYu3oekR7DsSHYU9y5sSoWKxVtiKjKwDF1jVcr4Z0
YzMCWfH7wyC9N1/NZzxoW8ttzqPdHXkZ9Xy22TsLMJi7Unw2mkc6yWWySVJShlKWV9NuhhdW1Pqt
iLtjzKh4bStSiJZ6GkoBnIjFAb7HHEt/8amw7nkYhwkdTvpTsRzi9lATu2nVe6vt7iWhyHsTKvtK
TLTHq6tBUWUhzfTYqv/kdj7xMuAa6LQ2pqvy1xLGjm/9B9lje23n4hlcPCAlQK2bpXMebAhes5og
bZeL994033B03lP4CJvQ41Agl4OXE2hy73gtUCKfCSXacYXbGxNfZ3PmmFapC+lyoW72OxcHxMJ1
6YJ/BeLRyNLlNiesq2OS8f+ZMyF/p2jmz6Ywv1vPnw4FnrJ/BhbKvZtlt7EziF9OhsbuJC6WWXyT
+P0DkMPZwwzpuZ5b27wDDtdX7GKbKiXpYlQ70j872lpPCMPtRrQ5QTySI4jVU7otXbBkBUY9zo9y
O0GK7iVMzBovfjzkHyl4rtIKAFUliEZlYLw5JakNTpzpxppg3YwVdGjp28gCwAmPRFzCrZyyx1xr
cHV2ORzG0D0UsrTWs6qQ5UBTukgsayHqlyqYzH3NvVL46W3QyBaGHchnGfbvQRfcdEooilX2gUXC
vC/8+RzAON2GZB/7NeUnw3FZAu7JNqNPp404hEH/IpPyw6+MmsjIsKy02DkjmaDmVRpr0RQ6H3oA
01HJan5PeHlvIxL1UJhjSGVOAwG3bu33PLLVsQI6x4lMyWSdklcI8wJjWT2nSG3znLyElTvvk1oU
/zHWQRwAinZk9mcjqOL2piCqh2TaeTvXUUtaxq5j2AaF144feRTID2/AG+7YLlZ5owcCoCaiPEFw
dTxGf0UD8Ub1uIsafGeg5ijwXACLUwSeR7ef4FX02s+RKtpcHTEGf9CGekNs+UHCJmBAohACSgO7
f+MN6YfTjMX71LIEHxrjdyjwfGH9PUlIdOi42HmmJLgFqcH6FG9fiQYN961iUY45dvL7c2RGr4Ij
nbkSlFgd7zFCrbvErS7dhP8bj3DCAivIoVg52HyjTbY4jwRhXvwPbPA8CxXU/udlHWAE/RS7Ovhp
uH9tI88lhs12Qr6AGEV4XyD3TWYTuyhY35ap3Jc1USFrJJeWFmwqqYGepnXj9P6n2wIVtduGdmI/
qP+SxQSgkCYiiU6dU6I6R95Jzd24t/KmwqBEwprodrOQ+lqh71x+ONjjkV0SdqWvqHBxrfvzlXTm
xDQozIfNxDAwnrOVSpLZ52MyXSAUkzzyGt+UNiHTbPA+dEo+f3Jr+4JSn7fcO5S56obmatX8nRz/
XJ3NOIKfZdhSg4ZrDxRHxVsb5TiikYIvRh0f8hA9PK7UAepUcs7hFRC/O/aleUq9mL/UnqxD40M2
Ibg3sk1iuzuQAQ0yn9yqVx3TPH505uL3n4NnHsNnd2RunSScqjncuFYJQaq5FXX/vsBYt0D2OCZm
rIHKxrjHz3wqXPaQqYtzpLFZAPaZI3d9mas17roP4DUF0os8dATDdiK17lowEaWpl99MnuVv2UX+
n3hw5G8/Yz+FdLmLo/HLsbE8Qu+4sM/OCDumoMnMWWwMy/IusK0BdLKXwi26mywMQ4rEBpnfS7q8
DuCDoD8xsY1RRiYV1LrAQPiF3ak5on0dU1uGcMene1IkPjKoyVBdQTmzZmfXLfOOZ/EyqpvhP8a7
rWvJLyegccMCIgeV8pgF5jM/LzMFyhFwvWAdlOjmqaQlrxYBqnB+jJLB/+zZxNsZJvdUlv1rx5B2
AFzxHMmwew97RdI3w0qxQefJVzAwCJ5DOHwSHteAULv7gSYMs+z/csj97aGJWrb3lvRY+FQO2KnM
oRi5wxbIXrADpfUkmo7dqB3/kXRUBf7ck07IN5ll7Lqx+8vRF7PXKH5GieGO7dom71OghQizG6jk
xo6xyz42drZ8qHQMBJ2N5d/IGqomSWgL9MdVSKjYH/wPdx7i57mh3oPX0zx31nZMUn/TTtOTO+G4
yFz120Z4PCrzkaQ0cvdtRnd9CcSlrU0UVMmNERLE/OFS3/AZGsFHSARuVUOvOZqlrFYD8dtLXoys
pFDCJa4fdnRN9CdWxD9MbIczbQZ0JOC0idlM1y6fdCX1qc4IQeOtJnKHE39ufdxfbeFimwiOjagJ
B06gZuYRXpfZIgd62GN13JybfHyqtKef3FhtrIL6RcPqyzMrQdJUFpmSzn0EAbUxSO6HpCEAD4ev
NJ+60X3yZPXLKxPQVB7dDUkEhGTutXGa9oADmMUPRnnzLZNT/1r6WHzaGkZH0fT7eUEIgXVb+zIt
P7XAdZBUCHMpXkaHCgvCq3BxEzO+Tml0BHsJZBYgXiqpDKEQx4HvSJAEn5eNz47hA0RVUHQPni4U
hlAX2wWCxheGTREEDb0ZF1aYphgeb8PfzE+OE8oc7A/t7ryseLZGUb+OBmJol9hApuIfWhc3Mmze
h8m7pkljfYrQfZmC4QLrD2JjFz9ZLv02lbKuFIawCxva6oZela9jNtgvsWc/GWHHUlVe/aD4M0bp
h8gF+/bBwVM5fqiICa2rEH8KHVrvxDNPucsyB5jKW1Aodye0eoKPfxn9pr8yg5IhT59oingp+vhu
DNmHDVZc2axtRJTczXo8xwbZ/AY/nB1Q9sqoFc7qTzPNr/GC+QoGELJV4DzZs0juODuYsFt2cFmq
/6TlAhAXjfvkYko/upE/b4qJDCNlqQN0Db23/FZDZ+WZqK3wrchrfoPDc4P733adKyaCr57bxB4i
I8IoGOpVBfzDp1YcbwVft6HGWmoirUpxYKDKycJYDoQO/7XN5cPnzr+KwxjqOYhA3PXmtorooiUG
wIBhCp7viIYalKNxPVB/emgBki4mmSL/Fxqzy0YJhk7kPs8eXEs67E5pHRl/6Fz5D8U6Jmclw2dF
zHbV97I/REqreE+WH7NtCgjhA4mAZVOIWGGpfS68n9qO/gCO3ykO7l3hiSvxPbVRAPuJwPqSb5n7
2mJtUaZ+b6LxGEV1/ph9Cis8Mo8nXm7/dDCgFhCPJDAeJ29Bino6Yf4lnWuvjKbgCTOqezPQ/KFd
iY/Z5OUUp+3b6Ln5IfVYjkSdQquHSbUy7eDAxRYLhjv1+P/zH2x8D+aFA9pXeobznz5xyZqfmzTo
lyj1/BaUJXciYfFPXZwq9ZcckJr7yhj2loV4x6lAoc1kh3R+qnx0P+fahwUlJXoDYZ/s6rhWy13I
azh/pllEn0kptukYzT80TzKUaW2ibvImduA27T0s3WzF8Payg97WwdidCIzjksn9OQN3bYAyAiSn
bR5hU7N0gXGznoiUq5rOlWkEFF+gMIFiyrc0CauDXfT+xiVdJiP7LFThPJXERneo1PfWs81DnrG7
9zKDjVqjcHi52VeiLNTifBlgASeuCL30pzLScuctMaRRJSmuHG34J3MyIPy05i2vTCpsege+UK/O
uLv6Ddj9N9vIP7AF8u6aIx9sSg9Gl81bpMUrCMDk3mgzB38ZauPWgy7+gSZFKweW+y6sX2pdX6Ay
fhJIu+R2p9bWtKh81VFEWYqJBFPgwW0FSM4qy0AJcPHmG1+mb2wwAbl42bmp5LdByAmvfNav077H
4kilG8o0jpAUBmTMz0bVEm4Im8hB2OlPf9GbqUYonTqcYCF25M8rq/pJMle8e0kyXg1lHUqQV5cZ
VexkLf4wDWgfvH2+hhM2AC7E5pO0fAcDNuj8FThCVCbBBHJ4dN74GIzRXgWN9eFP1j4kTnIQIcE1
Cx7MebAIycQZ2z48OfnWjMbXsbA+C0SJXdvi6BnrmgYzI+/opB6FvCSdFZ+ssjsghR7Q/v4r25TW
KupRmir8tSE2l1kW7BKeUdqh7KPjNd33GMNzdEp/XbJPII5AcLW123vFiweHGwajAiWD7pUg1D8e
BXUHVRFD8q3+aLsUa6d95R3SCntzUDAugnwlGxBHlIGzI5lMs1/rgclb1CR2NAA/RV7XDI+2gcDl
OP4iKjhRuWkp6CD1lf8NUxb6qp2bLQPCOSGU/uoKI9U7Z4rT4NCYkZhWka42bev462qe7qKOLsmQ
FI9CGMdaugebRiuAWet5jOXdy0z4nE6PWRdLVMCas9gs5oatDs1uk5SsYqFJpOaXhJxzsBrjteUQ
3llhjRFYYOxH8W36o/7/5nPs81tfsLFYWa6dXLpGvg/cCNx1H83Bm1/FW8gCwR9VCAB7+b8Al/Ga
neShFnP967Wy5fWcj+fEzp1/Qzf8GgrqNpG5iUIv5Qdru5uI3MSBPkdYpp5Zfv7ogHO0Jqx0qGVO
qi/pakG7RpdZ2AlUG37p0KlOkel7n1UC0DYYeOv04D12LC+o8nC0+PZbTAEr8gTroRbhh+f13Wtj
Wf1dKzezVvYwjreqQHKnCK44S1rGzogKwU0F9bxlo17tDW6FmOTHc55SCXSouEYTwWzTl05b1cH2
PQKPnl0FAcSEqviIveY7G2y9sdSU/HRM5H/ryKm2bZMgJaVQONhVGc+Rju3fqTbPueh5iyP6N1eq
3sWh5Y3y8MLUvKUAdOB8M9lcWrOv/o79WFxLjfzMvJv8s+qR5Elkly4rbpkeMRfQ1UHhRBjVT1JF
5s1vK7UzNDVqmBMhWUJoLR+xigw2l4q04FKTgpA7baOWt0OsJTv6AehNJec/RW3+GnT6Hp2I/PWg
QnKezfwtMmvrD/QsjFPe7QZZICY6AUZnviQ0lnWYCZNZb5I+z4iYzsDK56VEAe/q1sDnNq48v4if
dB4TAmhGl6UDJ19/CON5eMa/P+xNVXC9jojbMcwM1h4yrqv48Mg4nzE/shzAtvhWxmRVuG9CRKsE
Hq72o+Sah19dj5xh2cAQkUA2wvGNl0wSUI4wA6C3y2tc6pmomTVcg17/xx/Ac03vVx2ywJ1cA16Z
UN5Zz4RWWOhKBiCvqWfnUXFE7AXvAgFow8uGfTSIPOUtz290W2dF+F4xXNeW4X1Xjetwp8zsjSEN
rLwgbhzRYVPQRPeNwUzvGirLpsUSTaqa52nl1fNzsliI2m7eRJP8J2yA5HZbXmPrN3JkfE9NceFe
VG07n5/eaz7JkZ9Cf3jrfXRnMy4/4oK6XhHo967smTwmPgNYTEQoOwqtqhTKsy8tYvtV9DSl8cnx
cBDgBov3aPZgx6lg6mLckbaZv7DTMw6KGMsoY6wcw/yfRRq07Z0Pvhlna0lYwgaJL/gFh+eM0AV0
oPmaTeUClWJIKFs8P4ZHVmEinAt5nSGP3dRtbg2iHl1rhUDRAbyuI155e8aKmbpJcErA3+h09Tjd
LZbbedJxqStnfLwpRWGInWi+bUnO0d0VBMZGnFYHOxE26UAQEQMAiJ2HrR7u58DCRGDH6EqTLxRX
H3AbQbIP2fUM8cQ7Nx32hD2zp7EU5jmt7WDjuvbONolee1BHuqQ8wmXYBE1wZJWrSONgBopozgia
riNzl6hd5rbsjgtkGtmwvK/8+pfrH+++Ql9JSlw8f2wevoiPo7fEafDXYfyJVr7iK0LvBMBgzDSK
YKJS4rsSoU2Nm8oOc1c79CCP1ZHuwnHNxGati9qZppWHQLHKpuEeMrLMSpjrPud8zwCJHbLcviFA
KvDcTkIwKfnjd+NP4bJmJTv8ynnXbi3hfpoZ7HgXFuzac8JTxyTdlHN+t+ZZHWOrVC+iTt1rVjTB
XmVe8lpSUUdYx7tnSdyc8EWSFKjjP0EbvPjSOYpheEiD4SlONTevdk4vscndRHMWwNPu3kuYKMQn
/WmzmMeGuv60KPxgjqK3Z0z3JODCbcsuYwMbYW9hNowJB0QElbdOrnjTZKxlFQkSXcUH04p9MogY
QPpFlSri26Tc6FaOEvNlaT8CjUI6DOkCWmr2MSGYMa2HnQ8p5sfyy+DLZvGPqi3f9CDAoiy3LZR0
46lpy/JOQztu4w4nQ5PtA5gS+4jdhjv5bEUV3rnGO072MgRmw08psjTEYk2FeV5oBHY0xnzWnIm2
/zn1s4LIZHAMksy29Y8vQkwDgvVxEVTXcXSLF5f94hKpn5nHE2E1BPc5YJWiL6fFh5EqvAkorcXO
StK/Q528EOgV/Py8gpXPRzIn5J/ronqdEsc5ZondM5PjXyS01lFZVj5NpL/LCDZxUCfxXqG0QdxF
nIgD4V6SJo2AIuClrejReDY9kuOaBOALO2Ay5mWWbEyyc0eMZSvUDBdYfP/LG849+JV4TcgmopSn
w2c/tpu2B9pvZZY+dHlASKpNHBfaz6BuzdyFyRdQ6/plmjvjUhdQXfKhPQQCUEUOMOZ5sknGhTqu
yczASu6SEBsVN4pjZ8pl2xcIGWw7ilfw2mH0FTvPMFrnhX1k8J9wg+lFGIF15vvVTG8ZL+dd0EwJ
a3jP/2XlIC9Oz7hfkgSGOKCyOwFY9gxORUtT05HtGBRvG2zAk+ulkACCDvjjAORBchsH+dfKuDsR
z86xgLt2uxRjEg1xfYOaWc6xs5kH41Gl1oDG25jTvG4VVszedZACJz3v4ft/xK40jqUq0m2aZrcZ
qOIpRUNGkqnXjju4N69sECH8YMBhyzuYGuO/Ven/tWLrUaQDXKxw0h7zRAyV08PUgcafbJzF2NkL
lU/rpO8KUrxBvzECAFIRTXvlPJDFqtMvmSc5Xk7ql2OWG1kc/SXwtE55wL9LjI1UcsU1Qg7iP3+x
E9nY/CBnQHCdg3WkKFRyXOfsNEzrWarKQ+nl/corKampSGu/U+3YPvzE+0cehttfmzB0eqTcUncq
Xp0kTBl26uToFOIHI8M3o1yLTNgB5YPaQPUY6POuxNnl01f61yZFTqtt5XZvGYnyR0hjBbfEFBBt
m4yEdq3srcpBUhcNUYVlzwe7G0evIf+RW5DAEyePKJXVjK9RjFdg7VoRVhLG8heTfyvRoo6gVuwF
3ZpTsuM2kr+A7ILRtFh8qK6myqmVFjQnB9dVP2VH/tQWDqn3I1TVry34/EhqLBVmfkfe9A3F1D+m
Wc+K3CQ4STiMPVakoBPiIwb0k8T9VQij+OUtwKtee+AviHmzmQrCQ9yMAWvgkYCJIG99tdJGfMQB
jyGWdD96s6N6egCjNO4BBVHQegequcORsH9IR8gdrLJ1mUwURodAoNwUreTat7ACLkWX4BdqH6YZ
e2+lpJVztfAP1CYQef9IWxf+JmrgjvlSgkODGK3WKmRE3AxTr1BlCTPOBk+X6dpyR+GTIkPks84v
wywMV9kQij+T4n9kugkJ7pBcuhC0gDdTy+SEB8s5zFiVUAYNYiRVwjq1w4Pp7PJWON8DRTr0Monw
6HbmJQKZk+WgLnFTPcW9AxMs9DpE1pmgL1nVhhha+Vb25bW2hgfEmnfhUFEppuwZPM+jD0W4S/JE
YKZaVnOZ1s3zFGCR8jBrrJoAUhDx0f3ghBH9JNWE0SuAcKoAsyqeKDsL99hi/MX+RqUa5+6Hl9v0
BC7KPiGv4mK4kH7tnGUROcZoejPBfm1ZM9WgJEb2dAXOv7Xj2QkA1mCTjkAqCwxrA3HQIrtr3wcC
IrUtvuo4g8vdsMXMeQjO5Gda7kY+S2RFcpmtZpheTS/L3yMeqFM0N2OzajBOLmJN8AYlzDq3vGC3
7ljqih9rdB9eIn/SwkFujmOU7yjzH3EtHsLnq0bdLHEAGRX7wBZ7FFdj1YiUASSl/egtHLoPw4Ol
g7Jsu9c4nYNzlCcElgB2LnvnJ5GSpLYKQleuheg9UMFwttJBrwT1b9+6qj9GzxjvUjkMjXVdpX+G
uhuuTeCyFKJASoOVaIr/7NExtvmSXC7GFmdUkuQNuHKu5CBMAM5A3WuKv2Ap9amLWi7HNmcAxQYt
7ovGpNvb7b2tC+QckwpCmCK4sGhppBcz/eRX0C5FHruHscRuVhc5ECGFH9CInmwfITNPBR5Ij71r
H10U+9JDUZPVXskpjmC951V19RTtEOhZ4T9WN7gLSYgcbBcQEQZCKifsSh1dI5wxMBZEjyUL7r7R
f0p/OMyxcc7Cmh4ImBwr1zNeOzBl4SaXC4QTimW2GQJY615Nc+oAL6NvLYLLllW8WwlBgFhm4oJD
B/ewuyxtzb5u+LZEX06ON9DWaCnE9W3w4rRxXAs23lnjNQcsusmyIcQ9E+FaYsVMGxMFBf5igsjE
WTnoA/RIza9wOIw9Fes49Gp2hifPNezfsUhdGCTKIn4x68k4ODQz7AlFm6+e0w6vfkN2N3Bj0k7w
AV+5yUffETehL+xjTKLO2D9IWDI0OX0HKZlbcbKkaGaE5b2v+YZv+EC5sREo4CZYn3gFPKxJYKpM
AcOD9bvFdVncGt+kqDUrQG/aJV+qdB8CMzpG4UzuaVnFW7NAw5xi3s7jcIuJiTPhW8x8vQBOjdHE
AqDKlqNCCaG1KkJUzvpDv1R98i3j4jxXAH2zpB5Xbanvi18IQEVxapWcwK5WZ3b2i2DI3ahIES8p
mkqcfyy+t75Okt1c5h2+a625yNjZt0z8f72RbT2VvxkRG3cQ46eEdwiZ53cmRnYEbF2PHW+XPUa/
X1vAvJA2yTsHJwt02LPTm2tTcNSt8tkz17IpzzGcD3NAEEwS+sGb6rtmz7f1S/2IxAI8QAnYFjJC
dK9yqi87yAZmVCPeqI1v/x+yF19z7c1bp8NFM7dcaYl3JWcj7yVNAt61EfCBa3SBC6nEX3sISn6M
7pgHk8HvpbFv0WJQCGMoY8yJF14HJC5xSrIKM/lTVvusq2YLrY8HKm75wNPmMehRnLKywZE26Yc5
0lSqHJIsWpZ4OUT8EEHwrxz8DZn1N/g61Q7YxXaS1ggKrDpLK3F2SYlRpYJYNTvniKqstd/Hw42R
Mj+FKvwMO2ouojSNn+h5AkwUQCW20h68Wkku26XAYy9FOE+7ATXvLx/VNw5exFY5EyljMrGTFF8r
K/g3f+LRxsfIkasPhrZv7TBOXDiqI/K7DQ1ltle8IC22R/1P2sTjxRpx8+PS/Aia+dcOzeJm+Vlw
KlVWsqmIp/GmRb+Bc52vzCDaBj4YUGQn7hyd9wqBl/BtTRFLUs3qLfTFzRoMVn+FFpDCaBnq/HUs
YKzqydsRGVTPiR++9v8j7byWHEeSLv0qY3O9sIUOYG3/vaAAyZRMxRQ3sKqsLGit8fT7oWf370wk
jbTuHrO+meouZwQiPFwcP6eUfaetOds9My1hnU3k6JZX/2C43NtlhakzbAEjYq5X9h2EjFD/hbJy
MYzc+ByapEWtUDpPI5XBVkW6yD2Lkq1awCMdUJv2VDc+qFYXbCIDPuKoQpQX2gjoMIBI0LpovZUN
UDYAxGcAA5e66xa4zlKraLOItNf2owEdUV3mDZUeSutWX8aXRgIzSwaRgh2NAlYq7S2jygePpL2L
3Pg6qMsrN6uzfU4S5wF62ejkBciMZw51g5wpdGISQ9DiAu0Gp39Mm+fBrDoqr/lEjtS62o3swTQg
yYm9tENVHDzUzh8DqU6dsgj0Pc6dnC1iBANBxjyypUVYt5pj85soHDCat2XJ64oa4xLWHVD4BKUq
0PFbEQ75BuoradlH4g4Qc0n5xriRg3hw5DYAJ5GP4e86yN6jElZReOyYP/TTV52hq74EPVLDo7MM
y+bVrqIbntVLULO8VRDJqDLVhjKBkyZKmKbMmnhYhgnFDiipu1ddibWnUTUDZyyFthvIz98VSLkX
vRaav7KKGVZbmBeqCveCPG1CLi0GpbAXoqmZ2YKQfU1dkjFVNZOBH1HoalwKryQKd2auRoxTxAFY
N6l/8A07XvttHFI3rYMXbskjWFqwBDZzPuSJC6kGcBtJtn+QM3Urpa2Cgiq/5QI6tG4L5wFBLTN2
LXgkIqW7JPNfROzfirG+UWm0rNTM3rdq3gyLmJLS5ShFP/Ui2dU8keDkgCI/yWl9neJ4woXs2g8+
daK1WqIia2ij5MB5gxCMW9zXFOX2qcZIm57BTBsgG5V3pNd6SqWiV6xf8NQ9ge1N0LkaidM1os+0
RMsl96ESru8GRXsJIccaFZ2b0IQ+2loDY72m+QobFCTrI1hu4iPYbhjYjXLzR4n2MVmyMonhdgMj
uZmSUKAmp/EDvd1KU0moNK5VTaN0q/ZPcYPMkFm8tQUtRA+GWEAnkIwEUfng6txcUTzB8Epz0kQh
IgaIZeT0VkYbDeKUyUe4LaaHHS4BS3uvXFEcmrImsrAB1BW00OABhGHThb+duGmRo+6d0K+6mqLg
YMzyCeF8R9TpT0xxmwQuv6xtH0y7EjukcHNGRz0GS1IBy7yeiys82W9FzsH8+bTCYUumQB6QgblZ
8GHJuI5IkhmvcDnPoXZZq/FE34oeJ56DBkF8YFJ2uLUMee+HenaHmOGrFFJtwgnfI1l0k5byOxCk
nMEoSVlplfEYAVe/jaTKR1lBk0BOt+mwliIkxBmXAwnRFdfMlvUrBDHCndHJxcIT4pYpLJbOdMha
8yZwnxclV1U9oLkAfXsExLxfQWh5SyfbXWdGa0CTapV3gw6itgLqfxXKpnQrxwV00X0Fui8bJqDT
Tu3Vqc2EGi6SbHA+4EsUPLuZhqu2TavHqh/0BZqc9/RWSCZBIqtPdcyj7Xc1IgW5dlVMUz4JeWmo
kYmApjCNd9Lvam2U8bWlKghaGTUteWkfMKXnEGrwylY/PVugZihTb5j81hWM+1RSkvDAv7wxGb9w
UlL/q0C08a0aBJxPiaDlPmv18F4FTrxCapg2bP5qoaHWyYLLx1jCSq4MD2mDRt15VdRsVQZEl3Wp
/9IKu14SMMhsVXwFhOO5z8xDZWnmEseP/6G7eYC2yAVh0VfLAszoCrbG4V328xQuSLSAgEova37Z
JaqRv9WeQt8yElrxUlfmj0EU7S4vBa1QhDTXaW+ibZAUTP3Xxi7sjFcF5mBK1TbzQUh9QwsWXA9M
7vu8I+tgGrIoEaKRwlEgdxY+KLECF1JCITdBt44e4iCqhSJlByQFHkSFfijqgMozjdVXnT7CMiky
UPuKGV5bZW4yUc/3jg0NHnjQF0sZnYyNIaydZUF71Ec6/PdjUqtvDPQyBNaqQL76Gha3OBx/uYTv
oc5/FRDpei4Toz3KR5vUlIsHt6x/K6RrLRooTGOaTDU0zW/48z56pSLViEY5Xw2wGxIeCale9Wl8
X2rSBwpD2b6LqDGZ4J04ghGwkhDiuGJXds0ld3rZQmG79a0gd9BaMx6irioc+PZIzU0yfRmq9XEs
22AJBt24r904eBhQEthIiac/2TRwcVaRhB7a1G9uLYYg4Zy+NFD5rmA3WNZppl8Ysr1uhxQMDWSu
dxIChtc+wgPTOKq0beQ8v2RelLg3TUraFUNvPhBFvjGMRPdHCRqeQzkExEFNdaqgSzqBhwXIvJa6
TuGLpyChlTHe6FXlfxTwoe8GykPEN9aC8Y5HSUWJLCrLS/CQH1nBGGyoJzrF+H4kf82Nh05NTYeC
nQ6DWhius9670lPtIpWaR7uvb9Iwz9ZDS5lD1IaDOVaFBBfNIeYLfONARVO7sykl2Us5MemMxoPR
X5juWK/1UA83vtmn20hiIl/ptV8DA+gO+Ef0hEo/X1OJzAjAs1vQVbepVMu3skWvPUCuzEx99TJq
Ku0Vdvpw8h0pHHYww8WgosfGsBHEqXokwI18z0xw98vwEPf1hUKOrGdi05e9TzOJ632jIxUDJRiH
0xms5t3T2/tEgmmCcWjKcCGzHArCWm4KtV6TW9fcZAiXrGGtexZZuNciDxrHQ2Mx9ZQ123//63/+
n//93v8v7yPbZ/Ek//CvtEn2WZDW1X/92/j3v/L//L+7X//1b6Gblqopis34kS4LWVYEf/7+4z5I
Pf5l5X/wF4ZKLY05Y7Rr6UVifCFa/A0LBiGSoQjF0FT7qwVNMHUeQ0+8Rhi1sq+tn8TWf90C+bms
6CrTyqo8s6BEUSCKRM0dSV5p9O/ltTj8HQs6nKMM14FSn+0Shax2VCQZFmMKVERFfKzVaQvT3zD/
DqptyKYpC9UU1vSdPn2HoODtJ9hy1w2STngggLQ0xcIyWvtvpy0p5hFTumzwrVXN0A1T+WoKGpfe
aEBHOaAX1jAQrPJd7vTbfG3cASddQDy86p7FmfUds8q3EZqwhC3rnLSvVmkpyFlZjw1km8y89GHx
WAsNgVZlWMc1s2CDUkLylYsFmJfkNkkhUk7sO8MWe7Q9F4MM6BXh5EVDcfP69IZ8vwKazDXQZZDM
igA08fWX5UxOBniaxqF5SONm2ZqyE4SPp41833RmkrBATI5Alj2/BZ7mQZIimsYhf2pu4E2qb4zX
0ya+HyFMCGavhGzZKhjmr+swqji2SlluHFti1APKppDkay+XO+v5Hxmy5a+GOppV9Jq7xqGxHtke
thz5OUOA59yXsfiLvl6KLyuy52fGLIcA5HJL7nsFFKll9jB5Uy3jjhLNa+r/bnv59vTSzllUvy4t
76SikaS2cUDTDodwXEXGz454fAtv2GlLx04dvESqbAHwN7X5qYvhx8jqmgNRuzVtfYaV09+aeXXa
yPTJZxuoyCYElCZC8pZuzo52KXmySsreOEl5Ty0RQhcPJhGDGvzC+O3enDamTJ/juzW8Cu86eJ75
FY/zrjSY5SfxX8L2uUpX7g5J+U3meI7knLE1nbG5LYWBPNUEdqho+mxlXQMeig5146ClJ15I5eCN
k1tKxRcMOY7IJ7nBX37HNPwl/l9jS3VL074ejTGBgkENmPmjSA/kvZCva9lgbIFg69fpxR25yF8s
6V8tKWFma16JHKqYiHIgmHoCcbmwD0V2xikfM4RiA0JDNo18MXdKkLs1wPJ5CRjV2EYqU0Kr9nko
/KvizIqU6d7MPpdqmbI1vTk6McD0Sz49b8ogt2aRDZDb/SgjptOYgHCiYK+Bz4Jh8slmGBq2E/nM
J/t+/HXFFMLgkNg2ocHskBQ6BU3J7mOnRdVJ7h7JpsOFBlVkGF3rTN/EtVMzIH/G6vebrauKaVlC
1njxvoUjqiXyusqwasp33VNiXxtPp8/HMQMqkcIUK8jEPPPNhD1Cc6dlheZPBoSoLEIcjTjwaSvf
D4dOhYt2rSVz0Wx7dt4RWLWtXMfKSHMDlosVyXoNauzMbn33uJixVcM0+Fbc49liLDdL+QWTmfxa
PpgomfZUM9B0+Enh7fSKvr/BX01NP+XTIdT8jiFl8HBOCqi621bWpr6n4HfaiDLty9ejrvPAW5Mb
xOHSuf9qBWAPI9oyR71cATtZKQvvLd0SvGzUVbSKN9LlaXvHFmWygTYPyeQ1Zm+kBfIzz5kzdLzS
qR9VhKiQ7dqdtqF897a6auq2zaGzWdHcUXilNVq6z84ViLssevUq3yfKlTzum73qO3l9xi99v7fk
pARlPFw8kFzer1s4DKqBzAtrYmR8WSQXJs1o3aynuTYnicV9NzUXYKU+vcojVoEJ4wxNCw1F4Ntf
rbq9xyyqxiKVBPVJ4M5/TNnqm8CsHhW4z5I+uacQ/ddfMqazdIVCmaqa6rfI3/bjBuJ7zgt6c+Ky
7X4VQOZuyZ4N95f1DJ/AX18lX1GbrrVpf/uUiHpOElasUt1YF9XG3HUOMiab8Mxd++6jDMXSFUIb
olGLff26mTUjS2U3YsYwn7o35DndM+f+mAEI2CwLJ6sx3jxzT7zFeYkcCilZFl6XbeoUHhyc8D6c
3q7v7okrNf1+S1Es81uyZJQBD3zIE0l7CoLQ4adn/QjpXlwN1pmDMPmFz36Dd9iWmZ3TFVsmrVFm
r35nSmlHu5QFwevQHZp2DW1np7/Lj39tRXM708Z+8oKIz4PQkJvYccHMJhD3FszkUvq+ZtQC5C3z
49vTBs8tbPJgnwzKXYucjMCg5luLEei8I6lMPwl/CRQ8WkkZs66nLc4/2n+WOAXWloEL0WeHr3X7
useF8O73Dtx7xlQwvwh/TGhg/YypufudmTJmTmNg8CbMGH0BBYSZlDlvZshgzYraagX3rHTmdTm+
l/+9MmPm7Sd+MhHHPcWUUVllWikts1yudmGW7Ch+qgAtUQs5cwWmg/f9YP5pU/36/RrcYqnDPc8E
i0LF2b/lifuHuzi7zErki4HRYgtKCg2/a5k7mgy9wwxwRz03dM/s4h936dSSpiV/OpK2PNZiLFD/
UQLvOhcybINyxgwiXTKqrShjw+keRfImDRXA7vn9qMsTkUL1a7Rhyin64sfpA3vuFM3uJGpaEEiE
fFavhci11u4RQH6EHuyeidPXf2ZqdhvBs44SMG53bYBRrCRIa20UxgED3eXGuaLPmXs4j+1gVTEk
i+l1h24VeeG6h4+tqxiwROS0qR/8oHo6vbhzBqc///xdkXty6xB8sKW7S6MBqJDGN2PZw+Xn0dFl
EAEVTp/WyD8zO/M3KvJvnkePlQDME6t6b9Fubp+EBCfZmYvyLcee+Rtz5m/AR8VoznjIHy/aFUyA
i/HSWA8OGitbc316Vcd8DW8eoRDEgGS8M18Ttj4D2A1dNaPPVmaDWk8aXdfA2WiCIyIpztQqvuWI
09I+25v5mT7pAMSChnFoCero87SM3kLOzeCaC9vDkvb6G1nOayXyDTJyy2qsbvteC87ssDrdtblv
4AnW0H3TDd2aPx6p7KV+EpuZE1k37m8q9N0T4tICKKd3Lz3bvjM0d4p47J6YOJ54C3IwHHcJzRqp
/qW+Z3Cl7TxGW1IU5rXUOf1J/gibvv84Tei4Y1ujXPn1gLsJinQytEUoT4TXcKrdxtovJV9FlblB
vsWxhYZLA2noPkLJdmHrwz3C9H77O9Meu1ZDZdnCmY59tcaRFStQPLvWSHY6PEAQKEfQ0ENz/iOE
eo6RZsY86gYm5qbzN6eXcfRk2X+uYnZN0WAxMwk0l8M0zJL2xg7amXcEQ29sr7qh+v1y2twx78pu
/femza5nE7V21ZUqXxR4357c3/7tKX/DBShEbRbRhsbQ9cyDa5NsIajK0MlGWnFV8hM95iVyXvoi
h5gjKK7zJj53YaZXcX4Y1CmUt6nuCe2PTPSTtxM0SoE+1JlTGbQZK4g9AiSb4m1l7v3EQum5cCCT
R5H6WbFvlG6b2/7fCA1UoVJisRVhmHMXgaq0xcAWIJs6thiWjaDIaP+GF/psYuYVQtVqINEHCRQz
9fNWyhv4uQe4LM6s5Ft/YvI+n+1Mm/1pM20zzUn0YC7uqUEkZXXVJpBkEDfqOgiHwnSKNl/5KbTF
eSQ/lUpOQOBBcTDADQNVmAyaURYLtYVW6vTpPeaPPv+wWayiBpUdpR0JDlKqBrMejb8qxuzM8T1n
ZHZ8G6+pmjoeUxjKl+0v214CeTm9jGNPsypsU6dDYaj63HNpCDfAKMAy3Lv8tiveGrFJ3pv8+WyV
Rzm+lj8tzbyL1SD4KlIsyRvEVNfKKlz1EKAt4HKmBqMswUNcjPu/vjpT1VSdpdF8ma+uplwRZWUF
2kxZlSqEqcvM+q2KbXyn9Ge82bHlIUQgNFR4bVOZt++sqoRsMC8xNemtGyn07Mxf2OqZd/DY9/ps
ZnbvENkCEhTgo9GLSO7S5lCKlXZQZYhzLk7v3fEFUf0j/aUAOC8VSErd1q3E3sWSM3wgDcCNOm3h
+1oosZDCG2wYWza3ENYeOCGTelKA3hYaRkOfXHRwccXKFqp+ZwTjddrg9weO9gehEyVAi6qZmDkT
1S/5OyeD4iVvQfZEi+hVanYlYh+nDU1P19cngKIfB06mgCSIV2bxADX9Euw2RQNRvCTFfpC6Xcj1
6ntoBYGKsZO9YpyxeWRxGhEhrVJs6vI8QGJyFzZA1N4dPb1pH6nie/md+hy3j6eXdswMHQNQr2wh
NcDZ0tQW3bPM7jNHe4neAslcah582h96d+YZPXI4dKADlF0o83wvoLouud2Q9xHIf2Tibjzo7+8n
REj22H+cXtH3OMRguyz42Azu77f+mFLUbhtr3FzfU3dtTeTYXwXeJVOGp+18K9eCs9DpMms0nAVF
kHlzzI9DdHzQT3f8Jl/bLxkSbdfmO5PaCKouQKlGz6cNHvlUukK9z5hyBTrps0xBtQqm/Rh/dBDY
i/foucI0u2ge1PSMpzhuxxJ0hVmVPYdh6EmeRWUCRrwyV+pBhQa4X5d3qICeXs63Ev4f+8di/r+d
6ch8igWCxm6CVmY9+gZ6r3V/CXppGy+AZKzlbfFsnzmBx84FXonXUUWulpbBV3OFCeCfLDl1RoT4
8lVSrXt43M+kDkc8hf7ZyCyMKHl73bGDrQv88KK4sRk3hYMeBocL7hWcSqe38Jy1yed/2sE6BFtW
DCFv8IXhQAi+QfVgXW6s9Wkz358O48uipp39ZCZTrKBPkTxxEnlDkp/LG+XMnT1nYe6FmgydDDBm
Tj5cBpZxMPVtDoPA6WUcOdcG9xV5Axhqv2MBTGvQNd6kFAD9Izc0Dh7Dcac+h+eKlcfskCZMKBd6
DeYfqe+n7aorxIUKne2qDsHbCAvGbfzmGWcu6ZFPb5A109Sj/q/K8z45tbO6aN3SQy/xAe3ahXbV
du9ZD4/NLyhpNf9weu+OXJ5px6aIkqo5bvzrETBgSaihDwoBsC2G9Aq52+cgO7OkI8mB8cWI+tVI
p8Y1gFLBM9tB7PgUKr8HYoa6q1dy7siVu5TQ2RtuRn9rdigQexGDVgmqvqD1bf/MmT+34Jm3iHOJ
BEQzKZO85Om2euyemY7/Z3s68xUi7/zehSDSyd9z5jBAXELUVp3zstPfMotdaHaQ2kzPIfCU6ep9
Oo0xL3zXNAUSSmtv6y8B7POPu2JyullMzkKgF7A8vbAjF2DqR6kA8mVAaPOzGQzwKk/E9lMHGKrI
1LyLDyZzaee6X8deEJOUGLwDHXr9W+0MoFfjG5JGB3OtOKzL8R17Ka7Hpemg37WUz0BvjqwLEQiC
JYyym+rsfELeofWMBlJoRdHlgEJV6K7b++759O4dudlfrMxOnuepiaxMi9JeXGNlIcE8QcA2I9Bh
/Vk0u9PWzq1pdgj90pfkpuPO0dbIJ5qYjfksHilDnjZz7FOxKgHRmmWifzUPodHF8Oits6ph06w1
h6BpJe7Ful1KGyCx++LMy3ikgmsQWBDZqkS2sjzHZA1MW1BbG6C37IaNHBtvDJsMTjKUJkMS6CPJ
lQKfDPwqppRshqp41ou4O+NDjtQRv/6I2cOpdBG4ZUHbKvf7HzpCg4vU9n9QIYS5eYx3miy9yujW
bG1fp84RNJfMXugXTexvxlGDGNems4WsUnEJu0N4hc8HCdhAM+uWj9DxXedyx3yz+TZU0kurpD9l
eHcXYE3g4rDqazDwDFkK9GBPf8ojnvHLzk4n6pNDKQCUZpJvMRwH+NFdEQ24I8XPM3unnTMziw4h
DC0KUbZiTSc9vtI7X71gIi9+zcnupDL2l03Vti+NHe3hNzNfZVmG1dnUN7llPZYo7MAHo5Fq+C2U
h8LMn5FhQOCDMTs0XlBhDIuhO0QIFKCdkwOAReVKM0qITTy120YtChWVUl8wan3RR6jg5h3kq3zF
29EW76OW3SuVbl82KtOz2Rhi+2/sMTHKf6Ag5Oxf9zhOCqrz0x4nN7a7bKh2MAt27v2ZPP/sZZh6
7WA/QNCQRs+MUNg0S5UcxmnJIZz2TZbPfMMjvQbCewKuKenDTc8t5JLWCTiiKFw61kZfZxvrylxA
UbJEf311rj10xJN9NjbHy/YyVKaZS3jn2cu6vyqFY70gdOGFD6e/zbFt+7SoOVy26Jm20gZi1UK+
g7VMuoOn/bSFY87yy1JmD03cjTneEhP9LVjpTbOBuXAr74Id82bAPIfNaXtHrtoXc7MXp0eoWW/g
J3FChts9pv2u2pvGd04bOZYuY4WXcwoh9W9hsdtIg2b4pEYxfFJgfJ4UbVlbi6SLlhrCdbdycAZl
fPxA/GlwWvYnRyXHQsSKSxyuvSjPo30Z3qg/o/IvAmRIYr+sauYNKc3XiFpz6kIoNx8tc619nN63
o6swbQuqPJmqpzZ7oMMS1Rp12jaJQmQWHjSUFpT8Kh3Xbn34Z6amk/9pwzo9LkyEBLiuTDGa1qqp
Lk2oO4V2kzTJmTN3/Ix/Wtfs6+gVShjIlXEckOCobzPtphDL2oVCc6dct8olXBToSo8H91wl6tyG
zr5YrquDD5k49/egoQ8vFszBWT/1s85vujVz92pR8ZqAsagVzovVMuJJY2MGEHffDctyR0l+ZS97
hj9UB7Yn51wf+YhbssE1AXqkjMf/ZhlaZ4nWaFB353pRtSntVffrL5+OLwZmTqmUozJlhD91Ins/
IksNzSo9uAa9iXMI0iMRsE3laQq1Vaqf82QTNWKPcTvYhLJwOxw8yGvQcbmXXqsQIowzvvZrekSd
WlZJjgyTTH2C0emzTv80ZtpD840OvGttcjPeDOP76X2bDvKf5+C7hdmHGZo8821osTdoD4fi1b3V
n3Xp5bSNmXP9bmT2cSKt0g0tz4dN2eFL23Xdg91s1nUaXVQoOA3th2cgg9WdwxV/vUz/z66tWpNr
gnJTmcUQvbCl0GOQdVNCwCVeKu/ChnkmeonPgVVn/uI/lujFKAoZJWjVefLlZ/CVFFo4bPIauRXR
dk+13t0aIeS40dMwIKtueYjdQK8+RNF1p/k/II1hHHV1eqensHP2Nam2cMssawIvzNNpWS1ioRKJ
bzqxLxXUim1lC535lY2CkRKjemCHu9MWFXn6eKdszlyl1/t2OgYd456tvcst6caLkUYYxYfIS3Tn
mdxeu9SMd3FeSXd2jT/tdMQm8yFc+WiGmEGza/hIoNdTcc85gFMSOhHN8598y/uA75nhB3ziyhD5
Xe7aiBS3irJkcn9ptrKxT7xI2peqBkkRilmZFD/ovrmsAjT+YIBf1wxePvoN9WEq4hRvDQhw4LWS
ruF5JG617lFegUuuS/ewbrgLtx9+5B3Zl1LC5NeZQbgZof1JyXpuhxH8h1U20oUnQcY6xM1joNlq
vBzDtvvd+vZK7pEwqqx3NEqQzEMiBp3bbZHpqOYG6oWZDaPTpVF5EUY5BQfGNteaAQqhzOuPSvGC
24BBWW3V1mhpwX15w8Ar4WJzR8+6WUQaZJfIlq8Ccwy2VQ+HuBGSESSjfJFW4kFT3Ce9YTxECXrr
2pPRqzH95hKNbiiminafZvDNMYbPf1Ln9eMIi9iFmQQbuKhXWghrapGjgskbuw2R4KNd9fP0QRFf
fZkAB8zwJ02WqbhJaXD+4qAhE2q1LOUbG43arehiHb4GNA3AYx3ceuI+DBhDdcxUZ9ZVygaxh8rK
YxZyUqLNbASKyxQpDQQIGGUKwnHdKQ2NmrZQzX0PnMWpqkJeMC2uM+FdThSEKSQjK+SaIFtg4L65
NZsQ0ZsAwEQKDfCk8BJV0ISMVZU1CznX/R9oZmbrtpDetYKftbSMdthrZj/u/Na1HopMan8gR9pD
/8tKVHhSKn3XVaW6bG1FQoG8R4N+7HsKnn7cwduE/1lQHRq3SteXt72AnwlMCAwmSWk8ezAALtsK
WOXCLSamgKhA4y22HKtXA4JQfxpC5BykF22UXDR9/m5I3kVEEWOptEOy8kk0FzD0Xfp5s+NPYoju
I0VOl0rstwuoAMYV0I8S6uDm9fS3/Opmpk8pZIOEyWRy1CB5moXksH+4HlpxSNxV3GIDobUPSQMg
5lck224PE11dV5dZgEztGcPfDtEfnU7iFcp3U61rFh51jW2jIeCaDo0o/KyO7PvQFY9ZmqQItY1P
RpLJG6ttdagYEYOoujc99Q6ZcL1VifB3XquQo1Frv1HbLl0Owts1PrRzfpjEmx7e2wqJo/ACrUGE
0eEmc5Ckk/cFAXQRtlABxd4hGZgtrlOkdCYud8i90frtXO+3WhTuW2eb18bI86IZ7WubJyrz6TXa
d6bC4DOahQ3yj/yAKq+qW6Eaj3lrat7CjGHBgpTMjLqFgYDQLwO5iYWv4PmsISuAooA6KpZwbSNV
I2n+G4rG6SsifsolZKTdj06M3o9M0sq7SZAX4t0qLx+tQq4ubKM3P0ojftM8HVSV5wersAu0JdSG
UKt7UXslvHZcx1Ho30N/GO41gdpEEDbjrWCi+g5lFnSViwG5Ivh5qShOxO5SewhNLb+ylPbW7fVr
icK3zqRQeSb4mQdagO+IeRSQ/cDvp2oZD8+ngN8wR2iQK7d34p23rTYwtG/8rbyttqfP1NcggcM8
MzOLgKDtMUAAj6PTFrXs6F690Xx5qcseTMFp9lpI8ZlC7bl1zaKhota1skU+hYnWe+nd8vfyRxg8
Dg9adTs+nV7btxrHfHGzm6r41FiITUbH3zVr6I+daCM/IA23KTeQ9p/JNs9am27vpy+mBpEFEywr
qyiimstig7byr6lnOlW8G3HmfMxzivnaZglhZaij3aoNZCnKh/2cKB/52+nd+26ArJZBDI6ISqJk
zAwoqAmqkZupDgEDpCMNAGL9JR/iM5UA/WsMPp1ABsIpdFmUmFX6zbOP1HQqUyw6lH/JJG2dN/Zl
gZDxnYJw4BIq23bbR0Q6i7wf6kvatzCYNEq2hso3fAyU5kGyVeQ0Eyu9gGZeXRde4eh+kkNuUtnx
MvSggxKBv/YMM137At4lLrusBpdSJ+pL1LX6tQKn0ULjPV2UNvMZstRoSLLVw3pAz2MVpd7wIqWE
CKkUMpsH3dDGFNBswp8KiFQpnsuCgQ5ea2XhBvq6QryPCUtbu/IGYT9RR87PhLnf6uezTz+v16MN
k0MxBusvzEiLcVUtgot8i/reOnDOuYfvH+eLFzKmt/DTmQ5zeGWDBi/kNU+VfQWv2KLRD4FI/9lp
Niav8dlOKoTra1KP/JS8gCJnGefR2iiKzZkzrX57vGf+bhaviwIWBqsbFAdVK1iuA+gVUc8qoPfr
9OK36Kpau21VT9v2Zm/v4aTs0Ka0ISermcKGIw96nuu68NG8qVA6QGtib49+dbC90t/0wtyiLn0P
+ekbxDRIXEryUtO0BLkusuWeCCdy0Yz1SyCqUVw0kPmXevYszIkqL0HOwKfCUoruoYDCHzVGDU6l
alKwkAj1XG/YiTaAzh3GQfMGnZ3f+mgXj73l5/JdqVAKh7W8Hp6UrC02fRXVL7yW7S5MUP7U/FCh
jYkEDt8v3BhKVx9oXqhOl+coZ9fWdQMDrwdhtC1dxKZGAADnFwp7xVDfI1T94JvyLzv3HhQ9IbvT
+iuYCarFAC/3iyrTtNnGjdm8BohLJon+PBa1trXRh19WlncTZlkDJTTqB42CzJqKpoWvwv5QM+1i
mj8RqF7DWYaOYWse1L6AoLzdsDk/C/4AMvtJjj7Orl03XNpFZC+QmZadQpK6A2AvZlGM9CkKcovx
QV8dloHCqrzcUn4MMscoGenCD+s0iuI11/bAfFwG7bB0kciZSWAMGR7Bq77kSd9CQLuG2xJpFnEt
cnptJVBx1YxrCioiXPSC5HaohleUV5tdaKfuXi2afIXW8lIOanvt2uKRDE+GLHrgG4oiu9PN6K2x
K3c/QDrsIBNBtGzA60mjXK5eKV9K16VGGyjqErqwTW0Ci4IdWTPq9kXxug+r6BAsMtTM3xhGrmz9
zCw2rprr0gWR25DD2KEV2krA1g35j+K94WkJfxuB8PGyKXPFhTU2gMXZLjNfdzo3aXcykncrrc2k
S6RFcjQGIneb+3FPhI8oQatF7bqtYSrkSdCf3VySN0EZ2SvXyPufyBnhitO+vfElyF8RvI1hhRyG
7H00y/Gpi6VQWkuVKFGRb+KYBLTx1gn5aQzjoLHoEGSBcSvrLC5UYWkI/NXF705KwAkknKw9N4Dc
UFHKTe0Gyr1hy8VDYhY7q46CSyiYmA2KLXQJkA5z8hbo4tLMzO3Y6QMaGYliRlvJ9+N1ZVH/Wqu1
LkmrLDA72OVUJTHeYfOynqA4DB+VduIvtlxTWjWQbaOxnneXSdyhAZUi432vh7msbEiN4B91S52c
eBytuHFUnO+abrd3b7YjlLturofPDUOSy7JAjRGerDpcZqiR/HJHNX/0AlmTthasy6suG3gvWvta
2DVqOpKE2AIs8Hmg5+scOWUn7GBtgJgZla+oXBbMIEzgiTbtlq1qtg8MLFoot7Wp5l+XyFT1Ezc5
/COV61XTFSHvDaNO8FeoGUHImDTIlfaa2XYrz88ei9qufXIGU6wRVU5g//PuoCf1r5Owjz+CClVM
+APIG20VbveyRXeANtw6DURN1N2ism7CKjUw7GeuDOih9kbih7dym1MBEFDTCdC/yxaQg2OHFavl
/XbqNJ8YLWsXzabyZxvKyQ49amogxoTf9vgOF7HSVds4MaLHTFNgeJeEjshjqi5zUfu/4wo5a9Uu
C1g4pegyL2Ds7FIDKbHUbNVyTfXQvq441Qc3hxiu8tENqgpPOD6Ucc5o1LDV1oVCXDsecuqJO4TX
r6EF8yGGNVBsCfqdpUO1GMXxBXPPKVNgI9qUSpWt2H0kTDklKxcOafTFd1CULkcDzvCybS9r14J2
LtzLiQcJV7iSM2hpUwtNFlfqXklXX4reGO/L1ss3aG/qC60c15GW5lfAePT3FPnBBRxB2kLpw5/w
RtqIe2UC1hrfe05cKV5CQNwcUGO5qP8vad/V6yjSrf2LSiqKfAsY7O2d8+4b1JFYxCIUv/57mFff
GRsjc/o9I7XmokezTMVVaz0BwtYBnkPc7zT+CC/jt0zRu7mNTHdTS78ZY/RVRFF301kkuWG2MPw+
jb61DE4K7QhdQIgd479MtOQFjwqBbaHMHuUDbFFg0Uvx/pFSNPAcqY6dZMMNyVE9ghMnh2ijOShA
C9uZDvtWIJ28up1gMayHrdG7ZlSVw0/JREmgTKYp9cNoidhLEvEBXcXc1fQJxmzDh8gTFGsGG65v
M+4KbrhRkxXekHLqwpS5uoXyGaNQ+YiG6i2Ep8AL9MWpgDmUgk5vmoSWX7ZcwECGosebRByQZbvt
PtIcwPlumhVGzWzodqQRRuTmYw9bLUXpDrBPSBxcIX/CUB18nvUQVpWWAj9JWM2bU2PgFmq1I3Rj
oWVJ7Pc8i1IHvqY/O7RLvQqOu8EEjxPkcsPgqFNDnKjUH1tt9j9RoVFXRkbsZCPWeodCtpOR4bHj
heZYcfhd6LB2440FR9gCymfmXMODm4VaxRPsbcaogYzT0Ei/TUFBqpvKZTVst0eW3sgiF0811RUY
ZcQ7yM2RI1a1Q4xUh4VtcejTejqkKRTMJWxRWDyk7xD3D2BgbO4JC8dv1ZDhHq+gQHLLjao96m37
w1ThqJuO5Ri66dixyB2mVAHeqKgZKrIQb2UiBe8htb0+gtppqqI0M4Tqd60zyTctmR6GKoIjDTcK
29cGkEVdW8NCGjRmPUYYZzdL2kh6lgrnTqVO6Ae4FOpDRptnQYsmwHUIvy8YVEx8fIQuuuFTA9aE
EHC+y7s89EZFvnI78RWwT/fo18HfSpb2A7xHd5DUe1EiQJX08asYzHBvVBBtxvqvkfiXDQxxdEDL
E0Js14jgX4zj4wcR1QclJgQTEm7s2kmb0QEhBGGJmkK0Gr6HpTNB5PQTJhVguOAZVUIjG17y0F8M
2hxXYtJQ4qB0lj9ao5Tg2PUjbHaaQXnRc1pvpfPzA+ffEvJ/HkCoC9q47VEwBYj4PPdlU1hHGqyi
fbIvbnW/DWKfPs7vRmzNm8RPN6pIa++603CLVFutTbNKU6b4ob3DYWYkO7EFbLt8NZjgnOMf8FzA
zFo+UGoYVXHWqooPbT0IEYJ/PrQ3LfT+enjUXs/o10LpULBUofAEwMSytabgDVybiOZn8GN7Jdmd
ZT+IDXm0y7IbQN0nMRYlC0q4yIwwY35rhS0cYi0D3tlii3Z5OS9nTy1jWdzTa1pHOR70XR7ATf0g
s9wfthqsW0EWaw2mMcoEkWzFN+Wt2Zr7VA20btoCi861qfMVff4piyUWFjhBIrAyUPXQh30+wppe
AXNeHSsU4StrZ6TKB7DRD5XCvEaHiOz1NfFPZ+tKfHNRO4OyqBrZedoEWWW+tgrd8Th6qxVTdWOp
BQbK4JmthtDplT8Z3vlKiXZC2UE2AM5/d23f1fB4wk3eqqY/pOxzokMNofjU3Pid6sZsmIviWxzi
5RbDtjwQBn/MC743pk8Js87Wfklq+7Ypf4bxdKu18a+ugTQtQU0cN60bqfa3ARbVsHByTOSB8G49
APCl6DATRBNW1ZWn3vjspioo4MCtt04t/pHO17kHfUHPYBANm9DfgTaal1gx8WDfmW886P9R3bk2
B4tNQ6KGNlpolwG8iVGXSOltA0Fb9FlgbAD1gEHpQQ4PIW6rcaSkamXgWIe3djPCNJpKPuwT9KYe
S4IMRJTAlUUtR48EVlr7CLc9TB3UaN/n2hbwaq0eakDxycbJZWqwkzw/jA3o0GYMWS5UdmBx88oi
PEfaZ9yodPh5fZVenlygZJ1EWmzFKNW0qcO5AqE9gA7p7EWM5+R3Vat3Gu3zjcrHWtn1NNpiS+oG
EscS7Vtf/1mPsIj/af2GDgmEWv0OPiBbGLm1KstJtGXnntY2dGl62Hkq7HfzYBnTYQCGOn6WOgg4
2UZFebUeZsxYOeD6LfsCAD8Q2EhOBYpHJXT9vttIduvP8TaEUfv01JDH8kW0G0XL1VVyEnGxuKHq
I0SoY5XYP2FZadZ+NUEi2LXpxgnxz92/3EWnnzbnDid1MWsMB2NQZOjbeQb/FTjwRGrX3AKYxW9N
9DFgGgiJRtYrMrAhzedXY2j6vamGgOngsUWL2M0tCyrfGvLHQocdj6Fk0AmO+eP11bw5CYvqd4aW
JZT7bdjPwmQ3sAlNvBqmbGkPH0ANNklwsZ3quZTROFWJnt/UZ3vABZSNEduamfnIPRmwvOmSGCBn
inzgyYQGhXRNfihLJ9xa4luB5u19Eiiqw8pO4Tji40Pc/rEKS6dObskNKTYynNXb7HQNzL/kJBI8
2NpS1KIIDKjiQrxfEUH1ioqSgJ061MEk3OBjJaAzdOABWhUh/Jv+hPyRhMjLFbS80q2zffUsOVn9
i5OLV1EIlx8gBOr39i0x8psyBE3ssxgDGmUBMceNOV1fWyCSQpTCgE/Ykm+Zj6RXVBXbDaUQjzix
m9zQA/Whth5sCTOsftu/oZZqRhzk8iaHdgowg2MEgDrMFdCz3ElY+B5qDdjYfnqFgxPcFDDg17fQ
6oo6Cb3IBmCMhz4JWLU++Vmnjxr7hTIB7DMh3H49ztYnLg8v+KUYI0ECgA5cAbX58H0wbsv+pYAp
k3gDQOd6uMu7AH0knMyQjcYb50L40lJk3GRUH/wi8xMU4jrIiYR4tHeverJxE2yFWizMtk5hyFC1
0p/QQU4gmyInh6JwC68P0nnJ5/UPWwC7/vNwO/2yxZ0KKILk2VAwX1j0Th2YeaxM/lHBkAtKeYAF
qxZ3mAmZhB4dpaibio2O42X6eN6hW1wOLeuQvFEUN6wqcce09Ud2Q+K/TlPOgyzOdWb2RgbgmgS7
zGO/7eZW+6j0jSNu7YF12gJcxOhzauOUQgy9Hv0J1vNhtzFXayvjNMLiWoCIi10m8xMuNg3fbKGK
AJRVk2s6bGLKW1hsarU8bCyPefjP7240NkHHoJpuz0T4RcyqsWRhNWzwoxi64ix/m+YWhqLML/2E
jV7IdX0XAkjl1wbMEQrZ+IU6vOPZ4Qyq3MhYVgfg5Mcsriv0WWJWVRhia/BawzXYPQ9vtI9Ge2Rb
z5qVRvj5h8+/5eTCGtEv65sG+2IS/RuBXXgCieJKHeA4pY2uSUp7Z3RZd2Awqyyt7naI9f3E8O65
PgFr20NTKFQIAPTTzSVXuo2T0pQ5SgNoghDz3hxcZQiuh7g8slHoOCndLHagVEumyJEofmWFH53N
8XRRNFSTIDMNJoJHCjhbXY+4/lH/FosWWwVcfd7yWFd8gUZpqJF93Ui3zaf99TArScf5ly0Wr5mF
HLxSS/HHFsozVpH8VuIaWswQ3vWoKVXPpmhHVhr8qRL42BSQ+Mkq+yvtyJsxVj/6NrkVTKngtIUU
VA1j5VZYpNxXALFvZJ5bc7Bc2U2TFnmGrZ22r3Kg+yoRzqS/FDhJ8ueNUZmvxuWWPp3v+becrGz4
hqadkNjA4wBKY3+jywgasIfWaG6Sgu267LUTh4IlTpwxr4Sp3PX4lzf3eSFqsdymWOhFZmBFw3H+
AOu33f9OuXQeseVXnta7FmvMqkPD6ooc+7fZkR+CH9Tv+ha2e23WwG8Ckm4Gf1y8s1E5jhvoa2Ek
26MKf7ek3UmKJyn8yaotrt8Cn/yfi/o02OJAMtW2hw1wwnxVqpDfi4IK/i5ubeT1HjbXcMjrzecM
HsnHzlL9DuVtXQ2j/USbyddqam+cSyvp7CwSASOQfyTHoVlyvooqAefDulIUHyoVn1P6kMjxo2mq
X2IKRPRLCth/Wl5h1ni/bhGx1o4PEOagBTbLlkA3/jy0hTdiDOCl4k+vHQBXLSQdN6QcVi4anP62
rqGeDeDaEh0J1G6aEZlJP5LfaowqDqj9eI89Wf59wRSU1ZNIi2UqswjO7/mk+Bnf2aUHYB9tNxKT
lVWKY1BFWVmFccUFSW7MABIQ7TT4IxJWSlOv0Z550t+reJG3U/jjr7f3abQlS66HMEoD+MDgw5x5
l9tPKGq0O4G+pgqA5BCRWzqoNYyXwt31uGuJ7FngxaoQPe2tjsMs2+SydrOO/tGV0pPoQHttRH/S
goFwVKFHOVqhW/K/1fcCAgzhIRYPbxRmXfCPI55mcdnLAaazmcvowS6tdyLYxsJcOdXOoiwOgbBM
NQarn8GX1XtIxCGfdr0yOKEIN/b36g4Anx/6VLCNuiDTmfYQ5rC2Q95noCX9XUamo4ONY2pe2rj5
VsFjZUfjNPk32uL6q5IxFV0VqhBhsF6IBnVGtJtfExptKY2sjt9JoMXdB6wRSWvbGP0q84sXgJr0
9/j39YW4FWIxRYbaAi8MWIhfJ7NRmNb9nLK2Qo48HUNdlxubeyva4vkGaEeKrjrKhvpn+TuBY4xy
Vyb1xmJYPUH+HTV10YqgrAlZnqAkkqG90EOgRT3kPbw3O682X6+P3lrefboU1MU2ni3aRaSgTBLC
XtqZYljxmsaI2y3s93oPRsUkvrqJWO4ooctGQwp85eTBlbX6r0ZWtSFhDwLzhXGClHBcTuelYtBX
+1MkQNTdtC/Xv3Y+3RdJigmfKIqDA8ZXgO+c32TQVwLjhiNGFwInRNKgB2/keoi1BXIagp2HsIxc
5yA1jL723o0Bs6FouykNvjppp0HU8yCgdNbgKk0Iwo0gL1ovjiaIKD7FUnFqs0MT/0kT+8rK9rX2
QMuv/9snLu7Q2jClSCU+0f7kBvid+yJyLG2jH7h2RM0aJ5Sa0AYFb+H8E1tRsNEifPTr2lVbeei7
2zHc0lhfnSygGiC3P4uyLXvOakX1hMUKgsCooALACSgiIHmEO4FNcn3QVpeeCswfpEfhbL4UEYK3
d2cJYag+GjyObqviraFTtLGb124RcB+RdOgq+tpLoRYgdayBoggJbT6/h6hyuoMDjniz6TGCTen1
D1pLAGYSM6SCwHC79FOxbcAMyxCLMMx/N6BCTh6p/d5ycWc7yH/TbxTuiNdjrnzfWcjFWQ9/aCj4
KAjZAhIJv+yyxWVZPJQvxQBkiHc92MopfBZssQKjFIi8oaCjL5nxBidj8K28nLcvndHvUvXperCV
5X4abMnc6KOaRD1m1a+Lrj82yaCgDknindXwjc9aiwQ2EiYOAg5A7i3Oji6xs7hPRzS+mme0hvT6
B/24/i1rb5VZH+J/Qsx74eTFW5VkHFJNQBWmoMafisjHbBTQ6JiayfKGqUy/1eUAk2GNjjtw6G5A
soEXdtQSFlz/JWtTePpD5rE4+SEZygepYQjs7++d5sTwOxbfWONmKEteD7R2IoMbPotuQEfIvnDD
K4vCLoDOnbsNww4q2+64Rx7s/e9svFaOLQtOYYD0g4oOJ4/lFOoksTleUb45GcdEupM9Ad350XZb
mJzV8TsJtJjIOutVKDJhv9W5130D9soBIZR92FvirPNWWtzLZx+0mCegGMoSZuejz8TkAMcYAXX8
XtXQFvlM2hvIBV+fra3xm//+ZFlULEotAdYh+jW3oeXyOyt+2+r2bn3SPLQnMToCO2a0vObSQEff
pV0pL4YEmCQbO3DU2gyGubT6bEOW7EFE2Wo0rn0hGDjgcUPuEdzmRaKDjFgdhglnV5ElgRKZgcS/
0+oZMgkbY7my2XFwQf7DQrVUxcNl8aEkswHBb+MR/MI7KIDQu9G4QYm8fSp1d8bhM8uxtY3y3eXn
ncdc3ANiKG0zLgSwkAJ+b6XO7nho7Ukbtcc2Lz6vr5Z/Sivnq/M82uIigBdahVphrvq8AOoP6Ngd
ZUXhGkOVoxsNhD4BKsKb4vhBLcCTJHl07I3+S5tqxbFB73H1MBGfnRnHbm11sOXFczUnCWx02Sx2
Hz6NAo7PdnswpfZmGepjHRfGVz0k3+qk4z5XwoCNcOgeJpSmHU77Eg0BjTlsrMDwo2n5a1Yn9PJe
Wja4zMU+1pPSGQr4m7ddHT9MEsjgEjCgpBKQ6Ykm5cmUDdldH6aVghmMGcFUhpmmDiXVJe1ntJOy
zMBN8WlUdm6R09KtzfFAxxJw6lq5h6Ht/Thy80Edp/xToogPEnn2Yak/St41G8tyZYWc/ZjFnIl8
sJW8RwNxBMdJddunAmTkLQLS2to/jbK8tQdTxx02mOhBKb8ldJGJC1iz3cHYs3vSxntYMQ830ZZC
zUridTbQSynrrkuzVE8t6Yvho3y2zIf2rko+wgiet0V3mLb6FZcn2Xm4xYtGpJEAmK1i/gwlgHyH
dJTbyXwtMuBzH7S/P7nOoy3utsKcWm0Cxtiv2B9ViXxrakEJ8KTZbrSYV67seamqCgp1UCfB8XV+
QieMJD1LcIuWTRkoVQVg9N5sBqeMf1WQanaaRHjdcA+Je1dNfmXaluLn5eVqgVs8v0XhoAsm4+KM
7mQCTnOLlKGPNAfg9uljLH7x8RiKjawZojHL+1UFXxL0b3SXZ8e7pZAA51GZGlGY7IEiB8QmZcPv
vCptp2pTsN45C2r4sOzMwX5RK9haKR3YiCJSb3rWiwNpK3sH43Qr3JeS8VtDNHBIL9oOiqsFPYDN
mDeA/ittCsozs1Hz1IYh4DRqwLmJVcZuVHDs/4SwewJIuULny6WE6C6xUB50QyWj5pGg/2c5BSr/
XgxS2Z/OtDtzN4LC4pecZA8lIN+3DMQWsFFkDZ34PFTsR7ttnNgCi2fsOSugWzDpbqyCbNAyYssg
oq32x+Qh6FEgRxyavGkDe6pqN0zrGC4FaCEIDYwOre0ML41pXLg5A/E3E3l5GAnxccI/mBaAbrxJ
LVetrYMyaq+dQvodvJfehzY9yLDnMbKi+osPgycMVOt4lfdvEDHdsUjOjM+aw/m9rBpPUxL4REfh
05CDmWAK7stWgw9KLgHi27dNX951WQtel9HqdwPoPMg2y+9V3T3ahcYdNO30ryFP6KtqjuQZMwaJ
lq4Lq9SrcfQDfA5Ubu41cTvm+8iohXS0iY2dZ2QKgKtpkjHNZ6FMOqeIFKGiu5rb380iH0qni6o+
dGrUYCAcAaz7XY8WqRMqU/UDbpc/eWoqX5HZAzWfJW9ZRZ8VVpEXBVRCxZk6iUsvZF3lTLC/dDMI
Cx3HGGD8uMghP5YKzsED4CxzbEAzKww100ankzpnTmjBgVbBteiItAdBcKrVfMda0NlEZFqHCPVl
Oxs+m8Z4Be4VvNUWqFMRSuGTpgFaH+4ableRD86H1tOL/p7qk37bVKxwRU4UyALmEYqCIt5PXOxT
s5scNVV3SMAUz0oE28cVcYayeMQ79z3U5UGPZfaV63n4roxh+hn2FvRBml+opoPoUIQicVMio2Or
h8DWXb9BLw4EqKnBeA166ooJhyptcdAWREB4JlXHwIzILoOKlaKLhy76zlkOYIrYX492cSbM0dCm
mO0GLdi8LI4/ILqb3NDKMVCAeyHsF0528WAL060fuw3MyeWNtYg1/5aTZDjvBh1sD2C9evTLBrJD
n3BnlJBisCGAYXmp9i2V5d0gNPf6N17mJIvAizTAymwBGhc+cqaqJaR0wKwBWftZF9quYEBCxuO+
VXdV+yON953VYwlt+WNezCrI6iqMOXUdGromik3n3w76LHwqjUQG6gA6EAXjT9xORvRUGpovoKsX
H5WmMYPrH842oi5LyKDxKWoWQj6zTtpsr2omu1EgYBGYkOF0w7EKv3WWJr/SHPoju4REUIDhRNaH
vCiA9NVkm94TWkIxCNI4dPQozFJ/Jmqai0AoE+q/stwbwoKcIQWKVDWIEdAMzMasq/mLkcm+c6da
8/oOnKyGAaJ9/fMuFxTsY9CNRIMNiaZKl3e3LLIirJiJ0J8NAGilU7009LX6pnT77kHfcrnRltfn
Itpi+fYVuqNNb8hAwGaDD2xfou55/Ysu8tVFiMUqiaAuAgXS+YNeUvD7hlstcYwtVN1lynMeZZmv
6iEVU91aMoDSqw/9px135RfYHD7d5+6WvcHFATMH0+G1bKCjBXvYRX4zJawaxjaaAs4hK4dTPf4p
FQs8BTePwdfWqsP1IbwobM3xDAVgGTipq2ypEKwOo9qJqpRBW/mGIl8I3OGVMtrYWRc+OVAAPAsz
z+TJWcaSyuz1Bouhy/JXoGx9QivIz/bteCPiBBrINSdBltKPKhSvPSl2YQZivBWDhkegb2VNrLjP
0E3f+PrLDX/+s+a/P/lZnKohaH66BHXC8Co9sODZEsrPqumP5rhRm1+NBR1OdS7azO/+81jQZbNl
A0e9AB6BscMysHnhZ2ISvXNJ9NNKQNn4L6YWVW1MLqX6BT4AgiPgGheY2tqAWgJYkZChwru6pize
GMbVRXsSaT4KToaxZ4Wt5yV09yYloi6YnU/TiJZARqO3bISzABIDp6HhFp9vbe1qgLXgIaDNfxbb
v4rtRLNyLgOrTHZSPKi14YHFeX0U16btJMgSplyEGUA6+igDAvqjlkIaGZwarjVfoMm9dX9tQTZv
FE3RgYGAvjoSx8VGGc1B1cBOl3hb3TUPHOlSxV7lh9pvwYJWBw+anLZp2dCdWV4G0HPCKVMhkD2+
TCy9TSw8dMqN5+JWkMUdYGYN+kMpgoyc7TJ+XypmkGj76zO0erhoJ5+yWAdmi6eqMasR1hk/2DR8
MhowMrhGDlVbNy7rIKfhmGNlP4chiz0IutyJbNxpGnDEGXS8nQjt9ueIDmNw/ZdtfP7y5qhx4nLA
bTGZGXnogLiKyuJoVbvrUdZuwZPPX14ZVj/CTXUeZDX/6r5DdiIrHtqtTtzqNlDx7reBr8XiXFQY
6gEVWHioykDvj3R0B91N00P1nG3hgC6rQ/MGOAm0OEuIjTu9LpH5EbVFGXQXM+51eGAVbWCy8M7o
7qHz4E6q5WYg1P4XI6khr0MXBgytpeqbGmJLduEkAw6b8i/ZH6fv1Rb3YHW24Gtv4dxSYKa1uOAZ
h+Qg7yWEUJHZm9nr7IfZ8wkN1C3dqtUpO4m0eBmhrltVas8QyZ56hyb0ETw4+a6nieoIrQWNP683
Dkv4u+CoPyv7mhqKJQpScHRscbku1slgh30nUq0P4hZg4EgV5BmJ4HDM0Q88tpba3AGqPLpKPHbC
s6ohB16/UlvmjkTYNXDDJdSjldZMOgCiWBGMpW4+aXKo/lRdzb4DhyagOZJCb7c1Epd0pHgAEgNd
MgPaLnXfV34RoUSgVdqT1qaVK3FxvGQzFA+vcGIctaozCKpVgJq5GhfmAe3YguIp3zSHkNRwVp1i
czY9ZKXXmdYAL1g5sSPuTOjPcfUXVwrDt0xbDSZCMq9P4ye8SXs3B+QD1sa5oXi1sFsPKvl3nBbl
LunluxlaUMeZZNfUh0Etof7XRYO0gxzjAxcmJDgKkd/sxKhdAwS7RxKFykPZpOyhiZPsNwxGoMgB
EU3mtLEopYvGT2TeEJD84xuNgIN2m4wirBxCLOUOr9PqxhpyMPR4BFEaqMLuWZ2EtcMqVZXYSFzs
ipTjrgTIgXQpaiBQ/0VpJ4bHgDNGNkdpdiiMPfj7EHhJB+XWBI3Tha9d/YehAsidHPqeKUrxBrH3
EJw49jGjEJGS7VHU3a6GMg3s1JJHK0GJxug52UWtfBF5miK7kt+4Vt1HY6Zb4IuYhQKlUUjiuRA8
zB7hZEAad0Y1Og03oWfU7rTQkjsIKiQfE+VZt4u6Ds0urYsVCA6B7+apqhC3hbTyvWJIOKnx4TZT
SO4weCbA4sWUkIklccvrA2RsFAJLhCF2bLVIZpqfSf4265ofzzpUgAGYMYwLzcqpqCBTTtMxsLvo
S3TJ/ZBYB9S+rp9Ul6jxOQyMPeCOgAzvQuU0RQ09jKp8DOq8Ft5kN797CjFGiWc5UV6GIdppXMXT
Mi7RrS5aGCc0pduYypNeRQerHa2bCUYSjpJp+yYsIY9b56U7qM3GC+3iBsTPNCAqreHfADzQxdVs
awmZDJmMQVWg1dV5NrowcbTxsJ3/J4szB9KNmgEtYgRBWeY8/SS1EudihHo1z0LHhgaKTAd/Gv/0
XfhsRi9IoMxN052Vcw4xDdMwNfzBC+o8Jo8HVoYzkYYFis92qU9cwZ3RtWAnRPfWVpXrkuSNOKfx
Foc5bbtKQnwFmgVxb3p9mE9uJVId2xulBBBapjdVb4dbpOHjDU0z2ALX5Mky4tckqo/QYpoe0sS0
9mimTk5bWJojLOu7GtYBhU+lM5bpgVn9X1dxFj96MTFDF5kSssdgbiJtfip009V6iIPE0EHdWAKX
acMi1CJt4CLXyFgAohzejV7rKsf+mLizUl/2sjX3F6+dRah5zZ+8dkojR5IUWiiPfVdiX9ceDAkF
z1/0Q7fFxva5SBbmXQ6pRjxxTNgeLx1QWBZBytuCKpEi4Q9hZzsuip2t3iTQQrp+oKx8FMqoqGjp
1NJhbrb4KADwq2jokXYNTeVN7Z/GhAIWoAs6ar/K9FBtGbFeJCfzl53EW7xzIF47cXMMobcEskAW
qYFd36Gl43I+QQ5tY3WsDuNJjXixWdtERsLQMIyo/jtSt+9Tyxu59CBhtDFhlzW28wPvn78/WRxT
qyRcJjj+IXy969QvXNjQiAM7W4Y/eYyEL4O71LgbYDJyfQLXT1pQAQCFhmP7sryQVVYz6VM8BpqK
J3j9CADRjpWHvw2iz5g1CL9DF5myJQzK1FLUMKBbHvSkgqZUGxfoluSQNSg279HLOUMotPnmuw3l
sOXNwXhj2iV0yAN1JIWnjL3wjLiEvHJRE88Ild31L7us/cLSFrcU9pqO/X2Baqyz1MhjOxqDAfop
rHsu5U02W9GBqluVs/idOKAn81xO9q1Q+n2BU6bm70WOe7ZFsY5HzpAOjtYrTo/8DmYyoODd9S36
pNkuMjkkj5Q7aFx4UEnaWHOXW/f8l89/f7Lk+maE1qaBX87kQ/MYi8hBl48nu/ip3qwprc3K6Sgt
7vMklLGElOIAowh1H5O7SCOepiGfpRtb9vJRP8/HDIiD3yIMF5eX+ii0IkxDewgau6mcAZl71x3L
YV+ghCBgM2PqFC5V3aNVP8X1m6ZDbhiMtHi4t6bn60vjcmed/5LF1RICmdHmkIcIskbd1dN4nMgL
JBo3PvgyiUEUe0bDaRrEqZZvTw5tKjJV1hAAx+5xFR4Kw9MAa07U9ryy9mrjJkzqjZVzeQifx1ys
nCgzaJn1iGm3+t7OHhiqTKZ1m9LCo1t1tHmUzpO081iLlWPDpqCOmDEEMCs8spQe4w0V5dWl+T8D
CDLw+TYQeIsYoYYA/WQG6Kj4VlS5QN0Din99PayPGhCEFtLNS7yw3beaEeGeAhCOuLSGMh3yjLdc
vc/+Guww7wEUXP5/pMXKk2bfdiyuYTehfXbf4Whn8vs8cdmP6x+0PnL/hlnc/UVRWImeIE2LiU/f
W3JovkMO4f8WY/4Np4cUDDXMMIQasJT7SeyJFu0sfQeYzMY2Wj03dArXWXRpMXrL+ooN7csxaQzb
N4lyD3fO4QbSktWd0USNz4Y6CSraRPsxgWQJVyVwZTSRD1D4Jr/1rPyRc7UE9axKnks8KzbGYO0g
Of1p7HwMZNj0iR0KxYdIceR0avhKcwZ1zjAcNzb22oyeRlLPI4HdxjUlx4xCp2eahTq98pFvgY5W
cm70EU+GerE8gUuYrClDzj3LsPcv8Ut0m9/rbh8Me/31+vK5cMVVsBVOYy3WaNfr5tgoOKpC5WmU
t4yHd0ld30XJ+0heW+NTZE88rB8jCO5a1hfwSVLXj0Yz4mmcbQzu1jQulvJoFk3JNfwUMBZ9lcAZ
HEx/kbxf/+KtKPMpdLJhDGTHFRW4/9oCGvfIxA0eudaWwa8yz9HyWEbKj1IFGkSoViyuADuPpZFG
2hBoYf3NHuMXmbR3VLnr8h8m9ZTutyxzBQK1O5pHbhWyryj00VjaXf/YtRQGNTNc9fBtmQuj5x8L
qWcuhAq5HVL2WjDR9J5nyW+oWf+wRtVFqg68j938bUMOS+o06GI7WmrZVgPXRVDCztv8JPRNse61
2/bH9W9bG+HTMIu9WKgFgeSCKQLoKddoPqAkSEW5sSb/kbhYzuNplMVeHNFmGETKRJDq4k5CX1WE
9XsONlzboPnCITQMXRZofzxr1c9Mftp90KuDC2YvGoIA9zMR3Uzju1Cfe/MnELI3lOdOwf5EceaQ
/qWkpi/V2E8Sigd8a/8YOY09KcrnrnseFUgj0QPvn4zsvkstv8sSA2ZF9Njwz36IIECjQ0Q9Rnk2
2cMU+cbk1h6S/T74Pod22FnZS9WjQ5irk2/ah8mooPP1WdReNBhfrfqnboudOY0u0GpBYQFkx7/x
ZPKtNvH1njzbqPHR4o41+p5lva8DN3Vb2eLHmNxVkOkdrEOXmkGl3E1Dd0xHDtZV56rWCzq+NmEO
s++jknz2/daJNc/rtRlZnFjw9Ug6aJp2ATSrqSOoTr3MgHxMHEKNXq01lP11CB+xiWa+ak/AfHBh
fVrq2N2FtvK7KFA0ub4St3bZ4uCCzh5qbwWmvpvMHRDwLlFdGL6K+jaufyb64Xo0tnYJnS7JxQmW
1TZMq5CRo9MRuRBXzI6EJZ4Wufosmq3Gznx2imgAU5NDoiV3mf45vqbdb/h074Zeix1Nh6vVpw7n
RQN+v3tWNOCa/YCggicnbWNw/oFzLucLHskmuhYWWhdLuKfWhkZMskwEgCL0zBWKQfamJaH5YY0m
lNJtth/KKt/VhOWBMRXNu50r8neWWjZQr9ajJA2cB/h7Jo0+YHH7Z8xAZb8+pqtX7umPXBzXcYR+
KkzMuqC0OPWpUL9qNbT3CgCVR9Qjf5f9eAPX9qMNp15HbYf8YTKrrYt/bR3NigOztwYcA/+Z+JOr
CRCoaYJlAixE8vIWRJtmD8OKlrXJjW4i1dBBA+yqovSuf/vlAwnvcrSqYaNrQrh7CfQryxJ7JI0h
NdrAjl6D+Dv7CQqIlf8/0q6sR27e2P4iAdpFvmpp9TarZ38hPB5bFLVTEkXp19/T3wWSGU3DjSQv
QZDYZpMii8Wqs6TTM9BF/9tgq6Dda9sAkpJ0KZhf0WzcWpw/Q647dPNNDbskZd3BAO/Cgfn+rjhN
EOQTC41B7L/VeWFlVlS50c6b/I96MEWai2T+IYML5PwzW+jrMKstZDDeWQzlG9gRu3t4o23rbbOz
QzOsI3bhVro41umbftop/sj8uVqgvyF5cagF2aHrF6HLGnPL/Yl8+2McuthkDwNvDt5wyVfn+z79
MlOyehE2EKxWk403RzdvB7b3/TDDf2/aUGYRu0TpufD11ikMJML0bHC7S4NgXxA4kpjwOQfIwFBw
cL2U358JVpCwtqDSB3ajc+qXf11Yd9C8MzzslXneLXCTgq0C2woUFXUDTRWo7loH3UMSaJO1+H/i
DEWhssPvwYPgwrPb/T7xrz9llXl4ticVNxu8Nbr3yrobDDcNevQNr1W/Fy8jHlz9PSNPfIDRwoHo
23Z57wPsNX7ldjnQ6samh11lCZc7vR8h6IPAtUCJgz71HdwAvCnJXwgeSFa2zZ2P5gdfomKImiGB
2OIEhLS3Df4IODQA4PwG+Ifq78XbcIny/D0Z/zrH1V0OgwdT5eNobmQh4mK8l6hhePQSxuI70jD4
Oszqgjba2siQMkDNG51w9SN49syogXx7EdYzYKHHQv1wfhf9BS2/7/f011FXcaeAfYqZe7pLvZE3
m7IerqCWk4flZI4x/NIuyKOdnSSKyGCpAyKAYutquIaW8Gyw+LJprZOsKjxR/iwGZUe/b2vUlKX3
C0D0R9PEywd42hzlMOAjhgzaxGjM/z3Kn4lPILB/+i2rWNjbEILUXYkDlJI9qtpb94aETiSjOqKX
4u4p2nzNL76OtYqFszDEUsHweQP7RNB6bZgQVVCHi7oPjXSHJ/MFLMb36PdlvHX0Y1Vvqplq2Jb1
iPLlTdfpB9cpIyvf8Xw/WP3/uJjrCOjU2vf16GdpLzfjo1UUIBNcSfGCEOSN2+aHJl10UQTpu24v
zgzqY8DMAnJiofH+NRJ6TPhTMCMS4okaOZs+6k4s4ggo3TSPxri+RgvwRqTz9pK6/5lWz9eRV6e1
4UJ1pMXmGZGrp5OeYmLDZbHNZHVvUwjTjSarwpHagJuQq2GCkNl/sX0/z311lFRtspxncBOkBDq/
9EmS97ymNw2gIKVc0PatYsM1by0SE8m2fx/8FNbX2/nz2KujM/RwB3J6FH8UQ32eocUWj0776++D
nLtbPg+yOjO0hsEX+tbYUveefWPc2c99sMkvijLY3+ZCTz6fp54WevkAfn3dQyzIe5J3Yt5YN0N8
8oBksXgGhCBxt9nmUjPyTAD8Mtq6RdjX/iwp+vAom7G0v8uTPJ1++aG/Ke/gV3739xX8HgW+Draq
rPiWclsYpkDF0E7mKqXihik/4mZSqjF25wsx4B//6a+74utwp5X+lPB17lSioOpl6Uh+oAC7VUbw
mFeJPVRR7gzJYnRbtFMOMzNiuABtA612sMKJW1zwY1NGqAAm4EfkRvDLaMim82QK16lu59X6YoPp
7Mqg6gXciAMdk7WsTeA7/jzzHIGja14reDl3lurCplU0FuBMBbm86VxZwDaKgHdT2tPWWkz3xi3r
o8wdL8I9DbZZmfFo9oejth2oFovk71/vDOwD6/npR67Wc4TbIq1G7BVwkC0QAkYcMoqaRWi1Keui
qXlU/CF4znv6tFgpPIbxKoO9NKiYG0PFhMJ6JG77i9Sk7/nQ15+1Tj8rf2mmBrvKh8msmRZ5NMC7
qozhP65ucxGzP7T+1SwbnFfIK8hL1JJ/WAnfttmnZTkFp0/bjKPZ45WZmQFBV4N5mW8ap3kEG7Si
LPVBLYQeJEyDQmKJH/VgooAY3ORwB3OBfWqDcpMxGNWoZ7uHbJOztZxjYZj3wPO8esFhBGlQLcCg
KTdmXO4z7f3R6EHCi82Kyk5cFS10Vo1q2unJRcmij4Cwbzi/FWVqo76RZ6n24a70Ykq42bIbGGne
ZebWk6W8MQic2WxfW7ECVF2bbCPrJVyM26x+oayA/647RO3J4hyWCwOpr71iazv01uZiC7OhHUzM
RKMf/r7HzsYjYG5NNNqBMcH78+tikmKwZ0rLGRROKEbL2gXVZI4ahdJfm8+wQ+QToJUEp5ObQehy
CQdCEPrUxULp9yvlBBn91w9ZB0YUhkWvqLA21J3h3s7LB99kKvbr+bUCbEn5ixWaHb2BCXfK9bSt
7IaHQ+vt/DJDbQ1ik8q97i0YH0/OeGQmunMm/mOap9hV+tkHAKSrwb2oeHBQbg/XaiiLN0Lv8wyx
sOjfldm8dz6PNJdwXCzh6lZIjUyfEFR4WJPA9ouEwFPGiuqEkOxRG/1r68jbxWv2vEOD7sKnOZ2j
9T7/vCKr6I3SUp83NXLG2j0hoR8X71cN8KKGHmoBJ1VfvuAehosnnrTsuh1gZAJNsr//hu+vg68f
ZRWBDLcegO7AUW/pHmxjF2w8597LLtTizwXjzxNdBxQxm3MAEAOKpRuZ+UlAfo60hqPA7+JkVm3a
/8WsAuoF9kkQ0YO45dc9r2jjeLPL581UJbCSg2WG96e8NKlzUfLzIKuls5ze74AQXTbjtVPvYVhm
mhfuh+/5EbU/j7BatqYYKLwpTh8nP84NdKR2MzRdBwXzLbyf/r4RzsaJz4Otgm4zAGvIKydLjS0K
9ZsuVSE0inZWUmxobFz4QN82BIHyMnBMpu8AkwP51q8faMrR+2ItiMwdoWWMuBmAM4+WG4pw8aCm
reNPBUipY51fOnPfohDYDaBpmQGKK0BSrYEYRmGgP2FB58Yk4mmi/S143H9AFZGhMyZO7h10cDRs
87ab30voNNdzWox3gbjwevv+ulj9jNMCfbri5o4VtTdBr0K40C13Arwn5CzKZOqm99EPIru08whR
O1aDc4SA6OuFr/19Gb5+gFNc+DS+lZVQBjh5bHfuxuiT7A5dnu4eFiN59bN/QN5fCTgFAVIcow9z
YezT6fsS9lYff/Wu0axfavjRY1trNxmhoE7zWYVVYBwyNE6SAUTFCK8PI8mhmwzq3kvuZP6FOsW3
w7v6Dav1r3wXXExmZyks9ezfBaxPf/99lt8HgJqijUIv1Cx8P1jrUbWqmE3uQRQTXkQ8nHr7WNrd
yxz48d/HOX2or4v5dZzVsXWKeWLLVAMsX6adDqdxF6CkdOk1fGmU1XkF6nGhvDm5wbA5CcC9V4v6
zUb/RVsX4tApHfnbfNYb0zfAvS9hqmG2/fV87UE4z+ibpDs9s2HqGenHv6/f9yIR+g2QVESZCBbt
3zn/8MKzhkDCBBxOqHDP9JyrmVZWGOBadk9YxLFLjC5LKBrUDNL3BbQ7LvyC00WxnvLnX7Dai9IE
6NulQBzZVyPejGM6bP1jH89xExvxpaLYuX35ebBVOmg1Ni5GB9gR48Ued/paGxc+4Lmt8mmAdWGK
zBOphCvrFKI441tXR/kHGBp/X7IzY5xQ+R4ecSb1zTUKyOnx4pvqk20UXL+qkM/vXhf1F0WFvgeq
f8D//xpmdcMvA2dEgL0F1Dmsb5MmNXf1NXASqB9eOmDntuGXKa3ueujR1xWEYOoUHhgibZ2fFOIr
G0fnv4rMg3et8LYufMbgwQxWetvtrbL8T9mcBLP10HyD0STafuuHwiAbPs0+gcIuj4Zbo02X8UKs
+i498XWI9RPAs2u0yEoYeDuNigZRB3Bf9fdIEUJPWe/gxA/buYABPIRcb2Xt6ztawa53dn20N+gl
CfczkebzfP/5Ip+uQC+budFK2EHNP3vYNYs7Agqw9dg18WQ2oeNcmPy5PQvqHHRb0TMN4LGJKPB5
OLi/VDWwYBsomFyJvH+rWijQcE7vzBE+gn8/IGe30+fRTr/m02jZ0E+jPpm2Q+P0FFL4xrpXe0hL
bvLNpZDyPZkL/M9jre7zDC/1cTJhYzU+tfoacmzZXaCBMSUgYP25MK9vTyboU0Fg9URkQBf1W2ds
LCrO1ekZhLfRP7U8Hvux/UOfPF6TbHPJxerMR/sy3Op27WBIYSpdLJvcDxu3i/VPVH+r/pLDCj2z
F7+Ms9ocmWU0YPRUNdQ0lki2cFaAEA25LVCYmGohQXvicTcDUBNMH+7EjVDpd2kPBz5LtOkpCh21
8dOnEvaK8/SYg5FQWWRXAI1BgHeHWsnBAlx2hsE45IEgKpVVt9K5B66hiWu3PUAVN9KduyPcBmxy
gtGg/0ibCs7Vc0V2dQ2Jhk4eOgM8M5spsL3UOymCRw2BI5jQm4+2LOMcra3QkS6JJsgLmVbjxlUh
smPbLk913keQXao3vPDLGwN+Mjs4tHoAA5moDtrjoZAULuPjm1fPIe3bSPT9YZ7rzby0iRKQMNco
5nQoNsH/9EdDYChWQsMJ1tO2iV6Oj5bARGNSGcadJvZ7C+AnwDg7Q7CflVP0CcR2kmwqIg6lr4nO
sLMWb4SaUGWpr2akZw30xYL+1TfbxCtRbxtb+lATMZCwHV0USmpWMiekhQJlYJqRjvx9V5/bZQB6
461KoIb8jQxR0QD+1EAE4k4u1JWsEhPy/eJCeL8wyLfYW2dtsOAlsenuJegc/Ydu3/xq+z/NZB1T
aUVdtKixj7snSNuXiXqshwtx9MzTCXrlgDNC0gRWld+46gL1dehAYrXcMpUyrurQnqPRjZsimXwY
4+DEXEg3TgFslaB9GXEVBaRRT6Tmp6WDTaC6qURKMKRTJ4tzoVn7/RWO+PZ5cqtAAHURSKV1tEpL
UgA1leAkt+i4vw9uEHEUg/qPvNzMz9N8CWJ4+oe/zdFDJkx9SFV+I64vhBojO62qLyCQHqJaH1xS
qj7/5T6NscqnIOtJfHHa54Isjx6zfhRT0jtdoi0r9XoGsbotSrEm3v0ff9+WZz/gp4FXyZUDODgU
wPEBDZn094vxUn2ADysu1fPPf71P46w2SgD1OFcqjOOmOnZisQnul/t542/a1Lm17/+3Sa22iq2h
C0fNpUozH27a0smLsFeNlRilAcaO0b67viguHL7vuq+n/flphqco8ymv0JY9cYgbnjw0nffRtROF
EoHoQXnLuxveGFG2zL8W0sbcPtGkhBVNp2hcWnY4Uwe4rp/lZEOyLgeOxfc+qhP/sByrj8zM2ZtW
lhxjh8BKUQBDGhDIAI4nIlr+YlB930t9lGBitdRNJuMN2olsO4wCbJAcxPdlcm/ADIjairS4Qyg7
BL0yfw4jhwt105u3gY1WtdPiBBeXWOHrDAhMbQfFdUj+woc4AGb+66p00ESwtO3hO5N3UW9ntPvs
5U7YD1nr7gS9lEquz+p6uNWDMeDSKsFS9zc8B0IOwiPN1EWXleXXw+ARdVLmh2WPB1E86NZ8nVWR
Z1WTZ3CGmJbd8lwDqHEpIqzXbT3CKiB04NUNHrbvphghLoAqxhiiRwKVH9yBgmcvRSfRUVnoj7+f
nHNX4eeJrcJB7UB4oPRFnbavhf1cvRoffX9BjflcQueAcQinXiAYrLX9dS9yrTKNqoLaZNsR0BMn
5dtq01+4b88t4OdhVjuhNqsOHZUTXFqHJlDg8wsclSO1bJEzDRfL6qfwtb4jPo+2qh3MAdozTm9U
aQGi91JVx0nT9O+f5lykBt3+RPR3IV20hg8FBYSyllM1pjNT48Xvbxq4Njxm9e7vw5yN1J/HWS0c
RAaF7jos3LCBtfu2S0m8pPPGjNEajC897i9NarVuNSRSRrI4VRr4u3m56u4GW4Xw8rqkrnPmwCIl
guA4hAvAE177g1gTeiFgXKK2XYTaTICDlJdEuc4t3Ocx1t5aVUDKpWuxcE2i4v8H5BiRvkMPCybC
/3mbAGTkf0+IriLQoDzm+flQpjMvfs4S+iWttujGhjxJWgXla3V6btCMWxfK8+cWEnZlQLEBLA4j
j9W4Wat91gkPr0x9DQogCLfiAq7yXC6E/sO/h1iFvqzRQSkWfCuPhhA3iNESbYc+9Kom6u1QPsJd
YKrCC7v+TLj4Mugq8AGbzGjQ4jnrTIdM3M31h1cdASjQzk5Mb3kDFwgajldmPyfqJ4fs5+Df0uwm
f83UpUziXIXiy29Z5UqFtlTgKAZUTp/02ZZgnU3woLj56jQb/LjRAnoUPg5T9PdFuLQGp2//KYOZ
QAF0mq4vU2jtlJEJYAeUip8HwqwITQG+8UcaV7PpXNhSl4ZdJU6eFJ2hh7lIZ4qcPmsggZP7cDxm
NYkNb/ldLmAqVZf6PGciz6nRAYWJf8CY3xqhs3LsqsZGHq19c+f4r6AOOQK6MZu/L+qZG/XLOKvd
bAyN1xgU7axKllBrMoD/tAW7c2e6UfZy4eycuVu/DLbaxRzvscJxIOIFEaJjD2vqZt/Wy1bPztPp
gc56lSzepRmeCwloFOBl5J2enusLfTBUV1kDLqbROA7wR8WQF3Lrc9/q8wirK0l2plgaRudN64BA
tgQooDSu9Yr2D3nNJ/EW9EV3AbWKFPTSvFZ301BY1Tj4A7A2ECB+zl2IWMajquFchHzdNaOZlQFo
0HX/h2uOZCZYjL30deIxlx3gUTDtcF37u5JCl2sUeKtawrdh3Jv5t9PkLj9g+5vvXWWTJ+XM1QTA
ZD89+b3rwTfFEbOA5DAcE29KGFaUaaUX+s5Jw+zQypuBbXt7ckXYZV0L5Z3Wg8M0mSXqMe7Y7T2r
tnYLy2TK+MmmasydJRJTMQHmMrpZg+pj031QRh1AmDRfAHUhXWOF9mC1+qHjOeSvusWQOmnbXpqJ
YS7MjoNMDk/m1AcnJwYqythqLVSNTD2S62wK7Ft0ZoPdXHSegHQ3RIuuF5NlKhrhaiGSrLRUHsre
M/No0otAV6kqi5+FpYdHz2/QYHIzezITaMAbWVQFLn8/yU/u28Bg0G3XxL+ZSMZLqN0qhVfcaM8v
gi3seWp1IcI88NV0gCQ5cn5d+s5DE5wA9gZID7OyMujEA7ojXSiFN06HepnPQ/jcJsYYpE1zknc3
AvsInb3hZaxq4MeG57oJ6NYXtAJzsIDTYsC9fSkK/IBO7ADjLmJeiuCK9yiuMDzXITp6kv6H5C8k
MCZeDGFBoM9WVmBTlW1+17LJvgUNBvAValx57Sh3yLWK35nZgRxWWjEk88NMuQC3WRAhd2xgGgzv
DYwjBCYPcvGdMW4M1yAoxIEFgKfazjU6OLnWrYobu7xzC2IfWcBjw3HewPquGtQ+/WfUaX8MHn0S
tKBvdjvtnHa+aooSQOF5aGNUU156t79beLFsyfw8CtYlvHYhuZO33UY6aDRz00t9sxhTOUCU2oJw
ZsXa4gaVgwhTwM2kskgNwC0SEtyOQ3vgU9BsmHLBrxnKHWndbU+mMeI1ueqwNFHPSZe4OYwiAKeS
07U0O8Qqw5xjXpXjVnsqTx1X6yxU8A5A8m41Qzhn8KydIY536+vB+E2RbQd+61wZfZ92bLoJMtRf
ZzCjbO0cdVs5EKZCcbquLCjFc9J+EL/wkqAQ9hWD8rQTLaNLUUNS0E5XgY16JyudbQ8tuaQFNHKr
IOJ+DFgObbBhZmRP2mr6zbw8G1JUTaAwIpY2wBfrVEjNIiuj2iraX5Cxo+hDeTV7tCuH3reNqa48
3nYPVNotwJb4jH9aOJyGFlT4rvJBFehNLxyoAghXuzOuWtH/cgc5FAer0JWbmk7e0SQjjY1EqC6C
tGx9+Lcby02ez16cIWOpXVVcCzOzHrDlKgeOBiaLTH4F5/D9DEO2JgRtTMR55YHt5JP6OOJPHcqg
NW4KT9MFD38Av0ZYDoHppZbud2G2962yxhsH3d5byGxCwz4oIeGjc+vYY8s1kYbs3f1gyOwofffV
Metxv3izBoHZeBhkjjPHLI3QUs9GdQPt/xFm4rAZ+vBaI3iqcj7uyr6DWwefxq2pZwuoxKU/NHLu
w6rnAHCabX7V0MHaDgE8M80+I9EA9GMqpHioyiXYZjAyuJXM8REunJ9ygN3qIpV8c2vShw0UPsI8
s+0rl04kEjTrX2SALwI2bgnD8MIZcUjyZgNxwhgC0d4PUgIG64Imhqqp2C9cwFuyOtqUXcuq3NSD
oDsli620ZbvPe1uj6l0UCXOcHa/sPGnFkv+uB3uH0dmzP1q/FtdJc17bV0LbE5RXYQdk1eLo2v0P
hfgWQrFmVzvVD8uvZLJY6gEObF0yMrMKF43kO+ot4F4WaFnuEZcBuYFsdvU+lCr4ga6H3PK8ZGUs
oDDdhgQ2kh9GNjiIPRBZ7yK3E3zXUIfi20PLrQw5QmNKlqC7XWYIL3KGf1AjR7hy54weCbjLCXVL
EtrdWN8HpdNuma5Z6A2DEeVscuJOMXZrsUk+qb7VMR0LEuUuLBsGXBIQBWIobRlMPRqQdr/N8YVQ
nxAKOpCWGY0aypV2g/MnDW4lUHSrnqB08+7MwotKIH1PaBcDZChj2MN9vtwXretGmVLAwPk+3/RW
/QDPiSKdOBweK5ZP+PrleNPJZUxFpp9P5zSG1YSMYft9RQJ1HJfhSVWgUA+W+RQEg5EGkMEMKBoy
9lSypCv6m2qCFaFbFhVcNIL5wLNSSuTaamezikU4OM5VCWHwhHlyfONEPRU5XHaDmh5n1Nd7YHNg
kWLelawqDqXC3x3HzH+y8TdgQVKG2D+7QRb5ITOGOiy8sY8UpIHDmTvuVd+D+azHmm55hXi+eLp5
rgo9b1hd6Sui0I2c+90coHtoYWvudWb+1D186VrILHFhm6hk9M5jYfcNyuFOh+67M2xVA2/nsgRu
KrBTrxvw3u2moIxK0Y1RZkAPtWrBdB/a0vsDCGXUZF5cwzouzHDr3C9IqRKAQZ9GqgxIe+bHNpD+
bWOV+9ynNYBYCizU3NtD0iDAFQuKUjmo+kaw0Txgo0ztxmL5EwekPZ0DPUXE76rbtrETE/m9hhRj
2KGhdVsjb8ASv5kTXuJuDvwI9Q5STsubZ9iLiiq/XXbd1E9X2u7QMjtp+6HF5XDlhaNUiVrodqir
cELnCgD3IEim0YTTEBp4jiZe2Pn2bzSm1K7qlyz0tH8F/kx9Bx2WR7jwXpnmsm98+oeAaRdKJFLJ
XLgtnpWQpU9Lz3+ZvBKNE2Y9mE1JNgt12G0NeFwdgqd3gsMMdB+UdL5hJvry2myXvd9ZRdgUvg0e
N7osywkfa7hz4sETqGvA4lJeE+z54LrI0VAVnQ6DZ0FFj5uzl/QTXGMWqwaGpmMiGrGuAO4a/eM4
c5xtZQ1yU2vxPlRoeMr2pFC30OZeWaxuEznP8rBkNn8iSM9hy1NdM7Afnltaj1A1nVozKdjo3NCl
aa7NZQ5icLvHkNmmncJRBh0bNwPaulPuc2VVoFRXrXyzcFIteLtHg93h25cOeqgqyzcIRh1kDQLh
R7Qoiw0DDH1vjdBezoJ5V2lh7KxT8RlKo+KobJ1du1MAmuuiybUnMrW1aSOhsTTPB9cT5hNpEaqY
6TfIxJzEYKLYwY+5ORZFb25NV8u4xKPl1zAsfNfD8HdvZLD2Kfq6LqGNP0GxB7fJbwSMLs2Iy9B5
yjlY6dxRES4pgl1duOi9eiO4bYNR3NqVYT9yObtPYFSRNjIaW8BjYAByvpU8Fsqc35tWO0+NXwj4
odUtLjV+o2VQoz3KnOtm0eh0Z0y91ssyHEqEnZAZHF3VagY1AkpWGzsfmm1Qt/aWzkaGdMRVKnSn
HLDBUtVpYGEZDHydOJg6mkJ823tQZmu/mF1rwEzJH+81nQ8dge2krRCQl2WujpULFn5VgdLOW5Xd
+y7teSSsDBRJ1PidyK4rD2A6DuBeUjUWw3TJHBfMFhG8mU3sXMuo3y3UU/ZCeWhA10B0O9nY3o2m
L35rH/p8zOpuCleboTXnHiCGU/ZhkOB3XUBMyjZG/mFzXe+4Vt2u5h6JstZn8EAqChgFjcJxI5X3
p2q70HeVC/Fdw0YxPqxNRA8osfoRowQ9CmyWK3uB1WZItapSLRksNgn4AIC9OAfQJumpn2wFEYQ6
ZdRPRAJh1jZjiH4nWSI2LmJvIRs4ZpRCEQ3NdQjVLZ26c7CmEYKjjsfKr26yLp9dnKrCvu2l0x38
hi5x6+jghmawaGeuqZd9PUEhNSsCO2xd4sSNIY37fAyW654Xf0akj5sZRkuHmUrg8KH139ZHNAT6
DnrEoPuEAsD92JUDeLwtIWiES6vL+oh3DYOrp22wrSNVB1LaiByotYGOMPpluq4GlDSyARQDyaif
2MxzDxjLiCrcrKEe6HJwCMMDAy2IF2swu+tZ2X3kGAYNwXhhD4HFiqMFsec7O4OHHABhfyz3n4TF
Yq8GGzgu22wSr1mNfw9dzR8wD6QJ5DjyTU/M57aomm1WEr6XarAjO5iu7KlSEmRitPoLXb65cxNs
JaC4t55ZqzwZkQ7dT5bDf9atf1svnpc6bWBfiy5o9l3g81TldnA1GWRSoSM7+24C6SJtusb+KIlv
JL2n1JtgZdeBnN2Le0c55CrDpVTA2ikfrvte/tIm5M69TkLjDjJzmybIJxaRatK7DOkjXsVj419D
FdHb5rlR3zUw53rJK7d5gHFreSxsqw8Lq673XdG0b6gF99c0GCTcwoYGuIZM5XvZqTopOxOjwqC8
T7V58vLyuJV20H1Jwc7ih6mBDLZGy9CQwaPISzHhHcHuWwsuCyHvfJqMcskPTqGhMV2Y9btN8zcm
YRs7elWwkZUexhiwCfwJ6qc+yC7Tzu41FGsJATqud+uHnhv+Edae0MDOA3ZNitF6xzlqblxXocOn
4cJY0ZOAShV8DBOFkNNge3ez30Kw1vIe8QDtQ3DNYDytjUfBFN2LyeX7XOIRCxwIYBtgtvzMuOtH
QQMiCZZzo4YFzuIZnoWxbzXjnsqORwx7PWyC6bkY4BTg5rMReZCQSYVZtpuh1MUW8R4ROlBz9cch
nD8FE7TfphJPdNiKN8lSA/G69OR5GuGH5thZPBnVPWoSTljhlQvl7zniPr+RjjUiDx3vHFBDKzgx
VxaalyXMH4sxxN72r21KwGOpil81IIxh03nDjvf2sG/KCmKUWVZdnZ5XKJIMHvaECRMRx/MSKCpZ
10Cq6T0E38FdK/rsZ+3L/E56LXqkEvK4EFOZ9AcrlNzkgLdfddZMdubU+r+CqgAIE+gFfhyGYbwb
JSgXquX5u+zd8iAmwBlUg5bq0Nrk1wCV7zwODOO0H9CigVmYxDafIEEdsVKR7cRbwJFOIihWMKB7
SwgkdkSTP2pN8qiuc/xh7u/xdz8MrbyNmTvXI26lyDHnNjEskt/XXsteugoixyHM7bZZPdXwSIET
Xhgwy04ckACQlTV1WvYFO1iVAMyntYebafDeaKBg15k7zTXLYVML8ozcWtoZXkFoMqJGGv62K7Jp
r7wMSQOZzcNs6yvfKewYyb6MiCWbo994r7NRvk45iktEBAdhg9pmM5/dVjY2DQtQ8NZvDDS00FxE
eVX24p3p0f7RFPZ0zFxtb4vBtX8t7WRVsfAHcd/PpH8Cj2fcmYsz/LFE4SYlZU+00VPolANS/LmH
bPkknbsA0vdhbXQ5OAfaivK8eTDwsItyAoph0ZYWTm9HEjJp8lK2zh9bjOypcOBcn0PmHNOA1ncL
XZpJ1f7OhNkp5P+Xl2XCNQpK7QCCF/WB58rFFZgQMqwmb04KPvJ48pURK8McNn1e8ViOAzq7MFt4
yjnyScsX3rMwCd8ylyso4bAblhUkKf1mROazoF9F6gXptC5OZobKvK24re76ya2uuWF6H8T0Xivq
FLsmgBkULTs/kgLuafBivobcgBnTwvxZVYEM4AnaW3jUcRP9NjkPW/yPJFkWwiKFV9+TbpHXi9aP
nTHAD8tmNCEa19zWU0uPzoSaVp7B44PaSOUG1+9+z13h3zm1FNFC4NnWa9ffwF7PejENVcKglsJE
JhpyrhNHaDDWCwVTXqjVP0Nc+2ZAbn3Ie28f9Mw75Evw1NWqBAQ2Z3Dx6eg1KvVOWrey/THZ0j1Z
Ik75Lwc/qh3FQ2124mYc/o+081qOXEma9BPBDAmN2wJQimRRNVXfwMgW0EBCi6ffr/q/+MkijbVn
d67O2MxhViJVhIeHu1lt5sXtEMPOFIzcBpXrbKiv1U67I+vpnpalBWhypp7+Lts9lJECdxnCAoIB
doXnrTuY7aq1ih4xWTQokOIyvd7Sx78kDOIWI1lr9IdqIFGwGgwR+6Rpg05P48uyWJa9Vkt302qD
cyuaRRhbglf7BePQ/JBpSSa9OOn0eg+8El+KKGqhFRI5XGL3SKU1BNfNmjJCOGCKfTGq7d20OI3i
F5bTHhy1d1CmtFIfkqcl1nmm14Vfm8W8r6MM1DKL9eqljPtf3aAqaATFXaDnmbvNqkRuhlnLt4MV
90+dpufrQa8RB8GzEoPGcuoAHoq5ObijSH9BIwVermck9UXmcrfbNgB/ZHHk+/ipXfDp8hu7JnxQ
l3Lfd7QGJU5orMvc6lajPPoFVHneboBL40McilLbpE5RHewxnA75KOcfmnSrm3LMjfvGnI63zWK1
W7Uo0m0YEchDPSoekFXkYQn1o1uFrMFHE2t6jNIZtKvXk35NnJJzP1d5i+hCdzuP5U8zTqrDHFvZ
fV0pEi800V45o93dlrGSBqIg8lwtYfIbr4obFDHhGBvoVIdxeWW0rvHcHjWIXeWxjB1x36rYcwq8
Ly4MJX9VBn0J4FAQgkn3Vhsa5bAMVrUyHf5a3d+7s2Fs84ybUp1gYirlHzVaggE5bBwiMCnAknQe
OiDOLrzpujG7NId+Kwypv5VdC3BasjFa124uyjGl5cGQXX7ZKqi3t2wwFSB/lS1k1RZ/Wy1trjNM
NSzUkl1JEFh0WkSA2K9R95v8Y3N104LLAD4PhwV49Dapx+xHWpXJTTu2fAMXz8x44oD2o7vHAnAS
x/iyWzXUVZadxLbyCe9g4LxU13wMTttXw1Fwgkiv49FMt/3iBAOhUapaV9niVHS5Kwobs/9BAYHx
5bZolXU1N7PfK5onUlwNq6ZoPc0od7poDhY98lpPsBrJC0Jr37bjw1yhRaPK9GLSo1uZtA/6+Bbq
ZIqjg9JsUwL/s7giNOnyzbN7R2o7y4nWnTrejRbuOFHhBCIN36zZvTcjRNwbe9xgpAnEZqIM3g10
KbsY9jbOj3jorrVMu42a+XIEvyRSQtZ/njhmFX2QBaFJqJmL59TtT1lOP1yJJLYo9wZ25dvejUmp
XO4//XUi/5/zimbhqMHPhAtBmYElVVCihyyf5p1Ik+sS4R5k8DQ2yxhtosKiJQh2lfrgKJZ1bypm
+kcmkLKwK9nKtutuRrVUsIME5N+noZVk6PZRu8MSpe7t4q03my4kiGgTiMWYelAyEaRqkdw3WvQW
53G3AWtfCzUtdxZsGLw5rXQXzVP8QnxYrpWMZyBq9Z9EKd0x7tEBgMpuhWDkeqr1BP9J22umRq6n
Lr4gLda9PklDKJ7zTZ2H6G/YQ/cIGalgxjDLIr24sGSorvJFPjvx7CtVXfsIXCqkBOiyDcBsllYX
V2Ey5AHkaOd10ty7SUvyaRUtYEUkrMLw+ghhM8+e5/RJayY3XdHuQ6zIbfJMSdP0Wnv6QZAa342u
hlNmG1WaryGS2KN2C6JliIeynMNdP3CGWi1wIlo3zJiundn1kSq8ihSdG8ps29ViF5suq9ZtzD93
wHh5WraXaMff0ZPt573b7wCFrwfqPlultobLYkIA0TG2uCwuKxgxyyUXAN3OanK7wHmFBq9eDZmj
YocVyi1BwI3W9d2rAtcaBn7oZqVXui6GKnb2x4iRhnKTrVLwlYYRXQPD+K2PxspB9ugCWL99Fm6K
akRh/pTd7K7aRIVmihnOwbZrIIJyrlaz1t06mXhNXOutyrINPhQXfTwdQL9u7DK7EtL6KbGDm8My
vairBSVAOgvpkZOBHGuFvmbQx+1kK9qmaPEN1vIOO0dbbMIl9UYHxxlVh/DTWZSu5NTTbWVzyyid
fQdItGNTtS8zTrYrofU/QRd2U1Fn10qU/dZDkMC8BWDved7UevKwAo+Cso2fqqOhqdZU12rEtWUC
Zw6LdTMBwfgish9MtVjjYFHSHq5ZvqlD1OqJhFPWlEerbDYG3QzNEv+VeuRVqQFw7mx69kC5DBAa
Edigizxf1RriAXOiPpQZN7sbSZzQktsaV1DP6iOvTmrDU2cr3tHfeEgz/RIHmcyTbn7o1O6iJMQ7
lJLGfFcMa5FGa737mUh3PUZKfwCl2BHuGj42YPeRq3v2uNCtOJfdznbLcmcP7kHBZpCC6bznGl/l
oVpfJWW1wfkDl2a9uJpa5S8p3lrynDxz/YS/UjoFpa5Rq3AqEMd56i+o1CUrEWfBFGmNH5XdIW/S
XVFTBx7MestDcicXQ/Osxd0Ivf899D8zzeQwJSYATLZr0nD2m0ihy6BBXzFS7AhaIu7NXb1ahtTh
Fcr9jJwmGG3EPsMQGwMJmMlJ6IDdBfnwUjn53pUcQJlWv805v+zsYa+CokSrSO3sQLf7Xbz0VuDK
jGVQORdIR6Fz4rar0BqOloTxX03281VJYXE7gDXR6gDwRH22a5to3autB4RVcRrzPfTyVx0XuR5R
4bBzIc7OCPDmceQGqUYZMAaGVNTm9jgdM+nos1i8KS99N4p2RUn9qQv77Th2hwrDS1JjfesSvVyG
Mt+rYNNzqGdUDpzfqjNTT5GQ8sJK6EHshBtwout4WQYK49nPyWGJKUBkHrv7slPlW8oVRkTXblmU
fG/F2WXlahclOdjKiSrMfNgm8G192wjv8AKyHmIxA2TInvrKchB2vdYaBb8oKnuiyfEQ5r+osa34
pp0Z26oFwse+HpAlDtR+ru6zhaxzRbib3uhorJZdaHKltRIBK1E3O3ewvcFySWBSmH9iIx0uwLAb
di3+L+soweO8yGxvav70hd77qvFLSliw1rw89iPwI/G5zW1MpjNYOHKN8XNWKaidTyWONS7hXxKt
507kASwH8Hg7qpGUVYNKH/Mr8KaSw23DEjrWPGfDXwBa/GxqEX9yY30VV+kjuPpTW7Y/OYIw3oxr
FH9W3eRqfkjsy2YSAW2EQGuRuJV25OF0jsVc0SAEYfeBYS5BAXdS1+iwLxN/yHFZd0TssQfawOxs
gmctvbXwwV6iwkcV+oZpUmrnRcsQ4LYoSqMOtYpm8aeNQk9GtL9wQ6Md7TynTeOlGPMYs/myQIQp
w8Ib4vQx0gW2mfLabZ2XhgcuMA3TC4tlm8DdNkOpI1wRIzudUTC19PJ2bhIP0zPgvfCy6VEqmRsg
cXgDaYxunDKsF1HfhsTsVKmprtUK/uVSONoKGbt7t/ib6fEcgKlNnJj6cQEt6Qoc6qVEvjDsbnSl
ul5mpd7TZ6N6Agznr9Jrl5E17kp12PalLa+bctxMpCEUpxcAnxIvs/pxqmac1p3Z3Q5OCd87pxBH
cbqi7UxJQr9RwHcSeyktr+Qnp6SiFnoeplgLDVsJDSmDi8QQ5GNwveukv56k7LRVb4zhGnV8qN9K
4+sYq/Sa8rtSiAaHbM++eTCLvsSGKdlZQ+hjd5Wv9IQMxeRGBMtMrN5PFdshvJvFqkPQf23qlK47
RWvWsi7uXNEhNGz1xotQgMbkVNyJhk2vZEcLEtLqi5Y+LK3M4JBzzojVSdyz0MA+p9wkCc8vqa6P
dp0Mqjn6FfaN+hyJ7plCYU97dLxKKJk885R0WzOsW2Rw4zj14rEQezm1hy4Z9pplcd/aycZYzK01
jdi3qqO1WlIs47GPAB1Omm4VU4RTe/uKRvOON7IQl5I7161M6wF+kJeQXFVNO/+0gA62ejkLf5q7
zagVdzEgERwBM7x2ISakaR2QGCZ/BWXRVeIKYASnvzYk4pFynvRgWv4q6L16Y1R0vL5KhgqK2u1r
o9pUk7rpU1d4itrfhgpiKVr0GIO8rqykuqB04sml0z2e2tXSaMdXPHc2XaHeZkqKWFzmzTUH/YgD
OkoVUP6+r3UAKV1eauOA5Egy6BjhqepVrzo1rSGUSpruWUsEXnb0XhmJui/K3vXKwsje9AJP1kU4
9TYCS0MII4U72WfoTMVyuS2RlLpv66b67U72fsi6F4or1wpW49fcC7dcq4QaTdtQVMha3Oyj6Dln
rwyKVV7ZaNoSj8Tqq6KFP5qMZrWZUMJO8+iKnjhsjObyGlfVeTs2zkbLCsMXVSWuE3PW3qiiZcNK
qRoXMoeKHZei47lcW8ub6vTTLbaTFEcU1HutRam2vUgJtQ0CriyCu6FJPfk1hmhPqJg6rhqD17wd
jIVyphFuEBOrL7mkLhorNn2nHjwWR/Gs0cELhaeMcLzxVEAIXx1yg1OPan2bmxsin+kvtIFb3N4j
JIQl6JvZ/s2SYUchgRc6d/tH6oT5qhqy/MA0fyQT1U9diuuicR/4eiM3pDAJlQfb9HsokXUpX1wt
/kmR6MrJVa5JZBzBMNUGuNMuQmNFDz0VWKNvN7NGjlbypPtSQamurtVqh/Pj4KUyeaJAXcLrUm1q
HyWsF+CaFnimt16surxMhi7ZoKYUeWUNVyTNuNfG0l7rs/VL7XgHZokY8ehyT1uUM9yYwi7S4UTz
Fdx0HLXWnVPcTUOzsD/0g6LXr2wWz47Uh0pmPg/Tq9XwCNqavQYqvsMD/FZz9L1apD+stoqQcyrv
YltehDpu7gZtgJWrbGZuxAzW+BZwzOUh5MmFtUWTu+TS18kHltHZJOifBSOJVVojiz2K0kEtuZsR
iY2QJuplk68rTeDBVfXuhSEL7WJujPu5NCvfLEmohygeOLYT7THx+Mg1Ut7mLUFFDs6pT2Lf93ya
PFr2QjGbNeHWm2p1xhX8TzzF01oLcEr8bRJng1t36xibI5kNU9CY2DqiZnVYCvZOnZiPCDylFLMH
itztXW+pXHCUzKdVph6JFmlp/kBOS/TB0PP1CH/NP5M9PKJBD3af95ReFEU9CmZ1l1YjzRWpDSqt
GomIqeqEePEN6KlcVgioIancpIeuHA9KloBo58tbbCOSlbP5r/VF1986ZyRSbib+7zHVx9QQz0Cl
A40+CWUsM99PKaVjpdH/lKrq7o3Eye4yze4vYqEWnhzqFxkvd8o0KUEX/gKnNZ6aaZq23dx1r0kD
N61pCj3oMjO/yxU3/1k25NDi+JXHKYNZUSP8UFc3Li6T+0or94Xk3dCm/tLUUmszj4sWREL8gYqO
MESHEJQjxZFfIVfS5q3WFt4rpaZUP5QZTchpqGBJ2diBVsI31KGJXdL9a240ZUFuBL56e5PpRpj9
0Mhj4DFNSpz4FEsjHgERpy9Jv7S/qkZg3Cg1QVpuVPpyjbh7/GOCI3fvlh0Nc1UJIKHqRuz1Sz1f
VHXPT5kbDQs50bRbkS7ov/cZwlYlQXpKSR0ajN3ZFuXpcpF+KzpcRDWrci7cJbJ7APJRvytzRw3m
46eJx+hFT8HB2kG5tO2m+z33ufaXFYOZ6DZIqdtqjV+vptrQVS0jfJwHNb9R63n06PxNebzst9DQ
Os9Ke/pTuiTr7bVRRUociJiAd29hNnWIIs6PPaQPjjX3lzmqaYrRQ8MkZmjC+Umok0HY22TDY6Ug
+2WZ/GZRkqIsyKzqI0g34Vzq1UVz0Gmf9KcBWnclutbnL1Madbt7RWKPqnTCa2lOtaheEH0KDIh9
Z0RqY8nrXV1QV5nV6Wejzn9CS3PSVe90g2cNqQ8PghJWZYZ3OY6QD+YkF6wFZooekXuhxgXp5AK8
laDz4nV8HVR16/BXqebU8htUoQrH+bGkaeh3cxM/Szk5nh6aR5PlEgJQZoxeHPHsBPmcLApuZFb7
ENZauNMAr4JymKdABQQzqCIUBvWKJMkd01+yMtn10dArK5hfquMtZV0s12pWW4R1Tgu/TDYjVVMK
1bnlCT0vk6c2taJ9WgK6EaXRO3RRyfpiFA4bMdHpmhOIydzrVix3hgihac4LuYFroYKSTOXzYkBt
xbFoDhw0Lh/jpStGf2wmysShuQ37tnpOhRLpfgtgSDXOcKi0FrDNXZ4x0C4R7c0+UdZ63ULRMq1s
mxTT7I1xOa9jLb+LJUVCrCzXUF0138SpZFUO1qOpwnAoIA+tKdeYh6Gbl3vYYPbFhEQAG9EcqdK2
w0Fv2M2mOW/zFOuHpVC3yQB3le8fDo/E2a036clWhmXiOREGCYODamCntFRXTN2DdIC8YCFX9ZRu
B9CL3HObAcptPRvKSwYBC4xBR/AVLDJ/4OOFtK46WS59Z+BPrRJdLL+cpRPjsWdxQdiZop0/JZa8
NidKHYlMFCRyS9nxVJWjLyTPaegO8aM+uz0VwuQ6AivF+rORT1FDndSfzDZtwQRgszFUmOpBHvW1
uWock+ZGw+gptBo2vhiTTdqZEpoEMuLfwFlCrhKtqIxVGEKkHOt63LeRqb44zlI98+RvxAIWrya5
6edJrGL3F1Z7B2fkJ10hNleKGXnPxmVnAs3at5mT/szlQG4hxbRSwqUN7NAqfEa0Vm0V65c1LIOV
S9VoZYs6eaLCfKlHtAn5EpYBHl2zAXGr6+vhsRFxi6eveSQnaoaWqGspY3fYqREScSs8byvSCBNq
3JB08b0TAqsKmhzj3HR8nRoGJNUafkA9l84mnR3lj6VQyVtNjZgXrJb0WoXSkbQDPslV2637fLSW
yzZMVJcKcCRAZnLYHiuU48kAqNnF5TrSIWsLGkDYAE56yYmcHyrig2FVlQZzJZNRoamPUhl2sSrJ
cItZp17YZKb+YllFSz1RSw+xqZtPsW2187qDBtquBmLlq0GlqLVqlK7tPGOa21+tpSp/oEYo6soK
R+sm+ccp6WRnX7DlJcl6aJMA2QQLmkiDXDev86nS4FOSwEAwml+NDvOMdTkqNUqqpUEeSDeZPobm
isA1uSiO9O7MhpOqQ9VMJ6P0zWyOvaZEfV2Rw5XbaoD2qTbRJ+heq4vyGvfSOAy2aviwGCnha8Ob
lYzwkhtMljeZECTrlZVQ9FEc6KYprHffcKXrq7WGWMzY5eLCPNZfj60THokNb+aQmW8DW/V3WWV3
wO3V7eAkMTQknWLpOFQNBF+b+TXasgutaFxWicFfNB1SaQe6i6faMrYPTo3nBpwmXuDvO1b+9eSe
NDM6tmFZqnNsbYXl9bEPCCHIuHBLMa25JurfS9JB8i/1jUWRWB3QXtIi99apx21GdVpA6zWq8kcf
RTQ4I6M+wWdT6FSvs+QhM8fn73/bl50g737aSTeNiXEpPW10gqiPORwAHIHVN5mgBHlOeOKrpqT3
3+Ckk8bl5LluRBI61epLKeZDt0R/l86oHkpzpmIxRYipmuaZ5svPzUII/6m0JWl0Kdr85+OX77UI
HL3QEHDQ1ZVOJbx+wyCiFmcavcTx139c4Y/jnDTUdBhSGZ08fsbZa3Z0FPuVR1EGCvtqvMyD/Gy7
4udemo8DnvTSKLULe91p9LWa6i1gr0y3KfqrREMky99vkS/6MGmONRC0FpZNg/Y/x6h3bWz5gA9p
JPmILX2YNNR7MOK85PL/rg/z84p9HOz4v78bjMIo3iUNTZ+xvQNbC00voa/jXDf4Fz2RH4c52RgS
FLYsFEdfH3t43GeHmkEZG5dhMwfNY6/4bZXt6/qcVtLnQ3AcFbcwyFLC0k+VonMcbykc6DBeR+IO
vIPlbN3gbTJ7WQY8oTevS/KftVg+DnlywGcI5O6iRct6aqmVHX0SyrC7arsm2ohZefl/2ir/O8GT
Uz67cRGFo03JrSv2RgWAe4+7PHUU5aCrR8cs9HG17E4+GEt/p8/6mVb4L76vw/3q6uxV2xSnLtdR
gl7ELNip45y4Kzmow7OWlU6g0VnydMQ7W5bUss55/Hy+ROky+t9h7RN7GM2AWwR6PLOsOrRyrE/d
g637OgmamM9I+H1xPj6MdfKWpL01wn7u9XU0UkUxOPLNEXyYJ0Ps1F55/X5Bv5jZBwnTk2tmhJIS
waPW107xZIDLF3WRerny6JTh1lCKc5Kpp7caL6RwjiJ7JuZZLtplHw//pNRL4WQMpy/0NC1DX3ul
6YhdVfTj3+9ndvodT4c6ubFp+YoLYr6RmaUcCQgKz3Z1MM604uqnOgbHYVyDHeCizkBR8eQDujxO
qOrinbEkExEs6YhClXJFi8QMV7EwPRxLMNahzQIykXLs44KW2em3bgU3rxX5Ri/1+SAaU/w2ZAyh
tKh+KVC4PRpTMS+D1Ez/Ad05UWLYN7R9/Igi2h2dQXlB7f53l8g9noe0fU8OLCqJApVTXND+eA30
lvoL/W7/1Rru34RRlnIN11BV2MUfl1AL8Qis6BBcl3Z3NdmND432oc1S0BCEIOvp16gMZz7yV7vG
fTfkyVLKoR8bDTGu9RKlN46UPWSntt+PYTQ/f79ptNML5nR2J8tpR1QC1ViHLkRp+I3eghD8img5
b8zFV1JDvQx1xagCFdHZLVVvC3ggUwMtgodP/Tj2BIfVL2tKiZaEhtFm9j2ZSA7w6MSUH0y5GaB0
HCYtnwL0/XooXIkDITnPneeMcGmFKBovx9JBasqA/b6f3+lx/zc9l8tKQ03ExkPz4+IZ0Nf5IfZI
UW/V3INPxySOvrKcWbDjV3ofLZ0Oc/ImuUaj6vPEMNa0SuIFtMzVvDFVbc+R8WViXtUmEFuy+35y
4vjrvxv25HGKKYen0Tjoa5v03nPgbhODOkHqiNYLlRau6dg96nHyQq0+C7Bt2DjCPPNCfQo8/mfu
tmHSJObgGHRyPlThzIVuj84awYmV3h3CMbnIyh7YtNmVsGycBjVTCjCaODPyF6dE46+rvEVQXZAP
+ri2AnKa0kf5tAblaW4qqkFv//37aihdo6Xi8h462skIXTqmA7TpaZ1DoV2pThbxEHbRU9NAR+wN
8F/MOd2VteDVjIOpuhur6aotsSv4/od8cUg/SCSdbK8lZpl7s8ZWexweyw6ztsFQbxpbppd2E7sH
8tTY0yc3W38/7qc8j7X9MPDJBitL6ohmiOjYlJs4XkXNsYkRYnNVDPtUNBAhquWls9I7kRkawlPJ
fC9aul+H2XJWA4l7hCXqIB6jXgm9roNfXJpLF3z/K78440jZ6ZbFu0Qsf6rTEOaAoy7suHUxe0f3
w5dQfaRHaiDp+36gL5bhw0Any2AabT5YLQPpz0jIQT9Ztc0WuQEpaphiZ9b8q1mhf+0YWB6aOD+c
3FyF7ONohHO7jpar4UeO+4uhI17rO7Bfvp/WV9eI9n6ok3m5mSKd3o0IMuEb7CkKbZJNAUPah6q2
STffj3ZuXidbykilGsUOg9Hl2DeXzU3cemZ6rz59P8ynHI+t+2FSJxIpsU0zqhrz/czVGBxzvHDX
bCev3uVo7YgzN/EX9/+HwU4uilkoXW6oTGrJX/TwukmPFf5NmycbO31zEBMtizOCF1/OzyCHJahU
dd3Wjj/pXVpJl6vmKk3Ik/M6QguGRVwg6HAxNXctZRPnKpnvMFtRh1/ff9fjTE6eHO3dsPpJZuDo
Ndw5hyhTUXwUNzGC6c9tx+N2+26Ik52fCNyOG8nHjC/7wFy3m8LTdvpmCbTVef3dr+djm0dVXIFP
2snKVUUFCZQqwLqAeRI1xkXUl4GiL2feqq82iKnptJcimwwb92RObiPCvgTsWlO1rDxnru6aUaXv
1LJjQgSqGnEJzwfdpBttOCf4fW7sk+NtOmjC03dE128jfQWChXxZ8EawfXqO4Z9shofvt8hXJ/z9
XE9OOJ27sqaur63rLvtbK4rmK2x/q+mXTR9e9/3/56c9OeglsZfp9M64rtNw8qGB3fJgXSNzLOD5
owbVjJJOiFz1HBqez+SuX16d7+d6sn2KzAqd0eDb1gGqPUG+HlG/2CyeCBp4H2dOxrmFPGaA7458
JdKic1VjXFev8/QDYYIq/Tn8nOIbw0ELIfh+Fb967N7P7LjK7wZrBBJbFoHX2qCWCrt62i3FMPx1
+zjfVFbeXOYdtAUQ+nNCbF/ksZqp60C4yKm6n7S+tTGrx0jVRxRx4h4KojFvY4XqNY07eU/x7ftp
Hhfo5LLRj6rtmkuYpznGyTWK3xEuuEmirU3XNmjH7e5VZUleOkGp67+NxBXtoiZlIr1PNvIJdJwq
tKh1nR7mSXs1ZL3rqERWMBK/H+XTu0CeoxoEDc4xdDCIVz6uW94JklXZ6gEOE7uQiq3a6NcqVUzZ
7ejho2c2fUx7+8jKXGlF6hdh+vv7n3C6gMdfQPJKJc1A/s04/aQwRRQEfjpKbi+Louy70Z+fhuac
0dqZUcyTh0izh9DsO+Y5jdm10fBGxOkPdboT5jkPxC9HwosErFg7ynme3GccubJvEVIIyhDhqhVK
Hiv9j979R1jz31ezhI3kKOavn2yXzCnNKkdv9MDB7l35BaN1cQdvvv9+bU7v5v8ZxaHQL4RBC/jJ
qa4oiGp5wSiz1B6gO2woCx6GaUxX4ZzH6FmIM9fI6fk6HfB4zby7RshaQE+cGgKJm+0tdbmR5R+l
Ls6crU/38OkwJ7se+yUZGw3zatB0gggJhQgJkWqbtR2kMBO7ObrulOp3ntSB2+nnYpavZumixmU4
yPJZnyyZlFEf7IWDRhG5+FONt0msvc7q3fdrd3zI3l9Vxzm+H+S4T999Sjjiit2XKo042vxmV9kb
jKXvR/hqp78f4WR3pGOVNDadJkFU2o+0C7eKfRXl1Zq2gzPX7qf60ulkTvZFhqyLpXXsC+couj9E
EEwiuTRXWtg728ZSbdgD4Io7eIt+lluvAxy7v8KBIdorzo1a4H56Zg99sYbHM6Gh12vbfIWTLZRX
MnJal8m3ZnURRdk6pt2wCs/cz18sIqPwsLFJwC5O1Y7nBWaYOh0vx7Z4WNTxFpD9+0X8ah6aJhzQ
awQYwWU+bpMigtunVowQ1aGvdnhjWbhPdn++H+U0PGD9hEa9ByMyTUd16ORrLTX1kMJix6toaii/
QuTb5E+7fpt/uGdF67+4tAicwV+toyuU+ATiSYziGurLQQV7bQvxYyvaMduGqaJewZS5yGWb7jNr
QCbFkskd100SjF0jLgoFWYpC7e+gXd04WrRFbYAwe2wq9fX7z/HFyRE2gDj3Kn6p4P0fP7ocLbeF
vcEbMeZBI7N9Wzh36RESH7Vf/3EolH3RleaJBRRQ0av9OBTcqFG1oXYG86EyXV9v1sqL5fzX6vZR
P5gGZxe/FQMP9NOExSzcPqQFeA66RA3cZ925xcTxejhkxVUzn4s1P98GJ6OdpChuVphar8KOqoW8
rLufoh89QctIfU8rxco9kmYmeTupO7qKBu0CBs2Zwy8+nUvHdcD6TNMW5IGgxR+/aiSbulWgfgX1
qO7aO2cYg8lC8GBGdfjVUXZOnF0kZn2DuKGPOwwk9cVD1uNMPnE8NR+u+OOv4EyhneuihX4avI3w
zebBUueAfbwuSwCfCzG3u1gMW3knxu2RUfj9bvp3eL4Z8h+8++5VGYpiMEZEf4LCrjfqa64jSjUh
T0TjRYlDaHLhEHMrxrKl3xURqW2G3WaStkGMOgw9Dx3dWZm2M7QmyH+2ZX7mMju9ZrhYjtLwyEux
KBb43sdlaSd4ZK2o1EDH4ld2niIe2bFry6GVmmYPWJrff47Tq+Y4nobQJzcaZe1P9ArEKPAr048F
jjxczdbTaAxBq1wX6h2stnNv4HFXv//0x8G4zo6BMvYl6in2oMTO6EZ1iZ5WBxOp/5sp4S4SkXe0
UGug0sGOP1AZ22rRT2lMTzmuNP99tu9/wMlVUhVxS+8DX7eYpN/oBsJSKVzTURt8BYKiN42aduYD
fyoXwPLQsI50dJfDpsHB+LiiwM21uYDrB20SPkdFtkYHnTGHViCKE14u2bAlebg0K41zX54Jso1P
68vopobCtwm0QjR7csyV3glzxJCQR+7Sn1yveOmGNM2EPXR7FAdAXxqUHZIBZbq6ukD3U01pvaRe
q1VX0qjuiRJc/F8Kd0LPpzd/8ZqvJhlpP/LWbJ5Fa8MIiJtfIwA5TCzDRVHAmff50r5M6jJ5VuZg
AVjy5yd0RmljKWD2RdDrqpRimwQkMXBMbmTarQyC8rVMMmcPN7oI2mr4gcCtIlbwY+50o4saL0r0
bA12q9NkOrQ4gyAlguzBVATfb5NPh/D40RzNEkQu5JWnj1sBK5jciE4wQyZdEIr4IIvipp21lPYG
h3uhhiFIt0O+/X7c00f1uFVIJG2Bmj0XwGniBeWQ0muNlvVo9LuKLtJhyZ8m+WfRlDMY0vEa+XAS
/41EUs48KCmdir/rnUTPFIJ6ILPUT0va/mfLM+na/n5Cn14ZZoRJETEZ6dcxyzvZ/IUremRELTWo
u/mCS9Ufr1qtvMJv94kWKE88aHm875fSn/Anb+r/Q9p57TiOZVn0iwjQXpKvEkW58DYjXoh0Qe89
v34W82EQQQkh1Ay6u1BAdSVFd3nuOXuvLbbZjbAvLKmKduZ+aoTVcV2pVHgN53/+aclvu8kbUCQp
G2Oy7b8YJn9Uvv8nwKwydNYA2iAkOXediKzZDlHnxEaEdHzWswZbSE/83I5ObFm4CBqTbQakAEs9
XpQGgA9cTGMztIhCAwvtVgZEt6552tXi3m5K8AXYL+XBf/SLYh2bVbZJg3AvZfVNxch/UNRu3WnV
jm4e+NIab1uueU9JZv3NIlwBobIdlN9hlZUOpt6HJireyMS51zq9cDtb2qstJs9gSLYdJF+wqT+0
soG3MP6sVC10e3t2S4Amc1Qj+NMnAsXs6Bbo2wa7x9vXxlhbhwAzopJu/KZxSdM5WhJs3UZk6qMq
KXd8+LdGhU9+JlfFpmT/8SkoVpU2qxnrMPnItSDaNH3C2Y/Jc2210c++SPx1q7YFZnQr28tsdDKk
y06A/WDt43eEuiXZ7yyXwDuSDJafTVJ6WuVboZrRgfFeuWtgXUBNhVYIOfDJU3y6jcg6n0fLJ4Ev
mHUYun1XDpZyMLM6f9Hg+rkGJfV69M0OL1nxrNY1RIQKWJDIbkK1zV1DHv5g7vqDMKNfd77mRvhz
88nbQl61rhIPMEbiGxu9q8QG6ACJYKnuuSmUEz2Odk2S7sEArlCc8RyV1N6y9dCnQ3Znt4Zi0koP
XG7ymwi7cAfp81Lq25m1gYAeZs4KY30bPfjXZ9ivykzSMeJuskn5I2dzGvmv7mUQFzKlzhzm30sy
b3MMW1tOWTyvb+GOkQehdgHO69C+HrsUeflsmjDbX98vD2c+ThyMtU7gzj+tB+qqqcqJ8crGHlFN
PCrWU1PmW0zU1QUI/JkFgBkOmjJTZfeGgvfrxdOlKvSRVWOhq8nlhD0cvBqjuFLlK/8x8cwLp4Xb
a7G8zmNk9tXyPCM7U8X1hOFAxSBnd7DrbuUH0oNZ9RqMGEo5vU9NJwjBPpWFktxkrSG2pleXrCye
p1iOWhjmg2piID/YeEt+KqOFzkexCyfsTanHGVN1VyZG0F+6L4Nq7NV8up/sSBxJiQiBIJi9prkB
YRV4OxJTh1qTd94xD9jrr/uaTyt+BErZJiA8sDGwIdWGfJv0mrWqDUT9KJ1XlR20G7XUm2Oo2ODp
hO3BgEWWn6lRuusVjIuZjtGenDplNanNuCu67rbGzb7taNuQ9WEa6Zq/ibclzDpgQGn/FHWWelCH
sHlPrHwIXCMxXhOIhm4VJ7jXK523y8wpzIamfCZDIr3x2zQOVsAawFdVaUhuE/3jm0iq3U7EIbQ/
P/kbEru6kTWl3ESdjp/XFsVGMaQ3PWune3+ot1Q4OYsinrBg1H5qfh2v7UaWO2coE2stWJPXLZBT
OKMwKcVgdk6HLvdKomW9KnCswINKM3utDMYM450SnAVaRLkUATqo9R68SmzdBUAGU57nVRxp0xWE
PBU/RT7UVyBwEC3ng1c5WWT9lCoIIk3U/ZoGj5ifHqpp0vVPbTNMjgefbMW6qd/EpbRlNRt2Sl5s
2iTvr0SG08+HLKdsSrkLXqsGs+2q8PRb3UskgNKTcsjb3IlkvFt93sI3mHwNvzlkjdXasrOnCcd6
aKd7NvN7z1bRzQdp6ZQFXa8iBqcnkVW80yKSREQzI5pi0jlZY8of0TjK23HMkyc9DPzWVa3uriwi
1dVH6wP3qoswHLqSkv2N48LesJuDvzkpzXz3sHiMUJX4B81fT6k0MkJqNcHeGR5EkdVU3uVf2M7a
NjX6361NOkNhxsGNXWHBKuMBU48SmuVGo0is4Mzu2ynZ1EXyR5gzYUntPqi4cXjCfI2LW5x00NDB
Mno3gS/D2IAMrbb+Lh4jfGOp7wxCHY5tn+Tv7ZAXDxE7I/BkDclHakWtGvmCzADRFZqxDjA2Zxo+
g6RpXusgbJ24DYD3Rz6yPb1/gU3GKyEK+nT8ybfqJMtXki+9ByI99LL+ZhcVgDmiBlziyIut4nXK
g21E/VWuNpJTannk1o3vu7EJsrDI4Pn1xfCzbLuCExWYjvhbRxmTpx671luTqvqbxQ7pVWj+zya1
QX82ok7XbLTKm0kDTAIjQ3kfCQT8Y+LCkYHslumK4pa3LMtu2ID/7oCxirpRd3kLhdKIr2QrN9zZ
77syrTp1goE/GsCQ5fu6C0cUC8/gaW200qcIHNYUwK/QoU8J8P0rvdb8GTD2nmdduRehmXxMmZ3C
A2nvdY3/V5CM9TrvbMbYqdjqqXwNnujJi638HhklW23sLMRFyM+k6kpEbkLUiDVpZZARAdqiS6Ru
VxaGZ0M7jdmdj137htUZLp8o0Ob5MjE0NRSnSFeZmZlKJ10QuCnLCnlewj+ntM39k081o1KEVtRO
IMxCX4F8hE8LeEMl7Y2IBxLwcVxszEZc54qJmw0Ufi41kMOUKb1Osf4UAzZqusi0c81Lan5juY1e
fl3mb/innyaEBZHH1uEiWDUqvw4oi4EmHfh+fCuMFp97O8q3fTLcBdEIftamBOyTJtoNXeEWOuwz
KZuJZi0m42aiNCtp8gG+nHnkSreqEv9Y9bqyt4PhaEGtuNGC6mYIVZvY09SRoezhYw5g1II6IPS0
wiYfy4jBUo7tr4WMdMzA8/IsdTZeIOBCh2SU8bca4bhlPxrv05juJPwwH8QDdBFvsCkwI4d0hA8d
5tsaZ+at2eg2KPhhSwaCtklZKdyu0m//WwGyvJKL7YnWYAJFCqS6ZoC1vp4jJfBdrQ2/cifbWyuV
+h/Lq+UBFzsRKQE105Wa4sp8OR/sNgTvYHa/fHzaGHrHC733ZTG3PNqiZw3tehg1SkmX80wePRmU
bTF2YNdF9LsPirfvLyZarXNlj1BQ78vzvm9Zo4YC6hOqWtMtFQMDWBzD38tDABc2Er7QlKp1Ftn6
nk+L/SIrEx0Gs+0OCdIvl1blcFNHtvQaYGIaUXC8Rml9K8UK8cWxcZU3wXirFG3vY0attGM/ZDQN
w4a3EmpKE/CZLnT8csxufDbnOqThq5z8k5UR5TNVgi5fmhTxU2aH0RG0yfjcjC3XRb6ejfSjKd1p
M/Z6JAGbhWrKV0wsq31Z9Xf48wHwZUR0xNXv0SigyxjiYE6Vvm1qw0lLRCZdkMLG6/N9mQUDzQ1V
WdFhesIhK90ECV/1ogF+mhl64DQw+w8EE8Rj+ca/C6uoBDdkbgoVKEOMi7hPangxNpqmBC8+wL4J
J1mrYdG1utRhVgMugKirEQYS3FLNMY3GnadJWWMyCPRnjPU20LN7u/Q3ZVjxondeYa0TTcuORmZ2
qxidw7YB7vyoYdc/KiDrfCoXkiqISZuebBm7Tp97hAhYBajY6oeoVBCkqkG9V8DciYpcetbyX2UG
DsyaUvvCO7LcFcxP7eeVd9ECzSpWkXZiqzqo/q2cfWBP3FeEA3Xada6n/7EjuDzYYi1F6S1iLyMd
E193/dO/T6V999L9/f7NOPsefnov5gX904JNe6u3UQNNrh801rYPixezaG60RJqehwQr6fdHO1FE
/HvtPx1u0fPLWxzhZRONbioZrjWk7PWpGCDkF2W4N8v2ibQdWEix8PeGYdjXqcnyr1c1AXaqeaED
dPbUWRD+qTMY3ixuZpJXPdjhRHXrqVG3/pABHQEig9e3chTz/6A608DcYdXkATodaiQE2deZxKMT
dyP7e4uedoLV1imwo63kxL7pu/Q6bpt3m5rz+6t+9qm12PzLhtAZii+2mJYaQATLgAdFhrUhSj2Q
h1vdfIL4a4jswkU9W5t8OtbieQraBMqaRHIwMkyoD8Bwc/z1rqLHP74/qUsHWjxJdpmJPFG5nmYa
XfsxEh6xbcno+P8dZVFqlSNucr/jHcRlHfeHCYzPpbtz6UQWjyFIannsAg5R1zT+6dERmN1aq+/P
4+yL92nlWk6z2prgAplBJvSflbcF176O18o7XcYNwfVb88J7fu7V+nS05SBLpImsB1ot3Kx7rX8G
j3X3Kj99f0ZzgfC5TbxcHRcPdSAhZbE17n+riet0xBYHuCjM2dw2I5tNXX5sJfu1a9grfH/gsx2U
zye3KF2MUdIMWeKGyapVrrpe+pHDRHRh4hwlyShuxPjMxyq4GdJK7P0+sKCswOsrkZA7WuOrD0bV
1ftY+sswSn4A5N/cREoGLSrI13SqYWYHBM9Bo0vRLRNgAa/OgOJSaSu5gV8zF8dQTWQYdI8Cxm+a
FY8+oOGoyn/DYU5f8jiHUlU8mgNkMlV6r/sp2Uu0TM1Asteglpij0Ppem9DWydKI3qRuko8Zu/6/
DJknd+w89B7NplWBdw3vUYh529jAcHLk4NkefaJBLBcgHpyivoz+ijI4ADhfJaPar0lySdo6uU75
8tN+zq/DNpk+Klgg1/VkfYAhuSYaBQQIGQzKIL1pibK1WZ42OUSTeNXNGrlogKuC6EUNim2piKMs
igsjhpPe//zw8D9bFTo9vhPFRItGNcLF0LuTl630pkWPWjoKlCBg4FvNe256ejuTtI3HP6qq7/RB
UPir+1ob7r9/mBR5XqeWz/Gnn7LUzvlVHpmEFU5uqvYAwhLaLnlXEJuEOwOcNgFltzlI/hwanga+
bdh7YZF9yKMa7KFiyPfVIAqiRcg6EV6xNoHgscPKxnWYtuKHQh7PXpsG45V6sH+JxvQFOadLH+KV
zqFHH2KwrvWs7OkoxCmEnLgf3ms7STRmSCEo5AEm3o8pNV86UysfNCtv7pqqvTGUIXwKYlnf21Yr
3UkKkVQSzbQxHmTU9nQzhxD4nJQUZKhJUqBjJDRJNBGdnd4nSg7W2GY8Vpie24Z6fSAdF0Y6gzRS
cBMKZ/hdO3q6ay1S5Vc2B/6dXYpdKHrJCfjEgFnV5Rsvty3mG8h7o0R9kduZ3iRBvK+6XzJqfLIB
ZhBHd9vVLN6TTYtOSusDqRx7gfDyYDUwIBLSrqIGKGWf9/FDkNZO0Sk/2E0Tyxdru35EvrfyTVjM
sLPbZ+LXf0nD6CgNxYIpFdtAibqdCMi6mHFs8g3ShARpTN6v+miynFCO/zDL0gly1GzHbkAtwk65
JIo8meMuHmdjsRbSYktzteBx1klICmnOGY3xaxCAPwhG6rzWjfXbyCZNK7rwIv0TuHz39C4+9ywC
QQ8gDQtCMWOFR/1WNZNb2ke/Y1vajLb9x8ym+2CQ6b+k4V7k8p7cXtoigTf8yg3gmkJ680vL/xvK
IOQRiF8Tt7EPdOsJ/NJLKuHdy7U0XJcivfdzVGBNCljj+5fw3Kfk8yu4KCUm3cvivKUgxSkbr+nz
eM7oYxuRC1SYhXgMvI+pFg8yo+bd90c+tyv9fORFeSEnKa1ckQqX5xWKbdrrRwYP9lplCXkaxdjv
i6wk1E7ONt8fWJ3/5JMbh2oM4L+lmOpS+4ZJtMGulglXVySdVSZbdTppafJEitaYByu780L2XeG9
p0C4ZSRL5qb2Q2Td0dLaet+bb7Wlr/UJ2mxkfkzIkAJbvwNPv6Jj6/h2cxUNA6lOwyXZwIm89N/D
/umXz9f0046FGteXp0ToLn2XG/NHTqZaeEggKmhCvw/bnXSnxuZe1b0LeoVzNY34dNzFZ78mx9HW
C2wjQXMNRZI0mhg8X7ny0+FCmu25ev3TkdSFnDpGEpd6JU9FKqvXJR3JMejfa7LqXFMb9uk42hee
hgunthT1WSTcZXFN1jGRj0wUXwsRb3A1rqrw9/eP3dkzQzCHxMy0TyeFpPDIZjD5MuZJsAJDPV7Z
AxFOQ9zurDLpiEG51NU6V12bMrAGk7+iXVhU1344syXNcWCzad0ZSrImpOJOY0j0/YmdfSqxpaKi
sRTFBmz69ak0hk4i74X+Uj96CB2JjSh8Q9/nk/nahrZ5jdJV0JVO7mXP6H+N6rS1Ms13v/8V55aT
zz9i8WrwFuuC5hlwuqhUXRAhDLuFuW1bWKphRETlUAk+ruxELzyx508fq4iNm8IWmOC+nr5eBYFH
2qLpdu04PEgNyXKdP7yXUX41KooFtouJlwW13BTod+CJ4xcILzzFZ8/+029YLKaD6AE8yQUtRU+/
qpATaUq9H7qOGKC0PoZE+jAuCy9l0avnnmkG0v976osnDP4SMLTZ+C1V0MHViaoh7bS97nf+foCv
ULNlTKSHksy/uwwYGNQZtIw+GLSiFva1jxnrua+JIlF4xeGH6RsoXyvFiu4lqVyJ0UMz3/0wYvE0
mEmzyyihK0m3NxWmS8Zs+X+V3c3rK+QIe3a7ompdjtlLlQd4gjXi2qGV3ShI0n5KvmHuqbRI5ILC
hUQ1333/4P5jbyw/R58OurQyeiMlKThSC1+cSLaJjSGGOWL8oJlSXJKErj5pU+sfWxJbt+VUUUKN
tI9Jh0m8V/KjQcEQBurkxdS/V20rPfWdDZhL9aCRqkXgoWnrpnWRj+Y6zzMTuvZU2QfJ0/tHpRLD
fayk6jUXZvqd+F3CnsqQolsFdXOyBglLUDhhWmutU4adpPTJbewRAB5W7XjsR3tiaWnqC8/yuadK
50bItmwCSRbLF0oD4Gs2PqQLKzIOjTkdkF6+zNXWhuAEOHtJ4r+DOLkzG+QeeWzeDEirLVDVWScN
WzkG0ziUMbTbVnbLQSU9MLEP5HL/LMnOdMI6jO9rtgB3k0JOcBYHKDq9/A3I1GOpMlv8/vbOr8Di
7s7pq6Ys2G+Bo1/Up4NphWIy2auHWUqySgADD1TfjR+BR/r+SOdmY+g28I9h6kIosuzzZ4oO1Vgj
jSOZUBLkxhTS8VAtl8HjoZOQ8WkxE14pq6Yte3T4x+2Y/A7SmMjOSQftFk3bzlCl61pX4/3/5bex
6dRtlWXSXAoeI0tLSqvvB1elPQ3GtKQdr//KIlFf1XleuFbRzjsuE3YSEQ2J3n1AK4TF3hyL1FLf
M/D1ZpdJzvc/68z6pYMX+t9ftVg2aysB95V5TN4IfQ00sRryvRRm6ziw9lr79v3BzvWhdJ5qtk0y
rAh7WWpMhLAL2CKMcQdiREVpr/M0CW4kiUh5yORUIOlvUszqa4VWyCuhfFsdMdbQNeqFu3GmAP7y
Q9SvX6yBsZ8F4G9y48TQn4nBNt+61n74/nTV+U9ZPvmYyEyefZgVYgnk6MEhBnwAWSOivLHpZMt/
aj9ziffb9p5WOH2jbYsM/KRhJj/8onZLeHmHHmS6m/qW9E4PQwPlSbZ2zehIJIl8rQPUljupWtU8
5UrmgbxuEvtCsWvNNebih9Mi0XlTFBtrzInnQE3yZCCCyjV8KPGyqJkm0V1VPPErplWzGkgAyRj9
owl97MhHy7r+GY6Six/i0PreoazVrdbU7TazaV5lMTNyrdkY9gCEpO73RHkHV54JsUjVgIUWLSBq
29o3dtSbTjjmm1Kr7QjuKL4jtyc7GrTvMG0Sow7ug6R9rcSUPY4eA6KA0KXfaa1OV1Nj28S+kytI
A2M3mrobGzFZEapaHhTUww5KFW89EHhBBBPaaqSKfydtKlkDLEHGui+eJ0F+faWrkRvbbGX6MP9I
cSKiqyG5VQlLRDlh+cublGqdF6p1LdSuuBksUccOka5KsROjUR0UzVDuNLk3jlExdA/pqMcb5heg
xWV5rIc5lvKlS0ieo3UI+XobsxkgSNSnNkjIHYH2938pT2eVNw8iba3TFVgk5WSQXjDhAycJ22ws
J/W7Dfl9P5FFwJudiP0tirB9GMdgL5f6VdLm7YWP/Nkh7JdfsXjnpGKMS5SQgEWnSHayhmycuvuh
9C0CX8KQ1d7ed155kxo1CBlp21kabUkpua581I5lqxm7KFS7vQaN9yjbVD5GFF+ZdHVYu8BZrmjB
bntZKbdwvu6bwut3JN+9RnmBinWSHaVVqYNtenqpeBJm9ttS9FvKBfi8CkDseph+Kr62tiVPWUOO
X0t12LInT7PNoGj2W66zsx3trrplD0FEaVEcMyP5EenhUQXjegubLrjOSp9wCr/oDkycmpfKb5t1
3nNiSTtoO1wtsDjD0pUDfRa2ZtY6giq8mrQShUw8rVpZ4U2gHHI1BO+QTFAABQzNrmPDOkpqm121
OTGro1QHK6Xz9oUN8TZMmuNAYtWuI4b9ZnbjEoZhb1WFiLMq1O7hs5bs7EmBQGH2J271B+TDk+Pn
fbMfGgJm7CD6XaQh25KyXCl2evCtoXQCmujPVV796hDL3UbAViC9ek7Jv7Ey0v6G9LbDIIbGCWho
73pf+zsY+YBXiOgwRRlYz6V0uC3j5MIHS5wp9GdLCMspTVwChhd7LSWL+kENwFMaFaquzCpNa52H
Jnlbc5NP9Y2feSSRxWVkdvJLkMLpZBWtQt+TV9SGI7IUAkjjwiBZRugwuon8Wfda1RAlYHqbvoqJ
TdMrh83SQxXBy9IsUks6H9USdxjKHyKSMAsO6qj+lQq6HLanHEaNJUxVk+w33tN4NTYBTESx84eJ
XA6z/UPIsX3dJWj2/VHfWN2HqLOnsBYk8yjNrSjU4rpO45DYMM9z8x48O3PyvkIBXQDwNWJ/g1Dc
1btynasjupSe5Ug6Bgyk15EYdzmZ65WfuPC7SMsbh84xuvqq6ryUrXaERtGT1a3exhduxUntwEgR
EiLgEwYiOBDnO/WpF6M25CVYQcsPk/RDj7s8VdNrU5BWJJUozrsLVfHJ4eR/XqD/vfGLwyUQk2O+
luA7M+IXug+p8q94ZF1VtOvBrC8ocM5tahnYYkzBiICFc+lDi7qxr72EsrUHALSSje7od96DV+vD
XtXQOIaG4pDPSI60LJga21d89OTt9xXEmdL5y29YVGda3hFZq5eja0wlyYhzZOpUvFio7L8/zr9t
3fKDD2jcNDRMd6eFsyxrdl9XvFR20TOXmYB+K88iqI9tnDKgYvTkEANS772C/JHQ+xOg+q2IVBu9
lM2F98euvYeQ6YMqEnVbVH9kQSIWqTNrrUnXuvUL/jfhuCou3uK5THFJsk0Rst+ARL/ElTy3Pnw+
lcVnZrS9uJaDYnSJGdtVczI8xnqleuzT5t2qej4Il/of5x7Mz0dctD+UXgRVo3KXlFL5Tb7rrQ7t
JCZJwFfNbS4PH9/frHMNf145oBwmzSbwv/Pv+fTe4QzAcFHJCFyz6D5j97opUQ3Eod/uVVm9ytuU
DXJleE4fka8ot+wwvv8F6nxGi8cFHoiYtfi4JE/2p7KpekEI7NyFBYJ402izaRVppCaFxkSWCLFe
0RaK9y1uUm1r1pVHxpR+r/QMKs0RWjUrcWbEK6OoO0ID2T8HVi496mj15hozIzmaSJgmbn76bOSj
2v5ViPTP9+dw5qZ9OYXFq6WameHnjPRmCDaBIUQX2egTK5/JJPEeVhAFDtNOa/1fj2orwlANDG8G
zrvlx0sUuhyHZIS4jXjWPEdJhq1k7JHa3cjWheHi3JH+eo/wa4p5Y6eps2Ns8VT6QeUrFWkj7LWQ
vSbyxJwTpJITzhk6fRT9yyzoV4lVbwY5aV7/44nybeDhxNmE4g7s7byyfXpGe2lQoAbwbUDdK/8g
+3Zd0itL+OCNx4RBhwcB5sK1PX0qF9+jxXuBuD1F8wyvRvV8rAmQ1IwnxPsMNonGaRyrCK96v3kr
qmI7mHq5Nkyt2Xsy396pHw6ebFwrNshEjZjteyNkhZpiuUWJLvLbfJDSvWQOz5ElXoo0yVBFmuXq
+2t2csdmiQ7NC+CNtN70pUrDaDXNiMjUoBmRTS/hiGY8IbJdqvUAy5DR3tdGum+QewfmGP1npBHD
DQ1ODGZMNEInW3OWf12OKAxdYTw107hCGnYcsva5I+vWC4iZ9sWu6dsLJcTJB46jModnq0m/Cy/q
fEk+PSaS50t6R46LGxr9BjvP7IULpQsPxsmrPh+EpxBUO1BMY0lI8MpJGtqUg9gBqduPer4mx2RV
34lLrsLTGzgfaEaYKaamn1jXpdRrWrVKOBu//Bha7V0trlqAB1Wbb0bNoQf84nkX6pQzV5BVWNOx
9eBTOzGqA6oJB8wnCDeKB0FKRUT4rH2JZXQyIiLIDnuyKWANnyHv5oxoJFvnzSqTXS8j4g+tQzw9
gLd4+P4V0M8cCVPajH9j8WA2uXiHaw+ndqq02AH1hLSbeteE4xWcQseQlH0XvMmxufGyD5wGdyR/
oGBKY9T8yq3wd2VX/tYCxIJas9LAr0dy+UT8szMJarSmfYHSp678XrlSwgPyoQcKnqskDQ4zDkcn
uairH/SU2K7hFSQD6lXb8fJdndZbQC9afjP5rKBm8Rc1z2YiYjOyg7+G2XXrxKguDNZPShiUu9hd
VAaz88VYfuAHdLwxWVydq6m1spJ8cwsZmPTtbI427olwlTZlXRYXlp/TilfB5Au8k5JT0/CGLxq1
TObSwkuT3sWAjW+wQcwh2IJT/Ar5vqLr4ZXauxSkG2LjIqJwLhShp91Bjj+jOyxOnL9ZHp/9F7Zp
mi2u7hPIVljHzifj4CVFOh0ru1oETg3yQFGfrPTaDl6+f/JOq6rF0Rd1o63KY2zgKHGxnTkxxnB2
uKsAtdI09FtatmstJ5+V3DAmzhcWqH8z3S/fakVTbCZhc1oGSEJ78a2u5QE1epAjpLDiR/I5X0XW
v2OSVneNorijTiSq2ZCWVGbrUhnExmAQkxUEcCb6R24r952vHqOIZrfZr+OWcMlePNSE/3x/iU6X
Gn4l9wZsomoyGlq8m0k1GUZdhD0egfvZ/NTXhyrXdt8f5HQNZUjAdoClDN6JvpQm6HTtxkaXvQ0j
muJ2qMpV4NOuekAR7mAA7GnFfX/A05ft6wHnf/7pE+Tp6VTrWixtqoaEkqQhpjF2jUIQeDcc6T06
SEAvwEVOLyRV0b9mHIrc029tZNS2hYbB23RSQtyvwS49201ae6GNe+aF4nsO7B6rmamKE8SRXtem
WrZcS2zFjr4O1vl62OlOdAMdZ5tfMibNL8jXh/jr0RYXEokc+Z4DR9O346ZwA7r5jo7EtFrFTvZM
XPf39+30q/71cMvSoenUJGoVb0P6WpzbBF1JDyq6nXSqNl0S/z+v5VKWgauk1aWEw023jaO57dZz
UEi2rrSFVOrYT9+fHACq76/mclSiM4capoLjpQnynMJQNkTFhfcJAUhO0KnFuq3HXVMg+dLS1l5N
pJUbNiPjtOm2JIZhl6NtdPSCsiIzSf5tMGl2hzAnEJKP6aAzPUBgajmWmsRI8eprVFpUzM3WkpSE
LmBFRMAwd7RDe5WZ0Hj01MOTl/7sUqMjnlcDXqqTATom6ToJayyH6vBGTXyMIUMEkbkVafsaJGa1
Jztv3MREeG6qts42qpZvfb1Q8Gzk+nTneaVbC+99AjDjyLHC6541ZK6ndrPXZrQYLRjHV9QPA28q
ItVNjR2+COQHQ6tVR5ekYxfbOnng0xXF5GvvQbcmw3AXNeO4IjIXT1FjvAU6mVuiNm8CL/o9JPXa
0vrRsbTxZy/yl25Sho1B8L2p9wcxYKeMGIT1JnxsoSfDDmM7gevNAfQ3H90s7t9bi4vcpObakwmP
xi2qXpkxOe7J1KwjL8G6U7sZXCFnbBsIZmr3xohZm4c6G1Uy7xEQqcRshz1wEW82u2EKIJBKjePV
YBQ7siWnNU/3TUhg5lVbCWjaiXYlp/SFzeQ42jFaHeZNq6mLX31CJm6kujsqNS6fqXooS8ltzXhY
jcRpX5smrVjTitKNUtfyocnI8SqVaTq2lnrLpP1Rb4K/0Oxojw/UN5GKs8bHAbcCNHBTGsYxMfPN
rK3KIvkj02G3Snm+iVPVPwx6cZWH6n2KeSjMs0NZmrfTJOMhNwIVb3fgWnq67X0bVeIMbbQmwDKS
sp7U8Mggolr1SfVSehPBP1kxHaY8yIml7N8jWfnVQY1e5XL3RNirfGiDfK/WltgbpbbNm7pc6Rmj
kqKRxbWdSUde/fdZvLr//iU8qUUZOxg0NygMYImdlNZpZbQDYbgM7P4M1Tp58Ou1eaGTcvK1QzmC
KY3/zJUeQpKvH5+Q5kdp2kPiRvtwp+zsDQKz3WXU98kHh04N1FO8/7CU6Nks6gvRNEog/CJzJdmR
XxQci8/fX6oTbtjcC0KpMFfu9KZOrhUZp33YDVPmZv52Mn/W9772Wt+N2loHwG1cTc88Us11GV1o
cpzeInBUVCUa/Nt/ZevX6zdgNvcbwfUrukcGHxlDNMpEgiW+P73T20TNw4MAkYpMmDO3yQ/JXK4i
l9xcu3KM9q4m7UjrHGtnaSHhj9vvj3fybZsFYRYofTZVDJCXO9YRn1lkoIVhVGxjCQk2vb/Fcaqm
7sXcqNOqHysVfCUT2RrhDSjlvl5C+rvWNJQk8BVq+ZsEza0vDXAfieKKa2Lg/9IuJjqgd3w+Q638
Xy11BhJUygLFnDuZ7Pe+HrwKrXGQg56vXJPM0YilU+lRsI0GPJQC76IZDZcGSKcnTGvlU1X0b2r/
qeCzvK6SJYU6xZ82CORbaT9e04wUx8561VDet3NI74Vd+tlSjMaAzD5dzFi5xYsuMDErWcdB5e3k
4kPdSutik+79NfAo57/3ITA2fDrY/NZ8OsPIHiYzxOK5GXTOcI3KHXm2Jg5BfmMOQCUu8tNOihWD
e6jT7VOoMi2xbOOoBEtXhdwlbjbeGPJHUG/GvzmBg/LTUP0qn7yH71+P06vJ8fgvyJkZ2HZCiWrl
msEM8z+3cfqN4pRra+9va0fapq7vppcK23l1/FLYAva3qaFpH7FY0/b+ejklC1ZR0zWZq9TKL6nV
N4ZHK1U9RGm4ladNOGYO9VYFYVlgq7Ll2SrbXtgynK4IfIYM2i8G/UEB5eDrb4i8WG2iqOY3JG/W
uEqflfpvfXfRwn9mHadxxd5rJuQzYf0f0s5sx20lWddPRIDzcEuKlFRzuWbfEF7LNud55tPvj94H
p6soQYR7XzRWowurQ5nMjMyM+Id11XiKTS5i85h4vn9XPg2xCyu7CNzhWQw9tA0scd/eWdFe3gKJ
nSbyr3FX5fgRq6pJD4hbkl6vRc0ZX0lBl5fNyUuP85wi50LB5MDVzdULX8uKKpLaLvciuCm3efyE
kiN+5/3BEjfOizNfi0jsA04nAGlrSobQ4qBF+zuh4mgPd1LoqYkXf++j/eUBnQujIYVtmqBCFpTz
10XBnb6dQ3yGcdic4utwsod7QKix9tfzZtBBoIbPKWsBSVzdHnq0w6xpKnlpQcry+mT4F7Ny2ana
11mT6r1k0u4Omr+VRAQu9SXqakVUXGQmSW14JPvprzHUnjOrdPKq/IY+TGzPib5RBzi9IxGP3KVT
eOQoXGPFUW5BpYmqn5uozUc4hjcpzKlviMyMG/nktNrDyDQU6BEXparEbv762XCXluRIHSx3yuWX
SgKYnck4nc/hrleE4NoCM9GgAwhUMqh2Vt+jQsK7Y8zih1rKrkV/rG8jykFgeOSnOLd+SnLyXrbC
K4gL9/ICOzcnBigIlhZcEe4iX39pHauoz5ai5QpWE7uzROOoBWBuzObG+Xi6NQ0Z1OYf2deFl7cq
PapFKiaj3FmcWKONdZzXFMO+qwCeVVQ+NRnl09Bofl0e3emt7mvQVT6YB3CRU9ZYblTLmY0+2iGZ
syuj1QMKM5Zr6cn7jB11QLK4HPg02RHYkpZWASJc1Lm/TmsXCAktJ+jY5ZR+ZGJz3WtoN1pyfkC8
aVORfRnG1+OLdUt3ZeE8UnRaL2zaWUIE0Iy3hTyZB1modmITH/WmezLaZ8sMX6K5lO/CjtuIChs9
pBdrD1K+iUJbNuzqd6CyKtKNRNl3ccr5OuqhAnDWCSmm5aGd2AiKY2UrOOqztBe9Yhe6f01DpiHC
Nja5P3PdOxl3G8wqu4N4fbATfwXIdbzmL5c/5GnReHkOLD14WZaBdK1bdnLZ5HJSjZbLBeK5jiFV
ytDaSgo0ztSl+y7k4oVcU+ohlp7YstG0Gw9I5XQRU1dDB4HHApiok6tXXZaKzHICCTWIyU0qxHaa
6wlYIYzRgsoyXFw8IqfETtxVpfBQaH3kzJQLWl+OvIksqk6l9aEM71KoFHYa11jV19q3oZCuygXw
lSeZ5TZtXz1PpfA4pOZdiHakaLf4bNe9UT/o8D/toKBVXpq/yqS4qs2IduWcSJhA5ndl/92Shnu/
S14ymH6PZQcN8vJXODMFHIKGgnsI4nHAi78uLGUurU7OLN0NDQsTH8RkJKXC67Iw0jekoAIHEazc
q+EXdBE00cvBT/cyzRKK4dxEJR6h69J9hPm21cUQt7v6W/OjkyWb7WPlG5/5zL3MVAhgYWvA3YVb
zNcxqomSy2GTGW6L5z01XVziA3RATaS2Fks/vb7qRym6ns3J2DdVmO+6GrAFGl9IyMzWxphPjgWd
x8VC4VLoE6Ggv9rJXa6nuYQGlav3O/k1GEAkb0Q4OQ8Qfga5sFC3OH5OGEXlDMk+ZGe7QIYPkpY3
AKalzlMZ7LOqDvs4lsObvk+Plz/myYXqT1iuUyYVuNOTGeXgvoomWXd7I3nqCqR5RnQ30+5dQI3M
bQUxdS8HPFm6uknzFhGS5UFqqOqSuz+91LS8q/vI8id3MEYI1uNjE1bvQtx9FHDAEfW70wNea3Md
997lwH9e1l+yMalCpCfOf6CZnDT72kiYE3bq7CZTeUMV1Jb1aq/dIHh5a6i/iu9VYXnmuzoDdRWS
q/AwmLOdKYPTfh+brffq6bSzeTiddIlKIpT61elvToPUqZElu3GSHpGOTNwyL44JNlVaLd+0RfHt
8uBP1y9ebUj5sLQ4HOg4fp31CPhUnOkYM6jp3nqv/IP043KA0wfq4gYH7p/nMHfKExsSNVNBLgM8
c5Wndhccmr3g5ofsZtplOwhpG6+N04oG/AKdCqJKeQGdl/UpVPIO0MPF9C484hLlUrE+FJQWYOLu
/homslAZaM+xYujun3yqWCg1axgIpe6XYbUHaOcedPqNfXGyIggDZIOC1PLqPnHH0SH1q/0SJh+v
rd4jBT2qFv+4glj3fPlbnSyGP6EUKCkoorIGl79/2oIT/vYxih64XKmNmwv9L6GApqSV2bzxmU5y
GibN4A5woEbumdGtUrioFXU8qI2IQ1j0szbnfSBnPzNtvNPkR2BhnKF/DXxZmugiNWxWOvW99aFR
5NbYBaI6eam8EwsvVqG2d07nw9Decqk4M4ughqj+4tAKw2AdCm9pqbK4YHpymlJDizufbIFOqNQ3
+8vfSzrJmYyKLvQfyqV5aqtSV0mgpaoByqYe69Kt5vhKL3iazIWsw6bQO7csR4gcYRG8ZqNY2aKR
U0pEgduHzyJ/N1vkxJNyQGukSXf8SXkWJh+DVJ2yEsIbkEAu/+IzH17FnptfvByYfI2vK6zgpEno
9E6ekAzTQa4QNpRVzbDRbJvg6AY3Q68dFDHd0ts6uXAzUSoyMshTq4vO1SqtRqgyRLoIEhYzactL
GmO41srw5+XBnfsaCEtx81pEzCmTrwZnhYqctUBBDQRUv3dRVz7wmvkHnrd8FMwys7UWVZ5qmAW7
0lD3vhz99ALOGD+HX65nn3Zv3IhDrjQF2Ns49Y8ZnxFAqd58jwzZ8/GXalyA6xTPpcEtOfCujFrQ
D5d/w7mlz6UMuBfnyZL2v/6EqgtgqEwCxD4kZu3QLONfpt5J1+KoRFu3zTN5Uf0ca1lqn4YLCUUu
mkUtPTItOAH+oa9w1aqyawgTt9Ymsf3s0EjBJsXA5RW1WkFtVgZi3IHIgdsBVHS5UkqS/61TldfL
c3jK3OQ7Aj3kHoAKNn2qVSQOla6GuoLBc6D1O9o6jTPndehYiLLupNq4hx9l2laqd3eimsg7o1ad
yjSnX5IWXgOa5D6M9WIv6RvZ5swMYEHCJdfE7Yge12rvln7Vp2YKTLgj0zoxzDM37qDnhcCTLk/B
mUg62po85thGPNZXkbQs1JLE7Ee8JDGqQFNdecSy6KVv8i3Q5ZktSzEHMxfWKjegNcdbS3qlKf/Y
VBzbo3Qd7AdPcROv2dgXp28Wgyexvpw7YJ7pMK0Wa9/wdqZ0NXrCAeFtL3ELJ3OmBygz+3Yv7DYB
KCddCOJRVqAzwEo9PYPQmorlAXVmb0qla02fC8enaG7ndSv9bst/JGVGkWtG3tqvhnyH/u1WEftc
NuKk5UpP94VLkroa8digOJ0hbuO17eIpC3dnKkdoPYm/N4rUg471rKB6lM1qRhceauTlJXTmw1JY
ok5LXWkBaa2WEJ4kQojgz+hRy3zCrMRGFjd2yjloajvtq2DXxThaQKL7jV51uFHCOzd4Cqe8oJZK
xCI3+DU31WWftVoCC1SdBeVlCBO3Saf6mASRixC0eTuYIdhFCwq4knykVrmlmXtmvUm4zxvL2Ukr
ijNp9QOwqRDrCSEk6Wlw6iMQnQfIJ7b2OO2K/0bmjp4lixsK2p++8Hq8SjvopAIdt5fJ9/eJFjwq
QafdZChYC2GycUs9KTOQFbgzypBHZRoz6y4tGGkrDRtEzYd4CACAo9Ell3F4g3r6nnNg2lhJZz4m
+FPu3/C0DS4tf+b600GTK8h291GJ6Tlyftd1CldfUlEDF3OE3xtlQD8amcLBlPdxOf9D5av663S4
AGBZzfjMYRK0PhA6seJpHJvwM6JZdJo4DPZZE9/52RxslI9OE68MAAOoLUACekPr+miGdbDAS4ep
reNjDbka0lJzg9/Ev5d357k5hbCzABb4iPDmVhukzFSdNyH2QCibz8pRK94GXOtfpO5oKbukchR9
o2p0ZmTa8iTEVJfyIFnp64bw40SAjQ1jLinRQGvhQklyqNpczre85JfE9qWasGQdmOISLw3+y/qY
xC6tAjOFIXKOvGAcfEjGC32NrA+epvQ+6Ky3y1N5LhxHClBZ2qGLG+HXgXXcgNKAWpcXtcPNbGb2
JGiviDJCqLmaxdKu/C3RwNOLF8VVzv8Flw4NcQ1UkHuxUqKFQ6Bl98b7WFyJ/vf8u7mVRM+E4fxi
4YPYXLh4qzeiPgwwKpt88CwRYWrhLoD7BJas1oPCARK18SI9UziglAjwaCGe0FFaz2MVC0ItttPg
RU1uS6wPkQpjDw5EC6qXNMrfBE3+3deIZCPXmDmdKJj7y1/y3E9YShacWOYf8stqU+RJK2dDNfRg
YH/jEnSsI1e38jtu8zcVvEtf5wCPYtsIFNv0t16tp9NNO3gpHasKHS5lnVXDURqLuWS6tUF/qLL6
KKYTStZuYT4OzfHySM/HghkC1gspovVDCdLlPDRG03swlp1QKpxuPkayCV57sGVQlpejnW59Xpr0
01izNDN5k3/dIYocyUHV170nzPqDrhKKje/nh8tRTquIzBo6HpTQILTB4VkdubCREz+hI+wJg+So
2b9TgeSjCJoxH1Qv6gXtwNP3HuHK4F7L2pdcLg9DETgimomgA6VHI8wQ9cvVXSMmf//sVrhFU31b
jHXkE2xR0lq+IudMOCXV5oeQvNftj/al9g/F0+VZODPXPPwWmh0FJED5qyUsW2kWa2O6zPU/0Opd
ebQcZd56+i1T+TXFKurShaUfK/JB16lBbuAhGwnDmcI3OjCoRjdukb9E1TMvB15Gu6HeGNdplgWB
j2QEXNOlv7ReQ+UwZpo55b03Q1g0+jK6KozsDqEIZ2i4u6L4ehVmVrOxcsniZ0aK7AifjUssvLBV
ds8kCW8rFVlJsbaS18IYVOxvwKaiIBZWfcxTr2ru26EODgYKCNeyVrulKR7qWn1XfcuknJILtqVA
yB0tGdBmLBfxD6kRip0Z614pZwLPyuq6j1trN4lt/SRAYL8JjLF902Z2P9o99bVZBO9xJhSOPkMY
UwtpX7fq3giHb3KONUo/WP8MnXGcJi1AqiJOdggS/x6n4antVbse8l+DL9tSl93Meui/S5rm0O3P
vtVgE5FEDQ9qYO6YX/Wo0LOa6lEqUSwDUT6byV7Jp9++NRaeGYK+rZvubVSb9rnvB0fGc1eOpBeh
SLDOALU3NkF/i6rTYfkX01LiWZyIvxD162+wPfLRAB4DFP5xvpCVV4w/BC8XZI/DbHSrKeVCIPS0
zMx/o1GtXV4WrS0MC34rlW8T2PE4BOHEVKFDI6ZG9I0+yLgz2slRMis9aGmITiZqWGOlWXsjVpIj
0plXdWfshFzamZz/Tth3vwreHZXdyY2bdaUJPHwxEGwapy9jEzciH6HbdHZ7Dqlb8Ljx3YQx3zvV
gtaZdd9T2kpyFL+obvqwjp4TK67Ric09DDk7L8IlC3R0ee/X8zGr5gNiU5hMAVbpVHX618wNuMMY
GGBr5dBGehmbyK017WilMjqzAHMa7SPzy9AO/LK2pakur4QZFrtdoTPizJWUovXV9qk7j1DKQl8Z
75QOFaaprCc79zOtdPTFkq9Iqs4JjDx6KGYw+bg63VESfSvqZXnUvzcSzukO4QaigMfhMonSlSF/
ze45/2OXNO3g9RFLtcV0OACllV6bgf/DDFJ6gun0qHR1s8/xsI+iSDnmBsr6mRjsmsbHtiSKdmqH
90Siz4/UCR+HLPpF+XJmuUvI0lvlXbAY8GhpJKNjG19BvzEjdxrHAMvX/Ieel7tpcYLNkxQJilK7
kf3KepALpdsprSb9NOmA6ybzizuWO/rz9EaB+sNqwv00VG8oFh+6rMn2ke8/4UeWHvvav1WBeTgY
WiDKLEfpj0hDojcw9MROgmYnJUnijdKcPCQ9Jq2JuiWfuM6vgBIo0ZJbUc5b3u6rORUipY9g8ude
Jz2KkpcgssFb90iryI4RMZiqxyreYvyuT451zNUpbTaU7bouwh3McORXdIaj98sr5eRN/CcCORRp
RkNHKmC5lXx6x6ViM5ntxKhGaCv1MfdCMBfK7ehMu9aJvK1O3knj63/jEevPO/zk3Zj0HTUhXKQ9
rLkcxcvBZoLifUGGzhsOursxuuWbfD4T19GWCvin0c0QBgNcyFKi9TscCHf9QXxQbdkrPGEnbLym
1ptuHWx1zPPIins9E0x3yq6nV3GwG+NYPm6MaDnbLo1o+RGfRsQGMnod1Rqv9RaccLHPYwcuyk7e
TQd986jdirZaHa00qmGqtuDaxVeWfYpGV3MtRnsztF7a5Gl6K8Xfmp//5dN+PZHLvePTGNskpKig
GowxuqkeRUSF/9mYxa11sbqWKtQMknKuA2+6mhzWhefvxA+8fFgXwa7YiLaxLtbMsBJL0SlpfTyC
R69+iNQH47f6t4ZJqylbV0P0eNIrCC5AP6Ijtn2Bed88m1tBTgoU6yjLtH76MFYoalEBmcstfozi
z2wKn9KRUxF9qnf/2tfLnbogT6LR2rhobs3gKg1m+mKrBsLQizJOlNDF9Cea0eTYgN2dzbaLwff/
5qY/qtifhrdc5NIe00qvlyO7SGxT/N39bRF0PYWrJIFsvBTBEEdpsngc8V6Sn/HBiG59ObQLHJun
uy3mzZLiLiSMPxrtnwbVBUrZzY0eewuFnx01Tl6TeZf309b3WaUJ2ntSqkUdunj6ey4ovWcpwqsh
Jq5sdMPx/xZrlRz0SZv1OC1jz7rWY3f8Lba2+LfU0fVHWqUHLYykDGe/2Gs7fE/nGFctJFBCN1q0
dPpGvCn9TrUvj2v9/F/FXGvcBkorCkIaJ16Y9lwP5xfsVG+DLtprVrqXxWJwLsc7v5kpNC4gH9pJ
61dUEeqNEiPd7pnWolGA3+mrKV8D2zv4mlvWFo9HzLeCn5fDnh0mwEv4xipsl3WdTPcRaOCxlC41
Tlm8DszfYQB96D5SNpxzz27mT4FW60RpEfHV8GL1yg/k0ZonfN0uj+TsVUamecXrl77fSW1DVTpB
8gcVEpY3uPOOfx7S69FZSCbpXtpY9mc/16dof/7+aR+Xk19NYYX9pnZfH5WDyTUGN5Sbdr/Vljs3
cZ8DrV7X2IsMljJP3JnQxH0Wqut548ucWwKfA6xOkcGK8kARON6j6JjFR/nXYPzAF0faWOBbYVaH
Rm62Vp4pjCP4Yb3VJssc3T3QrFvLYPn/WSdYABRwOWjqUeZZJYty7PSwH/LUG5zB1V8rJ9yJRwqi
jgyYS7wW/otc+yncOk+oiHvlEjx2ih83IoRJ3Eed4uPy0j6Xzz/HWC0BunFa0PYZT512tqsfVfTa
GS84PvzfoqzWgWZUFT1/RhI3V1ZvQxIpNQ89h8tRzi5nY8HgGgsw1lp9HskKC7PQeUIJ76n+mLyL
ysat4dxkIWMF/xdS3am4vVRpBRquLGcciKUEN/u99NpuZetzixleLgB9DRDoiexNFE6BiuhK6qnf
g8amBVX6Tlzsq9K9PFvn4iALBn4KHLF1UoROJ70cMROKPbO9aZ9ARSfhXn8b/9YHju4rPQwKojSD
GNAaYKkNTQeAfKbjrf4rVfN1Nj6N1tZN4fTLfw2yOgFavxbkShRTyq7zDrZ6P1TuGL/+7YR9DbJa
XgNq8x2unCnM32P/rOo3wuh2z8h1XA5z5rD5HAcs4terdyMWwCqtOPiTZVQHi2InuS1da5+602Gr
t3q6Cr4GW+3/slaHolpY52PtZo2d3Yrm7fiyCetd5uZr5iTMIkmFyslSu1xl6JbSTxWjzEr7Crkg
wx3DHxr+2dSApOygzYdu2Gpbn10SnNgKCw/Qo7gaGEbpaW5oEwI5nWLYqFndVT2uQXLXHy9/r61A
q9zWiKlsjqOouxWSG6oRxLsy6BxNn7ZYaWc/1acRrebQENqiVWId0sxUOUkTKV6DMIWNojNwr/lB
ivstcZrzX+0/c7g8OD5dRHzMAjuq24ILIc0x3lvt2OkWn9DcTU8o5dhoCG4cectGPV0n/4m4TPan
iGqah+GgToabqc+FGe5Afu6a6YleTSLuuuBvxcz+JKdPU7ok/E/hZgrOZh3HOiKIM1bf4biTUJZ1
9Kqj9yfmonN5qWx9weXvn8JlOR1/qEiGq8CPmXPfQZTkVqii5BoVp0NuRNpGeeVcQDp/i+cCOZ47
+NeAnaLRfGsRKxARclHuUdaObVF1xOj58sDOXFlpd30KtNoEk4ikd1HJqafXdDCP7XPRIla8r79b
3bFDkW3jpD/x7Vs+3LK1dbQeOIrXbwv8qKt4zrjxVfGTbgVO+4wNuxW4xvXQ3ib9o1RTc8bFKvHS
5K5Q95eHe3oPAB2OoqZqktGAb6ymVZL7MZBCokfksOlXPX4L6qP8djnIuc33OchqSn2pVKug1ww3
QGpFZJn4h3GcnRHDxOKJLtUuEYKNC+653fc55CrD9Fofj8PEYTD5bnmv4YAr3KTfe80BDnB5cGeK
0V+ncJVaNBSHsjHnxFbQgVV2w2uv4Lxt2Nljmx3rx0VR8Ldpfqhbdc5zOwKd2sXaxqSpuL7Cj1lV
VGXBs7etwfnLYrxXaRg6XMRGh4qro4zYqPw3Y/1PzPU9vsQKWwt6yXDDZnGV0w5i2+7kMv+n6SS3
TePnpKpc7pUPOsD5wyz1dx0dETu3mmRj4Z47qz6NXlkt3DCJU26W1K37sX8Bj5nthLHc+QoQso0x
L99vncg/R1qt3qICXFlXTeT1U66RxlVz2s8Uzd1ImcRDhE/DWxH3EoqLdPoQf+tuxHygjm6GTh/y
eBvGOP+mTunj5d+18fnX95CurNS507mHJMbOug6WI8wJr1N9Y3mfTRCfvvhqdXdtikF7b2muqF/r
+Ll0YC5vtl7vJ3iZJQmC5Fo015WlyrI6LMNijMpUZw+JoVM/0YJPcxxmBzv5KdbXUflU3yJUcXn+
zi+g/4RcHZjSKBpBGZmGq8byNwi8+7IH5WFF5aZP8bIUTxfQfyItX/LTWdnlvooreKu7hljuO+Ma
2d1rvb/pkXzygAke2vlxKI3vAN5xJxSeLg/z7Hn2eWpXD4ppLjGiEsjww/Bd+BfdrMr6mXU7/AU0
8LPf22hD/OZssv/0KZe/fxrtgLo79tXc7XArCPuHcoYEZO2V8savxh0eBju9lTY+5fk1+v8n2Fg9
M4qyNNVh5mGWSrvmW9cdi4doS2bj7FsGtipTuUgZg2n/Oq5CjX3kI2fDTSI02EzzKA71XZnnV0ix
2fJbPJcHsVH3fpU4NaCMMUs3Mt75L/npF6wT0Tj7WT0Hvtu2RZcArKjeIll9GIZ0hyz2bYCv5yPo
SPMhr5TaLpMw3/gFp/NsQpj4A7yCFnNiPKiL8az2RWnQMUdAZZ5xpw7zuXFqy3/Nu/zX5ZV7JtqC
k0U5lT4vXLjVtonSGgwrFl9uN7flzlJ83Z5CSjtjOTuCmGzU97airbZJN1opj9WKArIQfTRBcJQD
DBmQ7bRLufh9eWRn1hLCZZ+Gttoj4ZSXYIQDywVkABogqhwDyTwnMuPWRsH9BvvU57oOBkxYcAHv
++Qb6tyOECfhxq36NAkutRnyrawh1HryQM8VKxlVuTDc2Fe7q7LxzZ0/j/3R6IwtD74zoWBGAFxb
cvwpjr0C8dEJLZRysCytaxioKWKlYOei9nJ5dk8CofcLUQCY3CLqDLzs60adO1nGnqBXXLIBwB+5
2o2/Lkc4vfItMwZgljjATMGwfw3RR+PIypw0ty9vUR/bWcbeqkxb/iElty09uOqXbpIGVFplqAjK
G0fyMoAv5wnRQdECUOSsxM9nmYBPGRaflhzRgU7BJPome7Tid6m5kd/K9uPyKM+GseBrUIMEBLh+
cZlzFk2izjwO09G41jqvqXbVA2Tpy2FObuqMhiVhQtpZIMJrHZ4q65qynQijVl4XHkI0OLP8W438
VDt+tOmWt+W5UeFBb1hc6VQDR72vkzfWSAhUGuH6+zi6N/b1aBulLW5hcM+NSqdFtcCPKRatWRvU
1/9fmM5qHHXwBaeYg6MWA/oa+8zTlOpnrM9bRgxno/K12GRo/kAX+jq4Kh6xkNJZGXI+cAJwC62K
4EHACyj0087Nm8YdzH7LoPAkdfIFlwsyj2YglScLRc7CtBVNaOEz3060RltkkaDYjhjQxlo59/GW
A9ikam1RgF3+/mnlm1rc1KPF+Lgm9g9meF3+SL8rond5RZ5GQZ2c1sif8TCXq+vEFCM80shEEf7N
XtrmoX8VPhp5q6d+ciuUv0ZZ5xA976REIkoXAMYawlZ2+rQ+1DxqHBNMVl3Xu7qC14A9jolDGAql
knt5oMta/5pI+AkG5RRUsKBwrMG3+SRWvRwuP0G32+mYfajK/nKE05NuGSUebUvTVEH/fvXFcKXI
A6kkRLuTPN0BHXPQbtFldeu972zpLp6NBqEB0RQNSDp0lK/rozLLHBriIoFwuwgU0D5xw38Q2PAW
BT3leHlsZ2ZPhnGIIhrLf1G8+BpsLKQxN4dacfWJt3cphOlOTzEk7tp+q156usN4E30KpaxCpVIS
tCWh8rb/mGJs4cYF3emHUoPHXhBurIsT3urCt9MVidqCDvnwpCalxHKraQ1JMingjk/YjinZDm7l
TlDqX7Ic/lv0Bby7tAfZ2wroOOcvOoUV34xv1Dp36nLeyjGnL8TlJ6F3tLSTkGdZb/3KittQ8FlI
eR7vJrN3wMjejGXvhkFzLcl7C+FoK73y298VftCXv/RyHVvtE5Yxixj1dtE4MTnVuiJDKwmxXxxs
7Sm1w+JQBZzy4YuIKo7k+frG0Xuax/kCnwKuHt1TlCqZnFYIbfjfrfc2um/Me+V3ib/j31c3mFdY
eOhccsle7oBfl1bRzrkhCyVCxnrrjeZ3Jf+Y2szrxfFoKOhG32iGJ+S/5fAu078X/bSP040H47l9
tIiKLKRDNCnXRAO842oucfyCEkHqZ8NyjB+XP9+ZtYOUIPYlGhxauJTr69ooJxKg8VBxNRtpHxTj
oyvxiM2TW+6rw+VYhrrm6xpcDD8HW6UFEdJ3KcWD6A5K8zhY6n02CntLCdDODipPH00uhNNtNM7F
iy5FhT1bNb7GRvUzxMvTya3YaVstdvJQ+elHvnSkGG06vi/nDjZLz4HsI3yfa/GhqwoX9bG3IRIT
x88QXoCx6YZTRsFaAiWPuI5lhPsmqm7wW26PolV2u1wTBi6tsfk6mRbY8So8+E2CtDyPjsIXdzz+
aicCJO2g5uZlpSXZqTVf9VmkO5GqN4dhoOaVFdb7XOL9mQcIajVxCSNYzX8VdfoYRsk+qPvvs6r7
/0pWEtstjWG7l0ThSFLB3DXBwbIQJ1tp5t0M/z2yYXqYti7Ud/FYtY4xV/79MOMxniCbPShpsE99
sXsrA1PHAhmsfex1QiNAdxDn+GGum/k2iqT0LQrz6S1v2tuwbZPAqVTkf9oGg5qiVO+SvOH8yYbY
VuvkW2tFd7VhoUA/1A9Zg8MjzsXJXgxb6naJ/IzTYlsefD3BImOUfDtYvKcb9vzdhJzRTSNFxymf
zPuwkIDXZ8MRtNV9XmSCXWDJXtqW3xq2GUQ7HZ4/wHr4BGLnFumcfPRaI0L4EA84wN7nKkqTXV/u
ZkP80TWJZ7TqjBFjqvNbRf82L7TnkCfIzpT6bNfiUvHm92WOhcwYw9roD3M4Of1oaY5A0/IQ4zXU
YAZl13G2T0RY952JZHrS+C8UgLB7kTUk2+qbOkdBrS7Tfg+R3m1ntPODpL3RygrqSCtgVgoVxbKi
2yxWD5pBP90QHhIcjCIV7etKQkvEUuMDJNvJnkXhdqgrww5V67rNK/lO49OFgBds5PCvkHkjp/iD
uVeT9LZUtR2CIm+mVUDxmfyDxb8Oq0iwzSm6LePopcxGY1GU73Y0CF0u1iq28fn7EDQfkBwqG9GC
xAnwDQ5VKO/wMsudLAl7URTynZZgPR8JRwkepdtSJ9FLbE9tP221uyiZqTwlbeXqOnooQkYlNx6p
gYXzQzJjQW5WjWHXTXtXT+33uJg/9JSpAdT7HBkaZ7qlXWGvyeaY0l0ixb/KXu/3eqqJ9lRIL5kQ
5A421+UOuy6HgnEHOyV4F7Ih+RZntcOnM7jJzR8IF+iIEeroulC5bfzJiZP6H8tK+yupEyNb0oRw
r/hqDYOkOkx5AYNxzK/TLBsj7LO1h8kajA9FrpUPrFJM9PAxrpeqGs5LKUpXYEkE+ASSm4RSilhf
ct+paOOIxW4akuCgTDP2rwov5ONQ5dMuSGP1Qc3RGdHKD3x8pSPwsxbhM61/EmlKRW4Xdzgj6HE4
XMn1UDhlbwR82MjBms0LhOB+ltPAzgz4y43UjIPtG5X5rvjNfqxFUp4cPGUVj7getxdSf2OTP94i
tX4OhPpB87FDmbAfdoxW8YYWV40J/3K/mJ9QZ3WMTF08iP2rqRWvarTErnmR2v5YZHYg9ygf1ubv
DrQ1OekXZK5DW4nNd3qRhtMpppO1kYPmH3kx+m00xn0+RrcdvAvXQukCsbenrM8BIuBp5w1Cfq2F
KdhcWR3sTJZ5t6M5SeV+ckdj3mlj8Ju8Vf3slcK4DmRk7UMk+xtaOhqOem1Qv2aVMXldX33oSeMZ
gvpY4Sgk9tR0jB7Apy+0rkpD6hhLZn07hlYMsVfgGhFa4qs85L4XxtFNJ2BTW4bSc+ZDL0IH5Mqq
m/sBLwAzj5tXIWrKjznFfaSTiysLQ9Q4neK3vBuuBfy0f1dTZb5NuVEfwirl/TxyMMhYKv4kaWKC
aww+FhEmQq0OQoLxrZTNqV1CZ7ynuYFlgyDaatGJ1wWWr/uBTMmFPrxbKrbixL2rrhFiMcdsL5Xh
N8nshANQatwKhN9QlZ1KhunIy9ZtxRY3iXEcd2xVaDOdBn0aYZFd2BSRg2Dn0WrrFNKm8mjOCXJo
Cp2qdjTcUs19O2IF1QL+dZnQOJMpOFQaXwyzfjQmw1a4Ejmzyv9/M2cvcT4/oSC3IwWy/cdbRF0S
lNWzHTedVw4X6oTs6E4cNafCUKhVtKtMGGF9BWSGTJoctjRqYlwpbaMOyW3ThEOtkevXDcSoqOR3
yUl6JSvpY5oPKCipERWdsPWqXLPBdktemgvTS53hRxsaHM9SXR0q1rBWBxy2YefQgE9trR5SztB8
x1PPmu26nXXoRdPPXqWE2ud+/KC2vnZn5PJol6J69T/Mfcd23Eia7qvMqT1q4M2cqV7AJNLRiyKl
DQ5FURFABBAwYQC80TzHvNj9Ut09IyZ5xNt3dWtVOkkyEgj3m8/E3C4SC56/gw0pdT8YSshqiMJm
QSbE6RB38FYTGl+DIp97OohzbWILXRnofWFnJtGMh4OhUgQLZtm2j0SFV57Vb2mY1HhvnWpSCr5z
F0/lScQDSsDmomuXz1GMRyPtDNaEAZNXrfEBSNQUIUqYSce9iIT3rQLbto29dhNDRF+1EqGKDXF7
Ty0XawjbjB6tPmfClhvtQT7TwG4vLBwcEUB5eYfjPhsXKIhGYAT5xuxCqq4ZnhpxSbEon2XGbSho
kG2SzqOE4TQcNTstIzz3cN9Asnbl9g8/Gb6j8fWJAGkAt4IYc0eKRlhg6yXy1mHycweQB++Trmw5
/M7qEM30AIy9uqmnIjHWvbPYawrnK7hz2vpohw0pbNlcJjHw0iP1n2F1nC0MwqIwwN7Fs5vWjnMd
QpmYJPOdy+evHh5ijINjqGyctytJtZTeXUvtNG5Wx0kD7CYTyj5jCyIqo+AwMNvkmNCeZ1UfrBvZ
QkCbzizo8zmpGg6ojcROZXrjK51P8tQHil11GCds8Xbqiz6R2L5J8MMD/wy6oBjD1qnVefCH73Lb
bsdNYPGXoO280tfhcpxXZ6uBFtotZj4mK9QeW/7ZakCn416P8pr+1vHWz1doiYKBP+Hcd5rALcXC
4puRuvsqglow+E65C3mFDaH2fundHZodW1fyL+zkeOotoDjrSeGrtpsp6YItCd0X4eLcaEHpAVj2
eSB0i1KQ2sJiMqONg3jRW0qJ7II01hYhwnrj+Ov86MXDCB9gUyO9rRHMgTl/Paw8TmW0TC9hb3bg
etmlQD+w5/GNNmFpz20+tiimQeColLpucZANe5jB2wfDaHU/rPYzjHmWbJzn6FJFySdn7hn4rc1e
U0O2NWEIlUBJwuKY9u5QX3QzIPlLf4No/KIeuiFTxruiS+imIbM/C2Pd+tAjkZo+zTrOSVM9ikbs
o6Arq1gCteQYxBLgErS6L4DzKEPlNAdQxQ8CDk4cq3imiEBM6AFuiYDe4Zps26bHfqfXFhvkYeyp
2FQdOdC+5mmEGWy89iQbbexsHh1EaONVz+dCTn3eV3WcWwEgbj4/QuzkJqDeAb0KCFl6FiQFUPjr
IOu1CRuIACix9aCBnAkCxwSw2Apo/Zw6OCG2TPCgRHjUPY4v8FtTQpbMV9WewBQqE7Qy+Sz9Qz3X
z5rV6QLTpnQNrSLpTJ1FvVvAK34LpPlzFMxbCG2V/YjYVAM+h0bmcL34mCTHvVxpEmxY3NxNsZtO
itBStjCXBiL4gzz9beHudep1lssmvLG5T0DN9B4hkBf1JWBs6sH+CPv0NmGNY2BnoS/6d2XPU7Xm
lypkJCQULZwG1REc/d4UbSvt5QhjPkgl3/b7kEn+Os5Z7Ywjzp4SRuF24XyyHln9DM+lPAxnTOC9
8K9G6KtILj8ofr77cCesLuiVKLKeA4IWEOfCZpZuodof4EWVFrlYyL9OcTw92i+jnCXJJJDdTKLB
LVCQLry8LqzMucThtflZFrz9fU7+U2Tsdf3m9Whn5TMHctILcJUuylkaDT4YTnymdBQlaNsl6app
WzlWAdp3lPkecqtkRP7cDcNVtCDUHCwB/TZN09GH+bRj1n2DU27TL8/DGtAiVnCS8YIaJtEQYKTM
no/aX52yrWEzYRYADQc54rhHLbwZ6mo7rv4CgzHbuh6SUF3VesXeaNWaW6FL8OdHlq+m/44KHMAQ
EQSfexEc3JG2pS/9y9qCf+iU9J9n1ec6GAiiuj4f7ArWWh2OTjgJgKa/pjDbSjlfM1cCGgRZDmBy
gmvjVqldoX7FyFLANCKFHElKEv1CyShOjlyIfddpzkQwPI8MBmVTsoF95Aeb9G0t8+S2Cp8KEJJh
/HGuvwAjDt+3RviStcEBMrXdvb4hH7Eo3qn4vB7kvIDmWiu8RTDITAoXAm0NySOKrvF+vO/N3nYg
g19Q9en36+zt8fN60LPjBxzvfggtgUUdhfeyuV2i6cFxVTHIMBPhv94FfH3YnS3qBUJSDIxTr4hg
nWnQQoCC0UY785W/Xg6j/0GR7p03+nq4szcKJHTfVBZqaM0RckGbel8dkxsva4ou+6iL9fY9vt6u
Z0Mh6Z4NelZu4fhojNTKBQUGrlExaitIR+ztAmel38/cR4fe2czxiUOnlER+QVAAqRnqLmXVfQSM
eVvUff1YZ9fGCo94ewa+pCDVgw8ZO+Utz1YLIkwTiAs1xBhcff/9c3005NkN4jkTDebTRb0M3jH0
+2sMsTdUr1tgynd09jc9RRnw94OepufstIXldRifCuXhW4Ua0dJhRuINhK4zI1xZQqeY1/+H1X9y
XYC25gn/CGOx13dwb3mSD9rzC5kkB28K0iCsC5u4m9D94ZuPSD9vGwAQAP5ltLP1oSDcXOnJ+IWR
7AElDcjLALM6pGatPilblbO+svEdfv8e39kGrwY9Wy9Tiw03at8v/Ak5EIHxLTLPx0BEX2U3IhDz
1PzBNnh7NJ8eE7YLAdqCUK44u5WRqqpIeRixYritwirXTrBJ1qJd5AexzbsjOZg9+O0C8Xde8498
JpUL3cOigc5/DNGR2FvLFjVDkCw/WI7vzt0vQ529RiN64UA5EpoybCrdGgVAHWb+WqzAHK+gptRI
nrFeb34/ee8+ILxlTnApYJfOwygaoZYDppiDoivKmPOWDNGexjk1H+HS3l0lvwx0NmdaGNIrKEcX
gf0y1shgIWiLgsOl/e33D+R89ERn9w1rO2ALUH0qPKo3I14ealIWApum/+JZMoUjxcscwZzBGHvj
WnzerNqpoRlDm+O0gvceUIb4SA7Njo3a/QDH9BZF754kukHHwbmDTOOcmzXYrgIeB8L/krvF0M73
FPl0OoVLOXZdvJVVfLcs6vMsoTAJpZilslq0vOtuWyFXIu70ETj77dtCLOBAex04OXy18/kPKt4j
V8TJS7oJWeu6sdcxdfW+/lDt7e3dhZEgvp4EyUmk9LwxCjTtUEuIkxXWuPVhLMD6TyGJP7j+314k
yHZg04F+cBTANvRs8tdKDSPjDBAPWdqwZNr1UJ440q+B8/D7Zfbe0wC/AvE6iLy9tU7k0hcRFM68
gnjQchESwhaT2hLR9vnvB3pvgn4d6PTEvyRxq14HX9pI4uzPcV06n9UDCOW/H+LdZ8ELOyHR/Ldy
/x0fUBIXeGl2K77Zhm4XYe/RhPv9KG8PgJ83ExQgIFcOWfTT+ffLg1govSxVYJD0PgffhmhO3eMk
8uojW6l3h4khJQRLxFNz+vSwvwxTOUlEWIhhFEMhsZvBfYsrlEVhaTFCl17aH0ETfxJfXscRuItC
gA/iAIYpIKe8HrFuWJ80QK8URgu0KhbUvqZ59Z8k9yfsYh/qivBfRr2p9wiFD6tnLqOpzyYSFU5v
7WFuuIUnwcUAme0KWnJGmw/W6juvBNvOx+TCNAJX/unzX14JV+i89h0a1+YH+1rDVPDJuib/uvYQ
dJt+HeVsoTYE+h5ywCgKPdPNSfTF30X3U+5v/C1sIT94pp9v9eytQ/PQBcAZKdpb3ViLyErjM8Rs
PcSGHA5yIwpF/YoeJemQQfPhKw8C+DwjcJ3nWOR1KO5tjoJn6tUc4m42ZMN6mDvbqHL5dXUDYMxB
t5rtIKNsMvSJ2Qdn/9sL/mSpg5zyZAoBsauzadBV0jj2jJ3sRKDcBAwa3LX1aYqWvQ8DzysP4i49
U58YDrDN77feO6cigG+YfhCowZ46B/mhnQA9vhNQDErhD4HLM7q6F7z7YQSari3JTvYLvx/xnSV3
YoUjoDjtiPj8mlNssSbqAuC0jGm0nUzmdJ+tH8T+CDFxihrOVsGrcc4WneW7yWRQ1oaxa1y6xbqt
jh30mk7GrtaH7ivvHMVAIWO1AUmF7u/Pu/2XfdQ5kHfxRtxguJBTtoJ1Gq7HOon3tVqL37+/t7kJ
gKa/DHV2ipkGWq/TMgMbHDOo+bW32v8IJP/OFCH1OeGPAWaBiN3ZeexJici8xxCAu25a8DlaTq4J
8/eB/0AX8RH97L2Xh0fCSYl8CxW7s/jPVKh5LwOGC1SzdTgSIL0UQVujO/+REPx7T/brUGdBQBjW
6JHA6gAydU2Gb1RGXVygS4z2MNAhot3+fq7e2ddImP/3yc5SvHBBrERWF3PFdeYOBOx+6wuBWQ5E
pUcW3vrhsww/uubeubMR5TggcUEHPXhzmDiiqtZ2wKVDFijLz3V3Sb023M21+GCLvfHLxMoAxBRW
2CcXAcjznV1vDOV7SMrjbcaN6Q6E1Hf2qTSV+NedC7vEmQef6TRewZ9GQ3hfPFsQt4Hvm72rWA/t
vsrLbBf9ZNrZW6gUHhAzDWlMLQj9Qgbo78fOvz/P/0FexPXfd/70t//Ev59Fv4w1ofLsn3+76l+6
Ozm+vMiLp/4/T7/6Pz/6t9f/xG/+4y/nT/Lp1T9OHRy53KiXcbl9mRSXP8fEdzj95P/th//28vOv
wJrv5a8/noXq5OmvkVp0f/zjo933v/445ZT//uuf/8dnl08tfi0VU1e/WNuXcf3v/yJC1yd2yt//
7j9/+eVpkn/94SR/nuweEItCLMNHhI2j0Lz8/CT4M4IGrwOIPOJulCCwXzoxSvrXH37wJ8wSIElx
YvZCP/ckBjsJ9fMj988Adqywx4R5EfCEifPHP7/kq3n433n5t06116IGo/qvP8LobP+jho54HDLP
J7M+tHSCs/3vW+spfPIa6GEKfSeFPT46hnRb5VTjwbdUa+VDyOY+VcJtt7PdTuCfeeFzpaKIZAp4
r0di7PB5JMP4OFjcgQst6OKph/YCREIX5u2GIBzWzK76BUYwAQFEwgD28ATBdTAuI2rZyAmSvslG
aRIMMa61TEMOqhL0VHs4yrcJCjJjP4lLdPxNKnpgNRYU3I6kkkzm8WL395FbQbTnZLc0YOq8TWWm
9RgN3EIF2kZi43H5bZGdKVGlBrbEitMRRlNb1tlOBzCBCQv4Q6LvHVetzLye+/sJYB9Q36Gow1MN
3zKShXKJL2jlNLCQWCH1GYa62Q5j0BYtnhVetAApwmSCsiuPKvoExUd8+a4mYmd0HB9E17AWL0B3
V4bPtrdJWjf44UsLf89tGnGY2iqCXKo7iisR+tqkiszRSxzqr/3gbckKCA0q71GRrID9MFuF98Ai
+Tds6iueemxB51S55LKRjnPZmGHc8mmOS0PtOK2JgU3BNIkYgW67iGcRJPSoJsT9WaJJXQJIJ6t7
iI8OQw5VM0Mvma9WnSKtI1kUcl5yMi/X1dSGEKdFKh8gYzfoFjBoqgAlMUx5RICBKjp30Wg/tgIy
5U5CvP1AABsJ5iFv6YQyeiBp94SSig0Hkqa0nGT8xP3eB2gwpje2NaLMHqgIbeQogiuXDd/VQwIV
iQsn0tBUHepNqAL0ErtqIHfAsvE7NGaXOk9qPgOMwSEQE2mvbJgvymV0m3x2onHnCM+57gEduoJq
RLxJdK1BfSPzRQRASjosM75sTZonzxunC5eDPT/03LqWNFgB/5kGllLm0mKeAVBA56fbymYadggI
0RWtmune9fWcqq6pWaojDXdAsjhVSWC4aVJNhu56bEL1Jap92DMCLnsVMGyrTibtEcSHgs2zdwSc
F7iIEdi2SC3Ar3CAxlQvSVrZE57Xs6Dun4KSYl6kpFhGfA3uIBes8Rrn7iX2iLNfG7qWkVSwRjYx
2IQUQiPgvelby8BmxZsaXlp9AzZlg/spUPE05a6o6U2Am3Ivwgp/bBJg03uGJJ87x7gXFiQ9gIFw
VZe6Cak+S/SeL7Eikq+R6K1rmlh47sHM6BvUzcvSBz7qfglstWoCCKo9Y4OkjWbxlTNwWheRhmgd
96ofPSisX2dACBhQp4OTezX9bqPtBUKp3UclM06QjvBjQFuehFFO3eBh7bmdE9ltAwrHcN9p6qJx
nJc6FvS4aMUBS1Ade7Q8wXZExH4u1nDYBuPKDqjtQAVr9Ec71VWNzu4KY7OM+awuhbf0uRzRu0vD
ZHbTSDul5yxWOQ+QW0wmdMkYqgh5p4BcHlAw3s0gHBaibvVNZU3htrc08M1xsKQE9hhrM4wlnKi6
Y7fQ9QAtoCZrPQ87yHK6QrRkuKwG+cmhLrQMIoAee07HA3rjEix8EPpyGQ/xYaCADvLkdBeP5LHW
yaMLq/FNazH1GIa2usUpPF7w1lqyoOqhEi9a5yVhTr9rgAK6qwEEvV8XtRziYO2fvZXaudPXLQyA
TvibZdW3ftJ4+5U7yXYI5DqlnrH0kMI3vc2o3Ya3gxTRrfTbMI0V7/bJVBuUWUUnjqtazDcG+su+
HzFNuZoieuxxDfDCh4DgYxOBw2qROXhyhZou6zX4osxCD2Y28U1nWLjB0mwzqECzHPatYV4Fukig
AritLSiWJzH5OscTQvdkia65O4+5bKIxNfiemI7pkdf9lxG+0HmywDWYDOZ0AEC6PArrNTPLInei
nt3rHlfdTsNQ/GEMRoBgAEopmghYYQWMZepyz4bRwPxpsXy5cVYkQwBOjNkEwB1gOwryeVYCFK5K
ELnFtryYmOq32u5XMCvjF8mjZk7b1kkeuW8flwbK3xRl9UUmBv/XMHsPlRhYhNqWh4UwVmlFpEqB
c+5L3+qRerPBTWEaTPcxnGMOPUx4M8shMoeyxVQ6VKEooSewyQcYFOdQY+wzezUhPIug+xhzArNE
rU05BSG97Cc5ZwQmXRtvaZscbShyPTftPqgYBxyO1nlPe28zDPJ00IEWTyr+zVknIDx6wD9nZ6G4
5ObthEyj7yJ5HHtnzj3m7uMqEruaTGFJ4dued4uBEJfXBrfKEfQmrO0ggzx+eGkrcwKFwdcTiTMd
Coa6bpnU7Kmugp1BCWBrKGS0u0Re0TlYy3ke+JZXPsCcYcRRr2fciXc8kP5+trx+D5eo5bIRDjBi
yQQO67TqCUrnQOd1xFcbom3CUzsgL84o+42hi3uDX7vt0Ci6oHavMvizWaVxNBTRaThQwG0jVvZh
Ar1qpiix8t74R3AzeTGF3LoSrJt3VKvoBuiaOIvrpn8YrAlXMVvn5gp1A6h+yI5sTRDAMNlbxQOg
4fpgquCeSrTkcYbEhQTkcA/IBbo6ItQiSHu9QMFCBDhvsVE2OL/679YQRteuPVcoOrmKulk32/W+
gyilLJg1H323nR6aCU4RA9TML+tqIXfaD9vtOrb+g82W6DFBzeReTnoAaZwOy6W/xJlpkuU6EHTZ
AJQxZp4FWgmHAUaXNTw2sqCoYbRF5RsK3Q08tvKbuSSVjnfRAsnxbvX3VKC5mGlLdBctNEDhToMH
CaJGZl0Iu0I+iTVKBz2LL+EMaKVgEWSqFtW7qaZzDEggjQBFUsAGSMsvkso2d1iP/q4LQqCXl4Q9
hKrqU9OvW8nZ+jCvnGym0AJlAQKgbNNVCyrCOBZujauC0nUJ2CqTvyY712ZzKWaKWIxgo2L531mN
BaiepQtCZ/6dCSYy7qzh8+KOT7WjAbmbxxqHPVB32x793103EKAU0XG7gCJxADAzgK8XJrTUgXYc
wlFDFAEuavAFKxnTQsDd7jP1J6CNaltu4QrWCYQ34ZrxJk7a1OlwQwCeOsAHoTILTDY7H0beq/I2
uoGhEXxZ8LOs8ervRHr+mA9KToUVdJHJzcitonZMcFxCa36RCUaJCdVLzrBCd3qCKGBFABVGrt5n
BDihpFTN2C8AqobRfcxh25myJomsFNoaMAQkY9PlRkT6Imo9hl6b9jKYQCQsag8rl6E42kKMTy3M
JlVR86i/b0POMslxxwo5d2TP6IJrS3BHbnDhz/q2lUzbaS1i1GuSSH+t4KUOSKfrHxLStTr1lxHi
RjZkzFLXqwgaISF67Jp/nmqBiNeHqkkzvNDVz8F7evZDMuDaUbiH+wXhSt8eJ2gNXKwD29vWmg1y
2rgIf7uxuhksfwd4YJ1GE6wtavdLS/R3QgeEvq4PTHbjDtukjrpiXZwvAbVHgEfFbvVm8Ae4HrM5
BpIzIfNnzwfFpYkIeCtr6z6CkRYfFRdiU4PnswCj05VLPNkKN0sypjRs3AvVdpCYQwJ0sIDDzGe4
G31BuGBuWjHHYMOqxcnruKcDitXrY5+MANWxSIw4YZcIaU8N/F6UjTV0zxCEthC2iRD764uWygWJ
kAKqfooV0IuA/BKQvfX0D9Lwv5RmfxIg6LSvE+rXifnfLurnUUzih/ztT5Uv4pTqTuc/9Cpz//8k
VUfp5zepev3f/8UF0JpT/TpHx2/9PUf33D8jkE1ACnTBCnahMvDPHN31/kT/AAKasOGMgFf38Mk/
cvQgxEcneU2k8DBJQ/b8Pzl64PzpwpIjgekeEmsk1d6/kqOjGH1WTrVBNPfAEEwAA3VAq/zJGful
wjkkK65QjJND2GF4Bn0IsOdaMn4ZVkEbbbXjA0FNHBxNgTPLYlB1eIGeBb2wwWk4Loly4AaCFpi9
dNNNrNc1q7wElGBtdE5oBWBvP/DqsCLXgZR1Y43psI7hDXqOdG+iWoxpC3nEm6pzwX0Z/AbI8xaW
d2PV9oUTT9XWB+/iYpVxf80WikXVwvwF2HtvvAp10jzNSNyOQrbRNRWL/TRCh+1IZvaIEprYeHVk
X+JLQOTFeNZ1My8dQaq61JmGtRYQWNhhs8aFANtIeVSw+9lSsMiH1BYj1Sl0qsM2xeW3fHeJvIZr
y+l6CrqMUWDeGQjEKDcI9xhN462qlivbaXadpZCeEM4O1dQkRQ3QVU5MkBSAVw+HxR26OTWs6Q/W
ath13IzR3Qj7zKxC4UIg2101vQbG267AW0Ox4IiqdA0bmR4XCDTD+lsy+wI3I/z5EHQJCwJT4wp0
XF8n/TfaoQKBWh2uvTweluahmvyoy6hLQAKeCVzvOzIt4K2swXNXoeu3NvWpvtcDkefE622TJOg9
j/UY3PVLu94RYPwParT4kbjrzaDARksj4ULBFGWdkiAWwdnl02DTIYd87Bhxv0vMyXfLVrBdRvn1
IKxTWQCLKCR5GHV8C52QBA4VBEzdFKaK5nJGUbAB3HfdG1K3SNCoJxzg6ltu8mDwwVWQvB6tFCYn
3UPdefM97ITCIz2lUy7abXswDocnnHvAunRTjfnClVo3OasEGH6zACJesxArV/mTE2fQPhGlR1dh
56hTjN+ageKm5qGOUhMtECdHNAiw9+iL1EGudwWkKBl2FRoEXcoQ+F5Ax/CLJQJzArr3Kt6A88Ff
+nX0Xjx46mwtnwKVQiB27qeJ1ugaIPIjuT1KfkAaWl1XhBrA1hP/AnrufYlOl5eJeqyOdQUrdDqj
NZ9yRN9oosBl5rFtkzBTBPIUKXXknTWK/n4NQ1Rc+lkPG2hV2hJKigJBN2snjupW01TbbvLWvfAZ
hduZ61pjHocd4gO7csvaTko0f3ChjQH1OwiVW89uKIaSiAad087EcZNboHBvsLHsF3/sxVNbxYcO
dBlknTTMKEpH6HG27DOYD3wr0C4vJ1+rBrgVDSrE6vmXXNGpwIzNP1CN4rkAbjNnWNtZP9VOgbNP
cBQEBresVKVFGtYKftbgz135c7je+3UQXZmk07tYUR+FoAYYcWkgeMNWSFUa30IJrIrI/ehOpIwJ
UohoXkgBn+LqGsS75VL1kRJpzVj4CXk6Oq0QewV8loLZ5Sb1uGuHXl0PqnJzhzrRXcPDqUDxxQ/T
IebtZqU+vKRoswKR4WMTw8u+BMgE9CmIpYHn5U0WJB6DGaggXRlxY5hYdtATRrDoWjJXfu/cMqjp
cxuec5ZbmfuRIricRcUPkBlhmQWB1L4FRj0DggxLHOoAGQR1LmrfyuZoilOkaJeoLZjMn53LkIYo
qU+w1oW35F3Qmiukide9a4l0ciqo9MAhKa3iBOybNazvURACEbEmX7kIeeYnXXMbLvN6WOu6yzl6
NbtqGKECOEg/yFDPBra25dfCaSNwghb/M4L5aqNlgriJuMuejyfOH/wmMVwg4+DFjG38pZITskBR
1/0NUVLW+TT1mBt0Do5LhApj3oAXeolSKfqwQ+B9c0VIMmQnK8IiK97idSRk67QDAV9vACUz48Zr
IlDW3bFQHfV3J0meG8ebC1MP9aPbDXFZx523t07FX0eiCZcmov1RNfXJ83wga50R3Th3lWs0MHcD
Hb5C3wsRraKrc+9BymW34GzuQM7A4sZmR8kY0qQ0SRmS2sumD2karCgJpCuAEanxtV8KFDAvvEbb
mdDQDVBkgBqLAa7pRx2DaZniYIqw5UnnXSvm8scGjrGPPGGo6yI5aTcOXO9NiWaKB87iRLpUTdYC
nr40wBVDg9rBGwSuOwfQ62RCNrfbxU/icm0j53sQE9iou9DXzUCNmSBL7ifPoNsgpdaRm8c4yFJ7
ZfzZcP9ujjpSLDaCSRR5KUhEseWAohVFhdV06pNVJ+uXxhHkq9fHMp0beNtCAc0PPxmkrVC7WCHp
lOH3u4eAW9a3OXaebGMBqQ25n/4KXutBwaPWQf3aaHfj13240yyIQW0yCgxdA1p4GogYFmTg2l5G
cB2PUlb3J9tw5e2VmXvoNk0TzztLOxtoU1QvArH4pdcSftVTYCEoiRZQAolrMr52BIyeGvcTYpJL
M6q15LF2AFgSZW1AHpnqhNwu9FRfN42zQXWfZQ3pnoKW+xsX5oAltj52eSDdhw4CbMtpwfRfGTiv
Oxd52ENNRrVBeDGlqtXhRlfLGCOEad0k94MFGUqEI7VJXTZ7LdhzyQNsButpp23tHa2qnlNn6MIH
vsrxgIsm7PJeoyN4rIR2t3yoYyylsBYXE6+Wi3gdTEbBpio6dCG+QAkagvbTOJchvIyzKAYaP0Xz
gVz6UdguAJLAlItKbr50o4Vj4WSBhoIPYRZqeug4ofUwqx/EG1W3j1EQ/QHpYFZqkD4ejBtXMF2k
/o2zxvVmDaDfsgko/L24DWEyYjsqDVX3pV2YzpTQSKcjT3Q3YFaAiTKiI2NnRof8GQqE4yb2Otw6
lSWoLmZ/IQ4OQ0jz3/W+NDes8r0AlE2omIJwUuCgqSA4T8eMtV4flAF1k6/u5Pc7OawMx9WCfswo
He/ZQIKUYLfgOEFNQLrySiUDQHraS0aWRjKMvrSJipOMQp2l3SXhshZWFdgZ0JqoscUCLmGd3HDa
l12HjW6NWu5RHRgyH9pdnV2LDFVjvHTU9Qm7Y2t1t45ISrvEeGiG2B3bItOaULAa1yKhK9mOdnsV
t7HYRkR0eWyWIe8QKqf+GpQt3oAHvkHXqtvVEjdNbN9MM02tCYifuAO9AuS9rPLZMwvmZYvy/ifX
0B0Cia9jM975M+62yXyKFrwYuH9owzbj2pKUWM0xGuFvJ+wHBm9AbGf6rdNkdwLmS/xRWNv5cH2Z
rdS0fnvTqkVnVmCqg0raux69qV1du0eIe0bXYzWPKSqbsEiQdsrMmvsnha8ZlbNqQcDs9F9tNm2D
MMzZal7MhDy2QUAKghgSaLNfK7BV7Rg3OX9elJvj0mIpj+Wn0PpSW+xQT/JuWKyNgwr/cIE8vN9U
mFpUHbshwbmN/1huewDEJxLdBL/BZQwGWzTsBx6j5RMDbFguXr3ecLTsMmoE+ub+OO+FDlC4bxRa
RKAwn1hoyU0sGTSFnfHWIC9uLfui88fkgJ1ZbXiwQoO4SboQpDEwYFovgMIZTCQLl7fot/QBy9GR
DrLQqrbxCPFKm28HhhDfnhcXlBQLVoZQdw+0wvrU0AVMAlOQEbTUgAl/a3XWvg3t9mBh2dqtm8mx
23Oh7t3Y3Gpte+hmQFjBkaObK6XdPU41s2nb2AbTpn1e6wTRgxgJ8hprCv4Pc+exIzmSpesXGjYo
jMK2Trr28NAic2OIjMigMGpNPv183jMDdN/FBe7mYjYFFFCVGeFOmp3zyz+eN3H5kmFcMGnWfDIL
mbP4g0tKcDmBnXTXlnkfWrFfh/bslN8SX7TblMwcs29uVR5Y2yAvWYhq9FARgRf9ezryyE1O/asT
+t6KMcEl4DINdkPIv+Yji9ODLnwdJcHy3rOUgRVF/ervlJk9NCX3DwbNZk+3ODIMdch4NDeZPT85
6DHSOD+RbY1tlqPaRQpou2l5cSGw4Kn1ukczlZ6YmiSSVDxGmeVkz1bJZZ1WiRmOAlKb8GuMkk5j
cjuxEoaTXIYdKXH+uzHDjGZQGQ/xggZuycRTb03WHo7x3l547Br5VMeMRZIQUOklGQ6E6W6mGNFy
6X90wdGkGuZb3vtfgn53euCNbjMivQZ1r+OVvFtaCzGPugSaJcdMVHWUFkb+xj/udFx9k5h/n6D+
D+WaXKwi25Uy2WYYRl0R36ULBbmT/q78OSKi4q6U8kc5I0uI+UcvJW1wU32s6dShdPaudcprVzv7
xne38LyHtOX4nqWx69EUbDwBXZouv0RR/EqVfE7K4EsMuGb9Cd9lke0D3/jbNTwHAVhnZGv77MzF
cE/K9H4d8HnOo3lvFvG5KZUOray+sTXzTsZ1vCGBaAuwtfIxJ8Nd1+AJLy1CnJfmtPj9feYbd7FB
brXhy6cxcLJN15jE2NvLAVn0s4mZGqEsj4CFNQs0/o1vsD5PrSCTSMRkOWLUubJqvYzaudQ+6Rtj
5sRnS9pNGMzeydcUkzHh5TCz3YSPtVv6t7WV49WfvK7aFCwIV8ON8UmPy1HGfbUvYvOS1s24i/38
bYCjuGGx3UF0zaNS/rjhAVk3VTB9WnESbDsnrzblyh3V1XX5bFdF+eb0Xntyqa9DhW9lB52QYh1z
hv/22urJbFyz5Ga0q2iq05lE8pxwt8lHRy/lNU6T+exowqDXZnwKpvXe0l91a6cnkujSaKnkq2v0
JEQkNx6zGK1xM2ad9UaLCnEDM0mrr8Srm1GhWoJUhlyEwWTMYWGOJ46RaasQUu8b0aqQ9KfPoEic
AylQt0CF8tvrnZzn0z8mMSA9W3oboeMODlya0VyLr7yfeFuWcd0Yqjj5NcF0qXbWrdcY41ttLdmD
4dNNqbDF2o71pQuFRyZVZ62JzInTcvkYlHJQIxTG1odR+5j9RW+zTDsyalT/yydyxHBBo515HWHj
1D2eIUbhtacUPPL9VEex6PJNtgTE/TqPWtwSWsiNoht3Z7Wz2ExZe00C9sPi5toPyhe4vrtxaZ8T
FeyXMsB+Hv8dZfVdBwmNa+OrECIcXGsfQFFren6xuCE9ABeCeS1LQT5DVtOJW/b5Nje8FesbrhSh
yxfPUQWnkLSfM1yLh0yQ5dA7w+eatAWbX3+jzVT5PDOvMzZNImpt/wdmPt1PyH7DJh4shoBpJV9I
MjWAAkXCKn//c4+1hvRSaj/zNoaRHtfC/TbxVKabXhnn3o8fercBF0AmhqjxTen1MbvllsiCF7bp
mxNZFOtrG4w/tx33sc3zm7R4MLodWSb6y7INcWd2BdjNbD8TVkmUenZpreQpycxLNwZED3VljWuZ
ivUZx2wIBgcNXVDSbdIEk91mcB61Kkc1ki+/lCWSH2OaW6jXhQlHVOs1Bkbn0zCZMcYV37vfPCeB
14VWZxqP1YrrU861+dTFrXE2pPnjs/STg+DyXdgzn+/ErDKkEg0CKnB8x3ZOn2896nsDDhiIoZ4J
SliU9eG5w6u3TP6D2QrWdEuzac1VgKNUj7gxtSjQ1wfDWcUDbpG2vWllhlPVvReFPjXr3N31PYxO
nk1iA3N8cYbe/OXmWGfkNFyXqTtUbs70mZvEN6WvmrgIdxYTiTzJb9kFL7Igp23skxdHsbhztkXN
GrwFujyWXl5FsePtutrnmgPj2QhSQ3D509dTs902G6deaYeqyyHqhHNFCuhEhV7ijVdXRytvAOD0
TCs1bsSz5xKH3iyTwdJiNZFpOOSb9NXO07A23fLVZfSyWMVbPPG6ZEifyOMpLkK7D7Ly9+VUktzD
HIn1a0rCQo1LOBtkCiR9cTWV2kMrH1tm79B2fSuUVXVKy5GAExmQaB0M8kmS0/a+mPqRtmp0E53z
RNAUJQ4xES91WlN5tawIi/z5T4ViFzxwRukkbfd33jBcD43zOx70B4bYb7JE/hpWa0ZecLOwdLzt
0lj2cdN/4tLnuoeTdDM+77kTYWWl65NrjdiILVuE42LZXPA/QduMJ6cainAozXbTtfynfVW/W0Vx
dbI+ykR+GFxvl7TrHYpEFJyya+/GQP9dHP/E+PRM0lMe9lhWK9vjbuFqizdLAwE3Fj1ZiqYiCSZr
hiiB5gEntsFSKAJgZSVgeCifccXnG2DGF1W6Lz3Hi0159IkEjdu77r5mOn4k6uNDF667XV3n6vbF
KbdzbUVQSkhnfF3ue3hmUi/Wa1FzXKA54mJEKJlt7X5eiDQopl3a26+yFOmuaMo/ni6YL+BZN0Gn
52fHHb5l3agNDcoO+Eeyz1hDQyvAMgsm2AV/cqPmC54TAl6qVxYm+0mIpOHjuoWeDDl5arHbHGN7
/g3gT8ZANTK9lclxGDL/T+DGeLTzKYOLb/pDrjMcZY2siE4G/bGSFWzBY96czXfTkzXakta7rSnD
SahXv04oCy+86ilgJwbJ7ow71A7LOc/9NxKvefI4/yDpXbFG/JL9yfTicbPCx9EaqknrJC0FCMAY
QrX2DwWGIyoxwWWTJhtO6dolJ8slusoYep61EijRSEs/chARXebB/K34IzfS1W/+zLk7i+9Fzy95
1sZgidObQwwUmuUg7BzTgvzv012OcICIkMYornOdxJE9ZC8yJQmDP91Oo9EJmIYzr4+a3H6Z66r+
GUyUOxsq0lGGdlU5HfLMO0k72+JPZwS3/CfDsrpLUPv6b+eTsW2X9VOe1T5CDz7Aknc/EgmVHWNr
vAbMQ60Vf1aTcSXh7Wiw5N4nHoGzfeHaZui47dFPrM85TuJwaqnIW/DgXerE6bO9s6r225/sJSqE
sR2NeWG3SbqTItLzPKRLfcmn0t82jnXxb+sTc61VZjWHqjKfdD37XOv5tKecNp7D3k456qVBO0tB
b+dijt1jpxqf3KwpDusKo19u2T+BWP1T33oVBzSzRmBlN2fRzP1AhAfAFGKYxDKUvdFi1ruBsCtg
G9l+xU6pn9c1bS98XGikfMKw8CMbPrDuUtw7QrlPotEGeUwJVvsSIQdFd0kI+HDDNJcCvgGsPNRT
uaqNSG1OSzXNnncZAJTjk12URn52RmFm0Uh34T1iMkmKzJC0YgcwvhC/k/hdv7EQPe7g5PdFl2By
nZ8tlPlD9x67AzkDWYSNI0x8sLM6ng52174sChI96W6IbfzQKG5k0yPczA0LruGcILcgK0OFfNiZ
wZTGRgAMVlGNOm7NDCI+li1x9/dr4EH81smxdKy3ck3/pDnT8CB22npaYSVsmidQBrBW33QoHQDP
fF5y9YLtYlNmwcGKp1Nmk1tUk6N3Axfi/H1cKjCSkQZttylC8obINqkJmLzxtd02I7tjLMVz1RkH
2lKPsVUdJsO4MBM+Wu108gi7zqT68A25lTKLKt+NKiH2q4NmjkumGYLtRLpJQngXTpWjndqEPcYl
pw0aKmAGYqSuZeJuPSbGnjCVqep4FybUQI15nr2e6yjo71TzTkbVmXA+2kVuyOpP7s+HahQ7Q7h7
w0yj0izI4+PcnSuNBqsIWV1Ru3b7xvYPMlBIqAhWG6qThw0ku1E/RvCe1zfNR7VRrR8WWp4MhgOD
Ii9TkrrOsg1LideJHp62zr4UWETrkQcmE/ap7LW/yTToxQ1NMT/mouFN7k30qOwG8N+5G7zYhWCd
RzfafpT0eC8KOVERO5CKnpjFnQYCow3NgqZyC9BySKXY38Gmt6FfySQJK3rs7b0WLSNNmr3MVcvB
NzfXxBTMucYGL9aFPQNRcbPj5t07IyeM0l64xggmh+lLlfKQe+iADZ3sEiSS+zZoafxpHQszhy8X
y9tkVsMChpg52QPsxy8UdVfsKE3XJC+36/ymMk2O8AjJmx3foCJ/MkhWmnMor21P3tUDb9h9B3jB
eGa8EAHHblHkn9UNFCyJbTwnfpChk5m97NuxizQSE9IqrEnnfK3Ni4lna6dX+vuWX9TIh2k3+vs5
aJxNWjgRKuafTqm/rsVRtQ7Tleu4DDs9zSFBaUwYRodiMe23luL2Fen6lnfBU58D4ECNDee5qNV9
3vrEpJdIVyrORKcsjxBn93mSXHNRXJaeHz1QfMu5jcqoT6p6zw5+Lg15bjThmU26RO5UHDvtnkBq
o8UgYsrz8m5jBDZY/RTzaJe/hVjPU+FzFCBA4Wa646j5XuTyNQYV3bSpcRi7ZauXTm56N1VbazIp
+bQaTjCivO9I/T1otKKZnx2Lte7JChzvQVcUgr653C3+2JznZFBhzj2U98hXTIPFvSOCdrI9Du8G
sA9mg2BXCjHY6oxcbf3BOvU11Qk9zKov8+44zNMLOkeLQ01ceUCNg7GUnA4JVGHHcQO+rsMZ7iEc
OuMxZmplp5nOmVmSHOD4w6YNoKMzd3Gi0YZ5qcS7LBgKZZ+/1+Q+emPL91Ml6XNcDoeSZ2dXDWpf
1OU28Qa5y2chUan51am3eIoRckwoQ8M4N2NgJDIdR3cmkzCFejKLeWVF4UepVgeKj5KxfJy5Lz3v
o12S5xs/M0jAMXsOrjkK6B1ZL6iGu+oiquaY1N23wlUCzYRA3gKeBt7uf02rdjedar8kgmbHXeaw
BPtZkvSnT7JfeRlE8CK/M8Omq8Ass8tQmz6BLbENXGDeorRkFPvBk1OuxCu381n2thHpNJ34N2jk
NaC/U2oBtJuW9/2QR3ku+023WPtmLg9xx1wm/MYMc5h4Jcxn9C67mVsTLvEeXcF+cMlM8N2hYUOp
rU1htieL9MCNyXVGSJQ6L3qgIN1/xoiwR0PGRAtjfpPvPbeO88sr4V7r9MkJgk845x8VmHeZMd/3
nf/uJMCPair2hExeTUMgaG6/UDW6EX1j5k7nRcW1P/kb4dDRlWZvjps8LXbxNC+QcNTLISk10v2K
fiBUhnwvxfrObJDcFyL5WMfgyVomd5u4LmoI1/rUqNH2AbGRXey+FMwlg1cwfWZkVSaQA6yJ2n7D
2Lg83FC+vwKCFdJXGd5TZpT2fl08ddcZdJxzgLTmMYXHepqKJn3svCZ+M1bZ/9LVOj0Ew9zCwpaC
ocmr0j0HVoyKK0GDvU4F1+fkpFYTEm+aprA2KalZoNyTlexbtxkQr7IqJ3tUrRrhvRjr+rGzKjOl
WHrU9kPfjCYcnIb/2Mu6bpo9EahG90cKBH1RPk3igO4d1DEDt833qSyd6UBLhAMT3chzgFD1znPz
Olw7ifM+8VPiPAc7+1SxIU99QCSOu2TzF2JxqLnKyU3/itYYN4TROf4OUsl9Inw6STZ9WXpM0bxh
lzl1ySLlgYwvfZUy9vp+rrkM14EoRIYWCH2erzbMzLH/VPWc78fqJgBzRtj63QDVoCJuAiPlu0m7
4r3AmrEvxTJ2e6XaD0/lnhtahWefRiPOux25TEQQ8pvtg87P99Ai8/wB10jKEops5nG5sF8Nyxpz
t/lZCyVkoN5MJALTLR/s8jw6Log128gtqbZiPklaiY08l6BY+Tzvesn+7bJ9MIZP90s82HLbgKy/
GKtHBJ855S+rF0PdiKk/AC+Zh9WvEIQ3s30va6HWjcqShKhEEyloD5B3R9SxiMbcH5/L2Z4OvsQu
y4Gj9cForabbrfgOn+iAD9KN1zTtaaqNur3rSNrlZl5lzZBNKlJoZFnLjVlYzTUtgvkWPWw6/aOo
THUqAmv54wR8/xEp987VXEX+qVAUCvIoEd51c03znDeb68MQuOmxpCN9J9Ok4AFB/bepXYtpn6Tj
4WFuAnFvdFM9R9Jel+XQisn4rNdxGMIRFo+FyJtZqQH6unOm/bbauTHGMbw8strTUE3cXRn7EKUG
aYzfwIts0CofR0DCIf4srJTU5FXXgb1zC4Zd7AciPkkrA25qCiTO49JVd/xWXB3aMki+q0c3+GSl
WhHrt0EfJVm5/OF7wU7sGX3x2PHW+xtlB+hwsmnSn3Xbte6upp3nvjFz41RDL95Zq/xLkGd6HOp4
jLS0q6MgKSkNM5yXFYIn1b3TPzMUW3ds5TMfVXHuU7BhC4sFS9xYWV00NrUNoiQW+y4l1v6zSduG
OJS1uJkMHKcMZ84Fd0O8afunQ0K9t/lSQtv33K1RzuJs14mxQa82PLONkslBgHB50Eqpy3+Y5pAa
0kbB4Xc2zGo119bvOm/kf7kL/78pCf8XigSd/7ufb8jjz/bfBYK3/+O/BIJ28I9bDoOQCD3wy0kE
ff9t4rPtfzi+hYMPCXxArbOFCvB/THziH1xqHto9176F/TkYUP/HxIdAUNhABbZAUghl7P2/CAT5
sf7VbM2fdDMC+pjXgTQFoP+/5wgUvDKlPQ7IRDznd2DKJ50ygARo+f9FNvnf5sF/NQsCMv0f/mfu
Zn4jDOQ4GWkuxkT+739Vs7hLPUzTFDoZhFLjj+lhjev0usyCK8WZloMYkTYlbgXk3i0IDRNnIjFS
ye45WZz7wZqHkDGKacTSadlBnKflncT/crdaefmmzVT/BWLE0TFobLtWJsSpFfApydp2r33lMrqp
s9mTct31RhMaPo0ZthrVyziyDDZ9KSNj8scEghm4ZVhKMlOwjH8ARpMN39BvqCbBtROsy1kEzXC2
9PTUTKpgU698+IOBmiyAXFh2Oc9qr0b/Jw4yL0JPkZ0C7Qfg9b0ItQTr2+iES3q7lNZyp8z6yeVM
2xp54mzioCaVf+nGd8fus9em6LwPR5SMb6v1T12Y7r9b31i+k4zQFPrgcg8QgiEfFDBed0tVddDq
Grujlgo+rXDaM4GzwdG2Wv3QELQkw5ymgEs/WNykc7Y+djaxyLABf/lcVnqKg+aOuHVIPKerN02N
MTI2ECnYY4J36Yae20NVXFcvqxF/k31zcrokAzEpgz0RQOPWW1hyU49o5YEw2lKtqJ76E0nRsO2D
VlGFhzhq13m75PqvmqEpScIPA6P5kZVGcSH/SATaZ9En3iFO0+zemeH2DC8DZSxauJVJMCAonV2y
ziBs3bVZYiYz0tPfwCQeWRZkxqLMBgYxmDhHRWHASA0R+z+MQJUnc7jg5AH37t6CNcF6N7ePPd7y
zZCbpHrb3amx3Q8xgjzSW3AhkP44N/WPJ5sXXRBVXyyee3QUedCZz5hsCOyObXnGrbBbRcoknhfU
KNh6Q0KOtV9s46y0Djs6YrYISaABWzeqTfXGoC0u9kwg4tpXeD+Xel+vTEBlFTw2WlySPBAbEmje
iH9GzhRDB/r6vXCLAlt6fuWbgdcDDKX0NX+tl3k/OvyWCO9z/mb51TkonQgN/bCtIxZ6536aSIRv
CvE96S9ZoGEcRf0R9KJD174snzMOr5vycJahHRfH2imJ4s6NN2fq33PFVL9Yt+ff8sXFkSftUhEU
J/xeMN0bfEVRO5B0mwTdz1QoK1Lm/OVnuCwUPFMgaNJL4/66JD4TceIfpt6R1ykh0brA4rq6aAmc
Yr0i8EcPENf7DqlIacUf85Ih79IvRZkjdhmQ9Bj0nMVF/Iu/ICVAq7xTPlCY0unBS7Eb1yX4dZr8
gGHeIvwXHK8Bkh6P4DmQaVQE2gk+kF3sLLn8HXyTdUreHgZ3dnbu2oP7Y+CZ8vW11PObXZrA5eB3
fjO5e9r5nm3T2A3leI9c+bVqbxtv1mHm0Aj27HFjjTC9xKtjkbFCZ+lenTF5zCz3x29H8qcU7tdc
jg+jPAVdloWjrzYV4p1mFC/IhIG8Awm9n5x95fhh5k7YD8v0ca6zfQJCVUP2g1A/kfz021PWPk3n
XeMD8qC3uDa+9VH17X3W6JcVjgCZsrXDqY/sxvxDOz2fle18eIvphKu9RvZs7mRLe4fbVmpnL49d
Wj/kcrm2js0KO97Pw/qu7NXce5Nl7np1KOBiZNHvA/oBNx2my4M3t+fejijdPsUOD3pJIHpsPppK
4q7y8Ldh1wqWy6RUHebKP3KePmKmjInHYTBzyK8N5mheh1tuCa1rebft1vyZ/p/ionRgXwL7tOi3
bs1+Jns+J3E/8XA3EbbAgHiC/qWojO+i1YC0s83LUpFUQ79BLh89g+ENNGRrx+N9n7Gl4nWNkO+H
NKREKIy3jUUwm4Nun+KDWm073q/MFUu0tFOI1eLTDxB6Nz2mzoFM85SP2DWvGDd2DnxORWDVBkr0
YSBcHFizoH7Dii/xlP7W7A6FoS5Jsly4y7BFrhwY+BW3CTKJEFFgtssV6aq+rpuws7sA35wPGf9j
Eg1nJnqfZsWDIVUaKfLbaS05OiMSFt6hmn56z3peVHoXJCVmH8ocEjKqNDQDwhN5c3jhgUlJWIWR
BlJ/ChbvDvcUFrkSma0Y5Nl2793GPaUUwgyLfgbWTe/qmflSEVrjgrWN+PIYlnfVDSizzYKLEK2E
LER7IFzkuvBaRjoQHjbgDIhrMb59M8bhVvivreUDW07xd97axPEHAQdu0cbvNYrLjd0tmJeHj4Ss
9W01578btxs2STwMe8FfG8/Yun33z9ASIZVPPS0iLsH7buM9CkIdt+AWRrjmem/PSbAxY2cfGHI4
DYV1EplVHrKKaO5cvwxed8fW99vB5FxPwWshFpisdPyC4v0k+52UNv8uNemRyp2vRJOOVukizEv5
Oqbmy+QLvOdFDniWBPnWC7ovWeev/TT8Ui7CxBkpGEOC4YVGE3/2g/Ehs3SK1rXsNyT95qHdLyfb
4TXw4IaRTOa7mVqqwxysPJfK/q4UUue4DtrdJMCjUcvBLKUpqFaAst3vxIHQpW3f6ISOcgae3CwB
XkYUe+JiuPLNaPtyC2dvRYB+N4gPyX5ZuI8d2kw4MivUBoYq3QrqzqYcFCcTKhzr3n0GD2twq1VX
1alvchKOpHOKS5EVVLF0NjuF2X3Eo/PsaP06m5B+wKXnUsWvwq3/lknzIOT6U/VS80h6uFHl+iat
sTtZQDQniCu0SihUQE6BsoT+a/jpY2ybv3u8Xe3c/wEwDnimsByOSNKRuam9D374MGs7pqUBAtQy
413vrTx5UsU7VieeGXLXF694xUFiYB0b0Z8CMOyNHmh8Fc5PankdGE+ws7l4Dn4AkVJaOEI6hHIt
JoVwVEPxEsTTVXdQEKrKQIAc76YqjPfkubahnLjD0eo0YRMgE1qHIHtAn6qODGrVZw8XseG8bJ7o
B0Lhbi/rB/oF3kSN7TIxxxzRYwoWqILsilKRo0C35rYcmvJYdE1/7bxsby7oBtCeWM2v1J0srO8Z
4eaV8vaN56Z7NZWYzxqqBzRxENyiV8KK8m1nQWC2QEyUUgT9j3RzZJANUc5pDYDbu1YMat42+9n1
zWN5K39bbWBW9EU5QaS1f6raGQ4MRu2RYaPnCXTHSGSYCdMlwf9fyrfGkwLpTrqr7fEeNT78V0Jt
Y+nRZ25O9x4KIBN96LAdi9g6UMtQc6T26xlbor1Fa7p+jLYf2dKbT1POn7OxPC/DCRvTwd67wWnq
2gZ8pCwexriwd6ZnnIaKy0xIKLJpmfgYE+cmTp5U6FQe8ESAuDLM5+QO12J6omn0wthT7McG/AZt
YsOsFsrWv8EkLZQNMWFYd23YODqGQtPo8r3jMcqbJRbsdoAVJRNiQk5g/5g+U7lyABttVpd9arc5
+IGNDj6jX2FBH4kXd/3xKlxKHcUsQMP9PL8MqpVYVowre3dMxXtw9vFUh6tZuHedpKlhEBghpKGS
l9EvrsOIJUhZZFHmInvUZv8GnaSiGrGW687ThT733Uoo5MawvNPSOd2uaYr7WMUKuJrZMA+8L1k1
kVGtlxWn/ZfVS/G4NGt77rA8Fo5yTgnY157xmDgDp/H3RRAzSjeF/6vtJHFjOfysWJsPY5kCSPum
/dHK+kGVvu4RRhdbB+/IHaVc3WXs2gdmkvaxbtHZjLA8J/TTLSL5VV1Lkp2IJRmNbKcGWHor6ePj
rOc7J1HFxXbmMux7MyZmzR721lLMl3FF4jCbgYnOVli7EZFTpmDQ0UZ4wZ1bUyYh1jw7YK3iGlyI
8yyiDplkgc/dmdb9sNi6ApCdZfcwZKuxJ/uf0AHmt9LYklI3/Y5Xo8BmWlkvVRcP214s2WMQ3yQn
vjPN6w4ENH9acoMmAVX5bAFMmCgM0wktgiRMZdOkdfKmc1KYsBatckVTbrS/gBIVmiLQkWYr7b75
sBrDOyKfaY988IBsFao5EbpWzs/nMHqLaMqQGw1N4X245agYvHm79/hdl/QpqekEop+v0NdpquL+
jK4rKSHpig6Qx5mET2FNEVzUNJJI4lSOW52sbByYdzKT2PbZUA+5Lpk3HMpXDhNs2yfdYM1WNG0z
3eWqq0h3myz/kSBbGiBs0Z6N2XfeMrzznzgAY7VxKlk/6WbuSIHo40MAE+OjylqGX9bcJpRSamoX
CFE0/Sib4uKL1GuOdZB9wrQmInxI3EnahpEAdgb+0OPQUF4xYcZPWgrV4soWe4eX+IphbTjO2Hcf
2t5wG2I7LHPd215L/rvEzfzTK41eodayeM94+eKdkfVo4NsCN+DWbqdUHCsUz4h3mqD9q+1Ck3jg
tBmVTmWqXmOzXR7HTkvj2mUyLg5Nk8TpnUtNkr+dDN9294uYpNw0ajUPgzbFK+fvbPHFasdGSmDL
h4nENOds5V5rbOsqKS3gNccgwDFlzf3S3SQw4SDPKKC7PCI/jGC1ARudcfozrGb/2LSTse3bwikB
7misyAPQvEmopooyczD0xigqxD/FIq2r6a05VscpvRiEQ1MZB0cdb1N+TpL27WItd7WVuieb6RGF
v20/FFk/vRooM74SEycC+3oVyqFbzgt9IUhdUugIxTT67Mp0OMW2qEMnyYd2i87v1+JY6pi543Mw
VxKR6gDcSeI7I98yEWGqqlr+mcVcXRprofmiqpOVw7AM9Ln08d9t1gGlSIOTAqoTAdVHPVRa7mTu
XVrE/xunyVs2o1vQUp371Eknzs5MHeQoyYQ7GcxBtcg7XeE9grmvRuSAAhS3T6756U0v5yTX9DlG
fa1gabm7qi6SQ2UMOwguL49UarBitb71lfOms1V670zUNw+UZQcglxO9N3GDYIDhle4hGKpsrcW7
mJPZ2PLhtfUW33TH9S7MH1tVw0Uit0CwmyHgC9g81syBh/KLt1X5lO+RAwDXnr5KVdEvlCNLUPFY
H7tC6y0fCLYANikPEbtCDzSaDepsB9wAEcB4aUrf2eXSPHbG4F9yKupPXIAJ3Uep+5W1yv6jRse8
y1tqpDOzLz9SmdrY4mrzmpU3zTAJPxcdd0/URhm404FQeBRBFcmp6aulOvoU9CHlcwuE4MLcY3Ib
rjG8ESLyfn1Y19u+2PjqqxfaeE74EGcyWTJ6nJRihMdwj/lTAWu4Hf41EDY8Y6JHMsReuOmc3sfh
yXeAch6yZW4vIk4GIOlc/NbWtGwdc6H9wpjKY411nx3J7M6wxc8JbxpGVV1gCcWa2e/+k7rzSpIc
SdL0idACTl4dcDgLzjNfIJEMnHNcaA+yF9sPmdVdEQifQPeMyIrMQ/dDZWWpm8GImupPhLJGeyOj
sHRUqJJsPLAapgqS3YKso1JD0tX40uridF+XM8ZAQoJoxvnLpavWhuzKat08IYlNyzGLgIYVLd8J
WzUPyQN5fKb6UN1NIQaW+thcqq1e7QtFLpyUYxjGWwQfJBkrHit51qU34QD+qlbLDgnoIQxPk5Ln
MJoso6anZ6RHITH0PcK1/CJYn1wlUxeeZEwhMT/SwN2r43TwtR7SaKK1P42ki5y67/1tUpXWjRoB
5igEEynnVsu1Y1tW2q1c4EtR86BzMIcElBLl1v1YDEBzhS58lHUpe9Lbgua57EvXgUlThRsb30Ez
7I4lWmubTu5oZlKDGHGx0kym2coC69Ia1Xo/WVF+W0oz+Eor4ssCAOvOp33nqLzdLyg0yF97iydV
VunVt04q9I2YhgLiCQHA9EJKkBUJgbTTuG3S2TcRp0Ipx/gs0VE235Ay1zcIxUxf/KaCW2OOpCIJ
tKDcNxAoz9XRBfil+bt+MgfblNM8RdEC5lFG3/OnXwPDKtqUDkUl6b+wEWphkRMdybEWxV9sPqh9
s+XRqCh/5uM1Gq3SRTVKgIe0tqdPLGzHlK4OffZZb0lrq6tWRkpeb3qArmUs4egnyUfNb6jkRKkh
OKKX82AB6xkBemuin0ZnvnqADEYFEUZoGA7QTpGHYBs57UCDUaDuelCa8qCmlQQQqr/oMbm+lHNF
OURGjEzO1Cuvkde12Nr5ClhbsLuopgU/9Bh6rlVic5Oi1eGF9cMkoKkzKzdJIG182Va16KB7cnnP
o8RAAnJo5efG4qw2q6E86YCzXB5xSEoVlT5s8kmaXNlsIA7A+Tu2QlAACgE2QBIZu1Dbp32AaV1j
d30YHoXJiG0tE0BLdAZAro1mYZxZUf9EvUKqnCjLH8QKMRoomvmrMiIc1svJaE9RCoEE9beDEmG+
FVSy/1DoFRacOTUfVCQ7Rce4rhSGZ1FG6mqjiqmogVgxzQv+BYFmoD7gQyokif+XCcr/tx7QO4XH
/01qErM6+X8tJ2G31ev//T+v+Tu5x/mv/GkVCTq9IoW7n2wWnXNRnXskfwQfBd36hzSLQdJBMRFw
/C0Z8VezSKKPZCGLjRIjvVdoXn83iyTpH9asQSHiR04PcNYU/Q8UH6VZZfVvaV4TxLFpiCLK8rIu
Qsr5/edvtCSKEkil0mSyQ8KIjmFxjwdUMZ/FL2He3xQ1js1wJiRqIZb1JOcjgGEg5bwW15RneSGc
+Sl0zxQorsaMDJgFY9/8FNNCQcafdGhfoXLbCXWJTMrXWAT2mRf1VTFUV5x1L/qMKYzCU4FIQZp7
3CPlEcHm+zAP950+fKmRzQl5z5EI3Wllc6hEMIlNcjXRvkB2hupV4AjqqdABMQtJexBqATPyURDQ
yYB/FiGz62eI4QhT5zSwaKHPhvHWbKbc7bXxNS91OKamcRTLmJpffTsFIHBb4Si3w1VX/6jlfWwU
36125IFyqkf1QPd/G3oX3WjQOI8R+vo+kqfo09NQ0OoKIXTITunDPfGOevBr5C4Ohr1iXEVo/gUl
Nd0aGezhxcd7CCS8W3KoTAK93vAKfumWtAEYreKi1UhWWc/9eO5TDqx43CVTvTW1Q4uV/GD4F3L9
ow0PsQTKT/1hFC2y6/LeROeppOQ+6xR5pbnJwL+IANBqJaSt8epTx4YuSZohbypXBg8c9OXOmwW9
/XETw4fSMQCFpfyS6p4t6SPPKSTEirLpHNDPmPe+9Dl0d0/5MQE8s2LEN8XhAYZzsqmA61tAbKt4
H1cPFEA9dejc3ICYjjlix7XEvW0prjk1NjAXjJ1JApJ9YYFzQKIk508lICV5docllR3V8DX9BzmB
2xdEIJwxyX0ZhhLVSCGdZlxCYHewI+wp7p6TOoYnOZkk5ir4xIiqJErRv3jlCDbPEcxivfTgG7jC
jloBaV1GfSw3W6imVZW41Vhg+93WCJwC2kDsB8W16xpEBwHmq67r92NSPUm0h6rgIoMeXddkq7r0
dRImuPmRmxcTC5JBREfcLr3ouQaWT04p9QGv1vwqmu7iCfCF8qxIP5EXZOYM1IeegVbCbPumjNhh
3pma+UWdQSXBa+v9sijliGZuZ+XTNGGbB/jP6C2n7WMQofhXlyn4+2IXduE9mON7IK+jcWoQKYFH
px8Ri0EoLdso05MyyLso4i1GwQVQ8jWiRrVrsjaQANF/ibEE0rQPXOTM4KRvCuNa4OeFwzcYyfg3
y1+E+rIrjcuiCG96WA6h+FWiVjVBXYJPT/ETy+A22KnhE1w7eC57OldK/GgAOayu+i51e2MPE9n2
rEtVORppsZtgzYPUNqTicpBvg+iuBYdKaeyI+eXsURlMXz3paygoN1lFRcCCAFL1ju4rNwF6eRL+
o31QXSV58BU5EZCXFcaVsFM3CRp/gaHCKjJB+CB0WaX39cAl2sjodJoQ2xTRGXXe9SDmoMg2xqlX
mytB/JpHX1sodpjdbtVIfezyeit6oa3IgGie/PolFKdD58ev8JQ2qJACg1bcJh2+WEV3GUTlNkjF
DYBsHP+KbT+e4gknefpMvEcf+ukCEVswSt+hnl7lKmYImWF+16aR70zVLf82eoUbYUdm461xg9bI
d/gP4Hq6Q59XTkEeKCH5pbH2oOEiV/rMsxk79BevIrWBj6LJMfmhQmeWt4l4FXc9LsztwQrRzcTJ
2gPOihJCqNJiN44aWL+wv6GYAX0WjRzKr8iDQqKhpFS/yvqroMOYiktnVH/wBtv4lJ4yhbmub2AG
7rSov+F5ZotAuLXkVOZSj3pIv9cLMrEc3nyJuauhnMzie6YF+0baj1SHY+E1gu4RNf42RbODvuuu
Dii3CeP0rDbWUVSDhxGGccH7IAODmfvVK4IOh77lCUINNZMk0OraXTAUyBjT5KGDkSBPmPjKRpS+
B6qKsvXwIIsYho/eUa78Uw5rYCOaVUDZMbsc6OYjNli6Yhzs2jCT7dQa9/RRL9MqOtTgraVa2Wct
TMaROnIC8qqgJwLDXD0KYXwrhyfTfADV4+SDfNDw286+14Z40clkb2kcPHm5AgNiQM8jhq1Di+xW
TXvA4Ti4I2XpV4i75bktoR9bcR0YnXHf199wKT5Roj4Bf3u0FGTtO8hGgi7uhyY8JmZxkhHo9NH6
64AWI2ZzDPmXhpT1o3qbQoi3SfqQcTOI/Y+ifg49aC/lS+7526H9jiiPo1MisbynWi63Rq6Ap0j3
kTee5AywVqzDaKqcWT1iqnvXhC2FPaybAahMpgfN+6qZoz02vwSLD5YDXkMskf4Q+zybYRjyDvsc
xO+8rWzcg1R8afrxQmr6Oxm9H6hkjuKFHPUvVVfDUaMbA9fG5Nz1WeVtWbqKAe4ev1t8RLdypl+C
qpJJ4YOi4h+V3Mv+Xe5ftvlrEbUOMEenhpFqSa2typMb6V9Umddso5CctwB/i62GaoqhXeRafl90
D1Nm3EhIvLE8YbEhSgAjs++EixJkdsdtH/Jr1OHOs3ZVyFNtRueCjPcr7aeeAlgURrqAgOzKV3DG
hwCVHFojY9h/tayv4XQ9YSvbReVmhAGAlGhX35X6TzoUW2TjdmjI8LlAHESiS2PV1tB9AC2+QaiT
PuW+LgS7aFuEnnNqRPdBffAj1TVk2qfDEwTe+wZtlrKrtlLzBZlLOs/iNpY0jLZUKkHfece51vhY
F0gJT/eSWdKUoYWqjjTsdyENcaWCvo7Yt4RrsF8fjJhPVl9FGnsDglH9nJpICsETyhT4Hi3FVlAd
dXQTWgimAClqGleVwLLeRYjsqlAO9WdQOtTmv2uzP3tPx7y+6rVHDdgLIn41Bp2a9aK26q1qHMBM
wp7ztiVsny4+qSqErSnaJBiTCYoGJUB7yIfqMY+CR+xAuL8ku54mZwrjiyn5hZzQtharC9l/bKfo
mr/xiGbGjwxNm+zFF25E6I80A240SiTIn5qz5hYVpaS7rptf0/xS97WNZ8nH0OCtGB9EXz42QUHF
u9vBS0a3WP2h6fhPYVcip1RNovxGa+Dsg2a0255rhStK13iytUf40ciW7Htx4KAH2q9UVxWgnRD3
v3zUIYnMBYwHUJsbVUaSv8CIW2KyKRq0bQMHy7TbwXTpBUQcVmldb3224DSMh8S0tnBfbXTCthIS
DhVoB8hjfCTtZ6S+tF18hfg+EGAWTI2dOJYhZZyBnq1dXxI2tYAoufythMNbFfBPgy/19FiO16Yg
bKrOcJrghJD5dZcAOBrv4nwu8tiz/JWZ3gCG3VqsbmzkrVpAHDG9S/ojmGLodfkdIhduAxijaSAO
WrREu6MJtl0Pw61pQoniNa+h1ZsYsHrEAED4SRXvh/SVzqct6q9tdiPP1cHsNW2/1eV9qN/H3qXX
AW9vD/4Y7n3ui3EcnIn2XTae0JqllwECi2ZYw0fRxtRtjexFE08tDsieBKOBcx+ILbalT7H1Vayu
UaV2wPJupuyHQOe7Kp7Qa92bFsSRb7l6jwAyB8Q0PwMAiF774Svm1RcDqBsPFFIelrdDIJGmsZc0
D8CF5dRDBqSpCu/AyV6h7Ipym+YGJlq9k4j4wUDlS+9xexcmAWU2Ya90ySHvFU7wm0JDSa0yHzVR
3Y9jspMrOvdGdedT+qY7ol/T04FNCcw6rSlxK2F532id98d1gXf1eXH/GYy3fOkpVFx5TlKn1vQF
LjAWQeZ1jSw7EKH2yp566w5Kza7dv3n+noEFvncQ+POgVBU4OJqCVfQHI4piAkbvy7HioIyzQdcz
qjfjN5iMK6N5j3L8GGZhVFDqKI9RX8UD2+faUl87mnzFePx8LNJ7j5KPUebX85snqdQAr8yzRHEw
fPpl/ipvw69kpnvKcGB+SI+3495w2mPw01gBV75HVn4MPP/5m8BWJ/VS0zK8RL2TSRxZyStDmydo
uRxUS9JF7CNk0JuL13ZrojU7hTQa6+3gwNhzSPnokNrCjhT8WblZCXdu9b0NNz/+3wwo03KRzo0g
O5Ujufi7bNFCaGrbdKAROYYNK8SNjsEudjgRantaC392ubwZ7QKpGra6oA4G4YU9MnVbyclvc9JA
Jz50RzBdnB02FoTblUGvRFXF94MWe1FBcY057o/It7gllJdiozuto7uxq9cneb5SsUD6D12+/lo+
fw93iQHOkS9r+4bAPCycySGvsbsTwiK7bDuetMPKMM/VkDQR5xKs3gEeL6MZPHfoFEeKE8Co4ONG
DlXy2G7d/JBsm5/tqV1ZvL8NPZeL923Exe7v/QEHVcxuWbzRQ7ALDtqL4fZPqk0z/BvwlgOMgw20
uW17SA/KLrnLthQV3HzFK2yGc3/YRG9/x+J8kBu9My063vyOpN4PjnekyGBuePlsoSLI12htxV84
Y5+nHytzfm77vo28OCC8oaOR3xIZ3M1WcdsdZuJXrYvLoT2fSZ9HO3cMvg02r/M3m9fq8qCGiknj
fcCXjrTAi74pwa0UnqIkXYklzb/8s287z/mbYEVTtolS8G2jQ3OwnksqcBgQXgy27CZbnrXJMTK3
2v806uI4pB+eDLVEVMoo0nVxQLNmy2vHVEDkbbCesQHWhi76gZ/P7ELL989OfTu1i3OxE9U+R5zh
zzGMgvSWY1h3/hzDQOhWT4azn1JG+1Sk4gsdYXEQwkYz2kaAnCoepwvKRfWldRfa6JDZ0Um7UnbS
ttoFj9RJrJUb7cNI0aPTiYpqsYb4hSYuIwe6kSDOoTiNA2rJpqD2Ew08uzwUx34vPKzM6/JMWkST
FkdvRokjqvoKHM3LfL0pp+AekvdleYDyvPfu1k4kac6e3q7a3/EkxTTwVhDBGy2yKy8Ga6JIxOvc
8QkLoB05uR3fqHtU9+2VsS2vld+xFByVFSr2orm0spQbrRetspvXDNT6u3qX28Vz9vx9sL1NddXs
LKeK1vbHPF/L8ammpkOgoPegq4sjwEwTFKbxhXWiC/3Y7+LL2o3ukNZx6pX88cP+n0f3JpK+OFMF
PRha1RBRXXIpM1UP5ECW23zz9hAz4Z7byqNwGLQ/c/ofdbf+PSH0/23GZXOe/1+3r5zX7Gf6WsVv
21fz3/jTvZK0f2DEKsFlkrnbZWlu2fxpXpn/ELnoZTztZBYE+5k/+acSuvEPAwwB/xDEuoWAOlfX
X0QnTf2HBi1JhyItq7pooZ/+H/Su3m8DMPz4IbJQNEC6ssqWWxzZVpnAZZkByR6KWY5fc3ImUYlk
xTQ9vpmTmz/L/B3VaT6b/l79H0MtTmm/QFK60AgVmbvsoG6nU+bmdniZcEtY9nTk0VxdGTtUQo7r
2dz7JMNgltHXwYfa5LwGebPcEA0ANkCYBiKJ3g2CfpNyaQ73cv9jZYzvM4qPYdT39y5KymrrM+dw
9B2cYZ18FzWb4BlN7F3uiNwPu88DLj7fn2FhWcgywe1WXJq257GIriySfHZWPOSy24zXEGg+D7F4
v/01JkwRNc5lpPelxalleHoZR6hs2PIOZLWJSsdFeUQre6tcCU8ReGySf9qL9KEO8fNK7Pc3wp/Y
oJpmG02YsBTj388nOKZZfBMqMrB9TE/DbY8uiz3ZqN2e8JBZibZYob9n8220RdYUVUPetzSz7HLb
OaAb7HHb3CSuYIuQBC7VH+pGOYpO6Y7IZfS2/20l/Lk1inoFl59KbqEur4fGkOH5miweVXrotxzS
bIxug4x4c0LXOnDKQ7ML9tVu9Yl1btWSxiiGokt8Ym2xalFlqpBQbwA52qI9OfVGeu42zQY9kW1x
aRxWhjnfPW/Ogd+z/Dba4pvG8PatPG1h+ts9z2bYJ9+6vWBX2/JQusXPtffFuY/6Ntzio8ZoSpRI
Teq2eAz30r7aazvdhUW1duW+Twr/LNW3cRYnKdrXWBR4TCKCLVfU1W1ln+9+P9IdzO22oiPvp69o
Uq5N57kt8jbu4lhVvX9+vKhAch1UG05ePeQ+gxaUKT9ZMrKVJrVVRH5gM6x8y7WVM0/+m3fGlMkN
sCMGHR26Q/voOc0mfCA7JKfhpbgyxfK5DfJmqPoiH4WTFTXqSDTsxTd6vq+KSzE9SvVLYsg07G+i
fqdLF2L71eq/Tp6j5z/N/G6argr/QqqAa3a0p4ZNgqgIUpLbQOqdMbY2VXWhl/razKz91vmzvZmZ
kqZ7HFb8VjDCLIN8N9dqvlnUr3kmkGLa+f24b2Bv1GuR5w/+yf7S52/2JjKeSL2iFix4CuCuejmf
ZIHdXiKBgg7lzuCdotj1NfD6VdfoRQL/1x4wIDmTUGDLai6Wg1oKEl6RDDq78PfGqdtziNxSILWD
rXSzsvTO7uu/Y1mLxZA2YyknObEUCuKI8+QhIhSk1N0R2Oym/ZGhBJ5kTkwvGs+NQr1EpDIYPLvA
ojSZHFO4iHxjbe7PbkZT0ji+TUzIrUXeXUCeM4DEcoTvmkN9Oyc27MKN9FTttJUJOHf1IyL8r1CL
Q3uoAcvE86Ed+DB3T8GEuNfa2TL/NxZLCXsczHFmgBV4qcUiHocmCocEvbB5Edd2/xjeNpvSmR8R
7bVw8K7WnmXGvDiXEeckg6RXRplOWUwgAnxhKWQF2iOKVG4BoUa7BLj9D72RJhQ9a3S0BWAXSdHA
C0qz6mDJKXwMS+/cFnq6rfWD8ZSD1aKnWBUnjOce/XZ8lbM2AfnHywfTAphhhu5vYp0uEqphgC5w
I23p8M3OmcK+KcMocJKqqe+zYmiuTDxkacgNAVZmWVjtskEatopQxtejBkzb0QJcVxM5gF4xNiMg
L7RJpm+A1R/bEjSHWWfys6XN/OqiwHXXlxrY01KUa4duTMMt7IWUFJjTaNtAEIAij9FOpTeeawjA
gZoiUmk3QqkxOmQs6waxnm4Ioz0YBMspvPaYdqG1UYwyey4AMh2HdIyonrWKfkiFmoytgSkPrWh2
Zin0EJtehG44+tJ2OpaGVYzuysZcLkzqEyRrqq5BLwfwvawadHURDaIQSbZxPW4LN91FHg6ATnzR
bRUb4ch90jjiLRiFlbjLA2EZd7FYMbVrZHTGJNusQ/+paLzENZIRLTc/K12P7ttWEszhOUE0zvGg
naPMmuPr5gmIe7V6Ay8+BqDXgMnXE/mrhanRRgOYdYxyD96SVpkrG3jxSP99WmJSjZD0DEBUP3R5
sJlBj6ifNISanfSXuTPcyIWQ5m+Askw76r770F1NUz7eDjSUNDRZFFMUJbCT72+HuiwrTy8IOnyf
y+kwTBxrOx0NHmIYkDjSlsrOVtwJ65fDx8PkfeTF1s4xRgxlcPL2dC8eB0dzlT1kVnv8buzmimvo
rh0mi2rZPMGGqHKG0EnjTNGX1xGPaFEvvWp+uXQX6XbYo4+/8TZQfBzfWa1efcxr30VbXkgmwjk4
djO+cgvCBxee/bS3SGtbUH8bTDDstTrkuQmlW4DiyXzdGtiWv7vocw2ISZcxvAZGZFqBJoy3K3vq
43HMmN6EWKwWQ4a4BPeA1eIqbuHOWQx1VUxu9vMUomb5ebzlFp4/GEVNmBHUx2ATLkYU4C9kSGOp
2Z3L9blryNVVl1rqyqv59xH0/pYhDhoxKqsD9sHypeWFqaznInHknbkrXBaGWx4ikrLVx865CaS4
wuPVMoGTLxeFHMlanvlE0r9iFbmHg21/L/MNWqvOepHjTP7FuN5EW8wfzu4FQuBEk+jP4R22V78A
MdmIF9VurfJwpiyAPA6QbF6sqD6Thrxffd6UqlprDhShyQ0yJ3IFdSeC+bO7fUeO0Ds4XdoJglJH
r7I/XyZnFv670POfv8lwSfqapgJCgFPBk2jZqN5sPg9wZh2qOpI80iwnRHl48URF7AXQ9ixdk1x4
R2mvHnpX2iIVv7IOP74RjHdh5j9/M45SUyEdjSQluoKvs2Lu2g5qEFjgfgjXuvDLW5mtRSxyctM0
qPMtEyu0u3LN84gVHcI9yKS5OhW5Fs3q/BDsx4P8Lbv87xzA5AAA47lxLJTMFvMYS94QNFqqUVgA
iOLUdnpp2bUjupiGrjYSPz7AKZnCkLNwJYMp+OE4HLxmwFZLs0OMEuPwWcFd0BK2QQA78uHz9XFm
Ab4LtTgWEadAYBQ3SDuiSZsjP5aqK2/dc3cXGldUe3T6IApwk/drwwgEeUR4hEqi5MzVUmmPiPYv
41F0TRcLj5WV+OFEnFtZrApoAzwpKJYuTg5BKSmdBoZoY0x9agLjxoeWuJ2k+qvYmPsGTtBGFMBx
tRVC58jOr0IpllM6Z2+wOyiPw/AwZH2xVODXIYyJYsXvl1N4RLQ/t1N75vRczHd2s0t2iB59/hl/
ly7f3gPLoIsNiC1dk2l+LCHNeCwO8wIFLmv70ZZUee5XipvCtg6r2+LsWOfsgxYMIKLlXrRGdBW7
jLDxk7D3fqpHKn3H7Fl+AMPFZkyv17K+8wFVkiHdMOkNLb4uujFtIhmhRCETy43IBJA5y8ivzOby
OPs9m9bfURa7ohTkJmgjhiXsB1dz0316zHewnPe1Q8njxbeDY3S5Vp5eHtXLoItraMwxeAfPKHFU
Nwdlr3NU14f1o3p5fC7DzDP85qiGyw3XrmUGWz92xgE7qJMOz2BlBtcGs9gECEc3ZRYzmOgwF21e
yFs5NmdzLtu6isRNS5qSfkc57HKK1gEv8yr4sBu4JtDOm3tPyyMHcSJNERAUp1JaXtU7DOQ3iMi4
lY0Z2+XnIz0/0H+FMhbFG2OIy9Y3GChOmDsU03coPlDdXku/zq/Iv8Ms1n2GMhr+utD40BWVH+pW
j3+m4qTdSQj87QWxC1Zu2fOr5O94ix2ALDBK5iqrBDMH1G42MO9RRrj/fO4+ZF7zWgTmSIkJhUSL
btL7tViG2ZBUAZOn7lodleGNvJ14zFLYm2jERFvBMW3pteJFtYZhWTDdDPV36L/f9kv8QSuEGqQy
lkgiuMHBvMUNzo5c06mEC7SI3WwnuJ8Pdnmp/w6I1iOXA8853nHvx1rljab1sIbRXcOPKtgnw8ls
u1ncbKNFPz6Pde7rzbqS/4y12ONBhy0XxCUJrD0Goyr64U6ry2un5NkovNdMU6b9qy9zInRRVAXZ
gXmXNQeEriCJOHg17ZotyrJ2PLcmvq0iB+efvtza8yPxn0EXF12heIjb0Jm0lWtz5++pSoMYNC/y
C4t+K1jF/drb9FxCwdWmS6QSPHtoYr//cLgf5kKSE1Hdecd6F+/SCyQANqGz2gCZN9VybDo1DYan
G4q6XJM9dDF0GhUEtS/mm3TaA8C2US63/61X/kq0ZXWrQH/Jyod5XLeDM7d3mm9YBxxyp3kE6bTy
0Dl3fr0Z2vI9XIdi3ooDev14e9LgoFxpPYy5t0O44/Olf3Zjv420OLmktozw7kYoZ260Gi5lSeqY
28Fm423Sa6qSK3vt3IJ8G2+xr4NKN5PJ1EXb/AqhFkmJYrsyorNzJ0sSHABJVMhu3y/AAekpZZTI
aCmmuTXgrAtUB07pLrSNHUVR1v1IVXf/30m1dFUCAsaTWDE/bG+UX8Ygmc2xYPSZUv+ENtvDytDO
HSFvYyx284hoj+JLrMHupbxqLhAUcYU7aTf8Cm+QlLYTqndrJ//ZkGwx6mhk6Twm389m1A1xNGTc
bBOcvVwXDiFaV6lQrNREz4bRNRMwAyApdZmojpWmN1WBU1Kc/pzUJ6PFkGqtUHx2YdCdorMBbdsy
FkNJaqU1R4OF0SK22QY+bsVzEwmFfM1byQc+rnIDoWn0isH2zM+qRSgDnZDWKLLRLjOczWLEdK6x
DLPWlvq5MBpFZPpNMi/F5eMNnU2z9nDtRosJoda/NrBgG5aNTGbvUOT+N/DRHz8VACTwc7+DzkWg
9yuiRSqBdcgzyases/wK0xk5XFvoHz+VQc6hWJIJdGpm97+PUZreOFgJDCF1hzEXaJoRwTjkyqkg
QBs4ob7yGJHmrF1e54amIktNCwNpZib2fVifU6NBH4j51Pea5WrpCfO3lT388R5BXwlADf9DhQAc
1/sYdVNYVh/yzcQjnGVMIq5532/Sg4qG6kb4z6vTPKqJZ8oU61TTUpYlzyTB3tIM9JFSTL8NvszV
cLCO1StqTZSm1y6uczP4NtrihEoHHyqQKfDhoE23hvRgmj8ya9itTOJamMX+yqkWp02K0xOyNf4V
ru2Q7VEiudW1OselQjds0aPDD8C8gEavNLeZIRwjxECuq8DrTiGAzL3pC4cAG9SVtXtmTxqGbpDj
8W0tzZx/+psHYzOgeClnUOVHzUSpLqC+XPrB1ecTMI/vferDrqDPRmrM4SIta7Cl1Mcl1JTORt37
UHmPSn0fTlToy+aINevK2XxuMwI75iad7wBp2dtOIWTpkOd6W6guW+GH1X7Lsgv0FT4f0pnXjWHN
ch0czMhqfJg4NC4LEaowVksv0cNwMV5hsbY1tkiJDUcTR28OtAxYUvrNe12JfGZLEpmCtsLJpvHY
ff/JSrWTZG2ScaGA8HGtuYgF7ZSddcS6aLNWcDuzcmcMJ2krS0T+0JrK+gBEXS2hyCfeSu3PWckr
2n4+njPfixAWVBL+b8Z5vh+O6cvoJldMZK2f/Oprlu7MASnLtRra77rqYhG+izN3HN+s9N4KhyCZ
OrRwRzm4wKAUxyHMr6/FJMO2KZpgYVdW4c3e8UicA0wuTkYYjlvdGpO7IDZQdlDLyB6CKDqigVtd
Cv4gXaAOC+NWzR8MBMQ2gaRaG1RqW9A+FsYnmpcCepgUN5IN/EXTRNu0TS9j0GsiweHj3LQt6vBF
bRpyWbk65BEiqpKaCadOSOsvTY4xHDKeFsK1pn4QM6O97LNQ3A34qG8okeaIedT5dRwXxeyV9loj
v2/HTdscM3+UZyHx2vZa9VL2MCoMB1O6a1W8y3iaTigrQJEyBczNe0FrZtm+Ananj1O6dNk3syBE
VCoY++YeiuQjTulViNh0Vsk3WZdHl74uCk6aKNoNQviFK09N9y0v9F81jNmLxEi7E20LNkJjBkIA
SWgILuJe8a/USRBPlSoP+1HG93sjRenwouhFeyolQ9sMWYqFfDql0mTj74tTW9Pn0y07YXRiscVe
RJXCn2hlPgJT/94jnduPXXNIfQ0F8Fatd6gbjkh6lNNuUEQwdBbm1OXQNpiOtHCWJr3oxU3S1OkF
hTFQTWnj63cVTvdACbEuPhoJBkcg0zQPNjHMym3dlz8i9EcvVMtAHCNFDYdSKUZ+8O0f9MJU95YX
+YeiFFVcAXRV+DppOV5CqGeB2UK0zrPwnxgriv1lUhx8YRbZa5twB583c/jW1TE31bsizHzcvbLr
TBDRTfZwwCvrqHwoxVI+Tl1hPjSy0ODVK4pOWPfiHgsAhKwrqzrhBB46cHayvayNgu2NgndXKla1
zRt6bGqZg6XPNVTGMhk9RzRLvMrtLGW6LqXmlxjCsDWVoLzSBA9FAtMvUSSOoI4m2FKX49jf+wMe
NxG+A9sGhYBrvMTrxsHRO6Lw0HsCU5sOgnkdDyVW1qlNvQpvz9vOLbATku1SnOC+1a0U/aLFctkl
frTp1eTHhA4PCBcrYddEwi5Suuo5laKrIm9zt2k0qdtHTacc1Am9wM+PnLOHN+xYuAdkoejxLgpu
eWogb6RQrpyuZ9wZrdVTfSnYNTKD97iDbqCQXXv2uNOKzeeRz52nbwMvXntoK6lBknGWYPQiYmlv
QCA26sn1mmnlYv8A2yCTAnTPA4IuBchrczFGb/Agq2k6ltu/i7RjC0wX8VKcRy/yw1wDk75YivOf
Dg/zAAXWCNAog5rR4ixHqYOrKatHu1XRfymEF6m4Adm2Vpz6OIuzRwGoCN55JBTLnN6EgsASRDg4
xIzQiwzcK7EvrJ4/H8yH3pYC1sUEg0/DiSAfcl8k7SVT1vEQNjBUshXcn4CVo8qDy+5l3+Eeh788
1sW/VA7cTduaOB9hqFhNayDN+WZ6f3O9+x3LWk5olVMwhPyOhh4bipfKcz1Gdo60YRI86mCsPh/3
x2yNcKBudJN0Tf+A92lDQEh13kx2LCPQJx8N47JDR7bVMFHI3f9ZrMV+MMUKcc+wHO1Agh6fPMfB
XvJeBv0lTVb2w8c0Yx6VQkFaRmJNXZLhxCCLx8hDvNaMzBtdH3YlKsdjOu0nxP8/H9THnHoORTYz
lwbYeItdoCT6NCRqi+aNfpqG7+bw9Pl//9zyf/vfX2QyiDkauTkUox3htlLqmFri7BeWzVqKuzaO
xdsvD0Q51lE3s3HiLsHIzUTJY3YaVHdiu/0GTiCqvRZ1Tl8/rPa/Z09ePKYnaIO4QRLVyDb+69xT
9rcodX0H8NZtZafYrdWMzq+Mf32uJXrUaltf7DMCjvkpbQu7708psdVu5WHyAfby+zx5M7LFYtex
+OqUiUBVa2uutLe2uOJtiyuoRKuDOn94cQEgHQjm6gPuhdJVOE3DLLxU18J173u3sprdDtihO9gj
3YY+IrPIHQkXCDy1V0HemDtE9kenM5Xu6+fr9UyRnXcY0FxY4yJJ1/JJ5k9h1ypzfWl+sfj7uWfX
u8JO3q810s50yud2BXBF6jCAO+XF1sPaIcFrhlGj1PAnFPLtwLsxmbKDPdrmjrzSIjxzzxJy1lXg
Fc1mX+YSgyohBxcoCMIh1ueKkH/aq/ioO7WDlahCdT9cxSieOQCAq+gm2OO5CGksrvawQHYVbTVs
Z5CywpqWlHgjRl8+/2prQRarteG5EKJ4RhquvuAm3wV4ILcrk3fmhAEKgzc1XmioYy6rPQMifb2f
SxR4qr2gFE+B+v9IO4/myI0tjf4iRMCbLYCqYtGbJtnNDYLt4L3Hr5+DfjFSEcQURnraaCPxVibS
3LzmfMLT+VGs3J04I6DQmSs2wjK+wWM5IfqCGpkU9V8SHGjfp/cDeU/KtW/6HPrx1mJfmzcQn7LJ
HcPAlt3BFqIkIyJlo5Mh/3FTUBVDwawrwM07eD416YqTuoDfN47NNasmWUGV3BnrYhnPh4YX6209
h3BVeuYhGvvprm43buvPRoh5mIpEGR0jI1D88QktS4EaWNJAI3df7SmAv4or1MDJfI4bN+jK6YUl
tO004O40TyzLbLK4kZIABBnMJXsufcR1vaUkZK5vqw7641b69vMVQFkqJc5UdZIL/NQQ4huIUat6
1DtGb4S/GzUBbQahr75QSslEQgzhpPPL8vPCnw3SfiFR7EI/5OKcivzWamhqRaoo7dqnPM+850Su
1N15KzQ/fL5M50Y9SyXDySUgz5ftSdAjL3pVD9DZckzwpiDsylESHEUKtPcs1H/z+HqvO4m0wgy3
zitg4C3Qd4r5KejqUbC4qocJrJEhV7uitF4KVfUp4ff0XUVYaOaxfe16SYFSXGgHZUpvUOMQ7tM2
vkZNiag3coLHUSyFp6bxoey1gn8TTuX0pR06JFXIM8z0QTJ4YTZ1iJv7lgxWfRjuqPx4GwUTZdlK
fZxiD7yllzzHqt+4kygah1nv+AZxAfE7qGYwzWEpesQD+uKqyqz2C5J4xRUXDpKEivQKsPqprvrx
NtTV6q4BJUScI2rFZ0TQZcjravud568gILiTAVHVmkG5Q4EkvWlGPyZLYfXqbYH6O6S1rODdnIk3
Xchh2EWBAExcxKrQJt2jAabjRuMFlF0Cg0aBorTkvVkUhiu2M7sWqYpgrKB+zeIQsgDyUwimrzHK
C0dCvrmjhcDIQDYO1UsLKVoKLHFfGkF+00hh5XqCyJejIVE3d2Olo9OWF/k9SFPQZEZ4gxdA5Zta
PCOg/kWtheER0ZfsZeJ9Y8eRckM0K3B8pfyiUjVhK7X/I/PCH5Hm72X0ZJwkov1uQHD8cpJI0My9
GG+qmgHwrtV3K1SvyiZEKyerPAREdNU1tYlS3U44WJ42ulXPyygp8BJjffJv9LH9XavFS1d2j6UI
qzbK9EPe9u++RmBqLGegXgh/svKyL3VXBXsZEQs3z5rE8WtoBhkqw26raDcyYPdXa0C2A1RBfmyR
GrLLqAltOgPeR9SF2ySDO6ehfgiS4VmPpd+d5f9SzQauPtQ4uFvhm2lMhMRqVMO6Xo+OwcByF8YU
4C9e5hde4aZdKFKB7GsgHlqpfE39SLYtMXhqPGT1xEKznKaPv4mS+b0pUkRnSVvYZVM/oEgIQ9LX
DD5FVNkyF7JdNHFNoctAUtVoSeJqxWug+eqlmlvZ3u/C/ncXZVMAxw0FGOJzzRsqDVc08YDCIzMC
flarvoiKhZK1Ee/TRnkfc/NKi4pEcBBENJ7CbjDfCjXWUVdqTUxJ0S+pSx70btbgrk19Lwv+F0gj
CmjhOIwOfax3uk2DkNS4SZf5CS9VSdBsDouC16rmaVeChLT9pQilvH+k9aaIdq3YV/6RB9NU7gMU
a/e1qH2f1PyKRu7HWCNZgvzVd3/068vIgwGIBMCApzlVFZFv4uVvhaANFyHKeK4Iuo8EM137Q1Tk
7PfhV5qo1SFUkIy3wdcObiB35p0WxNlFhWrXRYc2xHEWHjkUOUpcLbjHzBsQYtBB0FkdzYJ9o99U
CSIgVAK0e7mauitk2Xu3Vf2nSUAwQMyy5ABWrb0elQwSpkIYtsiAu2UDCRYUZ8C0EejtpgpsX4pE
gpj+RJj+tU2z2I2iiJ7DmD5/yCqe49UiWs/4Y7DoIs3JZbnfJ5UgH1EWU+067/KLSZ7beaQWPTah
fo5NlJtQcfcJY2ZPfRWax7wkLiz1uCFoNCGKKkOJa4b+tW2UK1Wfo5CUue3qobdg+gZXnmeOX1Wp
kNzQ0qZDZ3XPdY3cXyHJtLVHErJcUVS6AEB9l8M/O/aNlh8sFfjyKOb9fhh8cIZTpR0nObOo1S48
6nji9F4PkOhT41K85H2QOnU4SPteLr+Kofa9J+BX7yTIWY4iNMVlLKjiXjA4AqsGD81AF9NO5S78
iiSZfOvP/DwA/U9sbGRQVd90BkoNEI1So6egawBgq623Myb9vZab137qUN7rrfo2GaXgeuoGSDtW
/itVFNlpFHV6mxK0sqIkCq4mXCiu36aFX1mr6k2ciBS3FnH12qIrJaI1I1kXCboXuB7ImLG5vWan
6R73iJbF3/yK+5teYvSTGjOur9C/QZEziGLN9dtK35tKOf2qkrDflyJ1vC1S7HtPjOnyUTXlOgV7
/ks0m/F+tBIUZFBOaWjRcuLAe/XVFp3oBNipB8Vvp+ajCTLVv8vKapwVJfR96o2I4yWkCSqxMXYC
Gkjw1TkMcmL9+8LLQFWrzYMu5fEuCJt5mSFYbdRK9VLjW7kF2mWuESbXWUTPgm2q45eUkUWOl6Se
awxIF1aj1oCLzVKOjR6Qptpn5m3dmMNO6OEwCrmsuXpZi/Yo5R2tx0V0rOSS+7Cfokd2nvwtlY1A
pdnUMm+LRivtIW+fKal4UoKoKdHUVh+sQktc/vsSynZt3RR5V1H+1fW13XdcurUlJ7u+jAfJHSWx
foitvt0ZfZ4/RFH2NVEmBUixZ1EPzQ1yl7QdiuSKbh5y1DiuJzjHv/uoAUkbWFdlq9HKP5kJKjrw
E2DGCm24H9VYuJuyIX/3Bl2QXE0U6MPLpKwkhehxJ9qB0onjwdeH4ac45T5ijjCAqBauFLSH0nEw
gZ9FHilqY/D7337opwcpirM7koa/IoUbDhrFA+KGd4HuZ/ZQaCGKRdrLrOlrDzoEjEzrBjuVWoHl
pacPhS4QHBYKeihtkil97rAIhT2Cmf3POMsqN6UgdS/wqr6tey8+Uu8b7Ptci2Egl1w4BeKtYYJa
qw1surztMi2FP+9lruWbPwf8TUfWoH9aEENtzQ9YgpLRIJweFAjqyGgVDaX+4qf65Aphqu08sRMu
gm68Efquue5HNcVzEtn2TjlJYgqbWUUnVVLRFaMRVUOVSfU18s9sp5Ly3FhKvvQNEUAbRT1qP1t9
DO5b0W92ozWl3+sB3Q9vFls0M7G+FFJzvCStqtduSvfprsYnNmwEtkI7KE2u98kPdlWi5MlFFY0K
cObeN+/h0k43Rqmoz2rddgdrRCgzmuZAIkMm2YCWzQvnu4gqXDbaoxC9JpkuuvUo+drOMIXsMiEA
jBrGCOPbk8P+Rc8i5b1t1MgZM+SZ2wYZ9qYuzXdJHbVnueI2VOOsYO8jGrzXxK658XSz3Xv18BUB
U+G+UBF+7NXuayx6QHOVRrvtVKX6XuJo8D/16Q+Y9WpuIzxyG055vyNf9zT0xq1cFcZ1SQ7ue2mW
muZCS+1eybIoF9yhQFPQMAChTLA0Nut9p3jaT6kL/fuq9Lyv/RD88Mf0Oh3ItKVtltqCnEMLFn27
j2XTHfnjV778DYE4uvFehtZ/yfM+sL363QsMzR0sy78sBKk91gFKW3ZqFuVtUI5wTXpleostq+EM
M5KDHiVI4VC2uTNjP7oyqxzULbLUF0IUxrdGbFXXqRbKR0Gd6uMoabkr6Ul8idTaPeUJ2aWXlD/J
zSXBYahkeVf1AcnDytBneiH5wZGdCrlArR54Hw7XQCSES1qWi72R5943Ap5oqETmrL7Z+r+NJkud
vKzz27IzQOZXevjWzIjWRIqyXasHyGT1RnvHwZde+wSPRpJALQ892UxxidkEVY/2QUkjhm0NAo3d
8TD+HgaxPRq9HLtlQWtQU1rdVUTf3EGq49gtgvE3WsqJA1yZ5xsgNth1SYj2IzI6SMBMbAvRkKpD
pYECdyezllOkfZJR3EepScdK5lfBjiZndYeiXHrJbXitN2O+q8RwuK8MdB9G3j8XQoUGkT300794
FFL3QpqdlAaRY8IVHx9rVIHFJnfHRHLo0FSPSrsR0VkNVckE4BRyMwqZr8WrU+0FsRXDinNgJ+3x
VknR0HWHfhptcCIOid3X6IRtFhHMYYFFRHemjiJwov2nWmIxrqBCiBNpUCct/UvqDJ9y0zvioH9t
W7LM0N67RqaVPHs+//pdM6uIFiEyppQQ3SJKBnyd26olj4xy0XWEU4nk7HjZK4J3EWejvJeKGUzM
1XApWMpWDmDVOD0mtLHN5b7WHEo5eXgn5aTXiC3gN5WwcfUyiXlVC98ExMJu5aYar0t9qm3BmKIj
+/PH+ZGvRZplSoz/sj7HO06s52nWQteIeMnvi+PcODr3ac81l9uEus8xIVMmq2JYvMFMqtIXayor
rXjk2YcYIwKYHOqHKvFQkN2q1PococGMQVpRpoIQtZzFfMrDIFWNRjSyqL6OxXUR526QNsDUN4L0
fyIiy8Wq8PvoWiBiSMfox6lLqJYlgo0yCm/uQ0mT+/f4IMJYyi+RvHPlI7lTFwWz3o7AjtIB/Dzc
bLeE/0EZLX8F70hgYHDPeAEsZjWIfaM1em1wVLWSb4g+EHhBqra+wyHjOPSoSQbYlVfaADJE7uDM
1qj07Y0+kV9Dyxqvwqzs7/J64rpPBYSf3diwMu2ubwbzJVNK/8uU1+0BRqP6onjosvm5CQRF6LyD
L8SdYlP185JKCvuzl7PHViuv+lxSvoyZEV/mViIdUtWb1fXKmn3dVGD7BE2ubxsxab5KWU5h9tRw
1Pth0+wyYrAxAtuV8VJOaXolIJhKjj0suous7uKjavTCe6m10U09ZajWQO+lKmfGRRQ10Z1UD2/H
TDKOHu71W5chInJ+u6zt1dPJXpy7ShFEkDkGJnumoRy4Wf/wq7ZqqVaCmmRUebzPClGchLPQ0+mu
VNSkqsZortc06Oc29n9wyJNt+m63k3bxfguYtbI1CTCyilF8Ir7+5/ecnAIUdQZCiGqEE4qGYtc6
rRvxENtZoGxEM7cMLaKMhpFGhJxobchQvbfNytTwr9WnBAnrDUuf46amQjc8/xComrvVP05hwAVu
cK+JTiei9hBGyNT37vnVsDqYv03oi/xjEhPX4ywCFke3sf8TVgeKSFt9pPP+XexvxqGoCnwLktLL
qv+Cguus56FBEzAaVHHzPQ6Hi6F48zLvSxCLG0Nau/g/mFt8IJ94+iAP1KsL2bdc4DkZ/cg0Za+q
iUPZQhnfNigmZeXzhCrOeGt0L6jxOf9mWv8e8WLxT+pQoTvLtFr11yy7keiTkinNOm9k5Zb4MM7l
4Z0ZPAsDprUxINr0EmlO6yY39dAuR+v1X9jSVVrGWQzKpyIU9I+7rPOZ07a5VvpfVQG1dHpIVOF4
3s7qkqcBgP5qciKcHB+XPPsbH7rETtnA2avTx1YON9JwK1kCWqr/NrFwFzKiuHGIDKvjmQHqK9l4
WYfCLpxGIkeBE0DKIUAlPJ4f1+o+OzG6vOJMJfrTQEhIjFy/gQSZhaqVp26s/dWdNovM0eA1Z2gX
ZmTgUL5OyAzBxQxoAfIumodQ00MTvqEHc35I65/qb1uLiwQd1EFWBRH1CsG8HSwJwXBeNudtrE4b
Wf054kj9sbk4nkjg53ncEzXJNH0nl+j1Cf2sUHr478wsnOewL6rB8DBTZWRmemNv8u+0z/bnzaxu
2JPRyB8XdzcRAANgQeeYDiuPvOauF2Nbj4onvfMuNmytfp4TY4tTMJ2qOkrjDnhAMq81LaYvKGj9
9H3oW3lvTdRu14ag7coQZZjR66t7Mx4cn0kYDZIUD5IGCFIV9uIIU0ax+I/hcbUhIWTyrR5CKzJJ
kqnOHoRGCb+WaEjpgTm4xEjqYzkIb3JJiMJqs2pHiSQcZ03JyRoMRGQntUMtSFWOxhSUV0pbWZeV
pHTforHwHy3E0rxpeIVLRJyuuy/F8MHSvatIka5kQXuwYm9wkon4f6f6SCGT37L0HlUlrSsvM0t5
SaPCvKtUM36mbrjKXZTrZmYUKoeZLCGQruZDxG8uEO6y1OZ68oX86fzUr7k+9AH/vWrnT3PiivSh
SYphvoBkmLq0iu89tBLtApZmukcAZsvzWV9W8HPnxL9CWflHc2qBaC5dD6Ljd48mLKBCvLOIImXC
xqW2aodELu4CL0x9eTZXXjuV+rzhZeRxCAk4TXcdI9BevJ6fvzU7Gi92/AVt7ldZ3AEGLNJJUlo2
fX9ITFxtahCPZb+FbV/bIKdm5p9x8pXGoJcokkYHrt5VezSLj9k+2HvX6Fft8qNG0+9WF+LqutBo
1+Z4nmke1sJirqtJ3Iodgr8gXX3fbg/dBd7349wLFlxulQetnZ2kBCBZaxSMU3TycXyhWUqA5Ubc
IHO0/Ta3m6y2h3KjAmTLymKtm3rtdaYyW5GvS+9XJB4n/+f59bBlYrEe/DZT5DCeeJdq+xyl56p9
9KctUMaWkcW3SdMmsLIWI37fOoXRotlFfbj3478byuJ+7lMYNUYwDyV5akr0ffJf5H/+xaV5+uEX
FzMKeypSoxgZZJ28sxOYKHuF+/MjWfOiTo0s3iZGEpQ1l4Xo9FnuiMnOEL8EotsJbxUhvTmldd7c
xufRFo5AQAQ5i1OkslQktpXBohgAxcdG3jgUVh7HVNP9tWe0xVEa+GEyGBaruelLJ+p+eTXZUEG6
8FA5TcIfUqm7ivXPe4J4FJ0YXbgFBUHCTCqYSr+8lX2VHpDnXktRNgz/y0lcnAiTbyShLDC6GlJD
TMlAXRY2yKQNM/MiXj73TsezOBLEITY7P2X9iUL4pAukk5BOT6/bAMPWFuFva2EsDgcaQchuJxiD
SsrzrqLcraPpI98Y05aZxfEAL24yQg/GBpLBs/SkhxqN8fv8Gp//xrl5WxwOnd8KUjl/HooDbCNB
aq5ANVK5U4TDvzA0N8KTo57Z4ou9GyVG5usdC270HyzkAuPxVZERpZZ25+2sTtrfdj4VN5MCj41q
PiPKH6msIGfwitTghleyZWS5ZU1fFDJcFieOe8cjORqOv/QtBuKWkeUWzes8K6nGcqZBcxvVwBum
5bJRN1bZ6s45mbDFBg0yP1d6kcWc+8MOdWknj1Q7n8mod3PD9X/3dRbb1GvqsawCxqT272OdOqP6
MtXmxojWJg7CHWhTeCPkYhYTV431ZDV0XDoiMnZpYNgCvXY5aqjnx7J2bp+aWUxc4U3akHS8e5Nx
H46HsVaoWLsy6+teex0GhGP6L+cNro0LnAQcU3wreJWLVacZg5qVBntVExJb8a3LAq2Ftik3OtLX
zMxkB2CpxEPA23304fRAKLMsiEQn7Z6j+orimlje/fORWHP8X6VjmeawxakjNAYvwFGYnCzUDujY
oRytX/cobp43s+r8zpX5+PWUukKS+DgUPxSHMKzp68kCcZfqPoV0NcLNs4Qv+yiVx9talu6Dqjoa
ZfImpPqN1YobB9/ajyAOyfOFEg+L1vvFfAYjZfQxW8wJrtvdXJtvPGo3LenAFDR+ufEEX3GRPhhb
rH1Lr4WsiYjPoULrakmz080jeWduKiTkqi9yWG18ynnHLi4QVGmwCaRVFikE/zjFU2dMFIXFPJzk
l5DyiHjTS16xQIbRYqsBYBDNZb5IzsLGykx5cubCQqt8SidrYydL81ZdDOKDicVNaySiGpE2nhyy
4fofENmA0oZ3od8ljzOKaStRsXJ0gETiUaYBU2T2FpehTiFUnqSk9FQYTAptKv1+xttumVlbeqd2
lh4sBSuFVCUkaGfWg+QmPC6cmfSJQMzBD2zh5/n9tnJyYE7nfqd1kBLixeLzrEKSchFzOunmsvcc
XdirVCyct7I+KngckAdI56Ok9HHJWVVHvwglSI72ZB4Y1T64Gx7yY+PIVyHEs/PWVlffibHFmIpQ
RVp6IFs5yl/UMHdGPd6wsLJl/+BF/nc48+I8iQlU8UivjUDNQCy+URRKlIPiLm1uYf86qE9jc/8v
BgSCmGOR5mo6Qz6a8ylapQKDj5SE77F8Ta3l+b+/uggoG0GIiBP3UyRFtsYga2sy42r73Fb1jg6o
q1oRN4AXq1sWzCvl/SYdBZ9aAGN59AqjLuelPcO+QjrY5ON0YO2hBurtho1ZW110Blp7psymVYgR
LaatUyeDqj8CUEiuwjo+hA+6+x85p+LX5sZdO5DYQMS9KFQR4aZ9tJaG6C3UBqOrvR3Kx8jWXyQI
LXWO5N/MyOjthPj6hBJgA+EAbENfDrAsJuqKfHAIlTtyVoRwYaxb/+Y/JxPVjlsiLua8c5aHrnFi
cHFzRFbDdVn2vZNmYPYmIRB/+h4JcmdoxOrSB4z6gk4m2u5hoFU/+rY3/V2Edth3w6v9i9Gb9INf
ipQqlvnY7c06sXpbVafxMQq7XKEIzDMOHirXPV3Dhn4V1Yb+RQqtN+IUwVOfidNDjTK7o6QKcHFg
IyhOJ2hJ+JO5k4UyvIloWrBFI/NufbmCgKmNPeLbxjstA99Hw7oz6FTY5T6tAeYo72Jd6HZqhzy5
ZEyx6+m9f1UQ/37gmaBIdN7qLaLdmXypGX5BhASd+jg3rT2vh/Y+mHqLxz593LQWDcFPgmvtIzUz
5l5JJ4ECbSmhoH3IH3NfL56L0hfcQPHHvURF/mWQjgG9XbF6Y7Sidy2WrezCC+gyu66kl9AMuotS
aIuHgHaA3dRR0K+CFgXNXfTPkV5SEp82cwKq1vMYkGTd99d1kCGRE1W+unHWrZymtA3SL8ZE4ZuL
i1000t0UKDkK5J6RvVimfggNqvr+8QHEtTDjS4k/gsBYnKdpG2Xkelv0G4fELXyWMh3lk1FunHPr
JwIVJOjlWdxCS81nuknGQUiJPEVAInfVMaWNNjzIks0zyhWvtiLua+fqPGdwe7liAWkvjgRjrKMi
wtwg3M3FIvqh30LlrXydP5/lf00s3KCqjSi0zAmy9xZnqvkjMvqH899mLU/+wcRiAVgJ0FDabejl
3Lf5VfVzZvpADd0JhjukAMr+MKh2543Of3N50JjcEzPKlg60JedttBCKtgK8O926rUngCEl7aKx7
yINzZfbG6ltrkIXx9re1xbHWV4YUCyX3q3Tnhw5JrNnDS53GbgJH/pGzr9wZpKtuXYhbo1xcGcqg
+GJRjMzsV/m3/oCslVM66YHKfArjLsm8jW44KxtkB/nx/Pz+H0Omp4J2M6qpljtuCJl2nlqU3Tzp
aDZHEOUHWoLbr9R42bOsqf+01VK+5jTBgvvL5LyUT5wmc4oQ3mnpCdYS7Tr0irdYrveJnly3JaSW
sryrALicH+baBjw1udiAg240llfQ6acOylOsCTd58GYG4UZuY95jnxfr3wNb7EHdV61GpPbGqfuJ
dK1ke9TM1sqb3P04P5zV8+t0PIutWBc9CEKfKVRv0FBSL1HouUmuNEoE9jkQgC1Het0e2Eicdoos
PuFS4CWlbSWxMaLKrd9rVmd8kJ/0O+03AhH/7u1DJ+1f5mb342SFGJ5AijKgnnHW9Z3Js55b9vS3
Zo/yBXpJWzDJVf+J0imkRSWCNJ+0oJWEynMakEhnZ1H8bOZ5/iRZffZeAmA7kBQTjjRyDjOJCCBO
rH/z/Km5ZJb6XTaiCRVxlWy9zVeOBPxvmKf44bqoLDlmSi1i3CsGOpNsrUz20UhTyZ0+fa/Lf0FQ
+WBqsR/TKfdKs0NeXA19uvM9tcG9odEyHdXsejQzKFtUDP2IWr3ecCnkz7cWEkx0MUGI5DVNXOzj
h+Z6Hj0+du8k+fBOoXu9y8PbMqhz1/DIqcldVB3LWCloFot+Dl4bf6XNWrpt4v4bvcgwL5B/suuQ
E1KcQC35FY1rvaDKB78zfnqBiPiHKkh2NrTVW1ea9wUUwa2yqpUvxeH51+JZPtTjSZdC7g0CVYOE
8epBDaRLWkpfZYJjdVt5G7fU6vF5Ym/xhFZEsUr6iFctqilJsBdpoPKyhPQP0ebxQPPR+bNma3iL
TzR4qWUyo4OTZcNwiW9MZ1xLW7JQlildVdAFcNA0658HMtGlMWk3p0aB6NRikCWAP0vrOl66tWQX
cTD3F9utteHSrB7YJ1YWYxtjbWh5xzGVsNXqxslJoQk5Xcjmpmsx/6lPd8OJqaVnmxD1MHiI4jyN
O/+qPAjwHu34WN1Gl55DH/D5r7Z64aEiROhU5kxbVtMWWQFhXm3oKqj2fRg6M8GN0e3PW1mdvxMr
i2t1RCiryWQGpbT0Tb3EfuFO00VTmYfzdrZGs7hYlUSiKtucG/UT9T4a4atl9aWcTxtewufTyARV
+fekzVvh5NqxBmUY2pzhpM33rH5Uy42tNLtxn9bAyd+fd/bJ32/zKpX9no8SGM9BcRcGz5F5Ofi7
MQeGpDpCuCXjt3pUwBM2NYMOE+gUHw1GfigXQoPBxH8f0BiQsjuJgHJh3nYDpe+b4d4/mcDlCKGB
zVJtypr6hKqFoESYQS+6SG/JGEfH5AsUNzdApYiMVO+GHFv0BaNL/P8p6l59oyDSrlP/RyOPaiy2
mc9Nao49Vffzq054jfae23E+7uPjHF0aL+AT9v7GXlub5RlmgnY3QXRo5R9nOezFLBc7nzqnNt5Z
kBHH+KI1aYSjnAstSGWraHONGIQS2d8Gl8eWWvVdMZfK6+ZXLbLcSbqt66+FOAMQf0XhreUrx6Ha
OlLW+mbQqgB7RmqO9o/lWywXCqK3LWaHPSeK4paH6DsITDvhHPs35fkkDoijzakfIISLJ1FY6eMo
kEV3gjI8FOVdI7SuVW3Vi65NJUF8aEgKW3/uRfr47eSgAM1b4OJER2Wf7ryjdIC2aBf/XESO9McH
SwsvS+3EVi8SLFUEIf9Ibri8LC/FPTjFzVTSysGs86mIOcwZOn05e7Ec0+Lt0bzWhMWOBsPrUWbl
D+gouig9b9zVKx7CqbFlpq6HsDmpMRBxRGy76C7mAq3SQ6u+xIm+4TCunNCYshgQvWu0Oiy22qR5
RUOlCMme8XaKH4zh4vxFs/YS+GBgsbUKifhTouXzxInmQaVUZN9YkeGm2ggxQ3vV1Lzc10Kg7Hnp
yW9WYLro8IxuK+XahaZ6wsYPWrn5CLXp2typYlB7sbiS+lJu6QKdhepj70YaPbukO8602n8+r3N0
Cuw8/wI2vbjIqy4bmrz2ucjl33VwASF644yUVlYk7EuAiYATEQZYgsDSVo1H0etI/NyF73MmVb+v
2j1Pi2t9Jm66/YU+2f2V+i+8czor/4Q2yGyRFv+4wYdaChqrVkcnpYAyRyllqt1Mvx/bFx14z/nV
szZGdR4kyVSZd+TizGprEvNBxJutiq+BcFje/TRc+FucqZU9MF9sxGt0LgG6yT+OqKEKuRgTDVRz
Ku8Cy+jtScp+nR/J2rloAEaC0sXSs/hgH434aUSuaZIpxZGr/qWePClxgtFXeKlZWqoc5FSRX6xe
Cb9XtL4fzFGSH2mWlzYkTVbHevIzFoembFD+LsE/cpTgvcBhkLdSQ/M4Fg4LGRM6HyB3kVVbQrvi
tvbTHOrzn0iD7qC/nR6lct+6o5vv24vWuoJ7dX5u11YJqnHkDmZZVmm5SnxfVevaIMat6+6YDk5b
7iFU20Ec788bWjs7EJkC0aoQOQVK9vEbWl7jT4QsSLJJZW3zSD0EWfFa0m143s7qgHhp6CYB9c/I
dXxPwBSgaiD9gF+eoATY4AIAvCS925XqxpJYHRXVGMASJbCCy1FVhubDsWKTDd6NGB008WbacrBW
LjTuTDQbOaqo11ku/qJN87DN8oGW7O8eYAcpLO2uehHFxzreYp2tDufE1nKFp9zQLT0GDpeaENyl
iivLx/PfZ+1S+zCe+TecvDskrZ7kNJ+nbK+0jrGfLpTb8ofx0F7PxNAQddmNJT6vrOWu4orG+aBV
n7NqcURVqeCPLYgMJ9G7nSDkB8VLn5tYAU4RlE9+Xt/1Y/UdwYUNu2srEUFb/DkWPWnyxYofrUCa
AMRzAMs1AZEbfej29XTbBOGGobWvdmJo2QYJpaWI+8wfoKLSMNUWfR06qeHdR0MdbvmoW7YWN1gp
aGnSBORWZTNW7FQtDlrgfe/rbnd+mfwpr1x+tdNBLXwfq5R9D5of4OiX4a4NnPGRV+MfeSxkaDIX
2ZbQyV6S22mn70V7O429/vUoP5DIkKFtvvh68qSPmVwhhCGJ95TwU18KS3FSPMcYhsk9P9i1i+U0
mbnYEmEftooSDtTWSN8C7xkq+b9ZISfZ0nmwJ3suaIAQwTCiMmTaVdlNk13Am904eFdWBiFrStBw
hE1wiYtBjL5kQKNBHMKzdnro+Or9MG749qsmaMye+RT0QS+PwtrLUemrtB5VonGwg0Le4wlHFLU/
nv8eq3aIVKBbScvoJ1BCEuWhZRbw2L2ygleEhIetx/2ORpHdPzdkEgXgH84lYEUfv4vUaZDJehxq
OQhd1advQ4QwvPX1V5aySSIRxO68BLhEPlrRs7pNknyCYFnt1ZEKCVD65VW1VWuyMmvc7BK1QBQB
z/Dgj2YQFkiK3PT5Oo35KxL0Q6PMsgeG9HB+0lZ2ywc7i8VcximsF4NVIAEZHPIfWb/xVdYSTCBN
CVX++Sg8xz+OpG2H2rRq3Eu/jrKHGKDXIUqzm6KYxKMn+sYxymt1T71ofBVk6aU/xJnr+352AagB
vNP54a5dmB9+zeJSjpsk8QfID7zVB5eCISe58741F4NjHZJdpjtbGdG1LCwG5wZmnDXjU1Eh3mkk
GSUfsk71OHAmL2++KU31o+h1775O0/6h6ZrqMpXb5GhKQ/EjUItfSZ6AX42rx3Ho74whK6+6yTO3
Xm4rS9mitZTVRRRZgZ778cuUWWuiXmJS2hN1k8szN+V2bZC1KGXQhR5Bp/OTv7bWTu0tVoLU95Ev
F5SZhO1zZ6S7GBWI8xbWRvTnlKHs9Q8n4eOImgj8PNqFHAG9f/Sa1lZIQMHn2GVbnvHa/tQJwhAx
IwyvLjstjRaWchqwqrOqt0vL4TEKymkjRLA6HJQYRBFyBsV0i7MGkuool4EMDVj9pSc8OTNb7A58
so1pW3HqLEKrxF2IAlIcuLBTxJIwAupDY+YPCCQ+EFPdyZvai6tHARQQgjxU0PF8WZzQdRVPktWw
ALr9f/TttdtZeuSPZNR4UW0d1Sv2yEHKM6uA9rO5SPDjcihzLfOapEQMtHD8i7mpU7mtdtbD6Db/
D/XdteWNtRncPC+I5YWahFZmGCJl7ZZxbCMcSEAu55f32qKTWAokm4jnfNJyaMQ8i4qKswQNp3S4
qEFtdpBHzxtZWwyzYgQFTdSPfyrhzDsL4EKv86ToGpTv0NKxe0qqrgJ6nuxQzJSDUEA5M3qpfhyy
YSvxtGV+DsmfeFdxpQgQfiEABeMVoOBHaUpsM3lI61sv1Nxk+Np03caIV9aJSUTVMGZYP6f0spZ9
NJVqsiRKEpP/4ew6luTWseUXMYLebGnLte+WWtowZK7oPUES/PqXaM2bW4ViFEZaTMxCcfsUQODg
mDyZJzuSA4ASFuiQlp8Y+lvJhRoFW0s8N8e9ueW8SLU9wO/W9q6av8rlCxg4g9RA1AKWY03/2pov
t7/px+gGlwBcrJC74cRBcX/sJ7xCweIvL/bBeaGBHjRYpvmigSnVw7i8nz1IrwLD7IrdMsx9TmmI
C01SUdKaQv0XY+T6MR3q+9GTd2JKrs3HHePNNpwZ4s0rMvgmX1G/pTi6JNNaf9Lqdjdbag4pqg6d
CE8m6wtmUhGsd/VE9qMmAfpQDvVn4EOHfyApmaygWO7XSLAHW278/Gdx37vTlxnV3optvhJaO2g7
g9RYRpPFRk9iCbQA/ArysX7TRA5wyyOp2At0xmSoEvEeqZ6Js0oDzrVhTz6j47REpEGbWw7EOitb
mhgz4WcmtESnWmrhLHfOI2iFQbENIk/516w898N7J90n4NZl9A89Ja6Vxi4Qpn9ze5Em6Qr47hSg
ariwol8zR+sM+F0gpvx+r+2KaHke/DUogyRMBR9zywWfxzDcEyZVUtbVKeYL7awHN5mUQlKv7xPG
5QfeRcHBuf5+iBtRtActG3quYLK69IXySpcO9LIL0O3TR7Aq29ADgCjNfr2bMKXp2/edoAa30Qq8
tMku9Jn/bepeIRaT9WABsuohFj8kkRWpPlgQBLau78WlKe7DqamuZFRBdRGaHxBpo51+Ioqj+uD2
1qJaH8D1fXtDRfvJ/v1sbaAVRw+bgUDT7qknn/p5f/vvXx8OLAgpKHCmsqkgcb/8+0a3tDoh7Hsh
Api+jMMpn77cNvFBhnnpUFGOBXJGV/BEww57XM7WAK7+fOpz3Ole85rS7fdAdvqy5EqfGw/AE2gF
Va/Dq/apDPKvRBCPbjyUMI44FFk8qsHIay6NTwWJ54Wi5TJ7NKi/KJ+LN/1D7HcxPZA6e7fXurWd
KNWi44/WFcI47vjrI5hnuxHbOenTg1ZKe7B4dmC0Fk3nbZ75c0PcmUdW0lRSjmBej6aT6THCw6Vy
M4j99lGhCFbFXryrD3i2Ku7UK8jmAFC3IS1KWjCeohpigbW8r8aTaa9+pY34rq2Id020ldzJz3LM
kUwDMgkdUngaSNhl1Sei+dGt63W+jdzxz3LT7ooRqsI5WMhGbd+JCAs3MCA4fxiBBW7MRpeFL/EY
KXpaJghAPCMJAMpA+g7ZhNVHBhvolYe6os/4KW+fwu1Df2aUOx2JMudTYQEcAZ2QejoMiuIakk+T
n1l80LMZxPSfNd0tVCVwNFETi/3tq8OC1i1iU/DfICa/vHBgbk5ptg7gOTpZ71bYRJWnuwpIXADJ
T/w/L7KjFoSKBIOB6NeyRHKp2d2aoV1RT8XDWGlPdYW6gImZlVx9F+yqvLEyRjoAoljMj5p8ztkk
jl6D3QmOJIUuhhom0mODyB6phxtLD9huV1rupzYUmN3aUDZIhQvIBtF55qIlk4pmZO1wivwCGGAP
kzeja9Y/sc37xLFD2hq7ZNXebEh1uCCnB8ZuFfnwrYsCKmL4ceT2KItxLmBu4xmMR+DYMtw5WP0i
UPNotNwJzKqIBikK8EkpoLrbNgm2T9ao12WerhawKtJLvUO9AohBjAHavcivbb3miFX+a4GL9FuI
bjhrgxkSa1oO9ex87tEEGlbJzwcaCL4i2yD+Wpzb4t6huaaZWiGshsM23iWwJ0n3gAzPfuzKmGsY
PotG1rfc57/2QEB3eQ2rnpBVM2EPyiUeSeenwsjDohPx6G2asTB5DHJFYHx49xaPDe3khYHpSh90
ZqAVLaGU8McRLC45cHQoxwOABX3ry7W0s50pVYw3PJO/VPTLrKauYYn81uZxOzPCn3CZZIWjTaCB
frBpAL63cd8B6q+71hN0Yuo10HeJL0Tibj2t50vjvGXVkKzUWHiCbiimXRKItPiOlwT6iP9Dj/yY
HvRnCKS8lp2biM7/ZhRh2XiBbNa4QU/lcmPNpYHKVAK1gdFv98trdqCzW5YuRo4CeTeIpsLYEeeu
AMJM9NOgwAc/yseaeW2Pse7AkS3hv8Pq8u7P+xCOokCRDE15iL4CbXO5qKlqWyjiocGcWOs9SNT3
NJGeHK0VPQcbn+7CDpcjtyumJ0sCO7WKaV6Vzi10L8o3qJPvxxX606WjfLLLuoOqQZueUjWDRkuR
Zju9hJ7QmBmQeyKJvhtS23pe8XujNKFLCmpCaF3ddj7sM/Ibj8+Lkgx60XDinO8plpyuJXR/vFXK
ixPoBHSfSuSfTJFe1kq3g3QuJ9GrxSLdGzY/MD1nQX83OqlBRw1SQ5iaYVPA5uwme9TIdhAUEo1u
bOT0wOAjBkAxDG0BwGcuvzmp0lhKMXmMmg1o/4G0LUe3/fUfBb/OBSBcBEDdeDvYrAgQVhowjbg+
lxaXMrVppeLrF036TErAih0nUNqfYyGax9twsYqmM1JUSIDZgBpeWtKzPnfsDGvLNc+BByr3Rgix
EAban7zB3luHxpce/+IWYbqK1YVBtAQUIrejeTtQAN3Z6QbNltaOYLSI7EJUL9jYRcwVQTmQgWox
ZMXtIrhLkeD2KQNy3WEu27fkwFgxddwEt2/AhutR4eYAh4a2Kao+nKOD7AgqqYWFoHTP3Pq4w8gz
5AlFm7YBLAQkmZEhaI5iqihJX34riBFpi6RakydhBmtV6RPKmPshTyCNATmvHLwjaYV/6Kod5Fwg
bIl6yEDu57bz6Oy4kGQ4kHIVXcWtTT7/UdwbM1BqIxTAj9IjKHh56SOrokIqTQ8/m67i4fTsmU6S
YMs33lPMTmMyBlk/YEu8t5dtSupxRRk1lRe3tl/j7Nsff1O8WED0AF0PsnaeIrIZRrXLpAFKkDWC
Ymw4Jt9nOso/5XwyHsFhnzzKcnlwWm0+WZ3siMBSGwsE8x2kKCHZaBs6D3iA5GopyTFKt+34LiUP
aSm4+Buf7eLvs38/86DmGst1UaJ10g/QTFfautthVBxqx3NdRNIKnoHb+3mdNSJ/QqKBtA23EcQr
nKOpMplQ9O+A5XyZUWnPQyvI9kxupPAREnu3rfFeTVdRCEJLyAB2FF+PR86tA/j1ZUi7eQgWwlx7
ULTPBCpkt43w154z4nBBcGsalWVMKRpbh+U0RONRi+hJHHFc7RzsoI2mfICFIBvAoyirspf7dEom
z3xiO8du1+APJzD++OKYkX/NOWM8wh2sKGhzyTHxCu2Y1HFAJ0z6mYk70E+VSKtWtDKec6qsrWVd
U7YyQzqqrfaqJ7Ffz9YpL2U8CwsTqzgtuXqE1/sMKozChbrXy+2vuHFUWJOScT0gz0fyeXkRikYj
lVVVgGIRt7IGzzKRa+xv2+Av8+9N/dcGlwqq1OqHCprYHtRnXHbJVNFgK3+dPyygVKE40CJEM5l7
GmTgQ2a5wWfDIKY8Zbs2SV/xKniriKh7cylnhti/n/kNRL/QBWGMnBnYu6zO8nT5++3N2jyBDni+
EVCik8LL9eRWPA06o2CUps5L2jeaIKZLDxi9eMkLEeRjazlo1MAV2sj+ICZxuRyAbkdlbUFWJ6Vv
TYKHKhbU9DeOFx4q9CpAVYMZH43brxFfy8oHRMc5DZM2HKFaOkHA+PaWbawC+TH6IogMEILzgY6m
xIZeGMBgqfSr0oI3vRFg465CD5wv/FKgx8EthG/C95T0mnTGbHbEg16rKUcQMgWNiA3pHaDxUPBW
/TQoUW8shFfnCi/ELKOXpaAjjQgFSInLL1TH4DVuY0h1NpBlbY9WX3hL/xxDPw3idDRV/bFtMPHw
Ra7utD4woWTbOh7JG/+Pt/jiZ3DvZT1nDY4rdAcX9P8Tp3QbEcHWVZqBleKIgDOFDYhfQ2gWvZoz
pacIhl9I0N0PSNStoMqQMMs+q26KWncbBvGcQEAQ3xXdyqspt3pq9KLKakiWllAn1wN4ptrPQwy8
Rf2nAZAwYQh7fRsQSqE1ycZGGB8fFwSUNTLqTsX4dlM/ShJwPNW+cUSA12tfyPS7oasNN6VdU0Ql
41qXedxAuAWsIv2iI1R+KOYyMLRBcCg2HrBLU5xjN/skI9laz15+kl7YqE/sK/dzWDzCzQthElub
hzlBFQOJoIi56uZ3eluokwFoIpGhN4vB03ny8lTwVF17X3QUkJUBoMiINfm4E+MGFMqzJc65+Zal
iVvgg/mz6nwiBHFikQhYpa89F8wZDiqICLPNq3a5k1W5UhGwk4KBXUctFlKDTicIdbf27cwGz1rQ
G1ZjDFqGUL5JoO45BHNK3MawBE548zDAP+ELYTWAGHCeqhoGeXZiDKxByIG6bPagQKDGJJY/mhNm
cNsjbV5fKJnYTNgATVa+G16sU2lZ4KzzwJZOEcOHLDa0PPmBOij9qmBfE0W820s8M6leOmPwosy0
IwjY8n1M3eVnHk67CUwsS9RCLPxv3AWyXRusmqhiYqGcu6CyRvHwtIqHWoFr2+vsTjalbknH8PZe
brgMMC8wmlw2CYZKz+W68hrv9Og4k0cXRXkrtaE4EjNJEJfOEL/N6EIF6eXWTp5ZBHfBpUVnUKkM
tfUFnWME9WixprVrBCiiBU2YduKm3cYluLDHBToQvyhIxeyNPuPYLMBK73Zv9mPnM6BvFg4dXhhR
gM+27bxMp6solv53WwEMvVxk0qVGnVhwUwxHqezGnYFR+D4SqUdsOBG8JpA5xIQZMC988GthzlfN
6gwTllCiQyZuNV9vH4/Nr4Uev84CEMxO817RWbIpMztY0CMGE8tDdKd0zINDngUkWZB5vm1va0F4
wSwwNOCFvnLCEKusDAuKYEyaBiDo7snMRN5jw88DH/SvCS6eUUanUBgQyxsN2rl1W91BPDjQkwXI
Qtbjm8lfvJUKOFehrGyAjA4DvpeHoVlM2tIG6TIwwnuGNI/39bF0nagJJV/EM7a5g5iCZdUGGxgU
7rjXVSyvXYxAw5TudT11NdH+bXkMuHqQCePxYhwQl6sZBn2xYwPOXgKPmDVHfQW9+H/UOBN4+a17
y5qzMhi10Yjm+S6zmEpl3yEbaiEJC1GMEdRM9LGunm+fOI1tCH9VwdltYo4N4HyLf0zgjaRJAWzY
m8wWmo7vllUeFLJEM7B5MkkfFRUxW+OS7AS92GU4DaufqaknfSfKLyRXnhZDpGFK/UILHOt+tfKX
JZ5dVb5fwZpZ6KdBOVXKW453StUraG/tbv/+rW0CKIZ168EJflXwMRcyVCPEkSFC0Hq5+TSWL1TE
aSKwwdd70liXJ40iV2wo0p4q++4QtMeb/uHPl8KecwxjYvDzag6pWGqaFiNDRyL2n/oD+shes/64
bWTj+KoIkgGbBuwc87Lc/UBhfMnSFmMfgzE5gZT2chjnWurXfQd5cy0RlTM39k5VHBseGnztGO/n
rgvolc0qJoj4SZntxrF7HlstzEvnz8PJCzPMLZxVJ+IWaPq0IpOXlYVbgE1D5Fe2XgIE30DcoDqM
sSoegEKVYq2o3FBvfSCIh5/nCGfeW1uPaRWpwnbjFcIHT+iFPbaxZysayQzpvRX2mDASwCduF7Wf
yRd094mP6joGtxcS3D4bG08DCIuRgIIhAceDHxSHuxmyoqmJpy1hG7/m9dclRWq/3Be2CKu6dSzO
TGlcFFQYUx0XnYZZqLFzIBluSG6nNH6RS+HtNV1N+bN9PLfEHXi62H3fq6jDSMhtZKO/X2fVT7I2
0kFcSMYmQOXTHUnuGYNozGcjCoJpVDFYLspqjZefMEtXgIIZCnIB6tjMf8bz55ZGi/Kajseufmig
Cy1Y7Mbrd2GRe9zV3ikcSRtYJhJHRen3L+yQzmHv9u56R/5m2ONjf6HdhWFWoBOB5LlcZBG3kLTu
KwIRUdDx1Lr6Sc7L74J1bTxSGJtERR9yDDbEuzgvIjm92QI7TjzZIsmX0k7VXTWs6ae1nXNIsSNy
83rwAAQ25Kr2I1Wkz7Oiz5+MUYgfvBog+FgvZkWRuaKncUXy0WVOZdQ5aGcW4sIZgOnGB47dN32j
cicXXEG9X94zUtH/Ada/eWvObHNhdTaP+MIgTUQWlv2qGOa12HUe+JN96VP/C8RTX8RaAAb7o1yA
gOIMvi3qmAhJ+f5N32a9JeUYH6uNqZdQAjNav0ksE5epPaFGe4CA0uw2o248JiRWn5rBMF4x/xq7
Pbid77sShbsYWfcnzPQBywClQZ0Y91M6js/xAH3tpbaLXbkkTe02pKLMBxQhxm6e535Ug8HKlqNJ
je6+64e3XtNVV9c6OWjU4hl4d9XDUGEroTK4KIlnFY4ME1L/VUvLwXSTpANfVKu2P2oQZQc2iatD
J4EK1gW/Nho3IBZ5kea5+jaz8cMOMOyXdF57CEWgKqzT3jpZZtYdurHPRGXFrSQeQR2mjpFcsFEz
zjnoy2olg5GjsAqyPCfMQ8kDriScGO7tSNzk8+0rtOXbDZShLYbXAN8tZ04ZLAjtpQy4NaiBIz0s
5ms9fZOdwXWmP0TYsRsCYCEK+ACGKCjeXnoER1mTuFexstY52GZo1P/cXsrH1lydyDMDXPGtrbQp
AfuT7NlvtpJEGiac2/HVsMqn2A4aAAtsmno6gZaTPoA4Brwj8kOJDkI8/ZKMH6ZTBCb2IIHwTv+m
pHf1CEKxg6IN0Sq/3/6pW9HW+VZw5YUqnuNubTX0PrXALkY3zqK1PIyaiN1166X51w442i63HE3p
EdVeVOmZYMfvfNsMwZEb3F7O5qEFUJM1NhR4Px7ZpVvtsiIVH4HXdB7iSPe0Xf6Q3RkRBEq/i9kS
2IfkPzT0LgFwhtO/Luii36RhanECHLRFul2FlfJi4zVtfujdl5oIji27AbeMcaeqAl074IC4Ib2l
e2mfe9jRI6WpqKOy9ZaB0YcR6aGvAdDv5bfSzTLtR6WFxtR4aowZMnDobkIftn+w+5eqvyvStwUV
5VjEpLAZwUKZCZyF0NqEQ+dcgFOxui/NkBrfGcDZYz4oeyuPOgAiBzYgJAlC8q2zb+sWeyRBOncV
/Sygs0yyAh+Pms5u7ou7kiDIGxEoZFRQYtgIe9DOUC1UFzDCDYT65ZZqYB3VzDSePZMY76tq6EeE
AKKZls39O3sIeeyZTdRKghgUilpr/NUZ5p/zMObukqbfIGH6Xgx5EPf5Th+t74XRT+6MoCQrU1Hj
cqMvBveKKAhQeB39Mb42OlpJFTclfgZCEL+5N9GRW3Y5yEoA7Cx31LeP0l77Kbj4Wx/TQPdBRR4H
wOxHVHSWjVQZrSV7RRcsP2mv9ckE8AHvopeGKByYxK0z4H2Qf7+JdFQ2viyUYP61e3Upc4A7Owe0
tf29bH8qIYB0e2XbC3MwpAwuXgincEenjbUl1WqAmaXmIU5+KJislaJaRJ+5fXZMgMtB34Cxcr7K
oizrqMTqCNjS3o40f93ZJxO1eox/upheELnpLRdjnFnj4sQK2mV1xazJkR2pwbqrj9VeA2zkbwA3
rC8M8C1jFkPNnnvhaouko9S3E2MrrOZdA/KMxHq6/Y2uAMUfEcW/RvgCjGylaqs3MPJbJ6oDLRyk
o51ojLKwEQRKW8/A2YL4AonRl9o0GnjiMHS3JI9VartzLjp1Ww8pPBbuEWNQQWLDnetu6WfgEtLJ
G0PnwQjLsLhLIgMPabqTd2QnukYbp1yD02C0fR+4Mu4rdX0BkRoTxYSBGMFg10HcfM0yf3GE4lcb
Rw/EM2w4DloggLCxC33mKGagr6xexVQeUIEn5wi2TExzzP7wKO4pb/gGDXWsjyIsCEVUtugzU7HR
Tgbp4RvWIRh7MPcg0rt98La2jVFlapjmYJhvzjmAFGCmttoQL13UqDABWoNmeQLVsHoVpu5bGwfM
IbjEIByGQJ2zlQwA5ObM01nLC03/yVIV+XoeaQoojdf61M6j7NLS8pWR1G5nigSkPrCqXPgDvoZ/
7XMfrjEoaNrKFMUf6OrsU0dbIqUcZj/PssMyQtERfGDz4i6xZh7bQSrvncZCx0WCGqekTNWPMo5f
1S6xnqe2GU+40dTr5qGOIHGrvGZpb3tllYFXRTYmX56TAumHigIkkKzgrwdRxDSDAd0gkuO1Q/oP
OLGkYFaV97VIx4eumZJwbLThHtRGTAVYzr8rSZYckOn0gQqaUigrzcgCWj0O61oa3C6R63AYF/LL
kKDmWmlac6SVqR2prUS3D8kVITTWwkbswa6BmQeAVrgvl8WKvuoL1oGsfAdmiK/LS/7TBJLa9jHY
1Lvxe++Od3Hitk/O/i86RqAPBsjZQDnimjy1K9OkGNcesCwrhK6Llw6i4GrL+16Y4HzViikCa0wR
cNSJ7NY5OIod+edC1zcpxqZ2VkhxPg1QcAx2ty8H/c/L4hfmOd+V6FOmlDYYG4zW2Oeyeszt2leh
kXP7M274/XMzOpdCTXllTwWFGVA0gdN70d4KabzL80WwnK3CLpA+jIQWwmmI/7njMjUgmWyojfEp
UN0tTuWD9V9Xf1LnDlAJ156L5xhVEZMscphmkxkZCsj6kRTUdSlY8tYrdPFTuDtf6H2mZ04HDWpM
UyBaDTBr8Mzam2xQp/SEI9sbHhuRgqwb4KBBBsR3U9dWKvPhd+g6+e0jY6P+EOLx7ea3Dk8omoTa
+qpwp6DaAdSJRSmXbwShNapFMUraBmB+GDN2bOAyHm+fnK3gjj13/zXCPURA7I9GK0H+Gnw+jJ3A
JZ0rBRjxiuoAutjCcQB2QjhXjc4gGIo0tFURdVmXi8IQBRhdNbyxbCxl6h+cz6kvocqrh1WoWw/y
TsjdtVEDvLDIuYB57dQ6t0DkSg/yr2W/7tirrlFoRTEosgg9sPHsgqQD+sjAwbPJVO6GtKa6aK2J
j6Yo/mju5fnJBhZJyZb9X3y4c0Pc+YfwbAEUck8ATf9NAiPv2eiCCgUssVLn5sU/t8adxTnX+mGG
KpTXGW67b0NGU+B8w+BhmO4qZE+QGBOczK37dm6RP5hpE4PmZ0aXJXmX+vuu+ovA/OJLcSexNcHE
JQ+omaxmdz/T7JiOCWqmjY9I5QlAX3ddVM9EAZiqhSdrrcD+9kEBbSPK0iCz5ZOPotLstqQElcaK
+MVUHezZeV6IGYFaXeQrtzwJKrWACiFcR/maxW9n0aa6NjlxZtQYWA4iuYCrKR4Gl2OoPcwQhmuf
gAstbFeUy20tEahQXHSQrGEanbt5RC4cvVoQuSfZZwvJFbEwjF77E8YBBZdBFIByx1Nq27kCJAsp
6SHZWTsWuWvRfNKP/0MjY8OfINhEWA20JoAHfE+hU2ItTfseA01HM7LCATVY96OzydIfa598v722
jW+HBAHkZygRoUykcZtYQSlg6jqW5JPOLwxfs4B7Lf6UVAVxIJr2wLdaYNzTwM9yeULSpiGdbQKM
naOjOMS/6l5wnbeWcW6A84uKvM5WLwOEp3fq6q6JE5C4fzCW7tft7dpwGxcL4dxiTZNkjTMkp8qk
32lmeeeAV/62iY1jfWGCO2z6VOtkLAB0kmIN7d/cj9PFLZTkZXq7bUi0FvZDzq6tlMxxu6oIzmfy
3TD9XkQTtPH3gWvGlI5sADQLTPXl3zfKdJ4sCZhjZyS7xoKauTb5t5ewFV8gWsIALfhccYZNzkZj
A4EOODMYInBsAcPHjUEBqXV1czcFTGJGFGGwP8gFGBcGufvSGsSciwSAY3BmuWv83Ux/IP12a3Lq
NJGgAPtbnC14NwulNzDxAwnPhfdxopfW3CLHJqVP0n3Z5HCrUVkP0HJ666VnwV5u3CGGbgCk1AHU
GQ718nuNWV6MmoazPYVTGhhhdnA89UF9/V0fo5/RIvdF2/nxgfg1Yi6NMZ8yL8QPcoHIVZlW00TI
jxTyUSps8t62UpL76wKyHR8j3T1ourQm3hu5VUfWYDcnEIVAZBvttRKYb9J2mIHo5nUfL5myBomG
6GjotfRoOY2J+EVpAYCMY2qinVfFNlQgpuINE+RfKqUtv8iNmvkDxDwGr6b6slscuWz8tHOgoiyt
P/LG/r6YBtknai29J848u8ZaG+4oSXI0KVINWpK4CwCvX6JKVhrPtofRVwewqs+zrUJKKp53tiON
R7riv63KRj80SwoZIqnXPcsa5e/NCEkkMBXPoQzJ291ir+i+5doOtOWoW2d45lyiOt+Lzsxcc9FW
/NqhfzPahkJ6rRnJyRkU83ttxd+G3Oo8ZUQHI0tHoYbHhl9C3xI1bkNhIh4823ABqmM7p4BszMa7
1vfgtwF1wbJ3rE+Cc8geg6sjAT465EKIXvBgXJ7D0lC7vnQQUauR88PCMSw807VAAOPJrrhKu7ms
M2ucF1yURbabCdZiwMT7Du3xSJZYX/vb7WVt3S7Gsvf/q+JuVyW31QDWWaRb4M5ZHK9AS1b9mwQa
MgzggZWBKr3iUZ6HRNFmCe9sCmkhMEftNb94Mh9V4na936UIxsB/FIoKLZtb+BtqjMosmK8vP5ha
jYUzfcTSRRo5FtEiRVs/WeBl8PKq7UU+fyMaMzHsjc4nEBeof3E7STXaxJjHQOmxm5KjUdrf0lKx
3c5eei9RJOB7SCmfgB69k6a13qXUeACCPRb08D746Pljev4zuJeAQAJAqiqUlxyw+9rrQ2p+b4kV
Vk7rq1LQT6ZbDT+HKgn17N6YWn+cVH8pntClTeVhcKX4sYsjJ278ZgS3//IYGw9mf4iJApAe5ATQ
tlIbVHPmN5k0rr4amO3aKeVhAZdDSR7McnJpXWAUO4idfE9FvHtbL+vFLnOPT0H1sbM6HW2tonxo
we06Uging7I2rxXX7Cq/kv6p8Vv0/us8r26rFK+3L8zVS4tmJcOtOhiNAjM2D8uQqwE1pzrrvAUR
JWKU1gK7RGIUqGYjknzsWvABWo4Ti5rQVyUEZhctAQTDeHpRJr08zQBIMEUwUFzTqN07GVOvA4Sp
aVw20lc8iGfOrjwDDKJAiWY+WtBogXH+rlm12ZzXufWkzm819ZAqd0mvCHKYTSOMz0IFvBU1Ju5z
AohUdYkCVol8fK/sT1oZyULczpXjZguB2Az4+ZE7XwkgFQZFX8eoO0AgJl9yQTr4wtgGgWb30ydR
9ncVXQIKzMaxMFaEWR8ckMvPNA4NASEE2q7N0vq5U6IBIQjEN7bsoxKH8BKlJGgDX1qowAQQD6sF
5IjzuS1eS+MomYK05fqWfayC4Y5+2+CcSCvr0+qUNsFbV9xr0N4uPBJCpup/mmNnW3LhsWAMhGK4
1miiQD+aO2j66khGwQaiwS3oO5kOxNkAjNkjyDxdi0A5AOQAheT98TVmy8O7hysFbhPuOo1aMUGK
CFnGKIWNdWrtnTkcRstrRQImm3t5bokdz7N8ZrFG0iozLPU/qNfvq6CK6BclUkNzlwaiut/Vm4e9
BPQfYTKSWgzacHsJz7HAixc4HLR2pRYlnFRzs/WfshPVabfXdWaKi1DGXKplolKMVeysh3E/REWk
zwc45nstkPaKJPAU16VvbmncuV/kNUEuA6Ts75Zy6Rf/ZG84lz4ronaymwrQRVs3+XwruTtQYC4/
6ayVsLmUYjkuf45O4RbEuYo8zvseOsbQPho/QqI8NJ7VPZChTxBniUQEqFdZ26U1frSywSCkkmew
pgJ/m5i5N/VIPYhPmqe0ZfoZggu2cRJRLoR7wv8Y8oy7YPPUG90IfQjPLIMF5SIVnLXEtVNBvHNV
owU9Pjg3kGwj6EJKz7+L7UCkdM7tzqvflxDD7p7iSs/JnfXWnKxDebD2osEF3v/yBrn7bMSDBVbo
ovd6JyP7SbYLFz18yc2Wkka3ndTVmWe2wK3AuoSYjgJPyqXvqGNT6jGr0XvzYQ3VQNlNx/jU+TS0
DurRvBe9xpubaWBIFVgllbFvsztx5qtYkQyJntF75GBH036+0z7nD+MuO00B9afFzb/qz4Ilsu06
9/4fSzwzyXmssdezykhNIETiJZCcdL+26J0PVuoqBFrreu9Xjd/n34xiCIrqq5ymvuAX8Bed/wXc
Jjf6PGpGoiFK/6S8GyDfy/3xuDzTH/k966ppj5WAaEJkkPNkfdZr7bDCYAnaANVyy0xU2LwigeDX
xDmvvphbtWAfkkbyQQ6qHWNsb3dDSEMZswWqy4jCRIN2V33nD6s23lMGOgcwgbvzpMmmNbMojiva
amA2efk9Rmoexfnx5h5iSgAQD3DBXHEU0dWph7rKscARkGFnTnyjGL/cPhkfGK+rs/mvER4/OMuY
eTFnvfOaX9bD4lc7CaPb6/uCCYIsyO7inVYF2kH7habhi/pXF+PMOLeZE81LIy6wwuQb20zUD/1s
Hz/Ebh785XaCthNQTECprpJXK+9NUihrD/nH6c6m5sFYRen49ukAmo7BciCezMcmuTPhzBuwke+V
EDt4kAK0mcC/1jyI6nfb5x/dF/DFgBDsaogtbYtlkhqz98Yf9HBHgmRA3F/6UjCESHEDRnaGmXvB
k3cVEn2c/zOr7NCeuc+OFlBFkg2QuB2UUAOJ548+aPb/42gJnxDyxjjHqXdQo5xztkSMibMh3epu
OrKaFEPZxZVwLn3r3QMaDd00FcMPeHQvF6fnaNevaql4MViP7UUDRn8P0IB/+85tWgHMDkEDKIUA
Uby0UtdLbGYamMsHzG3306dE/6drdrdtbPkOqMahIgVQNTpa3ErMHIxjFHSDOOwgRloe8v7HXxhg
gBFI0OBC8URVM5pKKQFtImukukN2R1KRPMbWNlkQBgffLtDhV2PnMbDay9TBwtSiZRs/VMoYrKLU
ZcMIYIFoF8MAgI98aIXLivFjDU9zrWBep3wfF3Cpkj+k/MAxvjDChVOAB5lLtiLEKVL7iEAAwVTs
roYa/vEnYYyMEFsGCOM6a9ZmbZUwvdh5UtK6FnSdB8E6Ng6VA/UEDDXb6LkCWXJ5cNe8r83KknH3
qyBxfin0/fYCtj6GBnJBYLlRK7nqSEwZvrfBPJqSo6jYhisSvEVIfrzhVJAn2KheoJDJpscuVzGZ
NM7qBZ+cJVk6JDTS0HycXPA17KtwPopI4vlFoQF7Xs2z5UtzDQZTkqUDUE2Jo6lI3Lr8Dimh2xvH
fxjYwCQcshtFQ1aMUsOlDbpaWtasyBudPmjXT1n6/fbfZx/2PEjg/z7nsSpzridDwd9nkzx1WERa
xMQXhE8a80q37LB1nj0uazHFq9Oh0VHrlZ9Pj50ejOAxpQ+deiRVYMRHM32ehHn+Vd7IbR/7hGdm
l8qOHQvzgp5E01M3SK7amfeLNjxZdh4Rw9zZWScoP22ciosvxgXkdU5nIwaC0SPSKSujoQjVWJRZ
be6mxcj72ajClYsesgolmQU4mHzfv7ZhvC9d021e64OYp5H93KsPd2aKi8UhfJYkdgxMj7zUbtbG
AS7Zax1TP1vs19tncXPnzkxxTsjIc3PqJ6wqhceGGGWF/lRPRer1ggXxwMthWOJKwUfypMqpPXVU
B0x4LmGm/xjkSrCirdsFlCw8KvhjQdrLrShZawxl2+iDMV6a4pDhdpm4Xcb+9sZtOQkA9EDmxhA7
V13ENFOIUyoSCjFWmXo2GROvIot/28jWIBBkNP+1wh1s1TaIM0r6+h/0Zv2inPKfzGX0Qd7eS1EV
ltEq4ggQLY1z6SATqila0gDdQ+dRaw6z/SZYFvPS/AE/XxZ3wFvallaj5uDM/IBTJwClziH7Sn/B
HnSxf9xhUNNBz/V2gk4DtaLYMENTxHJwFcIzb362Fj7lU4jU0mmaoSMyYOS5anfy9K2Tjwp5q7Ik
Uus6MgpPn15kB51/gVMSfKmPBOrM1VKd6nDwGCiYFF8FFI9Wf8HtcbE67i0kdd7EoPIYIeNW169m
DwlLNQXKYcoNXdSwYn/rxqn4qG2drSZuqCYNC0OnRTUavl1UtwFmvQd/CmoUiMGHffsYbvk+dHhA
LAU/AT4W7nBIWa6XWYnFaEob9VbpVkS918pSULxRN9cFaA9Km4jwr9sV6rziXCSyV5fh/5F2ZUuS
4sryizADsb+y5Fpb1179gvVWIBCb2Pn666q+czpLyUlm5ozNW5tVpFAoFIrwcHd/sJ/Fm/KSHZJN
BhZ2QQpm+uOT+qgg8IbkdQqgTx7841qucFKMuaAsCOKks872ZEdNF8+IVmzGBbnX4nutOlQGO2Ya
mo/2GivG2cv941Cc2JPcJu46JZ8MGzfYge5MF2KkmV+XngI6ssncrlHwio06c5wTa1JCxfMYmkW8
wCzcQbQV+t2wAXnXakH84yif2cEjEEP2ol0nPzXVwR4dUIXC+zcpqNCjPQQlverGWGWGWTzXYJ8U
o4SQUZWfBgCEuk6sYH7Azhp3V+WJetfGebbSr1i6ldGX/suKPHKncaOleg3/Vyc/t25ADr2HLAGo
Nta0spZj5Ikl6f0MfVBCgQXsfRxuZys41uLr+IrcqhvTzzZrLa1l7wNQUwwsamjYSRdY62KSymLY
J9G/Le/zsN+1YFpl96K6fzmGLLreiSnpJjNyddSMGncl015aPffM9mHI5tAevtbjuBVUtaV6/7+Z
lMLWUI4xyXWMIrjuD6JVhufmirlldjE9E16/Egx5HQDXaLwmJcNKQrLkmEDzgt4Vz2Kw8YmQehKi
1dyFMEdRQ1JpSjGQNRZHzLStvIvXtk+mm3H03CnbFNsn6lTDzUefEIO05R3ZrbXslo+AAHWaKDCe
QRaSDJV0C5JnPkvCEc1P7kSQcPJMja10nRbvGpAM/mVISuQGks8xrXGi1cj1HBA7VUcD+KnLnrG0
O0AS4IYB0kQwOEi741Ya1ZDOg97g3SIPlE0rBpa8/dSA5O3NwPsy62CAbJ1DduAItH9HDEP8TjnO
gkoMUZagFIud+bwOIyF5n5TYFbuI7uymeRi61EsdUHa62ksco8t/+bstptmnBqXd4ZOZY+ANDGZN
mOZ+UnnKK9T2NvBwr3h2vCT2WssjGNpdsbu4YaBOgG2038/aHxNLzRFMjQCz7Imf+GTapsZO8Xk4
Qs+VQKc4CyHovVZXF7t0/nn/WJUu5zmlPYGngLHEDA2WQGb9Wu3gldGBgROQrC1S3L5n5jDfLy4y
iPvJaR3wLXORjXB99PoDffObR5l+ZD7tNg60lVrAYvjQT+yJj34So9poqkmkYnlCgdgS2yj4PGcf
bCnXQLj9my204KkAHIP40pGOBCvUQhk5cNQiWOW74q4Iyi0wb/M2/gkOucDswzXlwrMmr8iudEgH
AbSBstsZnhrqlraZdTpGch6ECHCxiUPwbqBZDoRzWGy1t7XhirM2r2RRThWGZqjsvsO8r/YgilYC
kkLoFlU4fNVpV78oV2stzw94wZnb/FmkPKTfu7GjjiXga8TM+DW4FW70Ie0eiNlE3K9GXH/kptJ9
6t419ua1IoXukWqCMKZOjaDTS+IGSTq2oU4LdB/anAdpl8+179jTOzGj9Hkc5l+u3t6DLPEh41Hi
uaRWvbxQaDDHvYp+CEYCvBHz2kebZVMwR671xuvSgepOi5m/PNIo0PM6pu2hqX3bxErznFGGZGq2
OuUxjsweEtsO/+rMUbyrSzBo2fE4G15u5NqeV1zIYg8WJqxdaxh40AwGa8LL7rkUYE7vaymwjWXE
HO5Cmk4DN4Cn2+AyHJ21GvCCEbREMBgNcDf+k8N1XnV6ktcRjERfI+XeJW+XF7FwHXz6+9IiihTC
ZpMzIHXkjOy4m1uRZ0U1DYnbck/pk+hlGK1h5a5biiOfzEq3aZrlhVsQkKIJj0/dg35scd9ZGzW5
yjZrKMAPEJ7k7p+syXEk46U2MPU/A6YQezUGr762oQAF4lYMoJFA3WVz0H2f13pDC9c6NJyxhYA6
QnvVEhH8JGLmag7VDyF2w0Q5ZgeWiq0eVts1TYLFfQTuHpyXGM84o8W20jFRWs0A3jl+ykpiBUmc
XmHE/zjp7a6v4rV7btEvT+xJrw7FakhaCfUXxYra13pu0puKDP3KDbCQ2eHj/VmVdJtqGuW9gweH
n9O9ahxUHZKPzkr2uPSAEoBUlBBQ2DxXnleoHjHS4QGl7MRokFBwY+B7+T2bu7ZPCytCs9OGVAW6
eBDOlFYU96nixgPyb0e9HqAb4cSNbxb/gpZdkDkBogSHA82Y5HR9mrl0pHh9sgiEaWAXhBpMBqrV
YU1AVYQH6WTBEJBIoi2JhpjkBnGWdQOmqZHjqwpYPl5sc2v0tc+gen05Ti3tEvCSgHmD4MPEnJgU
MVhv5WbaTkBcH/ie3/5+dXb7b1Cq8Ncqm4tXMirDkE7BMwzUo9KylFGt9JmiE9b/6EIF7M3M0yDw
AYG611YJfw9IrOEVFk4UXAL9Dwdc+vBD6enZD7GR26PW+7OdX48dJYE2WauSjMK/zjYM5SpA1oVC
mywg2M2Jnhg5Xhkj8K+/Rfe6HxAxDvJNvDGDlU0T30m2Jpp9gjIN2EO5gTkRlIUnDaUqY0t33XXu
9552QJT3ilVuvSVPREYDUW/IpSHaSi6fOlVSOwPS/WbSQaMN4kKMIPQq8c1UWXtELyX5p7bEVp7E
dAZanTQlsJVc9UG8A2w5ELWxBLPMglyY+hNKjYIsdi07XYjytsjzbSAlAAmU031HRR5TugMmWLU9
bTDzW/pl73qzE5Bif3nvltboalC4wdw0us8y88OcN3lC1QYJF6YaKhccexVS73u9S/fVUHomXank
rtmTEpE85lM38w5OiSQRalzTFZumyMtzyCAO4H7pnhyyygW3dBpOFykFFRM3mDE1MAp+SeOgA2uY
BEnka1AywzzChIHUlTC25KWnBqVMhIMBPZ4GsN8Wkevn2m3jPk0mVrmKBxfuLp88TFoAgotbRkN5
8LOL2ugKskHHPYMysU93HzIZ6ffuh+DUoBv9Dppql/1l6WI7zYal81eMToLqBoe/zHdOeT+BEdrI
9JWAsmZEOnjAk0QgEUfKXSrTIWuGlwHSdl2frZgByu788zmo80DgVVNR/LaE45yc8JJmZMxHIPeZ
rSvWDmOMUOiayHerrICLcUjhq2pmvSt0VvxaKYz9bJqvRtEnkzeVebsp6jEKDW1O9hmZ8CUmW/On
TlV2vZuA6a9TNa+aJz1AMAPzFp+UEqRQLj2ozqBtbDtvqoCCuhMqgi3fMXCnP2V6PoKxWFFQRM7p
t4HV29p2bxkrQaZQ0/YXVc2bqqG6x4vU8bO8Lt4brWg2ZpsmwaS7+cZKs+J9SNz8QCLCU28GN6Dj
dUo8Ppt4dd1nhDoBFInL2jN5ph7SJs9A58Odn2XSADulTONxMOziOuu0YsPbSrmvow6iipE7W95M
HbZPtQIDn13ZYPqzJY+g0Le/UBUEFi6vv6d5PV6xGUOsaNjM3tAaIFyax5m+RY7xvZzV+FjYRpoA
l15oDzyKEogqgPTDw+exjaCIiupX1E1hY+qz30VzF4AdtvaNtBjRdeE/8QPKTdE0uqfMqnbLC+Wd
a2XmaW2NmweYnec8d40tLogIjIvls90X76RvU1DVteo2Fam1N1U09s2hLcEZFGteNCulr1cTKH3s
cQxsqmSAPzvK7eRk48amWRGms115WdPmwWA33aHtOA9piv7rrE320ewgU07HGZizMS06j4N3BkUh
jBtioKEN40nNrspoVkHsFTlXkQ4i977U3+2KAOqd5A8ZUtegjvXrxs5mTPq3vPcIH8lXBnJ0SJyN
Thmgn6IdwK6l7c1Iy67VpPgedzX1YzUePdJqymEC1ZtvTjOu33Igr7ZeFaFdATWvqxYmQBUr20S9
UT1U3HwvMz4fnVxpduDlaTbgykxD3WkMj6U2Jq6H9Gs55kMFvgldPVikd4+KUaFVA+oLFyOlTK83
pqUw1PlmiLF6WtbouB6HpnuZmjjxcN80HuSqbhvTuCOoEF9lCkD7g8W4lzYTRHzy+pHHTv2mTsYP
LcsOupOpAc+1n5Q5o6fgRIaY8Cl8o9L6MqxNp9xUptVty9yqt02ZTBgKNhvMUSbdN6cm3e3c9fkR
VMIsGGiUeYzrJvSTi+4dnOkQRaIjoPRce+pY13ht2jwxdG0hjssyd9dYbZscqz4uWNBoGHCcoty4
iuIq9R3FYd/7zuieIRKMKt9c2wczqYqfJW3LXTY1E874NEOAMdGrgLuJ8zDEafaolurTWGfqY2GS
7lppTGtbMLN5ALes5VeDMXs0MjrPiEb3bbYTZO0Gr69HlxtBPLsDIo8JHhOHJwp4rVIsNuNNBdJI
orgewBQ10Egxbz1ONXNE3TGdvbqDf0FavDw2NachZlKnK1wb01XOXeeYGFG7gzqUOXt9Y4KTaCQs
8suK86cqtquwR3q3ne0sPaCgPBxtzHjs8buiIOoHtnPVonyp68z8qaXJV8UpbmqbYDtHXGlFORTg
lOsgXuFkxcbp+TdIzozorYzVvmsgMtfXg3bABTxf07xnX7mqjQcEiHxH45RukliLD0iD+G0bNVmA
ohUCIn7ET7XFhmJSIX2ccgUiQtlAsoNdwz0TVwF9NbQ5glYDB0Ax6XhhRVAdSfR6PxbwmmyAjLUD
LDnYZjpnP06Z6mtN9I0Vc5QizcDxGDktgsYCQfzYWnGQT1nqtYbLd/Oc10dGCsx6Vn0d5K0e/6Al
4WHSD/V1ORXDxrHz4s4dcHNk4HIfexfi5xV39jHGnwPXmUe/qc13izbKoSVQvsbBguJ0O9UFGGoI
Sb0ESl23mFCebyubo8tmOlNYZ4m5x0AKxKd6w7qznEoLpywp91rHjFsKtievNtOvMWgM8BdH6NzU
ddwfBfzIj+3U/FED13dt1/13p7Dfs3mKbsw5+tlDN+JnpIxd5HUkSb9UwBQ/X84KPjJSKQ/5dJFK
acFUJFbcVkiVOeq2dZNHYT8nW8UiG1LPb3Y5v6mzGURQn7SK75TM+Cm8O7LC+HX5h4jM4NLvkDKH
uox0o5gBVlGabjeosZfm7koGtLpWKefSozqFKB/wHL9n4mjYf2+PLeCaAoGIu2WtBrOQMjuYssId
ihFDdHKk7BVzHwCKpHjLpeOL2yRerjxnSYbOIWiwx4BWL//iE4JfExBhoSJxNh2cNhpOG4ZpVfPY
6Tgrxkp3YXGP/hiQRU3oULNhsuErRlbfZtTuvhbMUZ7+p1V86DmdZHZQD6qbmEIFMp73NUjteXl/
2cASJMVBTeSv76RLuWPHXJs5IHL9SL1F60nwAhKMBKTF9biz9r+J7RL7Dkwpvg6Jw8JfqyUsVUsg
bwiuJlAkaqC8kVyxnipiJZqGT5lidowAFKBAhgqlBWgOlpu48P5ni9L7zUyJE6tJLN7CQ9jcY7VB
7o/35b7cqO0qrZf4/WfHWTfQ9XI+5qKlsNJ0ZTEkOupOpoJxnGL04iI5lnRzeSsXD9iJFSlo2GM7
G1ENsptkvomdMLID0hkeCFxH44AE+5+/DbFnf9Yk7RlBEuMwjl4eab/16dMw3FKOmY44uLyoxVN2
YkbaqCyaY9WIAHFw8l+1E9K1SLtY2zfE6Lhg4oWkp1Q8g5xExyJ0kj/8v7wvIHVJ9wiBh/VBqaVC
Hb7ZH1vSWYuqqi2hmSboiMZpo2+6be67vvFA931olVDtWYd+L9RgPpmUXK+rXb2KJzhFoeraFhWE
NqRVP/mKPXJvyNBFGBpDXdm05QMNWhjQ2IGoDx3Kzw/ShFnJoGkoUneYPRVFajB73JlbIXDc7dbK
TIsucmJMqlIUaUtbEpW9X7t4rcSdGfSKnqxcl4tGwGUBOlPQcp3JlU9Wysqkhj51U+ItGN/N2sNl
R1+KEaYGoWYMrWCGTr6vQKFjFSabAQCIbgvXcZDZNoGeZva/WMiJHfnaypTSpK6dodCi5OOz3lK8
9fNyxqvi8nqWPtipHelcUUCHqNEqYJjuBq+K7jDvfNnA2ZweOtFg8gdTgSBVAp2FVIJms1sq9mw2
OLk9EmDvd0GsRG8VPSsauIjlSCiDtWLVwkYho0BCocI0JkilhRWW3asZyn++Ob+49NZBVWN1cGLh
44FoHw86MKt/zMR+Pj+ZkSvRFMPG0CseB0sW0v1/flu4ELeD/JsGzvOzVm2axajojEIB2r3FH1cy
e6t2vgNuOwoKMOjWrOzWwu2EGSfc8gh/kCI3pEA05mAvcoEc8MlXYysmHOnBuUOmsY9AW1CD+yzM
g8mLwvo4fFkxLcKqdP3CNKbgQQcJbI2M7sUrJKtT0TJrN5OvY0h73JE7gOVQXFQCa63cvuQfkJfA
HDz4LtEikS5Go1fs3KkAOuk3fD/ftgE03iEYHm30+26jPQPLdv0vwN8YFfxjUroklWrmscnBhGOo
r6OxsTCmdvkTLm4eyHlVF/0lDMFJ8dxUo8klHahXY12FOGj7RQHEVlcA4nSCSVE2jLrbyxbFTz7b
sxOLUlDviqrSgWzs/ImCFJsW12k1Gl476wcAHsPLtrTF5eEsI7ajj3Y2wcGhSU20Bg4iBkVQghsy
D0M9R7oVTiI4Au235OBswH68cR9XbAu/P1voiW1p7+wqLTLW41wIVu409WqsEs8wUfmeXmKUJVZB
X0svP/Sd/ixX2k2HaxPwy63gfm2+VZtx9wMMeEF1w70KMsdrufbSecDrQgz2w0nRt/4cy4zSYRhH
r+GcrIaaeKHWdNPXeld5blx8v/w1l7zGMNG7Q7cQIU2eOu3R2G/0DlWmKAOjZP497h9J1HopuMAv
G1pc1IkhEXJO3mVF1DJUTmNMk9jWJnPCDM6jDU//3IhJoBiCN7MN/kppn8DWpA+tyVr8Zcjr6SjS
WOBX1tY4OZeyNUgZ/LEjnTUFEEBmcny134ObDI0lfhSK4Xh7rQpFLXrfqTXp2o7M2Z4qF0OBwuFF
n5oZ+9HZ2L5gN622xPy6NqC1tFmYNYZuA8Z4kZOIfz/ZLKWKKKEQB/Sn6IUrT7oVQP99JUKe2UDi
JtiTMH2O/zHK+9lGYZXUKcem8XuaAfedBkVnPTqojF52ibPEQDIjHaYaZX0+uZjdtGMl7AjbWN1K
WePsCEkWJM+e4fS9ztC0Sqov1himyTbRDlr58/I6ziKuZEXKBhgY1yLFaVD/m3aFHus/c+gVXjNW
aztSd/FLniZow3fO/HbZ7tI2gQzHAt887meM9X7eJkLTaNYNfL90Jr9KrfuqT9a+H9dU0Be2CVyV
oH8FegYDojJuoYV6UZeUePA7Y/5glqkH3oOXyys5P0dCBO3EhvgNJ15NrNlqkqFBgetLi7Y+BC6/
k8rDtXxId9kt89t0xffOn68fFiF9AgpBoCPk6Dq13dCONsrAiBPvJKQH65F50I9Af+IweQ9r77qP
M/PpaoQ9oKk008G9DAyBFCnqHiAJS2DMS9Pr3q3Zz29AwBfYtieou9BF8J0XY2NowRhi+BJX11rJ
cuEsAEEP0TXdAV7/7BmrTw0gSzOUtbKm83oFpTD+pPY/k/7x8l4uuYthCwSUDeXVM+Y1Zy4qxnJ0
HqCw5PH2ZeZrPeLFlZxYEP9+4ixq3lb9UFUgkYvJ3mgAxAC79NS0+7Fug8uLWThiyPCRjGqWhatL
fh+5TQf2aA5kUIdWMrAJkOb1Bntz2cii959akcKUCvZjJdZgpQnHoHZ96KewjRKOB7KpwLVjgBN2
LZE5vyc/6N7/rEwKHuhhxFM2YXa530TbIph+pYFyb4OlpQwQQdaSenG7y95/ukLpfE813IKg9woO
OWsHyezt2ChhoqivqtJdzclK2F/bNfHvJw7SgDmFdyPWBpY3RS39zr1unbVxrEUvBEwNAGGwdtqO
ZAQk8xY0RVHn5WnnbAiroZ08OO4NYD3TVeO27rcVLxFeIH9D4BuAaHWgpwD//7wql8y9neiIkW2g
bQSJj576LYb1lS0qbU9rYnLnwyNwEDBsoIyNmH8+raJE1ci0GebEvEEeltspDdGwp08UhexYcD2/
Kco+WlvlwmX6yax0uPt6rMbGRKtDoGdApo323y7ag87nVvNjv39CDQTBEUwPeFasHPY101KKWg8g
qk9jAHnreIq3XaE7oYrntkcivXkoaVxusprnGz7U2e7y3i45LKZlAPYyEJzPBmaKJmGTDSYGZBCd
NyfdFSDTXknsFbztmhkpzkQ6H7M5BRi7LR+dYReV18awEsvENSY7KaSaMb+B1BGifdI1h6jSqUWE
7ZsgxZEd2h3IpsN2dQB+eSX/MSNPp9sxN7mGsS1fQfILXTcvqoJVXNxijAQoAuJagsMIqkWfT1ze
JY02IcPyu8KdDjbw1rdV3CXQvQWJdJbb6OUkcXGlFclDm7jOY2wIgu26ZFe1KHitpCxLn1YoViIG
AFkM9rDPv4a7DWBXNdpnE8aBtR0/tmGyW+cWWPq0mHkQkYY4KjAun81k+czbmRAgLIH4jXvMOSOT
9QWi57LPa0t3AuDYwC+jBGmgfPfZkO7GOUqeaFZo7bY2vQbKYUIe4kh0DzDSG3ql/oD0nu7nAWoW
K0dd3DeSm+KNiCe8DtIT7LC0yJJXo4mSMQAR1c5yI3UTjTHdXl7gQjhBsAaCDSzkAMfakg0aWz0p
cnhPMjxQeqPzl5zsFRbyWugixiuP+KUVaUABYnyKAMcsewcFxy3SPwFy6PU96DXycFJXh0cWfANQ
LDiGIKnGWKm0JFzepGXMGv2uS7b5pNVB3LQsqCtjJYwsfbsTQ/KsLK+KmOL9hIKu+b2qY+yR9gzo
1aZtnY3Grae51NZqugvXK3rrBN8PUB2oP8vHC0EY5dYWKMo4pORgHYpNuYXmTvM6hn+HJG/pW6JA
B9cHh5zga/js/sSB2KOr08HXk68NC2v7WbFWvuKaCSnep/U4D4aLUZ+m1T3DTI6qQIX19sqnWzQD
vgmQQCBonBVUG5xkznqMipCvMYgtOLvp0/DyWbIWzqsBNC1KEpBoBZr188eqM4ydgRdn8O2ou6vs
Xwb6SUNlXs3FWv6xuBjArtGPQYSAdNxnS2lnqKxwUDIAXYzh0ygJueoyT7HVawYUdMu7HfRZngpd
2aZauncVGrZqGoJzy2tcvnVcupIbLB1swAigJWcJ6Rc57SMq5Yqjcuhxuochsb1B/X75257zP+iq
oKIUTgidXdTnPi/ZMsvMBuISVdsYWNJmP/B7RQt7Wh4afe+QY1aVt5Oarjjn0u0qRlcwbWihhoGp
+89mlQRiMXTCwkSCWYBItIkP7Ahe1iDbKGlYrU2+LfkQJsgRidHMACm99OLB0GlWOwyVx0hJjkky
Nn6jz/U2AQjfz/Rs7auKWChfMRAG0qApgl7NWYEhacd26ihos80HFY/9apNAd8IrbosgDuPt8Jre
zCHx+uso8s39mmrykhefGpdOPs9ZVOYdemBMf3eS7iVS419DvJJOrq1Q+qBamo0KMMlibF5M6/a7
blPvySpryKIZIbEkem0WmG4/+4lGWGXOJlQ4mjmZAIVOGAvBxDa9dbmLaYiyKUBWb2uPpQWMTe2A
z+fy+Vg8gCf2hV+dvCYBJDQrqxyFzFNyBxZIx4vK7umyjeXDcGJEOgwai1NNbzvovO3mjfkxCZe1
gWhlFOGwq9ZGIxf948ScuH9P1gTcYtvGzYCnjrGp7btKO9A1hcU1E1KuYFaA/jcmTGTWaxfvB+NH
Mq7szFIKKW5OaDMYRDyfpGvBjpFj5Qx939+wPxZw1aNfDADkdvMWmBAgrgJlb80gUA1XOcLFGTo7
4CfGpTNG7KSxDBO9kmnazeMvxXnobNfrK90r+ZcCD4T0iVVJODw2yho6aqma+Gnh8tFjKN7oDRZO
vtg/snv2xu9ysBAcc2QsZEN/GFf6c4tZnq0QBP034B9xZZysXZyZE/9Bg31OmItGn/0wBpbPNqjC
CS2RLlAhhYYi6rTT9ytHRKzp0veW4gCtjMHVCqxZDC73D/EheXfR/sawfgF2APtnk6zcUIsXxski
pYPPtQJVuQwTQwrG4pMs2zuKsen66NYZihVTS+XoTx9UOv8OpIUZcT46p9E2O0JnzHPD6kj3orqT
1H9DFWoxrJ6sTgoBBbhBig55m5/s+ytw713zsLhZj97/ZWVChANlpHPiwqSNGCMN0NGD7UdP5IBa
e+iAFcDDYJt7TYCJXG/TLhrFoCU6L8jkxfj3Z/+0kbdpKcHZjJ/7AMPl2/IJFAq3kOQQCluA06zN
Wy75yqlB6WuWQwychIOSIytuVRezH05xhbSxitKV2ubSbXRqSAqrGNPr0OZBv3ucM3/Qrlzl5fI5
u2zAVqXm39wTrctjaJQ5ia9qEFHEQM5lC+cwRUQPwQoAFiuAns4knOaitkiTEEzM7wVt1riLdoId
/O8AnD7evXLUQBkDdQaUMVGPkjxB0bMWfSvA+Qd/xGPOM/zqynzor8CgAuXp4pgdosC87j6k1+rC
Y++Ol9/hzR6aa7iTpTI/Ac0aOHEwHSh48z47pWZXBWgVccanrbWNj81WCef7eC+EW9Rdc1zT51ja
yFNz0v2UgY6UE3FHdMO9Gs2+Vq9lEeeoNbGRJyuSriGV5LFtiBU1YX5jbQXiWsxxTm8C8yGIHYxj
DKT1ivssXQSnVqXLJycOn1URKwXCZaqAr1b3xu0EEXG+JRooFdead0uH+9SgdPM01GRa0yE5yyda
YtqOJMgz5yc2IimssmTleCwF5lNr0rXDcourCjRiMBuHQXQ793qtRRV8CjBkU6iar1DlyK2VXH7N
WaRjMitGUXUGwkoBMAOU8OioBZe3TURA+SC6qCeilCrOo1xy0ws9Y3wCcCEFTe5QPbfxzyq+b8Zr
NaKeQc3tZXNLC0K7GpJqooNxRralaHqdswqQTcLek/IHxikv//3FjP3UgLRNKc+stJ9hgAdCB4MF
UWDsuw1qVNt4s0YbtLYaaXucLs5mKN8B+ZzbGKNUvpi5stajW0rYTxckXWFjlwD9NmJB1vSquIOn
Q0zQWZvUWTpKp0ak66uuG8zlpTBSdHqgVs0VKR8wvveoN8mP/22D5B5BQkqSYFAW9eWH33RS/U67
bwL7EPvVP+dAQCREAQo6apgIQoddxKyThLghpaXYDozpBue30NaMX3jrojeQA6FD3Gpcmdn/L+73
x6DwmBODsxbFet4BJtmEOrqBxe24s0MB8WMhBbdJ+K8+5h9zUgh0rTRHgxqnt3xHkYj/P+WCku5E
0I38tU7Vsr//MScdrqFA9bxugDt1jA0Gf319WFMPJEu3yOmOSUeqdQqMs1OYaDd4cQfug8HBNNL4
yYbskw2a8HhYsJ3uG3dmyDxB+8+ulZWou/iAPf0R0pnrciWjncDXGttOCYW4Te8hGVLA7DYE3MsD
8GCWQRYwn63Er6VbBhwrQnMCQgoY3fzsP4aV90UiXq8fXNW7djcfkl1yqHeXHWcxqADOCzgqpqHw
/2czygQuVjwMUIiiHoo2vspmiK05K8F+Md8XqOG/zMj+ElNXU1yYGTB3ss9CxYI49u/XReqEOPB/
Awu6mM+dGpU8aEg4xigiGM2exSMYmU/h8Z2DRrV4Y2Dgei1Ck8XoqQM8qQLbiw6M9DVTFXe/QRFl
Bl8oB+HO2ReqJ8597ae3jRh38+cbkC+jVc795Ktqe2QrVJmzxv93IeHkx0jf3IqnsYoYfky7qfZG
CJGfOij34lv/jYKDeHWcZQ8nxqRvXbB27rpGxFdP9ccrfSfkJZLdOkex+EOXDEkn0nAT0oIHBZUN
e69AEnyO7tTo0elDkt5fPhqLlgTAEqRDulDI+Xw0TL0zQCQDuc8ks/XWcxmlryrE67dpAzicz62a
/WzNYa1RuHgigXsT6GUDrVfpFQLShcFMcyyQJsQjauHpnPpa9fPy4hYCOBq7mouqLUydq7SAFba0
NLE496kZb7JqJa4s3X8wgPaqaQPQDjT/56/ndApyv8oRjwDcfz9SiAc4Abg/QR6DXG+N0nTho8Ea
CMYt6HYT7NZnaxahVtwbAiIN+JKb+RH9mhVrUqxLjZhPVqTkaHRLd+Sq/fthMzwlQeZn+2RXPqzx
Ay8E/1NDcmpUlNZEaxfTRvFNu6eHClACUEMd1+LVyleTu3YoCcVdBUIIPy5Cwu7IeDCBPbzsaEtR
+NNapGdubupJpQtH4MEUGn63Zbd0O/qVN+3ZFyh/r9yby479H0/4+DkneZeVD0pPC5ibSxN8JvUN
5v3/nW//sSF+w4kNvKiJk6WwMWKuMkd9hG6dq7+4Eps1YqSPxpcU8j59QelWYQYfpjbvG7+LXf7L
Vuri1qQ8f65spJeVEitXgPpAibjMqx8YbW58V2+oGk5T2z8CBXOlRlm+63MAAUrwRI/gGgVHFsuG
/s0t7AL6Ay0rIE/Ydt9iTBPpfpwX9LWnU4rRLCMiGBftTCjXKmXaehq17jqFNjfghKkDJ7Mmv0cf
Y5OrTQbEQfo2aQVksXoom6NbPH1tKl55GuEWWLJcayy3ZJwEXXmvXvEsfoa853RrqaN+P1VR58W1
Cz6O2e1fs9x9K9VMCdMBaiA5q58mzPEHU9/YO7AaNb5Kun0WxWrQV10bakOa+bQxTV9nvHwEKnv6
CtAyJrAaBXVaBSSoZGhnx68mVT9ShNdDYfRl0Ci89CedFN/qWS99TSuVQDPT0htSozlyrr/NM8t3
CR0ysOo6mh7kfQQGP5Dkl3td7/M0cJrZAtqvsd1DrTDDc5ySPvXgstvVFT2mqokZznoe4usefDGT
x9OZPZdt3cV+gukt8s+Pmwa+Y3RshVg5kkfJNxuTpZlW4SVaos+vGeOmiIDCgvPwFFBIt/vJgAz2
olz5TvvaU+vsMLfAb5PxZeXci3vqs9dqoGAAWR9wBwIPJSWwIF+re7OheABVc/JalpHmz0BbXOnQ
H9tbEAnz2mo6gtZv9nmt9z5tqyFMa8j8Xv4hHxem/EMgZI95WlSa1bPCBmNFbfYNVo8i2De+R605
5FdiTtgJwCPuR167zXzIUaAd9feaMedhFkWOPz/Alq5CtVOGpKToU5geAepOvxJDL3SrbZt9+9EA
WsdPnSeioIRG183C119g+FZyE5BFDCv7rjUHaMpsWl5ts1K7aom+EnAXgKgg4UXfHtzvaNs7Muio
dwdGOxcJCwe9QYma+hXx491wPVNgpBu0u1Ibwtdrd9dCkRqlaWD2MaxkAgYiF45J0TptCoGRjwc2
e9N3bpi7ngk4Y7XV1vAtC7fYZ2tSguH2am1QihkS8gVZhgPwERLcawtkRK8g+Mbkb7lSQFhwGuBo
UBmDhiUGEuQpSL0x5rFjSuNXqbkti2JnZOxAWbpyly04CmQGP8YsgV3Bu+XzVTZ0kU70GV8xJoZn
5q8lf53to9KvmDmfegTV/Kkd6TFixNY0xBpIO8lc8gNT2vS6MwCiTY2yDFLGaKAAVOZFcfOO0IBe
fj//H2lX1hs5bq1/EQGJEinpVUutLu/udveL4Hb3UBK1b5T46++nyQViy4WqZIIAechkzCJFHh6e
8y1QNmT9fWMBRFBr5qCZwsadwxPcGpKVoIE2EFefJvtKvFi+5Cpc4NEIcy2wtxZEw2pFxhSKVrYA
nAHARPN2yIX2K2uqA8do6yOIr+DxSgF/j5bYr5cj1dfUBWuEhg5o5iCYw9r687fw9OBYDSsWW6U6
6mh+oH28/9+GWCb/IXMpuCnbUiJt4CMk4oGfAtnv8ghnnvqfZ7FKkhcz4A78mhaJf7x1+ghkebnr
ggrpch3RTWve2dcdDZbLZP3RQJqBK/DCofmi6dhAYcJ2GzhVx6c2dLfeJnvqfXayDixoT4uYzJVJ
gvr/dcSPUW+NgByqgXazBwPKrlb3ldPJ26ov86NOuyp0IPQFva3CesIFn+8MU0Ly0Uhnuq8gKt76
WsZpkLS69OWo8zDt+H7R9zwhV2q+8blEeYIYDTzQqvzHIEtE0NZEHY/oLgKXFuYnLSTe1Vi0WFaz
Nf2KaXnSKK/sbaic9X5c9lB4HTw5BVPSpbu+k8Z3oEnuy0kM35shTXaGsPsfEDr7mU1QbGxHkh3h
QFveJwp9NYjRI6CBbhOOojNvSZNPwZxY1oHKekRWRF/T0ZqjiZSJ5fPUyF+8wRS+nivntkznt1nj
R3C4tvxWfKD+ZMz9DgtRQxCwHit/YnR8t0wwP/zRqcfeH11dvEw8iX0ZW9AALCv0Houe4t9S7mIR
0RXuJs/AOHOszA7pCFpYNjSwYBXmUSrySFTxmIryCT3Lx3pobmlaPyZ9xvcQdRPPRlbav/K6gFhH
7DZxaBYljRzQyV89C2QhRU0Rtfg92xY4O98luXXT51X6c4CWCWp8M3UPiurkrsN9U0VQmvNemYzt
Y28Xw10O0bKI11W/gf6uOOjWpZB/Ygy6h+4RGqpJ0LblLhbZ86SNYqtNqwuIlcsuRIP/J9AK9JR1
1Zj4Mrd+xTHXGwgkwa4C1gd96BqlHTlDkewUjEFvmyFvfsJ1CnoGTNCXmA4/W2d+Hzi/mSgy9aCg
9RgmdSwblEfMOJC5biPpFMyfYkKfqdOVbyJB+9tm03vNLaSjorybsfeesDW6PLATBYifMmU0tUP1
MvPRDXkxKdTKClPcJoap35xeka1tzileiyV7TmWCh4Xu6RC2Jq89lBHbqd8SKBDejFTMJ2tqklvD
KNo2SLVwjwh93M8N6R6lleV7psrbisftHHGTiM3Qlt09OHLlMRPa2hotpZEGxmvbJ2Ya5nZn/Jls
6weL+8ZvRPfMJjUdqng2N1PFZqBbmZXboaWt16KtoVOn7KIM7UyjkeE2z0kMyd4pd4YoZmkdWbUS
33tlqqApU35oTUsBixRDjcoYiRuZJXQ//cZp+OjndiKjuu6gLGlCWeyPWxELNCIk2l7rxNh9qdjM
vZljFsBgA2ZgJuDXZ27lOxMk+UyjbbfIyLy7sYfL0E54fX3SbW6Bs6MLCxu/qH6ZmtdvOSQ3QZnQ
8ePUVfnJNJ0WqIW4TNoQzOn4qDrpPlR6yB7cyqbbyshyPN5wlaKt7b41tRHfz3Za3wvUJ2F+JmLi
N6UNPc28VWGaFhb1+1KZR5UPaaRyqP11ziBOXdF0RyHLKTJn+as2G2jjOi3ERHOX3uaihNRmgXrB
wfbcQvsZALpPJXzSn9NeyJ0s+uKhEkL6rMPjjdUq3raqy37FY/nkWSP3sfP6gzN6+HEOJxuHleVj
7pjF5Pex290PPbP2juDZfacqCQFn046SialXrfgIOVablmEbDxJfkk87dxpuDMoeROf9lnavcFVr
VBzd2Q4IJPGBAtbFjQ2HzO0Ey6qjmxrUZ2yeZ78Bqfkx6ZwxcmK4XlTI6+4QjtLIUpXYgkaGb8xi
jgiYzsckHdiN4E5J/CklL0Mqm8hzk+nWU968S72haX02JSUJ27Gt8yC1kkeey8H3KgOmQTBZPrl8
hscfWJ2PFaxc/BLCEodctc0O3Bw7iMETQDSaUMYs7Koe/FzrRMOzvIfaYRl3KBLXLdKPAtZAFilh
ou0lD7Ezi40aRvOBF1a6UZXr7lntdhti6joEqaB5GHJeb5u0Lm7gwYHLhBl12I8yOWpVw9BKuDik
JK02bEyyF3QUB3/iLfcb3kGutYcfm5vlU8hiilpGRqbnzhh4SNy4hqfe8AeWfs6JpIbcZ4aTRkZP
8v1o52oj+iS9sYmsnrOqkP5IZ8/vJptVPmfNNzx//apzgyydASii8yMWRPqpsO5ZO/4B1bH6q6/g
qdLOOERwDImfCHLSQwwVrSCvKrWBcrl7l1ltfJy4RkEjk+8IVPYOSMYBTSizfBGO495mnZNssqzx
oD8uRu+PN9TZUbXQa+2NqjpCQ5O/mJ1wwsFADAh6AsXcuBQ4aSSZTnM+MwuKraX5I5c6CRKu31TX
b6FNPfgSTV3fZWkcKc+aDxCzQsMXteGtUiNES5vsd9zHIiSoyxzaBjcVauK/i37Id6TQUGWWHm2D
IZnUEdd0DMlca8YN1VQoLehS7xoXKic9GpLHQpYKEuZ4vqf+bEl3Z7jCrZEi8/rXVEARuRGZ7cct
eeUZlIZtCTSam7z1JL7xpuJXMZjWTiEdCUeepHcKOM+gRTnET43COpRpLsgW6x3jylZu915JD6UQ
XtpzjdSzfHX79EBqlDUe6Gg21DcqNRSbERXyDhUkAisL24y7u7Gy2a7HlvxuAqjttxNEHdo0BhZv
bN30zSVW5eOK6h49WXS+6M3hlBr1D6N0vBsTMkv7Gf3FvUFsWwaIDji2rRiL382knstCuC9zXI48
QOBIHqVnvZctUfsMxrg4aLKmN2Ia6KFKwN33jdkyAmcYX9FRdh5xncGgW2dAHZppSoOydY1viWhx
ifUSm7D2ChrOcB9+UZUpdmaXdn7JbXWXlaIOZvgwa1+gMwfOmke3HlhkyYRJpS19qu2mOujJaXG8
qaRPgkLGVcXIjOI5UZuiYGbqy7lGaROCRw+LNMCLyavmjReyxxuLdPlpKuf4dwUi3tYUIkWZskRB
DA49cUBRq4I2f7xQJ11zuG+MmfnZXHZPjp3fF31X7W2L1BBNFs29iRvTB+JgijrN7FujIWYcCdnN
N23C4Xk5FoQ8QBqgPBAvj+KutUIkAl4WeSlrb8aKyTBx0yEy2sH8UY4qe5ZG+ZvEVbpLuiUPMvqM
HZxyAHC7mY+psvujFTt57kuD7jwlEfWM7taYaze0i0QfvXyG5fHk4sPhz/0F4ea8hznU7D6m7aIv
XAsNnVovQ2Y5QYcXEW/Kb4sZIcatu192G0votpl6784iZ4iBSQewLoEKKngeOHqwS9qQrn1s7S6/
a8AGC+QIK+aws7sx9TPR4YZKcyQY/sBKqwpHXHqBF9vUtxvVPEH527qH+4t3b9i9/TIIYT5B4th9
0saQNkCP0idqVeWTUg24FB20kEUn+z6EJHcGpfKsaXdNGqchtQe9BKHm3nP0u+LZ8I78Ryq/t4AC
lb2nvuEEZnckZ+k3wySLGqIqUGcjaqebFBBLSX+OpPR2QBHpIAHD4QbaDfMfj+aTCMrUhIo3dafc
PrTK8w55bNchQv68g2OEEzA2QAQc/1926yqKB/PUI3WsMqae52To3mBliw1YI9D5SROLLbZVEhlo
Y4ddZmsUaGpmQeqZG0eake5YEabQmUxNN9LIwUM7KegfweupCJBrTgBK9/bNUANsWHLoDyeqNMcQ
CYo+qMrI9+BmVg/Sbch25FAp9sELmm9bp7tvuiG7E55TbKpqiEM3z/qQVahDQV+MFJsecXSfFBzq
1xDInn045sy+1enmJCbq+HHjjq8oBywXouieyoT+zIqqwEGjLTga84wfC5oTdMfTeW/mBQlSBgd2
5HvPJJ/Uq0V1ASJQI3Cfjo8M5/9oIFvbNylrIiWUicWxmHkniwHeOZ5qn10mzKhMJxZiH/JX2/bS
34L3dDNBz/u+KBztT15fooSb4vWGHReOKB4EFAWcG9XbSVhAGHvHYjzIyqohL6kwuk1DO3Pj9SMu
d9KjJNbPu4S0tj9k9cYuRroXsV2F2i09tPhc875RVYJ/yiXKoGbCH9oaG9sEj3YfG0UVtmJK3mRH
3MKXA8S5cYWoKtKMFhAUXfqFBpAKEKqeLLb1CMPRG0IvI8VdhXQibLR9kjWHAHlr1CibGIMblpgr
WMwMPUYJ4vpJA/zY+Fk1N/izYN6kduKdbKlyCk0KmdzSsgGpvWnLI+cN2VSsOyZ6/gVhPO+5NwTg
qHnLt94MBeOp0U6Izc0PBRte4AnSbDnQXoEhyjqAzr/ck4xqP6ENOqsQTMufnBaFdISGpkmQ18ds
MyYWwPFJLUNVxXbE8PV2meu2TZjHjtyqvBShbMCBtZU0H0boSuPceOoAFwR9cvuG1NGiEL3PEq9/
Ih4r9wkk6KKq5O127pubsqisTYW7E0uW5k/WyMDVFVl2mGa73hU13JQmSCL6qd09yFQl+652ht3s
0up35WB/uHi07DTnY75RjgcVg3qEMju0y9TDVCr7bsK9HxnSrIIYwodBJ5kTVgqiW55Mim/Z8sQd
yOSFalCHWLcPheKvFqnmIB/grw0Vfm+6K3iJ2nDdkQ3LXX7ImZeO/lRX6OHMKt7XRcyfAUVojkSM
KpRkwkOmMXC9TmUTtZVdRNROaiTN8YmSocGtCEdLFjvdxtXkDQ3oDF+eP1OBlkZSWFCf78m3qmlY
OEAL+CiKBu/URDkJO3neiMew6eUTnvbMapEQ2rJ8zuxsjNqk+quw+hjvkGbcKyazqOk6OEjWsLnI
ICvjWzATCqwFzT5WtfBB2bFCqEA1AVRKUbS1W9hBlhN0wSCQ6tdT+s3scIniiUb3ZZ2JnVDwKQC1
e96OnV2+m13iqWVfyOcim36jNd8c8l7QjY65E3YgIXpQBXCmNwJ9ru9p19i3ltmWoUzi8sRn8of0
kv1ypISGez/lpzmdv7OGz2Gdc3HjKnZDuH3LaXLAi5ds8Xn4UakO3UqSHwgreDRIUFkM3GFwCx//
AgsBkCC4lLMjro6M+pCTccuHFgnFdhxFgf5Q0R0pTU5uO0UIVlCGcPUzfHjkbd5AkbrV5k2btvl3
b8aTOUiGit8k+MZBP+sHZ071nntTXOJwpo4dNaX5PLveb2ZAxyKKBxGDjVeqIJOJOiV13UbmxN1t
3uW08NsZPgZtN+AJIUVxA7ZZGoyo4u9Bl8SPrtNiCzsUB+XARm9iPOMh7KdvS6N+nizHRkZXssjL
KbtjrTv4MyLxQ5bJe6dtctfvUxR3ILNvfhs78yW3nB9U4t1bpNTakgkK8QBaZwjXjvOEu4GebKtm
yI/BzWS5d5zgFHRTM/bY9aO1qQeJkDpZSN7c1gjR2IQxrlPeJdrFk4vCsDDj8sHATwwd09RbsDzI
bjCmP3Plxj7N4mfUrchDCzVzOGTA3gtEf2fvNWZxqDPP+T07Tb6RasLvyYpfkPxj3+gs30aG0ya6
rg0T2AyEpIHPqwcx74Aqz4habA3EZPoYjygnOWh0QGOevWY5d/80lnNvjPB7dIFwcPVTziArlem4
dX0N6KR8jCcT/jxpD21ShKqY4VTXuXCeYNZe+Gans2YPMK6Mn7yGmhsqZRpNdv8E4YTKgRlknd8U
CMQvSrfx3klc6MFmeVdAndhjt7zX7DEfcdFnHTww6nT4VsVI2eCkOoh24zaqDphwgLIqp9u2Swp0
Rus/tJFovEvcaST/K1fFq4f0B5YmEw9mhtZwmdlgX3jVKwI7dJBi8YNqy/TxxHscxpSiCpJD6A5N
g8DxJunXLZ1wDVfmltR4x5GiuxdAYN4n02hM23GKsz9skHBOgJKTPMVFUd/ZLbqwvElmRC/vV6E1
BPohtJwunhDIUPrTlLetP2qJMlquSFTWU3xKUawPuk7/ZJKY/pLGbXSD3cvj4UGQ5ll75BscU0rQ
OuRdiRcSnCFSa4M9CkQb8+5JZfzRGc+CUVq7yhYQCcpQaNRJkgYOHX8mNn9OUMMMe6KTUHtTHhac
ozOuK77ljfHChO35ZuzcVuM8P3VT/gZB/slPIKa0y0XshWxQKXSAWo8jMa1UtY0rr4lsY57wVoSm
vpcsBOTYmjYEceo28fhRatRQDKfa6drC06RLrJtML7qTPMMdOVcHtDK7KO4N79CLHG9ROzetd5mN
9Yj8BWXTshnFvppNHuVuwaIKHXsE3jiX79CHm0PSQ/fCHC19mDhei+DXQq22EuTVhXLMIywTXpVZ
w/2jjHPAlq3EhD/YkLp+WnoqEmPCokUFFC43kkaVSkqIMRi9ZQdGPYsW6WUubhrWOrd4PM/wm0Gg
uMXKO4fKGKFi1bnUu9W6bJ9cZdjfcLi999bWxo5OHcDLFSmW9kM9of7tNr3X+fE4UCvCqya2DnjA
NAHxdLnVSS3+cjKv/J42hbnVnjX4tSiq9EpF/1y7DYKj6ISBy42Lb9V7yWjPyaDRJkfBFPJOFt1x
97+m4YNZ4sKp1IXw/GL69rn3MujcnHGttsE0wIge2TUKsJFLivByb+LcTKAhanp/s2q+sMUnoEZr
RHYAZXWb3CnXVYjcljr0LWLy5aHOgLwgYw6ugLW0f70vFHHXrAfmZU4HyRM8S/t9vonD3qdIaBeI
5T8Rxfo83qp91UCSRGSt6IHoTG8X/ZoisH2H+bGfwbrrepfna4/n0/RWrayul6pFBR0pJjBsaDSf
SjSVIraFCucGr9nLi3muE/thLdda2WbleQrlDShM82NW3JgOWLLIuMqr0nrn2owfB1oBDBnhMy/Q
CgiQ+p/qOX0SJV4llydzbgzbBhscyoeQJVyDP0gmUORMKDZGBpQO7vHsGirq3Db/OMLyCz50MlGJ
geBFg6KK6l8GLXcQRdmwqXm6PI9zHwVmpCCDoS8LqOTSd/wwSo43NukoyJEdb36ysdhRlr5pMzuA
8765PNTZJfsw1GpCrWHkaL55HQTSy7BM8U7wHi+PcPa4clhfoEmKpfsiHcQr/MNJo0uKyvcbjaBh
F1gn8wHGjJGxwzv18nDn1o6D3wnhS6A0oFvxee2ogKKkN9oQUEFzsaUCOQlyc4hgO8+XBzoLzoAg
EqLqopX+BeGj8pm2DQHUaMQ7sTvYB7VNoPGqRMSKrfcwh/Rqx/nc9nPoIjXsQJUdEfDz5GCp6aIz
OSJBj90ENFJ2ZJ79IIUXXpnbuW0BcQooygERjKFW4KGWdNUE/9PFJ1R9qyq0tsWh97/332S8/ReW
+ypi8yuWG3gQBhXqBYQAsbPVRWWnk2Dw4cPccpEHwIg+NDNKcKZDHo2iQ9Lc7nojDVJeGL6trNPl
GZ/DX0DPEecNIupfyadEQaSLxsAPwpnaCahU8alJ0ONxnTEOCUt+6AqP4KJGleLywOf2qwezA9gq
A0NA12IF+QSsdJqNYKKi3ZcBM5V178xFz+8aLfPaQPTz3lFKMJUWKKrh+Q/zG0vfD9IYfPRWkXfB
0/xK3vF1B1ED1O7FDAZC1UjzVsOlSojGYjCEQVa+c5MOVm1p8v3y4n39apC0gjWCAcAShYjp6lKp
zT6ObRTGwRsTTzCnfzO98XaI842dIn3tbfSXrzGEziDAYEnEAXLE7ODj80UwpupMPtbIFBcpwnaP
dPLAbtm2uZ9311SdvwKyQVJEcIGyP6Qs6BopbYObO9IBD2lH90ALdNiWwCL0MToFAj0tI4H0UDkx
WUSKpktFtx5/Xl7gc7P99BNWu6YYyrzMjW5JRsTOOS7g89yfN4By7NwrtgJ0iV6f4TSYLthHOAZA
g7I1F5RweNplcYLyTGb/Nfftk5HhBDaIT4Bw6PGHmZQenLTSCSXfAmDKsmI/Ry/Ljly47j2F/dAN
M1v6XLuG+Kujnb2vYsgLDPmcGsAp99AP7rlyIPjsQRaDzAN7GbOZv19esi8fDYggEFohd8isv8Ha
nze+UKwhsrGawLL+sL724VGI95hvzVurv9H5NkOl4vKIX042RgRXC8uGpAH/tUoYDZ21rIvLFkCM
Zw0LU3gw8Ff49V4e5etWWIbBpeou8kW4GVY3a1+k4wibxxbCPvHWAsko3nlb6i80tGs58BLr1zsB
NQj040ASQaa/mhFrys5GQwZriAfo5P6aNYy5UMSk7QPFpXR5Yl+CiI2jjF2HRAv+HJAS+/zBLHsu
S3NZvqzc9N2hV39o9nNBFgk0ask1LNyZj7VkppAtW/zZQXr9PFoPz1FZjHD6zLw31bwQ5wklVWCo
Ls/pywIuc4JCJcZA2ODrLZF2LkAgOUax+wKwAh4OxDzWbXPAs+nWy6orl9hXNC5s4HFzYgUXFWv8
ZzWrcaxZZXkY7zS9x1tIa4ho9BfXx8gIg3aLwtL95RmeWUe+GJjDzBCcJddapUKmclnljkDC9c1e
iY0ef1N605M/l0f5iivEG/PjMMs19yEVT4D+sy0JpCo/8W112/lZOMZQFmgjDRdBY+eVwTVy5Jeb
czXkaoeg9gcmCdQM/pZ2q4yfthi/XZ7V8hc+Ha/VCMvafpiUlRhYOtNpAPABXvoZJoxxufvfhlhl
cwOaIrmwMUSfvCTaC1p25PQaW/XMSjnQ66QAWOCdBHezz/Moq6Q1PVCCYdLi9X7ROniPz961YHRt
lNUVyJyu6HFbIRjFJzXdDtc0Cb6ilJcb48M0Vlu5JnheQK0W9957vwGPMUTTPAJR4J7Ds/ebuXW2
3TM9ik1yGop/cHV8HHq1vds2i2uRIYHSvfOWSvcdHw0+ak7Qofh7eUecixGfprna17anZyUd7Gvj
YYjKffZ7sSTk++lBH1ANBgtim52unaUzUeLTmKudPvT2AEozYMEGn16mbGli5j8EB7dH5NGV+S37
YHWqPo212vINNE/dWGAtx03K/XTXbEkwBnXzN+v2PyC/Xhtvudc+nGKQO1AfHQHsXDRsNLZMhjvZ
Btk2j+TdtVT02kKubmQiu1HaGns0q+DA0MEm+cicLKidK2H9TGj6uIjrZ4MzxYAMuRgH9tBhl5Q7
r603cuqvvE6uDbOKHE5S2i3ygQbNUMAwylMa577Nt5d3xJXA4a0CxzzBxIcNGASW8Un+0F7TAD07
CQaqMJ5ZLnLm1YaLiQCmtTKXGAuJomwzoOKfk2+XJ3H2w0M/mKGW4kEJdDWJcQA5YM5sDOLSu9i5
n2FoG3vs1zyGlwc6d9WCs/XvkVZh0M5LqCYbOKvqgf9sb4Cm39AfyXfjbn5dblrr/hrZ5Uzi92nA
VfDL0ByrNNyiA1iKb9JUS3/24smHWwYyTTx7NumAojJNkiszPb+kHmgD8Bmxubs6SywrwTBimGhR
+Lb45j2g3+/2V77b2c3hQMh6qfnD72u1Oeoh5XIcgLMp0c2pRDgB928m9pWpLEv0Jea58ALC78U2
XGuhAyw9N5OLUQAazvYEkAt/cPQ1Hbxzc/n7fQPjMm9xH/oc6YR0AEReXh55BeFv0/Rd0OmuVcK/
1vOW983yivr/UVY73VGQRXZEBYWEG/LkHqwdv7duxT6+66DyMez+QQL7abjVdjf5ZFn5gEkRED8J
OUo4wMoYSoK/L5+ra4u3fMIP10QNPqRmBcZx6QNJnwtxTNmV4tm5XfBx5Zaf8GEIo4HzCgXiCTCk
Hyx98NSV1OH833exxaBh7oGZ9vnvJ33ijZmVNaBy9taPykpemDGPj5fX6ats2d/f/9+jLMf2wyxU
1fM8XmYBAg2+/3DyHun+vXsvbuAJ7WcPyelqCXnZUuvjY8FCCUSfRRD4S8MC/7NqKZ5NXWQE9jdr
RyIQurEdtosJ9fTjygy/lFgxQwulVVTLFtumtciDm+gaDzjVoZizcAkXaV5wKnb/wEB0GQieRiZI
2Lg41kVNKFvYAI/h1TQPj6o20FcGDqS4VpBYTsiX1fswyurAUmXTYiZIKJO9cZCL/pA8LCkXt6PF
H4Bc9Qc4m8JaIGAta7coO63ObKM7Q1SF2wTmnfuw2JBkd/LEbq0TezADmA1+d/bs+fJHO3d8Pw65
Or5xDgJPn2LIutvNxWON4vSwuTzEueMFwu5SpEUQRw3k88bnnlYTVbiP+uzGpreyvZIHLf/++jtx
B6rpSysBFeHVVVSlw0DtkiF33C+fiO9BgI6ua4qeGwaONCBI2ugo4TR9ngbyuYqQNFsogO1+OUqL
TCrddf/9y3ZhdKNFgUrYV130CoB9rmD/FBDG78vhiU3zM6pv/uVvcvY2Qi+d/0sSE8jSz7OZmG6V
pmwJDfGWSr84gOdSBECOgLxt1v+BPOq5nYbwusxr8fezVres1Qq3IwXQUIt0cuuhyEx+2ur18rzO
DgKlUghvgpsOoZbP08JTmrj1AsFDVScONRxPA8todpa41qk9m07CSATb2lmgD2uOsdAGMdWsWzCl
ovSbu6V4UvdHuq8jmW8WpAAJr9pnnQuwf88K4Y9je6yWMMuz3FTcxHPzkO6Kh6Vabh74pnj6J5vw
40Cr0EekPbFhwORmfqvpoZ23dndtB54LCx/HWAU7Y1BA8AAFBiUndAHZZjHgiyGmIwBut6N/Kbxd
U6j/MiYKsAis8M5azjD1VqFCAoYMPtBoBEnS/MrLCY+zNrnWcvsaxlejrF7OYNbVGWy1DVSynXf+
AHGEXXpKoaqOePH+n1nLfMn54fzsMpDfgExAW99c7ftaJSnsGirAHKfSN/Idj//KHAN02v82ln8e
Z23S6cCUHqpnqJHzKttnJXC7Tvdw+Qif+UYfp7LOIoCjHDvYYEB5QXHhk9r8qxXXpMy/hInVNFb7
22Ji0ByyQMFQyb9sBW1g3+JxDkSbLerw8ny+CizBhBm6JWj+QnyYu+tsJaeKgAcCJCsc9w7aGMMG
5B59I2cQRR71cNcgXPUAz14e9syO+DTqaooyb6aRVaDXpXP1K0l6yDNmNQcWkG/rZNpfHuzMen4a
bHWW68KOBw0CZkDM3xX5bViPUj9eHuIrzmO1jMu++ZA/Z6SHPfkCCIb25KsDmxxI4ECm9jBvrGje
FVeD7bJAn9KKZTzc9gZaNg774p05MUgnDykWsA1xkgOA6HaL1tdiK11ukys5zBJ41oNZS1aBBBoB
yl4FJhiDgFW1GCO6gC4ZJpoqhP5O7Cw0RhOIqfd/sJYfh1tFKNfTzvS3D2PZ7PM9jSTE0d32Tr0b
G5hm75RxZTOeOdN/B16sKHpTxrqUBElUbU3QT8b0rL206d5rrwE8lp+8XsG/DXT+f4jVlNAKS1oJ
9Cksiu+rISHfB3fstqTqZTR4aZH5swaNbZbdlYj4NZPCPgFOEDkAyhQGmjmrfZmqbLIbDJykPn8A
zykqN8W2jpQVzOGi6X1NA/H8Yv57wNVBKMBIrSwIgqEfS46AtfrZdK3hdi54fJzTct4/nDWSpiAQ
JoYRNB5sOccZ9IocaN4mV8DWT/7l3Whfm9Dyaz6MNua674gzGwFcoviuTeYf0orjcDKqfIiqcbBf
2RyPuyRTieEPnbDfwXl51BOoN9QtHpimHeJq5t10tSd+DcDKJ8FopHxPxuqu0/U2IYV1I3nlBiIG
wmb0iAoZQbkeZiFQO8VF894nBO5oCdTGjn2jE3BTXEc8k2HR4rFiu3tTBmyQqAnHklIN7PcUMxUI
xXvix1yh1qbBZ8n67JhZYKTNHIw1U8/iaIiZ3F1er7MfBzhAtEIX48b1eyrRRePSFtyomEx3NbS9
itn9BZWBn3oQr//TUOtyeeMVNUwiC2ht3Zk9KvJPJUlQU7yyAc4FP/i7AQ4GmUM8uFfBDyBxBWtH
KBDq0ep3kLz4bcXeMy8ArzRicOTRyde7yxP7ijZYTi3KCJ4NA2LE+NUObzzoLQBZZAQSm2JXbpJN
t4G+hY6g53AV4nvuelycfFHiNqGRts4AMlfJ3jKXDd7sqioa0p+NfeUGXhK8L+EPGSDMUwE1gGfX
5zOUF7HHFXgrwQz+XAdc/+gWJ4jYQeUcsiWp7CBbAXo/ca4BIs/O7d8Ds+XN8uHwFobSY51jbgXb
zADFJvmxr14uf62zO/7DGKt3T5tChSbjGCOfQRm099z83fY31XgFIXRtmCUj+DCVpOhiMx8xjAGS
99xjLREs3HI69ZReGerslv8wo9Wl4XBRSp5gqLLYxKD9luqnHO/5QuS+htW4sjPY6rpIJcuR3mCo
cbPYC0676UC2181Rry3e6kAxr65dXWED6uytq0pQVdEyr1u/mX9d3gzXNtzyQz58JdBLQb+aMFBh
dwc1qsiujKMHeublYa59of8j7bqWJMeN4Bcxgt680nX3eL+z88JYdyRBAxrQgF+vxJxC241mNG9P
LzqFdDHVIAqFQlVWphSUmjTpIbuKz9Yau7p41Pl7vsRFfdsVy0b4W73+APIVNNJIAWXg0zgvKV+G
iQe1BVKQ5W0y7I30a3VvjixIn2yh5QwgFLI6Nz/YEJ2fd7373amfLn+xrXVIX2xIPIwoEnF8xlfK
H7ottZvVjT9KtKS/z6Cc2nUiClg2zaLKSW+RVL62lfPj8jpWd/7IjpRJZhg26UmWgu06dX2MIEaJ
9myDimb2cEP8MWxWyh6luF0RTEbWKe6hpobcdEh/eE08mFsutlaSOE5SZWIviLyB+KOEGQfdrZ0N
zm4XpB8PDqgMvd10GHfdrRPa0eUPuRp5fn9Iua+Gm4oqIJVRA0q7sNMZmBCS94QjibRHFeqWS8/8
0jb2pV1u9N9XXfHIshTJR9S0TRf/idFsKPyOGYbJuu758urWU4ijUyX5CQedDMjYEYjIwf5LEOYK
wGJ2Tf7BjNCq6x+ZkrwERBBAIQtTGLWjzTVmIn3M/G2s56y6KFzxtxE52Rv5TNtcQZRQDR52U4GZ
BswuZ0YIKtiIDuVT2+lfoB37oS7F18u2V/fryLR0wWtps+A8i8uj8+KyrjHbulWGWfuEwJcivwRq
EU1xabfsxqgzqsBE0f2s6m/gbLUwpXl5GWsOf2xD2iZbmdx51mCDOwF4HnLlXWGRY+l42KAJZgbg
F/kXtxTa75qQRAIUXoYpKk3G/r6lqsKN+znUMYc6l7uqO2TNxiWy+gGPTIk9PLp3l2puTfPzgjcA
TU8gPbAEFvlTglD44PF6xI84MqJPRkpSC18Q1BcqGGyU98He6CaLjZYz5WMT0mVYsjmv0kRchtOH
TmPV+6Kavg1KAD7sMv5+2SPO2wTSguRLCyw7E7cGHnTugbHbng6RxzCcjOulHTG5nGOYDKRN+2x8
UZ3bpH8Y0w0XEeu5tF7J8XtmkcHrXDG82puJ7zX6HI9GBba2sh93EHajW++5tdN8/IWlYzAVPZBj
IpAkBMxq4GMiD5e/6oYBU3pzpCh3F2AEUQPWQIBmscAWsHGBrDqJpaKrKPAaZ50WxVbAsjTCAoGG
mTIBwWrHrnHHpy+p86GaW2MQqwsCQtwVfV+hj3Lq9qYxJeMoFjTGlhHYfwnoomjGmVo4A+HcBd3r
FtXw6nFG81xzVdFudGTH1It5nvmA8Xsn7LKv+nzHibYRD7dsSK7HVdNKRswhBn0VtSjWmlnUFG//
wheO1iF9OvB9D7ZJsY7JvAK3kwlCrMsGxB84Oz+/DbiSs+nj0mSJBkpE9Sq5Kq7y3QTNN/16S+xh
tb6N7QCzCRCzAAFIoY96Sdm0LhbCr7IHB+g0J8reoAASZlEabgFXVxd1ZEwKgkW6gIBTLErM3Qhd
kwkzN/p+q1S5Whw9XpTkZbpG/7s7psF+2m7uhpVRO3hdC14WK89vjFn7pVjGI0vVLxVBsGCdafk2
uKhA/YjX3cYltnrQjtYteaRdsZGpBUJTBjIVxwBRG9twl9Vwe2RB8kddmfHcUrCNwPWNeQydiIiC
xqDcrDuvPVOOPq1ceNHzpChH4S/mbf5mXzWxEMOlmOB6dR+EbIMRQNoy851DtzUQtBocfy/RkrI1
V0Nqjal/lGMgNpqnYP2ahifk9b5KQbhIegUMKuTb5VO4mm2DEAORSjRwDVkhlBjzZDd9PiNEpnsk
H3GF6VEfdDzQj2L1hptsWpOWWKFETLjZifNBHqqI7lrjzrrtb6Abu9Ptx421nfmMp6LAKbpNYDhQ
ocpzGv5pa0GGZxJeeaje9CksX8CtE5pfk5jegLgLXEJXEFiLjY1r9Cw8S2b1U7MuAR0KmnZIibMi
BJ+jp/DI3RpoPDtxkhHj1IjVNQ4pehhRoJbhaJgF3Uo3PpvbJxFaMiF+wlHSWM7gjAX/pDgJznNH
/Q/zSg+82MA4oR2mNyAEBu8KGl3iEx4ub93qJ8T96UEI3LbR4z01nVdUMwdtAA4fOjOKxjq/qQ0W
DMa0v2xo9TMeGZICF9HzAfx6QC4ko9k/g/BGD0AJuCUCs7YcMZ0MzTSAbs8L1WmmjSD/giBAB6Cq
5tYgLGkq68AStYkuL+i8LY5dO7Yled+kuGpbG5rQm2GH6ortET9ws6rXW3fdyqLQxrUx6ArQoA0N
s9M9KjLQpBouqH8bNfaQ6Sy5j6LA5dWsbA8A8ni7AMOOroHsB1UxjFhLC13rPHSxS4WXh5ctnOcH
oCIBgADwSoAokZNKy0i9XjNyo8AyTEC2GnQsnCjP/eldjUWXcSs/XLcHmy7UAsTMrHSq9AXoJr2m
eDdEKAlEJSR2vac+7g/1lXPY2qPPDySdYShcASUIiD4w5fJDthk8cGePk5ATWeLsAeDHHaYOvIjf
u5o/QkwP6F8806L0bUuWam3rMHYK3C+uNCFyfeoetpFg2ld1WZBUOzVl/pL+8X2Jr3hkQZZKmTW3
AE9dBhk556mcHvL6L9WLxhYCNdV+bpUNVzzLCyRr0mWyTIxxtenUIHUDsDCHbYJpF/dH08QWKeLL
Trl2tI5XJp1hp8NUptor8D+z/InnpAtCA6gAeMRNN9z/093OHOT3NjnSPdJAHAo0YS7AvgA4AY9h
7du/Rkjg8g9MQEUFFAj7EKI7vrtHbxegPNDnQBM33IIZrIWtk82UjsU0gr8mA3tWMDMo39QEVN+x
Yv2AUNRInvnQhhoobMFeeflDnyck2FXTFGPRFv4bkP2nXlrSyag6gZzUkbAXkfalCphP0WSOitgw
NlzovFwMG4JpCfBQdJkxR3JqjSw2BS0WaCgZ1G/soI5BsziZvoCPC4RI3gDU/fi2sUTxkJJ2GPM/
EL7RbIQbCBudGgUlsNW6XTEFnVK3oZdrzzwvqI+H6n06OHuMBj+AcPYBD/YXqG5uQZjOnyqgXNAN
E2pNFvgywBVyaj4bQLvZsAlUBB9jqEZ90O7m6+JWeFX1dbtfJj7h2WotiOAItUIP3e9Tc0bpZAX6
PpCvKhv1IU8XgOazFuNil7/qygkVNU8EcVwczhnpgZE3SQ+ickFi/aG44JJrbz1lIzc5L3KJT/fb
iBzgdKo1EFbo5kCMXk7fcMGKDgNov32wsA2jD3nU3eb9JA78+Qf838oc6QMyz1SIV6p/+6iJfDl5
cB+8wMZ0QxW74Hj/F0fwZJVSsDM6rZrKRhsDo4c4g5EGVQkzlV2GvCG3kJRDEaV6JQW9y9z3pnc3
dnLVYQAgQP3aADOIHADNkpFhcJCb5S05GDq5ySstvOwsWybE/3+USHsJURlL8cbqQEwSuD1/ngio
Sy8bWbvqUYEHfwCyMQCAZeiFk9B2JAPeVtRceMjrRn0q6qUI6tEoX2jmlTcNLxDCJ174yK6RrZHq
Z5Y76StTl698at29W6buFbeABmiz1qS+m6VbCmvnbzJQGyDhBkwYjaozxrkMoKIhn6CzW/VPSnuP
iqmfl4/O1ljQ2VsaAlI6SC90CKm4AO6Kn3H0yQcyIPmikLgujfZgekUIPZXrSQR2oZ4Cmo9cV75t
bMBZ8QfH9XgDJJvVnEOPScUz5e/JXqgOxCMmfMGdtkObU38eIyuo7od7DBW/bp2itXgE0A2OLfrd
AGBLQd5rVSR5hsaCOnN98PaXZROzvNjwsfPNAz8FCEehl4GWz1muPI0LDgmBoI5Z76zuFq1vn9rf
mnmjlbB2Xo7NSB/SyixnwsDyHGACJViWmE1VdHmv1j4X2PowOiPSLExbnrpHZuudB+YmHPrxFVAR
s6h8Pr/9XzZkjj4dBK+s0LwJJ45ETlu/g6o4spfh/zQjxet0YA6oB3G9m1wPCQiUCIdQxVBuxLC1
3MWAMq8juDsg0SvjMfUZGpGOjssouX3H5Ki4Gch9Hny5ccGz7uMZEWxBhVc3yQOlGJjMbBdhQ9ok
0piEg/A4YFQH1+ePQYuzrN+oNKy69JER6fZpBHIYspLgK23nuDDUaKbam1I51Z4Mur3xET/HrqXL
FSQeiM6CKg0jO5Jnc2dsNUpxuQIt+c4O2h56WuO+DVH/BiFsMIRiZBpn6yvEcfwqhoJIudsSvV1L
KzDRgLYHUHNgwpOBjnnLFzoMEybuWHVFdA1qLdMVwIAPSAkhQ2QPj72nPHQNtMYRMHWtDNE/DIYq
vecz2/gia89hE4qFGLMwbQQweUi04jbQYQzS9X2kxTZCpWYcxoDH8OWr8le6WR4R+ynvwLE9eQdy
Y0kHA3xqwp4W5lEWui/GTszFpGH15XIIWAlkJ4uTojLu/IzWOcjxjDJ55CReansD8LbivicWpPrV
AhYhVbWwnNZ8VGeIdn3vtQJczBtJ2spRPDEjxUt91BazAeVckDiQ6TEZuPCzH4prvV7+Xue3NlpX
nxxiLlALIOI6PfGKASQyWOuHwG4HyJq4H2WmHoaxu+5zftd63T4nW4n82gc8NimtDGlUoraUMUDo
BzBue/EwJ6E9sedl2Hz+rbzEoPSA6UBQw4GK6yygzZwvo43SHLeBjq0gS596TTgkVqBb1qtm8tdJ
EdyJ9Dl3ycbY7coOntiW4lxfEaMcM9jGaMJY2UFRB0v68/L2rbi7hZxLMN8JXh85A61Ht7YBTYIa
PXlPhttZ3cpy1qIFxq1R0ge02AO2TlrFAt5oUicg2QXN95MRthDjNf3lrzQown91/2CiEs5hiNnK
M8KHhps1WNp1hKYuptkjlKKM8fvlL7Z2q4LoAY88pMOo2sr1uURX1IpBAwfsBcu7AEzPaBq6N9aH
g5BErtK432sbN97ai/zEptjGo9x4nvsEMgvmEqgDhXBaGfX5M5t+Gs1dMt0b3s1oPGIOwp9oXCGh
HJTw8ppF0JMiMMyjEQt+RIgAy4XBXMceJgZoExabXc+QyXHJdAUEYpyQfvb74s9xExiQ1lUVHoPi
Oxpd0hHHTC5IcDKbBVptWftuaYdwxiDE/vKyVpzfBswALwBkE6C/E+/qo6+aKmAiLajHAtr/qpze
76yNttLavY3pVLyeLPgJbnApH+qpa85j1vOg8t8Bz0UChlo1SsfiYZ4+b9GsbJqTzhpU4QnjXsdR
OoY6Wu+bwQiqfMzGQig0Ap0QKzCLu3nCxSJk7zhepPQZrQRiZ9yGVdFBH+9TlDuS5+Gg76frTVtr
W3ZsSzoIYwq55EzBgw0qS+EMXoA+AFO+WKBW+lA7Cf9BnXMlDmMTQf+DixnlRnmgwFiwvGxmPBBv
NXdXH5wYoNFQhwTr4EODfgnErMT2kPP6Wv9nV25rO0VrJZDJgt0aQtsqDSt144YRx+h8535bkNyz
a400GSesrE2hX/Qd6pmRDX7P6Us/3nmpFS1qfPnErVzdx5/SkhyUkoEn4MhmAcfATsubuw4yIUtP
I8PmG6ZW4/TRtsmvn6ZQRs1l+HziMDhQJx6DIgL9EFL2GmKIiZ8G7fM/YJUXazj7qJ7lCakBFBvl
2KW4LScWN1HHOHQv0MeJ050BuaZQD9U9dGG+/vkXxeMeA0OYqgFrixQpIS/O21zTQYmRQr3JrMpr
jHEvgWPOQVM0G/6yVnvHqND/rMnA2BpC3gt6rWjyzvO11Y57rTTus7ZikaXOoQlQXeeoIde8rwR6
qsHI643lrp2J4x8geayhLSoF1xMLFDULNMhgzRv57Nphx3sP1XekETo62ad3QjeyrvMcjJR5lRKp
5nPTp/FcRJc3bS0pwncEuTEqPyYazOJXHN08+tTPPXSa5k9q4yXU/GUvasTODgO811vTAqvWAEUB
RQyyPLTmJR9xEo5zAkFoCHiF7g7Kq/f5DoARC11mMCHFfw51wu19ZE8ejS/yxUzbDP3S7LDE4wHT
wof62rvlGE9udvZdv4FQXNuyY3OST7j1lE+OuBO88Vopb01o+irJz8s7tuZ3KNRBexzPHDRnpWdO
3fPWnkTgsuht2Xxt82rjuba+SS7K2ajWOAL/eOoSYES3Mc5qLQF7h3Z7rIGpw0eiHKihfb19t6w1
70CPAK0S0esVJaJTc1pt2EjbCIS2D1bs7EWSADXmG2ikbSRZK7kjGMPRsrPEvB8IXU4NNZYJyd8W
3R2tA7mKW8yvqg1Ec+HEJSsPpNuqDq3lyuAVA4Eeph7QTHIlg6ORV1aSTjOIZDm6oyDUf1QiK8Ir
bYzEfDzkfv/YN04MSp+SQBY6r3RUJskimrDjuFX6XHE+1NJQFrfByAVmHylaZCPAue3E5sDJ3dt+
0R8mtK8ur2HttjyxIX21hYyJhrYyYsQjUkcQkEA1c2EPUFmAekSzA/uuTUPIrL1s2BV/V7otPQN6
BODPQ2bg6NLHaytvmhqtZPDD4o4+gboorJfQDYvh07K6X8D7+6WIk40QLA7sJbvSgc5b0yvLBXbz
vpr3qjY/dbbxgrvU8xU3Sx5sj1dX0zRtgVvP1wtFb7y30UcBduUMbDwvrKUjRNoCtWqoD5VwP6mn
Q61XkKfdAmCKuH66Rh19JdHJtTD1h4vm9OiplLtQzjRG4Iq6w7Ardl3kXIEi+rCxh+LvyHbA76iC
0Qg0287niTy6zWZFrTtOcWcKov7sqxj6h/BtoL1t63KcbxvuZAiOAP8IdnTXlrZN5y1HDwwJCG/T
yG1ea/UmN8NP9e4e/PPvl1d2vlnoLqKMCmEYHbURU3rZ9PZYFIJEHCoglNwpo1mFy2LSx9lQnEfP
nRpz6xY4v8tE49/CSDtqq4iY0lXdOHnhtFD0DLzn9EkF/buAP1oEAPgptKES6dP4H7zgzgMM2rke
/BKZj4o7TlTBjjaQDAVRLHdgASjH+0hvXOg64H8IuWlBQhCpUmQQRQWz5QiBzYk3j+BxyUON1EVU
kBqgwoRTRAubbb73zpNp7ADo6dG8whUCrprTX6ZXRQZ9RezAHHPAL0hcKE/olSCQNzuILW8O4J9/
/1N7kn8x0+ssAGxR50vafZL7tWeFeb9RAV65onTACiG94LiI6iCUPV1VYqd23iqoic1xsptuZ6RI
9fXc4BXb+HrY7FRzd9mRV5YFg7iC0VkVXAmSW5VFOXkKBI8DT/O5Huv2awoR7f/LhuxEpTdqVu7C
BmTGG3unOm86VDMu2xDbLUWa43XIMiQF4VPKs34OWoabyXq21K9Jtsv6J2MTVHFe+cUeaWic4gWn
ugDhnO5Rq3ponUDWOyAadHHyJRwzJXLTwTcLLeKtEwFxfiir8guZtK+XV7nuH4L+BoFH7JgUd0bM
dM8OKlLBcLX8aL9B+QQ9jzxoe5CBlZEX/vHsHJjdNRP9YRRoLdSCpVPWL3mdMdftA9dOgrLJAtp8
s9pri38lmw3plQh+Yks6YSOqEXSqoIOVct8jL07Zhz30BRuwWxCInVO2FVLPgxsCqg6gCK5c7bwD
nmdogQ89CIWsDpq5Po9gCAlGV4Zz58/AU6Jptl0UWwlcJ1alfGoeCwXAYbRf3Fvx5EqvnGC5clFz
KMJ809raN8UgACSoANgCdYgUT9yFdXr22bRyvo3moVVvWQEpG8Ofpju6NR27FkuAnwIUBDVwcTZO
D4aXJ1O/jF0H8Rh3n2fKG16XIPIYHi8fgrWjjpQCBVpgic+5AIakgK7YjLGXfmLQ6PyRNq8ca6lV
K4LC9kZ8XD1xx9ak7UKfjOsMyHmIhfgQlbZ3YuxIifh85z7P0T9hbl15gUHKDOEFXAfQ8Ti72uYC
sENqUKH8JVDfNCgCMU9lXm/mZ6ufEvA6gPLBfYtjcLpjFXii2krNxyD/KwU/o1gaiLc1EHf2P5Rb
/Ud3RyIFyX365fIWruCbxBLxmkXXYKVVYmRscFoPdDZTIGA1NcaAfD3IgjYYv0Df1K+yiIcVxrpU
Z+OiWDn0eNoC84KRPnDjyhdekXtD7inJELhtrJZpWKMJurG4lRMOYnFdUAwCFnD2VVuXWQBdILu2
7kFnE2r78boIrJ0Wjbf/oAgtQr508yFIix6agWkESKWc7iErJ5fSDDl2H6HQhqRQ+5L/UpAxKLsy
4oBobowfr/QSwFAKCCr4V1FcMQ3JaVKdFXmSwmDlXwvUuwZBlhm4VxM0CTTOQ/tp43uubNmJQekI
TtBOpZ2DVK8L/8ZgVSZoWEUJxAjmHWTi99XGGs8jGb7lJx4UPSDoBEnftB15yUxc45gHfra1a0If
XDe+vKrzo4d0C1g2TFvghKMRdLptNWu7RGHQy5079r5AYTmBFHsDQWk1R2LpeRulsPNveGpOis14
ShucezA3jU5Q6tQfjQ0LK3UqPALQ+0ST1UPnTA4mVsNV0ozIkL1+Z+8stEJQWjfuvY8lsNH+bLaI
7z+rhaeej64jENioDuDJhyB9+gkXXe/UPuuE5/PInH0XQ6F60IBUG/6R+63uV1WQ+FWYQ7elQxjb
AmysLhkNXwBOAQOwzxpAdFEq8FYhfrYRD3iUgf+wuPU++YHJ41biueYxR8bOuj72kkwzhmgC3hc9
OrqLsrcz9lc2lS91Nvitm29lfyu1H9HXRcFbFAMhXSx9YSftS6coLfGFm0NzY8VlXAUTC5OYfbLP
AsOvHJzw8sk4F+PBy+fIqgyVVlPHTDwIT0JUA5MKjePE3bKgJKIt7GbQpx92Wo1XdaPUX3C/dHt4
YuZPymI8E0+l6PiNlCzhXAOFZQ2si2el5q9Vn7JXvTO2Zi7WPhHm2kAyJ+5QTDdJ0VCtM8+GBoMA
ik7RdPd3OcW4nVHmEDS23a96t/n2FQFPcvwTm1JABDy0dRoGm+6Hd8/fxCS8EpjhiD3RdjPsongV
b27Liv9hoRg9gtgEpv1lqppZEXSHHO8ePDau6Hd+hZ7ucxlCXFz/WSNhhhiXvkde+69w7FgvcMbi
RhWwXOnZY3LToykXsxa4sA8CK0K0YH5qOuggCglbr/GdjY6WcG35G0P3DgUyPEqQiUnxWU0zy0um
kQUNGKestvMVNsSkuSvBAW6XL7zacf7jsuOvxGgUcn+blGJ06nRaC4g8wBR5v1OL/r4frOfLJlYu
b5wt5I9A5wE0CJT8acysMjdTm4mgcIWpFS1EvgXZogDEHuGd6qu+SzcZuc+fIKcWpVVRayL9ZAAk
3uVEjP4103Rraw+q+g0vusLZqlev7BsWiG4CWBt0aCxIC2zK1JmZWKC5G4HJ7PYWWmdZ1G9kCNra
wdeF6KlQPYV4hGxomvq8wUgKOv9mR9WQZi2k/Tiw2gHP7Sae+yGxQauEFoBPkrnBELiK8vU4U4BK
2K88bYddP6blPbRo3oyB4hVI69eeUNDoNs291tmdv4BCZqdBHyk2mtrxR7vQnqaems8WWLoPXtEU
13o3POHEshtmVy8kqTqfgvxtb7Lu52znNMyZ+stqyK+EaPreLEkfp6RCqcfqDHAt54btU42zRxWy
xtDHrH5wl/DUt2vSB5pTW1esR4/TWBwj1BjiLSofvuOBnLnOJ+PGJXa3J65bQZKIJU9tU+R4sk/4
DkZdvxodG+/s2sO4l4YHagA1ROPJK4dOD1RFH9HEAqp6B5jBj2QYikABq2A0dNx9GTKvixUv+bak
TXtnjX117VmKUwWeoigBoODttac15UdCGYIPuCew+mzsoBGMWYmeL6jO5aWGvsRUs5BXrCd+BWBe
iOEpVAjVQQHDF/CrfqkmDdjNUb65a1ir3FhV8rMeKv4rZZ4dQxmThlqeARE9z68aUd8su/jlkRSA
mZJVO9B+On5uive00o33iWH9wECKelDa7i+9V+yPPLdbH9IEr56nmEG/DF/LXGuCfnC0/eVTvRKZ
dVRCAVUCYO8ch+JllksH3rKgwsjzsvyYybtBb1wjiVAJvWxqpdF/WhGWKgoGV3hqJQjF4r4zbvIr
8zAg8bfj7MrbCMEr8RAVZEy6AuyFNpB8wnJF0TA3/nnCoOf9bmyNJqylbzAgcAuuiyBlSvdo5Tmz
UU7i7k47v5xTX59IUM5/zc4PmrwVzn5CaldB2hvcOZRubNrKM9+AvDwGCF0LARlM+6ehGO/TuRk9
oFXJ4W8x1/TggXRyG/u4EhIxNvzJW4ZCL0bpTg3BN7x+SHMorVl1861RlCFO0wpqRAlkj8x6aWPb
HLXQZODixWFJvl52mZUL4BPihjYemk4AN5yat5d2QSEHHsMbGulu2vjupMaj86Vrhl015VDw8Nrg
ss3VDEkUUMR0C3ZXWrLJp0GvkS8GtnW9UBJ03c4DyzVi478yJN7dqCKeC/9adZLYmXChwng0+/vS
u2uy/dBt3TbnJQVMtMFN/mtGzv1dPSPE8kQC9PkExrhG6N31sfCX5G7robF2Lk6sSV+vUKexnjos
ao7zJ+zRzrh1MSus+02wjdxb887jpYmlH7eYLMaNtIUxcsAQxXW+sxBMms1ZyHWP+P0FjVMzg+oW
IK+FmZzf9/kj1a5dfueAHOCy462e6qP3gNySzz2NFoKtO8CDMCj27a0TiQEI9Xprl1ZqFMePABnN
YHkFXuEWXGK255Cne3RAg0ndeoutOt7v540rpVNJIirLHbrhi8eXmzKbh7BNLQoYNa0jnXg6BZaL
8AeG+UDDn0t3OYBwT/MnXi2Rk9hbJcuVO+Fk1VI2CRUm1hQWPq9lPeXT86YS7NZXlYKVV+UAkdn4
qn1RhA7JQoW290g4t4L/hh25J4YOYI5BdthJPtInOyjjFgiHvwG52ROoJXu/2W0hG1bShONvJ/fI
nCYdAY2HTdNV4zIvd/M4h6mV3STNHJOxijeOwuqR++07svimnY59m6vYqzYCokGLq4jE0PR2HzoU
aMTzmKKmza+9lw27Gz7rSUe9MduqMp1apChiDCmPUNNGLeC/c0H598vmVq+3o1UKjz2KX5QXNrdV
fNWCtS85KCSMoo/6Ytxbc/Ha2O1+druNILN2CGwU7W08hQHgkG83BvBvmyd4KE4L32NEfp9mJLq8
qi0T4hsfrQqgB8Y1DcW8qc78Bv1/toVBWTsBx4uQdqm35qlwKbxjSia0nnfVAtmrdON6XjMCTRmU
DlAedIFgOF1GSYy2KW2Al2h7bTsR46+quvGl1k3gLQ3gCQK/XMjt3WXBpDU2w2Tfe/JgNA822VAz
WGmXIP1VMfuMLqxjokJwugxmZKaZ94BhCBwNeBfutNgE4Ra6Ch9Jiuy7jfcogn9Pfv25ExybFQf8
yAlmXhSsTpCh8gHVpeFtsbaYr1Y/no70Hu10UPrJR3Vs+Qz1QFioJuMwgOsh6JUB7wm921KPQbkb
v1au6DhHtqSDWibapJQG6lcLKxXfUBb1PcuzzO+mpLiuQXpB/L4xjFteqc1h9roX1bLraEq86T5d
0P7u02aMlZG08QDYYpyn3AyHejL3Zp94/lLxJNCKkY9AkKcoy+b6lyKtcwildnSnd/X8Sy2zdtdg
cOUxXSB23Dbme4Ze/rWt5kiu8AINs0ozY48S7QNqoWpctVl65ygY72qhw3WLDq+zA+4fBOXurPoF
2j6g+La43y+c/hy7RN+r1JmePddwdl5fcMXXCkOLc3MsXzS1Se5Z3gGQrYF4yS5UYDBqugBFV+kt
1HSMpPKiYdRYCJIPDSVXK79zFjEmOFjpu9mQerdkGn0Y9ZY+Eqf9Rhvjpkyh2hRMSo+Pl/S89+cq
m/vQbJT0V6MU7FVt+EMPTJNfjC15qWxCg7TQ8rAsLTNecnV+UFPb8TOb9A9eb1aPQzoVN9Tt51s3
MTGpgklBHiZFhRyekyrALro3eUeu2kahJG5ZQmbfnujoO6S7srv6u8HIXzn4kYuQNr33kBSz95Yz
d7nrbPMtrem75S2/lsy7c52xDtwKBeROKXa2Dv07tUy6WFUGMB0ht6onvzFovqdMAzxgLprpp47p
wrAcURnIwH6AYpabVUE6GvdJas97W6vcvc4Gfj8mbtb5adpOI3RhKlMLrKxL7psM1OXIqOhTrmZa
XFYtSKMY/nhpTfc802+HLKNNpCxKm/pZkWluoI2KtZ/zku0Y8IOPaTKA2HqqNUgHKES/Sj0DzxuW
GcXe7iF5cg8omvKrMaziy5xUiuFrtZq+TGo1Xw8poPiROzck1CrW+qgRTkHeTV+KmnyHjhPEUgbP
BJYLThNSvAYnn9XeM6jpltCCYhXpaQ+2iYHndUjr1o24vTxkFjLC0kT5qp0oplXho/TRVpsUx0r7
rtTZHZ009wto80oeZ1Pt+oXat7dqsViI+gXv4szl9Q+aCUq/wiB4imddVM/qS996KPCCzGjSXZyp
VEMZViHPKLiQmKbOS6eSLLCJ0ezLGojormqetbKcA9qRDNzBFn2ZC4cDlabeM0rvIQKk5kFX9I3v
lbQKdLMnqNJRc9T9wlncB2Y12UtmjYqCKU7RIEYJvASzz2S5cVaAZMfKs8ofUpQwud7yna5M13lO
XNSA9Lt2SFDrcTB6buXkrUWzIZxSijOR87wJazPPPH9iJbd9L4Oqnz+PDTV/TUvvDreoZzlKWHup
kgZGzXh2Dy/5YZfpdKV107jLp7EKXdV4HRSQU5mtc9uNhIS9Y5S+Th1owSfekw1c89dJb1gZmT1m
vyNdLQBk8Xjq9DeE1QXZO/PQJz/KBkokvgJ2U+WtSA0DOJc8NSHz43I+XmtDVzmBQpWyjrJBWa6a
Zc6fE1aw/DqBWHIZllpatHG2ZEZ2VznIOzoAIQMM++7GqrwjYwvKJSuhoTOXP/E7X5fFeMXxuyum
5HXWrNu67D/aOX8omxIhsNY+ltS2Alamiz9YVmrvKGlLjg/h8p1Iq+Yw04mSw/uJeVjKdsg+5hFg
r0iDhNH9qDiYyE5RRolUChlaCyOHIf4lzddVxfXCMc3V73i+jG+gjrUPbpNANBYDvfcjtbrvgI2A
xq/gLcYm69baubOd0qhIWu2lB4dd2NCKRGTOUOQi5bT1ppdxZJaKqg9aprYLiVHrrF9ak9bom8Xq
8WrbLe6jYQ2xMX20LMqme5K8qfrDwPSNzFG+b4VN8ARAQgP/RPtZSiTGWmumhKL2M5TTPu0ZglF6
cMlWt1l+03+aAVM+lJcEH5/cN6yTsa6oCR3YbplBIQscAlEPbTbvzcW6qbw04FYbeWW98araMCs3
DtvWQ9rKsDpyEEB1thewme12lJxIiNUB26rhSYtuN7zlNC3i9qxj68Y+sJQ0HD/MdouBV344yQak
TAVpR8ssBn3brIQQtX07Tj87W/U7Zm64w5ngtmxJ8ofemIqaD3aLUTg1sEufvVRXLQo+Qnr2MIXV
TwA6YlOLtpqJWyuUMstaaVCvZECnLPobLZpQN6MiHf1l3l3OYFftYL4WujE2BoblCc08dy0Qgixt
QIH12dGkuU+m6rHs8q96Ov3p+/rzY/42JhfpGtvryyEDKWhNX8oa7gEVpk+IeOPPxhZSeO0ko3Qt
Hh1AGoGP9NQJk/8w923LkeNadr8y0e/sIXiHY855YDKvUqakLJUu9YJQVal4J0CAJAD+kb/DP+ZF
do/dpWNXj98cMTHRfdRKMUkQ2HvddowNK7B4csmXeYfpCZl/WFjgcq8yqDt4VkMO/rdpIx8RhPUb
/uWPfugKw9zH4DeDP+o9NEcoAu7Hff4Q3Hc3KiOb8WgARxYn/N3tr5/i/+m7IozAjeCcTAL808/f
levS5vnyPrjNjyn2d5hUN8Z/Dr/492/mv+Xv/P6PTkD98z/w79+4sLLMi+HDv/7zXH6TXPEfw38s
v/a//rOff+mfd+K9+zTI9/fh/CY+/pc//SI+/8+/n70Nbz/9y7YbysE+jO/SXt/V2AzrH8GVLv/l
f/WH//a+fsqjFe//+O0bH7th+bS85N1vf/7o+P0fvy374L//9eP//NnlrcWvbdWA3JL3j7/w/qaG
f/zmJb8vbqkEdx0OI9x+3Hr9vv6E/I5+GjLPEIQb1MGL2rPjcij+8VtIfwdls6hylrgfiMTwSxja
sP4o/h3RhYtJA/O08Gn40X9e2E9P6H8/sX8D43bPy25QuJplvf2lpYM9DXIA9MMkBGCGLfkDOjkX
c+XUUU6ynLjVHW6PPSLKs8hGVMU7Rl8aD3RsVS0OrB6RpQ3Y13QElg5Pc3KtGne8L3J225fcpl0R
nwOFPNWxrLss6ANzD3UNuY3aPLiLlBv/zZr+uPUuYVUx7twiRSSAFD96IVkXl66jJ5TaPB62Qz9U
qadCnP5EDOXG8zo/VfEkjxxhPvh2+zJ3nnvA8kc/98Zjh1Ou82aYBHydwS8iv/9lDfx5q/96az/i
2Lg8ALuQnyLIc1FXfTRkD9Tpxihs48yhPkMEmVaZHIi9McBBDqCG3Z3rls8WG3mGtPrwpp8C8jeb
N0zK//J8oV0GYQXnEOZRYz7wzy++jodem7F3M1+65mJctAYzrMNpbubunrdKPDJBMERGOfQOlngI
58K8vNVDMdyB+KabKq/mnTMUdL/YA+6JQS5wUPVguOF5UNkYu4iu5G6UscE5tfbgOvOcuXkYpLIL
2wyCfqBfYdXYi++irZ3clu4r5bPXeRagiLnWAxpn2wWniExll5JKfneCdshEhOXWC4l5Va1ECVk3
uGZ26CsqbhLH+S7lrWwxtjbmn01Y3BGC4cpQun1Cv4O93DOYJmncYQtrbibHUex0ZH5wFK6bonLi
VJqeVmlX6zJ1iUpjBlArIL46JoUYz5GgnxIhvsdNCA3tjMK6GhQ7CdlXacEhAaRNyY+0xVJye8JO
ISKmU+QmLh28P+2j0nZnUuXDUbZjf+wNQlMSaPt2U0sIlLnlgn0sqllSx/Swrg4ejuYS+Dbc5lrU
W0cAnUAWA0ZHByK+bQJ4YhGZvXGVLNFwEyQzxHF+IJBjPQ16vhs6A78zvlQ68HZKSeRU8Oo6T1w1
5MAmb+ODzk+RdxBkfh9C+DOqR1XNiHzvKDmQls+7PIBboPFyukck4nwB+/9Zku4pN94Sb+SN97xm
OpursD/3k7rpywphFKatt5CxD9ueY24d2JR4N+RhmY0YWboN/cJ5nBApm65PfXJGPA7NMb3K4FVA
EiEwZSSBIx5HYA0FuXdNIBfaUNH7aRtM7JQ7DTmDsc/8JjSZJqPKmHCnTYX5Q3sqXT8N2l5l7oAP
iU1lN8IJPzdxMG9zkd941Pr4VoXcsM7/0pkRTyP/PmG20FYpegOvlf846anfrxuHGUf2Kpxm3pEa
s+itljrTFUH3H7XsJHNcDmldKCKc3ss4VX66XopkXKWTKu8R9NMd8whP1pYW2qBlM2LWxKnFsKtH
o4t5Fxd9OO/akjkPIg4ypMKY+0HSR7wcD6rxXusJi9DMXn/AApJHmHVwMyoXKXmiS6A6dTD6F518
j5ykMvyMGF+TWmWmW0hByiGtePI5qpGgW49qLFJTdN03kMb9c6mgs9kMXZLs88CFBd6U3wXmA2IP
aHr1PBVNkOmglqfa5yprO95ngiEUxrYdO7WDUM/AWOQxF0Nntz2R7OQt6yUhity2czSlE+5GViCw
7laTgWaiic2LKVkj07g1A0br9vnLjIzLpziyZrs+benY/krzJvzqjco7xuNc4EZxP3VNCSy2AbbH
q3Le8MI8dGTQMM6wK6Rd/q4rlcq6fpH2U+/Ny8v69McXngWWh1OIqEOVj5epEL08BlV7cCOh09B1
TnmtvZ0Lj2MKMAd6i5DpS0VxCqgqJvt5xvKMp9a/VCWfdly5+aZS4kkUeZOyuCj3JbCclLgwIsMO
RrYhVZhmE4046tyuOTRO/XUYCmwoI/7DaCN6vEqR9d2vHRxOuw55GQBK3UQfXYa70s7u8zzleTpa
3GY3KfFZRExvcQAMEfwL31G4d9/DObGQUI/qUOf9HQLU6L6OZvy67d3d6AJdgYuu3LaFfqcF/d43
wBIjv0bPJspvnA9eRrhDDyYcDBAyN7kpiIOsgLFxHuuhpnuTl3RjQis3kc3ZMzazZ2SjktsBA5E3
kQqRlY8J79BjYU2TEOdAGvV5cbFQ7QD7LAM4fBLAh25pTq7fyZ3yBv49DySePdDAXavkNW8IlkI4
aJGxPmZboFqo5hG0dLT5Mp9PiSIj4xQfHGtP0mPsRpvkWRbAfpo6qA/MTxi+k+tl0QBG0ZljkHvV
1O1rBcfYulu4pdAnt1UUKCg2YZXgbbM8ksfID56T3qu2mLgKYT8kHA95qOcHYCOPrVPYLJdAcvly
5ZX2/JNtmy7zbMDOGGWPiUg5JLRlYj8THSz5u5jADNsxBkJNnb0LRJKkCPmqHhJB75D9j39zsT0D
y2RZ4nf2u1NWd3Jy/KvLC5s2Anee6c6FlMp7Me3g7/MZ+52mPba6ksjjhBpxUwlX7mxSvJFed6dm
9jGIPmwReOwLL6VcA0XriyaTy6HCamAdGCaN/RKA82HAXntjK9GkbYgfRGwK9l3c+Om6t4souRGl
8jLa+lsnxE6F0Qjy6IVds5nI2AjMK8Au15W4g7+uhD6ACi4qEGSJw6ziw+0LYeGH5mPqZwGZm0z+
2Km7dobau5J0P0VdA+hwyDHG2uFtfcLG5n5VxaSyX1/ARz00rgAOBATgAm4A4wfPyocqCBLzagr7
ElwEDgzI26Z3BN1he+sj1EJlb4DKVvSOEvNcwC2HPt7B1S5bhRshZxqTuVNWwa9R9s1XMBx4VB1O
iplL9fw3V/qhUVuuFM4Q3KnF9wIx2ge7cNFRwLOa5Nv1KIb+D7tdx7wxHYMIV2nxWwC3w3I/8uaT
EUOy4Unu7mRiCJTdFk89D9Vz7DXsXUVCbn59eR8NA8vlLYorxNpBFBQheOLnG0krVoey6FimfHqe
I2CfGPmJMCyAupsqDo7cRsG5B4dQ29ichY7lUSUDy2JILU+4cf6mY0WVOhittsELVJ0xzPDrSMNH
xzTtzg+m8O+ahH9dfLjiENZ5eAugvV6VOn9h4KIuKuk8lxj0zvA4ZYnNE7uKuagoNPcYS0eA22Ic
ToetzbZBu9UYQ9mgEI+T2T/Dis1OhR7UMzJQ+i9RiYF6Woj8OeRRvHfm7vOv7+8HdAAtA1YoPFXo
+Show48spUb0dAjsOcp6DIROpRzDI+rWQ5LM8f16QDXLUfzrv/kB4Fm6KMwFgttqiSyBUvtDh9BV
idEmnqJsrZenZQ3xInIOhtoiy11R3//67yFk7kNPsnxLCIvh/oUjAs/lAzinS0jtclIHSKF2yG05
O1jYkybtHXG4e3Q77WyrNnK/+r0lFy+20WPviXnXK+1dgb+em5lKWDAxbmetCYm1+hQMHt05irYb
Y0r3oKmOYfBwxxsHOVUXWobu1kF2UprHk8XsygGjHSbXgbgN5z/r7CMDYJgNBvRYaFAaGb+2F68J
jigBUbxPqtkljkIVRS++sSLlca9SBGrfCYM2BaOHsqFk7W7wcxCDSA1f11lvUCbC+WJ3gdbuV5zn
4OqWYpVqRm5tIdx9oOMvidBkj6AJlAeD0eAyq/chAY2QomqEGHXZrNYWwlu2m6lGYckj7+L17KKN
Mm8iUfKYtKOPPWJ5eLRw4m3t4LToohETBQR1jzMGaOxbZqd3WcN3yZctWDHuXWnd0D08GRAPN/F0
4EoN20Sibgddg0ZtYo8N9dWz7+Du5J0z3ueBthn2Sb0RgaXbZCLx0fRjt3Pb6upgtsFDz2a0RcvX
XLewroNCzCaC3PRz9X3EKZSOce1t1gOsj6pxK8BX3bCENW/B0HsXW2vEEkIHdQ5gH8A98aEDK0vc
7jEByTNp9exidWQuQ8OCuUG3kzdMxw7hH7eVRcC7FZRvGm3dTKG4Bt4ifQwBzr+gw7iHhvkrUUOc
DfE0nYwkIIxddWo4NjTpRmc2FfEWMe/v1NJqi8mMu85B3RxSDDtFZ/XS+jFGxs7Ll5tKMTzliEc6
roVyWamE4hYH5bZGB23SkofglYCH3LaVPhIM49vPFKxKy5y+y2B5akGjOvmOYabCpisL9hoxBQ0H
whEicAtYOQiDbDPa6PYQVBU7oZPx0/UHPfXUUk/I6LGsZ7KrXE5PtMGNA6FZRIexjJpzJ9WDoHDB
uUUDc/1yoJG2xwJcqk+w3fNOj0WyraVX7dYalLU4EKljbMbRFd2M4ZnPFz/s0bGCSfNQ+aAw5Qjv
5sN8YHUV3Roa8Ps5rlFsqRBH1K/3iTW99K/QFLYJHDSAdxZ6Bzn+HxBuv0OMjAdQKbPQp9zOyHMF
BTw0We4F+db3+ZDOIulgJ9GQVYamzxRvSzQirniSM9LF07kIilPPLSAo5uBWYUWvLTyTetxGYdUf
lahQA9O2zVoxHtA1BkdYsMPdUEThbk6Q6eh7vHmW1HrbUPR4752E3bRFjUafOkeb2NtE98NL5zcv
s5qfjYM5LZHXQ4LQlzck0W1qEnDk2D9ubNAPu9hzgsvURYc4t+jYNZX3eP5qx2HxfRjHWW1gFgs3
9ezswXiGqV26mjLHKVQula3bJCUY9fiLbesprZcmWVsZlSkaBvH06/v/Lwcnbj/EvyjcFhQLrPPP
Rz1B+9woeEGyphJ9xiyYcChNHhsXRXhughvP4P1j02iugyr+bkTYym/9/PBR0S+p98jySaA5/XBG
0CKZJfb58E9gwExwIAQdesOl7m0LZi6hxtaFYoed1v/N5lgtKVwMKqstKmIW43Hj5DeXPELLuO5K
eTz63VbRoGB75obsSTJ3RE/Lh23pt/POlBG51gI7vr+8bJButCxdQYlIYJrBZu37K9ofckqiDKLN
i1uYcIdhHHj1xwGBhK0ANdckCugTNC0nsmzZ0DQscKSJsQ4jCQSJReZ+fZsxWtFc1j+1bssxB0IW
Y/5g1hgf+3Cs0RgsX3At8YWbHFUvVYboeXC1C+5Ux6iixxF981pUI40MyMNEzKVuqiFDkQnTIQwn
9+ufWPGXZUtcP/zXa+WjlWcpIpYsASDcMDXDbPChiEgKms9TyxFTHncSI3wCNWZthXUa+IcwNz9k
5CSpid6KCmH5azfJPCOP2AWxm1vU5N2ckD1Nqr+pp/8F3wYIC90agg6QVoY8wI9urbjh3VTUGtVN
zjYAYLBxg3LNhD+ylLQdUplLeGPcHjNjmyJKy7ppNqKjVzhxxK3XtuhhA9QfQze9F/AGHWMtpm3h
xz+ganpSfX+j55jdO9Xw96F1a+DST+8AOhbUgojGXqpXmGN/fgPzJrdjTkcQ9TVHZTL5cXcurQl2
8LFOWdVrcscGP0yZnFiQUrSVXpp7nvhSKsDJxvX6uzCqMGtxyMf4UrgVr2BnjwoEr0vvUiKe6YuL
44ikYhL5ax0k8tGUpTOnNoqRoytH+a3Bttvt7cDLE0YDyB9ol4YfRgbNuw8NQxPKg+N+HUr7Bbom
eGfkfkjGtCb6TvA4m0S4ZyLKfF9uBloC/ZBASSHz7JJvqrW7LsIE8zhu4dqO4/qoWXSNNfH2GMva
nxur61Q1w4Orm/aMXv2dBz7bKdV8SXpQuaxlZ2HsbeH6Q6o8vBa4cJc7VVaF4hsR/WnKkcUAtE7g
Mjik6rwNBV4qN0z7MdwUHb8lLMHhqSBy5WQR1NSpWzxD0nuG6Mar6ZHRMHWK6IQDyEt9Wjy5UHxQ
eqjd4Vs9x08cfUJU0++FDxzU1YgmKMUjRIbNpo+cYefmDAPCYgfdeY0UgYBuVNAkKOtznvEaLeeM
f9A6yELEi3ZQSmDagHMjKn4rAw/wnEpwvaMXwmx1H5PpKDwgJbmItsA7MJ6sbG7QTO1DdO1owIIU
dOaTDYsXR+EF9MIhS6y3MWV3D+4TQzFxuu1Z5d2VDr01yXwqWr2D7NODvM7bI88MJET5OWyTIFMN
JpEau/UKD6ogvzmYAFE18MueRkRTNe68jUyObOrBgzQB2k0Ekx66ApKEsfqMtwsuGRucgthutBHX
pBluxSzu2hhH45hURxPxvUI8raPlYaxMl40qeeCle1sk/h1muoGViUeyKevv8TRcrMN2VL+gUjgl
E2AqrnBNxcjPoAyQn+UOV+Hya+DLjMblZxFoYGBBBknLPbc+lFKIcGh90NY8jWOMujHdgjekSYN5
ubXaJW2zgdQv9ZHKBYrs1CJwSwTPatz3c7/1KMZ7TO1d6DnHSjfbpsAnU5uWfv65rI4d8XY1mS+8
1wjr/qTgFeSO81hVKJhG++h5EEvFn8PaOTB6E9ZPKCAywrpUQQnJzLd5uOZJeI+9B6O/+80gH7W8
odUEzdtu9MmDr/yTdOiuMBTgw6Pyv8LHv12UlZAb7fh07dpXoHkHKC0e5nx4jAFzjo66qTmKHhw4
EtYkjFo6x4Had95OQrGJriiFi+pxrA1wx3EXJg1MWxj5kJM08sbt2LdHl0ImAV4lmJCmU+qDbLwd
UMWtjVv0+s0GoNYGWm74n2KZ6lpswwRyOpbfaliPN5AuHvwIwztC0h/kWHrwGQZ7QjsKLA49RBSp
OB1CMgH3G1486+g0WkSP3nAl3jK2oUPXkmwhQTnIMPo2+hFyoAD1DeXWlU+q1Pu6ITf48tEkdxgv
v5mcept3zRfPN89dcMX8jCENQ6CMXOGOlFc7y0sHhFGbEApR5u+rwnuvZCXu4Ug257Y2yLo2/bUy
6j0OLJKnLyxuTiOZXjG4dj76/eif1MC+ilbq14kMUIvrp4KqCILbblOQtt5jnum7mPsT92a8wom6
WmIfRV0wCCbbAtyaf7QUx1+ffApIDjFn5O9laIJsyO0XyhUavza/ifn4NpPnwIg3HmK5huRFW4JB
3TAMZjM4MCoo28jo5FXor9ho0yqPDzF2ARUUDzMedWrzGaoTF/gK6gJnENtZhz+4Zwq01+HX0Mzw
RPiqOFcgshDDZlnuZkAlQ0QoR2hRv7auUixrbFHak8HNnrz9BJUr8qNLRnxwb+G3OBBNxmM2wiaK
TZcPJXKsZm/j0bLGK7gklU/llujmGyKcX2JWc+DGQ4j9Af/EYmt3VeCM4NNmkS1IoztC9BCGl3Fo
x5QRdR4U/TEOZfBlcOSmFoBldDLtitgfDgGr5K7XxZWX2ruLYu+1UAmaI26uko4K3Nd8b6v55DCW
3AnGXttSVykYH0RnEB6lect2oVf7W6iorzN0LUjFgl6yKpOuAh0zvzEW1CkXg79BX4IM5GlusWZK
ddtFatxUhkXbgvJDBxEmZpggdjNFHOV7hIthYgqxk0zjLZSwc6pYRzNfqfEdyHSZtRCWbsRUj2nD
7TvUnx36F4hIKZmW3QRYmK+hGwU51pwoXWBsU17Czk8OfeFB0zM7bzruy6uBFP8lGOuLLjsOfk0N
x6ZAWHOEWjxj4LoRo+7nu8KvcBpUebuB0XRIp6HMH0gj7rl0Oy+LkXIRpXhCV5eQ7zXtRZ5xd0Lx
rKQCiNCBVbhhBeA4PjjcHoeqQRkuHYduvaYPX0zUecF+bqGKBfoO5XXqOZKhXcKU3SLNHSY/RQyU
60bx5UORXTc7J7zp9HUaKgaxMtKSDpAsA/QZ49J5XIzUaeTmEl1Xbc9B2/KddZIceZCdfy1mxJKE
lY3fAJf2mdtHF4xBirZreZ2HYtg2hM4S2mtQ0ugQMO2pnibMw2BV8Y0jNOYYijw0KVnaXkSw0deV
wgrE7GeDnJ5rt4wzKJf1CQHFL/kUs1ewaT6mw+YQCKQrW6XkhAbBmaZ3M5TxN38U5G6t5CssvQtl
rY/+E5STg0EpOLCn+sWJcT6ObYyN0K0/yQ5UlqjbI0tCHKTrpQwLQRjTZgbgL8m5mhvcKyCrHKc1
RF3TiF9RuWlY2rQxua4lc15jX4Z8E8xH8opzFaATVE0nnXjO3gFKfChy4m2RPP8e5Ay/iYAc9BOA
0x5Hnu/LhHxNEnltHC/I4KNeg5vGW1Uo2OQbBziBcEBGgH8jeMLXHPzwztAclOCkUGNCwILvwNmr
KiJcaouDeeuNJt8NEOCnYTEjZsu6yeeaTgGqvPgcC959MVDCb1dyI6Bo4XQLbCgnc5SNM7ILBB2+
YxpFkpLGkwhqdaZ911vnBrZ5nUJ8VG9DyLfQgYn4PiLBdHLRg2dU4JNytwX+FywUs1tB4+HWUbh3
psTr06rjNtwAKAQizuHpb8Yk4alwI8wCXICvPATxhYgDhYrHAFeJRyzFmkdH68Q060cNUqqHnpeR
pr2ba14dSTlB81xizL1Ohm1XYtIkyvVT6C9oiMknwFXAaxRC5F5B6Q1vsQ78KvUlexiqikCIrAma
1MB/hAof2AQQJawj+TjlyXAHapEhfRCtLWdTvJVFhdKz5G+BUAJ2Y3WCePZKR1zP0OGIdg3YovU2
BuPylBbWfuwcd9+IyNvgDNYb9Krygqtimw7Of+gXwNEyjP9LI4clWA/4zLCA3jsuyHDukypPp7gj
N5gwA1EGSFBbAhkvWgyCM5KKPSk897Qu7TpMMKUU/f/R1bOB/xhycKdg8W4c9St3RXXJ2+4eMCG8
4LYESiQjDGErO0BUREqM65xatLbTjIa2QFfbQfzqZDx0z6HxgoPGxJBr2cRYXM5oWsCXNKoRSJeP
JUgD7wlsBMS2pvcxzBGWAWdCjEg+V+oRCgn/2Hs1MLFgBFmPlaGeYbEgD0b4b3phalYUTwadviuT
xNzVaMnxYi1UcuXzxUAhwEnOIMWyuqqSbEURMBSyLvcTNDFXjTMtFUbII+zfWDsc0u1NhOWRthxA
EeyUVxMXwRFh3GIXt6jYC5nkt2UHem/FDLBZVlHKdD7thhF1LwmL+GmlzFewlYpY3Dlkdl6GCPXj
+DC0M3tirH1toilKPRrgpvjQRR7XV3pdLSt3WCx7YjsGsK9KFAScAhyx3qxvGUNqYeorCfXTwg/W
izhFLiINUlhcuwPaq/LH6YYu20iuLbaLYlbsdcVJKh9BEjxsnZROjn6xBI1Hga5r24lR7+EYaG4h
FNPgYmm9X+EEYCZ4MeB5RhpcVW6Fx99i3Ay0+gs4EYAGsgtqUXtd/yUGB7ObV8SQyBrvTTdXOzhe
D9Czejdd5YmrE/mbxgXrhoH09n1dN7oGzB2pYPoDLFUIwDv5shZnTpnFtigQxGEZQ5/CkztnAhRh
mX/QRVw+YO0XiKoIseTrub1ZsWlMweUHCGwaHPz1ji6yEuUxDAFfnDu6ifFF5g6zeRtUBAFC91NW
ROTIBjCZS/RHumoixmUT9wvMZ4X7wr+pZPCyfuH1AYWtMJcOksBbMgG+xTzM+rZJ4K5o4ZiiLrwh
fG7MEU6DAkFbOModiZeqQymfFdY+rozeihIBA8TgaeOSc1lYkalqAF0qdJtBhxemvMYX9wd6xsE6
XDAmst304DL3cYiauhncg0yq5rwuRa800/sqoNAe0KMVnFq3iKkqLgP0vdn6QzeC+sSbAOuKCLR/
sAjHck1fA4gA0kYCJ4tR0KD0cwGPW8zEE+6Qf3bLCm1kQyBemnx58Iqk2nm8cG9kVYJgtm7/TFp1
ixA6sy0KVAdRlKPFxSGz0vXIRnG2uWurbTJH+S31WmxuM05WMuYQoFVRubXL2TRV4LOdBape7/Sq
Iipzj+8dxMh2iW8PPKdfTO7529HFilsAr3XzggUEvI6nNf7/eprCyAIkcdFmEINuW/gC/ZFETTj5
PWwpUFroecLJsBKFtjJgqlWFgyIBgRLKpt9r7r10VXgXFf0EkrArsmFhNxwEmxfpAHj+uOrCgE2g
lw+CcziVAXxdgdk2HSZ6AO5PJcnnbbPobliOlY1yHaO3Fwljs2CdkTQAEwFlIyfX/pCYmJVSB0EC
Cl2jiT4l6AUPDfRJm74fpzsJs9ZmsM1X4+BUW4UQq0TJQ1hROo4j3TcAk1KfJzPsRjCk5nEdXMFL
xLf+sgZr1cJ4QnN7ngD0IWFCIWwnRHHA7FwCdIQYMF7gy7n0UUS63DsQbBsoF/FriR6TVINjSOnc
bl3HCR9BvoEFXrQqUQPkk4++QH6RhbZJIjGG4RwGq4ZzPLDjXUk5VDQ52qKhDc0FAwyOnlyqyZWN
xLH4aIphTomN7j3i/ZgkmdN+GoI9njBivOUQ3QV2Icd1mGLQZLf3ajBqhX2ZcwsxN94V6AP9e3DS
wa7Do/iCsdjVHyouqZR67rjjgk8BjjJ47k0iPEzhDdx670ACtVVOUmGa6Gi3pQrrY5eT8FJBYHff
+r6+oRFGZ+mlynGLAltIZDE6tX8ZUHANSVNsBjSmtyuwO0YFrjFEqlEaQaezzxfFFFDT6CH0sVG4
PMhgfLtD9Dk2ZIkxOhXkaNtexHBQoYzfuvDA3bpMFxu3no4j12LHHQ/JRnamTerWffwdvjm8r1rW
T3HrayR6EYmmLgfGuYGmClUkh+4paHHbFfjFKKPSB99twR/kVQeCtRvwgjfzVxXZYAesnNw6gXQe
16/XBhqzOMv6dSgnqH4UosuS4sD7bkZwIEdFo51pB11teLA8ac5VFM+fXdqpZ1VwnMxhgNeYlvjI
dSsS0QxWMWIJWntUY4pw9TwwDyiOmzhbJw7MnfGj9qBQRLkp9UUDEFQkThrlNMZkzhK9re9N/caf
IvGjKHp902HKMTBGOseYXMM7iTyawtVbEfXuazIn89mLZfNpQmtx57WuezPJpISmtGDjkzub6Wmw
iYLXrWVig0tkn+AqxMVO6HVid6guQMoCYHM+PHd52SIddHbUMerqdtvjuNi6A3vDSEH/LBmVD2NS
BFdlQBMWhRYHmeMOUCeZbhLagILFaxjbtsfE0b7bAiks94SVcdp1UARqp41OcTDSQ84QGxhYhg/R
rt55bhM/QG0hFVx/BHFq3eQkV9JUI8uQ99S+VAJPJqsSUOXURgx44PQjMtbsk0Hn14phgQEEJKih
KpP5YdFnaLqR2+TAtBfwcTeG0XTbjQ07eLO8g12dbXRSxVkbjP1tyfwGhNtI9Je6x0ovENx13xi3
2YeuEqnIl9ImiZw7B07nt77vEy+D8gMCN9gv2q2PV0Cm0yS8PSVQ1TXwhr7FEQegrVr/WMbC3dbc
pxnOVXszjcU8pomc+AYq1ugMfZH5VIi2xTrKEXUCvI6X+cYMdXQUlBTg3viAkClHP1O3CB5JU0AR
EAZQI0cn0+kTBoCAEybRFbJnbFleoveIvuQ4D2RHHoMi7qEJR2TwFoy5CEEMxAy4jQtbbxrSERFZ
K13y/2SUeOQt/u+j9+Enz8R/zUuxf+eLDUF9/Kj/H20UkAv9320Uj9+K//Hf+/GDkQK/8oeRgiS/
J5jeCpYJmcCJGyyU4R9GCuL9jjBr8E8gKTG+IlnkXf9ppCC/w2KBIFpolv4nc+eRJDmSpemrzAVQ
AqoAtmDGndPYQDwYOIeCHaLv0eeoi81nWSPdGZ7VFVKbllnVIivc3M1gqu/9lBxowpv+y0hhOn+z
iMbSqNXgn5H9Zf87RgoNuOGTrAWSif4n7kbEO2A/n/X+YrlyC7lT+0qtyVcLa9tlqLVmb9nIQafK
3dNcglLPVQtYDOGeEg50T9Vl+zYqVhyMbiJDLd4YOapm0Y5yazUkllZzTvXMOmTUyIeVGDUfdyoJ
lZJkFbmM8MGqkmtevxLMlFx7Cvwuzs0gtXr5GIMNX9J8/S4ZFZ7KbUt/bJYSUzU5YONaJGXcraU+
KVt2N8ntvUmL8baz6YTwaifNet8F+8FTgcl6N6vmeFvCFkyDxn1vKl+uTJmaGNahE1Z3kCTX+Yg3
x+Os2KjT5uoydH3qm9vKnGeZSnNE8YS1dhrkmxq7CaJuEroB0FBeSkDvPDMCaG/jQdFLFLbKFevO
FSQ1EyqIuFYeqGulCXBa13Bxync3cb4rSjLtxlI4r0slIF8wXJzStE/xn5IIYyo/4m11PXN0v83x
dHVrx3WogjYT+uGmH8vsyGAk6Q/5iHOWlXLW26Ql8JT1PrGM8aIoJXifGH52nB4MH2t7Sup+22Hf
ojSEWNcgtatyn5r9qRMbZIrTf1GVMjkO03wx8232ukreNroLiRIDeRidLRZvWTXF0zv5TcEl7y3m
8qNm4AyrSpVes/JEaGa6nJCilYyDCiMFvo4o6+FJNDaIn0uVrR/GVqoKMtf1xXQqZT/gV7cxixKw
2ZVemicFJYOJuIn5ZeIoWWf1OHQwHWVSb3dA9pY3uLKfAngo7VDWxArPvWH/mDADNFAklgG5tDI0
6n3pBB3FrxFpMJs/mbRPIDlIbzaZaSf885vXC7g9mKvykHDHAc8ZNV5tc46SWt18ghLTUFTd5lX2
ZB3qZYSjMGLQkMXSw6yQ31d+UtDNkj++rRbVRHNTTDqOGTEXwbiZ67OitwqRf5voYLVb4EkxUwyr
w5rUnXv1OpBsi1VCGm+QBP3eGOX0AOfNZDolzfqGymo5CgXtiN0r27fJdmH5EmPNbnpUgwe5zoTW
IcS2btS4JgZAki+YJfJLPsSSxU2Mr9R79Brr47BPO55Hhcy1czLM037tOaY8jJjAkotR7esyv1m6
njnTNgw/6QamSGNcorRZ5Vk0xk8NXef9Mi5tNGQKdyL7MssSyiaSXHpsDZkJrYvKX9kJMQ1f2iVX
lRu7vp4IDvMBAG1R1HzvYtKh9E2fQs0sjcWrVDs/ivyaZ5BoTneFVc30yVEW+93mgTW5LTF56G2e
viyIY04mkqhj3NeEPC6EMQAb1IpGUMOCRB1DCBteYDFWlczTBS+aNggkEPnHogUY2cY7G8SVHoS5
eSS1Ynip41X9GBd9uJSItiH/8tiKfVPFBe8UXRysSjOReha7ZNVXRqIcGmPdnvSJEEl3mhmnGC+9
eXPMowbqyZM6MoCmrfOYAwwadfJdFYMrrtxUop37XsijXWfVrcyq7dbdhurQJEtzDzjy1ZGLuM+d
0bl0g+whNnWJGsdpwVS1/joVosNmHBVjzQICPuwLchsu5gyS45Vm0h+lXhajN25ZMnqLm85oRvUY
SGCgDd3Rn3VqDLyGM+9d0m37tRZ0Ca1Iw0nTbSS6v8E9F7GjPUom2UhNLUb8UbvMOYaUfDFVJkws
l5OVOmAWkKmIvih6wG91hjB3Ma/Y1keG5xLYLVHDPt/aCkmqlvFAuqVyJwckh9YYl6anS9og6bSi
QyeuxIFtao7wjfTfkrSWuybpA7JH7iqNiU+b5jyQE4dDkqt50JOsH2CO1j9E6yQlbq/O/IFY0BUe
MrVkp5uKCc+j3xAQu4T1kBi+k/d8kulQHNjVOL8IxcBbBJRGjJjw5ywfT7kVW7CYxtIG68ZvSVm4
G23LSHaBrpC3Z270gKTyoS9k4xFWp/iOIggXVUwOi0QnFFjwRv4cG7cKl2S8zPpYnku+3wSLFEXE
we8GOqDqqVNSGNW0xAkjhzU/x/0rGJAStFWdRxg6Kl81M+kXLIe3DTKrj7oohr107K9FkVtRkral
L2K778ItGfoAfdb8Q6h17W2jvja+7cB8z7kkC0UTKM02FMUUKZRPnQa/snG4tvMUKtlSIo1UWOjz
07JUP9u+f+qJCggNLWvu13SbwrLHflMnOKZcA1GaYm7FjgLt5FZlYeA2cwxuPrWG0bzCGY712q8j
WFIpR/E6lwKWfYCtR8uxrwUP5qT3H/aE3VprrJuykGQITuVy1tYxOTS20Hd9uzof6PZ4oFp1vma0
ig/2wsLrrFL6jQnRa+gEUfh6r68QNnF5f43FgizBvlj41Wq5p6pcqgcn07UXc7MlYlwNB7aN+uIw
wjgfrmVRJ4Fm67ZyW2RRnFxXIpDkBdsYotio0qcJ0hzMg/OjgYSEbUnvDcbs/Rq3eOEspw+qWZ9e
YYOV3RIvSWip83FA1gETMO2Mpl4eKuL/jkVVLRdRmMa3xdKKZJdqeRwqc1OhnUjZdkhleVQZETwi
ZGxCGEwF2mgboB0t7oLCKsLNSZpjmk1dQHJPvOuYKcLcWIafeevOjwBZzcWUiGu8etH7cInNct+k
Dxg8zNfZtOcXwkWweWm8QZ2h5+j+9Cberw7Z6K2ax9+Tq7+iKzP1MkmHHmhJxNC+rIr8TGeXeTuN
IPlJu6V3VTzWh2oes8hVLNj3bErdUznHxDXZ/RiVKnPJlJPJXSbSOajSAiqr6HwplZTdx1yGcMSC
aPTpm5Fq6Z7gCcJNe8DibCj2bEEotFepeImcjaBOyss0OEPhq02DlgFxRVTFghWfpI7VR8RohdNS
Tg9SVsVtbNH0MnJMP28TWbwZbsYPM5vfFJE9ZxhvXxxCj8NqxozndHxtiX/dgiTWIF2E2Py5UnaM
AS/LVKaRxggVxhKDort9qEbi+Cxk6a3gSoKN6HPFS9k0waCp4Br6Moql801aPZXuzcgMZm/2oyQw
5ZC7BapOyv2KL3lZNSfHybs72al5pNplVMw4zrCVzQ9JsT5gn6uZhyn15Eduftpi9CwzSx7WjhbK
LSnfnYpE4qWB7OwyRxBRUzYB2TAvqm5ve2FjGG3S9N4FhmvGBrRgNZkRneqMijkFT2cAKjrDAl7p
cIBYpYXcc0i8Odk4yLPtKU6WPkrKm1HYLeBE8WXmEw9UG2iyEPOyU3jucpNGARe+6SiVpL3FhYJy
teBrxSNg4d/K9JDP9qczuepDkl0Zl4WYfqcYsgvoQXFHxpR8Esl1DK6y8hnHrXWs6XU+q7LCEbmp
8qBYq/5Ubbq7q81cHhUyeYDf2zg09KyM1EEvI2SyUW2tWPMqaBVqxJq9qyM56Wyz/kEu9+qp6obg
gngmX7Oxuy0xH32ZurnfNenI/aLqT6uotHDW+mfQzo8y6dZANmsS6Kz/xzEf3VvdmMKC3NarHTCs
CpXcF4KJzxmIDfNku7w02TSfEoM7WF37EK/ydMQDX5BwYgsysRNNhsMouQFakb2g3IEfzZL4EWcP
/q+SEKDRzhCXIVb3jGRKQtNpBQqxq3yCdyfgXs92jtJN38cECQl2tvLGYNCNFKX9CtJEpAOgRA3s
ObV3Y9VMr32Z4kzr8WGi+jXrKNe6DxUFDid80Xlagyx9QuKGqiwuQrH1EF1N071UC0xikZTmMS8U
9ygKR5I8xROm5ctOaxqdVE/hov3gMnCJtg0UtdrN5rrt7GoFEzUlgDi/z3CrNYCizH4rPoQNFtTM
h6Pad1Yk1GG8XyfeOFHkpZ+nSnpKhZ34o+GYu0GAovM1GS4tgrIwVlQtLAyzvJF5NnkZDtWPYnPS
w6ri/7OuFtt5totvul5RMpNVNI5u02u92dRMT5N1npYOnDJNhn2nc0QNTFahu3ZwjcpKxM1cNb6u
Cr/IkuIistV8l25LgrerVE8YsJtHSs3uwNdwaxqxOGQucDfoELudmvXWoW8RD1VbgayrG7U71EwD
aGU+In+xwQP9BjYPc+u7IBbqqDvV4pcko/MRJKafqlUVisZ6MLT0ji8fQFMKjnzXEU0ZWLo+hCkU
+mnWCnlAR2mfMj17h4OIjBr+tU0cEspZksa+YqV148k9wmPU3815M8n+knb+uk7FtMN2Ul+1fktA
aLtCL45utBdNUbDu20CBYWwVI7oOM9/NRVOEZa50b+WCr7kfKsC4uZQEvNA2WhuK67NtfXFgsdEI
t3vk+nPEuIJYyNXdw7UV2LdinYoaggD8xV3Kj6XLzBNad/EkZjyKiTNP9xMc2JnRz/rW6Z2yV+SM
mMl2vhY9UrNh2RDaJDk5ZZyAK7PSHkaAI8otkjd3ke6bAzILkuUARSdqcW/k41e9QP9vrdtjmiJc
9Ia23z5SvIth61J8UkqeALWBE8WcpPpFL14h36yv61r/ZDfbVj8G4z2UxrY43tSVCaxMa99Kd6nu
wK1B481VJxh/zIb1WGQ263zJs9YrNs5baaj3y9pVj/1ibEHekpRqJW1x30ht2WXAoPhcCJGPGyvd
z5abPdqrRZxNousn/MrSLyvm0jZ3HtdqRpqWq5o/FuVlWQmJ7HLVCgqWu478hnuTizMu6/5eZNfx
mu/PxRpaIsHmdNipc0wl90R+5TLk5kF1NuvdNuIe+qXuE68zy+wLSqmebDPIfgS1rxhz35uCJbeW
a3OEtkbDlur6rTXa666o1Y5ht6xfi76vPRejMbh7+If4p+/upd44fmI69SHbKhFu5BPGkHZck6PF
UFHpNuTXtsaoV9TlnBcqa7OqZCFmOiDNuKCnaZmOmbYQF4EI1s/WofZrbbJJM7JvDNjuYKSNeafk
OYIHkWy+Na+Opzu6A+y98fcIIKRCpKdtMs0DNTDFc5ylP+3EKO9JDB+iKd14ELaeJaDq+HpsFabr
aipJodlc56FK5BJssuqCkmxAvnbFRjhDjWQuX/mBncTeJ+j/8yA+I2XNO9tDZmHh3jKZSXLH/j47
WUxAerKZPtFz1aUrsu5o4ZLw5bSkt4ij6F7Vitrdu7krXldrUA4cbytuH76pUC4697FUWHdIJeGM
NwrXG9uheKmKSuW14+1n11v9TaJNyT4riNhT27I6tmW++St5T41jJ0HM3keYXD6i0DHbk2sTL57Q
bOapNirw3sJl7m0C4wx+anCjdSn8IlbOo1LKsHKd7JEhLoEu7y2ezUm7BYIwcD6I+jB1rKdZR1fm
amdPcVboxNYmE1ph6PdC3QbGozn7DrWuPkNUkKVIDP5+y0S6B+aiy3eRzV6VDhJ0R1v8GiOYTj3O
S3K1WvG5fySumhOd37+VYplubB1K3lTG8l03c0xLTnxb1pMatqt+CzSFjtpYOiBu89WqnRah5ai3
NwRmWMFVIvLRqlJ/0OxZpQwipahxJGU3F5xZ1crzoKwhGZHNgSvcvXSuoUak2y33FqVpnj1qg1ca
6cHN5HynuVl7SpPUeVvi1XkdNb2KJstwnjWqni+2wTuJ70EGdZW2/gZF+1VpUJkQn4dtWtXU6t6I
VdNL+qJL/EYu6R39T/eQMsihx7m5h0qGN0PdTPTGlUzUOK0HQ5zRDOgQYk0ZjJpYKa62bAx8hUsE
hS5CywZoDdyOf9KuV/mhgfqCNsz6aWvNIRSqqb3MjZjhKjrt1DKxAaspNO+WLiozvrt3OjLvLsr5
dCKtVZMT/EWMMis13lO9H6B+O3ohTLPPfiCs+EEhiwN5krxXVf+twG/oG25t+us2BXaBgy5xkPpt
aftBAmPOn0lBZtZkbeQMzYpxbAkaiWOwGhBdzEOlH3TOwmNrMmUzIZzGxqr56tXOwXZWCoqNc7U2
LcxMhYBgUNTjJICXiSz068HtwyavXF9y40baqonXadWIlKqt5CDg1L+T9UISPF2/l1qURtg0on2e
NlcNlNhG6DCOpJ3gH/AUF0i2FORJy+5h6fVeAJ8kTwuYO07BFMY3Me1gSOK7cUXSPzcQQ0DJxA6r
zVnVqJPq87i72AsxLl4pyv7BUdvmsDiuPJr4hJHnI4QW7FycrSpnljs8rdow+GBGClkTSc0PVxJP
LU3iYAUtOpLuHa/Vxx9VWUHKFvKMNKMBjrBuBIiWB7EHKbQq+kExCzfg4ozInuTztGuysWGdbop6
cxn5qXz11zH2snTDGzfmTJgWGnZbZoe0kjVkaIkuHronNX24B0l0AML5biqHXW7r502HnnelfEwd
ZwyGdPuiihzIPjmuhU54AuGcV+oKgk8Usa9X2XY2h0XuVyX9ojbKN6RiLR0R+QmjR78zRbbs2NSy
KLP4gmbZA4tgfjawaSCXZ7uSk1jw9HSNj615o9MuHvYoBIr9QDHOScoVVYFybywad6TDcIky/jWz
0+mkVGkVmQMaecSoMUpzqz7bCKQsr0o2NxyBlP2udaqHcsnyY0Zm3H4pms5r3VW9d7MOI7RS6AXv
Q1+eAOx/rmhOwaRLVt3tCmJMaWcGsbPkr3Salff5lsw/UYiOsBSxRcCOVe1A9Pn0TKI+l01AQfax
PLWNYvDZOkM0EM3ijf26vmutiKMtjfN3lRv6FmtJ4isQ1S9uuldyxPhGiX9Ttx0kg6X1OObpcA04
uYPTqzylNsSNsMsaKOmKNLMLnwmAygBNhN0M/jrQKt0l07pLsi32FRWREJRNGmVTWf+jsu9/jcn7
/5Cku0ZE/c8k3d//o/wx/J/o7//ZN3//zz8nnl3/2T+IOkX8jeQCG+WIST2prqkuxqV/MHWK/Tfh
0vzsCtztFARBl/0XVSf0vxkkkGFBp6rGhlz7f4FnQvubQSIWWWeqapPUh8Xr3wg8+5TK5ei6Q2KY
YVIRTs6Chs3+V1NVwSUrKyPnAqYz5tp0eO0AufZyyP2f3pd/kv/1q5f/ry/0KXMiTRStYQ1RfWTE
+kTT0w0g1iq+lEv4r1/oUyz3X1/pk1OzNuq5xEmt+t3PayNZG9FJtje/W6GxGw76iZ7534VPfvL7
fX5JAgR+fRevqXWK4fCSPSVoJDBHHaKewHnqwzUYfVb3PEwi/TeJjde/47/9cH990c8mQ11rOrMr
sEQcsQ4ex9M1nHTc/a4gw/4jZvLXF3IBgRgD8d9BG6ufXojsgLlu2SNprkNb5+4t46HQml1V7Vr7
mNlD2FnTvp1b2EQNQacdZNNykNMHTEzIIfejlkgLIRIW6DuQ976ckcEjrmo+mu5bB28aD9RqYgQW
D5uVRAp8DjY4bzBP2/pt0jp8xIonMV53yxcos0Bzdv343ifkEhCXtSje0m+HXjk67YCKsIuSMQu6
JXQtFJpjf7uJW4YAb6YOdQJQvFqK0PjDGOYxDOoV6DA+1OouHqtI1Zb9tCTBtYNL3c01boksJLmH
uHRjp2priKl1WF0uyohY6hQUn2mwAKmJaSnZvnHtcdEQNyO3ECc8oDleBONQkPWiXF1B9lvmnoTx
lg3fNmVvSTonL7R+eZbY19gO08hQjktDWJL6BLrowpX1Yda9TsRqAx2060MNgIBfqwIMb/a2eUSt
g4yV5LFiuMQ5uWz1EK3lsRE3/fjDbUGGNt+hrkL4xjLuoWzDafw5DJ0njB/jH/4+VFFrFyrMNxNB
RaG2PlpxpHdshcQ/1LdInCHU7xvX19ynLLvTDTV042zPxVhJ1bfZRNKa9y59JP3kom5fRnM/yIuj
3M0oY1lTVO0wTm9T1+/d+RvQeFA59U7h7RW0cbrZPusikw0OmgaUGmUut+SA0InQ+TILjJYWsDka
h72Yn0hfG5AlF/ZbaT44pnf1wgCH85jUwLVFMHWPrtjNmgLC1bDFQGKk3tDlX6B2zlZvH1bMgl4/
R8Z6sMm9y3gy1tXb4jdi0M+D6Ah8F36tHOc59glxZOTEUuVvOQQxwbKhNBx/dRG9U5LA9usNCNJj
CxC+HcmqH7eDerWSxsvdkheP1nbW1Hvml4bge/0lJXXakqdr/UvefiO3m4/8UsYnXTlzOwDxDF8m
9agb6SNayEvFt0x7ZuC1zJ0EHMlvSudLLm8EXTgSqGvuvlM/paW3mnprMEJUZ60bj+b21YI9Thw+
dhyvU1BLyR7yQ5ua8B+Z2yZSgeauv8r7E+gFRLQhnTGe01YMHy4k2YbEgRljJAdcc4FXsWJiQ9bU
XYsu2azeh/UF20s8X3qgr/QyzHa08gMoHQz0/qGPE29BZ4x4EY42yvM5hZddUKHfL3NoJt/ZYO+y
OXLku+kUQbW0bw75Enpb7pqZvCVUTXfTtj0l020iVc8wJg+xbWRM6c4cwz6bT06Gocy8KpSak1v8
YCFDgr1vcrysvs6rVfGDqG/ZgVgUDZ/Rta+DnuDOZrmtipvOsf1mDm20vusUh/OGVG/74Yr6OZ5f
DVCVMolUwaCJ/kLRfkpFvYGJaLt9tR261ny/ho8TZJ83CFZSovvQ+R8b/n+ky5M8vhLer4LeXDX6
cPvTXufZLMv9aNzo9RtpRShpR68vdoUFa5pT7PWmqe+z8cJ6OXYvW4Iqff6RKE8g/34zHQsNqyOn
SXMWJioG96PL6EXVfI0tadCuDAwa3Z8lNVDIkEVCaiRA4qyeJzQTM70GcguEPbKNdoF9lSJw8I79
N2lfsOrrytdUO9rxen2P5HTTuB7E+YAJgoDyyEHdT39aqTyo6yVWv6riZ2W8pM03rf9WT9PObR90
O/aS9WyYDxSslMW+INO5+HDi9zTN+GoTehLhxoqAuRHFPxkjIamV+J6P/cloHq77VUmvYT2CYZtf
NFVl9ztZiW/pvnQ4T8ej4Agh2m36rlHYYCvfC+fLAidfZ+R8oOnUHISvtKZqd0R/YNB7guCOCnki
HZIHkmOwQgcOh0ryov5MgF+c3TrjPuNOoUTDL5R3gZh2wWdLdsGW4InLjuug+GPzCD6NAzPjiaEy
m7vMCnQx7mSd3VZEAhG66nXlcHL6FaGFgs7h3kp+mAu+Q1WcMgdsm9GpoOlx8LK3YT1kY/84LHHU
fymgMT3VZPzhFsqwdBm3dn2bWEjfLTwDazi0h4F8RQhKj/arK9xUoSVBguRNy36pn7npd04GdPU0
jAPu9gG28MfUPq8qvtap8oTJwK/DQLszJov30XqoOaiyHVR6LvbGckJBzJF4hdX3bfPM+bPhsUkP
FQkuNer7uJgop0Sp0KXR2nOHkB1jpWmQVbQV9AsC42c9eR/bPmTzwlMaOkiGIW3S0q/MaKiP7Yr0
PZUXbc3foOk5l0Qa2E3C2xan70Mcui8jHtzZea7x4mj4zk0l2ztl4cfbt7Xd6dPPZbsn6VrdC8L5
SIP9tk2nNn5UjQNPld4Eov+atfykaBFnnWtyXl4LA5RPCysdpch0SbYfE59qy55IlJ7RnIzpvXWC
Mn5pYj64iyG/piYoDSbgu2Q9yfKe3V1BduBaq5/Fl2q5Ww3ifY+JeSnVw8whmwRVFUnSQvECa+pB
kIO9PeaWr6p3gyV8S6LD/3D6HV0nnk5ASc8XR/pa91NaF3jYrnwy80tpHCutBJMM1N6+SMdXJ07B
3brKlzrrvgxfRy1o+qh9Vpq7jkBXkjaxoKLbUs99x8xwABRlXa1RahirfpPPl5wDEutPzZHbur6b
UYVRY4lqiBd8m7PWG4lrHMCIJlmHpc0t5pzdkpAgKkWWY6m/bJ2zq8p7h6twgYQiPCXLFwRX28ka
7DM6MgvvFxCXvzo3aIQOG4J2c9AOzlgFooNClPyU1ltZp5GADRm6MolqRLkSuTu5PuipfUmK7Tc7
BGHOn0deVxWqYyJ7BrRipfp1zh4Q3Otrv5IsfyEzdt/t6q8qQX0BTzWlzSZ4ycO/vUz8+oqflomm
pG9zwq7hu/vyTK+KOIKX7Ne7badi/t5BN92If3+B+fNrsuf9+leuIi2Q5Da6z9dF7K7rRLbX9orf
h+A5ho8R/bdB7H/dznhJRg1doGQRjriKOf8UC1eX6MZNuA3qcLyB+FQ9wTH4c5zu7fzrv35Hrx/R
52Xij74I1uFrXvWn9MMMuQhNDqUOtnQUykFeHUzKuZ4uMTNl8dtO1Otu8peXc0yVdckgjuVzH1Ru
56uLSgW0ctc+XT+6ISLXMgDfCpzf7GO/Jsdd9zFX5Q+6bvooX+HXfn0Ps9hCYUFoLWk5gbO9Ffpr
2T2v0/d//f79EUD36S9iV3cIlrE1nTbSTy9TpWLeCsvliRz349Xt/NHqKIiGr0P9CPU2rFd64o74
BxztJ6m9ES98LBSL4MH0GUUZnh8OdeRsizmTbPs4V/LoZF+dhEucOtMwbw4GxpP2hwLaVcxdsBho
1NIwXXxJq9TQjziOi2DTwmycjzMVTBCUv8m6+icrvIui2GBvNmyyaj6H8OlbAzUMdegre9IcItMv
wj86eGjdg5CJ6RXPAv13X3X9r48KLyoEeAs9r+bnWtlYBx4dKzLmzB1OAz3c9m6IwQWj/B9fufx3
4ZH/5NFkobYtgxxQ9us/ssr/9J0bdbLgliLRfJXie/uVR9OjNiPx6hNyAG8NnMg+Xp/TfDe+TxHF
U7/5Bfjj/slfbJFAahr8HrzVnx4lETdoq8jNAYRnq+Ca6HgmKPfynIpNSufN3tpd0T32zW2v1Mc4
Rgva5uwGU5jHhw0Fpdo9NPNTZz6NmYG1zYx46on6fkQVunN08pu1ee8YTJ8z4qQTzqHePWjrpSNO
tEb26W9MFizxJVqouUWntX1zbOJwa9L+UECpT7pxb6aMQFZ4Xc4acad0y0/soS/OlM+em7j3ytY8
G2n9puXFzti+WWrvQ74gH99VbL2Ml+RxjvMarZDJuGonqpLEW3IXt3tT8ZW48XvAZLUqj5pjh+74
DNPrJVmOcItP4LrYsMHE2L7yuQrJMOF/L8O1gV0/ulYTpRlUU+1E/fLU2EmYFhk2c78WUfZ1uipt
1O8mPkByqdBooD4sTpOJp3rE0ytYH5Qorpiy1pu6wH6uEky1HCxJaNQLuSqPRXIW/YMmYeTlFzj2
LW1wA773aIWh11mML8vEUDS+tsY3e3vFmrrPSGc12u/9+g9c95cmiz+H9/8VanI1rge6GTQwTGoW
fj3aEmKXp5r4yj96cIy9OCDvDvX97xpo/0gf/Xy2kRHBMU1vqEra06+vg8tfDpM6aeBoS0DFuR8f
rBDLGrCWG/zubriCqJ/vBqoI/vvVPl16/VhYtdTIvpTN3ThHdveUUblnbsiy0qinJ6vgP7n+Vr2B
JvX6iB/U3o0iaMw7bTqtrMcpSUT20zjtTPgCdle/V4tAmndK8+Zk9ENGk/IsgQiK7qCMCtAnWpC+
fddE8rJkyoKf2IH2WR9Jrw/Ha+WdCcBQvAmGY3t+avgOqY4PEUgEFZEqb/l66yJgduKvZXHMzfx+
Kj+YAlEY7afhnOH7VdP4fpMxCXt0f1WZb4rxjov9GZ84HtTtuZnI8EyUk6OMxOjnOAlYq5yflY0L
tLr/1zcV6UjXz+vT50n+mUpzhwZsyLH66+fpzuheDKVVfYfUI9ZY1Q2U/FZ03215o4uTlZ6m+V4u
Dznp0oNynrRXt3iqt5vCjQO9uHMN7PuZCF3jUU+iYkPpJs9tHTlkQNXvMFsR6jYk+uehv6tNLqQo
3+6U4XYzw2uMA5ZsclrAUl6G9akk8EfYeImJVQ6KxI+bGzcnSx+J/3he6HbCx0HUXFWchnrXlLut
w6Byg4s1Ea9Vdqm4DU0z0jBqLllg8g0r5V3V3qUo4nEAT5Gu7mDR4iYSOaLrC5EFc3euGYz5A4JW
fd4MKsjeivwulafBAKccCMRiYE3fku2NWsimAf1DOaGNAa7EdbydHdfvp5+UHQQV6A57Y9KRv1Uq
0UhufAMfmxpHKz9T5iB7NjIIRGoCr2vV8oXz1ehfdaDFcXOJ6P1uEEAhhdfTHlPcsqfOhCoWxzS/
rZwAqj6BiWqRE83qR1s+d1Uwq28GKYH8+glBT+tJWwZPI5RHxgh5LtJtniyDhYa3JxdAkIK9dtrn
Kcpu7UMnCMackx95nb8zWQhQRyt9xbyB5pp00qjrmdvxrvX1RLbcYcFxkE/v1RDZzdEk6zaPlOQW
StybY+X/cnYeu5Fjyxb9IgL0Zpokk+mVRn5CSCWJ3nt+/VvsyatWFVrAHdy+QBe6mMkkz4kTsffa
7uI/XNBn/VQdm/pzaNFIY3bo8SqWIlhRzseldNPTbQNFcohuQ7ortddmpDdZDxtCE92su48nmB7a
nZBb79EYrUJuaQ3mWwz7NbJLR7E6YKBsvBatBcycrRcR6xM2x7D+IMIhTW8lE/Kmm+0oXDo+qnYn
E8/bloU96PUmaqm+TG7GO9GpmHz2quqm5BQQRafWz1awRp7iQUE/xoormm8Nk7qpGtwxfkuBRyXT
ayRvlfmat8cOrkEDghGm2CYLorURHerk3s9I4WRo/UDTu9UffRNDTqqflsXEaIR61QrAdpSOXqMm
Po9j+zDK0nOUBAhbd/Uw4SRZC5J2zsMjthsuMNabKdyJ+S0uB7en4ToVT2Jv3nCyrmYYI8FjVQL/
9MgVtbtur0IyMdeF/kCoxmroDwFlY+rJxHLQK5HoEhQLv80wHdWXr22WO0YFjmLoVFvys3eYUZIv
f9Tm15wRpicfSCZc2krzHe7V1hgda0bvllPSqRdjOneGuDL712iCiRSvoxiUW4hRctENbViiAZLL
U7Yb/MklNsoOStc33SGCewn4u4JRIrgNLcjGStzKJGiUfnwoiFcONViPQuGtHXjjtALd8Zsiw5aC
SFYcUoG+UIWnK1ksZPQpshcjWgNRRq4b6NDGuDQKqWgXCim6oGbTC59D9DQSIpMck+Fh4H0BzFW1
r5G4j4pPCf5RcWjrZ38wbNCctE6A9VNkTDuJrkz1qkV0N5fRBXJHXdpI0xVMk1PXT4l0rPXYbXkM
UwB8uHdE/OVu2RBtQZuKsMfBBOsCOSfcpKghu56mQwduxV8htAaMsYPkvJLMZTox4iI+BBnSnuh1
HphHyAgfzHthcNqqe6AnjGz/xdSGhzllyKCea7oGknFfsSY11YfJD69MB/akVcVQhaiAg2Yt+sv8
3mR7CWavLEu4MMLBUl8rfS3Hnp+6mbIbKZG6bJc3uxiJV5VWG2t6rkJ0BzNaYTCN8ocR/jL15jjT
P4fNYmcxQia/22SlD5zjVCmvGfT0AL8oBgGe9HDV1arXTmuwKFRf1WcIwYnucAarjW4b9id5YhNQ
jbXBaGfmPsSJHeKzSK1tR3egyG1JRe061CtpZF/VjoSaNuVHAa9Z8oN1kL2PabjFwr5SWZzM3jEr
hKrlmhPxyqCZnqovvsVkYHbD1NgmQ2mbU4HusHPUYa916GuPYvGg9yqy7OhegXs34ThsMA+o4XbI
3qbO6QVCCjWn0qO3BM1gyg5XtY8s8r25gfPn1hqPPXI9o4lOOB16zXgRMTQlavaBahCZ68Gsqg1q
WXN22yJcGw3WSZBhhfFsYWAwae2lw4m4Brqa+qorvFzZ+JEAm/hVjWjnOCluI8tam9TSlfEeGTz7
Xoo6HCe4nUHVa3qn9wsQhxS7AcvUsNZTQmQKJAtnFM7uvCyPfv8GM20bFDMFzYk7j5mQ8F0YYYwd
aM3PFXWtvIyOJGAKK1wr25h6e0I7NHB61PaGalsBPqDcuE7mps/fyvkUtOdZNT9GPjt6UCYfI/06
nRV121h0la1bNLbOPL+M8iWjo9pHANLKo9CvYikMgbYgHu46dZvRPaiKXWN4TNrxfJnROoU0DNt2
bbI7mskOc7+hoye+JukTBqF2fFJKMnVcg3/6T8lcXaV204s4f7LZ65hxSeM+UY9J8SExr5oRvhLl
mSXAyRAmMbGDZW1LIZdi5RV+yfGjLG3E6CTGW+jjiE7A7/QdjXvOHBu+RjOkdhAe54KipNW9Epo8
4xO4PHaeXAl2WYmjZmdtsmn16k01OHIjTIO3IInBoSOxGNP/Vg1RmHM+kmf0ZjtK08B8VGC1qkSi
4JrrdyJW2DB/FUFqh2gqbYgNB7RLpzI/6hAb1IBnlp0mQmRazJtUAHTOGK220zBfFxDzeoy3zZTb
U9mdgvAhaUNXIjBnJXHq0tCxw3Z0DJqTcV4DXqHzbJr7riFXSFJX40dO670yGWp5mJVWkX9OiltV
D27VbDR5M+npumPQSwxWz0Zp6ueG+Vg5WbaaPpL166jCecyklTVYjj4RYut22S0UXoP6LCq3INz2
3PBRekpK1nOmsjrjM9WdfZOBshPhr5/H0MMF5uLqW8n5nY9nvemW9FrHMscXX3+MfM7XLXnM1X3T
P43aSVPTpyWWilmk1e6J5Mb5ScLiVV3Yi2iIK3NcF6pdLPltyv3ILAH9Pcc6BZ5kK92VpgKWEQky
+n1FVTzITi6oQJ2dXt6UHJR1oh+cyK/5Pd9FfwYWyeQ1iFaN/BJzMXiaicIzzGvTIeTJ0jsFiZMY
Apn0zAECOmJ7koGgLlADacaat23qD6Uy3w+LNZEwlmRmBjlHa0nRXTn/UIqHHkiTCkEuF+J9nXwM
9LXHrUmkW6KcVT5n/hkLHWWstEr8czk9sSgEs4A56R72Agat5agd42ubq6NQYxrrmB+3qBRfW/9h
6QwgTOMViQfjLfdfu+5QJAB6pCamXh8wZV+a/qgIF4MogeazV0oPCMHGEqNLMiMSnmPCwOxCmLc+
20RDcEAcM4FoRI/me5E4MVQFlzabLebZRkKsukLGwbIw4p5jNolehHdSaMQn9gxeG5zbgKtHdtWD
RkCmcMw6J4rjg4kQeatSJwQGRULIuKnrL9O4TXEA2xa6P+pc4EdFf9+Eym2WipPgSyQrM/YPnZI3
PJ4wZEUjY1JYIwHHfydBBA3fZ4GOTwYmlfjT4E1FlOWT79aV1csYM07HpfThR1dgmAqAniTxXwLr
jngMRXkltZkshZ1qYRoZIN15oEkN4AtqinxV3sOYZQWHUtrfFexsM/9WhA9LUTKvdUKU5F6xRZiO
Gnw77CPjezM8LokEcJbF+YD0b2XJ9xjKbaGTMaF8ZJgAIXSb1lrqb0ILF4kAjVnvNwF0kyl5jgcq
HEZoEZ/aQP7cyI9KuFcsw659ik52DEO3R8W/D4KYihVu1/SEc/MI4oIfWqRvcRXijZpcmTyF7DwA
xn1A0Ki+EbvJA3vCZLX3Shrw4hynCulIEDFhuUARlpF+cKYrDNdIGLQw7lL3o3zSrLuocHEeiNL9
TKLbMP0ah9vy3QdtX4cfGoMn1vk873cALvEw0kBmsmdQFqwKAIf5Gv0voOHHnD1fR086S+0l0gte
RCTS0qoRAC1pIKIbJKgUcvLcoll1tX5yQwrAlqFWEN4lwt4PeAiYeasKtz27GjBZIZsNOoaBCLk/
f3HwYRoPQkMYMSl8wKSZ6vwK8hNmueXmyw3gpG1vXevh6KcL5pkmt9ci9xSNC8Qcv7oxRx9Q7Oro
N8UKux3f0dj48bOwxI7zZohhso1nT7I+dECPuHoCYAAsxcNFpTyUSFIITN/RmkPXEZ8ECyd+l03P
77djthc0FgkQ+51j9i1u4/vKTAhlv9AIKGrkvOnXDO5E5h0m0KtHksuvgbyGmCu3RSreLPXTsNGH
pxk7OHTfLLkf9ZdeUdnz1uHU7RkBuQMNurY4KBaW03Q9Vl9VKR6FKXmtqIWTTsJo1x40H9XTbD2V
ocByNlGpVjtCxGkE3ssgeogPUGrSL3TxEGk8LyxaNLbtosC+EFhrEp/tsaYFzbRzrBsXRTrPmEyB
Q7jbULJiHXvpsxNA5BDFcfP9aJ3UrCXHinYAUp+iurXFvpTXmvxIdYUWlidNkk8D5ldjESREqrvk
RkuOLj904qPOvjQq+WfNWEtbLCgz+xJAPMgrc/UG7h+E7WnM2/XY0wC8soy4tfBasksY5jkYPpOc
EWj2KEhrWeETz6+N7iXTuekp6FRcLsEqMnmq9cHVyrxYWeMIkPdgoprvmwVkBU0UvyBfEA/rKN8z
drJFNMhmepwQu3I+n/E/y1NFObVNSvkgIABQW3wB0euC1VO3IK7ofK5EKaXD8RJRgGkD2pvJJdrc
ivx11nvYgIeciHqvmegMMLlVDS+JxY2sXAfzly8uRKQNB9Y5mry2WlfBW9BfTGsbUfHM+XQNJ4ps
FQnOVtRqh0R7KX7u+4MwPvu6scFRdMbqsCIzrKK9STayMymRM4TpIwxvZbzLrRrzAoDKWxHfC9ro
1TJLIT6Nvr12JNBYHwnO8lmFg81qK4MbpQKP5WNMa4QynJMUstl9Nn34WKabaqf0E6g61M2Ia3gi
QoRFwon/zu3RitUsA6xsj6EeHPkkjSas5ypxW8O0u/p57rYdad79I94Y0tfOsYl6JLvQkyrjr4qD
7T+Y71PSbH3lbWxx3251MEWFMngTKCVAsk6f7iUqQkmnE0hE/LCDu0/Tisk/h6Y5PeXpTsfFX2Fy
CS3I4BJSb5NRdULkaLKG/VFyNIBA3L8M8a6R3ya0aUKzw1tjydc+OknFmx9H57AUmGbjSU6BKlbP
PQGWKoA98Y1Exl5ZlxS3RkpUTbWN0mf9s472RZpQ3pmeMOY2iV4rHZE5kQJSyW/BkahnzCC/WNoT
Zr0hppeQAYOwOOpgosfWTjth07I8yOKdVhxxAB+SgYOBQFfjl25tM1/hMHAa49zxFUQ+9AT8MV8H
yquQeF0PS7zbzXStxU2kPJHZ4XbiLvXfFwh7UX3oMtaUt5S+qqH+yupTKfxS8b/iVpCsCn6Xq2nI
iXyP3TbVb5nOYXX40gTrExN/xWpMQwfpA3kxVYpqr3zOq62vuWmVoJBQqJHcogzQAz0HlA4ziSJU
hv70MajiKZEfR1kEQ3E8pS6U22PdNXYWep35aXHEscxtLwFR3wbjk5lWvGyPin5W8NaKLeBZ2iF3
C+Mj/gAUbY5OODPwPzFwRDGInJWnXFPJItJPGm1CFu9weOo50PBgrCxj3zeTzVttknUXhC+C8iGO
s5sb54xtlj2Bk90wPqaDE/Asq8Gh0l4zpgM0+khDWGnZ5OAegaGsezEn9eRekRCnLLI83Sv6YYOk
aewASgRuCachTe5mScAluMqoI5BZ6USn4CYXwfqPOtbzlT5dMR3BDSGiGBp4SrXFy6zjPqehNLXW
HiVCHL0MUC5UXpzAOvkzjS7A4nP2PreI2muysS5BcwVRXUsOkpLE1NltRqcKXsL8E0y/ouwGHqup
3UjIEnrFMerX/24u/6V3zwBUhMKKdFknzOzfneW5zVSlj2uUAHhgpl/xCFZ3/d+X+NtM/LdLfE9f
D+tAn6yM5jVgmrlfVQ8p05WovS+y439f6K+yBs0wNGTg6j/Ipn9/mUkK9aKjrrW7ne5pa87uDiKt
m+YRXMngQ/wfBtW/X+7bvWuxFkTzzOUqxk2ql8LOHj222//+Vn8bh/92FeubimEQoZ13KlfJKMRN
t6DwN0cKftX57+sgeP/LkIGJO2Y+pOxEt/377lWx33EwbhFfF0cZblyImDQMVikTcNDa6bz3PUD0
Cd2KZnAK4Nv9JpR3o3loTGaFCFonjT07taXIZi71w13463P624f7NtESoavgFKYyLRnoEeyoY/C2
fogm+tvYDJjy/9+Bb2OWkD1uiuucFDEHLOMmcfvNfBqRp2Rry5Fe/vt+//V3/e1iy5//NrZOpGyq
jQSpiM62JW2M9jz4DwgA//sq0l+m4//6Tt9m00GKZBzun8g0nphbR6L7ZbPV24Ards1Po/C/zDf/
dbFvuiIFayKUaPYHc97ITFrol4boSWN6JPiaY5Y/KfrhsZV+ejK+vYWSRghQJPHYkqHoqna9VRzO
jBD2GP77K9pzu/i1+UFA9bfvyfBQ1FQkMVg+vl0TElGTBwLKosXtgYl3Uzn5CX3jD5f521f7Xab1
7bczrbAtQSKIti+c4+xI56sS7n94PpYX59toUQKyoZOYCGSOr/Tvx7CYUNVrEqNiOCfrzC08pqf5
Pjq8mKsCgdQX4SQ/XPH7OqOICl9KNEhWI8XeNJcn9rcH32LwnlfAlW1tVXJGcyHXOOVT9VxtmU7D
d/lh5fj+Bb9fbvk4v11OaUQxwFpNcQZEdZbo9U2r/+EbSUij8AeykyKP+naJubASv2GsT7zl2lhX
XnScd9B57cwRnJ/0Ln888MsX+v1q3xaOUibKE0KCxIbg0hQ84ct01a3cceJB11Nt0Vk+TfsfvTl/
+9mWXwwHM9Ny6Y/tISAtISb6wMYZUG7RTTiCjXd6acMdmPHfSecf7qr2/fH/54v+dsXll/3tlwO2
CqWm5ouK+ZdIrCcDXHEvh0djMrwhzg8dPchCKtwUVkzGBDcOSgBb+MnH/iVhFDYIxYPYXRXxiSCK
1SQdAbvZvZneWvC2TY32hhkRKfOM09ZiY6wS+aiWj5pk68V+pK3oz+vC0OhiiXvSYhChpJ40ItvR
7sh6nv07Iv2A6X0ALr8Fcn7qyM5rmq0mR3cJeJQWOo+gYYMPMNikg2pH0ScmzQnJd0jCgy032dpo
aZMHT1N47GZl2xNgLCecAbwu3sfmDt2O1u4mwsCaghHQYxCkdq4cZtpTJdlyrfIQMTxKaYY2eNr9
6KHgtAK1iJkbk5wuMLe+wMgi20+0jZs5dEi/xJt7pyZrg70Ax8Go0Vg+Nso1jYBg7cj9zlQiEff8
0iuD7CetDNaaAvciW6nodwAyBfVmlJ4H9Tgz/O5CwkkYTU5kdN31+SEfGTdm70FyMNpXMVtX/guT
Ij8jX6qn8XA0pysa+h0RU66PZkAl6ASy/Gg9yhmTcQLoCxJaMSuXd2oEkCjlM8KLOUao7SCnE5EY
o9gfWoSOIxkSTCNUF+TdTzvmUuf8viJ+f+y+vc1lSXhkVPDY9Wtl3d4VnmWbN+uiuNMmtsPDT+/z
n0+5KkIR0XTNUtGxfV+AuVrW6SrisZB5C7TNMvkK+5/WXPOvV9H52xXMjqKqfVt0C6EjbC1jFdQj
WD090TV98az69d6U0RuHiNBO6dJLxow1BUzCGKQGyG4YSZv+WR43GiKDLNxCNnByBbd2Eu2M9IEI
sNVCDqZ/Duj7TiUvZtauRnqfjFs6WickVpN0U8i6aDKKRRCJ03Rs8cKYZrJXmuZVESQvBaIb+oQu
ZgVNLbY5Ayqz394nPCmw+LLSHYbKm3K6OxjBNA4PpkEDzs9eRcZwJt1Og5w6P6Q5MW6EHL8GNCFT
Qjy0HZXxguxIit7C9A0WjR2nD9B81e6l4ZQu4yAWSF6qvA6zEFxuDan4AJszopekbYLp0oOLnIJt
070jcMuJCCvDxFNlciuAY/FYgPCdZluJYA+xT87RdZRCT5p+zcorBXRFWw4WAhlKW6VTHngnIraG
zDbS4B72KVMAwPg7kxHpFNFZzvDExZzeC8WRw8kGBMBU9sWAp8xAUyq9oh6QcDzK/joUL/n45gf/
3K4m8nTxXQ111yydTji2otf4d7my7rM9CwKT3xedwaIwHAPa97gxtOps5kv47fgBTuRgxbcgxQQf
nckNWot07wFKlMFWEl7Vtj2lFNtxxz4zsbQxacBIvpZJCSCXZyXUANj3mvVotcYtFgF5D+hITHnx
qm0l2ExqhzQlcX3jXTYkp6lzevdnLF5FeunDoyz+uBP/+e6qlGWWIZOkhApbWf78ty1DHAjpmlo2
KdGLt8Gm8XxHOakrTGwue/H2x03xe3WtYDXR8P3qGoJlwqe/rRUCKSBqorFljGtpzezPQ3WCCMYu
1oxrIve/d8Q/Kxk4eKaqEnOtmSoc939/OTYMrMfVqKB/Q8ElOqg9f6hk/lwluMJiXzZBL2Ed+VZw
lmPck1NASkY4nVTrkPlkV/2wFGn/AIv/vb5yzzCNyviuDb7Ht9/IJ1zBKDOTtgZ7bsZ5kndE6o4D
yITFeJO2NKOiz1r7asHo1OovdY4OKR2xllE6MbEvEhMHfGcAYHrLdBCosdcJjzKFiJ8WlxzKviSF
UM/re9w0WVzbceuWbWuH81lVMJaxScnpr4wTg5WYPsTBDz1FF6srDzp/5PPC6ZWtsuXNsXAMlMaW
xl9a+s5k1MRIUGvKqq+3cRJvCroZIylqBrMHMguDxILHESxdsRlZ2ujI8cU3EgUWRUT7HUHJ6IA1
OsD+ccb8kGETpTtNCpULY0Bt+488rdwkR+WVi5cUnjBzTS2E0EHmDIW/QJtJpApJQhxflhtGJlKC
eLwjs42cKxpUUOSMjNiCRW0Eh6JOt/Uw4uVs7vt6g0AkGX91uqCsmxmtGJqLBk02vAvFWg3MkeKg
sUOcH6bc7AxKyvk4tIE7IHZhmNAFSLbQLgGkZyoz3ZnAjOOWpnPj1L4tjgxcXaECcjT5215nOqi1
jzlL0YINpT0+RV+gWNZhs43CjU7PTlXucKdChDqzexz9ZLAN4JOCD7qCKKES3dhmFiDMTvsgVW69
XF5yyhAtdLIcCiB4BptIj4ukRBjdutdSVeHspbjQ/E0lGeeenv+MmqBuzsgolsn5POxmohiDZqdA
iCaFQgSTvUI5v1qA/jG98lWFGI7cTvDCAvuTTKdhDBWnJMB1QmM3GZoHNHszt/eqWB8J2F0NS0bU
bBKnoRykjCpKcKr5OEYE92rPJQN+LNGXsqF9Lo40TAwjvgyolCEp+e3oovZ/1fLkvqctSc9fMZhD
pgIMKpNEUTIp5v7gC+YFOu6q7GKkb7soWUgvvAnSqRX4GXqRvwpFiyb656jLtkEVQ7tC1+IHdyY7
BhtqgTTqOMoHNLSNtpeLcivnNx6KtVmux7BbBS03IUc2pHwV3bGtapfh7SAZa6C62GEXs7NTWcc4
IZBC6VfoqeLY2tfNtcZtliP5zKRNXcivI3dNrjDPBx9Z1t6NGPkadbqZ+Xjf+EMMQDw/FsjXp9J/
yEOdBGtOKw1oUdOoEZOelYItfp1KnqFHm2YaW0S0+QZNnBNW3YswgTUdYuV+JmKosVA+BIeAREcl
7Zyu+lxyUCLpa2bCCTdqWihHX6lJKZU8RojpWB0sC8V8vVZQkMdz7U1F5SUyuQJELzlD1D4NaOSz
hmmDAZPOCkhXa+JH/I/VWgZtCGcWUQFBMx4xinGiupV/Y+g6KxgCS1dHIt/gVavuRKRbeXqB27ya
jfvOIg39GhBaJlK8BxQDqM4zPJetX7Htm6dwVo76XHxZDWOkokGpGk7QgZ9hr0RIqGTJiUZ5KxU6
XlLCXDoD2Muzr7AS8CJlm5iphVWvu2gto4Nk7gcTm1SIT2HaWNJdoGyYH/SR7jXCndzsK0qDMEvX
Av6BYf5Cq9lEboXMBL2fxQYvaYg8JuOlCoRjEq9ZndhI3+slyJPon1PlU6gT3F4t053OWgzWUN/c
MsL7XP/qK3yUwsRv0R0Ny1gH49L3T3nMGUn0Xqqf1Vyjm98x4CzstjHXFjKBASJXhkkzahkzcc5K
N1gjGNxcVfjxJT6+DOlw8+CXxU3JEDUTPQTXjzPaFU1qrW2q5m6EzIcGM+ZYlkEXvuaQ5ozwMqSX
QSppPNG3j64tQcd+5eHYoRStD6I4kkmaoFNh1Ww2Kom8FJSp4ahjsIeTNQc7UWJCdB4sFEl2bbIw
hscps1t+u0EJvSzZlfGjIpxyxJEiY7oQrAFVB2qrk64fIAuowlbK6E7Cx5hgJzIae9Slxwm5X6ra
bIf4F291P9haBdyi4TDDunCdhzN8iCPUVUQkZfiro3O4MgNhE8fCSV34kqAHhbJ/zYv+Vak41MZ2
XgSOkaHjpSuaH7gVYcbS0H1RsewDxoSGbZlAcNNEQu88oHAo1fuQuI0WhDqaDyZswye3RVPPRjI+
Un5aPLUCrm1fh4iZM2lvNMMLJJ+mMyImSMRyo24VnwzKlrlG5uUQtawagl80nHEDUbUvwauUqyhi
t4IsbpFifJJk/wSFcRtpP7X7/+xILNWKKRmixLHG+N6R6KD9+AWpBLZ86WjXIhuLlzdBvRle7g7c
uR/qrz/mC4qowyRBn6/jHNNxcvy7AMsLP4d0C89psIU7ple2tCEX+j08KW7iCC/mD9f7w1jx/XrL
DfitmtUSyQyz3sSCj6APJ2oK1leW+1cN80IugbLueZYYWveQ8EmFRbPOmR0yHAUMecC9uGli4vB2
seZmwRboK/pJ86Ii+eaQRiO2nuV9rQKmLMNDZAF9BG/audwCjjqPSn/K4nOd3GD1qRg2Q5Bv8xk1
C5IO3rBkfGrTDV6iiHUGMi7yY2+WF6WMtZ44yE48GmD+rehXZF3L4ipxhqxkEGXod5rxM0YVH7f8
zRLArB2APChom346jxFamjTeS91Okb4qdQu30ARO/N+FNIcL7tz3GtSA94U3BocM9fS/7ywOzZg0
lkq2Icdf8iU0sWOMPmWbNKDGGq38OTQMJALiXZG7Kv7d3oeEeTZQ/ygoQ9OsQSpMZhldFkz+vXHV
tfRAdCxWL2pSMxIvIIF3WopJqfCvecHhrFf3GlRFoz9jhr2kyAMy+anqEk7Qi+hTAp/rl4zTS9QW
I5nY/qOEm2TJVhxG1FvyTLT0uypSYUx2HsqbuvK3gcUOG13wjdAfOrdNsE8gPaRk8KgtgTotZv7O
HQ00BoAIQDeITYOA+RWV4Mrq9iE+iViuDqZ6E5UTdERX0xU20edpvIjWzp8u7chBY1cIJzncJYWn
dxspCLEQoqiMoJAx/bx02OwQH6F8dAP5uWTsHB9GZSuILYmkXpPe/Pgxby+hBB9Gc8X8rZYdMZz2
Ws40oA83nX+YTMiIr5n0mpeO2BPDDIc4cVF0efn4OeQPbXqf0qWICy9E16dl7Ai9V2rdCpiro8co
HmoROf7z0JKQKD6UCABMWntKeZuLTZKMNj62LkvWI0FZRvFrmhg6o3hhEzCpQpqr1mougXUrK3wq
EaOTrN6Rl0HEstElTiOe6/Z1pIhsAmT5xPxQ0HSIXrTopghnvaWEhlGa6AOKYPC17/hKGXNeIuXd
MvgAoy0bd5N+DQUI+QAirPEtn5/TvtsqYbqf1QA7euTk1hcYtlyE1QBrnts587aHG5MuVMAQM78j
Rg923GdOS0EqvuC+I7ImO4P5W1o6qXKv4bmoOCRVnKcs66vqz/n0lvpAu8UDHs0ViEKw/sIj+jHO
NcDOF9GaNmyy3r+bOKmSPBmZ1lOgD5QNj0O9EVjmKyAxYfEeh0HiiHO7s1rm47gFy0Mf9rtWx5sQ
k5slziMYwSJ7ECcC6TVVbzxwvFc9roDJGBtisyetXanVVlffLKTt8F0MWKyJOh2QWR7Dau2jQWz0
o69eK//B4gBDD7N+kaN1lna33HjyS+FQ+xWzRUG55EkMT9kAkacdU6s71vACxnRh9VnmLpGFH6a8
2Gr+tlgYBud7uE00vr+dijvfGibOZIxICnInFMR/mF6YRj4JsROBoZX16KYnQHp62WuMYi/x/2oW
PZez4WXB51TJ2Cyy8NwVe6K1SrwEeQFawNx0quhWeXSY6a2OPjFonQO+ScUhKUjuRB5eTjfMP5ij
6QVBt57Na4QYUVBlelNLUDxYwL2SUBCTd6ERCzK7/9S2wnSS+/xx8L9SanIOn5w9pwaPyojMbF2N
AN+N/qJ3d7l5E6YrSZ1T9Gsynd5cp+VJmN/1nsNCtPyVYHxM87EaeTkkxEFo0xWnLo/daxgBQNKf
a0AdFvql3jV165gzgF/Fv0IJEGM6YBfKj8R7QmkBVyQaB30G8pmzReieCTsmDcg6SbFCeDIHYnpn
w1lp6WOr8EnTm4qITsLboiv7KDwyD+H8Tsi3uc6SRVG/L6R7gayzUK+Rbg07pb0PpWsDKwfGVPwg
KP2nibWAU4BXpYpdDjdIm4X1iYT5nPYLdH8CD9U7Q2IAHlJPOSRHMW7eO7qnq4ZTKurSIHhTG+al
pLWDYUTg4aOOklR6jcldNu7T0jWrXWv0twyFkO/jxJruePFkEDSy/5qIB1V5HcRwJSFxjPvMBaJ0
lhfw7CJSzXcR4WQElq9K+aUMwRvKK1mHvHvTSabjf6WsvvHj2QSeEjkwrFrpPhu2w+jf4tor2OtL
xOm9ZSeDi+2FkB5OzvjMrGFEE4gAMsqupEk/GT7YRR3gZ0ZYtA/ww3ibjKtlLtnLpiP0olfX9T4S
mHe009GSnxjdl0P71rGAA3CdE+RyKn5JaVPh4yl4/5u0uzTSU5ddBvXRiE5pfMvxArV576gZQZvy
QHh66Bb0JMwJI/P8qAQTmKX44b938b8MwlTRoIRVFQnCn/TdFSlUgWpapc6h2YHN7cT0NFaRm9mR
rd8pNqFMG+FD+fjhoovc4o/K4beLfpu+yfU0G0Bfefe8YNN5mUd8HQqB1vtpxvyHGmHpLf7+9b4t
O7MSz8pc0Vts4O9B+NphofUMj+PXqvR+mpJKy+f+/r2Y6+nLVFajUPk20k4qGLZzzdWgVB0mhrLZ
68BgkaN3cIC34sQXcPTvNIj++34uhdYflzUQm6i6ZOqy+q2kjvskqZXlNxyKfUcwxLiPgx+m6Irx
fVy/3Enzt4t8q6OltlWrMaHj2Bn+CRAeo6V4Nf6TZYKOGcyWdWcYH30w/4MtPUPSHqSal1i2Nir+
kypPj4mxTzT9IJUI59ilimvkPxHoZJvDJcKX08/5ek6vanGtpRfiiNioApp8IE77abWoztL3ARB2
KT9IxmsbbUdc9zX9G9Dlg/ZO36/MoHEPLwldl5nOZmJUtlXHe187GSP+VZpIylIvlgI2P4xBA4rp
Pi/eW6nf5cJTxoSsW86ScuEqWIxSEZxauHCx4x6QEuYTYgTMAwK7VSzoGwIlJn/2rIqy8SUXpye/
knY+KyK8iIeoLc4CHQ9VumjGxfAvKSZyf29MN0ymtXwekhsIfA+96fPYqo9pOnwWrYU9ZnLScly1
aLdVDhMdrHT/SzXkbaoTPC896MJywEhxqan/R9qbLDdutcG2T4QI9M2UBAn2nUhR0gShkkpoN/r+
6c/CHdnlP+y453jggcs2RYrYTX6ZKxMyuOazma30yefElWRaKagTQdmdwpIoXkz+0wy/OZpKrTf7
/EvrrWLM2dPfbofUV7hR+0uhHw2EWKDvGxi9Dt5B7PWYMDdp/LBaDIWECuRN7r+qzsoBxVXFH9bc
GvuVwfvgA2DYqyZHSWfss5UUV82XsX9USrJeNZ1Z74qlLtUEcePYG/wDnE+IHiWlshkSHAzz8KGP
hNNZQjWNkteFhCIIsQgYndKmr5r8ZZpuGs7zADX1LE7yljhK4a1hVYyiV904BYzafATlQs5XnT0+
9OSrSg4h/sICccDRPgpxHGQPQQMXdmw8cHAyQuSDY9xrbZuc3bAGRBQvKTEX1UeeyKt6/sLQxlSR
LKJLwrj4tX2QcYtFOndIEoDMrAx8s6Amm9JL+aJM2k7CiqnRK6GMc8r7MsX32A88pbmYbcnXm2me
vzHKL7Mx1x0ncJlSMOszb7nGMcNKVU80+zQT2xBKIM5ZiGWWKi065uaa1KK15ttabfYZetAQHHOk
91g6KIbbNjuJBGcJPQLAMuma0PK4g2IV2iqQ1+w+9gbtqyNSE6TOIoJUoSWrQldXBFgUY9hM+dUi
lNxzvLCTe1sNP5YpucNnWlZ8VXcO6b+8dPYdE7pCjcjJGLuh5XMsX8kwhGOwbMd9nIKZJMFZ9Ju0
vk3JZYTVLu1D/2SX55Tpn772m5dyTn3Ux0ib1iTwiJzMUch1Ut5th5Bc1B2mSia96QqSU078GBTn
4GiXNN52KN+FXZEj1OmCjbpbKlM1lRdeEUFctNwc6EYE/ys9D83ZlNRzVepX394pXKdjPd0m4k3T
4kcTKGfqhs1xO5kXh8u3ujIBepCUH08OUjFXEStZtcnb0CYQzDje06HTohRo6UWxq3fqcb4yyjcW
yWijfCfoj3pyNSbupG0m4X/13VInEjVhrW965Z2qK67lkNey0aNP1W3Ug5NM/7HsK/+cZelQdyxV
ZWVml9PnP/+LtKGV/ZiQFZkhMcGG4pozxYPLfCktjSM4tXXF0+j9/95pGGyZOJ+xbBn/mLPzKPj0
u8A0VI0XFPcm2ROP/feXmHfkPzazv73EH2eDqnL0mBITaBfdZ2W/1yUWaWtXQPMqov94N6r6PzZs
TJXz4UfTgSb9uXNSJZV38OE51QqNwudiJ9nDS9xYv+ySUEJ7KpWtZX3I8ZcVunoc4Z7WXKVdytal
lM+CGV/GBCAkGkxCm66vnYJ0rkKiq+y50vFSyfIxKZRhUfjFljIEr02jUyVhJsnUGPADoqjFFzV3
yI2bBwdVX0TlSnaUu6XvpWKXsOwU/l0e1rrxbKpbjvAZN2TUzbVMp2cVdZziDwkLqNVHxx4LeJwV
0A+OeRW4ph7aJIybZWtGWwPwkoG0oer5auzi5dQg809M/RkkR3m61wsMMww21CHaRvjGexIqffia
ZPk+oUgF/qkIfgwbMYxiCNHdgzkyNSL9xgsZ43Nmbpk4GbRGiPHNql4GjXXmdUiQtpC/HYaNNPOw
mEpuFRo4YtC2suOoiasycrct9yWr9dSsg0Csq7nCBNYB0kYtjvOBg6/PU4IYXt/1hhwcolmHeojw
LrNwmYj8RB+WieA+UKwTfxVO8WzErms367aqxAkcuzuj0XpjQ8XlFyM172Z8U0m7aMnvrv0kj2Ca
u3Y8+fITr73aXor8W4qOmLjV4DCht0vqcQLIo3pcQBrupH1DynGuWM0XPJ57Q+w65xVqpRO2y2E4
AtLhOnagCppVUl6XETk7F3kXLKUq34eMZUGcSzK/PcMn+rG4Pln+y5iTYJy+CkZBPoHa9KjG60mT
N6K/xKB1xNHuXtNsw9r51sTSuKz0WzidOU+NhO7IgJgWNhBp+vA1z+FaQ4RIVOM1AStbkACNxE6k
lIZD5y8HlTVORlSs5mTpqRzTdaGqSxNsoDxSymSQXonz6Jc8UxamtH7lv4LFQMijrVgf//15/+ci
NuvBtk6nHlhn1vu/L2JtYuhKq8+xpAbUckPIWP+vc/k/z8d/f4k/HLVMmaREoHpQ1fLB7U2utnxT
/t/exR8nf4PKir6OeReS/qXUHgUq//Ex/XNZ/Ot7cP7k8GnYL21r4gXEnE6ihtPa0J1QOSdyGv/+
Vv7HtvL3l/rjOkHfuVLrIQp99yV9Qfxz/XcQru+tsxjXDOKX2aOI3f94TfUfqz6vqfKXQtWwqZl/
fH6AZcYupWIYB+3MScd8fFS3zYp6W1zj6u3fX+2fqz4vpvNCDgMIiGd/mCdan9aFquYNatbWUR5R
eRtbxmaB9B/7y/+YdeBG+8v2Mr/rv2zQtFWOEl0y6hJOie9prr8lJIdZb0Uu0qXezPu/2Z95zjkO
4Krmzf3xME22bUdWIFQUS8+MrcUM9SAq9u8fH3TL/3GBh4enOioPrWWr+h+btKwrtV1zDV7GKqiX
oNtqdcaGdaZ1bSXExkCay/MV1vyFOXxqNbWS75HxAtAtqBgDd7ga4/GJ60vFyWi3YhlAE0V560G1
118JKIp+P8b4RnaNf80p38yUbDWE8FrIuKbld0T3VF6s0aQU60a8bNuao4dv4n0g7CpzTaEMUpRc
ebLvEgE/g/HQzztV9CvGO6L1er7J9N6jyAbQ8C6oH0Ff7Y3yZSrMFTNCF0SH1mGtkL+AOSc5EJym
WvgVIjuVbHpFOS2YYOosqxdbRU+nVJOCWlxi1nsEVaQ8OsUTOkItv09wAepvQzuL8ToVdxmivE+p
MEH7sF5R5xpJi1FbD3BIuOLqtrSZU1pqdAKnoDWnpjg39bBT8YKmXwMyltHhMIXOECFDF8eq+mgy
VMCDOXz7WOepnQzEUtSw5Yx3xrjGeydkF+bfWVU5fsjKUyP71yVP1YezcSkMk4Sv06yScFdRXlxR
qVWQSefiLII1mrqejqBM9EWlaS5ZNrZwcQCDIQMcsPL3sMDSMkCgjZdDexXwLzrtrPleWODLm/eT
RSeuCROskiNxfM/iA3R99h2FyY5Dk+Y65DO1Emen0HzWndifuhASx9POwm1ab2RABF0PdE29t/F3
Zygrs/FpgX2Pm20kjxTgkX/CsdtJ7xP7bIqNFhDRQsZkV+FCUNNLF8GWpGcFyJIjtvXE+9Q4WZyR
hDWMRRODDN8+0RcPlOPmEyI2AUcYjI4rpMU++coRBOEkKCXSJIgbi6Az+DsVrzM2J0DozAMi/CeE
tH0A3NBKk6vUOXyprCMBfDc0/aWRU9Q26A+tM36HZW0z96shGsCjae4RI4hS5wADOKx6TX1jrwAz
Uj4FKV413pdhyyUueBg+dqk6faiNjVkNE0kdGzc7MwtcLsWFZexFBLDCoxGJYQYihO3aqjy5wg/J
DJO+lZOqJZRncxq1uvpG1W7udrESu/w2sKKY/dlkjOBz95KSah+StLVNeS2kZ45rpuIQbH3SVJgx
0A4Dpv3Za1ZvWvWs14DDPnBs5BiKyf6HFzl/ZeA4RJ6abEqg97qyM4sdwq4B7bo7JmniFthCuOGK
HA+ZfB1LTGtMhYwW9O+vDrW1p9+HbHdcEPetvhz5YANCd2bAToHnUj6DThoUFo30BK2GVdsWMdop
DCeebbW46Wm30w2T67lfUsLEd8I6JnVy1wOEbylQXizQSbkDvHkKnB0FDRsIKiAkCudAESKEjSE5
JHPO2omUD19hHcknxeVAnWvpe2XW18AqX2VkbnM9NcmKErsjmXwHsAr+2WdN1zmt9YNWrFGa0sJ3
J+lpgp0empM1fZE1I4K513AvOehSugpAarzjRp0I/Oc8UpJRktyMmZJVXGzF1cx25VwebG8UOlGr
YQQNbgQvNXOS3L4SmLR1gqT6Im22tp1+DBRHgpwqz/TsvqglFxrzVo3JIVC9voSqLWPSK3CNmQKz
XOrm6SosGIZuErBY2gBVpc43oZ9uKDAQhGUYydKzmpzCgQx5CV2nE9V5xJ0KcJ/gMYmFdKn1/tkO
Oa7TD/eMBVHYbiq2MhzI/ruyxDrCixLFb3H0mJXC4N1O38epdQNjrSMySwrWeZhtUc3yaoAOC/PJ
lQLRe0rNL4MFgnPbhQdk0CvXcTYdpWXOXQvv2fCTdEfRn1tMViyHHkBdwXIjVzUTtyk+58N9AEvQ
hYU3GRlMAox+hvMZ0wDSqdqrz7XfmL4imyak4BD7EpWeybUzOYHyfwnQEIvQuqrasWlYe/XoXFXH
AHQH4dq5vc9gxuBgCHF+OQpFwgHQuVWrPwd7GwBYIY/akpMABIJiNVFFN76qfBXzbiuzoqpDsCTe
u/axbBXmB21jUQEqkao3BpRtRhfWcNR9fCoTEClWS8arJNw4FUPvHBEw+AbsQJEVztsM5RnIE/Y7
5q8sO+2ikIxrSyZDx6DXMpvWB+YZyBA5NzVYsquSTcMYv9SSupFUdZPqNN8m5Ux1GZ22QfM0muyj
l5ilaGhvUsXOR80GuIQM3isrukV9h66nzNmAYDXRr2LmJUKujy3XwUyW2ViSik3pSJssaPY5wW4f
3FFyKejG7K9BHjP9gjw5Atgr+F5wQJEUC0MGhvmJHy+BVqoPvTtaxVvQNJ9BdCpweUNlr6g9wVuu
ZyNuSgyd5h5JYGCQVbXAqbxykN5j6v8mowDscQ2L10yIDwUepr/KBmsZze3AifYigVznjthTQFwX
ON3pVlm3I7XVzkuOEzMk5GauolA7EoTOGkAUE00r+mmwHn2OPT3fMdmdZPRoSsnyfe1Ibp2CLdkz
Wx9wLaq7qh1WU54vS3LrY/oeE/lUIqD18BhjHvgQbB9ndUV1K8kkMx2+ZvETnHrh9OyyNXQZqvk6
cR5V/9JyBQXQIDPEamYHxSJFZmlZVLVCA2+2HtiVUxLmfXN0lH0UfGI5Bg+2tYeaEraIFG2/ZV44
kOAzm08cepV8dQgQVqHiUfBJAsdfVZN8QlvQnWDRMmM14LnF6rqdgLV0D3+SXyMl2jUKD3WCJt27
uvzEc7mLK35PU7YK6Us3080oWPCrl9Iw9gGw/zSEsxCPWGBgJ8V0y2xmO+B8G4J4X4P201+jAiat
OEkI1z6i+ATP9AzSdQn2m+A84RzpqWAVG7pfeZ4dgkCFhubs2ZprfpBBuXK1lZVvamhuk3jttWyr
I58goSaG4mU2lOThN/AVQhLYzyQA26SH/OSjHV4NNABxzSR/mRsfemW5wt4kXbmbxl1OlU5uPEz5
5OOAjMe7UdsLOXmArVr5gtVce4kxDxZat1DzdO0M1zzBXRc/g0BBsJy2GTp07+AHZRvkix74667O
b5ZVz+zga5DeA1L0fomVEpKjURknSemo841KUDmHVKVOEJbnzOfnnBNgslAzuiBgrhfTnm7EM22K
4Da6tVViyjVQO0RV7hPpMWIfpnBNi4p2wUd+Cr646MKI4y0P8cahnHnUXApdFk5EGCph+e/eLXg4
Ir9SgTFCfAw7wuQVRM8zVucpX1viJ6Yzj5N6md17MijWJrIx1rTIqd1DKm9N+stAEYmjHTPFpal/
tRiAk2nvIAxj9+5V2IOOG1We3YxLm4hTcxjNbWN2nH9xHIcrR28XpThid4O4pywizXAFyQ2B5dyS
zyGdKFb31soK5LhmmeaXLtlTeDNVeGCGvVPIOyylotNxPHwhei2L8kMDi6KqX6YvLXRL/hiA6FqB
epvmR6e+IpxbgbGa2vwWR9mbxKG2GMe7FPOFD3h2E7GXR9XLM8SyxMuozcEinIm7ZlwoGxqLjWk6
J3ilpFzeu+GsNBUGdapIu2LlwBAJZ8BXzkIKZSr8TEeoL5Mn+nGbWQ/4nc0U7ikKXThYAUpZ3Tuq
urXilxaeEn9XIItosLYYPAVekgIHhAWV+ac636WcL6XsQJ+1O3SfUXNqw2rnQx2zx/LZZdQWDkyN
89EtiA3F7ILBzF6ZNzdMzSgdFUTqcgE+NDYuHGRNUa2EfFFoW5VHnkj/CH8lJ95rkL21viI4JRn+
zg8rPrXUP1kUUwfKZyZdLGrDS5ayqTFPVJlhLo2fkkolecgdj0OFwnlQj6xXp4+vZZksMhN6JAMu
eril8LMdtiKKlnLlL4qZsWN/FRLpLLZY6ny6Q8NP6zPE8JnbTXsG7FoTsMADg6hJBeQrKcZGVMGy
ghOiS5xGuFDWMR7FBM4Qxy2529h0CIO+QTqr93MTvUON8zR96vZxUI45NwFMamhmVPcI6uOrZ2lQ
yaztSvwFnBcxcK7l/lITme3NbdIe8/ghmKSZGf6jhLl0OO2T5k3Xfms6v2xsDRM+mear1dONj/sn
6DWSYJg3rFC9G/hF88rB5CR/Iqm1HKfWQajdKoehM/kuI3iMgmGMNErEBbTpxaFjUx+BehlmtRDa
AKSRZi+fhhQVnwkNMjuruM9N6jg9cudSYwm3OQ3NyLdtT+15nv8C/Ggx2BC4DETHXv+acZFmd+jp
HVcFvV0OCA9zWQUvhnJXp++xIESY3jAMa4O2MVF38EZLGA7YHkeMEKyzc+H0oAQnRry8A9ilnib9
TuoTM8lh6tYJBXKOA+5lXBoSOQjyZqoE/ZHusrBuXN8nFmHTpyVcndEt2aUwuUTaWSqNm9pdfGdv
lsyQoxXuG94Xnlrb44JtlB+N4ukAoUHzGg6Pnraq3yXjNECstMDOACBvwN/nUcPMx1zXvUSx6gDZ
jXVzbt5qyuFSQuOn6hSqyLgMRbPWJwiFUMZIkujqtmvWTaKcbUxCddjsB3EK4wqJQHPxfLkh1fUz
cWHiM9GRlGP70o/WYfaBZpvcwBYLLpu0mYwJXCJx8eFnR27CCwUnm2BuDtm2v6t9y/yXT4Z257me
oGDGylYQyqspszeF36zNgTt137i6+WGIQwqYqh3xkWtuMFCpo38I2C8a6UHWvom2mrZyYbOUutfi
llGo4FHuSf9l9wn4vt9M1WkQChS60FxHnCL9UPWs5mB1kmlN/pOJ/SILB7CPwOx+/Pbqa4eaW28+
nHjaIihNOREV9PGcKcLK7A+1EEcTYFzYcRJNroHDrIDGWqM71pTMhq/t+FVP9UpnvCcgZvanWQBP
MBDJzhai2SjtBXk58jELSPqV4hVN74bGi98fKJ3xkXtKhAyunrliLGsq/JRBLOOSqEDcMOT8GVmj
qugh5Xs1y18SLhxZcZOtdd5dqs7fFSWiz+ROJWpa40rZyraf5aju58KiXvuohnNFpzatuB81dO6Y
bZfIbKXvQ/2S0YQc7VsUv6S17xYUSvhz5rvPegZpFGOVMbXL2ddvGExUqK2dqk3ZUl2q3HWKw+XX
MshWUWwvJty3pq94JsgzmWiFNiw1Or1ov93yZHEjoHVM+A+LnVCI7fChkp1UYv2tM7l6p/yWmwE8
4GfQnIzci9AcKubHeZYtLb/+DT7JbbEy9S9kMscFHffPrmxXNnQpQ/l2+KD+Xcf7pwyqK0gVkAls
XdUM4w8ZtJY6K5A1ZYai+CfZH1bMfSYe9x5e4L+/0iyw/znT++sr/TGoDMjTOkNIMseHcibp39xT
uOq8KRSvce0fSYP9++sp/1T8eWsE8BTFQKFU9fnP/yK8jhoGvXKGPjRufA82xkbZMyJaal500Zb2
vlhK7n825Wjy/zBE81ECgFAU21YR1v7+qjmucN2oeJupXF5N4I99+Ur0LeImZpTvJml6UT+s6aWd
PnrGbWRuAprGEru7xFgDHrCPGwy5LS7UoLiUwbkiVqTF2D150FkC0+YZdb+QfrmzAGsE3jZdYGCn
5S4qT3X1qPydQml2XQav+SQW5E0V49YJien7t5SddZUCCVhz1kCXsmqRewNTZuyKepcMMsEVQFdn
Yvnk9mWcL2qKx6/Vj34+uBUBXnYhE9tAQ22aDlXY4HTD0YYx0tbSx6uIIfiJzLlOageL+4snzLUH
7UTs6i0M9v2UAjaHg9aUuxEGah989SlVGBD0B25ITQRyRMYVL/BjINpUHe8QTfXZjik25gIOJyVV
YWuuRfZJ+3FTb8N6P/Hp2NJ2DOUPUSqPtk3PcGkflkH3XDqb95s0fHJbP1OSxyXWM0gwjV5NwRXD
+ngX6jPrO2bjt5pnyRO7LBtd2/QzjzGQMqI9mcWBkqW0tZ3UKx28fHB3lU4Qfqn3cUlN7ehp4ynS
lEtZ/pKcnwBbABThkWWTtWRsmTgSWHKoOuilH6su3tP5Iii+a7lj/bsN9tnyMbiM9s+MQGLbGTuO
zDJvw/EG/AgF8C951D5TDSpCUWbc9RXPUZjrF8BBOKS9h+itaeuZPrklyTo1wtkHirTRWJ6ipv6K
5iLBEfOqgWQX1PzknYwbeqY8OzF334AIOj5JPiuj/4b5dhZxupzoFczaFTgvGFoENEJpVTT12ZLI
Fq6dhC2ECxQ9bxBEneJ9onDNl6H96LcoRS0zIc2KYJ8mW4umPSvmchBKG6IwQ1g9aqoXzC7Vv6TB
8Kya869mZqfAceSLTaGXDONqJTKQkBODzdL32tE/+Fx5SnG1ymQ5EPaxMhLUP4POvWQkAi1vO5t6
zpjQTq89+i6/Y/c4iKTf+hNRR8nCbOdMzotMJnRhTcpFmM6HSUabgvBlq9TcVFy99ExBG0z7AIwJ
uBmdxgfmPpQrAk/oPbjFB5o0cA2XdMfR/pbdInnLWQJ9d1uRSEN1N7oQd9mKiTSX0OnRXWxZfEsN
ADzd+En7aT+NcwMA1lJocQSx1rUil27OfSwuTE/VicbLJaz61JqHudJVAc/oQEyz6n7T5MGPxOVm
an5s1P8pI8Pmh6sOYjP9fnHKKaRTbkb/qkUKUnu6yunvS+XftoIIZm17rG/60Zk4RPjA+4O3gkQ3
JYcW55SQmUrebnJp32E3i8aXqt7RV3xqySmZCPG96iraC3joihumoBhQKw/lOO0Ss6GrcdWo5bcc
wJ2e+pL+xlH6aCYHjb09BnnusQpDG8TvlmY0+zmbsA6fktXeyIIfQ4JuSzEF8C2lymSeQJbXwl5g
xdxOC2YYUdLVyyEP3+K+e/F19ZpIFLqj6cC1zwDVV3gK+kHd2ByBqv7Naku8gDDZSU8GQFjlXW1r
nk+kNkEnsaVn3VND4dPWAe4+OPhcySZKZisagC24Bniyrb1KO6B05Hq9SKVHWmJNRD6hXkopbR0c
L20ogn4LE69jw9dbVJvEdhW+87Hg96pyhArSU5y1753TnRKFEQA8A64rOjfRX7kEVya8MCoqAO0O
H5Go9lW+yRV7OVPe0XGNXvIiXn9CsOCMbSDVhKxVGYa95lgNBOFC4VWslHULIDT/QErdK4V2QmF2
YtzKGefoGpb2yIwH1+uRg82COm/k+Nn+Va9S5dqbZwkTW2VyBJODfSPiBdOukzlm1N1ivc/Xhrxr
rXrddNGa5XVJmJVwwLZRx/XUVUgPrmgBkuyShgCxc63FYijwzMTSvqAn1fdk1QfkHe3ymG8DmsU0
sb5M6KcNQHW+OkB3OBquJa6DSUYmXDDH0pQ3ZKtvnYMeud1zklizvYUeVQ7jJSYXE6eM7Zf0f8zH
XRbIXNuOTDiL3NnNcz3e0CTfI8vtaPur+Zf87pZQlWm8m/x+DL5/vllzyJ1rHtdDStkhDi4FSy6d
V2vJx/ZGVgnSKXcIrdtV/t33f1TkaCDqxIoF/rOQE65V/xR4xmrSn2c414VO/zSnbu4wCWJeaj0S
VZASwvuzdMbmowLEq7JISi0BEOWec+vruC+D8/2g8WZDhXGnmXuL6lZdl+4DQUJ1Pg/XhDLRpcqK
GdkRwdkDZRJ3r+gVC4OvHCkFUXnspQYT+bnsKX9mDHmZSCKJISVNv0bjV+CgMPgrHbt4xy+4FCVe
fInOBf3UlgB76ZfWmBp+ZsXTAMQv4wxtaBDuyiueq7hGWvXdQPsW+gk/hkR0PY82vXMs8ndV2Lup
3pjxnrkfeypfu7UdlS856WggPRstbV6F/9svCKJhK+wojEzNvYp7sOH3XmjbiURS7/+W+LFUVIGO
8E0NF26OzdTYlu3XRLf2mnyL61Nf3S0KvCfpniAxBRubCHH7bY233NkmfCpVyNxrwIjFA2yadE29
yAQgCJ9R2gxQUvs0pgBLpO4VMlM5pDvnJdVaePQup2yGhpRho03m67Igqwu7lokThv55wkvxdXbJ
Jq/zIaKrP7Y8YGb0Z1XimWXMwygmYZ1mIImtBgKM9M3+GI+70Dr18c3BKyVbw7qZab7yJfIZwe4C
Aj1wS9lBqDdJ1W3O6FL9nQ/MSexNYO+wZMWEG8pqORAsqouWMa6/LyTnaPDZJ7iPAfqYBXRhJd0n
WfyRIWsUlbVoC1q87HVCwmOGsOcD4BOWHHxeNDzRPDK+yTXzJxynFbK+1XWwQrf6tMuRHDqZuzjj
b757TchzXMNzHzwfU6dVX3MauxNNIxKPDY2yUEkwHVV/ptZYBmNCOIQlsoFHU1UPTXrR2XzUdtXn
/NyEmQ1OJqyVUFxbugBNuruleEk//BLYyAZUqyRuiB9uPTPtetOVgxNR2VVjPwsSjLV9y1G9xzO0
T1/dQETmkjBh2XUUjyuSQdBMIt9kXMt21PmHErhYZan31taSpGc5wQaNXksfXY4IQ7AFJlAolCgx
NzfwC6Ad+/hJJdCWEnsfKV7FkwhrJbsEO5ew7uwvzm8bwrVNILzKuIQFVF3qretAmA9jtwmH92o+
a9xl063NS2htTMGpR5c9NNXU8B8h/caV3x4NC9Ns9iuJfhH0NKKfcthD0520NTV3l7bu96qxFXlX
gZY6FTyDcaI+dHgDo37QLUIDWgSYps23elCiXHQnjs/eqBZ7RgNt8xsGV81xR+62tQXr59rDrwiM
TysAuspwiOOKYr7ldGzkFdMKpm+YGnrlARNtkci0efMlJyQ0IggDXchI/0kKtj/UkGDW305lMVt7
FdobFcq28WeQeKNOGBWbs5/64D5CWIkB/RTFuJdfErJrlvWWFlfJeCrCHSE6x46yMEn1hJ6GKIGW
FFHeJJnoFiFADvbshqAfvXtFeUNn8fEskwQmo9+w+9X/39kxBOna5ycdZSoq5V+2MVx6Po9EPvrh
dOsyYz0y3IyD4RZigKBZ8+FDzeyBaxUtE+w0dOWIX3HgQPb6EPpnZEPli9HZbcA6Gs9i6IsjpHhP
p5zX54g/DdAl4FVIDhd1g74yAukSqUc2UoOPy5iIGwSfjvIE5C3Y0cqqXfcm6aQUSfGpIib0mKnl
19DiKNIeIsH4pWvwY7K1xEG6t6nT6rvmNBo08ZnlYQIHECvDXbJXEkqIxsMfTqiSCrIil/BdN8mL
tDSwGlovWex/0O33Zbbaw4jqbybjB9PUDTTQPPOMuj7QZ4+xelgSEFmq+k0bsNPn1XYSFZsfR7Qe
9nMwd5X5p4R3NEk4venx6VXhOfaF3MoyJ5LacsOoVfkwV+eE7UsXc5GtHpzZXZlyVLkliUkJUGCd
5IYys/I9V+8CvQf1jxe4cS9eIpSxqhoL1nEO+kokL2PpVtskpGOML8lZS66Vfw2pHQpb3KwW46cE
InB6DO2GFJo72K5qHiackfZDU/Y2/hIiB5SJ5mSlczN++PEXWZO8/KSx1UjOijmsneol0cGwj6tY
D11yoV6RQc92KkwhxsuAxh4M7/MlVJnSh6ESqn43JmcPS7lJDpN5ZAztoOmrjN4Hm2/cj0m9iDBW
URa8CfR+Ldz04yrjVhUAZi/cTr+pnFcSPuNcvoDoweeEPNwy1hU9tLrwEaoPGclX+rEBZdDAFNiE
nyWhOC7Nx3aR3O3kVa4jyt6MF4d9Xom2TpItY2hOgIW2Y9++sXzl9VnWzXf+haj1MpZEqqj5knKj
8tLpxYoxbwAIyHr1ZKn8/wsavWQdgr85Qv0YMcvKfpKtZytTVCJUm2PwmejAHjJaGtRiiYwooNYU
5Bgan4ncoQs+G2pYaHzghyPxIEUrvzaveosbJlK5PADxdrysh0/tqci4CLJ1ewqj08zO8bnJOwVD
4KtCRCHFjGww1UNaSAhyJ6SYFQk6XwUJJViN5tEeprUdf472h89OPF6HwbNDd0RG7pFDQ+VNQiSS
qHVJm103bjV923Aji+AXySBuIkAfBcddPS+XTMcTpVkI5hbldGIOLQMLxJXMiOT3QFWrqp9pKPcN
qkayYDVIh5i2LgfwYvtdApvKnwV3uLhY4mFbO/ZHAZeCwdSQkydtgaro4cp08o0aBhRs2Rvhi0WJ
dauwnnZ70ahCcfR1RxtSCKb+wWoY5AjDnhyvTWankVjRm9NyBVfbLTAviH9Ol3oDdzakcbN/NaAD
RwRjiNEk8OsAiTV0UTlxj/2qd1G3Vk7VrMu++GLhARe0kkk25zzLluS/wjJ4GRp6xbptkXCDZBdI
g50v3wMwa1lsbgVjPlLNF4LxW76wSlu+hKwVHVaqNNf+IyP2Tyevju4lA7d0MPLK5h8229DnyqHP
xRdF9WYq0Eni+7/LetYsoP2pI+IQtrlzYxSl4fjvAltn4tpr6eVZDvDIm5XEVZ0WFBg9yEoDp2fG
7fcUsnmqbQqN8Sp9nellajuy7M0hR9YdsOdpiRt0hETFMeRQoQ1grgT3JuYIpLXFgHmv/iAI73Bi
yRhS64arWAGaEMseoJrO55LeKTspf61LaTlZ1NAMtHlxw+QsOowcyYBMTP216A6ASNa5gckhdLhp
2Eur2BfJm639RNF7g0oRnafc8znf+veo49pD71aEQ2rWkX9ybRVLa6pYB/k4gZox/g97Z7bcOJJl
218py3dkYx6uddUDSYCjRFFz6AUmKSTM84yvvwuR2Z0SxRY7675es6qyzAopnAAdDvdz9l7bpnvi
xyshis54s0/VSq2Jv4uFRKNsefS1WbUaJkLJKxlHE8E0Kah2ifbf91/dKWskWa1EbGMjJN3XOqrI
RlgX43pkcuC53SX39bpYsq3YmvhkZsj2FuWchxbJ58PfH1cWJTz+CljZKar685SpCrmuW8UA/9t5
mA9EToFEJxYOqeaIRzkAU4BL14NYOQPKjPLOVMp5Vt+k1qPbvH3/WU44KOVfn0HSdJ3/Hmmco0Jq
lKhCaA9UbC2tomVpE690FngMuuXrYyKLpkJCjopXBNP952s2rBpUfcauzu3IzlB2Ym0gPQqXFGjn
YXOVpVc6bCvPFmOo5LzoRXQNg3rVpLbg73X6Ng3vxrCdZETrWLJJIo301kkmgkZIkTrtgitv6nWS
YDo+YiSpie4sRwhly76ZfOXJMvN8TigdxzxrFr+WHCGqKUVI7X60ozUXkBKJvFNLrVrDYf9Zjmur
eeODBBTmprzlKfg6SO+qVt37BLhEVN+oUvkpOZf1Mw2kkJNP3LWobu75YF7xJFGo8ml5pg0qGxNu
CIka87Z9tuI1YpLZ5HrIzNuOl0We2obMMn+v8tAbpH8SC8RZZoIkLMP+NuiZEnVAbtS7oIP4Lrp5
xGtGaO+IPcFBsZzkeYN+W1vPfmMua+k+09axgU0nvOyIV4nupn55fW3KHNxmLVijsOdFKiNKpHPZ
5KsgHJ0CuZaR+lhOCOro9+3PkclINC3JGPR9KeYpINmIbpNnXX+tlutcrChS7isqo4Zrcs5+hcIl
02siSicOVnl4FQbs9LoeO5J1MaV7Ss8+SpxJneLn1G103zbhvfkaGffGTcy5Jguk58ZQFx40UzR5
NDAdnx04KYcY/BMCJsExLSIeFXcAO/5DTTclbOB8O0Lh+v6pOCGS/6zGP2oOiVnDOjzZDZJ7kp6c
gr3bGk7Wml7uPL0Q0OyeQ9d8fVHptLUk/NmKTrVHOerTjHIEpDCIKKVZN6jl+Pa+v6SvjTVd0QDE
KmCVYIIfk80F2fXY7xPynTWJbaBF4nHznwLpzJp66jI+DKNMy8CHJpchBt2AAkSdx/qLkj0Qsff9
ZZzqoskgpyByKlCUaGl9HkAOolTwLGptpN0Q+Gd7NnIN/5JHjBRsggYXwm15zpN3YjqosiQaqooU
hrTm4yaaF0uKDvpAgQ81oegBKlJNXeY2W167zXdUdZbfX+aJ958sSRMKFEuDIZpHy3LVemoj13gA
kZLU/b6GChOeo2ydHIMBLEWCqvoFbl5R+SInCHrGHxfFCW+VOsnSmDeL6Bbx0AzUw8u/cVmoUrgk
eOOydfQSyH3U6ZGG9wQAZCDduxWN8MW/McSvNzpQZJVv7PP80L0IlFfKnQuidVy2iz8SKO+/H+RE
71imHMu24dcgx8kneV5pXolfcg6oqxCMRdcg/SH5bgDWuGka5/vR5FPvTli0bKxlzQDmf7Qa6Vhc
pWS6bSN1uLTBCE/hrse+XDD3u3u9ipeBeKOYt/kAnIlmkPqqUKWuomg9aCCurH7Vtw+mCqKmsb//
bF+XFVWWQW1BTzFU9sDTJPvwvAcBte7Rp3/XetfFuAHEF7OLGM98qScfQFnH3KuKDCcfP/WmT1Bd
qQ8Ug3fxrWwzBJalcYNEFO8XsLwz4516ND4Od7QYF0am9WIg8WjgCm1GsqH8jeBvv7910rRUHZ0c
WE7+uqijr7VB9qdbeYiDf5mvE7tfKRcw7ufozhaAVs9c0vSXfTfY0Rc1YMxqAos7WPr0qPCNaMmZ
N8z08H43wjRVPkyFTI0EHvuaRZJjditNSvG1Zj3kT42knFu7Tl0N6z/2Qk2mXf7rUPZhrCE2O4E3
OG+Bi+Cy3ckYAvsHqvc2+DZvns+pWpx58ZzaKEOJmg4KpJKp5pEBseLoVTcFG+UJP62syEZzpo3y
ObPcyfcbZ1VDUmU2xKyUn++iRK80caeZni/IVgXKexkvyL5b9xvkSrPqql56++LvH5JljbWFMhz0
C/34braWWDRaOsrzalyJ1nUfnpvpJ0QoDKDz7EqWJOHE+3xRRqeEaCynAezBBujjNJCe591CsQfC
qc/MdOnUcvlxtKMtQuC2lTf0PFfarF2gP1mVq8m1KW/PflknR9JV2J4wB7EeHn9ZdPG72mIapjvJ
yR0AYutiHc7yubE+s1ZMK87xw8W803E3su3h/PT5DgpRr8hx7SlztV3kO27kPLAFDEROtfgjxSh7
+H7EUws7E1AUJwe0JH+Z73Ju1RqkZIrjGMZJF9Tc+dQHB9f8/UAn1/aPIx19XW0uK5lGjZsy8Kyy
zaVqhwuB98lM3XcLTCHOOfzmyYXX4LArwVXhkT7eXfUlogtKaFR618GqOLhXKHuUZW8TTL7SLwPp
zDvy1Nvkw3DHQV9lKnmWj9EPtvXKU2/M/jIfH7+/iSeGULgQjQ0qhC9TO5oebj6OnpQk3MMOVATy
2XiV6H8zUW6ad5LO8vfrlPJlRuiDFESUNRRKzxlw53uf/q147tn9eiE4Gi26BJR9Ji/00YVEdPFF
L5SnnTZ2yAWbUttcc9i15rSJjCUn6k0JE+zMq+vcqEflphpPRN61loIx2VzGP0S8J9GZb0j6ugYy
3ySRjB9DVgy23J+fYNGMsPRYw+QmVxx9HjrpS7BrbaCZMCD+jev5ONbRIzUFGiH8yxUOSfPQp0UU
XUXN/fdTTp1uyucl6dOJUjm6oDaVa0q6HPVqiipZo6DxdswRzwr1hcYuwock8+dGSJPF++GhqhC6
e/bNC1rKiY4l6E2mPqJryDsKmsblXNAvchydmRki8ZhbUIdlnwW1zh4DEtwV4nOV7moIMKGB6KhE
Gn35KtLo9o8lDfB7cUAalTmyT4IpJA6qBEQ8F9Vl3ewSiZZLfWY/cGLZ+nz5R/e4TDijtQK6xen4
NEFuQpLfQfvP1FeAWWCKyYL9/o6fWLc+D3m0LVW13lVk1PagQ219aTiBjdjnMifyw6EidnYvcoJE
w3jsslRdJJ7iS02iNWozbVyXXIrsXmudCtWWPl4U2qIjq1t9T71VbCEWWerYcmlHzMT4pvPYM3d2
WmNIxCLZR2hRkkvDRBJulwJh7JCZTPzg+t+f8Z8+6rRh/LAhNIIpPSRhMqqVScEcv2i26Lsz3/mJ
ZeLTINOffxgEo7Q6htP9T0kwxlCrMtP88EzpGzLC1wdLMjQYBgqZhbp1fKbKpbFSB2JxCI1q1oNg
g3Od8bM0ndpZhPhK0NcZSSxNs61gew2yvKFmOFMSgiT08kokKCvNTMQKw5pliMdSIR2Q5rxQkUsz
XkqBgzf2IPfiuvLQ5OmvcWTycFWO3paO6zKYwED6EOxFvyPYpQKIWFx6UfDDbftbX68PFXbQZsBd
X0d4SFLGiOKbMLpRsHtidY6Uy8hcmWayQgNM6bopD1oLUlR8EceN1YKM9/HCePOiM7O5afzEf5GW
P8ToRtTDHf28feR5l4rkDLRUe09bS4QLx3gqgHCZ/ipEBSGzP/YxTpq9t7F8qNgNhmAUdt6TLKEK
0dZNtvC6q6jCS7Qvicfl+EOKUEALePTQCMhNt9NMhBll/Rqa9xJCwcBwkZU+59awC6k/lvyuq1/g
tVlLOc6AaBHKCI77RdteyRo3/qLSNm5h1/ldX62CqaOITSUTFxYAvwgFByAflLKt0dqutLbMfRzQ
ohv2dIiqWN6Pae/EGW+ZIFlkHYtgfmspLxHqgsqybFG75byxLVvxvtTba66QUNC4S22ikmphqYDG
QUOAuU0G5TRu6nBL5G6nrNEuwU2Iqp0yAje0oi2mC34P9jWda21pdUutv6lwiAP2JCREAAzEr8gy
UhIoqf6rn4F2vfHl64FSedABFm5QTAg8Vb6QYcly59h/RlN/THvz3hRVH5xxdyF7he2ZO6NVyN2+
7yUXc/ooXyl5jPuurjcp9N48J/e8JOFElgkCID8lMNILL01fWmzgnfCYGP5NmUaIqtFkJmiQw13T
EspL1G5gktULbiJGqR1cuWF433ehj7Gtuosrjg8oq5PcEYnZ9gScKCKHJQWTKHJIxDMWcDT5UovH
OxGhHREtRbtKBrwZiPeyBif0pSYVCx6TZQMfo/I3KpC4Btlp33kHk8KzVKJDMcSD0sB7FXFrkbKV
d8w6jfwoHhP6oHHk075o54q2EdTsLuHkG5YGDwfCI8QNSXqnu4CnYZIoNzTOwC944mUn4MCcj/wI
SfKKvOpgWA2WM5YQm7vdOAwODCc9Q/+2rKt33dq7lmuLaXMJe11RW1SMwQ3q2i6BCq5vQzW/L4ef
hnhncJwy5EM1qVcmv7P4pqfFVUdOQ168l4AMsDNRm5t58nUO5atHdeX3HnKo7NJrr6bwLLRlfXgF
AbaMfqqUUjngLECoPIFJmitqfmhT5AYiMfVtDyHEWjXIwfyfgwyQq16TY0t27iaXnwMpXMU0x0uj
uhCStxaEvEAgVpur61Yul12whXVg9mjfnwnFq8tF2f8ceYeJD755a8Y2MzpoLkBreu1FPq58/d6P
DzVuQX2j4LpLkCehncG1Xiyq6l7qn7qKV/D42lE5B3iiA7XJh10abixjhW4Wdm2FYoveR5MQAKSS
8PCqWFspIq36kbrkIo9o2ht0LHTpAK4dpBbajfIdFL+d4J4DuNxMohac1mnzotMXItxMHogKq4yN
3LGfK36aJNt4DI/NcOhFWxAAQCu3qUulKq4XaQrXXICmlrQzIwnszAhs9FO6VixG89HEAsq7fV4z
/+nFp2g6DFi9llOjfvMH2sKXKOQdJX4IO1s3ALb9bLFhmvoFymVQA8HDKBMIss7SFbj3rGRPoBJY
QUpJDUWYLiNzZiArWch5PN5KbNuWPrNMtBMyZUPAL2Fw00T4qlAYyKPjI4XM65VW7n0pX3mTKLK4
UcsHXjCkUeb4xyE3bzKYhtm7zDavjrclHl7f2ge4xJRIRPL4yBwr8s3IQ68fjAwbW0CzeC20dtyR
6C06av/kIsLUyFGZIKn1e1eRMDHeIjdT0DXJvYRaYufDTsdqCOGQxjXGVO9HF2/DMHLinlQbf9EM
ThnAmBW0bURH3WDbNZAdmCUOBlQl30OKWMFy2DVo4jJrGcggODlKiO/FD6O+cKEa+MAYFNTzSEtQ
zs3dDOWdttF7cSLMQLlwsukfocubVfQeVDCmMYUVRv6Cv68m6hSaXFTIT2A0LlQTl76VZesijl7z
YTN0r7KJZCzJaTIC4K2RAfP81RBvTAf3BTuk/LKrIU6Y45rN+mDiKGggy2t3yiRYcgf/Jozj66bC
BCZ01rTcLboQq2KhSxdGfVcAJjPqDs1Y8lJ3azRCxNf0eg9eABucCfUIdXMmsA3DARAqw14HB0df
VAPjmdisobwwbdW4TjrXNpIMNh1sUt5qV42GSvGmIHwk7AU7FRKna4HroCoShHRrevpBJDOlHreq
qD5EBeJb+bUR71Tzxe/2boN43Y1wo9/WbneQ5AvFeivzbM8bYSaIvxa3nuRrRQivSuWmrMNgMYZX
BXO4KHjwXImNjwyWSRmeAz4Zrjml3xjcaNrDV+i3CLYhESMcerqgAWlFvKExRiZgT/J0aXR2mFLF
0pGlbwSxf82gbrBdmwy8ublIY9ZEsOxv1SBe6ma18gz/thKHRWEGK3VwSXQIaBTD79GwGhP4GTVV
NRPG9jCE7kHnn43cqZGIKv7FiLjRKxbaoF3ooaME3iIDF57LLE4qJrl5jd+jLZ/NAjEIBsYqPchi
s4yL8dEsHZ1tlNXTXYTQTqBi5ttyehGTt43C6NZqhoueXvP3RwgonF83l5/2sFPd58MeVkFGG48m
gTUytj429CkAyW41NROS5Friqg3LX3NMC+mS43yx3I3IJkJvFoUm7knFW8DjrZuVCbUuXIaBOh/c
eV61/H/RQ4F/fQyJMUNpXCe7UAYnhckmlVcFz1WTPofsV8mx0LB1Qky0bs3kWUWzl7HaDDzxaOxr
9CsUMkin4qxBdhF5k0XpcXrlXlqHRAYpzL7bNdZoJlPsWWJAZEV7Z2FUMPOnGhyJynrL508g5MYt
iR79TWte5Ar5DmyMk9qcdRVIwXbVVA7nzUVEqFlKBGLdLwrsEo10qHVtW+eXfmnM0+KVBKVF61uH
VLpw+ys33wC4HSYrW0DWWKw9wQy3M5T1Da/JTHSM9C5w1zo7B0O/VcLsB6LeljITkY51bcIKsBPk
zwD7m0GY7ngwxj81pm1AZooQvyn1Nc7oQiZKi0xLjlXjCNMGizHJKwnIjYJ3cfaekgvTCgsP113d
KJfJsG1bYSZjWitoT8Y7aRBXogns8alhbY0LYVGbTq3vNOCvCe9Pcd8W8YICwdoEqgvjzEJ5immo
CzditjXhhWDTb1R9VoOc8AAGyzB3IqY0cQOTfxhfkZmvhg4xIlQyQ47WMnpntkB6i8cCypAc2Lrf
LWPQMmn8oDXWrvGSR0H5IcREEmXbtl/pecALoF4Cpo4oVNTl/dhvhAGkWfg48BVK7GD0hk1ftc1q
9hZVsRWKmWTuy2oxEhesd+g1SDMzG8Rtl55QsgK417Gw95I3qD9ph/BP3LZFuso74xl87DhLvbc2
2oGLJKtLtUcEiyoqc9Ew5mqJoBKltynygtGRFY+bCUIBIJLuq47/bbhOhEctwpAbDXx77Z06moRt
uqt+vNSS66zqdkENTNTP/x/PtUf1sKAZmj76VWSRdyo7dHZ/zZlmyrlT7VHxy9cL3YxFNvljfoiN
A6xkMKffLzuniyUfKglHXdkUpwj4EsYoXxFS7N0l754ba54bi97m1e+ca+BNq9iX2pRGV54AAYmu
4VFxptYGPNwq4w3EICUpLu/McVNSgNozC+qpmoxkGrTpUdRSKzmuJSt+1HWl3Cpz7/kPpYi5ANLT
z8kRIJcUC9+ZO3mqjEhZnrQhScEffSxFYOVJB2lS43TzlgJpNadlszaWip0uz7WFpGlyHd1F9HF/
jXVUVGGp1TD/Mlb9qi9FG0sM/0025g910dpkb2yKdX8hLNxz13hiRn4a97jO0pb6qLp0Egui6+k/
1KSSJ0vkP8voqlpLdr0MnGr1/Y09d61H78XOzQM9GLlWw9yPKB61EHQIb2RhkdIt/X6s6b4d3VcZ
VPUk7aDYrR63w6xQwEAzNQQs+V70Xt3y5t/4+yUEqZTr0dsfF5AqGCR9AWKU2AAkbymxyucAuV+7
obqsSIS8GoqCnu9YTVRaPrbWSOduBdZdp2MUBO04SiBxYNCRV9k0l6Nx//1VnWiN6nC+ETDRQNRU
1JOfty5jFYgyqU8KWkXNqZYCK+8s3wZ36h4XwTxadGQRebPknBjsRJ2bzh5aI5mAXBEv/edhVSNF
HES3ed6IB2BzOkdN2H0ZiJiJNHn96yL/47X/P95bdvXHLKj+9Z/8+2uWD2Xg+fXRv/7rIngtsyp7
r/9z+rX//rHPv/Svff6W3tTl21t98Zwf/+SnX+Tv/3P8xXP9/OlfKMQG9XBo3srh+q1q4vrXIHzS
6Sf/t3/4j7dff8vtkL/987fXrEnr6W/zgiz97c8/Wv/8529Tc/Q/Pv71f/7Z5XPCry2b5+T4p9+e
q/qfv5G78zuhwianX/pa3Gruf/f2X3+iI8MhJWaSlFqTeDVl/+rzS8rvuqZO9VMqqaKKnu63f1RZ
8+cfycxZQqSh06OmMX/7rw/16dv569v6R9okV1mQ1tU/fzt6kkVRt0QNuAKrv8ZqLB+tVE0Y8CfZ
mHLKHGaVuW/Nqw934c8BPw5wrFGWdMvSVXTQZNqpBjrzow1AW4qhn8tCvJ/aDOMCkIE5wx3DG4at
2VxfkanrGGtp/f2wR9f1x6iqjjzF4M3GTfw853N0lyLVXMz3+qMRmBBJ0sX3Ixyt8V9GONp1GCnF
EyEmI0GR3sQWAlQA0Yva9PejHEunvgxz9PBWhdgRjMKFjPt6EVyTQosAmTrWnjPXXHbIXqDChNbN
c6xdBYXg6Sz3gxn5ebn/8zPQ1ETRwUQ9lnvnSl4bUARiZofueC0esU6+69QpTqXHZBsSd9f1Mw9b
nAY+QlaEDcclR/BXQmlekEG2ttI3qa/WBXRIGaqgZNVU/Aoypz2HYi+u25WPQXxq9CVttOrJ6ktc
uBoS4cjDLW7wbYptNvKBr9NZU/L0yox1Ahth+RJZWz1WrgznLYAS014FWmTjhlKjYS3xS0YP9KxS
+3mRX+fUazmIkE5NDDc5x1RuqPjVMBeVHkqLkOnbIMCjWkJYGrTVGN16qPe76e9/F5VdFrE805lR
xWpVlxeJXq672NqKI+FmRrKv8CgGOFUlE94nwbiCVOAQwS8I3Umr9wWZuNaU6IrkYrKlH2Ak3bVe
/pS1+yFqXktK+DllAkt/7jFxevCx1MFu3H6bCli5YoTNSvSc9irm8YRyOhiGARRFBPswvNCRwXaY
Jrq+23WkyLgKFfG23oDjdEwSNonMu8Wpdyv73TzUCI3utEcRL9Kg5C+CWK5kBQZjlq8sFVraeJWW
m66OQaXJ6oXQBEu2jdUs0wYCdOmRWZdi+aBG/jIjILG67tyFe1m815jAVUnYYNyjosWdKuVrK00v
0poE2+7HqL7XVLQ4f+i6LSrmjPiJhCVHixOQetZtUSbUnbRm2ZjavhU4go+Q+Hvq/VMlXypWeo19
SGsIeDEDMk7MDcG+RJ8ZVFT6YJ5lruNn+g9qL2vQG3OX5F+kV7+iZcacuDndW+VmtPblaBeExIM3
TTULe2MhF+0iVsPHSI+vIQusZZiQZUkQsRtN6UozATeDjMRUsoptoBH5OSLSIguupd7CuXg/NoJd
RqqjSaQWseGdSQpJIaHj6bRSi2wjly+SRTnSeJNNWBmRcNWj8B+JkqNamuM2e9JHYyaF2yjrD71i
LBocgR2koxRUXkDBic84QLjUDhP+uKAkthTecpQsl4OwZILeFegLSDF1u1ur6y76xAJZrETOQKhj
ZKhPukuGUNvsGl26o0MKOirESUNsyrVfZCQlRslDFjfrfPDIYeq0Vw4JBzciYbIJylch5ADiDQVc
obhvidCYcDWgvTDitEWwHehPNnK264lWVjtO5j2N0Y6EH9+jjW3gujZxowXxror55hsdOzx4cA76
tFEMBRIrdT8nVB/y/JXCnqNyBgnaqzEhemiEySpUBEsapg3uu+G5GXEBCfRGfVI4isD8GTTyTTv8
KMP4IVIkYHsTdxHmChxdQ6F8J9aXaZDuXTV38qqBFOAfxpbsq06god7WAkTWcdtrz5UZHuSEkCX2
tK91OuwpTtwMwMvAMy87Q1qHWfeY6QpEsi5+VRIa5FXxZBqvrlat4oZncXCfdfVBg39XmT/hPtxz
2PoREOWs0vjpzLfRv/QCa5WFz36Jl0zIYOTCyAjiySGVpBstjuc09WjQmU7qh6ukfQqlO6Pwl/5g
UCdN30kP2OVx/cOorjSCa60EuAeVT5I42vrRp/Ct/RzTSckNhMcn1gJQnqnBIRd5DFS4mjBIDdmF
vavYQR46Zdg48dRJID6bRsgq956VAdOGZhCtpL4avvEwlNlCMQZnkGsqja3TgTA1Em/nU2421AfT
5QQMTQDoeZf2+wA800i4aZRf5dG7r1+5GKq6QFuUGNDFdBWClbS8a4yCYm3emB1h1redpdP6VXeB
hkMGl27cWc/oJfc15eZCM/YCsZMDX3VjvFh6c9HCXEsg8fbG4+hS6/N+SmKNkb2wLgNXuGk1+AeA
f5ZDu8PogkGZ+jArXWbQmVBsV7ky/NiemNWUheho8oAQSmbm8ErJ8ciItlZBkEvqRjGQAqjWLmqS
x1A/+HgmxbohklBZAwS9yc2t1lWbTvjZRNfE866FOM6RqJCamd6GiDZI+/YJv7Sk5tqDUyGrbwq4
u2wkObjQgcr3T2wc4KEN9TNZiE44NOsYHIbkBytjipEZtZsKyI2xpezblr7jIUTwgh7SInoyrDZ9
owKpCUiBz9dBp9BvreBHF2sZLmAavAfZnqgfvioAeNFeMCVy53koXMXJDaeFUkXha7BVq7jEECIC
HjKtaibrU5OQT6H1yrIGoUfTeNAsp6iDpViETpC3V4aFZzhVDKYyMyAewOP05oOUZdvUSol7Ak/K
E97LT4N0mFrZqTnwtsKOjh2nc42ZPpbTHAWQQ1GwT5u5QtlOTmEfaD7oI3WdsIo2WAJrb1uS7Fhh
pbUEZr62FxquoFplUbH1JvoqrF2F3n0Myadp+XRNsirjdzGT2UzQudJhxkjJe0Q6Xa91gFis7agV
S7+HSZ/l87aCyhxL10Hf/BCIHEihm2gdGABhEZG23njtNTTDlzhssNvTjGhtgZ6ri43bonzmm9Wy
TU16LMaFLPRXZtvKsynCR6kOpnHwXd4zIHsN4QCx1CSzvTHrVSsBvY97en4iayc1SIE2funNzOxs
5Mfpfe9fW7WjKkAmKfBv8d2z2+YpgcovoEh6ctcGYlUD4jJsvmqWL8+Vq47FYX9sEdkHoPfQVeNL
VUcuvdCoAaXtxU2wAkfvO3iH1+GKYOCzSubjLJUvg0034UMLwJW8Qop0BquRkmL6WICwYudUzqfE
y0knmzaL8cf3G/Hpxn0oefwa0zAggIkyMSBfIj2lyqgVT/ETXsg5eIu3gp1Y5l1ZwZnz0qljBZBf
lfMgae4c8z5fWySIaapFLvv94crPAVk/ENj0/aVoU/Hw+Fo+jnFUXESi6/VG14MnTmBqyNZtbJJS
FKfjevSRtQF7SMa7QQO0CJwxeoXku+j9BlBaaFuEiWvkBmySBsZgdw3/mO11tMnD0YYl/QzeySlI
HOZt1c9QCNngIuaaYj6VCDGsdNiZbWfH1RQfEq3LyptPlGUxCReNIC1LNaasrlKGbpFmyCROZqr0
Q6dDIg2bxn9Ok3zYati/QLrwtzb1fewrF0l0riR64jvAwWZhNpOm2qt+dChuBxQ3SRsne+k1utQw
z5UP8ZYwwe24Ge2Q3Km5O+/PfO9TFeD4S/k06NGT2yheSIIG52SM/QtxLt5PiJorGY/j1nfCF2RB
BMMQ6x7Moh/uS0BEo31mWpz5AEdH5siIpL4nMwbbKacYCcWNC0xSOFM6lE9MvuneMrVFrhfZ1+cJ
Xkehl9RQAfaVjeYHc4DlgBtXHoe5OJ9k4Z4dkTV+4zpTJNsCvoOKc3V2Tvl+4iu2pOkB0ymuSNqx
S0HVfFXMhDrZjwjLlGn951Td0zL5/p6eWI4/DXNUJAg0mnAJGMQ9xotFIL0p4bmY2nMjHNUH5KLs
Cg7PyV4wOKMVOdzgv2l+mJY+LoI4RFmkeEW96PM3lgsE+pUiQ0yJiNaWk+ecHLuFvEvOFrFPPAQs
fHg8LYvilygeXY0b5CMt+Sqmi24CP9FrUETgwJLupQm2tTqhZX2N6FfpzCN/ajrg7gayoJuk/R43
QXIiCIFPmcneLRMSX29DWoPKuPx+Mhy3Wn7dyA+jHOvoTbb0rlE3CS9niMYLUCaHcjXVweKVvznn
wDxuWX0Z7ehNonlxaiYQ4Pna3KXeL6pl6LSzxmGfeC3gUXf8M++VE2UiixIz4nDVkDWE9p/nSdVb
atl6pC2UAe8Nmr6WeA10fzEiRwjLnTvsft3P/19q/s3kKf+fS81O+Zy+vn0sNk8//0ex2fodC4XF
NFY16q74jPmS/ig2C9rvMI1MOgHAbA1Tpxjx39VmTfqdjQ2FYHo6U9PRYNH+s9qsSr8rOBkm6w4N
F9XQ9b9Tbv68i9LQE6u4IpgjLCf8m3m0HkaF5pZuDkxE9wkGWvUAHe/VSAM6WCbVLooaUZx/uDUn
6s9fRqSKjjuYlBn2U9yao7eamAhwVjOEM3FapnPF1wyqC10HoDmDOpA7mhyMh++HPNqfcl10rEy2
iHwV03+O7WgZ+Y+ZK0YoR3RIUbOwHQgOAwoHt3WUp+aqlxto4HQ3tOMg9h4bNeMtN3jqe6+U5HHn
covyUlH6B6tWOtP5/uNNV/zX7m/6dFjYLBG7HL4vg27U58dUyRrdxYhVzqJsQP3cppVOwPJY6XtN
mih6YwzVM9UyGPHfD3y0IjHyFKOusHmWmWnEBE7vsg/7dg6IRuhP0r2h1eCjZ+A2ll6s4H9IhaIR
V5WcouwMdLncNx4Cpm0RNFaBUr+ivlB6BRqSoWiC+Bo2PQWcM5/u8zvg16fTaLarOhycqVQ3bVw+
fDq1V7OkA/9POCzwxZmgSPpVqVIlzcooJP6umOrUQimYxIDq5QBg1vCz98xUmUtRIlRPjVYHh6RJ
I+HCrwJPWAyErJxrvUq0gD59gQa4E8zK2JVpbZgcufRJIfXhgyZmoFu9xs0INap7geeWNldDCTGK
xZUhlj+zmN04jdvy3vc69aVIQ8isamzU+9JM4x1ySjieta8C2k/b6iD0Bk6yIY5kSGVloa9B92uP
SiAU/oJEaCRPFS/H5wbzTz2HHEucXTRQ/y08Cx5cbxJvBNbfivuDSsjXy+hmOiQn2W2mXHlIoBHR
3TJxvoJFONIhtJJRtpWyVigkJLhlZIAmfoZgp/bKvnViSUJJ5+tdQPyGkaJXdb0IvHXN4uZhiKx1
o74xSo1ycO725oshNJScy6AQqnUTC7XTDlqSLus2D6O5WwuGBtHQICaFa4/Qs3VmtS6bvJL3Q5u6
U3a1gVJHzGoBkU6pEVuuU6MEyFJ3/TPKOrK9oLbyMOi+pAa7IZiQdcoYRSTWicziMR+AWLdiCyvN
zRF4lRVlq7iOQBuHRhVcqKOhwgMMKhiMstjzv0IfyyDbI93r5l4WoTsVOfqgfspGtyCwYCSwhLQT
vrSkDcJ+OQii+OKRKkL3QB75QbzPBLrHOeVErcOxn7uepDr1mPrxLfWNamtWnQK/MvLDYd/Ag6A1
lRXxPVsvKqiWZ5k/42EEpqiVcEITqSH1NLFG46XQai5DGk367p4KrVwnHThaja6obYW27snBEXxZ
m4lmxZLWhh7JUx1OVdcmvsK9MD1TdfSBajIFulZRbUFLzUWVWeN8bDr4Wv3gNcAyBY9JKDfivKv7
lNpI2FCcNRWKulnXkd4Y6LNyrCYQWiJJB82Sa2Jawoj+uBRqVn9LkTyjvKlkMKASnzRjz0IkTlQI
mJsC7MSDwNJC0Ubx9Ztcy7N+rQmtSch64nUHM1Ip+bS9F0kzqbTgWaVli+BVyznYR7W0UWLzOUmE
CUkuZNHzWKuC/JrrbulUYhT+HEJNA16jI+njI4DIsrUmBaKWpM12GPVtl9fjTyluxFnR1NVSCeT2
FfbB/6XuPJblRrIt+0ONMiiHmIZWVyuSE9iV0MohHI6v7xXMfJXkzWzy1etJ96TMysgkIhCA+/Fz
9t4ru9CqKu6sJmSc4IQ2eTHjPPW7Xknnso9EuY+9oXsScnBWTg/yvEhJfawnEtVBgJAi3I98fz3Z
ml8+iNdxl7Sg040akhijMWTdwuXhdZve2kxlj/SQzjYLueqs1zkOJCqUNLKfrCqhMWTllXKW9ZhJ
8oLEQH+TjWJDgsi718cZHB83/GiNlqy5nv8+XHa08O/rBrDBwgn8lJiEyYBmETDbqZyGzPyuuctc
Q5Pf2EPgymui61IZjPFatTaTAIufG9+BzmNzbdKbJbO/YwGbFbHXvh6gmM6ZeEknXV3JyYZA0tKa
jofK37dpX5/q2iMPsTFFfWyEzbJSt54zImHIM+gfWSXkhlh96IytZbzXQSgvkELOaCEbYnOrOkoO
ytWJQ8NtyD/qjhnOHJ0BjjqB8gY6xMivJxkH54D4WmCzkfOtmTegxrLAPeZxB40z64zkQvdkDx/R
I4KQGwuLavqsrutsU64blXaIUU22LtOcr/LQILew6Xv1pXF8HtbIi50Lu0v8TTe0MdI7K91meY4N
AVAPCUWiJ407Jn+bO+Ps/C7ACTbU4rENm5piXachNubamIllZIRK+JFdb4geDnZMW3x0zcpND3po
NQ3bQpDLFhfu3qlMDUWytpEOQ/tZJkU13LH1Fy+BlzrEZEoCqErA2De9NaM3dMIASgAi5va2NJ3w
DP4bhhvteCR8mWnkHcVIfPpx7CuCiPU0X8MbI1TbVOkZG1SwmCVdS3hcN39z4g7lbFW7YB1D/7z9
xLUb3ORDXRo3JU/6uXvNKJSRo2VE+5FXoVypbko2LU8s73buXnYIM5eh8hSEQVOtMi8xCMCG6GZ0
ojtMhbgeA0XrILivo8A+5SOmE1h7Wzu3t61vvZbFfNuY4XtnNbcWPDMvt18AA13JWUGxSa9To3f3
QnbtletIi4Zyx+jBGSBykhN+VzS4p+BVbjrCiQN7EiA5Ybu0Ph4mN1LW2jLpkkUqnDYtp6FN1YS0
O3VnrUBoOHt2OR/yYpoR3cy02TViVvZ68Ne5p/qX0SW6duRfJ8eOh3stA24hBsb2sc5kZK5609gl
ep4AKcnAK5hq9VV6kEIPIMqLkMTazBoRxpsMH2RtIzN18+E5a+eNNVVmeuGV+aBWlpEg6E2VBAvB
vYziZ0NMw7AMosC4a9IY830dJvE+zTwaw4VTFmIXRQxJoN7nIkBVm3T3tcl6ameNxc3Ny7WaAQLd
Vi1hw27sRGTsJnGzRDUQxYfynKHcIcU+jW00b/w+nbotZYZahnKize+karrMVQacD7yTkicHQ9o6
Hc0ZorJjZuMqbEfiukzLHXdWANGt9VpKd/iljc+Mt/QSjCm+NhnuzdBoIu45K6BwEO8mpfjKrCgJ
ITQlCXQDc2YSWcRwKX1qqAde1xZjnKnVsjICTC5yrDxmdyW8V9aeTeYYJLYTvFC8BTHKPe6Rv9aS
YIGV02jhgjBIs3ufuj5c9KrsUGY6pWdvyfFwbyAqkv2YhflHY8XGQzs06bDOi7Tad0kcx+vZzeUy
931AizGRxJPnBF8S2y2HQ1uDlV9mwDrqfZ86EZvGqNU2MesWauhYETQdh8woWnlVAwNNdmwkxVVg
hNPXwS7Bs2ZQknVpBjcjf3xBAMjTGGTEb+WuDVO0iB9trcCWJHZvfaPhIo7MDsJdHBXWR9Y5/kM8
yG4t62h45c6Kr70VmUd+OJ4Yvh4swVLa5HrDe5RPXlsTuguwhNQLYyhWupIvhLMDaOQch2mSIDay
6KVe5E2J9z30KQAKF9fzjrmO9a3JyecM5BlO3NZM2YKRz5kDG6w2uYuARuYkoc41cz7YqdPBK7tx
O7QKWVxTY0JUTfqU+VR98KSDg1kyAyD7ceKXHGC5bFxDIOGYrFydRs8B30jUXhnBJIqAEi0iU/kv
2hyyJcNy0KLRsI/oxW3dYIZkwLKlLhmdHM/RX7dDIZBm69gZ94qG6Lo1GrBVosebl4jqWPZWe8n0
TV/rpnSZOBRVuCGJvGKqyLx3Nid4nGP+jWNpQhaamm5CNoxtYAbG2aHizleJUyEXapAhtCDuazYz
0b5V4Coweo+4JqXRPTic03eM39tDGfbJha2YNbRmfoyz7sqfo+rU6MGkpRhHh9g39lUm8y9eVKtn
EQ31w0Cdsy0KLC55uqWA06Rl1t3WNcwWWcRYnOQgumVjIldJLM/eWKQoXsDM9VcCOQ97WaGI1C7F
pjijrDOT5P68LZt7R3E+rwOn2OpKN0s7YAyXprhFlW5OftFY6zDuh8sw96ul8srkaPsFU5n2DAdw
po6Y4jzaK29IWGaVBkHY9IdmVMY91Za1kqICmaGQbsGCVQ2/eytBKicJEgjp2o86bott4IBvVFWl
mM+Ll6RBFORWQ7tWdOzXZZ6OmK2c99aVBHXjHi3XaeRGAL5Jt0oSjBNVou0rA3f1vZV01UWJBwPH
e5z6a7JCqKRhyy8IFlObwIdnphvfIxdV613uo6gg5FwfS7fq7pM5/wg5SryVKjxHn064xxMbm6qf
4p1JBxVtmzgrtoXZG5T6SRWCPKsZTZdvOkKsQt1dHV1vPrsPCEfrndb5ljuRBlLUkOQru+7SnwQZ
0AUmyNn00mXiZDiDK4qOaOaUPnoZP3FKBDA0nRumjPa97yIemNqx2uBPS6g+qja8GLIO48CAY6rL
0NuYjsw2Juvua0hR+O7LgpHCaLHPRJENZjEysIB5+VZ3bvAQuhHnJpyo6mgUWAqTsXhkpsmaK1Cu
RkWFFia0JVNg0GF9lB36OgxQITkexyprZNcvWpPghJBcbUOOxH0NvblO22k+RY1nbVQfk5yLoCJx
SCeOkqjbDKF6DCJRLbWeiv1E3H/nkmDuGOzPVl3pTQGQIiFFAcNbXzbIunhERg9kI71rlpcSoCdR
mixHOWYri70FkFvq7Ohhp/uA0uJMenFeC88sN+Wgbp2+QSUgxzB5MlPjuojTeWPYwbtnCvvAr22R
8ZiU+zBNt2Ez6LVsiRovJnVkLeDYpozyjlJt3uVuD9MCDiXntfRkDwK6RFW6JHRHoT+sAdRAjjBq
1Eoh23vM6032QxhtqIu/lr5KtohDnacy88OLVsOdFXWCKLmaAY+rgXUkD1+6MLizx8ZaNhFkg6ax
hqVlFfXGs/XO4AUCpOQ6pykPsreqKNSTKkFYY5Cdpn2g4BvqubouCGcqkYrl/l2kG9ysvY9l2ytN
ihqRRDsxz18YWsybzkVawFl30As2sHLdjlDsZyfwBni4HjKCchhAEeX9yE/YzkzHXZ8Dk9tyOlgE
McWHWVQvUV8/FdMUvLX6u8fbK68AFCXePiKv6cKNmzP/T0r3SzzU7sEb6/HSKIR+zg1LXiurmTri
4XS7M4V4dhvTAzARyOZiZAb9XLhmc+1lZnZosYleSLtyrt2udJfm2Wuk8NjdcJbE4x7kFemXQ3Mg
gAZhQWwk1r6SxXAwqkBd9KlEIJMU8rJNQ/5vqchrHwznri8ng7aGq75hPbVeSgV80TT6QeKhVbm/
AIKud8SL52Qi0+3aC8/v+B8OAZ2Di6mlrHto/Nl8iwzYl+EQ6DeHJ3yrRDBtpF8jlOoSqziWEdAW
YQzNdgK6V2FYy5F50Ugl2N70MLOxq00pIJ6udHBHO0T1RaS7bdq5D5/quSAuzy9N8T4a3dAvh6ht
b7qGrHEcqCJYZc0IotA39IHQIJqgeS5fo3YKdzny9C91repDXIk3Iy2qg6vDDn2e499Tsd8Vo0hP
bcZhduE5840i1ukp8Shlk2YadqZpJi+5G+TvTQP4LbE9yiyJG6owu8NYzuGplxU1Up8D2xzb4Mb0
ZbXOeGh2YWaaWEBzqH5Nhglu6AHF6ti4tVV1Q9ZzsnKh1w+1bb0WHQYsANPqIh/VV8A7hcOGZfYm
WA6jeUF0PJpnlQXpwnkd9ysOSAKXewqNshyM5sskMSerOjeO6PGQb3LDm8Vgxhcl8/yVVxhVCycx
w1FWTcpBjFXS/aCKhb4VIMqa+2lALOe4wa7XEndWU+g8341O2Bs43QlXb2ztvfvKm9etpbKLJq7v
Siea6tekn9wRJootKusmLv0RKRIdDaDD5FCtlWgZIk/StA7WIBFp+cNsB2vJwkIgqJVPyWNL5wmA
vNeYCAgbT2+iQg3fQgqvfDPKNtxG/WDwFPozNnua0TdjLmktBbCjaRgBwAnRDTW268ULJmh5unOk
Hyd4YAuq41IXHkKmdmToactcBztQHGGP6JJey6mxY9potREhbbFaASpIWpaxyiAJkdOiipgghgAB
UK3C4ZrltMqf216ltLhzDxH0+aEVX1TCUegyycfC+6D7ljeSzzH2mqNr1rN4LozCBePplJTcRKzI
xrpyvSLCvjaMXbbJqFrecAmV9zYHAnLmiuGWLOopOvquKh77UhaPnJ7agtKudL9h2/AG2I+BmC/N
sbbTbSqaZC2EAtDDW8bJPLOxskIwJDxec2AFpqWRJJf0EYma6KPuWtpRVB18e0DeWVc2Jjq3Kk9V
0ZyFpkFyLjfrYqq2gD4grxljfJOICP0pSwKpxF2STsT2VU3xEQ70W1dICzzxYIV+X2wJTmJNTyy7
QINmn2m9pFP17bpTCt9JDz+qvrTIPcGH7UuPFjxNyXznoKIGZmnb/P2KvASyBsqQ2cncgWUdkUgG
Ky/23PE2Se3evpq6jr/uU3ZWy1x2xX3U8HhurNHUZ/5lp+Q6n3vrzECFuQocU9LCS0Z59idF9Kkb
MiXcTR2fGyOZbUwYgjskQ7HlD08MO9QOx08hbr0a0G4RCUAC8D6w03NI5LgsKie4oCpPLuKY4cPS
IVI+QaPN2GnZ8UCYy5Tqk2SlOIeQ4A8uWgYryBNy5VVGB30MS1COs5UTnFyQ5N8seyowCBIpJJbZ
SXGxQLZNvb0zpg79jIYwJUCPBnematEaeTOkBy/rUSpPFG00m7Jqus8SRpVw4T18Nd6o2UBGN528
/VypCKyuXbJmIHx+S1xpYfDlwP1VySi57hyneuv9Ynj0bBXS/266K7czLbRytY/SXMwT+RRVOant
4ETC3QkApgAUC28K9rWU9GgT6dZqMSrRnboW/EhCWXVt244Wy2GsikeH+v1J2/gvw9oPiW1vm5Ac
mh5kujC1WSxlOGEPpVj2n0nMJuyeLjm79FQFsIsbfyyf0r4CjhiUnZ9+wEejXW8l/pDvOoX8fUHv
GUQrHZguPMXst9tQSHSKaRDpidxx5TyPYyj6hUOKPk+8Ful6mHyePie31UFOc/rFnmt5D7mnv7Rk
Hm/pM/DImIHnB6ue+hHSRy/mHAxfbqolWQNpsKqduCxWqVvyKmdz6djbcjIprAzDsq9F65fOURdV
QQqDJ2zCFOwULaAxtiQRmVEMJsunEw9Dz4K6OFUdbfpAGyxsfY4cuNC9OAxp75QHE2VzteasxsOt
Mup9orgG81sqzmVnapbqzu0TIogS4qIlHtk64p0bStCW3chSrwqfkkJH3Mo6TUKelh5oR5d4HeVq
NMlyN8syv4StGNpXmKpMm4aERWnVaK+E3eS7fAXJW4lnuDE4Btrfn3cziJP3Kc9sb008X3VJeqrt
rJqRCWfQWZAVpkHW3zqhyF9qlWdBfOz64o5WbvCctn3+TdstqvcMu/ejTdHZ8LLmzuNs0gtYiDOt
dnTdJiOZ1OL6jC6tR94PA6pQ3qlVF9JcIWZcVRysO4O/4Zd27q2TusAen8URyCvbIbzFlZV4idDM
7su+5QUdSGdHWW1NRCL4SjQFCSSU3YuhCgkhc9yoosmNWQAqFglBcdYa5Yn5JYrskATjS+SkfLWh
ME3CVqTBbDMyUPn7COZWadsYCU+8FfV7k/Acta2s2pm2ppiLM805YbIyVqMLYFEVuluWY4MhveDr
KDCdc+Gvh9Jur6owZM1jEx5W9DmmaMMBp6xOQ6aw4uNl5pzo9/78xXPL+lX7vuhWbOM2cjHOR9NN
lxBIgoBY2WjZO7CRKJPr9kH1flMv27JmxqGNLBhvv0+wdImDf2/ionQWFQOwF+zR4eWYBVJvuslG
mWKyRzKxDZv4Diekbe9Gw/Jgh7ueDxdoCIGuaeJRSgI9bsOUvglGdVXV6zSM37vQTpdOHVPT1akb
7pORdhEcyqB/FCKaIcMO0oGunZdEZtQtW92ial11ilobEkzTVeFWGAH9/Z4GP2kpnc3OkHgFDhoM
LqfIsquIJBFE4m9gBxN9nYV9G19Kr+flFeU09ydzGlveQBol9rHL/Wze1dBLgNnnqYM3kTAlvAak
nXX8QKX8IH+D+DljNvLHxmlNfVRTbkdf7dmbW/w+U1Tsnc6S/bOZkrXwaEfn6iCwFPI/kY+hvw7o
URC/EmUwrBILBqvVg3f36oD0bDpAKYTTjr7PGLXsGcxP0mQfcpc4XqpmyHtykNgpXtw5Aem6mBSy
xWsa8ll3U7ap/TAPc+2vuzZ0po1Zd0QWBa0YxNVgQJ0tKyhbwWjCeLPs2yGu8o2kNfjkF/n8Gqdm
dCHm2uL4K8QRs+P85MKHo8Luuls/nutdowOxELHHIKf3gl1OuYSYC8Cp3Vhgy6to9k8Uc1zJbswB
iKDw71zH61/z0o95fMLU35pJ0l4zwy7erUaOH90cTylvlY5WM7CZ2zRrsvCohjI4ek3ryZWBJTtd
GjYREiqO9JOPxWXXZc26t8M+XeXJ7H+b3DD62pl++GBQ+q78nkfBz5N2lRmxeC/TMoDk5vj2xaiz
fu+PlXmVILnCaYVuwUaSrYl5KupGrtI6wzE0CrHjWEXKCK2S+qVJGo8FfFDGtNGwDdmH2uTZmd1s
ZxQTHYBAAZ133OkgUG4sPcsIDzop8aJNuX+ZMONae7qHaDmV5xwVdxKuwQwEyjcMsfkuIUjIZIRV
mSQOYYi8CGZ32hV0CJ/tvgNa5of5FW8QfD50+xSVftINr8oJC/qGTKEYeI/ZqSeC2F7mtFFaRtIp
3rOYk+5mDIkOI56oTK5m+q0QHZqu3bYi1tXCtRqCWe02Ku8wLCQfzLFZ7CycKeukNE0k7sznoHme
YRnJmPQQh93cXVPXVniiGqdbgc9MFm0xADniUYYkSVyGDhWZWUEwfPVmC/9TO8iTTaLp3qrJlXOt
6InI04q9R0Rg+3xU82I9Z0o+aWV9gKfJYDqPD76wNFthna81Ha0To1N9NTVJPkH3lult3Sux8mUw
YB/xmfTJiAS3fkIg4TnGcA+XMXjWhapJzxjFNc1UHvxZtdXGFBJ7l2h5NsKY+C8ZsXEs+WhhTH1l
R6A2wC4so9FQG2LmvBrwvdkmL6XTGQdmbstglOd8S3gY22RWHegzLrjCTURciuJ0vMwncWdOQXlC
RQKfE+Wnj8g9c3c294xJNQf9a3fQGnqfUPXFHDXhngNy8cjEoYQCO9g02SrMaSIKUiKCVRgegb7W
36Z0ZBdTOqkfVBP4l0Cd9Newae01eY8I9GnQP1WWoejooildpLWkYUF6U5psBkUjCxR8cRQGOzlh
9168iU1b4gBqPgzYXjtRNZDxzvKg5f9KlKX5qSNyfxD/dqSH9Paa2+5rICOSmi0mVilLaUp1Nlhu
8rur9a8FKD/rcpB14BAm7gG0Iuo5nNqfBMCS9dKsSLKCbtuyUmMbFsc5GsZXJWxGbWbpX2XKprL8
9WV/Fkh9v6xAS4Lsy0T56ItPl62GdBKzJqFEVoaPNRfERrQq6HmzpJYBhwO/GoPfXNMyz1Kfv0RI
XDU8s6xsFPUOAc2k/v6sYZGdF/bQYQY2Iffczcxg5+5Tk8VrgXqol5tkUgMM1575rUVNjRAiyHbM
+znxjbk39+tEe+aLLroQVI6Rmhxe/W4Cv2r3AFk8g455sZgDVc7Pk6jr5LURbvZR5oXOmHsHKFSE
iRPnqDOrx5xUMwIaoAtZ7MwhORuiqKubjLaGgbN0di5HqxkeAk65aolAtXSgeXoWEiBA6v0uGQhu
WveZIpgvx+zSrqxeMJ7LOBi1L6F2z+oRo8lZRXnpaJVBjroP04HhaZv1xt6MNDrrXqmW4G1vnPfC
qbxb8JIFrxZnhRd8nex1yRTQg6W02jgGxeWyjV3HXYG+nU2sUWWE1+vsKTgDmSyxD1JzBP3WVXrv
FSZntkkIuh8IfJoD7gksOhRlzhPO+BZ+q6gNUmeClFpjmnx/y8Qq/eoVlS22aTYGxI9Hln4tggn0
oCGnoV3kIwFY62yc0AS0yeyt+oZONKdIGKzUp11uQC10hnZflH2Tc5rJaRyHvpTHcM7ZZoJZZYTe
B7KPCZ2rges1sAU5jxlptY3LDrEcrjsyvjKvP8fqKoDSm8zKQ5ZvJDMC6usgD65VmBiVJj1jldDm
9Idk9z+SmN7XSBvKzwEFPwUb/PcCD7bv9TkroPv8T/0/mHXAwPqHVeScpfBT2MHTc1GknfFOm2vo
ib36UYv6/T/9Q4xqWL73L8tmbm0jsUe05qA1/FONavnBvzgxoWE7ywF9wmD+rUY1CD8gFcEmWYRI
Gt/6ztrq/gg/MCz3X8hHETB6pPoGLJj+f6JH/Z4k8tc6hJ2d1gOmHmLGsHtgXjqLAn/Q0k1z2ZHB
3CWPUe7cW8o8ImLJbgorqIGg38R0ORd29+jo4DGLcbfOPceHb54s3oYBNqSCB+024UVhu1vUOevQ
pkGJCK9kw5kwF5CNR8Leks7Ox0AklhmMNdmoKW2eio5HZKwt/Cu6H68Z467QVuwkvfG0edWWBTLH
PWSxdTv1bgjVM70qoHLN3V5J7yoIfhONbplncfbfbsT5jsMHQqH7/c9/uBFOQN02hFXyWAQsWTGi
+9Cm4GzLd8JKF5DXFkEKO7602Pr0Y4NwSDUx5A9tb7ycmpqqQKjhQYxbgwN4W8qjjdP8MPnGM54S
cyUEiaIZ7L7CKNiuUcHiwbNLZzdmGFKb4dQyZlbOxgzVPhgOBSTmMtbHTtN/jiFF1glGHLjcCBZ2
rm+s8SXSb9ww9a9AVPaV2lR0S4z8KiiSo/Ls/cjZElBXy1WpWxwpv8SFQEWYfR0liC63PDJbhiBO
MlwuRbyZLY51wVddtTes0c+2bxEJN26zghOdE1/GlbWDX1YQfBlALIw7XPDzJqZ3H0QxzdL2uSTZ
z1cQ+EICLWCqDzHzEMPbDvx5N7pbWqk72x/YxL80TbayHIba0t12BsLnMpvBaPd7em/lygBXToQv
p/eZbETPXpcsvkvZ/CGf/ymo5adkjp8Fr38++9i7zAAwDzveJ7NFajJCHH0neSTkYC3sxXRvP8Rr
MNxnr+BH+8Zh7ffZSN9j4n960HCeUe1iMrNYKtzPV428hhOJO/cPozFvZ9O+c1JxKe3goYnShwzT
TygA2UYX0qi2RqpOSWxsUkb4yJIWXjAuY1Iu0rRClTHdlPoys0mEbH9Tn/xcinFnfv6M4pPCtpeD
m5gq7B+IcVqVab/MCe2r0M353akyzN8pj38W9P7X5UKijky0+38LKxmCiTbIJPqH9PFM59Lvzkrs
8EEtuy/J5byWS/MIRmJlrKyvP6za/yCO/9sT8P17/nXhz3L81EkZdHj9A4XvQs2c41CeOvPv8rA+
hZj8/Qt+etLGRGdZPXMdMRSHLnnPqrdcj1upp0sL/h7iqycM0YepXdIyGIt6a4QMPOppFTqS9RGc
RhJuTSRSQDVvYsIUfn0brJ9r4O+fj/EqlgiXpAvSgz/tAmEazXk4jP0DESbx8xmP4zHHeMjujDUd
tw9SafHt36jd78LQfq6C/37dz7U36dIoJ+3+gSbgggYAnsbqdw+Xf35YP71wP32588P+w8oeSZEM
BD72D72QuxGrbHDmj1vjReJfiPasU3ijmF2a7nDVRu1TmhunBBBH1PZfxwQSI+PjZD6mEQGKuoYU
EEvKXnFhZGIHyH3hCO/Q2ehCQ7kPrec+OUVBRJ4BARMXk3czI4zJx/q1bk+jceqHeTe7LxhQEQOk
7jJKv/CPX9aU+aiCD65J+ER/oV1z3xvlNq/InA7SfU4SGC0Pm9lqTyOfpJEkk19bySnTZmQZ2Bzh
zX5b+l8N7a8slJIkGcdrC3I4E4Kvwr/pJ4Ze5+AXgZagrOnx5vnJoUug3BoVmu1DfawWBRbIhR7O
URZlsErZcNzuVCfBdUF+7tSM7qrnbOSMzC8NDQWjn9fR1CH7bsWi8+svnXlZ+4eB+JYkiPflgE0c
HVg2FdfU6DRTi1VmOSedsNFUNBVjtVYxQfWuukjs8IKQh6OVGQ/VqDYRI+yYmrYOiSxGXyMIPbF6
Te4nsmJmd+3CaaLFxF5YjN0hQKGLOnztpvIyczeauI2mUTe6ZE2VCJvmQ8QELDOs1exSspOhzkp0
MVTzzhsQBnCUCID2tgFEXNdHyf2YwT3u8NIXcQKVur4P0L+kV+1o3zTntpLfvRmy3MO43ddJi3w6
O6LaPZmm3Go7P6ruus0MGA8G0L+vtrX1qP+b8qPr77Q/X855eedPtFfnw69f49+9TZ9WszmtoXTk
un9QJawG5pFNdffrK1j//C5h6cF/4QTsnT+/S2lf0C6VU/+AhGqfH5hPLc8YLXv3O3/q9+Ctv7+1
/76S82kLmsxhmjmas01+kbDVEFqN+2qVrfKledUu08OZH4fLbl1v1E5uCJN+13t6NKv/2RL11+f4
5Bai4abRELB6TN5r6N/o/v43t/RvhWfgsDz9dYFPnYCpTdqiokp+iB95V64TMCTRijOh2pwpJNnN
//WdPX+gH9bDJChoHddc0N3ShB7P0ODla3xt7r2Fs8zX4867G1Ym+2266nb2Vp7m1UzM1G9jDD7R
Sf5r9f/rm5+f5x8+CK0YLSbNBzljvuJjehCX/eIeSnSusUYny2KVrIpj2q37x/DdvQq35SpZzwqw
WrpxflMJfLKf//lhOKRZ5xqEcMdPT7Y9ynFkYNI9sPIM1hYlf/Y27osNvwUqrqUD6WERjlCm3E1J
2btIDmL/6yfhH4ouKFr//gTf370fbkerpwm5EZ8gQdTs+KRXdWLnB/2WUTl2DXP968t9cuP+7Rt/
j7T44XrJmLqxQAjy4HTJukBqPlVfDBcXhGcuGPKQfoVRbSCnVN5pTiMZK92vP8E/Vh0/fOFPT34b
5ZHWteYD6OnCnx4rv74Yhq0pl7++zrl6+dtS8sN1Pj3wZidr6U9B9xDmdNvx28zFk9X8zj/3u2/z
qYayyJHGlzJ3D6keUACzJTvR0T6HAs2/szb/wxfyTRNaGBhWOpafSVQTjirTz4buIWtu4rjCH1Md
qvx3duZ/eB5/usqnn2dMZGr5Vtc96OIg3Z7BynSdBuO6+h6F7b7/+kf6FLL3/XHkcgEUCg+DLhEJ
P68GJcPvsDK43Hk1sB8xwZREaSzPW4xzSTgX4UoLV20auLDLu/bp11f/h63zx4t/dqabhukD+Oj5
rhmXc/DHBF9+fYV/eDx+usKnfUTNaTEkOVdA5mwQ568HEvg6xHq/KQI+JdH87T5+7izncS+YJHAh
RTC7MZDVUUffmkqXyLuc+yQyNxCYFzTES4ZK6TKvidj49Vf95wfn379k+Ol9K3LytSqTx7MlCTHz
rgAvWN4RjzUiBrn6fq3/qEH5/12QKrXM/9ndvk1f5HPRP8sfm4rnB/LPnqL4l+P4giBR9xxZauFL
+3dPkT/ycKmThY5IEYPsuYn1Z56qQyNSCDSKDnMTJg5n1/OfLcXzHxFF4nHwAyAaWqQZ/weBqhZm
lJ/WW3SejuvwL/IJPdCuQEN/fpMj9FUZpsMPC9HPnr70PVyCL4hlw34ZwPxeeeu3/FAeMKmcrB2d
9HqrtvnOP4ZH/Y515o206OvusrpHHXNVvGVvFt2A4n5O1v6reoRz1D5jkVlWe028NECNZQPQ1V2T
crUf34jQ9O1Fu4wPxaq9aQ/ec3LtfqS7+kKc7GdATEOxQ0JuP8r7/tQdjA3iOmKUik11Ljj2+SMl
/kmto5ts72zqW3sJmfZar9sbmYDIWwX3COp3LqLITXVV36gHNcHjXXQ38ynYTqfhsd+3t8aV82of
YC5t1LY/eds/MnQoJHb52jz4G9hHH9l1feBTXjpHfxc9lrfMJ8LX4AM3RIwQhS7PjjQxFzshAIRu
FRzaQ8RFMYlchRuxMx/i6Qqxfnj9Mlykh5J/Nr5MrvUhvNKP3MIT3+HDXlebaD8v0gOH27U4Vlf+
wl80m+Iuurf39ZYPSNzMfbn01+W6OZkH5wTYYGluksvgPjr8b+rObEtu49q2XwSPQA+8Jprsq+9f
MKqKJPq+C+Dr70xK55qkZPH48Qxr2LItVlZmBiJ27L3WXLhSgtrjygetdv5aIdln+PJi7uqDGiLG
CoYd6T63HbBC5Ri92bt8a9yvDDRuGSijtolCAgPxWOCdsfxcYCfejcmZ6VX8Ac+UK9d8NPdoILwq
lEed30uesCaVnvPKLYnuFrF8CMBf1hMhZLfNsd3m2Ff37c70L9GL0Z6qjI8l24NSDMtdvY2P2qF6
6N+Uq/Ls3PAKz26oItYKkr1YNg4fe75Nt5Zv3+k7BKfZl9j1lGfMfNfz1vm2nDtqrGf3DlHus34c
7rtrhqdqsl2njSF2F7EGis2duOIaGgi/2aI9D8d357AchsoDWhqUR/VauWd9Tl6aVNdpubNDdVOf
+fM+gd7waa0jeVr40fhGtoXfvAIZ2rS3EFuBd6FCu+JDK5Hw+ZJ5Gs42X2X8FyZVSHKLIMznBISQ
7KNN+WH6RF1ssUtnXny+Kb2N4dV3WbhuipCopC/h8EAolPUEeSTOcLLxMb3VAbpgJyD/i/RKUj28
iRv/tn0rz+uxCodrDJoxZlp+xJeMZSQ8uZc2YoFrq0WdWp0oDvEkjtSGL6Pd8SR/U+gZLO63Ijpy
kFimJ/Wd1M/D5uazDyE8yKDatb7hRxjXEUM+kr1ybz7i0kU81JRH/jfsA8Xi1YXXf45+spGPREap
3o4Ui5UYHY0oCk8Up7L1qwmQxIC9d4MVbnYPgFmHZSc+pXHJ0GXtB9HW6DbLe3tYn5GHZu4B05IP
LSo7RJ/1A1oZgo2qwCL+RkK8px9jvxeH9Np8aL+lmrVbMANcIYcOhnA5VCdjO4S6+Go+toHW+/01
0EO/sj1VD/vr6YxrGd/u2XwyQvqw3FGwz+TsRiEimsoeAL1sCkTUqYF8lgmovdGTPUFh88AbPlvr
A04+f9rqD92BJ3hjPZI9rI7QOW8n0gcGFOoFDqVNdq5vjC8OHd9Ahn3vaYcWXo3c28W5eE/vGfBu
XS0kiqfdym+AFjzRBs+X2A+85Jv8Vgl4pvfcmU0uT/o7n6946ZHsGM+W70Ze+bXpnpUgR3y0xZOM
fnCz7sBCas5ZL4LqY1aAUOxs1ytoInRHXO/9q/SQjwXzXes5fqwCAzjq6s5d4ZttWBBAbi2yDdXn
pTQpKd4SuLyocGe/iD6jtAgJvrqn9VUmN2RCDdNBC/InLlrqq3FEolM9tijxnsfndCXmDC4gkR+e
QPewFWfsn96bTVgmONWnPAkt62nIQ1c8I5uud7SaBPOllHwvX0DaeQE5aa7bGoQaopR3PuvlnsQj
Zzffz/f2E2vKY/Ikr4Y7QcgMWh8UEofhNvfvQXAjcsAdg78LvvOXxDnF7i0Qi/m5fxa3JLVModAC
BjjZZtiOireDMVw9KjfOXb/74votMAfhF5u+OSvGu30WhPONL+31SIxTH5rRfFYBgIY6ZA+wjJvq
zR4fxxKrVEsoLrDcelI8+Ykle1uRprWx95cM+QvxeiZx28IYZZ/R+LGQH/g5L3htbhPbZCoc8nCo
9IcPXTA2Z9po1ke54cf6WTC5BQcw2wY0Za+ynvUUbeu2taZAbeFSYrDf4HQtDZ/tDRSrPfnKU2Ft
ylfX2FgoOstz+iKqF/W6G97UeG/jrohP/Tcdsl3bfJrdo3ttElGIQ+9kiK3fBqTgXJvIGaX3OAXB
/FkS35gR9eRlG9lujOd4/TKd1YLIrUbzQd8lAV4Wx2Nvx9KPqId9Nef/uIXRBBUDEyEwlFTccGCh
HPjsafc41ZNBSq0Ftlfxk/kM6DC/jzJPabick6Ch4Mc9jPvZxxn14dw5V+CLiTs6t8wSSJ384N+G
c3FYTtE1wX5++wECYs9L8aViwQ2Kk5Mj+WOnb/YWh4vxluzHj6bdzMfxQ7+Zd8YRJ+w8AbbZ5Df1
yWn99mU2b9Sd5Y++FvJeYZOroS23/E1CeNuuyzcRqmOlBm27Y63iqkc9b887/MV2vm2bfZYekBuO
9W4wn2fNi7/gzex8uQLRDKryEDH6IMHM3h6SA4uM1TydjZJ4i824S/13Z4dwUMUF5YSzdYiGG24U
ONHl4H/hIi2M7X9fb/8vBAH/h0b9l4vof67GN+/dx/sX7rJfv0ckXHIQLn/gf2px91+GJlRoNAAr
/hzi/znfN10CDC7gfbJlwFDZ3OH/HW2AdAk8me1qhBtol/vRn6U4g39hGDYVPOwqRoOa9l+V4peL
1r8bH/BCINchEcEdol9+4iVe4ccG21xCAOCfUrzkBLMkvrv0sy7qOpAy90bYTPTR7N80sXTt59vf
ny+KVM/lCsBN4xLc8OOLDmgcx2w1Ub846Zd5GXaxgktTsQwkik+6QkpR7+wLjJBbl7KnT8v96gB6
4dzJlB1cbqc5llO5GZx8q8qrVt9GyDNt51NtziAeLgMbcIWK31VnyRMJchPOzQbNL6Ye7bF3ozvE
48SdbgsQLlPsvLsGfBmnq5lF6P4gsyCez0s747mGPKfsOui5atM/98X4EcOn7dWSHFITN7vYjFl7
wvpqm0aYrMp+qKubemVQMNme04lToTJQcYHsjzHTbSYJSXtJQewDOWlhOQP5EgBMnOLUjwhU+/hY
O07QdHIzGwJA+FWWRgEGkMfSOALqbqzmuCKjXMUaGMt7iayiYfMwKum5tbMxp9nLCY/ko+mtG6Sh
xzmZwhq2AfGB6YMrPCQKLYeNqtwzvfEmJLZlg6KC8lJAh9lMTfLY5uM+a60ACNBD2rqcc91xmseb
UU92EioB0JANncfTFFsHl1mgzE3fwLNnxPLVXKo3YkpvZWU8KHNzrFbs3HXp65LahocDTFDe+pa6
vBtyIbygbBPSVvgWl77ba631rctVyP8Y5RIOgwioh9uUuXf5L46ihQOGUQO0ObyHbdv3gaEy1xmx
PPQFlAZ0D07iO9F5nG8V57OkrpHzSw7+SNNOcp32BomVg01+HDoyznCLlSI/4NAIrf+QOQuNcLmL
Ii63d657axGSmTbbKK9vZl1so+UNlsJGp/EZg7qBXLz235o1OVg9MWrMf+z8rmDK50ZcBl7WNmwI
pEL8QxYr6op+BoayHeVL1TAYPI7TywULQZgEAJcmyLRsmytPcb+/WGbA8BzSCznr3TZ2ApRN272W
eXREB4sYXidX4aOuz1nNtCo6rZHkwGbUkaPsnVfdV0FTK5GmXnQTb0OXXjei4xPBwNXbDmiIrjbw
n8Ai4qMfSu6uc3SMjYTcReOa6JPb1garVomdUrOmTPtQx+SSYh/zFDl+FHjsKtU5TCX/2WPYj8t3
JdUfEVLf4cLcZc7ijQkDGLUImmEJ14LyUbdRpZc3uq6f1NXa9WRIJrXYN5p6aCMn7BfYNSYGCfQK
WLK+IWZ50pb+xRDUgo1yHSVtqEfxsRfiuUzulLY8J3N5yk26Vdh3qLmpNVCiBPGEiykPIzRHdqbe
MZrKNrHAc1k1d2YtThW96nbs/alGLSMBr2gpmGe80EMmL78NrCwH+jw3qRqbnBGdZ9chelbc5+qV
q/Z3sXZxFhBCuX5hzwwtnp7NWAyfBFxsysR6N0xxtZoiMLSbBkuG2/S3RmodFm3yATiQ71q/u3L8
9sNJ8zfqhMv2/Ov2TV6MSUcFsajx6/aNXlhTRl3wTMCULg9gYfdArs6/HQj9PNRjx6YxKTDjQWqz
6bv+Ov0fOncEyYOInpvPXo1Pxm20TbxL6/Uz3RPSRylpXGI/D9V6SP3fobN/7hb98eoaJ5SgdcXT
b3C6/nhexGbdJR3oALx8ks3kuuKu99/XLP87heL/tU4iR+wPS+ovMkXQN+9D+nPxcvkTf1Qv6qV4
YeJ0odvieaAn+D+NRMoQw8HShRqOeCUA0KzMP4sXw/oXtGooljzSdCAJYvr/xYuh/Yul5Dq4jg3V
IfVe/6+Kl59Xpa3B5zM1BJAIs6iSrO+amh/GU1PMYTTZ7JnzJAuQKCO2A1OP7OexG6cPY6r0LUYd
TIsp0WF1a1/Vmqn/ppr5uZbhdyATSmBe110+DIE06ee1SWnViU46tBzzQe61dNlDeO1f+zo2UVZU
3IHX3PivKLJ/vCZNVZzJmEItwaf40/Ng17M0IiUlkSFR3rqqG2pyRR1CUiuA/lGc4sYxhuHRaeY1
/GFx/M1+8zfvlv4xXy5tYGGRivXzK0/AweJJjMomgfLljTBRn/qsioJpMvoXBTsLmA5F/6OB/x9V
eD9vct/fLrWzxsDK1XjhXxUFOK6rpVI67HM6pm4TfxVBB4avTjL6MgLzOCilBQBqTRuEJ0W5/ee3
bF7GLv/eY7+/vIERWf+OtGei9muvWjPFKiorhieBstt2K/So0DSILVVWZ29l45cqQ445Y9ncFYvC
QW+YkziMpqyPyljLK2du++eoGbiat0OPO6jVsju7mYiWk5blcQvQYDjn6bjTKmFWm5V0J1oPmSaB
UeCO34y1WM8Ksye5Ebk+7HQbzkzer/w8haPIgfuzz5qk2+lxglcvq82zIImTsKVuKd6sAiF7bqnl
eym06b1xufRZGkm7QpXxQUmi/JiSKYUsH+rCFE3ZZllK3V9chlGehe/7dc5cjYs7vI3fSa/+Zj2x
wWBwMDGI4kT65elBJZ8lJYo6LAWKCnJHiw4JJ/2LSW3vlc0Kbq6d9PGP3f4/LqiLcPovXynqaM3Q
Cf3jr18mbQ6uizLm4UE2i5cG0B2WHKG0wF/m3ogfGYdx11DYWKZ0YU3jcFEe5mnq9lYfDUGzTtiS
NDX63Vzu++v+stRM1NY6fOHLgObXAWdVJ6OTK8ydc9uJbgGtpKEU89LhQITO4E9TaWaQrvRCg0yb
Uz6WLBCQG3b5Gqd6hjA0VRyWC41waGr21mFiibFXze/tsXZ3TR9rIcH31qkwFpwhRgmAU5Wpu51y
F6FSaqFB6iClOWar3Y2Vqp6SXEPvOCQCN5WK/fOVwOzrONayWzBYW9ioxiOrOTq1ahcd5ILrnhwX
5WGSjfXczJpgXBC3Aw1Hy/kc28WguRI7zt3gdm2QtHP0qstB3kD159K3rsT3mPbT5PZYsIxEfcKb
CVYWe756srEuPghO/jcsDEyZ04bAeM1IqcnSISyXKrmWqjuBI4rrG0aXytmODBVIX07iTRT18S0K
dNKHwbh/9MLMfXqOPQSWNbmJ4Hw+xRNWiamsQRgkRJ5IkpxCp0qGV7Vxo31CCQuiANUe7ivshYp4
tUZ5Vht0tSTGA3sqbGNjmKCLnHm+j6eqfcRLbxBHkPPF1VXOozMpl6e7y3T17jueIuly5cHpmZkX
YxS9LqjfcJ6JJfpd7unPg+U/zguHQ8rkkLwo+H/dwaxIVos2KKTWJxCI2lh+rZVOw8+7Gl5jVctv
F/Jfny+OZP1SKnIs/+WxNp2uS2e9VDbVMi+73obWJ81HlqkEetFNZwAJza5eBuZi61B3+yEn8mn3
z/v2L1Pu7+/aUi/WCV3jtNKMS1X5Y3VAnEatQJKATHEBHPR5vVWz/K6MZPI8zlhWB6tONpUKGrdK
ZyVwOEPxzSTidyLyv/n4EXGrGjTiy4lt//Lxd45QhyEl1KvWOnkD9Zthg0qFQtA2UCY+RAwRAAYu
Zzi4nFRXT25D71mthRbq+biEwCSvRg65exFJgveSUV7982d12WZ/2XcshrD8gibOOsf6ZRsurdrE
ye1A4ZpW8dHZk4pzuyvq68kV8ZHIO9zXWkzUeGlAvfvn1/67T4cOFFNl5O6Xf/38NVnkP/Qk2fLa
sErOQIErz7aT5K3tzNclSqffiEi+Vwu/vFcqCW4zLnXtJVP059eTRYUCtri02GeXa7mKDCKt5myn
1c2pbaRa4mJGLbN311VeKVrcYI02Xhx1JfJsia/qEhkt1uchiNKsfy5HrMncSS6bWOLIm7WW4qNf
OZXTucyOA/2hbwg+M6+XupF6i7mAuZmxv9/klZN/OEMnwrHo5O8CKS5r6pd3SYIIf6kU5xdu/c/v
MuoKOF2CuheSjLv9vt1XDk4eD6yTeYPJkfELumHtEKOMJWWuwcSjA9nwS00n2yRqeiAc//xF/6Kf
+/5AOgSJmLpBCYmR8pdvugRSqGv9yqlLTtWVlJrct7nNwzDYHK212+ubdlmmr31JqlqzwIMThQgb
Ni1PjNYt4KI86BpkylVvjg+2VRhe2XeRT4UBHVYfxvd//oW1n++dl18YGzq+D/tip6K2vxSmP+wg
rt0QeFcz6vq+SdsJ2DptIn+vth0dPqRarr4wwLz4gzrKm1jMse+sTsHUaRiTe3uJgawanJyBLmMF
fIm92p92bD246pIf8w4j0UDcIDSV2XfAOn92YnTDZKxpJth9/vLP7+avpZaBFkw1uHaxN6vmL+se
DmFetKlUNoKwCb9DVv1UdoASIDTGm3G2zUdHUX7zmn99tnlNjc+O8s6mqPllCy6XDjNxywe4wHIA
a17Uby68oRflAk4cRZ3+5qbwi67kj2+MdrpOao4qBLr6n7+xUVmnARFV7NW9at2nSyKv8fnHZ1A6
WYB/oSXIT1DatOb0aNhm9ch3DE/dXD8NMVyU7iQEFmOv/WaP+5uC8/uFl3LTvnwB34WWP64kEXET
GAVHgIA2Ec8mqJ7hokm362q6pkbon9Upiw6TMg4BxEt4S7m1gFmrnep6UKziEzDB8Jtv5/ur/rxJ
MEBAG+joLkqh752CH9c39ZAKEZjfirtFfgcVzzzaVT3nAQCV6R0wyuRloHSY/Dl9aMmiuIUOk4QQ
M5c93kegv/+8RFkRf9m3sDN+v14yLmHrcn5ZMXYbD0ueXcQMMHQ3cfudnjRaJVNvBgNHRYMr3bs2
8Y81x1U15BMN2QFYB+AxdQiLZGm7bQMyHXVPU9s7vGnNY9XO6xiAFOjeRcGpf4pyuzz2xKItBGrC
usXkUBfzeaZ977OAMLtDqrWpHAq7YnycWPYjHPBmYZ6oZu52dgDreeCKv8wXb3WBUXvvxsm0+KPL
2lktRX7N1Nk8ya5QgtiqbGAqgM6DZNCh8BSZnkLQtVZvznj6NlGHcEBURv5og/JrgpKsXfBXFfGl
ZQakBFgg/yz5tlXtD7g4dqnBqzRT4Twpg3PRO0cg2VRwpWlVoB2RljIe16xYzmOUmbUP3K091y1D
DcIiNOCi9rDLZJeig1An+GVK/17Smv0sIMR5SSKLL1quTAFv/d4tYmjYC6BMmSy+LnK5HYzV3euc
iwwpUrzPE5zuO3D16isQxDwcLCgFHlSamHMtX59ls+7skV9wXNz8ec2VjvvWaOwjeLP3BVyvwC24
caRKYh9m7NuQRRveXG7P4Jkk8qBukvVr2ddkwNYWcEICMgYvGRX05qObXc9KXZ2JKRfSmwjEPTiL
vkuiydlPBrEAaa8VgWLgckmBSZUAhx08qKUGW94D9VpD5na4DdfJEsrM5cmkq1FCA7syTRyPYLKa
5lHNF/tFdKXxvHYpkhXwz/ddJZyrvF/0TZyJ/rlQJCYYi6KA4z89uCC5NFBZqYJqYi0cSGSi+SId
TQ31hvFxMcIXrsGmmeghyPXY9FGpHGxrcsh9a6PdFJmP9TBMRxDS9TPYEQAVrqJgBUSAkK0yu26U
3h49m9rjeY6xQHJ7sW+rvJL7DmTfNUbjCyzIOJEagD6hvpAEvExlmBxbILDisga2DKRV2aoJsOtV
5Np5tbq7eXW1W60bmrCX2VeM4wi16tgYiUM1ee4U7G/N0oA6dXF5eIkdLVfqSrhCIjTjkK+uQy6G
q6Jnjgyz37gEZuxi0Albp3KH6ylJITCqBDkRyWGK8j1jnLcFHtRCORl0XzQJvYeVeeWVmQrTG1Ty
aHG3m3flMheh2mcRXv0VWUtk1/tV0w/KSmbTYObjqTOVe5hFO3XVIao1aAgTsEfkLtQftEAqEj7n
clMnjR4uU5n6VpTTL8zKAzeV+EZbCNfjbgbZrcdl1S9zcuVOE9ISpxRhvZJdsa6z5U2mDkqcS7m/
5iOCuWREFZPNxbDlZBv8ukOowO2tPsZanh4Mi1hSHUCQ32XEJlyovxsORCw3QtFPAlAPaycXBzm4
M0zbGl5NNiygWpgalqr70hd2dolXiL4SPo92ECzLTrWj4eyMrrWHMMczDwIs7ARghdG1W0+sPKjL
AphwWOWDWujCGzIsuxbTVXI7Ei3AiVUEdhqNj+SPGPu4cbSb2rSGvWWBOxGyVECI58W9s/RM+Nym
8fO0eXX6/mVqwaBJU2cnmJEJJe5i38D2dQ7JkL21DmEgtGyUXWTPRIvraOgqFaRNil9vbTsrnOTs
3I6TnRyt1HmNVqO/WlXFfE/t3tjqSaq+1CPO8GDo7eREmMys+hlfyIGJpPwQBsQWs7EZIrojEE7a
DKQsd8K+K5bFumuFjkAxknO7aUzMgqivXHenu5l+IMFjupMFKguADUWokXjv2+aKexxK/LHNzZza
X5P3JkSbPXcF9asVNdhZS/BqKpPPc6rG012h5OOLylsOk4nvJYq/dTGqEivv1CBhIzhmkYzhFBWj
GdRF0h0VqwVan2hMgdrhoYLDfWUpahUUOtccmqbkJC/4BcXQVoR8cGChaT9lk7twJdXQKkJx3DX0
5G6HImccTAcMp9xETsEARbiRa+NzypEfrnJCVKa2TekVb/oOWA94C50vTe/S7UIfwVsnYPREKRud
QIKGOc7qgNHNwBZ3TP1MP9LrfB9ZZvYipxFwUOLUySnlc1g6sw5cfbJCpa92lausfqyZzwxPbfKG
L5S0bGaa3FSwm9bJWLvN2kefrZarPt46ZG01+NE3UrO+WdNFZNIWSQrGPneuV2nxmCexCUjIZMAs
G9Ngllku2dcUFqNrrrMEfN5By9By2IqWQuZTHxVnmoXpoR6K+Ngak/ltxs4QdkqePvPL6Yd5YW7b
m/W47/qKaTTTIlrnq8fOU+5iiKP83QwQRCf6PJ1rEOH0lXk+SudNRjxpbIqa5m66OEF6KasmzMa2
Pw6xq9MqSmx9S10gfaLeL7016gEVFEo4ufV4j2K/NciEb+cRUmsx7sZ8Kj1hEnueKmX3MnOayoAO
VwnPWOrTpneaJlhyoZZnI+G7FYCkPAxHTSCUJtuRjaPcrY5Rn6HkomuIh+bM1LUufCYLCvSRC2S5
IGUJReQ6LZ8dSZJo3pTGBw4lvbZemgPrrrnuZis7CjRgR2cRWPQ5cZ5MfYxgJTKx3kg5fwxz+4ma
wLyVvRrdFjW+/G5d1iuztEd/jpT5YZlURGXEJrwZAsvAZhCs+lYtyleoizEIhGLFi8zTRj4zCkMD
8PrRiLoWyWI3evHs6i9ZxNpNugw9btnszLVyPm1z/jBSXCI4/+/SSeZbR4thlhbFNUGD4JRiYNFk
KE/g0ss6I3N+ZWHZFz7tOIz3IKw3q1G2sReN2kwAxlreJjVbtJYUxmvGAn4aGEN9NENSvmrE1IS5
ngjWc7ZVMrY20bHdkI205v2mcjuq6yLRjpgjdcRT8xrA3b/NtfyyMUzUfwu/AeeGfpw60JHiMmvv
Z9Mi+6TG92xxoi92VJE1oa0fNiT3bZEvdx1sgw7uFuQeNBoqQa5BYxG2XBTskSVu26umN4Y9jl1r
p5FdgSOob0hFos4/J1S4z2vZmEeYkkedx5mSZ34bCpPh9djk8sZex+Vb4qjLSQygFbMJJntcKMun
lZLaQ1crse9axdXJbFej5CnuZu027siVdux1vVWsAaGaM1ZbkwfKgmw52gEARHMz9lNyPxey9kYn
ElubUgrdYfaWY1CnSgS3lUWRvV+BjQWpWMdLBoJuU1B365FWA6DEnInCqzo5EimyouaHsa2Ecsy4
B4bT4t6TKDpCHofxRY9hBj2vv5t1hWJCsDR6xQ1W8O6eYXcDBrcughHCEEtSGTkDkdB2lMnDsmT2
qWq1S+FiO0doOBCRdEhwbbom1B78eebVWLQLt0PY647I8ktxWuuReBv6XBsgbHC5VVeh20pybsGZ
HtL8EIcEysWGe4T6Lc5YcJrb9QeTrDNft2cdaJCb+kmhFWfkFnHAgAb2BaWlqpXrRe1zMR8t6zbr
+owzqCbcfuSU2uQ50xwdipoXwWX0LpQjr+ni9JS2WRokParYqLRPmpCUXSXwSDL6vvIztb3akwI1
kvO2kw7lNhakBcpyKvZgpC+uZKFZqGhyt78ZW6K7Y63LbultkXYUgwAyVgmaLa5v+9GtDc5GgxAv
aFUNeKZsPeezID50hjk3rfZySc3qEXS0QevQV4FHctdbAPLzAsKhVbtnav/2fpqd8ZhAhqOjcYEX
rUBZXXdqAvKAzrCNtK01IoIhEoV+JsRFB0+3kqAUqanDbU/vhy8ug0pfkZx1RtkQ7ACdzYtHG+gd
kItjNFd0HhXajdRkd7MB9IQvFk1OKezQsYau3uhTy7DGZbcsR/dLm2lxwN0pCqELi+3QcSiIFq1x
U7KfkchkZrrYqUQ3IuFK8/uMGJtdo5MODFoLzBwgNKh05RBm0azupbWkO/glE+OGLEKFnw82ySRx
FfYEzJ8IbozPem+3R5ifx9EeHOYaDE1AQlqnHCKlV8dtu6sSguMT7vVUQ/N922jut96aq2vAFjXM
0yz9XNrBRdeF4jxZO82nUreJeyGCkYtN6YZapZHCMdvROcuEfayjTnYBKQHilRvXirzcXrRgrY3x
Yy5tkOVDNq133PJ7Hzyp8cQbxcovzWivA9mCpN+0yLAra1dxeB6MYv7S26hYUroO5E4X1HyRqd44
ExduVIqAX7kvg7qjbCsjHlZHies7tjcZuovzOeTzTEM6d7DJFO25gRDgQ8WhPLArHlmtrO8BGs1Y
+e3ML9VoZSMxb0fGGkDaLwSBqhsR4tmFEaQLUW4cuwQalQO4/jl7twxyr5W0RsTct72/krrmkHPm
cOhK6LibxNCiUzI3X2HNfxuSl4Qr0MZVkvKmL2rgZ/0KEtfImzsC/KZwaXSz3RSr1gWLmqAfpkqE
BW9N/fQgEa7taMnyHEPN8GerDQXoM5RUK1Fsw6w7QR43BRbDDr6MT63LA0fKhaB+h0HGUTLeEW/D
eIq+SefrpRtv40syT6bV7kE19I43XsS3/RADj80LfWur8lpS0N3WVlpsMPxz3jfF2GCb5TsV0E1Q
99MmHGpOpcyyhq3h5t3zOBn4KBKSFX1If9ivGWte1zJDxT8xs2JwnJg7t1UxTnCqRo9EBUV+RYS0
l8mk86Sq62SfTMO20RvtVU0zbtutNaCTa12q0YroBNDJBPCYEmSQAUif0ZtzkfzXeHJGJXVvzDKF
y5C4qJ5UDptRr5uQADD5ourVfE5FrzRs+0Oyq/qSCzKkNL5ltNpWHOGKEbEdxOYUBb3Wt18XdVR3
ZTU4j4IoGmTTndF6RuXCR8rs8SpXosc8678Io3y1LcEOlMWE4plGgUdJ5abbRYV2TqktjqNK7AJs
jXh5MXgWH3AUZn7auNVxtvX5DVxaDSGR4KNkidWHIiEXZ2qsJOaByE3EY2Q4IJ109ICRL4kVejpv
gDngKcgm65xKp/KmgYeTVv98juJs2ueNgylFJb3taiTnKrSEhLgUcZY9QZwD0bfChfOjwhgOidqQ
epGu0btQjFDv+zrsC4GBmsEvOU16VzZPHZl/57xWKl+Nx+lhIhc4qKrx+hITksOcbxQSJzN1G621
fusAvfTGfuC46vMBmgeJfdOV7FTEqqv2CUiCXXLUjOyp1UgRpkOn3zHWBkQfm3NxnaZu54SmPiVf
GpPdBRb7wqWT2cvVPHMBYSg0wtZHSCliKa/SpMEalbK15gr4djdRp68VugJf1lV9ndrkQagj4M+5
1mE9yewGuhz5Z1bkbqkSi11pqTQdxLRXWqy4SUZqzigkzGIEOK8yj6SH6lf1o6lSt+RmP7hZfata
VXSV6ZBFRrOsvdRGNUtWRv6eTyZHaySJGJCjQ+KBiKpt1tuSCyu8KmITqxlV8IypD3KXjX6Uh3Rt
UvNGa9onnQnsg2MPQC8FqQ6BpWQ6ySnaeJiI3uDETsjXMTTtxqm15HZhwnZQzPLSlRJVaCvMgObG
UU9rqiZfHaTOB9c2n01nljeDLpWHzjYHRhSusYss+4pnb2B6JcudNVvbKjaMZ03t7ZdktWOyO2gk
ZFPGGU6AIKc58SqNQH5LdeIv0Ia9NRUylNTWu0WMl/mks26tcjSuwB/PN6Whqb6kdwz+yFUwJtor
v0Tb6M4WeE3ioEzUNPJLDEY8NLqwSOkoi2lHAjztvBa0+bK5pMIywYvLtciCkUEfoYlNt9r7cjH0
/TyZs34du2ZE763UGVYTOzYox1JxLr/rGr1Wsu+exGzBXupbKla9V557qx2DmePnq+n0bNeKQiqQ
NsjodVXU8QEVQJGfK3I+O9+oO2qhgjQUfUtH0aLbvmI6JXLUZopSVLCsPZKzi08gYfZXTucqnCCZ
YwAbjeihAElx1bqDScsVxntoNdWTGXc1z7XWGB92Y/8/6s5sN3Ik27K/0uh3FjgPQN9+8NnlLrnG
UEgvREwyzqSRRhrJr+9FZd7uCkXfiKqXBhooZFWmKsNdpNF47Jy91w5ep8S8cyxtPPGuKsKdI325
d8k8fZxIYqUfYyNnsUMVXzUgreFn0DyxtgBYiZAA8tzeDbpVMJWhTF9ZTkMwHidPwu5S/gSbtvLN
0PkMrIqFrlnqZXaVuC0VUi9E/kwUg8WrgxfX2ah19u196jaGbESrOtA4VcJhgs4F4g6O9BDHRE+O
U8vCzKL6a02aFUSZuc9++HlUkRzVMcP7GpTNeEMXNm82YiziF7/x7YZIhqHbwH0ebzOnnHcDATI4
k0Ak782q6kjEjK37KklpPdkx40k9k6C3cnonXEU9Zd/WLxDDqjL1KTaX36r2GCkrGjvHwG/pwUEZ
F5uac9Sa6nfEmjJ59aLBVpDOoxxHzjjKb+7oNPjDI0DaRnPpcv0pU3RApV/gam1I/8vHur+qRovo
AvI6MMABId2Gdc/uFVhps12SDJ5r20ivUoaqjPamEYglXeSz34hx65GUtmOvwTRWWnT1/BJPPDeQ
SaXV1VdjTn+LyNhuQ1OMJA+LrC5yZvyIUWaXRvK11V23L+YIXP8U+OXLnBcYoKLOBKbfvv9Tx6XQ
qKRvfgFC1N+J2femddcG+ivBHswh7Wz4wQiZpelA8kzXsTbjlW0zmqSlYpN/nHsM0RD/PTahZ1wp
XdHwnAL49+uwN6JvY1nb9xlH17PppAhAqoRZbOR09p3DYH2tJhAaiTv52c4S3JIVD2QIKYnErm1T
5fnbQhKeqC981Fczdgi1HmdSC9gv5CUl6GPrZU20d+KqvEkYq+2SWpyz0ctgP4l+ZYnZhBtvNbwP
MxhJigQi2ozlrUIJA8ZITIe0UEivqt5e6dI7QDdA2z9X0zYJ+1ezEO6liF1oRo7W0ZruUrjy8wI2
AREDCC2NzkLfMSVUWINfrMu63HJez049oNiTGLEaAq6n7yA6i16x9obrwY3DL0VKBGOOiN5cGTp9
GCYXk6o7qOqaBnBC6VLaxiPhv9E+ERVgd6MzCEOzqZj3LvAtnGrW9HXKFW8tQl9GAkMZ1BB79epP
4I5RaDv0yVLjRKNg3XmSGqCU5qYMMljc83mYi5H4DV2dyzqe4rVkgMRQXCVpgyvATy/kOdnktBW2
vWYe9kAfwgXkSrSq5y9xt8rKwQlxhiGKUzXmM03q9mbKl01DuJInPSyTKr73tN2XO2LpRoxwzIyR
nDedyfFTGTYm4GV1pdhH1MrnREtaYmhkGEVsIzoQvm4Dwc5cnHy+/yWYoU6uxJAMP6a6LQlyiIf0
3iyK+tvvZ2/Or5M31zLRnCHHIwPeDD7Mh0nDjOhn9HgufE71pRJszpSAVyUZpM9ESCxkfNG41Kcc
LtVVSa5DjG6lGEKME737xSPfemv5BYM2Bj/f2tl4cpvxeyC8C9iO4FwInCt10NpfW2uQmOVbA8tF
Tcm8qkBrPDcy0jfSzeLPsbto5quKUt/NIc1brs53/Wg/KaIU/6B8sX4ZUQcuyhyodsuQmmHoh4Fj
UxDeowiUAbMRepdxGIg+nJXdAvZKzWtZkdnZhs8kWtDpSAi/cWmvkT9Ev6TLZoYK0hzClOmbkdyX
ikDCJsYp8QflxC+je75jGKCPMT0mPGBAf55q+93kZsi6OLmMDej0vqm309iK1eT3PTYoL5/O9BTF
4fcrwvp1ag09AuQr1QsJh8hlPkzT7cjgVS804hUiKUn+oE0SSqa+hMoAgQvT+DvTfN4/5CgU19kU
9w9mlVRsbl29VSoj4SAInGGjwl6VO5IyTWuLog6rfSrq4ZoZrFIkCdNFXGdekuGftqSVgZir23Qj
o7a1qBrnz1mIyg7rxmRtqhoY8gqUtb4jNsV8ETldGlWb7anUoPIsx7OutYXZeA7Z5ldiKRQ5jU6r
2KJen9suPOdc689+q6qj6tB+MohnwGo79uxwZEWgsA4nu7zYBDFt27zXFa5desxXBACY8bqzZO2s
DV1bw9auW6X2re1ayQ6lebzPYvdkTnbWr2hAJNd93g8d3jHgvbCSXJMxBknUjFwBf+7pEE9kPNA7
Af1K75QaXd7aSfhqkWJyjGJnvpbDOOkD169BCzyOqt9x0ZqtPWvjUZaleC18G5855aiP1ihvj64Q
fDY/F/SYxLBEXpnXxJ5l2aq2Flz6XxuUZY7sp75FQbjJMMK5m3noK5sJisBaowgcWyWsRQ7PAWwF
aVoGfjPEuXKs2eTelTCx6TLzFI3ahOHcXvUjZOrIrE+MJ5bsmaJ96eg3vDH9r9YOWQiKfp69vBnQ
zQa0lfYg6vMXQP+W2P5+zS5P60+KhmXFOq7pIk2PgB8twt9/0llo8rf8HAkzHiaM+WSP2M+pnc2f
fv8p7wL7nz7Gc3Eb2CGuKOgq5kclE3E2Wal7ZPAqUqRSZIxYUhfSblE6rAvD2MxYFJvGqj9npCoy
ANSkDXDA/srJzt+D4bfXnSLvSfpjuusRZm1qs+u/NGYqv4EFJ4ZgVhkAdVhKJycayhtlh91MpKxd
PZpaCs6JxHlUPYUuQZNsSytlDziE4ajTfmuMTxXpuPs+mQmWKsyXnsb+Axm10bodaUtJVX0XTc8n
12m8aZzFTV6ixF5PdR1va9niskQt0MJY8kvr+V2mOg9OS1s1kRE9gchWJj/r031SBvln5qfN5fdX
+P+iFUOlFJhhiIDI9/jPzzcyKEOf2gchT4k+9XVoSiJzdNCX+JvGPoCaQFdHHlrHJYRC1sgyjllM
4stqFnp8xrhieQ8hFc5rJjVUiMYKu/6AIaR+jRknUOCnE+tcJ6WgBVKE0eMfvv4vL1MWCHs1AhZY
OZYZfNg5ky7OCHq2jRUSZ//UFwNEioTu4RoUvLecRIfsJcmD6ShaK4DwP9LG5DHjqEF4Tb7tmcbd
/f4r4Qv+8GjwlRC6hhH4OM8N33/+T49GWxojo2/Ud4Y1RXvhQI0z7OhlGqWttxhu42/OPMxi08ZN
CnUkT9wjVTy52kVmnOqC0QHRRwOb3+DvodCHa88K4aK0NlPGNinvmcrWGRIReyAO1tKEmPppfP/7
X+IDXHLRd3msBixggYvlzQ8/LIs0yWXVZVhBZB9Rd7rQMFQWXpdszESV4VlMe0jbbghfoFd+c0Vm
T7///XcIf7mOfAVMKOgYA3wCHzX6JJ4M2hmomwMJxGJmiEA6/O2YpfrHSLONJvecb1OUPH/Y2j7Q
z/763eHv4p9C08ze/UE+CQvdE2leMPMy225HbDJBnboeGDRP+jlQ0roeS1FuqtG+5uA/bsjprgjw
FJx6x5xLI1j6wHYyll8IU8C3Uv/sx2n1MDvS+ZPm+ZeShRu1SMBxlONkZz/++flVENQnCiOxbk1O
nRWTmHwVmBwxyeeVyCI9wrRKMRo3dVfVHEGCfq9r+2ZW8jXI4nxV0krbGUPCFKVnQ3r0AmmsZ7Tm
xer3t/PXImf5plCoqLA8k1fSh8s6ibZK64JRIpW4f7b1gp4NjHhVRlo+VIW6U+2EkL2fxK6NmEqJ
enzVIUbEWTjfa5PM33//CwV2AD6V0otn9WNF2rXSF9GAQHlmlMvpoYHpYunjZHZYBFxiJsok+jLb
AIpzsmBWGe20FfuovZGUjp89YmIffv+NfvVfBTxwi1tm2Txwu/18L+nfzpy0WPGWYSJzJXhpFbnJ
jF13wppM2tfGRMcFgdwZdk7SOn+6Q7/uXHw+9lbe6BRr4S8nk5Qa3SS0jmlyld3nVv6F4FbrTPCs
dXbGwDr3poN3SjPSLdL+a9AZ+Z7UP4eDg/UHZ8OvyzrguwC2xe2HtdFfHIn/tIlaSMmIAHE5+PgU
PSs6rOG+nV17RySMiz5twKxMCuUf6v8PpNvl0Q9CjBS8t0zL5r8+HFL8ycwIBWLv7rFDw3ypkjMC
tZOU5fTJnAPrkeKtOxaozu4HhAN3ZL6lKxlHN17Tt5u2cP1y1eAV204d6d9IwynnixjMpeh7zDkR
49Et9TThmQWBx2XkHvO2iK8KuzW/KmsmX+jfXlFUuTxtuJbtCAzgz5eR5macJri72Qyq6tjADthl
duzduI2lSPdVAW1kUne9lDNBlhp/ejv/cubDZIUTIwrQvLJ0nA/nKeDWfqhN3saukQDEYjZO68Vm
1ylUae1sRjPd2hUx4XtCJHbJlLiOvr8bMwStsWvklvbndOoRelfVjFOjSkuyBwkwhfzy+wv1XrD+
XGlyheB/cES1HbbTD3eeNCVrQnlKPGDsNOCLtQ96fhJV/GIko38ciMi7FBr5no+47bnORfpSySRy
CIuarX2PVsJw8mr+NFjkPGw02TSHZqhba8lOAhVDYZjfiD4jR3nJwnIN0rRbIWcYZz0KGoPcJ3r7
9O5Kw6YZacJKg1zACdCuqseEYHHYkao8MXolphFQ6x89A0vB/vH3x2Hs4xlm8bsfzZc1SY4EpXGk
wZ6cbhodnmtCNTYEfaLkCkcKRM1MBr1cdhtGpOqgvzZeXGeeT1Eo1TZFv3D8/S35dTdcPAxgWYig
IgTko60oszw7lx6oPXKD6q+Froprci1p5aa0S1aIfa1jPmTBdeGIca8HNfxhN/51C8I5Qeogbyxc
seTE/vzsoBegxduHxqrpPfMrQy+odO4INz6cpxsy6+oV4W5/siYuy+zDbYBGgZeb+JdoEWj//KG+
dAuSHEuxxp7IKAFaVfMnK6j3y4VliZvLNre4FBzINj9/BroDNBN9APrQkr533Sw9aZkWBEMJpycJ
jXGnAtsSakdR8+gaAnI/zxu7K5zHyXBMokTSeEB7zLn44CSz9wS2XZx16j+qcBDbZChtzrrVK/90
PJcxrDeJ/wZEXTOfXJEwenH6k8WrbFP4ubpCyXns8/C6meyXYUCwT6ScuR+XrnuSxeadlWu5tlNL
vkzKLn8w7IwfS2/p42b90pWukvZNEgNKRkofgpUPh1WfduNG2+V9X1cRSW0kd6Y9TcCyjfapYUC6
Q29Znjn8RE+CWKBkN/NWZJYGO+XZa7HVHxA70iQOO9GFf/AMvbdzfrrJyx4D+hNkr4M9KvywK4/D
WOmeBGxW9sxXUQEzf1LWC9fZJGi239jMi895gwTNbyGgEdQp4WIZ3i5UkMnczGe8sLSh0wRZiOvW
w4HDWMBrsSnyV0Mp99ZKFeumrYn16UvOTZDxQs8jt72Rb+MMGUQixUvXpVkWD9qNyjseQOpVzWRl
O7nFfBsh6LzKiIK/ZwKuvuZe86nUibULR/GJ8CtUid30VScyuFKNPX8nRMG5Yk/UBOX0m1Tip2N+
suZWGA+FHs5pgvqhKvtDGM3FfUiHEkFPF8KeMWfOEY02gvsyQ1KSSFH9YR+xlhL4w+Wm90OqDIcJ
6vn3huw/1RImUqQgKC3qvNZzzvk011fBMDqklQ3evsurS5vlTCldCAerzkhmTjiQbw4TnZZ90VAo
hyirTmFheJohRqn/av/9W9jcfwHj9a9RM/5/gn0t9e1/TftCly/aj8AM/o2/gBm2/Y+FjrLYCmkn
20AL/jcwA4SuZeFLCkP0rJjy+Ml/AjPCf3jsexREbH2865Yv8Dfty/X+EeBBI4sqZG9coLz/FjDD
/njaoWqNcEXR3+d/Abv4iKsQcP0zt0IsXqLqQZAuC3igs+iPCKySG2Y847ZeVIoJooktuhvGL2jk
6NBD5a3Me4dG9H6Q9lcGmczOdMBIzkMRfgzrmKFX0qKgjawch8rgnKxFN6mQOiM61ONDrou7rLJn
UIUE17lK2qdy0V7W7zLM+V2SyZ6nziP1u9VF0Tkm0fpAz6J4akPvJa/8V9uM01WcNv2eiVHxMMae
Yhfvy/Chm3rAlbRzD0FJQkfSjOGj1UiYRwOykxUcBXUXCIJvDSqNdtPVWbMeJQoX+Ot6V+I5P2ch
Ey7LS7x1AJ5Mrhw0vSegU/LKQZuw6pgCE9ACA2kwFG6AGmpa1Tpvc29jr0l6D3fn8BllgdqiQh+3
TkdGy+QgIPcGH43l2JX3Ib7rrRdSM0zkx4ND1Kn5hO/1s52U4xYI1/hm27QTjUkOz1NGvRUbtUM2
ifd56svkRuYZsv9YhXuPo0CzmvA3XyY7dl803oITyht3U6GM90jorvZpnRwx3xcSvGjfr5yq1c+T
SGMT2Jk2joFUFi6NQla4c3RDR4qMsG/DZCSXLkZOQrynAlPqT/Oamae8TF1TgfCaJ/EFs+Z4UBiv
ZoKmsuiRhHn0tJOHXrgjXtYu2OaVYcirFMnvV1DQ3qbDFAIKlOwas1gyXSa8xJ8U2bffx8bVm7wJ
XnqDNplw4S4UkT/RTKoCrziG0uAuYXU9+4zSLlPiQBEo5Fw+2FLg1Fed2NfRxFC5K8hE7ncktPM3
Vet+68oprSCc2qglJ1UkAGqdKj3keWdt0jgCoMhz6m4Rmf3gJD+vAtmE6Guk8RyXtg5WOpkPgpLy
B090f8QwjEgsk8SM29Pr2JSwXd0gOYalYSWIb3R9Z9iTe8uABl1TVfoHXvfgJHHktHv6yLwfDTLV
+Uu9Q7EhdlHsspxdEU2f5VChuozApgbod3FhDbQbRFhv80l0d+E4ZozGrTy78DJjCWid6NPkVExD
nMBEX9BZ3BmyUNZUofxcplX1VDipeYEiUh/rEvBVbalmcSnQnSbg+tOUluUrafUQAIq8WVlpqIGZ
mSGSzLjYOKGM1w4JskcUH4q4N+Sim6Suybge+nyTIbC/0U7ebnOpb2XX7k1TNeO6GTW8bs8fT12p
8jMTZa/Y9qKH56DJ874I18SC48r6QohqtKlwRt92Lo4Vb8FOKIGPImjDmiWCHDhNLEAg/tdE8Ois
jY7heeoilW9N0W/DVAtg1V2KST0Lkm8W6csvVW6idKURrJ+60pG7MDOLJ7B4X5HHpwezGfS2soNv
jTPObxw4BUG41QwLNJrSbWToftMEVrlVNXv0KjG1SaEXWK9ysupt1zM1yTPW5dojcSjuOvicZBzD
W8Ztx1iXZJZmVm9VK8q3NPDCb15s5xevKZOTLsxpY88GHNQuMxDRTMZaD42zRTnT4mNLknQXJ0Tl
lQgsBg1rbMTl7PKOWEuGwht/kvlzEgedwrcb5t8dJ4FurO0QS3FavWRV0NwUKcIINxLiOkWadz1a
NJCiNHpy4Zw8zsWidxe9st9kGDPMH0PwpJ1hI/ZjCmNxuhT5AQNJUXP9wcjNjmF/twhzn1bJZBh3
7sjjF3nufBXE+QX3eLNl1I9XoAnuPa+VTKR9d5sgHjl2cVd8ifDMwzSEL1NnHbfMRKR9SHAZPdjz
YF56szJ3U2nsBdDYpgkf2eQfTTns6Xqy6vJLqmhEIyQCcJLvdIKgMFbqUDX+LnPyde0WL06VbS2G
YmbPZSwioDrhYQ4IxTGhkyPYbVDXSMu4tQO1DXv3MHhs+gn4yKG4lkl43VWAxg0l7/2gF/SzfHjY
FiwzzTSvySVK2PA+iiaSoyWxjXl9dLS8VVgMfDlHMKerds3ZqyHcOvL2E1KkwwjonVrs8yifWbCX
Mnc2ckYJ1UgQf9F01zvjacrtE0POL0p6Z0PrqzoCbWxOR6MpyM4OrlCoHSsdM5FMh1fZO5ekj7+r
Djxelt4klnsN5hfKfF5gEAk3tDU3fOJ17zqPnYsLKktc1nDjAUMKgEGWJU6jsr0JY3QUU8OUNE6P
WNKajQSssumCgglWIEsc9CEmj3SbIzFApAWiQJoBD0wV8ztE/a3ZQwcMCz4A46JthBatrnwPsRh+
eCBvaTvTmpLK+1ZRt674C4va974zGtGHoq/aXenMyFWrz2hZvrYjmRK8WWhdeoyIxwJuM2QMhC7d
p1ksNG+PtctU7RwtwtLeDU9zW52iLD1HeqQoZ6RcuSMvExEeAyc793aApr0LgFC6cuuP2Vsy2Ud6
SW8Rg2Y25up7ZM0trHfEfeMiY3UCOOvYXfdBnzxxnKfUUWChc5WAkmmi7WCkd3EpHzW2SadMDgYA
x9TuFv9oTeaOPFpj8KnwgJMHBm3GHJSy03xx22Kj3QVdw3q0Rvc5rWZujna32AKeygBzTW613iGp
Omdt9lBKZ4SedRXsuq4Kz0ApoTaqC4St4my7/VunlXNr4AjeGHX6hYFdTU1BCmZRAyvOd0N7tv1w
8ep+qnzrYSho03UQFg7QNPUyFTj2bXMzQ6WM8hmeeGHoH6mXlFth1s8xG+mJ8jBbGVFbbdwseAtS
LntdAqPkgQZo3yU3ZYZWi4IWNxsa0BvsdGwFg21yWMNtJzIpvzHbEqckwJvh8GraOxYiLG+wmpso
cZmBcjy+joI0WWGPFiuamOYjL9RhHVSjc+sno1cxghfZbkK4vjMMi8CExh/eEmSKWxmL/rliyz+5
fq+tdWeDFuMPnE+JXXeryU1hkZqdmC8o+komHyrhGeidwDi7TjFjMLG7PXJc+7OwexzTdTnE65bR
6cmPfcRBSshkO5nWoxRDxKDUcA5xC0cU9VCzTsyMAVinkHkVVh1ehRjp1kVE+Zal8t6zENB1QXyx
spHJQWk653aOMgKjC6sjqKjSazUOjMyM0T6qobmSo+gvTosGssx4pflJnt4PgRgPrc1Q39NG9eiO
yQN2C1WS1Nen4OiHbs8DbV+pqanWs4WVRHo5GaS1zS/vGOal7puJuqZDDQxBZ4v2aUZWiakwssf5
ir84HVtXAsTawwR04Xgx7Johh0hqJqTlCSWjg++JJXYw9B6qITC/V4WpN2VXdCTJju5pZrZ0KzwH
+DQ99k0Kq2uXMgJEQz83D2PApFBk9vRgF9KDPNe0h7xPcSZj09Wn1urKC5olb5+PQ3AuKyqqzlfb
rKMPsVXFMF1yv1RXEJKzY1nWn1NIZQRtc2PuY93PAEjt8YKu/4H5VbpzoWWkuPgiuY2nRt0xkfAd
Xk9xxzkfOHDhlA9jBc464jDy3S9GTPfN8IjngJKBmPE1otpiM6W2vISyM/chdqZuXRN3u57DZDob
bvFUZV5/aRER3OLEx9Ppd+MVjUAgT4h5Vyr2vpS+ju98wJ/3kBK4VULFeFptGwwUube+jcMnSgpY
/wbOZqT9A0G1o9/dRV04XvCINPu0QAPrqYA4Y5H7Mfo+Kg0qGS3RrkiQSN7goNV220qvVNfONzbi
t+sAGC94chlOz7h+cYCyIDYdrTLknbVf4zpCobwb9dA90sRODhqbabryKJDEIXacIlknZR08Qb4i
MdLEr1Wv/Mxxv05155yX6uuxNDz1VqdR+NKMY3ebTIn7WqbGeGXHg9z7tI32glkDWsip61ZSORXO
8jKsnhHZswSLwsyubHxeD4Ch2kOhvfCxNxT41Ny9i7Tjwl0HNgNQXoLNM1vXuFVJwJy4RymTrOIg
jxc5XFS/aOFgGYjG1uflnIl700wwOwdVrMuzF8XxLrDmKt15yAOQRwQjGR5oPtI7TfsKLTAQJhhh
dmdCHXHKe0i3I1mH2id6AgRKTXcr9a9RZLgNFhYvH0hIwDQMcx5DNjln92M5bsYyQTniLjVfHCeE
uHtKEQZT20Qqp6EY2hUPvn/yMRPCJ2s04XS5jsCQFR1ofauUp4rD0hsBahzK/Cj/ogozwRTaucX3
pPD9DfCfyqGCsMpjpqP+TO/pO4UWqzA11KHMou7oG8Qf1KUe0c3gDannvn/0Qfix/8ds9axZvddx
9NTTGqfud8ZFEjzrC9l9/ka0cI0GKy9OXlBkT9hJQkSqfXDyaI/WP2ggv2aZmteNKbLbBtUdBhv6
yXfSLxea9DjWgHLdXiJMWTDWAdiKsHbnJ77Fm6ra9K6N+6+TLcmoltjeralAHFKW15ZMCUSOYfEq
1Xwn2QBOEnCGh463w83oFt5hcEr/aOjRJLnCEw+VBlAgZDuvIty7J5XINzwcZBIg6nhIpuGmK7Cy
cCYar9oOFoADcWmLKPkZp+kSv+KdHXMo90VWdNMGJslXlA/kq4Ted9llIJNTTKwP5I2Sh6K0u5lM
6JidgZXcSq3w0OXGvPbpeW7CzJ+ufdPgfYrzlO7IufFz44Dm7RT5lfNWIITbDGWvtzJKEN0t5lVt
+oJpkPM2gXe76g3HneDsW/muimT2aZincAVByN62sn6BYoQ6YZ5LHKZT/Mkuk12f4YX3esdHlstm
AxnqEleLgSHX+Q0YlPyoOY5s7KD4FA3ubdp70SGwYqqE2iWmlqY2NfzchGJDlfiZ8xE1jWdU56DP
qyNEhUvZ+4JHUpAVXIl1wekxYJTL2mC9qrDTF516BaqBIL04XjltKlxeN6lw0pMp4ImDWULwFTgc
pgoHH/00Neu5ivFDa+et0QoCBsTevevnwXUyEA5iOQaaXJnjgHOAI88DgAvk8vvC4B3eIifEAjni
sTLiut2wDcIdwmkGYGFy12PeLsdpcRV4i87O0FtAVNUe5a1zpLxu1lZHzRzXmBO1DIE2lrn5LccH
sY3NItzHzjSvZOI5glyVkMYylcvW71EEc498eCUdeuJOMV1sbdSTjFbWnGNRpc7ma4f+gRy0WPoY
gug07ckbRtOPm3b4hNOCWCMj+gFoO76ylZ1dt5bbboM2rXctIr5wpReGe5Fl2dvIpThbGnFkNqD1
imGT6zng0E3/ZgcS5ZNgur4LjRoIum+EOzHXya5ujOGsbHGMKkLNw14XVw0dot0g/c9VEv/gOOx/
9kcvPwbsaXhecpI5KsffCyqElW1aD20niXAPKdb3bdPE52FpwzVdE62nhksxaNc74haiYTN2Jta0
JsEALMBz1/b0CSCLeShINiCXxTfWHf2iQ6LJicAE7G/dAHvjYATBxhNFtJntpedUG5Dyfb20qkF2
fMY8xouwaFuf8xRGzmqxdNa8bVZUhYg9F8PnnOnvCKKwd7CbcuxbjKFBmU+QQfrHNAmv6sU82uIi
DRc76bwYSwOFAwoCULltrWI42WYuHzycqNliSW19rGGcoe+bxa4a4FsNFwNrv1hZ+YUN8ATYW4t3
o6sT1+v63f3avjthRzyxzmKO9bA2MtXBMGtYLUTLxURrLXZaJmGLs/bdZdtNGG7nxXqrFxOu6rHj
4ngTZ3Ox6M54ddvFtNvnbQN83DuLxdCbLNZe5Tbp2VvsvtFi/LUXC3D2bgZ+9wW3Is9xIqBDcxbb
cNDicvJyOBwGw6ow7Id952EaF4vhmJEuWO2udTYRHnCSQLLuykgRv+bWYlZebMugAMwrHiJON967
vZnZqHg3Ooexw03D/Cy4KOdiovnGzWxvHds1zlnMs+UjMGcqAoeBJAZ0xYutug3RMdPI8M/hYrrO
l6aixoetF0N2oOz4htc8jk8nx669GLcrI2gOLl7uBE83+HPNcZLzjVATTRKc30Y5yR3IC9zgajGG
I5zGI54tdvH03TkeLSbyORbhOXl3lk/vJvPFbl68G88XC7o2ildsA5TXiz0d40uN4QbLer6Y16t3
G3tAlbpyFnM7Vb4+oFid7wyJfk0A2r2LFzt88+6Mp0wK7tMUURlODqzz6WKinxc7faF5E/uLxV4t
Zvvu3Xev4le2JJz4Ek++MUzeCfOVfs4Xwz5NDrF5Hyv8P5u/LB/0rW6mNhWJ6v7n//j7gxcC+E9/
Q6xaqug+/Gine977hfrPZL/l//mv/vDv7JPHqfnxH//9W83QefnTBNyln2JRFj3ffz1aOdIYqj4E
qSz/xl+jFWNBjlPKWBHxJw4uBVQdfwep2C4DFMCVjCxJ4aYS5Ud/z1Z8/x9My0GcIfJ6B44j7/p7
tuI7/4CgTQghExFkiXgA/p3ZyrtO7P+M8zz4bkxNo+XDGNgsE9QP4+sFJ5WlbrIVUxitk7m3ru0k
7q6cwqvY1dzpNpF28VBLPzoZugByZRE0zHaK8fMAYsy6xTGdHi3O3puoks4bklVnF1WK+DW8ka9i
co2v2SBdklBQo/1h+PvBB7F8fagyDN4ZC3ElLPODYhWmyxi5+FAoDML4YfZcht7UT9cD1v57huM0
Aqa86W4jM00exOxMGF8Dtp3aGOwFDupk92kxNA91Z8YFkRRBf597SFD+aUHc/nU5/1vVl7d1WqmO
IB37/Yv883W2fJ95AdqLJeDS8j8qQgrXm5PSawzkH0JckGOS+QBg7WzVQ0QJ0OhmN1tmfh3YTnx0
0WY/koRSfmsbxh2r2tX+jd27/qZz6rK4gZbjGgRfxMV0EUaBYpWyReGNbLx0oMrPRpMwljbn8LVi
t0QD56qk5yjTUkwCuNBl3H/Jc67bN0sadXzRSKuqa7sY7Oka6TvafduGe8kfkWHmWc5omzSwW+PY
VHIq94nBnociB8xeu4LSAx+ljsEfvyKQ0OZNUIK1eQrqepw27ejqx5xSCBA5JMqda/VptBPQSMQh
4bWXEwotPXLzqNOHndA+asWVkqnXLpZE0V91jEzU0Yvd4JrhUPNk5q3WeB8Ntz4n/SBvMukkzbUq
R52fMlO2YqtHHMJHIHM9MszMH6+sqIzC9YhAahdMUfyII7a5yto2vLR2xdysluk5EYEo95Rm2b2p
grDg5Ro16d6OQ9BfNLavk4kaq3V1ynkvT+onownlW64iQiXBZvT4DB25n12VHgWjVEA12WAfjNgI
6HiWpfUN8GD3PRm77ivGwPredKfurTOy6TGvh/EBxx/MK6t3lxBOv7vxwyI5QvEOn0dNMU84inhx
VV/tRCOZhBnQHc7x3A/kQzrIqmQbwIG2wbMEGGfvUgg/C4loNJ/qvm9vOND/L+rOYztya9uyPyTc
AW+6QCB8kEETdB0MkpmE9x5fXxOp+57IECtD91ar1NGQUuLhOTh2773m0m5CvRVuxzooHjwvE14M
qVLB6wRKuev1WKSndXutNqhRJzUe9oDukuMgqNlsBZT1t5liFkcrq8rXZGr9F4Ufu+5KRdv1/iA/
a7o4PWpJXV3jx5CsRKmo75TBLG/HMh1e0WdQXykFSv5AgZZwKwXYo0REy19L4FIH5LXxtsw78aop
knqdaQPkulrQsYSJp9cUOd2OyCf60a58oUbq5NVanLp5rAcPY4ahj5YoOpmIsbuJY2aRLRNtx9JN
yAWUUHW/Ccq0emFdqiRZ4/Q1Mz1p24hq+BMFl7LLSjzmGlnPCe0Pxm2XeePTmE3FTiwFIePHECrW
h2laV1ZBKqoSm/xOUJXOSVvuABlRLkKHpRVdeUOtcLMYcwo38r4LLJsRBSgYNdKsd6dW0vs5CFry
glyovYqE3LwJ1NpfqoaJm17Q68+kn5mDAGkSfd32RJkIOAPHa6m3VVnIQX0ws9B6BggWrLgONjdq
m3V3OSWlETGWCdsjU9BcHVyvgiDTBNKAYy0pYXPM2PMCU7FePEHgeZhGIgzpJFdHJyFndseHa+DZ
8cTf574JUL7mmjjMiApuGVkwCEcjN4Snug3FyEUcUmxQMBQrv4lDF0cZTdhEbNUPRQXtAguAqePq
F6n3LA7hveWR1dhG7tdkJqknSbdjGSHbkFMf4BQh4SmGI5uauzAJ69MAwWRVZrmGJLRU36A8DluL
2hKe2I3przQDTREhMULQXJj14KQXmD/bJN6CWzh3LMNZafQaVolFTl/QwHWNY9IuW6Ta61LPk70p
FvAM+9A/wnyUH8BcewtKGOb7IyiPbdQa9W3JW/PU8jNJlUOtfBVkBTmS0moEanqxK3YwhPp9W8eh
jsJV7d+qtr8reOq9FT31oL9qfqC4pk6WABa0xSahTz4EQs2Ixit8dqoNAqx65as4iZHPMhxhROtS
U3ZHcUPjUTZtYLgOgqAY96kvdE8lURZqaLjRemyXFpUNTbSQkNXeyn3TnBoqcHCXnIp4GQeZSlVW
SHgbA4cblCoEHMoOn8VJVMm+AmjbMLOZRV1U4PWDw7oBm/KQtr7+NJCFBQrStC+Kj7zFCRqZIFJs
GZvGiyPqysPqSFFvu1AEv70K5Gz2Y408NMat1k12oI0G/6KIk2MQImOBrWMSnBeK5meWBP0x6arh
wEuWRJ9owRSMlK6/EdB9rCwtocSTy9J7RA35VgJZcWWhioFW0cXbSRksHicd1XQKGdQPTSOsT+rR
XM2nJ0I1NZszFVKREY4IyuDe8mcwQVgHeESJmSG8xKGf/TCwQPjwtVFeKya4UDELw8EmO6gIyyEA
u8npwaMSUdqq0PPmXmU5IC6KGoyCUSwAhzGl8roXNPWOFML0ATAHZ94KFwz2yvFZ4Rf/yBop2CYg
In8SCBlP5OMJUQWtiNK7I7XeLMWqEflJQh0eck3uXzSqD65AVlbbRBAwNMXSS1iWKJz2oacGp8Eb
hTu96rwjMm2FBE7b+7ZQpPGj5UUeqdMG1E1tNeWDlUdEKS1vaF8TFBdrf/SeA8siCVbDWAETHawy
Al8/KjXIjoNs5OIu5LjPQEjOhbNBlEhkq6dyWlPAJz+QAGbnj0wRfmc4oKsf/LE8aaDU78NR8J9D
QSFr0WCVTWg/ofQgzCg9Jko6cgR0Sk7AlLoUHaM6I74rhTq4pz5Tf69kLdiiRTd+cnQlt0lamYSt
KEsnB9HVmVt5XnEHAtd/1Oqmvk+rhGQgR6jY2dTlwNM1yAHyhB4D4n2U3ypHanHUdUsFH9uc6SHP
NqY891Hz1sFh4mV/iJAdHpph8gI3q73yvtEqQsxsxJiDVm2lb7qskUmNhNVbQ0HNI85bBKP0ArQn
5fiYUxQE54d4UjclWtufJOgA3WD7RLLWCsttn3L/sc2hLF+JC+OcpVrJvrBa2elG7mWFBIrMpCjz
4Jk1j3VkQig8QwWhV5WIe4KlxQ9N4IWsEKp1SOGAmxi6ao2QDKfhKMxvUmqDeVjn41bKqZ+wqUKl
hDv0q+FKFMfptu/E/odoVs17GmvNWvb9H4LR+z+kKRKPzPFqmwa9cFWSBJl4IwcegJKgGwk5qxM8
JlxTt1Iv9WgPRHGvGFl9YsoIhCCD3NzXVaa4fQQQg8wXpLFM7t+TrEh+6liMVFSUiPkTH7I69SHD
SCC88RYy6QhtKSao+Ry98nQ3tCCe2BA/jCt4pR3RtbytDtAO6p1oTf0alHi+juveIJgUTG4SadVj
ag1YD8o1+eM8lR60OiNs5NVK684XzRsFzOi0jtIg3WepxzZnedJtLMOBJLNkta+trIgHE74NaABN
664rBcyhEBTTyptLkDYlmg32ymTMT2owSjelJgh3XhJKb/7Y+lijRYb8lnKmyVgwmekEVcmioNGY
omLr96V+h2iS4DGEgUF089QH/eXVMBLsVCe2iwKr9xaCQvF5xp59YwZ+eC+rorUD7ZQ+SX0OQqsu
1U2WpeMxj5IYWEcSFS+J2uY/FCuRbsQu8vEMp2rolLWGuiMnQaVEiaQVlFOsRMCQ8mgbYpJCNT11
VlakDa4Q5PV7qvXVTWNiXAvzsA4XZkU1vtN1IZjPqtOxQRnrF1AL8IiUQPog5mOdxooxIP4ULoUm
lB+BAA4fEWEKxDOpmD30Q5s8+0ZEYLWss/BjyBV1Tv8ZgGqQr2E1E4/tvUFt6zGSvHFTEutYRbiH
uJmYgpocsnIPKT6LbK6pEYFlIEC1CiXSRISymuMtk1Pr+YRIjOvADeGv8jopIm9XgFl4VgVNvO1b
wd/U8KH2eWQKWy82KZ0SI1RYVtRqj4nUifeKHI1HaCbZnaJq44reMw0jvXcECq3gb1nqHrCt/9oh
w9sF1TRtvK7vboTC13eoK0x5ORl1yzGQxOyKJlArYy6qCnqpAoCnTNqb2onpiyiYyqZBfg9yRxIy
29O7oMGcL+pvNT2hGiQurWuFesVrYmD5ZqBQ0RFajYIjy0+Ppqwk+ByS9VkL0H9KR0AA2SwmS8tu
jCLC7SvLy5dyiuDFNJOorXFuMW7mesZbTSTnQworTAMbe+92T2U1uYGqqK6LPituMr0cXblo2x9d
ran7XB8w0fahyfVlq4KS4Qx3B0ufBKam2YTgAUtxE9UybptweU8DsjWqdxXtTWoti3pmrA1MdxIK
CUaTxB2vzPy5hnvKH3wZXHMo1cleHCZhBaA/PyjwMgsq1XKujDymk7VA2eCpLMfolYwuZ5WYMNI2
NTxs9l4YtreR4E3XQSHy8ClabHpWk9ZQy5hUlrLCsYMIpJwn1sMU+cBuutp/BzwUpkvKM4orCTjg
R6ZE5Id4HXPwxZ15JXQ8msxozhVW+aTcBaE3XGEvlrwF+gBYA2xieFuwktlEQkWypVJrHuRG0Y/c
JY1NJohUTvDy6N85hSOyQpIIaNjQCDDC71qhkxbRy6dRBRiEKRSObBKdEaftQlLYpuyeGisnRfoM
FAlo1FsC1oT4gsXtJSmx9CH/ksXXsAeSdcsd9qoyWC7Padskj0olgMLWqx4aWTbsphGSu40lVrqH
q9ptB6jpaRhojR2PTfkTTDGFStWA+SuxG/NWxh5p25eDuEb8Ki/r3vJWFE+NNwDIm20Lxaixyaq1
T9C7G5zb23bYkT6L6p00MFHtbpw8MHWGp/i7lArv1qUk9Q2wU7bOi6K+tXzPOOCdlreLmjDFFRqC
qD4lnJLrlmJw3dGmmsB5MCpbHVOWaypYDBjFZCIUrveHuCtH062sVH3wTUQBthFLultq0xDs/bgQ
se0NTcT84pR1J9/v1DulLvCbJ7klvza5H6tOp2cU+bD8SG8rXnSc8VBbwfemnc60JBRKDcoPURKN
g0ckfwlT03sY5NTbDxZnfi/62SrJ5Oo6IJW0bkRZfJH9LnyTZ0UGRpxG/mEqhcazJdGvx1YSN4kR
aNeAWbubMYbjBnOXwEyZy/keQ0llC5xoekWa6a+RwQXHwGq1bUxh9Y9+mKLHkofc0iCHB/e2iasr
tSqFpaR60rPRtvWmEJr4IRv9YaN3nnhbVWTdbfzaMMKlHOutVYV+FadhdQ1lqLgWrbR+86Qy2QZW
5/dwhTr/Iy4H+VqI2m4LmFWhZlYueT2rwy21F/19AqzbTaO5kgKn4OwwwZHr7bpL2i2ChfyuLBv2
sRK+iC0OWf0GtoyseEupMBopLqBq0Vj7DEjTlcxXf1KFgYJlbs5Ca3eJ1L6CYBsOKidi6Pa92G7G
bMiCVZxlypGNdI71IUI6FYlYYaOkG+tcy+r1VPEkGIwqXROdbp47efI3jVp1zxUbNy8AA2CALwVv
cahmR8noWaqROTzrQlLtyCJzVw8901rqfkz8EQvZ4n4Yi2JHfYT6HnCCraokDE4Zr0LRJk6mEE4h
EAbco8IkOKjN/KUMdPk5NvTKzfr+KZe56KDiqEFmanmi8VAzCuM9EOUS67CxvyGFGfzoMoEwCc/M
4aaOK8OFSRUhqgHp8aKUOOuUntKd4gD6mdQKFtcTdqtDz4P9nQy3wRqJVX/BWzZlok4qTFHJ6Ai2
sv1hcNC9EkY1byydiGvOZfQxJPIEwQ9EeW7LupLseXdENVU5k3mIqRWzuFep5jU7QeVkDGW5KFqz
Wk+azvcUFQmYOLswGy6Ucp9XBOJAf2Jci5ZFnBeWhBq5b44TQET4jqZEgplsWE69oJR6HxPleccs
yiR1waEbW9wtI5ETljjAs1EJAfzyMdBfIJCj5zYCBchVpXvUqJlaVGYupyNHr+JLV1NVodLWg/KH
xO37RAiPtJZE8GI3Waq56uVaescww/g5wRXdo2JEMZk3TEOfeLIu9PeFDKucukTe75DT/B1zAvRo
zkmXhColrNREopLrkw6nYiUIiIdxlCGdt+758+lAqaVPyEIqQQSo01UU6W0ECknSrj1L1tjJVJmq
XzUIjgPczZtIrTtC2FV4akjQyE46yeJ9I6TKWsTmcF3WeQe5hfozvyqoKqup+n+klCl5YJIyEnUy
CO88g6WjVuTdYpKk/DB1BlcxbNWOllqM8EfbcId3ovLI48pYS0pZHw2tltwIl4y7Ue9xtveBRLL+
xk5dEcVC+0qUw0OsWdVsnlPVavsqJLpuQ6bz3s2iDjZG3+GNBB40W1qxPOx77K0nO8L3Dj5EISi7
lNwSbK7BpyKyIea6kng7gMedX3CYOAYP/JfxfT0CORT1IeVEHI32LehV8xTgBsGZLc/5eVFuxcdR
U8Urv4j106ij4jLSrn63YkXSF6KfSCuDINOpbjKJiWkxs8iUs63RB+RLgSzFiPZVee3JbfgkNl3M
lqR7m9aTqvs2l7x3MOYjJ4IoZuyBgriR+taEO9JRudNjqvwTcAofWyFQ9TrookhYJ4mk2y4vp9BR
sELxl43RSAfsGpNn+mPeKlg7HzO4P3e1pLAPR5onIrSKSYisIYGYohNGsLhhWw3QZqWhHp4oYSSz
yjIbtr2YVkg0woCsqDxyQbSJ3mPNkNa9FCMki/0nytiUfFvo4qDfUbycHksvIscOoRNy+K2IBw5T
pfErPl6WDvm+S+J6b6VBwonui0uBzfI01l35M6ky6nQFNd420Pt/NliO3dVYwZyQzBdXsZcP7h+c
MblO3U3hCgz+Nu1MvVjKFLGdEj3zM/sPszDTXFCEzJ261LvlNtScvEDp7T+mDI0scenKVQxfhq3P
vm2nRdNet3maEzah1q8Lh+qHWGfS0zhV3R65oXLC9m7qbVjS0UeRmlru/AFPMTaMKs9dk8j/kqEe
gRWJ9ZorYmD/EeQhqxTVgjtOU/0T5hrV+7zbwF7gNNPFbbT+I9C8EkPF2HdbHFhwfG9ZyLIwJXdl
WGkujV1yYf7ljHaWeTEkVddVZNP4OVnIlD6L35XK6yaIYK2rW7KwTIXO+5lng7jvoesfDSWun0KO
1Q0lY911lDOTgUpaN9M4BdT7tNVNkg3pyQhK7ccwJfIez7F+OzZB9mcq6z9KnP4zVdr/d17OMvLo
/3v+dPuzqn+OXxKu8//wP+nTf1m/BMM4FSMzEyULPeL/5E//JZMAnE2eZVmXLFhf/5s/Va1/Qf7i
Y+PkOP8/yl/5U9X8FxX/SJChakFngPbxH+VPv3JVKL/ASRoh5CxLm335tDP1ae6ZqZGp1DwmG9kJ
nGmtXQ2LwEkWwYLtAncfV35ubGU1uL4j2tazLznDstpM1+oyXfpLYflp6L7LNH6VPP/99zmf7Xhy
CjX5GrtZSEud30N2o4W30Sm3tLno2sHWuEi6mFkjn1fY2Ric4yXiAq2/Obep2d3CWEprc/GurRS3
WGmb33fvwmjrZ9STTJ9MKi9yeiccGnUVSweLqPSwtvqVMTm/b+tMdPjnUHJ8yRYwJ43cyJmymyi9
5EsJ3Sre5a2x1N5813AJbPYL8qm7y37x86f5OowILE2D+arC6eLt8HWjinWjIxsX9ba68tf1Kl6R
LV1Wq+hiMvpCO2eDmA4NJTk97YjjdaK+NkpqE/rVy02SLHTrMBaPBupv6WciX8jW/31ufu3g2YCK
ueYlPWESPIzu0ugBmPGFL/ZVmzx/sa8NsI183urh12mtQf7fFqhL/FCd2iE2ZTkcU9ZBqWx5UeCl
avtL8z+fKl8bPgMNJJTPS+XcM/1FX5EBc5LrsbcJ4EAkXsmLca1Xl5q8NJjzWHzSYbcxwW15/oq1
Oyy4bbnesXrTF+1injP9Y70r/1RWU2/j/8y/21qQ+v52fp7VWoSl7nG1IbnZbs2bYQ9njQ0vdAVn
PLZPSFDdapW54TK60NNvl4VF7QxSQwL95xjJWBlNLzRoNtooy3YluPVSWKnrS27DZyaMf04eCTGB
rlBIYijG2TdUeswrMYRjb3kfHdnxPmLNxgtglezaRWquG4c6/f4CKOVio2dfURN6k7AoUX3NRtjV
kOWAEr3wXe1KeJkEt7riyuwalzBX80L7a6cxiUgARoIzKOHVqJuKedYq5Ii+aBs8ffqttFTdfGXu
sQLhdCDuubj0/aSvx8PfWzubN9TfFm3uoT+lVHITu/fNul8+K87lnW3+Qb/r1jyBPy0JtKhZjUU3
dYyE7UosQ8Wj4d9X4QX46teV92d/mIcWwEakpPz9azNRTM46gDMIhh8jaOkUX/I1/nbEPrdwNhVD
X5UzWMHU+K+9g7JU1taV9SIvyQ8tL12Pv66uv3fmbCp0rUiqtKUpim/WyvofHzrfTYLPXTqbBFMf
xmj4aUdd9S4mGm711j9NrrzubePHhWNg/gDn8+BzW2fzQBhSoYwMwCXqjXdjfmSLaEGAvsGu1m43
8houu3FhHV+aEme3QKskQkiUElSK/gRzH9zxJc7Mmevpvz/UL5guxt9AGuYP+WlyU0EeyEHDAErv
3mpAmcbG+67dIJU79btLs+K71ih60GQIZTKepuesKbyi+oowJzuEEyAc507XrYk9g+1bkFdfXGrv
69Hyq3NfmjsbP1GRxyoQ2fuyAJIjVfJElPYm5S/+84W58c18pyV4QOCidZKAZ8NIiI7IsUpL87EZ
PlCPvs6WVBpX2JpsGndy6+tslT6qy3nj9R8vtP7NKpghnpoMiwgYG2+PLx9xzhx6tc6wava0lB3d
we91Z3BsCptgdaGtb+akKfI0oWKQu6v2C+TyacIko6x6XsU2Nd31DoppaVE6wQLgl+bUi3pTHfyF
dGl05yvq2cr70ubZKk/1sbD0Yd6BN+aqWA5rza33+RKh6YVLwTcTVKOYUle4KasmFaBnaxzYVE0B
mMEVa9EtvC0vr512lW6Ere8EW+vSgfn3sfza2tn8VE1zwFSzY37mdv8QOIDInvUFxicf+QaPM5d8
bHthS/n7YTY3aZEq5i/1b2d0YGACp0ZYC0SyAwvemYK1RWZfd38/Tb7v2V/NnH2xnihmEOpsK2kd
Y6/ybkhPv2/g1zz7OifoCHVdvy4bPGvOjsu4oww3M/lSQXlflS6sPEcZfphRgiT756i7KXBIIdol
QFvV4IHMki01zz0S69//Ht92VBZFa8Z0EWQ+W/jYrci+1rbYMij3VvNKpcbvf/7ZVW7ew+inopi/
rgUyJdVf1zaBM+wgVCz+KpJFraMsa1a3MS7wzRnt8IdshwvK+i+sg3ni/W1wMSufQyMKg3zWqyIX
2mIaPLazCIPRXV+9yRHYWwX1y88uXf9XXfzf1s6Lxf3CGo2GdcCpgNNItcmWaLOwOnThyDn+D7DH
y4uv1b9vmfOw/tXm2bA2mehFYk2bOK4uU3fYoT1/SjdzdEGvL8yR+bLzm9E8Z1sRJqVKOmE0g/KA
2q2Tboz89cIY/v1yQn9UQzMMLpC6es76JmcW4FptsS1fk/TzVu0qd2LHOA1OdIXhw8UB/HYf+dTe
vC4+HQOoPssgTxi/JgAQkNmGxcM0FTBuu/9/7Nn5VdLDI6XxWAA4dhSbdqWj0p9s/Q5Ju43j8I1x
1E8XmrzUubPdiyLnWVT7a0L2bm452SLeCg52m9Ui22kryRXXvmj3j5eW3bcTheAj8QbqNST9bNkl
mdCFPgJjO6SSOFh1xXukLX7ft++aQBuimyqzBbHH2QHHz8eKWWXbVBTySPcxpG3PuLBnXWrj7FjD
RU0GWscZUyDJGlSuret87C9sUWdQ9D83xs89ORusQOiyilpsTrLNsNd2OQESZQ+0QXn0FqEzLhXo
nMt+zc1yiwj3UuvzOJ2vaQO3RQvVDMFgdV6Pn+Z/Wxd4J+aM4/zAGWJHCxbTAmeTbJmuQge1PpYo
+ypzZVveaRdBoN/tXqx1Clc5GXTTPNu9atNoFFVhhNUV+MRVt8ana9U4lUNZ+KWeyt/19FNb859/
6mkqQven0IlJObL+imWwwJb0tnLLjeYUK9P9/fz89rwzdJUSI9nUFf38BpaZTR2UFZ/VAEoBumVR
O4RLHMTLWWIPjGe6IPF9oZPfneKfGz2bsThnABaRiHqFumpbjQK+9tK9+dth/NSvs+k6xQBXmoF+
1S66VXeO5IeHlphT4hKvv3Sz/O4A/9Qh+Szoq2tVgFnhxKa575bzTbbZT+QP5rBa++yhYlgojowg
xo4O6YVw7DdhBk2m+gJhMUhoiVDG1wnj61LiFSO7mMqSDBzt13o0CNw3p0uB+zMM/L83gU9tne3U
Ix7nwxD34MBGnj7Yld6ZG20VLA2H6h/qV46yjT3lggjb5RjHWST/z8aRgRLIh0Ar/81EwDdEP+26
eE6KdAv8f4jP3nXrmniAnDrxgpzI5r9YHJ9bPNt1xhK8Z5r/SonI2zkhhL3X/IKW3/v9HGbr1+Hj
75ucp+X5PodccKb8clxovzCpn1c/BJUy62hR3M5P2m4dboSVvL7Ys+/2UwIQmmjMoVJRPZuwnjpA
VjRpB2r6ktDK0lzkTrcDgYc/hdtuRPRLtvbjH+zk3619MOoqtTOwpY3zC7YWm9h9tbScPlC63R1L
J3d0Lp6Soy4hz1gPl2fOmTzy3zPnU5tne2rZFYWBwofeDiDS91PsOX2j2wV2S+ojknInFzctWpTS
/Ajgcff9Li2cPF4Kyhb1JoZxxcLyAqePbo32+fcf/Ntz9fN4nM0xqZ/Aa824lRpXXXt46hZzxiPe
oRtZKLfSqnOFxI6ugGqf/MWl5+m3C/pz6/PX+jTfktyEh1fSOoypV30rD3ZyLbgq3wN7Iic8/rlx
hQv0DxfP9O+ufZ/bPtu4UoVD1Zgzc2AUVtmiPqDTWRtXqj05ZCEOniOuvNtLR8+3IYfPrZ5tYRgh
SRa+LH/uIvNQ+66+KVyLgyE5/BfhG6JEn2bevA4/jS+eE2VrxnOqc1GnC22ZzFGqhnrCt/lEp6aC
wmOniC7cOr85jnhKktCVUG6YhB++tjrmEvmCVibyXG8jM7AHUJmdtDHrne6/idrL76fwNyv6S2tn
p7mYhCHBZ1pLjE3U3KX1/e9//jd7IulUnvyA800db5uvvYmjKTfGkHCbSuZhDm4rq3lP/A9TR792
iS/tnM0MCdc3I07oBzev6a5b0NhiWitXEeVc+3TzT551l7p29qFwjJ4oS/rVtWYjrUOSxXMC7lLX
5hE6O1W+9OzsC6HbiSqIkHyhGvTVfV+jBjv+/iN9t66+tDF39dNMr/oA+3WLkOx8Ojeb4i5YxA62
o3ZzVR0uxRO+nXJ/TQnj7PgKU4PSwYxxM6fnMNj4ZWFf6M6FITPOrvyJnEpRPbcQ7Ucnvi2WbBNH
5apdTg44ww0G2zvp0hB+u2w/9ersmPIVCU4NHkYMocFNXHXV7ZwSBlUj36PlfgrW1apdx4/i7tJ4
fne3mr3EVPAFGJ1AE/j69TrQW91ADSxrTP2QH0LXd0NurSW+i1yt/sHB8839/EuD8xf+NF3i0dQ7
eR7fYKNuVXfiVlUuoiuqGv9J8nL+9c8XwOfunW0hlNJMJbL4ubVio+xDN3VCZ3DMp/m+evl9c3E4
z7YSX/aDuq/p3bhVnpr7hMsV/mfu7L61iBeXMy/fPeO+DOfZRiJXFgnoOXVVLUbXQLIKKox4Xr0Y
XNaG8FE54uVL5LffkHAlKX0C+FyUv37DpDcBTdQoXCh1vZpf4t6aMlUS0IWD96FzYUV++w3/au28
sGbyO+pUE7po3eWvxGVXOReGCH/IhbDqYJM6l9JZ325p0AA1buM6gb6/xbxrLO5/EXWizbTPb4Jl
TGOYDG7mm7+yudC/b4IMBg4IUEQIa+OBcPYJjbbEj2kezd4RiTvzerxptp2ruOHdf9ezT22dHQhm
nshaOLOC5rZ+FYDcpA5gzBXOCsvg8F/0TJ2hKaB7YGXPxX9f1rocBwoAao6ffXgLhG2HxNA2n5pV
5lyaJVRYfbPUPzd2tvSmvBhk4dc00SF9pLJjGR7CWQeFFGh0MIIGkEWLgj7Ku3MLf4+seM9kkSVj
aB9GinK7umqt4TaG8xO0j72w9nsk+Ia36hsRhrx6kmtlI1TBGj+eQ2oWr2hSN4Kmv/nmVURhNwwx
26Mw2QMKlIovunive9lB6CZHpXqvbwW04bftaGPc1P6UV14furX1o1WzVUtBtIaPxDhQcW05bZc5
FRUzGAXtxvQVNKUTl9JSQDI2+vdFg3rqbVQ1By9fR2uURdug4ygNMGLGtsSGMpOJ7KOiwC62gxoX
VwMAEQyVZWik2JByren8wQ4SRDL+yWr0paE6IjXnaQqZIlkr4VKp910z2JEElailELHeiBQ5421t
V+YBPqutm3vJa1dgYGEUwOHO4ysN8oSwFfU72H7peOo714Bpl6tg20+T+lR3z4GxUyK36aNViKQ3
fzCt59Z4C1VCTgpMX8k/yIjMi4cobFdF8NiqD7qR8RwDhxslSxNyRzwtWzNyZf2YpPla9bRFXL7K
SEtS5B9Tsx6SJ8NaFRqMEwQVU7JpFOCt5RO2XEH6kVTBBrgV6ERiNPqt5+urUCrWprHWlE3ZZq4I
ZxuNXzfs8cCIk2wRdN6iCddWtm2663z0VnG/jNUWlBg8PPkOqZ8to5fzBiyvrwy8AzIogGm/8TLt
ttA2Fa33kQHRwlz3/k5vChAv12b3aFibcpZ/69fSNBwrjcuSUe8yP70x25smWfuNvwo1XmL1QWLO
6ddNgfV7pfEaFezE2+R+SDZ/NQ33aRSs20beB0HmNs0HCsZNHLi1fug1IHeZuZKouGpeuultRB48
YCtVrmKNIHt0yLy7Anq0SH5LN/AHWABJBE3P5D+lsuQAwyuh4Cn5QoLPZ5zqUFmJCVOWcvv8YzLv
xvC17K/MHESAtgkQNTf8U3EqC81J658RgOpuJQ7bQTx0443my7YR3hUkf/TKtmQ3l4/9DEKLP8bx
JvZvM3OdJ1fAlfsOsbNoN8WrBTM3eRX19yLfiuGHYG6UbC2l/jLpb0VK1qsEyjZYnDg9quZHXjmV
Irk4K+OsexW1W99AB/40iIuaryJlByu4bgbTzeu1ZN5UOOAYxbY3TrjPwb7dJaD2oaLV8c4crsx6
00z7LN7G4VNFgaVnxXYYfVRBtFZ4KU9vTee0MTgDsjEoVsE67nGi0LUdbtISeizIod3sj1ofG8Tq
vojVqsXaiQYnH0oHLH5SjYskw7r8o0vWif+cWmjNW2+ZW+naDFB5SW7qP1rmnWFsDcvVElQsDcih
e2l4heWEHhGdxpDYtXUvIg2TqxXWrEXvBt3Ja3dTibYb78OAq2NDsJqc7dg+6RPljDIlzO4k+YsQ
qUk7HcJWdgfVWMbloxlT9Gws6i5fo/CxtVpchMEiG5+b6r62EtwrZlzbeC21cI5yfS8VzXUQC/hO
5haIAiO8bc1l1SJi8jUPbW53tLRqiZkB2vDb/JeXR3BjmPXWqMb7JoxsCNZ9gpirSZyiFzchQ5NP
8mqcONmDGIvl2ygJ91GXI5eHr7v30qsiDp1I/UiHCM7faA/dnQZ5JN3oA/wM6+h7kQ3iF2fn+7RA
dLoSZtOPENNOCn8HH9ajHLDUAndINqq8idk5suoqQf7jbaEiTta2tZw0tqA9PmSQ/tnVpRRLiIqb
N/BuzUSpCMAE1fRSzn8kpouU0Gqv0nafJdcT2MxIJd4bb4P8VhC2GQYQQSmyUnU8h27NYA2lEqw8
Nm/pCiOvZZGWd3IYb3T5KNVuiH+Q6Nt93hxwx3X95qAp3TYXWZ7ij7Q7Dum26nrwwDNMBjOs6aki
8S+p7Il8WTxOcCJBblPk6G7rO1TpSHGPZQA2KlqX0mkInUK7bbJT5/9szCNiL9viXJLiwRljtrLX
MbsSlec03Jb/h7rzWo4cTdLsE6ENWtwCCIQWDGrewJLMJLRWP/D0c8Dundmpnp3Zvts1K7Ouss5M
kpEQv3/ufg5kxTDLH/Ri2xqgoS7zYO7q6n2eD1PZnfQaGoCcuw5PP3gpQZaxTvnGQ5sncOLKxiUq
aDCraVDaj3HG/0A9ahjkXbHr8bgFWH5OyuG1k8KOPejxu5FDYH4ZVzTEUA1ss/BhP0J7mHgg36XC
2OiDdpAhpJSZ5Q5gdPK4B5Nz5aXrT0P/vkCotKPivRpfcj6nNnmBo4wp9XcZHUKGSvq7nH5CVJnG
F6c/hankJtNVzF4ovefxV2TgszadTUS6HaosT4O9tl5BIm965RhV8Cvsd8XmFbpkB7gV+0FBZMsL
ZbA0NuGgQ9UnAXFLKt8K6Vvh1yudxCPHDIaWNf+afFXn3F/PXh3JDzGL5xCmq3s8pOwT6I7/Pxy5
/qsCmZycxqNFa+efEiAOXE5ZzlwXkzdtoOJor9JmLcfXqXeizZu8M+//w5f85/MrqDuThIYvqUEB
+cspL6d4hbhOx6X3p81wx0Z/nEkz6o//+ZT3X5zM//PX+sshL9f466cbsnZ3GKN7XHZqeB+99kXz
siBVA2nY/fc/3D/nNCbjOxzPVUiTbIr8pdJhpx6uTkZomFMJJId2ty5GpId/5DT/0vbQ/3d7QWvv
4P+8F3T60/dV+Rdn1fpb/r4ZpNpwENctCYWpcNa7KET+vhekyn9zTDy0LAwrzOMgyvz3tSDD/htq
a2JNJJoG8iqHi/8fWEXD+Bt/Bit5hrVuXwBk/FfWghRKvf9UTaz3jorN3dDWEWuNb+UvF5qcpf1M
ZEKDIsZCGIhuvMpTfbKmetOCB2giyAQdLiY1QgMhLTVHdGeM3ThOn/PZymyXVzgofkMC6MyUsdA/
pNmU3xpWUniJWsan1ZcM4UN9B8S6jClExv5XApsZ9Bd7eC7W8a8yR4piLrrLA3XCmw6V37Am1cdK
YgVlPMBJbgHB4cD2bNXUPUUyeViBL66GZ8gvh4UiCOXCvurreRdn0BvqSm5cyxT06sxnqbHEJslw
NBlR+5kaZuSOTfILHTzkQLZnPczvjIGMJWQ1/XERs+onKF79Ts53VmvuJCncxTKce7M26MKxfJ62
eXmSdUvA3x6blxDnF6+xCKprubFU4YdSMZ7yJpd5s459GCQ9H1E9tipTZOp5hEbYt9OTPVSrQT6r
AEyxZNqE6PJGTQb+t/SW17Zom/QWkhbHXldqm/dlyK+VEn0LLVkeMnuM621cZovL5XlkF5CtxFd4
0L6upz7YDHbLrdSF4FhwwigbQBlhzGQZbIeqDmb4AtFZgmKBfjkwp/ERVuLRkt4LIV/m6ncmD5wA
jGMpc/zKv2SGc/x0Dm8jB4XZEPu2sFmfBaDB69mcDsIYv5ooCgxx5IIBmxFl3wjJdsDoge4qrgot
Gb/jJgwNCif9ViZpEPP2QHvE8E1beNWIYMkJfX38VHvOxJl+tdYWRhlJu0XUb6HGeaDXuquBnZ5p
pVPTZ/2+N5ZHETkhF4OenJteCQTmDjEeISlfE7wjw2iIXZIuvhUZpxw4Lc4pMxAmsCZhda9A3vdz
U22XKUW0qvsgGhM/quTXctYDyBqncuBamqYsAALkjS0dq+Kdpp/vzIh08KEO0+L1+q7sDxnMEnBQ
ntrcMrN+6ufUNVV68mnK2rIx71ib/RJRCuIsY8YolXdLfEwU6wluEVvzNF0d9QE13oMFBs+xnseG
HlUW+dH4a9EWD6bLdmksxc1UrfGNOFx5x5aXWWkNqbzxo9n0DWFGu6aIQt/SP2P2rl1FLrNdgYUE
sUyenM2cAnRu88yz9eiJherHqjKvVi0fQ+UqGQtlVePDsvSr7HWKW6/qDIoM5L0GDSxF9SXT/Mol
LkXytlFay2076DSqtvJcmGgt8hczfWsUC0TOuIMlwq2JSpQ7flCqz4yL1Sj7oHPkQLbeEFz2Tn/m
W4apERqy18twDXMRPpoFafAYWzoDpWGxhazNybDZpbiSikzapvaaHtS7vDODqsqOokRcPhgkj9UY
+aZRC39OKeVgHXmZar5L7ah5zohCq9bNx5VVBAW9uOpqH99U5n2AwUqyq9VdcTZSG4yawSULWXtl
4lFRpxFHvmlxx8nuTgQ/4pSM7NRPS7krlfE+Z039kCX5d5EP+mbAK75RZ5b8ShDhVDjxpRNJS4Rv
vS7w+ifT/tVbLAchyqA84DQcIZBJnqKYDTog4JlmCtj6FGK9r/ZiDw6HmMSYL60jbkscESmEwlM7
yQXx6S+lhGEzCiYHp3rX8zRmayyi2NYUHiugbghg7NLw7cJ4Lyzpsc6hdXX1C7qRmJyhfgS+vo21
/TQYwNpBSekf5RxeZTs8CpiJzWp4qh5Dh8JCMYutmNubLTWezGCEJYePnAi3ZfMuD7fOyVizbysZ
Rge6DAlPU0bDD03P4Of9TUckmsPdrjR5H8997xf1N9WznKFtFU5SoR6rX8dy0LZdqKc7YBdcr2r2
p1wo+wpZaCy2ayFKJGHt0iWqLTTkUfI11vq7OZsX5BXtec5/YVf/nYTFu5RRwDHnPI5DAOR0hUK4
cW/5Cp69bJip/fuNvG6FD7IXlcsmzHvf0Cs8pUy7y8ZOwQa9NGnA6R0lHRX+zJskUp0XzcKQvBjX
kS6G1yn72HlVlcKhRmoPpQk29aGKME9Eeu1Ce1FZqUOyCJF8Yfhg6nnI4serSum7iKPXPrpMS/8r
0zCfybxtZnF3GnQpatHTi5lDXEnLplDHXa70FPHgulLjiFz8rKnNV9/RsOeRoQNeHzNuAWiSSmU8
Qxs4OLNJZU/5unymszA81k9uKbwEYUp7yco3hnFiLcgFuxIw77yBX0ktEz7DS71JISiYPPJ7HUeU
2W5bbT7VQ76RJ8UHtgK2PoXhhJ+tUhh/qdf33ZbqnO38/KwIhUqp2EYpHx55oCF/xU57KrTKqzPg
XEwaz1Zg1oMHBO0klRlOGCewkgQiyxTwuW1oKJwGp90b+nzVKL5A7+feUn2gZvUB7m8kBbJXzEHb
WH/AWy4h5+r0AoojMgyEMee05ZGlFUzPLelBUVu3UYXpTfbLgKSyzZdzbBnXOtZo9Df8EFqSen1Y
ScRLjIN6IJ+2IuSlCTaRy0c8AdnpjlxubjaYTwJdpKNRSFUVzo7Z4vG7GBpjQQuT4T3JkZfA1uKF
KYX3vK+/wti5NObgGZgorTEqfC3UdqhxT6VdM30yvyGkKNFScOM64n1ou10P4MQqtPtiFJxmbnVR
gcWxAs2ZPzvBOyjU8nRX1L+adAyUukC0PHg8s44OpA6sCYPbxvXqAci3tWkeGnMmBTY2TqIRmMLW
8MI52w0h+rfOxp8A8Cr6hMQPLtOwEZlpGfKjZJA8KRVfcmUPL+WwaF/yjAuBgSh4bk7T/gGdlPiV
lp3SrCPpFgWu4cbazrGqHLLmK6mklz4vz4LJTKdSA9oOXK6r4q2Yt9IggyzdtzLxT+WQDrUy3unC
rfPGHYfHpNEfG10O2lZHcJDeWH7xWss4lEI5FzFf31beZZ30cQ7loMqbExzfp1Ctgzwidsod+2Pm
vYVWlGho4omtIAAzZF9Kl2eptvbsnlwkZ94U8W8wcF9Sl245d98MmIFapt3z1IQ1SK3pKp1zztg6
xMIzXETL8Qio0qmXjM7DSIhbUgfV5qSPRruCkDTg2HABn2OVXSCOfF+L+icijTDUSyXLyDLTHd4U
3zBjvxelp3BYbkgfnVS6TsZ8rCflfVmEa0ed48rZ6Mtp9lLUrwbegKpA9cRTdZ55PPpw5vaSgN87
ymTDdujcwwKzSH6W+8Ft2u4yKVdb6Ac7Agfdg2KdzmMtdrLRal6omYWfOAtd3cqCh7uQC2PrO8nz
ys9gVa9OUd6Z9uccNtex44zRSNTxZsakMJwtd9C6zeQYPCqGS81B2OQNA5vNy0fmDY30YE5YVlTt
FmnZQ21tjTg+9uZ2Ll8M/TktfstDo/t2Bst5IafrqzHdNJgyN8I2CRvjL0LmjZEurHQMmKqVxdnE
Uv5mSwp/zdVRtJ1yESUPLbMQZ6tZmg/HKnE+NTrULI1vvHf2c62eecpfjQpr3TKYzbZP4oWZEJFU
PbTcXkIqpvMQlwQKbadXcFhCLHk10sGqIIysKGZYius2nCEpdA9SyyviHpab6bwOnMXhrzVTEHUc
hcl+2lls0lQ9iSU+ObrKXT/EKHzWdxWHBRIei0xNKmLWfyUkpKPFUXP8rts8vTH5q2OKSWW8EM4D
d+xXPibOLqplTzjWDUGGv0gTHipz8edIHfdDnIIGdAA1RcsDgD4kXkvhnAtdzlEwimeTKPNUK+qm
dEYOYJ9ZIZ6H+FZwvMxEMDX7NnYOZZneYD55hiEf1An5XTNsavPFzhBQ6A/apD5kuvC7lJyYeNPQ
Owzh66Nez//MmtZ9O1HVfi99lRyKxVDKbdQN7Rfm9C6Yk4TJeUBP7RMTaNE7bCY+wJRW4wc0K/WS
xHIc5ICa0o0YQQYCkbcIg5y2uc4JhgcokvWHqNG9UTHw2biDvMBmAN11nRtjpOIQejDB+jyLbprY
/XcGoLSpXEC+UguLK9Ea+trA8SrjcjViq9ljtVEALLZVifXQnrYxMBR+Jjg7pkOLWhcHVqQOhqHv
VEi/h1CO9SdNSNOr3FW974xp8jb3mbnX7SqJMHdoUeMijS9QD6FLezRUyTxn8lJ5LbQfKM7ITY95
pTl+ykEa91qh7W2z4htu2/JXLUvVyzTW6la3KoHY3ca03ts9NOK2aWzVj6Ay/xpsU7rSZR4Cp68p
E6c+3xIOzLesdoBxDMr0kfL8790SY9QJ+pLp632PP3Zpry3/gnzTRLauV0PAOSt+GvviohsxdQJO
L38ksgqA8+i+00/RnSJabKtm/DZEuMrR6iXI6oSjMxzw4k3N0yH0K4R1d3NKCNf7PGvXQiK3MDby
qg7jFADUpAzUEIOzE1JhHlAsipvK7juC1ISWV2QUG2DdECNFRC/byf+gjB2PcGvYL4on/C6JGGGH
xfodEXL7oOejdpZN61dSszY2DyFzapR6+7kvKIiVZQFX0Pb6kRdDemFUqqBFAX37MSoGB8s06KcN
SqfxJY7D4WVqberzQWoIshXZvnJLZ9ir5+XcmI38bkQoptiu50frIDKzOW/Na6lM3ukbo5l4Lcq3
77EJB7oXNRdVowvrVovZkngH1/mmh9Mj45ZgzEgxNko0qzy76lnc8hajIUq05b5QtF7wxa6WQT2i
UGrDSd3rLLgEUsQLy126hl+fOnlArgTyqSoVziFsUdTvNiKJFnaSoZf+1LIcj1EvzL9zKdMGT00s
Mga1YyTBlZOhSZ+pk4bYL4jB6cYOGb8JmGnKLVRS+hRQJRNasoMYdhPsQfHAIQypTWrW1mW0FhXU
9hy1tDcGrTjUIlKfmrRxdEbcUqchKynDO/OLIRjjBVacsEdY06k6cENAs96XTTZbx6RPmd/HdHUw
5NRBFY044KubCqEgIi6ZMJ1aidNIqcFYPyiWPQ2r/6gvNmVoVjxsTVM5kFGF92Fs6KzNSCvZ77PD
Q+boSjBqNc1XATerugAE5vVTKaNiboF+cTTTGCyLdoozWOXbkNbgMvU6UgvKWdlGVyMMxh7TcraP
iCbNaRvGAPW92Y70h2R2ej1IcOm+JGmdVDThHImiLMpQuRb62sPJ8zyePc3pqWuEqBUZIhWPV7cQ
klVeIicTbZBAljwVUirbPjJYbRO1KCD5EXT+zmliHjXA1cOOClTrgn5U62wzNKNkoJ2TVK8cuVGp
ZVQZlkEqzQyiTlJ8i2Iw9p7eDtXZ1NJiNw+aQuGlY4U0NDDdnp6r6YrpByef1LPzwpIwIvRWGU9h
PTobiOfOb12ij4xrirZMT3NRG2zOYfJczc+qlfpSZN/bUMcor4OPctnzRTdbA2777Ce7RX9NNvnp
RHr/0eYGoLp85JEwmK6yFKE7N7p0cdKYqD9U22NsOH5bLsuvNo1zpKLjBJU/5/oDqTXmm7JM8uPU
t9mpr2iHUt6ov3m52403JkP1PBplyoibnVcfWjVia1QWFbSxUec8T7v5hLLb3NiMXbgrNozaMzF0
F8OSInm1nekZ4o9QPli2xfRunc8SJyQ1bh+NPNnK2RI/LtMYXg0+MIIlAjerykaO+LY63qNZ8Oo2
gaG8ZG2unYHkG/5k22w46CHkcfQUw1tWWw0MfkHuoeliu4wTllbS2fXSwyllzr2OX3go3rhdW2lr
gLh2Q12dT/lQdW5aI701i1zemoWSvElZor5D3p73Tqt2RzVcZss1Sj0PaG2jOUhFbT1iBKu8Ri/S
zM+ipXtV+zzx1TDmfcd5h/fNsKx9bW1BNdqV8HXVxETzZCpqfmsWqe026VRFv5mzsS+1GS0G2ZSY
TU8jDDw3/Pikgq32nktr3iYK+ynTRs6DCHEw1et6oEXm9NCaZrwvJPPb5JOB1DiwDO4aCjuplR0v
+yYrimlja9G3Ksdt42dlW+2heHPQYYVoM4Tjn2xQSVXmRpsvGr60j9IG6ksU65ixB86UdmFWLN1O
T3sepk1nRhuZM6KXCDzbbjlU8x6ygJ1eppbnsFVZD8qUPDVap2+kJFT7wCx15njkJdnLQ4eyc1Dr
t5rJgF0yR4huUW3fuygu3sJQGTEiJ+qul2TWtnS1veMh029g6aRHCZ39oVOKzh2qBOI2P86pcTIe
fWYba25Ocvpt1Z35ppkG1P14inY9QyWc5WKk1mLOC1/plfYt1xBm5JpxAb4uf0xRjK5TNMNuLFKa
YbU8v5St6bAZ3VYPKBvla+JEH3E+ARunY6DsZJyH6JZLmteTQmHX9qVEB1Gtrh1wOlaq0QK6PSnh
1WooObAHctnN+bwDlVs/O2rOPcGstDemA+P+efaaKoTVUeIoJxk3AXed5OgkSvhXDKkZ3KyPcPUs
De+skc500inHxdbL3aI6v1OtTc4ssudPMxtpQWejNSHSJgNpMIhyrwpVveqt+dUg2XahjafvdcJJ
yps1jt4bZ5706Wo7xVBvHZGl35QPSeZSBPDoGCIt3s1SxlSWQDnyK6qL4WnmPQIhUIZa3rQyL7BJ
fqAw7uwNpPtm2f60Zv6l/tNTVfDPj7Hr3w1eP1au//iv/zvA3fZPdflV/On++ket382//1n/j7jB
dJqZ/00PK+mHX//Uw+K3/KOHZf7NBj9v0W1izZPmJ//PfzSx6OKYTNQaFni7dZ3nH24ww0QoZpKJ
6ooumyrN0v/VwtL+hluKqf115J2VPNX+11pY/Pr/ffZ1bWEp3IGywQaqbTOB/Ze5QltReuLcbvQV
pvifBrx2tDXi+TWtUGc2cBx9cKAJHPGlXjv/jcVg1WJFHyItX+ZOSK5eg1nO1qrUZCSNvLZLrujx
aoyzdfQ0FCYOUFOWt1Y8LBt6dnEwSZLJkFldYd4INQJyZCPRK1xd89A5kryZqjb1xphmgENryYid
P/3AqUDUvBdmSgUv0azicVpCDYirSAIOYtV5mibjVuRTekxqqyTUo790iaKhPEBVmZl4nWKEoaT0
nq1V6h0QpYBN0Be/Lacu0v3oiPhjsQTRajEFmj7TwrHSmB1qTA2oOW2En4CisXS20xQ9Wl2n48EY
Od9FmVruTWXmtNljcl5srdnITeJcJkvoD7UWRd9TLNo7jaf6nC1MOGHybTdOqpwjBbdnh+DViCHp
v9dqd4/k8RzTlrJjoXuF0IjiOL/5CJ5Ud6b7t1UJtOiNLX4NL8OjprO8SAzLPcdxpagUw5XDCVc0
6asSlbcimm9LNPhxzYs0GwoP7LdfdtElyuHpGk4Am1X2YYv8GVvzN+cieo/iwyiY9CERjEGOfPQy
+3ooG1SXj+cTiLgU2JH8x+YF4i78ZCjf3id9FfFwHXSddh9DNWjk5MHGoPUq1+K7SMzaJfvqfZvX
B596NDB7ZpZuqk+HWi8O3B6Kh3o58eJ82S9hiHSouExQUN2w1sDuG5z+FzxnNdKBrVLL5Z3hL86J
I1SCytrCQrgtdnkqUfR4db+8CXV6ZY7qeezmLyObGSMsg0XSwkAalcZPShU6PmTuo4x8dicZ1Z7s
roNvThwK3Xcf0g5xY5u+auYoF4wzg58V1qlS5tAzBz29ZAqzmHJZwrGVaHzUiT15Ws50aMaz31AZ
zOTw48YYq+pIJ8Ec6G4u9ksiVB+dT+Uas/ik7WacaBw+25395CTZhy50RuPmYiOFybMpMXk7kIYq
CW6djZi6nTynF0JKT7f4wKu89tkFND3FISO2Yar5jbMAT0gnkoB1fkRJQ66WJvxTFtmh7l4nHCBZ
XQpSudw6jDPe0mlh3kzW4vcsG+luVfZymEcVK81SfeaKkX326lj5kmpHx9Bs6NwVDKW1w7IEscV1
NMyh8oZ4NPXyQWNctYqlu1woM45oGNasg+BBoENjqORHgHRJlTgOY21Rw8eSJmI76Cc5rO546XVP
0sY9UfUB1Ox3iZjHDQ1b33DWSzYDpoYqQ3FcCfyiM8ekawSVG8ABzdHQah5RZWMlrYmq8Uky7qWw
LDil80kRRh+ktkInHi3L+1QCKdCqezWTHC/WldDAbYkWZecxz+jKMStI0y8okI3vQkfBo81N7+Ga
TZDytrXXjswoK4ZyGhEKWnZKjqpCM6mPnIfcQtMfu6hVvJo+99nWcvq+UdEHcxQ/5YD3f7FIZz0k
Y3IcsJ803ZASAI37KEsbvx37Qwys3c1Aobto5Lh1zJeiTV8MtdgqTRVEmn6Ill9rambpibPVZGUO
SDTeJcf6HUXpfs6OGl6OkgM0x9zkNNmMxpE3fSB4mX3biR5qIORuO6jLZqG37mH/kDkWI7+LpnVI
UHpQutVBPc+yn7bmgZ5nvSti4l+nvWB+HTa5qd8bEfqjHntmZV0ktGOuVKDcQhVjXvQhPBVWwF/U
W74wdyerD/qSSC5KGkID297Iynku97Kw6PCE91bkmyUrOcrWihu16rEFIRxHlzE/d5wpFRRVWU1c
24W+w4NmNJQtqAbPTubnhPFauZA4yp0V58MyP3NLPuja/IkZ+WiJdNfn+WMxxZex6p4SweACRy80
4mc9cx6cWqGSkVt3aD9FxGfPUGOBWkDO9F0jjIcYW4FkoR2hUOWym3P1wDsE5ISdlPcqXUdSy4nS
2yqNc5v16FaQNTLUG3Jlyi2VRjLEiTvrZvNnRnwIjcOs3mg2SHSkGNiYDHl+wzPdMZmhakxFz9Zl
6PWvXlugt+LxCOCdt17d1gDDC2chzYhIz3IRpAws2klDn00szIxK5leo6X7YyPYOS3Pr5zFjhyE6
eVPvZt6r5W9Hzfj6k3Rr1Zp5lLz/QJJGAQugc5s7+bQJk+HgrC3HwmFqQ9OsD3WQBn+0k/all6p1
vk+rD8mg60xH0tEUYlAfq3hmKHVkk0sBY3pHPEnyYArpWZvSLwJZtgrTOTtQD9yksr8XLXObWdxH
J3UCTV6OFrPEvTyfk8yqyD6meVMv5lHE8QLOzzlWLL29KymfRlfTApBn8jeeWYns3KwEs/BMS7zQ
G/HU5Lnx2FtSTQVcVa4cxTYTgMuvaSJUCilK9ZpOR9c8jKJrd2LQ2qAce8WL5VCmjWU+C3YONpEZ
wfHF8+vlURlt9Dg1aUfN6UPVKeDS2QS4EDr0L+0UPsd65c6OShOUCiyzGd9E7JKiuD1yQvId0+y5
mvRTlrRPU5pfwGi7nHN+G9asvVtWNvkI5nCN59NLozTciy2XPyzwM5p5BPPmUUrknVP0vBrTTZbT
xBFLf08sgwGUzBsbdRdFSL7USEfBlgVm2F5jBlyzONpUSvvQN7PCU3aW/MEkISj1aKFxaTHRTp8P
0VKwFA8V8+9JMeyVrFXcFl26x5z0cWyLTWplG3kQ3HB40nRRDNdhko92Y0IRQyDs2gmHsATtU/qL
1HI72Ex2Gsy7V/J5VkitQ+eRznigTMWuLKcviwkO0bSsECBqpq9cRdWh6kAcanRxIpYzGdKYNLqH
KgxuPA0RjdXzKKse8qvNWk+H8RjkJEOjmHxo456Z9n+0KaIlXn8RSXiRKXx1yK5V1TLDPvvGgGV8
zJ4Q8DGwfTZ15nOK76bmaU95KJUvebWFgLUzQukoqeIaS90D+xphLq70IkE5hSjuil1TC89wPpnG
h4jHZ9s481VtOpj8DXYITl5d2Zzt8amvESHIw9bRGW9wiOuAol1sR2yUIbwq2jcCKFYiGBYp6UuH
01vajU+txW07sYw0GFdEsczXq/tYZ/OK447gUNtp0n6d9egYRX0etYkEi/Gb/JZ0+dZImRJtO7y8
WuaJxrmri+5HWc8Frl9rSVO2SWneEclYm8Q25hukkm6r9an9Gok1Gkes6XGWZvRSvk5c477QtOme
thq8+Nq8YQZbXBlzyibjpn40Z2Lr0MSARveRvl5jJ4duyZbtZK6xPsHyYwjz/RS2OMBxPWxs9gGU
Uhwi7v7SWO5lFYLFDgkccJMUE3MdvCElUwRl1wTTwIwuY8lSf7anNlAnc2sJxWcEhdN8fmtTh6uG
J76q+IVps5hzNvt7q4Y3J2GRRVl8cyKay7Df9boUcApmu+NRzpQbR58t6oPNEPGCJRF1Q/6oxOSg
JhdXoBHPXfww0UIx11HvTmukl0JLkLNLRoo7PUsGr8GQ68oN+rh6zuZA/amh6596uqKybtcSW/up
tpe18I5/SvC1GF9+6nKGG2J0qWu1Pv5U7uFaxDs/9Xz4U9szjkSd3/zU/Haspu8YOQ2G8M0vZ40G
COTWlGANDPqf7GBZYwRnDRSyNVpgHvI3N0u1E2vsUKwBRL0mEWsk4cwUPWptOO/lT2KhrOFFvMYY
2RpoqBxbX611IhqGjhdLMU+RXq+eecPNO2YttLPkmGkwrEEJhp7QteXOaTylbQlS1khl+UlXqCk4
Wa6Ri7OGL30YSjQU+vCdmTn5SqJVPVRrXNOswc20RjjFGuaIn1hnDXjmNeoByv9HXcMftJ2FzxA1
idCwhkMgV6Mds8NiywiW+Yb5Lfs2f/Ik7LGNK60hUzgheOvX4CkKiaBkNEiP9AT0myU17X1YoyoG
h9TdkJXjZ78GWRZuzntiGFqQD0axw5hev8k0NF+50JN90gk7SEHI90GtEZLJpGVlaTxMMV2Y3LDN
9FKtoVr6k68pa9TWrqGb8ZO/5WsUx9GapX3ogSR0Vpd3oZeSEH0sa4SX/6R5I7lerwmIOWvUl6+h
n/aT/zkkge1PJsj5daGOJCjs0dN2rvWTH4aZ/j0a86oBGSaeV8SM0/qApCvDpHu+2E/IDgqXzor2
3q4RZVr1FnMT6/wG5nph7Nqss3E5EWy2Pxmntcad2k/yieeNFJQh1jEokP42W7RX5KRo6Fc+H+Gp
veSMRQ5NwmFyDVezNWYFZUziSoqYB9rfc9hR6o72Gs5GJPLvuKKSN9Nxlq2kVI5v0MZnUYDOOkW0
jL/eqRHkrMEv3SOd1zRhcLwwWgHQu1C4NgiL9Z/YeA2Q+Q6GN2MNlcVPvjyuUXO+hs7WGj/HP0l0
lLTjfVQWmkYRIq0ncw2t5TW+zrIyfuzDaGvNSvPY/KTc9k/i3a3hN7U1OXjTLrLEc7jjoNOjD/Nk
PDDuRGBDBE8dEemMRQmtVD55v7O+56yRe9vJCZ92iySaS5CTQCgl6m9BrM8YTJyd6E7lx3qN8Ys1
0Gcng5JFGqIs34zE678Ssv/R6tsj1i+GAfReuggFl2SkNKYrDM5hZag+CSRNH1NY2J9109BdyAdJ
/0ySysi29iCJhU082fRCehIKvYllbVKkcUa/wmnk6thkESs+aztDXxsb9O0djoe4P/S2lPdosJyX
sTbUm9Spw4saFwsbs8McI03VhzeWMlq/UTMrkPWU1xAuml92HbGBuqiDPbj1HNe+PRKsezpjXqob
aWaf7TL44XNA3IwzZmrKHKTFMtnPGm1f1seyyoxveccn9tbJBeFSsrT8WJwsxXso6emHrGmcohHr
Rc9CF+wtcbFfujASz5I9TBcN6fZ++jf2zmM3cjRN17dyMHsWyP+nXcxZMMjwRt5tCEmppPeeV3+e
yKruycpBdaMXM5gBDlBGVcqQGIbk9722jfGXDP24s/JQ+1g4Ewn56ZERrat60vaFMY/3em5QmDx3
Sv3Bxw59WpNlHT3biFTHtm01TtHrys85p0EM0cYO5eyUTApaBsEWO2b5ngZNdDaavH8Udt58FJlI
L52TNPdanbw5kVmdYyhrWFbT5pjnIFbTSy8MJspEHdX3Ja/teq3bg+FFSxmj4NSXZFWKonwMzU4h
t74eNE/WDjE6FgociluSIxWPcl1R4PtAzx00dYIcDioyOnKz/iwRva5zu31RWvPJ7FAbt2Uj7pHr
EHSr25iDprGuEaXp3cYRef0wj5wtgHbjHnZgJCA5OgkRd9usgX8txlnzFD2TZxo5kVzqWbTu6Lz+
ioZ4HfTWS9qZz5ZggrE02o3mfpAY8RSmXLs0eF5iOikW2Xi0VkKjFo5+CUKsf2UV7GkYHjaljN+t
Xnti1XPA6PqHPCjjGxZoBtMoM1aLyPM7YaTTjh2qdQvO+QvZjN1ZUNm3G3LV2LGVlRu4csroehnd
Juqg7meRaI+JyHZ5a+pgQ3kenJwZnCM0Kf10ZRSgmJe5ZyW6U7h55GQrwobUQ2GMW8xXRYdwoJZv
XdcECIgRNxZlTiydOd8KikxRBsqkWaNexxrPwL4zs6zxFDuEeFw6iAEq7Hwzb+qYCmxHxc6o5DM2
We6EvghMbFtTTg8T/YnlVzanykUdFh0JnZojPsg71idcSoVCGQ6Y0wwd3Nt2c9GqCsWqnsuTWFLz
3v6xROYNKuW2GqKDFRYRgQS2jseXli0HXjiqHxFZpkdBcZ7jGnH4QtXt2p7ntVWAHXSHQSX6l5da
o3/bAdPisBC+keBPo1KL8GCCUawmay0YfmLqAgsT1ybNq01gb4sgOYyjyf1c3qE3QQJcrIKk9HIt
d3Wk3uFs+DXLGv10R3vSbur+q6GoNO0EmChlffawiZpmV1N0HQrUHpZyDOuNwqdynEsKLVUfxYub
B+oxqAvWry8FGHyl2fKlFcpmFkHvzdk9Ov5Lj+fdj3X1PRWDAUjU7DtJiBn8MGY99qa6/ExsQT5R
ar0ZCYT5wr08MDOmeTRkOiBKt2lDzfHwpeK9VrlOaKgaezTbmrqZOP+SSkESLGcPQeUqLm8b1GOR
M1668kFQsXiYke+mmvieEevMLy5JpIu1x6rXEY8pYB1Z3u0zc74ZFmy76r0BlIIPG6E/xjQpe7KS
gm4rpvIr1lDuDNaPdr3F2TSWuJlRU6Vd3a7iet7FTfwS2J2N2mfGN1aF37M+t3khkQry1bbqc/Yw
zXpm50dliV5bGooL0ayxhbIr3NL/iL0RkYRvjgLQR+P2eqx1XnFJu/NNhu0YYjmoxlNvMdqAqNU3
STKQJILeiBukQls8gVzXEsm2xSNQ3k88XfaS5WlWNARPP5EkN7/Ha/yfosdFHxdd++//dvXG/Efo
xpV4IFjTwDhD7QrBweYvER9lltC5xSXRq4t+pKBTY6SarJietmLyQnWOfze9/X/26mGuvv793z7L
vuia+e4rjMviT0VLOt6ov2av7rNyeK/7Xy1YPOYP+kr8ZsBM2Y56ZYcgo/jO7/SVBrGFsp5QmGsw
hUPa+d/pK6qZTBWNqmNdUzF5l3nz/yCwdOs3/g8dnTrCRvgD618isHAo/fIxIvGT6BbqdPB62ZRE
/ZKKUy2htQwN1kppLHMOoLxgqzasJLyzp8a8GwszstB1yLDysUoAE0w/6pxVLQlveXr2rtBaQZH5
KPGIJ1Su3ubpCHxo2A9CWs1WJqKhCBp5eFpIIjCpSSue61qWCophBHcxGswgBqbn3iiLQx/LelPQ
M7bvnEF/M0u9vWuXfE95HPXqcOs483Uze5iAQ45OVEVHrJibxRzKVZg0xQdDC64gErpOVFYW67ar
ppsJdP9YkDJwTERecjuL5uXS1KF5YqmDWWmbNL7y1N+6H8uFYrXYvXN2Kroj273aCX0zCKXc4vI6
i2JoN5Y2Z5+MUvYa/1lDpkJeeXxzeZaBxT1TaGp3qkxtOReVMW5a+tl9e2zRnbNaYpYKo0dzsEPE
M3lko28yCOepa1QkegdaxVSJtbqRpJG29nQhe7y7VaDYvYICVFCaKCvW4NrFqhUhyLqKVS1C4HBY
mgV3CkXTd0FvB7dtYLxbGAJ4ufQn3VwgmKJM3zjjHHq1PZs3SdP3l0DPQJKa+TgL9GfxokJ8WHWr
bsLCQvxKW4+nKBmoX8MOXFfDg5GBKFWtHnybCyrfc5nfowjLIPi67luMmQ/HRKR1txT8gY1kHZxU
N/YxgpHsHgZjvuQJamAtMsK7KKunwuuX+sWWSbqzkSTtI8WYLyBkUvqpDe4RY2JjWrKOLfLPzVDL
/NIt5kh6gGX1q16MzTaw8ZCUVbzcZyNmg5gu5nuz03gNc1NdD6qEvcN24hW5M96gW9UPOcDLOhkM
bENIQr8lJWAxb0DNWD87WzbxZF0Oqc5rXcbjujawtF/0NMo9RjYAGf657LVQLY6YlJZN2bGSmA12
bQxbsCdSUS+aM7cufj3hDhWynJYLNQEoVxs7jMwGx0XsJpQM566cont9VIqHWgwVZudw2qKIiu9E
aJsfyzSxQaCNulRhs2evEbtJpz66IP0I/7zSnuqF5nRQJlUeq1QLV50VXPBblq5M27vJJI8snGZu
cmbClA0TsQrrWArXURqEdjF4WGYMpO5Ehb4dSFlYJfby2HRhHflxq3TE5xXlAW8KHjet50+j0hEv
Qe+0G8BhzGeSwSTvIgItNLvLMQa04XKZ9Ji9SmvYWiONaaYRivSk2Y8aTeFRfaiCsCdzYc78MavH
74h2y9uYxXCdlUVCcW1lFjSB2/JGMa1h5USa+lDaE3wi87XLBF+fpuuP0QeNs1HLIQGKasRxgLQt
YO056KlRf0Z9dSJqm8Td6ShlbT4rY65echh8xESNaFZBBXo8pv16qMmJsChAdvW27h5wANkbW6ny
jWldoa+s/NS6AJTRMstVZ1L6XKgkR9rhq2X01nnOmo25LPdqqa2t5K2j9N4p8JvDqq7Qiu+DLq22
3aLrz3I8I+R11lqrQ3LNzWtcpY+90hyEnaLfNu0Z8kjelyM7TkRAh7U0T9TOY1rJzKc2VN+K8raX
NhCyzsSYaGRisPMjrgJ7N1uHIVQPs6dkCeabsGZbQhLDJNKHxYcVkBLTDWp/N9JCK/ox2Tb6sHPa
bhct8nbsjgTPfsM1wdwsDkXKMc7t7OEkXDnNsiNmY568Js48FaNdD9Jqi4ptv94IibayyAlGWD5G
I/hSJjYaJeMt1ygJ6QYJ71Z+pfUCS0+j5FEHu1gTxn9oDdnsBu1mCA35ioaAQnbL4dAi56B3l8AU
y3nKkuS+qQ3TQ2nrL3NmfNrlJJ8k9aEXnl9teuIqQCIUw35Wlzn6IIrDeFWlbZ3UgBWyCMNu3XRx
t1GrAllbbctno+fqB/sv0dOOfXLAo5rd9qRWrPJelqU3GABAooR3c5uR8lu2vGlVRNj4uJiEgDiC
tdOnC8ZEGR1tx1EPMH0G8hyVRXUB0cNAElSNX2kyeMx4oCvbkgSQZVLCp8genR0sfHLOuga9e8Pc
PNL+vDXVtEZ5GaALGKpln0d8aFaGzZ2p4J58X1wvcg6E06s9jnIVOma8tgN9QBUSKuAiBt26QT5j
G8XCM9lS40oBvhQ46oAxOa5RPekOXhG0aRhnA0I4AmT1VXeNqFAIQK1Aw5qqpfON5vJkaxpV7F8B
iptY1Nqedb3eR7pur4RYXsDcw8cSF8ZOILw/T2XZrdWohVLqjRDD8BT6HT3hWLGvfuZlTHELTLzk
s6FN/swgwi014cXsqCBxzGvEDBk0fdv2q7HnYhkgu2PLyOxmnzgyPwqraLbDkBDkOUE+19nUEPVJ
nfBrXV2jcKIpxAI+kGmB7YGuvFqUtmuGZX5AklphvOAePvRK6aE4mQ0IUk7xcAcP86ibFZz61Fl7
pTcpco6Rw2VVj0ovaLYx0lq3KVs819k8w/I68dlM5NNIdDOWPMPYz+VATkdck8fWIpNfqEQ7juJs
9eeiN7S9lRGYbtDTzK6TS7ZKSc0LYRKPINXiOU8LjXHBUY/N1fRVcIletXXR4rUmv14b2FpNKqXB
KdHWNTJ9F/Qto3EBIzNUwRqM9zfFsEfiiHjJY/ZSGK8XSyKkqK0gO6sZ+w3g0j1mAyrDW9yz1VS8
2WUCHhvGhiuDrPf1mlMI9O1rZsXZxaaMNlFmHRccidOiz5uxHtmJ+3ZaA86Eu0itnq5Vux7d5NKt
VW1c5wHXa0VDkFSNJQK+VD728Zj65ZC9LsijN1qcyE/Euq03Mr9cCksa675WkwfDGeU6nWLkNF0P
Mhwv8tCTPN1ERrTqwDIB2K8uTqUai2OXLlRgIRBzGxErXFnL93rs2eSDflLes3ZGFpzpiFgUrnsE
DyfFVXnUTjtjwHNYIeZbt0b8NRV67Beizo7YmK/MU5ftgoyRFJIWal2Nl9TLQ+cSWANsV63Zd6ql
4cKsKpbyQJ39Tm0af4Y69ew2NLzSSEbeQKmdlFLPn9Gy8N0sR9SfwqTaZi7W8VSh74JOFO9iFJqb
MR3zD6lBa6UmiKOORFqDP9az+i1MCOkpQ4i/sqrb62eq77gDM7CWLkxjBD42G7tpVHTMe1hfVlGq
eVXo9DtYzfSjCrIZRYjabKRZ5N90EU1+VONkkpX1BJZJQXU+94U3D3V4JWoWpK0FmzW7Mqenkx41
K9xntso17gr2OZAJU7Woe9uK0620SCzqDJqBHSOYHiqo582Y9L2vCnwfIcLzTcKtfy9t+OMhXLaa
1YOcag3S8zIxBCaF5oj6hKQW8rJUq4FoLHER5WocncpCfUItr/h9YyHhmBycMOOYeVUQ6Rte/W9z
UCnHqDTCdeg0P3Q5yQ4s7aPti8WN8Cu7sYLETFoTnt15LCsvWyoNC05qi7dKBVx3ezFzxZ0Svd4b
I4nurpUWyUlLSiyjXWR2EMmNFT4PGZi1y0lU4KMvSE6YDHDZgjPrpFqZCeNZfpRLVt4aY5rvBLm5
F2WW2UVRp37fiwFAJlUr2/SXyfksestNkS/ed9KuIKBRue6BF5kQw456yKVSVmOeLw9gBMCnZso8
a0qy8CAJ0sAL7Qgj2Bwb5BcrZcGpP7ctPtNUfQ8Z357mKS3vYcmcHXqY7qYxgVPRF+lq6dbmgLAm
awKDa5pa1rmXtbHduajQNbqqM6Od3QAqDBNh0zX7WarVQWLEe7IwU+LnmWrdVe3Eeh0sPXqI0Mtf
TygNP32hWslegHgSsoC63benKsLQ6WjEwIU9v1SS9YTRjmI+5WzOUfuGECHYDClVLh765HpYVZkF
/lRnlh+ApjJwlgiv+Exug2V5rbEBrPWoIVViCLPTmEjMiCISxyVubLfFUQmh7dS+UjIXQN/VO63I
tU9VjQibGCKTpnjVYK4D2ctO2kxkUhz0EeRdYYvz2HXtDoqj/25rsni2h9E+GSCuqVsptZYyUNec
uJFt4FrV9ODBEia7xxLtWTebSw0TgZ5DSNVnEMDUiCsbFr2Y7mnDqfHGz+LI0thdIF2Mr77Ii28N
wvD7pVHn+6sPDLWeqLkn5UbxfdDy+pC0inwYS5l49ZIpu1pvvuW2CNBldSQNRnTSNNyERJ2wFnbd
kYT0Fo+Xmg3nRJs67AOV+hxYuPFpM2316E7NuJnUczGv07JKlK3gLvTAzhjwiR5N+Ek7mTV/KmV+
ZyZNpzI3F9YbYfg9yQ4VwBGd5YIpeI7C4cDyWsRr3QmC9Q9w5L8NRfofKW9GXvzXANEx/vqMui9a
Nb/iX4AlHvc7SATcc+3+YjVTKeOhBAUV8e8gkfMbEBHxOCTlWIwEQv4EElm/kQ1r6ColfeA6AEU/
g0TqNbvHxnuhmoiTrX9F5Wxcs6V+hho1U0NhTAItRT6mrv+a1NpDN5mIs4j0F3mDPmZuD3AklzLF
KTIGHbcAAxYkMhoCXrhB+nJaLE/SzumpKg52KyVTooYTOy1lSyH1QtpyF37g9H2x87BZCSNnrjKN
i2Oi8kmDyk269Digd1TitHlOzRHwIrNJkqssINykmgnMbJLRr0DQBObxoIbMzsvvkYGqUy8Hcnlz
yJ9Y6bFg0zCBz15Y2LE4g00LD38BC7HG+KPj9GR4tYccm7Ma3ShKiXxAHVGuaOO1VCiJN11RRGtH
K6JNQF/mnV4DSf/3nhI/C/7/7/8mW8A1Duqvzxtu/O+f5Z+Q2OsDfj9hrN/op6PCg4JeE1BVk38/
YfgOWfak4FrXoCpdXBsh/jAF6PI3iz57HqU5QpKVi5Pgb6gq37omkDngqhatHfJfSrbCZfDnM0ao
Nn1shFsJ2uZUQnl+SVC3IpJTgoGaoVrctjUZ2P3h1vDwPBI8nHjD9jRbXk82YHhvr9T96BceRUsb
67LM6yVpV+PsHp5C9jd8Zxu56XzuBegeG3ffr8GhkvX4Mm8N4ou7PYIPw9yrvTdxhzw/tT6KoW2+
tXx7vTTHGWK1kn5ubkX+pKIsXklUobFbgkW6+Wkw7iqkQhzYvJpo1rG5QazRHoVvhtevbnuO4hYB
mu942SbamX60ib3ULQ8Rzu2VOR/7A4hk7z71NPOoZ3Gb7WgD2mMBXYt9daTle1N5xutB8TJ+iOKp
z/q22We++IAg9fvt07hS7qWLXI3fwK3HuqD5k8dgTXIEjl71bngVJ2A+9zZYtb52IeTLcJ/2t09P
jns6XP+DmfeY7Vr/TV+VLhvCkTmTVHBCQzl2Rl73Zf3wELofk1cdO6/38ztM9276VBNCSuotHbcH
dSMYGy2YdOJa3P4pWhfYC/nZlvsWuw+8VnRydd41NJ6YjE/HVVxzZdnuR/OKvv2u85jPj7kbnmcn
WcWPmijuYkSQm6TrMB2NnkUBsrytP5eNugMLOhCQxRpQyrXGL+FxR+M2viE2kFoCpCPAm4MbtsgO
fXFBUtW3e/4y7cto3TQvyzrzbC8+hjs+B0+s1K7hmW/Znp4LVkyN8BnPslbFeFN7GZKDGHfEimSE
D52UWmTtX9WFQUf/Mtb1bb/pN5nXfTI2ko1wKGLeNmns3ghHNgALSRrhvR4md/kaTmRPUAvhJu2G
EMfngtWZjttHybPhhTsNq0D4zVu4mzIvjXaTW0a7myLavTbTLvreE3Dcu6RpJmT8dweV1gd5bF7n
N2KOJzaDjCHHdepthNoAJ3gH6zpuYOiAfFV/GJ6XcGVkZ+eWqC6a6e3n6hQdxUneN8dx0z+a1o3y
4TCUq54K1DwgP1tJvlD36TnylAvC1lWiYG7x1RU+0BKhsrHGw63aJB6zUOKoZZDajEdrB2u2YAGJ
fOC7maoz7YQNHONpbLr9d24hCFM0xx2NdfXQv0dkFRw7LHIc/W6c933vldGWfJd9dJPskLb3PCi4
5Ud6HwQ4uTc3R3rbKnyw97WHSgQtPl2DbvSiUAP4UFzvNZCYq/a7+WbSYRVtnF1grzNs7L7c05TD
B6yJ2XN84/PaIGZ72saLfEbpfBUgb78tryOzCz4HPTq98KmrYVaetZsUicYrXg03uFc/k7XLDO8O
tBzoJ5KpBg99oPHJE3NoeovW/fpm3grHXYXpAX0qrw4L6uCFZ3kJHpX1tTpAfVblI57H1CMHqP3g
uNhPilX1YnDdsFbDS3Cb3ISH6Rva4PpL+cAFRFCQuOoF1zVNt5sifK4JKpshhzxtO5+Ktb5az/7s
443tdot3qdbG4UNx2xOnTXxIvqVnc381qL8XHnPqF+k3iq+OK/s1+8gVt9mK15vw5LxL3PMuWRPi
Tt7EziPCg0G8LjPFs9otqoBX+1ixwITXhHD3U8UxerIv/rIikv0lcJVTfhxWult9iJudvNtYK+0c
fZdn8ltX0p/v5f5c75JtuSZ1Vw3vrHRHzBKsyjWosjlXAN1bwAMv8d/fo23SrJyd6t5H2/Jmn/hy
9exXbuSeZ883bkXkfwqP7IVV+00c+YrGAv2leH+VXMxLdk13Xnc+gavr6B0Fk2vzf7TV5E9+tkXx
4Y/Hs1hrqzPpN08Yn/TLsucp4Ilf5bvy2HtENV/KncofYVByMWVQ/mQhj+bPUMFjutnZ2I8eB8Rf
z0dtxYZYbpFzOnKnY8Y5ma/pTqdf7Tvp6nyZfX+lePl6FOfuidi59kDGj5s9WT5SMWYlkAKY7iOx
iTAdZJ27w/dE7FuPcjutoWhoXpM51/MvcrV3fHl0NgN5ziRxt93+Cthf0C9mbqdt+nndezzGdI1N
Zqzxwy82ig0Qr5P+GeI3qAw6EMMbY/OqnDSeA6ZSMBEwwA2fSs+ixrL03uX7IwF3+/vV9ruyw3Uk
DubBXj+eAQoMIght13incGPXcN+0ThqqvtV8E/MS9evaqz25uf7d+cotILfyxj2Ww7c2OdKsh+Kd
gPTW2bRHDsp+QVJwHo8qqg+EnW50cuo3vE3Kt0H3rM4j4zFGzePfot4buX1lmzkmumurU4TE/TDj
kNHdkxMGNlUpW0liHWZedaWXe9NR3P+S8fJ/0+BoQWL/9eB48z6TQvfe/ml0vD7kb6OjgE2QbCy4
4sgwVfnO77uW/E1iFTVUVaiCNAj64f4+OhryN+P6HR6o//CgwuL/zVGqMlXCxDvsbUhsrnmpPwy9
4Vf5h4oDFy4z+n/898+qjh98+8+7lsqqR8avw6al8uPUX7JwNfyf05wS4ddi1sMHbQiWKgwfKQlB
UFUWojJcPyiZ/NaKsD3qNFr6itVMrjEKyFegKJ+cFLG3zcB5XZIJth1gjKzoTrGz9VJEqemGlRM8
6LJvdg4A2arAavP7nv+Xz+PPkb5YXREUXG27TOiQtf9pAFb12a6l3disa7jqKjkQFqWGeutKuGqv
zfL6jsQkOBTFSXfqoqqrn97yP17Xn19HeZ2wf3kdETSoAHbXIVxV2Zt/bsUAqC3zZpy50gRZcmwS
NT3BHDBBdkRTEPtIxrHbhkOwr1Jb2Vp9OkOjK/eZGba7ouJ+tDSUUjvLlqNsL8Rv1BfhTO1mbGq6
D+y22Ukd1RVB95TBREWlPDoqWsaYmKXXpG8XlLmNhhuGmNplbYxdsP/9pc7Zfv/xU9WuFuNfniqq
cxs5haGzdOjX9f2nsh8i1NXBSikT6uO0ukvR1RH9qBrtelloml9H5TKdR9sh/zNFBEymfjV1VDrq
+H8z24menWHM3i2ifRqXxEOnZUAOx4yrntEbijcmCZ+4f3LI6q+QggpmgR6Gtlk2JTKIOQl/PmbU
IgQtdaSKdX2dnTVt+oIpxa7FE/QxXg2HvBy5DznTvZj0ZWvlI8GsYWd8zPmQXwY5FbT+oDz0tClC
d91YGWrS1Omhf7XxcYli+zNsAQr8cmli1psmR/BHaqVL9M24p++sXwOUqzf2XCJ4K/QNbyMm2bwj
RbFq5WaK0/ojnboGj5wEg4Dr/E7SknJXa3m2t2LEgkFQiXOltASmlLriWwPFuRpq8UM1tdbFngta
EPqxuLeMwflWBjDrqb08EeJXPJMxUDwRicidB0cKlFVWH+KwdXyif+Yb+HjAfFTKJBGS+kLyVWKe
q7lqTyWY3aURNaGCwSCfJbaOI3rQic0lvbOGpT3DKI347qy8WqdYpe6lVABpIoWE38lACbfww1xr
wDZlQd7bQu92YbvE5ylpLwM6UyQ27EG0U+KMfhVVHQk3se3OSyYCldxCEZ1PtqZ6q8UzWWFTMZib
aYL7y+GaTmEUVp454DMJHMbh0SwRRNTI6l1U/8/2rDjrAan/TW21qU/K776+Nq40yOT8f/L5+vXy
o4GUWabUEVVdwTPzl/2b9JF4Ko2ZMQucl6liIgPYIBQG0rqqGpYSoW7nTuM+nMTzZVTT5jSb1nOn
CCVnHxoaYPpaMTVP04cEpWDIROOU8Xa4nv3CAi+aQRn+Wc/tL6gBkQTClKaO3Atxga5eQY2fT4rC
HqRllQNTfaVgI61weznjMnFRR5cy8Qmy8nj40oJh3GShJontmFvPyeLg9R+/fL9eUK7HAcp3VRc6
V+jvl2snEpYyWiwRrQbIVbzVvL+JVcde1GMnFACBD3oFxf+Pf+l/uowRyEBYDsniqqYDZorrq/PT
ZUzVzFAo/UiBzyyigZKNsX7RrSb87FOEoKhcwmLEybUUj2laOptANXJsx1PfB69DPWM9iBz9tYZN
PiokPwB7aPbBhK5L1Txa/skFjCQojubni65GnPn19mYaArQJ+cefj7YZLRuZWsN+eFX3ogW5cPAf
0VxJfHmCPiMnYktr6lm6VWyUm24wD0MkQgTOGBZWbRtT/lKI90rXyxsjznAJi9lCSCTijWJkVEzo
AZp5qWxjhfQ7xFENbpriWc41g6JWa6u4aEksNgWTNW7+jZXpj41CPBqTczBvhqaXXuR0zj2ibMdD
7Ku5rUYJ4yrq4KmxJ2njimp1PHGtgi4szI6kvnSkTOYAHbNNSSP64+dWyMEP9Mi5MTTU2g05nngs
AhN0SV2it9ix5j0BjvYGLq2htiYM1mmYNgtCb0TuCqJfAtBKdavUEb0+OfmPRmyS3kAKrtvWkf5q
RCOk75Lxw5dEM1+mEm03uuQE3mNOxyNab11ZWWa7R5LR3BhGjfNQKYZveki2HJez9KxWguBpJBFX
8USP+CiphEWUtgJeM9XyFBnitmxxt1VCVi9mAE0cBqFxNto+vqG7BItyUAR4ONmCpiQLIEnYUqaS
jCaR5tG+NZtl32TmgNzNCS95hYnGNVUSZJCRwGO6FZKrrWlJ/aOtIaG60FxsF6+KxOQkh3LdS3zi
RSVhuNHyrmZdabdTa8++HaeYQqGOq3cthLjsZEdq7pLsUJv05zkeTc/GvXDEoEGyX9zBuRsvQg3k
QdbRE/nVCrAEEHg7kJszMynWOe5dlQhb6laM8qgvbYdRcnHYla1sU5i1XbpDVnb4cUIyW0ka5X02
SvvU2c0jKpvgRBKhTXnSQuR4+iNBFvNsoFXGprXUG7VV3qI2nu7mhjZdJWnBCjHGo0CsM9NvAxwv
9FRsEm2p8L0GLyEhw7co4e0LEm96TJiFHgOMtk9X4J5+pUQeiALfSblQoTRH3QoT9vyQ10TvhVlV
3XXQnKRs2yQZJeZzoYzZyiSNDLqzQjHuKPFeKWx9Syxl8EDZ7ibIBgIs+s62cGEj/qiGHklgNNhk
5mYOIH9cUNHRTt0b7+F4nxndW1Bl8d7pJnEzDLFxNPK2xF8grJc6Je4rEWa5Nk00FnmoUFHTE0up
zMomL/uJ9JBJDpabYGzZk67RrvNoQoyVBMiH6uir1CFC3SS3YkRCxsTBaA9BMSOzhH0/QdWP87oR
pXLbccLcjtqSfhQlnnxbn/xGb8pPZjH1imldP0H0guylnos7HZqFPIamfypqcZ+Qj7HPRatSvnOt
SBLELvpLDOmOlzEi7ron/j3jDTgXWBbfNS76z4rZ5VucOuLRhii/VK0oXxhVI3+RmLVQxiM2aFPF
SjYmnj30NtlY0BMTExRuEF+DZSO5RhynThRgQjXNdZok8VeDLiT3uigvTmgHwW5KfdxloRAYduf6
Q5nqT6su2J0bYa9ICJhXWeSYGy0NZ/wZYXeIyY+8tILkOssgW8G2kNPG5veSMx57IXZcy3LWoUoZ
uZaA8yDpx3c/gRtnZPL1ZP68D7G5LR3czWo1oRvKnNR6spyoBuF2CocBbYnHJ4sMQelNjpF5hp5p
9TpW0u4y1mX4OZPG7CPrjdyqHSlGWIph2fQhmQGN0QJRV8RdOslMPgGjwDkilYczLx2V81gPxX2U
FHg5zaqNNwRwYWLQ1Sur3SPyxBrtDloXg6TM08fch/YBa3VxUmIDN6SdUbbWDVP2jZwX1JjoeJ9t
VEHu2Jj6Rx/MPRyzwoV/1v2gVex3hNHjKTHrZssJDYrhYEsbiU+9ZutaCs5/uyrM/YDiBSTPItE8
LIgsBpKYmmBjjVlK46mp0zRUk+/nzeaIuJTrGGpHXSicAddzv6qAtUgfIcg3wP4bZ6lIqFXTAscf
ApKVsUoVYnqMzavdSi1yVENGr05oQlXt29gvpXYZkjaufv9NyZiYp1BK5MjkBGoPMzF2e6KwVcPF
SxJVtA7MRME2sWmW33onyCg7M1UCKAK0paUuMzBxU11oftPnq2LY8du2sz0CW7kB48GIN1XRTzdj
MaMdqk3kjwnK7PP/o+5Mlmtl2ux8Q+YPkqSd7kba6tujbkJIRxI9JElCAlfk+/CN+eGrcNlVYQ88
cYRnFX/U+Y50Npt8c71rPSsCanJgAy8vSIXhuWjCptnbWcz3bdR5vIgJqAVHculanQ0agNyZnYre
HtyaGeWqK8aa59U0/Ou6VXFui7Y4B1sXX3OOJy/85XX/6Fa0LHylc5tJCLu9R5iPYaRiChaqPivg
dVKBLWI1ooo35ntSMGTDBrCwopb89M+PWmHNu0CdxLPpWfGs3AZdsa2Jco48xkJn4tZ1+WNwifiZ
R6U3UhJHVcopc00gawiBePLbE15Ljo1fLY86WYhlxl5HPhlvGtp1tjACQTmc703Av5ZjonB6BKCK
zrl2NKAzTvqfJYw+DGjwRrOdD+ZCnJVcKAdssraAj7/9h9wWkP8w6+Q6oOPvsEpZv6uU1jAxATkh
IKTVezJqKFG6i9Uj1Ru41kSdmZgQVMkD2+X+BR4MfpGhXfk0BlUimHlOFFr+b0X0uyxpjGd3R+JG
cyMaa8dmxyXHBEmAP7jrmBPJPAkKDjg44UvWM5CLQxQ4ycsGCz4FhMbXncJo/e13UfKyYA5Fd19j
ETJRzMEnVRzuq6CWYdl1ArrmmQLCfA/CM/1dY6e8ISIZ47DPIpxYCQ8odPTYg1GqU4yGI8zJ+zZZ
nWNLTQ5NbrROHqvQ1GdJ4VAJOJEgo67lwdWr/1kHwrsJFn2Bw1sch3VoH5J+zi8zZ7W3+ZgTnxom
eOH1HKXPEtrtfPTL4G+XGyF3oPyySzg4yykhqHaHv0/hVfX8mzVxWTrVLX+O2PKlrQWOlSTZbmoE
0Q8+k8QZEd3oSww9G2+JO+/UD7W6EgAwAWcW9fcQMXX03nmVu0l5LZeYSUWRkRIian9bQgQ3TWrc
Z6iGY7XP11AC6jRaFGdtr8b31bBmN1IB/LGd4ARJK1yFRdMLGFes/c91T4842FAevEht5GpMU6fQ
5OnCCSqLKw9S5z4ynbgo6y1kGCrsV3wY6cg4EYr05M5tdFUNzvxDgchAm4MnLrSk5lCUk3gsfe2F
+4Gb/wmvbnbjA+YKYYIvL6nnvzJjPkV59qBzr9g7vdJXw+KK83o0j76M4L/I5QzxR39lxCZxzHfB
LueJv1Mzg9QSNM6DQ8oO7bnQlOQ5D7l1E2zo3CUh4y5k/NKRv4uD3ngBJCUzjVddV5Lyh6V2QkWI
P2TeeveNSQhC20relbgNjr5uxFEEZOTsorOboa7S23Aeh4cWk/efyZGvtAb5JznE3a1sx0/80t2L
xotL2RCxY3oRYcjV4IJPSTq8ZF0fvmN/TPaDn+lvXQBNX4E08RwYNr5raAnq6dg/9xx1BheMcCDr
yAeTty62URj7x5yV+jnlAz6fvvwu2uBP4i03q8m7XYcR8b8UIEdsCWKLhsL4lssLlBTr10cm0T/t
1u22gCuo2A+2WBJ3UuivAcwEUYy/XiVeW+qBdr2rIL2OTyC+nvN8AfRWfHq5++efa+P/M0PR/7fu
iYhb+/9ZBL/t9PTf/mv28x9FcP7Iv4ngUvwLiRs5W6B4b5fYfxfB/X+hlvhc/MKYnt+Ax+DfRfCI
PyQRxlF0A+wN/yjn/0MEj/6VCI/8JzLkvxko/m9EcBH8h8t1yA/kR0ggW7SRzFzwn0XwlbukZt4p
zugGwVJXGS7VMQi5+8pmctg7nehe20DLryjpGkvqKeQtgyl5/bP5RJ+5rzdbU3AV3TnOgC2Otwjz
3P/y7/m/UZg9+Y/v6X9qANuPmQQy4neW9KshXPwnnaSQDY2dYWr4TucVU2q7ZTtolPJeoyzKFuhA
cwcJQuY1M9iaOYQ5mDabQwrxX+091SXmHH4htnhcmjnlK26OYIbL3fvBPdrNxwC5bDn1U13SqI6a
O4B7KVicR3PDYt96jLaJ9XznXI5At3coEuLTGB/rKE2N3nLbZmvMZTqQ1KsUnYypQOoK2b51UvYd
uEYwG4fRm/EKc8lW5ppgRRN9d25inuKeiXKLqkf2wSNLR+k4Q3Z9jsmfAHzqUJ12ihxgjpeDWXMI
yKYQFSCjeqFKoQ9YD8czKifjhMjZ9ZmCjQXu5vAjTzMC3kDwk0sXJQwzuUbC28VjnX4WsnYJi7i4
sXfJFMQ/qoVxf8IITzpuSZto3LWwPaZju8x6uUTDqg4a5PmwX8ogl6e5WTS8Ms4bNvl9u0he4xFB
bheUMEpk3KoUBI4H6aUmb7dlzBw25NNI3RKyDD0lz4x/yY8rPQcMxeTHGUJw4jKoCY8ZHriAv+6V
59JWyFTfVpv+oIi44+g7+tPU1MdK5c68y/Je3CGk5yxrUQSeilSGF3HJ1xAFYEazcuxV2dqt7tYv
Ll3HTldJUHpUOeSR+sOXY3kPw2Wif7rKP5uqnPdREYfLIbVSlBephU5xwCFfvwCsBdy4E2pYbphd
4vjkYc/IjjK2gH0csTTj3tQhEnAANPyimUrxm5L3RO8R7kXjQ7amySqE+BdCCTjWkDzq6x5ppzz6
zWC7S93m6OKTSzSEG8+IiDIU44JjqCIXdirSck6v/MKafscdQE6XedRzKmVmnqaLLnZqNqZm4N94
mTM0TGeZMY/gjnLmD2WDjDgQ1FMKl5fY/xaxzTNYaDqvPBIOa6fXh6apAPoXtamqU9hR+3Iteoze
52ZtuES59Zos566rPeqBkr4uzd0Swwm9Ylad0mMf84B/u/BSKBcobMYouyyEzik8o7siMudhoJPo
CyjTEH9lxL3JsZoU7Tc+phkxlleM2h4Og0mr4NoG6+g8Nd6ccuH1pjy+BNxVqAOKbMfGBG9vAA/D
hZ4gnB3mL96fuyQtMjoOKB6sMnbFGTd++KJuBfF8jSJ4IBnSGDds5I/12xHThGtjHkPVn/hUVUZb
R7xmfrRB0tfqTszJug156xBM531v7Xww8yjmFz9ZwJ6NmmvzFW9nTSYS3UNT4oJ3+hUqyFBfgUhl
szIFQ/MX7NpkH7WEFTaerb2/UiiBSLG0v6gOS/kQzpVnb+Y5Z4e2t34wMSbVIq/UbReCYqcROtUO
efxk9fh++0AT59P29caYko6BxdDQjWRySxZtzcWQiPyta9fAVbtBu2N2W9pewQo0qOGQCx1QKreT
XQvv2bGAYQ5LRgvSZR5Ogf/aWnzpj3Ukxjw/8gT5FsNOb9JYHXsSDmC0ZuHiJ2KjO9zFa2MyOEvg
D3mJGgEmk3raqXbJNLh2ldRnA1KvPTzUCEp0N8CGJoe5ZLFNTyasTH7LVW9SP75sw+WGqNhUX1pp
GufW7+0SnImYrwj9A5lyKD1p4LWXvzIlDKJB2i0FaTqWuhnA9LC5hR9kzImkDn78hBSRf7mYERr5
LqFhjstPyP0/vQO1KrvqvClDUV2TYmQAJZHg461Qflebm6QcNJ1Aac+FjG8yhRU8CkuCH9/qJgmf
m6HgA0Mqc2zFYnNOAF+7pqK2a3aUQgyJg8G/qEheLNehS1TujOmaFKVfx8sAFlXWeD4CMJcAdEjG
en8RXabsVrEewPuDJPIUjaF4CWa//p7pYduviBu59U6IWvl1mH0JPwbSgFMjDo1a99OAMsm4e+ht
fk48ecDFQdbI7CRpkSuHT/51aWqMcBSUXFZdT21NGRGRQR1Ln5M+x/qWCx9ZdXbF3ymenPOh0YX9
pJEq27l14dBHMwfUylVZT1kJOaoopYwAusJF11Flxr0ifFuyyr55fmY/lgJHM7HyeT4rmJrp/g4G
QWsPD1NbtONpdc1y7CInBwO/OAVIvwm10KVyb6bbRb+wnwzvgCqCfHemCM5WWZ5Pop5OoZPTblZP
6U/TBcXBNL0+WxTZtDQtKW3r6Ki0qfAvhqhFKCE9RMCbdjysUKW6zkBVgrrv+r+0lAZ72P0Yy1Cy
6KaJvGoflVKeER1Tt2s6zWecW/NfOEAlBBrJnoFo5XPir90tsT1wFavl47STXK+duvUCNLU+wOuS
kLkpZT51mJ4d/6LwGvXeEO86KR6FG5hH6uj5a3IbOtmESKh78DmOC1WTo7kvjuhVC1ZpzRcWrvu8
pnwsBlGya80nGR+9nzNpDfhhqjvgloIA2k56x1sS0IiZdG6CBm7YntVG+GvbyL9sDdVMGJF4Ckw4
1QgJhMyHV+KfNP6mWcTStYv1QKTRoR4IUaci8+S062EF1biVXi/qQOkzzUAWpC5Dj+969t3N3QGO
Ev+VYTcEs3ldxcCNxCdTRYVQl9F42gqYQ/B6oy9YLbRkhmBIkIHh0212IIuwTOFqPz6HRcH8RDil
Bhi9gJ8EGZIu5nEhAe3jWfDr8id3wPJs8MyeOo/Bmcb5NrO5ZAjIeGQIcyYtG6u4rY0bsXpHRN7h
Qqcdko4BS/td2wBXAXg/NBdi0u670vTwEi6zRp8g+N97OfqNbOFQDTL3z7xpyU9wakDm+djlSSvG
IJSSg83T7zEV8qKdCiiBKwlo0EPsJnIsTrSJNQ9wglYyoSWt22n+JAxKmiewKcm59s6ardJmhd1U
nmfCCY61r6KDG5jhgACbzJcRu4GAagx2AwNrDiHyKTt3x5UQOIc0iM+ayi6zlN5NquICmQLz9T6N
KDh0CgX5G+ki3I/Clg89g+F1NeeYFtEcrkQRneqqfoNJ1LyUWVRflwmnP09FXKOyEOAGduv70SEU
cBH5rtrhYo7n/i1qIgRbaHIvwVK4h25cDXhtbpP7Qghx01vj/2hqWPpdE8TrhW19vIVzELD8lwJk
xfOG0RgPMUsafdUIQj7ePNrqloVDjNSQUkc41qo7DUF3v6QJYMzA/yR3KQJemqSymqDLD1mrcTBP
1H8FjuG8hApCE28iums+ACrHZDOeu0IJvgVNddR+9TTDOr1cVzbJlMeMR5ur9E8xk6wXfNXrIsCI
yaiIY4DTmYQuUCeUhNAU2aUxOttHUq+7IgW7gCH8RtMbCuoqGIhV4Iz2a4diswUv+dBgca1yD/Tq
dWL61znqJMW4ghMy42ntSYzf1tbl1OMocrZEM69PN5/8L0ps269iSOT0VM4hsNqSB5wBqKtEeQ5W
CuxgTOkhVX+ZHKfboESgwDjkep9cJ+L8nHabtDqowIv4pSuXpDSGdUJlybzk11hpaqhCvuXyNbZT
/yEJ4GG/C1E8sD0o75S0s3b+YIvgbNt2NfV5Grfpr1cSt2OQCMHoT13gfQBibQg8M5cDuOujAhhr
bHIqQIKoaw8ui/zosh8pOguzCULzakz9RmQ6vW7dsp3O55HaIhBqU3XK8ypr2T9YP9qXM5rRjvkI
o24bt+anTyr+4Sqfp3TzVphvioyDZ4vs8i7SFZO0l+XK7qYIZYo8KLi1yjWA4SI3qYK9ntkR3zLV
49ilHbMcz6kknZj1Bq9cSJRM408wVukngk5JmRtMKaS0RbYvTTDHf6mg7M01mHqv3EmAceHrxNom
w4I0lssxctj9nhIuXOsebLidt7o2iUt9TkTwyHTmfIVVlt31q+0faBnGppGmXX9lmhi7KztiwfcI
4smvT2GwOtql1eWJL4eeGNSCxT8UwmzHRTohSgrkSLpDQj3qO7829Uo0XHpESYGFmTNgyuonW9Mo
ObQhb1zQ38GC99vkEdiQZKRuFhBfBWZ61n7LmKxHVN3RcXl3AL386Gk1yY6ATVd96YWOh7F9cXOs
KKzkMEWztv+HTVH/rI0IKIWZ08a5Q1OPh0MDMzEi7TnDkk5qpw2PM1XdI2QxPX+mlLuA7KXVtYRc
LurXYomgb2nHw2qZZwSJSKXm7KSVz44xZqOPS9x2BK2nOMWBjTy+1alplnM7z2tdjrFey3aLhZdw
KfuicC9ZIS1/67zcUrcLQVIgq2n9Cm6sueyXwPz2lVex1ANBfWBcqn/4oJK7XkmqGJTbUR+7Oivh
0jhvtoxR52vKIJh7aaQeJkLtrqO+Bgpo1DZdz4Q2MiYG+ADleh0V4Nh2dqaPiqLoPmY8qkfBbwrr
HYmRyF/GKcbFh4BrAyDOd+2TN5j+oijSRO5VXA9MK2WTsFCY7HS+lDG7MwoL65yXBFZsPqsVmDlQ
zZeyrGlC76sVWug0ivCevC/2YISFcGNzi+Z15rPyz6k7I0lAW3nMLkkVQ7un1s3vDhnf3BnubSyn
6iOYWsN/zC50AOnQG91doFp4MRMVQnscIJAALPuL/GDpzgXbuSwcLaCHyNxir9Cfi7LUHfbLkHMT
Wkz/6S9J2+yKATi4pNbpfu5xzi+ioVqUnuwNR+ikPiibgXvC0DrroZ4VYV+3a8rkOdFZCIM7YNI6
ZkHXfESsKcBUtou4pEaDXhhWvKx5lsnSdzFPKnonl0114VizDjqEyZDeGymEAU+k1RO2jfFuGcN6
q45RrNUzr4UQMc5t8wUEQ/I/sG58qNN05tF0sJq1XeG+9p2lt1jW3k8zWX2T+HnzmmdeD9iOWOp5
3KDYkYrtq5u19tt8P1PQEQCQ8fznsvRJqpQy7W7XBB4v4XkD2nlsU3j0paNFcsPhXj2wyyZhMZEO
3DvOIn5d46jnOgzlj1Gx/7dXMZS+cMqKFHpQEX4avSoPvIpPcB7uSv/smpmyVTQA/74G4Kn2YRhy
FWSY6B5jv5LAYuYEsHEZxUWwlxixbviM8r92NCG9Rj6etMGjMpDN9ZLs3SxliyyJlb7YMtN/Ajvy
ivITy4vfU230zRWAB95w7W92LCWqVx3J/qtZaRLZlZRdv2gnDcdTweb2hqVaMR3DfhtKqClBZZpS
k3wkAwg0Kjcd9JWUsX0bi8bHts/SX1MH3pvuw/LZDlzHj2uZpOIxTmxPVQCg0+dZl/FT6YQ1WP6q
GiwJ/ZyTrkxdZpbV2g2bO88DRsMAhQSkBHqSnHwHyaqJ6/pCOyQVz2zXJB11FCExFvAjMjrkbe+X
N0XrT95FUIMj3oNTYv/QNs14kznsekQlevYzWbaYvdPAD71IcfpS0WfleE19A+TFCN8DW8miY16F
jJc1F2PQi58xkFAQOCPig5V0Vh9XyPNf6+KHG1c1P2Au2e4FXcoi3hOlRMzKN91DduvWkI31449Z
1u514kb0Iziqi0MZzGj/wvEmMi3BVH7ajkGYKwu5e7zUpMs6rIp3VcMhvFsLQVWUO3HsXYVr4OPF
b13euM3S03XCdx3OASvHble3ne12KIPTS4Y3xd8chDh71mLxf4rBzZJ9UbvTh5fn0LeieIXtG2hN
cAv3LTGyfqmJkYUlne1qgQBRD7H+GSVn6YHZXd4NYTT+xQk4XKtwW+QAJHI+hGJDMpQ94/4aKXu7
oG0eFkRc3HT8K/yZVQ2oHRnJe/YHTENnlCQk8RaMk081QkuLVpsGZlelvgWV8M8+0qCergcc1OKQ
JItg1ommsL4IC4oqgbsvcXg9pIwCeyFIi6MtzJCm26YTH0Fq5/ZBZdsbO3I95yoPA/I4vtWdhMwi
k3yfUAjEqYIz+2fk347GoGr2PhscluoS/Bf35wBiDs9VjdR5V+ZrT2JHBDkd4nGI8bs10IF3fEm9
Gx1VfJf00ppfiNedOFeYhu+LyXbOTvGMkBNrUvG5MhsapJKy/WDGUC/4EcdrHRufYmM5gGEIRrSB
Xef0cOKxjIOYXa1HHjGe6IgWWR7C9By1eMr6Mn5XouxZ4aPo3huHzorDkFt5GiTeIr9wgxvAb+EX
A0P8wGo2+rRqRkSyjCA/QZ75H71akRF6x+p37iz8l8I2Xt3bFWrFvlUqv9PawF/PKLsrj2x8hTw4
ZmgCyAlslw8KxKt7OQyZMoCL/PIu7pQCBV6QshuKjnkJalxMw6aac/JqbtQB36Za4XYoS9ffCdOP
H/R6puV+NIGqrkwXg/6ydDrzUtQlg7KS/W8tE7ZoYzuQaCpCWyywDkrNXWFjtV+g+g0PLAVB1Edm
yTjyx4DLmVqcjoc26NwHt11gm9bLoOi0Yb9YY8NzCL/1k5dz2akceTulOWm00uADClXJjTdWyi2P
evYUxuw8H/xTJYceBcMZO6qZHbqgHS9sE0LXOnmHWoHRGaek827qqGJtYGpSNSCxQnYKnjBUVNHk
9Cl7p2FKByt/E/rh8i4cf2YrCuUJaNOc25eGAvZ7+Dn9Ew6o+K8Dc5h7IGaC4boyJqwPkzMX7zX5
8x9fMwfw/EmKEoqat+luGEX7nake1ibfdKYqsXokK5W/1ne8NGJMiJ2MmPs7+dxY4AjXy+oHzDuR
osNcJxLWTOA07jusbZd6X94Ub6blXQpEKWI13pqkODSxK4Odii0bh4lmenMMMHrSzCNX2HlTLvVz
KQskDCiBJDJdkT+WkauWfbjNDqjcodY7z3jDRVdMOX4PMZZvPHk9eGHHnQjS1YKFQ6uaKNtvqx2M
YJFdyZdmJIsPieb53LnelL0twbQQza14YVIN7JAsMPEA90+nRUjLKPIZEie7DoA9Q3ZD6oPiy5En
bnOIFZbYXz+QYeJiVzwUwAE9WjXz4okYPAau1MNhhNw7ryWzhHQrmrcKmNmiKJabwUbpE2cfMgsQ
yfk0cQpB1+i4xuw61L3vpV8R0irZLJfrggecZKPUwMqZMa/Jn3AjjCvqPneypQ6Hqw0fQaPI84IQ
6ffF0CR0Vle4UsjJ28yyv86jTwRvDCJdG5Yf7TxiQGCzxF+CFhff6TBWJEn6tnkc0X9JVc1h9wpR
m9odKnffFuyk0OzbiIkRNbDGlpdn+jNcE/sY+pXRZ8FE18QuzwJLH2U8YL1YVBW8YLXP/1TYN8oz
AfDpG3YaF+gm92mHTFOukQhVpX5C7Mq5cQI/cfdNOnG6EwBxWb6baVsYdgCeVgwc/LQhLZV71o4Y
UyrW83QPJEBMotZclpGs3kfLVLPj7TtfiUwjz/eySngmbXdf56qv9rJoEnZBscJW0qJs3GpKfJ7y
1I8A4za8O3LJYLovxrW585s+xPuVhoKPZVKSQbZ3sPWP8UwZd5Im3k0+N5zPPOjC7qgS1aBiOvqb
d1quxNacbN6aEAeMM+d5NrJIZHBeHZwaunzqqhlpEbcl9dS8GsS5b3AB7/RqB/iWQJ/2ghO+g/zi
IUmrgk6xusWd7ygE8AMRkfahU3XyTT9u6e1U7oXvg5L5Vxkxy+66KDK31RwGpNm6JXkuuyn6Q4td
XIHw4Y3/y9eewx1HzIKTdWFwYAWbyZdhZO7b06DEi63Mw639BDvdp8dnTGSbZlzKCvjox4sFfljO
m23GbDwt2+g1DQ7UOgec3XuJgJfu23ruODeXSdLbNWXNXeaGPQHPqBvuW8E15aCaOa9OaS5XTjXf
YG/wUjz6sW9TMA4Yo17mifQyYyy+5nBNY+A2fho9p2UPEbmOPDabgecF1/EU89CU5UgpzBq7EYK6
CZKnIq8Y6UYwvDd5HlPJspja64+BjnmEo3ohh4gzuLiVucl+TaLZytQuSjzCjiXCyt9bx7txaKFg
lZ2Nf9ogABLlOx0wFpA16gNgAenhpMDvvasbKoWykaYezGqSSzXvQ+dPWaNa4o5eZsbbBBPoIZ50
edME4fxlXBs+4Q+iD6xxLUuWYtbxpio36NTD5DifKb/XY0516WvkUQFz5odFPUH1Q54CdDN5NJJN
FE0cuPkFN5FNwL2ORSveRePwRNZ5sdI/hbPNu3EdZ/5tS78qL+JRCu6QHhyZPYW5mbuvteU17heY
gnkzR65/xZpync8VPHMKieKGbYYu/johdjtmXk/KE7tDRNdZTEhS9GZQaJNWvJ+ooe87DHkcDM9c
vQeqY4JJibNGcQLW/SA5rbjk/oTsFdt9GOR+ALKs7MIdTFoAfom7QsPOPad+09NcfmFr6+4rD+/U
XpGkeU1TXg/AxgUDd+utfLrV6PCzD4NldsKROVBQanMUXR26yd2iTHlvBthTRArcifI55i+SrmUL
ECWCr8/jQsEA9rp16P/yFNsvzSsC7brd3tZh6gxPxh8iAtTrVNzlsks55nHZVc4lILPiu5b4/rB7
8f+0s6FuLT9Pa77D3PdQfERiPhqbqvToDzNDCsYbvkbzoKqvjA212bnlROi5tvKmb2r/1yhvJTks
6pqEKVT2T9qkqvBYrFH7NAsE1qOf+vMd9Vwa8koUKfL+MuOrSmlBMrF2BWJ0aYoA32JfDmtyFqoR
6Q11KfD5yhXBO1It7/98mfqDGbHZcVok/bKfwolQVVUp01+DDW/s1jnrs2CU5fWazcvPPLQp2mQ1
gGbJARPeQTSK7uRMzdsuXxt+3pzKkUOSTs1Lb7j+Ymn2qwfKGaotpO8Or07e1V8sjP2PNeG9vlt9
Fh/C0cWHa5OuPnhD710F2nIyUCZYs1GpUl62KyvaHWsDSGe2l5LguU6o9gUzqLZ62HbJH3UGxnBv
EQ0uvGFwv5UTL/5JdRPvwbBRwWec1J3aG4f9aDFFzS9Spz11aL0kgXxMl3yg0qEtd7TBt+1dLtHr
4l1NJEhIrniWx3IS8/qWZhktZpVjxSPBhuDdR5j6k+sJngCuyOaNQyAmc98l9m3i35lQp9szfRXQ
bgYOtDB4hnI3/lCFWf/hwqmeCPSJSxPUS32hWJb9FiXAZsJJG61KFK18JNBKyAS9/q8Pap19pwuA
d4cfsG9BcG3EBQbZaDe6Of1NEIaTp5VtC+H+PuupDdayxggNfxUwl5gdyQtIj0u+61OgVjuyG2D7
mlhHT7GPjWHXzzggWdIU1KsndiKfE9YUeX1Sm1l9u3SSUh9EwpIQQtBJDC/QvPDDipgvioe12zlD
DCvuMl/6En07Tl5wp6DqghHmg8Aul06g2zZgfTexYNtZD1YW2Luibc6zcWHFR3tLcMrjjp+atj+G
ODH5KSDUJeuvlyEEQZcw2rIeSr35Ff3X/53N6BRH7TR63veTDIuTYCuGhhl2lqXFSKTNDZPyMi4i
FVATNDlXHM8YTxpyBlhxMckth82HSP/eNjFiTHRLsI5L0MeXLDOjd68Z5p949Zo/EWMbd4ZBrS+y
j9f+mjcPmuVoPbUBm7HudRVcPBono7+j1wSYw62OWWr3/XozrhIQEsiyhEE2yoISszXGp+PQiOiu
1m531G0T/GZOhs645mxXDj4KSb/nVsyn1OGTeCO0m9p9XfVc/3odxe8jZz06jE1HvJAqn/kSGj0n
e5VAwoWXMKRgOlxlHlRf+2/JQoNi6rj4M1Q2R9tTMo4Dw0vOlLPiRKbS1FtCOkv8kLR9h2Un30VF
X/Qnqck5EY5y/gbQUuEebE2HzRB1x7WtWOYaW/lfjddWzw07OwgeugvYk3ty6Q46zw0MElZPv9yf
6NroBxs+clfEIsW93L9flxQ4DsBlzawX1C6Xlm1Er13bZwxPvvhtWbV/w393NmSJdX8x41Jk39PZ
RSGYLId818i+Tuj79so3gryWYB1xTwsjr8H1L0NCSdHc1c3dKroK2wfVg+ZcjSBtt2Mnup/YYgHe
6VbxMAkUfp7Qefgc0pgSh0VN+s2RRfd3EPjjeQQLrJDEyf/EYK27Mz1E+tnzUKSJt6zJfZyHUbyj
OTNkmOwzxiPu59WxzDLebENOYQC3Y3y9yDVNgq7UrkwGbZiGX0oEhkvYkAechhErfFTtEEAuSNNm
3yeipLsg5RPD6748raqDdBvrSvZnPI0jOCKNZEvnYJGcuM34/DrOJTHq8hbvA5cHEHJ18c51D1HV
n/zqYxZO+Ni2ZqTfgiSh3kWhrENEy2iaLwBp8lBleosPyiYbX7q+Kp7MDBwSOXClI40hu9zYu2sH
XsPks30w3vYrNiyD+bUMg0ZWVrHes2yV0A+FZJhE8GbbKctVuPs1reaMcMwaxtTW0TzD/MbhRvUT
IJqlRR8/C8KWbRq1GqI8eXSfL7xouzm/UXXpB2cEKs2TN87jg+oiFxZtq7HERyJ4IHxL83IrvYzx
NwZWi+nXNn/Ji7Z0zfV++4dlVvrXmXmydjwuFeElsINYYCkgmfp6Kvf8ZYbLaunqJ+wHWXtkg5a9
umSH3J2eA/9L6n7RZyuPO+dHiJp3ynL6f06u8Ue8xFuEeJf2XgwtPOy86TCk1HPyZZXpfGaJiGQX
vBHmiQ3hOpt9XTvNYzIK97LlDd2cNhsPxbC6WMmprTXHCHxSdMQ+LYzDxjlI6oOQVJieRWNcoFd3
HRWYxAajK0vvHhyfdiQzbviJXjOVh3+SCZ/xjr6WDJdEXJUPkc/KZY8hBaf16HrV2zwEqF9ttuF0
A6bbryqJQ1pxEmSifdIFZNQ5vjoYIwwtlEo1TstL3EkrzSYg0giXVg/hwRkkY2DoCJ5/pZfwOlQr
Sxw1lASqOOsyHBOZT9egb3OQ1YJveHzuskl8c3EYrrvBCP02YFo7jl3MpzorCAi7yVEzoTWABHAS
C9u8OoXDZimc6+xxFouLw7CaJVJ1pReyRSJUDbnDMv+aFpYbR74l9ouGGg7L1MY0ubjGHb5zFqjv
U0IhlRo9JqzINSH2BOyIpwBKKLPrfyftvJYkR5L1/Co0Xjdo0MLskBcJpCwturK6b2DVClprPD0/
1B7uZKGSid2dy5me6chARHh4uP+C7/m1KBCIXgVaI9yMbVMnTsLjPl+pVLM6G2RKhRN31bmcXDHw
wFSh0fqnGUF/bYSm0TQniJqR6pNOaFy1qsc9Z7ao8EE8kMUjRrIGUdZV0mzH8QlAXpYxIq+ukWiJ
o4IxI58VVRD2defFN3SYG2PfU1O587wuSDZAjVoeRVU0PvK+D4fvYZpHR0mmuAv/3NQ960qGAtDh
vaa76pbmL5lVRGc42lRlpT1j/cwTh0qDyr8uZWTypcLcNkJF9EkMsOg0vUZ2liJFsr8C3Nq8lkHU
/rJgbyMcBtX0JSzdflgZ2AdXL6qehSYAKG14pAfDsrtUksutHDUtVNqkkYpbyvSmuU8GRb9NQiED
6z50ABjisPQm38hav0MVmHoJIpoj4hhwxRDaHaUi3+B+jq1foAU8opDTyEeaWjVlOBRLqd1IZohu
deFrbevQnG9/yWXuhfcg/4xfA6H1SRAUbesDx+Ipabi1TB4r9OodwHhgp1R1KLFXwK3Ha29IBmGj
JFRNqd00lK+ggPZTPSbEjyqitbNqRb15QdMDphGGvqTbCmn0TwWxgMqWxMr6Dbm4Ndcd5MPpqVQm
Dy4lSdjpUPFo0yd9QA0Rzhkv3hRIym0WyfwlsoytNgY68KYxYkjEm0gEi0EXdygBtRTmxGuDryU3
k8VSixwHkTlfxzUeGw51peK2oyJGFxaT64A2jlAXTtXgKAPGhMc0RnPYBdpR5be13aOUEgM0Dmgz
B56iPbZqEOdrraL7qQBRYlRXjijQAjMHgk12A4YPceqtolLcuUFzX/iWR43ROqXoo3WctUp57UJ6
TXcDZbBuAydMUDeC4dMlGYCswzkci/jBHGi5UDjNsHkPPKG78VzKPtvAn5aQrmyRc/XUwUviK7Sf
MTMOv3EftQNv8aj+01kJZT5iKIoqcZxV5baiHwwWAOKUsgrkukeGte1f/Fyhx9RC4PPwTo9gIput
XAyHsDKj7tCoVOQ3XlTINENA0DylVZua1KWTnC5DLvPiovOnp9d0GUDoRb7u3RZNjV07DFRgOkmh
PBYuSUxd4DdFrSAfsbKiZenDFoPWT5is86MO+LXcKGU94krt9eq3UG9LNpQpCscUkCz4iXYy6Rw7
T1Pv0kYaTAdMtJaA85isUX0oOxYppAmjM6VqGW9g7JbfizDiKHlw8h4bY5TAnDJaz27qzRJBEyEX
gqu6K3s6xUns7XK1ohE0IkxHdiflvrjWPM9Udm2Di/pjl9SFYqMpH5AuKrHZOgBL2aatAoBnlwF4
h9oJm4RDKiBySkdPrf/wmsLWuMQWlhu4wxBb5TEj3STtKLPTLBpl6y8IlkARAxpgi1EqbwajtVB7
MiL8tISG+2nzpW5kS8DOubJrbfQ0PCC6kJcFz+y9zvuR0pLo9oesazFmpf2Cd7OOSynddwh/j/hv
JV+/JJEsZX6Yg/JJ0V1eafKg3ghdo1/nQEcj+wsRj4IooHm7qjWzsLFd8r6PpgxMncxw0u5AxCTd
9A0lU/tLmvdeCz7Fsskg5evMjzvskcu+eWlHryw2XxIpJv3gDeYE6KLIG7POs2ELnMGTyQ6QV7A7
5MPTdYjYdkUXwYxKZ6wVbn2DomKw0WSrHVeZzk0Gp9FVle0XA0Vw8mNzsmAOSVhlqg8lKuSe/Fog
Xe+vvjRASsuow2UulFrwJ4HcdOIOMJuLNZ1X5Q9favptBOIEPIU2EKZ8+J+/RUHvVEot4Eocie9J
J0PxO38DRSnoSb0Cj1eOZ5SHL2VYD2Jb4rQSg55E8i036rus4aUUDJr160tUBVqM6oDBW1lC25qJ
2qFE95oiqSo8Zmh4aKsvPF01KmcTQkSnDGfDrUPbUIpYyHLUSlyz6UeAFc74JYWPNI3NLsIqoRO6
3FznrhZhCinyfC4HWlb876n4O0s0EGGxSYEqKfDu4pluCLduGyTV6ospBngGJkjWW0Op7RFr0SJS
ubD9pg0F5+yLSFac1bXgOqAX6iOZyJhv3R6y14i3isn9nfT8Z0HXTL01lb8HavRAfA0oYfdNCFqi
BHgEMqbrdq0sC/e9ops1bW8pfoGGXL+VnV5/b3G4vg0mSYJVLfitw6tIAeOlRnjFGomIElmFqY3D
c54UHfyI+qB2afmNcqXZrcRGn0DJvpzpturqwR+N2hyYfClrSocMABGjEL7wdEn09xWNXNchLyxf
ayrDA/u7bFsRynGz1qsR5HqehcFzj9fKI4C76gokcJ9sBw/jVOYJrCH34E2udX+CaMIKI0NQAV7k
9pcJrSA29DPXumYm5D2xxUfwPEl7xvYHh4cYgYR1JKcCUoYgPm/BmJr9uhJd4wDqL9+LnZR+HTRh
/AFrYXxT6w7olJ5DZ1x9sWAlUabXISt0iuBQFDOylS+34Vc/6UDtu41EiCtLBc/lcDCqCg7JSJYK
wNbqnmqMJybHVzN5rNK4CmFAdMTtFjSladctziyy2WEMPcl5PFqtBBSEKp0yNSJdw6UXLVjtoZbl
Ol0X42gEjirIbLNB7NtjU+eqfMOzR3+Cm4mEI3G2fPyCGrSZCmbgbVJRGL7hIdqQio96uu56HjD8
1IgX7RcPDhMYuwCzDH2ghNuLqQCSxld/uq4f3LeCVb7IXiQ8lr1BBZ8F/2nKKmqfXyAKSWOIheVG
siLFciDeZMQ3MU8dzwrkBa7TRzkdvGZlS5XpTWl8Kc2gOfRR7MQqSlDLeZ07ERCp2vGrhrJNlkeZ
Z3cxdil8RUnFiVhXfB6oIQ/uFSeZvuNlypX0UdSL36GAuDQMXUaYBl0vafY7/NgNhthIkKNJx6Za
W6lZZ7T2+Ri2IPvFz5ZKvriNQbThYe95+RWaQyE92aIV1KXfMueoTb/Fop0vq8h2I2A1I38ZPtYb
VoqPYJ/SLLThjUxoFDlQBuAeRgmsIAEpR95Tmd9VXaqyaz2ARgNqpKnEw6gBLTsouZ+UCNcMpN6p
Bfi8sQq65pe/GiLJJ0o1fDTV5MGqSyhboxLBi+Dj4vmynEO1Q0s2cDODYlMSaD9w7YhCSFhBmWw6
ScwwmYwAGpJ4+kK4IAX3edU0aSL0iSLfSdVlfdpdJ8I+GFt0bmpp9NvEGvFPHfo46YcZ99/yDJSb
M5mwavBXA7KftE0tELN+hKFbGwqDt/Bj5GlZTjl7PDhFRAlUUdHRhaIo8fHHJJhTSRGXrkMZ06T1
Cx/acmTsKyj0erT+AU5rOBd1Q5QUdl3SVAEmSvGiTVrpNpUFWreWJLgu2y5oMgfXS/xpgyrTbkIL
9l0xoldNw2tIn81J3wQ12tiXNkM8Gi9V1XIdR/iJv2h1CPzp8jrLHyWJWGjW2UClUNEkXULgcLYj
6yIwEMoIOkeqzAb/2FH09U04Cu6IrWgF1wN+BsQXPJS936YfDm+oGtBtqFPVfdLJccDPhQlpjB8E
hF6eifFIPYp6IpREo/pZEiayNX7JKSidoC2/86yj0Il/ezNcXZ7Kp3iDch/0eYnHuSiyZWZbFv2K
oUeMZnAQGqHaKfVAFld9PQjfaQnQEBSwdUXCOh7RFaa+lfyG7EAWevlHSB9lsKbviYS4inigosjT
L5l9zzaQ0MKHTeP44hgdm0AMcIkAEy2tuqosvlZ1TydvTOWK13PXmz/KXOiO3SjTEh9BgeBQQ02b
8iDPuO+aQf8dBbtxwvhaVG2oYHjCr4Vf/HkHYLYBO1E38JlUxXde7clJs9DWwWBiROnaEzvkYV0h
eapqF4xiBk7kO2qQ/c/aitDVCmj8rmTLr+CVkNvZQidWDwu/5lO0NtHQNFUuV1XEjmD+awRLySUM
crD/CSVzUttItWOqSsNPYFt1aJdD097QlKCfDK8MuBc3Z/ysQaBcUut6vxc+HvopUksqqGHwk9BO
Ph76FOmoIOXKcICOE2QMXWwecTUqlI3VRIBOO15OrY2gJgkWjK5SWKGyI5sby+311zZhhyHfAZhy
4cR+3uYQcTQg4uxwTRLN2QZzA/wFrVQtHHxjxx+0NivRhn3tvSRipUuYd/WUR8F6GrKd1m2HmnIj
yf/+LrfQLBXZ6Wx4HSbz7NsogAEGBadB7jKJnKdBXg4OjepRbzVbjIj8qEN8BDbfXaV0iF0KUWu9
Ga3Ho76l0xWtImhfASKISf7TV/PyBfa2+gSrmSwwHBpqBO/76t9i/N/lv9Onuvz9u755y/9r+l9/
ggAsKbDU/+fjPyK++t9/s/NWv334h3VaB/XwgLkytq9VE/O//kPfdPov/9U//B+/3/+WBRNZXFov
kPU3wa8wOGXqT//5P4j6+GeZsO5FFb8CRVZlyeSPut9V/b//J/V7bEMkzpVGGIGxz/b6b6cDQZKh
8ZMFs6K6KBumIv9Tr1aQpf9lKND7MQdRCBf8+b/D1Z/26OnREjUdHU+ZPaSbssUl/3H7FAGSRiEX
9VEXqLjBL3yo1FRcOCiScm4UjQSCA0w2oU7J2Elg67xSkYvUHY7YAGxSDBDUftsbK0rIW9kZdoq0
6WvnZAnO8PvnadP7xE6GnJ0LfoZSyGI0HlO041ZR3d4EbnxFu4aXhxc/uFW4w0jtcHnQeUSYDzpd
SSfzbDXid8InPQJ/+TOCxaYphe46POQ1zwYY9C2wBAXqO7I+95eHlqcJfVpJTZUQMtYtEX3Dj2MP
cexCzWqHY//a/VH/lHfBbtwVB7hsu3yzaXcARu1b95V23La9QUj8a7aX1vLOXF/+Hec/wV8/YxYU
p+iiiTk/Qzy4eBS0u2bTXUM53V4e5v32+TRd7oLpcSPylph9at6rWSwbzXBUt/11eVfcYtqwFtbq
nXVw70QHKAiqpgt5zadU+H19TwadNt3J+gJkSg3qQ6zvPt9Pk8MjwpE39dbYL0zv7PY9GWn6zCcj
oa7aRUHN9GgwPAxbKLBIO2HCENnTOkb3yvdhIzrRxn0MF26Us/vor5HnyZvWC64/9oysZfFTg6wF
eMS3kQYYb8Kfl2d5NvicDDVL5nNNJNHKh+FIEwDtZdpoAoimvzkfQunpl0S9hzoPFa4jPSNbiUdH
UQEZoTZYQo+6PJ9Picpsf8izM+iVE1lc7oZj7Yi2bFf2uKOku8r2KPBt/aUjMP3yC0fg/a10ukeQ
h6FIV027sXckJ95MQqB2u5bW5RboBAqlC9Obv5nn05uF8UTxAzILtgaN7u3oIGMs2K5Tr7qNZIc7
6SZy3NtxIa4t7ZFZHKe/EecBGoTHGEwKutEbQdRuFuY1LculDzmLJUoiNyBO+mnZWqe5hVu/tdby
T8mmEIvvjfy4MN48z+dxRILPbagpFDSoQ3zcktgeFdSVlPzomVK2b+sWDiRsoFWtaz8jmQZZqOEa
QRnPGXWvcTR/iGEhak+Xf4bxedr8DNUga5RVRTPmJ12s+jaUaa0c0XQ9Gkr7mNcTMkBAVcbw6bMh
Rsj7TKZdGTbmvpDC2K7aHOeTKKOzmFGJTGvvLhATrBAbjYys2foVqFoMnmnUGpi4FMIbHdFbwAL1
mjdetqrH7rteS8cogZPQtJxCAbaaAxY3gdQJn7erqtsCvhAvGulaVwSQ7IoMCq/7Dq5Mg1Ye3/dp
8NDKkELCMH8xjfqtzuhoikXwhCrMW+nzxC+U8llPirXaAQ/kNWrjXvbbylWwrAMl38pU6jW/W3bg
Owr0W5EBrXIZQRV353X9ATD2oVW1V3hwsQ3X+9bUhGtZGK9c8PVihSEOVNGcOpqH+2GmvgyxvnTT
fDrb7AqFi1w2dZX8XpnW7uRsB9SnEZSDoog50a267nfmNZAQO1ylB+yNFnKlz5fpbLTZpQ35MYX2
6qVH/7p9xWxn7f8cd+UVamdO+Jj8onO3WbzAP+2+2ZizYFL5eie2aK0d/b3yGl2NO5A8drLvrstV
4qT20rUmfQoks/FmgaTIUC2l5ZmQg1Yv/nNCwtB9HXeBbd1ofyBr0xpYSIU+VXSmo326iLO4EvhG
TT2MKXaHAupf6SiUCNf1Xjv6HKVtuUOS1bRB0jS0YLdY9sQrxGejzVJOtjT1WdoCQCHJu0SIj1D8
YGFvJO/5cij5VGuZz3QW0fJa9Wj0BunRvIGMqPiO9IyFa+wAbJ9W9XmyjXkpD21gL6eCC7NTZ08Y
tUq8sG/5yl7+J+qRMFqIk59uvY+rqM6yFMRWqOuHWoLEX007IU1/1VH1DeWOxL78FZcGmmLCyZkP
UWDSh4FTqBYvJXomLkVoAvLlQc4uFXVGxBKRTGBqs01ZItDY9nqTHL0XGes6CC03xqawfUdb60+j
Tat2r1/BU1uY3KfK7bRFTsedbUJRL/M0lcDtjK3W2oCTto2uyih/NT9o8uN7W3wd9F0aRd7UoL42
BBAIdT9+7Y1ooyJWSmfxWoe2qGiY0kXhE3WeLY1FYLXDddCYNM1V9RVWWr/0wc6F4tMfPtvbSh+p
dV7zwfA+tsNfCcG4cAC+v3G12M1uYXnObQJpsj7UDCwIZHG22yQNyAqKp1OYUl5Hx5rszgowdRwk
HJZsWIP+d/d2KZc8d4ZOR51tvSzI5HFA2uSI9YTtgqx03aXPuDSx6T442d1pmY45zP9pYihf7eNN
/yP94R0C4gPC11gaA7xYLb7YPqVa0647+ZzTxE9GHbsyBEqQJ0f3BriPHRyiLXpGB3PjH/T131y6
6QucjEWTME1yj484LZ22D/fTiPFTtDVxWXRcnMOGnXp7edCzd8zpBGfX2jD0lllPK0ct+7V3VC61
+qi/VLbPWzFeYWD4oB3KRxH/vewKIFC1sGGXds4snCCWBHBeY78m3RswVdTFo6Wd8+lFOlvDWeQo
aqUZBZkh6p8NzmS4ObrbfJNt0x+Kuin2GcZ2uMVuliLW0oadnfsoFftezmrM4XlmR0+y9cfKl9K8
hTHeCw4nW0bVCYZiWII0eE0CW3IGeG+EYjm1f/Z4hq/MTSbb3Y/oeHnXfC7Iffyk0izKYAg8tm3F
uN0BJ4AS/7k1ksLH6SiKz8A8k81iRWO6hj88smZDzkIMmXaTpwGriMPoJjrUO+FG3UzbUtlfntzC
jpwXwnKrAmkNNf8YV7wxut1YVAs78vwIxBWJZrqlzTuiBYRPSY8yRoiyzSAKtqIuFBLPZuRQx/7f
EMYsqYkkF4ga1cT3J+n4XG2l4/TSxmbvur6N15hH7pde2mcz5NMxZ5tCTUCLRjBPju3G25V36Z2P
HfN9dG1tsw0oN/XobbTny2u1OM/ZrjCLoLGsnPisbs1Dc+tC/dm4mPq5T+4KTuOD8hVkyFI+/LlO
874X//q6s7vIbK0OQZVoitSgYWxplx/dXeP4u3wbb4MfC3M8fwf9Ndq0nU4OuVZ7+FSXbBfxEOxw
GnB+JthR5lPI2l4eagpJn8/YXyPNbiC4X0EuiuwaAVVOAB5Obn2XoD5oTb5RjYcBO6747vKQkyHz
xTFnFxC2CHLQ5sxOBx22Ki3vj1HVr24bA3VFZaNoMFRthc0g6IcI0Acyuusuw6QV9subhSRAMnSP
madFttfIuyTCy6owrIXk81yYPXmIqbP1pnxUot2ps7M7FBBdIN7GsB3h8V3+FucuqndownvzxtBn
F5WfQ2ATGwFJGHop6GY5LvjqABrp4H+7PNK5CHQ60rQoJ1sKoctgBOmXHi013yZ0rDXMlS4Pce6b
nUaD2cXO0xyfGSgHR62xUB55HehIS91C6U0/fyv8tWNnn8zTxQorRSaSR7l4aMoExwd5TOx0VG/V
sLhS24YyY6Q4XUQbPHLj67bPr1Lop41U4qAbOgY+LIFv/UBL1ikAk+ptuu3k7NkfhH2kdl892Ev9
ODqu4H6tZFycgFsjpVTfBLDvgSSn2bor6JyiL7TLSumuRJjBGSU33Zlx+RTVxtZLxhdZQaivKOjo
qOpLJaKMMPXgAZ6nqwpchaOhz7hqjQrX5moyb+kk7GWgqXhStA9HAKp4Y2hbhG9o1EJ+tLsxzA+S
lSuoQdX3hMEWuU825uU1PP/YO7lGZvtEQHdC4zQnR/lh3OBHztvF3aYOnRLb3ehPSADcp1wmUDgX
Bj53FE52jzm7v7Av8gf4NFyR1+YWobufCfw6B7ItZnfb5h4nBlonV8L9UilrYdeasztM0SCxjV5C
0uZNlo07CWuT1lushE8B40KgNeWP568djbpLDC6Qzu7W3W1e297asnuMbWkuRBvg0kt3ljz9lZeG
nMWwXGv0zG+J7VMPVXwZ97HD0GsQTytYtpjikhk8+CvWFBpfcedh2r6wpgtndY53MOqEfmvKmqrb
cp/SUgz2wjZcBc5/9qb4Z1AwZ9cYondug5hTclQAKSQB/ikLVn3nwufp7pzdWfBeUHWfZqKov1w6
peVC+qYsDTALngL2cAUi1cmxsULBLmCgTDwAb4+zz0+jU8D9JlCVMt8tbEjIz2bbjraaer/kXn1J
FalxyiTYNo2Zbl0j3pA6/3R1476u66NmBZtOL66pt73JhrUGnP1nbFOkAifmLBjXfoTIgFbAivLK
WkqBwSVudJCaeAtjfun9cm5TntxD8zS1rgDU6S4lK8gh9pRKVVs07e6lg3jtH5beup/br6Rtp6PN
DreZGlVjZlwWIDadGo5hUytIof0w4hQdY3ejuMMOFWc7cpfmeS7JOR15dt47Ax+CxuJmL9bmNrpC
mrVapfd835XvsAbIaICNp4ohXmHdETjm0tGb9sv88J+OPzv8Y+rmSSu40+EvRrveB2vQOZCraLYc
gy3KYwhM83KrInuH8uLCuV8afJa/+m0v5ch5UJfc0ouws0P+ZN0WUz+6p3we7DtIkhDz1ohTLFQ3
3tFLl+Y9iwR5phQp8P/0KDzJtrzWrmLMtFbZVqcAh5XUXeQovZ0vtlbP3SKnn3sWH3LY6VI7KNQq
5XwrycJbL1u7SgpeF77s0jizMAHb3Rhll9J18NK9yewm7yGhwc/LGFv72o6c6ugubaVpq1z6pLOM
C6AwctEhWxnS/zb8RqHIkR71p36N2+qTtyl2C3M89/o5/ZazFMQfqArpeElQoGod76raRttuU+3j
w3/a45mwwf9IwOdZB0VzpBh85pa/pvv+GRo3ePq1vIfK2NCWsKs74dvS2VxYw3nGUWMjilWkmhxL
xMPVXnEK95shbha+4kKgnSccCENX71yD43Co98kDiu92di1v5BVSeqtsIdy94xQu7BFzFm6MsG50
xHZ4092gSbYJoLwhR3IHn3VV2fgYb5XSVsGhhDv1GLyiu/za7Mvt0mt2MeWZbdUwKWXVd0l54CPT
tgXhc4g39V4/TE0Lf6M7iOn+Kd/k6+QuPQDDIRL83XxytnvlfBgT7I4pjGtXqnllZs9tsJAsLCXp
1ixXZj+HsUlB4ihvYem+oLwbbY3H4NrYKsT08caz4Vfv4JcsVf3Ph9d/dpkVa7bOIrIAednStms3
sAPdP+j0x07RONE6sSHa3QX3ATq+fHesD9cLO/rsrXIy9uxW6SIkVlSYvKTQ5hYnNQrWyq3x4z2P
BuDUf+eNsKsOi+CLs1f5ybjTeT55OqNKgmZthG5rhVvvyvuDMglKtsWbbhdbnxIblHh3h6QoEmio
u18BM1iKwOeSw7+qESD9P/4CrxA8a6xpKJYUsoPsqdkmW7R0HdeHmeUkTifY/8Ko09/66UyfzHt2
19S1LxQxGoV8b/kQPYpQBHbSTljXK2OLPba5Sh+Re/qPDtDpZGdnGO3/yvQNLzkG8UFu1ZVX7UbU
SBc209InnR1THHByw5wUnduNefBtbTdV0cvdT7AgUx1R+GY8L4x4NiD/83OCkP+4iLGvIqec6fEx
3qMSWMHqPCTbwoHQpROV0ZhYuEcvzxBywMfxqE4A0Yd+fETs+YBC5FaXx/3lOS0NMU355GSkeQwf
dLDYlxUWGkVWvxahuBTslr7bLOR4ioEYisxKTS9n/5tvTyulP7t3+sbvV0sQjLOX88kqTVM+mZIP
LdPKpgA3em/dKNo0dVZes1T3uxzKVHEWUvAhxkJKJpSFxo/WuBsxIUh1bTO097H5enmNznZu/jpP
qjgLHoDhFBknGi4kziwX4bhLbtIraTt17ps7/0FcSsGXFmwWN8KuRs8G7DTV6+atvkPXfvWzcdo3
cqnl0Hg5OENrmK0Xr11r0FivDt1urAxX4b21QbIUuaNtYmPQ6zqtbWzbN0IVFqloeSwF52mE/3+Y
VOfYPDnQEXjU+L4ql3Gw85+j2+xx2qOIC30PGBvm6JN/tRwol1Z23guEDO16fUoaMKEQlWttFzrJ
NrCHDZKz31F5cRZ20sJxn/cARRSmAN/yrae2RPGgXE1zFF9Ba6/wtaOlKi9spcs3kPrelTk5jGPa
jzBpgCGhNbxBfl1W/oQ4ZPvRwjhnm0onZ2TeAWxwquk8mScHyevPcq8gm/yjvsrX/bp7Nl4Q8rGb
q8WNMwWuCxvnvbt2MjsldS3Vg+TNrd6tcVW+727anXaTPQ+kxp6z2E9dWr5Z0AmqPsnrnvH0B3eL
C166GndY6wIPPwyOjM7a2l3X3y7vmaUxZ8GnFNH2zYSpEtBnX8tkuPPMpY7AWUDD6eLN4o3Ux6af
Yj3He7EbVoI/ZYaOcuu+BA+m0x6kQ/tSoibMFeve8uogVVq6as/Xmf66NaRZFMp6nBFCBChpfRyq
TkQsC1jsVNgpd57wTXOfqM7ZGQb1f+/rzpIYZGQs3xxBKAqCi3DDoZCOlwdYOhhzxO+QFjCHp+tQ
fvCf0+f62dpMYGd1j/a96YS78l94QZ193pws6PuCnxyMpvINNWvZNBkS/dveXRk7i3Klg4jGFpdD
k5x7wqyjbJ8+LJ2Spd30/sQ8GTwsfVEeKioC7xdKvJc2WA3LNvxyhh3t+FF+moKs8DA4vDh+Gw6M
2r/50WcZT582bZvHRCNgQRP2ydigeuHiYe+kf6SDdtDsmt4ImfES7Woh+ZnzA/D/TUyj4+ZGbGgN
LNrW69dK3V6e3kJIkGdhCJUpZHwz8vvRQL4HhcoQL7u/N8Qs6kRZXhs6HqpHH0GxTEGWor3/eyPM
Yk5QKYbSKWzRvtzD2kQnf0mC4Sy44vQUzGJKZKRYvOHZREPMLZEewQUDddBVsu3uG0ehvrIdUW9b
fH7JC/mMPAsqVMy1POnYfeEe9noJ9aVdhc/lnqxqPJp7aUvLaiNvcqAlOPvdowxj65v44CPNvp3Q
OUv35MJ+UWbvpkQRfUr1fOrUDG8V/GeNMPh1eTWXwpwyeytpoziARWbO4NGMnxKpFMo/N+FR2rpP
yTNYwx/cxwuDLhy2ibF5+tLw6qDH5JVz4GUuxl844YCXkRf26dlBTuqb08c9iWZd3GCFUMTpsbbu
9OB3mez9ulk4bedvv5NBZic6Tduo0tEbOOrSQTau692ACv4uOVjNfea9KOnjwmpNX+ZT4nQy3ux4
9xBlDGFgtWoSJ2TytuFdvWtpE/e36dZ6vjzadJIvDTY76VWPsCi6seANqgMcUUzPvkkyLoTVjzB8
uTzUtBiXhpqd+FaXTZwdKfNgDRohN4iVs44J0eVBzs5HE3UDVzsJsshssXI/FPXa482eouGsS8Om
zw8+ihVWjGBavL082Pknyslos6VqpahWMauYbtPWwXaCNMgCrpWvUfvHOjuwo+VnyrkZ8gyDXg/R
XpPm6YMi6GEDSNJ9qR31EF+LtxP1TNshKs3OvIuupUP3jNTp01IWeG75TsedHehaEgUrUlX3BXHB
O2VScXWLIF16bp470aejzJKDKCrjEEvvlleDuU2m8mvQY2G0VmkCDdeeHX6PzI24TJ8999A+HXcW
SVrsSDvJUrKj1EwqjmL3jIwX9CghA+TX9OJujOTfgpA+opcrry2fZmuBDuOu69CMQh5pNykpvYlJ
XB3MOok3CVoLOyOftCuQf91d3nfn7rDTHzvb5LqnIQDaGjytwqqAy40iOSpxqzIReiR3SozJx3zV
tdnCsO8v4I8nWAL4r6GtIMtI3s8PV1Z5xTAIyT9qVc2tdlXv0Dt1ykdUBxdaLp9328ehZidLHuVS
LDEuPaJqs/IDbDSNpWb954P0cYjpz08uj7hpcY8XoviYD6mdeJatWbIdAn8KuieO39I1sjSjWfgr
BUXtBnTsj1kX3+QWWuJVJmGfFDqRGj0qXnVlle6r5MY71a3Qe8vGH0EVP2HJh0AMTl+Xt9DSr5ml
QQl4Z9p0/Joi2eI74GA4sHCU39F9n3fLREeXRdE055Q9t3T1LNNc9yVEq9gaUGzy6mSw8fqiJ1gI
P0Psxt81lYtA5CVU31fhcOfiTJv2EgKsyCe3avLGs160sdj+2fnRL1WJfillYQDv8+l2tdi6WxEk
sbDBAVjDrqjJ9N+CbD2XOOquoXneF8RLvJa7ZpsO5Tb36r2SiL+tAYnuzE/vg1rv7aHV3pSWysso
BffuJMcOghPzh9j7mnU6hqRCDdVcH3u7zU1+Wd6EeDhot2MfHiQpeja05C5oittMtBwPGZZNNSKo
0LivgzjcGdDcWq2B/uy3kA8gau7qtL5G4RF/DE9/aVwV/wy1+p7VS2iBzzFNAi+tokdqmBzY+QIM
ct6UeG9NnElto1xNfWaVVPY/oOh8HGcWO7MKJeyyzKcKRc3XWk89ZrKXH9o6uFdeEsfadwfh+fL+
PXP1fhx0FgO9WAxGtVbio5poB8vC7D1YeSn3fddv4Riv61pfBYjSKQJmHuaLkFtYHy29KM+dotMv
PItSVh7mfksSesQz9Ho0syterpfnuTTCLEj5qhuj2VkTpIz6qgmvfLdd6EB8vnGnMPjXMZ2tnhSO
GX83QT2Qwx9BG92QD27Tevh1eSJn0uiP48wWzGoSLCF7wi0q6LvskNnQBLb+Lj0s1TjObo3TGc1W
xa2zFv0+RnJvzK13NRWrI7ty5FfkWqGvL/UvP9/GHyc2W6JJtGaI0Ro/xnUQrlvUq3e6gaB2jQnH
vtWRK2sFyIsDlncLn/TzS+HjyLMrpa+DCrs4kiUk6Lu1dxXeGevK4kaW1mAunaW3wtmJ6kjjmJIs
0xyfTVQsJ5HymJ1Sm5G80VNhp4fKtVkH+6y0UK/PvAdR9RagiWd68tNBF1HjMcl54eV/vKaFIUFr
D/vaI/7Q3q7auo7wFt65TvNtavKITml7gHftcunrnimVfRx49nXlQRlcQ5PTo5EXjisXghOZwV0Y
Y3XtiwkIAERcUVTGPWlsxwexfx6RKFUFVBLy+sV3tSsp6jZjTo0L05FvPlZK122b7LNcUW0RGbaF
zXDuHJ9+p9mNbuLBTbjnO6WkoMN6dFLH31i2/yL4dqNg4EFVEWzzYamluBCh5gWVqM/LoE9bzrX8
x3L1rd8P64WpTQd2nkmchtlZjSSIgKjXqMCDNmydiUSIvXKVb0ynyXHaoqONerdu5+0aQ6Gl+sx7
DfjS4LPiieWZDdYNXDTtT2mjveYYtzgIdsNioE+7t24q/sVadiSMVUsgVbtwvYT7eQczXfoJs6dX
0AeWaikVB8/am9GfvLgrJLjx/hC+YhS58ds9di03KrrqsgLI+9qskqvcb64wj8BHJnrOEtNuMgyF
RUXcNfgGNe5wLUjFK4f9esz+JHq2w2tqX4/GOhcjp6bXiNeyYyq4tMulLTbDd7EP9rmFcrYuindC
P1yJzUEOrrpEurHaCJuVAo0VeAp4EmDn+GrlomP14WYcFCQrxLWZ0ackUtTuVrLSt8htnBHfCL/5
HqnfoqK2y+51iJVHBaMN12htN7nXcJpCWPxbLKb7/0vady1HbmzLfhEiUA4FvMK0pye7Sb4gSM4M
vPf4+pPg3Nhig32Jo32kCIWk4cxC+WVyZUKdKCX5Wm9cqHEVEHMrI/BWgojDpxbkFtYBhV8GcooC
zQhwL3lX/oLULoj4brUgX9qO3xF8567H7GLwQpA/QzVrAldoO2a722oldhPGYRnBt3C42OxQ18YI
FiAGB4MkrTWgAZIv0pleekS+HK45XUDdgo6Lgx381KPLLXK8XQ4lN7DmMGfYkNAh258P8+Vr6j9O
KZ8dJ8XVwfrXwByVtyNIlGSGppNooY3morPxdVCzE1NjX/A2wRLxdb2t1gq6xWtHWyFO3fw8nP/P
8/TPeGYJC+4TWru4zQBWm2opxVqH9wst8TvoOiNRIe34sNyK+1lx++FG4NO++RK7FgyxRzriRvCR
sl5xq0BrG/q4R1t/1ABd6q8BgyTWdC4rU1jl+r9AsZ6dAT4t85cPcIM8GNoMG3NCsdbox2yRChit
7JZulvy5C0wJsEVBAMCkCpaG+Quj+T4roRWNQ3ADPTVoAP3xrQlrza7BOoBr8EZcTz5ebXLcxN02
W3UbeYB4xNI9fKFN8uxD5rl6iPqBLs9F0Fw/t7ZYVWvvicEH4UBaLuMRLj16E5kbwLtgc0PL/vkM
J8WQGq4Q8Hv68RctjDe1h9RgFOrrOjWeF3bxhUsAvLCqZJQwZoBAbmZsqFuQdGbhZyKTHMCxMOGu
hxW1AStBX4H5s70L19qZuZmHXgZdDbmMNDwN0B01Q8UFMG0QC0YulJjAF/FlULMZDFPIO2VGMg1K
X48HSL7fTawynV2sxASSX7h0LizYmbnZs8CqhI++ijmMagC6M7RdRC+DWJXpQsB2Kb45MzR7FJBU
1FgKJXuMCzxnh+F3+CAdue625W++X36DLpSPzubx87L9ctYbGnZQ58LAahvyIDYUWrqVv5KojOGK
eYUAgLr37KUtcukK/zrKORxHAUddgKxUiHixBUPQRPgh1szhp8VjfeE9P7M0eywUiI9BRQ+Wprss
2Ey2PjuSw7v/s6nZa1GGYc+gvxGi9o3aztO4V5wJQwU6PCg3LjxNF15aDIsTDVEBbk05O9OE5l6m
TNsEUhtWFUqHFfs4f/35JF96/86szI6yHL24UkgandxcfS7aALh4WuylEn+IQq6DujU9oe1BBbuR
wwilrCJ2oGzuCuKg1+OO9+g3W3IxLh/EfwY+O/e5MmnL+kV0inooQADdyGoKxR2oA/nB6ufhX4oO
qMqh6ADeWXBbzbsdqMYNxVfi8ARpmfw2dz1qNS6004xixDHhtpuiNQd+ujq0U1Nyf8jY76T3mkkp
IjS7OnoeFPna1iF6Z8GMZWF+nhQ3vhlZLRdSSZemRWMgsQbhKCPq/Mlmuj+AuL6PEM+yZ2J4b5gi
h/bDrWL4C9l7celI6aDzgziG4Eg+zvZe2A1aimSrf4Kw9gY1g6ckAwkrPylG7SSpvlKUIxQGQTup
bCDnYrXJu6o/S8hZRpTb2ejZJKmc2NsbSXkDdRiIkEjXDghY6fPAzluxL3u2jVrg1ZGo9cLrgPxy
cwDmER/UFF4y++WOuIevSXAXpKoTFydI80FUcMyhY+u+QbgSUdPHyPx9KYsnFpF9krwqPYPcKncA
fNiwbAnxcGn6dQEmePgyqEvOewsMw0BqOfD9U0womqtve3cfe6BvjO9/3pLT7T9zDak+lT/BYAgY
9rxIo5MKemWFmpyGWkjQBoaoB8n+I4G+hzkqA7zENvwgKjotO7S12D8bv3TngHAXohacgGF+fhwC
WiHfpfgBjIcvKXgLdM/T1m4mxH9xuX01NLuzp0SH1CDqdcqyvLW7MTPMwFBLa6y6JYawz4NxPqNI
d0HqYVo5CYrK2XuLnn/SMFYGJ+j4+PdoxXXNTi08uwsyKFMbwq6GSpoEMWrsV48uuoOgle3UEHO3
FJ9cVT17TN2mMLMAUj9+l0tL5eqOugl03YyDp6NoxzQn7Nx3H5G6qffVLcUZYUq/8aClMsJJ2se1
BrkSneSO4rvxGsyq+bavDOO+r6Vv+QB47iEYdhO1nraH/mh51dSQXzU6tuIsvdG09iVT499uqS1d
gN9POiYHoiEgTsM/vhEz9rJA6E+Fj0gLFRAz29R2BoLG7qqv4UNCzNFiFj7/bXSoyU8Q1ly41b5v
93P7s0jIF4kCVTfYFyW6ococ/QY4wFdtt2UVM6W/89JyybGcNte3DfFlzLPbjQTg0Of9ZBMOQ3ON
BqU1lKXWw0FFr6uylAD9fqbORzhdLF/cryJpNZaHun9K/nz2FB+bNZ4OyCGgrgUPzIjBDxmssAN/
PsoX3L5zu7NntB21pkgN7p8qxbiSUDiGjNBgcZ09MFZvvBa0bwiy/IG86jy7Gop2BcXNVRMUawEe
3KEFUHThiybvaDbvUDuZdhvVGS6X+UEUrcsHXKPHiXkOogYWiOBaszbLo2eBI3Pdv/xskE9D/MHg
HB8aBXldxiw0jpDpBdnG3QhVt9JFAg7MrYC7dtGvTPnlFRyl4+YpHR86rqM3rFzpAKxK/8ZHI9WY
/yq761p/ylm/8kc0JkNqiin5NVT+8KqhiglZEgh8omjomYp737lgMXAb1DTBk+yrdgCB4yjbaTUS
YJ4JAbRNp9cblbpmAUm8oNlqRnFP1Mb2FMNh6VKzszh/tlA55KgxoHaKxDumHW/5+e7T9BKKTFy6
R2jyAPYbc99Dja1GagjaNx2TV0NfurZg+qseDVvCs8j2CxXCD32rmSFPQU8LkWIiweRV+/FWl41i
yYJfVVXqv4g0uDZC5OzKZJ014ibWxUsfsF9QQnlQa+85yqCAF7sKt+O02UGKUbUJKX8XENSFJDrL
rbJVtiFEyKDXCt0LHYhh6PshJ+Ap4VWnDa+QFb2nZDTDJH+BYGBhca4cED5Bn7uXd3US3UGqTgE5
L5RyFKw1BLeb6km6ZUP2qdJmd5BUY+3p5211fqA/p3RSfDJUFYoF8JJmKTBZp6WvQ04HHMOgpAuh
Ocbf3WzByCfVwD97968VPFfcwMIwLuVs4XxJoSMbU1zMI1etbHQJ5BJbMARDsNqiXX4vQwrZEF5G
0CoD4YkQXeso4ByKCo4+AaXzbC3Q7mTlbzKWOAGE0rZV2WFn6ilArU9u4pF13TeeBUzlBuqSyH9y
P7CR2qVWxqC0GQZGcFBGdxez8Rh7/AZCUtdAIvoofNMTxEBKJ2tQUNfx9eYo9G43uOKpC7tHiJ6R
De0SLJzvd/j4sDVV1JpSA8kmAZMKDK861YtMAACA2nCDUx6KcK3p7mBB/q9ecRoa666uPSB3UvUe
XB3evqsRldfj4Fmtz5u1JDp4NRlkllONZI7I9VtomkEXWoq9l+rM8Xva7DUodC02us8SIODnR5aF
TX9p4DPW5qV5pPMHxXMT5ZhPgSBqNatg598YqFIKaas28kn2YoPp+UnWvtmcvVpNqmkRRGPlka+9
jXKK7viLfgB/4I5PedF39Zr/L8L4873+3ejs8eoYgBGp2ynHAQvdBOsWyfuCbxcO1MwJ+Ta0Wepl
BJsvtOMieoKOsAuUjYMHJFsrdaMPVtKRZKfIqi/3n/+aUK8cHSNwk11PRAKR8+kH/v7fH372708F
eBA//v7r5+/65791PZDImn0a+8fulz/2i12vEu3/+5rP7/j7338/ifV4Hz7/GHRdlPXD5Q+d/+wX
63/tyGIpd/F9+0jdgI4F5IYYIKjz6i/PBUSlwLx5VLwGesmBE2a3UNFD4fXj59Wcp1mxmnLCDBlg
YIdaFf7Q8yenLrIuqLtaHJsdOqEPwU577C0deex4t5xKn+uEfFrDC0cQp6LADIzfuTWqVooYeSaO
kzPXPtIdW/lWZiGdXr1BYRn9GMqVcpzc2PoVNDPW5OM1IARmnbmEJPg89v/c2dNpQdECwpEImlWG
SHHmcqkaQLJpHVefmT3VybcaMpfFfbOuNwEIKVtkuPlzcZgy+tDZ24y7Yg2BA6tHYXfYCLtfpVf+
urbHxZ6NmSM0fRjSHDro8Q1E81ib80kqkJ/QIEMqj+EBLdqDHX5k2KVPkUUfUP+EE/obBfHwCtpx
y/nH73flme15+pF4QSIgS+8eRfDqj4hf5YKHvWRgtt/yAXzvhdEqR09335SSPXplvv7Xe/p8ELPX
OMuNVAnIWKG5cCpgj1OOke0YWu+M7VIn42dpYLaNAHESlHMdEoUqn60WHCYBgSulPYFoJLt2w/wK
UunArI3C0tJIWL6gjpILz2Rh1uEsN0cWN7dp4+3aVnnvM7hacXXfB3ylB+zINOSyohpC1w1weTp6
Fk3QKD1lWX0KeH/wSX3sqiSyoeFg+TE/UOk6+sBXvGObICeoihnauoiLuxrMoFmSvJRq/E4j8uB5
zSskSSFWjbI1YpxXRdMqU6WQM3CLzh777IOOIIpq+wY6YlAxSzPyXEIRszfC574t1izJ92EZvqm0
vVJ1hToLizbN09k8gm5ayqkeIiVejDk1eNgHLo5DQo8uOKf/+D7aGCMHeE2r+AhPcF62ye1oAey9
piaoCha6Nr+9nJNxHTrgOlSopqv1/Mg1cTfEeYxt3yR24kGMN1sn4FT6eYhyFlJNAqJnVmb7MjCE
2/CxdY8x8pvgF9e7vQqJO55JzLmk6MxpoXLPhIJwaxCAN1VgDaxptolrJTdraEWntQKqar11coZ0
dpQCqx1nT3kQH6Jk2A16411DJNvyxPiusOJQ5doz4Ps2Ojf2kSdWbaW9hwRavkEE4VxwMQCDPbjQ
xiZZ9VCVxnPrVspKqzPIY/VKCF0L90+hqyhr5uNHoebPnoZouEj5vojk3vCHDyjdXyUa6lbcHx4I
R9dwV6dmkkSHsc1duLgGkPNpCFV4MmI5QRgGMRHdt4w23A6FmtpDom+C2HtvRnbUSLjyyuqPH+d3
vqZXV+WgPvY1iBtEG62aPmnNHN6c+fOyfHtroQWLZSEEsrAT6flsVWQYcRDWK6jw6JUVg22xfikq
kPeGLz/b+XbzTXZ0bDL5KXsyL/tlPlHhagvYyUAi6Qu7i5cIDibX6/wMASxGBKIQKKVOofv5Nvag
rBzhI9xjAgVwQJ/tIXhgBI8r8R0jH+ETkn87edNb9c/tJ2ZoIU8rYlLwXjvqLHJao3iCROxLVoFM
t2zufp6/eS/n57vIJO5ZDAygvjnzMZxNUg9uoB/T51pZgToa6f97ccosbQu6/t4CIowNZnabrZYL
xPPSy9z4nGyOjGkJwV3DONK75I3Y4TNFAfxdf0wOxJJ/IF+DVnK72y9V5r77AtBXhMQYtOvYJKM8
W9GskFDfDQZ5hPCnFREUfIabyl9RYF89baGmOq91YoyQalZB/a8xA4uqzW7BCEylmZuBY7SzJpwD
6I5agNp6S1nXaw9co+qiE3bRpKTahDbEOKEFeL5jQ5f4vIqbCDU6dz2pqJV7SEk5xtNfJamc2z9v
om+HHUPUhYqiDJyrKXd+bo/qo5IGMeYzC3ej8qgWz6p/kEts/HMOq8+Z/GpmFiOJMEyoooFPUSZx
vc4TCn2VLrxShvy5DcJtJEZ944uWWAFaos0iGh4SBqJ3rdh3PucrQB6RdetHZHFbBrCVaxCTMsgJ
ASC3S5vyuWFdYnkEVBVZvfBKXYgIDKT9sAso5RIix7Mp0scoCYcB7icjaGBMEoSQpvoLZaGJnh25
0N5cinbmvS7TdJ2ZnE1XaCD742ekAngePQMAz0egF/vr/S/Ri7Fvd+TM1mzHsUGDaroi3OOYxlB5
l3jrmlxvLN/l+nXrJR9N5O90hf9WS/mkZsF9GYB/jLQF4HT9a43WBJt6wcvY+E9T6GZ2MVpbEeo/
KR7ay8u4u0s7fccgAFXqPTcDjopzHkSbCEouKDdwcJnX7C1RAfsbIZG1UsJ20zVBYmUDEops8NQd
V0IIzebKBvIyYmF5v10oeIVQO5AGg7A2Dt5s+D0p/awJR3r0w87uI6RQpWLFWuFk7ZHIJafuu19F
KLRzEe1he+IKm1kD03VDXFHRzyRyu/WJmewmoCwUKczMTp2xMAfAtn4+49+3E8aInhCJvB8CKSYm
P+xLEp90oehi0RlHvc2csGb3iRHsdcW/LRNCTD12M5uqrR2P/miJ0c+RZx8/fv6GCwM3IG2Kh0qb
xNbmb1WPtAchHYmAvKvfAU7fDx1Da7c2LuBTPjMBZ0/++XaeZ82Bu+v6IG78E6CLB9VXQxQgyxzt
F7nc9h0pHE907j5h9IXKAjj5voYeMYiJrDbOo/JZGnV/GEIWOKOC2lUOx8GEt8T2bal11giI2Ks3
xA8uyFZ37eimjsxV/zHhMSKcmkgbuuR3SLsWJovUK9oqutkSjZlglYNq2FBmWw+OnJNWwXuoCrYL
jKi33J72C0v+zbeCXq0mgFvHt6FNcx48lFHkAkkv+DHqwQiMfqMaLXo/r+ilpwqiOBClBjoOFf15
rTeB4FqiAWp09It+xeLqZgDJgYUy45UuVmlu7DWv3NECuLFQjqqZpredevK9zcJnfBsqsjTg+dYo
xHMZVM5nR4oMVZirY0uP8gFXCLK/qgO2FVtaYWKDR7Mz29d8LbY/W/2+nc+MztMCFcvC1FUH48gC
5UqWkxr5Cempf5sbQHyEAgjOrZRg0fw2tGz0h7xFfFT74uCOwR065xZW8dv7P5ngAl6OgAsJ0MT5
1eAlqlGUFVdw16F7d0hs2iQb/F/H98qFm3YOifsM96azorEpsqXz+jyvGlWJQDR9jLcoVSlm/wDm
3N8jQnB7/DPBC1eBsoibvLBSUzjzH6OzaCYBAiONvJ4cc/09i69z8lL7/n8xiXQSZUdQisz63GnL
I9mAm7Y3jjLIrX5MbA+1gcytnT7MFw72t9ca6zW9UirFhqfI0p2v1+iXjTEajXEsS82hXvNooLRC
yvQmahI4psKzBsaKhfF9d4E+A3VkI5AfRAZWzqz20DMmChuNI4go7MFBT8dv1/6YyLC090VQ87Tl
zm5wGNORN8K2nJS657u+kqrMqyGgxwLc6tQJVyS0tEexBvPWWgOOaWssXCGXzgAcbgY3GD6AmPvA
dZqPSRUg0xKkgwdBzWpfSPnAA3Hl8qV033QbfRscwlH4kppg7PNS/fIUV12k1YVPyLEGfB+07ftm
NUUTSx7kpV2vC1R3ODTNoWk/vxTLhvPYUJC2HPu1mohV0ZS7yKMLM3fJjDEJn6MViaGUNNsXtUtS
ruWed/JE5qiRgH7IXkTBAqDr4vb7amZ2huO2k2PToJl3NMwESDo7fjDuCxuo09bsX0HLvnBTXdoQ
X+3NLkXWKwWYn3RyRFncSUrwEwXqhkChoc8XTtYnanu+H76aml63L/uhVppIc2M6ed8jSDZk10Am
pupXOnJazaDkz8ixbsKip/sM+KanXCCBgTjKVMX42DcMrS1jaeY0BZAZ8keRzhNTy7nT+D06q1u7
BLkbiZFJU+IJr8Yy3QR+ywZk53dQ9AfO1Pu+IAXI/LT26ecn8sK7DH8ToG441zpgoLMtyEiWlJXW
kWNXophZgaTCWMRkXLAxJZFUyqGzjgLBtD+/zF4HMU0/bik5JlBFfau3qc0gp8EFsAHW6FRQtkjX
48vP47qw589sTpvni01kHPU+kio5Cj94U8DJ0rvKflAXgdYXxsbgsyNcgIMD6N58/uKYNwJ6Vkdk
AvxJvxrQZ7R9rQhQP3a1RQmmNyO0ov37I8101IUNZObEJF0/G54fNZHh9fQYCh84Gm4SyEAh77j6
eRYvje6rmdmRTmMNzfmAMR118ErGLXD+/YKFeefG5G5gJHiPJ7AO2jdmcXvTcFmMotaOvZJce4ax
abwM7Zo6PES26URvdd4u1IESHI17HU1ouoC4nGYBg3Hd6P2bkLlV+DEyrO3Gc3sHy2yG6DTNpLE2
enpdcDV1fp6U71sLJ+afIGmeU+vVnhSp7iFIwnt7SHVt0+Yl29Ulf/63hlQwHRvAaajaBJWc7S1e
BbVehRXKqXJNYjTtVne9e/+zjQuXKDPQf6wj0KDwjWaXKAW8KI/zgR7BSGaCttSUMd3E41YJuyU3
efrc2SV6ZmrabF+OpJS14ka6Qo5GbazYWL73XXZwBeRBO+9VU7NTD27lDu1eQDwF4I4pe0dV930Z
vuSicIwaTA4+eBAGadd5YxbUt8N8PDB+iJW1Gh99Q0HO565Kakc3GouM5Tbjf0YZb+vm3hcbhXAT
EHerqP1VnpUORd9T26P5ivSOSCNEuZpTiOFaHSQ4XdZD1u/LFNXculrpMvEXDvAlNxvwW4Bg4T7h
/M4FW7omb9U4r1xcHGQlN7FN2lX+3kz0C5vIDunKvV6qHV84zQg2DakigIDvNk+RRZ7KU8pwaUSD
tPRwHTVs4Um+NCpBCGrycGcugLohsoVmpVEig0hMddfbPTrrJlZpHSmUrdy1a2WrLNwgl0YFc1O+
Gbh1ZFDOtxWrfPBEIdV4jEVilyk/xqW+wBj16YjNtu5U+6cothkaim0zG9FYoK0LMLhjpHlylYyN
o6FQaxkaCl8ahchG3IHQuiXYtCLZuQo9REVrqV2/7UT3UshiL8JhT6YyXepaWlJaEc01O+9Uq/TL
jajImk28IRpWyCZet44H9Y4hyWG2Y/oHd7y7cBgvHHsNuQfsBPR+INs0u1oGIGC0akgF1il0mPsi
lOuIp1akLlwvFxbnq515oQVSYLxu8ypCxhfSv4VvuXKpu+R7alCVFEEx/9TsgrXz9S8QDImyKOBE
m/odQhEsxKeQq2bKnbjmpv5RWwk4VparABcmETgMtFVjHlEcm/epah76S+oSfS06ar/HYJ/tvFd+
S7eV3dnCatGJBK2Jm6WgQZuu5NlmRMEZpXvcpho15k0aA40rMkRMPRaR/8rU4DH00XHuN9q1RzjQ
rjFdSQJMWzr+GUdAUKkC4RleoBW6HnRmQ+Tp2kiBPHUNh2Tae0CHVVWPTtsnNw26XwINOE00FSIZ
FW8Eqa+0Gq1jA1yMhqaor5ePIjBM2p5qPXGg1bYuMvXadbuXrtGAHQjReS2yh8EIANgrI6x4ahwK
NbqqKLkO+jEAdi47aqX6Kwvl85jWd3VRHVVX2xRhOJpKNO6CPF93g3iM0aAOiacyM12fKnZelGuX
NWj+IBCW86rmxiAtcHphdPr5Tbz4wFOE7RytKRRYm/MdpQ+GH+J9ik45qx2ZgBA/MtCSFCGO+dmQ
vrCS0wb78iJ6fWnI2O/VI14IODg9rjAB2Y4w2fg9QIbVgHcsosbDz1YvHBhgPoBkkiibAbMw8x0J
CURtgEry1E06oRkyp5O3leHF0dF1ki1cz99LkFQ9MzfzIQec/qBxZXjKHPcKkhkR8Btv4gTx9Psg
MDUzeiRv8i250RaungunE6uHfBnOp47GjNm9EEQo3TMFD6x0Y6siN4YPXmRjgATUn5/nc46Cn1xY
RPEA0OJ1xd/fXqAcDTR5QcJJMHvHLbkPbddWgTiwR6sEJ2jyAI2tharnBWcKnUKwxQEdAPpk9iKl
kDSIPcZC9FRAk2I/CVpRO1otZVAvj82Qf7H0BBiA8y1KuRv1qEkYR8gxvg1/JlLL5Kq4QksuhGQc
nljFjXu/5Kh8rs3sioND+o/V6eB8ORh+6qUJm6zqryrEdORm3LS3BRiAcyc+xtfxPY7jlXdTLKQw
LrxWZ2ZnryKNx6FQEsaOefnYD4MpjCXUxoUij6pDWgM+vZwSuvNd6fNONElaseMAOkjksnbe1cQ6
kN95/5Y29nNbagTxoappKFXOXXsfWjGubriAIcWZmWvOxHaxsPOnq2K+ToBRoHt0cr++YZSRUUha
IyoYCmWdoyDlM27KvVzrq+hmsTz2/VbGzH2xNS3elz2hxUPZe3WP4djoawJVyCa9ydYTa1PvtKM5
XnFIES9avfDYwqqGPOCE4fgGsVIlacp+xCROAs/RpgabMlipECspa23vXqN+unRfXhynhkIgcF3A
xMxPduejzFkECoqPQFbt8kcJvvEJYkrW6D1IHpkF/ezF4uOlyxI1v/8YnX79y+SmfVdkGtoqjtw7
BeFt1hATsCxTD+4Wdsylx+erodl9YoggDNCYGIJKJEFTi2uyQ//A3hNLswE2rEEHFyebGrUgb7XE
TXnpysRjDh4OuE4oiM3evThuY7hsWMoegZeZVT2KTwJcWKqoPjoPPpyLZkmba96DmpSl8/PAL64q
4CmI5AmFzPHMpyjb3tNbVAKP1WA1qGiS9Nprl/pHLxsBmhMPkoZYYXZ/dWiXzpGtco86D26kS28E
H3bQdfj3eQlkbP5jZu7UN6gfj1SW7pGFhyZ9z8pt1y8R+1+KJJGUQKRK8bYiOzSN9cuOVBISohKF
xEQE3jLk1ayUAk687l4Qua+SFWQ7Tc9mC4EeExduNKTTsD1QYsBWmft+oknLKG/REa/WEGqlyFG2
4DpuvOo21qprmhmO2iYPqLieQGQFWQyPSAsam9QCY2NmjzJ6Y6n2RNRgl/L0Ue2VewXsjooXsFUT
N8IMFPLHB7e42WUdqmspIDapC7CMiCqx0dwKIEswHXVFmJqKSF240HpilmjBdqqmjq1+0J1ApgA4
BZG0DBK++by9ogYEy5tRtfVSf5UC9W7mhuvKAK18k3Mo0dNS3zBDEVsX1/UtqdRfFfp9G6GcirJE
h47GzUhNB/RoZcCqosXKZm60VoPcMMOaHMqo2jU5VMqJflPn0V5NgLuMhhdPC7dc9KBF12sAbfzw
1kvpXZOUD0hcnjQjfCgbeeOVyZWecmpngVqbeR5djTJ7UyNGzb6McaHi3rG61DtU0kDUUSB/OkTR
bQKDmYEeay9qTnncQM1tdJ1M5Ped6q/RzZCYrR8cq06sooQhxqvbxzDRR1NW8o635Ros+zdBnyQO
wMlT4B28tKl8QAvsFfGHXdpqG7UFhxGoDGMsuilLiIOSasjNvI22fQZhN1kQzwEvomcGGmY7JFfh
kFuK6z+0YvhTNemNGiKxj76RNQKhJ49AxCjxc8RiOOFB2AUWb1htumX7Ho7Q/vXIG+/QGlxJeN5x
nN9n8AXQQgXFjtg1EtPTUnUri3gVE/ah1oCZBHlynWbgjNYg8B0U8J2JlzFLqnSjhFVoD351FaIj
y0xq9UrvgGQtcX9i22tO0+FVbNH3YvoF25NQ7pWG49taEOC4dX7VlJpudkl533TBPoiMDwWdYABx
d2u9y950Gv4qiuwliaPA7ph6jRbnV1cENZKxzVUcpGCc5Yi+ggQZM6gOgrHU78w4bO+qZlzHNFx3
gZFZo+7exsDrWjmaHIVQftVRVJhSye9q7oKEk9yOSHOYgUojC0DTLWbhoQCsh/ouQIP59AwxGlvU
GyrUT8LCigLxkMTqHRE59DeS2EIC/kkPUZvrjAZUqyy2c16v8EvMHOrxTRtrZyjYezfkR55UTyRn
EBfOo00PWWEy1sBfCvKoevSjT/FlaGGzZQlosV6VvzDBMcJX8lKo9F3hw0uuKABYs5tONe7qKn0N
cn+jogmzpvdVGK5ZpV0B2c4sWuA+HGN0gZZgdKSd/ziO7k3p5g9epv7RkXZj0XA7xENtuyRwbU11
DbPy0b2dCRssbBBTICk6s+t+ZfDsxgdfwb0IayDrNRX3gpYxtI6DDDjMUifDD4nYQ4cr4Hq21/fh
WvTyEZyd0CVIlA7JUu/ACST7+hqsU0KBPLQk7qEePERfMnVUgob/wo9K0/er59ClT5pM3oDBuQtB
9blxW4C4w6RXtmzUcROr8pdRoZ1TEbiifNeTe83XPiIfTMlmnZLCLIwAW16mb6JR0lUnwYxImNqu
kYmNIblTxk5cGhro2UrNBDlqsWpUdV0N3XVfocDgyvGPm3PshqS/LrDf0EtI0A1Ly3cQQCYPwPfX
gECxaB/JtreyogTJTNkaTiu93g4bZdxKtRIrl3W+qYJJDL8VDOiJfNeC9gnM1E+Fh/zvCDyDVHqI
ipQ+VE5TDVDwNLyNaHBLk+amTUDRVzJ3qw80Mbuu75ws5cwqpOeDX40algZu2YVswHcfDHWFyTlB
Vg5+39w/McoxAhSZopSU1LeFUq+Jq6wB68FJrRe8ke+BDkyhrk3oxEyPzoXzx9UNIrXjE35VSYJt
Kfv7vvwvehMwCJQW0BKM8Hhe1+mLEQQuLNGPCqUbDlyh3nVbVyyEwZeyCyDAInizp+cazVnnI8lr
ASRFUqMxh7vCFGCrMOroqfGbR9oSZkVNvnM9YWxRm30jChqLMS83jer/ziL9mmDJRwCQ/LhamODP
uuksMgJWERWVqaSFXNJshjWIpXu1EilHcE+D8RhvHV2PK2LHK3AragdoX9uxM/5JtsRKXnxnKW65
4AkC4QKkJJxNdGbPS/6RmjWyy0ChxwbFjrMpSRc7mpsubNmLZhAVAZKBPAv9bFb74qTVWYJfqTtQ
sMcPHZgr9ChF08PLz67z980KCXPAIoFMBqYFBGTnS1yqWa8QMA+f+kK+J753X0i6lES+kIk7szEL
LjtVSTOUi6OTf4iOvd29aZ9UfdmdDME8Y/rH8Dr5Vd/RU6Eu6ufRCzERmHKnVNzU/QBWlvMBAiif
pUlJgO4quo8cPB1mrERH3dUGk1XGi+eLeAWUgTgUVb0Kugwc42Qd6/VjnvBipdJunZXNHtfHU6LI
DetiZ/BJs8J7sOlcARaAlKNFnun3PkdftwbWf1M3Rrvs2n+dPzm7VuZa0rpQ2hFRSYgKLXD3YG3U
hqUQ5/tCodUFWW+w40BrBKWm87mKx7AJPAHiZhIpmzSFz0Sv/oe0L2uu1Oa6/kVUMQ+3TGewj2cf
DzdU2+4WQoCYEfr176K/i9iYMk/y3SSVpNI6EtLW1t5rQP4Y1pBTmbT5Dvv9b3ff1wEXAQZFbaUr
apQRkQFy2BDldGOA72cIAwDW5GoutKG+Y430vm1zA6+potdD3R6h/FDvpmoDcfv9cvk6ymKDpzrc
C5jGkzOj7cGVqQuYiRUWsM0YCmvjNH2fEQ6sY0KVEA9eBOfFgR2scSRTiYc2LdrDmL01bRMgdwt/
/jDfka2oXkMcAdc+eplQrZp/xqfg00OSAAJSI4Pm3Gz+WESwSoAdo+1rwXjdPW71XdZmhbI5uklz
5RxWd1+HU5QqRZUAFNDRdtNQr9TRL8l4lWVqF/88s9WRgAkGqBQy2rhAvo6E5MZG48RRzpYJM73a
DQjSkbI3N4L3UrpkLhCijYSajwPHDhylxQJmNoFpRJWwJ8qhrtCq7Q1wmHuT8TePqTi8RXeGdMLj
6CVXpLcGfxTyDQpnLyCp3vdVHkxmowU66pmweeHwUhzBh/P6k+wYCYRVI8fz2jfSD3ABzKwphLza
e5MB22Sn1oG29hk/DmJ9UmgRHi5X8Hygfi5YPCbp65ASXJNgU4VKkwifDwArc616N3T2WJe1FfWu
yXys1AMMJMM8ta6Fho4JKeu3n7/FaoLxeZEWlbFqJGNf6FAWRXv+4P6mEdvJO/CrjyTQ/XJnHBKg
l7YK4N+j3PxlXM8FKBCM+uWVN4HxZiQlZU9adaLsoym1QNNOCn9NtDs57X6e4vp2+2ewRWhAE1Mb
0gp4FluDLbNsEedafP5eH/91DMKsEOgsNGVQkl5CRtmUcVaXuXLmEOygbhGA0GSRJCq2esLzL14m
X2DmzMEHNVukmV8PUJvXotJgBPKkz/7I/a3e3f77JbMN9F5mUKUL45KvA7iTMTZtBeJt693rwPqB
ndBam+4oq7NATjB3tiHUtgg4Y2bkhV72wJUbsOfW71ycscmTsYBa+8/TWYFuIlUHRhGFSWCwAAT6
Oh9GFDsZesc7K3XYHNDWjcwDvSQP/G9TaVNmZF6er99nBnv/w11d3KkgQgDjrqLa3BhANrk5dH9G
tdu1lnNMO/dPUluXmYAST+2MoC3wIkyYugdCfAiVUWcbu/L79gcuForBEC4AQvFb964caqNjgBCf
ByVO1CFoHbljanX4eYm3RlmEkSKHoqczdeo5seU9HT24SqLu4VFj4zB/v+e/zmZxdzRKnbQTtP3O
MlP3wh7rQDPa267Xj+Ddb1HDV4IjoNgA7gF4Ax6M+ldl4NMV3A6yp4mwnHMT27fNoYwNB+X0YLop
DiSAz2zm5zv1LjttMRXXNuyXgecA+mngApyLlDPpnpsQICNoS3f7HOYF6b6+/x90ZvXv+/XLaIuT
6NW5I0DVQbQCsN6J82vvCqIIAn57ejjtyyz6ea+sNF2/LKu9SHKbFpbePVCn5yFOdv2u2MFJ/KMA
uZCH4964r/fTLt3YN981TnAiP33K5YvRYQS1CT65Z7w0dgm1jmlBslBSF3R8dmXXUwZNhbaIXele
O4WWBqYw7jMFMD4DvtHveWKcidRIYFRquWvsqjn2jnPLFQOP8CKpbw20PqMKkkuXFvyqgLhT7B11
aBtJV9nIDJe2HEhsZuYKdMA14JoRSxbheYIbQkOLvkdbcmYE0whgtx59uyFmJ5RSIe/MQ3rfBfrT
pAX5Ky19rgVbd/h3Nu3iVyzu1YZRk1Iu56+Y3pBfFQym8TmLaDx7F/XOiXKU/n8BAj2DhboT9CH2
XQCJlo2Wxve7UIMrClR5Zgo6+qeLvdsS6XW9YkNdiUJ2TRS7ydqkDK0Enc9jLEXPCfCvsDiqvXMK
dM87KEMHbCMQbmPyaEKz1tdsv76Wj2Pn//s6B2YHE8e5+APluSX4Kx8tUkql1s4aZLu40IMqe+6d
LWmW1fkBnQw+OyDj39vctVXBj3l+oFfojAjql42OVPUt5/Jf4/Lm+fwz0mLPEDx3Bkk99+zJC707
Dbl3NCgA0NqW8vnKffRloPm/fwqgY8rthlQ5GEotBNk0g57GxtHDVLE3cov5wlnc9UhjwcPDUUSR
aFnV1KrUbbnJvHOHpjlxuI8CPtecHe/2rtlsnPyVNyHW79NocyT/NC1VlIgrVurh5Mt4VtGBvsxR
CWgg/tgAJWyxDP4mRj/NbhFpqt4dWhd63RhPDciFc5Hf0xPKbMWjF81mBw7kAm+KUAmdUNm7sKYR
obnTr6DEuhG/V5cZilBwNEUN4Vtzu+tkMtQKJs74bwKpPrfofV7DohhyksmwZXw0B41v0zZnDV8N
aNhvmTzQehxGeIlyVo/ovh0pbONmJ4utJ/f6MBDeMjR7pYbMWjGRxoVK92jpp6q336nSBbIzbkij
HuvajAvalaBcdBsp4UrzGdsIpXHQ20Cm+waxFHZRd5S2YMVAXAva0zftju/IaQZ2alEXmKrf/ofS
2ecRF/mhpWe50boQwSv17M4alWBk7q+f04q1mwAavDMGYQZKL0mJSm0XyqSiv+Da+jkv0jsGNvn/
3xCL4+cSu7INks5+mSBE9OKPxfWHn4f4az//de+BMYLKALr0Gm605ds4aTrF6ZmmzpdNcwlv+Avv
Qj+jW9tcJweK27R46YC7O2bHq+6KBPdVsHXp/GWnL3+CiUodSFj4EYC6f40ynTJlFbRFLWyPIdTC
NpD7A1gr/HePjuxzdqX9YqF4nPZuYN72QPZvHb/v9xHetlBatVHcN1ESXwRvjzWem9QDJGXsOyUv
TlQ+5TV07MmW7sj3W+LrQItdmTZaz2TrumdQu/40dndlF4WCyuFWBrE+DvD7wJWA7778pnpV5TXa
2GCITdep85vAMKJu2MZN9H3/z5NB2wuIcB247cWr0y51r6Ilymo9FFz9pgebZlT3P+/O9S/zzxiL
A8BIZcHfo3HPBTr8nvtQQzQKShk6j34eZ33B/hlnce/AWgfvriwlT6UHEG0jnFd7hBAk9zb6a98L
UWjoqroDSQ/stm+B3qEdTIYVxAs5pIGijR+ta5wGAeOSwu59vPyuek/buMq+a51gIHwh0MKQ0WFn
LY7X4I1WV474UKrbovfvQK817bJQSw0nMKYpgC3CBwohdjDYzm2DRrI/jfKZJOTGq4ntKybw6lp5
kA3EYRt02UOka3bcIrgKBwmIBifngAJ9FzlpnoVCTCHqIlEJ91jfbAdfkW4dWV1+bXHnLPmwA0ft
1NnebVZD7wRYE+47XiZCVuuvVjdsMoPmb7eMLp+nv3jbAtCZZk2NjH1oI7CPwyyGvrMCwy35V8g7
87d1olYj2ucxF6+Eqnaa3IMc7hmwvCvren41QdBm2tmIa74l/TaeaeRQSm9RyQ/ap+x1C9C8Ukv4
8tWXkiAaSZN+6JDBdKF33cInLy4ixFQO/VnZxENkAWo87dGO9+jGrbV2mD5NfmmXXqTlyNsJI6eQ
ZxUuXoisCrRh4yithZ/PoyxCQ+0UhkjLHp91TAvf7MRpVKbDz2FhLfx8HmMRFkjdjKTMMRPTS4J6
fKPp79GoD1X1+PM4W3OZ//unNHuEf8ogC8wlRZUpMcOOjBuBdCWznmED4LlA8soCvHgRrZMKWUCh
KurZqZpLapAD9Qwk0zwNOh1FEeK9MII7T2nxAwwhn3XBoDulQFjSGooHaic3IwRuQ/Q+Gh8GqGrc
ubyGmwqpL1nvHZW62MsatSoYr0LXW6pIlQsoV/+8Tit1KrwZEcLQZJmVO5ZNI+CLRCoqwL31Wyi1
/obQIICuUwwLHA731a2SwwpuHsMBuIi8BNhF3Kdfv4tsJo/RZsqe9Ff3luyNCyemkYLddtPGzi25
yfdQwbywboyNfbeyH/A0Bk5zzpm/yzMpWp+VlYuOn5GOh7xN72RF7n5eSmvlKsLEZkIH6JJQfFvc
CiNROpNCvv3stAKmOYV1o+d8P1nule7R2k9JDnfuoTuojZzpdfhXrK4uJh3S8j0EICFCVr64aChR
WUJIyWzuvbKYoqrk1bWT95cwwX6nVnaVqrCWYX365sGjx3BKdCo09gx/z4fBAZpoqrQLcHbDLume
OzBno3TGK0InbGeoxeRToBb9lgrgo2iTIYhk765wWGhVKG+z9qkrh0jw/IIgEYq1yZx8Z6SGz3B5
BbiIiqhTANnifXpgVMC2Rk+PqVk+FkP3SAz3KjO0h41lXblsXEj3o8tkuwC9LnaMKTwjAXSKPFkD
/NE9csiaPm7Ev3SQRkUOuQNYcsDEqDoQk4vAJInX2XiaK2dPwDynsI+8Hw/oemw83NbinweK66xm
gI243P8sZ8ytoAh6zvM2zLIpqCrDtyhcbZL/kk1+Gspb1Ggn3SqJBk3gswrXi055xgWyFTxWZoPA
4eKZgVfGd8D6xAGnUASIWnTy0wdUDiJ2zK/ZIw3KP4rla0F6oaJeKDYqhivX4ZdhFxcV10QPeGef
PdX2Ra+COjLqQaFOW7Obz+sizfkyzGJL8Myr6rHWjDOV2nVpKL806CaFQE6fAbdrIi/t48GSB663
9xWHQ7bsvUNFZ6tsi0JzUEUVjkFqkCX0fnLH+5+PxUohCYqkn9Z+ccOlLFVU9CazJ0WFI8T4rqTS
BxO8UcFYoO+l8Vbmv027vWvU+tqBxYZhbxHnVtYHNyCEfIBwmLW7FutTFVanQAVdOxPbgneFHngj
xrYg0cVtH+ZlW99j/vMW3wPySzMMyQAe5ZsvEzAupDSAvHzqYi02Qna0kOjFqNw+qL66Vz7ajbO6
UmRBiR43PKi7c51+qape0Ko3qKKq/48KJQMFNVX4UfexdpzCxgvy/XZFaWVRTRPikDq82GYtkkVW
0TnCsZsahSsYqAWVfiXZyekgWGRAQnlLPGPl+II9Ck8UyJJqcyXp62U8yJzaptIbZ0tcDZPtowsS
991zqScbK7nS74DK1KeRFpuVKsWgerwzzp0UeZAO/U2VsoPVinubNn1oSvvQK+370CDvgNcCsNyl
6SsiuZa2Sfw078/YFmcnV0hMOS7vySX4tZD8AKL9FuXwrc72Wg0H8AZ00OEIha29zLgHQM9KFE6z
p9QRJ41Zd05eAkAimktIGMVc4ZVfSHpZ0+atFvypNgcI/dE8tPTxgrSNBVUVJIJC9M9tWQGDLnx4
WF9PFDE4pTn1Vbnpzbb0052vsC+/eREWNZ43UiicgXHJRAjptUA86cAAPXWo84JbfQdlyF1+6x3o
/VbBaW0nGSh6QQ0ECjr4y9edBJNG1hUpcHXKeK/197np+DWB/3a9aVu1EgQwCupauKnBuVl2i3J3
zLnigf7SRu25ijm8A8bY9acQgTb8HzqrK3cNxsMuQPIBNPKSOjsxFZ3/Biwf55794i5KaYA3pmHy
UACj+Jz4Kg1ndSCxVUFbwVwC+DSHVnDsIOaybBwZbsOFnXPvnJyaSw4fh/yDXUlwMIEqvEyOxp7t
hqA8mzFI8rc3yX192f3STtXrdtK+tgQ2qnj4sLP+jb3YV2VTgmSIPvoTVAxOnUbm3DCm6bTx/Fwd
BqAiIByQg32LRhlwUiibQkF1KKerfoRLXKMAutS7/57pBsCxCvQa/oaEcglbqQbUpoDD1s/qAB6F
IuBZ1U3sV2boTxt39Lwyixtrlj4H7NtSUaNatnkz3iUoxBj0yX2F5w+URthuuoZKIawutkska+sH
IDfwWKtey96INypYDqiEgdVQJbeG6kD2Y+MdtXLQbXStIeaPqxhyj4uDLiajL5F0aOcqhUwIrV0/
r1Desm3lelApjX5ewLV7AwVkFNHhyIZa+hI878J/rdVye7b7QbXlWJ+8K/PG9ElEHuUO1KhA9acL
NxLXSggey3Sx+V5dWdQvP2Cx97tRdJlZUPtsVgEAhfbOiSeQcF6Tl+TSvi9/8QGOKtuGgGvZ3ZxZ
ATNqoAv6TTPE1EktQSjG1Qy3qDKvY/BzdrrZBS08G1nym5din5Tg2wiyN8eLwbvEHxX+vPp/ocqL
7fvlRyzqfFBDGQmRYJvDPQ1cJ+PGNQClnGh61QsjKA33wsyhd5QZf+yp3dhoa9W2WU4ZDVlwhuDn
vUhOhOTtrOPTn+lZxvwOgAwaD3sW8HcR6HG3A4A7ubPftuCUKxscGHcDwLy/J3Z58es8U0CEbQck
G6rPKJv1fKPa5mGVuMHG+s5Zz2J9Z3wwojskI21rKW1XOXAPEw6sESw/hx9JnCa7NGhPJLIvBdik
O4UGLN7Ets3vvuWoNk7vjFIHLWUJctTUQaldrqvnrglLGzQw6Apb7F7Vcn9qK7+tbj1QM43rjcmu
XNyAYMBHAWoXaPAtnZwT2AoygxbqrEO3m7rY2CtRE2lBTUMBprryH9QFYDsyZ0Sz370HosvXnKR2
LKeVYyLP+NzX3NEvU8t+3ZjUSskHY6CYBQwPIKPLRkCiGY1QbFeeKwNAHtgXQIlzrrY4PhyTfXJj
x3Xpq0+z5Lryn4ppX0ZfnM/CcFBwUhyJmrgGDv70aNp+3kDp1A2tXT/4rPK933iOzQYKW9qWK4Hx
y9iLsow3WEPXSMxcFO3OEOY5bfIbXSk2us4rzyHAJfDOnflmIMUvhtFsDrC+l6rnXFy1Wedn9cka
n2dhYRijbJzHteP4aawlqE1WFdWB6lbPZaocpqwMvX7LiXJriMWeNNrORaFNkeC/a75R/CksfWMS
a6+Azyu2zNYst8/l6GAW8zmzLmWJN6toAwaFht7vjrg0o/SoXpVOBKjQ9qZcnyF0ha2/fu3L+Nll
hqIXjKpn0aEsUZrPyNa5v3Hs5mVahrBZLxyig1AoQTnt69E2aqdLO4plJE1cHvSIHI2rWgtnb4tt
hY3VLfjPYMs6mpWJyWQ9FhQNwatpyA+DWkWyoYGntFcjoubG5FZX8NN4yz1ii9GaGCbXRvxX+mEH
0+/kUAPYYdi+d2yCKuj3G0Ou5KnAWyClg5yjC4+kxZBmV4CMB/TxuRv02J2gy1yKwNYgYKmU74UL
0KpZ/CoH+eHwKc7GJqRmt1HTW8t4vvyGRaY10rTUq1GoQOx0AHij0AKPqtx3dnB2DJDZ7X6e81r8
+jzl+br61CDSc9HCzgxTTiXsKnSRBISabVCzfmOg1QM5u0KgxA4wEoogX0fiPc0K1STDLGA5+dBU
FCBQlSrY4vljM3T3TE6PlpM2wHXXj8yRkZMzpNWJdCGf0Ko+GMPHWoM3aGNB2Nx7AA3l7d+uBQBp
M/4SLxTT/mZ/3aQqmkAWcp6CX6So+Gv1BJ/brfrd9309jwJtITjFwIp8WcgHEbdnFh55Z44/frLf
hi3Phr+M3a9hASPgFp7l9oC+WdazXKnpSuZUw9mYeiRvlgOYmwNQKbIDpDnqAL0k137SrPSXbL3L
EpzK0JHOiw2ZsQDcBeDjsknxkcLMqhYFDMR09XY02iGgMh99sxphvmnL2GUDdBia5IUAwmaU4sMo
QLVppvqUZ2UZK17Sh3gNntpmMkLD+avq318OHqT/WneP0l+s2AMMU50KCiGM3KBCVPgF7SE0kUIM
QbHMNjTY+FJ5KZpxZICNam+dukTP3uy01gNgdl0oBLRRlomb+SQmnlGBs0RpOKjixuzapzHhwGc5
sEBrYVhr3ZcKuZGKFfIW90FP9N9a1t3mdnddQIZtn+pqDDFxQGNH87pP0JiqKI9QDXh3u/4FsiKX
6FqyjbfdSnUVzrF4HUNwBmkaKrpfz0WhVbJpR6c/G/f2Y3WYFZehMDF9wDvkqId42G2i9b6f+XlE
7HBUzlEUXD4pFKfqnUxV+3Ojf1haHhXtNSX5xnlfGwS1aQhozeWpbwVcq8b1x7iQOEz5DYESRzeQ
A5fl889n9vs7BeWvT8MswmWuAR2bsno4N1IJ4bvjNwl4a+w09BsPsbWBUFpE/02dAWXLFFdzMpv1
Gh4puagiVz8BYAXWrBG69OXnGa2QCgxUEFFAxHmEAtPyVoeX9pRArEUCXzFrdY07ae3cUD1YKHS5
vnJU960WiC78edi172VhT5iwynIRpRcXAcdBNyFpM5xHmcQtpQE+a5AA3vHzMCsK7V+D0xweP104
1Cks5GVywOymP8kxPcGbcKdHfZTuxqAcfOjnBI3rF0Hnm+/aTguqq/qyf4DOxK6L6gPk9zfPw4oG
wPybPAj8Ipf63lHRC7iRly7uXHPnQhewvCb4EVDxoCNIhG2oxjwezX37pl82AYk36wurN8Kn4Rd7
GHg6R5fSk+fxOHO60hjOaECvolo9hUUI0gM0UZ2Hn7/D2i7Dm3cG2GnA7OLt9/U72BxC5FKZB/0L
iGbHFgnysPcAXtICaHzej/vNKtJ8xX+7mD6Nufz2qsqQkuczCNuBxEh6N3s2pLH5kcC5FHSPoQ66
9GQhtaObr8S1RZ4FveYC9ooCXlsL6KV6Eh0UK+ok2vmMbj055u+0nB4awCpewtaKBB3EOsAtpI44
D+/JboaDOXf2JdplOw7ykbaVKH5P/mdkLZoykDtGIrHMIwpW8g72bBKFcS2uYrFv4/wKuv3/Q/V/
de3+GWoppG5LYA1kjqG88sUCRj0XG7txdQCkQzNOFrzTJeITUL0MSi4TslBV7B0LKUDK3Y3Kywp0
DgsG/YsZu/pXUfXrjif1mKk8yebdByeHG36kURXXpyJwoWl6zR/QNdh5YR9AGLd51pvA+tg4cquz
/OcHLCURtF6mRqnhEa9AZPvKRolLf5wVSM3Quc1aX0JAbf/v4erzpNGUBpZ2LvQvsm57KqClxbMB
wr33rPy1KYowZyff9rw3v5ZmlRrcWl8X1RR4qig4V6j83NFM+KOEmypcMypoVmW9DGT+9vMqrtxT
GMuBCj6s1yAmvnjzQjzBQbfd6s9tedWKwTeMh3raIPesfSgUysDRQF0S8WIRG0vXbKUc6QTXUYXG
NQSag3wolI0NuZJRoDzwzyjzr/h0E1ogEmhaweTZHl/VggGNBHKmRvyBKRvVo9UL7vNQ86J+GiqH
gHiTTLjczV1zQIUMFhQ3ya0eiHsSOVdZggemtyujnIXeuFfCLXTdykzBwf4nt1jMVFRe1Q5DM8B7
uTsW/E+mv7FRv0+YEf68OVYemcidPo20mKghWW42YzdnF/MZB6T/KQmTuH6c84k+nkICBl8NPq+y
qQ6zchK+DD0vwqc1bkTO2qzI4LPEtJ1Mjzmol1150sr0ws4sWDxaW4kiQCb4M5enD28HiCarKCh/
Uw8SmtrrMHJ0zhU3+2h+6XQNfYImAVC5Q/IqbPfgihquPsI+ZxX6JG2uPrG+++0ynE9FVM8lZB5M
tfVTO3tWOv2yHPQLiEHFekZv+2TYlbJ2/NTR78dGe7UTJwmY4d3WqbIrk/rF7Tuge7T6whlgwNQX
bxlXXwDsOiZGcRxbx8Sbk+16iNhNnkpCUdBflpl0vmXxsBctD5qpHGOtGnjcdDrIKFVIeHJdJ7Ct
HhM38xOrwcZEPIhGC2ZgXmnpFw51+8hhRTg1Ezym4fWyI5bqhcDZv+uaGRuDdrCqcdypbvXAGDC8
rQIJwQJSyCwb8Nzx1D2wJweoRdx0vL1UPc8ORD9WF0VG+jgt2Kuq1380DsHCphgjx/PisdNuuxZt
AVaQS1KYsK3Is9hOQZg07Om3oY3+pKH4ZttQTXsd8XpOMkDgOd6SfeeF9q7RAxOAQm+CEhrZVVX5
pEsDNcn5NT4Bmu/rqfIoM/ooCuO9J/VDq5I7iDEeO21EctRPD6ZW7c2m2zkOzYMskY+pJy5d0EsC
pVBvlbZ4dUzI8Dke6jiys28sdTg2OmgNtIAss9cPIR0T4pdZjh8Pw7i+xS4RXXEqISUX6Bq7Y658
UFDjD4uEBiQlBvydYeIO86YpsISNLQyFEWjgtU0o26kODG8iUe6iTOCm8hm9e9gUVk8GIdemrE4e
9IsiLaNvaT1Auly1hkgfjT9GOhlBlisPUEsEz1DWz4MAN5wqUzCp2lM7mgfeWyGD5nTkmjDLSYg4
K72NzJvjeqE2BxE5edB1+C8keUj1BsryvXEkzlheUAuYEsFSyA+4LHIrJJWGHP0x7XbSycoAtjUA
jLdWaGfcC6GznB0nDu3QJCmhtQMpxBHAFMMD0aBTBnqEaF2L8RPnkLZVGsHa6TFXVeIbGioepjNW
fp0Bc2+1fApHs7J8G1sTGoiWGjj6GFRK64VAHUaiai4mmP9EbkkeIPn14qQ69NXd4TmnGZJDMdwT
QexI8dyZPcGvG2KhmQwd0KCtAHWfUgbH9JoPN5K1kDIZgKwnowqUNUFAT/LbqZU8SDIJAEiTVf7Y
j1FfGlYgbGDziLVTUvBTgT6CqmQLspxXeNewTo2ALcFSCZsEydCaQTVC9R1lNREULnv2jPptrKi5
N3OQhGf7Hjjo1AdegpYNjSIIfJawyCb1fdZ2F2nVXhvGcOgE8XxpFUhwiryBBTLgPSqisi8SADup
B60IS6kfUxggdaJ4q3W1DvoBKqvT0N70wvFCqxtjZht7tx73JTfKsO3HcJqgnFnZiBxVNel7Rpx9
D8WsAEaPaiBd+4LoKG01zMPOMl/zpoPDk62HZiXBc0dwcRqIDBY2eXJNo445q24KNwEhMbeF35Tl
kQn3rTaqy0RvrhBCPswB3ydvYFEEK1PmqyTJI0ZJlNSQkpQR13dCXrpqFniJdcVUGuhu1Hkd5EeH
Ee7S9ntqIe/vZWgqE8Nzlu2UybwEwnxfK9qNTp2D27Z7pRB7ycHDrmU4ZdbZyhMSgtxya/Ga+agP
JNiiU+aPpX7k2sQjS6uvUM6DjGRZB7bd3HNe73VWJT5KV9cqL6YAroJ/iOXU8AeFSqpiq1NAB13D
Zus7LH0apk0VoS0qY3Nkw9GiFiRNCxWOZpJdZgZRfQhP9qElIXWbIXT5jsit9z7p75MRisiS1cVl
XdnUhzJhE1qafDFId8OtJO5bl4RqCfsQFLoCOKWwncZsaDYq03VTKe8WTF4jTU32kCvoglrgL8Bq
nio9ee4Z9MG0TEliZ/LevAxSqpb5UqUdgxVJcVOJNEosAYG3TKkDvQTkYILXTw6qgUoOXWV/JFmV
hQRVQUDT2qOq9yBjK1mkiuRq0hGiB+uhmPiDVdrAqzawvGF8OHm1e0x6dCyHSqDmNg1odKmQHdSD
BmSnQE8hfqmPyT2t0F2ZDbHxCSB5Pda/haEfGADLoDLcguAIcwY4vyAqjI5fNP2v3LI/cMBPOkTf
CPGUIxfqNSPkzJMiUjgao2BEYMu33nWT6TuG2mdVdC89J8+VC1h6YYKypTYFGFKsJbBlV14nQg5K
x2mYJN4dijdk71SWG9WjPu7pNEHDgbbdKU+ml3oyHmAKCi9vB1XsUb1sc/eq6ywK1n3+YVH7WKfZ
Y8GApzCV5kVvjBcNcDaIeltnBcLXMNtUfnFDfU47+Wjn+ewZXf5pPdCTKz4+qLkBQc7ejFtN3uWc
X8hK0yBpitAy1Lcd7H3b0nkCShCa0+0vR3VQbLb6mBbZO/qKkDj0quESqnEBzQY7Nrrho55Qz8/s
Rzai0tE2yl5jyUGzKyNKetA+YKbaAkUIAF9bYNEcU7y0lYELpUl3apvBhFSEErDups0fWq+/0idE
/QwILl9w7bIaxC6DumjYcDrFpk5H3x1pH3jMuRzcPo1ypTrnGuR6k2Zyg8wd41RzimiwYCRMIRPs
jr0ZwDsmNhp9n0JONaHyuuTmR5+wS9rpN660bJ+mkABuOxESY14mdhjqBHl871cKhw6pZCQ2dLrH
aXzVRHeUxrQbNBYOSRF4Nb+Hld+77vZ/3BYhdRL82Z645+c1Q+xQ1cuqkOkh98ijpuhQTmYfLmNT
4E72FOsmhQ/JIN9rDdBmJAbQnN6pGrsQuO8hhRCl7rjLlBz3vpae1Mw4AmMK4oMxHRqjjxJpHgnl
/tDIs1pUQYvi6aA0F3WjxJbXXBiKvBgm8kdBYb3xUKsb5akvvWfpIJnKqEP80YA0fD4lVxzqPzW3
AiL5gQ7kPhX8l6M4qg8j8Oe8V4WvO0AHpgYqzXBpjju9fPIo7FRAJ/OBL9+blD0UmRaYdoo92EIG
u3tSEbZ54uw6pdr1xWiE6GXECpy2LXgiBWU9jEEh4VblDn9scEWDdOx7X2nKp6S08T8dDL28g27o
mTjtnQUSChKw3eA5FwltYW+vI8KpF7ZooZE7PsB/KaTpcNG69XEyM+KrfROqWnXUBe4+Ja0938NX
tSuoO7myJEHvIjxWAv+IJ0cbJHJ4LNX8ihVaqI72R9tzCEjnClzZE/MBhCe4NoLvLxQaqR26Kmrv
viPAAsDT/UqleOVuceTUO+hJ8qyOo+kPc5OCOIWIpw7oTo5oyDpQlHkPSG1vaX/oYCZ+b5jvjV1c
mANDjEEHhjUS0lMd26VO1vjqOHzkEKnxFZhVWUSetBwpoQnGVQBXHS1GC3lOpKGtOhDS+7nnxmkl
T/C4FMEAvD93XD0ExHeAkZYdwYIab6cKGs9MBbvSzGsnHPVMRGnmNIFa1ySCIdyt08Mdx4A9VuhZ
0B1mnhOWlXopMmEGCTTgAnyrIyTQ0701QqsbxxI2uAR3BbTskxCy5IcU4Fp/MOs2EFy5lJoKeJeN
fHHgJSTlqilUOx7nPTlDfKs4wtcxAJsEcKhaGr5rNLdgKQdjLo46aEH/R9p57ciNJev6iQjQm1sy
ffkqKUulG0IqSfTe8+n3R53BniwmUdzdB2iMBuiGIheXixXxmzbEiz0RrPsqEo4kAhgtJeljpebp
qS1J53kl8VhTX2Qr849ymdfbSowAY9fhjduUbyGisfDOlORWE7tjxAGPMgbEJFeytbJ6dce6tXng
crWb2a6iWGCT4u4CM27oVOebmvNJDVL8QweSDS9tf+WD+SKV+hcBVWo7NN0NG+nIOy4AfsSoc5rM
tqWVu2wo3guhPyTj8Fx0OEzwClJrL8dzTjgirX3K5ehNjoxdWXqS7XbZkRuW/Byaii1G0EFVgGvO
IHg3gTGecBvY5mU3jY1bOMCJQ7ujMkxnLZHVhzzHVqhBwYulnTz7QbdTlWrvlu4ub00U8htj0+i8
J/IIeOFYJXduFT8WUjY6ueS7G8+c/kYkBVvNR0M3IQHWKE3uyPPYOjg00adDVacvDqOrb3OzxQ5y
3NZRv7W88kvS+6Gddup7pcJe0QsLgLYh+Zuitm6jQLjp1bDbt4L/Iqnedy8b70Uf1pcl/onyt8gU
nzNVemqj6Vq1pD9V6x9FRf8qCuNj2WJnVzQ0E32/fqNX9C3J3MpuUhR9QlPdhX7hlDHSjV54qgJ9
W9PuG7k5AvB9TiEm3EvtbaYV2Z3hNyhLuFq61escp5vU8L8jTb3LZOsIPk85tiShY9Uc0zHWSZTN
yFHD8E7NjC9dZG01M65g50beFzUr2xP4ssBWtXErNzoi5Kr/iLj9i1qTMFY6zzelzY+dOThV3++7
LCer171nPcjgT7fFi9XFT1rlqxurb5772jxBd7vLO3KYApkY3ozfw0BN7bDLyVYUZZd7w+v0lGdv
PMFTSh1BwTGBMraTdcO7awo8Jyvp0Pnam6qoCGf45mbkWdLyEkGXPtp2sblP634r50exftRNp86e
hL4EgaT+lPTXJshvq0SF/ATBqkwknrCwtaM4U+yqMX4aA3rPReR+GTUIdJaHapVQI2leFNKPJAm/
5i26kXR3O8gABU+VUvFeuTiwuR9LVON790fX6TuMElsn4Xy3AYO/9YObbbMx+em2cWmnvvaE0Il8
lGtU0usR2jeGjduql5JNVorfOm9SBHeNh5Q83x6t1ona5DWEY74v1UqzoRB5t1kUZnYWh+MRrG2/
K1HW3ERC+qBb7clSlR+mO94DgAHfNvivnph2dJolelS5SvpXI45Yyy3NcbwNbZAr404bQA4Iqn8W
/WpAs9y0M93lZsvCg5k2r7Sq8QkA3n32uIejMX4cjEHB0824TSskpnoKwqAorE2pNhksee0gek21
8Yb2RzHwiOVc5YAUmyNbj2ZGXv6CCnlfVE3k9G5fvsVCuOlaMzwAQ2x49ZEBkAIlNgzQAMiFwPUV
mZyuavYjburQBtGMjjlvOgoR9Z1rpht+xgAqsUr2QiIHeCRa3pNU6C/0W8sdctrkF51mK3gL7H1F
fsyzgoehkYi2Uo2vISCNqPPeeZI8jVJUblNB/GKZvO9kscHCoS/lo5XHyMj7lmgnvGG2VVi8NR6K
IAAMDoW8BjlbbHjR2dRASsGjhAX7sT6XaqGRwNCayv/dVsWnpA92+P3S3eOFcYp2xrF+WwOZLhQ+
0YiH40thfEGPKuyDTlC1TDoLtb81Kf50pAwlS1bCGHWl9LnUfcIACSsnXNywKp2VPqO+ERuM3ttz
WN4hkr1BSHhbjTq2qeAx3WDTVcXRI1d1O+FgxOVu7NdInUvVVwDxlOBpsywIgMvuYA14eJg0MvNb
9ZQ9F8/FKX/pD2CVeQhYe96N/T0dql1xWBn9Ujds4pJSZZo82ufdsFSKS0Eu0XCrN6IzbNONd8Kh
Y19gwbQWa6kDMRk+ITY76SbP+/M+0tpCbICFH7LHxhsgan3xQa6sDGhhOgEZUBajo0jrbd6PT2MT
Da5AH8+pNh7CykezHVdgO8RzN/It3DL15AlX04OS1oe67hW71mtHV9cUlhZaIR9+xqx0r8sRHYpR
AWKok8i2uS24589H+hfgMitiw/KT8AWloyNejZRHdelTiGrPflKZPEp5MbWkUoNQUlseLOrTsg4e
PMgna4d+V6jqL002TqobYK4DHdttPCRPamqb4KoeisYN+ZHVV23IUBVpgM/4t0rWF9t49O+FtNp5
Eg7Fbthrmw5ILYS08J9LqSkyaRZcIRSocf2ebcVYGv1RaqXxLIBEDpKzJH0NK8OWZV7lZIuff7+F
M0bWITibCmh9OBKzDpzbpkpSCt54lgmRxs8wkZ3EoJ0IlO7zSAsdDjrbk5zRZJ9Ib+zjCarnFQsP
ZMpZDzE+7mREGkTu1a+K+0enwJ6uefAtjIwO34QWhHs6RfwYz4vrxEx7EIMcr0e9P0T+e5n5e3Xt
3FrY0MThDuXv0ehSzVqKvpQPEuunOTfBUdPOaUU3LFpZ5ctj+d8YcysuMaynNWE2Z81wbbl9Nije
lbntCT8/nyN9MRATBCpdp3MxBx6nvhG0ViY05yHv/L1ilb8FQaY85Le2SS2trGiuJ1nyHW7irVYK
d9GoHEvZ2w4ySaxY3ueptOMofcyHUrVLUzoWZngc9OQkds1jEqtvShQfR1+U7RH5un1fip6DZrnj
Dm5/UGLzm1iQEoc+BKGIB3UboUQaG4rt6vjvqC2P2DDwbsKhabcIY8FcDrwnMkOYfWF9HIMQ1ZzE
uEkRa5aCatj2yfiqyMNWb/zYAdP2ZRT5T+p0/Irrzr439W/mEH5rEum5jfS7QRBUJ2sUHQGeAVso
tfzeljksbAFyFgWETRp0gV2LxcvnX33hlGT3Tf1oGTTatZxBChqjbPjopLI1/TYhXFN+Xp7W/40w
R18rFBLMRJzWaJE5UXqORGyTKcXr4dP/11CuMNBYiASSTqDW+CXqt2q9hgBb/FYXeMdZHobSd5uT
izVnwXjo2tChvfP5CBaaoh8asbMAIlAuoZWA8YbGuxRYm9x8zltE6lXfycs13a2leSENgD9popyB
5OjHM2oIZbXCUIWjnqp5nWAX55V0NYNtptf//KCHATIRwVD/IO2YjYsOiieJdHPPhvTbip7dWNwU
433pr7ENl47DyzjTNXDRyG71QKOqRxxPAIrnfVWQlRh5938+S0v5+AT1AbmkgT+7wvyYnVomAnbU
Z+ldeG/utZsQoRVsQm6tu+ZWP2BQleDZ7jprTud/kZqzfIN0nBwR1Bts/zkbteAZnsJbYH0cpweX
3Z0pvURIqVtOdPT/IB1WPZYOGmNccvuVQU/L4bPYs3SKw5XSmKGi+i2G37KOZ3BTaF8Updy4Y7DX
h/tqMB4xfb4RlOImyoyHUFF+Aq/99fnvWMJC8Q24zCH4mVD1Z1er4UpqkATDBDruEZIvTuBPatpV
od3cZb/rQ7kV9uYNj8ly2Gc72g7OmniJtPwp/vsT5I/LTGm7wvJHkEl0hXbo5h/6n+OT/+yB/uP9
t+rDvJC8kB+hRTVRg8EEzC55Usux9gapAQdhIi9tSL3dBsJ3cGcFhUthUwrhzxjUvPP5l1467S7C
zs9tjBlbq6ZAf06lP4zXRjnl8wBLB9BlgNlMJtijir1WAQMUCtsSfyJehIjRre51Kxt2cSTgRFH4
ogx7pQKCM6ZLsUkGrsSekZQfKHSsRFg6eHSS+b94bpKX2QHnWtoYCDHQrh5jd3sQ3VMEtKST2i+f
f7Jpqq824UWc2QEHdVjHJ1SDIR7wUuy0F6vpaHlohzIyH5NkPOT+kzomK3t/8ftdRJ0tQM+NjNIy
u4aX1Dez/5YrKyCvxb+fV4eOFBuKHeLs66VW5rkCWOKzF8g3+qA/loqxEmJ5z17EmH85wQwUPSVG
iC0hss3BodmLgk2OYIE4OnNqntZIWYuThZIYnEcEEa7M9jKh70sVAZFz45X2aDyH8q+81J2k+DPW
5m5q4fnNCjBvQXOCbA6TJwOQoQQheXap+0apIdtJsj62HvloIZ9kAQvNPpQru80zYxN3VL30VH9M
6mibFuU97YXtYDaZ3RV574AiubE0+Nml8j0W6VRFfYAhGbLqUSO/a1nzxesV8GhIC9agpWwInxqI
V+2OSqSw/XyxX28qlFsgjRpkKAsanZT6U1mOautc9Vi+iRHkHorfzZo0ozSdMx82FU93ij+TCc2k
gDK/VV1V7spkYi1Mx7kC+NlMneFh2Cnb4UAZ8/NBXbPip2iwK8FyG2BP56d5VHR9An5hPBtplRzD
zPuNapy38fzwaIGWMJUUipmi/tLT5lEQ6UZK5ktqDRjKgqW3tOJBL6ovIQXOld+19BUo11gU/RSD
etRs5dQRuQ5SghOqHumX++g02V2Mjn+QV5l715KFfANJmd7GBgZUsII/XqDu2BRB14HKLjf+I8+e
U3sTvzY7ZHl25W/5eWVk0/Exn9/LaNPxc5EV9lxjbt0kkOOUnAcY2hpxZx41IX6qrPSQqsahKqof
yILeVK5+U49bZXgif6hQNW/2mf7Q+uYaAn7tJ01L/+InGbpReYbXTESZuLXL1sbRt/ie7cW3d04k
6tzF4/ibvsSDt1nlbFxtq9nHn67li9i93pvjCESCiRY5BuON+LWHPKFBWEHB9gGquW39U1TyLOTs
gM/bUSmzhJCt+owjKqyQlQ96dYPMAsxOd9XokVgvgeliaaqNoa00azoBU053tYhUeG4cRpDZ5+Dt
rkzDNDImklGPTtxIC0FXqbxL0GyzqrsPkvjGd82XPk4HR0qhF0Zy2OxUT18R4lqaPcqq2G4ija8i
gfNx9uIBsb4iVIaz39DCBy2miW8ogK3kM0vfE8Ir7lYK0llX2Hsgbalbtw1gZOM9qgtbjr99vimv
cj8mjHI7z08F5uCV+n0qDD0YSG04M9IfXlo9dm71u9TC35JcJdvPYy0O5iLWbMHnuRxAAbCGc4IH
eWM9dP79vwhgQK+zONQZ1WxOBDP1W7CW/bmiTmtE8qMSjl8+D3Gt5MIHmzTseD/TPMO2/uO8V0gC
AGtNBy5D46sMhGiXhlSk8NRB9W3QwBkGGlXNiCvZq2Pswfu10vC0h+Y7AL6+YjBjMjYQs0M78NBs
JMPuz3423LalpEKm4WLujWK0Bxyr2zZrdyDBlJXpWzor4TVzUWAeZmjzkjSG5G1k8VY411kPpKe7
0avmuQgp40mm12zAcCQrd+HSgiGTx3kN6S54/LP5bJQiCmDw9+cS1Cjuvw/GmP1Ymc+l8wTbYqDv
5Gn4r83m0xMHH5RMwdd0lVMQDSaQjOFLOXLx6IM42kVf7TJL7jZhrm19Nd61USbgJy3/i7WrIk9G
igXB7KpSXVn6EPpj0mMi/DKqP7TCWzlKFhOeywjTl7i4b8BdioISEWG6b2Ku+3hj7bAR3wb76CiU
tuaU+7Cw1yh7i8vmYmCz5eomDYz4LOqxudHetAEo+liL76Wqos5rfJO01Txy6Ui7HOe0qi7HWfhK
2+hxf3aT8jumeohMqf4P1OCBSa73TJeiQbnWOUKpQF1V/qNM7/1oDKav2m0lmNdBBELBHkOHjmWP
nR3qzzHIHVwy/8XuuIg87wdYuZvDeydyW6J/jx1usLpkprmZHTWA5Hk1TVse2uPswakJArcwsHgy
ciCSX7o9WG+nd8Rd8yU+xft/rITDk/Mi3LzSQSKq5oFBODf5k6apE4JxiZW1KsS0o68GpevIdDNj
1w5PqBNYrWq03dnrewnVQeWVJt7g1G2xKkCycLiQwvP2wmoQxNC8/VTWjZdVYdohS/X/LIqKu2gf
ONOTRnxdQwr85dvOB3YZbbbB0dxpkzH7Gw2Q1r32ArB9Uz31r9V3bxs5wnf3Pf7TbUpbtgOOa9zQ
hOOafOXCkT09WoAQ6JNY37wR1gk9sD8p6c5pLEOUCuDypa4Zryz9hSvwMsp86aclkJTIIkpVZG+w
kE9akTxIIC4dK6d7Dwyz8IN+8/lVsTg0pA7RBp2Yg3+LwhfnSi2KZRM3UXcOTf+M/NAvtVRX8vOr
SgUbgHoqwpB07Wljz/ZbqaW5NObMoJSnT6g4/eKVndiaFDQHDdyeDYj+DITQ2Ij4763dDwsH9WVw
Vfx4bkZhVZS5FHT/eY90X9Xe8XcW+x3fehi795MBYvLz/yDRtxZ5ds/royBklkpkMQexHpgm4hV+
vC2C/jaQvMBpC4xPGtNy6hyGodZv4ia5G9Fp34aRRtEdWGETS5RPXLBDYRD++XziV2ZFne2rrM5z
Sj38vOEUHKRDeVNv9V25rw6fh1n8CqitkIjIQF/m2U7dgZEaXNLjXr5t1a9N8T6Ov1xl3HiJv7KU
Fy4tSh5kcmiQLrThc+h0YdOk7TkuvmSifheiAQUavHiLs2Gtunxt8aLQ60fg0qJJgCXwPG80lVGv
KZ235wj6qO1ZPevYg58leuVDip+7nY1Bt+nzcAudNQBNOR6bIT96kQu2KzTHbRk1p1IJnkuEnh2A
vAhaJMOvoPDjzaCBR40reFFeUpQ7MeG2iMOSHpqOuKwbhL8LyT+4bf8SIcxj89r/CvT36KY9CD8Y
TVuLwpbtRiXE6Tz80ubyH73o4pWZXTg5TPoFEu8rFfWPeTHQwPRdddMQQaYxfpaD7Cb1pZUQ13VV
vvJljOk3XJxOoTfKcelRxDceyiP4uGwPMu1biRzO0bWTDZ66/f7z9bpwj9J6AfLAewgLzqvLLbR8
WZk086RY2ADb9mNumbXscTkIz1MYJEjNzO+TpvNHuZ46lnUPjQkHCMUZeC44QSQ/fT6caxeS6Qta
dBEN+ok8oKb9efEFB0mrh1GHxiB5xT4T+3KLItG3Gl0NWM1dAyk0hPBaiOA3If15NbQJuUdnow5F
CDbxWU4SmJJufgYXvfFNE0HcZHgJUnUnxsGps/rSLilfOKYZ3Ci5zFL26VB+PoilGirfaRIgmZRl
xfkT2MiautNFr/57iFf31b499E6zaY7xSTt+HmvhEv4QanYsumYn1Z3pVucxfWiA1lDZpngJOPBF
FgRcVtcu/et2r4KW8cXYZi+JshhdS02j+pwLCdj8vFC2hqje0gV+QcIKqSUKT7aagdBPcGTsylul
D0y7zg1wmUPwDmv13ayGfPf5Z1j95LOdpzUqUOpSqM7xrX6ydt6ptnW7PsM2XJeXWzi4eSJyitLG
MPFOm63RSJVGM8r5BPJe2iH/sK9+w3z8Et2V2w5iOuwmcqDUKda6Ngsn2ORLju8qTGbeArNPL8WG
3GC9Uk/qwYGdUKyc7G0mmyofLgS63f9C/nCabbI8HFY4NLk+Pm5HQc4TtR7N6qwrAqYrql3I25WZ
m1boLGG+DDFX0wipSJtRRojJ6zl/1A7tQdlnf+2sUUhaOaEXt4tJ3xPhNg2li9kn1E0X5gt4iLPr
1xvsLh/9RJA2kdffB2m5wbp3F4ba88oIF+cNcT4kmTg/rx4gSZPWvhn8Z4TBIdwleyzG4EBRZlac
yWJ61a5uLeTsWIAPosHsYJyix5sjHx0zXfmS13eCqnPQQy8A2Eo2PtsEJhzIuEhTg+vUB9VZiH9k
14vRCWnWFsj1nE2RuA1of/GG+3tlXFwJVQs+rXeJVG3bwB4MPJbGQ6PY0pOPc5hlUyxyoo0O5eUA
D9CJXlem73q7f4w//fuL+IPauqMrJ8ZZV3ftpk2wnY22xW9jO/Wm+EfbiZscNS+c80b789h/t/TH
zfEx9uwr52EP8mYI69c28yvb8+Kt3IctsHPYermi+Haeyr8TLcQdJT/4vvEqJHG7cdPiYKjxpNrQ
qvvEUP9EqdjyY6EYQID17W7wXqoBzcCcBmcidPejCf9dLF0oFdA7HTXzH+WwlOC9ycomL+vMFsVe
whYgftd7nSKO5yobPwzfUzGPD4E3jPduZD1TfQSgJUJj0gW4bj3aBXutrX+VvfsLUTLgf0b5NHj9
r6KxdlXYvtP/u6nheYMS6HeyW+LxUMobTEqejKKDhl3rP5MqfUhi5SFXu7fSSmFDGN+xdhPtMfM2
sYfWVFGlr6PvaZu61Tau2P8pCmjvUoZicGTgVRPCLhPeP5+ZaykWkKZU7REZRacEV9Rpf1ysihBW
RFcCcGBVTiQfB2jzJMmC9bliF8C6N/XJtBVHizZJ62DmAC9h5RdMcz9bGx9+wWxdmn7megHCfWQZ
MN738a/2iFgVhi7evj9R9TZO/T4+pftsZUMs7HxsiJEqMSjeTBX4jyMf5TRu0953z2aeQdtE2SJD
32OlJLyw6UlneX9hTirJVG4+BklitOW8oNPPZis96J3U2EYS7tRkuDd9Od8AGD9qY/175ZNe30UU
1S+izj5pope6mffoJMTH+DFFn70+TaUaKJGHdR+KhXOFYOjYS4CtJxGkj0OUzLxt+qhxz4JM2mrg
pQcntAPOROXy83EtrRS4MpOaGaBv/vwYydKS2tfHAUh0jrOVmQ93qZmesrS4MzPJsuWobJx/EZGb
jpYZXZIrlBY9ZpZJNmpntrJT6D5iLa5DOnWkgX9CxWItNVqaONMgGaMIDKrSmo1QLYVW0CLiiaf2
qN0U1EinCp++a3//CxkksMHAZ+E6YKKE+PssKRriEESeK1jnIaYaYkgbrzLtRtI2CWyyz7/jtaro
x1jz7CgTI/jcmKz9rWwLNrT8r95WcCZRQcXJn4Ldqi3ows67HN28pzopgbbJ4Llkmd6IzIw9SZtV
36DN7ifVZnGjHtKv1U2O+c4/f2fyYSUAQrSCpg7XbEfoKO95hixo58S6793GqXSuKn2teT2thdm5
Sd1FxvaDXIxuwWz6sjRWsqBILNrjzjDY3Q/jpvidP3iqjZ+h71h7tXWYUCrfK5viOiljeBDWpi4F
wq3zg7NINa+RXNM4R1FpdzIkoCTf/Iv1Qo968pgg2cTO9+NWryO/qyqh186Nqj5WfXwfm1RZ5Lz9
4eVWDLlIPku90m4SVd5GoPw1hHpsTwfw3KaBt/difEdWftI0a/PvDUh3glWju3pF6ZIFPSz9kZuy
c8bd2NrNXrgPJtvwx/CQntY/80IVBuw+fWFi0SJV5wljFis0hzM4tCrvs3FTIgMK737Xb3mbvfwf
PJUWDvIP8Wa3RhuKhZ6GmMCaPDa3MkChY7GPvlaUSqRNfDP5upROzfJCxHnlLl54jn8c63T0X6Qh
RVUiAjTxhVV3223DX1NDEftFb6/QAN/4luPRUHTv15pEC6Clj3GnU+Qirher1qC5qQaC0KRruZMO
lPs3yAIhCrVd11Zd/MR4kLJ+gK1iRv8xnI6eSuumEV7Fifgcm3hT6IB1OuOr1Yv7lfW6dD7APvzf
WNM2vhhaHNSmZ5UBnpbH/AuSagW+Y/l2UjjfWvvmUX5VfncHs1rZJktRkXikx87xwCNnNpFclk2f
8Q4+55bltBEK3LLgeEiPfD66hTPow2NqNm954kfUtzESVuLsdtBQdVGK7echFmoxKrfiX1AfCulX
+F9uTgSO2J9/X/TeTeHgarblqbut79be8wtfjVDQsSzOOp7Xs3VhtggxWG7XvrYoGyC5D32puMvK
tV229NUMlfsCKWdy33kC1XZaWMaIBXCEaTzzHHkrHdT07y2MGpHT/+ZUWbkslh4YcET+G3N2qkhS
XhiDLyJ+fsJNR3S6wKlfwDQfEKWgjdhuuyOiwo81b1/rba2DuHSufIg+W44JqkmJqsfuud2hp+Md
BJyKMkzRqw28ivQZATXPIRFw/s36vBz1bH0qWqWg6gE5dezhzGsQ5CGXr6zP6Q6cXUgkiVQUWDhU
mueee32rSmoUxdWreOp+KLfKQXcQLH6ltVcegiOp3FG9iffhCSaq8ag/fx59acXSmf2L7YbWN1+x
MbJMVR+G3WuHnIkW+F+byNq1zbCyCZfCUK/DEAmAEoW5WR6Q12EcI6BnnP3UvPNE9zYuQczG8Vo9
eGlncGQZ4GSByKFC//GwVNPSEAmhnfUytNtE34rGGuBemtbabL4MEFYkEPxhUhD5GMMPk1RKRx66
BfLi5VF1om22d48WStPiDvkRbld/u44NXRjah7CzDZhLFSCW6X1dSwgsDsd/gZTDBu7iyJ+tdc/r
xi4WBfWsZNltrMsnpVzzCV/6dh9izNaBH0SRnsaNycNovK135l4g/+pvaP+ZL90tKkNwo0pkus1/
jKT6MLa5+VBau6Y0SZ6crfxNUr8J6tqRLF8vCtCSPBIm92nAWrNFMSRGbI1eaHJAjThVKQfvpN2r
LIh0m7woK4javzyq2RL8EG22FlLJhJaDQxwXgPDQb5Kt/CS9S7tkGz21ou3eask+QJ51ax5yADny
d/w61o7khV3w4SfMTmTkZ1zLHVF3MxO5AR+HyUc06o9NLiAr0NEG04Y186WFQ4Qrldf7JMjAMpp9
4zhKGykknTgrhboVO+0OKSNEKdfKE4uP3Ms4s69r9dUIxlI2z/1DvwtbRz2NX8af3HdbKM9Tcdfa
rJnVLWzuD0Obfc22UOKu9kXzLI0gh+U3IT5/fs4v3aDQKDRgJHj5ktTNymSWOA5BLpCyju/6V32f
eahXbnQnRKwEFqsSHhusV0R7va60ODTU0SX8OnTYgbOh9bLcVl2FeofY/UjFL96aVcfydKFZQ0sI
ggRD/HgeR1jiSIhiWmw99RShm3pbYCGrbrLb+jwcm5d/4QVKFYSODShvBmRe3di+5KLo2vPC6oVY
tbtI3+RSNKD91KwUkqaVNt/nGqQXtF5gKl09ny1usBQBaIamYGuk1TYal7Yv3UVqd1hZH0vTdBFq
jrOjZh6lmhuwn+962U7fJocow5FO4956wgRe3vjoC66kPksxgYSxnSmy0JCa3QYkPWnfRQXHWFu+
oKh7Z0XuyriWQ4BQlgEKYDQ9WxxNMEH+rCx8LbMc1ilSdPGqQcO0deazNLELp5YaoMj5A7+0WnS2
wK//NQr034PTlBQr2zyiaLP60p0ymM+CzQ6nXpJSV4tVFXqOuZ+wpe5meJvqbxh57a3jGp926czl
SEXCAn03epSzY8MPfLeLEEA5u3G9kaWbNKF2ka/wJhbTgsso0+168cZFJKIx1a4yzsJhuj0pdVcQ
jwbVRoHspnfKH5MBRWHtCmm1CnbtRc5mvow9SxlzRapIJ4ndnbptiiFc8ARfGdjKyXsavgYn1CYo
wiln9zUBOLDP96brrF2m5lL6cPkjpmV88QF83xUCyU3jV7UYRRtJ5fCLXMJHHEsJNTEdumAuAaVH
R2xftGzH1G3eLMv7ZQLdDtJqM2b+GRiK05ToBEiNQD8+LX6Ig1UiLowMuGH1m7zRArty1U2rdkfs
Qr/EcevfiIXY2FKrtadWDJ/bEUn3po7QRzZSZSPHKG4rvWns+tiq97EenmUpC7aQX8KNGAa1Ew+4
mULbRS35e4QIIxo5wj4X2iexlF7VqDoMVvynDOnHFaG7bdyqQu4yc8aqftBSLULGM3rL2hbPABcQ
QZ101G8QPkbJ7QBHb1tAGHI6ecDVOfeCTaJov8Pa0rZVZUjbxEAjsG7KlyKInn1Zxry++1boAc4D
yY8SYvYN0tUU3HxKF30btfsabxj+DwDiIhj/1MZQHj8/RRdOG1pQloZoB9VFUZlNo+LpoWni+HoW
dO9Bz+OHwfO3/zwEbQWLVg18C8J8XClakuFSx/PnbAJjt4MA+mqc/vw8xpTpz84YqA//jTHbjkgm
e27Zh/o5kJ4QpTp46BY20Vc/tw6ttlW6t8/DLVVoGA+ldrAkFLrmfItKS1A68bgHZHwklI179I7W
PqTP9a+ykenTgYqjJCteNUtGSYjBkJTmOcsekXjZjEiFfD6ahRMTH3cRvgagnMml7OMEqYKv5yMe
g+c8pmovBnghIPrarqU9f/+eq0lSYbKJrDOEjGZx8gIIZK5m3qtca/FBEER/mw0S1m7CODqNntMn
zCIFJWJ2Pc1rpLXb4KYy6Oa1sYpmp6ufKp8lVJt+hGobejs+ckUIVhsHrcGVORBjGpuif5vpaum4
mtDu+hT3qsE1KqRKLWGjGWp4q7vuo1m23qYcVbT2hbK3ed+5iED62yF3mx1OCfilm4lT+uZNXefk
Eph+3iZZHh1R6My3CGwPMBWisPymSNGPQpF2n8/IwvrSpjImLXIg/lRsZ3tGr1JtcPNGpwKvn6SN
ZPsb7X5qx2UPaxXAv432j9NCLMJMfvTqdU7j9VAJ8kAUzghO2r6LKG4pbuLUdRp/YJCHxMWg0DwY
0V3S9w9mgSuQluP6XZ2sqNglcus0heGMOd4RUn/v8U3dvtvkfXrXIYva6j8sY9cUGFqorz3AwVb5
E8DTMQr3qKjDMef5UNWaE0qVnY7PYumdpKSwhToCIpntVU07WmL8Ne3M+2iInbQck42KdJSRCM7g
pncZraBE9A8x3ZCweU+RFy49RJp046j2ueEotbLvaPdscsUvkaVkmTRNjS7suNHQb7RUj9sHRaWM
1r/WbIZaf+291EnKSWA9kmypz3aFK58ECXnGMF45G6d88eLbw0mhSg4cjRov/wNC7OPWS4thRH9K
81/bHefIIdp30JbldWO3WVp+FWeWt45uiyNDQRzzu/Leb+RtcSp6u3/VMZLNz8jM7HQ+52GtejI7
WeZh52B8MdIDUW9F/1UIoGmZb1LbOAmz+/lumd1hV1Fmm6UYsz6D7kiUtEUPVLcpDH4eYW0cs+tl
6IYR8uzov2aucCMX4+2QU45v9JXUfznM30cvWspXVpFpntIX8JFVLXjLoDNfyt9EY+VjzZ/V//la
/w0yG0uj17UXIYn2OsEF66P/Lv0UtupGfMChonikIr5rDq61csVMj5brdf7foLOUVXTdUBjBrr8O
7Wir1VSML4FFSduqQKcVkZPP52t5Rfw33CyrSRGG9ASPcJ2vO0al2E27xqNZm6vp31/kv2kU46mh
8hlF7RsIqY3SlE40rA1kXiq4mq3Z46kMS6np0YV+TQM7OyugZaOT4Kj28M17FPY1ddu1zH51gcwe
oHlp5o04LRDjJdS248anuN/yx6aFMmdUO1LoE/5sK2t/bcpmJ6GJNHdkSgw0lEs7K57QIv8Xa0IH
9osmLAId86d74AoKlR3Ff00E9UbpMCEv/GaF+bR0zE7QAbQadXHKqD8uCl48PSWlOHgV1OxbaiXP
Zd8f5Wh8Urhe/vlwLkPNtnEfhaYSuqp1blpe7c3PwFsZy+LSu4ww27N9bxVlkmYBrcGu2lSCFB5D
5OTvcDbe+lrcOplKrbYr6lOqF+0WzxCgctQuDkkTandl0z97KX5Dnw97adtd/qjZzs6GvGp4LNLe
kqMX0/B3FQyHEr3tz8PM3/d/950GztkgM1bJwmYXpgFgtW7kMHittu7eZb/p9iSOQB4WOcpdu/XU
/yHtu7pj5bVsfxFjACK+Eiu4bJdDObwwnLYIAgEi//o72afP+cq42tzuftljZ4GQlpbWmsElPryG
GsONfL6yF5b6wX9Hn1XZoAkHWbIflHEtgd8Ir3C9EL7sDh4Gn30tO5edfPUZ6v5z1+HA3N5Z6x4u
m6bzyASyVkAPoUj4UxxaK/p0IBbuAvUz7JZAsJ5tWMs9bFSy1/ndtXsF3cvyyGFP4KzFgEvvPXfb
NFubtZWAL/++f4ymrogJg9IneKPBAEqmg8/NdtwaldVstJ4UbmlZELK1++gaahX0AOOBJLSYZOx0
JQVkVCoZcrzkmDfqXaPBeG5SwX43Rshq/75ALux0PKFqE9zI0BzUF+G/TioTMhRUOqnDTS/3XiP+
TO2HBIOw38e5sN4hJYRsFWqHYCwsZRWL1jIYnbE/KoExjlyGIxmCTlVXNvuyP/P3uwPbiA+P0IW+
5yKcWGmbtpBFiE5Ctu7NPvqjG/VNmSjbJuqp3/W5AO0H9QwlhboMFEo31Kr9FlR8pzGzsNDl27Kn
x1a0sp8kjEKS3268VBkA6BUwiKPAo658gSVK6V+PDM1EsEig94ua+ffFUljxIKcsj9BS+peOeQud
VmwSfccDVXaYu4YNu3BE6RYseeR5QFQYFwPanclkrrf2yYwfc+gEpqa2FnYuLKu5dAnMJyoiNvBX
399pGGmvRkZvnYxI/gI/4CrOuyONu8OkmE7ZG54ERYVS9IExWpuBcej+UyeSCTDjH20O07JsLd7O
H36RuaH0gB6FBVlXqG0usoEhF30v6Vw6IcsOE0vZsERwR0E/z2fA27hoSwEMS+4IYpbTxOpzhjUx
DsmXqqT7qjSDXMMFD+JETk2+alm4avYkRuRK1mND+lAkB64UXg3mQ100juAn0PU9IfCCvSdUCVD0
OqiYFGp2HMSi2UljfGAahFFGyIvpdNMWqcck8zFO6UmCBYoilc5AwVIrIa/qRYY1OvUATzQ7S3OH
gHTk6K30x6hN+j/fqd8mapHARHQyqlEdlBOMOdGxpa/CanwFTpK/B4SLK+TseywWIYq/I0lop5w6
VQxOJStJOGYgnKomYe5g9ePKklwZb9llsRubpDAlVk5Nb3sNyAcAfTb0RtXWUCV/mw4/Vtqs4AN+
LZb+UjiNwlhWjVsVF5MYVsRV4wkqv42sPNp6/Qi7iF0xDX7Em69Y7YMi769hQn8oS/JAdXSAbCms
BM6nhN5khbqxYPqWJbUjysHR4viVIFUYmHlF6EpauazGz2Fols0AIxiN3lmh/vuWzaUyyZIUne2x
sycnH6JnrXofWPI2kgNspbwyGz61MoODEW0fYaJ3GJRpb9Bol0rZJtIq1eGmvTO5pDvwzEbly2gg
/mqpjiSq5wLN8d/Xz4UghhNrrjmouB/B4P7747JalbsSjLGTJvd+rt6yiq5kphdWzLcRFhuhmqop
zhNMSALrTw3i65nJAotARtaQVl7mUpp2PtbfY+3sFmaXttCZQOMbNNYRuLIEll6uxDdzqlL+gfKZ
lTjKgR0huQ1UweH/NJV/V8bZ4A1H0QgVDvtU9lBnQTmybZqVoLLytZawzTTKeBJxxYIyL5zwYLaW
H39/h0u77tsMzk9w9hI9PElGQdAZtkebHw3DgAUK7e96ZZCRd9qoA8PRDkYuL10Pu45usixPAVyQ
wOcJbeQj/ENTJ+/Nm0rmm6mKH0HXCDIuclA4+71OOaqJ0MyF2YrfSUZgjcUaGn1tihb7b1CGJIlh
nIBmuvzaeJBeIJ4CDqR40T5k1CrRAVtVL75wKGLSDGi3AWdKlCVIvE1TmClxCoTrVXcFO9uN5kkH
xf3/Q1pcysnPR1uG4FTNoloFpBYN1Cg0bQdYlfIBbak+nPY0ZCd+xR/ErQwEQZD65WHN5gPEgZ85
wLcHWF5rS/Djqx4LXZNIWGCyncTo0z8wNs126JjtaVNBTCqz5WswYfdlYVxNBrAMNr/jMKxKEthM
Gto9DHk1p7TUN1UxTl0n9bfgJD72rYbisUkz0ND1O90q79Wo4G6hEeYJuMI6uLK/d7WhuhD2fLBj
+8AqYztkBKaQJrQGSQKbEzgVQq6oCMATsj3T7jaQw4LhZqYhPchuSQvuDCv7rZVoX8OQfhmJ2fow
RPrDU3PDgf9hrA0rpWm8xJDvJqu8maL6YLAKKymScq8ch82oDR9Eil6ZUR+UpvOtNA6A36aOYue4
qnD2R4/gH1WxvWxOB63rLHdMhVtJ+StY+H6cA+w51ofWqDdt1Pu9DdYLn566xPQtpQrUrLtJNV74
lYQ3gCWolqFzkZld4sHH4r3KtFBUJGgoHF8zpsjbwYbGhV7UoVbmEEIUPjybR4dF0d6EpDY+UHYv
Z9gDoPW53Ii3VAA6MyY1JFhM7iI5upeNtgsgpQ4qhdS9JFmp+noO+lRPQWkaURMXo/wZR7j0VuW0
klYuZbz+nppIEtE6Q15pAeDzPezItsTNzEzokxB3M+EdthCBsMrXZNC+bAJRxFSvUdgXD0gyw0xw
9HvYFoaFCit6GOORPa/ZGqTpUuXLOHuoJVdIloWtxAkwd+hJgNiit1AeYkHsNWB4BZNLP6nb37Nw
DQK6FCH/12Rg1UPFBFq7wIJ+nwwpN7oWNQwKpHLrozCFu1bsTHtU6OexNUdx6+txqwXKnznCSLf1
6jl66cwG1uQ/TzD/+dkpYDG1UBDf6VPzXNde7+uBcJFe8tB6APnyWQN0I9Ce7Ns1cMil4H0+7iIb
MeRMysohpU9wzfSl9m6Mau/3A25eSIusEl5I/7zZIhsxs05P5b6iT0b9rlqVQ9UHHcyoETSdCDmi
or4k8VrH+/JCOht0sbob2KeP9YBBKx+Gjj7CAEypnewrejAP1RW//YtMGta+4rxMfnlVayF9pIkO
F7KspE9ledPSe9K+T8oKvOvSSXA2m0u1lCkRcS5Pgj5BotzDzF5LJglHSzvk9GBAdfb/9O3+YlDO
VqWw5W5MVOzH0m78nkNHmkOLErfdlgPMkcN0jUYekDgrSdfl4PTP57PI990w1RHUXylWpRy2KMCV
Dy18PgFbahwlzLfFNXnjaJNE/u9ve6mgcb5UrUUqBnI56SJcYJ7YVbklwARGAPIMqGcoPrTOgrVC
/6U9j8CrKqgyznzMxaku0S6BPTKKjBw6xrANfCvhiGOm+Q2sdFde7dLKBAsZw6AcAATiYj9EpqLD
bQBYY96/yfE9EVfWuAaC/QtVWS7/s0HMxfJPTaVOxnIwT2Wau+Zs8a5lNynMDDWh3edy4ZlkEytq
5KS8O4pp9FDVcCUKOXNcuHR1hOtfs0lyFXarOGla36heFPpW0wqq5c8mvR7tNwH7XT2NPvsMFWEr
oEAcQQy9dSNNuCW/h+fQyg64VJf7lnrNmejZFuhgk5F2FlIvcm/fNEHvRzt7323VryqkXyIoT1II
996dMrmqU4dJsFaSncPjclKh4oX1AZgQaGOLraDkXWJligagy0B3Cdx8oNsSxBIPRasDdYHcq7VX
YszSB+1fxyEk5MB0RCkMqJTv78xgncpHs4QyhqA+IEUvOtRFcrGV5T6Q8uexRze+vktphCuRBbsO
umVqFFRDtSfiHja+EElIX7vMesmi4SD18O7MLVfkAAZBqzuJHTSMDzlhx6m9UkDLWdnF8zL7OWP/
PP3ii9WklxIDZYITp7k3EfMDfkhoiUgc+vkp7sLEiaUAstUPJRbN72Nf2tFQFfjPxC0+VlfFihZP
LSooZuIZivDGEi6LwKwZUET9faiLB8HZUItYleRVB23KEg3dpkEVSnaatHI1UI5E+mIqa1XwtdHm
+HK+CywBj+SJASYhxy6+mWNSSBQBY6gb6a7p5OD3l7s4j2fJ6WI4SonCeziFPvHW8mL5Sx/fjVL2
Fe3+93EuR/yzgeYHOXsvHpWykmYIwfmp9+vbGeZju8lWOkJ0MkzWXXcuxeGzBHdpjQFDDJikKDhQ
WeL0vvGnDysXNr/Nvn0xdWf0ujsgRiPfWONmXt7SZy+6yMJwkbYiKB3Sp7xsW+ggFX8K3JYqs/oT
QRQxjfU/FE6GJWuI01HiMjtN3FjE8D2R4DFBAogr+xBluS9xdbJ6YzZtfjaqFEUyGfKgfeT2I3mM
rRJOu1WFjj9P3CyCm/UkrXwycmltnJ8yi+CUM103mqJAg8zgrq5XHoEbd4uCyBRBMiZzqibfZNaf
KBpvKkWF4Ma1mj32qn0n4Q/pOPqM7lj0oNg3orzjthSYeu3V7HaQwLuRbMBTH1h7HdenvtFwnd5C
F8xlwLXFqeqR6SGGUJZg8fb3hXhpXZy/1CJmWeVUWcqgm6diCCiP/KzUnTzX/N9HudRRhgbvf9KA
H/pbKKSKKgJFVwGMF+65KHgOTsHRRUY3hVPN00X2mMpko9FrXiiwyFV9S/CQsPffn+TSteP8QRbR
q1MLuaBzYommF67KtWP1KyFkbUbnPz/b2X2pcpFxCKHQ5I+on2l8Jcj/pvIFNTNbnyvQP+XM4kIk
eqNiOrmv7kafgMOFm/1T45gh8FxP6/ISFxPj8xEX81YRPU95g7eSQ+NIN0XQ7Id368q4JbB7SDfA
mqMP4fCVhOBimDwfdjGZcjKOCB4YtrgSb/rVLNpW+uw6v0J72IM0yv9mdZzN6yIqC4MKWc+wxTP4
CsK8AQ7l4e/rb6km+jfFOX+j+cA7Wx5Ipog6zIHfQO5NdQgNZoarwBu8yXC1KEBnsRM3saKgB4FY
zdy+O4wNQZ2shD98gyraqc6nua6DSoHswZEaoeXYRQfdMDeQkpIsYFZBPSiba3CoUAgzN7R8bazR
g5Ua8K3EzZAPF2PpsgrwdlTZNClZ2QGXd/vZNC5ifipSzWRijpS4Ag8PDCpxbrefz7dqOz6kvpAd
+/P3eb1YSTmf18VFQ8CjF0ZgGDPdNtsIvDfIonofwy7f6tfDvvQHd/KjffGKfEj5TDJgN35/gEvp
8tn4yyu4TopYm+YIx9km1yunE1dV8jnaj3oLaQvcr34fbokTXq6j5X1cEUpp4sRBmLmut7Py38fk
ZrfgXrhralkXz71/vubyLl4ZVGvkWdlJWNewoE36Fsbot1xeM3dcCmP8eKVFEtvHkmBKhFfSjkoA
qvJOusb6D7RA3CMjcn+fwIsHwdlbLQJarfSztGAMEizKoCMMofq8X/lGa0MsgpckEiY3KFae8pIG
dQfXJWzv39/iYr3pfNktItakJGrVwSkbUAh4RbMHKNbQjYB2buKS0UUbzN5pG7TVNyvjzt9iedc5
H3cRxsxExs23w3bTb6Jw2kI+FZTyDpaJMy96XZhmbQ0uIgpMXfqkhUL9Cb6mrym9tqgeRDF0+9qP
31/sci3hbF0s40gNgdxmPr61Q3I9gXVaFiiG8ms1lPadp7qSQzazWWO+iwP+LH8Aq7BNbpWjuJpp
h9Z15feb6Q37cFVfe2U5LZtB2VzQSVWKGjW7msqPITn9/urzcvzlky5tbyHV3jd5KqNDA4u02dva
hPhlq6wcsWtHuq1+PwBpLAZdg37SqQmMneTIh1kkxriSZxYihQ7rGrpgLawsPbursm+ZTf7qgFnh
DGpVHLTttmOg+N3j6sZYWan2Iq7wCbKhg0AQmyWbOIrAySbb5W4DHevKm3AIQTIgWAtmS+uEZehc
iriZlWxVVGBS08SJHwgsbYDaM16qQwTeJXrwXhsgFiinaK+/wtYDAigNpI3ibuUQXHv5+c/Pkhst
z4C/tvDyhiCBYGEFb0JD+SwgaP5/W6vL8NMJ3ehjnLZxHt02HdghRbeL18rql3cc3CQBxySzsvb3
12lzybBAXcJS1TQXFamoUrzf3+O/SZX+GWKxG4Bp7VOlxBDQNMvvFIhQQisG7tknvlU7Zy7wUQ8n
x++jXmz9m2C4//vFFictU6Vy5GzCVg8GrwdFynAOzbb3uXA4+vdQrTOxYmFPfmtZjgn9bQjfJ5+o
M2Zw3lhtvl08S8B4htnkJcXDQak7AHXQ5e7dzgMDK98ku3lQSQ90WOGuqxDOq+NHpPtnwGUkTXRS
/hfyITI/LSXdgC3opo3q9eqm18LfJ/viIjobbLGIiikqrUJqpJMhPVn5VWevwMIuhm3AjyBOCeSU
uZTkUXWp4impwQmu0GgqPjLy2RRrvPGLM/bPIGRRYa9NpapARTRPGpZArGnbroIiA+o1mfQuxrWQ
rV+aM1u1FQVoyAtOmrVp2wPIelC1mPonVQPw3ApAvh1N+wY3UT/TGHMkezxWTR9qxVtU89uijTbo
NHjGZNzHiX2MGLDbdiMhTYheE/gIkLxwFaXy4+So1FBbFo1rQagoSTa2DMPOBBViNb0u5QDqm3tm
Z4+lSlwo6AM7oMI4S3s3izu1M3yavUJ6xo3I4MvjtLez7Bjxaa8kUdDFExSjH7Ip85Qxd+rxGBd8
RwuCO9kqp/LCGj6fonkKz0ItbG4VaBPhi1RIKhU5tKav//m6xX6EnBucXGZc3vcBuOisWh+bCPYI
sKOoX+Hz6v4+wsXa4PkQi3cQGoW3kJypT8Ckx4c8wje5H8yhnvzff5wmrf333zz/V+c//9f/cP47
5z//7/6HKW3A7xxGzfAGVmljVayckBdP6vN3nrfzt+9GYyr3knlSMz3ddaTGvX4YYL7ddKGkDF9N
Cq+aJrE3eiPdAACEZIWbRViNGcxalZ0U9bdSnb1QNh2nor4ZeclcKhUHKvHSS1AT5VaWbSRDZsff
v9aPOGNCvg3gZ9hpQdDG/iHdL5UG6sdcP9EUt2sTnE9gcUttRfzoL9LiW2yeh5n9m7H9CWzgF/m3
Rrs6ahRguwlImb7o05M+oHDcWMV7QZtbGIAqTm7q3qSZ8Ay0uzXPq58f6PsDLKEgfadb7ZTgZjMY
3amobN+SolDFI0Qme2h6Hd119D1SHihNsROq7ZvDdIBSh0PFUc2O8tTBQq13EhRRzarwOknBJ9mN
XeQQYKB//yY/Iajzw5rwUbCAS8eyWmzSkcUZzwsBHayW1xuQHWxnKiiMwEZNazdWqz2OUazuor64
K/ReHEzQ5R2JTS9KCrmFcpqcsmK1b02FEbDYBp6+UtmtNBobmXafsipVkAbp0fvrprXOwI+CCaTc
ZsAvGMg49SG6830j4HJZGOYokxOgjl6lggwu4sNIkIF05jEaLDdS3n6frZ81ExglQ7lC/iunCjGX
xVFc8VHqYO8qoZo4X1pTmMGJoNpGe8lbhbf8SIUXYy0Su6YukriqDCQ1xggsT9PGLite5OQ4GpIn
Gc1OS64znt5MVu9WGgtBuXJq+O2hKwSZHkvdZgkP+6F9rps7EUXhWJdg4alZaPQDBCOksB3R6Lax
6SVoHCYq/lXKdoZW3HT1bWNW4NZ3riH2ZqnBkqg/tmhjQwY8hp1gE6HWL18lDJodOmw+OPto8ttR
0/d5y4KVOf+ROSxW6OJKECVs0mB1op9ibYAgiEiKXV4ZRuYMup7v/v7678/+9Zv//Prvb/79QZqk
rcyA9iwd0dcb2OGuYtJ+5BvzQ0IEE7pPtg0Lv8U2ypqRDFxVZj346CgDtQN1dtd4gBa9EznFTvLI
7cq0rI24OPpGAgWtvgKbDfTvBy3s/dmZwQbJit5aQbGL/bUs+2L4PnvFxbljpOD+Gt2Igg1jnoXG
h00fIF22crP4ebtfzOTic9dFR8hAVR2ohdbX/syq/vPlVxqhbguG8WoZ7+ftfjHgvP7OzlMwwwSr
Z4VD7WAd57t28pi5NvwK/Tqk3lpDYj59fpxOZ7O4CFrQhMnhoIfRoADqTMR2MsXyAEN3GNQshgnO
JNFBWpM4+RlKsDqRDCNaArJjL8OWHWXRNAiUKuuUYQACqRgNSNFuK2WrqJOLy+RsrEXYEibNW1o1
1iky6bGzj1LG4Fb3yQvIURSTP9L6VR4Tl8MuAvoPYdyYbjKwkJPMpXnhDzFsfQrsHSBNVanzJ0yN
pBnXEYOmBmBvI5xT0e78fTNd3EtzmgpiFsSz7EXKMEltr41JZJ50Pl5r4AEWtvr4+xCXP8G/hyDy
4v4DPO2oasxsn9SR+4362MDugzYHIn3+Ps7l5fyfd4HE5fflnKgdySOOd0neBs8MeAiQ8H3v/Re+
fGXiLuY6UP6APCGk1bHAFnEvKvqyi9WofRp3xYPmwm089bp3kPgUcFbcJGSoWnE0FfrCie+InwSw
ihkL9Bjk1QrWhXRgFq+VAQuGKQjoKd9fXCuVUjGjAtYYwrxG098berML0qjZSjFNvaTpYAWHe5+b
GcZVqtNPPdK2EGR4b2sRB6OiwTmxymrwQqcw66ygttClN9GCsc1EOCDwvEdJXTnjNKr4oZM9AMpv
BZ1uRGJ91kKs3MovLZjz11nsI9vohZzDY/1kK1cjnTxlVtkYC18V8spH/EkSQAQEtV0DhhhuH/DE
+D5ztdFnSm6T6JScxhDmM2Hn8evqTj6IA320rjSH7FT0ASbX2MP1ZS0D1X9GRCAI54wK1EUTCKTv
oydVHxkR1GxOI9V3RYtWAy+v0zYLxwhvPBVgpnHQcHWvRGELrqZoS3Se1o7Q8co3Kht8rewDLn0Z
Evwn4gJ6M/amkKr7HAZ5uAk4tP8k5lpb+UIY//bQi6+DfFRO+ybF6cvc5pltuwCwS0+4UFIL5cJN
rhof3bRPuNx6zWod/2fND5nv+ZQtdh2AiqYutAQ1P7V8yHWYOKYHTWvcBKaSpqqEplIEgwleBTwy
tKRAxUKGHH51pzcrOIILgRMPogPjB7N56CMsTrOkKYw6KwHOVKMOAkuwq8zNYCWgXVwfML4AVAEU
Y3Xp3JBMCXyzbd0+GQd6LX1orrlHPTy0BdyfoPrauMXgJvfKSn51aVQYYdgoIEFBiyyLYnHdy7pk
Q/HVpqVLwE81aY8K7uPvL3dp/s6vMIvcI0UeOwkZBCSJW45VXFlTv7K9foaR7zeWxVKJJFNn+ShQ
PLT4nvDYLfs/VhN7MLRbGeni5QiMDAUeNzoIgktlyEg1Yg7DFPVUtLHstEK9K5jwqkh2pORIAPgD
aCtz4wL+rl0TyLh9/z6ZZI4U33OruYCpKbOJ/Wz+uIgkmikAyRWIY5U/BewFSrbb2Sk3tD9QFg9y
VwcOe7ZwaRzmKH+KwZP+oDC9Fd68igAGRKkY7POH35/q+0KygE7TZRsqeSq0Q6DTvfTO7dSkUagA
PqqMqQccM8qIOIfMt99HUcAE/vb2fwcycfuYdeVAKMWi/R5HdTaLQUDWA/IWKndh/zqELasy31Qn
1aGTvLVgvrfJbP4J9cGvguOOz2rdQpG82EO21DGju6GUbkzbCnqw1V2LNhBIK6HXZdUI/7TWVX8Y
cYuvYXnhsFG1QLvirVvkMeK0wreMqG8a1d7VZFI3dDIf2tE0XbsSnkHq9LVSE6htqPlu4kbm5oWG
7llPwKnu4saxGgMGFiIwY2p4oqSGP9bG1mybZ7nJOrdSp3vdzqcAnTjmWJNUBk2nQgwwG/YtQ802
bvGXbBVgdCaBqEHiwQOPCtDrfgs7GMOFltbkjaqAvYPa7Vt5cvWuCFEMD6KocEz1oSQGLmo5e+1v
YmUr6a5ICIXf2fRYp1nmG7q47iLLM63qURf6Ni9B7YIVRjZMu6G1PwtZLhxZL7wyJh82SGI+/Ml0
p+H9C2c1CsTZFa+g4I/GZYCL6LUMuq7LExm18CJP3NbiIOzkE/TPRpa5opMsuAZmmTsReAjaE4O+
+9+qkRK/ZQW7F5B5xF8dwFsEwtvRbXAZ1MFJhgY4UMUKshyQHZZIDo3JTV+b73mdyY7o6sGtouYL
/YQt/BZCU0u8fiLJjvTNPq4kr4hR+K9z8hrn2b0h8dSvdPtdgjuGU9v6SdEn2VUEvW/0Sb2iEdw2
1Q5JuR6B4dQmD1wCZXqUzNibWPKnG2BQJpqiCsqUvBmd9g46X7olw/DRWEJBL6gKSdSVrtIrkVtT
2NHZUvfecLSr8kb6ipUu4HZNkCdHNaxkReFqpYpiJaMbDlWhPO/2eq1KTkmnIyCiV20n2g2Fnmeg
W4V5xxNOHwwlgzgysoixal+mqmygGppuYBglnBiSdOOkgC+egSDHJie2IDgMqx7QQMFpcKRYv9cy
efQm3ZiOQD7dMLi7+7GsnrK2eIrN4msgzaGWyud+UG0HXL1rrWmfG4uEaYlmf6xyx2qVPmAFzHFT
PL9hytlzxSd8qmIiO2Q5ta+oTId2HlFOlOml15P0SkyNjpRGtx0snH05Nrj3CHsXqVbpyCUJo7Z8
lCx5PzT9kfQmOk8dXObH/oO3snVbCwjyVvLOiuKAyOo9tGoe7LFGRWD2yGqkHv8ttXN8SLLtaAdc
UySDR9lkDyq3r8YpuZtiyGpFOrRD817xqYj8WoKJ9FDuJ7194bK1i/i1ZQnJM9LurtGtq6EvUJ7E
+gXGb6vLcezESJFR5ZQhRGxbtYvs7LOU6b05jm8MRF8ECC3UrHEXpbpLatZsIZWCJcce45oEyth8
1UPdu0SNd1KSnDQVbRVTpPjP1A+iFHjUyid6RD8ovOmuBMyE4ck07bQJnMk+f1PVFHBgHu/LBCx5
OsAypDNVRyNQru5aZdeAl3mnj8Z9yqNTKdVPrORPecG4VzVZUKtp6SjScOgj+XaskoehKmDHjcVd
1fpXnEZfPG9BLyBXZgOnv87sHJPE95kWbUjC8kCTVPIm93UewjIW0pEN+4iz4a6sSvBdoRRfKcYV
sP7gXJa9y206ONEgWq/uocihmOqRZux9pPZrXMRBInLw+OLkzm7aLbbLc56imhTXz3msHtTJ/NSK
MQ0si18rBY1RyZce6mzYylHujZOOg66FU2XBDcPpoTvdxRr3SFLtCnnAGU3i53Ske3Sl7uJCuSrE
8Iq2We7LtPwgZsp9mVXACWLdA8hY7iS1f1Rz+4sU9dZQC9BcuOEwHVLFmX2jULYdI13Bu5APwL1u
OmUKCc+JZ/VwDeRGkzlCVqeAFHruSHUEHB0ipRuTZENGeUvVdCvxDvIQCixX9AFV7xRO82YHZCLi
VmZqnaOzFnImqED3heXayQhlEKne5p2hBJXZXeejcce49ZaYcen2vQwTTo5URJ4qcpWn+XuqqS+V
NbWOZIg3YQ2mL8H3zCswgJPZVDgjF7d5gaSA3IFs6YM7/BxzNBCndwMQbEblsBfaA1UsGLvGxZ/I
iq+5Xj6OcvZYaMk2S1GDRZPlxcpjK7TGvIVHqHWt151wmIbWcG4cc2lWrGyLu1GzPro+G7yqAvg2
GiUEHLTP6zi9lccupA25apuce41Z7GMGXdMulUpP6Zr7wui31Wjbt6isPwoG2FnR2zve6gc4Y8JC
ZTJfmZI/okekuMpUISuP2GxxqL1aaV+7OL6vCqVOXYM1X0kjHe1W+Ur78UZqYZuOcb90PdpVdW26
gpSJE3Ut9nYCoWJdEz2ibSa95G1v39WlJaCPXYOPUpltAAWjHCexXB5QsPW1rMeFus6rLbzNYDhm
WYgJWRcHRhoXvlxLhh/ZueLboovcrFE0h03DLTF6QLvrFKu1JabP2LhNYxGIzNxzqX0REQksWqSB
mU17PtDPuoJTHvSBilZjvhbj3gP21rSRKwkuYEXVuDxqWrdkZrdJtfFGQ/HL0RVYZWUwZvRkhglv
mjEQdnEtKQVkq1Q2hmpkQ7cILxBAjpY6hQT1Ak4LIPykEQB8BTZqsD3C7jGA7OrJe46SEpj1iNJ8
iu8olyu3gIwM/HKNaq9UrEeOM1FIjVrHaUQBpNOmTRUl77lVwUFXqjyOXFkp80cou/tmI1x7aPWg
j8vWTW0weRuovYYt77QA/bVrGxaBIbUoclrYJN4IXkMvWktrt9XS0m0KmrsyJ7UHW+f7gvTIi7gZ
wmJ29JB44HoYvxVW9lLY1p2c6Ee4oGwHUzuUEbvHzngHJkZxJancR/V4E6XT6BTGdDcZlq8W0mNT
iNjJO/m1KuLnOB1GR0ZPJCxb6idS/NWMylXKNfzbHklJat0kef0qeLTR4hFnbvsmEfOWtvabpDOg
90l6Da0IyG6g/2VlaQE57dwdUSkDd6N0kxwHMYA/d0kvvRWgzHV9mwU0A4Iu706VhnDCBjPUZOOV
aiPY8XrQqtlLxJDXW/XTaOlvsAAo3lms+1TNBFwiwVHuO1DAqxYaQmiQQjHM1y0TlD8jH8I+MQwP
19API1b1TQOBkwFSum+6GJ6YAqVfA45Cvq1NDiN2OOk6FnVVnlQZTUZUxr2kr0K1H+Wd1JNXE8UW
L7GLx2zQb1WOaazJALXbqQkHncPpNxkqPzWHcdNUVesUjD5P/f/j7LxyI8eydT2Vi34nDr25ON0P
ZHh5F1LmC6FUKum954zuOO7EzsesQpfECIhdpwroQrZSsWKT26y91m+SZ1OOXnuDScnedtv4auIo
USNsg3YMHFHtd7VaXAuyuVO4Nzo4BmcbttZLoS6SdSVYCBmog75OqWkJrYkrSTV2diKb3/osbTZx
3Zo0iOp1MBZopMdMuyzK7Uy2fnhqtVPkMt670ljbaRVteyPcKCYZXZQ99VbYryb9IlvMmuDah021
xsrgJ/2OW1wNdolXFbJuIw0G8Ej24sug0MqdEcSvKumNK1c3catve/CyttVytmQSWa9eoQEnT6xR
xbVsn99Ya7EP29SJlSFzYtPXbDetmRMUE0ej+tbXTIehUa+9VHtsIvd7FI23k9RvNbBbFAg8WyJY
DqX3bVEoDmFmmvvANNt1rbmSPXYVeaZYXDaR9xb0+nOmjSW3ov7RH8tDqQqxow+kq6EfgmEKuJBk
yntlRJgIayQdeXUok/4OEpS09svoqU2S66pCo0ZShm1rSaUtVSJaA9aKG9pWqdvVmLpXpd4eUBi5
i03325CJv5qo3YuG+6CbKHK6gfnCXQXtBfiXhbgucvcOZ+eLtjfX3GZy2+jia3+sn8dUPlBRXwHr
h5caR4eh9l48qfmpB4BKs6h2BL1Dpb62vrXJCHrXlGtHTAPEUq1+a1rlSCxoqlUbXbmpRKY3MGPD
6inohUs/8xtqm6BbhljqbTL9u04q7vo0vughyNm9KTwVeaNsYoUTpCvjFbiRAkQBeZ2sNxskM9fq
OO6b2ncdLue53dXmrWXyBGV5uC/H7jU0yl9GW+t21Ar0w8p043eDsBMNgEByKd6LYvBdTDGcRkBi
qw/KTlCr6Y7nXuhmv3MHv0CsGd2wWObgROU2XBVStDfdLIU7VbDKFHMbi/krLLCbAJimM2KpY2eV
h1ywcuhQZXYabiSiON6YWVqvo7HQbTCGhh32PFEkba9zSb6JmvjOK70XrfNqBGgwI4297HYIhPte
NHrHKvlQoyOhqqxmK3b16BSlhe2deQFZ52WsfRwfdRVBsZ6yI6bJttp7IER7IVulOBmsYGjjOT/2
e/ywDegXzRO4/vtILd9UGU3q2DCum6HZVJryXouswpI8zFaYnevASDNAkD3oI7F4DJLs2Gf+QanI
xv32EAYo7iYlN0SzoNzSy23nDH7DhS3Ifwhx/2x26krqLVJ3DiIvr9/1Kr9GW+QhMPsaXI6FOLal
rRA72Jt6cRl56q4t45dIsvaNUdxLQQ4aW0wtJ1XGK39UnqlztI4QKQdaVld1illLnkc+2VFerLER
m9AV/W1QcUwivIc4ihpoyBuZ9cYKx+fGBPGEbPhKZWy7iNPH8ut12FbXI46xFyMtsZ2emrswUa41
gd+RvWwd6/VPP5V/yZb7IzWtS0WmJGy5WGBjz9usvTJ6QbY1thuLm1WINErNHsVmI5GtKCQvae/K
dqWnl5I7HKwBzeJauIo9N7BVnnRX0b+3uFwWyvtQYPGQdfnebeIbsUKgKPb8YJc3LSKSfEjomo4f
NTeupm07/rHLXCIzYQuX+tZfSyzLeAyuvEHgZp35422beb0j1CYd9ibx1mrFTbnIzOtBjzelpdCg
yIofWVvoh3HwYluMZbzMTTVa6YFwqDsfFaIY2cZ+4JoUFmm47b2S44HkdBIueqiE6sXNqzdNdbll
FxtNTMR1ZNA401TvPukCDgCKNlMmIu/B+dlxKyFrHATCug0CaDX1DRMzfCk6qlKZGZOYC/JjnXJz
TayW22JorXyMKpxASxy5z5sHtwvvUFfAaj7wEcrimLQbj/5dZdxkSf1Qe922KY23PIx+gj3aaDXG
Jparv7TBDW3RVZWG5OpDAxVR1fYdNSXfUzWqgfmDVICXN8pt5XFla3IqUEMyYO1h2KJiPctJsEd/
9CpUWbRFBmFF9VWbLWUnxdU9XpRrN2G0RRRvfRaeUbtXbV5kaxagRUGovaICEq0byIq2K/viWs86
QBtB9ivox5vRj6xdRFZua0ZaOgbp9jawIkBVHRToLParvTyk9y3GQatWb+87I3uREBItkQGQWgqd
LloBRa++mFr24jfBvq9bxANi8tswUR/Vot8VY0wq0uyaTrwJK5/dV7tSY/XeTwyOZUnMIfy48rZK
9Ac3929yN4wuRCjZu04kSwlkLuwVepkOlsKmE4+JtfEN9aVxo2Bb90q4MqDV0BLhmeShtrMCJdlJ
E0pCCaz7oie7kai6sS+t/VroncZrijUFpAdpILweebdaGqyVhi0is+oHJs8Tx+pTqPjXTWLeyWr2
XOt1y25Jja8wdo0hFFdRHvys+dJ22jZs0mUzHHE3FXeSJQByTG7joNtIhfEgqb1k54L/ViTRi1RL
BwnoY29E+yFUj3raXVtx8lDrnmEnWX9Z5RlzO3zpVP9RktENNSLxJo3kG7dR174ZHPBMuBLl9s3z
3YPmtRpCrRyX1JZIqPtkp1ftvVkFt+Vo7TwdWzjDuxgqEj3V2w9qc4XDxI+4b0i8QM4VuoBEWWm+
iVH84IYkD5pmrEejiNeJqHurHLFmW0b0Ie9ajuswcygy7RG5TdaeRZItufUAAa88joNwX3pazXYG
mRdB6jXiIgNtRYvmp0qNwaI42BdB6IhCQ7lpuJO98V4WuudC7kJH61TkSSZlUDHIYQ6qzatV96DF
RvL3INlT2MUYO1B72nDDFcicScgE8q9Yv5uDRf02/TUKNdkwr7VtBJwwJolHTwlMxCX6C/ZWiFBi
/dOjQeOYjb7RtCreiyrw+jCiEh9ZxTa3igscJZkg3kORR1yUokEB1xpc1OGFp1z6bmsP2qvv+Zad
UJYLMgWLUG/cj0V6NZTuXZ5iU95Ie5U7rJ0o6q4y+u9i0V90hvDcKfla4sTlSjPuXZeygk+OzHC9
ZNvmg7dKvfguKQH6mzVE0BGWc+03r62kbVITd+Mm+5F2QHT7wPPswrK4ofTGJu1QnWryOHRcywSq
mwbfg4zeIPez2C5M79UP3H2ToK3LyojsluKnkTUIiwkN5sxC9gusKNJbIzcZuZElhytGutDAmkPs
UL5AqGqSmjVlRHjRJv5cmPcABglkkBOho1tDplhxKYoOxi7/6QMTmmSayEcG27wQttlKfjba/ZCt
3HGhOzJrBJ18i+nnH2AufpGTfBjAd1jTzIl8K6E6n/ZYnCx17OYM1ZNQs66WZ2pe5IlG+OxF0nbs
WuO6UCPX0SIqLIERUtBV20sW26UWcRXSjcLcM6Gjjeo2kj21s64k7N/gmUY3emRq1DAogWlhTHag
3WEGtWl86UVW8l9BwgWmlaqLxLCOEb1iuy+rH7rm065D4iwppUcYsM962B+agRu4acWURen922EY
7k0h/9mmLIyFVswMsMbwp06LKIqGMvmiWLMnLQSjV3kUCI/1Cgv0vXnwwTAJ17RiUfpDhtROIB5b
gr3IHJqazh/6XyeBZ889r/I4qUICl6t+Vd5Csd7pNwIWoz6UskW579MJNSnyALNVTAt00dygkjIc
ppeq1Ry913FTA61zvDvsBX4qd93K+wag6S6lh2Qbf6ufpk+DJKwFWNXEfxRp2tk8tsiUkZJsjlEo
3wSyuJVHyLLIki/BS+dItJNIU/P2w4pBzDmpEtR8aDzrh/Z2IrVAHX8dVuA/7OFiCV836wX/DqeK
IINQ0cZscS4Gi5GRRfY7NEe01BwxeMMscGELOB9h0mIGFo1M++zRlUPhNn6jj0fcYXeZuKGKtfl6
7s8wOH+O4a8Is0eWukh3B67WHBXzKUwlOxa3mnsZigeQ0JSRvg42l3z/MxrzAMdIVTxB/ORCEWey
rzdH97t/JW+xFnDC/bDWneqq3RVvrehUK2GbYNSzWhLAmsOs/ogNaMXEK5Ay0tyQqjdzLiYlsa0H
4UVdj7va7unb2ZOR17IR4tk39yHabEspPRPZqFAiGleOMXoIg19fP8vPzeNpVXFGobBJm9qQdODg
n+d6YVReH0WwyLQ43XIrZ1sdqBRI0vHrONMX/bxFfY4zA4wkWlc31PfVo0pNtXRhvCoHH3ctQ13A
b8wAOicDmkH65D4eeq4ZcM7FxkHf2lbKYOeLr6Yb7IZsG3sPWrf9+2NjYZkAgKe9fw5UqbHxFaJq
NJjptEt6QtLeNayHFgOrryPNEVu/R/cx1HQSfNiaoiTsmQ+E6jf+rfg62axY1+Wj7ijPtKEcmB3o
3dk1JSDJ4UYgL3AsTpc5upvA4A30Q/BRP8EYGmMiZojM4JOpOmMsUAGwgpewp5vT5M2q7s3vuJ4N
C6M+XQQqxkaTGbIMUVuZi3zj7VCHcqspR4VLJjdal1aztIRfPbPrf44yfYsPj5Z+oKciBgdRDXu+
Zpv73Muc+qJYyZthT/XbR5Z4YSM7TRg+h5wliGmdCWrXmQysDTe1fjRoNOqoVZU6Xd1yAbJ1Nh2F
iCdqmqTxn7kAMSXxoB08DFzhrGU4kwxPnXeYZg11im3wMslI9Y5rV7fRqtmVq1CwTbLrhSTpNxpl
vhF8+BZzBuVApw0jRL6F+j07yk76LVmb+/Euu+ZitVb3/gbYw3dzhVD/ygObY+mO59vKz6/X0Zld
z1LQYDbxY0STWZvteoFupImr45Dhl+aubqvvXeA6tZsubHrnHvmnOLNdT0+UPPO5jx6HQ/Lab2Dz
TYjSF9VBRGvbbN295VRvCYkhZeG3bl/ehYf8fVF5ejreZ4/cUlCdJsdQcXKe30OEOh/zoKkn5Wlz
qzvdFW5q1nXrtOtm3z2kV9R0vn68c82faZsiomZNjC+DP80SDq9qky7GwhSNh3w/PqapLaGjkiGw
TstqHa+bHySItbbyVv0SQ/nM/v8p9GwZp30jtWYSW6i5KBsFdRP0/7b/gTvemU3pU5zZ2i0Mymvp
AIIvMh2DN1o42RUum3gv67bkeE7+PX+Pfnz9XM/sF59iTofshy1KzwRKfr4PI8Z0qYAdYq7dgKQ8
kZLut/9NKLh6+EbDEJ7v9K03hlUpxXD2rNwuKxqbZb8WQCclQBUAvnwd7UxWxYTBkUUSLbwrkY38
PDLyU0tQJyywug128jtoWky5KSQCGE+d8e+nCAQDVapPE1SZ5zxdaOR0HgkW7mkdbs29tkUoctFA
8ezb+hBmtvjNvLLiDq4mSgMNBWuv+pkJ8tsIbiGFEGD3uv749VM8t6tNSFlwgLKIw+x8SjYGNZLa
Uo8p1s6UIG3TfxqD96+DSOeG9THKbBLGkY86TUgU1XB0OPaSne7VNXVI1/HeDUfA4+Ui2QffwMkV
9lL6/ZsuPt/LVAUL8un2icrpbIwAZyswbqR3sOJEh9eH1RaYogtoB4foIvkurLV1deltW0fiLDNv
klvpCsWqbbOP0UNQ9v+BwNm5HUdFg4D7KRqdqI9+nrvlAIF79DLt2CBCYHhbNXCwYtxgYX8U99aV
qTjGASvqHYIMG+FRW3jp51JCC4162SCyIZ8YQIp4JSGxD+MdmDLcdrai6q55976Lt9GldVfscYIX
V+E6Mu0Of6N6qRxwJrGHdALIldULiWa+mEqFboRkpmwUVbmiH9DQ6jS3xaKixtnJzZrVQHxB+5xT
mYYhzFNJCLSjMbHlk6OYtxsgDwvki7MbEf18XeeRcmbOuaVgSEapHRRm99YDvQmrBR15nuCLvsm3
eXa5xF45k1Gz28EaYMFyddBnmUgtCQVeOQgQD2EC5onafRJufbHeR7X6LrDUwKiKu6+X8Lmj62PM
2cak0vNoyrpXwR1GK2ATjhD+TQeg3wmAoRo6OJnfts2zTcKNs8Jq9SR8jqPQqQOUGxv3IOUR/MFk
Idk4NzHAx4gU5EUuJ/PbQVhLrptH0OLz7FvrX2pt44juAu3jXAzg3FS7yKLEk521a7Aw6XtZOeIs
p6/8Nrhlm1XtLItv/u6rAcdOyZg6ECIrJ1dJV4lbjKtC5FW65rp3aVSOubakAHf6/j8HkT9vWH1S
VEJEw/2ohf6FpYyXAqIBX4/j9JCYxjANQp12RGu2Jyo4gls0FZVjm5d3hU6T3xT6yx4aVTVGjqgE
CxfTOQeBCTcJTYC2NyVJm9i4n8dUyG0YmYoHB0EpoXBq7caKx30rS+/dqP+S4u5e4ejg8mhUK0Wn
LWXo6dPXYz5dyhonE6V+kxs6BNjZUqbIZnUN8/OYgHN/aluUC+nX7IIUuHIHl7qN6p0oVS9fR9Wn
t/X5RPwcdraaEZ3UB33EL9nT3I0YxI6J8asCblrJMENpcjvKjee+8W4EoKOteqkZ3q5Q0xV6S4e0
/xZliPKN8AW9HyXk/bi+jDFE8kd/lyQ4c4fSqlfDXeum+bpx05XYdXeimzql+C1VhXt9NA6qF/wM
xXrVSd5W8bi+gqw4dAYF8D66seRSsQM6l3XbH0UQa7F1rer5lTDEa18gb0ike7d37xq32DfhcD24
Py39RTHD7UgfXPDgZ5jyJnXL2yKMdyZSSpmfrdo+WphAp8cYzlaT0aumIOJ/KmzPlm+4JUVt2c0B
z3vAo96DIIEZsCQNdTpNPkearT6/7qShMKkuZzKj4cVsfVl8qrV2l3XoYWshBIEORPnX0+R0zX+O
OluQHQI4uTwwviTWqb+Rqy2pFZ1Z8p+m/zyFB3Ck0thTjr1PrZIwiOSDxqRl7xpOp4DzFAr3/etR
ne7L09zXyXYpBNMYmK36PIcSqBajcjSz+ErAAVAOyyddWtxdzo1tuj7LhskBoFqzpd3pyYiIArtL
v3GHtZnC8/fWTHlcbZNLgB1O+z13wiczsePvi9f3cwv8Y/DZAg9bsJAccBLBE3E/QjYMfdtcFS/J
3tXWy1fbuX/AtJeqHwPO3qSStH1v9qkCMdNVv0FtfmOW+nhxJZXT+Jq2qpBbDtE3CijEg/qu3duh
C5Q7Xjwtf68BLB9tjaj+JgijOhUGs01UUOXQvNzdtl7E5SRKHr6eCWcSt+lLkxkqEJXMkyJHk9ex
D+5fPo7lbgTfgtiita6kywYouD0JLArC9uuQp0tqigih2DIMeeIKfj5y0H0YxXEoqN4l2aXcgwJP
l9Svz4WA2gbDmmNUOpnfGdqpoyoX+jHm7JKq295dyHfPBlC5pHJjpBg2J8A3gly4bR9yThfqWgOL
I4bjkiPL2RikTb9tkjSqbZ+fUx2XVYjajnKs9fBKaKJVrqkL+dnpFUxTJ+NlGTAqhrRzl1VvaCjc
yi10StWvnRK2GYDuBJKA1uJNpYNlb0HD64O3E+Nw9/U00M+O76/g2ozhnwFycblRWMcsdX9qSbSr
8nqFBZbDf51iRIq9N6/8SWAguqiC/LrsHs0SVJ16Y6n13ktvcSV2QPltyx5uDYyS6tlSEjuIsnWH
8E4ivjYqmKIJEGMARY+Vre+qm7F570Jl7fXtVjf2bSZtQpKNuoYmq4xOqEScZPUqTYdb/AA3EIGv
fLle5Yjll6H2jmfSmlLMIW3NVeeiAl6jO5r420xACS6G8O2FGyvKD5GlAPlwLzII/uis/KSHCT8n
QZcosIPSXH/9KM9s59PuylHLLOFKNNt4Cq9OOJvJGqvBbOzAyneSr+4CQXz+Os6Z6fIxzlyoyVMN
DGcTNrhGyr1LuXF/qI16IaUAzNJQ1KGkRQlKWjg/FYbcrb4Ofm6QqBZBlKX1BqlnNsjcMn3dkkT3
mFTKUTZGyjSa+y33hSUG8FyQdtrHNZCW3FrwR+Vpzk6tAjJboxYcHIYWqYdOHA3yT+smUiRvUyW9
fi3p4/CsBO5r4Rp2WYb3+IgetLgMkVBo313PfYbkh/eJVcr4mBvRzgSLhObar25EDi8Oh9s4BwkE
BNFNPHOlZtWTIcdkj1IaAieTN0Kl7DxXvzWw9YtkdJ8BCC81bs4+TwCAcI/R/uLy9Hl78YSqN+Qh
ko94wDiW/KOy8Lbn1X391qZnNcuy4aH/FWV2oS3CvhmKUHKPstT7TmqG38U6ffNknetEical0KlL
qtZn9hXNwt0NMQhZBR4wmyij23Zmrg3uMRXbGxeMtGsZC9v/mUI9Vfq/YsxXQgGv0wVk7wJZSV4H
7Gfs+LeEJ62Bx/5V3vxRgF0qepx7ZSjFoD7B8YlW22xiNh2d36hQBdafvJr80MMBNNpCxnumUMnY
YEXT62IJnOAq6rDWZTcOZfpdiGBdW5g74vGKnO4lBg4T9mrqC8CyVQ17qSh2foB/hZ7NFrZvARS9
KR0DBd4HvCRhhAMjW+9/f1IixCpSmqBmfoKDSPoEURTZQMmxERmUvwsZjq95sJAwXK71hZNuLj/x
e0Phkj2ZcfAPF6XPS83SFbOJ6hLDd8wjMNfctKnN2MCE291KXCnvwipZ8h4++yjB0JGeIKOLv/nn
mODlR/hcIpOEXFP0wUGG4OGRn/v6US6FmRbjh9ZKIrhGrYhMlhHorKXCMFdR8BJ/fh3l7JLWpprI
1EWX5kiBpBdUt64D+egNr1HwVHffvv7801ssU54ioiaD6eB/plF+GMXgV6kvC5Z0lL1HmoFO560x
Mlxb4urrOGfHMUk5yuRdoLFmcXQfIDMun9Kx9V7DfN/hZfx1gLOvw6QgilsuMeZgr0SBSlDnDMRA
r2JjDX68ySt22FzqkoWxnCsdod0mmjiWTTN4XllOPbFWK1cyj2YNjrlor0S/8B0z82AXC7+yQLWc
XImv6jyEfGnc0To2N1+P9kw+QsmB0jaPVDKUOT4r8xqhg/PC4eK/eO2TlTf25N2sarda6G0G/W1M
vIVRz10vprVMV081NZ14wBZne7Dpuy52urF0xNjDfOq9dX6pH8Rjio504gC9z97QcMgu/XuX6xNt
OGFRvfnMO6YcMEE6MHlS5XkTPm3EeDA0bmyJ+hLH46rxt5r64+sne2ZBTFZ4FAZBq7B5zEbJa638
QtfQhkrDb7XvvcNkSoA2oMptKv3d3w9G1koNWufgOSkAxlaR+DE8xWMzmRFbO8uQD6qJoVuQrb+O
dO7R4bCHSg24YuvkXtjKCAu0Xi8fu/J1lO50becv4ajOLHHqKvS0WOAqO8nsyQnolAqZ0MrHrKxX
ilVh0rNUuT8DuSGn+hBjVtlImRRiL7PptpthLULUhIW8Rk/7ODXQLXMdLIprTp/4OY2DgMl8w1BS
Br03bxbUBeIenitGz0wLPBkU40Eug5uhqJ5iyKGruIaI2qCM+re3M5oh5gSGUDR6FfP2dlsocLnM
DlCCHN0Unn4lSFxwLCx4/u68IA5ZsGkB8zmF5gbgotywQINPioNtVw8HP6q++9rimzv3GE0F0jEK
N8h3zROBMvIzNZI979mzWvTWh/EBD1B2SP0+qAdUBxA7KZTM+Xpwp2vZAENI2kiTk3/n15kYcrNS
aaFFe7t29FReRUZ02eBYYloL+/E0t2ezRKONAOBgAghB4v58jCZun6qe6wJfyf0KdV64YmrJZVgo
VXi5+cFv1KU3d2ZwhASQJJrqpEY4W2564SJYIXTRsyjdNVQHXHen9eYqWxL/Pt05mH+YEiD3Rsp4
UiaTRAkGP2pwxyjZdi4EJIjIg7IwDU/3jimIxr7BlstJM8vZVBQ8DCxeoufWv0dkXdYXumRnElEC
qDK5L6UrzK9nASZ78DQc3fBZvbJu0scJBpk4kYMtINr/kCmWjW9PpwTPiwozdR5NpaE9PdcPmVWC
HJLW1qJ4FNw6XMdqslNKq9xUaNfwWjVbrn99PdvPgZxl2t1MdZSz6aTNJmEWe40pxjWwcGu09d6A
TYQOjW67ECNyUVpXFY27GPUEGWUT4aD77srCgF2I61UF9kMZXApOwV0m5wvFNul0Dk0e7P/+ZnNJ
/zGOAisUxAkCrcK4QarVWwsOLEya1VfNpebgG7RfQn6cSVh+O7+ze8LEYuOZrRCjhC8uoQNyxJf+
vlkre/kwrsobdS1xA8G2NLOlg7opLqV1skJ6ZSFfOp3S8B0smfYey5O6ymzGFY1W0u/kbZSyu/bU
dzOpFjadsy/8Y4jpK3yYYrpXdnpfwuJoX6SXCc2OAO42cIYNDhoQLN6MrbhCT4fy/3Zhqskn+900
OBwBFZW9HDOgz5FlqYy02uCFTkQl2YnW2VNtVytxk65R+rlfiHb+UYJ6sJBoEOU5DrXOK82DyNMc
Re6Qld1Fa1EBQ5/tSxJN+Rk0ovGt+PtX18/cnNn7A7itQMn7c4jlY30brzLHu4ptfBd+5VSMnKUi
x2lS/zni7HUinl4JErvtMaADyh12nYvfVMSJhOooqXvRKlcq5LOFZ7sUdLZNRQLUFb8jaLWmtHwd
7CYVkT2EoOcejWjM0DfobwnbYhMe4itlAVd3Boo0NRm5U3Bkcnoas3lkyGh0U/pkyK/CLjtOmsoQ
gx6L7WSD3qzAbe+jR8yaUNsblmbV9AI/n9mfY09z/MPqUTpKnX5P7GrdrbtriTXT/oB6ZYubbNM2
i764ZzbBT2OdTaiKmmqYxSprhoFaL9WYIdGz//p1no9hymQhYJJOyBmBNPh9oCrNUUA0uYivGxkj
HXkBF74UZJaE62mKl4bGg7Pyq6zrNkX3oOja+uuRnNu9eVx/DWV2mkUxWrxaQBTNNgd2GWODO5q4
ri+h7qzg5Ysb7TugBX1D5ig5smfLiIgtHVxnVsfHL6HOOjVGQUl8UOWGaiciPdNEkdf1pFwcOfKN
ce1dtmvFEel0bFKn2S3BTv8oi5zMUVwXyJhVBcXi6VV8mKPIItaj6o7NcZyEAxovuErjpEVpwH1H
S/G6LlgdiXkVmWHrDKgG7fLc3NZhiG6k3G3MQHnCieE6bX2k6fwQTI0q1I5idAdFbEfHrSoWeKLB
8qdUpg7JLpalt0RAyy8SWqQDVKD0EoJy48/eKl7rSjCBZavIimTXaYn9V6HgLNwID2ZYeHDOFXVV
IENnT/ddW83CH0mON1huYPyJEnLoAWxtS8kOFR2Ul3gRsvlclK0Lp1+BVK+E/Q8Uz49NUv708qGz
5Vz9kbr5bSa5GEdHP0vT1W3TQ861U7XSRlAZwr1YdaumL6QNqCe4NALAWaOWUxtNph+N591FItYD
oWD+MIoMtd0cfmfm36gJfsqRhdzBiGokvI3kEaGCe0Z4je6NbudBJFwkmvrUB2hmYahcO1IKPiEP
WnevDCiOB2q0173sMR8zf2X4gb8Kg2qXTN8bTY2Nn1AZR3jEsqtAXgl9fIWkXb6pBnWd1l228jTk
gL9eMSen5NTOAFVKlmvRdpifydgzNm2beM0Tqh33laHcNlW/cCierHxCcP/mzkHZCZey2XSMM/6v
bLTqJy2E4G/523GI1oO4eChNW++naU8cevJcSCmLgLyeHQtN6A5pHagV0oX4DKOQEqAqlWIelqEh
odOeN6L7JLlHGZ3jqnPSxRbRSfI+1Y8nvocha9IpOEz21bqITQsJWGRRTa976NVuF0ZaaxcygNJc
ff/63Z0+WOJRdzLoMlLCmGc4Ax2JzIg0lHbq+xYacPqrjBb2spP74jSkv0JYs62sTqK6kMspBM9P
sHokzWh3u8pWSJd6RLPLPtxAnTSNi75KvsZ1f/b65DjxMtNV5ecmqmzScHQzf0jNTeTdVd6OJYTQ
drcqi3ulhzxUFt9bydj5wH0qxDebQX4wehMZNV9emL3zuu0f3wsRV6AqMNLo/3/eTZNMbqKkNqVn
wQPO5FbrSTPSR0+11/xt32Zon+notqBibmWPLU5IX7/keX/pd3weB5Oac21KZz/HL0UvDUw9Hp/z
vrkWm249RPQOSj1B5h6Tjo0C5RCxk+h2RExkj3rCEx30ehWNvmJbiV9jXZPmq1Fpo32hD4hNxUtl
wjMFNpKiDwfONIs+HDjge4cG3Y0pKRrW5TfpQt83K45XO1yjUH6xeJGYTRWu+lM8+GXcIXSuyrOk
SBGsGoHabrpItCvzQPrpRN/rHViDzbf0erIiSMn97qSlxPNs8vch7izXVpRScludg1Xc9i/KRtuZ
SO9NTSlafHa0EVby/6J2OQ3VRICca8PUmvr8aBUj8Sl9cCGsN+NGWnVXiFMi3oT6u+K0V/H70nXi
ZMH/frR/xZvlt5xwaJ8ZxNPjFmHR6pfVtXhFB53LbGsWdpczBZbPo5u9SPhTNcKtRMMe7g5Jwqvx
QkSK2En2ilPe5TiALrHgz89VKk8kRqC4uOB/fqCY+aWWiJAvyPvRXwcX3sFydDwWkHqn4PEdqvDq
6wV8csL+Lm5TlSUitr1zyLBhjkErZEwa9H+cULpBo8/+OsLpucPHgvQAm2Cp7BfTzz8sv1jomi5v
quap9OuN2u51bGqbDI8g7cbKFtL406oMpyyMJtDHUCS0k0bpGGayPlFjnuqV/4hUivoEdmirXXmP
khN803fqs7Wy/ubZAKmQoHSs6Cbx1k4amt3Q6XXeu/VTtVYPmuyYW3WdbWuX+qxjq48Ti7N7rLep
E0HHWX/9dE+y+Vns2YqQGsEo5Sl9CVoU2lQ0cp+lcVfSjka689VA9PDreGefMMh5ADVTr461//l1
Yhnn5qmbkJLdlZd+66AVPJW+0PYNbASxKUC9wuC8ExYe8mk2wRnzIexsE88kFKSElLC+bB1HMaUL
qsS3SSwtZZwnC4IH+jHQbLrKjRlHXR82T3HpBxuQQ9QXDWVl1BoDddV+k40Q94uhCibpxx2dcu/Q
RONDWpkqADZVWQ9pr65Eq+kOJuquaL8m90mNjl+qgH9PReEti8SHso+o9owoBQ4pWs5QF/EEfwv7
vnQSM4jWbmB5d2XqXaqpvnUH7XtETdOJ4cO4qX+VIfWzHnOpsJGpjFH3mUwPx/A5asrp5lAc/ArV
oIoLzu+3/19v/f/13rPbP/LV6l//zZ/fsnwoA8+vZ3/8103+nj7U5ft7ffWa//f0q//+q59/8V9X
wVuZVdmvev63Pv0Sn/9n/NVr/frpD9wbaJVA1CqH+/eqievfAfim09/8T3/4f95/f8rjkL//8x9o
gKf19GlekKX/+PNH+5///AeMwQ8LYfr8P394/Zrwew9x1v7//5dOPME/Pu7fv/P+WtX//Iek/w97
Z7JjN5Jt2V95yPGjijQ2Rg7ehORtvJdL7nKXJoRLcrEnja0Z+UXvP+rHat3IzMqMSFQFclaDAgKI
ANTE9Utac/bZZ68PwcWwhyEEHwq6LK+Nfv/tV9wPbLEIitKhIeX+Vu92tAuL//qLF3wIL8gXTKGe
fSHQ8hGmnrBIfsn/wHhhQDue27PLtuz+5e8/+++e0j+e2n90S/uxL7t5+q+/0NxjVf6j+pAMCgoy
T3CsAEeA0PZHA0lkfIcEdr8kV7YqDlm/FckyFkQhBSTFGVIiwCEwFPC1rdaZsDTXvSpNwatYV3my
936Wdl6UPRd1i6ctrAv/rFcClJSpMnzMUngPFd5W/vJSputKR4RQ/np8ca1iOflbx7i3fTGsbMZP
rQ2pftLuQsanqtXBkzANdFOHj9a2P7Tr5J4YnbATIlzzRxSEMakJZr/WpmZ3baP81ITVmJadoM+R
udXyabAHbOe62+04b8lPzhq+6NRey9bgyqOBOhUzCf02uZrX2hqPs13uLOc+PzTL5J/9dVqfrEKJ
MjFOwWepdzEeAl8FGB9xgR8JHVGfNIOYNzbzNefMKtqP8AuquFgJH9S/SFF+Lz2R3V5sWNxFFmIE
7QXzOGPu0B/GiqTPbdxnNKXqjSy6MdEmJNlcNOOpkw1HxbhwIdxKwr/WkcJzDcl5cvjIayeZKJXk
OHqi7T8TuQ9zl5RHArqjOl2bZrhbujpMCx9hJNvCH1k4mGPoTv0n8ouXZBm24Gi6QSdmtdx4WrYM
DaERHz23sQhyREWnRbX/JIj+Zzs3+fWFY3nOJzMQQLlDKMtL68qnn0+KRuF/wUE3pcoiyWZtSSGC
a9Kt3+nOi4NuBz53CIz2qx4hwB7WOZI3kZbZnduJKmmGOSLFupwZ055CGTeFuTQuL8AzfuXgFlX5
g6ZTfyA6tHsI+jb7FUmtP+fd+tAWqrvqHT7TaPt70pRucNsEZZCscsac1Fo3fWYNNwQZ53dzXppb
28u7I1+4JAoYnYk0uXG9hSJJznrvO1eAJOZj4Lg1UKCdjOnezb6XXJ3PNgLJZxqTjP9kmX2um/aJ
D/K4D7NMJ5q9R84D+7R3v2VNisvbE/0kbFUdxEqypAzmsY+nQsrjmBeXlGu13AZ988lYGK8j3TH5
EW1uaqJctwhIvDwE1xo3HQy51bYoCOLLmyjdTRGmvuTnM40JDqXWwXXt49feWxBYLVvdS2ON9tnu
xfYll2Q9Ck8Vjwtr+FqZ1ZyrKA+ujAohdLVLlEiGymPicHk9OwrjaRrInoOb9jlfMWyqzg1OtpOp
QygmO5HGr6+msA9e+yJ7373w1ekhtXKUNddZ58vUr8qrPuz1bU+W0jEgDf8Y1suQcu3SJ1Nad3bW
+EezS7CaZIjCPTXfhc6B8E6zfyPbWfwyeJvTtb+wYNZQdsfO430R24Qr3pTZNUHO73tkYaYleuVs
cHwSZkbUuQ3O4qBcRcxvOfevRE82ZC4zx6ZEF92gAdDxaqaF8HCVH8ucpFv8TIm0gzHZw8ycuqJc
ibnnrXJie2Kkv4Qi8Itg7eJ5o7jBUyW6+3Ups8sq7wUR+5DqgrAlP5WZS50dF16jp61Z+wNC8X6y
+wxDOHyQu67cysMSrvWhax3q2bwxt1v002rqLM6mLh20g0ppLQLzkDuOGFij8aG1x+lmyF0ynJdI
xwHJZXFTtr8W3ylBXhCfM1agWfSwlczwzd15kMTHoS29bYBpnlfCyqE0Rly3GDwGJbDM6429WWRd
Rze5o+f3zWzDd0iSY9o2GywKp1L5S83BcdLt7p0M45WEYHXreWyii0jQO1ddrvRdL9fhidkl+4uT
V/vnqFIR7aFilVdEVcu0sotT2NniOHgTacCWHVCyE2Z7XXHv5veFZbrNfnEWdfhGvkmV+q0/XY20
JI65XqqTQ3TOYa/g0I0LwoDKi+vcwltWFWKJ/SGvSVzkifvuSzCO49c5MlEsHD3dDjaoAqGUGzMs
N90q0n/smbKokKQGMvRIrvlETuteMWuzlGFatZj1XVsdS2qT58K9JFWS058/7VkeJJE1rEk4m5ps
2/yovUjf0Pb+4XsBC9xvbpYweid/fDyPvt/fbGNU3Fr4uW8C+MlHQj9vo7UoP7okrlM0zdtrEG03
jjeMidtb7nSopt5c70QNwpts1tDEa9sV57ljKNEaG/uHzhcG0vedBSm8tv42zLv/Y8F9eWaWKB9j
RukNR4mL8Q0oTatSfnrn4+rOmP9m2XNy5uH8cyIE4L4neP/R+CRN49N0jJ6P1aQAAXUWDNahNFde
G14OIbd5qC0CM6KZL1rKMkL1e9fWChQ3dB9FD0ZtzO3uemjLiOhMkn6PbdGXnwSJmwlLVpxIkV8+
toUnipRJmjbm6FlMPBIE+5EshEaRjrl+jQia0jHJwfm9xz7Mj9vKPN5cDqh5nknU1SwrRkXsz0o3
07Fd/P5qrzP3TheTeDR6co+rGNmidrLX77X0SQHOmrddi+gUSj2/gq0oXust+wXGS77VhBASPaZn
OSYl0UWP0kz4iTQv9lPAp/qUTwGtBc+erkq3X+8Y5bJapDoPRItwd3mam2k+aBeukz8xmL2MuFMu
sahzGoaZvsrdxf7iqZbsWNnzbuhyfbRLu0u90l1f6wUmU++scAUs9xT4jfew75Vzimyhv2vLd6/c
cqyIEbd5bvXo2mlH7u0pIrKXD33JqF8bVTSnLRfahl3i+P2hjSyRJ1Lq6AkMS/682zo6BjXJroBy
gvuo37yHrJTBrWjX4YRYUN/opqx/Dm73GKz79L6LekgZXttOXWlBievMN8vQZgrNMh2Wxus5Kvsx
9peaUGhdvtm29YR1/GrpPPyNfNkJovSP3spTKkCeQ2mRoM7rllhuOaemsMfztJgjmO/tmu3PYqdk
xnbkJajQJ2r7Vs23kojnqGH1e3L/OFgrtGKndA50TWg3bKTs7n4Xt3mmUobh2kM5E1/o2euXQJTw
J7o6iMG8sHdoTJhONR91NxNorckGnnw8cqa5YZj2NiiaQ+l+96LxNnf1p34C/7S45hdcl2vtUG4R
dBl5D2Z3bly95SRiS0ZxodnlJ04Z99MGiuh2EU39xYosdjlupj/06BCB35v1fqxn0cTzNJcc7tbK
ampt99GVg3PK4DQmle9AqAI58iCXdj2IfFmfmt7qUkt19p0YW+AIQaAkiibY6URMRCjslnecvMJ6
y+FdfAYRu1ybwZbp4o55FZO4DK3dNoV/JPG9PzJbUd2HCLw2eslIosTkIkFJLdLAy4EN9AxUid0e
462loVNlzXyf02E4QPQl+gxRv433XJR5ShPeIct6dp7KziXlVcNUWaWrvxUq6m7KpatSd5Hzk/Dz
7RVeG7rJRlbSjcXd8853duaW1VJeE6uyHgKiucZ499qvVTX9rKzseajkcu92UX2ENjMku2U4kLI6
CJ8HLZxz2IfDuy4xjJRhKw8yzy5cDyHTbSXGnNje7lxZc0E63WRxEXI7fUdYlHkV3aqO+J/muCyi
/ei1ZZPOzOiTKV7bXBnDjfPGMwbOiG+sv6oq/1ady+2Of/5Yuv6u3P0/Fri/+12n9/5SRE5//Kv+
n6yCkUP+x98rzX+tgt+oL627t7H8Q+3Mn/pbHSw+XJpLXNaZE8a4fpm1+VsdLD6QUkltjDc4EJeU
gr/8x9/rYPcDNhj8ZBhw8EDz73/Uwe6Hi40TyxGXGSlJlvl36uDfiJz/VAZfKmBghLgvLtIVM7J/
EHfmyu9EQKeVE5A+aReY8hSFm4l91Ju0hzJ2EoV7yJxqfcBtcCKT/cqrZnVkBT8xRHNYOv3Zp+yJ
fVMMtyNxN25b+kANgUpY4cQ0fzTk6bi6EKKajKgZL2vSaYBUUtQVEVlW9t4ITSTh6lbU3o7ibJC/
JBVCuUbtOYy6F5k3Kl0ZPY6Dxfm8BvbZkjlR3ZYYuUbwe/zpq8qXq274tvQkATpzgNXLy57aVfzV
Yfj/V8GfaUGX7t7/ZRUs//O/f/5eCLr8gb8uAOF9YKTrEiZ6MVhf5pH+9wKwP1ySxJiy8PxAMjDC
n/nbAgiiD8gyEfw7kpMd7OCsjb8JQb7/QYREdLHVEg3GuIr8dxbAv7QLI5ZYSNMU72DIRPUf23VB
o0e3FSW5lW5WvmReSER6Kf38OdiyrCCfOjQKuuVePM110NiwC1p4hM3czy+zH9ben6nJlw7tPy1I
YmRcxj8lIXm03wXzH79Xk/2OG5dXdACem5HSEyuCDTBtmwT3XDtYkmIL4GNOw6XOCJ08vOVKDzFL
jeXy+E/P8G+a2T9rZH/4avC+kR51SULDnsOH+Rdndb1K2C60IFPtSXPK/V3Z8bh2+2ubDTVNJuNv
KzHpjobqrV2LiOccVSEO+g1q5DIguv7JB/qX74ahRLoJ7JmXrZFsn99/N/Niw7UrALW2ro+f3CtF
FXGj2e1fiBQA08Tst085qkoLgsTYZJkjJ6qkRpt2/uw58W7+/jmhmZFMS7+dgRnBy/r7zzI6ailW
h5HuBe6Yd+z6zHiUx1WPCX1enfZYYbiPHoKgqncIRHr65Lp78Nl1KynZJ53+T/0UbN3/+pnCS3Ad
HvzfvLB/+ExGjN62ZMJJZAtl9tUqLVAajJ5MfiJ2Z5Rp3Y2ZOYehcfKbpdeD/5GCxx/ufUoyO67d
aq/RGrtyfhn8WrvH3nUiPPxBMN7v2x58GcQgVOKFS2CSFc1ApAIMj3WwBfgiEK0d12pB8FJIukLu
1LeAw9b9qhAq2q+XbHKnk6SUn9LVWlwBsCqg9pgxuDKELzSslpqBuzZZ/WnJqNWKeUsDhd07rcKI
gI1VBO33TWGYPxXIO+qZwdvgyS9W6rNhQSM5yGrpv+1Dg1K5Nf7gHetqM8Gp3Ouw+XrBuBWgcTzo
AA53LZGIOjLZD0o7DWCmcRsCvbvMbk897Nyespry+6HuIDXcZeAp3+2iLrvzbCjeDxEGIzANvOvy
OBgFSJZcweYtk14/3IZmkrQxGmkBNPBxRSeiYXQaB/+4V4fdBn31Ubf4AhJgD7v5EqAnbbByaNvG
KHTd8t5szg5NIpqdgrJSK1LaSHx+cpx9goNlrwt+mMryLaTSTFZXkzNnX2zt5k5iSiNJcxn65pAV
qxgSbpFBdAno4MmJqfb1TTDqVkOmKjaYH7wXKIKrtRYfR2GIHMhrz/wqmFiiIWnbGmQp1Dh4wPw/
qvm8rrNLx1eHRBUChS1KRKrcEdyrLyhNSExQxxY3MPm5yKIdPmGz1a/EG+VuHFSBS4iOtIG1FIOW
ZUza1Pq+Wnv1K/DE9nUH2ioTkMHBe0iNQv3h702B2t7x9SIoDMOjr0aCRDxK3he/cZws1c1wYRYP
efgyraQcJljhFnXsrKp8KDZLb/EyW0qmKI2Mhixi5huB5zU9WLuqHmXdFd8W9k7YUYgzP9DgxJsZ
RyaOZOVB6jGzFMXRwoyRXXA7DAtHKt9sxHRLrjB5luUHun33o8LDQX0oFy4mgNfC+rgsTvGNDk6+
HNbaWHbSDQzDk6YQLG1KoBfae6vaHAa1u/n5WW9r1id912hJpwyCRjxqh9AKUUSGN5fZ/Otl38Ym
GdrJ5qfsq3rGHunLhW9mbMcDc5AA1Ujoli5QLR08hOB6HZinvbtDYh3aNY36GRHF1IuPIOGMyx3g
sQl4RlCFMHkagvNPepGb9YX+xrilWKPG4lpO3giSr1jcjA0it0jf1caDExe1TZfoqMNQm+nWRoLX
wxSLDb9Woq2WvvZEg53pgwqlOS2mvrybGwXaot5a987LauuNuD03TwpO1yzlHsC6HKZVPVWWZQ/8
KPX8XamJlNgQXdQ+Kc/eztCXOIUWAhrQRipCi5ZcTjei0X19mOdIy7gTzhLGe6fCFld83/2Ytlm1
MaGl2o3pvYsizrPtooWNpHAi2NV2lc5zsbmJWnWWxYE0FiJhpv1fAvfij30SFfZAu5ofw4L7QAJX
OiQCsG/srzCLvS4eINzO8VDYuYscn69vE/vQJWbEhnTJzBmPZBc9ycbTDKilM+B6Ys4n7xUQH9xN
BGiedxfNVZAqRM6M92C3sqRRnHPxrhGx+VuqCdkh3FsXEa+ynWTWtrMw+uwwXY39yk2cBivowTJ2
/5aRRLbFJYqEkzrTjm7K+Le7PG20o25RDwOgWngTzQm4zAQIshogLlfNLMJkH0nppREl2l9cekY7
KdTi/1yHDEgmq6G/t1tpOYdym7d3Nvc95NR3NOGlWcnP5jjT8ObTFZriXdXZr47AWJPSH6/9BLrn
9t02WeukXH2kTrKwMTsyFJyzQ5/DMjy6wMHQrTwaOye77CRV++LQoykLbZoryYwSA/rYKtzD0No5
rgkOH/ndRknIY04HlKUosuR+Q8YGX7Fs5ISbWOrATThkwNr0TutYib7MsSNam8iL67KYgG6us7g3
AKLbREGeRB4U0fjkrXwlCRnQBLaUYLfKQ59VkuHX2luRDKO6QhpCjlJQIHvRpWOwa4B3uwMoq3Jt
g++nrt0vyEE0LZGfn7zMbC9WVgXLyZJkVk5W4Q7HZhpb3MYRssgl86N0Y1FmbsmHDcSYUJ+Nz8Kp
twHq7zoKaFWL1Rz9Drxv0tjVBRSOoRchasuZsrcoqzDMcuUeCC2ZRNJ6av/eyyiDNl7b5j2AxfK0
eave4zZb3PxUNqaoqdDa7bVvV3+OXRVmcK9HRVysGmyeqs38nXur3NF/Kl1vfhyhfJexznCAwBTq
KlpvJYzomDTQCCO3thRfg9Vv7lflqcq+qjJibq+KtSle3ZkimfZL2D66YU6/VU5bAGBP+dV8Hw4l
xwdEgG18ITQPIazbPav7UobK665zbuRPFtkXr2sFUfnQov5eYFyO874r1b04y152KeQtXXErtdgN
W9VnZbKqNax4XBvzgQB/9v7k8g0etiqsPKh4a0Q+WFnI8GgHptqPftFpcXVJtTInb4JDExeTRm1T
vKC/6qANg7TW0IMxpPrcfMuwWsrTsPqvbdnXzwKoXZT2DHZC35yCcD9MSEPDabW79tohG+8FTfO3
vGRr7K5dKI/boeFV5m2dGxbJuERwdjOagnmSO/1YJ7WVgZy098z4CPSDzd+7BMH11vuE9nRz1GDt
WcgVOG4b+MvYp0ghY9eEe3Ckaq/gzqmeRH5gZmEdL0OvGE9bs7o6mLwqxqPbtqK4WtssP3ZRF6hT
ONrF3TaP+UAnpZ1VEmTe6h0ycoFgmukSTHXYNVyxYS0tNoJtg5VaA01HId4uz2IuNdMPq/w8Ors7
38JypIEntxCAhNmnjK4GYdE1R5jE+xfU/pLgg2pIp4BB/D7v01AcduY4QU7ojngmdn39sZfZFF2Z
3rPGh8EGd58ypF79XPxyeI0KArfiQs0EySzFbLtJ65eVdwwza2muut5e+xftgxmlATbM822Xdyxo
1GfvmRdLcT3MeuygZACULMDFx6luFTYm1eGid7bCy6PDwjAfycJM6//kGU4kJraI0mGpWJB1G6G8
FWzWdDv4Br4vypQj9vWCYzIchXca3BzIYJkhSfNF1PzivnagGEri8OhdTzXPJxDDel+KGZZi4BRk
44VyJyOYGqxfj3Ug5bXvOyP53qXkOLB567idOLv3deK/ny6m4J0w6aj5VjqqAvhphPITb+ppwTSm
Xz4TVYN4rPNoYFXTgdVXG+b+/MggFs+4tUbxDL6oucEHzYWwk+ibh81Yw8/JJ8Un9cveBGm+esa7
GcUApdJR4ssWImBfVk/D7oIKjTViUfNzwQ15TUxWux3RmjRM0lXDd7ayaXgEmVk/rcE64kvgdpfH
ow3sIEY8tj4HpVe+2MDS93gAShAeFnvntkmfti1Shl7YjXFzTFlc5BFQnNWq8p9enUfgkxRYy6Mc
B/8nXa8AMKqzeaygzik9RNHVl9xMItR7F8y2OYzjpmSswn5NxyjLBU2p3PvUszd+z2t3+ezZF1jn
qHimSTTPwPzqcBhp0++S7SywgpwBJkVzPXadbX/eG9sHtlc63vNgbahcHmr6lkRFpGiW5l1AA2td
uze9T7U41rtZbhkUdA57UQhqwaZ6Q26Xseu19Amdsj8Va9tc08PLuqNdhOtVJkL1anLKBJhpQX7q
Fz186vbsDARb1l/s0pm/Tv5cpuRFIq8tF/xnparoMQz64M3XPtQnULYNoMDcr2+LksvqUqvZSaZh
NGf62rBBhn5YTrJCmI71aImb3hudr0HLXT9p2mb86lJpn0O7Nh+70Wu/0RKi4+10e3hymfn+NNFx
Zjwi9EgOyyfw0zT9b9Uw+81J+Lv42VVDce2oUl7ltOqfvcamAec0zg/HntWNjHIu4UyHzPzfCpe6
0Gscec+k9aWTaY3Vkb1wOJTVSMxSbtqTZxX7cA1vavNOgcMWGmPL2F+0cnedZqYZbkTbLOv90uUB
K3cm1vkzbhiBAX0Em1hmQXTarC1ykhAK+WPPqXFVLkF47ebrBFR8jdZnuCLgdMuMiyLQiwwgrlgd
Lp6Rti7Xa3UnyPy9dwY1fMoChb8s8rdxe27N5LwE9JnUde91y/NGjsK9tUz2s7B3c0CENRPJULa+
yoB4c0wFGBZjQPWM8YrKbe9MUNtfnX2mGTOYwT/AYh2uaXFYZ+117imzUE4NvKtUzaF1runTnZe8
zT87ltN8xr8kbllS3JdKud3lpKScbfb709CBX1Lshlu8LwWe02Btpmcmsmc6JA7kyFhDWr0NBkNK
LFt/cLQdKPVcHcGc0MY0YIK3bE72NViaU7QagjU5zVc3rUbL/Nzs1jS3XJMKbpueru43rjtfswpf
ULRVD9U+tSduxLDia1XfNhbOB3tt3SI1hKne9rubD1dtjarFJdnhIbdb+SPwuCCnDUzUOxNS2OJn
wqWRdjAMH/LBKshH+6o4qGMdsXckjgpFOgcyj1JB0/deVSM0ZbMr+ZtK4FxgxN6vnviPNq2Z+bpp
Jg/n/ZyLU1eNqjptas/eWuwI99Y+yuEQFcuU+AOjWykRwb0fE34RfRN7N17hVsqyT9IE6iHyLd45
p5xuco5U0iJ2fES4I9WVcNTHKhjbFEl/vhEEWlH/sgecEd+yS2uunOj9+lF1HHzVEgvIuxZnXGvO
elE6rb0FFMuOPSzPI/9gGjmcu30L32qUN33cl6oLgJsH12OvBnWfX1bcEKKSI6H4X2oOTX1ude9W
V0U5d0+RrhbK7TJ7DS2xXLmWQ0U05YQhQ1bkisHIFh6mXLZsmTTubhyutidpcVLGm2as/odi7vxb
kSsLh5ON74oqzR305h9pxLfWfVZg9bpmSwK/rupmVu+qGMfi3oCrys56KmtujRbTKJtKilLU4rD1
G7+PZT+4AzDhrNqyDcGinRQkeUq43KKL59rTQ2Qc200VrXbrsyCjPFSHHdlNC+DCzlIUB7qQXfXJ
WSrXewkuLY/r0crDJgX0nYsnz6MEuR86iiPmXKOog0VpB1N+n3PuAbcKh754tTa411cck4OEyVhz
nbspONWXz4Gz7lShVriH/XuupglMuRnZ2BhUvFxCSec1tdB3gzdu1aOY1dr9cjES7H2Cr0gxKNbJ
YdWfFn9qfxBt43Kb8qqpuZm6wXJesqpqxjPH1jCe59E39o0bbe0MGIWT4kvZbpz3a1B568lE3KVE
PGw7EcqmJTdIMk6DLZBKAB/OcM6cdR38eHL3cP9pmd5uwDnKqXjrbIZQTrt0x81ObEKxczsmRjxX
DCnInCnwuJ4yUufjjNk+MyVtNjZTS63lFYoFQlF1LfIxCuhy74wCCmN3/q22amcEYKt8+TJl68iB
nc/2IMrYL7nAfg8GHJ7f2VNrOZ9Ke+G+H4sdd80U2/hG21fF9aH/Ge3Wmh3o77jlDXj0Zn6ghQsE
Nd2bPdpOhTSZvDEjmuMJj8Ha3pZLWbHjjZXXHpq9H/dHuso5ip0d6oJWbbiF3k9rYqIyxkoTFjdB
YVvmG3hb0BOGkz06j/NUo28F6FUnz2em7sqZ1ws4u53d9dot9YyCaC0r0HGo7+t5Aka+pnMHwvYk
xTJV99YQFsOx13Lpr0cuoNynKTGaW59lcdBl7jhJ46FBHIuu7K/ywIhTs1bOr9kJ9dXUIAun+yW3
IKm6bXcw6yhFdnBOB/Hs9+V21xLMGHa0jVUD5S0CbB5p16mu8Ab5W6ovFyzRNd/9DU6Uj472vfTm
7WtdSPXMI7KLWzvo1pt9Ec516+fvEX60m4keWjjXzD+VZsUTV9FP87s8F8eiGJyHSc0ZnT++4uYw
TMwUHOx2V1eyW+rjGDgbtifCsoKv9YR8HfN+iHPUy+HFTIC+wMUTsatbA+piAgrP0O6WR+/rVuA4
lEvEBSTID22Zl5/DSY1Pk3IpUS27oa9f7aB5kple0XDQpgtkDIbYyWK7jQr2vrl2m1REU/fYBwHM
GQsTFE6pYcT9WE9O/sMVg7fGrT3k/TFYMzScYbTki9P2dHCyDvtrKu2CU38yffNt8Jb1B/ptXx6K
IMwmcPIZ95XIImWVMHO0m8Nc17NKjQL2jYqSA5DFF4dnzvW2ob5ZnJ0D3B9CUCd55/UrteQki7tm
BDqMqDnJMQ7tcRGxJ7W1pVUUTEG8h6VV3gbK50Y7eKEmZ4giXqUq7OBpM2Pnz4QRLwB7yXSdxgOP
KYD7UNSOdyK3Zarv/K7KkBRtxR0mUCa/c7yR83mIjPvLdTXvUulbnf0YDrrlfioQ+OMoQJo8Nk6U
aZRkC6kx7nK/W4+istoEP676melq3WgN1PottzC+YF+TUfnI4WOrq47xF8TRmTvsAZrjsiW5URYw
LuMP6MbL2EfpoPh7qXdm29xQUHGbz+ZBUm3WdAgK5PGmNGxQzvQylRu2zsae4IMGkbJfyIeudDLv
XdVcZSEjgV/wU4G9ylVdfsZexfOTc+ncuq3dYg6qc+xlQQ02OV3mtvrByYzJeVtoivH4KYOJUcil
n5CyuDkxQepbkza9l/nXc5kP8xNXZOdtG5alPlACIRGJKhicG5+G2xLXWCuruGx8WLOrZc3DYRJi
K9IevzIhVF3v2nfBssj+N9tcs8T/2Vu6cFySFeCCF/YdUOoQN97aOV82pk5v/3MrqjrDr7KmW9OQ
8bAB+OG5cJ6paVjy+D/r0BpMZkGlxkfHMLZVWN2LW1PWxTQ1/iyIIcI9/4eeFaFdHn0jm8kml3bh
73tWHOH4SOTcpnSD9vxhdxkgPluXLDGEkS2Dqaa1ZR8adIP6btkqPSdy7Zq3tfIRNewq6q1DvQmf
JVjNe4EenHlFbK2Se0SIcQsHeOdmzy0thPImDKbZnG2gdW8Smfm1oIExJcZY4p3uVB2x7MKxT3sk
1eeMe1kA0iT0P5rRRu23GQNHa+/W5kc498bE/SDEO7JDdCtkcSnu7XZA29+VFjf0j1b0vMgPm7sx
sszOoRjh7Btqv+rTbZrw7UfO1LDKfN2JpNCLWyKampLClxqwfUQh9FHQpMu2pTLw5bFjyexHqcul
P7sKVTh1J2J0GARQY5sgYHT9dY0ttmXARdTFY+F79XQdoCmQlbLm/fZz2Z2se56wwTJf5fRMsWvw
BEFcVHQyUikyH7f+lFVEN3AjfPa71r0ehnl76opGv4ReiSRhq7zHndRk3PehHll0HLIRxCEnKasZ
oTbM00r1y4rc7ZE7TxFJHbpztlpxIS1DAV1NrMMRQf0HZ4S34PBAkL1Z/xdzZ7bcOJNk6SdCGfbl
lgC4k6J2Zd7AlJISayCAwI6n74/TbWNdZd0z03dz95tVZaZEAhHufr5zfC0Z1JmEJVlwUYM+R/8X
pfZf1VHgFJIs8X64yPqk4//Lk+ZIRRM4VVOs2TrDQDT49c3gLmNe5zfyeVkrWGiUANchNaBrvkh+
db5s2SC5MGCq/sOj9T/iNv7f0KT/o5fn/0c+yeaj/+/JjNdSQSj9M5px/xP/jmbY+j8MIAv4B9e9
L+68J7f8O5tkmv8wLM/BrEuyEXTmPUT6P9AMx/wH/wunh24SEnm3+PxvNMO2cfaQzAlLwZIanOHG
/wTNuD8j/5mEcPhbbD3AYu4S/m39axRlO6okEN1SR2ki6XnNr1aqW2EtsbLMr//0ofwXqIMJivLP
/5qJH/+OXSAeB9BQDPL++Wy0DaOtKifnFavz7tEcO7ZwZOVUsESeaRCaI/sam83q+GsfirXyxng1
ZkHdkzPDSeXUkKEj56wJOcXyp0rL7YuvbMxBDAskfger0J4mobxhn6vMWmOdWian0izq9lnLpBlw
gbbL0UDj1h8a1xYzE5Ce+CooUxyFLQrXZ26t8qGeMcvlwyKRxZNpelVOXeqhxp3R7YJqLl/tUqJ8
257ernFiFgKwGRdLxhow3qwQjjHnpfN052B7cjGjJNUX55X2iYthU8DCEyjFPqNPiGz7aGT+c5nV
9V6TQwetnLbsW7/ppdHIWwVprZ8I/KqTyLSTSR4mSC11TAMXoFzqs1wugRrXILwrIOO5xPj+PVRz
E+y9ZsqpfMbUNneCwvWuckOmIlCr1Q02Tj+1bpQ3jPmOizK06iCyJH2rVtxHoWO140nL2+YyUc4F
W7vyl2o7pqSTNJyoQ2m8aislyUda2C7xEZrsg4fC1NrmvWwzfFwm1gs2/WizW3OH1WypxaKtpgKx
Wk56+seCraWE8DgXo7LIveEM7ct/tz32gO3YdvkXIxGa5LnlqwCupykLC0G1eBzMzLc/CSI0ujec
LzLYp67I3nwfoPvbaM3O3nVTU0gH0TM33GcfJ4LEVyAG87q2hBNQ5rZ3q81YURIR3DDxD1TVYA1b
Q6gu2BOvO06XaRgZVTPtrEhNmmtk4qJaZ8RwqXxj2RStroK93ZVAAPdD3hCnRFTaeqxl7iS3tZxH
kgvRv9kb0C/Tsj5NXU+bA1LguejMRr8YsRxmBZTtl5NfP+Nq95KD245Z+Wx56BfHqrTM+aHgWSbq
JW94NZJCm1r8JaWdbiXxKuWOWSH/bUIQ1ZtC91InUqsxSN6IYV33gy4Znmuu5ucHNQyZFqu2Xbtw
rGqmqxwzYN4dojSz1yUFRiDAvT24VqLbh75tjU+Zpq15I1S5ZVBiZvUTwkVX7uk3+uEsPJrPjWL5
B1XX0BpfeukV57yshvK3kSwVYDd2oRo1PG9x0VSL/UHlQ19vpd3PgJd+l965blhksU9yDHqhXqes
0AuqxY1MbayPPjrOpSrG9HmcHMfBUzO172IcusvoOWqnM3nWIgQLeofZNfrzZMwqbmdhAfyO8hvJ
uLu6GtV+XviVvVVW/ll3qqIGnGlLKRAczYlWTZsZZHjFdzqWapvatvmS5nm+z3Umy6ugott4Yp2Y
A2viyUa/3qWDtF7sytRvdVv7F1a0VFddEUpfu5QwWxRx8AOXE20nDcM4YiFYeJ5k8uom1pXZjxna
SAwxTrX11AGFXVSOX6HnujfCcgmCS7CgGqCrkb4zIT6mqWNHCbWiFnqZKt+ydh03ut1ifjFcoX0n
s+6gU9qJYjvElL2yjEtGLRpIpKWl95wOa33FAfbLaSWOmGZ+tCZohGxWr5oYDIZp1hiSsF+/V/na
wgfY6j1Zy/EsrabC86XYhlEyfNmUEBGR06335QzZcukDlPUfb+rsw6AZWbprIXho9do1fSTssrgL
/6xu1sGL/pdS0cddYHaPxHvbn8zfyB3uUuNn0XVMYHqAq4vNFE7Jn3e0S85lsZ3NcekilO/1Ibda
Boieyn6b5kwzXTXLel2qhdmdWzjdzhyW/pi71siyaCw5bb4Uy28sDgHVYD0bPXBAal9Qyl1EX+Qy
bVMlAvnSZ9J0tpLWf6hkyhCxweb2qdIA6K3L28E/mMEE8WKncL2vHPS9thm8rv81OYYXvHQc8Vlc
tF3xd9RK9ORk7M2DWhOMKbMxmhOmlXXIr8KflIk0CXK7uO6q3hCAMjM228b0eN889jeSue0nobOA
A0bsjGAy7khRqP1IDZGhLzpaE6uV5g55X2NZtTMXGZm2dnFJsizDKk4GMgFe3pjpO01xXIdNaZce
M94ARczs6+Udbl95145ZH/lOFCwVPBUt2iGoi8w+tdUYPFqZ0TvHQqZJdlB5a9vvwknS9ncK1JGH
iVErhwhGO3hyHMrzt9pNWs5o4VE8F30jxdZrE3aaqLWsvjQAi/nb5GSQP4OshrbZOJNKnaPeuA57
LlaTsG1kybrdyL5Bhh8meruDnrir/aw8IcrYDkpXIjJ6xYvM2Rry0jM4ceiJM1fhD3dwCmT8ysO2
65aB5mY2M2cTwCWMu9wfhPEJ1SWeWxDOS8+s39n0YDQ/Dbhpx21fiXOna8xtKjiFu7NSvUuop7Og
s3tenZbXO6vGNfZoeHiMMheVRsfE+qItlr/zKjU/Np4nwrlZehayzmX5xjg34R8V2J0ayJkLuxiX
h5H36DehQfWV/R7WY6+DPs0ZB/oGzHXIYjY2tqEVDKxoxoe58brGizuVrhEN0z2LnKi7b5YN91fH
EPke//CsR2Yu+kd+UWyiuRbYO0HXlcXuVC7xPC0ZFwDL4pE6+L8gFYjae5VVjuAB/d2FeL+DrTY0
hC3XTsCIdUYuqU/ZZIzurkiyxI3qPjFsqE6EyecKo9Wbp/TxbLSZ/eBV5u95kQ2YiC5EJJgGdbGu
if6WMKHZOmbixnMWOPt7TveOZAPxt2mFQ1hxGuScQ4N55o7zH9gCjtaarr3F2ioO/SIsuS33bmnb
jKQZ/bIh02qDXZE107uFW8OOmBuNcu84navwFI8eQzoessPsKq7Zyl7ta6P53pn9g36xb5y0+1JB
02w57PU9+3aWl6JzdSLlvfqDabe/Ibn1HhvkMxxUMPrhuiTrtl/z9q2Yx/wn7/v15paM5UI/yBJ4
JDp7L1wB1n54nDrS3QIgxNFtxFn3FxxHhjCtE7P3ctO2KYNI5TmHqfL7Y6AaHbJ3EfKoVa1/8irm
HYWq8hhj390zM83dUax18KsZqkmLB6ee4tWTTC0GS2uOjss3goW5mY65Ufye+snY45JiRgdcvRLE
PA1bWm4CWaHe3nCTJiF51d2hzDR5HIvePGMY7R5yNWOizJ2TY0p3ayq5HBvUWYbRea7ERlk9Cgt/
7V6Hc8VPb6vuqDmF9TuH3NRDYTXt3hi64ReDoIz4G02TD7ZrEWAmBU42y1zsx4J4eZJSu6q8dRZY
ykb08/ScucnV7TMI2K61LvAiyNL+hHCyTyj+9XBNGuewDHWzI02OQ7qC73zoyJQKtYzsPkamq7Gz
/MkR4bIEeWQUjvZeK+RggsOX0On0dN/bnrgxBBp2Dcm9Z3gw8KW5sp/MtFZ7r3bSm6lqzPaaVz+n
eVDdgow6I2oIZsUI62ZXU2Mivcn0oN/7/KG3FibhKItGxIuXtq95vQRlOHICs+RDjUsS+b3I8Vl5
mobL8H7xBDMz/XHVq6ce0xfZkXwCXDnaon6a1hdpWLpNklx1W/rZwRks0UdeMJbXZVjG18bqxEMu
PKhgE3czGveCP5HoYTgRe8rZGksUgR/MfRGx2VNAek6d+aPLLNgOi9FnN2QzhHQrAVL1CuU9eyQG
38ayaE4s6aLdAc1sT+DIQcxzAatZklSgp35x8ryW90/mB4ZUD3XbPKWsvUNB5/QoW82GR4bW0B2r
C5NMcS4uy3et3c1evkffwaC6ZNI8+CvF4arOgSppFIJM5JEqBy32IR3CnK3tBMyKTrtVk+/vlD7p
Vz1w5Jbw7Y+2V8U5gLr7TCvPvfVmmp+9MSg+F7dTD0rAF4U+s8afpfebWzpY3mUOStR5kU+PlFkd
kyyz40ozNetx9HLchj6+4WOzKpdHckb0W3gDPmRbJSdiy3BHF7UaI80KMLkFwxp2pa8ekwrj6wIZ
y1ve6ucgc7ILP7x7sY25j9HI7+ytgfgGi1N5+6Ivq6sycnNmqKnaL/TK5Fx4DtZp1RJ0iUI1PJtt
wDknoTpEnrmxhRkg7HFJ7JSttX8WcgywBtGd16FVAMtuADTbsHDL4tMh7vEyUSWQ2zpJo4vMSVZr
PORieOjhTU+V0PznrnF6AZQ4d+81tgCqtdlq89C3B3lIUm+I3AlLUao79avSK+3Yr0o+tKpTzrYE
ef4cEulOUDkAWqQT5OKR52nF1oxq8odup4/SdF56hPfW/6wMGmka35TwOYIS5cXk3rp1icrFhkSR
9OgKC0ZIL5GJt9zGKAwzbudPjILjGNl855uVFbXfMvWCPpLCMqZwIIhw10NGqw3oWiu3dbd0p8Al
UubOmEoWis9mPwCD5dpnY9Tzsk9o8ebIGGYbRaUdbi2VIxFIWtezMAP8ZS/9YNySaZEfvFlfb/3c
QA7lLMvGcup59oZWvvoU1WhdbV70Oapp6v44Uk+OtlyN/rEQLAXZ9O4yvXjcLqxdY25Jg9SppAl9
N+0usBRSXXIzU8e21yGt6yxbnjxA8m6rfO6fugaxiORsTvuJWcZzo0s7GhrPviyTTlOR2G66nYMC
7cYEdXrQdG05aXap72XV7WsPvjAuZVm9oLuOEVP9/GXl8gxiJqwPro9oSCrHGHL8ztsMxS/q82rc
Zzxd82bAioaRnwIi7sZyea6gh+BWpSa0o8fJcB7KHB6OSoildfbkdBRiLdNSmSzD/EGXB3yg0emM
yIchKahEbjtpYR15yOnDtER9SHsZu11NWbOD0enEO0+uBggoggHQmIn2ui2Y8gwhxWq1K/Wx/wRH
0ajysH5vUyYaONgQym0SPhtiQ1Y71dNz3xO54TeCH7Bmue6GbTSYpjWtc55StKutfr8hIkKYdO+K
gwlDBZ3v/DX4HdV0YQbHMpXFJ0Ep0FldkBVnz6EPDdJ+uMg+C05lpltHN/WNaY8Pgt/SgnNpIjFN
9t6Z5qSNDKqP7s+cZ027a2Fo813WUk7siKE3biDaM5MMcFX56Kqx9MmEd9c824E8IbdI2ZBUkLop
OgolR5DdC/cWe6oOzMi4OCNqos46Gu3Uk/muFqX/FDADKGIY0+m28iH96t02fZsx0T+61jo89S7H
0EFpXQF76CYXTQekEKnuPvGTey4led//dEa73O4u27cW6x724AK0x9XKa+a2+iaH7ttgaEk3ei5u
NJ1xZ4zdJjc7okOs8a1jPyIju7+1Wf3maLgnsLBFXpgo4hrpIqAJY6jpoB8ZUvpG87LnaVrasDGK
1yy3nhUMSgi45UZjr7p4TSB+A4HbxB2fkJutDbE/Yqst03NamM+Jzia8xs7jVDl7aSYP93/d9glX
N8dnS9kowun3aDX7Suc903Eu6+tvl68+Zp7BO1bMuF+Q8isObL1NXn1rjcA6TkY2U4Nq10Ifn7NC
nN20/mQJ8h88M7sUP9OmyPq4kM1tHDB42Rp/F/35sfH8Zeva/YW7QJ2I970Ouv6FAvvKvAwa2CB4
QSQEV9RXioRt6qsxtFT3zcg93Qij/NP6xtEkYiEspgUerHQjvNw7fDzpZe2WMLHLP542bbR+Phcu
XYfSxAXTjXsBI2A1piW+bGvecV/Fd1iHMnbg2irTiGaKsNZU/SmB8Hp37SJMM9tRdhHGhz+qLaLO
tF67ktQFBkucfAik3vKgu9l7UaS7e8fdKekicVV330UH3mg8rv54KbQ6dnzrPMqRnWXFzGmCPKmb
v5hblRET03pj1EkZ05mwXGw+JyypBkw5kJMVTwlfpNntkQ+i3pieGDhFVAEbt3dPouzPMKMvhsou
2Ea+RgduuSyuSHF9ZFdjeVwY32qpXaOpj9tuICEmgbiEPBg5Ood4gWnovfyUCSfOWzgu+BJDNJc5
HaFKzLOxLj/wrH9F34d2vr5Zhf3c5EDw3FBPC4rSZpqReIqLXnb7xRqeNGu9CDtvdmRKHV2LSHQz
/9JlTc5u9jjl6qnTzF8FtjukYhIrm6Z/mC0ClJDm+CZVsgUGO4+ir7caUhspMm9OUO9pGE8Ay3GK
aXyTqc+6tzIoL1ftMlM7lWUQB854AybbDEm6dz3LiLLWpueYCHOxok7qH+vKE2GOPm9Vj8rrmlFO
GSx6TGzrHMRJwg0u8UsUVnCbCtbbhtIYiC5KygN7BNTO75dm64HC1WtjAVnRAiYrovPINhYGY2yD
BLg5cmppcVK7Fw6LKnbWlLFusxwJrPhdzvpXWy0Ub+yn2pQ666assSCq3YFYUROW3z7/aQLro56c
C34Z9roOIlyD5LtgElbEY9eDAvrJM9kKKloDFFeZq22jFwVSsPnY2lLyWGZFnK8Bz7725Qr7qK9m
PALRB9oqtpK0OVKgOGPK1jwPRfpAws7Z43mUi7poLcHQWo/jYWzfG1ffQRnC4Nfv0jZDtyIKKwGZ
Z6D5EAz9L8dk8tImoogaMz3QYIaOcg7EXTzMoL3QTcYbh+N5Xa0zCRMZw5D5hOH56Gp1vcM95IZi
otRg95d+FKkx7yY/9WPNXaJUVuoRA8+hLHTxCgB/6/s0fZhK0q1k6ZOANJkf2Pr+FMr5aGjRmbHb
BVeqaawPRmo9ytHtt0vl3lMvPFqvqfrDEI0OwVH8KM8WTO2nCRT24hCoOIfFKNfHwrSS8jynUzOF
uCuSq0UdDbuTFw91wUPX5Zq1JyicNDXAcEK8B/5+4lFWrfgdrKlNXFXLQH5TuX3ZRLXKeyKRTI9f
B6Mp8Us4YRBKDZ4f1+taejhiBOGKN3U3n6lvQWrINF6D/CvoNGYzDQjSzsaE8uEPWQoRS+jOvsdX
m5EsrHE6rWVanFKMSUME653PkWTmcGvrNEkps+Qariw6hnssjcgVC34yg/Ykkvd6MMUFdFiXIUg3
c9oUcUMou2DOr7o3XLH9aXCJcmELbjOzRhrSd2u2HgdvmpjyrannwcZCNo4vuJbYKjHY8xO3iG/H
Y++s53FuGlKmcvwTFpz3Q6kH1YOoSvvbB9z/a87e8k5124as3C7CpbTli82AJw0QICwX84/lVBc3
t3C4zjljZWv6ziTHLanuH8rPnYPrsAZlEiP7joc/Q1b8Kha6EKf0Ud3Lq98VhzWdD6W9fk61FjZi
PhgDI0hRbFFTlo3naD/M7+6cCXlNQVdu56F+1ZL5tAZ8Zl3/YqEobLWEOP77KlhMZ1cCKc2tWLQT
cMsLr8C0yVe2HONfO/jBdByUnoflah+yyniVS0VvTyT9WPyu83LriJY+rP87sCE8Bc73muWDhRHP
Pk7sKFMOH0sSN8LaWyA6fUCmhoKe5uLJVvXe05znq/G3mfufLFN/YHF8puhGXJszppD0yciXc9IM
u7RPP82lOVmmua8gQxBAHp0Bhc6voTLGfWJ6v6sK4wHaz1+Ex7+phHRI5ihrmrNt5tV+1JejlayH
AVerbIbrZOPZk+rYEcU0B6QomTDCDazgEjC+Cow3tT7bBvvKZgZBuRlaoEybeREYdClXkoUYfVWk
sUtM3cbSiCVbs3DxFGCSNc8/1spEXvS/lYQ66+8R1sImtW7o21O5Jq+p0D6Cvh13ta3knX2t+YLn
q9tk34HVkndNlbdx7YXSpbBOLXfVDaCOHsP+TUX318rMp75qX2urK7/mCQAm6RmuMbtwD2Ia35ZB
rzc94BwP4eKjDOZBqC2pFfdKdY+M3LFea/Ud0rkv3sRc4ejDuWEn9bYkfudqTM0pobHZrlA4scL7
8Iv3Mj+OOglXRS2SM0MpC0Cv+tFxxW0do8ufZ68RW3OYd0yoSMMmH8jJvDaP9QWXGnDT47BOf2pr
FRE98wHo6wBPUuyFb2ivjMFvEMiE8eeLi2JKiVq+uZ4zb2q/DiIosAmTRjeda6XViGrum100bajc
7MOVwatDjxoQPS89+Epgd/CQRxuM58MkHWjv11QDEgOLvgRRMegfdF+MaQ1t/KJ6hdVsERM6f+wo
p6svwg9x9QGLuWHTe5AoqRxvrV6IfbZ6+hAJLV0/9MJYkbny+aFmVfLRUpX2kxsj6B35+1fe3WI3
Ik6FnTQ/MU/y8CSTdfEQJA46NNr3rNxxx/F97Go/f1EeQWArMz1UF/+7c4OYH5fKulJhIY0FPadX
zDOJw1MM8G9iGrSt4/Mm8TTG2Zq5l3J2HrHXTgxnZoLZ5tXZV3Bg2xmDw7A6MZkE00Wf7Xev1A9p
kK4ALWXEmPTTLDEZrfW2wHkZzn7wZlacRZnZiZjpM8xn6X1B4z5WDT9VpaYt4PAc5alUH1m+4kRv
huKpAlNAelogZwPkOkfnciz6/tFXvA5Ow1GtT24RL4EvI8LTiJ/LpfmMIMX3heR0QotoP+ZGiCRk
j7fzt3Gm5bzocsGcZ7Une3SNOAWsDbmQ0E792Tn5IOlbc0FWmnNtOBrBCIXv2UVcy2k8kk/XYD4K
7FALdGQ1hyDBst1p43CBdSJxpGbHbW46u7oir7BqayCjoPYeKtE/Daidh7Y2sohKhaUlyrEu2Bwf
pv5eIGbia/JoYQRja0wmphVOvKuQqV4fdhyuG1ODzgnS5Fom66Wz8+8sVfI0QmrdNGMoj6rotiPJ
2LHZV/tGa+ujw9iH9g29xFrabdAzEhmLu2s8sF4B29dHqOM8Nuwmpl7nZ1gKozosJUfwJLmCB0Z1
p4SZ1y6ry2Wn+x2zcnLoo8zQaOf7b29ZsEE7s3fIMcZG+C6/5s5qtikTthMGmRr9k2RwaC6rOjRa
9tnX3s1LxSpCXWTPQFlDOFrYAMiKyXclqDW3/Nh8SC9DBkqNWKOyPfNV4KTKkTJ9KTAdV8Zw1JjT
CfZfXfA+SjTLpvNjzEF1Ccetvwq3FpchGZudHEsoYbKrNmNjvt8x5NCz5JHsQS8eq3zeCr329iLl
cc9NClW7q5O9sTpVmOT3hDSUAiI2LKEi1213xjj8Xc3MDAenL7YZI21v4wp3OhLraWzU0FUbXgHq
Er9HAhW2eUhUnV7sZTnYvrS2i0M20zS5UHRV90zO3C9PV/XOlHV7TAm24CRXTESVfa29u/esovMi
ZxDgNsF7t6C+9GLZGP1cPcw2SQBcsi6QAjhkz5Q4XF1WEW4m8giPU9cWO9FiIcgnh6zByZVhZmTP
pUzOWUEQa+GOZ6InSRZlKQE5VFqOP3IptWY7mh1b5otixInFQMmkK+cGys1La2qvGbMQwjbrZo8D
nsGfNtQLo9Ss++0bw0EV+pNFeAjKUs6kl4gJfmQAmZ2klz1ytZgj01Q2w5eC70cQBzpU3CQT84Rf
8M7k92X9EhsVhQS9SpjNqUODCUrBnNacbyxW0X6kzQfpMwx7nlKxSzr/eQ28DzjpLwZu2kUxnmKH
anCVlC8pQ2DPP/mLiZQuZoIyZafqH0CDWOYQP1B9Y/utxsDddQDgaPRsUuTeIS2k78hUUeIDKdWL
NJSpQ7B6JX1o92AZzXIZjPtaWLIjYCk8TnSGaNySWbfTLH366EvRH3HNV2+iHo2tk/Tqfa5xqys1
UTgWXvpkU7ywgh47160P1vlQBAzbjgNy/DZbc8znspZDCDYrKBEFSgrzeO7DzJVvM8bBDf1B8YiH
vQHsuNu0bPmme4xNCKJoQ/TBhsRCTLiEcIwjWZ2J+u6bDFZnaaprPt5vEB+579b7OvaTxpAJbxf1
eGTWTnFkUs84lqXRQRtpS4tkPWot3s7OwWg6VF7/Y+uDRCak2qbO+HECGoS+Tm+pTQrvmtUCs1hZ
RG7ABZiM9Z4SFRuY2YycZ+6K6bt4cnrj3ZLzpfDn4gUfEcmtxd85yF4XjBZBoR4dwPlQjv1ygAV6
cZ3MieyOAxI5+GZmAieaPAU4F8NF68k3rYnegZTfTK3/ouXpY93pTEPgyP12+JSZ8YjvHj3MZddE
y8MfdKm7FQ2GNp+ViYGfHS2E6M2Su5KIAm+TA29dKftPXo/47GT5sayKfI+Psl6JaXUCWgOds6LN
gluirfoxS738CqTPPeLLoXhNvaah4a1rfosAinlvKH/8NZDks50y4W2J9E60g9W59WHtiykqtEV/
TYeEIBSAW+qBJZ1LCJVgRsk1CBrAj7JkH9xOxo8vtfKxzXNvV2Wme/c2NAsNurKrs1l1gERu3+tJ
RJTrPRardr5TI2WAIfJfXjdp7w7yAG5J32cokjD8NCzd341O6u6VakGYUsdQRmR2juigeSvxu8au
sZ7yzN8mLqHp1lBi84BF3Zl6WxLibsl2C/abySfpGOzjksUy2dEqcSKdk8RrOCjgZd80bWFGBIud
/h5Sy4/VkOfPfXaXhVbQcZzx+srg2lDjMISWtxZbVSqdGhnOo0Rxc4ZmPTWgb49aY5enFSLtLxuZ
3Pdp9IkkMWSqP0lhyC13m/4kapldk1aRQi/74mu1zPHAx9SdIElFGNjTejKYldjb3kmTb6dyMNP7
XgPE301zsB9XyrfIX7VTwpR6U+Ov2aIwMkw2km65lpA4G/jU8s6ejTcmJXww7UziA1hbe6LZbU9V
kHkPJFn5W813ZlCNfr3Pdj2jxXKJC4E5i4axY0aB24CjT/vlbiKNLY2kJEGOMXjX2rwTDINJPKsX
sIcRQwLsEJ93ShfqDh+jnMSztIk3OGcS73/bdRM+hwz5v/cQ1V2Nh2YjKcSM2LGd4ldXFtS+plvx
Alr179LqqyX0eFqsyF5y8iax2aP54RCdX8GC5UToeBBkoYGRvI1rrQnGCL00CQ1Xq64Qx9gACa0x
vrt5Ks+Nr665MxI+6WZrEk6oHAbfS269O205/fGrjhmSX+ovuZE5OindKlk2+CGQVpe0YRMPJR4m
jlw3n2dyg+4ABwJwmDB8abdz5YzFeezb8sj8jq26VjGuH3dTh9jhphDxXFb1SB6nojlIZgNmx+oa
aDKbKSeOGnyyFkP6vU2rtxuzqqTmJkIgNkuV7Y15vjf+s0gpMdshPw957TwG9xnASkojz54jTmyv
aP2oVYH11bSZSrE5TfO1scpPZ9Ir8iESCEJbMgBIVnzxSK8c1FUl9wHuCFj0IeArhiqRE88o9Qan
de7vV7JGaFsYnug2NreoL+/db+1pzTPOWevqTtVyDeoGO6guV+RPeqcwN8z5iUEPp+na8HBt9FG4
xxy3+rUwte4MyGce+97Nt3ojuQaMdNm5k/lsNn7/oCey4Pys85sR5PbZXmbyC0yneBnc2sYj5BLP
2YO3NkM5CTR06rRVzXMI8/pjYON6NCZWnyna1QdWKRogE1P1YK7+8mnXc0piU4cmTTJsg21kssat
74iFfAcz1Y95gU03q9RibAkCtDaOhcEOHH9CDQNULx6STGcA6vBJYlmnB+/qbP3dNRP9saaZ5RNr
IyuS05ueaXdhFmQ28OQxNHNIuqduWKUdE+YJQrcsZvWX1TTOT4OZbtmSCjBeS91YXqlcWKid0m26
+viyWk2+Ndn3R0MxdifPHbzduDbttem16j5Z9IJntjx/5JRKKNXev5F3Zsl1Y+l2nkqG31GBvnHY
N+IedKcjD3tSekFQIoW+7zEDD+WOoybmD1LdSumIJp2uF4ddT5mpojYBbGDv/f9rfUulHVAsoFn0
pIhsbuJw4qAcnBQ57TyaLXiTKrSeG4WGX2EP1JKOY2m99q1SXyixNVxFklE0PkyU5YjOGRFFrZWP
ljwFyqZOZHkndzoNnoE0YwccJPtteQLE68102hZ/ZgPfP6DiMoKHsJ3ryY0tK9vRYIXZDzNFNx+1
dQmPuxobZEsD5TAMSSO7IRYDpu5gXpQDDZAtzSUyzZqaYlo7B9ml0iim4Hc4HHihc9FKfJA0tL/r
RS5a6r2VdWSVgUkwZ3kAa04SySygJhe6kjDhjYAiDwCLw+nLRNN/8c1+Nm2pluTY6SE4fTMitdpn
hYDWEc+HkrsqVH8XVkIhuFXSTupODo2odfpRre7RHs5wi0Ih3KNcyj41OvXLrDGsLU0gib4/7QN0
PNP4oqp9tFU6M3PDtky9KGBcGh7Nc2jU5mPXNtuQ2nK5GThOe2h7i29ain4aQs5nxagkfQv0ndN1
0pg3nNsCFL5i5tGLyb2Zow7vWaSCIDPGdNoBFlA2QwiLYYiDqLe7qG2uOBdQF+7xSmlKhXJ4kULE
QPiQQogAJow1AZvnphjar4hOHi30n4DHlMCn1kwlfFZIX4w6ZVtqPQvJslZocmNtxgF3sTVqT9Sg
JkOCtGC02wwvEVB8uVtYAopgeGpDE32yUsyOrPARjKqo3srEkfuiKKNIGRoLt2MPVfA2znJenWGy
JD+W1V5Dw2zhIlHiOmBOlxpMzkKNmhtIHgPPY8QkDksTZLfWaiUJPZRZofrpI5o1TVxtnutmctnr
GQVhjBwW7Pphlumr2tj25uAqjLCbXPFx0QdPalnhaBnHhd7uy2VmI0f7niY5JAM2upqg6Ml+6JL2
IiCAOtqqCd9/3HbleDOOA9acVLCclFM8nvipcKC2gTFr9H6gEoUUeC/XWbWrk1nIrqKFc/1uJAdB
8koWc5jkSTRvkamyPEj8Mgdo4yWRc2OPEljvtYD+YFnSDhg4qgMECs3wOllw+F83sqCae0lNFo7r
Eer4pohxzhKuLQoechq5t025rcqbEDMdAhrTFA91Eom3vYZnXUzrdsbaZWWjX9VVuYmrhI8l8Sn5
JsNieU2rVYA2TwZDX+NbLhMgTk6m6QDuu0lpW592VRXYkfkdnMqxOKfREXXpJcZx/nst1aTZQ6Wh
gDOMqjTcjUHLEaRPiF/a8cUfYcfApaiPxtAon2nddfntQA8Xd3JbA/IfcqVZ3Bl0+vIJDmZ/jRq3
f6LMWgd214aT+ERRgTsMpSH1gmCg3B5grOLkriZDBUoHKoenioVFl3YYmwIVLn3i5Mpil5oeUQEi
cw/mFiE43AMl9GjRAjocayucp93CzbJ2fHe1+aJdFh1RM1upTPrWDFGQ7VIz1wgDgllYRuhOdA8u
WGl4RjZw3MpoMB2HhfTI3QpkiXdymilYEbppOiBRb32Mkhwz59G844hVXesDtnbqFvmM3y6Xc78I
KF9QyKvcmqIWoR0DGE0ObNEnKx1pM8MfBLmzVuQbGn9i8lJblXKvKSMFsqGMwKAUTZQ44M3nG06V
Ye1MnCgRd6Pce2znWGSls6Ypt0M9jckPyQR9r1WpeVUu9fdOx3yclFK8nXNd2+UlXRkfGxeHwX7u
5H0/oX2xK9iIt30KcoYHYCRfi9Sq3TSqE9GegPL1rsnjQjsbSRbGTLXlFDYPh1kpoU7xV0q0BMuk
3+pdgxyqr6yEgFwWgduQqifhIujZrxO43idTl45yIArKIS3RS3lA/2cF/wlK21TWCx39nhJtm1we
+h2G0Ot04ZOQD4q5cJwXFlz6y6zJB7lN1NMg5+4QNis3CaqOEQzzbdoaPE5WyM8onpOXPIPvIqqU
KqBHNmRAsDFf9laxdP0W5YkdZm3sJRxJnTGso2c+6PNryItUEYI2S71bVMRbbSxp8cSip8GZ6pHA
t1rq2y1NueVQm8OYnigwQUCTpzR6UrPUjD2pM5L7gogusnutOoKGhLH52zDV85NaR/nkwQoX7kVh
GTzUGxWzMCnN4tTWbdn4VaCnxPogpjsuQRzti8JqnjIr07ekVtGTh9LRil4i9IC9WnqW1abIM4OW
aAyhbOgGizJ12d0rFYVm1MiWP8nI3liZUyn+pPamyfrZcjwFAaEtiUOlDouHlltSTy9PT3zTjCXH
GrL6ZKht7X53OP0lB9zd/4/87p+MYM55htW/Ew4T9s/Caydsnpsv/cvzL2FW/2mTE3Tpbzp6bc2A
gbvuw/70yQk6bjhUWLKJaIl6uan+aZSTjL/h9eInJAp6kmEYpCX+g2FMOJbF0cMydV2UwbXKf8Un
tzrT/vTJmXgwVHZfYNN0U8Ypp4NK/jlO0CraaDITZXTE+ktZCUwv/ID/tAy+4Y7j1/l9BGUlkUsY
/xC2nHFlx6Cs1MVgBMH4YtGl1SAlsGHZGEruqMu1KqU+nio3G7QvVRTtCmgfQ39fl/hn2JoUL9jR
XeJqnFJSfDhkuMguFoAG6aCDw9LAjCGPzb8g8dGa+1n9bDT3kXJHY/WDJLsVD3x+o366DO0MrYyU
NQ+sksswMeQlC0Z0KA89DopQIbBnGr33b9t6398bbvXI/hTzqNcZzadJHZ2u6XZdche0sk+8y0cg
4l+Niz8ev0JwAhOMRjmP6Ndh6ryPltzSRlzGG+sr+YP1Xnrs/cgTX+BTWfa0z3dkP0D/s0nkabfv
X+SZb/IfwyuihNVDlFQ+rb8Oz86BYsSsMze2vSvb0pG28E13gqBikxGyie90r6CF6AOc+ujK33qe
qinhk9E0koiNsyundoAJlT6P07prYHzq5jcWWSW+YDeu9E15GC7qq8Eft9Lu/Ws25V9B1D8uGjy/
jtjKkEyco79e9FwK+rCEXHRWXTTJMyI2SgceuWKOOt4TYIIssXAoZFP+PFVZQCI50DWZTjMtaz1p
/AlTpiSfUvXBiO4ypeNEgdhG+hKwqBjqNWlk9ihqnGu/lOVwqsgB04RgF4ktnYLwyN7kEeMS7460
i5SCZUd1SsKgdDgweQRrsGHwZCeZn2PAkn0S2c1yI0k9lXwK4cKws+L+GAYi/DHYCwb9Fc5ZXVLD
PY+2I3kiucRhpKXBMOPIzG6C8SLPATgP+qUktz5ABr/oPoGb3VeWwNm+f1h9Q4eBU8VGVvov2hJc
GU3mjIN8GDC5YmuzS7Lcsh4xGGw2S4gcRW22CGqSmlrfUnuSpe5V9XaZZa9c1TOm5RIvvdED6VBw
zIdu51Cj82azOiTt82ipV1G1DVCzCMGXiSpyYY4eSSwbzYJcib4Euc+lltUbnQ0ihBAfPy2nZ/gW
uGTyb5r2rGe37RpthzmtxeoTojLlpO1Ydbcz6QrqmCikLzB5PLFHY1wUThbMvmowoHxBfWg7z7el
dZdHogeOcBsoxQ5rJXzWyKt1k11hAwAqsYM2psAAb4tyeIlzJqLOsyQbsSQz4ZjJziLdAJWmioHN
BTMCngvapgCw5ecQiMncag4p15cFJBHNjHxj+TTlrU87hbnymgXkEEm632vQSYwLYCgOJU2IkITl
kLRq4SjSRMMHFO7GYnMLAMhWIe9Y3YJeV3F4bzegtS+gbXCeTql2yJeVaDodRPkJt0lHQHaxdgY5
2iP40vPsAYhDGUG/JC3Q7EwcGnA7y9Bf5huLslHK0iMUD3p0O/NvLU2mEh5HEqLb5jCvN+gLEn0j
KhdWdznpL9FwrUmX2JopqqIIBf8wqjN4IA02Teu3w+2iMw8maj7Cq9WH7jC9GhiOMtm6Y4a4Q3Mi
Z8mLkxswkvZgxScxXffKlyQHbcowI3uNesCC9UkUyKBoYOXHwBhn5Gpru4RR68JJVM0uypSO30VD
XXuQNDe3vunVJwjbYMMy5OHtlUiTjNInZWQO+0NuK1ntGOXVqMhoTVlDeJ45Zos2CLwpp9WvJV5f
3s8JFF+EdrlZYYARuJcG8UMIpFCM6KXkIc6yc8Q6S40waQRJQYtpipwWzJFdIY/ZtFO/xQG/70Tx
YDABDL1yE1znlZjtsZY8VlO9EcWe18FFA/OdwToC1CILJ7UcSRbtoJLRiYGtojQXLAoQJP2u1qKD
mkSXlOAw+Nae1gpe35CGLXPAxq/T4OzL5G0E4UOddxxC7DpMvpZ0D6YCeS/ToicBITLpCXxGB7xR
C6DQGZirhRzXunOIMfPkKvVh8NBYVxA6pDQHI3Bnp0rbo7WGNfRSjIq7lPslrI8xyUeRKiCwPsK+
uJgWlv+XaXiswidFvdTm6STUDyLIGIrdiAPoxJOAEy8v1HK3lZS6qb7mOYUcCTu70Lw5nSEZXa3t
XO7AgVbml4kKohrouBybjdUgkamW+tSGL1Nxl5bq1mLOhZPPaQIzpXoSOckDo0GtO7oaXS0+N3gO
EZvsGsoxAq1fNd9NxuJEMRGW8bXYwyHDfNIGKSYhH+62XSMoCpuvqRE+xOpLaQ2YcYhJGUyvRbNu
Jp+hxG6LboIKFHvKJDxL8wstYKdhimXhpcxf3OkPWnzZUTWQqwd5r30B3IHEBr6dCmkXqW8kjqww
i5fFaO1o0veNxBykamJBTE5CrlSkE0VLp06RSAHZbfGkxbXXUCiUouukapyhTx2Tj17ZNTeluVwl
kWKnZANQyFzLN1td/ULf301TuEocRasqd5LwcTKGfaxFjkYHt0glZgcehnK8nsfgWzWqX/Bi7yTO
2A3EZRVBhFwdROyXUo3XoK43dL7vJQwUm9KoXCF5Wf1OUyEeMUi9juRu5BqHV5QF3DAN1euksaA0
cWKrE1hejIVEaEbtvJvXADaLFvww0Ma/ZWK7gbbtDdMZV0PhVO6kVLCLPtqLzbjD6vRk0Ey3WvyY
y1aXrrQy3YjWl/XzavEgoqTDP117lREjHQEaar0WoL0GTruZOHuEFHuYAY5pA2tAkHfYANxB1Y9V
6cdavJ1ATAPVccdVTarw2rHpIpTYMcYbOZZfzFDzEA95BXLv4mKaUjci2UynQV3lr5Z1LOAoomSI
3E6NbnDV7iqKaTOtB2mQXUtfTmZRHOdwPqUGO3sUWUad36cTnh9LJjo08ceg21Kiv1V0J0BvGX5r
wdk0F434edLQ8i/9Hreen1sNLJjZ1XrwnKtKXhtOQds+52q0y3SW5xBNZneBHYL9gugG6YOqfbWE
G1M1b5LiSs/pDmfP8CGdXpe2SsaCIBYnCaVhkG3z+Bj0qN2RKcyZH2SJq8QTRUZSHOXSnVF3aKPf
6pO3km9brLOgMNDCc3K/NrI7cXzIDf5ehWo7FKghHg6NGe4661UrvvRMhUWVvLQ8lOU9rgKsQJNX
SbKP8GMzZVcpTpEeleyi7bXydoSOHkRf62q+UkRfLYS7qlXxzCLv4LHMsXHQMYH3wSV0HAcwM5/i
7EuttCj976CAfiqL3ulo6+ZJh9W1O5btsImjq4Jc1S7KblT2Sg2WB1EcT32mODIyPRuZ/iaMU4JE
O9cCDlKm9aY1Ac6PvQONws3m4DbPHnvt1CF3nyu/Sy6s2qtbX8yLozqJl+gNPAugNCJdWzCmA595
P9Eee5EuAUpNCv2IpdhgGJ0nxP1OZ/Moy1fB0myk5huG6b0WkxHDC9zH03XBCgq4FuzZeBhrbFuk
f5YINZbasiNDx8Eo2F1soHSDOc5eoaF1ncXaERDSblqQ6irzTYImOEjZ+8hkjUHjqsyvIjY/duIe
dvQrHfjQIE+32Pq8mWV14t52BAQSQr+bMJAoGiwU4s0qnX6jFXktNmMoyEu1OHP8utB2psm9bSrK
JLg7M/0oJwPx3otLedUh/dVHeWWLzYLRF6MsGkYzeSg7IoxYyBQUe0Zil+pyL9emTXvnsdHuiGk7
leG6Pl9pQelYzbWICjyJ4sOAklxLDrk18Z8eghq8ZyQclRn6Xogx0WwZFKPONLsFN1CwMEDUTihe
ByZfzpg1nKdpgn5e8na/xEcKmzr7LYASPBG3MHdsHn2RjtdC+DNeN+QFLXE9R5YgfDTW4/sHD4mK
wW9HSk1EyaIqKM/I//r13JHTzu8JhxwdbTM4gKzs+jW3+Yba2F33sRdd/IvjrWfPn46wvWg1RQll
hvHiS5Z4J3SDFwqPvuKmDpXeD65vrSOcn5gh8xgK5znF4Dz563BKBuMB4yRr467bKQdzN3qAbA7G
B+e3Ncj893EUS9EkRV2Dqc7OrKmUtmYBvM3pi+xmKC7ILD5MyFUBQSd5uounyVstYFBB4eqQtBLG
zgc3dn1Qv13pT7/BGR9rJASgKwVu7LhHyRO9oP2VHFbj+2HTbagcUiJ22BLqh4+PzR8NfTaHzGoE
XJZw8ZpuuoA87SojJEK6oAHNRqf66JD+K8Xpx1GZftc/7/XZFFrw5c4VIFqH3bw7ulyTTe3zcrAX
W7IJUtlEbmGbH1R63iq9/DzoWcFqirF4lgXX2ErXs3VMy0/W+FHh481JpFK9M0iS1+W1uvfzuzGa
Skj1gXQLwHFOvG3twtw0h8kWvYL9wab+4N1485JUXaYMZ3EaAq31y3DEahokUuIGRZ+/LWi6GyFA
H+3y/Ym5xrT9PjF/Gma96p/eeFOBqq0U0eTMRXZVAT/J83o74xlOEQlI6bNOfJ9h3JFKfqiQ/xIt
Tg7AaaHOPTcsyAA8q4bOoKluw44Md6C9iv4v3omzG896OtOqwMvRhhdx/iDNJz359P5t+Ohmn8HA
0OnEESjn1Xrrj9JTQK91fnl/iLc/Qmu51pL1NYDubI4KYWvhEuBjh7Hnkri3bXCV2qNHD+ZzYQcf
vBBv1Yi/14Z/DCadlT6nrBRErWMwclTtVaCk9KP//gV9X3x++6b9eUHS2QzNprhEq8MLofqdNzjF
VfKi25R9IoeWxzZz2DPuhl19za7S6VyRUpnXXCIIi7apE5/km/d/nY+u+GwiJ9AecpqoTORmwUHm
AEjbvD+C/NEQZxMRNbRo1hlDwHx0ybfEGH/Fdd8tR6StTrPL3dK37M6VPZhm5gb9Ilrm+iR8XAld
R3rv1q+/6U9vLWlDVpBI379Fo1tAWN+QfeRMNkeKZ+z5jvby/qW/uRHRaTgoFnVfmEhnk5f2dF6D
iP7HpV/1PpYVhxrXsd+hEvt40VLfqrj+NOB57b4fqVmWNHGdgSNdlVxCcq9W5tOhUHRXktE1G2zj
Bss2F1AmyqtG+RLPub9wfIT0Om1wTLmhQLhWJDodeVndWmghd6pD1gJKwsNDiX5qtlNqHw2MLAkx
nTges4AT2SeAmwp65sYJkauH0XJdjKqvIXY0dSY7oHg10d0PbvG6Dv/2TIlkpXtkahK9pV+fqWHA
iYuQNlPdziwfIXO7me+lR13YsJ12aTl2duUrD8bk4Lr8YPB1UX5nbOvscxEnSkjWF2NjY3ZGHZVp
aSDT4MnikyXLbyWgf3C5b35yDYMWgsi1WtrZywQZTYvQ+U6OdGtQjyUAYCe7tR05I7E36HAoLXuI
iE7KB5/6t7/DPw189u5gLdChPRMq2br5ZU7T+TBta2dwM9RYm8r+sGHy5lcDDq+mWiYaR2197j+9
q8Mgw8/T+Wr0+4i0gh1tC7/1Ri/YBico65tsn3zwZV5nym9P86cRz7Zgk/WfK43qN7vW/7Gtlrcf
DfP2nfxpnLMZG6YzGn9SxRxkgPvhxFdIsL/2DmkE19gyPhzuzZ3ln8PpZ5MUWRRgYOgpDEf7p9pQ
7XDxhm97j/OJLd0DotoQZ/TBSvp9GXvnbupny9zcFxa9AJ5fKzyGUXEUp/2MyHO0nqulwxsPGAJ2
Bg5BKMQffXbXReu9sc8WNaGx2qke1rFdqEQOxaRo81XyBT/34ltl9/4r+faC/tMNPnslrQWCRpIy
mnitu8Wx2mER96UDYG1OnkTMbwuPuny4qbKNZPOWPpKdxzonOthM/jeWgA+u/ew9hRFoGKHCb2O0
F0heEdpdv3+90lufIJZszBN00zX5vJEuTtRAUo1PUOtScdqilLnIDhsgfzYfn8N4+CZdvT/iWy/m
zwOenQKNQZ+kJGNAxG40DpTjDOmaZse2M4ig01UUxiRmLx9lDL+5cfl53LNPkDGHUdfovDlq+BRj
Cln7CeHM2X6irI7MOVDhxsBrmYLjDArDTKb7HoOJHoBSWPeORuChzYVrGTrZ1APfob0/GpdJb236
MSATyfzgC/Z9f3o+8VkbVhyxQen+vDLQEx1ncqRbN8uwEvaxv26UgXg6wQcrn/zmM7HIHxQl6Mfq
+SQwwr5UgSuuOxvjhAqQheiF+ikt7WA3bCjpHVWv99Ir89h6vfN9FbYDt95CBvLLW3jcH3xv5Lfe
eVNWSYixFH6t8y53UwQarJplPWeO7AG6q7UOU78GznxVX3Rb8bRWf0J7TNnnSVfxLZ2wm/enqfT9
os9uP0oVxJ0aNTxDP+9368jVGqB6QAca4bIOFH9MYqihmPAoIzYkfTVXab0FV0UeTHKfhjqQ2egC
dZpt0P8KpAh9x10ga5uifzRoy9bzeK0MhU8qwa2hBm5qqI6uVo9CBdgzXH0Z+UhNeS2lY7xdhuSK
NGJ/UMS9kYPmMSiMKsvXCQxnpC8HYDxHMh0+d6Fy6Jt8b2TFLgdsVsztU9N1dLwUDGthu1Eq4WsT
FDBXA/APlW7QPEq8rqLbVcJ2T2sQuEWxg/8+gj8xdTrqKO+T8qJG3EXT31fL4DJrdQJh9S0K8k0V
qdulyMi6lR0xpv0+sA8Ere8IcNjDAOtb3/Ga3OGR9oespGN/apqLpGwgLPXqHnwNIAOENCkxlBjA
dUcJtC+6DOlsqY6j8hBN80FRlcuqUbco8bx0WEWsBjC5ziesGcvXV2v8qlv+KMqXBO7QLj6FKrVz
ThshMoPWuAgUgAm8OdSjM/qkPT9Da3dUlc9ZoWJpi9Vkl7fBtZWW92Wus0dOP7EmYTdOqz3KX26j
oZ7wjpBHmjWe3kHDiIoTDubM4bxHwIyVwkgspsck0sFc6WQwinrzIoetM9NEzKtwa6TZXlrEBxOJ
tWepg0hruHSNxXodkcekZetV/X2oPRNHY0Om2MiQ9taMJYx3J7jQkVsp5KTl2SEdipjC/PxKVfoq
TaFSoopKaXW2hPGRMUlvMnz+YPKf79csGWEXRCRRUtiK/1bngaChl3EE0cu61f3ZLff1ReTQAvbz
l3V/WNgfvfG/7TAYEYaDLJkq0U8EH5zto7BrWXIgt8AqkE/NuCFCpXRzcuCT8bPOc6AKtMFV48yB
5LbEsv71C0aVJtNAQtiiwID/dYOa5uQDDyR8Otpt+1xQhtwgeMztr0m2qXfzHYby3lk+WAm/q5R+
/sJ8v+Y/BzXONnOULXKhLcbJydhntPDwbKG3QRrbwIfoFoObdMK75UHe9uB/Nx9c8bqReW/wsy1d
1/dNZK6Dk+b+rb4snGXbPdK4JYHap4l5+PDM8cac+vkWG2f7uF43mmHAjM+A6aWR2WxqPGlTviIJ
R5RijE7txSe1+eDJnu9vftxj6k2cOzTJUs6WfUru7aynjFqgDUm0z5l8PQZ379/Lt6/MUnQVRZao
nFe1UvbGidTNXNl0q41UXqL4g6t4e6ooXAT/g6N2Xnjte30m044h6Dc6QrzBAXYVHJmTruKD6HHw
3e3ki/+DKsv3+0dVHLWlZBm8IL++GBYw03yh8UXRPr2Mt9I2tb/qp8kNNrkDMeGD63zzaf052nnF
A0Oh1SAdoGQXPdaZC6FrgzH9/aclnZ+huCSWc+rXhqqqmvK9zvPTYRTfgwUcvJ4d8GJOZqU+Uaiu
BLdMSp5i3vymgMYJAMnAXNdUu7k8yRbodV29SZNPE4S/77/PX1Ip/z+a07EWNP4puv1Nifz3/9E9
d3+8vP6RPf9hx93f/+OPl/6Ph+cu/vpc/KJJXv+aH+Edkvw3FibVsiwR1THSPZ7tj/CO9U9UdF2W
rGm6QWvin9kdqvQ3S6RexzZS15FsypQC/iFJ/v5HvE/8/wnCAMRo/iVN8vq9/vOTCkNKW/fqwNok
EOG6aJwdbbpKkMNxUpCkErra9Nexeh10z0FQb4zOaYvtLPrGdIuBIrG2J9zZNyi4ZIUjCDURxJAb
IUd1EepII+i/NndF/aBUDxqGvvFeXC6j+goKjpP4FsHpyeTrgT2b13r51TQuw+loBDeadPvXp+a/
IqD/vzE7Zl1l/9dzEnoaE7H4+38AF/llDq4/9mMOyiKBLyLlOlVGzy6hdv/nHDSZnRyhMRSJkiWq
TNt/5Meoyt80lQ+OZTE3+AeZD9+fc5DMNPTlBnutH9Ey//bfvk7/lXj0qx+Tqz379z+KPr8q46Jr
//t/QWh/PglNgt4tybA4xom8IWcf7KAbRmI2MtjlaXJLaFjpt+zYYWaBYYtlxGCDXl2g+eocZAYq
Lr8oB2YNxixMym1oIsAKIYd58UCAhWaiYOxVAZ1MO3JY6Kg49WgJnBpABaIFk8mDm3E0IdQahKYi
7uvyygQcgVWQs/b10K6CH3WBTI6qEPjAc88GEPlcpRPP2Ztbua1V1Fs6wtk4mz2LlYYUivmuMjh7
7UogJsKKlQSeaHICt61GJfV+1IgHNvRs/AI1W2FbKIYYntH0gdasCfQiM+CQmaJwISKvvIPc1LzG
+Hk2uNNMpzdjBfSx1nq1GfeXSdCPjjF1EZbU4IsoLcIW2BhZpKJY7vU4F23sPiJhD0G/hXbhFK1R
Iy3Teq/WINngKG5cJbBiOGwcOrBhDZ6lF/tSxeupYCLYlWTP7+DGNFRZYao4rLLfo+zQxpr7og4E
3wRH5lskTA563mymMokRcpY0FrCGkoJAwjEfsEc9GlGZZMplRMCIjZOr3o+x3Lt9QTJdO8tocdfT
XqAeUFeNvgCuM2LLglp76V11BAIUN2V56GBQHC16cOiTZOzcfaR7ZCToF0VN5CdHzyrcYHMgYoNA
jlhFH6mFYX7qgRpMyoLN0WgvA+I7NsRsz4RzrALKpLlMcpgG4hBrTjy25eMi0znV2F5ex73SXkpi
gFMslRGtrthqbnm3D0b0l1Ya4bXUKvoOqBIHlyxvsKWT8SjnQeQLROts1G6KINqQlSiQIQrojWNq
opmXBoSPA9E30RHqIoLmESngJOiap0pNdzNYqBPTCTKZ3i6pa6or4LfVw2zXBrLudmEWIR1TxK0a
TdXloEWBv77vLhw3vr+DXN/pYZU9hq1iHVWtb5wSV5kTMPn3mdHvMQG+zpyYXagXT4WYX8CZF4/t
uG7Q8EN6YqbUO2GYYr82axOxkNLtSRQi5xe/tVeGZFMrHYa0dtKyQ4BZ049bkDRaqRVuH4ENy8tO
YctKb6ZuxNynXN+4mUkwxEZlamy7Wdaf6sFE1ZNW2BywhF5b+GX2cy6Utxm5pFsLP6MLePeZ3VDw
KDeoSTcmZvW+CqTdLLT69STFPbRKWnqYnuvoWMHhdQEKIz9RxewQjzTvhKpEl8iB6VRbaLtnaEUe
ys3GFtqqu8NHPFxEiG0pqpkzxkqyd6O8blwtGWuCYgT1Susq3c76PAWSlZkcaYqnNWWuUaEhZbJO
Cudcox0IpOZyqJPMz1SyQeY4CrZtC2pjRsTkzeOAvDxoZozzDdEy0dr6ksQJGDXajTkWRCB7qf6S
9YH+GbgSRB/NCg9pAkxmyBI76gYhtKmY5N/IEug3/EoAZvVGuqtJxN4ZocX5UpRnkK6BqqGwQ2+0
6UWgY4s1mLeZEFg+FtmQKJMVTGqxU7ZbTSPdc9VJDzEefPpj1DeorQWuHs3lTlik4qEKTCrya6NN
GqLXojUjl9Wk309lrn2z+qTHtpFk7aFCyQxSZjAkv6omTCwmFYJaAReEyVUIn5VJTk45BnQvs7Dd
b6AIwr/HBbvVwXGDKiz4ca2bzYtFHbsLvarT+wZKU7YZqwUWf14QgJsMprK3AgKXM7NtifKpxitd
LVIc3KPuag3ZE23WLq7aVvk+C5EaGEb8TeOdSyYcCiOAVj9sDeWLNBMSRA9YABPfLscUfHvQqc1B
M2MCB5IGensmq2RhNMUJkevk8BYPr0kJsQ1z97Lct2ydcBYahnXs82QlcRbPKPP3xpKOG/bs4yYX
W41rpQ5DCgQqzYk6UwbEmE+y1YQxt2XO1cTWygV9uhpbXt3v0nGRBspxQFRstZHC5wzjObSeoJrh
4oxq9khY43Sn56a8M5Zq/aM20L2RwtRTHdbNkzCI+tfOkpsnq6fqbheTon8dxbw9dKWcb+Nl5taH
yZAJTicFqF4sNd/2pdg8xZbR3y5FVFwTrEChL4/NvZnr2YWpjfnitUJz26kj1W1NfchU+LbB1McE
jvWvCgTCPlwuRPA0dla0z0HE/q8hk9NeMuVraknXUxoSSGLom3QYLuaIWdYTyT2Zj0ZlkCnMRW30
keVIIXyoXuBCaMN+mXrAwFCyNnIJ0a4fd8xm3eVjWZCBanyCu8/+lMjeKRmOmLKnfRTH3bYe+lsF
3jzqKFDUkNzoKk+YS0ZCVzb1aEL2we1TarDZCDfh9a2+dXnukwxzkAXgYHWroXJMv/Ujl9dRqTlG
S3YEx10fBl6IjRCod1JcPxHywsvPp4OchYqnWIpOAwiklJYHSW/pe0oBDuUS/wivx+cwmQAXDdJN
HFY3LAkvY6asZU3lOjaCO1VkXU+SE+rOHqr4RrVg+RbmlHkwno4CUTibONUfKrW6CozsGIuaP9W4
/+G9dl5VE5nND+sW7g4lvup64y7ToquuK+8JcMlYNyCIdmnyTYmHGKgekJBisp70Bq6XKBAap6qf
lra4BfdCkVLEcCPkCVIgo/mWlMZrqSXfJDJwCc9TBFcC82vHapi7pjDSgMih5TTFcKfR178NCBcE
r1CPhSNlr7oefgoiQFFhYQuNcqmOMV6RJPtC6oc7Eo6btrm46aSXJm+ewsiKIXSl8mY04Or1hrq6
Lm7VGtZJ+z+5O48dybE0S7/KoPdMUAtguhdGo2npwlxsLlxSa82HmJeaF5uPWVnoiKiqzslZDDCz
SSDgEenuNPLy3vOf8505WFRy09jUi1DmvmZrWACF16lbw2rra4Rnhh4GSxmgP6eHboxP/YwOYl+I
bzd4H+mzj2y0bXy8Xa9CfzPMlUYTHqlqwE/dWdGHVQmHj1YHlrrVlENmoEOI24NzCdC7R1sf79CB
51AkF5Pcx0C0k+ahaauK0ssLwyNr8TEabFIHlTqAaMyBIFBDwh4RdMNGG6DrlpJX68km5hITEKjP
jcGPIubpvFHRicqjfixt3OKVXu90Cg9go1e4+LFH15kis60pnyPgjg2YgLiGnx6Z+h6lsQP5A2Ao
514KRwANpX2SqkEhQGPeE5PusMFKn1oUamQEzC1VcfbBKUzoDZICn5qv66b0EHXGSyL8g9KiyXT5
KfHTgGpheLxBBdBeck59YQ2uMRinqmiexzr+lrOI4IhhQxBMeJoTCD+pfQwCe9vYDlhT5ViVwc5q
+w+tyTRaeqvnzO8PPiSCRSBxTUZTXsVS+4nb+SIX0hvu+4WVi685kT0O1rOU1Vdi7p7eTLdWhcUt
R+w7uunWONLOl5xdpVWnJBjXUlptYTOpsKFiuHoNzMAx26Wak4FTR3tktFV0EEkKLmcSWSjpduta
YQk4Xr0WfnPWwmrXtM7dZA3jUq/F/TBXeEdN+SxkloHYad9zLKe0K0i7uuTzcIRH7wCHi4zr59fq
FTUYpR4eJmUXzdJsa+IuonT7tM+XfV18qtP8JsPtnGT9kxSRXtOpzRL4hZdFLE7Y/S8pjN18tK6m
pj+xuCwraboUjrrVSwYfLCIG2L2Ed05pbEs2YD7IETT7Ncy4dZ5LHwO1HWRHuieSIQR8Kq7CRPcR
b5/oO4Bav5IDQjdabz4MJffdEIYzdlh029p07pWqe6VHbpc5xTlIdCBjjQogN/FapaIQrHsGmrNL
8p54k8O90nLbs3AXvv0QVvREUeyh59Y1lPNNGnR3RWET54z5MShuWBp+fvEb7iTRKXPfoUsR6Ust
8k1WFI9WHO5rqdiT3r6rOP24ZeqfqeVhA5uWGlMphFadKjaNykp36HT67jtnWkk5tdOmxY67aOnz
gBbAFspEfA2nx7DLw6WlStZG8mVyNx3MK9VmN6PnFwUu1KpSo37+/Yd8MQGN2YkMRqYiUrIm9Mp/
/d+VHzhFUzo2ViGj3f9Yf+Wnt/Sr/u8/iRL/8fMfOWr/odvNatVPf/DIzTfjtf2qxruvGrr+30/l
89/83/3if/v6/f+Cbf/r3//tg/u+mf9vfpj/JHiZCMz/WqLYvVVdWP8oTsx//2/ahIQE9ds8PsH3
yCj3p9Q+yd3fmOcggiN4gUHW0MH+kCckJA1Qs8gTlm3O8pn9nxrZ/LU5/u44Nn8BeJhp/SWVDBfX
TwoFFbmWocrIycxWEeRhQP0sKVtBolJ9bE/nNtzSFrTIOdVwntkMBt3sp3Bi/18dlHgVPsEHycel
1uGXtJNFHoNHVWGbgIrBZXtV7aeS3Ue1Mfx11XgVOVV7k0+L5nMK1koAGModtKVIFjaNDQSpKp73
LdRW9Dj11q/HcBcOR80mD+uaXxr7aIpMmHYNW50IKhoHQbPeS81lES7rK8UArXGKjLO9Ja0WGUfz
xWRO4x9V88DoYT1U7pgdFOlZFZ+8qDlqLftLaN/C9lil2yl4qrsnp39toM2eaM2Wm3WLWRJ6W/wU
sYUTmHe+QSEKqt7DN3k+YZItfsg5LLyF0nGsrjV1aGp5rcqbM20sg0L5jTTTjVfRWzre+58g6llP
HZukz4IsxqE4FW8B6wzXA0eZ7JJQq7cs80+tepm+mxO0Kt8lO+u8BIRno9OQr5RPTEzOkkAWUUpS
TERZp+QuYN2UPU3zUgtZxsMESGml1Hqhvh5e/voD//9cGbWFAvevn9b7r+o9ZN3724O//fz3f1Pn
f/CHlKj9NmuFjqMYdO/9TZr+Q862f7PniQtfmW16PyI2dPM34iI8vqbDU2QYOlL337VE9TeQGKoM
Y4OvM+Uw/4qe7cj/IGj//pDaCiEnvNqK8Yug3TYt2oqgDLFvOc9D7seBRFviCgU08CZTLzeZT7xv
oRhN+2mWknUtpcH6knzS6XHS1+fSoB4uGZrqrQ7j6r3vuM/zUaTLCUDzZUhQJvJKiV8rAqFJ0bcM
H3V98rqgMVDP49ITqdmumxLmp2XF/VKdtOaoNLF1jPoCKKndUqLT5vU1t0SMSjIVG010zYUmgvTa
+BkJDIp1d6kpaw9pTQlHXPT2WxhQtg5b4Z731l4pIx4aTg34J5ysBFMQcLcXsv5KIwKrStjK1wCZ
xo07zTqERV1TfKHpdKhE7HHLAOdQoeH/nejFzeCqgsqhWCSW7p0SncPOYZbZU9W8Buz7VpHftqeM
eoR12BdLixPzXFAxZNualPWiSuq3OIREO5nJPPhOk0tXWOx91AnsoRMSc5ab7DmtYMJRGEsf4SiM
mjCxxQwAOZWdWqDtKqm1DnwO24GZxypJmvpgVAl5cyrYBAuCVZjXlBbskvh2QQ4/0QqQYmVicsiy
970uPfpRwpY6YllONeuWwTHbgLJMNtHM4DbAHG5EP7YHKNXtecJKyg9saXXhoZiNkieFbMKqaIgO
tU+3TW63kjuGarPMfC26Q5eoqBBAYKxD5wlZLl7SjRjd2EhMj0jkKMGi5SJyfOsp10GtwhCTxmOT
siZDNMB9zGZ/oXPJkUxy9BF0bN281qlAYQ17COtrJdTawfVztT4lzlAsI7uqVtyYxkIQvCvbPHZW
djxglAnjGF+RASp4UeH7e8l9ZSLBKdgUrZvcyg9ppjvvRakBnUBkWUZVbTwMgQUkAKSjEzGqGe4n
TaGOp7ZfpjbtKq+XbKaxUwXGG04e8UypjBYdwpGbDxnGnLKA/koaifhm0O4DOZ32AbbjQyMG0S5G
0iinDMwBXU45ve9Ib7CykXTteEnLn0trRPVGrQLm0l6jgsNl+kyDjhiaa1lBRsjqdCJlIOb0dkQQ
NR3ELkrrFo4w6iXYwMB/7Lsq2euUXbf0v/jZmtZc5zGNyayqqjoXPOuk0YwGMrsTsinwhl4tFbet
8mp6UMY+yxeRLCcXWYZlTPPDiAs9gKBbLSK8Ql6vadJB5+5/MpQ0fVWSqV/Dq0p8L8Pt7PZcrmJJ
utk/5PPNNpF/y5DmO/vD7hXjPVMGtspdLmZfjDLEm9q0nhgJF+uKcnFi53mD4G0ESUZxvGhZAIw8
A1qYD3Hu7KkqKW5hOlrUpdUasrWFq6efcjL7c3cACFG9Nnallhj7hrkGRzQ/1NBBCumW2bQCTvWo
fEx4la6Sr33SaFI9BAVQI6qwi3RdGunOmRTYHNhdnxoj5yXaxw2Jd1VcpbSTHgBbiQaDjuO8dzBT
v/2hVy55YyBdRn7ilrYvnYygtw6pD35MHmYCT9ZyTd1xamHvTsOE0j86J2qji6ckh9vRqwQ54KOC
PmzlT9jz1d6WDCqQdX/cNA7eRKfGcdXKfnrhMKa99jDZnnX43NUybX1UBEW1mmfJLLO3IOKNL1tz
QFQu8vy5tGIKvrXOo3sCD5ifGpQgFM1HmatTdYznDvAiZtKQ82STWu0D4fmtBZagdeSl0gxKvEhy
s3xF7Cov8tz2Pfmx/ZQEPpXseeeriy5BaGBqIAXqfKyheauL0lVkRoG1RAuLXrvWgodiCzt2E7WG
Us6o5hOCAStVVEjfSZ/I38EI4D2mSUEqLPUpV63sCz4t3ZJKH7kg/IyHRM2aHVqYA1Yircy7EFQh
zG7Og/GiHqj+WOSgTxRXT/KTYkGbXMiSkSNZz7TkRZX2NB9THzfDGbStZVfKMQ9YHZfFqBqDy59p
Zpx3kpFJNdMcp9CmRH5EcZInt8CgTM1r7L9NdUFCWyvG8mxmFKLlmInhRzKqojZEDs5hk/UfXV9E
L4avkwKSGhO8jWxn0jaEyYTcZjrdk6+X/DRNlJRb0hBbITBZVjKrFyBVfTmkY7UPmWy9lLoQZ1oh
GMqpfWqvTUeCHpPZ/klo6rOa+Npu9FH5xFh2TxgLiWgHev8taI/0zCZ/bhVlZk/IqDAJvbtHuTIq
D0A0SPbONBelI7d3U9hDqGYV8UCwN15YN89+ybhlbNXymFbat1VpoIcyRP6egqZVY4TJQTd53Npx
LHfWSL2p3UaYo1UI54BNA5T8zqkPRFN6GKSxDHdC5K7VU+W25OPF/KQazbVqCypWq8mCkKjE9kPG
8u3ZhpVt6gAOZJiY1j0vP3blfhsk96kTtGtNFuBOFO1Vq7UXFevco9RQPaZYbLMVCRAejYPpS205
9nsYKsqtlVTtxekq07X7Kb06rdq7BKiAxycj6Fh2P/eDFTdImpPCLCbItkMu4hXNS/q1qFA78o5g
WVFQA8X+6FYJX6wa4d9poc8sP2nfq5AecQ2ECMqZqXu8NjYK1YkLyrLGta912rPcVrwMBEx7bRLZ
nhuLLY/m0KwKQXudGpAYMcNN6Uug0+0De7+ZH4tyeh06JVp2Quof6IVul+hr0ynNoWuMtSKusjwZ
106EL11lfVMZCSBW11rxJugOu9UavQ6UuFSHFNTDDiJ1cYa+UuxIhKBSmRJFBVjTVv3UjR+xVHEI
S4uWN1HVceBIFTtPlqbfAIFCYdiMtp6zUNTS3SQVdDxbMx2EjwgTVKdtB4DE6bGyi8KzM6HCJRJ9
uvGHUIBBQnp6lrtcwuZXpm6l0fGrIoC2LlsWGtp6J2/vA3LmK3jej05ZK8kiNeFPCXaBa7qrNQQK
qJz7eMiKVekH4VpKWKoXPfXkEC40zXrtehbVgI3E2QwkGpRiBT010YSbOk26cUqwFJIBJMCaw565
KLcBXO1Nr5nGLlO1gFaDOACL3hnfPsO2HfGgcKewrh8lQ9K/azWeXGoQ+zeGd86rIbXlSWUIdRs5
xEKybWUovkqvHkH37hBN0rtaUeGtSp3fL8CRi12gx3PncT62wKtMzRNFFC/ATSbMlsIEDmt6j0ZO
QCeP5fTLbFoES4uXCW8BZcf+IftqJ3ANsVqZ9yr1Jgs1KPqvSSp9EhmxHbF1qoyaMpaEfibfpmdM
6cYXCkjIzTcqcAqLHjZYUftUU6N9YVTSslNN5QwclXkge9e3AsPLSZK1kpV7UMQaQtXEfDC2V2Un
4If0QfxYl+o2j5t4S/2MtSmpQnLrqC63flBlmx58EwCmPvCGsOYH8DPWOaeRrUtrhYFXqQqMEj8C
ThUzBZ6KAIJaW5v7wOm6JzUy7VVSdwkl51Ny7RWr2kJK4daHeLJu66lYpXH2nRi9uZapfQ9hSRYs
B6L07xPAlJ4/URgJP343OaRWrC6BgaQ2xwmpdV9aFj2n/sDEi+a0kVBHEh54S4bw96PRzSY6vawx
RiFEQW7EmL6BnaDgypK5pfqTImTHDf3OB8zpWJAX6qBDGyQfHXsZcBtqTfKlWgCuKDoqg+FE0a1M
nLhP6D4B0JQymD1nJueWQh59N9LbiU/SCPsAu3ValpzDATXvKnkQ9rKpjV4D98Pwvkii/AMXFIpI
38aUZFpKvPVpcIZLPthrzQQCFTeKMiO0/FNHi6uMxm/6zxYelLOYBC2YBrBg2CjKviy1TVw2r4CJ
LWCkSTeDpIL8LIeMuamWNrN9zVXj5SjLu3yeZ3IX+TqN3akZukYy1cPKnBGgrkVAGbiFZRlwpsYM
Gret0Zi4ANvbHLVCD+BYkWckCc9YVmGLfzfQVjCsZDHiVE+ncR13dOsNMvfeqhaKuI9jKTjT0Cd9
NyZiyYz6f09Kpzla8YSbIyshXFlzW4w+z6fFPKmOI+GjpFSlbSx93QLCPGRdyKyllmBjcOFA4lAF
eqIoOdKA9kLDds3YmB/KecxeG2N8tCaVfhuMGS1E6A5svRglXuC5mnXFssqZhWaV8R07VR1ityis
XT/44tthOO/Kfg3AUQ6iaFsIZPqkSra+MFoWt1xedK0kZvCA6padDvNAwDkJ6l6siaEAftIjGSiJ
xnFHMf2vvp4nzaGde6rhN+8lxaIeLRGckHnXvAZp/Mo8soRLBqRzEVuxwuNKy9OCeXJHF2WtHWu1
pAZ3urYqL5MFpTYxy0MM7wgjiIO2XPRazWwb34Y/1rP3Rguy12qkt2Bs4dDmeLWZGsj6Q5lTKZqU
IR51dppbPZte4pQmygV1A+NOdGZ7KoJaOwCpkhhOBxp1qYHP/2iRYo9Zdo1JmziDkWBppeWzZcCv
rR2Q6YKrClDPR93qSdbIWroT+ihtbJsD3kQN5R1tKs6Hr0H8bnhAc7dL0nE/mHF+lUNLGryKUTSV
cjLDlLGW1XpGdalUixSxjrBdSV4O0m1e88DoNQ23T6SFOGeRQZHeUMYE5dsCef1pSsULRBpqjUrd
30RhJp3pghDbKbbE1lZwulSpbe4Lxi67MarhYsGQ949FwW3Ofmza4MKAJShTP7GZ1DS9mxSiADKY
qEUdF5u0YJ8KyqZdYoFudnBDbzwPPqM6xm6McSfPHqzaCyu/WFLX04Vu78fDqpO6ZEUfazpsU4NN
lzKE0UNm1ZJrifxFKGmAlSacLnrTYRZXx8rN+I9nQfVZt0MQn9mkZM/2mBenurRf6YbEGSFJvRuX
CRAbWlySxsb9RGfxtlRAxLDXfavnRTUUdvbh99R4BaKxz2SndM9hP8+4qPO3f130+//MZIicp6KV
/WtV8H/+j+Rrdr4ef3a6/vHv/tDy9d80GdIGKr5uWfos5//daCjpv2F3s5HZZplPMYwf7K6G/hs8
VAdejgqk1/zR7sqXZsSMPSfYf1cblb8kD/4k46PdQzGfM9osrugy+q+W9Jh3EV3pc4fWWqzbdbqe
1uW2Wdf7Hy7MHw7HHx2Nv9ux/9NV+8f30TSZX1MHnPL713+wa1NAQNnbjJumAMLDFrKiMPZieLP3
Xd34f57KmEXNX74fr3BET5vUgMVl/3k8kfSmxVFPFgtlANG56D1pcSzuCcIhc1EbeOJUtWzW2fpP
IzC/mN/nC/rjN54dpz+GpOu649A6f2Nb2Qk43nQCLWvnFudferAJrGtSmWuNKX9tbqJmxU55Ob1R
QPdnwRB1Hh/94xVgSKTpvDlJ4/+SmaC2IMhpsQHwrX537WccPZVQc9jRBkg/fnzJEe7E1wQav5c2
ju9xKg2q5xHEod/c1eEmrYEvAgNrRnfs70alxKnw3dFOoh8VVFYChrBNF0W+6cez0Zxk80UzPwW7
XA1Datu+l8UbubhuoGfzJjeP5BJVgzp1aHetZ/tfdXlf44sh6ly+x9FHgaWpVo6mvFeH9Nb48bKi
tHFg81bwHk+RZg1bPzotcQLF5Hy8HY19gPxmwd0KFabmDLYJ2OkdbGfavjHfNTg5kypn3hytMjDO
wYwMyw6WzasEdVpY4Way5yHMXZXcVYK5k3GeHIgsOYhOGoVoCyjq3WgDB9MhfR6a9hgqpGocMmwf
mbmVlJuEpQVcnHQWDQMmIER4+oqBA8zZnoxVjX1XaZ8w1boyYmIdxIi5a1iQcnPix1adS2S5qk3f
6JZOmYUtP/Ii7nXP19lGLsy7kjbedjcmx5SDOI2vnhJ0q/mgICiuM7FJ5DENzsESwctHveW8vtCB
HlDaWdC1Kkt0QOWuTxVwOW7j4pODGYzXQiLceKDSaKnoX3OtWoquORmHHORv1t8ivXGV7mKnnhZf
O8oK2hcDmi+EtOyoI6Zz0E2GzKuuvM7fLe3N91c959I63pZ4DOpp21fIkeNTHu1EeUr9e5R3nFAA
dD3JONI3bNG2OajVYpouJQWgeeLKyj4lNyTsiMoSuh+dU2kB5j45zN+cYW/2bh0DKqqOIfKO4W+L
VIeNtiK4rrHfSPD8KhOMPtpdTS9p1imswty/9B0Wq/Sb9yNT92uq7WZ7qUrxfJLaVF7IuB/uZEnf
KWx0qb9ZOUzRu9r+GivNMzvfC4eLL97q5KjUxsnhU1HHYx2+6fqxGc37BDCJ2j0axBYdUk/tLmov
Sb6vMYJJ4x7Ax7poJcrRIKOeTDlfSvo60RhlqLsKpOeCKHhZSs9p2nqmIi2gDD9Kk3Ofdemdyj7Z
pytb7leaU77QwLW3mYBAZIVRnYYbVld6PKD6ltVdHFMlLHp3hk92/ntvHzIV/N14aID71xTG4zPp
DYqPsZ7Zbg7rY1xZ4Toy9zRWYQtwGySJjFmA6tnOfWUdfDKKo39N7dVQtxtbq73Y3knaJ9hU1eqO
WXZuyhfqLhc9OyHfeLCiW6X8zkCF54nzGo0Spl64VAbTG8FK05Ph2bB2B+1i2sVBmpZVaKxTNkmN
tA+AdOJO7wwEeS1axcU6st5VmXQltbyyPk90X1gGSmPVkZHA/NRYW4N/MA760mEjHtIekuFnsvkj
BqjIkQicrzoLqCUtTJRDYSLvbMVr9WAfKbkboV1aoqEVPfcU2O2Jcw6l+9rQ8HWBP7yLM0+qnxrn
qMc3TUQrq362MdQDCKbXiioNuhFqeJRZVwLTfIqL4NlAVDGdp9oqkLKMXdPdG075gRTKehDcJTlN
Z+GmcN4Ymi1qjRr6iXKOVyM5hk6PryRax+UhK58S3S0ZsXCY7DqWuWjHaTW1a9ehLq8bYLjOSEal
8RSfAqPuCXpjOGYLzX5o+n2eASKbzXM8SJzIuzBftXWzwJDHaXQpG909MhSvpK2pURFnLgZsKUhe
MoXu0hUrk6ju4Km6vrgJWnhkDjk6/D/HAcMjh54qp66hXPKUp55kmijXefORZ5+T+dHWFn6trTp4
DNyb7qlO1o3zaPabvDnY/Bp6/yrL/jKVH/P23Z6HhgdVfbCVlYlX1Ee7AlldGNB3ugNh40G5pcnW
qE+1+uJzbGk4xquOw0RqH03tWqGwI6joKuMMayjfSgXwcehQpd/U9kLmmPFR5H+Z9r1ZnjhFxONn
ZB46f17R8B5keGE+tOlUcyjBP0qHvfNWVvdB9NgwD7FjDyd+Qogsa+Z3SLxm0Wm6mz6+hflHmHtD
cCae7Q69cd8oa1v6HLV1oeG2HodPyN67vjCOoklXuTFtm6n6Fiy+El4nwUGktRlsWerOp/AqzpcJ
s/uaz0MGgw29tLxVuLsjh3YiMom4qMhVCwZwZvvdSNSS4o5eDHG9GhtxqkBod6bMK8xOhgXrMF5R
UVpLTaOQIxvm+o9OORYcj+Zl7K2XM3jPcMgDRnaaFG0ZUfTrmMM0B/2q2NANzjZkigy3UMf3ANHJ
pVBo0Q/6sZua8Smt9e9eGPKSus7sUpF2WAWxw95hrkCZkupVMO5bhHLzXSr0wA15+1n6fDrjhHbf
SOoNaRfmIomGlSHlRwuavJl3HLVDmuqH1nxtIuUi8VtyxYdrYvNGQ+rfmXK0GtHOAbPFNAwivi0l
dmxyE6xy5FtcytyqVNVPZu+p9T2n+TsZ8ZlqamyRruFcWBd8Yg2+fuhaJgfRpaLUaYq/TXEEutzY
T32+TWqMvZU30hToyBdFp8zRerIwRtvJQQFT5yv6KusjxLtz3+81H7rw5FJaW9n5KSalstD0szXV
uzBdyZDTCzSoANq89GaE64LmzthYG9QC8/zp0zLxj6UGMZnXBIDkC0ohgji5oH1fPSqhjiVmV2fr
0fb0slnwxOAPxTKS7B3sJCHGSkO4WbynmYehIgRCnyGbchkI7yOIuw79XWzTQsQ2sesIUmD/Vilv
ZYy5mXIa3eis1HZsuNZ0fXhZVqNKUql3kJKbRMeWQz0Yb6yBuROJfy9L3w0HO+FX32w0FHNDRTsZ
vuxins7Q+8QPZeO2nd00H6WxVtQdUQBjnHP9kJy1az7eVSW/gIE/JvVa+rv8dsemzSKsO+8spEXf
OTh5jiE6G5k4ep7YqVA+xj4nSshwgMERvGFo5VO/TIofJn9nGmu1ZQ1lMUQzCM6xv8+VW54D8lXW
9ELCSj5DQmV05wbFydCOVMoxKT5Mc3jkpslXxgyGcm3skk/xcdD3ifFMO2gxXYR8aMU+RZQYdors
FayF/i1r5g07UBh/FcfHtmJxGxGVYC4/DNkjcFhrOMnyQZjaMaZa146OIRey0F9CaiybePJAF8QO
eYCTpryqhokh8kCFJYLoW8yerpRCkj4XvUovfa9QRksj+cbS7xv2YAawPj2AjXjOaVWTEhpFA7ez
4qeqOxTa02gx/sCvp073EQZp03hXte8ko9xyVdenNlibKesAu1U9PAWRyg7f9gLj2Rk2bbOj3nfw
2UZim9yK4oiNVc1eanSjTD75UDzn6XjhhSl02ulQFg/59BG0K976SlTxLjnKiltwRMl9f/E7dCUk
LTXyepchfio7U9nmpDX08C0iL+TESDNzGQCDRvoCIFlTAKsAcy8PdvCYKBAmwu+Cj5Z2CrcPV9xy
VX9V623rF0wLklUCPwK2reoFY+z5yjcbyCHfGSwDg3ZVnO8OEn6312R9GUsPuZpskq5dhjgmci/I
Xjra1ttslfjDZkAHb1oGnkyraIui6/HdDF/i9tEuG7di0WrPI01Zvoq9TLHoMnunqPHUor0Mw0GV
9laZuEXmGvF9DsU+Zouu9zcRdhCx2TMS8lQfLXaKDV2EkdOs5n13Ui9S/TGOH61xHYbzx1KG/rJS
3lWM3tBcV/qgrpkCuNPwEvqn0jh3oniQDQ5VF6N+92mOJRnaUGusrpT8m+s+ZHszftB1wNQwvsWn
yiLcUTZVTOyuOM+srOpVsx+jmBX+OWuB7j9n6i3UiBRVC0afQXEto1XHoxb2Asr9pneeSqwisK+n
92Z6sbtbUa9Mup2SWbhWPGek92PfCK+u7k2DLVHBLsYr/Fk3pF0i5uRHR6znBBd/ZH2gCzCQAqxn
eHv62zzXMQz2DhU3B0ussB4VGngN5WiIuyF/4JAR8tvl2VazO05MbCEcPBuvg/rWR5uwfozNjY9h
LthNLGV6t5JKaWkGHw11N0FwqYyzKG9TfBzY4DgODoAXMRxJey0qmVmMpbqF9gGpA7bEoe9f4erb
gs0h85NJhoLOQWciIhDMSal4SW8yJxPqa5l10Df4qQ0g+WT0bQtcaHXtg11p7rP+y5GODt7dTHqx
yrMt6AUD3G3iiGIgCmjhfdbt+3gptbwilQtvJLTBiehRyHs6rVaTPpfcBeSRZI/Q83tp2evAmtnT
2r3f94coqY4m3Qek2m49VMC4SIgPs5sbNE/r7LXB3raBFTAQSiP4RaP67AE2nMNEosQxqFoDVdm9
Be1ZH59C3aDz7Hto3pL8XYJwT1Yri5dts2a1mnuMMmwrAp0/K1yTl1QE2KbQdw1x+BAwc8x3Z2mV
l13x2KFzBgwElH2M9WPspYVNgwEOFJu1sXsU06sek+wx+M3Y/2gPRB+o3nBbH2EyfBAhq3yzamoa
2ZbyS45tOuG91Ft0Vap3ofZSkRJqOLiTVGiKa8vBPBaE5h6yhP2Fyv1lmExvLflumMgBNBlr/GRt
+VzF8BmK/UgIQceurKmM+C+Nxd+l5F0SMpXM3bpUtb3OAHRusW2uo7UrdBbAB5oVmXcs+E1jaXKr
5kvRCa5Il35813iX53gz4kc/OTT6KWg8WD5jfnP8YxCvM4lMXuz+iSb2c8j3d00Md6BCVhRyFyiD
XzQqAGWi8DtNLHS0txm5WUfL8Rl/3HLcjM7yv/5u/0yXwowomxTUGuCo5q//IMDhNsvYObJfYWtI
4zITaOZewct//U1+JVz8rn5BToY0Af8FXZHw9I/fpQtDDr5Y5lAiHlscQVP1OPLBQyhZVZhWiu4J
5/k4PufVA/XDLi2MJc7bAh0lvuJV/ZOf5te2o/nHURVS/Pwg4If/QQXsUznIRONz7xrGyh+SZTlv
cvN6n5R4XEavjjyIX8PE08u2gcxUTfERmzABnkOjfpz3RMIefFgM0avDlgdzSF4yMQlWaGkVWcIo
1ZZ0TyamNyRHrfvgMTOKXVqfk/o6pNdCf9W7b0ik+BvXXecx8+tDzF43GNoeh7gsYBMxlm5u3SXo
hLRBlw3uDxX8/lEiy4XJwtXyS9dSn1R6qg+tDAOxw8OYNTpFia96sGLULk93vXXVom0/fDDTlMt7
K4TIVDJ4X4vprmP5svyVw4GUsvmlTQtPaG3t9Np2qF7as8qIKH2RnLsxOozGThqP/GjQu2hoWJJQ
teyryC5It0RG3Xam0o8vfnMYZ/ff+E6It7cfdM6WJHkLsbGNJ6e7jwmrSKprUGIlPYz1HnwslifO
4Md2/BPG1z9Ren/8jH8VXPsELnuOSZHOoG/O22n03pUnDkV/ci/9EzlVVXQFsZzWLsXQ54f5h+dH
MIQh24nWNiP2ZtO4WGqwwIFEetWaGgrP2P7Jd5xROr9I2HxHy1Gpr4Nq8as0D7WsdmKNX6z2Ro/4
7Sr8ohQImGiznmul/2w1+qffDq48ermC5/jXX7AAu4Xkxki29vDILHUPmOgHdtIlMSzvz3j5v5Ki
/vZkmgrlbwpzDJiiP1/OSoS5ztPJmQAC8bSsXQ7duxlAnq3Lzf/JhWRJ0v4Xe+exK0eyredXETTP
i/RmoElVlt3ekJvkJEGb3vuc62H0HPfF9AW7m7t2srry9jmAAAmaHaAPK3ZERqxYsdZv0Bsx8f2Y
fTrDbm1dbVnIPuRJPn1wgncq3idJP62M9mMlP1cDiClcuNaeri0U4s+EXZaT7aLImm7wP9/Osw6x
BverUFql3We/upd11Gi6hb15NsxxBn6K4ZioRcwWMzGqyURWC9edm3ajbftdtPVvIlfbRy46ptYD
XZd1gdYfxkv/BdEvEdPn+5QLhRvZhJmizzdO2vhekzS0kOSd9KRt613ghmsVcT8hY5rtlgTBz7WS
VK4WAx0jWhvoY7xd0gYwOX2micbGdtw09+WOpw1EprW5lfeQ23fG/eX9c3Z5uaIVXUU8gKbc7J5u
wEd44NZFj4yW7Ib2v5sd9I2w62tW3YY31yq8oWO7I7+6WRI0nmvTipNCc1BIHNFoMOhnvZ1uCsYy
9U12EMVZKmJu4uLu+wUhPFe/rnZL2rRiP84+pk4mgugIQ6K4M7vAq6i34lyLpJWJahP8U1//5mTk
+Ml9ry6dyzMbR0d6BToSdCYo4bNzaZW9mVKbklbKU/fBPBZosjprXttIrG9zN9xaf5yT/6/R9N/Z
GsLe8u9b1Tefv/7n//qG3AwN6/a/3ebVt1Myy5///JXOogGwdJBnBCVmvVrGopkjOGm2DC6J1vhP
peu/pHEwk+X/iaQZ/JI/NJh+0Vnk/7AJDBwbC3FAtNuMf9Kv1mbnAX0mXGNhwUH20NHhobX79jxQ
N9fw5PHAgA1D8YRbOA+4HNlzPKrDjRJ2vSv5VWa5DurReDqNltWh5DE0H0yexB85StVxNLF/XEmS
RoKXYrp8oyeYQ1DRTN02KTteFTR4RrubrvAGD955MVY5nteb2wogxUOr2BjcZREQyygehv1I0Nj4
0Os/gfwsDlPYWUd9VPJDNRjlCqSaQ81d0r+2cvG5svzySjVxYzJYMzRzZGDo+gQWuzCU5zZXKewl
+vgjHSdNeHe5iRzXL6XOTCYnUr5XsDpXMVdcsKK04Ww7XxhvprbvHXSUP256EG7bVs0qlA8iZoGS
qPJFB7OCLSfcGwtJTKRHC7sv9mUkBbdD0xnZWvVb/Vm3R+w/K7mLrhsWIHFHRe2+pmpmvdNK2Xow
TL34EGB7uM+iFNJZ7LeHHFTdtO68HLVMUnFkJ0ZnFShNc0fFwdzQHIrSjR513qeRl/NNoibdhpgD
49pvo/toAp2lJwhODGGe7yZZUm+jUeGvbsIOZ6wRaXWob1V3rDoHx7MM7ZxS9ZW7sCRN1UzEOTTZ
Dt+ZgJU2ANKcp0FLwi9yqpeUGSdWp6yMB1Ue4ApIdowyC9RvbAgV577pewSgExkMopF33wMDs0g9
UA6Kgw9b2k9q4QaTHl55mifrK88x4pspn8x9GVqotDp0sGQth6VYAAiFg1B2GEoO9K8Kenj3YImw
qApCKOUIFHtYEWr8Xh+H9b638uYm89E/7eLqMYnU8UUCj4yaB5VAO8OFcJXpsoLJKOgio7bUbdr2
5Rb7c5Qlm1ICu+sBJd2jw67HN16gUJd22A4bSY/u9F7FiCd2vKMPwwVb0EwbgBjEaYDfm6p62EpB
mYKhZX/OBI0qE4QqXVCrEjWu3LB1ogcQn8N9LynR3gM4Cpaulx9qI/iB4MBw1FDLuNEEe6sbJeo3
on8AmhOBF+5HdAgM+uqFRDaAc+n4rRCcsFGww+g4RPeFYIz1Bv22GIv0L4MvlZ+rn8wywTHzA9hm
Yx5a3zOiz0OdVf03Wnp9TJdnKPdwRIKNBUFtO2pjRAU+MQED0E4fdC3ajWnuvcukygMiSLVHyhX7
S9DTkEeitjwovmS8pJ6P3sKgO9TSexDJZUz/wumom9ngAA0fRRqjSKtji+4HhpCy/S33lPI5iFqD
DnujJXd40zvXwZjBX9XS9pl6jxDvUL9OZQsyy877rUlmgrtrkt2h3RVdUTzNHkbwdOsMD01/HZZY
jK0KhUehlnfOXV8l8d1gB9W3kLYmUijAcSfL19qblh5HtQkbuB9FFUy4IObKeHQG3XyqGt/HHjUi
APAxsrshF4DNXqYVG7GT+hXezSk8qnIA5cp7BYOSSbGFr2KvHNIQFqCWWu96BLp0QiPPvMFTAHjU
efjYlaHxVKK32KzK3EY6uODnkrGVfHiwI2aI8G/8NZBLqLNOJCNvFyFG9ZCXQEYCYyjoGw5R/M3M
APPj3VlF6yxUsl2cZGHKQ3niTKjxqF9PtQy0JIWR5uathwloGdpXhEr1pmlBZKw0rYAaFqjDqiqL
WN5lo+ccKsfQPyLjTVtdR/fLpjpdeLc5bAl/X06GguDvJPP4Rq5IqOqWsbkyElQZWl39GBrGiLEP
lJWV3RjWVROr40dVzkU9M5X9bdOPyfjHc+of5Rr/j+HhoLHqpkh+/z7NuMrrvHsjuffrH/2ZXCj/
IejnoOFMnrYiH/gLDUdyIesMIANuo1SjixfhX8mF9h9ciQJEpwlVvJ//6C+u7B+/J1tgvSyapJr+
T5ILVCjfpL8iuUBFkkzbsPlF3dZmyUUDzUJPdVqCPgj6T5OtwWzEnxBgUamMqP1IHT4sZX1jDmn2
oCpl1lM/pW8cyfAKNSBuxDBxIPHWze8Un4aOpiviwJqx9ST73nisQg6R3NA2ddGTGSt3CobyeWpM
b0+4m8IteialtrZDKXrGqZJeWJLtCk0eDvD94jtVRI5sSKL3k9l5+7ZV2qdm8qwbP5OcZ6X36X+I
uBOLCASVM8MgssJlVKUZb/cdzogiXKVQhbEc1tC/QwinQpiuavpnmIsowyIJdjDhEkLuyZp91Roa
FatOl/eZCIipCI1eWbl6h0CINLXg2ZtYWhVeDArLq76BVPg05ojRaMDGmyIP11NVM6LefU4Ku30y
OgFdr3CoilD72wVDbb4Efp5tQ1X55GCSuq656N2Iks6TagrBtxjE9NrLbAg40It2g4askZb4+YcQ
Lur7KYPhCG2Wsqmk1a6eK/nG8bB/TPRg2ispDfEkSCHfxb72HU0jY02alz7Jem8XYLSr5MG31dg1
hpBB6pL+QNiz6k5coeaXtltVazGOhiq4CrsEeQEB8a3g3K5SCBLYDzzRxaadJt9rWfaQmOEDWdN7
upWlO0aU7hUPcHA6NC+1Mn03YS3KHVTisoaIYSW1i6Gg7Jaenq3LcnxUBPLYKWrty5jR/E070HSZ
ACaXAqIckuvdjEYJ7mVIdPVo0oodUec7OALa7Em0y9Ks/pYLyDOMgPZgyVVw6wlAtKZaH8lig5d2
cuDEAJqWBHwaUhbtl8K6aQWsWhUA67EsUEZUWu22VdQvsoBfTwKI7VQS6kYhAj6GN2GwrVkPvori
qalJ1Xetne7qKfsWDfWniQ2wdeisv5jtWFNGxWd7tEztSw03ggYfgHqMidmgTYFYvqMUmwYotF9o
ymfK8QXUDHB7eqHetVzj+1BOlH1nNdojvWeMjLryexc7wS7OEgBmU/zdbIcX1eh5GBcAnATEv6mF
5AKU7XVc59/HEWNeY7zRGx3vAxKq91g4Io2gaf11iQHzOq0U0O0wTDZtEuE5lWXweVCRg8eSbnqo
Wl99OZU/lVxr61LWvsFuRdNQwOWd1LkqpUB6rxZS+s0AUF/ArDs0sHBWZmHg55qM7/pGjrdaMD5V
bXZTEH/w2wTg4iXWx0YVshVZMK2hVarrzimltSRLD43gC/YkhLdxWxJbUoHuz0ZhCxpn/nVl0CIB
gW4P67aRXIc0k44gjxlCRVG9FHLgwb+XpSs8bqdd3LZPEunKNAwPFVyCJpToY1u3ujNN28oiA1CR
u4XGXfi7ssKQvMqBoug6Dwht9B+hzd7Vtg0fuMHG1cwp6SLx9NL5Mb22tESsXwk+6Q7UE6LFldXX
/SFsomjjSUP9xcgo6feVGkND974l1jSsoZiDv0mFvkftYUYN5RCRzvFzkMg3Vda8a1hYpKW0aedn
IKBEklHqCR6wI0K5qOu4cE6++b3SrgO+YhXo0DMC56M0wsyT+zHH1FbhQVMOrerq8mTfqoLboaYS
LdZIpx/h0LSKBvUHTL1v1K0IxdGELIAtxSpJd2SCB43S61F2vBsJmbhVJ0vNerRyZZfGkbaT+z65
mrwm2xZC/rGWU2GAG0UYRdNnx1nVXll9Ge5qvysPmREV20rIScpCWDJFYXJwjA9ll2O6hvZkCnBQ
EmKUdFcBFBoIVMLAcK6tn6KV0LWfR0enC9H3ziaq8ErQtbS4RbtH3huo5biVEMGshBwmVyOB0hAi
mZGQy2yFcKamVM0jfE6DvwFZzQhgyjpFMvNaqqfoKhpb+7ZrJO4uBcivHyZrTYh0ej5ynV6mBbve
z+svPD9p4/cBVHYth2YAHQ7VOVgEe82QYiCp5o8QHhho57Ei46ro8zgWGGvc5X5odQ36oqx+GLAd
90pvPGgAoTwnJv0Dd4d8hE1nsdOMTWnEZJZqjtpnaeX7xkY6T1Wl1IWUZLtTTc+wHRz2ah5+snhM
sUGNe7Ox3VKV3qU21NDaiax9AREGNGUtu2Eoe4fGrKUPQSTRskVYcmWnuXSFB9GLTca5bT1iNA3v
cYjXKgRR7NMjKaRBb0vb0uEg6Go87NLOGQmfUlRcZWOaHiQVnbJK8oIbJ4fAliPJCp9RgmlKCFFw
BFaCLyKDdiM9bjel1iEP3JH1+0OQ7cPSRle2oAkqNWTLnYcbzeR3dJKlplphM36Lv4n9rGoQbbNw
AANsIwRrJtMPuQ6GrxrcRd3so0eji2/IaUnLvdL8o179fyxv/b9VrcnS8fYhL6XwBSODPPJyovuf
/zP5nL2poZ39gV9JL5U0OqIy7Q6q1sJ4q/9eN/+Dut1/KDgNAGUUmTV1Lf1X0ovOk8m/sdCA4f3O
fqZ6+mfSizqUQaOAFJWyKT9sav8k6VVm+jCybEL+cAyL7halBfNnq+aks5WHhRSnMX6n3k1zUPbS
BmGGHSoSV0u15cWRRAvqZKQW0Bam3uDhkrBYD8q+Mq8H+V6eXK3ZWEA1Mky1U3N38gK5/6N2fUo9
eduBsX6b3qyijWRnWmcTfVqwaUN1BUix8h4vD/G2BfnHEBZVUeqcMHaoZr+dVzlMmZJjiYPoidet
EGwGslGauwia2mDlx8uDnZuPRflTpd2j0D6b9QOiorb1qu2ZT9Kv22Q8kvSth7q+vjwMO++kEfDX
nF6HES+lk2/VmX2lOL7GMBTX2hLB4E5fIAUtDTHrq+AUxDsoZDsE4Tv0CqbMvTyFs59FQYxXFxQr
fe5XqEGN7YMQCWbePdfhcFCa9IgeBBmY/I+6fH8u1slIs8Waokzv0Z9BypCUbAUZfe2XtrTWAIhf
ntLM9uL3kWZrpjueF0zNxGdB4pj+l/oZK/W1tBnvjRv5fjiGH82981FZaIGJZsLvu+F1gnPHwgAJ
g07r2eEIf7raNcXyvWh/2c/TblqvtHW1/kEemK6chV34th3123RF5DzdhZIJq3Esc05WUbkJUsLk
qEirbibJFCpplxd3Yb+Ys/BU2aqEOnqnuQ2IDgg5dukaDYpLlb+/PNC8h/EzJlknyzmLSR61+3GK
2S/QsR+zbbcvNvFB3lb0aSkLvFwe7WzAOBlMHMOTkzxWpTxZaqy5bXTUYuityHg4C0f5bGg/mZFg
OZ4OEhmeUocal0g4fUKsuxqedPm7IR2n9nPnvc+hNA0LcX1hSGiUb4eUi1FBloghx6O/D9bRVsJG
xzmmW+tweQEvb35Dnm3CSYk7cI4MVNm7rnbLqOG9tEm8l7JFWH9Y2IU/A/hrC3a+50lG3s4LKRNd
jcIa5fhraYuU6lGYVVqb6RivgVS6J53RNwYUp3fkwoY05PmGhMGupgGhuF/bOx+fQrwXVtYu2IMb
dbWF9bx8qEll3k6wDrzazgaCidljw4j4+LTFSnKVOU/2PwMH/b6Ws8syT3xsOCo+nRVv/eAwaIck
v8cUYCksn8uhXre/Ic/qhgiYSRKMS2xG9W3j7HMPeXDq4813b7wytNuk3AbQ2S5vy6VlFP/95Fwn
BVoDudrCLiiR5TCP07iRUdII0nUqLdykl0OIIf92v6mTKkkMVeiPBRx05djbN5dnIz76pV0/CyCZ
NSSTP3BZS9Xe717C+OHy789gI79thZ/h5GS5HF9JLNUuNFcHJOPvSQVcJV15e8DwIKqo2S4CVcRB
/X1KkLd5VvC6mHOesU+x0nhiSilPcPWdX0McoPMZrgOoaHJ5HOSdj/tWhYBCnC1EkfPL+Tr27IzR
OpR6JCMIjmDS4ZI0Rrew/WYQrr8W9HWI2dkKvFyheaRouBj7+3odP3jPIWZmykbe+/XCdP4m73kd
bHbAgqhHrs/ibhZJT7oXVG4YXxjFN5+Ry9gA03eTGxQdLm+apVWcHbEmTguZ9zfhw6yeyf4fdTNZ
mNn5o/VrYjQw3pziMtFkcxQXp57uOv2gTYdBWkg3loaYfaghHn15iji9IU3KJKm3UBTXvEs3lxdr
aUPMmyctSlq9HLMhIvCDwTpxodHujB2wiUVU1NKUZh8msACIwVzj6WDtPYyzi5vU+JcC0uuHmcU8
/D3lIByJF5b+iDZ3vvQuVUXacCE86LMvPyLV3WY64QG93oojpB6xUwZYimD+rtiDvt+rd9gQrpO9
sqZOuf8TDvW3l/7C5p5DMIPJsqom40iZ9aNn3UGJuLwfFr6RPjuyUWBUwgBOc+3pRo1vp7CBRKsu
HJ+/Ceu/PpPQ0T29BUEJhQaiCyTt7pSvkMffFVfjVsDjVDc6+u5SVD//SHgdb7YtjCLOJDWjelnG
R0Na5xToG8ZE6eHy6s2g9L+FV2BTbyeWAmHpOgYK39u7/jZ98A7FlfrsbJpN8ph98t1yHxD3hoWn
nlivC7vSmn01U8rVMUbBA/zTk4SmIDXZSEYj59FfIguIG/23kQA3g7cBpmPYs/2PhUnhJXhhuZG0
laMntdv0+b0dW5swwmZ3GFcKunmXF/XsxzsZcramEm5TA3VckgzrDhcx9Al0/RE+4OVRliY2W0KY
4h0KAxnBSXEr59CBPMrSrVdc1xgNNShUYAT07404OwSahEYhBgGaq+6aQ71r9v1W3y6DQ88/EzR6
kpA70KgWNcnTw6YkY2pVNeNod/3G2k57Nv8xPSAJ6frbJUT62fh0Mthsf8h5YyGUzLvV1+pjEiv7
dKwX9sPZzX4yxGw/GJKho1vMENmgfJHiD2Ol3lKol7CJiWJ5IR6eD1Uno832RTHkehaIV7+wfxWY
98i17/2ds4v21brfpwtv8qXJzTYFZt692QwkLxiiXJUI6ysNeOwhuDUNNIG7pRTt7Nl6nZ01+1xd
XJbWEJHIKBGor6vYGJHs35n1nx2Kv722lsaZfbMMwcGm89iDPowvFOIUCQ6bs+6W6gtnT/HJfGZf
y/CyqWnF80rnQfx6puqF5Gxhl89lerJcqQeFBzkccdRxazrwtr208ZbGmN1ZVjbIKNfyuse4EO5K
tLUPwUsCZB7tCxfdjfX07XI8Ej/4W2g/WbvZYy6SsyrNQi7lvlg3xl1Uf3BQ8ImSTV3iSL8wmPjg
vw9mQmmzsZqTVTH7k4edNcRmVtoiTnTvnMgErLL2UFi9PCNVXRhltu2mPMfR1o8YBUDHkMbgdFFE
GrWrOqcxi7oV2oneti/xWM7TD7adradetjG5KMFswNmFAp0iyI6uZauHayUPc7Ah9r7CEUctit3l
v1b0jS6uyWzzVrLT+YkjPsBaXpe3IhlHLmBTuigCH1Cgv1sq1J4/lb8+wjz3n0ARJDzhNTeHwoMC
Ovr5kvQ+jZ4vT2xpmFlMCzvHatH7pHfs3EjRnZO/jMZGRz788jA/98yFPSVcVk73lBfgNZnoJApi
/USoTm+Le2WFv+h6eJjW4T1MrG/AGdawv6BH+U/2xrxRlspKC7OdZ+hZ1HoAfMmgS39Y9XB1cSI1
pv2wVI9eGkf895MTBFO5KhuN+JAEn0ceIlDdkeF0zM3lVf2b9OHXJpnn6iBAGm+yKfyVm34jb+IN
rt3XtSvqL85B2l4ebeEI0CR9Myk0REYnnGhgOcXBDK5UeTFDXwg8PxXYTpbNNzFydMRTIDpM1yOE
q2Br3BqfWpcX7844FGsUeJZ25vmTDR9QsSx4Fgixvp2W4cee5RRMq954O6oux2FvfrR4FEDyWjXv
kp21tAvPTvNkxNnusOwgAlTHiKqNqO/HIFz7zsfL3+rsBjwZYnas7QF5KTwPqJRF+KXtgOxYoIXH
fOGuPXulnwwzO9VdXvmwkChQIA+IJ0i1j8xx1VbTB7BpCCr1xJP3DVCZy5MTf/xvseRk1NllOBZt
mwGVp3QVfWqch1a+Qm18lcT3qbHw8FhYRnvWEUFqi06+xTKa6Lu1retX5cFAqKKyF6Z0PpV9ndOc
UqlmvYpzGk1o+gXB2tiWO+ux2Deb9FlbR4TDpVrF0szE7Xxy1KYhaMZBNL2N9GMGTq7EsEW5d5ql
N8f5OuPJxGZRA8j7KFuT6K5vWnipmZvTXK13/sZ0azd4RFNjjQbPUkfkfGQ8GXaWw+hpWiB3zfWJ
CoOrrut1+12QC62del3cmLeXN+TZyPhrMLQH3i6mUei25CWiZMKrFLu8pabL5YCBy/rb3x8nDFY0
jHbcFF0LSV5Zab7W68PlSSwEQnuunmB2mYqmLmGpcr1d48pr/yo8qs/gvFbmFr2Wu6U9uLBs8wZC
kbdWIEHVBuJ9n0QP9lJ0WtgEKEO8Xbc8ymwDt2tSTGWHMknsIbdTfS386045phgNpb4QvjTboxBf
vryaC59Mm237NNcnqjQspo8g0fjYV/v8X0rdXnfdvNANMs5DDJIh+lrbVI0ZuX1qouIRAUYui4WC
yOV4ASTn7VImPHEt9O45xtFx+ObVd2a9QWzo8qItbIh5zjsCtZUo0HGd+I++CT/t++XfX5rE7Jw6
cpWGjfh91Bvj4NCo+wAG8vThn49iK6oB7YK+pWLOTmvYxENqi9CqdOXVWOs7u2t/mAXuqvFSxnQ2
rT4da3YVYlCC1dZAohkd/H1HDUQ8TIaVtIa5s/fc4kp/cm6mTb5FF+oe86wNsFhXW6hwnu1TnPwV
c8WIkHbdaPnU5/qjupZW8THdfdX+a4i3c5/wdKjZka4KuStKCFIAPegBPtkf5W/yx9rFZ3QTb7N1
g1X2wbpeilTnTvPpqLPbMmoKw550Kj9lQKEnWKE11i6mv0uDzELGGMbYfcPmccfwRY6/SgUOg4vZ
rvhL57nT6Uxm9yIrZ+nBwPo5+3bTHBKgMsYmvZbd1JXYGpdPwtnL/3S0WdSo1crLW58poeL+qKO4
gcwjStVb/bkBeFGtYcYxRcP9Vy5kbAJ13PkcW4W6+TZa9YU5eKRTlPrTY9/uq3hhx5/LQE9/fzav
BHxz2RpkF1Olwyr5LJn2Ufbw9TlG9vuFNVwaS5yIk0zNrC1Q36LZ2G29XeZmT0bEQkKo2oUH50fq
xm70brq3HxdvT7Hfft8qvxZxfqqnqW2LUGGrSPvkYB9T9Evk+26Pp9jB3MdPS99sYZ7CDvJ0nrIK
hlWrWFOk1JQeJwDUDfcyntvBwoqe7ROefD1rdpqbNMnluGEk/LmfxzXm8OtxI3anfV9SQtahIl2L
x1/xyd4nR2mx4yUugAsLa88Oeh7Ecm+JizuU7tsQQVVyb3xN+wMe0kq4ULQ+izQ8me28K6Q5CFB4
pCKujMjdId0ozQrrhRta/Ufc0lbDBv9wN9l1O3/7r+Stp0PPjgnEhFbNWyrLDh4+8cbsnhabyueD
5l+b1Jlju6YSWtwkgmYXPMrRveU/KP1CKnc2jXydhjPHcsWx7k8TvvCucte4onRdoBZi7KZN6ma7
patmcbRZ7Cq1sg1GgbASyFD7mLkRNTLtJj/kbnFTLuwO8WO/bUVVxQ1FgaupzhVDcOCIcTPlC9Xp
pkYUzxgXkqGlAWZnLeX9XCg6QQRyDBq565Ei7+UAuTTC7DRZEljhLCXJL7xjYXxyigXE7NLvi/9+
En+nIElwWOfux2i1ar/L9vO/9/fPDsnUGUo2iU+AdLGC3Zz9cPn3z9Vo7JNPPLs/SryTotqgWmJo
X1N/mw3vo3jvewhh7KQKR7Zg4W48v4FPBpxl2UqE2Zk2sWB6dw0/wLJudPsHTvI+xfnwvsIxXr7K
pmMn7S5P9OwF8jruvJDXqLbR+gL4k1iYydnXlUp0Q9ZRJrQu7Lmz5ZqTRZ039ZGBkBGLr3nx474B
9m2DXMhz7dogt9Urx80XjunZKHcytdmSFnma+7noaWkW9SE5f8btatUaxcIw52/Gk3FmT5emlv0y
i5lWprj+I8plXIcYUF4hSEnJXhTr0dzFiWmtrgoiX/+yBAY5i9U9XdjZgwZhmKqNArIdUY117iwK
Yai2W+/qbXmtbYqd8wxZ9NvljbNwwudVPgQ3OlRKmLWecrxv4tq9/PsLX29e29OnMstKla+XRi/4
OyCvuxq1z5fHOP8Ge/109izQKmYOnk80coTvDKXRvbfNMTYvwL8v1vSWFmwWcvuiHwalYixb/5DL
dwWasN4RzncS3gWI/sOZRF27rm+8AbK5em1EC/tUhKzfby1TpaKDptZP+YLTkFwjAFcV6MO5irWX
g70VPoSha/kL22JhlHl5SoekmhmNeET0qBhhO7l2YjT715c/3PnN8Wsu8xoVvNra89vMcFF3nNR1
qmyrYX95iPOf63WI2dboMksNfYvlkuWDot6p0+Pl39fED1z4Hj+j5ckVKSMehc0fZfLgYO4sJNXq
HWpua881oL6h834oePN9/UoKs0W+ZIV451ZZa5uQquLTD99daostfTixHid/TlNMg0LLlBu1/hRL
/UozMOOJ4tsxpdN8eepLSzu7vNFlgINYkd7oeYgKQbPFjNa9PMTSBpnf30JhxSEpdQPvDimWoXhf
q5vLQyzMQptdL2XYwua3eSIYtNcq2OvBPxTd+wN8J9AEfx7Zef9XCtO+DksOU72p3wtpXvXQut5K
28grvCb+vTOlzS4Rz0nDNJQZLNDS9/qUPWsh4AyIipeX7W8ynV+T0mftoaBwIGm3PyfV84Dkhtw6
m/hatF/97eJ7fOErzalb+BXbMCaGPwoB6Sa6K17Sm3DdbAQyzb51Pi49DoQw3e/nWkOBDkqthin0
LB3wYl1Np4n2cuOijHGUqSrGG+m23sU7yBcTINp02+4RYnJRCFgIWmfZSOy5X4PPPmJkZw1ZMWlk
0ulbR34MhOw+HO/7blhLeu8m0i2m1AtfVMzot0j2Oqgx+6Kp2RlmKYA9AoKPnJxAla3wtLqt/FX6
ob7GU/6KM6LejPvpX8qbT8aeFUAcO4h71WLCBjrqh3Y37J1HrH7WzXvZbW6WYFLnE4aT4URQP4mS
eTigyBwQV8L36DavwmP2YuyGDcbAx6VlPbtz4YxSD9cFPXv2KQf0qyFyC36Srz6aGHqi7bDw5dSz
YfLXGMpv5LXBsEIVjXcCTHbAvIJyTnX4eSZdEkiM4F1nZz8Vm26jrXF+vYlfLBecibtU8zjbRgPM
8udklTm5TWmtKMZpSvwh/U+VYQw+b8O1uWqv8X5wg3fO0kkRG+O3TXsy4uxLKoNkq6H3c0Tsztfl
zrxPP1g7kS4PS/K74lP9PpYG5R7nQUWfXxVyoSEfF7HM8rE7RHfVXoyDfMbC5zx7heuvw8wij25k
ZqL23KuWstIzFMquHH87RAv33tIos32pGWEeW6JvG09IuT3F0SYIHsp8YS6qCBoX1mx+Tah9HU8o
1og1C/fa3v8kwmh6062+mnfNezqrhE8UpTbJMVsvcVXPv1RfV3Je4fFgkFSGwMiOu2lb3mZAFbu1
fa3tcN7bJTv98XIEPX/Uf304fbYXQ6+Hu99Rzeiyu0z/NIz/AiIDisNf+88Q459EramLTZj0BMkO
PBykL/+bgtDkUka7tGqGiDYnw3h6YqMGSnD8Q5w82uKl04FOQ7J4Vb0Ldtrz5WVbOFbGLMnDz9uo
GkFRlYhSSo41EkaCnas3N+WI4GLkQjC6POLC3p9z+cfCxJNdlBnjH0m9Q/tHcdblkkvpWZDn6eea
nWNLz1TuNFJxxGxG8Gn5jY5hr9s9UWp3e1fb5AeWdO9tpk0C96J86ffDx8sTXdiRxuyQY8ou21nK
RJ1pG+XHpnx3+ffPlyxet+Scyo+YVSSpPeE3OIj6er4bNYwOVsEXQS72hdY7jgdYFn1bGPdsvUvI
nJiObUOInGXtoa9HY13SddV3g6u4yQEPRhgE8RqP9Jwnlhgaq6flCvXSwLOPOlloPjgV8azeDG54
lQiYHhKzK2zeNxzJFRzkjUMzcYk2/jen8nXGs0+ZookKY1ER2Zm21TfTVbe3Nhiggg+Mt5hsL+ag
Ilr9Hrl/DTiP3JIc+Er6MwHeFtfdQSyu7qaHCYxquEjPWJrePFRHU4bCstCNEZglUpdVvcvBGOMJ
tVPd4GExAzwfAl5nN4vVmdmAOEOK9Q9A/jpfYzC3aaxV+1GwvcrteFVftdF6Cdl8/tn0unH1WfkI
15SoTgVqsHLR2yAqOI+m226lXbOL3i1+w/OJ4essZzdGm8pxVhTi9t1lgCSUPQY0dwKx7+29J/j4
NBvX00LMWZzi7P7oDU9VcQgEafKjcwWDqHrRXfHgxe53620uR4KlGc4uD9XUcCZG0s/tzXqtoh0m
aR0CWV//vVFm4cb0AzWJDQpV5nhn46YFDTpe5JQvHbhZaClbM4+KgJgm7l1wkFeBC3vzQbyo25el
Z8nigZvFE0XW0brUeJeI115B7DTiVW2sa3cAMeMchmydLHUOzt9Gv3bjHEQdNZ3tFAKXqHfvmv5b
qD5e/kpLO28OfQjMMSrQehZzEnigbCtkPLK9aB/Gd0sVgoWbYO6TgSpt3FkdsymTJ6PYBEBK9Lt6
wBKxWV2e10KsMmd7PIH3mvuCWFYFric9OtY6s9ZOttDrO98AeQ1N5myTq4pioV/Hi0Dgqdob7Ror
oXW4Lj8EL9ou2+urn8zhVfa9+Gq449UiT2JpmrP9P6iDH/UC3mQ5N+2wE3hS68uwpBu2NMps36e9
VVVxQADWOwRTr0PtVipuE929/MkWtvocP5LbEKJHaBBkI9Gq0D550kIKu7TX55AR0y+VrspZrfGo
kA+Inoe58lYGD/zlouL5gtTr3pjDRrSkKDLV5nqeECb0IJb3R9PfKuazZ37xwTb3x8Jcqgmdf9r/
Chdz9xBsGawIL09Os7PSti2FN9FmJFkmr/uXqqa/5uf8zHNP3jwYYEUpDpS8QTRsmKNb2/rSjgsH
bOGTOT8RYyeDGGURRpH+Z0kRzI3rHYzNH4wV67DUCFj4ZNgivX3GKVFvar24Gf3yCyqczeiq8kPb
f5Ttz7q07uI9qpGXN/3lu9j5icY5mZ8u4QaX1GzJlvvRHHb+dI/v8+UxLh9fIG5vZ5VHPhVuQU6W
9a3sPxeGvEY91pL+rQvf+VnWOJlKP/ZRMelIhfXZfYQCvWGvi25/eSoinv19go1R1tupVGHip7lo
C6Q4cpGHqU8ydBvNwAii2o7WwuV4+bpyfr5WT2c0YA4f6CZ1yOHONJ4lrNmS22RC/nvhtjoPfHw9
S6r2dl4ZQpRtJ5BPw1bZispLj6xc5A7AH1cIX380jqLOugShO4/1Ohl2lut6+Db6k6jpqjvnWihP
6TxHFazlb+RD8hIfRKnOOqiPwfclqbe/KXL9Famcn/XZk7WVu8oq25w7RfiPBdedK8Py6ISMmFu9
WDfRZ0HsC115X1757hLa/nyn4mTis/Sg63VtkFtxo8HXH2/8Y3xs9tNe/yjYY8qmu6E/fKh2OOyN
O2UhSC/tqlmQifW6a0Jxm5aD7kqBuUlCD13gah2n+Rbr6X8zhDqzucoE6UpVODNirs2d/7PHaq/0
rcrqLlVwFibnzCaX1omsZiX13iT81OHpLoyH/zdr39VcN650+4tYRYL5lWkn5WjphWXZY4I5x19/
F6Q5IxribHzH586DXzSlFsDuRse1QrBApOA9eT3vC0SiuNhHBpNPZrxv0YSXNqoJ6BQarqaCPFIU
TG73Pj7VhW9IpABLm2LWSqOHj8CBBcgJwALF8CbnHgRbxn+/ewJt7k1rifEgtOWMB8GlC6jrRG3o
sw8dk8L50TbFTEaqQyeY9THQWe2gA2yObU2e/0jbng27DbB0FXi6/I4GqcBNVFasSAEeZjT2h9OI
XaEbNvsExOkALRVgV2Q75ed5uZtv3kospxyZrPa9qSL+BwPwvDwW2mWiHaVS8EBsZ4SfYvgSTJpN
1kh7Fp4ge5r9Iij/QgHmOHqy1173e1mwOLZdO1zJ42wZLAF/D/8BFL06ILQ86afEq56BTR8/WPv5
rbyOhO3x7SDMAKQTsYAWI/P7akAJlPVFhk6Otx12vUAaEWTPw5GAJG7e090ffLlPYYT7cvKimSDe
RBhRgGcDECrdLyN5BauQIPDajCQ+xaicnYEnSw8l5j3C9D4HPhuYS/u+DjTiVyig94LcZtOqP6Xp
/Puux+h19iFCsKp057kCb/dtlwkelk0hlmbYxJQV8BRyRq0nuDqJ+V7duDPbm8byWlGjg4WKX+Kv
lQjyu3dSp6msW7YnPDHIOaQXHzg3wlIj+z3n5HD3FUfYxStYnMcqt6xFSQPjYPr9+6o6sOHPq9y2
gq+OxcVB5SzVkdImrMKoBOhw++HPYj8HDEkv9OM3gTT2x585HD+YAfIbsF9QHK72w1tUiU/xDtTy
1wwwCyCZnqh+ul2k+DwdD6vbLSQGMxWSQmlv7NQg9SNQZoKRaxc9mv7kjhd5kF1WroSdHgz/7UQ4
AJuueCWe+5aZZIaj2RJ4D4Dedb4hn0LqG3809rSSwn3CPlHrdrHRORptJATpNzl+nIkoEBBYGJ9e
g59FMjoAMXu5dszpXgdNcwgwkfP6sRnXfJ6Ex/GJY6VVQlODMvaFX9Ofcdr41Eh/9BUWn0s7u/3f
xLEzrwJxy6TVYmRMXOtbExpB+ls8Bor1tKQCz779Wq5Oxr1exKIzCMcQ+co7FnUUAfWKN8CHOO1B
Q5RPRNtrgpu0uaPJxTwPKVJ6r0iDuHH7adiFyWsBau5aFey7MvU6Y9N8kL2MfW5lWC7xkjwg5KoW
OV7R72dHXX2lMU5RGUPl3muW+774HoFn47waCKzU5p7dpRgrFFsgoDUqt0+9rjadMnRiReT92MP6
9aaw5WfhPZRBsP37SUA+2YGIBoaqOwucu7pnYGntgexFVcvtt+pTEHdlTQ0us2rEW6XtwmMWdHuV
IWHuRG/VZiBh/SOGL3tk/RJZ8wT7KVCQMiwnL990nbjgY3G06ZQW3/7kO32K42yIKr01a9REDTO6
bFpsuz2H0mlsBYHmpqNDSc/QQDcLaED2Pq/UDbOQURWnLOJTNTBads5oRHt7CQXTGSIx3NMQDlo0
amDJ9OLi1E6HOPxui2Z2RCJ4dZvtQpYoHr+2B1FMCi/3ZogmdkQy2M9XtxXpZtEUEULWbAwW7TSk
wFAW+JftPGr1RbjvrnZjGkVghvaip/zKDtpL4iNM8dS7Btm1p7iNM1qOkjiicYjtGtFKMGdGQ1Fn
mcQ6UMmFfDQu1UC6/th9tN05SC+SK4bfXAfiuYFNl/ePYOP9NVndKvCCELSAog8klfFJXuh1VUkC
p3f+w4ER8fcPRztJz6YM+pdEvjTf0RzQEgIV33QPq1NwutHPSZumbJ5KqS5LANcbgLAffirZvkh3
8jALDrT9xK7EcWoCgt04USSIo4fySbkA39gemGPXGJ8HRcR8Em0fbr4aK3Gccig5iKgS1pqXl2Mc
Y0hMrpyB3CuLqA+6icZqrSRx71McNSWFKrKg2bxnQTpDe8K/AVgETUxaYSM9iH7Qo6hlKTA8gy9U
jgNg53SG0ivfToGGQdH4GD1WyXvAHuFS7Re6yy6kh/NuXqCZhPuOg9w0pE8RNIPQS553qXnoRQPi
As0k3Lez5Crp6go+nmjTQSX6T7l+XrrkmIIbUDVfpKEUKKdAWfjMHoVPsgDZB3nIeKqMQzalTgcO
oroQyNlO5z51hXANj6HuzXYCaxOqW0qgPLCaTO1p37Cj7YKuWQTzuT3B+ymOLyWAQaftxwYRgO6M
/vg9PVoH7F0c2fQfPQGY1TMFyiG4SB4xJBqiZJoAfOKp0fe53BWN6Y5oYw6iDp/AAxvcPZKSLk0G
NlnPxq6R/KaIYBFERs23fCcV3S+5hQC2vTfdTIgHzZOCIY5ecuRDfijuCHC6HPsgtGqB8vOtYA1b
zKbRv38zNvbwAQXLViTUq8EdMXhDHGSP6g0Q5wWhleDj8W3hpmqXLJcg2cpuWqPY2fSyjZq9PQjS
SMHH+5KrjlpuUYZdaNcHLfxlDIJq0/YNgvVFNgjBSCGnHJaSqCUZUTNZ7MekBUxjfKFa/tjvEkV3
7Ng77w//xcj+EWdz9TqpbwgxS6QNxivoHP3Ci48dZizCaxm4IOn16IiUf9sDfwrkqmlTGpeSFSL8
0GfFLRBZxcq0V3tR+vAvzupTDvk9BulLe84imRUuUIpnCwjDm+1mjn4sA8krn89f47ZSfArjAu5y
qhJqdxAmlZeTjEnBRKAVoltjf8AqaCvjJoznGY9KVLnUfCnsp6YWqMJmXmd/noGLqIhCMRFYobTP
Zm7aXQ5cE2lH9qIPs22nn2LYz1cnGUx5lPUCpf1Yvm2NIEHTt60coxHspooujHuFh76Ql4qhKTfV
ZaE6TdU5aS346tv9q9WVccHTqMcqIJcQPHXA0TuyyZflqs3cye/c5CjKu0UXxzmGIaI2ltxwImPZ
99LdqN7M1SGVvp3X5H95O/7+PlgY5BwCxu1Bu80cwngML+P3YrR8MMBT5hSmMwb5DZtnpn/Ve0m0
n33eZLEIy11nghl7GytlrLKgBoW3wC0EMV6N7ooedZC3LoKAZrtZ/p/vB4HcleakiVN9QvJHD2xj
p0ITt3gDJsvhh4EZ6sJ/oU9oxgTZDmP/omBju+f0KZwfambWbI0mlAfM8zvZkLzMwNRU99KS4bKn
tRPRx6hInXHG0mSDXTSp/kEtyaMgapVjYR7A3OGX8tHqr+Hcsg5y6Q6k8J/ukhWz28DelUEUiIaB
z7oaE5Sfv/sA3YrqNmfI1mTHNuyG/YerEVnMWR8AMZxXHtKFLNTADVtT75jJQ268WbnAXkQyOMdc
l3I7hBmaQ/XiVwTbmIrmJKb9v/hmnITzzXqKISB1qNmEHesqG4fOZ11l0YVt969XWsA55y4ypmnR
KoC4lOilgeg+q19qxXDKFpiru2gOumzXKqIFXuaLz+ke56tlqpqqMrNUcA7vyGggq86A6N4lz4bx
ZoyxIFIU+Rl+n7ZoyVikBkKQ5KK60IN2xzTdeI94qP9nEzmrO+WcjGQPY6RqKIaoSGMYBCrbyFdO
S+dYh+w0/wBaPTYEtbv6eT6pB9EskuBu+UFn5BplbDR4bq3woqeAzTNvw652Fnq5zLvzT4fAFPiR
Z8xZle1M8Bkn5Zc+/piKXfhH3ajPu+QHnclQSGNOkYFW6q9McrPqCXS050+xPcO0ksHbQDFGc1yj
RNAFH2De9pXtMqTc6g1lJgezi073l+0tN/T4Z2Wff95efux5LItQkVkOY2S/WrsF/EvpUAI49mn2
Badkb+kZm+Nz3Soqh8ZmnKDgHQNPm2sCZBZgRKfmhForNsrr+/Gk7WMvc5tAIFrw1PDp72KYRl1U
EI3N3F96EB/jHaassaJVAIpChOshMnY+F5alxRokNvgzBPHduANAkBcfFtR1gYniqS/nz7a9aPep
PHz+2yHtHiSW2vfuFFz2R22HgUrXOrL5O1TUfkRsY58toLD9xeIYBaKusOBp5dPgtKIjpWz+grF7
FEG664P/00sh8Ct8GlwohT7LmEv6u7WfwFYWT98P++ko7dD43smYg/v/8Dm59zYZ5LpO2QRDcaGW
DrJk4GYOvyyHeHifhBCB/1L3/ccieTCrNM/0LmRN9u5bD2IgNs5YYf3AcmTPOIkhCf+lKvopj3M+
Y6hVU9RAXuurQRV0h3oXvqDW/EO6zG9QZnPV0dEfRNOFArGgiv89IEvCskXJ0mDRX3zVoINsHZKg
eNO85GlxjUDDUdWbVtRHFtimwsffYx0WRliZiANvw924K3e5+7E6EP4f7va8xoIS/vczztWEvqkK
jZWKyLXzb70CGEQ/W247gRNg3+jfXSvY538XFM+hPVoRTmWZV4RehsMhs+/V7n9zowofROeSrPWd
gW/GfMy4i/3m2XpgJXu6T46NaIvkfKHIBOTA76ea56mllHXi2Ri17JegGbWvoh0CwxvAGnvJpShJ
OJ9dQyJn6m1WjYnBys3qdFra5yU8FdqAoc19hRHOJXIN7ZVk94pFBcH2+TgG0Fa/nxQrkWFtlJA7
YaZ3+WYrx0qIJiuSwdl5Mw5a3fWQ0cCvVA+sTgoeG1ffRQfLMY+YGApEKMAikcw+VoWXJRnivu0g
ss48U3+diUeEm3zsk5xTfc6PTMB5l5QBMrTd+GS4yynfZSfpqkceGbmoOGc7QJGdf3JFvkvj4uuY
Nh1JIsg0Lies6xo7dHCPQN52sNO+V48MHCcSIgFuPgw26AJB8KdpROYfhnbO7cFiD0MDTB5sfXvU
ix475wMFKArIneCUzGnwN7uWxymMUTZ2qKooy1TTlWlcxupzb13II+COvZC4HTCc7Zewuj8vdetz
roVyKhNVTQeScMROpf6tkTOnzAVcpFtR6FoApy9tqzdFyzL0Ipxv4yp5jBbttUkmP1Kqp0i+0nJR
fLTlnNcSOW2p6BImNftuefw8jwcl/VbHjzES9/M3J9CPLzg48VTNncmWyP9Tfk7ujUPj27vMj+9t
hIcCeVvW/XmuL3A3WWepfZFjKoe1fMonxlwSPRqe9Gp4nS9fyPvyjfxJHr2WyQL9lUeZlCoNux4y
pb2107G325ywFIeWcYOhR2Egf14ZASv4u7Q5MSYQV0Gafk1csDi9RUesq2NyNQFPcoIFcuGMvehO
2V+0Op9GCskee9R2NJSpFIyvksQpWuyh9l7+s3ErN3PrxBW1qM9rqMLv/+FJr4ZeRb1AqiqnL28r
DKGbqMGNIs8puNB3x7o6nioVidazZR2QcXm2beziWPTmbCbTKxV5rzavZMhxQgr6jph6DbYqF/sk
0754dtSrxldcHYtI4x6MAV77dvsnWK1ryZxrUXR9Wuj7KoaB+SQnVC5sUSFJoB/8AqAczXZS9MzG
sYoTa7M7WVexeSuwbMFn4gclcuDnljVbkiHAFwEW7K4K2K7RGLBNj/ZevGG7WRZfXR0/JNGMkr0g
a2a+q36qr8B3fbSR+oTe4Mg/Zk8HpYQM4Fk2Vm178fP5826F6Wvh3JszLKQF1Cgzuswf6EVh3kpp
6/QFbEA0ESy6WU5Fcqm3ozbGOZXlyiofxnp3/iib+c36LNxjE6lJlashUg42MCH7oFzwTN++1AIQ
gATK4bw0gTbytTGwm8jW1Fo4TbPPSdBWl1Yn8PiCC+O3/6d6QpOwYJlNExjlYyfasxYdgfv2VhZZ
WjXjCFbqGGogdzt1FNySwLvydS+tTfIhYrdktRckdXrzKctOuS54/kUXxX34JgrjoSe4qImOnjTk
oCn5k9DM1GRsuhMZBSUum5WopEtaAzMh5dWUXEtEEJlttqfslQAuiwVz3FKlzDiSAwoCXv24vEW1
03wwMN+SZ/PFuPojCL21UC6iyFCaz0NMyXpLprr2CALcuXND06gcLasAdGIujp0+z1ZaONN82f7R
0P5aPhdjyFJm1Rl78dPixkwvxunBTlOX6D7GkAQR26aKrO6X/Xz1MtZmaUxNjqPOSKPnb0JulE1b
Wv1+9vPV72+tOCZjhTmSusLKwTej8+vQ+wOPsxLB5ST4JENksiOo9WGMDnHyaIkaX6Jb4jyCVk89
tWt0aOuwOQAH1Y9sEe+y6KK4V6AeipBkIeKtYny2rMhRDacQTUtvVk9WisWDk+lVJxWjhPTNuK19
ULoB/yh3q33lL+58QRy0nfzz32b77fn8OPw2VJE2U6vFOJaiOBUWRNPaqUynBdobMmJEDaIRGHZN
XxLUlTzOdJN4+JtgUEOkYNeunuwt+wlIRTsSgi04/nb+fIKv9qWv1RWzTRkKiE1+kcnKnKLunGS2
RfzIzFOfOxZnpv0wqBplFEM0BChR+jOPr3T5daZBPZ201LWJwK8Lvxtnt4VJpwKegcUMs0tczWdL
xIYz+Ai6TsIUh32Vc8fjTDgZpiE2QhxvAEACS3G6t2qv79pDcoy89O1/+2acMeex+Tfp1UC8HvhY
IdAsmkTglEQfjDPnCFzWfcWQUdlavrKPsUoJyAPhesp2gv+p7xZ3GCWixTCykS+228jo3iI/3hme
4bD2R+Rpd+fvTqQXFncuC+gGE3hiPhJ8xnVu3IRB72kBmi2u+fO8NIF18UOIGi2SZu7h2WlyYXd+
S35mqSCW3AzEPu+PHzzs+0mrwxaxMaDaTzS7qCkJMvOlrwUbHoIXxObimDop6zxhyQy18Dz9Sk1B
oCT6/ZzfU6zMQNkTelDGdEdia6+XhUClN2eyVq+HzYUliZWFbO4apY/oe4w1Fe2mVW7S9q2eHurZ
bXqnKq9m4Nw0tmPpfjXcdt1bEt9EooqBQC1sdhermKKR4rIeGdBTTF0i/SWjOTy8nNc80XVy7i8z
Ca1KtsTbFS+a+d1Q/PO/f7Or8HmXOt/H0JWOYi8dVQ/LviG9Z1InWnZxdUXip+HVIFdaqjt5exBI
PX8slIx/v7lE16MsGiC19YfYgdLvlBz0ZvI9mHCx7F+epAdRMf68I9T5NsYkK4tGGRIMq16xnfI+
ADaJcB3wvE7oGveCREhve23CME0PIhr7qYpdWROYMO9rNVWxAFdu2oqq6qYi881mNbbB061jXky/
Lw6MDode9y+dP3pA7/HHvajzxFz36lH8Io77WFFU2zGdJPSv8+TQ2qCnz1UwM0NTIhIYqe2cVw6R
OE7lpclU9XLB6YwRZLhde99WldtmiisZr7NUeeel8c7k/XSoD6sayOaQOfLtyUKrgJRL0CCcgvzK
Orbo0hguKkqgglCP9UMHSFXrjh7/S3TML2I5P2nWszJWoGH1OpnsZav2zAYop7MsuEz+nfwih/OV
RtmmeljgeB+F98yTrgxvcCUU3kfY2fnL5ILev4VppoVGEP7luZrlSVf1JIfzT6rrfryW+9a1plOc
VE5rPcyyIGX8l7P9I+59fG/lf1VpjAqsdRAvu7Axs1OnDgUvVHqge+tNjE+ypZfA3vzP4d496Ura
XIGwpsX2mZeRdGd0r72FwXYwvDc1qmUCreS8CH+R7ydfybISXcM+BGS1+X2JgRlCneS/JAT+IoPT
jDAOOzu2kBGrZHYAFnHsihr0Z/HOykTAs1xw80UU50GoGrX9PFSaN+tOW+eOYQKyKYocTF4IdEJ0
cZzziMwsyma10Lwm7LzeIF5eFU5hRIJ1y00XvFYGzs13YTcaqRqxB2z2qTteAo/zMQWdAgmsU1I7
olE4oUAuvibDRJeR4mDMjpX3TaLuVPkGqN20fbETvZaK0Li4ABuNzs7SK5145tAWTmSOwVB2vjqZ
pzxpT3UEcI20OtB4cJJqcsLMcOyGugVtr+msXXXFK+mbxSmAINBYw2urWZ6kkW+0u4zHEOCDips3
/S87V571tL9ANAB2n9yR5fLSzkJXkUwX+ZFfaumjLj11rb4HDJcz6BVglgo3ymIfW12JoxStI83m
3jCKF6UdPEDWHKqaPs/N7GY5WMYUM9CUW0uifowVttbQnaTUXoYWBAdh7Q2wK3U0DksFfBJNcfH/
BPoA1BIpurQLdXBongTJrFxncu/0GTr4ankZgjPEqY30QkcHX5cfZzl0lFg/yXbvdGXsWFkBJphj
n3f+EoZuUZqJ20jKUyFhBq3od3rVuBnwfKnU+3WOP7qJ1R9t34DALtf+KhJ7ckrppakAtG9GpjON
vSNNL7lc+30f7u0E85YtKARL/ZB20V6VF6ddgPbTpyeCZWYnWzBQqw2unUU3amf65z08F0V9WLKi
GDpYxImm84WbwqgbbNITggS5Oah7hszDGBtEk9ebDgPYQgT4jjIwHLgsJVmsSImzRfPM3DUV1VEL
T4mvUl1gxtun+RTDPcI2kN0SqlJMEZDYke0rqy0dE8OI4c/Jfp6Vu4aKqNE3H5HVwTinW2sy0FwG
OHaq/ZCW8HpiSlsZLvhZnDnuBMnYttcgeCxASYf3mO83qlZZxeHQafhcWGJy68tQdWIs1NM9G1LK
XFztef3g84kPBVlJ5NyGbbdyhU4/qwOEu+iUHm2f3KcHRgalCoVtevuVMPZ9V89kb+WRlqMMio47
o8BlkEOsqUSfJ5dxXpb3mHR5Pn9AgUgeh2OZw7YcUnzAHMBG06XUfk9t0WaxKhLCqX9YKgNQeOB7
W629UeW3frH3tvYdTjaQhtCfFfCHz7nbaVKgxz+niLo0LPda+dhEspvJ+a6xALMZ5Vf1ZLqSbDrK
PKPZ/GAr36WFPElVcorKKXORW56M6VvWxU4DYIJxACa8Kt0tGfHbERA2cHTnb2/TrpGaE81WgD7F
w/R1c2Q1Gts3n7G01WlOOJ5UKp4n27w/3TYN2bIMxeDhIdE1i0OT7YfEXXOiJA3GavLgDIPzp+Gb
Qh/KbqiKbVgG21Blf8dK/8xRy1Rrtpg3ZOZV3A+n6tSBgkwLqmPlgnHVVwWbj5s3uBLJfr4SqUqp
2lWKjWTM8KwEfcHmUNq3eX0vOBoLyfikT5HBeaoQE3docvGG3pHKMt4n8lDPA62reSpdyU2eygeg
EexijBcbdwKRzNueE8m5jjo1qtCI8baMLhSSkYbod8yQuyvixIEwomJG9EXc51PGr7007Tj1fasj
KD3Gd1UAgpTr8oCxPFR6/8slX/7V5GfyyqYeY1APE89Og0bfF+ShrARP2abKf56Gp4jDKCOdGoSk
eMoupM6PqAWT/nn+C/Hj/Pw5eOi/mETKYtmz9j57wZaII0S/mTe9Nfu485r3CgSQCEAyWIKDHDD0
9ZtwhIZ1cs98Np1p0doAhrg1pwkOGLvgbrzP7k1fORoBECJFj6dAQXg0RXWOirGv8NWSPrlM5Ftk
veCh7LurKHqUFOmBpJqTNdjYy3ovBTb0+cvefrtXX5RLmog8oTdvshwQI2z1cdlnIIg7ydegivNx
2r+KUZA7bYf8K4mcO0ukrJAAgYlio7cE1U16zHeaMyPAM05i+9t0ZCthnCMrJ7vDdjWE4dFpDMxs
RkFMsdIvQlvfrEms5HCOLEz0cSy1WsP4+X1cPNPxL1I42oyUBV2dWBiSbPrNlTjOiZlUjwFjGmle
8U26VgP9hEUp2WEsRNED3afopDuiYFlk+lwURBOlyZsOiXypmL6VKnfTaDpR9kcX+Rls8TDlKR3r
wozRoZinx1wdgp4+afntuGAnNywcQvYC/d8MzlfyuFCZosppjUqvveOdhJdscSgpHAZE22DxzNOP
VhC9lJgMr/fymwjNcvNOV8I547MjDelerYFWCdlaoxWB0Vd+Oom4o0Rn5CyuLqKh7lI41Kb+VmdP
nSU5xoAd57sGOXJ3qmlw/lK3j2WBlUshiqFanLxMm8a8G2F06YTBcNI8IGl1S0n3/zcxnG1Xsh3b
+gTeuIQWHqAHvJDS/QjPeV7Mpq2Rz9Nwpq218CBlhIDBrG/LAtzeRi5wwqL74qy5N4amCdUcAOqN
PyyBGV7kwgVLpsdfHrTVKTjzDfsu7RtGyjQf2UCj/BcbZ2w95Rd6mZ4tRPXZ9vIqYExQ7tY1k3/W
ECfoZYLI750YDk7j8kf/zskOhjQxedhmTLcSxtlRSdROGjOCslXaXqrxfBwWCvT05tYqaO/oZe0m
KeiN5lFxaoALxbmWOHbRPp5XlM3PuPor2M9XMUPbYsmytlTNA4SSoygdyHq/F1317byU7XQALRnZ
lg1bhYX9LmaJEpUaJmr6jcfQfqibH+k10jTGSXyj+ujNnEQVd36S5iMkW8nkwiEZmAiyMqKEwVjv
WEhmm84Aet4R7HOM71m6EJVYeai+LyI5xyy1eah0BLXPLmAMzKzZP8kYxB32NaO0fR/h2deyY1xl
Qn7gzahBtbGFBPwCReM78XIelqW8DJoXom6mPA+YNB5QSJZmwbdkruOLUX7K4dvxhqTkRjggzeps
ekjq+HUZc7+uwlvLuqyku/OKs3kojegW+lCAOOJJL2UJ5acwQ1ZcNEdEKo5kOE04OXoh8P4iOZw3
s6WwBrovhoTqRH1Jpea2KDK3tTq/TxZBj3LT4lZH4pzaaM9xuUS4P1W/AOzUUF+Ms3f+1nh0hg89
/JTB1yLNZegottPZSCYWQ7EyZvsMJ1wMNSOUxBl2ada1VJKQeAZ9To2Amke7PU3V/VSAmNDX5jud
3J4/3ObTtjobZ9Zmg+5vpeIFXSTJUaf9vLydF7DtrDRbQ40V8Ks6P0Qhp3ICPybjGbgoDuGxuIfn
rX+wha3syGgyMcoeCF0H+7O/mJWOxw40DQA05KfwFJplC9GRUpFbazeBubI46ZcD2L0T37z5o6x7
JYy7Q0lRJ6Oo0XUayEUlvcTN6Nh9LkiaNhV9JYRzhkYmDVOJoWRPzjC66kbDg1I/nv9U2yL+KZrx
OIM9neYuZnggVPEoEMjqe60XRFL8YsqHLa0Kc9z89BCPo63KCKXY9mxz0+4ktzrVlyA/QmPcnb3O
lV6GR7Y4KL+J3jDB+VTOugylLAalwXyB3TynA4iBvFYU9256vtXxOFWoMjMxMxBPeHb2imA+xiBh
ctH8USK2ksLrAtGLKM/ZQbTWkcGdUUhXdiIwXNFRuIiK0nwwZgUP/jIGMUAts8Yt6Uus7c4r3WZm
sjoL+2irkAkpbILCKSJfTIBjkPRkjC8DvR4id5JusuxIRYsI2+WOVWGTC+bjupelAa0whKX0xkQ5
zvbDvXJkUAbgJnVFsKSbDnYljnsLBy2ZNK1GiVhafqJD5xAMX56/QfYbvvi6lQTuCcy0vAonRtqS
ziALJT/aVDmN6uQoWu0MbexmcyZ4ETeDFgM77iBQgXtVOf2j8pKlQ4pZT2l+nuneKF8t+7EcnyRR
X2nTYleCOB0M8wlsqMWIOmBzF2LIoyh8onw/f32bCriSwSngYCqTZS8Ipj8GV1mnkdHiimx2Ww8+
74yZ20rPddVqFY2pXT08SuRVFmFJbJrr6hicWudlUiY268Alxts0T14lIxuW0W9R/lvMsg8fDog6
w7JkECHJnJMzhqgEaQtKT6Obfpf9/NjIDgbAG79lHGOa90cmtJLHqVs2LFk9AC/TS9SfchkshiAG
39Sy1e/ntExrKxoXOUrarR4Y1aOcvUiLCL50O5nBRBkb7FF0hN+/f/8SEDV2TuCzsddzQX9iigjU
qnrkAOU2Oiju8kQcwH6e2n0U6A/nNXxT9T5F81A8GgBAlj5Bl09VnuQwdohI9zb9wUoA97B2yyLJ
bU7RRS/DU9zZfjzZ4DvqUMqIDoCn2p8/z7Y4w9aw/o9BL5VT9bFuWoXMAPspkgulO5DizZIOESjZ
OlsEzrn9Wpifsjj3LXVdlLRgs36fv2Hj3yjNM0zdD/SwvHMkwWjb5uGwQGEaJgG3pcy5IwqOVYxa
zChXD/eqmu2H9NWKqwu8wDtLw0ry+avcVP2VNM4rlXq1wMeGINytwLuFuZqFAIp2HLzzYrZrQSs5
3CebqygpFDbGlBwmr3ViP3aqd0aiNBABnW5/spUs7pPJKim6sTZZ3QkzD+5yUJxypwLXvzyQC/kk
AkAWXSFn2CSnpokMB8+vlhysCatrebmrIhE3uEAv3lPH1fsxR7k0FAtKS9FAL0dzOmg02cWlHMRm
fSWhcSr4Ysxmv0QVn7fITyF25tSMLcV7wno077O/oEAFjkLp5feiIbDNJ3gli3tQsrIwBmNAPDGF
h2xsHaq9dvJh1vY6dXtgMaeimr/oMrkXRbKMcbI1lPzpUDwQqfLDedj1GMpKu9otBhGhxqYDXp2P
/Xz17RR5GhGbISuoK3rXFuZ1pYreF4EWvmfhKxFxOhUq1dF9yjrqlqYNFEnZj2YiKLeIvhTnL+IF
VJ+2BtuaoXThN729z3TZqTEO1trPiuULu2qic3GOoyWkS5UF55qtkx2eSPqaWqIxmO2yy+r7cB6j
kkivk6zU0DTDeFYVOUVK4QV3UvhUNEACvJyLi1DEHLStFCqob0wZGS8/XC8P3VANHVzi1Pq29qqP
DwILZkr81YI/BXBat+T62NggEsPT9U4wAVC6KXI01E1VcNEWrpB+ZLtGbJlEAxcSJlX4EfceeKzy
AvYdb/jWHKQ3hq1Eru13QOsyACyl3wqGEbaLSyuJnOeoIjOUR5bSd33mqz1qmT0mOAvrLY6zKzJU
QVh2YN0Np8txII6pTV4c5U5t6Td5XYOtVkSGt+lYUJUHK5gumzLhHIsVDiZNejY10wTEdtXkoc0D
Gu2l3Dv/dTftYiWI+7hGk2b1gkFXL4ouK32XW4dYtLEgEsF+vnIpqlzYjTyhihuqiSuHtrOYljNP
omiOGddXNf1UGu7KwO4SN6qNSnuOff052anwXfWrvmB+dyfFfxRdfQrjri0c+rkZU7iTXpk9mhZ+
gfZXqPmRRt0hE7Un/8WxfIrjrjAJ9ayeJeSWkx46mXLVgtBF90lXOlb9ragf0znQs7fzmrFdYlvZ
BOejk9jEOClrm8g7bWccMXQPLtBL4GAesEfwOAeRSxz1qPjTY7ETDTtt6sxKNueu1aajSTqhaGQ3
e2I/YaGr7gWDaf8S331eKuetM5PWetpgZrf5VgEeqAfdNXBEwDcJ1iY3uhYNAomOxMV3tZ1GScna
mKXsJ+SxR572Z+3fz2vjh6poOGaWpsGNzemhYOPm6c2YH87rxWaBYCWDS9JUtdHjfkaSNtkOeuaA
mHZJdNEJNxaYyz1jz/zcVDmoRYKhSLSy8/gR/XinUjG+lClOqfW7UQ2PitkcQIXlRNNyrMLBMSt1
f/6om154dVTOpVDk813LOt2Fvm8xu4jm9CEsnZKmF1Ipih4E+qFzLkUxGjp2Cs4b1T+wGTTLTxIR
eC2RH9E5P0IKTOQvLRZRp6XaqVJ0Pzca2LR/KQ2GqxMT7p86coPttVZEcvn+Yp37nJw3WWqqV2kN
1QSP4gfi3rQnh8jprmN/2ANXyi2u8gOwSh0FiKXv9ECVkJNI8EbwjcukNyRJKZAUA4Ua+xuv/4+0
61iSG8eCX8QIGhAkr3TlW+0ktXRhaGTovefXb0IzO8VGcwo7vRddFNGvAD6HZzJTDSxxIHsAivGM
zQpDwDEv0h/Ow5SmOXf6jChO+sqNUMNfVH+x7vRv/Zi+J46vVJXzLlLeK2jtoCwoFR8W+oDW39QJ
RAhOw7cvA4LdvMZCETUzP6jpoapy1GnuchAfqLV92/AEtvCm7RamqaYkSBlyTBEau675rok47rZT
vmvmw+/+Vf0Y5MoI4x5ewkfDT/zus4V5/Go/eM1d+zTvqdcL/Ml2+eIqk39814uWJRkGBX7PggJL
3mbFu8CffQYhL5p/2w5wK2mcpzZzi+T9AE/duZhPzh9Zy1lq7fAwutZxuIDYWJAyMBf1xsZXAplL
X2V6aQQKLsDnIplM5n1fZ7tOaQUieLjQP4vGKxmcTyZGo4AuN0bReDpEy4uZZA6M2Ojvx3hPrcbW
sbdl+E16N1NPzku3m50k+iV/fYeCrn4F56wxGDTmVYrcaDF2pXqiki8vAnPbjLMrEZyvjntTUxoT
DZ+ifW5V4zRnpR235d6Cy759GKGicL45zaY6VRg1zaLYJvDpytpmAKx6A7T8xEYy5Ipodbe3mFen
4xI8szIbqieIdmjYHodD6rEFSxt1bHJo3ckr/T//LXa67N8+7aZvWUnmnLJE0j5vUqSWhADCRCru
JIZMpZv/pxjeIZMZ9EUs3hXNvklGO8dyXvzj9lE2w9n1KPxuj9JqPWCC4E5CMn8GA7dN6+RTl8cg
D5wOtMn3sEbntkjB7fEjYyiixxjKxFAtNXWHGIo9jv1JCUSjaQJPws/uDqBos5QEJ6twfZbVuwNN
Hm6fhH2AG86KR0k0rB77IiwfZ0j7DF/hz81AURlZdGGcoo9RUowGa3831r5cZG+qznku8hUiIZxO
12HfYT0ES/Nz+zNCEkDo4GHrQPBiEn0UTqVzrF8HuYV0Zuhrew72kvb8f30SHhSvV/Q0BFozW0/C
YtdfnyQ5irC1BOfg5zdyI8A6hgTIi4Z4fXZQRCwSojCvcXGw0zF4rZkYIo0Oi29hNCB1gj3b1Uk8
yxWVV0Sn4QKiGWiDRSPUBvrhG2VAWqLGxHY57upmNPYLVmHdpJ00jBaz+Uv+DQ/l3bK3nM4r9uG9
7nQ76yB6/W+/U1YSmb6vJAZz1LWSgWmyUX0xuo8yViVjAPeCDLMx7VTddWlmq6V3W/uE5+TCIGYz
lUDSMH/VueZOdShaq5FLUO2InxsQfoRP/xLy869chigqsBEIXCfnG6YpGemI3UPsZv7Ucp/h/wSy
KGFi3/+tn7sK4XzDIJlzTE0EogYNGOKk3vLHsCf3jSfthl3qzv8W6PmvU6GliiE9DO7zwDWEJIU8
SaiCq2AaYFsQ4RFxPXbas+bhmbnDmJ7oy22f8SqS+3IStnjjtGEFYwgcdwAN8Qwvs4MPDDoscGTB
9Bn7c2+v9CqO+25GmU6BaSrAIGK77mN+h8eXXWSTp0VCSE3mK27J4j6fFpgdOrx4soNRyzf8zCf3
GiYQ2WgJMt8fAhPYukhssMOJY2FeBUP1a8NLQSKykBi1fimys3Owyz30IE8VWGFi2Lq4ybp1k2t5
nGvpSzkG0saigp/QifSDYcHIfSoCXtlykWspnDvptWZWFRnQ44r5oauwfBz+FNzb1ldaS+AUMF/0
AKPe6Mz9iVqj76e9AXJlBhef/RTNiW5fGgIhuAuoTHiwAZWQuFVyPD76YcFczmPbfpA1yZk1w759
rK0USZWvgtipV264BiJGCS4UVICP8MDYjGfjys1O+Cze/j5XOZzWGaMsSXGOmdTgIs929pu/1LgL
fPJUfDJA+IpxN5GXYp+cN6v10TjFK3U5CKUeDUjWJkAdXattNX25fX0iGZza5UY29IaFeaAo9CTU
yrULSPhui9iMWetzcIpHCXYS0RlU3cqcbXV+KPsDYH76+uscf8SZ+v6QV/aSLXg6Pg7LoYz92z9A
pCK8K9TDdBokzASF5b0JrPHqgdCXKvGVWsWSDPDsctHYGPuLt74c5xBRh52qfoHzHWK8TMEjYybn
vt5F+V4WTeyzP/VWFNbJia5YJua/X+v/Mo5KLWsoF6q5fkwic4eJLAcbxc91Gn3oGt2fO1H//R8+
6N8y+RJ+URRynWoofen5tI/12Gnizh/U8Zjoj9a0xMjvCntGvKki84Quqa1LxkmmnUPjVvBtN2fN
wI3y3/Pz69PjIpN0xMK9a36kO5CWYOt82oNG71iegzOxR7exm2MKDoBJMB4gvAXO8xhlFKhKjVcT
86dsaiR5UvYmcMDie/TaABUhdAjbTvV6Vs4HxeNsxdoMteqx05s+ttYjRu/zuBK4VJEY3u+E3aJm
NWpyCfk+VHtQBtpV54ubW+yCbqguX+kf5CyKysHCmKiHtV7QrA127dbn0EndwhE5020ncL07duhV
nNCjTqp01q2b/gLZiYGfkhzf85ReqyPvaySr7YwMYozhZOW1Y6JqigmVdzg0JD6yDIA9Q/1tE6uz
WP3SlUbFOIWXxV3AWRzQL13xEHbDocqkyV7MeRfTUeDHN9ViJZXzNIRq6B6XOFocBV6K1Yy+zTz8
EofmQqvezPGusviqkbVYFikKyGKFj/Iro2EBROxL75qYrVC+iAghNoP7ShxXhc6xtNb1ISCKtbR6
0krjuRBNqIgkcM5iVKkeFamEy5vac6yBpScf3pHxs3T4L63g5zECqpdDJiXY7Vbuy3GvF5E9jPsu
FqjB7/LZG7NdyeHcQx5lebcAMgXZ/uiljd250nfJZuDE8pfuDzT+Xe3IyCfrM+Ck9+gfi3LLzZxl
9QO4nKXVsNxS1yivm8m+6O8j9HdFrcDNAA54Jw1rXHhD8TvdpI7wzK4Y5N14GnTNDrsvc/uyAIOu
Gd3bxrxtVldRnGNq42BRhwiJJSZ8y+R7lxyA+W2KuOpFUji/VKlAWFt6vD5p5qn6s4zopOVYNZgE
rmlbz6+n4TMfEo+TgUV5V8vaXT0Ou05OvdsXtv35ryI4P5SDqMLAcbBlTY5Rc9LIE0aTb4vYRNxS
r9+fX1UlWZd2qQQZ2SHea6fJTsGbx2h5/wcKKIGu8ejRgNVrdUNKsZQRlD/zMMeQ3PSiA5hEr4gf
jOoZhNkuGWcvkFKXzADZBx2drXe6Q5viMZiIl08REHEjgaEL7tniXFYNNCwMO+JFGgfe1DkpCBhE
T4PN5FUxFQy4sMl8fm1eimdlzrBfAbKXzlbqYx2n9oL1RSA2qOcF3OCCz7ppBQBpkE2i6KrGdwZA
8ICHwALCgj8BH2tnOmUwNmzjYXskBNsWmATurHth7Ydd1RuXuZLLXWWbqWixp2gVoPbjLG7hsgkl
4A7uCpD0iDB2RIfkskQpAPF4icV9lwyY+T1FrZNKlywVzWlsWrqKHQ+imawMypmh3CyUApUSD2Jl
qL2ywgN4wiipkYx3pEx9PUm+NCn2zMbwYdKrwE7a59lovjV96SyzKCRsn9kkGGylKhYJOPcW0D4L
5BC6Ouco4wWVrUyT19aSV87fb+vQ5rGBTgakD40a2CZ+nUeqWjSlWoaklRC/H74kVBDFN61u9ffZ
SVe5nTRgoGixEA5IZHwELNkPRe1tkE+IpklZSvNGJVdyuBvLu8LU2h6jBQxTkJXQtN6fHPJSutJB
uCS/fWnYX1E1BR+H34sepKZQrBpNn6Ecn0lQHI1BVAfafo5hQ+a/MthvWF2cjCfpkhboAAx+sAOZ
0EVyWtcsHN2b/Wxf7YDYN4g2B37noW9uEd0ela2VA72TMwIz0uo/4dXCTyS1k3PwoDpA3UBNfv6y
7LA973S/pPQ3s0YF7uh35a1X8XwzSqu6rKoxh+JWcM7ZvSXsEm1+OECSUoz3qrLJg/5ZM63biREi
dq7sGBjQwByU7pEPmKvGZGXkWV+EvnIz9V+J5DIIbS41JZzZAoE3euAXdyOffKmwjaE7jRMK9zE2
Z2wY6up/j8h9QiysAuEt+z06PnrDc+TEHv3CSDYUp/RVv3OqnfXjtg/ZtHFiyRZVZd1C6v9aVUst
JbNaozgqgXpqQEelK4y7Mm28d4jR2eq/YgC3kV9dXQqLNsqEV42htn5G0i+KVp2DJv91W8zmuAt0
/285nOUZVjupvYXn6BRgLikynsyo9SqtsaU83fehZUdWd54Deial6hRB5Y7zMNvmnLrocX5RcsM2
A/zP7V+1ece6DhRJRdcAJMk96YrOrMKedQkC7PVMZneUgvZ+INk7xufUlRgustdNUQCsALXNgMJ7
mp/TQAZdUPVppq3fL/MgyGCYMr7xNzq2AdErM4jGb1bK8TKAFYZieBbVbm1vHrQd8budCEJr+/L+
FsNvUTaaXpl4lgAEKvkKQrR7rcZ4TSqaCNiu3V1PY3DfaExCIgcJYh0D/LbAXph6jMw592DyGLGR
dt1uRlltV+3eBZqhrkRz302X+ohiGIF1HFlGRpxlrz0yogyG2CTyaZtpLqUqsFMNXUEEfG3vclW1
5qRDF+ex9qzxU2gmTpnHwNCofNNs9pIqRFHdTIhWIrk0Ypob1WxU2P7oIAus7MjRTuaBcYHFl9qd
Mpt1yjTAPQrSl00FXcnl0gpVz2KFjohI7fK1etY/9930WM3k3mpnO4zUXTsKec63wCvVlUguYBSF
MpGyr1kHCJAr/rCPMTyIAsRJtPq7aRUrQVykSMNIKUsTWcyi/MK6IAa8JSdowv1tx7U5mbE6Dz+A
Gc2DMQHSmgXAwdV8BgiKxwLgxBguny6Yl9mcq1tL42zQ0hbaBr9nf15YrQ04HrWtPZYZ3rsayjfS
j0n0ChOo5u/zrxK1oS6VZVRgerrmlZknz/fTYkeiSeDt1AwwxZhcAKQVygWc0S16SvUKeQTDOphe
VAc1KjynbeuxA/6m4rHxEAVJTOpaBwBIivL4zfkQdSWfi4rSVOlzoqFtnJ0boLpHyAVHvz2I2XG2
7/N6UM67qMVsACJ/giub71IDj6tHKf01q5kgoDLLfRN6VufhPEpO0zFS1Q4vOv0l6k/T8KkKzknu
zkL6pG2Dvh6I8yGhZeWZUs2oCoSTTaUfueaP3cXo/MS6aCUyh+LQUUEcF6oL50VqZTJyI61g3N8V
Pz2lD+gindIzlpa8nnkTu7okFzZmaoIzTzRMtHm3BsNeAxyQgeLEa11VaQaXiYDrGq2Xmn4lHSXz
uVOeW+vhtnMRCeLCXowNTS0Edr+blM/GcIctETsDKubigzxCkKpse5bVoTgDlJQAoPwD7JyBCqtO
5FSRHbiGk3zTkMnH/iLqum76ZxOVCLzOMdnCD4ZYNZoSGnuskFGyDS11cpp4avMeHhnUGDR8KEhC
fvn6YyUjuNPNDCFO14qDYS7HsC1OWSILPPPmadDeAaIo1U10el6LkQY0VNMS79l+YeQJkvVJj93b
2rAdaq4y+EYuMJjruu/gI6vggx77RD0aeKZGl6zeN9iZ6rsjgJFsNf5WCEF9N3OilWjuFiO8LNO4
R4pZSvfF+ELG5wxhQEV/BwCPotmXLReJvgjVAAeoMbYh7i7TPiXBDLUfi1NBL0X1OaucJhI865hH
5z3kWgrnIYO6HRKlwxSbVA1OVsV3y6IK0qst+wUNlGwohgnT4gumtJearJyBICWDYxWV6fkyK07V
+qkm6G5vn+UqiP3/KkiPWOKk2sjGXLVPAHq5s9RGcJQtBVgfhfsmYxkPEu1hRqb8BezSibXPwdJi
KM9Z+HnuW4E32taA63m4b9NrNOtzinxYj+w81+yiBDzwXQh6GYFJbQWv9bG44JVpGNoxW3SOyG44
V8hGh2N9IEC6EZU8N413LYmLWEMQLm2NZX68nlgFL/JL3ZkcxQGXgDPui0IQ/zf9+Voe55D6jFhB
J7HtuAvd6X69Q+f3+TurBOVudBRhSAk+GL/JpaGnYYHJhg3tAIUYg/AOpc13gv5sr4e+4KOxUPTa
ci3wMliYn9FlBSVtThcjgEnpeVvKCFXkuLhs06P4I/7NPNXt/ocO5sZdvhbIqWPeRw0BYBA4p4AT
oNvNAYW1z9rjdJy83M0eRFMJb93Ga3GcUuYgq8xmC8MCcXoYk+9W93E2vsbJoZD2gpt8G7VeS+KU
Ujbawehz3CSrwipntjuGecmDtmB5EgU1dwYmDf33xv1aKKeZcWiW8WhJAAGb91K3N8GeRE8L/dcB
+ZUUPljWY1XOY1Mrrqz7ehfZluqTUZCGCq6Pn2bS6qkhkQpw77E7I+3Nm4su2sJ863dfH4NLAeU+
ScohzWU36iNPp72dGJID5LuHxNDtpUo8Mv26rRSiQ3GJYFl0qqH0meyW6hEbpp31WThesVH9f30q
Ll4FmgRylQky2FBCfIrBW5SAt7CYMQEWOt0ldC3RmNTbEPlaJOc0AAqXZWSASCN6rNRvy/x8+9o2
HPxrAZyTSOShQdsXAkbHsLvn36WNs2kHdnGcT6KKGPtjN1wg30GTYlkysXUmu3Pljz3bTsRSH2DG
RtG1bZSLcSxLI+j5Aiid8EutKkkodrxxrNbLF0c1XTY6Yp5bf3EmLwlttoQyFv8DO83mB7sK5gsr
bWSUDbZ3FMy1SReAcZ6Emr6thisRXFbbTU2ZNxPsl+HQ5FDB4NAz/O7fBSk7/pALSRU2iqivrpMv
pySSpod9g+tU9NEp0SIJ91XsKtPXdnFRCIjL3LZmh4B0BL8p3SUDGDqcjNy18pdWct+jsqvzc6au
N4ZSNRXcv/4hvVM9LOF4jQecdqQIMV7OAmnsNt/o7Eoa++CrJLVqDWmsFnb03mYpUOgphi3/6LB5
0FwmEZULiyK3pHH2XkgF6owV/L+enNXQkVpQEA4OHhzOoBvYmwfX4Cwylk3XuToh5wIaZZC6MIbK
6sG3CltaxZdG/3z7Fjdzg99kWwT7iig+vL7EfpIDKbMaWAVwLWfpsMiHZD4Y4Z5+vC1oK/AoAPvT
VA3idP55jtHMhJhGKrsxoYesG7xqvhsB5GABlr21CDjW3pP2oNyO/QONAJObf0LrCWiNdJbW9Tmm
E7Q2dSSp622aqw9yDG7sVhDotq5yJY/PEPQ0CIeYJT+t/Nx1jlU/9e0xxDi2iDFyYzXZUtaSOD9j
deqoJ1am4JWRPffHYMcIA2ICT7McrR3jV5Z9vOp3ok6G6IRc8lCCo2AiI/Pdy0FafGqc2+mkKp7Z
CjyJSBDnSLKcTkUxJ7JbSZ1dxN5SHjVi2jFaNOrhtl5uxtn1ZXIWsExWMPYZFJNeQNh7UPbxTmWM
UA4Aul1RqW/Li6yFcV4kHKkSZmXFvhxb6R32DII3FyJDbjmOtRjOcdR9gmZFizPl5clMUIn4Wv97
kJ3XOsg+4cr7BmEhjzFo2V11DN008+qROgEYM5J/P2n0WhD3pqClvgxajrNg7L0453dswp8e9Av5
oBxnV3PkvajTszH/91ok96IIMSqpVwb0PCoRWfpd6AXPvZ/dya68F9nUpl+8ein+pVurZr20CRzw
ANIW3fyO2kcvPcbwWBaYb3sR6KrobDxwiWYaet01DdLxX7JDHG0PkgJig474S3IUNZI3yuqvLpJy
DgOo2nUpzUgryWV60fzKXzq7wmt3AXoDBmMYo6j+IPuBXfrRQ/JRfbxt2wazXT5og6cVJTNNMTVw
Lr5W0o42TTQEBnRnwBqkgvm+oLtP+/nZLD4XkYnNXaAQl+MdHPfB7Ec/73q/SZqHSSn2IJLaZTWw
9uhEbX3+0avDAx27w1jP7twbP7QBxQ90yKPR+InlWaxXyt0hpjUo+sL4XkN1Bsxrxh5A+bENpuk/
gFIIspwu9su5OSdL+EDn5FJkZgPObqTaBakeo17bLU19akryuASmo2Xmvi5AO0jlXWhlvjGPbkTb
XRNKRyMfv2tyfZxr/agmgT13P8Zh8UJ98oY2cic6+DQ0Tk0S+5LcfKmC5hJgbk3LAGihYawlNu86
S31O9c6Rx3LfZotfGtLL7Q/wD87VIAbm8lQFS5uvP0DUdsmQ5Bre5imMl2Vp0z474dkp+5mHfqYg
bvyDdl/lcYHDKHqjn1qdZaCTy/bas5OxC53cl4QMlFtPJkW5iuLiBlWG1qATdCu0nqp+X5jPk3Ls
iWgY+R9s6CqHCxmGqQ1mVZi4wouMjW8w8j5kfroPjtQpd/FuOaLeYec+4MUap/ooC0xoO2BdpXOR
JC8pRT1TlQFnjJGTU7fXd0ivd6Jc7R8+3NVSOS9vYq+3JbTGa/fI+I+wSv9gHtKDfBaXwzZ6s8wr
XWVx7h0wYsMoVfBKSzk4strdW7G0D9SXNMj3wQyWpWl6CvPmO0bE97ftYTsu/y3597deBU05DJd8
IIhljdLYQ/l9Gs6jaPhD8MX4bken98PYsNi/yOcQ1Uta7OQwBibBZxo9DvkfSStoFoiM3OR0RDU6
MhsFkd30U3VYDuFR+oQWu6Njojr7KNrk+oev97dGmpxPHxO9CyUTye94ZAEMIBwXDTrZCRnTt4PH
VRCnks3UB5UWxzBw8pwsQB093FYGY1sbrgI4PUx1AvKeAbbVK7Kjdbrb11igz7KnoI5fRjX6HhnL
DoiJThIsID6JPsSpdT8PGcAY+jujrLwpSs4tpuyyatoBKczThvznVAaORsbBAc65bzXmY1NGiZ03
8YcGARAIP4kdzbq3hKFTWPVL3Zo7fUjcopR8RCjHsjIvjRevTtFpnwbsbCr7oDNAOZg+mq18yqv8
QqzxkILAdZiSQw7mBEetZ0/Xuu9dWgEDMT/GWCyZ++op7YuXth1ts5pHp5UaFyBObqtYdlyYTqVT
t2fxVlqoDYRdJ0ulT+qQPIHo6DOdMW1qAFkzjsBhmoHfgRzSzjzVWeTd/goiN846OiuTlDSrTRsA
F2NZdzgndXEcS9WfJgCQLZqgYiH43vyqRxqAIjLroLkLTW258y0gNWrLw+3ziIRw5pGGktYpNZxb
me0TzNFZl1bN7NsyNgtdmKwB4ziGh2SMXb++tGKk6tSi2YXa5OjJnmLHD/nOAiBXey6AoNF+Fr2b
2K9+k8itBHLBttQa1AxZmUuzMASsAuU5HD0SZNgfD8Jvcf5DcMDNW1zJY/+/0gqZFiRMEhwwOsvO
7Jm1zSCeUTn7ZNr9gS0ChR9ELb0NLmjEpZVQzo/21liCIw8OZ8bUXnfoztO5eYrQajNdbPzsdI81
UaRj4sVP9A4TfK4oX9++ZZRLTBRpANXI1RWaIk2wWoVUQ65+WfolD45V86mujuH0jkYHRjRUVVbw
3iB8udns0E3sehgdUS5SFtlFaFuRoMO8+QlXMjj3nYVx1MQNvKsMJEjpVEleQ55uq8mm79AAgE0V
qgAuidOSeVTLSWbJkYnKq7kkjtL96sGo26e6wOK2D3OVxKlGRxodJEfwnnJV7/MRMLNSeSCd9B4P
tToQ5zx0EIBEjP7SDeXKbSr5R5/2YHZWXm7fm+g03KdJh3yRVQDlujpgyqXAaTBwWMnebSGbyrw6
Cxdd836sU9SIkZXU90nt9YszLLNdN4ciFu0kCkTxixgLgA7SiqlzEmR2Kwfnkkr7PsqdOp4A/kAF
2zubaqezBy3g9LG6wKmdnE1hlreK7NZIFXRX0Q56dddV77HRlRRO5bJJbWST6UKQ/ZTTu1SL7ET0
XttUhJUMTt/qkOoxDSkrKFZ+nTaXuMIzhkyfb6vCBlA4PKuhmyYK3Nja4ifsWrUJmniCYxudxQ8f
Z697Kp1uDwZiDIJmNkUdovRj+FN5L8pXt46IcX0LrEuEEURzoVLpjbgNDebUCYhyDWBE6KUTBZYv
OOLbyRNQuK7kcBFyUTvDkloL7g5glS3Wn9icK2UYB4KCnOhAnPZ1lkT6kUD7rMBXot1sHQErdfsw
W0+Y9Vk41auqIo2TEGdJVBUoaqh9fDAB95QjlSTdwVSeSfeOYLGWyCliuoABNx2h7GpEnK5ZfNRQ
bAO1k9sHE90d5/iarO1V2kMPtfgr9lAXzbRbbf//yeD83qJTqwcxI95/kj/Hl1bDbmv7jsC3ui7C
Jc1dTouqSWC3SwgUGN8q9rV2Lsnh9km23OpaCpeOJKB+AEssugByjkdLewmkwyRh/xmJZiXQuM22
9FoWV6iictCFSwOV6xvAIDkNwB3ZFh/qHZ51MXuHzQCngIabvtw+42bhgyiUoE+FzeQ3m0rZAuY5
tjritj2ABnT5W19mmZMNkhcWQB6n6aktM8xJVsP3mVI77QPBLW//Aiz4GYZFsdTKk4zlPSnKBcRO
6Fpj5gSTZLNmq0/6sQRsjlm47znvShpnAqop1UMfL7JbnBk/FluWbFBUYmARwqLSpk9cyeJMIa7z
Ph+1HiGsuI+LR5zRU9pPUZGAWvaPeEC3fJTu4cwEkXNzvouo1MBSu4aVH37jpzWLrAhDeJP0k/TB
QAIPxnLLDUADNh/m/SDZIt67TUtZCeQcZt43vaoVI5qrSX7SJgtkbdEfvRrWTjrnd2FVfxR8RWYO
/HuMaBioRUxF/CacwJ6thc4TTsg2Q9HJAs9ZeAx3DCa8+yh6lmx6zZUwzjnXQS6jOhgr7jwhRg+T
p1rocWqiFYdtQ1jJ4VTTiisg6hRQzeCy/FbN0qn2nQesf190JHY/b+6Prc5rpkzBuceOvHpfqqGa
DDPLCobC3IMS4z6u5JOK5GcORdkiU/I3onSCp5ahmtiG4YygDuTasCzm2arOzs1TmXpqiK7GsUr2
y5zbQoGbZ7sK5Pvg8mzU0bzAo80leiGp16vnpP3eWu/JQ1ZiuOigpCooWGIQONdx/0Er1H2qW0c0
PUXucdOJrORwkWGhkgo0pQipwZJ7zZICTtPy4yC05T52YiPYzdGvbFQ/qlEqgj3fNOuVaC53xGp3
1LZDsLg07P2lSPZl9VBI4OlCAU/RY8FJRd+NyyDDREo0QwpkIGsmDmazbZncK3XjDFSQPTA7uqGR
b5C/AMRVkRBjLWo8uarSg+3UtIfoKVRbu5vrHehSnNv+6nfl4pZIzl8ZM2i8SAR761Fa6b/VtcPc
coJ1zx3Bfj5Q4lCstgAlzxa/+/tUuAS66cNWn5LzYSpIuchI4MOUqN4VBha1zPmUY+Hh9kFF35Bz
YUldxUSTEAhMiuEkXXk2pd436sIdgBAjqEls+8vVmTjP0ltwbFI3M3/JFnwUO3L/V3/JdO/G9+O7
5EswLlnWwAjJUDqDbH3uKyD23r47wSfiO+OyYlVBPSA5n4F1PADGsD0vw5fbMgTfh2+IA9RfG1Rw
yGKiSzoveQZoHYyr5pJHulRQJRAdh3MeddGogMTG15EAJiT3bhiVPp1Fi5bbLgprSgY44LCXzun1
1FBS9RFKH7RI7DY7arXX9L/KBK39oRR8oM2yM4qFfwvjtFsb87SvYmgBG/OVPXSz0ZD8vmAMJLHL
p+wdHF94U6/kcQoOhPRcTspQdies9AwjBWt7viuTRdBAY3/mrXL/fSy+Kzg0VDUnCjG/e6z7YZ8e
WI9VtFOx2adbHYcv73Z43tR1CgVnVfv4xC6P2BZS78aRDiJp2+p3PRQXNvWqMSo6wOO2Y2b3gzc3
z8YsUHGB8vGYd3UipeGM4QjXaKZdgKHWWgfQ0CkIZlsC/vpt0xUdiAuPixwGPaXQdDJfcuq2wa9o
eb4tYlMRqCIDeA7FqjeLalOn4sELXIbf02HaPt2xxqaYoH3TCa3EsP9fJZ8E7ZtCYicJlaPZ+jnQ
4EYYsKgRvf2mXsnhfMOsKxiLQf6JybpgRx39g+KzQUUrtJU7kHr1mLDLPxQOebx9i9txaSWXcxNT
HSpqwqA41B3Ky4BmZYPIMZi7AAqwvy1rUylWojgPMZt1FM45TKpT0tSu236vo5FhtLoggRHI4RHp
SlJVcs4KR5Ie2xoq5uoxTf3bZ9kcKyXXw/D9SSuiDcVQC5vBWHw0alEBSTq80Fnjq3fZtnx2BCbA
cy7I5FXR6ThfkRZUAXgT7Dhriks23y+ZbufSi1nKWGknx7QOwa2XxU6kJEciK3YXlq4hRQ/zoj3B
jDzTxMDTBLjftjhGGT1HtASxbbIzrPmnnH0KpXoHRJbD7ev6Xbl947ZX18UF2EFJgmo2UWgLilPd
xX9MND2o6WLTQNUdeag/TJJyiYfRlua2BwnhcNbK2I2a3o2A8efJ9ClvcMOKfMyNybZ00BAMyh1G
yS55r96ZEyYaMtocaWABtsBEGY9IxdfG1O6BguUXUnwMaw2PkRnLpvTT7bMJPITF+TqawHIjAMa7
GbLGYHJo+IO2z2Mn+PCi787+f+WIqm4eE4LKuZvKL1JwX6lP+LC3TyJwqRbv64KMtnILl8rK4so+
3LFS03v2FZEprHSBc3XtMFfTUuDCNMU21HuruEsnfyCCw2x/FqIDOgrX8mb/V8lSJYvYfbXGk4IR
9rk8d0ZlN/n325fGHORbzb7K4T6/Arw22B3ssZtLV1V3+hRjDXyXtKld5Z8rXVB83wzjQDD/77E4
NcjTsuz1AZcH1AwvJ4o9pBiCnZ/CCjRtz7ePtq1yV1mcPkjmlPWThCustVMtn6LwV/DztoR/CD9X
EZwuoKml5EPLfHUDcKHwBEdUzZ/ARqQ2l65yqtKrM4xKN4L8ZEs5gHWFdqAiyyrIPV4bk1lngNUb
MPooyZ8b+pW2iq1lhq2YgvNtKcdaDuesRyxSZTUbmKmM+kdV17Zi9TsteaFyeily6eeo0wfBjbI/
yevjWiTnaau8STq5hhHr9uipn/TP6U62sFWV4NkeuoD2E8hj+v1GHkvBTADLmwoPWJiZeBM0uGVW
EX9RzgqGP5rT8ih/t3bUr3YwOSGJypYN6CuRnMlJtU5jwHovGFw1d8BxyVzzvt4ZXn5QXQZDxzDs
F2LH7xpj1Q1FBpU5g5rgX71qF2axpIVYFegQTQKMKvtTldhj+J6iuG4QuA3AjBBsb7/WzznUpYmw
Vw5oYl6SHy24i8KP2Fhx9MxesKH5nsbrSh7flK8AL9GVmALFgqadk4eqAgGDwHFtmvpaBmdzo1pJ
qpWhQNc2GrxxdVc3qT8bEcpZfbIDS8IpxBj40OFrYqPFriMRg+Zm6rT+BZw1hibAQeuAlQhp8oeh
/siAq5I1euXMVLGnRPpMFRTUaPAcZgOiOVhsgaRDJb1zi6X38jov7ZR0R1kpDuNEHHw/uw26fdnP
WNKKvwQScO3q0iliWZA+bc5xrn85Z9TWJJM6j5E+5VUITGPwFBG5sQtwkOgFymNA+inCBujD9T6q
+pfbFr4VBdayOWvraaZ2wDZGVtCc44zuWg25bUx3t6VsesqrxmvsV6zSm5iqBUGr9D+kXcly3May
/SJEYEbVFkAD6CabpEiRlLRBaMQ8z/j6d4r32oSqcbue5Y29sKOTicrKzMrhnNUN49aO4qOqH0bt
ILU37fpc6M/Xhe0lOluVuMBWLIuEYT34rGQ9pu0BxO8dllVqr8dCCcU7rxctruzGm412XJiLVKmN
VjnG/VoflATIGvfTcjPUgie+JtKLfeTNRyzaHtDlpMfItF7ejDr6TUDEaaxXpQXZT78+ph157HI9
t3tkxLEaVXaa9H44pEdliZ7kJQmUWjkuZfqUAiM7X4iDksFNY1S3TbN8aobyy5Jnd1ODqstceasq
+VVvHZs0OWK79AdRB4yHyJJLy8KNhtiRUsUhAAyrhl+ZaToYHxX4yd1AgLVR9GNZR5gf7jFJv1C1
QNluzB0p/yitn8Pp59q6pghoa/cOAMgYnWeioPzN+ePOXJWRDehhoZVlkmcSAtJOVDTZLdkZ1JAt
aGJg65M7vjVsSdibGFxjNafsJv4UYeJmdlY01MvD+lO8FrwbuzcCObWGZp1XA2ut7lirR5XQm0Qd
j9ev2q7lv4vgpx+myTRHS54wHFqftezR6h8m+nX6AyIWqoCfDlUSLM9o+IS/W35EJrOVlRaDNuOT
st5W9fMQP/aF6Ij27eBdDHdCharWigGsdzcjdxYCV/U6i+p0IhHcmcilHGXAmkBdS/6ogEZBRVOi
C0P3+rGwX+GzNlwZqhPMxWGulAsofVRaTY1eMfhsG7vov6nA9lMsO9N+zJUTxe5KX64L3B0r20rk
wsgSFgW2swflrR49BLS0R3d1m1PyJfLpeTiCrt6vDxZw3kshd/aenW9ls2++8YvRTKOsI5PiatNw
mhLDJ7Fon3/PFW1FcCHFJKZVaFqHKkDmyeQmnn+M6sdW82TRo2y3Mm1iGxA0gSb4IfidFeiR5moJ
U1/wPgJIav1RT06lFqyg7Aof1dmT5nMtB1Ur2urfVVEzNZlo4AQw+EF2YwX23iAhambh4DaIMpEU
Hoz4h9pOdj3Sg8Bgdg9tI44zGNWKZ20mGLUBQegRK9tYgfyRA2cQ68aHJch6m97+ATcqQ6t/V5Ez
FNLHTVPEGNWgT7MbY38sve+DxLEA8BmfCq90RHPse+7R1HED8QoFRBNPDbCSNbQwS6dgVONm0D9Y
/V3TnPPu+fq3FEi5qIjSUScNGRU3ps+l6qTGKWzdTMSqs+tT3nXhS6K5ZESFnsMw4x4lSdO1KEEz
/lGV3DCq7XDyhlIQXHYt0sL8JEBeAf/HI1c3sWRYa4ZNh76bPR1bOHNn2VKFgmYk3eUD8a9/xv2r
t5HHPSCGblGokcD9dwe2TgXAdbcPVr85sp1JoTGyB9GFj7Yw8o8ShQV4bi4SWEjpsShuYGvcxyC2
V/iNe4vnLcDxf1zXa888iIIqGaEowV7wUwDzfMDWFHyXNhs2iX+m1UNfvGYAfrsuZ3fWayOIt8MZ
o1dZuTILOaIS+0Oxs0N21gHEYP3C0OLBfLwub+9NsRXHvTijGhAr4wJxM4ZhE/LQ1i9yYtmV+jKY
iHXR5+vimHPgz2srjrOOBfWdASpim6i6URLPMm6kSpDwijTiwnaRNGO/hDDAEqDpJaAMTQVF57Qc
AzpgqmwpUBcW8l/smgcGwdGwA5giuMt+j554oa8IRbhl5Ivp/2fqUT9WjuTMjyiyPDAymOk1+3b9
Y+7eNbKRyrlioKxGtCiRoUQvvcvwH0K3DOh5cRlkh2hlavfoDEx16ibFY4If65TNoYijqkY9UE3s
CSwUWWSvfzLAD8DYv4VwyWOrlancMu8RKb5uvdAGBD7e9a+254K3IjiXMZU1XUoDCX30a8HvF+aD
Wt2RMDBUX20+hJlIpd1ZoY1APr0HT1svTwQ6rXF1Uq3Ww3o9Nqw11QG7nlPKodepy1PVRU7VVbbV
ALuG6G6OJMYupzyY2uhencnLXKgHK0JZlD5ZJXUGReRM9w/YBC8wrBhoH5w1ZayepicjZpqWJciL
+DjTLLCs6Hz9++8FJGK8i2FXaZNotouCHf4OD9JZ/57W8n3SsuZD6xZSbtdd9/LvpLG/ZiNNrQnG
XCUo1Y3PExhAkt7WyTltnQXVqeuidh0PYhCcAGDILiDC9WidisbqkUHgbRC6BC99NX6pgboxAS0g
+X5d2r4Zv0vjPA5y3kkudeQr1ExelUlH8gdmGowQkqTEUBgoJDLZbv4E5BdwyBstOStpiV7Usgm5
7AGOQuUbZXwYWH4FgCDjeF3JfQ+3kcYZS2mGbSa/QWmeiE+96CQf1xNbBQdZjFsdrksTfVLOVqJZ
BjBMguCUHoEscRoDzacn8dwM+5svYiBrq7BhZ3C2cA6oCeM0qnKkEiQMnbxRHD0BgEWcat/CeBJ0
RAWy3oqmG/NP+tCSsOzH3iPhnYGZsNog9hyaQWgRQeay6z7e1XqrbW9EqdpAlrKa8XjthlOlSAcZ
Ke7Q/nMaGtjfRgyXQQxLNC9KhLf/mD7HuTMXuF7t63VD2E/CLE0D9xdjAOPHqfMwiTqLsgKDr/+i
AAjqMcg5udlbIBezye5+uo04zsqn2NDoJCFCoDpzsIzp0zTMJ00rS/u6XiI5nIGTsMxV3YLr1bog
RolTtr4boqRk1wtudOEieFo2dNE6pAkraIKGNrLnyHCTHBv4yu1aDo4U5oJru1sTRHnm79PiLhQ6
IWutTMzHnwZwPLE5k/KVrvaIsiDxMIp2DkUYsSKZ/FB6pJHSIBEuse5jw0sH41nLgGhs5ptUb7hf
giq4fni7V9kyEa/QkL3Eow+jsKusEPVVSfmVqt/SIbanxevMVhDG9o3kXQ4XWGrGpoH1CPRjgSas
n6rmg1kJ3Loq0oX9DRtfsWIrwTQlhEopkE/dC2YpEluywcH5AcQWh8lDE8fFdwQfEegbgbcD+tdj
Dhbs3BGVx3eHyoApgZooGpaX+PsFYCSmtkTmPpz0k34ArTqAXo0zO0nwIgWRK2qx7UaZjUDOgYX1
WMyhigsyU1Sts9MKTP7kZgLcZguiDRRMVYE3Ywd2EW+w3EsJhjUvof8zFOzrdUbCK3eDY2nS4xKq
gjCzH6ffZfDXoQylrh1XtKam3K2PIPk8FE44AK18cE2vf+5Ezdh9D02wEQXCSPQc+DlhM6okue5R
YJvC0Wn62B5qr1yfBsvvStua79faLcr7OEK38VM/Cp6YQumckyNVFo+I4XhDzOlp1r6kkwX2bO3r
lJr2AMcaEtmeZWvB+gEiu/wJ21uJ3TaZwCXsXtXNR+Ac3xCpINRj2Lda5NfafZd68iKI6rs39V0E
P0tsZYuREA3WGtN7oBDIU2ujvdqrT9ed2273FuvUf50nP0schtjhKOZVcee+xmKubmuRdZB03adY
1Kyj5TmpUOKxFBANN4MggAg+4xuOxsYbZRoo+7Qan9FQsC/1tMg35iQMGKIPqf3u8lJD0kiUQkEN
Rf3xs2brJ82NPvRBGBRHy5E9RqElerP/j3v5/lk5Z27l0aAbk7ZiXC3/MaB9AGhZe0rsBQ5WcjOB
p9lFD96eIufXsSCpWDWr8Fuz5WekfjSj8KvRjx/CGnOzbYQm3aqBdaft7DJfHicwvNYA/4nyxzpR
8T7uzgsBqPBU3RSmIpj6YXfywg0yMldWCb1k7cjGJVmWEJZc63iSLSXWZsyfZdG7axM7A63BFVyX
ohWDXWe/EcqsYmNaeUsXue8Yeo50ayZOVj2UAIpGP6nNX1sdmyGC4M0yuGtKchleXaRrrcUIrItc
2bkGwNEuPibEPGgtXoXap+u3VvRJ2X/faLdG09rMFrAmpfYU5Uc9ftGnIEmf1/mDbAga97v3Z/Ml
OV83auYa5iwtATrYgbEjDsdhNNxKBHyw/wVRT8ZWCL3kRGkVoFhZGSLZUn9Xi+ZQ0vOc9QfNqh05
GgSBZEcpVAuAWg6gBcVC3fD3DxgVUtalUQPTHxanamY06afYVhfqFkT0AXcUgyyTaBYySBMCf5fV
l0NU6Su4JYslaKxPcR3Q5TzXD4v1z0+KMpBkxGUTrKT842kA6lgbR7CKAf0N6YZ0fr3aNPmDlIOa
DN8IOJwYN+DnE9c2qiylVwBh4/e31Qnrwrcm0Ox7Jz3ljoiIZeceU4omCptsY/OQ3McLq1DS4ExB
6HhKAkxKYzPZ9BYheOtOqrYVwz/XW2uZQxpK2OorPiOniYzv1y+s6Pe5ar/ZsVmDFQ/ACStjmOI4
GGHpXxdx+TLCjAfag4aBjgyQvPgBQAyQEXUuEHLUD5j7G13VqU6pKzkZtQfgSGsHDM4JZF6oBdQw
BjUAVG5MN6g8/FNtxakexWiDhn1uJ9FXJfunD2cUCVVUpVH3BuPmRVu3zcMsi0yyorYRSKYvKx4d
vlz/bhdJCCeCi9TRVFvyUtDVzc2DNX2P6WFMXq6L2PlMv2nBRedKj2NFXnD6WfdiYv6/zr9dFyDS
gYt2tB8LNN7RjcvrM3ZvTQCzy4IAdzkiyb6Tpigmmvs6AGA5E5aLqBwNBe1nbXki6b2qfbSU78V4
zqTndH7olUMiPas0EYjd1WwjlXu09Uaht3mMOloUfRzQK6CHfDpe/3gX/plTjIsFUowKR2lAxDR9
7aIE+p1z5GzyY5o8/DtJnKkBbGXtJPZsaAzbyr5mkq2Wh7449tk/h0DglOJMTkY3M0YNl3WDNQ9Q
xrkX/Sxbe3DLRzVoGoEfuEx3OXGcAcZ0rvuiwD39qyEWu+Sj5i/u7IsbYqIDY/99k/2Mo6HSkuV2
JflWlK+rodntOmBpq3f6xvt3R8ZlWos2ZlYHTAc3W4+z/BjWjlEeST/Za/TjuqR9S8dUNdp88NT8
tIWBlcFQT6DVEN0ns9+jNjMLjomdwm9J6tsp/S2Cb3EbSxeD2BdGYVhHinZpd9Ov962IiUKgCD9q
kSmVpsUKrHy2gmwKlu6kDoKLJBLBeYUB8EvgZ0gwCpN7tfklNB9n/Y9EoGojw+2h7M0ZWdp3UQc+
dqSjreUUCeZi6wT//ufkJ29n8i6HM7A4BpDUSvUVvY/xiMIJECIX8NWDqNSP/2kDkBPF5VKjodcz
uLRRK5JP8vJl7QOAb2JBAPP0L9dt+X/4g7+14tf8Q82YVwtkRK75AVsQSNzI7YynduTkGI8SPrYv
kD1+V4zPfCq973XsBcLZzV8wy1sM39L5R5g44fwwJoFVP5TxIkhMdrItFg7fNeRMEKyXBQh7WeHN
md21cIav9Vu7wvpSJuDuQ5E4uhcZy77Zv8vkIlU3Gl1ECAqK8VB9qjBSpETaR92MBTH3ssrGfU8u
TnVhG+aUpRPW0xsyM9ZmpLsR7AKr09+1Qpr6/5FavOvF9N44dAs4ItbawTCXE5tsU4LMzxyMumNF
R9TY3P2EugIce7SLkSlzohQgVoLnldVkh0clRzXkWS8CgfHvpnsbGVwwnKJE+w9gg/plcYzvjIgw
O4PVsXPnw3RsnfIs4hPd1wq8P6imy+jHcFqFw1jVyGNXlxiaL1dYxtHJw1L3h+uaXTzGmF0weqH/
iuEU63VQLZQ5PHso34dgp2xiGxu5aemVBFhjL0pVu9cFivTinLCuVEmX6dArNCdXqetAIfScyqL0
RSSG88G1bAyKpbH8PKuPshIHlTrb6ToJtNm/V5vvxzngSKJTOHSonXeH+qiAMC12R7s/9QfdUwPq
KoLEdv9eGYwMygDY70XlgXaYMCtDvAj7Du25wcc84N3sWADGc3rhLd79iO/C+DWtogU6jdbLK+rx
T3J/rqwzsqQ/MAfDwDKDoQOrjHLmEHeGNGgz8pdF98rmpEm31iiIkW9QExc50kYGZwtlCuKzBSHZ
bUD9ph6ac3iK7vpjg4/XOfCDB3gmn7Gl5gGWsNJgPP8/Ahp7S13+EWyLz1BwdPzuSI7qyxxGFcJn
+5IXngzGGvW2jE/YzYnir3HyYhGnywR1Wvb1rgnlbndRjpYiScxawq8ZhiCLzwMBRLG3Sv6fHOO7
dtwx0i4NScPWqaTqXAHeo0HLShPY/r41vsvgjtGSJZTJGjD4hXL8MFXyKVVzN5dF0Bjsm1z7ZtyN
jpUIGFs9IpdWnc3wpcs9uXDQg7r+wdivXEhhAytolVJDvdg/IzpiyoIxha6tvdC8R6XvVxxqdjOX
H8xVP7dITcd5FBzTvrvaiOUMoquXdOlbnJP8YfWGr6XL5iq/M3rRQ485INEe2m7Y3IjjzCJZO0LS
BQ5ENWsQVn63clFg3jWKjQTOKGKDSJE1QUJ+7N+GlnVgXY03xtnyGSxofy79NRWc3a5MRE2gBmO0
T+OnNxMzJYlW4+z02tHiW2l0LVOwvbprhBsRnFqtIbWZykSUYQa+oPLYLSmoN7UP8x/VyjaSOHO3
CquZZoJbtdBXMwK66ODE08frxn45GMCyjHch/NhmtJCBNDqyz+6wHOLa1oLYlT/HvxhovmrPP0OH
OMm99U87ApxUrrwVqVaUjgqMvYrOtDhrnV1FWAQSLWmxs7i4ylhIR6GWgCaRn/XMpcYaVx0DTkrX
wcpncLqUMhrnEzmZylMYTiD0FA1J79vHu0zuHmtgq9B1xq9pZJ2jZ7OrqOvBbDDJV88vgsNjT5BL
/SjOD5iilvxGlbJJ5Q1pXTRMBEEWQILWEEP04D1wo48VEDHdyi394ptAoiqQyGln1mHaxBMWp5MX
RraAfBS70U51BBoWthFEcWXfKVrvCnJeykrB+qfqECcFynfyK0ZOkJyXB7VxiyPx2uc0FWSN7Aev
fVHudpezVUVYTsfjSA7KzlnqO6N5Iu3RiERv2t0ws1GNu92dlIT61OPsGvpURg9k6pywDULFmRmB
na7Zmmgk53L64O3W/f01CXvZb8zFMopSXXIgtRbtC9CQrBbTsy9LejsVZ7h/NTwUQ3DdXnb9MaIo
W2qSVfT+fpcoJ9XcLwYKenFX+kOPN60m+TO4eK6LeZvPuDi2jRzu2OSibcYyQ7ncego/5A+DD4Yj
JzpYj/1JP46O5gOX2ZM+U7d/zn3R5taukhRlRODEMrRYzpllFQF9+4y0RMXGZDtSB4QktqGI2D13
HctGDLuam9ML9Q6Ne4RsgFkdBsXr4oOaeABQuP4pRcpwVQ8p6dOs6JD1AyfWHirLybBfkpJFUPXY
vWcbZVh6slEmbRKjnNiaBermgNdtDhY2tct+fFqiZ1rJv/65UhrSAVAYWIYBFKDfpUkjRTEWbWG3
HcBB3CueqX4HAqN3XcolEw3u10YMPx425nlKxgpF5bgA7cOk1XbVJC4g/fyqzj7GRgcMMu0EEo+g
q3tf1/Mnssxes5p3IZ09PMROob6eJglEcaVylAGMRWnsTeH8lLbmv/skBme0c4IdzppZ02hldljf
kvCHvIqwTveMaftBOJPV01BpCWO+LdTQk2di61nl9cCnuP7hd5OYrRzOaLumzesuVFh5EHRe4B5S
neIwBgNKu8DWdjCzz6AaBSYsUo4z4Q5r//XMZvMkyZuTe6NxZBEu7a4IkAohn2Vj9Bdl8QT9+NKC
3UqqeWjm6likddBMocBLM+/Ie0/kyhiaoAx7nZ+ZmAtFzcMI9eN87R1jusWg/sfY+jbMtVOl0jEK
s++CA2MHckUiX76guUpHXBd0AXFgzePgZ/7opHeTp3tsYmt5vC5v9zuCzdowCKYoZP6FH8Vjbi0t
OudJDOLHpPbLtnWpNAu+455T03TAgoNkxsDEJmeGRRSRYVSB1VNGvkQe1+zjtLb2on+Vhs/XFdq3
eJAXqRh1pYit3PVdE1QmoxA1C/DTe3S0wxODW9IeZ0c7xQHp7cgBPKkQHWjXUiwg1momXsYXAyKA
KdKjlqVHAPuQ1h9T4lfd0SQfa6Bri9a+dw8NlFooygAyVnnLDTchYkhaRUdlGV3O1ryFb0dPyPCm
f0zIzHz2Rgp3i1NEomRRQchsAO+3ljBOvxwnotqTiPxjN/vaSmL6bvQhYzNOaaeumKU3TwNIrBVf
8vVAvEnO/uSLy7VRiSUSG0FNUmeqCZ5dtxkU3zBqNyGix73obLi8LpZXuYkJzsacD7N5nAdPEaJE
7fWZtt+L2eJGjb7XTNRDoIai40Qw4fwcLyXOJUjB1LPaAHCyFyGtuejbcZlCwu42Bsdh4MBKzj8n
JzgmPHAwr/4V9HW25MqCcsJu6rpRkx89XnqQcZnztLqzp3g6ds0mP0Hsml8lzLCG9/TUO9G9dixc
+UZsKiKj5OdMSKkqWVND31n9qZueNft1jO3h09S6UX8/SV+o0QgyzN1m3lZjLiuI9WZVpnqF8XxY
Dp2tBO1rek8d60w/LMf4RFb7H5Mv/X7JLxCPpxJgDox1vZ5vmvq2Vk6tqA+/bzjYPMCWPkDx+UdA
OESrshBY61QmsFBMBiWNe93ps3t7ea/fRXDfzSoSsIIyS6llT5tuiXQKp9vij9IapBp/KcIFMase
lrHTIMVQfrWdm1dBLYvmDPfcB1r94BfHNhOGNblblmqTrFEJ0WtEKGlo46TN4DS6YNZs70g2UvgB
jIaGdWmlEr4XudesU7W8Xj+P3eqErrBpOU0DEgrf3hwAARVWDdIKYPN5BFTm3hiwti0KxKq93EhH
Ye99zwS2EjnXHi1zH8sJGwt7Uk/qoUVLEPC+h++rwxKnxM0BSyKBt/abQNPdT4n5U0RhBc94HtkW
U8ltOLN63VQ7xNcPqdvfjLL9ny71+DUN0lMjmHzdtZGNSC5cJmnY5fIS4+M25yQJevrUZwIRl4P8
8AuM4kXHqx2YISZTexNi5IwONWY78S78PrrLgXprAMh663UG0ovsWabdflVeMBziTLbomu1+UeB9
KlTVNNwA7gpYAx3IoC1oIodPhn5T/WMIljfV/vp9KnO1nkW3UjQU4NgBxwZIp3J5HNYZIMtuNfhW
MtoDEbj13fP6WyHKZ6S9CnjY1ILArFlslYD9y7dEC1h7CTZS3v9+NCpzHnBuJ31awZLjllNzky+5
ZwD/MJxmgCE27pqKnq/sDHiHuxXHu0IThzdSqFTe9kBBbm8W7/8DLL+bAmzlcGa4DFY1axZM3TRD
pwNeaRhRu1bGI2kTpFfkEZC4Qa58wUMRyTA5xklz6Gcgz1TLiarpbUVrX54RQfPakyosdOtR7Qg8
AHtQXPsW3HWMkYxpaox+5XJiwB9sV7g/MAwacVKy6+Q2p8w5OTNK8w7bBEj8q+8J9hHUV534s4h9
VHS4XApLmizEFi+mHSRz+aLMMFil+lqU+QlFLzcrSj+U9Dsp7v3rH1J0TbisVs2GkagTUhFF8rrp
aKLkKxqwUHZlaDLeuyp6AtiD+N2ttTVYnmK0HbDsWXzVX3K0EjNHB23AUcKif+QqD5EQEHfvZahv
ZHKHFufdf3uzfXGPxZy2OWEGJwQDX+/Lf3QvEXLBTgrIxwtyUAsM0x1t4La11fLX/MuYKU4SflDC
A+5QLUVOImL4vQT5Z+50I5K7op3eRk20wia7Q6vi7QF6BOzwYshouh3cV/IpclIs7oqatLv+biOV
O8ilpJ2ljlBqUs7q/JEU92MerHEQNU/XrXL3HbDVjzu+2qyNDG00PE5j6heqEihqPTnyMj0sXfSJ
aPMJ2W3uaKT+OkadKYgd/0M8WzzA2oGKatfvFtvL5jz2MpLO0avuDHC56GDulnw1EE1l7l+Nd0Fc
BKnMuK9TNmjaqB808lGSDn0sWAzaP7R3EVzUUCo1SrsauqhrCVgAGauc2aEbIhSCOhsz+wfB0e06
Mu1dHmea2toBvbOCZ24OoY+xyJvkzvKSk+RE/uyMhzjIvOhJOWRID0VJjOhrcvYZgXi90Gb2rqLH
rH0O0+dG+3pdvd1goAMIFYknxRIUlyfNGVrFSQ8R6nKv1zdG8hprp1YK/pUUi8uWaj3t47FFF3yN
Sjvp1juNdgGcKEC9W1HSuVfX0N81sjhbp/FKF4xLIjM7sXnP7BSdJ085qIGIS0jw6SzO1vVRKkOr
giGS7nFFCahoqBfHr6GmCiz+EtGTeceNSpzJ6z2wXXS2fzs5imd4g68cwePgZm8gFZLTfIrvVIwj
j19k4TjyrgluRHPWb9RhR/UIKeEUfaroHMT9d6JNgqC9G9x0XUH1B43MC1Aws2lC02Lsq1qKfdOx
86KyPTamBZYRcIauibtombBMsq/Zu1AuU5BJLIfTNLMSLyhfATOIeI6q4VSjHjUB+6y4p66IBGhf
Ji4bcHPx2uMHJrJcoWhpoN9ez3dV+WQYJdanXq7ftV3/iBrJXzK4UDM3paqNMxrfWXjIQmLXbeLk
E/6dOLXg3HZd40YU+1M27zs87SjYQnGti8UJV3DMqDeSdgbq30xcKfyVixoAzNgukmQsTrIvx7av
uXtgkrYt1gWj8RjWOObrfFzyVuCpdof99Y0MzuCzSk3XuEDrJD0mAdHt6EDc/lB8NL35Z+RWIm+1
rxJoOUBUB+ZVngM+n4eiJTOGkNgULfDwYjd6Xv0JuCUZGjVAK/FFNrhrH8a7RM5tNdibH6sIh5bT
L2Vk2XpZH4lUP5XAlKOKyPPv1wA24rgzG3UtT4yGfU9ALB10JyRAuelv9UN0SM7VbRykh+FG8hc0
cv0/qUsCrYTqKlrh6O9ywY2Ec1U3AypU2vSkJo4iO0X78fpt2w0C7yLeMq/NFZD6QYuticA/mjfL
+iFP7kN67OZf/04KF9NiqWjaMUM3OSoTV5VSR22zoJCHYBYtX+5eaVPRgFCKPpTBT5T0Yz7nRoia
m1XW8IXdN8VMzwotZDs21jvwXaZAOVA+pJGI3Gn/4m0kc/4YXLk5YAOROvZuctces1PyDOQ0H6zn
vnQUIb/sRpyNMM4yZlVZ2rKGI56AEKmfaxIY1odyzFzVCMA3Jsi/d43kXRo/GDSMIWSlCDW0PSDK
zcVR1oJFda8bya4r2UjhjKQJaz1ZLUxOtn0dtPO3elVEiQjzDRcOmFXfdSzkk4ulfFr3WbNq8FYx
+MCAAnAskjV1FPPX0uqT3Vf0NDIEjEJ5UECrmKHjYeal8ydqvv8NXHwrVyXsjRlq1nGIBxM6fJFo
0uR/2OK7DC6w1Voqyc0Mp8Uqz9Mjm3TSXTYnPz9LbvN6XaH919nmq3KWH5ay2Y6oxrq6kXkhQP3s
JTVvw067j8vytlRRTZizB33s73SATAlsczclAU4XeK4Uaml8Gzirq0rLMbbpJvWvZTxG/SlOfl5X
cHcNQbewbI1CrIYVAM4y6YRBw5ot809OcqfZw8HwOj/xQ9CY19jlMJ31hrjGB6A7HzUs9mMFlgob
gfuBaPNHcHFP1vpIkmcUpNJb1nykXvokOdZbmUHxyX0c1H54sG7FTf3dgIuNf4COI42/oDonaVqR
ocQsltw+tsNrKQMyT31R4qe1fL7+ofc7JmDoBCSkDjojHs8KDF/Wmjds7Ct226MGphU7jR22kjOe
w0Prdq+i3exd1wYyKvAbKEhieIx8shh0XRKMAA/9V1N6WsBArmsvNBe0cffFGKiAWQR1qQtEfLNI
cqlAfahIj0QJTMlf64fIEFDevnWULvwb49cCFAjaTny7Nq5GkP/gG4LSC5ATd+2tfo4fGCwfuY1d
bEIeJJSkzO/yZwYKyGZy4+cmmALRu39f2/c/gzNVTQH+jgrkVXceM79tCnfSY+x+lC6VRYFwt1us
b1Tm8jMsUYNHHnAeGJvQPOMm9fJvCvaqwJTMJlw+505XCDzObuxFW4Yhe5iwVC72Arm7SE08F9wi
PKj1zQAip7U5heboUnIjCfvhuxnNuzi+Tbmmo5lJLfYkMvmwJt/V6lCM3zrtNclSp21u8c/rl3DX
oW7kcc5OzlYEp7eZXM2px5s4fU3+aDAdZGV/fULKGchUK7SvLThU+QO9n10NrKiFox/7X4vL9kxF
fdFde6RsTAgvL/RhuXCYzmESpywc5ultWIActLfHxlkmEdf57tiVvhHERcJpajG5ZrwFivp2dnUH
IDlnBqcoOSgELAjAaPx+m0Upxb5FvuvHWeTYoKGTGRg1rCczwQZX6Q09yFLLwXTqcHGNtj3SyhAs
5+3bJQCbdBPo6ybf3V6UWtORa2PF8G1/hwCmsjv+AU4wqx2hsPKXGHa2mwcKpsZnQsu3rPBTrC12
loBh8kkBmNJ1s9/vimwEcUaikBEYywwgMhvod7TQvMRSD6mWexXVjhZRHrv2Xlq7Y2xlnoF1m2HQ
XCyQunQwHGLIgg2Y3XXRrd6cKdXSDDwAgudE685us9rZSX9gbq1c7fQkCV6B+3f+/SNzBrQCzF/q
TRQm5qRwlMXApFvkh6oIdF6kFD/XWcSmDBxmPGhzanfMX97X0Re9OGQZkBXvtOZXkXtdITBUgXIa
59AyiSQSNfH4BNvCYD5k+m25+ALjYb9xEXjfjUfjHJoajkbaLTAe3e++au4crI+TNx8wZQkST4Gl
7t/2vw+LHyOlJM4Q5yErrO5i+QmE4PZCzqH2s1dvSiHAGIuf1zRjr7bN/VtiZZmUjpWjMdlBK8DT
zoH0MoNpTLWVn4knglXYzwE3n5Id50bgBESZyIrgzBBQa3Amrj2jiNHWIE0+59RZUs2uSpAunkk1
2VnxSXCSu6/QjXjO3+hdn49RgiHdJUNHfW0/K7X5qmW6XfXYuRyJLRvFoSP5UxYpuj1n6KNoVrDm
w+u0qIKT3o9b7yfNuSRJmdu0wyylq1BywKTdz5IQHwzZz8CECK7rLVKbczdNNg1ry0Lkqr6E9LEy
/uXvcx4mo6iRr2ycK4vO7fKo64Lf3zUbQEiALRo5mUx5dlnDyPoFaSd78q5ee2T4H9oZs1b27Mt2
5In4LNin56+FITN8IHSe6AW+27iEdIxkjKhN5AngJv3wqwrPNDsa9PH6wex5r60gzrOQhdQj0bA0
YpiPvR7MBHH9w3URe2a2FcGl0BiirWLNQrpeTc90ve3MQFfuhtG7LkX0xThHooQVibEXjSJS56/o
BwLqdKG+3ByaWbQ7t1v/2GrE+ZBSkrpspG+AW8svC2NbmRPdNrfIiez6LMouhdI4l7EYXaVoBY4I
nZjEToJw8WPPcgzQGverD/RR9/qX3C24oN6hAwWdlTj5hYyCTsq0aizN1D+pemUvSWRT+SDPr6Nu
j+QpiW9aEZ34rh2ix4pFEwvAljzcAyWVpmsdoo6JQI0NJGTSIsjM3QUpg60NEB3ruJRfz87KOZYL
BpGRT9Qd6K8yUkawJ8fHkcZOnNNTjXk8ey67J0xFOwT/Y7LSm6pQzoqZfcnJ4i4hQkXc97YV96+Z
lnnNiOk8TIFZZiV6B+5+kc1fy7lMuVkSGfDb2F6yHvryYdS8cH0WnDT7jQs3w9pQGHhF05fvGFlz
jz27HoqqPvCSPzZBfjQ8lJZ9TJZgvkS9zz6y1vD/kXZdS3LjyvKLGEED0LzStpnucRq5F4bc0gD0
nl9/k9pzdlqYVuMe7cO+rCKmGkShUKjKykxCWWPnWnZPKWajzW2+6I3uecxLjcd/t5G2Yle/m35i
22QIlmvXzqUZIbqVIykUkOWgc8rYcVDyMO1+3P6EMgtCcGtatbK7BcFtbKoQo4tBY06Su+fqJl18
KyGydYbG04JtizBBkWvXvjpm4aykj+aQg3LY2GOyVZJwXg2muOt0Xd9EbcWJRSMv2q4yMJJlk2Ph
fGTGeVg+xHk4apIU5GfJ6I0HvloShxa5kS31ssLSCsGrte29YTV9px6C3O4DFM68WaujqlHvlCbe
A6d9rMv4sc30g9FZAS8mjzg8MDHjyNsY3Bjp916fX7TZ+nB7m68exoufKST5mlMrbCbo+6jFkcbA
0jwsseQCux52L2wIzso7lCwnAzas+3ZfHLITJNa9Yc8PMmTGzyfJ24+OiTQbiquaKdZBu2JiybzN
K8fK8sHukGdyVXOrPHEr1fbanPuF1jwaxVckql6CKfcaAmE9+aFDubQagfau3rFhcGuIOi/DEMyT
5RndZ4ha3M1zfK6o+mhiQmvt+6jGeKdpp0DI4u9X4F9flU+3d+ZqJAGnwX/XIoTJeC5BXl9sBzA0
D4DAHzXIIGLEVdKJ/o2jvtoRMkwtXQhtR+wOe7+GeKX4uEb8CmJw/Kg/qPdaNKKMXB7yx+4Ye/VH
WSS7fiL/MS/O6TBS2OWw0YnqHeCUylNCj9Nw35ZnNmqSCt3VZzTGlP/7ScUyL5q2fFJ4iruYfGRx
H+npeICmdrC0X9KpOPTNchjLs+LAL2JHknxcP2ivtoVD0NedlgLJjYL5/IL6Eu/vJhk2XWZCCNn2
BJE3O9mW14QLfwA5fW79QT3+8gsKIXtyKrPRS0Q1ZX4wc7bV5hT4Rxrc9v3f7BSa0QRzpWjib0u9
eMwWDuunclNE/CmmBVh0F25tuP8PLPo34enVlpCGdixxSjvfKmU1BM6BVjCeR/JRGd/ZNHc75VOj
Pc4yeMTVrYKwggG2ayjHiH0NcyoqKNaiFp7p7xLznLQfnez77W94NX5cmBC2yuohGwI2PYAgyFMH
KW178JX1xex2ffmddNGoSOxdvc0v7AlbxuyVKbTd6g/lg9nkbq8ZLpvOCYEOboTZwtur2zblTaS/
sCZsWj/ZfNIalBv0uQ3Ndt5z4zNpqgNJieT6otuHumVqi2AXvpiUqrI4BL44FmPnYvbJd1LqVmnh
j53iDSzTvH5kuA6KcT+27SHLE58MUxMk8Wh5faUGdkb2ecJCSM/7TjGkAWtUUMmY+Lm6hhWk7sqS
kCtPc6qcE2fVXK0fc1dTC7dpG59l0HrIc6/kWQDada9StIj3/MzVxFua9gymtxCDBCBTyQK9T4O2
THxQy7ooP70r1PELLjnUJj6v5hDE8O8UEnIAzBZuNkDAsmDeWlWSMHH9/F5sj3B5TVVMhi5FnGDr
zmlTj7M7jOJ7mN2zm2dePkwrcwsa0O5PWMaoBWwa8g20XcUQb6d1ky8aDOstRBRL7cGZ1aDXHY8Z
+oNRf25I+4TQv7vtjddd5NWqENzTgmrluG5ZFGAQmnFvKA+3DVwv01ysS4jtpeKkhTrDgmKu9wza
7lOWvhvLfPXKpPDjQnEJ1IOqvH5O+RpoagfH7O+WmLSSxPZqvf/yCwtxpemYRvEKBWQ/8zJauxBq
a6y7pn0shwcMto78cYZwE2JOcQeGdbv6VuYy79oW+/ZEvn5uIdRobc360kRqpEdxNJ03uaghHIPW
RWv2/zGdfz2SvpoTYs3E0a9pN17wrAGEjZKAMOVoKGM0TdRdrNKbNFyD9iJb5uY1t5YpBB6nLodu
0rHnrb+N0ZnoivXHDEwEul+/yHLn6wH1dZHCie3bOsmTFYW5Wnu/jHfGEObjl2KQZJuyT7n9+0Us
ra1mQH0YSyKQnGeYAmd7M0RVRHIer3a3L5xUbJgsiZIXtg0Poc/8IzuTYD46Z9OPd5Au10MeKL6s
FSRZmdgtMWOFLdOWRpMo2Rm7LPr/PfyvtkovVyaEGrXDyyclWFnC3XKvuFNU/bCCzke7EhiFTUCQ
+YkvK9vK4o/YPLGyvqLEwfLilwVc0eA3dsevDAxQ3d18+gNNS3QvL1cpBJmsHLOSbHDExH4GKQHo
L5mMtut6CgZuKV3dUFAiHCGdc7pmBXpqtlN7ybxCYUn3LTbLmttX7eBaBs02xXid2EQ3C82oICiF
nr3VBeusPc/2crTs6un2DXHdDKA4mP7GVSq2lUE8ndck3Wa/UcY37tkajvrzbRNXn2q2DZA0eCAx
LCrcQbQw6bKOGHxgtjemx1yLtNiN57Bbvt82dHVyEwiRfywJ2w8St0aBesfWPBu3e0YP6rtxP4PD
oTrhSX7oD2OgRN1D+wgq6pPsSXr1KF9YF66XodTScgVlFBjKG9ckrqomboKB8OrByt5RzGGsMjTV
9VI4EA5AVFHNdMTKtFL2kD5D5ueb3Hc+ppBFtvf6OzvxwVIaKbUrYwrYovmbq+XVnhgf2zlNksRE
mkRKcONmSeS0rTsrg7+qtWe2kJMaZITsVx30wqRQaQIex+DpuOEeysFnqRJRK/HnVPdu+47sU4ot
ZegQVHPGtwwQYheZD72QPPMtesjWiLahqroM78jRz4l0suTqfX2xQuF8gLkKw68bEw29nwI9WI9x
SCMNPPpbRJbBja4exgtjwhGpeddO6QCPsThG61V0zjkPlaKFStz7DALbkq8qMyecCYeNcaFXMLch
Y5HPh4oXh82pAD5nwLDm38zf006RPL6uZ5sXyxRyL0jnGDPtN0cFTK06VBH5DlXgFQDx3G0960Gr
3eVR1ii6GgBAPAhGBh1zk2LPZshYpQwpFrtVH4YIHVGU3qrQ2t/+qNsWiYfQRCkaxx59V8hz/JoM
WZY21PGGfJ+gMayEzp9cCZd/X/h2BCzjzFoQr0FRXVoHezrOxP2DJWg6FOFwkdqWOEZYQsuUOy1g
oJBL2fVDd4SQq8z1rh0rKM7914Y4RGgMmCCkW9Uu32uh5jdR/FAfCdK4KlQ/KBL80DU/vzQmRKmc
VXmWMlQxNOUz1Z50JQFb46e+v69t2ZPuWsZ9aWpb90UuXKBzpSoJ6goGWGY1v8wxcwQS8RLsRGVQ
e7FXhVk4HWWBw/g5CfnG7zQHc8ngpoPSmuB3Rt+RfpkW3OMde+8U8z6dR0Aye0hMVoDzx/N6apvy
KVuzE8gUg6zVXQOkrf2Cn2j1nT9O9dc1N/wiaSBTMvl5y56ZE78zHQaB1Xg6GHH5VMzLUXeGL8o8
nXQVDLpT9lntWbCW2stsxh+0IvtCMsj8ETUY1TzAIbFRpR9dOyGPQFS7ilkEOu8/JHryYUnp53Tm
gJdNLrHAoYxx31rRQjUf/6oQ7VweEw9UDx7TwUrKCyykH84pRnIaJY2KNsVsecJTEFv1i1tUMR7N
+UEdiN8Zy35IwZU3Fg+1mXPXzJg/WcupITHaNhrd1T3oapXkk1EVh9o0QmPIfIWhAVCvQWqNu3RY
zzaNv1rGp4kkL6BX202Gup/H9hzHX4ypf2ehkZOmnZtYLFJWB0/lbFcU065z+q8pIrVeAu6U52HC
28Ok1zuKxpDDJze144dFAxXFvHyO6ey1U3OuVhKpZPrANP6cGP1x0dqDzRd0e5cXO2mA2ACzeWZ8
Lxz9mE+2n4ztvZXnL+26fO6md8VY+xWyitSgUcVtdMB1TDN35uxqQ/yYDV3m2lb1yGh2dGp1l9jV
Kc6tPc26MC3nU03XI7MbyCLX32rnIbaV3jWq6anrx6hMMWWVdG6TflZSw1eyCsxDVuYadvVC2nI/
6D/UBCrDJd8vdvc9XbOo7ZIjoNeRMaZ3Tpr5xDSiyWk/ARTmOqR6gGKVa9YjBmwHLx+W/ahYbq/m
GHhtbFehQ0S34iJBKFiaCEPOeJ+3xwwttDJJfWPAbYEOENPj77rGX8bSdJ3Ovm+y5qnPkqM90Uet
JgXoqxuXOOtjHZeojVXNbu6f5xRdY/LcN2iIs/UQL/0MztEpzKfywYrrPaZeQpZnqMIUyx40gvdG
pnxP2IBq3+jZ5Rx0SoG61xBxpfeUajjkSRwtunZHaAqgPB3DBIrT6Fs/1z1ubhvgCq1+HJXY01h1
Il3jxlTbW0PtOeb6PW7LvzhJQBtAfYamVanUUNxIMZnCi8hZJj8dh6/zykLbwtRiBrBsFgPiXB/i
TH0xaf01RpOKGtXLUNHQogOoDjBKPM5PwEqee8cIRvw6MjzmhPiYjmrdmMznlA1/FTq22kFwB/uJ
y7S/4o5GtvIttuAws90emVKgmlh7vFaOa5m482gF61IkrsYxt6slhTuYim8zhI3U+pEMWZS1TjBw
4+M8Uw9MiHursNuQqPZOH/ZNWUH7qHHrzmrcxizDYjUTV2GWP3cYIJlwyoH8t3UW1Y1zSpTMnas2
5EbnDkrmWdg9M7UwMly/LDH/apg5LFvvKVWClqHa2XQYikVvfo/zFNbJw1SkYWraXm81udfn2Zlx
YIDHMVi00i2BlltbFCkn/hWNQd9KlPe12twPfRtktFu9xnpqjeaL7vCd1m7Cw81TNlOfrt/6dYmK
mO05vbNb6ipZ8pkOZaBYiJ6mPQZzpzytDtikEGYO3VKCasw8xoPzATtxpzg6d61qo/pZ7jHDuB+h
EoKHl8+oHRIAlMeSnim39xAPe4Y+HkZvB3TNVOYmIB+a1HcrrnvDid/j9SxLxa7dw0Du4yIGxgRc
ElvWdHFfOcoEMEsLTEV8wuC0W6duv6OPMSgx60h5kOVgVysOF+bExmCZVhV3aphrgjk0wtJPgrp3
t3EsyLQ+TrtVch9fe59c2hNu/mkxF3vd5mOp7s0bDVfUDJKKnpBXbqrA1MEDfSPtVh0MMv/6BUsC
MtqJrgY0/4iXNMA8GXqo4Kqn97EyuiNP3BL/93aKJqzrjVGhsOds1fBlRHRMrZ3VPpt2JNWbEd9c
b2wIrhF3RK1RO4Qk+fBU5T8G++NSfsnZvqQPuVm5pAcTM26SUFMlTin5oiLKQu0omSBEYKAS/Dd2
Mdl3+z6S8a0Lz2VxfSKr81qvJuZZYMbs75psz2t3Gk558ZdqBq3Mllj8+I8x4PYNTFeBh1bIC021
mPWqnAy/BiKTgHE53se7vHS1p+LjhmTfOHGo4prnfO/sEl8GJL7uL6/mhVds0qMyQGekd4T9leTe
XOMS+3DbJcWW65slCi8Ta+ClmWYz0AYd9RcTrO7IFlQAo9mBsmCaFtcCCFxW9BD5NN6YFc4frXqr
AP234Y/fyrv2p3hKf1g+FSf+Nd4tYfWwkblQ6Dts3Ys/Oob/fNafn+Qiemp4mufdgCXXgztCnZnG
P1JFYkOcdRQXqAvfVW8GzBzPGLDouUfv84cazInqPonK+yKyvHhwQUIUxk9ZmB/i4Paebn/64lHx
xrTwbdWC21aRYH2YF/fHGERD8Rez0yOzjff/ypIhBLRkGYdlo470Y1q5VAeZNn2alMTn0W07Yqld
XJIhRLUEOm2Q59QxZbWAwgAFXKh3b/pB5YcKz7X3cwBBb0zjuzLu2qsn0AHns2EjBphiD7OlRjdm
HaIN1d/nmnHqrTMQ2rvbq5MYMYT6Ub7OUzqtiDI28pKa3McpdxnyiH9nRXDIBaItqeP0OHHzeQZX
aPWO25IX+/V4+fq5xOCs90480XQx0CabAgjShbrX3nVnY1d5ag69x8nX3TGyPwLFvOPSvtnbG4io
cDaInGEqz0DTQrjTtakCFyuHN1ZPBv8BRXRuPebqS1E8pvRBa6WDm8JBI8bGtI7WOghDwRwCxoZf
DU4rprmXlRJot+hRjQ7Qpug2otY4BhoIRPqf1UYZa+ibUpVgVDhzlYIW+tAicnaWclStYmehRPI/
ucp/1gXgHliHMJchQnbjpl3XGrSQvmG/aJPjzas76DIZjuvreDUieL0N8b0yTWJcPEqMXKv1NITj
2+sQL7c3C9lO3kWkN5OsIAWBR2yTP9lO24FeK9KC/CCrHwpZyRtDwuGqi2EcarMFeWV1xguvBupj
Daox9ywt0ktpeXu7+C8i/BtzguM5cIBYi8E9WH/Eu3VfBJVXeGiXadGmUyTXYtz+3i17gs+VU9EV
OUPs0PCM4qT1bJRkkm7vsGiOG0nbQAiHPxeHS8MCzbSzBV0h1iskZTqtsGkaaNe/O+Y75oR/4BcX
JsQ65thbePqVcPBNIHYbcdUfLIw6qLtGEtqv+cWlIeElMxvMqliCx7zBE68bPkOTi+ovavsxZp/I
8nR7WTJj+q/ebq1JpkBnFxk4j117g4Q8GOt+nfbQJHHj/PG2tWvn93JpQnJaTehBKnpjgOTqoVUq
l43/6ysQge7SgBAg1syawTBeUF83wplgOaPXtIV/exVXQrhuYtwZPUYbrVRTWEXHR6ujRYc7I8vc
rjTfNUvnpvxH3nRfb1u6coZ+sSTEotHSOJloRf0Yhas8bMw7s90vQD8YkiVd2ZhLQ6Jzz6oCmgYN
G2N2d3z5OsnE0sUn5nZAYQDSv+A1x5tIvGezpq5zdTV13z6hNrfnYeyrD+p+8MHQjaEBSRC//t1e
rQmxB62O3qjKkvg1bvOODMdiKPdly8LWRk1OVYPb23TtzvhldUL4idPBSKi2lTPpCC3uQblPO7S5
phVznM6hwCyua+UsNO3sscHr6Lb163v3z2JFnfMagjtFl9a4FM1dy4B8lcQjyccUlc1Le+zo2sHd
m8VTZx+i6jsyPnNTc+O4kH3J64txdB00vWgZEOFs0XYwHEupDB8oyuWggwly+mHvrZfBB0lRYHiF
tI135erA3r1a3H7RxX1Pm9xY9RpnrLD8Lvlh2OAel8CmrgeMVxPbF74w0XVFMWoj3uRjspzz2gis
uvIm3VMG2efbPo9w6f6yGMHxuZZObKX4fOO3xnRJkH1OTsZp4V58b2xTgC9j79/2Psnno4Lrd2qj
r9PCKUQL9u0YLup7mlkSD/9N9PjnA4ouqK50TlJWIH8F6aPiWsd5Z/qN70RQc/whK11KdsvUf92t
ubH7Vkvg74lK/DFdQ2eZg6W3T1Y7PN/+eG+BtgiLG3G7pQPxiqEzwTPswaTc6lfyE3ZWQKdymFz6
2YrKYDoqmWSrroapS2uCd6A63xgISrh+kZ9rgakfuurJdr739blbfqTZWTUkJARvAQC/LlDE1aGP
1utlhZfHxssIYPSHMsw+1yAyXgGsSD6iVfZQfb39Ua/Fq4tViggSYrF2qHM0sVJ05rSBozOnY3Ye
E8TNtO/jScI+dC1iXZoTIpYx53lh5grxByOPRt4dEyeWbNy2L+KpvjSx/YSL+JGrWWGtLbSe5hFN
Wa9ZAm2DsoMVoD7Zy7fbn+/qYbu0tp34C2s1LrOMp3ih5ns1oHfZ53Gnv+t8JWojhC3r3W1z107b
pbXt3y+sleXY6dOk6D4rg7bJgxwa5zqoP8zvt+38HB679RGFo1Y7fTt1NlLD8pu+uMAxed2L4oFd
NVg9ei4BEiGhviuJm0a3LV+LkJcrFE5dVSgx2L1g2Ky/WVX2VK6j20yFxIrsOwpxmKmZElsWrAy8
O4Hf1cvtIjQ15uVMFo6vm8Jgj0lVSMNTIUCCe741OEHFZqXfV7LLeigYJg94lEnC/ubWb3fs1Y5w
ssppabO0H1Hjcp7X7AP53xUBfganVwPCuVIVXc14lVNcK0aoHzTwMTWNayVu/K4NtrrT/GPRPOPT
n/jDq1XhfCmDSRoOMTmfzTsOAtf6ruoknarfOPurDeFUdch7uc5aPOtO/K6/08HFhLLnCz+a7hyA
rM+bdq1XezLg9nVXfzUrnLFhKG1d0zIkAxDgGzG26ezSXJJMve0sCrsmnKfR0SBb3WNtW4EGqPqg
iJatUPg3tduwW2QQ4N9ExNdlCWcrntR8SJYS/WEUkhU3hU17T5B+4JqWTnS+Bb//ur43+Txls1PX
WF8OhinuYzRJ8fgxvtvGbg2PB+quqoPbLik50eLzL6ezjiE61GqcPkqxb8X0vA7+7Py4bUa2NJHk
3WrLbiA5EuHWt6mbftJciLq54AizvMEHQixQPsmi77Y3N4KIJQSrvC5xyHOccbNCxtOznU7Rfp/p
x1EdMfnxuRvBsZDJlCMkB0GshlZOmujjioPAOMaSC8zG23OwMllTXxIhLSGAxVYBsrkMyfdQnYFT
+ZTE/INky7bvc+v7bSu9uJ/JmgEqxbFlMx4RQFOOmOVsj0MIwepITlknO9yWELiseuxnpWSIIGG9
X055aD2pe3pCcTxIDxQcSJJoItsoIWIVEzj/qIM7htlVCJXip5xlcP/6++3PuP2ZW19RiFmKCSkR
BiCknwHn0phhZe7AkV/SYy2VJLq9YdbPJuPFhhVjX2IwAuFjo0slHvfHXb2bPR11lmlX7W6v6/bn
Q+H/V+9oE6KuxojyYVO1zxhhiIwp2Uu58SVWRCwJKZu+UBI8IhY1wlAJ8H3pIuNIvh0C30wejqTV
wJ2No0Si6gws2sG2An0Pilkwaupu8qy7pVdoni67qSXb9ZMc5mK7aofXPCXYLtyYoRXycJlcC5pE
GuI8SVxZcfl2xLBEzcdWLXNwlOIqM2LuOYuVukbSv7vtFLJPKUSlYU2mFaqM6JXbXwtmgw/E9tiw
AFws2zTZaoTg1Jf2FHcANf18PjPMmXM/9plnP29VRfPJkapb375N8Gr/1d8BfyyVMYaXlKx0G5qc
6sZm7mzmz/ZMQJ34qM7VPWcypfbrZlEOI0hCUEMVWgIEM8nWCmgg1rmJ5CoBhjZBwCHDrlw/Z69m
hLuy13JgUXucM716b2UhUNsgB5f0e39ThHg1ImT1NHa4Be4BeMcCGCLx8Gz2u2Gf2DtnOk39Q11E
ZbK/7ZFik/ln+dlSX40KLqllpC3KGUb/xqKtRwTFAGIGB3o2onTXRtxT7jDy7aWB8iAbSBJxHW+s
C27KqDU15owKrRqRQxEASOV3GytxUEKM3YmAQ3DxtcEiKs3HZTsq+GsaEzsFaxbxVWBhy8QJoR/g
Zxn7mqaGOwLRaZatj9DnOcmGXK48jHdGRkHCldjIqbXutNZ9yEmzt1l6Svoi7GLrUUGFL59L/Df4
abN6dlt7RtYfSroccgA2u64PnVhFXX92F2pF+vJtNSrXYd/soj1BZypsW9NVG/BcZ2PrtTpsLYBM
EwcI5FEFCGymuyx2nvX5I2SHXQyQAORQjmfDHgEtzvZxlS7AeWuuachu6t8k+6+uImQEfcFS1FpG
PM9s7S+LjW4NpTaV6+iUYuqJFdoHcEPeE7P1zRQP31K5I3r7121/lW2bkC5odWsaxUzxBOhAQ5C4
wDPHRnTbxvXY+bpO4epWLTXRzAlHgrXcm7vhvd1ZT7dNiIgt0fHFd0W8OiW0zeD4JqC4hxHsNJg9
ek6BeNgqLxh+P6v7PgCVGJA4sjKu5BuKb42BjoadUeyjpv3IzWk/zOiNJGxyb6/x+mX3z2cU3xex
tiw522r7mbbvltqt2hMtv1iyBp3MjBA1m23SCPNGSLTWU6m5pKaeYmFYNPH+3XKEQJmiVtWmfQXv
507U9oo3OjwCFZdX6a1/25Rsg7Z/v8h88P6i9Qr2Koys454pHzv6lS+y+rPk5hTfEwpp0qqjJSYa
duYBjhdqd01U4O3+1GIEdWvg15F95qfqGJ91mftv9+XbrP/VN4RQki4ViPJapCebiHnp56HTehug
aVNLADmILBn/TTfh1Z4QNroEOQLpkI3nNtvIk6fii0PuC+Yu4P02Us8i59z2ykIGjvwJabu1UCGW
sEltF14CylK4YPsO5+f6Pn4w91gwGBox3a6H2cf+lD86e/0pf5GNRP2myfDPukWhFsuAptsyQgZ2
BNJcPWVBbLgzhk3cMdjoCWpPy924cGWQc9lVIQpkWNNcotEASA2JNsn26aQE4L983CrliV98uH1c
ZLtrb952cV7auTAwuRSjLt8Fto0ZX/guMBSpGXbdh2zdW6B6zFE5l31eyRGyhdDTT0aKETHYTekT
W93mZR5+DNNxoie7C1gmaadIooItBKCesnahDbo34Bd9rHlyZG2xK/JUEnwk8VRkqLLM2Ji6vCdo
ar9rSjvsqx5jA4BkJ214e9+2H3zjbNjbL7nYNkxn0R6gCILG+TnJz3YiSahlH0wIMnY2FXXWIcXL
DMyaq/yYNY1HMaByexkyM0JsAfUhBQxgIT5HDbI8lVAx7CW1GFmeLHI6GMgdi4GgDEmi6b0BFrvR
Dq0TP1qReqe6iu/cpadp13/ikQz1J3EHUW3C0Cc9mWt0oZye+qkZlKDbYuOhoJKka9uMG87gCA85
DKf2tskANtBAK5lPkWUNrj4/s/aAe/D2hkn8ThSbiIc1a8YOlw9nLwVu2GX6ftvAb2p1/4RdkVDC
UmuMGsToyi+Hv6c3Nm2g+ri1Toxg2RH13+Umzrbii5OUMFaayYyMLia5l5Soh4/vKeqrayxTlpAu
TchNWrwX42l752+AA83HjbI3EndLWX/Kx/wgsjLQtvG3HEOIEnGj6F1pY7doHJLGS3BHT/W3Ztzl
Y6QOn9akhSLkXVb2//KbCtFjQHqeddtCR2Rf9c7kX4DRkkKIZMdLCB6gZxlYbSF4aMtRoxYm/g6Y
q1Pr59seKYlRjpCG2NwyBtAbIkkmYcV3Vj279iIbyLp9hImq/uqFU7O2VbLiuObT7KpO+WJoVlAy
05/zbd7PCm+vSZLcgLjlV3sUTGyQq0U7fuNc6rwyhdhkvQNzXbjNEuk764FLITC3Ywcm3n61mRpF
Dn1QNE1oG2gad+fp3e1V3c4pwHnzqwGjJXVlxcC4WnmNEU7dy0nn2jWcnts7lXCMKH+2GiZ5Dcis
CgEkx4Bp7oxYVrq3D9quP07h1vOXcXHJzAjBYyz1otY3MGUfH3LyviUtCG39slJcPe3dmZ4VmRLv
VYtA3eNDos2uiikazStj7jleh/l+Y69i0d9ghj9a2IUZ4ft1mT5rJjTR/2Pmb3ZsufbNVe+7MCN8
P42go1DniEmt5vf6F84kIGHZ1xJiLYbuTWhW4skOyL2G2WOFR2lxqoHCT0I2/0W0/k9yp4sFCUHW
HnqtbTsYLLsAGOgwtx9sJkNLXI2xr0bE23jYUHhQHKWQAHUJgzJrNKG0QiUl97dk9Vt3+sKM4APM
KPuZZphRGw4mdZG+sPMUJYHjadHaugzCfP1ueeDbKxejLKU3RlloSDZQtlTBQfSlMDgdcMA4mmhp
6Vmrsc0eaoxLNm67l97cyheLFTwFs4YqhinRtksd3W0y49Oi1Jk7gPBF5c49sKp33NYkQeo6duPC
qOAtJWnZYGz9//izPYMkbhNysAJMkKr71YOOxIvpWgfdTQO0h25H5dvLxYTSr1EZIqBGXVRYrjG1
T4ZRB3Spz4lOQjKPYVkY7sL64LbJbat+/4UhtviryYxZZgOiGyT7M3qUiUeX0u8UycNCZkS4bUa7
Zla2DY626cuoezrkyqkMJX29GPDPtmG469eVgLlWcYoOByMF6xBKPrvRbQPU0NztFMje5LIVbf9+
kQqbQLc7s4YQWTT81M65O07mKbdlbKG3I7FGhN3pZmsyU4JO3pygiMLBqAT+i9sOcDWdev1sIuB7
HA0wc1QYZFzapxIe3fNHAxRY6/OkSFJdiXcTYYMMK1HnBF4MzprC08fKtbJ9Pnvp8GWaws7xb6/r
ernmYmHCFvFqqLIGpGKAKY2+dreV/7JoPaQ7/YOsbyeOuv5dZ7+wJcSp2E76heeY3mWLa0bbTGHX
uCwqj9aTrQE2NH5pvczPozSXrPLqNwUFFkZhVMhliLySlVJYFW2AZYMgw9gfu/GRK74+7Jo4GuUw
8Ktx/8KasIN6YdG0pKjepvvm/XIuwCcG5FeKUd6NxGLYbdqXSSijBr3+GLwwK+xk2i7xikHlv1v0
ybEMlWAAfVnQ7c0d8+Mg+XrbdbZlvImJF/aE3VT7TlXp8L9NOcpsCJdM11ZNM/YoeCip24A3CV3l
2Nf36jfjRNyNLQ3fUVKoku3e5ksXMcuZ865MM5TiwZ7uWcuHlZ/0qdy3MZMc9KvB8eL7bfnfhSFi
juOkEuwXs+GLn6bR5dWX21t0Pdq/2iDCK1ADrXhdN1RHGjQE2Y6Htr/RBWJAxVekZIHXU4ILa8LF
jFTHqFZb11GOsA/l3RLk33IfZGO7+r3zUu0rfzk670BLKjnd1+PKhV0h/jN4SdE1uDgJ+DlYkAS6
13lVVO+6j/q9GmIWcreCCUfWT7geOy/sChd2T5ZkaNUGmHr60a6DTvU4GBG0h3T8kTQhNw8mbors
fxee23LbC7NCfGnrQrWTjuDhBo6t6rEEvdSAQ179SwclQkBxKAqd0ELf+MsOa3pf83P/RwXNi6UI
MSSeLbBDVWiJLOo7Nd0vxtNaHROZuJnkpImMOFnCoW82oDUQOx/AtJqaj0O9v33SJIGKCFHDpKYC
4iyi+721K8Z3hSlJt68+Bi8+lBAsMI/fAlmGfkMOiakuYv8hfpYdJUnwE5luUImtF15vw97rCVNm
nH9syN2C0srtr3U1m3pdjUimkMSgEy06xFjwbP3VsT20ImdeHrKCHRupG8vWJESHWiFtDpHdLTuE
kI4H2uEdaPTKWY1uL0riAqLaRmXpkLvGzIHvlHFEqxL8/LLtkUWcnyoSF3dGu6olNIDwRN846aFs
v9MstwapzDbg3cuyJsmxocL5n/N2aPIRC9JHDCmd9OyFcYlby/ZGOP/KAKqceAPJN8t4AmHxczKZ
wZi3IN5LJKZkPiekEpBsmgfHwiPBJqEJqkaW7Cvlc14/gOX8tiPIFiXEgn4thnok8G6jnf6PtOta
kltXkl/ECHrzStd2vNcLQyND70DQfv0mRmfVLYhq7Er3vN2JUDVAoFAmK9Nt+8HtoYsH6kg1EzUA
RJZ4rxApVZJRFFOGY3WTZs9F6Xb24+XViF5XHug/aENp5aaifyB1TVCyo2Ee7ZpD98EGrx7saxHa
WfCpeBxhakQ5kVpM7tTl17jYj/FXVQVn5iHuBV5bFB/xQ5QSXYbYlpAYdMEMMmUo3PlOYNypKLfG
oSWILAX3iR/INzs9SfQZX8vQ7q3hNlWOzXx3+WMJngmT+agz/2AUFShqKLq4M4gsVeJaNgQW3DI7
6Mrix0j0/4bS4jwY4emF5byM5niGRbkErWdKXDWXA1ILYuV1x6fLumFC8RA0xpwvaivgnid2e7Od
6jF0FjCBruIV23krGsVYH/84s8U5pcjMl7nTYKsN1L0BrHP5jR6yFxrMvg4O6gi0jIL3cPVknFnk
fFNZGgRtNfRbGygI549Vd7RVQSogMsE5pVrWU7OfYCKln2cjzFrWqft6+fSJbHDuSO2joZFGZDSW
8a5Ir4vlR/+4UzxUb4lKvV0k9M4i9a2lNyTbzdPz5VWsOtXTx+AReUM01I2tsOCk+F70exWts7l3
lepvvMGZGS4smaqMgFQZ4Ml4KF0lJZ/BYOqVjvl6eTWi08zP+Mh5PmcJgHgYZmIurvLBGJ+hAq67
FkFnjpUiehF9lOAg8AM/S91Au8eGzQoF4DF2B+nYCzsJIiPs72e+Lp8qkwwRvlPV7XXTM+vHWTRw
JjLBeYJEIlQ3FlwaHaou/U1WH1pd8AQJThsPJnGq0kx6E5M9FGNDFQVLcAn5yllxK1P6N1M8eiTL
i8YmIwu2bFBIYH75W9SHffc3XY/TueaxI0MBsnhHYq36+VaDqtD0vtjgDhasRfBleNiIpDm1nKfo
rWTGfVfdV/3RsQLBzRF8Gr5VpStS3k8UpXKMKH1nlG9sGpsVNGjpljt722yGqxFylZfNilbGPeE5
MfJ8jGE1pmHtTK7UfSKjoD0mWhn7DWdXRzdAza6xgZQp/aQ2n60x9pvxqpC+XF4Ke1N+qxCeHQXu
+ujzqDu52oJ8s493WYdyKEY17BiTLxJ4U2hSvMbIXy7bFG0f95T21WRUDsVkHmD3FX3I26tJf7ls
Yj1qPFsX95YaJJvVxkEgR/8TMk3C0rOumFaA44uCYdG34h5VMB6BFC+Fg9BaH+Q8dnZQ8yO+1uU1
Xd623+AiDUBlvWnj1rZSD0FPy60nBZMDrX/ZzPqEy8+t0/mh/IYsBekZ3EvGiFDl53e2bwSsVF1t
qTuH3Y7NexdespHC+EbEL3h5K3U+Q1/0hBQ26+IN9sZofFu7rqPNFP/T5cJd+vVyKW2aUVIxt5E+
jZPXA9Rml94oanELTiHkZn+1A+nBZuqSBXbCaNOEYHh3fOS0uwKgNuOr2Qku1mpSdvbluHNY14o0
zTI87uBczanXQlOn6pBajO4ioskTLY1POSdraafaQZmjOE7H8Sq/YsKsSMp8gsmn8m/arqeF8dlm
r0jQ1TIR7hdkWw2JW1SBnAvyMsH14vNMqy+bBBoPbIolZDKRvYxi/yL4QusdoLOVcPXotlimNmYD
qPqVuWcqVpGfejTojuAyh2KhEA0oWhV30hnJuN5NKEo60Gnzo+8f02Je8tKBPh2E3EwkThL6w/XJ
vLNVsl919nhREIn10gCrat659XiTWr45bk37WyddLeTYQEFjFDWyBYff5F4yutjjorIHE0iSsjmW
etDkmwKRgCl4/T8mW//8ZkKc4dfVSdCGqxwGqzCvDCi2YJVeccSQwK66cYJlYz6oIQn6t8Fjgtny
1ryW3rR/iq10k3MsFCxqMlCsWCyBR8kDQ0fV1AguvwTrzaKzz8j5kzlLF31M0edu/NkbA6iq7IEA
DtJA8ug+36WPjPcY4ycYirhsef3UaqAu0XRIDOhclwqVEC2ZmXrIgAe1v27GT1CeENj4wyE9GVF/
/YxW2iXRoEL7JcuSQ5tG9xhbCx0ngsLE93IGNLJUDrbynBoijJ1odZwPSMclm1sKTsFMvq3mo929
SqLM9Q/u+bQ47t6X8JepraLmo8XIIuvZ05ViN9XLYUGT1OrqzWJ/QifwMIzkoCoYARv0v8Kq6aef
wDkBtXMiba4xIN5mL1N/q9gPTnX/b+eEu/Ny1dqzYcBEmkERAzH4MoFrFGJC/2aGu/C5lmZgRQRa
QFYe5+HOjvY03l42ITyN3I2eJTNaogQTC1q8ifJnkI1BIzpKgQcOqipQnTehED07Ar+7sdP34W73
0it6LWkSgOLG82h/lpNGcMME55zvVGVqpqvLhMot3p6CBHnynEEp/vK+rceLPxfBt6k0IjUWknPV
V5LsNoYUN+gzXSnLSze3G8ExYJ/gwobxgfGULRkUEUGxF2XbUQ21wR+hkqU1EZSCDG9BUeDy2kT7
x/kJu4m6zopR2ujjMMIc3vAJDOqCx0xwCPhIuK9jY2hIh4E3Z77psvtRFRH3iSxwbqAAJYo6Tanu
V+1NQ+4daI5f3ibRZ+GcwJJY1kAXlDQTepfVy6aVOs/S1Ec6pTtFfqLW8umyQdF34dyBHVVV3nWx
4S8kkItAK4KlCC6bEG0a5w30Jkqp1MN957MJGZ/+ZhwjwXjcH0LR09Xh7v9o0dYubJYtYKaUzUjZ
5nHw6h0rOFq3GThSv15elGDf+JSBzsNEOiBDfUjVl1BtghwNaLwFB/oPbYify+JzBRBeL1HWMuiF
b7nDbtlKAcS7QI3QbDpBWvKHAOlkS/01hIihkbVEKYYP7CL3s8Y+tr3pEiUBoEar93P+KEvUp0CY
RGm5TyNSQ6ZJ8R14wdyatpkNAvDkJekjQXor2mjOcRh2HcuZkwP0Qj/R8VgruZso4eWPKXC8fBvL
7AcQjmoswOg9zCiEpuZJSeKS3hZcb5EhttizXGKO5a5tEnjdlPSebYCrNUcCiJ6maOZnfT7mFLDw
GYSe0axUIWHk2xjB8eWgQauxkuHgvbfGhcwxqDVEDH6iOI3PJdrEXAw7w+rGxmNU+t2TfVtt66P9
hdH2iIBzojvP5w2mFCmLAkjbB0alugEA66VlcuFTUAXVBqCSXoTKZV7kwqPJ8+nbxUijhcliIGVp
XVAWurEyvRAIzoFN7aq2K2+M3yVHBIwSnBq+CVWPdV0a+sBQS/uOeFH6rKvXRSsCR4k8AN+JcohF
jUoCOoqpvbPkGgHcgc2qX+u7zu9Qgs7D6ql/yUXRtShg5OkirMXKI7mD5am+68AaD704hbgVAJGA
+Cfe9HncXr7xovvBt6k6bZiTWqlZJz7aqN9S6D4kvhX0UEtkHJAbBnITeHPB2853qSqtzPs2whsF
+USggONyo2KB7aGjEDLshCnheg3hpz+3OF+Tdkaq5TY8AKPQwpHdjoGM0me++TGJKoFlHnLSWxG5
juiwsr+fubjKkWS5W9gIubrRk/0cfTOn23x5v/z9BDfR4sIWJPK5bLasvTwH6PqUGur921p/IOOT
ke9TcyMwJ/p2XAxTd3NR2jMOaNkTzFG2Dzrpn2w1DeSp8CG3fOOoNIiyZ1ufv9BS3UBB4lhMT73U
X0HzaGfltV8gDQeJ+1amWurO2bav/fK9OS4xpOSU8T5NbKhoWSGG+j3whd7lSfPY1t2TOaVhHinP
c0uOBQCR6mJtMtAcf2sMw83qb0OZh2k+eTqtXduAVAo0YNK4+iLrkwekyfVY5/dVtGBIoWm+gwRv
m2uOi1rIzqKfjdII5GTE9CTALobyTgxMD48vcKwbqXeCEYDPgqJw7bRXVgwUBH2RrGjX09lPAO7o
s8hvB2ufWsvBUvALRnBGqvV7GydvyTD7S99AxdJaviQm9ZzKRG5mPDWZcVhGG3PX6S5JlUNTVxiW
iuzQgIitrpqv0jh/ggruW0+yb2m/vNkg7FWVPrz8QQUxqcXFiw6YUknLmMwT4722k4e47AX9dtFr
yNNv1Em2VGaFGuwPxsGcCT1SF/TzIGGLQxG9t+Da2VyViXZ5ZwwxkOvygJJvgr4u2u2J4WxnU5Ax
rNOanEILnnFjKaPUVCnY9H+AAtM9wP9+uYk3xr3um5CwpuD50O+/g7zaj29EmESBW+OHOtGdIqhe
oJy2SDnYMCAZmNs3Dolc3da2pWimThB98rwb0zCO6HsgHwPqaDe0U0D0yh+oqAn7hz7VT2fNE28o
ckz6GQDoj8OC3i9Uf934jrwsh53k6Y+6a+M/NshRfRuVQBEB+0SxFE/HMc2WPvYA7fxnPw2mQ/yE
qVyPnVZQbYm6jMLbwTlwtICBTYsTA3NATDeo8xTZpSBJaHfLk+RbovLNyvXQZNmyLOiD43887CEb
mjrJ2RiaZG3rznblztOLcACA8bJfWcvYzg3xoIcaGsGm3eFD2vlDad42UOpAPWVEq4d4Rvo8WrsJ
AtZ4+C/bXbkVv5jlrn9BKWPQwHYWxrvqBI7xyXQ2enOnZQK4xbohW0du5ziKw6dKvVHMeSfj8ndL
7Ms0nJMvhfrWOK9EdCZXrh6WdLLExS9ZZJZTxyh2lS4ozE23XAsLleun4mSC/f08VumgOV3IwA31
YIFyGr8E7pM+dekSXv46a6f9l7Vwp31s1DqrZayFvQUm2GfTb4g1QQBFN8abiMx0zUH/Yo0LVvI5
Rm0iBw5C3sff5e8LaBUZjEQBPULq2V+KQ70b/uPsiH0SiubhRbvKva1KHCNHYmP3swyl8mJbTEfV
itzy4fKmrppRMI4ra9DWs/hxEYsMmjQAv+lL7a6ctgmBWjfkVUUUJKsH/swMd0bqaFhGiHKhXVuD
cdFlAqvkXblWDLeTQK8OInxQMKuly2AERFQOXL0DZ8a5c5MN2YDahKX7ahtiC3Pn26g+Xd5GkQnu
sKgkT0dbRuCgD+22M9TASpONrHa7fzPDHQqrj/WsdoCxbpInCiqBsggtkW8SLIWv0Zdj248g4VQx
jwtMsFbtxpi8E0tEKbASO2ry6aPwZfrKGLMZqjso0wNB2TXGVT+KAFMiE1wtLql1B3gEsFc5hVcp
GsZ/Rc170V5xZTVJbtkVRcPQLDYTDXSw/snby598jbjql41iqzxzr2U+24UcT4yAbg6mXbsBPctb
9iAF+H8gWkW8+RChUmO8yfcCy2x/uELNL5bZ6s8sy6mhSbMMCrqP2DsofClQ7hn7Byhtr0TKtuzo
XjLGeQh7GKx60XCDIvlRH0tkVEFm7czJy0wE/fHkdqgNX16gwPfxunGdpUQWtTSUu6VP0ZR5efWW
WF6Msd/LdgTOj8f8EIm2ZVWi+Ko7RyQYXtp783JIbctTRM0b0YHkHARJ5EpNDUz/gU03H4PY3oEj
+/JqBCb4mn0LvDjGsNCrJuo3ed538vd2+XLZhODD8AX7xlCqZYJooN8rtVubvoMj4Chbgg7BZUOC
Q8cjfNI5K3J7ARqLDehpWycgwGeISXvW49mTs+OHSLR0Gsx5/iCfo7vmpvYcz0QqQq+bjbG7vKT1
KOnMFucvkj6Raa8iSB9CNle7HAgEgH9oIUbXiyCQZe/ahVvLT3h0ta0lDhM+kkwo2szWAVMgLnVU
bwLhV9MZ3+opFrRYRN+McxSyE8+QI8IwwTJmWxv5eT4nV1NjB5N+Z8mLl8zlTS8axFhL7c59IV+V
n5xRUrQJCq1DKBcuGzpygj5U36Y9aBfD/KESyUwKvyMXUmS6OWVlDJmPKazBzRIUwFvKGHAPExSQ
rSwQZc/CQ8r5DrWnTjO0IANLVekxKnRPScCD11L0zCR6V8dFUNZoB3cxGlqUhL0lUmAW+Em+Qr9Y
qWM0FuCsBTh/Sq9DK90ihRtJEHweBKmeaHv5Mn2uN1Y296iA6FfddxaPlpvkxfgEOLA/vojKLes+
05YxRm/ots7XlXTIxZu1XAAnYPllsh/A1S6//9W9P9lQf32tI3TUnan+mOOfoc2hbRM/vsqP0kbd
jgehtATjIPj94p+scZGP3LajLGngKGDT+/2m3DA1CyAWN5kA47wexJ0Mce6smfQiKXrWn6ofI7RR
WskXbJzIAhfmDAXNrGxAwEt9JYSsJaQe6Fa5630GwEwfIk+kiyw6DZwHI7ZRN2mPu9zpYQOQVabs
HSGuVLQqLumJO0Z90yK+lpydSfbR+CzYNtEJ4PxTMeWlETGJcUxeuVIye5Nqgq0/e+qW3gWj99ZW
yo2kVr6aJU+Xba87itOZ4DyVjIH3RZ/QZJfSyp3oQRozd1EeI/lezK+21lWD5/9pjK9FaVU3ggEP
gem8/8G9tGwMUGQ1nohpR3As+BmcGm2FfmqBrSTOPtIxUnSjy4J45w/JxGkxnJOQtaofHAaPI+hn
s4JhdBs91pvxFl5+8kafMqh252EE2tg5gkxmvaJytpOcz5CaeJCKBi9aUpfbEVB0S0FzebLk69EA
+WSe7HpI0wOB8q5qEjgFMFkQSS90fOwsqXS1WQsMa05cqJ0GAwhg2wXyV/pX054EQY3gePFcsIa2
KAsYljCNgsBpeYy7T218b5FrorWC7yH65OzvZxnWoJWV3o8xaKOK772ym00CvZeHf7osDudtIGGD
uhGrAHb59wr8gNVtTz5l7a0qQiCzf+jCk+BwHidSF0MjKlo1kR6Crymxr7vi1RC5HdGWcW5nSks8
3CXKcvRLH9CddkhAfRWF6m3n668UcyhxGIuuzWrICcyrgvfbBp02529IbKRpPbMXQk8g4bifmO7r
JsmVoAFddP2ct8Hlb7a6yJNBvgaDcfA6Sln715Qlt6rspx5tz5YUgs1cfSPOzHD1bi3Sq1Gi/5FB
FS3xKPiMLq9krSejyWc2OI9jjHpclOyxsx6WEIo8mykEZRl6M/TF8uyv+uPgKZDrVb51L+RKyDq4
phLyi3nO5yhaU+nNhBtmRMmus7IvYF/YdsTw6ij25CXzkjxKroc+D+zK2rQY5UxJvKWY7i0K2Tfa
aWOOwy6R39U0f6qmYnd5e0RfgP39zAEoRNLLWkF048y3Udm7cf542YDoJLG/nxtA87sfWhxdo93K
+bVUHqRBEKGt50Znn5jzMJREljwyzlPqVzv2actNugEKxZM2ZdgfRJClVT9zZo7zM3ppUToCSeyn
hUv0zyWILJNp16vEu7x1glvPl22WBHMyjYPSeFl+HxOgDeznKr5Klk2nbwrb1yNBYivcR87NLLbZ
VooOYNQP+CX0REo3PlqbYitvM0/eiJJ3wUbylZxIadEsZZWCOpXvavqAmNRrTcs1ekNwRATHnC/o
jEXdACCLSmynkJAU2QFSIoKbJDjofCmnS9C4NHRcdDqFRfFI6q+RJbhLa9Cuc2fCl3GcCaNaTcPK
OFd9wMiQSy+jLlr3V8l3OdSC/KF+t3wH8z2XT+IazgqGdQdcVLJqqB8/7PwWD2pexg6qD842tnxw
6i1+5cf74sW4yonfhzKy1hSidJfNrsZBZ1a5pxYSo/JQlbAay3dUuU2HLV49Eo+eGLS/Xnw4s8Wd
fWvMYrUgyF4Hp7zt7GqT6uPsSphFaKKHJkLheYpnd3D6MB5GwUVfvwc/d/fjCTvbXUMFflu3Ueeu
IFtYeqbSAhK0kem3y9u5fkJPZrjXdphNWhgOqA+K6EpOb7M4NETd3j88dycb3GtrUW2AygkaEppz
FStjUEw3kVZtI7VxFYfezmjxqdIUknhxZyfdT0Z+15F8k+hm47b67KfSGNpy7GtZ6SuxKKwRbTT3
GENDr4NGJFoZjRSish8XbTAAOOVkRvhvW809q441DEXKWBrBQEl0wCD1fStU+F53arbmyIplagaP
NqEO8lClB1A32ykhxkvGTevh9DQf2kCap01eGkpfLy9svWylnoyyLT47qxb0cueFyRD8wENVIbNZ
bZn3qZ5EZSuhNe6p7TNC+jrHElm6yF52LfOoy4rJYGa/Ut4Ei1s/H6fFcQ5nqsahK1gJS90wsGUW
FgCYfE1uvgAVtbHD5snYRbOfv1w2K7LKuZ5hUjRqxrCa0vuiv87IoVCv5kQwXMF++2/Z0enD8WWE
vpQnsARjK3XLs4raj6MElP1gGotduw2KRDQGtV63ODPIuZtZXUon0ZDFjpa2KdF2ymJowehBYT0v
41NakR1EEj1T0wXbuf5q/PyIPMlHbFtZraZoCdT03izfaf9cFHvHupUUgaE/vIonS5w7Sbq6pLWB
gvUMnlQ56LzpkG4SH6HZB8xL3wJyJaqSrzvxk03OsxTE7idjgc24Mf3SbLaJ6SyuXQmbk5rAvTjs
l5zd9HEwgKrpgTyurOmhsABas6RQyhUPEgZemva7Vl+Im0ISbB73U2u+zmD/H8b5mNbms2HPKMbN
uid1+jVNMX1S1IdJkXcIwrxWNUHwEw1hOgBg3ENtKR3D2aKYSelCFQiNtKpeNUc6WA6IuzA74uVa
p/qXb51oIzlHprdZOuZMrWhKMKicpOFYqPCizeYvzGhI3E3FkBXo2/66i0mWGk1k4nLPVUAyx62j
yh2n4N+McIdiztsanDNI1/P+ycxu7eReeJ1Xt+tsHdxpUKSxHUC1CFSG5jrJY9WElQguse7tz2xw
n0Qt5aaaHEYdC2Eihq+yNfcLAy+SzXhYBM6eedXf/OGZMeZGzo43kjiTKg0S0w/pmf+4UcV6H8JF
cW9KDghDq7Ymo0ofA/aEMRGJYc9S02IjAmSKFsU9JYUT2ZCfwVf6mP34WNTHUyk41Ksv1mnv+MSt
apw6ampEefMUYB5eHndU3fa94FSvpztnZrgXJJGyroUnZI0R2WPF4uQmOsb7L3YC2ncmECS7iDke
Ia57+TqtJwNnhrko1iZqhFQIrQWD9luVWE9qA32bFrychemTqCfQR1Jeu1bdLbYU5JEqYoNZfazP
fgDnNcxGj52lwuF0yptB26FPgz5Gi+6TsoAa5v3ycgVXmweD6rXRGDpDQk32dtavq/qrAzT/v9ng
3Ic1JDEtRg1X24K26zWdfFLcXzaxRjmqyWebxrmPeEpUhU6oyzChoMJXXsAgFgLo8ABekTAPwcC4
te9FvI+rr+SZUc6N1MVSa4RRLOvkvp9ehRyWoo/DuY9sMZQB2k7499W3Zb7KzHAQzU2ul0jP1sB5
DRlErQ1hg/6Mz1QHtKA5oCjqZj5EMZoD0zAuguJpjDwgOiC1oAs+nGCJfNu9y2wpGcoYmCGSXQ2t
HVC5vsI05988+KdV8g33RjIbU2Ny4bNyVwBjNRO/LB4FZ1C9/KrwI3BNT6OsipD4Fcfl9Qfntv4o
XTHq/OROBNEV+Sl+/K0ADGKcB8T0hit7jOF02cYbxuv8f+A3FTwt/NxbmwMO0dUYlSb+mG+h1oZI
F7Wn3isOyTPrVauutIGSuRcFXewKl8o83oXnmp+DG7QkykcLeWfzKmPWoPNaj4m4Y1LFfmV6QaKS
F7u3l+xxzmROJ40uMz6kDBpr6bHVryXn1jDd1ki9y2dGdPw5DxJBrVWVFlR/ljLzZzWcQJxTJbvL
RkRhiMX5EaNQdNls0HgtdlB0AF+ES7fxkWXSmOlFSCeamxJ9L86nDHmjOwnjT2eTIQvCnjhAXvRz
sEhkT7CJ/JhWQdpJlUdsYl5+I+0LWCp1TZBAi0xw0QiQQX1Gc7QX9dx1QGbdbkuRSKzgMeFnsiK0
m+e6gQkAve4osSRXkcovl0+CaBnsw53FvWlNU81hdeo+tgPDaTf1bLpSlPzbqeZHrlQqg8XDAFJ8
qR+rNMik15QIOAXW8++TR+cLYHEcqbIzskwftMTojwT0tttAypTJkEfbD/wMRiw3oqqUaAc511Bl
rQFfiB2s9K+yebuMi0uIYDxPEGHbnFNw8rEbHBlQtLmL7jUnc5Ui37d5dKhoKfhSokPHeYYis3Si
TExYXX1etCsjFvz7ItfDT21FQOFL9YI2T7FzXnWP4QirbfWdzaSNTGLl8vle72JptunYsmOhW855
npElwtqCMncXjKAuToNCdi2v95Nt6ae+tROhqdb376c9vrAWl4NCNBZ2ypgKnV8V6ZtgQetP0ckA
53hGSKNLi6pgKHTP3vj6TgJoBU9s4XZHAsSbtDODbJeBIUWIwP8gEPr9GTzZZvHOmbfQnKLPRhnh
J81aFRPOzVa32m2hvFRK/pr01q6SCjdx6F3TDkDIW2C4Q5ZUdYfGIV7b9V4eGUcrmt4UOwqsWg3k
9tPU3JHODIxh3EsthBRBX06Kdhst5BqzmRBkXSY3y96UPA4VU34Al24QLzMGbxNowkvXUZL7ydQ5
rkq1yjVaK9AWnCJKtdztbRAIyikAZ7PuShaIYzOqBFKXvYCSGdM9luXN9Xxvy3NQg7BjkLUnA4Il
Gd2W6hdEGNu6iAINJaoyJRu7U/bI3t8wgbBNqnRbjt+XZfhOKbo0A+IO/HA3J71b5LVbSKZvmZ+l
ZdxAGM3t0jZYmuIREdNjKzeBWUyeszQubrNXA3FHRssz5eoKTGHeNL+zDZvSxJc6cPal/bFYZD+P
6WNlZa6qTFt7/lrW8uTS6qGoMBjfAyal4yxEmEpQopdhaEKrs14QIGHnOuhTdxJxVeOeZiB5qNPp
E52qxO3zAX0lku37zLqrO/POngrb1Yf0xqyG926g6Kv1I8aTotS1mq9ppd6Rtk3dcpqNIIK/s9ob
Kg+3TuJ8phTMEmQJjaK5KbtHWVP3plp80mxph6HiV1K8y1XXunWubtvJ3PXQEgYse9wo4/Cs2k1Y
Ovqxl9swduIAVbibjkzfBddmPYc+HV3uoUugUKcVLYJj8mX26BFlR8YNcU2oK98icN3ltwxEZ1uu
n79fNr3uvE+Wmcc4uzQgAGukrkOyK2fGvk5Al0TrYGkjd3GEDTeRc2CP1ZmtWoNc4od6lrxHTzZs
oJ+VYKXWdboDvt8z7paAuT1VRKIiWiP7+5ldJ7WmeTRQcgRwtF5e5Vxy4Qnqqggv76XoK3IPYVbK
VpmbwHY4ar9ZRrqXyrdC7QNJeSAYKU2Vv+rjn54Ph3sO5dZKTENB0UmarsHrOjkvKHlfXpPoifpN
y9vpDN0YURPMdlrtNmGEA9n77W4+siNZeKLqy3ov5ueiLF7Xe8gkLSFM2DaRNlKbeJqiu90QNhBR
RK9Zu55Lvx0dwTIvHxGLF/ee5dG0+wRIuUb5ZrVXeim5I5RelUyAW1mPx/73ulm/CXpLcZT1Gloi
WR8U2m6o4FHuLn8xkQnOlxit6rQU6mm+3TznjrSlC+bEIhF513qKfVoI5zeWvlBIzMhNI4hOGRGU
5GNXjjRXNr6UxZUeucn8enldIouc9yhje7ALDVkhHojAkjDoiziaUOMhd95NCdW6yXA1WQouWxXt
Juc7iK0uuYWwxm+jWxtj/OhkLakAsnLZL1oy5zcgTtpGhYao1qxmty4KvNQWKFAq11y2dfx2eUGC
C23JnNMwKfQ/DIIKGn3FSxOke7zlXhNM3uwPd0nwdxnI6aBwIa5VRESuLR1PG5n24EDaoRDk2Y2I
VljwnT68ypmPzxsVo4MyjkGc7Zz53liAlPibo6Criqaz6W+ZH4Gko2QunYk8J49G16kUf05iPxdS
BKx/oDM73AeSOx0Ms0wfAdIvz3pQbxCmpjUg51ADAvO59UhFw0TrPldXbVAsaJZh8qXAZNByQ1Ow
e5mGMFQGeereyL2BHIl8Ndt7ublaRJ5wPdU6s8n5KWJWuawYBkNnDIDXsxquvQO4c4OZ+jARgOpW
/fuZMc5d9ZGhxbKJFH9UrjBUlNVfZDVoehEF1uopPDPD/n52CpW4k9pBgQ4jJRIUSCLfZJXqWtSo
/SCa+y3VObPDeyUlbTMoT4BDc843cTleVxgGMMo67O3pIDfT6Kp2dTstzw6Nr+3Sfi4Ww11S0K0i
uErnxtXT6qEZv1sWDSdHC8uxcEspfy0xK4e5suOi4aFfoFiQF0FaG3vgyIOYJGHmvMttvVtaoJ7S
OCw17fMQSYM7pMBGYf5A7TII6aEhPr9Gde0mafIyLsUXSR8DWy8dV1Liq0EeXFByhxHI1uQJXWYN
r0byuXYgdkTzJ8MY38xo8EhVedABfCjsLpCiwqPks6WNNxiQwQOglUFSxbdJ3D2aZXQTdyJ6z/UP
aRgIP3SgIjQujzU7ZTIGiiE0tTuOBQimAloKIu9Vr49//H9NcOlqnUWTVDEZXluHlmv9lfHsjXJg
4ws5vcDprx//ky3urimtNqazjTlkyJcRFBZABx71nlKJyGhEdrhrNpaTjvcF1BUk9p0OhGNhPT0M
IrZndTUUONs67pppmjJU9QK8I5QIt/UUuZGBLkwTLcgoHReqU0ejs3xNaa4h8biZgQGlyvBaLjhs
6R1txq0Drs057vamVHgNzmNro3xJsqO91HcWwlxJ7sJ8epHs/ioioOAuZQ8artvLLzHbjN8v8emj
cJdYGkoDw7lQVO3t6yK9GUQxregMc2GFM9ly0lkzPnq50fr4YPVRUMStoPq3fox/Ph18HVjJZCPP
GmBTumqTaE8NCNwAq0EBYK5FA/vrn/1kijvFPZkniZTwev8/xIDKbt7vH+ZkhzvF1LJVTWZ2ooIe
mzwJtGbyAfDd1VW+bOLUCiewY9tQBYkr87pGHQLcUn65aAedPgKI9EYg84lwro76+8VwfEfTwxEi
DsU8iXgs17/x6adyNwGvQKSoKWISmeENbyaIpOr+5WMq+sDcMS0HrWpmFSSSY84gUmaY1plfGyPo
JD/1c/NPD7X10UY8e0GnxGiWNkFbIUmPOkbvoChaZ6FqCRzimmicxlz7f95X5TZOdaIml1NkSQNe
0ChW9wMdvToe8FpH13qT+s4yBVNm3tExeS2a5dgY8RVps/ckERGjr3/D00/hNjgpaOk4JjLspXxL
pupmGTVIcIic5h/irZMZzh1QrU7nHgydaPfG9xB9BLjH/EoDM+we/k4p/Zf95YLYPq1sySRgi5C2
S1h8ZXxQto8oFlNEjAkqcomHiU0QGOEeuX9zYE8LZW7k/AileT1W/f+Qdh3LduNK8osYQQuSW9rj
rjeSeoNotSR67/n1k7gzT4cPog4m1BttFHHrACwUClVZmUDEJLG72G69JPcVzGi5o3VWeNvW/pzm
1Y80Nvm7MWYocT3RNUZtKe6OcU4rKJUnHgg3PavAoPfaewku9qpfMlcj1b0+Y/pWGrwykcK2Ki4E
8zLZYjhmYX/OotGlSLWLFjPC6Xy8/Uv3g+fPXdG4D5JrGDMGFppV5vHxHxL03lMIvP0BGev2u2vc
5g9FktuKhEyDdIFVBVr1SGvfEMGtBEdG53a9LJVhqm3UAob8NFeZQ3tHMd9vb9h+3Pu5YbyKimXS
QaY68ne63C2zGVgo/2evOvWz8fttS4JEQOcywWYd9FbL8OCDPtm5lPST3olKk/v9x6uf6tzdWY1L
NPXoQnjKQ4muevliRI5233nxfXxIT5gZeRQHAdG6uHtUIk1KgTvGzdFEQSvPRx23x+2tY17761V9
/Uh8GGcNtFjCspoRlIDfGVaGYj4ac5SuTbvDWohQiywY3zLIBWu5zGaN9qDlTZr1biCyn3a5M3X5
SU1fby9N5ONcvE4GVZUMAxPgA/FI9IKmhtOWkXfbiOhW0LmwYGTzoCgNfK8PJn++ZD49zs+5Y4eg
VH0Q8e0IYhA/G9xj9ya7BNCCJXDaIQunAGEwNAWhbt/viGqYtgKoyMfdv4nJhWKodkdhxp4+ESk0
ckEzf98Hrn+fc7q6H8ZeboG3GaPnUvLy+EHOg0VUYd137asVztPAQlyufQmqyKjOnML61K7muVHa
M2mADOzw1BlqV+AMgoXxw10t0Ugx1Uj19HC+pK8ZA9949JK2TudNEIaOXkxvOQhV1kRmuce2lqnq
uqpo3FKwfAWKl5zWwlk/RXfrSQ+6C+gOfabuhp6kYL37If7nFn88BDaO0hRQlzcIcGIMxC05I46A
6jPSSuUvKXN6P3IBFHskzyLShP2jbcsyAcxeM3ndVcuKoFLLRNlrWQ+avj1CSOQwGt3X2+sTmeHi
b96ALtAy4Kdp+SADnmF/s+Ivt03sH7XrSrijEMVoIGYgt2E8SE6JqfjIFjWERCa4c4CNWhNtQUah
F+ci/acXws323e+6Bi7Qaqml9N0IKL/8tLgL9KMXjMek3nwgR4bOSWpHBmhPhBIULYsLvAW6TTHI
bjG/lUeOCm0Te/6jMHVdF5eKlfgUxop5Do8Yn2aoC6jzeUw0jM0Lnmz7YGb9P4YsvmO3VBGpCFNJ
BPeCbztQEWaESjjDugO4Vgg4KU6waP9+Uya/WuWihrn0TZssOju8SmAHTbjmdzSIHqmTOuVfXXn8
I9zeZplcmpbFeUwWHU36tPOb7Nwqp1kYCtnf+DW9uC6KS9OK0aKL3SACW3c0LHyMLZ+JoyAMAWcZ
iuazbju+JXPxAbxUbBIc96QUhRH9jsdRrn+ixeF2iBBZ4UJEj3eHbHXIY6Lue2WbXpu9x1PDuAqL
XHSB7Qf06/ZxsWIFR1m9qkAzkOlrp6ZenVaBThq0CTELbc/HvFa8VW1cpSjdRH1iGF2ULIHNldST
Og2nqrTue2sOb+/Abx6J15/FRZh1jHMl0j+SLJTjTxNkS5VnYP/Q24GCixIqbnye7yIvDvMw9yUP
9fvbv2CfywgtHNW2DFs2+cwLYiejpDQoq7Se9JAf2yNKzm723fIY2kxze3cJoGQOwLyoyr0b5q6G
eXaWCXEOesEK2n8KICb/TIWg2y1aGc+NG8d5M64l5MT0EH2Mk4mcBdx/R4abWV3Fn+8Sj/r2JX4T
3Uu7t+tmZVw4MKieyiXF60bRfDz3beU1E6lx7ebLGxNcNMhKqZYHZYSo7g+7+NzHfmK1TiTdmfLf
sn5Y6RwI3GT3rG4MchFhlIyKZIz/yHioX7GyQxHKj1rh0IP0xBSVKtnpDvZREtndzXU3drkYMWW5
vqYKKyJjqkNl6CDoAMUvKj6iiX5gjddIwkQsPNFHFLknFzAkIwX1G2ukYQA3nf6ZRASw+xtqWKZp
E7SMPzoZmwyzp5aaDQn6SBinrJtT3d3T0Ums19vfbX8VP63wRSh9olQrGmRh6M+NKQZcBQh5wSr4
blhVp7XSTmhVtb3tkOTQNWgLtk+NJpov2C/LGteVcIeqryhVekb+aEBvefUUZ/mehQkIYKkz38c+
vRfpHu8/gDcWuTO2tqWN6wilJHK3uDQsPXpcgVl17bAKJE9EE7Lv6Nf1cQdMzyEbWgysDNPg5vHV
9gHdUzr4auyXo4iKS7g27lit3ahXdYYUSXlYAzNQzihC3iknADYhWy0SAdif8NnsJHeWFDXO24qi
jm2aR5DW5YgbUXLSrFfahZn50GoooPVBPAmeIPtx+Lql3OUa93pbZ6OJjgHudvs1heCAIbjARV+N
/f/mFLdLp2eJgrCITl0DIGj1rALRbCmepXylIqEpkTEubY+yqlmajHGYN58tel8Aj5w2Tlm86PlD
LZIA3s+irx+Nr6SCTFDuixQJ5/qgP7UXhscs7mTNyX/QB6ZP3f3bA8fXVdO5WoYWsHdM24weu2WY
UsT8bIaaX3+n/r+KjHxpdTT1zFxZxalM/8r75jk1lj8Bb202kIsfHTDQXQdqBS+ewhJcvPRLX3xf
ytdMKLDIHjS/vA02lrjYEVWxpPXQ8sLGye7qxW50ogHbNjReBQ4vOFO80kWBVkSms4moYljOdlUC
Fo8RcCpCBO/nNz+Prs5FDFBS9G2JiQRPB/rekDzNGkM9CRTokcUHu3KWvhMkwoKbUueCRd/FVtNr
yMQt9dRjSmDRTIGF3ySk10VxwYJocrJoCp6JH5/pkj1D6eUM5Lhrzw5QNgUI/JBoP+QuUArfbnu7
6Prk03ygI2lRZTjNOaBjsVu/VC710h/JK7MZPQA8JrAocBQ+vZ9Lq24zwHS8Pnku4sNanmNTwDAq
SD5+SfBJtEyqDBhD1l1MPXezye1tdzZE/KKiUPgxX7KJ8hhGMGeSYXagit32OIU65ui/GH8xYKTm
qwfzi4hM56MZduNE84Qb2ZTaZdHjcZQBYGS0IFjsu3DB/IVSDdCNao9LOj/G1LyUDeqxE7BZ7Xyf
RumPZk5/9KPigOI17EvDobb+bkrKYc3iz/FM38zsh6bJIXr3p5imF9O279rM8MvZdKAGe6T1eidP
yxEyN24iZV/TBdMgUJau+xRQLhCEJgNk9Kh32zv3fYUYxLA01VY07rQPTTMU1ohIKacnJb4Q5Xsz
v982sX+8rya44x0PlbKmJSqecXvXFA+NSJtH9Pe5s5139hQbDAuhrI+D9jiJEg32+351iOvv5+7+
Vm8mCmY+xmNjOnlZO21UBAsK/5ZiBxbpD/9qu/jLXyV0LtQMcK2ykPyhay8AvAgu4P3T+3NFfIi3
eqVasgVzj1oDUGQoDwcMJi+VoNS5nzNdrXDfva7oopgMv1q3lrsMizOD6TrR8gdUJi+Z1Z/r2fp6
e+9EC+NcQSYWOP8kVFSGcYUioDdDyHWFLtkkKHAITg0f0uEPVaoxNaimx8yK/WMeLqpIm1Kwll+i
OEBcshUjipPyDPKOjv5YjIuiCGYf9p3b1hTM7IK+juc8HgxaW2aC+JpQf4IKRmI7o/JkpPcayElv
f5x9QLNxtcV9HVBr1Cv6ZxARUDHrl76Xg2vqd3UWyhAurat7E9PkuUg1eT+duRrlTm+z0khJJiRo
Zge0bfog5WFXO91cO7VeOSb9rimfBOtUdwKGouqGDQS9Zlr8QKeWxp2VQIPwZ06YeuNB98xwDOtQ
+MLbt2bJmqaDxg/9Ve4dRGGtL9FRUEMA44IqXB7YyzxyMy8PLUExd89dFPVqjPuEWZ/ZvVTA2GC9
NMtTjT570bujFBIR77LIEvfdlgGAP3vGNdxNf8vliitwgIxO4YAO/KRNUXj7m+0d6M26eEKiYk2K
NVLRdFTU95k8SdV9IWTH3XsqKBiMIrZm499f0G1SncamDXQbSI86NaywqGUJ2i4GEUXtNmPnaNO5
rv8ikuCj7UWSrWH2/5scqiRZiU4aiqIDAeRRxZwpKAhafxa9HHZLG1tDnCsWqDbMY4OwyApFyaF+
iQMmHrp41lkMatp1kM12cq4YNRVopBi507JKYUW+1CS9GFqeOCPkkVsSf7/tISJznD9CyThZYuYh
azd/L0fqE0n9rI5glWo/q6po+ENlL1Q+6dhsJV89tCoVXdwc5tiD3Az6C6TY39cLk2O3MCngjJgN
Wu9Zm2B9qx7S72DXA3HK7SXvHorrDvMVRhBIEWthIp+Ydi7b0E4OWvr+70yw4LZxzaSslLZDE8yr
syxyjHIEVA8lTVKsh39niKsI1Pko56A7RcN6eJviU6+cpvZfbhfLUzdrscDkaMlZivMNzQf5zUgf
cu2PuBC2fsG+2cZIXaI5KE/YsDEAy7vqoj6J+mE4QcQdaMbIckSjYrvA661FLnrQyYoxkY72HcMo
diGFJFfkS36CR+w/0akE01P7jonxw/ylCGzUZifR/MJuK3v7C7iwshTmssogyWKs1T/SL7nXuJJr
XdrW+WfwugsJ6rD6JBIIEjk/F16AYZoswlh12vZIhlcAvagZ3PbJ3arEdmFcTFGXdUytHoc8vyzP
zQ8GdAFhVpDd6a+zW97n79qJXeOJ90f1vo1l/pEhKQPuuxlZ0Rxk94wZbz5oz6PbHMkBc15vgnUK
ghlfXTTWzDYxbM2G59TcGcIUw43aXwxwnPtZ7EyOqIO0WzbYro+LK5j51jKtZjNf4P1V3RL1TCCr
wTfFeIaloyWoNwrtceElqcu0pTCJY8laJKWHPJadkdXV3Ojz8kkkVSLwTp2LNTlqPDSuIPTcKBh6
iNBYjboj6bJvt7+cyAz7/020MZpxVCQoYHht59vD9wysbqPgKbVbHtt+Ki6+AN6fDXWMyYw+MAE9
By+Y5E9fOmiDridwDwT2oyiksb94427l6402Bo3alaK/SLqL0Z87KwJpxokM77c3T5QO8TBOskxV
JKWIWy10uQgEzSrX8ow7Ncj9+u5PgDDbbeRiydBn4C6JQKmpmuPBypfTCjHXSs0F9ygLezf2jn+V
knYi6zJD2LysJC8eTppxJ6WZS8ji2MQpRsEe7tV2Nqvi64x519B5YJJSitICXWmTMCP5l9vfie3M
rSVxscKIm7mKanwmVf4rpa8F/dH1fmW+lePDUIAJg/i37e1y3CuahfeahpeAxotJNErek7y0oBz8
Mvg0ZER4kp/Kzvyc3BkIi4vnM2zR8GlMnUxYCt8Pxlfr3HKVoqEVjXGxqU/d4pBTGWCO0rHfrBfj
ZLh1KMoif3N9Xw3ysVGLWjox5t9hcc1XOSRhclgP9aflG4a01NfW745ZEJWO+izY5/3odTXMBUm5
m+pIXyDxF0d+9Jwc0kByyYVe6GH6jDYvEIRieP1uw3X7cbmQWaIyRNMONw/uOtyrmOiBvJMZYrvP
wqf/fiC7LpD9/yY810UV2UuCW9x4Ye+tJjSfpfv23AXKiYEk0bt7Azu78ge1/+0KuXRMxjiYgjlx
TOKpQTp81+SDrIcqeRV8PeaHvx7L6+K4BGzu6sJuJkbAAK0StrjYU4/ZUXMZBECEutsdxVBQQDFN
hscyeUxIMkI1XIZOHlqunZ8/FkCBqXhRBWpQAvuVhqqDLCwULHH3KF6N8o88yVSalKjQVWYIm9gt
ThCzC2ZXBQFn5tlHERvX7hN2Y44VKDbuItWJBKrWCkC82c+0cG1a8BC+oL2nGSJx9N2YujHFB5kq
ySDahrIio9LNTv0hOyp+erJEoVS0g1xsmUEi1OoZJr2YmsR4BF9BQI61Xx3ZFQtpM0fwxXadcrMu
LqRI6mJENuOEYvwIjIzbNvH+Yp+sD+MnkZ7E7vneWONiSR5LUg+1WtXTxrPW+IN0lNvjLIIki9yC
iyKFxgjoIvRPbO1ZLb+uy9e0+YcxndSJoNi8G5A36+Eih6qmw2horBNkvskYNjGeSlVgYj8T39jg
wkatAcmQsqKF+gS5Np89ViHD/XnyDBe3jCdEyYl2j8u7bEmHnlcDZAg7w+vxg1W2xGPD+oYKm2+4
6sGeHPKcBCLfFxwx/gmXqFOqdCmKJYyQFdriBwOXTHoSoQ72s9jrhvKPt2LJ2i5t4R7WHQtSyMLA
P5+4BjAO2YNoUfvJwsYaFzgWeaklFcRrnhwODHboNy49JicJqi2zq/3AlYZCl4hvbZcoXtEN0Mgw
eUTQPv53ZJy1qF9IzCqksUtC9n4zP8du4reHeQEWt3xmDMFjKIY67nvP1TDnrWUz6LHMHj9gBhno
O4FkQeaZxbeKiCqKu4m7bhGQ9xOZ6L8InWf5rBoNXqi6Pjp97azma4IvqL0ogHJWz7fj5P5Bvxrj
Qgq4tGIyVKw2a0Z/xXUezE3/1kKd7baZ3/jm1Q733YhCAcRNYUcO2ZQIcdez9vy/8NTkReSbokXx
36qVYi1nGDCVvjd5AVpD6sjq8faSPkZ+f0l7Nt+JiydyaROozY24YerJ6efRVTsKgrzxlJP872yO
3LkFZC8lz31N/paj9NWqqi/DGoFtMgGzRvRQlU8xhuydSCmdppKDshv8Kc+etSZyCmKHtZ75a6F6
ltUSB3yYXmLLZ23tQ4jZegWwpGCnwlR2hQfdkN3XUvRlrOPLQLC1hb4ILtT9G+7nB+Sp27WOlvOa
1LpXWK426uFaflM1zbGkP5qpVK77yrO3K63a0mXASWOTKTFkPGMvC7MLm6mUPEmQvIqWxUWxEa0e
OTYnPFvHczdc2u5eq86FqLUpssIlP0NaSXrVYfN6O/OmHo0WFS1OfQlTRaQ2LzLF5T1FhGKGEeHJ
OkmXHBLGmfIeqc8aPdz2ftGB5lnaZRU0XslH1w9faXxpoIjEOL8Vl57jJ9Ew525DeusTbNWbhNgC
xVsxMIFMFaSeOnGBB4+jS69ZToLhCzMw7JdSlG395qVxdXkuZqkkLvs5wVbaL2yubT3IX0APhUos
1KvXO6R40NN6w9kX7Oxu93Hj/1z0Av8O1PsIE0kAl1FDAku/bxefWs5c9+5aeEx3yT6OmGUQGN7P
U67r5QIa7TrboqDSQ/9gPLaxEwesYVF+ko/WMTrOmOds3eFrfDdh3ffFn6WDP63zvO7pvOB5QGZW
mI0Oc+kkvu1HFcZIFR8drW/2F1GHXORUFvfK6mLazhBfAX4MTdD+qGBicQriQxuKBrf3K6fXT8qz
/NA4N5oVOjOeWbXfxsL8PuXWcSbg9IUOpESs1xyi6Bp6UEPSzc4sQwBcGd+KVXqY5/L99mdmAeDG
tWVxsWhtm3bQM5Qiouqcja+tIaiwCwIQTwc/dpJG5AjZrh6pzlo6aaR4oBkeIUJ3eyEiQ9ybq6+j
sqkUFDgHSCin+ptifSlUiGZLsXfbkCCdsLjgI5mNqcgNausljIBXukbnsBe9uIQ+wkWbamo1klTI
p2cDEI18jR+s9t2S6wxwxuJhruwvOkUFUMM4Vl53jt1XYaSAkdss/ExRBQoIor3lY1ANhtk+xfvP
aI/9csnTU9oEsi4afWW36y1f5CJOHtX9pFd4AoJgJoTUh6M4kU8vS6D4/Z2oiCNwfB7sU2SNEtkm
y2DM2lW0BYjbQlBw+82b9mcQs7mQ0tfJQmiLBYFxF/UUBYq9+scUluaPb5EnCmGiJbH93VyL7UJK
2ViBPOtUchzn/CwDOHLb+dmXvvGJ+GF7MwL5jh1hQBAvkYo+F6tbExB8J+6CO9iIRbeAwCNstuLN
iiRFqmme4Z0ADFh9rIPUy9zMwBuW3QIUVenbqxN+MC6I0GGu5aL6KBMxzbbEL+6iNzb7yJg1AGIS
PdIFscTmYklhFJGZDWAZMwd30V+ofdeh0SpYlCCD+OWRXJHELtIPL6SheU78mrUsJhQr5QONBQ4i
WhEXKhqq57o6YyaAAnUiZ45Cgjjzb69o9/FtqLJlYPpYtzT+zoKRKpWRickRqNW1DhPHmOQ0pctE
VCcaiufb5vaT2409zgtNu++WaYAoW/t59Kpn5WB540n9/L8zvqJDvI8g2ljjfLCcZ9UkCevUUftH
a+JtDMIGRxpj17AAt4zoD6uontYsfctyKVw6+73L0qC0ATLqS3cYc1/rJ7+IuncygJEMUOGOjM/m
+lnNpeNqZ4Izuns3bH4u58I5uogSkVGfqGOMQee+nvzTLa2jCxW2dj3LMFBzwZfXVJ5VfF5yKR8i
1HrkJ5XNFBSnOEC35u8R7fqPQi5Uj0Ud592IurHJRVRN6cdEl1kLbHzLqtda5MmiNXGeXJakpfmA
v69jWoz4uvV3JXps7h+W67ZxzosuBV2aEc6brMduDacUTLYHQzmaRDDXup9AbzaLc1yltFprUUCf
2JTfpvK56t7ienbA7JAvhZNbuU+iEDPPf3Q4r+vj/C+qVDNvR8CcdBkeYczOMOinMhrDqZzBU9eC
gqAJpSiBYIb5rVl+WOMsIO3cr31uFs7lahB5AAfNAtxwnmifqwbj3jYtMJgcaw467o6h1I5dkMDu
5QATzCFYNw+rajp0bsNKoX6RG243NAIUv/BXcZFYHwAPn1WQMqSJUx5117gwAR75W/51DWdAeCK3
i51CdmzRJbofESzbMKF+qxiES+O6qMIIuoqHoxr+L6YGfeoz4GcuY8JixViKGXTRSRUY5QtSWZ1F
YM2B0aSInVIOaoxdDmOYjl9u+9t+RPi5OL4cNdnmumLWDRV7VborZ+Mx1jX3ton9E3s1wQUdRVX0
uVoBebRG+pzQ9rG2CtdikhR9AqVkQ3SCdnM642qPC0JxQ8tkkrF1K9jsmA5kFaKk4pFjEc6QzvHN
p+bYu33jWM+WaIRwPwBebXPRabQNO4d6GyD3hgbUy+jG5XRfAJ3777aUC02NNHS2TYG+tKKHLP+a
DYcY3e/oS2kIDInckItGGFXsqBpjvo7ki1PTf5QCPPM1EHPgSLm9pP1cdfPZuKiDhy1E69ksi/pX
9M6S4zgwnpV7EG09IjMJRe8lkZdw4cQodXkae6wsBnQZQ07Dd33wquK5bt0ZfdzbixNtIxdCtNKW
8sREG1qeZbw4vyk1C1RJG2jmIri2BKb4QhOximzua6TgpXXUmEZ3i/L95K+tLjhngsjB15fquo6L
psNd36gnE/l3Knik78OTrg7Bl5XMfIVsQwqBkvJiuT2ga7GrHLLv0VPhJq52KsEbBbUpsL/FvqjF
ItpELoR09lLShhUIIBKu5isY9g5J7c3iUSSBF/LlpDQBG23L9JF7z3TiY320/oa6U1Afmst4Gj43
F4CGTs0n9U50v/wmu/kZqXjNwSxbqEJ7REmjfRqBEqXSY0IyTCadhzyoyOCUndOLQJbMz395bm8+
KRdO7KRPy1FC9Uw+gY8HdJJK2Bzzk4jjcb+2vbHDxZLUrDspYXC9MbBOxqEKy3N/Xh6YNFGJifji
0/Ikcpn93u3GJhdQIMk2DEOBmJy9T7h01rMsHRovv9c/qIaaIyNQSu+q1BWhM/ZraxvLXHRZU3sw
oZCA0s+7EhQHBjFmXWoDXB6tk3mlK4RtC650vti06npT5hVDwoOrM/PzB8mFOMd9EtKAcUX1YQqZ
DuVR3D1gucINB+IrUJMaxROdgGpjIvSQYPTmT8QbUc6oT1Eggt5/UFressZlLlMZtZkSIRe37szP
qq+dLUAAoMJoQ/dxChaPdeOHAxhTgulT98kURHJBLsHXphaV5vPUQ5YklTHapk1hbL5mehHevpoE
EYgvSc3xqlmDDEz8Ql+SakDRawwSSGtYNvXkNXPrtjretigIrjaXvIyZ+X+j9H0Ekb0pcbNZPVgW
WPRFBJSiHeTCDegO6pRobAx3cVvZs8vHVCRwv4+zvB4+vhqVp1WcmzOLow5uWQ+DUaf+hG43wowQ
Z8munVv+yIUYtUoLpaixnmlxPDu+z4/6jxnFy6k7DlLiJFCPbKnTzP+MkyA7E30zLsQYalUVNQFY
lzZf9S6QATuQ7JeuF3RXBIGb8GyRGrjwwLkHenY88tjAhPIZ82ZMCnf4ItuOHqBJ9304i3ibb6cy
4F3977JsAUJ4dCAk1SvkBy05FkRwxm77IeGF3TRVqfW4QCE715+76CVbPkUinQBB+kxkLmXJV2JZ
2YAGSwcodwGiWuolofI0eCiLnnMXXc3bp/g3VcT/JBCEJ4iUVkWLogxj9QyCyEZ3qjcbw4DRYxPk
ofr8J9aIqmGA2jBs8OL+9ycyIxlgFBM3Djtm/xmkMXwGaAakTeCGu96+Mcads3lJ1GqeIVQbEWce
fpjQ17LvF1mkz7G/hRs73KmCjMgktRO4UQmqJqOvkX+S5Zmor9JauXP/NVbedOV9kp8lS1RF20//
rqZ51J6hTmhDFMjeNXqS1xyaAn9106tex367PrfdMwRn4j4XPIPYen6JXxuj3DnTprijqwVa26a2
Ai0FKpKWl9h+HwfIRk4JlHYyt8qql3/nOzzP05BJObEqbLMejhfWBcFgzyOjj25RvBFh+HZTo80a
+XMYdSPQT+C0WDH9axwn6VhgcJZesq4Q7Obuzb2xxKLappmUAkhHNYoTH0Ftt9XBTIdRgjG/JOkr
dHV7Q8SjsRvFNva4e7tpDRI3LOlb0iIsi8bJqjLMIluwrP10dmOHu7V7SqzRZrI1Nn2tpvdh+ZtE
ht8Adm8/dZGf509zcdJA1TBaZyB/6Pfb7iJaJhdpSJWq5sqAu8S8r7U3Yv6tTt9umxDEF34gCzM+
tMvY0zkFszO5y62XpQbNyp/FTAP8BIzaVZO5DyaPA5qZHQhj2JXAGBmiu/KshKMPPOSBtIIUYX/f
rta4zzZZS1npGvatte+KJbSNp/iP4JxgCPrPgrhPYxfUKjUKEyBqq0DXUb9W1eH2p9nPQDY2uNiP
7iwevwpygRwd7gSobdQRz/1hfSJO9k126jC9E3LN75/k67q4e2BtzShZTbCY20rsIJWc9bsWOu8U
RJPz6yxSFP1N7P9p7uP/N4EDqZypQZUbcHT7PgciJ7OgJ70cRjvo4jermZ1oxkDWLCpa/uZgX+1y
4T+HMkJmdLhWx3/qi+SATvCtrbwYZIIkWA7SpcL4l+ANtcuurFw/58cVvFlrIpUmUAN4wk3u7K2X
Au9y9dFMXdslXnSsz8VRwzwIBOk886LfD58MEd6ZReFf77zrorn7oFTiksrLgjqO7i94X1nyV4HH
sr9wywJ3D3TtOEqDjfEy5aGGOnjhNyF91R3FLR4xvifsTIgWxEWVSAN6u1AAP07T0R3S+bDotaAH
KwglH62gzUezkiU18w536NS27mKZZ7OyAn0WtpT27+rrt+HiiWbUul0x9rhUUx0rSk+LkfoazWZn
XenRUqvArJegtlEXG7vUsTrzIa1lPLcqx5oGMKepPh3qVylqA8E3VQXflI9C6hhDrRB1DgBFsnsU
Pp3qO3mtbKhrpwf5oImq74II9FGL3ew4aYx60Vq878y4ClIpu9ApD9deBkwy753aMNx8zgVn8zfp
78/t/yi/bIx2ZcG0hrFI+YQRRccG07kHHjrLnf3Snw6SSBhKFPg+gsXGYG8XcT2wmucchR2mtDrf
0k4rqO4aINRfp+gSU+EzaRetcg1AvIyIPnVTRgiaqbJxnm2Iy2elb+inqj1kzaGnjzUSUZCEZb3o
yS44RB+4jM1i7dXOc2lBK4qMXlE4S/K+zk+33VRkgos8iSbLelJAhUYFAwi1PqtGHqTt220j+y/b
zQ6yX7FZCJmSsswI8tz8sj6QE9RdMcnaoiQQlPf6wfZEAixCv+QymTWNID07AQLCSHwwz5qc2rN8
NEKAZ8HNKarE7yeD11PABaEmLsdIZS9bxb6bLQSZL3MBphtBMig44CoXUPQ+yQfKhp+1ZsGEgztO
5wXcugO6oMqLbQoC+H5VbPPNuIzGSA1pTBAf0TO3TmywPHOHoDvKmF4Vicrts5dcbfHTq2umpOXC
qrRs+lgFvQFNnfyT/UyO9hsKcc+s8N6YjgWCcBGsW3AAeGaiMU21apTBDz4po0Ns+1yAHLNfYlEr
THBRaey62BwBLSlBgJ9g1NnEEjP0M5Y5RHVHBlBI+aCMNR+nIaAuwpeo1i9wHB6cVpda1WcK4MH5
GB8xJT05s1I9jZEUmhS09XaOZ66keIIzL1owF1kGY1mJNKHSyRi86sfMl+5tt/e7gF5yZDatgyNy
wLN3CW8bFtnlYs1almluYc2eJH+vMKckv47AKvQddlZEJyQ49zzjaQ4FppEYYDyNqsd2CNQWYtf3
2fhHpSzM2hmKrOGe4dLP1l4XZU7wZKLj3/FqHmxldkij+mbXis78vqdcTXHfLFUrE/O76GUuLqMK
QysKr6e48uZTdYSyNAiEpEfc7YH6LBx+3U+Br6a5z7aoRWkaJS52NvwKWG1g38vfRgyyMEIo47FN
ndtu8punzNUgd0WkI7ArfYkMtfPXxLGD6q7B4IwCrZQJXaH/T89NtLvMczchoBoHWYkbzOMt8sFc
vQyj8haUzyX5kJmDk5Wi6tJ+aLuukLswCstQpnHEI9G0lydQTLryoJ3NRVQS3L9sTdWUFdk0DZkf
652Xpp8N82cSaCKeYVD6/5LAEkMA/u1Pt7uujT0ulM4y2l0FEDneaD3Y1UGP30zp8O9McGcu1Wc7
G2c07pTBSYrcUdULhrNFLribWG4Wwh23YazGXGfNLUYlHp0BCgSNeAMWMgAGBEd7f8+IokGlRNEA
EP1v34uAENPzGe10PffM9lMUhU32envP9usu5k8bfFHCpnmlljqKtBgr1YIhzEJjdVjekCQfZFns
kZ59nUU3K9ulXx7PG7NcTaKI0MuOFoa9PjFupOzUVK7tK6Ec9Pet295FQSIs+4tsci44zrKdmjNK
TL2XvsrvygcpWBISTIZofj//f9hg2J+8tUzOJbs06mpq4l7rPRnbq/tMVwEDFTBYvgmZdnZj1WZT
edec8tJIG7yrZ9wCUpAf5wuqaJ/Gs/UanZKQsUbKXoFpGDwv3277kcBVP9xsEyb1uIztbkSNiXSV
20jluVl/NKVobERkhQv/XdQq3arhubxGf2eZ1833WSmaHtq90zabyAV8Yltjlmu4TvUwfQTFR0C/
NR59oY7qtHfUFfHNi5bExft2krUy1tmjpzcOxExCtU69wRBhi0Wr4kJJV5l1FJug041m6a3PdfS9
kOTpq28RqCniwZUm9JucKQ4hOTSi18MsJ65tNe5tN/nNtfMz3PC1ByotWt0rbLlHLcj8+IUhWOYT
iEwB5m0lUbAWnD++8pCpsQ1uZHzM+DIH0EgKAa7AOCZ45dC+FJEICY4fX3LI63o1k4Y9vv6HtO9q
jptnmv1FrGIA0y3jJq2iJcs3LEfmnPnrT0N+P+0apohTfu5ctVUeARw0BhO6Q5QThR9ipVhVMtvQ
WqssKe12YS5zvivHe9hkA4aXSZbUCMAEHHl0ygV3veFtf7LVePlyHmQGVDQNyRuNqj/V4CEPbU1/
LgNrGDkpDd7e0YVe4Uef0yFdWpKNpJ+j8CK0P03FFvB8DCtrEnhDnrxtY3AkEwqj7BUkh0b1PNc3
aNtQ+t32tvFMMDCyNJkhQw9ddaqpfs1JcR7jwK6n/7oSBj7QIDOUCr3TdAypavnj0Or2FP7aXgvn
4mTJsaQeLJA61SmvBYQ7jXYbCpK/bYLjZWwyQZbVqZUieje3xA2hzTK6mYEp0YQzS8lZCps5KBsp
KGZIRzljdU6jTw3Pj3nrYGKM0VSMHMpsqpPPdqffSMuNUTkpL5he75C7HEo2O2CmgdYOAZahynbn
FXvZjd1hV37K/eZYubHfWcINdBZdEAg68aPK2USObysMJBQGido0ROps0feh8NAtdiZ72/7AM0F/
v8KDpBznRcpo5gWZ+EApbsL6tRbb/baV9cz01T7Sz3llZkwrHE8D+0jjs/a8HKudcpBwFfFaWz6I
szHMooiySnnm/rTUCYEgtjXaVOlTmYBbSGiP2l2Pu9ZKQA6Q2RhuqkVreeWskP6/f0egF7sMQIxk
iJOIcgwPnuKh3/6uxkxGg6bcIYSCpO6/0S+IlvQa8GYy1o/axTITcuhiuog6cMNpwTi0NEdJeNle
27qPvBtgW+7luM2lJMGdYeq+EDjtcid1zrYJzhrYZvsxjnuy6FgD6k1Ov9SorfPyqOuIcVkFgxiL
0IvLPOCRp6aeWXxOyYOgIULn+cF6JHQxw7xE1DiOei0FJQ3N7LXnwht2EngpQ7vzzT0veclbEwMQ
ZMnjti2RXJgIQctK6g/yL6iY3kZtVPEiyvXI9rIwBilIWCpFGgGMOlAA6h5VCRfc8NQ8U88ed8rT
tkfwlsYghioKchiYuAtFqGyAbwdd+8R8iqvHbTM8x2PhYjHMeRawqkyq7U7p7jq14IRcH4DfZecY
aAC5czoIMYLHunQzGaqC+xbSkGAM7dPB0qPQishsF7yS5+qpRVeMaJimKYJ17U8gNEVDGlTwnjmR
UNqSkLp0LBmyJtb2Bq6XQq7sMB+qM8VoAq0VQuP20KdHjP44YpBZ8ejFyq2p7wTBR1jeVxxQWt9V
cDUQAhpRZOuYgyYmSTfoEi3p3lb7wotuey95IDs+d9z6lXJliT1latvmJQWn6nM0WMJ3za598wEq
AE/dAdQGv2h3B3foYRVHrowyn29OKrBFqhgHHW3Jk0DFP3wT9xDueWvq4ynZrc8iXVljPmKiLake
xciGEpAG4yn+aro5KjCJYzjB3QTFCF90oMB2Jx5TyS55D7rVQ3hlnTmE5ZLLHdrS0DfZnkbzIeHO
rtAT9tflfGWAOYHiWERdk4GA6ncvb/G7WwbN7KAxvTNO8V75VXuFrY8Wj0B+FcauLDOX8yjFogLO
cMyutMiG6bFjTLqfz/p+ILK7fRLpf7WxyL+e/JpQqI2uIPPbWwo5tWXhFPW3ej6W+THPvDD5N4Lt
y+LYV78iDX2vQ2MX7LPdHn2aoI+EAK3T+sNueahPCi6G+ZuODIB2VjnXwwew83782SSACJm+yDDA
B6MI2n1YPYLq69zkrQ323S9aIFhNk1qKJuz6Rn2aSM/LXnE8ik0IlKKQ6HWCQUocmLPq1b72mlnp
Pj0EmE1K9/1e3Gln0Mh84s118tCIzRMIsZSnDVVqpB1fmB6gIW5gi3ekt2h+dd5hhFW+KXlwu3r9
X31rBo8gk2P0oUzL+I/mbeD3yPDMiVXsKJUD9LZuIt4Or+b/rwwykFT2SLEqJc5s41B+0tQliaWi
AZ9Su+j/dllevIlBoDxUszbKEOJWstWhnBfvCS81yEECtkNhGVSjawxRdoTFS2VvjB609B7yaNsg
sE4jcLVtDOB0edanBQ3Tft8biZfWlphYJuhVF1fDC0h3hOO44zUicsCHzStosdEmeYAmPRkTc+rO
QPLPPPCnmjk3BZtWEKUxzVtK+qYqP5oK/ZVq+rC9gZzPxLYi9MqU5OIwIHEx9nasG7YoNzsh/tGl
orNtiQMhbG6BiPH/cqaJDoH3+QSdstD4pU9WrVhtzTu/vHXRnb16gQ9TKzf9hBc45eWkJziyMxSE
an/JLTF0F7s5i7shcXgcTbxVMrhRlkZWGzO+2GLchvn3RoQwTXhU5JfY2C8JpxuAFxSyTQdSJBUm
dAGp94MQ6oR5aj/diyd4/X774/EiJnZgZ1G7RJhUwHDrirZ0Gg+9KwKkklu5soZvyS86uF2Dz24/
ocbGG8Kgm7Zx1b+R2159zEWI5znq0PUQVU/GcGOi7V39j97J4IiaBrMsTshnpPOtEdpzWVhm9RyM
J7SN6PG/JLouoMVO64CLd8oNQt+WUmcrFW5RXbHGjpcp4ZwBthY/I+8tdejRhoQXAjIzsxbTFpbQ
JpAv3XYPDk6xIzkkiEs1MjERV6XQGdxFOe840wtpwwMI8/rRzKybSIDptN/jcKWvnwc79sOD9BA4
aGbwUIpxEQnkvFidc54JgyO5FquiPOAxq4HlE3QPFmTSAFc3sXE/oYEq4YUBImehDH5o6FQWhgkp
DuIjxjzS0e8RBIPkyKX55EQ4hHrP1aEik1ir6oITLd8Hfnkw7rJvytn8InolxkmWV2Ph+Mh6je7K
65mgowymJYsJ3JGmKjUMe8e1VbxQBQeQ5T1MPGpa3pejv1+tb9EG8NdNAI1Jaa06383z52DxevNQ
yZ+ytLe3T8B6C9HV6hgA6YhE3z5vA5vZE3TFfSRCwWflGWAyAuvvLrHVfyrSXEyyokmlNI8BOOah
mBKmbpqgL7MhR0XkiaVz0JcVS+piTVRrnY675veFdlTC3VB4nN3j2ZD//FhKD9mBQUZbIo3yqcDN
IlrBa1X7mEmILaqt1it7PeHKEHIgklVlN+AgQfImBLXgGVHa4hjaUncyFQ6A8ewwMEKEKVX1EAwk
BXFr9Emo5Gj2jvpPw25XHsGgR6ZBdV1PMG8tt6cchL3whawu/uNBVhnkqMPlf2IK0V5C78m0E/eF
RRtXIzfkagryPINBjWwO6JwR5lPIl358XSQfM4Qc5+M8vVQGKYS6AP1ShNYrSbLoZF3uK2fhE6Sc
HBRsXI4x6skbN5nK4AQKhWEYElwovwnjVfB75LZ4C9j1ontepxf9zzaMafS2ucLARNGFbjYASiL6
tnsfci++fpB33Ec65/5npcdas9bDYcEOIifq5meMZVnTTvuBKBhMbtNNdcNbGOc8aSxeCJUC+kgY
FERwa0aKKwmjNZi1Zco8vjNeBkJjYo+hbqVlMNF/0UD0sbhD7tUZIGxGn+byLrMNu/B5U2a8u1Jj
8GIyzDofaT8LLavIdgQaCsElbxkP9APuOD7JcxMGNqKoqpNORhFR+9I5gb/spRfhAQwAtviKbh2/
pE0tIdjxDI+vt7w+D3LBLI1Bk1I0hCgKoDlJ3zDIxjqhq4FIKDuXXuhpLm8+44OL2jSgx0I0sChQ
NLg6EybJYrETTBQKYqv6Tg4gZIFuaKtY0dffhW1+Sn09FLmYZL1VXtR8bJBR11vD1pUnZF/8pgNj
ajcfawIVAjJ62590/XxcLDI+q7d13Gp0FqvJbwUDkku9PyNHOvIKmetx+cUO46dk0tIgG9GfJ9W1
bOUmZmti9Vjlw34QPhdCxEFP3rIYR+0MZYyrBu1mTerFWWqh0T4rI6vteU8n+h/9DZyXdTFOCaog
QUx7pA9M82nWRVtIs+dCqzhtVrzlMHeb2kbKEhNEVmH9Xa8cc/mklOda/rrtC7y1MNcb2irkqBZC
tJpX6G0PtaMoxdZSdd62GZ6TMxcb2ODLFgIldMvul2pXJKOFpF+rf1nIy5Jz1vQBQL5/IJayKgqD
rtJllMOS/eDQTARy8PfgvfBzoIa0314a5zuxNFUV1LeLidQgjqpBx/B9TL713eDWs7NtZh2GL2ti
YCJqCm2RxFj9n7pdjNeDBKVaXmcAd+8YcIjVVp2FCBfam4oecjiCnbwoPqGE2w+83A3XGgMROWn7
PKA6qBTfBQuMSvfdbqDXihfecl+16+HVZQ8ZhND6BZzlCl61tPQ1u1SBWtsTS4c1weF239C/fQMm
WIL0Vp7jwRBwgEfMyFR3hVPeIL84epQ3LdklX8DgxGtx5/kigxlLY0h5RCv4pFCRVX8Kw7G0l1jZ
5yXhPdk56G4yyEHiOUsVEUVZoytfl6axKgXF0TKWd8XyVRl6jv+vRVqyTkCeTRSio2LP2Kt7yRik
AGM40i2lg1N26Q0o4Y6CrdvEtGQQs02jzSvrrSzyD6MMbmWVlJOO4GmmhOLO0CNXyhZnWUp3QjZc
Fmp3+5CvxTvX9ljkEup2UOUM8ioqstJU6xHsK0fNak/Ig9hgLuCNZXPWx4IX2EPnuM4QKouH2gLH
nhchTftQHbVT/jbHhSYxMCgqe15Jf+U++GOdDJrlvWTGpoHsxKzbtQaOoMkuQX802OUgW3L8tL2t
K9j5hzUG00iRCiJZQEsvCKC1xqDvSx2lVgVp7PZWG1/6JbW2Db5Ve5mz/4dFBtfCvBhxr2JfZYiB
CNZsl3hXNUCdxam8pbOaY+3gOjpJPmilz5QQY/sPWGOo/OMPYKBOGPqkEGVoGUy3w+cOhPMhqOaF
Tybi9tTuDiDX91JPCy0ej+IKAv1hl/5+FUBraSEg7MOjcugOg+pPSWuNxJZDXgJvBVz/sMMgXVol
gdj0OCh9chjRq63/i6jnHxYYvBn60NBqcNA4Ql8foc91MoZHpTRu4nF4bhdIx0kEkl2tBZkPJySV
P5nYbE4tgLebDPwoQ6LnsUSfzvG+JKCHAHlLdEh4Q2xrpaKrtUosFR/KvVIwa7ADdiEr1iwkX/vU
6t1+uanJi9T1djb/QzL7D5vMU2uWFiJrBu4qc/ipi5qtS5kdzHdGhiksWw1vFLOwc95o/PaGSiw7
nxaN4RyXM6jWMwekxvai23F3jPGv7fO3Elb/sTgGccBgl5YDlRSVGtdMbXk6S/+SV/nDBoMxYEkQ
OrU1aB9xsadslMux+UaZ6vOn0K7s8UV+2F4U100YUEnFaTKjHiPwySL9EEt9B+ISz6ih2lhplgmp
rzQ7g4QHPSZ4fm3b3r6oJJHBlQIDPP2IyRPIVRWQaixcMfpUZL5efynHhGNrG1swq/onhql1aVS5
hu7YqLxtzLuI12fOc0IGWZY0HespQ0YlEzE7E3YYv5o8UcNcp9Hdb28bzw8ZABH7TkYwj6VU0aeh
24fxSZQ4GLV9uUpvTnOF+HURk8jsMdteqqWlto8k/J5lmAX3pPJZM5+CiDPGuSYyc+33b91QVwZ7
LSmKKsBtPh+aPX0ztKCn+ynfdcdlNxw1p0VjYI6APvlU3gbnyo988ciTNed8wrd3zdXfoLaQtxNn
5KX6yu7I11zE7OEpIpwS/gdfzzBlqARjYkD+0xGLsS+nkGZOteLcpsMuz229+YenOd3OdyMMjLSk
RfG0xfSIKVlgInK1/GHALMz0Y8EhM3jTcR+crXdrjENWc5QFOa0XKfLPWf4Rc8ku6bXxd+SlaUQE
1ar+1/xyGQ1DvgxowZX9BsICuT8c6n0C8uaRS5ex/nneTbGeH0Jz0YgmJAvJYiNTZ1XVsY94gc56
pHwxwlyTEJDOCylGsrcpmrtEDW7yoXJGXbwZZNmL59ivpNLbBo31b3QxybjdggEKqR1xwOIQT1ez
uiMqj/XrzXU3PhPbsbz0RqslHeK3gMYZDZqWp6N6rn7JXg5Bce5dub6LOqS2JUMHYS5zczWdFIyN
jPt4nG3D173YRUkb3OnFLnjKkDnv95QcjvJHkIftzfzg0ryYZm6ugCSSktOVGmloac33JHjq0htN
+LJI+6i0A8XuZ070v35ZXkwyF1gVLRAjjGAylg6D8Cp1slXW+7YGESSPOuKDF+vFFnOZhVkVSvGI
89YfNLS70S4j4kj+Yit25poOT3VuLUMPuLrYYwBEbpdKhiY0enF+EZzwwittwY5+mW7jyl4Hklde
txhnM9l+nIQsxbDkOA1N8TkyXsfsZipcIu9EXnv0BxmO96UR5rP1oSbGEm2UAXSdIImGt1pznBp7
ANkIlDEOgpPZCQ+QPziJF6vMB2xqsTPmFhSsrTs5NOWg/e4tjXaU2B/CvdvnYR00L+aY7ydNXRdC
RQpv8c6P+8FSK29uOffmWkP0tZOwzQ9CaDap1uH1+55WPIh7mubDS5sDlryvxnZAtEsihkOBd8yU
vU0nFJHVgUbvqNvFMx3gj2+nT+ORl5jiwYrKgHQsZhhCMrHEasI7CdtpPELUpklOs+wlGQpy6tM8
cXCF8+3Y6lglC4EWNTBmDEgpDi2lo/HV8uu2h3AOHKsF0xWtkjZZi+sHU0iDV2Z7bZLsOXoAt6e7
bYq3IOaZFhdpn4+US0gjn8vKjnMoqXL4VHi+yMq+pHqYKnMA/4A+iS+7iaeKNrFAHQRWK3y67QXx
4JiVeml0XahnWadFff2Wjq+Q1z6xoFhcvqmhpN96HjnNeij8fqBZTeFUInIL+TxUoyUrVb1Oza3B
sMv4lbOyVbdQRVHXZFNV/xpmLaK5FosUdRbaBZQ/hLuIdvuDALU6dugwVZ5BOgUNSd5Y4fqFc2WX
wcc8yIiqoP3eEXby4W0g6Cn6ptv0ggM7h08eFs6Dah2RrywyEJkkUwJSapRgltv+V7PvwfaTBHa8
r5/o/YaZ3e2dXf2AF3PsSKsaG4WclgQlQFAtgPwpUvy5vyO87sXVs3ZlhglkhTJM1LhC87M0e6Ee
ed3sj+E/CFzLYJb6PydhsaOpoj6G+DTt1LVxrEPpNFc8cUKKrH+Frlc2GNBIlXzu1J42RNz0brev
feNu+n2kaQTZ8arovM/DvM8m4GFWaCDYydrDoH1ptPtSetBHf9sJeG7OAkepmzqeGigEt4f4XICF
j6rWG6+pHRn24BoerjBeSZO3Mvr71SM6lIgSJCKwSshv8/qUxU+FtEN8tb0ynhUmqoIK1ZQnA7od
tPyOgM47lH8IkKOSeG05PDsMTnSdLpujiXRciYHP6ZV04HsfnRLh3PZ61m/+K/9j4KFQSayrb3Q2
ae0UUeXXLSQVyOBJUWbVqFEZYn1GEdQO+4XL681xfrZA9aYCoqlwk+JEu+GmXeVKB4qEFcpTvL5Z
DmSw1SkQS8nZVCtotStuu+hV7g94MHF2k7cg+vuVEwq1OUKmDGCbN2/9fZG39J6OCSHaeZwgs/Sy
bZC3JgY9kiSM51JC8whGEiH3LGb3XGFKjieyMk+q2RdVOhNEHPHJ1HVrqtwl2+sdp0FlbezjGmxZ
cacoTQO5SxEOUla68gHNq36B4Vw8AC1UD4/RObASK79V74KHlhNVUR/fwGC2tp4Vo9jXJahb6BuQ
zljSDoXc40220DO7ZYbBjqDI+y5ocPcr9W5Onk3Fl9Gd3g6odY9WJT9uu8Z6qHg52WxJPRIXyVwW
ZGuV2wkyOzRBoZxVnw5Q8tr6eG7IgIi29FEXBnj16c1BA0lcdAx5Jt6mLz/ePYOtKsVNnIi9jAqa
9uWtueM+wKcKXRNMtqmv24ovfp4Ok6uiWBGBm9hWb+FKO54oOf1GW38FE3dkdZ53S4sHZ9/GXhQ8
NdIndcLwpHyUVU5osL2pmF/8E0uaDOT8VYdU+FTvlPAUNLdC/WnbR7bPtsFKP4E/IRsjmhIO8OkS
yRlBm1hA8lbkHLA1puWrw22wkk+ZIVaTNCKsD5+bU7xTjgqEsOGQS2i1nvYd1JMY6ood4Yf5ZO62
18g5BwYrZtLl0rzIPYDl94g61VmT92/8hT4PSHjeQff7Cv6baopRqYMpdfgc4c0pg5lOOWoBpIMr
3nW2nipQEZwSSUNww76fG5PMvdrDFbU6tbKhQTpQsYzmazEGrlH/CHTZK0jrEulbGYsOMXr0sx8K
sbWrCAeEs8kfrPz9j2GclQikLAWojyMRY3eOAgZf1Ss8KK3sKx3DxXREls4ym4nFy8auMUlR33o3
zdyBYgntBUNGyWHwwl0/W29yr9ZwBDcfuqNA7AB5KCf0cQfbBlI2XIq+D87pu30mpC6yIAzSDksP
Z0ssHD296fN7zvZ+cFDfbTAA286ziek65EWTvQrSwfCLqNrSOd/HryJIPwN7buwf3K4PimUrWPd/
RtnorEW/aB3V2Fj6RlYw8kn2Gtrbol104OW1OetjY7OqTOoS7INoTZAES4FKBhhWrCwyDkvGI+r+
CIvel8W4am/qYlQ1VCXqsduLnyKv/1T6qIXZVIB0fpW/K654lCO4Cq8hfNtTyNuJvoKHtMsVqRkA
t2ngRu2jKZwi4WHbU3gmGATqqzGrJwABBAntbDyNtVsI/raJD6Kl/+0feWsWulqF0YwCSGtgoi7v
hP4cCK6p9HaoQdHkPOe+wdO8Ws9CvR9w8vZBrwyKhRyFRIHzF6dur3+bjn0HyuzwTnKjg/qKeVZe
E+76JiqqJMuaSf4i+FFisDx144iZktAtp8HqJD8SeXwC69HgxQjzpYyiKRW5xqrUxs3Vs0Kes/wz
GpsdvRCsmhdM8KxR/L7aw0ILpDEaQWFSldGp6QanQJNMNATgLno1jd6ZufRF625yWR/9i64stouQ
BFGjoZSj6S5Jn4XasMdmeurUe6MuDqPaenMmce4h3pdjcBI0U5jF1zCDLFT3S/BKyPcp5E0gr2PV
+8LYcsDYL0sm0rgsM/xggsJj5Y8iiNt4Muk8O0yoKWbaEqHTlrY0Pcq94U8EImKYc1AyDmZ8kCK8
rIhBxDkRxGGmoXU8W9WeyqRUx+ZlgBht5iZfuHNp67HCxRxzYaO8kauxiUdr+ktDW2ryPXYjTCSg
X8DWLMWmMkWhg3csn9+Wt6XMVT2YSadIbYmsL9hPSCU9NF1yCOTCNZr5P7qiSl31yv9FPZwCI0Y9
X4A4p47UBvSKKzPggPF6a6Z62UwGRlSzzINQ139Pcau7/MbsveEQvVCxC9VOPfWu/Va/SOgM+m9H
TWUQhdQgt0wqDD2H7SmBXLl5N6WcZwMHtNhpSRHvcmFq6AtI8JrRS4seMe6XzDj3EFvTudKm9Ov/
He9ctpIBDyOMoMksYSiiiipLFh9UXpmNA4nsjOQc6vUQ0OcWnYZoQVTfuO3+n6hcEBC/r4MdkazK
2oCcL2rMWeSqQ2Qt0c/tCIAHGOxMJFK7QmIEVL3mTUy9hfxW4AwHGQP9UN/ytq3xdo2Bi2CsoiEV
4QXJnvJfNzsww7non3e3zXyQs75sGwMOAVEDMI8gLqR2Mk/dhZBFQCMHKB86W7RCh9fr9oFFIoui
pKgoozEzs9GMGfBUwQtuPuRf67Oyq74NudUdpEO0K2+lwg69zN5e5fqRuphkoH7CPIQaZgjeAtMd
0lNSHZLQmqZTLIPp8nHb1geB27sxdpwVVXOh6DoYqxzNF90CD/74Rndbh07kmHc8R1m//BGxGTIm
O/7iLcRLBdOlNfJrpVZZZjfvlwj8xYrOQ771W+Rih3EUudbqSjZQ4gpBqo8+NxIckJiyh+GJs3/r
gHQxxFwhkp5FgUTT49FJO1RecLf4pxHPWKoTE9i82iRvWcxNksRSOLQSDnUXOVr4Mw8e1O6khjrH
A3lfibk3yoboWmrSPG9+jDFJAJWMpeckk9e9/LJxTOwJHa1UDanAcRzeC8onkr1K1d1M7PBWE3hh
2ho8mYZuEE1RNdoj+Oc9L+tgpUWrLaakqs6ahkPWOYbhDpjUbo4ChJULDP9u+8VqxuPaJHOI085Q
l7lCLUhECVn+NSARajhGjJEwOr/UO/lT7lR2YMvn9iX7wm26WYV/MJ+qJiFIPqksQxO6pw3INSFe
/A3/klVDp029oeKLgqP8SwH72hrzMYVwSGRtRClMgYQZvTcFdzmP3uzkjrDnkfCsYvK1NTYIEJc6
qmKUEWm2kOZaShuobE12fEf74ENv5sHJmrNeWWQdKCFQWxQSoGREiF1X5V5vFbsLws+jAfrV8Sv6
SnjpurWjfm2SeVp0s56HAWIER0cjX3cbiFYi77SUUytdzVCaGPIwZAVsuWig/fNoVHojgJwTc1n/
FyaookXZlBabeBUa0Npd4fNGTtcw89om4y2h0iZjTDNlrXgQ9CdI3/3T6btaFeMhUdAEwSSjK4Cq
lSGXbdW7bK/G1nwTutXRvFFvgsf0tKDJrvQqG8Rv26d/9Va9WuEbOlw9LIxB14NqRMfAb1qP/mbY
yXtKFompRSf0eDRzqxXia3uMs+QQtTYiKrai9yCyFxKr7SBdA0ZM4bmav2fRr1xvrEEJOOWP1ZfN
tV0G5TI5EX73h0mP2X54knYV6DBSCFtbDXQBfi+WNhWa/3LtXhtmAs5Oi+RIpON2cWQXe+JS+fPa
DpzAC1E3qO/+P2gxOF7LUo/K2Wz0Le00+S3ZAx1m1Potxdc8+WiiVyj0eLc973DKTHARLVPUVA14
zoRdAZLZ6ZGKZoFJaga9ZPVMKzKZrfHIDtaB5x0RZCbGkKZJ7xaBxvJZaYnlsJuDDiIpqScXHSfO
WM3zXn9GBn00xVRBRwC/Be+9a4B9OXbzmxq8LW6XWzGVzAKLbvFpwdDHC4805oMr8rJQBoaqOgiS
vn5jkaPqYFAk2tNaxOLSpiveQ2ItpLpeKYNIkwm1BsjhIfDVHXEa7BkQC7ZLDu7Q88Y+j6+ssMx7
3djlaV/QqMNfoES07HK79VTw7+dOiHB02xrHUVgWvqAqekXUAONKKO+FcfIalewgPalYWUI+b9vi
bB9LvKenddm3OYoPeXpoxG+yeSuHr9smqK9t7R1z2DB5WfRpUqNs3C9Wi7BXn3IrDKDE2jwLmfSw
bY23IOaUTRDlTjHTikdeEz0UE/TH9fg+zTjbxsEstsE8VRIwMUV4L0xh78Rm9lgOPJ11ekq2to05
RV01iAiu8SQHPbI1iKcSklSaP2AMWF5OHY85jXezEuYcNZEO6soZ5ijDL+qXlBDAhQQE7tbSK260
//aZ2ESyVpXCnBD4uIA+zPi7aThLv9/2hNXi99WhZfvJzTwcpyKHK1B2J/pQGMAr3TvRTt5xMW+t
XnhtiwLIVWCiz2aMdBPqhZS9ajwr3yilZPikPkeHfxGFka9tMXd0smQT7hGAu+yDMtsVdh2eBpQv
K8dcOnma7Popc+cjb4aO4/Mq/f1qibNOoP9BJRnK8i6Kb4ngbH+vbZxQ3j7n1f9vxLlZCSblhk0e
+0SzRgGyPqJVLHsh53jfuikMtiHlo9PHwJ9LETsdPQkxCPzQeQ/qO0tXdGsZH4QOPBi6u72sD4KN
izEGkfIq1gIlQ8qExqzzQbQhRX2T3wQ/oq/mPWWDAe84b7hn/Qq52GTu/7QoDEVogE+FYkNTLEs/
R4Xb/1Me3DQvZhiMGiRFyEmJ0C2X76X2XBV+lnDy4Ot4fjHB4JIxDPGS1ZjASgzfUGprQQt38rz9
iTju8PYKuPI8MQNOjCLcgcygjcyOMmafJIRonSuZv7ZNfYCz7+thvbyPRAVs0lgP8Usw+KE2cgy8
2F8Okk1FFLnMupz9ewvWrtZmghp7STusrc5jSzYaa1lujdrfXtU6NFwWxSCSkSiNZgYwshiYWZih
5j7wYnb6nf++Di8mGPSREqXFrBpc7Y1N6ZCCtYl4fI5F3nbR36+2S5cxYZIXODhG/bUtvCzbk55H
KPvBxXRZC4MIwtwOpkKJ6oiv4KYt/b6wF/Tv4aL10c2y/W14G8dAwZJKyVxWSOogG0DMx0rTLakC
aWnjSLFXC4dayjlHlgM+bM8CZib7TDTpVL65783aUfXCKrvF0UCGsb023tdiwEGu8jlOcgHtGMtO
lV05OqfTf8MGNuMwSCmM6OBbk9RPGnFTs/VbfZ8XKGB1Imc5HyTg3h3jjQznyvvUZcDwgIgW6vkQ
+PWBcpZCC/BLgcpwA9rXwOZ1e6wHmReDTNhSiUY8NC1GgYbwSFQ7ke7q6UkJO9tQdoLobX8tDsyy
6iayYBbyhKIPht72irYPZM8MX6vueRw503WrxAZX9xKbUhhnOa6EBrR1dBJTsAqQQEV3M7SqkdRA
nATuHl8DaaqQO/NnWiqmjLol5xRwzh2bY1ikuYyKEjXwWv2sVztCaqstPxUQkCmRadBnq8t5RGI8
YGFTDGIjG3qTo3lnzH+pP8Nkr5t+V2Cc4ThIndWZ53w2QVXM2W7OKZQZhJHifpHCcsBcSIdU/FJa
vR7tm6p1t92HAyus1EkYa3EBhlhMV+VHs33sgMuC6qG3k3MKOZcZq5c6JFImSwuadybhEBrPY/Oy
vQ5eQMiWPuM+kdQIPFpOGhZohIOsuNL4YRqcopY8y4La2vVo2EImOp3e46SEmTXOgm0k+U2qLn4m
ZdzZ8/XnyzsOsAoogjaFiipizku+p/3y0tE8dxg9iI7ijheacryFlUKpOgzZCB0KKHJxJ37q5dZa
CK9swoE1VgQl6M0myMMecgxN4xuZ+iUsRj+GDqk+fsUvohWLGK6U0tCJJ/WcBq8YZSpGiK+Cg93q
puQ8CrMby9FBG3VOee6D1O5lq5lABmw4+lgIgFy9t5BhtUEDvNPPdI5VehBUkLBHB8PN9uKRW+Tn
fWT6Za5uFxnpsTJCFdwRo/KuFV9D9SVDz52KmXWnSDRHTgcLtQxbiF7KcYk5x/eDtOBl4fR8X5lf
chFa3j1B5ewwQtWEalguD+CMPJAjn0uU5wEMJpFomiq1QLI1Bmtp+ly2VkjuFpBJo5cxmvztE82B
elY4xczjVNbqGJRK4vciOymCbpfGPh3uIq2yF7Ox8krgRHW8d4TChD6lpGid1qgIFZCRVD0JGckC
fJ+L/Sap5/CEWzinli3UpXEkql2Lu3sYTGsZPFV7rUPe0eDsI6ukoqtBGvQ9ri/tZvEoDxdECly0
5Dndiwy0BCFXuV9umtBOQHXCHeRZncK6ihrYJG+gSCUxwYaA8ufoGs+1n950FrDX6Wz5Kb6ZQB4x
+cI+/lZ951XuqDtuvG7YlG+VivWQChitRGeZMw7kJu8QJ4itU6O9rNSrT9sO+zaDumWPASGp6GMt
bWcA5JL4STfagg68b79qBTmoyDibmeJ3tIqY3ZnRV1QTTqZa3ydxfzTS+Ge4RI9jne4SFPh6QbOJ
+nUaeq8VYtAMpK+hMrsl2m3nMH/s2+6sFe1olal410sgxOt1V447t1NNf2mee0Vw1Smxm9AMLVFS
LR3SEKFW7ELlnCmarcqBK4xpa2dFMVopbv+gLF/KXrMqszv1RPo5CdUnUQi9uDX8NJldw9D/H2nX
2SM3jm1/kQBRWV8VK3R1dOj2F8FhRpHK+de/w/bCpeHIxQfPDhazWAO+RfLq8PKGcxwp/ztaM79S
aGgTC78RfQnj6pbx8iMCb41m0sJtrcXL5MUvjM7Ni6r37Ny8mIXpVDRzU13/bqR4JRmRl/ffdXu5
r9vHTq0UZ0ypW61L60wzyEtjJXUkeXVWvbjr4j8SXkOu7xdo8nqrM4a9G7lCPY4lj7K3DsUx06UX
6movIIpDAaL8or7pP267hwhcNA6qFWoRhbbInGogogFQn/Xn+E5ziDscGTWALHqj/qbOel0mB9dT
XMmDlGOZmr4ExVD78vwhWVtf0+pDP7VhXeXo3o5AOqS93V6rCNi4FBbN+wjs4Izek3zK87Mu3dmT
4OYT3EV8ar3SygHi5xixLFtk8w13UBdXBcOb8TYXj5ZoLwVhMp9Z11K7yhaCN+QAG/H8RrXPSQ7J
8m72bu+c6ND4/LpmS4OFMRn0Wo5JUKzyg6T3IIZFsVor8VzVY6+IhpOugvdaj0X9FSyldAPBeNaW
RY9HSEahcNWgvgklW2jnqveAbtCx1qGaCeciRNvKpbjyCfe4LiGLS9P6mJHhkzawkzSQT5ME/iL6
/PhMe6UrlkoVlr2dAwPF2wY9prS6Y2qLi9cN4MoQDZLtCTxucYbv2C7mYq3bGJ+B7sguazWlfy2P
gOrRnTwdKuPLofmsfhASFwi+Pl7jJusTPa/1GdkVm7yO8ezoEw10RTredlWRGQ5e7N6sRlZV9QrV
HZWvpHO0StSyIYiu+YZtUsjVvJrvBTQ2o2u46SkO9RB6JhfRaYmWw8V+hTqZqUbZYamLs5IklGbo
46qy4F0v+sD5nu26zUkkm/BDppLGRGhHp7ozULEQls9YvHHja+bbtmc5snVJBUSuL0PrNNDQQ/QX
+5JbfTcIIrD2PvNFuyjyeb6TW0bzYlTXeCOweA/NTIfEUx7ZPAZYpf3FqzxoXgwHEW2BaKkckECD
0CB9zRoIO9Snn+VVAMsC5+A1bUhukiqdcWiUfFi1w1hABksXPLAF4arBfsPmKRcV1pB0g8re8H5l
NA6N/motZEhVNy0P/+nT5XVrLLKu5tAQZCjN0Vfyv5Y5CzAc8d9yPgYHEOpsYzCYNQW20UUGozkV
kS6JToULM7Kl7Ia5wCeblQEl5wq1nliAQKJD4VAhNdNiyhj19FLlQbfmd3X2A1N+x6keHNLT4E/O
xSLoIzJNw+IFtsoIU4FTh8tfn3s3ni6LvmBuRODL+5HTLyM8AGVGL5VUwVSKOUAnfk4fx5ocIeHs
z2Q5JPb6hRi6APT2P8+rSQbzG9c20LmkRzGyf6V1MOIfyyRqef1NHuRqgcu5YwlyPjOeR+tinEwQ
v1C38XIwTaODEbyEt49pP2y5GuPQJh0qsnYUx9Rlh2m+YObCAeXzEIsmOved72qHbetm26pmJp1d
oLM9xdhtJaGVTiKgVTin8XkU3ebMkbnLAmkoVJAU1dJBrsodEVpcVdTuYWsY7hSM2M/NZUKbhYnI
AQI/+TkbX25v4o5P/MMgd2IdLaih1jgxJXoEs92ah7f//p1D+sffzx1S1XWNrYOTz+tjVMpiPCgL
tyAPBhWEQaKN4w4p63p5qQqwomjhyLKO/s9pIlGGV2H7ceuAuOthjloLSh8Yj+v8AQIjYF24W9GA
k7jzuQCh46HzAOWQPwWN6sEMVb8E99vtHd37yP6xpWzLN/5ITENflhFlOxa62J1L3dF0NKd0tKAN
wSD/B+Pt/7DHXSBmn45aTJFQGbvRTbrqYEYdmAlKATrthWT/sMPdI7E0JHbCKoTsZa6f+wPj3NWC
7CQMyZjT3TpE7johekqi1kbBff3O6mapP56tOwMZuOzAgEpULhN8Y/yzVVn7GQ9W9MvL5vxgW4tv
liLKLcFnxr9XCU11hYkleHbvJoVbt7OTjy5Ve+e284nscHDRxIvW1S0q7miVd1uzP5Tq6Jht7ETo
47xtaies2LoDL6zaQbdjktjYl65lzkTOq16jmenzbSN7Bat/WOFwA80cciUnPUuMYnj+h2455GD7
9d9Z6hIfCaGL9GM6i8pwoqVxIGLZejEZLTLOExpXstLt7cnpKwFOiI6Kg4mmyv5HrBRrsjOv37Lq
vqhCTZSTee8SuPEx8QPDZm/na7dAQV59WQPJ0fz0BAWrHq+MCfVo7ag+sbHA4Vy/dqB6FnHsi7aS
A43UquuoNYH7KD2e+knytH5OHGsUyT0I7hc+JlyreVq6GeEaA13mIlNgAG5FhSwBVPwrKswV5GEs
pH7kMfL0oT5VZSK4KQU7xr9HZar0htXDhC5DjqszHmj8jSilIIklssIBRbS2krUueKqtKaasXvSq
d9JXwbcrgHF+DjWXqTxoMfrNKoxyGKe0C5T1Y9+Ec3yp9LAFEVXlZ+vRzMPUCm7bFi2Pg402rZWK
9FhelB6l/t6SAiqiEN13BaIjFtSJjtHXf17zK3rOEoNpChsQUydfJ0nQxLET1gL5rn8/twRlzRt7
AHGClzMisqV3qiTyl9L4UGh9qA6r4LT2d+xqjv35JmqREmrKLZsPNZGEaDBbsHzKhaIsIiMc5lmk
maKMqRXn8nGyPynZnV1+vX3y+7D6ax38TTssTWMnBnJhRuTL6YFKz1USmp2oXrjv21cz3Pcz6HPV
gASCxbPlB0ah2R7aBTwaTCS7drOPQop3gTvw1201K421GOjyVl+70rcnUIag9DO8daIRkL1Onq3j
8SlgQ+qiKWIDJ8spfQbPxCl3p+8yxtwSnwqu931/0FTVUnUbnIlcoGdSmvXdiEAvsj5nxDHpPZoC
bvuDwMR7VLvx6xFsfmVWrrj+1ns6HZMuwDPtv5ngHoXRXNvNVIDhNK5SsGfpTrY+SKqo4XAvNY9z
+bVZ7++OzUqmMQHvPmP2YTnDHDLKq+yQZyiIuq1TPqG3UsT9uI9wV4McwmklBDeGERPArfRlrF/k
yLm9b795KV0NcBC3kDhWEB2wx9r4rlpgZxC2Y3MfNIBClPBdIVoQh3GDTAaNdrhal5PiSk79cky8
7/TuMxvtlw/qm2B57Nz/HXldl8ehXS13Zjcx1Rd2YOwtGj3KD+8zLaFIA3If9a6mGHpsfMOMQddh
FZh7U7qgq+/qeXDs/NtkBreXJPqY+GiOtkOiU8bJDRkUyTQcLZ4PkWT8x2+Wg4XBlMZS7tFgEuFN
0eKDou3TpB5ur0XkfXx7rW301UxZU9AYqGxW8EVypU/kRNAKP09gMhWYE3gD32CLlhnZ7DKkYccg
exxCGkaBfqo8RiQosiXwhvckycYbMLRfkTxH9NOtBxJ5NH5uRjduBbAnssLBw5D3VZQ1CO3lAo0I
9sHWakfW/UIk4ihwOr6jNlNtcNo3I4RwBstrCZgmy+wo6XooOCB2Zd/4XP/VNdtI06ImqI6w1vjm
Kfb7g3FXfAXpzTlywTl+2xz7VG5ZY7u7OaM2LaQ1rhAcq8qdXL100yWD6IgpvcwoCPWCooloCzl4
UKSlpR2rpuWD6jfyGNTm4C/an0Xdv1CIb5NNzILka4NZjNJanajzEr1xmlpwTuy3/nvjUGA3FEVX
DZ6ftxlMxJA6G/xpnzvonU/Qn+mHO7Je1kywbfv3xdUU5+Eks+x8pKCIGA2KKnh2T9VJgKi/udWv
Nrg7ELzU5lTpC7skZFf2casfpPs0HF0pLPziL1H5bN8TruY4BEfr79QuA8LIXvOT8W95CEn66bZn
iw6IQ2+ZtLpsjeg3KZKPunyHjisnzUsvqnt/Ih9v2xIsh4/usiTO1qlGTJTb96Rz2+gRpbr/ZIKH
n0GFGN3KxO7WtXezwcnxL1UkjL2/Z9BDwceD/5jszzdoYKlpj8IMxnJKdXJN5S6Rn6fKxiCxB+5G
AfL85uK7GuN8QCda1wwExWcZYVDiNjN6PNg362IMCKlxaRDs4P5ndLXHOURpSmUFrWYM5SznuTyN
g0BM8jff0C8DvPhJo2g2LgkEqowaRMOSMHFgeUyBHuqH30Bq+N8WxFNAL/WQaSgOogEI3FDzgsly
Qei4fzlcF8Suqo07zJ1aLgOYj7zWAqEgWqPVozE+TPMrWlSW+e/bDi44HotDuRxqK1m0IMXaZFDE
MfogblZBqCBaDwdyep5Wjf2e0J/UhxHceFny3BnJQybLXm0vL7QREjSyX/3va+K6hQw5NlvIKN5o
tCD4Hk69RzDqlj7Jb+C8ciPHOqD+I1gh++tumeOu83xc5lF+p6OyZZfOGLWZq7+1uC9EH69oXRxS
xLoRI+jC9ceiFP28nvNQvfQ+G+YtQ11I7sZ+9611cVgx16tZE4KoNSpOuf44Vvfp9Kmd3NsuuAd/
xIKciWxrhmHZHELkWTRkrYH4JGlfV+WgFd/G6csgXYxVVJTeO6erJZuXM5Dwwp7nCXmbgZwyU3Gz
2u2I6JBERriEQN3IcTPPiFj7tXzG5GjhUqMO5XEwBd6wdzrb1XA4YRJ0Uw8zQvCB+laMgk/pTK3f
Wp/+4HhsVSWGrchIdXLHU+fWiFFOTG+k5K2Zj1p+SE3ImMqOHInmyHa37mqKr8WBzE2L1YLRm7IW
Uq3z2kUKQf0raFjZ3biNGe6ErMgs16IEF67e5FBu7n7YOfUNgzyCiMK7vXkiU9wZjUU5THOOsqlk
HOz+3JcH9jrX41TwDYl2jgHHBvAkqbaiJrIUb1oP8QjyAvIGnQKBEdFiOCCvZalHbQJXeTK8JMNb
nhVfZmUJZklEJSgyxFa7WU0/mo2hZKAMnpM7HQo+tD9UbbjIok91b+5VJRtPYD9kY6jQBrK2LbIA
k2s9tSCmz17Qd08CNs+y+uglnl1rCG67hOioOAwv27FIax35jbp5VTV3UTtHxBUr2j8Ot+W8aVaj
wEFhwIqqp8S4FONXSX25vZDd4uJ29zhkMOq2HboFKynuJh9tRSFLc8U+btrTeOjR9YC5lef3PotL
T4LqcNu8YB/5atxA2mZMLFTV+8JNlh9lCRYFUdfDXtpms0K+HLfWRVTNC5CCTI+6FirrU6tdSvmy
Lt/04h5ar45mUGcQzRGzjePv3a1ZDjUWS5frcgZqRGbnDtPR1jJ3ki9t9lBWj/GKoaRUgFOizeTw
I88MUDQsCCxUKFsk93EUmEIZTdGqOPgojKqYlwFjTnOw+OWPzs08HSqnla8hMJO9HGXo9Q30feiR
GU6WQFBWtED255svXSu0aW5KFNQy5Ja7DI2+iM56/Pu2Uwq+PL5rtEynDoQRGLJUTDeOX4i+Or0y
Oi0YJm8bEkEX3znaGGZbrSb06yfw5cmfICCEof3lcQRzsuqnL3kgalsWLY0DlYqU4F+c2dKoX9HH
IrcdZWgcZY58wdJEZ8XhiolkVaxMKBTGGGFvzPu2RmN09nUZ5WAk0GDRJ2i+gLiZxE5D5+807s9D
2YH1QfHTQSTusftg3nyMpsx5Tlu0TZ/i13R+FLLuesltDx3TuEHUnYqoGARrN7nYxK7sxKopLnKz
P2b1i4SoWNRWIzhIk0OXPCdJU6GVwZsqiCieF+mJSVOoIi5+4cZxmFLp6QzSD2wcGD+C9QjC8sDw
WMNJH0bPonLV7iPiepObHLi0U2mXC+Nf141vsn6KpOfRfizkw5gLvFNkiB3gBkjmCCIbhCK8l6yH
JF1cu5zhhaWrYvhC2HXHjuLGRWCyo9wYqzsllsGpyCicoFrnZoHxpt/Tu9FnOqWa/N/iOz4P1Y1z
1hCW0y/J+GzT6SxXr0ORH5T8D0Ret3GXyWFJnEsIHjK0T+gxdfOM+nkZhZggEwT6IpA0OSRRRjkZ
6xGNQWyKsQ6yAGrsB0BYeZChOzR/XA65aG5gt4K+wQs+HzXVxWIbNoz8rCylp2VySBg9sMbTUvR2
/o01A8qulq1hgoOLJsdVhvC7hBiMtT7pZ7CJOsb/OjMTQdfQPm5cTXGHlsYkUfoVztgSTKN2YGzI
imDtutNkpcEfXQFXW9zBzblUVM3EmvBO9dFwqy/5RXnrAsOxHLRYfIkfqrNoFJr9/H9/a79M8hXB
ZULipoMeplfV3+3mlBNfH05S2Xp2csxmkWfuf9lXaxzO911EIbHw3qrMiC8YOIIGwpfQjVdcRCT9
bLduLY1D/AV0MFLDBMxZ8y455BgPY5eXKDO6D43XNXGAr0zU7uUM0gqF/dAMHwb1bBofCP1WN4IG
nP1L8mqIA3td6/vCKDG9ZxbunOlOSdEbJRRiZ3/LrV3jkL6up97UNLACZEfZf8ghpWygD9W1n5gG
VvdNf4u/CbyehRK3LHJwX+l9k5AaN6Y2e6l5Zy0osR9alE+yBoLpHXi0lMrVRfRIu+84podhWZZh
EZsXjoY8b66nkC5EbOykf2ePxXH1mG6Ebjq523mzbz4Nd/ERnaKAMHRgH24ve89ttua5VWtdJ+e5
RgBhxmuCej86QxxZcpNBdnpdcMXtVgu2xji8bFmJMpdQ0GFtGWbA2jIw/Zm7o6ufxnCKhOWC3c75
rUUONhe7HlFbRo3PKh+J8UyRHa6jp3m9RP1xlZ8k5amxBOiyB2Vbkxx6VoNUrouFA430yB2Lu4o+
aNRd6bEwXlMRfebuJbuxxksWgsXFLuaaYfVTdOmPddC4UKT70LOLyNM/sffcbYfZY5lWtxY58Iyy
XgGVNpgeijvysrjtcbpUUPYpzzI0ff0VLVHzRfKaw3gRyQnvzW7+wzQHpanSDDYEyBiULv780oRp
uAR4e3yjRzjwgclnkRciKEULt5hD1qIpWt1E982716JbxTMyz8DMuRaUfuotn5uDiKBN8FH+S4G6
sWZiS4gFF+1VxhjNkIJJIyz0D3384/Zp7oUV28PkYFYewXuUJhjBpeqTNP6I+w9d7VYiGkeRFQ5k
Gimv5aFFFrtGgirvnTz6Ox1O8TSKfHPv1tguhwMYXTfHekBOEeHf4o+PUM5wKwlsLkxlbTpmJxC8
i+J2oVNyEDOOdTzLNdwjOy5hfm8H0NeEOogBSl42TgziYQcUVIKV7l3C24VyIAMtC8jDmrgeR4Sc
w1uB20nUubL7hPxlA/+De3uPdoJWAoO96vr/qQLIb8VZ/8KGFuJARDS8vyLVUDQL+kkqz0UQNatc
zqwuQPrTkj+qkPgl+Z9kiPCX/zLCOaJB0r6rM6Qtleh+taYgVu71sXK09MPtz+o3e3c1xDmiUo61
2aGDBs9vNgyn+fHJhg6IiVtc+awfBdb23f5qjXNB2ihGndawNpLEjfPCXYuXvPhRrvm3vJQyN9Ee
08at2uiQrY1r5oHZkY81rsTbv0N0hJxTJjSLGn3GOJwMfZWiRIedaYYaFFJvm9lHx1+r5XPPEYJc
xWZvhcjwMrAWqam70IuBUp9VOrdNCVbEp6CnPqllVYW/VJV+RqDmp1P5jP9TlOpmFxcfe278kicl
iOS1lIhm4BK7zNB0ZrilPA7BCnJYsSbkHhkdrtHrBnIXWpRY0lzkOCemL4QZzYckcbSj5siB7i7q
e+kAGnDO9FlS/wi2rpaZI29SKppaR0pcIwtdIC5SXuoZ7DiC58nu3Np2dexMNzayjkDaU8HqdGfy
GaPEMHjSvQWNQ2jbgUXMB1UUWKBE86/7d9x1aRy02H0RV02N3GGqv2apb0fnvkMbsCC4FK6OAxZi
pEyYC8B/0R32dh3CzEMIfckess9mCyJBZFX+pLlwu6McvJhdbGgm5hs9qXTy9IdO/WJ8u/2h/eYW
vW4fhx3yqMijKsMGU05i5K3QLUkeJDwNLNzdPTS4KZQWhVzmAuTk88vWUrWUNjg1KGHQ7NMsqnbv
pog2e8enlE06TZo6EBDZdc9LeslWiEe0TtfcGcYdlNlIeYjsYzTlgg9NdAHxeea6mOS8K8AtN5sh
SJIxjGXNsjOA5UI1vXI5SfRsaQ8VDbQlF4CmAJ9NDl6maVTbmTXfq1aoxo+Z+pCUf40p2JmGg8Br
BPjMJ54T9LWURWH8nFHV3NzPXqR722XFTx09aH1Yhq1o3lG4tRzAxP1CJ7lGdJ5UjnEqA8hzT470
KT1OnhVIR+GzWbRIDlla28rXakHSu5HkB20pfaUFuaSUiaKIvXrr1lU5aDHbZKF6gRED3Rl8BVmx
FTJbJriM6lBUMBDuIQcpjTQ2dmfhJZfU9BAp419SX71Yc2U7ZLGPVq66St27VGmf0Yzsy5BlalsQ
7v1H9+FAJ4H8SWT3iCRW8i4DHWVO+22OndFtji2GyVY/86fDH2WaNhvNJ6lLneayJqEGRK37XsLg
yNda9soxdfRhCSrNbddXuxe9wUQIy7dOZlbVkXpAEZYhrBmkzz/VxfQcE8nxD0ZEUoSgn3i+vccC
57VY5LO5jeUxr2Sb4qDzySvIV+nvPhUUl3+T4/l1dfBdlEtcR1aUAsPLO3it0100eC2bHRAVYX+T
Cbha4sKXtbLyuexhqX21QsVXIZg7Ol1AK5BVMR2H5twGt7ePfQc3AkM+O1hnhqHOTHiyoeGo+Gv6
XIJVlmgvndY5CyWCDJ0giLE4qOnqsU/jnzKJECpUrWPTfq5oEsxpL+gcFvkFDzaSFRkWG1iou9No
PYG8iBiC54jgHrI4jNHtFCux0chBlkdohKFWosSHNHnuB1Hwwm60W6fE4YhaJSAUGPFMWMI5WO+Q
Mn7oz+Xn1n8fOatc0etfFAXyWT+dVGDpIO8FjCiEuUC/j0+FjPzb6LcOSzho1JlEPY+CM7O5zF/T
x8ZoKTZez3VzyOQy6PvqGzHWp9s+L/rMbA4zlNwENc6MCoM1O0pohWaQeZJvKO7o38fuS+IL95Ol
Mm4coM2FLCDwo3YeI/c/gX14BouBdrSfoAh4Ek0LCnySz+xN8qhTuqCpd6EnRbtf2++26S+NOxSC
eqHorNifb3BXM9KoV1j9P1/Ql0jJx7wpXctQ/dtnJcAnmweMrCqbtEb7sGRfIIZWkcaJ4lCxMEAj
P9C1/oNe783NaXOoUWp5YcgWXglDdyflryOFhIXghSXaOA41SvAYpSVrxiq7BsPRfktQq64EOMsA
4Za/cYCRTBopSIvvV++Ow3SKjXOhgGYA9fhoDbSi9xtb9CC4vS6Nz+Zl3TglSYQocnJb3JMYPllC
M3Z6p4O+tnpavBY0fo6lhbcd5PaNoskcZoxjOWnoM1A9Yh1lM6BGQFvilPLrbTO3vyuNH02rrNaU
jQaRnNYproVaNYbztRkCO5Zv1oIMg2gnObDQKqO0rAh38kofxupgL5fUDgTLuf0u1WQ+0igHhfYz
no0t5LV0jO4MfeYoEMVybCkJyDC+jTnUIta/q6x7VHTDixb5uGYFsqddsCxLkNg/QE7q62p5UuFe
qjEUrkIMf53S52QY7q0IlGnYoNwaLil9bdEgP5fpYyEVzoiU70TqT7bV+3W/hn26qk6poXPalpxZ
HV/m4c2wlse4AO1QA+XA+uPSRLaTrs3srApojlcjXGnlJlF60i05MLLqbObz8zDZTj4PQVG2Tm6o
TtQMgVRCP1hTQKkQH7SWHObsTSrot87uD7M0H7MyftXq4lj1td+CRXFcUDSUYwfNRn65Jl9B+CUI
TH5z+8BdZBDbWSav8lhqUSkZMW6f/nUNxg/EiX3yXPuD1xx1BMnpg6hyvw8GV4Mc4tAhQ/7WgkFl
/qIZlluv3xLrRanRgRfS8jUaRZq0+w58Ncihj2moybAYgIJMQkV7nU7qWDjRugpA7jfl3l92+IkC
e1ihkz1i6J+9ONiAZeWO4J/THDZgKXnSh9sfzW8elVd7HNY0Vgu5sBn2WMNRAglaVCQ11H400BF1
30R9HfuQ88saL2wkDRqEqSf0ydvaj0oe3Wx+UPTnRUPdvv58e2WCA+MHIfE9VwWxkB7Wu5Mcoy/m
vjdFKWjRcthv2AQMUjZRdYkTVjpjISUaVdz50J/H8/xEj0awHNJvzbcyFD1L94HuuotcAFFlEaZs
ZJR9IBLlpWP+rEIr9vbu/eaBeLXBlr5ZWm5kNhQVUOTMtMTt5MyriyaMGwwHTZp9MvTCSc3uYkb5
lyQ3BE4p+Lj5weyBJnO0Rmh50MIIuSKmYNcde6EI/P41e10i90nHw9gVXUeRosV7XikgZWge2ziQ
ku+391LgJbyKUZLOKzWh4epJ7XpAc2xMy7c0N/2pq7wChPeCDI1gWbxCUZI3vaYTZLuV5AUKSI4h
nSqlcOZOAPoiO9yLQxoNQ54ibF+hOHbZOAU5GaMbYZj19vbth8u/jomXKFKWsYewEwrhBsYvC/be
AI/uQDInr6gzDxA4waj2bZMC7FC5SKIFHSb+QWRkFYsjSZep+NqCbfS2EdH+ceBha4OVUBkP4LFH
5dv4XNt1EK9I5q2d6FIRbSH7KZuPWYcEbrtY7GM+tgH5Ed+/x7KYo1aHoPm+usmhQFeGfpxAHXF7
kb/pfLmeHocjUj3ny5DETH1g+FsP1AP0i0Mwql1sPz2S+/4TS6JBC1P9ICTZE5wir8QzWwsYHyNc
bUq9OBEIibyZfpar+E/YMhX51xJ5lt0OqkaJLuFhQqtvZgXd0CLUytwVJtFF6+E+OIhtohwxI3Gf
KGhUMl7kIQuUovIEJ8Zu/H+/s67LUf/pLKlEoB/asjYJEM1Qv0FY6qQQVDCCPFBFPYsCbORV1a3Y
LGp1wJrM2HLK5kOqnbToIA+6R4o/Sm1d18V9b2sUUUlecKtQLejyYzodafIxak6R7N/eQdE5cV/b
pOE5nGlI+fQUajwqBvNSlFny7PCfzPC6HlRWkkWXWcNTdiRS5aTSg2W83bYhCux5HrdWWvVOqpCr
aG2nRaccDZVj+Vn3WV9z5Gjn4ZuIDUgYAXPgG5WVFg85ECMb3ORRc981PdCA4aghKtDn/0d33t6B
obivaaaNcWGLJ+lvk2mIjBY7aV1QffOKB/OZXhAHp2DISw7zJfeyvwZRELe7zq1Vzk3aVFG7uESA
ygb+zaAIIq88qyEzKR/QJiw6yr3vemuPQ+Ikp/NgZihV2TXyJqWtOkuxummaOt1cfuijGhyE9N6y
Pmh5Bz3FRoQrDJ54XNna555sktxG6RihuvqLxyPa8njERPAZ7j5ttga5+K7STCiXY2oeTykSEI/p
Vaj3rd8d27AI/0DKV90Y44vitJPyNu4xIJLiEV+qd/P4KcZLMVEF2TzRqvjiOJGMRm4yFMJ0hzWi
dOCbRp7XY1Or9UXUoLEHz9tVcVdONLYDnWJcoVZ315ag7tPPWuRUysdc/ihAGnat3HAPvgKe1UaS
yEzYjfU5Q30W+g/OeGi84h4FRteUHFECmx3/LYMczhhWF9VLhFcUG0RRwcGbHt8fvX92YCbGh8Df
QAw+m9eXdSJNMsID9qKH/hIOjLrxXXOkAd7zgifpPpRdjfEHNiH5JBMke1XpZFFwyfSzU4pmQdjO
/Hvnrka4CKEZyypXeuTIZe0skcKt1K9/5AxXC9zZRIsEPYMEWAX1uPauuUejids70YBBIdkbQ8kT
OcNvPqurRbaxmxDZmns17ZR3sPjZAZUEtt8FP/s21aNgfftYeLXGYb9lZ0RtkDyAT+jfdWB/4rEm
Mg85yEN2ikUlyt1rXFWu9jjsj6x0VpcUEwvqC7NHfeaDGNJTQRsAYvIg9hRRhZkt4ZaTcHC/akpj
RvZ7eegnnWT8VH5OArQbLm8zuJt6t7/ob30a3t5a0QfAgf6s26Va479eHYGLCEifKI42fbptRLSf
79mTjbfErT6oNMd8UvQRbIL0fggrV3uzvyIFGRT+dBZTeYsc9L1pamOyr+hsT/b7SJQa5H5zSS/Q
N7xjRXQwOqvO7RXug+Mvh3n/NRtrSi6pfTy+W2OCVsYRj3sMYAl7WvZephvHfA+SNnaGeKJruuDa
HIP2yIqykis/9t+geR785GEgj2yCpzuJgFLgnu8nvDFcrp1VqhFQGRrZy+rH85NiQcM0E9V/dxeo
yqaOtDgK5wbnj6tUtJmu4ks37MeaPg0jLmuZUcwdMvUzEZGl7a7qao2PQmQtqRsrw33d1G5an/MI
Ugrz/azqAvfYD143hri0sbUmBoXcJip+r4tbHweobVo12jpYLqF36/CPjmtjj7vXaihSWFaMC0Ep
QSWN2n33uJjfV9F06u7NtjHD3WymSRSzLpH4abvXPP1iCVlcd7+rjQHuYovjpVfVHP6uhd1XBY/r
Floh5rPxgckHKqCUaJ9SL3Krw/L0RxHqxjR3w2VWKeuJgXiHRn7ZPjD2paV/MkXsS7sAvDHDXHTz
YRGlyrU+Q/pgWodXxnKwWvqdSkUsfXsaxKAe/PVh8bPfkTwRapvggesga8kmjPoz43Lpz7qvhtOd
4qTQXpE+ZG4hzL/vw//GNne3LX3d6n0B1fTphNKzax4KFquuofqUfWVpf7t2hEqzuyHDxiYHJDW1
qdWZaEVjLdo/eWvyMD6+3zcHUYAiOES+287sF+hUsc9NxTBCfs6XIGr82zeMyASHIP0wIsHKxL20
LwnI1IcfUZ+IUEqwZ3wjXZz3tZnK6KrVHzCt788HqMtcqqPiMF0eUUlyF3s1AnoDpBF0mX/AgM7B
GJoW39fSfUw0ColzEiyxHrRj9+n21u3HAhtTHIr0cYJxyR5vpez4ixITtd2flJjSMa4FZ7WLWht7
7Cw337QyjJOusOF2+aQHHSYIQePu/z+0VXd9YmOHww6rq6ExHcFODJA/grUlVJ+VN8YTo7ywBKTx
2Tyipi/Yzd1HLnI/qg4+UwJSv3+uLspktVAs9hC8jJ7i1kHlol3QQf+Uu94rD6PPOLYJhLlFL8Pd
J+/VMB9FttHQGDOIYd6fvBpMzhjzg3b75NmnEk20+gfBSne/h41B7pvLhzyqM9YC13psDoKNTNv3
ayiF5Sm7GAKn+Y2X/tpXPoZM8i5TekZe2PkMsQoveotAiCCFFIwBIkZLwSHygWRV9QmG7xBnNd3z
1H7KlzBbHib6pRG9pfY/8+uquG+vrknE2K7wdFM0Z1Tr8whxp2Z8Wqo/0CdV1c1pcV/dpBVUqghi
BXWV37Qmv696JazySJAXFy2I++goUsj6MBRomzGP1YzRn/rLYoeDFQv8gW3Mvx6Em+Vwb9A5rpS0
Xkzg4xR9tArrUEuxUHVC5OHczSwrkdJEjBV9RkV+CqvQeCT3y4N6Un3pWGeCJbET+NeSdKKaBP/I
hI9BiLzOpqSBtm4oV1ejxqFPqNeorXf7uxWZ4Ra1qn1vpxFu46gtnhMt/wtNG+4gi+Zu9s1oFqZg
bdnSNfbnG5TPu3YhFdMxKJPn/yPtynYjx5HtFwmQREmUXrWkMtOZTi9VrnK9COVatO+7vv4euue2
ZVqdnKluYLoHMOAwxWAwGHHinFS/taofg4iBb3O0h+hvNjhnm4KhA5ITCfZgDFBTavxubt1Bax5o
FhS7Ro53EPYxofge7sOmss3+6fqn3HyOrexzTkjypCn1tkIPjV5yfVdFlZ2Y+K61PQyhLwuKIJsu
v7LGbVxBMjPWUlaMyJAGxOgMvlxfjmjLuKvLomnZ5oyrukwPukZsYj3SUdg+FiyDxyRpxZSNmCv+
q4Ip2eDBAyaDOh4mc1HCvBeN5gr2iNdEmjpDby0ZHEgJ+RnFXh08abOn6GczlbxwFMm6CD4h30aL
rcJsyx7WpsZNI2J3kCvqBlGOsZlBvXkC30fLY4gnJt3rVS87bE4o2VUvtQ9dnN3wRT3MaMLLbn2J
wTX9K0v+KH78feh0tr+rg12UOSQIckzbh/L9Et305ve+9a87omh9XOwoLGOaO0a8nNY38uAV2mke
zob+ogBUNl5MIShkO7lYfVAukABr+B/Zp2Gnf6VQtBrs8ETv2QwbBFGer69uc3aA6CZk06Cia1h8
dhFqnSqrTGKx9Qw0+N3cSy7Bp/CIJrnXoBeKiWPyLIoe/7DGN6vcvmVWmC6Jiac0S6BUL9lpCbB5
+Wubgt5Z++uLZF/s42X2Zo3bwgxQ/rJrMPqRNYe29FrlZrJus0AQgLeP25sVbt+6ah4oKFjx4YyX
keQ/uoza8SRE5m3mAasN4+L8aEHLWSqxGKZTgTcLyCaZg1j+gPFGER/QJlhu7R5cnFerJKgsjHm8
WotvlH0IjhVjp+7bP3oyrNbFBfwurjDNrOKcSdSnuq9bByWQ7FTeL8vzKD0wWJQ6XZLFi6YD5MAF
YWyTeGm1UJ5yrO2KLFgSFPWHHXsqAc6NccdlT/aRG5zKA1s2m+mirvUMypI/e1G8rZ4XJZJUOU8w
xYOq4yncowb+S8f7jJUcmzO9Ex16gafyskRJPxbqwApZbfWj1JSnBCj5nsg/r586kRWu4jjH7ahb
7IxT6T6gbhsm9jIImoLM2a+cbB4Km0am1sYZy7z77415RlpiS5lv0MSOwQd5fT2btTENRRCNqpaJ
/8OFkbaWszllC9J846jhNR0fzUNnT47iDL7JegiCM7H1BdcGuYhC6TBYuYqXHwg67HamdjTOu0YS
4hdYtOW/oqYQVbFUDTh3vo+ryHQ22xkhRT4Gx9bPz6Zbf9Ux6ivve3u6KxwRdm4rD1obZDFudW2n
YRa1jYwqT2OGe9W40aKfC30OkRFpGDKYBYjfzc+4Wh7niKGS1EYYA1Evpa0jASES1fW+FIoubd0y
60Vxd1oYGUs+Z2hQNw2GFQCPuuQYMxRNcm1enWsznBdKU6/UGpvcadwutulu2RtuWoKtg9E2W66o
ti76eJwPYqqiz60WHy9P71LrNwWhfVfsrp8s0ZfjrrQqNM3UYPN2M5Ft2vU71UzdOXCHXhYkc1vx
Yv3xuOsMNCeFZpa4zqwR7ffYbaevRW/L1b0xCGoPW30kTSXUBPuMgbyKj+gyUB96xygslkfc1ACI
pl4A+gW7m202B2olQtjHVi73ziR3rPQykRvMPkGFwll2jDewdAKXEYLEfusyo9Kz6EWz1azQgCwD
+gOUhRqUwN4f5RkR3khaROBz63WHDOnqK4XfUTuE9/rDgHY48WT0OdE4SEVhZMM339nmfDMrlSCZ
GX9TBPWx9lsAPkQhXmMj/X9ng/PNWWrVuaixPvr4+rzxgwO9Yc3c+NQT27iAjwRpARCx80u/lx+u
H4yNOPnOOOeutJz1uFZD3TWV5yk7E8NXknOu/1rGfaDfX7e1cQm8s8XlX1MBxqEmQkzuk31mLPY4
/7huYCtyrS3w0wIl7ZTIYHG4WXY6GA206keS3VMorZleYrUYejym5lHubtv063XTG8f+nWWuOkzS
Jc7HGvXGhX5XqjPpb8eYep1+K6N0cd3U9rl/OxCEP4TFqAIVCzAuA0WVDwV0e41PGkClxGkfwx0R
xJmN2PluadzlRkF6suRMpXyooZaxX+TSMclPKonA0yI73O3WN6YFPTnYSZVzPUMNtD2N1l6NRXXO
za0yIROmomehGTzkPKOWUow6mAAsVbXD7Gc29YMzt+0uNH/PaSuqkWwldRr4mv+2x22XanQpnoag
iJaPMaR887OylxzyULusK9Oc687+A63ldxa5HSvaJq+VEHgstf5RDgc9+13rgpnUrWLkOxvcbmmF
VTVajhuVsQy3Tvtr2GuPrD1BR1tE1rzt8atPyF0BZRGYvZYhL9bt6oQXtg/lREd7rE/EYYN9otfL
9jW3sseFfZp3Uay8PixAWBaiztQogNAN3uID8uXkrvxiufGX68d60/0t1VRRPTahTcVFRzWoZws0
hYyqzEkbR5lOWrMfdMFh3rzQ3qzwbTPDmjAOPaOcRfvkTLrJ7UdyrJTZu76YrTNGZKIQVvExFb7m
k0xmUpYLNmxQT5Ph6dAcWMByHDzXy8t1S1v1A21tindEfSnSSELCpfrVK8i+O9boUiPz2l+3tPXp
1oY4J6RZUqRSjvK3XlyI/q2VjpOIk3LzVBG8+6iqoVyGGP8+1ymiJJUzgjbC/wOUlxsVVMz1rvBF
8OTNy3Jti4tLVqItMbUwaiHtoRALwYFpn71odnkw9uFO9ND8mGdQlP8MxdAVqssfioDqmIGJuUWe
kQFMPu2rDG6R27J5jvvcberd9a3aiLnvzXFOUbZZ2SSs5sjUKCKH7KUHAIVeOXQnP/JCtxnt6yY/
esd7i5x3hFq8GGqMUriV7tocmriVGxUP/84GF5aGtu0AtEP2HTYvVlrbSnuioi7Tx5OLdZgGNRVQ
hCsfHhVTADW2hvGgl+XNAIy19m3pcpAA/NYi0Sf7GPHem+IcMJBjOYgqZGtVcKTSuZQNOwb/fyto
JInMcLehGtUp6SlmYuYssEOzdvTeJbM3Dk/Xd0dkh/O5eMhCUjAaOin0jRpw6/w5ixonjXbX7Xx8
L7z/bJynQbYgS9Uh0/+6ecGEjbkXDJyLIDmqyBPYelcllBJ14LovAe2gc3Qa49s4iH8ElB6p3B6y
ubnIXfpJpdljN1s3ypBA0aPZdYl6o+RQBi+B7JXxDu2gdI3WhkMkeisnOSjurT0donOjtk5etouL
SfOnSi4qu1RIKvhSGwOU7z8VW+JqCU0Ux+aoMCjWRXYWV7FRXfZM1zwphjs5xJn88ab0zHOV2KJn
66Y3WDIoLixLsTSTu86TOlIzVceoiZyDTDt+0vXvuYppcEt1rrvDRhzHIt8s8dxMxZDjPZBFmL06
IFVxl5ehcVjFsPBQrX8Bk911e5uBbmWOu6KaTAMHvI5rIyetZ42/zaXd9YqoYCOywsWGuEp1CiUL
oM86R7MKR4tcWRZNR296+GopXGRYirGhTYjIoPdWhAZzetTHzNUkZA9hdBmIJMggNi9BixisYKOj
bsO549IAo9VquN3x4IcsmSeT4zBIdgIq/fm2Jf/zjDnzizdr7K9ZOf8M4vyxrdiMHPnRofxu1Fja
JQp+X/eHjZzlvR3O09uikzXoPrPnKLUZpC6+j33qZ/tKmLOwEPq+jPzOFM/EPAZdVQ0UbADgQHfo
Qj4rpSK4Y7fP7d9fjWdgHkiOuS0mfGZ+1q37PIHe6q5dBEY2HjTvF8K59zwWtJlaJK3JqQdnMGSs
IVUUY6BkeQKHqNPb1/do29HfFsU5+hjPRa4pgDoUiLgRdNx6C0pFdecBWIHvSEVxV7RP3FWYj1Yc
tUEIjOXJ9KdDcQnvjUP6K3b0+/yu8/N4J0rO/yEKvi2RuxWTaAmVPIS3l17FaFJ73zwYEVonkv+X
UMP1L7odn97MMTdaHa5BlWiXgm7GjedvRuJBLHlOBYFdEC14zT8tCkvSNYhOZjHuxnICuOzXPEc3
UwycZZI8I50WHWXmdtfOFx8ypgwF5QEVZarYw4mpCgSflAcZ+NFon14G0cSA6CNykWORRjCDs8qn
ueyT8kCMGzrsr++TyC/4qQ5VicY0jmCjybNj2Y5nNQz3hhHeStW3XFLOspx4/YQJ8Hz+SprRl2UR
qH+jmvDusPNTp6QrAxBWALfVeu2Tvou90rGAYUEFw5Z/aLt8Fzwoz9eXLfiyPBtzlGtV282IYqla
2DKob20V8tdkpqKhGeH35UJLZwCS1rE6kG4jxTq1yEfNx9GFbpcTiwfjROviAktWmEM1hAC+T+BX
YBP1zQ2wTa58YFNxKAUdlDtVxNorCGaU/U2ro15ggj+3Yry6lvh7ntzG1dfreyUIzrzsnyxHfdtR
FH5yK3Rk+RJR0800ULxqB6gmXLelCq43HnWJSf0+NktMfrDacf2QudEFj+PbGXPCIA8NnToCNUFw
UIBr7nzLrYDKmL3Mjw7STiTSKohvvCxgls2tkbL30lwROyXPQfgjghbUWNlLuu+Sp+srFy2cizVF
lPZB17F3bfYlVyXg1HYk/tXOIiJ0gR1++mOZ1HzI/+oYfU/LU63+LiW3yAUJhOAc8HWiSM9IJTEw
OtF+1JhQS5XfcvcvwzM/ATKYuS4vIZhv6jSEGNkxiBKnmQS3nCg68mzKldSaOmHE8YM82YkWnxfN
ss1A9TDn60tzsVNk2SZS4svtp3oCXWBBkMPoyp1m1D6hIryHaP+4CCMHY9VWIRiT4idlwbMwc7N4
r8SCMuwGOfa7O4HnWdY7qOfFNeMxxSSZE/it/c1W7OBOu2NKWqM7ff8vRkQEkYZnW86VICjSBtFT
eey9YQcZ7wsrmYYevTUu+hkPVQtEeZEneguLvJV79/QUz0WiIsKlsVMie0mSw1j874j/91+Uy12m
qO6qgDEWRZGb5Pek8MdKAPMQ3AT8m36KlIQkJbrBWdbdzLnpGN3w5XqY2ngZoC+lvPa7UTkANuf9
bUMWy6KyagBvdAz35GbYNzf51wzNPTYbZzwoPwX2PqZ87+1xe5PG0KuTGF+ceU9Qs/EASvvUebOb
7FM3uhel6R9P13tr3Ca1loKAkiOn7UKU0W3TvE3o0ULnXrCqjx733g4X7XsVqPS0KtG3Pxn+cMgu
xZf5LtgPHgg43OgYOOO/XRrfWVnUhFadBIiT1DlJr9p9/LmbHCQrorWxjOp9kv5uba/v8VU+MpoT
1WYVZVPjTAGnxUPnGeh1dD1OwOcAPDiIeKY+XtTvDTIXWhlsuyVdohRvnXrq/BpcqKPlSMp9Z57M
4tKVD9f3TuAifOtIStRGDSS8VZPmopLbafyszL7Sf7puZePaeb8oLs6rujnEChtF0h8Nv9mBQBbA
ZIyiGq5yryL5Qgvpv2DK+BhB3ltlfrv+lPUQmp2MT9nseo/sih1a9wfz1LpM6ba8ZL4IzCs4CK/3
0Mpgt5StXvRoWmW935C9Drtkf/1TikxwEUSSqymKRtR/ausWg5x2Vz8NxffrNjYaOu8/HBc4tBFr
mAiL7ofJlZmW5+fYNy/GickiJsdJsntBYiJaFhdCaAjtUGoOKGsVsd2Y1FmanaSEAisCh/gACi5C
KR4i5oYQbpu+hqI+PfsrrwQLHiMWQbhs1hj/u+qDIwLYKcWvQQcqVMpkm3zNDhcjDJksJXpKKHeD
P1/10qPpTvsGFESRGzvjLrBVO7sPW0fEtbFR4n/nGDwr7ghoSlCj8/KK81c+tefgUH0p9tI5elqc
9K5E53S6KHfTnUimUxAVeWBwQea0iZYebEGdM2MilISOstyMxUkrNLuBCuT1EyBwRx4FV/TIxkPW
T5iH72p6p5SRXTb+dRuiTeRyj2yeWq1mm1ibNxE0fzT6RJWj3Phh8b+zhL7fNi5oKEkSd5OGuKSo
v3TTNrvnIRfk2KIvxoWMMtciFZh+hIyutpPgWVaeJiqwIbisVC5IzBIdiiFB76XSCC5jKYUsJljF
wjxAVV9wZQnWw4PbpK6PwQ+BxouiQrl5ghAMRYNNzwWO9hoSrhxlngNX0qO2JQsgIrW37JLn7BMq
Hzd64oT35iF25J10THf9HjKjN0yO9r9BmQoyHB7gpk5SC+kAvG7N8+RKeBfFx9xPHR0iO/WlcERs
goIYzJPkZoCylUoIt9eJR+SXrBaMEAichGfEzbXGkFMZxTg1u8mtxkad2k5A4K2pgpv4H7ZOtxRq
wN8o37yAHKZsDRO0JKAvRTJwy2igAQh9evtjAAs6SPt/gmT4Yu4KB6RVduHoz9cDyLaLvtnnboGG
DG051CoDqKPH5ffTLhYBVjfaTSxyvNlgzrPKaEagOgrdwG6l4PB7bTcdm72OFnjli96t2yH+zRRz
nJWpTusyJWhx4kY8jecstaVCcgBlkqgzVbtEqgXJwEYx9f3a2PddGZRiUIdXFkpikPb1iFv6EEcP
T/FhBr2NdJAbgb1txwR3AzHgMQofvYJobCwjY3P/0uCUyqGMEyeRL6YIRb19r/xth49cFjGrpahx
AKbiG7XAJEkjf0l/AqrrBSD6uO6DgkXx4WsmsZ4uDN6ZNJ9GMtppmNp0NG25E5FQ/8Nb/W1dnLsb
SWMoA/iu/4PWUuzsYrqsfhPYBsTBRe4oWhnn+SAApbJm4fGgRA9Gdqs0j00P+gS1FLjF9il+Wxbn
9sU00imacMLyBADEs2qdy+mPQuKbCc7RSbjQxOiRzahx5wJtZKtm4YFpzwYkTXCf/cOherPFPuvq
UGljNkcBwW2i+YyTOfcpZLK/locSR2oZbWG/YDNqqCo1LUQOTeM1gxKQmSVEQUFTU3MniSYHlT6v
Sh6ILjskrNxR/3Hd4zf3a2WQS3Q00lSaTIFyUZGsFd9bBA0pFH1GkREu01EGqys6CZlOYX1vgF8u
fqYiEZrrJnReMYg0EnjGGY1kJx1n86TSfZwKMBEbdVdE2L+/lc4PopG4LMJuRJuYTUHKZ/SlXXLU
PtnjbvBKd963e+1hEiSJm2+wlU0uTBTgviWSWrD8AkNbWW+nGgQMRrW1A7q4UqXdTBj0kC0iiITb
6cDKMBcw6CJphdKgczU6bLIEKIMDPfRH44gL5hK5rQThyfbUHqTz4uWuGEct2lAukMxy2C4z00ep
gu/hYD2UwWIrpinIeoR7yv6M1QGXoXcRZjFeYp2F2bFZphC26nxz6Z1OmlBt7ktPbgrHijNbbqOd
3pe2NXxHNXwfTwao5uPHLG8//5szqfNlXJVKy2wsaCNo1peZPBrLbSQqHYi+LveEii0iScaMYy+N
j6W667Svk6hptjF79f64cKFFMheSTzpiJ1O40X4VAN9DE+nGAsCMsZBODRiJGke+kU6FLyQzZ+fi
w0Nk5b5cyOniPo1JDQBi64HLHAxkHY6p5f/FQCaCyGxfE68sk5hQNQjhPmdAtSTSQ9Rvk1NxoDvw
SzjdUfcJBLzFKjSbe7cyxn3XNtQULWZ8gj2EHKwdUUq7mr9ed8HtEqdGNBnsJeBnl7lzoQzBJBUl
7vFx/GYZ1M6D35hqp5ga7e0kcqzf6aPe75vAy+PnAgn7JIIKslV82MDVH8DdvFUCLLul4xCk/Sme
E0dF7FvmwSb1YcG8vRB2JAvscVuosacHHvuY7KmCZ3Ou91bQ3emq7Ab5Z6Uuvkk5+A6byV9K4UHZ
3NDVUrkNVeowVKQKmXue2ajruvExPoOkxGUcyPEOiHP8T4TQ3UyrVzb58yEXs1T0rHNqTrd62TqD
XJ2TlvjBIu3bTETzLDDHNzhCmhtEGYBeXBQM6ToWOWj0sxn6QSlos23muRAewxmQMQnDkwEuWWmR
Xh1RE013BlSao5umfOyE4roMqPrRO9/McLcTClyZ2ZEcfZQkudC2ufRGdDCN+DZl7J7zXWK0Lu3u
I7z79OH+j87mm3HubIZVnaZypUE/0FcwSFunUH0DavJehg4oIyVO0AkQgYK2N/DNJncc86RTU5Pp
00KqYIwdkBB4oFO1m+oUWpX7LxfInUVlHKqAsD46m2R5zT1ejLv+OYGIwOQxgr4xt4s/SYR1WaWU
mCpSbw6abKUKafKGqO4EWeton+PfVOCbm+fckHVgEmSg/3ier0rqI6LFuHRzJPPzOVQ9Kv9R2ray
we1TPUIubNRe8WKTq7jZLjRs+lVDaxYSacdZsRdA1+sLPbOUlVU90P24vnvM9T8cDQOqlqDspdqH
aZ0mVrJAT/CG1tXSrWfZAx7bv25i+75d2eCOXxolvWT0iJhISP0QvC+SgzHMr7rTOIVQwHjT9Q2q
YbAKlHMqj5ehoaEXU6OCw11NQtto0tuhD3Zla+5LmZylQET7JbLHpfxarufDUEYaJBXvomS0k/ag
NZ4cnVQ5FezV9jW/WhuX5UPuNE6SCGvLZ7vDUQuAfZVuq3351UJeD/ArZoJFJdPNJ83KJrd5ZJjy
pVCRv8hAKbT+sCc+zttO1FYSfUYuSg6ylI5VDzPN8NirfmtStwEnfTA+yYbI57cLiyDIswg4BhRD
467TMBtr8N3i2I3Hv1AxubP4+lHbS64w2dy8e95s6SyTWT1Z4jYOwAz3CsNbdmx+FhT4B9bKzI7C
e24zZIGdVcUcClPRYB95ZQvzT0SuW6BWAlTTIwBP6W3tS471uXX/IsAnz8rP64dbZJLLhqZcCVMw
wUAuJ7LHKrdVdALRGf53Rrj9ioyyVYoY31AJjoGSgATIq+LY+VdG+P5sGrcFdN0Zj6hObKvMnDD9
VC+iitt2MHzbo9eX/GqPInOW9VAhjJSYUVyE37RPCoiCR7cAprXRBYvaNmcqqqyAcsGgPKPeiMEa
jWLO5RUFihvGjXbBqfHY+HZyFumWbl4mK2NcrNBk4HuMHsMAw/w71L12ElFVb0aJlQEuSkhDFqiq
gvd/lTkDwP+m1NqW6WphZeexe90ftoEIK2Pc5WwmKV5UOgpI8W+GGen9+BuqYbe9hVuZqTyYt0L2
8s1gsTLJHeC8q+c8SdDDn494hOMdHOzLAxSNwcMtqtS/BoMPN//KFndy82AptQhtYOAFQJvnsCmK
AdBg/YE65F4Gwct400LEeyd6y4ichDvM7UJrYrZo1rZze1Sm7L7NRDCmjUlxFDPe1sZPD4UUgs6j
BqjAopyM0QtRbYasofwyyH5hOZUU2UXpX3cX5g1XPiffkKMYtE16JhNOxy/Au8myCiogt5wfrpvZ
fGivVsalG3JrZmppanjKtLO95PmdAXUHzGLa+lLtsxTk2JksOggCrzS4tAPJFE1kgEuQArD0Hkpz
u2bPdEfii+jlKYpXBhdC+jEDs0uHvmY/JX6vPBZy5CJJtUM8Y6JO+j4ixQqmL2mbu4o+30xa9Hj9
AwvckydmMwmFLs40YZ58mTy5p8dc01+umxDtIRdYJHmYUrVB8ULWdkF1quovtLxR29sJ2f7gXbe1
vRwNbPu4A4A25R5KhTWN8sQGH8deu1GyL+o0/sk7yXyzwHkkCYxkyuoApd+yObYFCA30/HFIieCj
bbfgVnY4Lxz6wrBmFa+I1mNvJUgz+fotG6TTwCBJDyJlps3EZmWOc8S40CejDnHVDB2kvuX4IAG7
GlkiIabtXHRlh7vSpqnPUqNAbsOW9Ur/fmC0FhnqSP+7XAWioqWAlEE2TOXDUGpgDEvXLmjspL3h
WpBEbWji6OGfpTgrO9zNota6TOoQR0hGAwKtiP2A52x+AHPvY+Zkggxnc58s6ISiugh2WR4tVU/N
CBo7PNOb4Ggt6N8/V52olcRc+ENsX9ngDmxmpK05K3h3MQ1K7BE0KJlEIgrifrhTH66f2M3osDLG
5QAljZtUtdhFEtlG+Ckdn6UhsLPmbpyfqi4XfL7tuv/KHLdZDSofEHlCgOggKMjoQjPTzp1gZx6s
z51HnBKEA1ENfrnxXnL/6HG5Ms7lAsUYaktXwVOoGtrmuB/AQqhGdlUfpOUMLRUyCm7p7fvlzSIP
UNAQmOayldgQ218CdgkUcVBG9pF+u4ZgKwW+yQMUrCEpzKWx8G3n2zH15eoTqkjXvUVkgrnu6jlR
aJDlQBkE76+sP1pqdR4X60ji6elPzJiEcYWgImZxwbeR9MDsMjwjrAwEwbP1UIefo1IRXCWbl5X1
ZoWLueEQ1N3YA4ibR6NjKtLeAvn89YVs11BWNtgHXX0w04ow3ESR1fdOzzpdjGTcDc8ayPcamyGl
xr2wvcW+Dh8/oGgJYkPLhLYZnxum6A8qCpOJA1iLCbYsTMCks/XGBtzHrlAFEx2szU7p2iTnF1VZ
W1bPut8Q3lPP6lE5LTuAde/zz0tuZ08K2IBzdKJRfb7+fTfGDi11bZjzlL7NgKVe4JCz/rwkmHla
Mt029MhDZxxTIInX5dKegB6oWKz9RMLdEoVscFU/9zHmVodPKYQ4owiN3KHe6Yh8kRq6uSGfyBRd
Fig7zKFxtIrf8iAC+WwdpfVfznmfRNWSDFDGYKpw+eCa5E5IubP5MFnb4LyPJFaUDIkBAEfzo9Zu
jH705vg0Dk4FUHGmOxJgl6Po1cyup2vux11fMnYEdAqQLilVP9EPc+xLyYHGwvLk1s21Xhx3c2mQ
FNHSEHnt7MyOegbB5GnZQ63QbW6gAeNFKB2iDOWkOxEYcTOqry1zl1g+x4ZVWstfVY54T19yzF0z
pKDxEgpLemwZHz+nDnCJZaAWxGPpIiSiJGOqX7TNjrMeYEw/RbHoa6Z9ytLWu36etvfONEwUK9nU
G/dNaWfQXs5lOMx8AG6Pyg9q9L02BYH3Hz7gmxnuAy7qMk6V9Z8sgGWhodfc9DsJQ4LWQZSHboV5
ULz+vSbu1jd7qWn7GMaq/BKap6UTQM42nwpvBigPL7KKFqpzLdyhh/DchCpbOngDVMqTfXdGjLkL
v1zfpM0kHqhKDPNZINL6wOadZEujEQsvZAabYCqPuZOe2Fy1GCux+fFWprjDnGdTF1ujggSGfssj
NPx/XV/LZhRc/X7O4YxygTBmwpBEaK0tanQ/o84WWoZ73cy2x63scB6XjtNYxRSIVKYrHXvLyxLa
qB9rF9ZHz3zSH64bFK2Lc7ogVSc5kvH4aSsnLR9m049EnH4CEzwBhTV2mLlN4ddm5WgpeHZ/0ejp
X62CJ5hQujnOYoqXyNRDsLq1C+NrHI/2vzPC5Q5Na45Uz5A7JOoprvwejNYigOtmGrY6MXznH4Pz
JoTM6X/gRlD4jH1AhO/og/o471hnENMGtUigT7RB3A3fBDklusFgh+YMUTL12BffkkKkuSmywn6+
yjBTMDoUSYvPRzrNq1gGNIfHHizI13dJFHR4Nok2D9R0kBAJenSx6D4/Vx5o2v6rdHJ7SbrOiLnx
zubnJvogMZKsBrzP0G+qzomHvanvry+Hnb8Pt6ryZoLfmwkkO6H5CojXdyCqgM48BCt80Vjydga2
ssPtDkgVZwBO4AMySETL47TXz4xEtHKi8/UFib4ZF6jDaKElZBpBAQZWyv6ubFwzvf8TEwByGCZ0
fT9oLQRdYOQShEBAbl/bpqF8aprIbor2j+5T5c0OFxDCAgiJccY3Ixewbe9YAx9NAjDkym6CZ7Pw
8cJ+30dfeLPHvSGiqrP6FppgbvpkQp4uupRfJweMjg6Gnu/+7HW2Wh3neWEy6ZLS4StqPmNthkfs
Ezf26x+dl+zzR8P6s6vvbXmcC1aybHQYKABLUAOFZodKlhNI+yi4A1dcXp4U9h+QZEKVvRc4zGY2
uVoq55NjnUpUL2RE9sYdwMswJfuicupYRPDNLu9rG8glESFe8ngFAn80aakvqd4AYG6T+QDkUcOl
ooIj+20frKloMqsmRNLxyMbPVwE30nUEXHSz3EpxQ7oLIO3Wjae0dQs8r66fuM0o9WaKv+KzaNLV
hSKLiBpXxsQJ6Pv7u4k+KsZRNf1EkQT2NjdsZY8r30ugCyrYrCb01zG68ytoLkN1IkkmuEu2l2UR
0PeZMrF4/CjN4I1ah2Rs2JnH9JiiIc2Cr6g4sJ30qW92OP9LUFtSAZVGTDx3LgMYR652UC8MYFwJ
UcWbAXhljHPCQE36KGixV8NyE4c/FWWfoPF33R9ENrgsNhor06hGxI7ZKu+IiVNFys+SVu6um9ls
1hpwbkx36BDG4NOlOqOV3qt4c7Iqrfmkv5SfjTvL6TzZ1c+dZ+y6c+yS0WlFM6KbC1wZ5oJjAp5j
qajwHGiaadcOYDBT292IkdHrC9z085UZ9mesjnAcGCSRGtQXoagw1CDnPMUGhPG861Y2A8XKCud+
XVmnU8reAE17CIdzqjrK4MYypjX/pSHO9aokk3Bs0eOWVc3WYpanJycVNNh68yI3lkDaie3Bh/hH
UFZUoa4K3A8X//IYD/eIddRremMON4VI80jw+3k4cFdQI9NrtKgGY29CeSsVzeq8YmuurOA11V1t
P/KLOhgsAI5vhp0B3ajwQUObmc3YUeeLdiG3TPulc1pwZ+xA1XTdK7bLBZCHQBdOs6AUwTlfkVSF
LlEc4tYL/P4b+tsY7YPe85keO196Xh6v29v8nBrQt7KhEu0DY34PbiE5XZC3L43pLNZ4O02qIGPb
PE4rE+xPWH3PpM9akvXAkfT5jTR03qI2Th+NXtfW/h8sRid4NukWqOx5uKVFsliPOuC/ouRUYe5S
F8kYbC4FjzK0LqkimzxWL05KVZsTFvmKxDXC0CsAzQrG2RmkQnBqNxE/xpstHqvXadoiKxrqRsa3
4hABEhN/a77IP8FwrXgA97s4wKOo6ixYHy/jai3jYEQLnglJXkJvbrQ7pTp0ymUI9D9xitXqWNa9
coo5WDo90PDkLme7n57bFMhp3xLxt7DD8uEor6xwuXsCPqa+KrBfkYIw66v1ORExUYpMcN7dRmkq
JaxE1Q+ogjSGk8+La2oi2QSRGfbz1ffKrd4qZTZTN5uW1xbTISeGrdeqe/0EiRyA/XxlJqyS0CT4
x22gFElBJq+eIum3QgSjidvlgtXGcHeSqYzynFp4dTCYfryvndK3vPwARa0bEcRLtCQuK6J6pCmj
xt7y7WHSvpHyLk+dij5d/3Ci/eGvvaSNkpli2HIyfFrv5PmkicaaNhOGt2/G48gwvZn2OiNxmqzM
zgyPkR5N7S2ZczsV0nFsJuErY1yun9ezpPUKekOvOjt+tx8hjipm+xetiQsDRWF1piHhcb3Md8T4
ZQSgqKju8vZLLGq2b26QAUwGdG40S+XhyEtcK1GqIJzS/JkMTkSf40gQ07a9emWDc7UEvz+Zcrxc
4t8tUoTgJpz3Hb03oocp3Cn9vVZeZLRbr3ve5vPWYCLHumJS9MPfH1kSGbOU9QyHn6PMK6O/msvA
5Bde2MpO04ceKmgCk9vf8s0kFyW6RE7S2ARs2LTkw1wWD8k0etCg2F1f2bYZXLSgFwBWiIcLQ0nZ
6KH8jtu2Knx5/pSp0k01WN51K5suaLxZ4QL4vFhqVvYIecHc22Ha+f9H2nUtR45ryS9iBA3oXunK
SKqSbbXmBdGW3nt+/SY0u10UxFvYmRvdb4rQEcCDxMExmUOiQFDTCozlSzlrL9etbeeaMRTJJIrA
lsL3wCl1G4V9ibbk9/adl/IOMfKT4fVouu4PZVD9orkjqnFtbuTKJnfKhkKPUjA5oS+j8ZNoN9Of
mv4qWBe7Sj9dtSsb3FVLqsaUDJYma/3+i+yjzLVrQvCgl+9Z4H5Pv/2XBrnvlqTJ0qK+jxd1jz4G
9CdD0AzU1inmPF3QCqO3S5QKFG0j+/nqcowHzLj1LFsrTYqbGXc9BSHhJKh+brrjah+5sxU3+jxY
YEKC9OPkVk38bIXfsqF0luJ3Pbd/CTaRfXn+q5kWCg14aqAEyufS87wpDUMHPTF7bRSecoMQ8zz4
CpQt9TcRKeBmSLu2xn2yIa6qUZlxFc/HKaC/2fhJ+ILXDTrYU/DzZztRX/nWF1sb5L4YTcawl1r0
PI3LPup/D5ar9G/Xt5B9j2s7yH0vy6o0LZaRFOvyc4HO9e5tHEDCtb9uZbMzzrQhgqroKkFhgosv
lqqd0qFCtqDzBnRmti7Yc9Gldp/uYtdyIBPnKy4jkrBaxzyUgjf9lk9istFUbGYek2wfHX+MtXFE
Lghl3tl4sudfWWM9a5ntKsm8l+gkgP3NqsjaHOcmPZISc4HpwPfgcLlVblj0gRahcy/Y1a1vtzbE
uYdclDNWhZd+DiKMpmsDZXnLcqj0EtH8BvuTeS+xbFOD4jRyIwafFVFjU4MKGSyV/a1WHMUEIywe
u2KAT4vMalssXYlkZjwmvxL5J5iIDJc0s9+lo1tqaHQhxWNdFGAKlA6xLWp83TzaqwXySZPOAsMo
5qcZQ35+kn3Wll+g1bbyGcNogW7Nfy42aau2TBRLNYBfGp8nkaSOhO2Iodt8rAKM6zmKrLqhJRyZ
2xruX9vhzndvN5oVNojpGHN9vI+P4Y718rBRacER3zpla0vs56vrhfZVmow4a6CfY6PLQEl3Ajks
yj+/wp18ZiIt43ncayLW4i2QXNvlotayaDtFjzs8xUFoOt3M0iHrH6+vbcv91yY49LKzzEyjFB9L
adG7K8fHtB+86ya2VwE6MQtyf4AqDqNUKaNy1qHfIUKQPRzU+KUVsUeJTHC4xDi3pKjHB+rCbyR8
MsijlT9cX8XmEwJtO+DOQDsXRD+4d5eVh1OsEzCfxJiqva2CKDAO7Q/9qKNTTeRxW/C3tsWFhfZY
YI4mmqHrR/WgVmkEfhqUOGf43ZAdBAvbig/Xxrjv0+tTC7Z9bB6jdFERH7LxNWRSMTGBxnUv/X7d
3taraG2O+1ZDSauxm9Gq1s2Ts+iZE8XPJhh1abHPDb9tBTfkpmsoyAsaKBphnoE7u6UWaq3MyL6W
3HIyUz5ZuE3KSaTysAkRKzPcUdVrbTGxKKB85Op5UPeuFbqTjO8lmDLYXI8KHVUVsQbeleznKyxK
qN0udGSzf/FB1U89PXapYMveKXL5KwsP8T82OGQdE8nUogE2Sp8cdaTaF7ReNd+nm3pneT9yFXH8
O+fOufDTgLqlHwvH/xjuXPsTuM8WWQqGanIE2/L80KaHoZkcQ/2SkGeaPtP+yyBKQmx2Qq/XzH3A
ENiVy6kCIDwzjC88lNwtL5odiw3eQr4mx8ieY1ZOL0rtbj4816Y5DJYiasRFgsLMiGvFOuLUT9Al
zMF+AF1Kd5mcyO/3oiHczSLryiqvElhGWt1UFuISViuUnBRtVfGu9RgZNETtX68f+s1r5uJRNgee
Zle2cqsDY2TqD0qHOT3RLr7nHD57DDHtdyYOnc9JkLTESS/gMWzsMbZQggyr4xjaORqrlkMNDcoe
HRSmFXtKI/tzVruqRMF5guymEX4Z9DfJnm+XKA/kcgysPrw1otwJ9dxVzChyuspE8mv0U2sIaIxp
slw9FhpxrUq/a0vr+2A1sastcjD1+hMxyltSdy6qNw4Yh12dmA5KObdlUT4bdn6w+sbJYtsdJv1m
wRQoBEm9lvZu2tVHYtUPA3lKxnJXy9Me/TSCXNgm/qqXfeLwV5trucAQKjQ/5leNBvoYO8Zy31o/
zPT72AfXv/t/gJKLNR6uuhKt3gasMXo96lZ4I2FGGo3fE9TEJB8k6q4axAeCy5SRUzDSOWET4VYE
DnKBP57BwRlZNG2sZ4T47IJDo3lAoCXvs7dtdMSr7PqKt4HLQskOHXAKDthHfA4rS5aGBp4+Z7/l
+Wxb+wUMH4VqOV34IEG4sg131y1uf9CLRS5YmGzb1o0aVw9Itfoxd3MlmPvR6dudGZ+m7O26te37
52KNixZyUxrNGSfdk3tlr6XmYSBvdpXur1vZRidNMUBgil4TlVdWiZeqMSYJlX5jnFycoX1omUE1
9UGRKv7cae4oZW40x56MyRUJF23di3x3Mwi7/Ak8QJLRymhRsRbA0XTLTLnpk8QjBuDSyA/Xl7vp
NCtTnNNQqQYzYoXGSdbl3CKnr+8IqANEYeXmt9N0RX7PSENx9KNvKmmRS5I1ge9pyf16qneJWvv9
XAgSZduhsoZ0vkpQjpX5Ycs21fRpYhBDdtLX3KdgCZ9c6yvTYP83dV8b58y0QJ6na/zE2agkdqLK
+EiTIQXTsuwSq380SX5sbETN17/StlOujHHQmdSjNhsSirBo4Hl/B7YvxoGJM5FbZOUEPsE+xqf7
bGWMQ85aKZJ5prifLXpbmoEVg0eYGqgrOeVE/esr23SMlS0OIbsCpDqKhad0FBdOpe8W6ynuBVHl
ZgiwssE5H12McClCOAU6DFwmr5tH/6Z2ifYP1UIPlILSBGcirSCFrsZIdfw9+83EVIp9cqpBuEce
r+/YdtC2ssXFi0qadRqJ8HkyELQsqp9jUm+K3MVXcc3lNyEEMqNj+nrd6iYkrYwyHFkF/5AWIFXB
XhnLfDKXgEb3VbnrRaoPm1/qj5VPtLszBe6FJZo16vZ7Er+2tcDbNlOml+/0iXO3CONqUuP3C1mG
1Fnu9xgpnu8kzOkPPph4H/C0CViztZinSvDdwA33cQvLzqqbvERRrvUbsHq2d/ldvCPOcmRCu2HQ
BNQ3BOu9/tUw1f7RZE+lRCtn1EMy6E6Mk7WjpL+rc7DuVkKquM2k2OrbcRDVtNLY5wm+HUuKSU4B
wUYLelfhMXX7QL6PTizrl2N0IvWynSroZd9skVp/WIYzK//U00IB1RPKCMrZOBquKTum6ZDnCeLj
0P/EE44KSz+bV+dqwRx0pRUKTbUOk3rxNUr3sX4qQdc1eVX7l6Z/t0VFoM106nqJHMbIat4vaosp
SVaX6c6xL7l94vQBo+BD9Jo4YIQSnPrNAG+1RA5qJPBsKnneorrVHC090MFR3na3epd6vQkqSkUA
1MKvyKNM00Vj3yP7xOJlPJ0wtejbbusprubjWYVH0+k6rLE9+3TVXRbIp8iXONFAXowcTaPehv3Z
iDBAXuw6WrhaJsDtzZtuZYqLtFKKhDXKyAjP1WOY3pPsNjLc66sR7d97GLE6BSZt5A7CdrhND4NX
/NT29F5yQ9WpD5BzRQwEPmqBRQFi8ylWmvZz12coA7VI2Bhu6ksndXRidw5I0O361/q7aBxicx+R
g0LhCzEehmo/nvTYAvGrXCM1rbf7pb3Rs308BIJVbeImSjIaaCcNFGc4P6SmmYxgtEbl4kd4wtN7
b76GvuHNQY25C+0IbdjOZQK/ArPsBvjkjRezfPN+rM95nKdoTWMQ2t0nGPWAYsou2SdOtRNxP2zH
yoaNlgP05KqfWKY7qip2KyMsYv1W9SOTS8Zt5Ob36j76V/C8ssUBCZ2n3qDghkZcPvtgXUs8+4QG
H7c6QbgnQNuiqEazCc4rg9wXDEHFM1JcRyAPg3blPt1peNfkQq33TYA0UXSCn6D1nZ9LKHTF7IcC
j0ULtNltdJza37qxkyhxOqRuaqR6rrvIpvOv7HF3zlwmpt0neHT0kJ6T0BhVfxMyrm46/8oGd8+A
ajYa9AYxUkaPenU0yU0ae5Yueqptm7FB6qqgNvOJITdLme5WjjC29UffwEQ39QZnuDH93vs7/S8F
kphUbhOvzItVLgibltSYxg7okRzYLBV9U3+qTHsgOUU3shN6HR7aosTM9ke72OSiMIzcZkZZY6iJ
lj+ttnQi2c/1f3XCVgvjwi9ZLWpdzXQF2zn7aA2+K39Ve+Jov0PMqma7XoT8okWxn6+uGiWzh07O
cNW0WefRSd6Fpuqg70zg8NsH7LJ3nMOPVjX3rQkv6ctTZQdqYzn26CFNWRRvFvWun65NBT97tYmc
6ydF3Y7oTQcBVZVYrqU9ha19bufyJYxNl9rkWy9VD2U+OQ1pwI2i46qz9NnVoyj0ZvmZFBBci6XD
YGcHORRJam0eGAyQoffN0nWL7xeIy2i0liRFf2y4A6G+M0LYTfqVJb5gEzYDeVRMoT2AS1YxuU3o
Qqi7hTZENKfQM4sHLUQeWzvbPS7c1CkJmvvOhUgpafMzr2xy90MPVShayLPKmrJL9a8mfRhwVpJn
q/OLYX99gdv7eFkfdzXkNE6sqkWQWWrzMzTeXanTTjpaPJJQ1Dq9/ea7rIuXYO9GuiBuR22n9ln6
uXXq3qMHMAlYkTMHjF19AHkbdSVBqn3zdGLSxlJlSLp84gafmpIY+TBijVnzNMFXbbl8iZJ/Q0lr
Q85IsWRcfp/Iuecsg5+CeIxNG1ZFQPJzR56uf63tmHZlgwM200BIJFksz/aVcQbjTeAje+9LdwbE
VtFDKACcjQtCk2VZw/QriiOfqJf7nglVsGupkr4paeRM4Oa8vqKNbwMLoIXXbeSLPpEgQx9Dn8sG
18Eo3WbG2VzuJFEddeNZ88EEd5wGkjbJmOM4dWnhpGPixsmLEj3lybMkSjGITHGnKdGmTjMpTIUZ
CJanw4RO+mm500ffhrjN9Z3bOk7rdfEUyLId9wPInf6up4CJyQc/oHb39yMfXCYvxikOhIyfG9j0
wSj34BhHpPugEMq4ewavP6V+njrUUzWIGPaeNDu5V93Z3nRfob00/C5YMYsNuCcBjJvqe4xOkNn+
eM0Wqg5BFopB5c5rv0wHZQ9R6ArMQYzblLrRQfQg3nR/hSgaTIGSmS8iIVaJ2jzEJVNF36cOzT8m
FT3y2X59WpJiol8RtRyb8AUWEz0EA9iQMGPb507Tep22t9u9PX6Js0BR75r+TRlyJxINYW87z8Uu
X1WJlFnXIlDF/2mXLF1jdFM3c4pvKLXslQrDe6L+4I13CLgHGJmlYYBYjU8MN3M/1W2N2rA+PdX1
X4XhE/pjNnaz8TgpT3X0z3s00LqvAbkwJk0+8WCEqKrrQwOCunnxJXIsZFfYr7A1C/nBBgfIg0Gn
1Ign5f3dOBzoHaNciI+SW+0hDrGj4N5l3XDZQ3Q37kvB5b3VLQHr8B2IiprqJ0qJqJmHiYYxmxJi
QmIGCrqzX0FNunO0nf47cXKQ84guhY2vSLCpyAUgKsI/DgLqKZ5UebYVz6ohIb2cMy13y05DBOhN
mL1Kooc41AVgtxGmfLCpfjz5aPoy00KibO4A88yxU8/3w/gNDfUCOxvX0Qc7DIFWgbxW1JE6jmiS
q4zEsZOHOr3t/sW8FWyYOohAEJB8GgCe+9Qkczcqnp2fl/Ee1Kxu0wWRUBlwq062NsTn80KZylJt
N38/KhUPAmF7eju5jOlq3IuCrC2vwDQmaNZw1NBKymEz5nUby4pwMWgQH4NQYE5vK2hBKOmrMu3U
dh8Vj//8NiCYY7UNoL5pf6o5krLU50Yd0OCaOZNnuGAkkpx4pzSQ+URfVJDUjqgYuOUehgHlLmiy
4i3AU0PGSasP00IUr7dfNSRQdOq0jSDG23L1tQ3O1dOKKqGVIcQL659G4slKhPY8zxyeBdv3+WVj
aHjTgG/UhpwTwmPO1ZVOBfMjOiRYxms4xFDrnQPMNdyIyt3vfvbxjvtoiQOMqqRtOYEnAc01oZsU
QZO4i7xPQeRDXmU56JK7RqSx9tkbP5rkNrGPzBlCChjbKIifqff1+JbkPxFZLtSXITkLTfDruymy
x+NGMo9RkyOlp1uZs5D9lHduGv6uyX1X+EQ/p7WIKnzjdH9cInfzEEnLIMyKissUTB5SOEgiNjdt
0HuYFQnoP5ck/miNO95xVhIMyMNbjDp9iXXljmgvUab4ZhZ617fys/9/tMR+voLgbjCGmtYp6ITy
yBn0204Fbfh4VkT4wfbnmldyL/umaPqClBDCAmE0Hjb1ixSWgoLK52D541K4l4fdlEksjazpFZhY
10ELZepsyp0y/zrFbja613dO6BLMS1dbFw3h2KrD/47OZW+oeHjohtMdEpRn6yTiXBdsIH+9dK2m
zsqEgbaBfl8gxD2RWnCqPsPth/37NDMBGVBidox9Nn3p4hpUFgEVtUSK0IkvEykxcqAEl5oHTsjz
XCg30lz7pfKqVx36xcqgGE1n7CJ3mgfB9xItjweN2Iz0QWMDetHjQs71eJNMz9ddQnCY3suoK4+Y
1FZb0iHTwaOYOja5k1tfUl8GkQzDxnPi45fi4CEZoBe9TEj9l7NbYNawduk9+QkoBBGYvmO8ybEn
vFfY/lw5we/R8WpxqpYaRi3XiO8fWBdB7kcentsPiAagvxajI/r6Xn5+3H9cIwcYc7LkZtahHTsu
Q19BA9CsQR007XcQqNqHrSpwfgF4vKdnV6ubm6GALmepexEmNovw1E0/cuLmbHxTuo8m0ZCLaHUc
dsTRiPQcZvW8wvhBiy7oI7x692abu4Ys2EiBU/KJCySxSE2sWAdDzQtSt3p87tCh2QvukY2S3ofv
xb/eOxvjDLKuA5+08MkEa/PUGUGM3uA2037OJh5HaCTu+/g1zbXfcz4JRkc3NxSxIp5mFnQJeWkS
c4HgsWJB3kvPZTB4HMz2ZClf8vmXLCp3bOLIyhJ3Y06hHsZdgkM+Tyjx1e2eIkvNSLmv+/8m3q/M
cP4fKUU1mQa60/LlHCqBHAt+/6bDr34/d1siu4OaTQ6Hn/XErRcDXf8LNL2MYyK9zcUQKFT+53xZ
cJGVSc7pVVUrJoWNN5i11xmxW9K7SEoF7i7YN76QLcfD1NsmjKjzuQyPc7e//l0En59nma07XS6U
PtG9enycevNRWp6pbgvK8Ztn9rJTJhdQz7klJZKU6l7zQw1/h/QYD6dJFmTDtleCCTXGj6lD6/lj
/LKkGPsqwcMKDpcKBSfLRbXJ6+x2d33DttdyMcM+2ApZq3IoK7VELNuPkrPY912CcYAdCO+vm9nI
zjDvuthhy13ZCUGzMSgxHiFj4zQHICuaz18Nj5zZHEu3606RX7hNEL1ctyvaRQ4OrLlaJrBG4l0M
EVkVhCFkfIrCw39nhAODmsgSVHpNROnFTareZMthrgRF8W0AvWwfhwcJNctippjoNvraN9vRRUbx
OBjZLtKzG6WYBfeFyByHBalUdxk14HwWpiAGyzHbyCk7t9BGpyKC07QNdX+WRri3dwbqLHOCOJ6H
9mKPJqlXaQqYm79AORo8xGOQtXnwX30vPmmXhXkz5zpj+5/8GPVbJfMT6ed1G2yHPsVjF38nHEYM
4LbWphgXxBQ07+3zI/qexKTAAv8mHEpUrMpWMr8g+S4rHFX5MouqyxvthR+OLuEgorVkUMQXSMJU
XzHtmZ4IpowtT64988VwpJ2xz3a5APy2X2+r7ePggqg2aZISxKgsISP7rZM/SK7hlQcryM+iTJYI
nAiHEt0STVLNSF+NO/uM8XcTNM5ljTJO8SWkTv6MTI1PMVf4zzvWPu4sBxzhAq67jE0iRfEjtSZH
rQ6ZJnh3izyEQw61NCow2sIRafIkZ3sjf8Mb/LqvC+4QnuguzRrMpWiF7inGfpK+tRgRXN7I/Ou6
FQEm8RR3RhaFU8LYR8Dm7UTd5Mj9mwTV6XQ8WdLX67YEK+Kp7ebFasciYtR9oafld2V9SBPnX7Du
f/j8OocRht6Aa7MHDg01NGV+gFFIp1+uL2Q78L8cJH4E0ShitbbBt+4Nof6lm3pvagdXtuR7MtFn
XcbNa0ogbpudpomRl/5+3bzA+XQOOko8uDGPgBUutWdFx3b6Wkeix9r2e3u1RA4rSlkO4yJH8q/6
qiO2QGr/1XwZbhLZqb3kxFoptAQ6eIJIVgDwOocZeMgY1mJBZW9RQqeZI4fotlN3h8i4WeJTZXlN
JthM4bfk4EJfwE4z5Oi/GwL9K0Zyj8ujdkQTuyvOU4s+HIcaJTRB0yzBC9gkNbI9884ijRt2giMt
uPp1LsxoVVAkQYUct1dxQkMh0fxa8pf+55wE9SAalRIsiWfEKzKyNPrEBtqA68N9Wrz0tYjfcYPt
+MOR5osiGq1psQxIwxiVSxtH+ap4qT/spwcwmfop2Dhdegbh2tnGwOl/ddQMDkzymrZ9YQGEbQp2
+6Z7HmeCiQ7l23UzotPGS6qyYUvM4bPJkUO4L56mG/uEYQOmkjQeqp30c7yRhKyMDCauBFO8tGrb
TDTKKtxbUzR/Xfr0VU9FRQuRd7Cfr94nKAllks3EBGPokyxD0Kq/FpHuhcgGBxlg64/LET1lnq79
qIzhV2mZaPsSDVNvjDJ99EEOJpIZM4GxDEfXzqzhc/5F7pPAdpNXpkRgoOipuCCF9Zh420D3191D
tEQONxQNc46DhvQLJV8j469J+8uURIdMcDnzPfhRZDbRsiC/ao4Y/2hGZ6kx976clO7t+mJEO8ln
K+x2SuopxZliLQX5CdNnu/iXcpuBaGXAIIOO5mAZMWnnRsdB1G0p2Ek+k6Encg/6QpYBApREIQSg
IJusoadUsEb2vNo4W6BFAj87ZiE5DNYscGSnJb5YZDx2xg78jEvxRQENiuxHs2dkd0UoIqHc/oCo
+IN+RyUyP6iB+sI0U/QmQgjqoGe2U8SvfeNHkagJcTtivNjhIHGAfFzTLqhmtNZrO33TegNyUN/K
6HudCLprRJa4Zxg1JOjZMIVfUn7RMcxv3jZL5lSFF5aiDNq2X1wWxYVUoWxLwzjiaR6rDwME9xR5
9jJLlBb6D4++ixn2Z6zx0BxMqayRlyY7LSiP4YPtZiYYGtnA1bzPv887+/m6J4r2kENHGreqYVS4
Oiu0wWcyOiYqNMASH2KPfRJ5141t3iisiZPpgoJmjcNIoqcyav7IQ3ahjyPgRKMAOzZXszLAAeHc
5pC/oAht7Mbr56MmZ07aeot1Z80/ri9FZIk7wLJkL3NdI7euKd6U104fu3qxn/rHCcNq100Jdo1P
1diTTGud4GZRhpu8LlC7FQ0rsCP5CY0u28anZtB8C7GIGC3mbM4PtEU3JfrwpJd3BphAxAq3HVCv
rHEAoc9WM6HFhDX+yS7jSaT3dP+3grWoJUjwlfhEjWFMZmP0GDvSVcdUOq/u9+B9zHO3iojAt7eD
0NWy2Gdcnd0yCREwTRhSa/34Md2DXTXEwIdyDN/YqJ/tqafxtXchiiG4/LezNivDPGjkch4uCvxj
PpIj8ctddWM4lgMuaDfyRckTdoKuuQqHF9hN5PoLRFNt5rXTWzUQt6tyr4HcjNm7Zi3SCxB9Qfbz
1a42uWSSpqyQ5Uh7LymLW2qNjmzN91ms+YlhC/I2ouVxAJJ13VAnDR7uUJF1psWr47tRwsyy8hRX
r5mopUX46TgUqUvUzPoFBd0W8wgorfrh0fbrd3Xp7EVUPd5+RFwchc/lVIs0RXWNaHvoHRAYgi7F
gZhxULAnu7YbjnJgxJD4FSb6NoOdlV2u+woz/mlLGK8cvUMRYt/dhAdIocM5zcN1pNy8pVeGOGTJ
dVplkLFgJYETRT5Mfpbj4LqJ7eh0ZeNT0KHUfZUg99vgLabukJp9bG7ZvJzkp5Kj3dEnEiR+9WJ6
0VGkMCA4DHxiZ5HthaQgQgW9/FFe3I6mfqj7KfkW10+CZW5vJURH3glVUPX6eO7U0LYhwoWAhz04
M6/cFUG5a/bT0bjND6w92zrVIgfdjFDNi00OW8ZinsNyRP6vRKtIX/iJGfqq/S02RK/27dTzyhKH
KiWaX+s6x9OWUZ6xvs3ptgAb9uCWmMxOoDzMILsWADU7zJ+h87I8DluaPp7susHXk9C4PKDBZ1/2
xBm13yM5m/AecV5k+16/WOTgJdSLuJIYmrFlKl7skzeCIQlWErE98/m6y2w75x9jn5qxRqnSwyXX
PUO9i/K/Eg0dAP0jVBa0SjRNvI2boMIGc5GOiVVe3gpK5TRBNwzqmiDKYxx94THeZeh2fx9fFtwJ
720anz7cyhp3s2etXigLqyrJR4ouMCe7qzzWYpR4OaidO8zYy4f2lu5ZyQL5OmHbz3aDGPSPMZwE
dmeLj89qwzQzO0UtqNFuJavcj0PmSNTa9TaUAFVHnh/b7tjEu3/xQVdWOTSNM6prPUvdIe6sUleb
X3tZdZbmhQgVDtkN8HmHLwvkQHXS6llWGcnX6Mpue4rxNYkjg1A6OtaiIhf7XddscV8zViKmnG3h
ij8oQXXPxCmhQ5TeLm50kxzRuiLI3W0i6WobOSQ1bKWDYCK8xzRedOopmLKZieBTbQPayggHndSo
iyWOUNNqguXrjFup/cZm8zAX9TME27/XndQ9+Bl+XvcQ0dI4GDXRr7rIKEKBL/g5TA8o+jtq4Vy3
wT7Hp8/FCBFMjPMTlR+zXWipZkgS4s6TqFPUjasI4WTz3rmY+IRcTaOkaY1lqFa117Ts65gM59rs
giI3/eur2dyxlSkuFMKslSonI05y13glec3HV9C5CHZMtBzu3HatVIQKxaOn0P0E5A6tqjiS/pqB
cvD6YrZxabUa7thqUzKHtLTYIxjkN4XhNUW1kzXlrjU1p4ufkza+tYbZ7WohV/EmYqxMc6fYLJts
SkOcqmFQd2p+X6nh3aQpbk90cD3Mt0ZJ0TShd44qk9/Z8HZ95ZtX+co6d6YpCetMArsd8jSszyAH
nYW0U8U0fZuR88oOd6xlZSCYkZBwz1l1CFKc4jTnttvo2eCSKh2CskbW0EIKT9YHN43Cxwrcxsi+
oHqkSQ1iCwLWi8Xc2Wp37CHJ69A+f+kTeVeG5sNi5H6ZSrETLqUHzs9MwXPV/jIPLJWmHlVdeh5b
o8Cj7ptVpb6CVqUh0hyEachg092Yt/tGajo3r2NnToxvqvolXfqXKZd+EDt0Wz3aqxb9nkVA1coI
Wu1LOYpEF7Z9XTNM/GeKbxwClZlVRKQbiGcTXzH+WpIjqTwt/nH9c2/n5eyLGS50C618bPMIZlpf
C7BrO9J5P1Iko42g2iV3yR04+QQmt5HiYpKL3dRsntWsRprCNNDIjFbHDP2+6lI4uqWFe10rIEQ5
H+wc7RmxGthmpjt62e7GuN9pWnmXpZLgjtn2+T9/ED87r3YGxmhmxFzWtDhDd9P0rbMs/hDupeQQ
LUdTZFDwbXme9ZnCXrgg/pjqvWEEQx+jl2xn9ofrOy1aFweXSQzS88ZCUvJvGS3J//9R0wi+p8Vh
pdXUJcvtAivVwV8s+bYPJV83JMEjYzu7dnFViwNGWoyhVbQYKpmLe6KD/cy3mpOadE5P90piuvFY
OQncFk+P6/u4wdaBCtjKMgeKsx5TMGqhn4dtZHaruoxLOodkTQn+7HBHn0Y04Wu/6KNonHE79bay
zMFkWIRhImVoZhuCcN8/LPsZA42hY/6RXDFO7T77aoWO6EW+QYfwcdEcAGGCp9LTGouWbgxG2Xo3
wawCligNT4FYOL/Mft3naOhyCHkgasKpsntCoB7WHnXoB8+W5YflDOnqFPedLfqm29HXxR6HQlYZ
WeWY49BLe2tH/GU/UXdA84+TOX/XJMB/p/8UOJLA6KfJ8AJsUZQlNBtv8sIbJrFe3BCwprXnMPjZ
BNfNCQ4mz0gem+EgkRZ3bJ4bkaN1T2SJVdyJ479pJr04qc3hTBWp1pAnKGsuoWfI+7p6GdJjKAeN
qPdMdBx4KtzeTqK2jaF3xKpI0MwOFC/zOrRDsEJS4+Tn0LPc/lU0Wy/aSA55utqQpCHCAgk9keFg
1qe4FUScgivB5iAm04ZxShNgdZa5du5q9ps9nwsQb113CcEpszk80csolKsCidKmtb2oe0bqxqFl
4uldUA2C60e0axyAFHKsGHGGXaNagCdIYxzjRfTk3Q4j/5xim0MNEGOmoQXie0/pbMeuvMX24vpb
LIHWftxV5W0yeXr1cn0PRTETX+JWlJp2TQsvZG9667fhLvvmNXYNG6IRxRGUrl4jUma+/t0MfqC4
rXK9KUEA78mNfqz10QMt+00v20c1KR6sOvsiWCI7sv8ZjT9zH9bjQgyK/BqjgQadkDvtG9R85KDw
i50ofXgdFcGqgj9mVQkB2boRUrUi6PecHcl86+PH68u57okGz06rSKESdQarfcS3FcEkSuwMpYAI
6foBNmQOIwYFyhoyS4bMpGTkSwbWMiBCUETet/0+/D+XB3XWx90iRpQtiUyRv75tDhBS2PeBuQtd
JMuEr7QNBo51DGDIHFzQtp6LCM30kIGedx0cQcWItyv7oAPwxvvld7RvPe2u88tnJv+mCABk2y8g
jsloCGSbV9lqC5DGp2y4R5EeqhktpZoAPrb94mKAW55iDwOuSCyvyOTHMfwpz91TawtnVbYP08UM
B4SU5HVtLwg19Cf7HO7xqnalBSQi9SGHlo4j4hHa9sSLOQ4T5ao1UpUiTh67oI97t+jxeM6cOXq+
fqrY7/mMERc7XARVDeo4RAZq6xVUyfBkosV9S06JdFsnL72d+tetCb4VX+KTpwGTxAvcvq9dkmWO
XJ5NVTQUvbV16N8AjZmhGoy+4ePZQgO9oVfIFnh9chjDgxYf+tZTi/0/X8raCgcVUwRakrIzMKFC
lBttRvLPSr5EiYjkeOv4rM1wQDHa9RDmNkpBibkf6c9xEaDqZjS2NsAdn5rotZwwyqHRpXddgGzY
oQQekUPyO9z13uJ3u+hlvhG+TLYu/bVd7jw15qhZ0JZhz2fdqTFTmNjmWU1DD+1tNwrIwFLIkzdT
uk/BFHH9020+Qte2ucNVKNE0d92MWVBddgawjPf3TXhHrIekfqpVH11uJrBYlAXfuv7XVrmjppNB
0muQoyC5ercMv6Lcb8d76H2DRPT6+lSB0/Dzw60ayX2vo31P7+tTlvaOpC5eM/7K5ebJQFGGYKqA
aX+n6bgL88Xp5cqrEnLblW8JusdI2t3OdXqyErlx5GoI7HLYS1PmxrS/JXbpaukseH1sAcNqb/hR
5LE2lrgwAeIhuJIGMjmDOhynWNT8t4V2azNckJIXdFSJMRGvGm8M+Vx0J3v28/4syfuoEs3ObpYB
19Y4IGotkiZ6BMHw/yHty5bjxplmn4gRJLjfcu1FrV2W5RuGF5ngvhMkn/4kNed3t2G6Ed/M1UyE
JqYaBFBVqMrKXDlrNbRxqxf1tvO6fX+KA1F/U2iNc0im1DWIF4gYvad/X9/C6i37jJoGmuGRK4rq
ov3i3JLGlEjJbHTE0vLNjj4vQPSI0CcCN044x2RbPTWKAZcU3GGtcZqNGwksgcm94K5sZWKXm8T5
obrvZKNZ1XNIyHzAo48DaqjDKTm1O+UgvcT3i5/s5WAEI5TqYCNFU5WbJZrLH8A5o4nME01yvK1k
SNitjOj9MUc5oQRCCmCXe2H5Yj11fMS/tMe5oZbIVjG1KBavtOGLpzglBSnU6NphFbCjWCNStEB1
jQQXL4N2YaDwK4DVWAF18Y66yeRI4NHTQ2DOT2Vo/7i+paKboHJdrGlgA9UyjMSs9OGrjhZ6/fmx
2K8gVTl2RNrGm8Cliy+qcl4lKrKe1ATdTWkX3yqDE6EUFfuWZ9ru8pA9r1LYkSsUkvsgc7yykfww
eBrbQFKnqHDleKVQfXKymD30g+FSud6BYBBFovoGoJVAsdtDQxRPjeJTg4HQxJxQajTegfx2kri+
17LRs1oMteURBMdU6RXIFui+LY9joof9DLBLKj1C0MWTdO0RxIh7g0ZOruWO2nZejpmcxsRrqatC
1kRBrHyt4vGLYUKLLitvVKtwIpb4dUz3yfKeDRiQj3O3T1/bRt1pEKRZeoaH/vy1aWPVwYzKe850
PwEPVTPFrj2/mVpypxvszo6RaKfGw5JEJ7NDPXEhs+mUbcwcnTZ3RFOgrZXdQtnDJaXhFvkXOts3
kfEyg/4BNUEM66l0DoauvU+n+VRmGCwGoKwwtZ1cL07SZYdcGk9DJeK5EPhKfihs1mXWLQowzF2y
t9iD0e6pqMS8HddU21JQVYAMO3fiQRWyVBkD6gtNfDDMtXYgpaWb6oG13NjT5+v3S7AelQs0He0J
SSv4fs0Cc8iXER190RydIFVSufCStGoZzQrmierExxkcFt8s9zSD2uDb9bUIgozKBZk5G3rGJAxU
mNbXZnowaOra7wwKMNfNCBIyHlmeVOC3MhJk8cR6Ss1nWaRUJNoSLoawqC9JOiGJj166qnDSxY9G
gVcVmeDChj1Pc12vZOdYAmQjWX9ampfrX2kTvHjhSP+AkssVrWMFywDetHL0IA+sfbKH8JGLXsku
dwzExOqu+9btHkQyo4Id4jFMNTRxk6lYJ9jIzZg+18nu+toEn48f/U/HOVGSsUXtTwMymSAjm8pd
lYgGhATnmUeUm6xa6gHK7V6WHlL9poNiu44OevZ8fTUiM+vXvAjpXaXQpOpXJKt2ULQ7Ur3l6X0m
AleLrKzf9MKKqudKCvIZDHePN0N9M2axU+R3bSnC64n2hnMCaVJICsQINdCfH+z2OI8hEWV5oqVw
WeZKTava4ICFtBYQKGFl3czzLZve/9u2cG7AaghZbPTfvLwCHeCp1MO8vm/pz+tWRJ+L8wRFtujy
vL7VZulmQAkMsCpLE8x8CGzwhaJy6vBONdetN8DyvLMKVxMVcER5KT/PbyhVC5AKrnzn58/IQ3bx
aYw/FLJW2ATGw3XBrREtissTEyWvbAYFbi8Ha89Qx49txPwWorb/aX/46X6zT7UsHxFsosTtCslJ
669j8Xjdxmb75MJV81jvuKGsryBjiFfEDGJlJPUHye+dNclG81DgPEUZtr5+2QtPIBe5LFcN6oaz
azrjXp5cqNp/QIXn/cplW4fmm6gCu4mrVXAt/y+p4raLlMRUa4o224qqSY6NW7nkB3mTvlgS3i+1
P/roo3yRPMsvjp1ve7HiX//I2+fl/AO4+kGcWpbSTQi5KMoyDPaXKaCZAhI2kQ3OkytkyjsDTSkv
z24idiDLfSUC669e5893ynkZ3OaNqVVboFJHkz7GVKKsuTNYGKwGg8bNtyajHuner3+3v9Q0zxY5
hw4+EL3KVk2ivj+plvrZzttPcv0NZOeejdwrSp9bQIOyKUMHCWM7rNyhb+vlcfWd6olLVNCRR6Lj
JPxRXAiYWZuQkcI5p1rFIAVc3cU6ZPjGBJDtSimdaf4ul4hwaeaDIv6Hgv/esSb1MakSzPrU70o5
3cSxnnlLngjaXusmX9shLm4UeSrN9QCMwQzpZ+tZEwFx/5LYnTeECxlNWtiYQgQ52j+Cp2lQvKNR
iIar/SEdDxqVB+NWddKH4ah71w+D4IDzaI0uozJtG0xoYYQ/Ze+JFCyqqOMgWh8P0ohjrWZxBP9E
b6yQfNX8DOh7ycX88mvjTT49Zl4c/IO+FwWVv4SxX9+WB24UzWAjJK/PS0xHYkTLJ6lD9kg0A6g+
BM030QC86INyXomUpaQqM55M9nTfGn5XvihqcH3Ptp9/5yVxTimhSI5tBYCAVvdnuhsTxRkt1zBO
Uj8KXmab3VFFhqwYRjWgYcTzFJV6OvT9hHHP8rP5ZP1csSjjrtUdco86d+EgUQPnd3rQ3+JX6b4P
ReOR20v9ZZ5PdIBK0+dOh/m0clINdZy5c9JJ9jrAWJupCK9/2L8E0rM5rlCQS2VDoIjwjyQKRkQC
yY0C4771AUbwoRp4y1zp+brNbedyNsmFUajX2Ka6rMNM43GYoZoRC7zXdm59NsAdyEmbp7KE+oM3
FneMnLJ0dKwiKNT99XVsn/uzGe5Qgju6xwsbDb+0GJ2lqFwAEOr4x3Ujf7nNZyvrr7jIdLJuGYem
/v8bhMMYpJ0LwWZ3HYrKw3mXvQoMipbFxUqz6OdIsuA+2kALJw+CWrGbnDJXb9Hcnr3Koz4AYSLW
k9Xh/xlxzstcr8XFMq1EA2B6QH4/KKcibXyj22fEV42HBrj4NWcVeS3RKeRCXEzVOk5sPMDG5V7p
AQ1u/1UidV4RH+LUxcjjDKjAsvczMrql5Eu97l7fLcFn4+mKlLyW50VFHB0BmgcfR1ntqvohipwM
Qgtx6lStaFpD4J947iKzJbmUrrLFxXSHCq8+2q6JZwX7bny7vjTBBvFURY1VZElJEVYagMgRVJhI
eoqsjuaPMwfiSB3aLBZq29yZG+slMvR1NJa55CA/YBj9wToUh+QlvfsI1VB36A+Gs3JxywHiAXiL
ri9x+3Jf/ALuEJZqTOZ8wC+wB2ftTFDLUb/ogJCsyB+2M3yR79283BcGuUNJ6kXJlAI9NCWzTpmG
cQs5j1xwowlcsMAO33ButGjIZAvocVqWPrFoUJhfS30UWNk8i+fV8E3icRzVUpWQ1mfVvTxDx+TG
Btzf3Bmld32jNq/ZhSEuZMnTvLBWWkEXym0CDUkMoZhQsQajr5VmbkVeJvpv3uwXFrkY1jXQLq4I
YDgKWAWnXdp9y4XQ+804eWFjvYEXPtduZpUONg7DGEQhdVNomjRAMZW7Tgl6h3kqRotj4ve94Gtu
vv8u7HIhrWdzbskNXEjWqQnEIRdfS0wQrOjuUn5VytbrhbTVmwOHyoVNLqqxfIlso0R80cJkpzjZ
F+stOU0786X3ZW+4q137PndnW7DS9Qte8TCE8zBZGqn9NALgmcSnXnlpGgFKQnQBOP9h1jLR4gSx
OsqV3ZB966IisPISHfIsgMKqc/0WiNwV4bzHgsfmUgCd+/Fq06DWvVK86j76a0Ef2ntRgiU4n3yf
GNKXc29ANMOLs9zVQXtKQS5EUO3tpPlRsLTNrv/5fPAt4iiRWctknEkFKGMGUj42vuqNK1cnjG9a
0vcxP7IMWgmpAKwo2EG+VcyMfNIBYtW8trGcqV0+NUYXQDEmLDSQsMSivpDoHvA94iwau1qTP3rv
KwRl5dOIQD4IUUx3CJgnHaogDhYmOjmrg7xyEfgWYZ1UFVRhcXLmcAmSXRNqtTPfg03AU/HKGEWT
nttfVSMgAiKEmLzsod6NRNENVJjyDpzetacNextC7zJcNg2un5ztSHc2xTmWvEEG2CsYz9YLsL3R
H9BNdSpJ4EdE61n/fuGprVKD7nQLBCNByW8pSkfRb5o5248W9SdJNEWzfe/OS+K8Sh7Fo5yaeG2P
yZfafoggxVNDclZU0heZ4byJhtdtpCcop7LoKbNvlFFyiL4zMf17fYe2g/ev5fAFnzS2VLAUwEn+
MzCXhf+QbIvEVbbN4Fmpa7ahKHyVXS6suVMaNI066cYAlaf1XM+g8jSOuX4f5S7TKkHu/xd3fLa4
Rp+LU0FBHqNW1Ud3dL3LGeDb5O37yrbdhtGtiJtqGyRJFMVQNPRadD7bGsp+jqcMJz2P7dspqTwr
L/b1+K7P9/a4eGXVncqm9BCTTsYQ765v4nZZ5sL66mEuFrtAJlipOziuEVTp6C74Qwj5TWUX3ZsI
QN2+CcCleksPqP27bDeJPNjmNb8wz+VjfZ3YRW2iWFvoQZRC38jel2kmOKkiI9yGmpiUJXqDt35T
3QKKSLtgEp1SkYn17xefMSINqScVeVA5ALr2Wa9vovbfhLSLT8V5xNGcZoo5ZxCY6t9U6mvSTh5K
16Ceabb/8YNxfpHmSZeYRMU49fQ6MnKn0qeRSPvrR0/0yTh3CFVDW5IaDS+L3GMQg1xeyPLtuolN
33Hxyda/X+wKKRdZi0dkH/PBOnQhyi1gnFrJPa6b2e5gne3wGdWoKUslU1wi3WH+l3ZvIOmPUFOi
T5KrgYMtciqQmGAQ1Iu9PBRRmXxgGv7IAi7Mc8VGM56trrPhIjHvF5oZ208qAJbLEGiD4WFmP5Qr
BUMH9jFKWj/rFbeu+n0vMfyz9aPGPIBNKoxIXrosH1xMoR3nxQ5ifTnYo+nkRYT5ctmx2/p7XTPT
TaFHZluyJ2fGsUrnT5ON+eL2PTaGT6OiAI2XZE7DIC9iabs0rt2uUTwy9rdmUQeNMMXcjOEXi+cc
WBNH1ExX9by0pb7aP/fTAi0V6bWl2YNSZoJ++Xaid2GOc1hTkxSNmuNq5DdGaAYLaMyincyc0W13
xV53wRgVpC9ZJchUBJeFT/QYAftjVSPRs3THSG871Ct7AY2qyATnwua5kgZzbdMbsduUQPO9daKB
SpEJzoWlVtdqsQYd5KQLmvqmju4zESHntgnQvZvQWTatP2SsiyWtwUyAuxD7DNwXne2Q6ef1+/6n
W7EgumrrlilrFoH89+9uRe+6um5awKXlXvXLIg7rnBYg0i1u6ygCi5DiKZOKsq5ZC2qfG6cPli0V
NDiQzYFQAHfTozop+0Svwb58V/kTHvkE1H2J3+6yyqG3tVPdqL7xKnmipuoaIX/3ML/b5S6Zqva9
aU6F4qXWXdFHL4WhCwozf2atv1vg7lWDyoUOfkDo9pHn3Ajl9NuUYHrj+frObUCWfzfDpQJZ0sjE
6HN0rIMF89DFYVUrle8mQAzmV0PEGPZRtb323bg71Rqkt/uoUjymv6XxfCiV1JFkab/UZgjU/S5m
+qOqxo2jaouH7v0nM4M0U9qCqadlp5ZkeCuYr8psO1RJgN7NAcKIZ2fI7EOhjV+h137Ao9apCebw
C/OYJPYbNTHYUbZ7WXtv0xreuPAn8CCo8oBCHsZMIJVdoBOutkUAsOytpH2tQEU19dTJZTzMIVKh
pqmLiqavKPYz+j2OJNV+WVdPShT5dWYsrjn3IVhvD10ObmJwI1XW3DjdEDupMj5FmuIvZedIJbvP
IjjDFrM31uhMDQUimjVwkZZxb2hV5LZl7sQYGJt1xR/HFz2ngS1VvmTPN1R5SPs+BUVF4Uij7dRA
P2fq4DLpUYkqIG6br12TuzV+NqVfcSuCjtKwUCAyJeV9Fti5sbLQOH1luMCehGU1HEiNfscIXn4t
DqcJJH9x7TWR5SRScpj6fs+g54N+4PK5UReAkhbFo1MHatoCCysXjy6xM3aZFmQySFcqUEx3fXw0
2ypxJbl2lNHylLjrXTySvagGkJIUKJqmTi8PJwaydNMAN0tvPUr2D7nBjhegFm2myk+VlGF7J+JY
BMQV9k/d+kQ7MKxJUqCCcM3IjcExmqL01EZ6WIrhxsyftcj2i6W7SSI5gN71TV3TV0Xud6xM3EGC
QOhiRSi+xYB3WojjkVmHzTg9j/BTdtYAJA+lpyi6oVHhgD77FFdl5eR1dJuPRe6CjfRhrIy7gn5u
h+xNAuOPVoJd+0clvUdN/1RRKJ7ruadr1SMBbEaDBmQWI3vvLf0H06enrF0Ci+SByeSfnZbMTik9
mBlEKvto8sa0eiJSc2jQoKRS9C1NhwHo8MWz5xqMiJSufEbLS5ZEmZtr9jMGFwckITSUYqjVav2N
kv1Qhnynd/pjXcdf7RwifWR8gPqcT4d5P2ftQYq1h8z+2lJ5nyoVgPgUMit4VFlhrWMeaxqadzkz
PYOqn0mJ7l9Xv5pTtTg6WZ66RbpTksZvetNjJggvJG0/5qDyx9NMhyJR22gQzX2I6BIYoNVqWxMZ
DhwItU9gaL6rmYFNTPxOsY4TAM51Vd30S3mqJ4ByTAg/VyBXjW2vmdrXFpsq5bGTlIsgJRW5Uy7S
MosM0TjDYYPAHqNlwYhNL9PIUdMsELjUNdpd83HcY2HQe2XJrWptdbf7efpouEzHKIj2owvo1iMO
aMB21XHuHSFebTMSX8RDLhJrs9QD44sdZC4dAWRuwvidBtreflRu+0MFuVK/PGEiBB3XNzEv10al
4Pdowr0v7KpV2wjzw16tvkMXMs52RhY2S+0wdDIa6rckmBZflh9LpMSmiGln+8Mbmm6hbGArvBRD
1kcLgIGZ4kVV5kjZnQx2H53FnoTSahvt8lrQFto+U7/smdx8kY1n9JIPBbxb7uv9caoOGcDioyDD
FlnhUpwM0guL3uLk6lkAyuXWfB6QaA/+9VMrssIlNN1oK/lQjvA3pPGnCi8fix3LInVAGCe4ihuA
tPWUnL8bl9qYUaLlU4p9Uu5WdmcwsYC8HSX++5XjWYaQRevmL8ldm3qiianttO1smct2TELzcZwR
j0oIdZT64NJZkFD9mW7/vjYuwYktjEQszITQTt+i4AgVSdL5UWcInIzIzLqdFw/5aGmq2VKQccfQ
QpDRFtxDeOH6iRDcJp5CrinjBiRyMbhH071lfjLJi6SGRfOcEBXRSfDZNvBBv383znGB0Y1Wacvg
uCiKbizypVp1banGjFkE3Gbmk2Vypuk1jQq/WX6UMz1lM3HsuA0gKCc6oX92aX7/NZwfS9JpUSJt
WLlQR/DoZrvlWH4zQ5CtvXSCKta2x/51JHn6uCTpUqr09B92sC4cd9l+hdyISjKCA8MPanW0lM1h
nvF9+0e2zrjEd80iODECH2JxPqTWa6MvpRSPovqky17cQdRH2VuVqBq3USH+bXt4zriOyolkYRTY
s07GYQizU3+YAxVQBlQBBU8W0XfTfr9odSRJs5zAx4Oo/YmVmFW0yTNjo+DTic4/30mSZFmrzRE+
sfdMZx2ObcL2m4WE7EPlJHYzDw8m5l6/4ht1ut8/JOdGQJQmGaOiKZ4mYaBiinNImpf+Qj5NLPvW
tJorAQGZZd0R3Yj7TG+DdloSp2XJLZSjTlJR7jCS544dXgRDprudkSqu1jxHSiREugrckcVlVV1F
OmaYCIOdL4PMZT+E1Xvk9Q79an9ZC4qtmx7sPbTsXZH8p+hYc67JSNqmL1kOX9sGVn1jKA1SGa8e
CsFuiI4a53Q0BHm9WhqoA2MA23iJa0hzPF3f8L8kaL+8Dd+jynRNrZsSa5nDwYdiWoBquT8ey93g
kYDsTNW5bnD729mWjV6Vber8/GHVFUypdYZeDu3cSse0bnzQZsMvpLf/ZojbJL3TVHVR101qvi/l
54no7sjwyP7fi/TrjTkviNskgsnkZF5zvin+2iyHukDlIP55fS1/Kcr8MsKPI45WW451iuje+fNP
zUcX+3l0Jz9GMZU+RP51a4It4gcQu3RoLB0zJ15kPY3xsUvCiTyPIlXq7TB3XhIfG1JWRa2O2EDA
DAyti13rd/tCKPqyfYfOZrjUcqamBZ16eIliudPqYKjebFFn6y81x7MNLiQU6ZQucraSQ3jF1xXK
JLkAjmbvC1hrZM86zq/0pD7bgseGaGXr3y8yPq2IjBm8SHgGGDsFNU7yoycC77DtYs8LW0/KhYmS
gEBTylOcbfTR8sEfu6dJ+jywJ7X9xBJBdX39Sn++ks/GOH/OqMQIep0gB7APxhxOtaB+KvpenEOQ
4saM6mV1CClYgb+2xeyg1CFwbyIjnDdQdV2vTBvl59o+kS7IrDvVEmUGgl3hgfrgnpOGqUXmto5Z
2BhNXpHzwNN4xj5pHMhrIS1t7hLPQvVM1GX5S1rya5f4UcWMFFGmyTjr6T4CY636TYIOgYda7a4O
KchkqqO4tr4x4vebj+WViPsRbKFZjqMuh6wFqcUQ0sB6tvYgyuk8ukPr0FdEAGfBTvKoitSMmqqP
E7TE9c9EelflA0GZ5Lqn/Uveev6avOcYjTrTLZz5FQhpQgqrfl0eQPYXZMEoyu2ExjiHsRiV1NIB
xlpv3bo0UCK38SgkiOsQ5E/Xlyb6fJzrkMCloTYR3HvXdbdESVDuLnqPJMnzdTt/qR2cPyHvNiJt
ysGxAihu1u1RvDuSNtvNg7KzaOOUKXlqcutOBgdqnRenqJxOsmTe5Nm4JwX1DCvbK1G9MxvR82pj
EOv3M8u5G0OKaKrPiKLsUBzxLMFEA/FzL/Zt3/jRg/wSucInFQE8uxPRzqxLvuJJed3ikVJjska8
howWbNal5MgSdZX8Pht/JkL84lrTumKMHwRI1E6W+gUOYWX4H/BcTYAgIFAFEn1RQcLA4/+lTrPq
uIL/Bh3bLrPtoEisQE/JjrB2Z5HKLeVp30yW4IAJDvIf0wCToheFBt+jtV8IGBmS4ySqf623/Non
5HIUJY4lxnK4GowNRcOzLJKWFpwHXp/YNDS1Ucm6BMMj0U+1BrT05xhhLZ+uX0ZB5mhwHqYzE0kZ
F+TCbNR9lp7YnOzz2vQHlbrXLf3l3fLr2hu8f7H7uDVKOLN1hEIJWBjtgRwP8tsVhhV7IsUtUdwz
ODdj9BbL7fUYjIESQHgrhKy6/BS91ceVr6oJ5teSYcZdECD+8h4/L5PzInMtM5tCCwW4mdEr76mb
Byt9G4i5nDkovw1Bfdu6iLj7GJmzeS9ctuh2c/nM0FS1QghaF0V5P5M3u971NCBagtf9p0IK6vy4
CMFogvyGr6J3lFRdo6JiauZBU9xGmNRr5bdI+9S2pdPaotsh8Cu8kvFYKPbQNIDlJMw4tYzs1KTD
8AO6zeXozxHodzV0TjDMI8hHRcvkHkDdYs+slnCC4dTcLPOH4q5sUOXM0DV1s2J//cJsWrNVdSW+
VXWbp/mVlLiKlhbxeIR6ml12OwV9X1m3oMfanhrzp9SN4XWLm47zwiJ3Q6tkmTJtWddnuXkZlNVt
LxI12dy6CxPcpRzqCdoqMhZFmzc9Hh/H+GtbRvd2SxX0rnNQkbd3vd6KJtG2nc+FXe5WLiyuLXnt
jUAzIlzndKkHwTin91eOUvCG/rj+JTfkg5BLXNjjbuG4TH0dayiaQFQGDBAlOodrlNWgVHXdkuCD
8gJPSVLa1DLoP9k9YBG7eN/syW4QmBEcjY9M9eJdKc9ja0u0x9N1RhHRk+VPsv5vmmTnT/ZRUbkw
YdapbBg1YmqH9q5ajX5iyQ5GHvxJpoLVbIbXC1Nc+KaRblsdgY8mhtcVTx1LMZUYjPSUs3+Ti1xY
WhOJi0XNtGvneUKuVSV7JQ3G8giuvesngKy/9o9k5MIGF8MBQpjtrMJqTNZDx2hqAgyE+BQABkke
fZX13+S+88t2KZwVe6FFeufSIfP7uNnppf5Qd+95WXg0/ZQ2CQAQ9T6qe7+Im3BMjWeMEwgux2bO
cfF7OTezVEoGOnvUKLKo+gQ+yX0Z0y+1JDtpoQiGnraTgAtbf/gbQ51AFv3PyxsqtIfIM93p+H2V
ixj2uPqBKljd9tP3wiTnamI2G6TI4GqYqx0gPO7Fk2u72WkIpLC7T0H2MoiC/vq/vHYCOG+TlaYy
WQReVVGcVP5uJF5l7azuWDZerT1dP26C3ePHNVNrSoe0wfKUKbDMoz5+V7Ndo4tQgQKH85FmXVyc
KNKHYiY9iOdPKcQMMdjlG8xZbgdPR/ZW+gxavqIp3+2X6XnrPqaAL4xO5ShNZYzTkoOKQ72BNiz2
jTyvYyBdMKJ4i/bUIZEdXXRmBF7844pfGIa8drLkBOECgmbkYLinBAd1hLZQ58lP/e57+lVx/TVP
/t9lhX+LUx9s0BeGK7W1U9KD9nHOD/XyLQbbiGh2RxR7CeefqC1HVifhcduAyhjDHwE05ZMwCyEl
9FPbAX8n5NsX3Aee/tcw2gjoMNT05kPxNTqAXkp2q3CFJiiAsPraMfFomN9E4HQVNRs3pKJ+/6Kc
xwHxEh0tsKmh79zuMaYdlHd0HZE9xYf2dfUBuZ/dV0E+eHDQ16/mGkyuuAHCeR54bY0oZMCHRhVh
Wt6qxrtuQHQpOT8jayDk6HtEGmUIJwrFB2Sm7SjopguCMz94YNesrFsdGQ3ggKYdpClUVbTDXB6H
QZDPC1yZysFyWsscCpvh1tHu1YaCYJH4ZZ97pqDsv90LOrsVfnDTyuqUyRXKvySs94W/HNPKm1zL
sQL6UDKh/IPowvGDm61Zt7nCcA46X4LcBLLP1JPf5s9G4PYv2uP1MyHarvVQXngQidJ2Kg2gjwe7
3UsJ8Fp2Cp6kGYKLs5JDXp4Iug6CQ8jzu/YdAJR5iwBE8l3TA2t4MGT/+pqEO8alKOXC1HFS8QW1
sLqln2MfaZNjP0hh9RTdiigkRUnKHx1WFo9dY+Acolfo18HKXUrRFq/wjg2KIPZ0j+1EilbbvsIw
DYj0mhoxOacMcjgILua4ykb6ZCZ3kgim9ZdDeDbAfUJpbmfSFXgxWF9WXYgOLTbwSt0PgYFVtaEp
cn7bIfRsj/O7Q2UaU252eAgl1imp2K3d5jcDAKuJVM+uBKUCSZpipx1ygVPcUExYPf7ZMud25azp
UknG9tXfIZ3tDmEUjs+Kg7qxG4E0I0BU96UTpJjx76oPngQAHIyTKPBsO7Pzr+B8sz3SSCs/Yl7h
603mKm0w2Tf28vn61dgOrb/M8FgnYnf5MjUANYMSzWjvLSjKYwJMA32M6tGx/ldFw/O35TFPAHwP
STLi/TQG+mdwatzZPkZynwdvZVpJnmKhNqngGPEAqI40haENuPnWaQ3fXeP0x8ZrXDSIQXrhrlRX
0HsAt6gPHHTsicY6t1s+Fwvmnqba3EVaY+P7KgDLxSCv1ilDMe2R9u9tHWSx36sHJX0aqv31fRX4
A15bc2Z9hCoepjp0TBUUmBfvmKidte24z0eHczlpB7h4nMNxZyQsMQOhDo9glRfkQNvh6GyEczuT
bAMmrmLmppPDxHQN5VCMu76iDhFVekXL4RxOn6hylRirB7VmP6mZq4Nsvssfru+L8EBw3qVPSdQs
GKxAf9rp1HAwna4JAMvDeKk1ooeshkuC20cFSYtodZw7SbuYFUXZ4h5kT0Q50vp7Qb7+t6XxSCa8
y/WkWB2nBnnR+YV6mbsc5huQlZ1EL2TBcniSRaZOhlIMiEa0O8ygH7RdS/evL0fgGXkuxcoqMLJj
oH2Y1qnX56ZHGvUtsmc3NZOnQivvG2D6r5v8S63h12nn5TDzqZUkSUWxH6XTct/fp08Y25zgpf7p
SRd3EkppAk/xl+TobHR1JRcZX9EUlZr1qDbMB0wSuewFrCBAFChudJR3InWCbajO2SHyupglCCrt
LFnxGVUTGDkLc6sJcpmElfTDqOt7TNK41kCgoSrPP43+ubJAMy+NvsW6IErKm76ZBEHpg4rnz3fW
+QNwPkZGMlHPYPLwCqk7SGt/M0YZ2fwyErQBUD5jUuPhLLhlHB0kow1T9ZPWp/6UZ98L5bWeY89U
mVO0DajqdJdiek0HDjrWRz83ELXLORyH+dQw0AKjA379yGxdhHXMUrFMFTwXPDAjsiQWSxb8/Ehn
d7Z2AIg7nSE6l2uU4r/QpRUuio12hDmSDFbUpxT6omENpVb1UT2xz9V+RNFNlG1uJT8gbzFsGfoV
GGJdV31xJFPohXf5BAT2IL+tvKLpMYVMlf6/jxNbNigCVm04YhsqX5QajUSW9AnLwkh5Rnd0OSn/
piFLVNOG/oqsagY/61vHpWn0FMcdDWZHaR8J6OXoSS8FvnfLWV2Y4V1vu3R1ZqtwSLXySNMH2XAY
OtnEKSxMfonGEIRuiguViWVV0OaCo7eQ9lfFJzY+sR9Vciu1u1xC3BwdbX60RjeFrEq5T4WqfoLk
hheJLdFQwggnRvZL41HFoGhaiZKBrQN48QbgFWHzTk1lu0KeqvZulf7o6Itlh7MQNn/djMqrwFZL
OUJwAD1tuw8nba8svQNpGhklkute4noWpfIz2cyKQa9QIFXrlZuE3Rhx5liRV2OuwRTkN9v98l/+
HTPgv1/dbm05zmsRZmVKN3fLa+O0nhIMj11o7ZVw+rky6IL7CQRz+UsfGoLyxV8e3//nzFVeGrat
enlRRjhz5hp4uaG/Gh/mN3zX0YldkKaDkH6WnX+F2L1YNRdD6RhpfbW+Vsv0C6r0jH5K+0dNmGFt
ggEuzHB+URvUfNFrhOpBfibmqy4T0H7GR119V+b6oVFeCxkQ3ogF14+PIEVQedlYdaELZeXHK2ry
qKu/YibGVQ7trbyz96LcTnQpOO8yxsogW2s+0miNM6ArkQb5FJaFoO60QSt0+c5XZS4T13I2q4mB
O74iO9b5jjRoj/EDKI1u9ZN5O3y2ocI7O/mJYgDkPuoEd3Ircp9dDFABv1+UqbBoZK3o4U4efvZL
t9P6yGH/j7Tvao4b17r9RaxiAANeGbtbagVLsi2/sOREMOf46++i5rsjCuI06thPc6bmlHaD2Nh5
rxWL8NAEYviGsjbMUwK+IXzN5BSZoM54WixBbiFSD76bHMWmmS3Sa3lt/tzeh3fKjQTAHHdFOU9+
VaIjCRTk9edsooNZicuazbBmg+bMzYuWfbWq5yYREUSuF8AHPZsLeq2IbcQMVmTFhoTUExvo5yJZ
Dmk2eVasXPVh70d9FjAEghG4LwTxqMC9aq//fSPYVKRRbyb0ypK89c3GcqJl8MeZLnDnEnhKS3tB
S3ANiufaVOwxmh3EgU7WlkdTnf9k2+rN5Lza282P6fIomjBFhlkgzevTwDIOYywyL4rgS68XvpGh
RmkZ0xL6Y5g3WX5Ny8elu1PZwVoHqNOnDJiMFb1pRkE3WfQ0OEOjKAtrrWitPOu2El2DfN0QQb0I
HO9rd2lzsiIdYyVK1kgJy+XWXTeCJecmyX7k5V+ehbMmSTJUEnAWsTKiPutKZi/mlRDWWvDu+FZx
y4CRQYs1v29fQmD7ZpNjksdUlJDuXYsqy6oMDEdFNfjtl4iOspasm55UsZl0pc/HOnq+7ND2TrIV
wQUpkiah46DD9sbTN4b25QoXpcU/tV4QDYnkcHkTmbQobAHQuo7ZmP2d2t8buSMcSnkF8+Et1fY4
XPShjTLohCoNg14NvV0WZvc1itMTwLxaza+t1DOXzyZtwQMFTI8mP4Rh7ZMk+10ly2eDVScD9V4y
/aKU3ssLILZILB/7Sbpj5h1rot8tmwx7KObvA3JbEDz2YHnUlKAu66dMwqQ8coxxKn7n5GVRQ98a
AIoRsuFpjgub5It/+ep2GxHbVGc1JpsnRca5IRKNMKvrzx7xMAc6uyuaKLrDB/M4B2D1FEjcSze2
EjltMQuSGMaANLE/mbcxdgSGK7TFmD/fzT8QyXrVOVP+9pSc5oxG2Y8TBmiQca9bgSvFvH7TRbZ5
XhsQ0rH7E6eqEgK8KF1XFMJ39Q1pxpQRQdwshyMwcDpfhlJ0c2ZjDkXwQUWvYjUAmxs0WdzH2YRX
Ec+3XQV4t6r/qqXDCZUMQWSyL0kzNMsywNrGx1iDAQ7RtMLNjXS6periWXV5iyqPDcoBgdfezcDl
f0XxcVahLFG9KDCOJSiEUIEhZZCW1xLoO1iErrqIymbPsagbcdwrmM1kAlATEv6y/lENN3k4+RVA
9XIX9MXeZf3fi4O2ojj116sy7msZExDyKYYixgHIej1UwYLLYnZnLLdyOJUfOikZxhxq0dDu21in
j2TGWyZmhT0DFLVQL08AWZKVD8tQPgpk7/uct9vjLGhEo6im4bL2pSYXS7iYFJKc+qnBlggN2FXj
UNTkBYMRAuXkIyvSTtoMvkEopz7Yilm5CvWm4Yz558uH2z+bCV4bS7MoalHvn1tWpKpG19awVDxa
hkPK+1b0ove18V8RfBexq7BuMCuY8cirz9L80CkvRqE55vi40N9/dRi+gYgWd92VC5aNrMldxh+D
fmMVglBq9zCKDHthKappEs485Zo+o76EIvyoAffEMoAhVlS23iR2KJvXBJ2Ay0fabQmpG4Gromzs
YdFpObA2MFA1OhaWlFo7Puk3s2/4zfnPHtlG1nr4jSxK4iEEICba6tfVUT9Yx9Dvr7tAckVTELta
p5iahTKuDL/CGaiskjI1rtD4XBS4kM+s88VOcv0bH+KejQzOMiVWV1UTgxHMrtfOhXYIj6kz+vTU
nP9kYFrdiOKMk2XkuZ7VaNslYbAMv5LqCqG9wC/uK97bJ+OM0Dy1nTTo8FbEAvSfFHm6da6q5jat
9cc6TX9cVjvRBXFqPofAn18kXBC+n7b8MJdD3D5cFrFr4TYfjVPsKQobuYkMKDbx5fh3P171w0kX
zWOJpHAqHRpVknUyTkGk65J6bX8MG3cQbTrsUMagWfDWaeHJwaTZWNCXQLloxrZT7vW/AdTsLlcm
iLPS83ynBNK95cd++YXZCXB05SvRasBuwWrzC/i14yYxmoityA2Flh6Zorsl6QFLTO9NIJzXVXml
N9GLGTeBXks2a2QAHUWY65i92TB+lNMv7GTaidI/rLPZMWB1I0O0Gb2rU2/fiN9NnlmqVmTFOutA
Q5+WL7qEKfZCFhjMXSmbUJVTqzlUJ0vusC+UA6eOqF+k8nM6/rysuiIZnFJJmL9uNYZgZNRku5kS
u1rRWLAI9XdiuBqkNtJlTsBtDPqf20UCxf33tBB0CHcDU7h+2dBVQk2+pwz0gLBf1lWPIh0clj1Z
4a9ZAnIlupSG3QD07fKJdl+jvs6gEQpOUn5JtKYkmkmJUGAcn0eUPJoSyVmaSTbAm0Vdmv0XsRHG
OYBFsnoCPMt1W0YNRk+yC9cM3eZKOw9eiP282l0cw58PA9qzYF2UP10+666SbMRzToHOg6HQFiMC
Vj0GdWsFmal+bgH//3dieL9QJXQqugbv3pw8EkUeSYHDZpl/eXPraTehAaiCS2qsY6YJ8YDuWiAC
YXeGLohGd4fyVd0ClQAhBrEo97JABcVSsob5yTE+DO7kIr5HUqEEycvklS7QWJ0KGOR/FI9sxHIv
rU1zs8OOMrZUGr+TntPy0VpmwRfc14e3o3GRdhm2ch0piOhB1WpEv8PhS778idf+9xiU7xiyWUUo
AoooV7LAVpNGCtYHi9zWLRFy424jDX1xWZcJsjKVXyWmGRmATI+1nhXkgjn9ufipH9JgcAis1afk
AFL5s9o4l1V911hthHKm3Rxqtam0BUNYhZ7aSZq54AoBp9F8VS+Ro7AmiPvWvyxzd+Bze1JOI1Mw
8STK2r5gUXM3WZjx1GesTmDabPw2Fy9RX7lxXvh6v/iDdN8AFdgorR/apF/ROj6Q6mHpm6+pIjna
/KDJ7Gx2Xzup82Nd8U1pCi7/2t3uwPbXcorMqKaM1grgu7atVKcFLJnxTIE5AoKKIyCiD7lotng/
M9/cCqfXEsmw7pGiXBrKJyMDFH8gF9dz8byk5yU6Z5Vf9SKZu0/pTSS/ghxZxkCTAg1VTAeZ4a0i
3/exJ/iSq3f4kD5sZHApygScadmsYIk6tzou6xKpX13FR9Vf8yFFsJwgOtD6YzbW1VTzxSwauKpU
uZ+/xdW3IRV0anY97+Y4nDfCioAUIx2C55XvR6O2max4WvujaiKBCgoeqcn5o6jItSJkK1oCuG2G
0pFVDGV/q7pvgJkfUWIWXNNu/ckAT6OhUaIY/PpDn1Q9JkAR9o4O3AW6D95y0G4Y+Mem+8VZvBFI
O5EP3mgvuhXl5vvf9E02d9QuA9kAJVDDPE6uJWbcK8O3FjhMIan+6PbeJK36s9GPepnropARSxhK
5at97fSws1rb+aYwbNo/1JrNaIYly/w0SFyXxhIbmK4yWwC06AAJV1q/q32tEc5772bomHr6/6I4
re/iRu/iHmOnUY5F7X9IhpXBLVfOnkB0WfuK8iaMewDpgvX61kTfdABPUB9IXuXVx+wkqqHsv+Q3
MZxOlFLazlqDz7dMX8rkylpu/oSrDX9/8904bSCt3qHegO+2Ol9yRoMXkEvTQf6H46m8XqfWRaMz
u4vHW6Gr3mxUcJpDsKISNLw7IznPtfw7lyxA28/Tr77WfVXCBGSd/dRzYjcJc9sGrImNZFOFfAmN
+oYqgDTQE0zVA+JGM3VUy+qrKp2OpG6duWxjJ8pE1FD7zaDNd+JcdxlnqMmxaF3swU7KOQcdg9ti
G3h2O6dyjJtMEtg+0dvhvG9VgkIP2+YQCE4DPUU3j4CsAEZJTwWh0PrTP3qnNzXjnC7N6grMADAI
dOwP09KcsrLzzDL9vijKaRlSUfXpFaL1gkC+g9HKhFlzpOKtGtNtGc9PtMJO25J9mUygnizNJyOj
x5Z0AVg2ngtVOzVN7Zdq5k5Gc0jUF7Cx2kabVB4mFJx+yJ6WFqjRZDpo9e9qqDxkA3aTqgfK0iBm
y88pBCVDRuubCZpVshJMCVMwJ4mdDcvRSNo7Rq2TpgKG3lAex0h7xDRGoM6JMxpDBSo89jRp+kkZ
jCDOySmqgM5vJph+6oFnr3mRVNxQ07ILYzq0mCGW9dKt68hyExWzZ3WCKs2cozn6NEv6KafsqGpP
rLMqu9Vrt+vr38Mw+uWs3tbNrWzUd5juPC9GgULmhJBLBZhuQrAPR5uXjo6oxICmctDsYWzORsVO
sxoDbEP98keu8F+d4AdtrHHUjayAui8PsrNWijM3/5UPno51JHBHgsYpcnI3Ozedq98xgervjvls
7AM/d2M0Q1ebMQwfYOQPlT9dkZ/hAYgEHjuZR1BrXD7sakYvqSNnzecxyifgpa0FpNxJ4xTZqCGo
9ItEcJZcmkbWZDGsbCOdQ/2aJIIRM4Gn4Ds8aT8NejbiCOqk2XI/eiPLXEnuBY2k/XjsTSs4u52r
Sy3lBsRgYGLqHuX8tjFcEGsyVCEr7/KtiI60Wq2Njyg1FjO2dt9l9b7Qc7tnXgomkstCBKaPn5qx
wLiXpiHUXI+e6HACCLlTRy9D+pmEXy9LEpjzVwy5zXFyo1T0tFz7ftiOsQFE5CnNeAgn9SWZRIuF
gk/Hj8+QBdV2LUUsOWR+ntyMLRiRBAq97w9Be6dbGgEJE8+3oBZNKyVEkt3sGB0yt/4FnLuHxQlt
UNoAq2YWVeB2z/Qmj0/TCKXZMJMQTW76YoznIT+G3f3lK9pVho0ILkuLl2gslhlRndWAHlo/gnPV
09R7Wb8t/4D8C69oI4sLV9uFlXHT66gEmJNLNOlQmvBpnQhafL+XsJHD2bZ0xERJRCkG3pIuc7qF
2kNcXhNaO3P7qzabCiw0VdB3w81igJxO678l6oApAkRVDIugiWk5MdNP1dA/5F3tEAkM8hiSkyvQ
ehDhDuV66veW2IQmaagfU0M3LX65IJXTNGNypLvTj8Fdt5lDl7jzV83pAHwmmv79qFGrMFMGLZpG
DZWfQ9HaNGtIzgDwthx76ffYHLvh+bJGfXz070Vw9rKSKyUqYrBUZpV+YxSFXYUvWklvxR29vcOY
Ms6B45j4epzuSnpZp3OWg3TRBHnhVSZ9NbNMYCx33LKpbYVwSmukkcWAY4bJE6/HwnmB7VbmLp+A
PIJiqvU/p6nvhXGaK8tLGE3KSFxFvabakyKXdpGmdtT9pRzONWtAWiIKjVY5v9EjsQ3k3H2gT0Ji
849J4/sDrVe48QCGFQHG3jRQTnsAy7iT35eB1gLCvjwn31ufBo2duuGnIbFHh7rCqauPrvu9dE4V
MYk1y3UxEbfsQSqGc8aZ4lhSc7dM0pPRz4HaTu5l7RfqC+fCx3ohChjBVip3DNAByzCtbcAXA8aX
fKGu/igQ99F+vz8ilzFJg4kOVIUjkvNar2ROeoq+zc8amKw+rXN7kVOc5kPYgBFOkEEJT8qlUAlU
dSmWcC1hr6w2DAjNuYNBX19DmbQ8XD7oqpG8ldw8Q94VAnazT7QGa/N5Lz2puYUNzogeL8sQ2BMe
KXHSJGQnISxxHAHVayrtvEo8gg7bZTF7BnJ7FM6imCQbzIHBQJL5UKhOXltBPV5FSis4juiCTM6a
ZKiht7kOHnDMt3vA1vLjs3xs3RUmg7rqp8un2oHyeaeJfN2yVBB9MQU3FK2PLdR8HRCiIBCsSxK0
BrXDxfRgr790JFnJ4jIvVku3BUOsNaDPjvgwrjqnAbtsHTeCTGFnLfb9b+PMUC8ZnYFxFs1tELqt
KGMgXzrWT6nT+/rJ8hNvhfMVYb3sQCS/l8qZH6nMtEpav8haPoFfP64VOop/Gm4N9onS1U6lnz7U
h0KIbyGwuzyXUYwppCwhsELz6R/2gd5vAXQoKtbtRMTvj8iZnyomYLcrKFZJT9rtcL0Cl1cAVdSD
f5qNohrkTq/kvTzO5hipphFK8HYS2U9Y4cX1YRy+sPhnNV6x2DGkr13hX1bs/edqIsxA61FBReS9
CwvVsJIM1QKMU63fLPSx0xafVQAxbpT/fV5hPd2/ongwJ9YXRZUiKHbj9KTPoHS80xPv8mn2XeKb
CC5mGocIgLsKun5p87MwjqVUeNV8W2LJxTK+g3BRIG7fpL6J42wdal5ybLY6KL6bMmgh1srGo6KK
IIj21f1NDGfpsGVMm7qGuifH7hif/hmirYRDtKLTcGETY0DIUSU4W5VEJ6ssED7FV30j3OJff+5H
Z/d2nPV3bKKmBES4clHN/7CJr7tzc++iqgekgvG6vZUSW3m+rBU7YwPvNY8zVQV4ZA0lSRFGBOmn
9AoIzDIWZe0yqK4aj/hTELvjYf6CxQciqkT9hw15Oy0XMbUdjWW174mLZCzX3V4Nel23iXY3Fl8j
6WiFV9niaHVhz+kpk/8sinmTzlmwSVWYZLI1Rvy/+D46hSCfocE6LCFqAoj0lLMlqinRIZQRDrMZ
tn/JnWLSjknyOa5rN+8swDFfW5loPfk/PPO/R+TZdRSF9Yu5Sl3bHd1d4U/YX8EagmPer+BSoRf7
LOic2Jd+ihrN++Hpm2jO3CTTIOVtiOyplsvzkhZOPNykrLyb0tSdI0NQqvuPiOdNHGdu9KHTwc8l
r1CGvbdcAxnMH1BFA46gCvQzW5RNi1SXcHZnCqNlbho8VKu4S6tPZXawkhttcVjoaqmd198KMAiO
dkTvByYqHAiMEeGMEUhK9MSM1tlE01dSwxms6xjbRZcNg0gIZ4mKXtUnQlPNNeNr4Crl7JOSCFr3
IhXhTE+UoCZY1zVxO+YO5ZEWmR+RT1LplFV4vHya/STiTT04S2Oi/L6EDaIVPX6Kx5N4t1TgXQln
TDTUm1oj7daIDzDWQNFPHQAPPeuyU3lrXiQdWcCeFrRBPBE2qVAXOduigA37n0xwfeW5p3qABECL
29ZAl9M9ZU4rmmgT6AY/MCvn8ajOVqu5oeF26I2Uj6kI70BwYfzEa4YFIypbiNs164dhtrdtKD9c
VgnRZ9M5kwHkPR0Ufw0i5aD+vcbK1nNzWHRbCjAN5YeeiLFY4AJ43p12yNVZbxTihnV+3aWjDexV
O+5zP27WAdLKV9iDmUXu5WOK7oozFmHZ9nE995prWXdJfEz1wyB6xyIRnKlY0CJRaZrp7jIQEOp2
XtPEnkxocPkkAnOhc+aCVbnR0QUR5VTeZtPPRfoKika77n/3wnr1f2Qb/9oLnbMXSpEboTbgq627
WWDcAczk7GNJ4fQHzb938ZfOGQ5ZZ7Usr2+p0hCWU6e1UkfCo6JtdJRABQng2Jca35JUAKqNvtRF
LEjfRbfHWQ9V7YBKmhaofRRXrfalbtwqEXhnwc0ZK/zGNqrtGrCYmogFWG1EdqH0RyCa2bmBfRyt
OEyxiKJJkLjx5eEiibRETxPdTYaHrnNIkzta6i6xwH/tLBjh7jRLUxFC6caHjepkHvIKQz/E7Zmj
+etkzHwXPmDODRHVn6UGG2GcuWKYY5otDE1hqm4turVOfS4d9ZjZmMXxgA8oyrh34Lven44LcYCU
QFjUVkgYF8mO4tIBh+phMiMMQiYPhZX+Mo2XTo5Paar5LB+vkiI/qBlxY4Y5ijm/taLuFt0+u5Jp
b6tVfpMO/aHP2OeuS74MxQMx5tNErJd4ZCgM9yIWwZ2xG/x+oitU1U3Qg/CVkMzEalGCoiw6HqgP
tAQoDxgoMJRzrhT21KCfX1d2EZp3NXiy8ry0MRrkLpFh57LuaVMW9KV1N4zVqcmyw5RaXkzHB6l4
HpYXGpP7y8bto8oCkEvWDU0GiQl0iguXc7XWLTlEKpSbkdvS8Vab1vF6Ysdp8fWyqH213XwYzuSM
tdUCBUNXURNbK8eGE52yq3+Kt0Ko+FUrPyS0G1mcdanHrh+sgeDpx7b+A3MnBzS322d6n33KvCKQ
fl4+264xexPHL0zqAO9oi2TAZ5R+K7k7mNc5/ROHuhHB3VQT9WqPHJ24WfhY0nNknFkvWC0RnYJ7
6sDX71KrRzVI0UO7LoBPQl/GVFAa3VnyePc+XueWNlY5lDJJGqaQoHQiMdv8sRbyIw+ZqVsHUbC6
O/Wq/Pq6L7kSMf3lZ+Tikhy4RzD8sJ1AAqvkaxXDFe23y8qw/okLusej3bFBbWgfoX5npb8BlG6r
otbEfgi50QUuJAmlJINBg4npXCxKZnZ+SHzdtE3PBPVCLLsSIIwvn2k/0d2I5CKTWgIliaEgMiFB
fOgeVjBQ41YBAhf5glEpwSWJbKjFmQqpkDB9lSAMH53oxrzugDhWASU9DlAlAgF27VJ0Q7H15iZB
4xROgmICWtfe5TOL7pGzIW28yG2ZI1DXmtYtUE6s2Bz8lQi+FZ/Hc5joHTpaeo/ZOYzFCYfiBW+a
R1adl0KVRwZlBDvrHMxOc6zvS2ews9lRH9hNApZR6VG0SPXRq7x74jzWapgbCqjMQUTESlvK7jFq
Vw2uIUJ9ET0DfhUuUoyEyhKKIdk1VjP85aAkoHIZHOPHysCZBELmCtG5OOMhZwz1tNW1F/NdrkTO
YD4S8xRinfCyWoheG4+qqhtFaxkR0vrB117J8UrJrg4rcmyBlD4WktAKVJ1yBoXNltr1GeoU60z+
/Flzl0PuKDfqQ340/OREcltE+S7SS86eAO4rVcsUrSqtPSVqZkvRmVRfLn/G3cz3zWbxuJImCEyr
XEfBigS6rx3+KdKLMXBFHo1HlxxHVsUJwddrPWDL306uZANP35M+51974O4iLHepS64qJ3TKq/99
XXr71gi/QaYCyUxZ0hEFM9CnGAGqjzIDrJl/+VMKgjfCLxnMYaQS7Cmt/b11N7924lN3kM7sIB90
QX6z88qAEasCLApMiLLBo7xUk1pRdcTnnIYq0Cz5ISbqVVJ9J6ootd+zIFtRr/n4JhYZEqnIl7Yl
0HvgT2BlCKwAN+0rC0wMZgeh494JS9/J44I4UhFmImkA7xy2lI7pyXIrL3q0HoBP7BSByI3u7PyZ
78RxAV3ZkmgkFh5Z2tjJ9YI1CoIwyxpt67qYPe1kYGsj9MQszDvm5J1cLoXDLiuLLCtZH150SL3o
Pnfku8obPAV0fgWeAQqSl/Vzx5wA1E5ViUkwKKnwSdcwYVWzKRCAm11/mC3LgQZfx3UnCAl2+vqW
rGhU17AMrX0cZ2tCU5cmgBy7nU8fACzjd1cJ5ueUe+sxPS6goJK/hI61CE63Uxd6L5azzzM222KU
JmGfddmmOTuG+ehrZuxJOkYeWsuym1D9XmCzkYjxnT5+W0vRFPRIDUy8UfP1EW0eSdUyi9IKeyRU
uldTmy73igize8fhrTIQd6sUw65AanlfqgHbSZuPJV7FakLB63DuDurDytvdAGs+FviF3QOpiq4Q
XCKgTDjfI5NhScZ6Ro+o/KzN34GytAwCRVn/xPscAOfZiOACWBUgPY1hrqNKZeOOC+B5mW3Fk1NR
pyxqQXC+d551oQ45PMCvdf6CQnPsY4VgT7nu/CQ/9qMvieLIvRFXFApUhWLLG/+DN8rhTLW6BXUt
xlkWQMYWR6C0+KvyHUJ3/pkeQ3vlPyuCIUjd6LY/kLMoc1s/Gf9JN7+At9WtHM0N0KE1LO+eBuqX
jW7LITgUI3se0MYVPbnVRl0Sx2mkXIeYa01x4MFffNWLPfPTfDf6oY2ZIRhN7fGyAdtJedZKzL8f
+PWFbF7ZNPZMp5VKIK86qufiqA02hPrlGYuRJ9k3/PoI/NqDB3J1ANkmqGJYAj3aA3t+9xs4u90p
Fcusmemo0LzuiAdqMHv1qT2vE0Qdtu/Iox6wg4pdtZUkWRkFH134A7gAOzUWbKNma+p8Vo7GWbpF
wRFMPcaz9IL8VgvIKwSEBqK/+XvmKEdJcAs7Ywnv6mG8H1Gwu9RNGRbWV8/Voqe7UiNZz0y21d5G
m/WQ3/ZXyx02ZNzL9y+UzFmMotL6rKrK/8vpcewywPNamRt0CmabyVsnV8cvGPmfRQDwHwOu94fm
El2azmSWehTmTMWwKfOk+LaDdRyG+8tn3LNT22IjV4/vsT04sgVhwdAes+aKhHYi3CBcn+XHZ/tW
0FTx3zfPSFEqFP0XhDzhBMwcz5y+at2poPdheR6Hswby6Wl6FEJXCb4gX9OK1SLuASuJIFz/vrSq
DV+K3bH7SrjruxcJ4Im+nY97IZWmzdJA1uGwinlzaT5lUw080J8TmV1UaA7AhKxsVTVuayv7ffn6
9oKfd7LX+918Wz2Sc4YhP3B9AD4Y/FKn3EtcKClxpRTtAICJKk7kwP6Ly0+raly6Vi4ACpWOaaOa
Yd4qvu6TYNR9KUr8Rblf1Kuq6O2582YR0N6+w3n71FyY0AIjjGadgUH85Szph1FW/Uq7N5PMJuFd
xn5e/rrrxV06Iff+I1mKo0zCbkGs3NfdcycqNYkeH/fI1QqQfhiORwJHZEcyMqdQtGAIi+DyMfbw
LLZKwpe0rIiUPehn1nF09GecGtHcOqY9nNa1pepeOopAQUVP4kOJK296lSUNhteMI5kcCT7T8On4
cxlsVpFr7XdCq6+XTyn4mHyBS8NiKVFUtE3muX6QVNnVGVoZpiTwhwKzwhe4lrBrlqoieF+ds4L9
5u0pmj/Hor1J0Wk4mzJg56swTFxZXGteaRVBHBN7kf730Z53boYvaqWsnjM6IcIZDVsbIjtp/MwU
zp4J3hFfyhqq2mL9aiCr0l7HUqYrUKjcIqzy+uN0LgJ2Lr2/UwbOTnTDQPWFIqlPF0eXO/Qs3XQQ
rXOL7ogzDwYz666qYYzG4aWh/tJ+oqOg/bObhG18C1/HKgdpSct1ZmPyw0D+NdnUi64npz1iWde0
RS2Fy+b1Q+Eq79IslSPUXhjxgP7ZTkEz3MxWUIb3qgiDfKfQs9W9D+UrfZlYA7jYf0p0hoN2SWTL
d7OfoH5VH7JAFew7Xb4uwtOmSBHNJUKxCZFT2TGm/mhJyvehrkXW9rJfJDw9iiKHGKFAuQzbjbI9
hT+L9qCORx3/ojQBJacY07PNcLys8AKLS2TOYBRYsu5GgpGiqj0ZqFstAEQ/k+inhYGVaXFKU/HS
aRYYw50S5Ps7XL/5JvxgSQ4ORBN2nmIWnmSJnWJ3w5Akr1WYTeve7lvi9SE5DFVqq/QPdmM3jo3w
pClGLw/jAExtV8n1z6UJytkyO9XkRfBt9/PO/x91EJmzJiSvwkWdZAL/2Rzx0A+mdqujsacjsOox
DU0C8/EvRXK2BSn/AG5SiFy7DZgxP0RP2s2PNduRwf8dy4KLFD18LhKR5wo7wDlMmdqALXG8l6en
IXoe9e+zdIscQZDUXvah5FWXN1ozG8myTMBTc5v+JJn3VXGntu4olYJD7T94EJwZRKb6B5RhS5Ni
4EEhQGXAk8/PbX0eSgH6+X88uzcZXBBMh1mvLRMpYnKcPeYoh+aQoj9TCUst/2Eu3yRxSqhSXWlj
Fa3PcACW1hiUwYge7GJ3HtYZ/eEpdGrRcOf+Pb2J5JRwWFpLogTDB4txWCiqH4CrBym8aHhq954U
4HmomGkiWK95b0SwBmZ2Q4ZYh3TXSh/ZOkrvyefLD0okgzOPmdWkfVMgbItHd5KBKzM7pvTrsoyd
GXtYw81B1h+x0Wtd0XUtR9XWlYOVUYCcgKNlS59CVKQB2fK1QT1OctvvIFFwBZJ3fc5GMqeGbdIt
yjyZmksjrwmPjeLQ9sgQ1DX9k1IChzS+mUScRKtN+JAdbWRyCpmUUUr6IV/3bZpjjtbTiPWyJhDB
Qu8q4UYMp4RFA2gyYGmh/jSfe+05N5wiZ/akidz2+nMvHYczgaM6NvLYvm6yotztr1zUnTcdlJt1
g7b2paN+pA+SKyrwKa8DpBcE86AVeWmRhcxIXGKsDjRpdTuS0MdK+00NGqBcsW6B5PMjx3y11gB1
y1IOyEG8pTScHgNqpm45xrBcG1ppV7PkRCbzZK1E8TU6o5vrsd48IfJ1MKbkTibwDMz+icX17TiW
dmZOD8CRDSSm3mNb31VM5gNE3VkKhH5aFyg1uX0dCsqwv69mvpqXnhVi16BEaaFQTtM02gBud1v4
/L5ofTIvN/WMjdlUdpXWvK3V0e5RaFeJig3a2JkR6NrlwA5N+TjhNy7TUwNgk6mub5MmPWm6dsyi
CNBC5BCW8vcc9agm1u8UxkBwh2pCxeRAStHfyY0bRuUj2FHcLp1P1JKdVClBHgrUHhNzcqgK9FH7
FdC5AMhvj9EIanEp93LjJSKLOzbmKcefNOQhmDJgs7FePgNGxm4pdbHUZ4csT2xTxd40AeZsatxo
LcgR1N9gzLSrpMEPxa8u59QfphyHAzToXc0cNfNKqt32VoUtHsnVLfyfQpKdsPh2IFT2ZQnrrwlA
CpbkoEi/UyDRoe6FnS4jtosluR1wEjVSj1Lf+Rpmz5v8FzEkfMDaBrbNU8E606EmaAUlDDs0yuAs
MuKCJPFGEBwPZQgE8NymU3U1SOFNNY1e2Ok/KMhw5mwErQMwnZbQzuLRrqn1re4nIWrmbpT09lD5
xUXUMFiRKoivS+Z0YHjIgY6SB01ux8f4Tneye9G2g8Cma1w7YFjiWGrREHQbKyio4Tam00QiijKR
EPW9TSeFrC4y9r9ddQDl01AemIpJnVwW1GFX/3PBCGicDyRQtSRvVkyOzKvbr1MnSCQF1k3j/J+l
mwnta8xdq7H8S1MLLwS1lETb+7QzbDBmC1By9r+aTuHQdVP9QE2QmIAA0xa4W2WonbCK3MHI3EXX
/iSQVN7EcJfTtwoFuwc2gc3Qr6srI/zEdJ9ld5e9625wvJHC3U3TLMSQo3XfmD0V2jVLnQLBEL3K
hgpIfCJ0b9Gn425K7XRD1kcUHVPTpQQLAD+pUMa+tr19t/U3bAKVfAzJVOi4nkz3Ku1WE62B7Fcc
N5+Mi0dIOc9j0a4l/2/ktOLZpE/hdXrMbtZaNLvvbZEbFZ2IC0aaok71vIT3jvqnmn7OI8HegrYf
hrx9Mi4MiYf/R9p17ciNJNsvIkCbJF9py7X3eiHULYnee379PdmzO8VOUZUX2ocFFhCmozIZGT7O
aYRIDfFZzNKwU3BJSpEJvBQTnRnTx4rjnugvYziAvELxqqS9yUrMroziMVwIPG0xHHXxI5Kju2qq
rZQYdq3GfiOKvqIGdio+kxr01YP+s8seGok8ArrIqWcsiNXA7lj0g1AkFqFwCeFop1qfOuAYcS9r
OU/vmPhHn9EWNxY6SFc7YXwahquaV17iiGDr0KIuT9kIU+cM4i8DYEo6Zs6Fp8vH2O5XnlWPLT33
QzRIqo7yi/JAOUcrKF94bDHObOx1W/FHh4bh80605n1iUSj0y/K3K3Yr+YxNygNtQd8Q66ef7Uq7
/hmcsl+Di6Rg1x4rXnuWo/dsOTpIhwVVYtimIvJr6Uh4/CLbaefZq39e98pUzHlv6kIJtWhd0DYd
U7e0yb440hKkegwdOeQk7X+4v3+zwc+ph5VAWZm1rI1RFuywkoCJBidy4isKM5t7ha9yaoIb41hf
UrbPEYCVtFiqZvDBIImhU5ag9LDLa/hgf7BaDyni57rmrcqbHdq2JecjMiZeAgyYNI1I5SUlsYzh
qUEppMvcgYvMsa0dZ0H0Qa5OV1a5Ci5jmGG0BgMfhffd/GZeY838cQD+to7ldl5Vd2Pw8uuFMpa/
F822G5XPC61Owm4E/FH3ivzQhQV8UnKrBjJxsEM8vR+uwK/AY3DZ7tmv9JVxBF2waCRRAhXrepTT
b/SjmwJLe7rd/ZIfdAylN37hS52t/Lj87jkBlsz4h1yOm0qVEf0mbX8IhsGqluRQVEgdK8OOEl6U
sB2TnL8sY61rgYxVruNZSrF4bDDTHWjBMaAEWoC0ssq697Gn9ldH/NcFmozaFmKlK61AgzriZpgP
NnO3zO8iYafHzuXL3G5rr4woo7iFkWeDkKJjNIGBklZcM90Kfiy+iWWKyjdBXaE8mD94c7vadknj
fEJGedW8nLUgjTXHqIRDA0I6iYQ/e7OwlWhBWplZ3aB/M1IsMFUGwBMKIKdY+gjmht58AZx0ZAm1
+gtEBw64LK0unt8KvQHVZ2ORqHVrbIWIaFprc+6awo8sHH1zfq6L9rQ0VyUYauy6wnYaJV4rkmtJ
WRyj6x+6MPgekuIxH03ECfMePCj4y41nisGzVkZWHBuHPLkXpdHP5tAiAjAy4q7eB2h3Kb1iGUps
1ynmg7FMKmKsdJwIuBWifR8LbqrVvHoojYV/z2PON8g8P1I0M8bsYHHouBIB8hlKUSJmtESnsSvV
6ncjJ3Hafndngcy70/JKSM0eDwEMw8FwRXR8O8voD+awu6yTvOCFeXFhIRiZDNfuDNJzCii1iLiK
0nIUf9sz/Pc0Gjs5riDXxDwrKq5Fs8vBzCHVlh7/4Dqgy2fR2MnxOBrrZCmokRwfSXuYu+ss9S5f
1+WnhNruV9dTA3JsSOhsA0UyLrxh13uY1PK49p4m+X9WOI3tttUNmfPMxAjiaPeYbqA+TrsyYecr
O+Lk0LxbY+1f3jdYXca8/WI8mUG9C03jCoCePNPOE0P/feW0sac2YqQaCHTybJfpx0x2jcplfLj8
TjW2c6YtoFnLc1i6z8/j1E+D1YUWsGVpcPwinGTO3XEsusb20MCBPMddh0B1/gy04Ced9Cp6qEon
LK1yXzqVPyTOoli8yWKeIjIGIsUYOuC0BkCR7of9cgx9itpZ+dr+sr5ftkMaO4xrNmo7mCKQD9rk
oTcc1ZysYLoWsJDEW2z9Q4T8r5Fg22dLvmRaKuBEo41iLSZ/QQiww/bk4RNzkZP4/kEaSE1VRQFf
J0vKV4pCA3pfVNlQ5n+s8JA/iBX+oJPFmc3L4v+QbfwrjIUTMUG4G48NsmzVT25Rsb0ChuWASduS
Mk8jBQl5jc/tx3YWyNQQNbkb+0QWUG2pid/N+q4xNDviweHypDDGMCUVatMtguJosAZAuk7vBvoY
lxXwDzWX81Hok1/ZjUCUhoAEtEx1Qj30tkbKOyDcXg6SrdiAFuHu7W7HoGeBjD1sp9gsMxWDuUkp
OCPI+9Rs3yfvJXABOvnQ8HqtvEtk7OK8mFEcpgU+VYoRZEWxtbDbpaHuc+6RfozfPcr5WEwQaGDs
Ku07eC7VBzd35VEAH8zgNgD+/3/NUW6b4rM8JmTC+nOUCxUKBpnx3s5+UrhSfyiHtyDvrXiZrELG
EKfmKFFqRbPTpo+c82570LN8xkCCjqLNZxlVmdGeXZpwxz9DvwPgW+5NvOk57gNnoqgo1Iaszf7T
ZWvt4iYBl2DlzrGVWKI17jre3iZHSVnAEQAbxyWZaDmhRAztBstuVK8L0w6FzpIUTjmBJ4yxJllb
CnoX451jk70Pb9QJ+9Dmt0D8GWr7Gf718pfbgOWgufa/X44wZgVEeGU2YkrdyTJjh4LiXqonRw+D
6zmO7QKduQJb4U0K1LMaJJ6NPWqqNVW6P0toRPfpj74XvAxsVkn0vQpqC00jy9TA4ZjftVHvNOA/
6eMWneTRr4Kh5fz67dmh1a9n7FWBdS45JIhzaOmFurFlF5xmD1wXLg9Sm2M6CGOppCZXJrEFgllr
vAZknzTXJW9gn/6JC1aD5fLr1XpR6hTzV+oMgHgJdPQ8BnCeJyaMYSokKS9CEBw40R5kanuKQd5Z
5EE7yCDmKl8uK9d2PHPWLcYqSaQCtJyE7T1ZQPra6Rhg1we0cMdjmqHROA4xT523A7WzRMYOEbQ9
lH7C8SicgQQeRDpI0/g87C2eLjAWSCuaQg5LRE9Vu4uMxxEvVdldvjuOiN9wqpdwMdUE1YtiuZ7D
vWkgzL2/LGJT3WTZkETAxJigzf7q7IcuioGnjLZk1O70FukbJ+zbtGSrv898jAQIlKqS4u/XyQ5N
7KA+KcJkp3SU8VbpeGjY27HLShzzUbApkXRFibhPu6Flg+YB2YGtuelpdBS7fih8mXN/24/pLJGd
uihm3STtAIyi4Ao1Sjc8FLveASkEfDzdhr38tTYf00oY4xdCuZM6zcAk2tBbaAWV4aFTXzvtpZ15
x+J8N7Z63raLkkoEGK40N4jRgQ9u48P0AhRuzGgA9buz52Pii7voJ686uFm6WJ2RMefxOMbA31WA
4IqyYPizSwJrSW7HmQd5ub2VtxLEGPOWEADGjKiRlG7nFINFsXGBsO9jPh4qo+wSR7Dp/x9PNGsA
sPZBcBSe8+LdMxuMltilFikGdbQHzKMVuKVbANpbkuxZsT7oaOiElg+YuG7/LkdanZ9xA4IYIZ2X
4cyS/Yh4LXYjR77VXfp1c0974+I2bcanK3mMqck7JYkngnj4vw2Z2gcy0I5YQC/3xh2vJbNpPFfi
GMujLKTuew39uwKFqewwSg9z4P1vz5GxNmY/E1PrMLW8hM9YIxQiRyye4uJOqHiUyBw1YWdiUjXG
xI6MgLAzM6sPTkofWeHgt5XbSW+F+Po/nYsdiOkK1VgEmmbmwWhhECxSYifDckV8wtvkvADOZ1Lk
rw4ItOCGmsxYUEQPfI/10F/iUjrE7DnQVNt1o7M6sIMxjdnMddWjryIeRLd9zu8pEEpqh/v2NH/Q
/pz80nKJJniHY0xMTxCJmDVC04a4bfE0EjetHi5/qz8cjMgqkXUDY3qMBUlDpVSjBmZs8Mxdceow
0otRmTclxDgO+tSUXhGLK/IubTnOaFsnz4IZ+yGSskzg/tBmEOfHQgVtWtE5WpHfVOLs5mBlGurW
vXxYnkjGhIx98Z8ua5oe5tAj5altsX+WukBtKIzauSyNe7X056wqIXLdh7PZw91iQPqzCaGDLRNQ
1z2CiUNkgWYCJCwOb118W2nO98pYFdTu5TZF1OQsWL2cynrXguZ6WDhXud2xBjv1f/SGHaKYFMU0
wwmPvHbD7+Jzi+qfYJPHBYScvTc6opN6Ei+J/kO0dBbKBjCLIA4kwY3+U3KkQo09ZmH+AUjnZNHb
PdzVERnbogDRCZV2SGtd86O6xbail/pdbg0AW6Jr9hSOrvDrIxecZTtOOx+TiWE6rZ7yklIidY7+
0SHDAizXEUiXn3Ibm2KrUWyzkhNsb5CEIJFfHZixN7oSC4JQYtujP4gH0KLZmSftIs8EHljoCmgv
WrpvYPzBVCyTiwzG0Vt2B7DFyP0QxrSKYFqV4jag5xZ4B6Rf7LfseHVAxuZ0pIkKQ0XD6R9M7OQG
u16KrxwoyW6Cwj/HOW1/R5B1gNxM1gAN89UAhGNZDHMC5zQpMGfkJpWAT1ADYjm4C7lAXfSP/X62
szDm46VkaHOCn+KEcPFuDNrO2DWc5Q5UU4uLjS+ASv+VfTtLpF90Zd+mICM1kCeBpFmCoH5yzNQu
n3I7ttv4MyjrT7UHqm6PFwrSr/TbSdEFAMGFTFRgqXyVWyhCnSORQcE3k14KXbATJd/HenzXYxqA
c0b6txhZgIpWDFOjw1omW7IxRyD6jHS7gO4s0+1AfbEyTOJTGDnCG8jZqkV9kcbcaFImuaL0+Ia1
O7rtdX6nXM+e5NYPoZNx3O/WlsgXWcxbyMU0KasFspSbGVjBhYNs8JAfJkQ1FME3OlIcD6QtXPLu
TcmKKOpEV2UAB5mMG85iReiHssMAx80/RGw0zzb25lOEuUwRRaTxhfZNTecvFEdGnUIGgy8QrEW2
OLbM6aDqLcViAPDDcprrXToftfSdozMbVuaLGOZmo1COk3wwqc5gauRY28NuuZ5smheB+IE36bfx
Gr5IY26zGgcAcC5oB5vh96o4EXK7zJPdJZzpY54YJpgJalkp5hyHakTJlrXBy6tsP0WlL5LwL2KL
L0diQpi26FAup8E2XelpbekFtMC2ctBtcK/YspV6gc1rjW0Fa2uZbLFMrWapESfIHDzjIFmJM/rS
sXoxv89A16HqOL7nncUb9dla3JNhyURdA9wUcJoYW9aiWFGN5qQ4ciYcVVW4FafbhlRHrSe7TNbs
oCOesSiuLokTx7ZtONwvoqkar833ksFj6DMCRQwFaS+YkJemu8tPYVNpVqdjHODYxcYAzl1kTYu5
08Xu0BeK3U+zPWYSL9recLY4DjAdga6F/8MS4iZanQuxgQ8Y7T9RmQ7DEfWIEBOU0qHfN3bo9Dvz
0bjmucGNpGItl1WcplGHWqd4XmHX26riheUpF260+Cbp7gcegPBW2P1FGqMvOXZ+Gr1DWaK3q5Pi
pW56BY5hW7lvHRqUdj+D67+oVH8RyeiJtIB4ttdrdPZDR8z8brrvwl+X9WRbFf/9diw7oLrUhdzS
XfU2d/XEm4tTrT5dFrFV2/1yDCY+SkbSK00PGRqClQWM6iCWAkJf7E93FMo0OnQdTyU3HYEsUYh8
YppYK/v6wjQ5yvs2Q/Awxi/1gpLr49h6JRAWpTchPAntdxJcDcshHJ4vn3Xz2a3k0n9fvewmygJJ
CIBuGkW+ElVWUj9k7VOIpavLcraN5koQ43tMUSkwUIM7pTVQ4YFO2aII+s1wxgI10Lq0lANdWeSC
Km2+uZVcxhlFS9bFZofaYz70diLea9NNhRUI8a6rPVnec065LQ3bQ6asKobMamclhmPYB1j9pAiE
8XfFG25QA7KXd8GtnfkDixU5grTUwXQt4eSgmw9DMyVwMRsAgGMziKgxhwljmEhxO7slXg+cOZV3
vE1tWclgHkYsJCkg5OHZ9UqxxTa8JbP6JGg/5S5zZhCZlPNbUmPQJvwZ5+1zIQhOoXyTRszBBw+m
DuJMznVT786G3Mrq9zCvZihDaRklYEl1nuSp9nhFDv2v0QVyrh3dmKipT2723D23YO684XFabDqR
lWzm5WizJMRYxoQxH7+T6UpPfwnC/ZLtNMm7fEreh2VezjSEZqUHLXKYavJJAIhyWbgS48q/LGZr
0AEc8WcFYl5KXQ9F1kXIqudD4EuPaMQ4aJ96mMRxcI2Hv9iF/CKOidwyM9FFlaAfsYT3Zv9L07y4
5OgrRz3YSQq9Lsd0QVroTGS0NbV/kpXxjYDDQdEHS5j1Q1f+Srvs6fJF0kdwQSlZAhcyzJKIkB5L
GeWtkRxVkfPQeX+fcbLa0kfjIqIPaDZIZU+GztmE3LRhZz0gTCRWN8GczwGqrYuaWFH8HStiwG21
UnO2ghGbYs+Xr4uj3mzabARJMBMNJjMoniPFmrH/wBuD5ZgtNpnLQlknag7fM9SRq5PJEg3BCZVm
J8zZ/6hyjFWQQ31KuwqpMqX0VHYdhogpxEDCGU7lnYixCVVeIUPVY8URIt8cfqj4Uk2sWJLCSeW2
3fZKGRij0GVAwlK7zzLD5Ijfx6fpPXnodp1lfMyvtBZWvkfE5hFLybzzMcahnYpG6UmEtfG2dvry
XZjHtzjWHuQkvkEj5x7Ul4UlhcmRxN0xqA1LqtA+VUvbDGYnzRrgFYXv5Qj49HE81ULgLAWYCxTA
VFf4D0flucV+UZp3u8AseFMhHMfARvliYKAm28MpGbNgiRiErlMDzNGOiBU+gVOa4bxVlvtbXuaw
bRLkhGoWW/oSW0K+76prqQB80XVpFpwojvNWdcb0NEsKsnFKStIvOzF9D9FVHR8vm4PN26OVHpUA
Mkhks9y0avImoHV7kGLuRLG39ba2+ny0uyn1BCV6/d/EMSeqmypuUrq+oKjvxPwp6rkNdbfUatyX
qco52+b1rc7GWNY+7BqCXjhoNJJ9Xd2rxpPGWy7Z9uIrGdR7rAL6bFLUeKbDQuq3HjWlaS/thl1s
T42leuou9nhALpsvdSWPnnklL+gEUcpnjNRGGaCGI3gkV6wAHppx6gObXm8lhzGsc62MmiSipy/O
N5p+HdfuZUXYvDjoG7CdaOkbsMxfDzJIUtNnNT7O4E2vaCtibVTAOLf2TTsMfgiOIeeywK3gZCWP
NRMSYPhmtUZNpW4aR2te+hj7aZk1yPsWWHnpTYaNvMsSt3pi8lokUxEw5TIMxVKjPTEaJIMx6UAH
T+h6wXzkxcebWfRaGvO0+nrooBm4UNVvwCMf3qVX1a5xAdtoY7PqyQAlD+d89P2wkdda4m/vS5Ww
7UL+qaaqdnUTOeFT7xlWYA1X4cNfzH18uU7mqVVSnMZNg+tcUm9MY1sI3CHkAtZtKf76UMwD02KR
BO24KChGVLE1nQqwA4tv5euE5h7mHN9NJ325fI88icxT04wQ8+SU7YeU1/X0unBt1Cey6aUPxYQv
da53ghCiEK0CFVcUE7tJ0F5LouVVb4RdB8DjpYROTiKqSPMdwNK+TUZ0kmLhxqyJFeSlL/WaYLeC
eBVo0a5CZln0qo1tVn9QI89QUcGbNHdOsKxcBjshi1ytjdymWDB4Crydtg/3RPjVGtN9JA5OGAq2
PDSgK5MjpzTr3RBnjty1HwBmdcMBFN4qOivV6A1GA3CfskB0EZ1kYzjVQeBPBGP3g/qQysSXCdDv
CuG7oWn2KGDtvAHC4DS/YAvgB+bNLEOSr4V8BNmy9hCCzS/Vog9ZjJ26FmYsQfZHxCu2MAZvzRSe
2rB9S0TUetPvs6k+TuIIekKAIqFAahQEYELte5T+KLrYaeuXYQIOgjgeStI4YqcDOqn6YbbvWOG0
RQH7ntVrlQDsva2xVxm62bjYqgCor9YAtxKWQwN0ihfRaib9OdMlS6olwESAaEMdbOyr/VD0yI+F
EqXnnwHBYkusAYNoRhU4sBT1EEmINLRuuSrDxJ6jwk2aySvC4RCDU1WsR3Ait9YyvgWwdmqVeHmd
PSOA24l6f9VFiztq2QFom07VtLukvNKbyGnmdtctPRCfEHJKjaeZiSuYo5ugc2g2xiFVw5OWtpbR
JUdsFl8PJHXMWrvJ6/lUgrCbaMM9oJisvEnulSr3IqA8kRFqoRuHri1fMqAizZ323mUfhmBgAFrX
T4mhilZhPGDVrLaAx7snCHOCMXVbkj1VmEdqVMPXVcMOF/Q1zMYRype5k2ySlQ+kDC25gBITNXtd
yu5OF5oDUAj2c/IzqsALL/+op2XfQGfEhZcRbjYD4bh0ydAMRE46YyOKrk1TMaPO0SeH5ibYqxax
qmtKk8LrIW07kZUsxjoA2r5NYfRgZM3Blsv7rLypJ3yTU9R50fQx1neCfF2GflFxYt3Ngvb6lIzV
UDNNC4WSZoqThYYS6rL1ZKFv7Q8uNqC+zw5UhAsavhXfrIUyCdDQlQlWA3G1SaS8xjEqIZJ4PeTS
XVk1vBCEfqbfzOLqapkQRAg6vcgpcJywU2e7eATwNSbmseeIlwZMdN1X7OTA89OcA7Ksk+KQjyI2
ThSHFNdpU1i98EEzSayQX/Yqm/2r1U2y7CxE1eZhkBGZdgLxBlJ4tbHspaqyF1Q0rKBd/DHTH6UO
fc+McIItzs0aTCwSlIYw9zXmDxbynoCHA9PFZscb/NsUco4gdUZVlLLHJn6EeGD2s73koeQ8YxFL
tbrn5DrAGI6wp3hnj39zrSupjNL0kqAWQoLGGYU70U7LsdiV+3lPMaovS+KEBayiNJI5tmaKtcq0
SvaqFvhJ9OuyhG0VOZ+FVZFqVMUe+H/wEn63z5zSBlejSzw6cXNZ0qbSrwQx+pC2kZJkFdr7oINH
ZcsGdgGIHuxJ4o0RcUJSltOhSwcxFShPO/06tEIdeeB39VtUhdRjj7Xly+fa9gSrg9GPuErH0LSa
FSNHOvbfsbfpGHiiB5Oy5xVpOOrOjoMOJdq1koDRMwORUSHWp1pcHLCKPnCOxLtC+i1XRyp7I5rN
Gh0cmrVg0Ayzdd0xxuSJ4JeUXo0T/fISQYNxM32H8SiJuhk6ixlhsC1VLdOe7ORexsIfhqP0/zEv
Y4lKk7kIxnBGtWu0JY/OxwN1BsgTGI9vfONa2nMudAN6dZ23GIzFaPVq0cYGiVmyL68LL9grd8Aq
whIJz2LQP/SbPzsro0l/yOrLaUlatAC2oRlg94m3KlypeMw8MVvTlziQLhsyAQKLxDZP56KsiwYb
BsAfeDQAM1ZHd6ahPGNZ71sf5G+miLypq66SCYgbktDahmQtsy+W6j5pf2SqMluSWu0u3/K2hTn/
JlZrSQVS7BEBrxAchPljll0D0kMx5Xg26lR+v+OzHFZbFZVkaQMEX2O6QQ/XAPKelLup4QnTDXdc
f/uDnoUxHq6QCrVMYmhOBEg5raustkyOSSMhEivi3AoL89psQ8/IuZ0+eoxLx2R0Nm4GTUwjGJu5
weZM89OcZQ+13l+LMN8kZnYdK7pfYnEU/Ver6Co0lQCVJmNDdNGtOXqnMEe9GHA8/rYF/Pc6WFiD
uSZDZ8aIaMwRNGIiOL7EzDEibu+cc/hPo796R8ECbyVXSJfpPosKzvPSb3bJTfTeHSXAw2GjYCeg
LuZwH9a2pTgfkHGTyFiCZhbQZqjL6xhoFIsTTk4FCKEgdrOUWFi9Rcnu78zhWSp1CKvjDkNs6maI
by36tHSUu8F+Aj8QJg0zzPv9Vfx7Nh6fZayVNAXThcPc0CVO6aAAnDZSb4zcM1vdvWwQOA/1M7tZ
yemNppQVHQ816TQHW89J3VhBcGhBllI+9p19WdoWqpm8jraZSwxJm00T9WLJSfgwb/SH+BqbKGhI
Zb8q7A2WwFP7btzMDoXF4EHcbL6Lcx5jMEFIk5EpbAOEcWHcAVISGM/A38o13l4dTwz999WNhm1f
pkSANepE+C5NuBZSoEyRvyBG/HKTjCUflymLCSUZLjTijnHgKQAUG0YergcvsWbjDlMwlaGjs8qU
Rlb8Hh+0a2LVJ+Jhv/Oq5gSmvLtjLLkhB1mXGnjZpXzQJN1S55PZ/I15XKkBY7P72IiCbKG9FfFZ
ibVd0NdXS8AD2dhMS85S2CBjFAq1AtUArUec6s6vko/LL2nTka/+PlM0VypDTaMU9mFsSztUKC7B
z0Br7PzlspztuHMliDG2MvjOwTmEaOmfOPcTANSJkT/SrcWQi3u46ctX4hgDoVGSHokGZ3qrv2ua
bAMe1s9b1Y/K6DYFxFFbvAnE9C6fcvs2VUkDxyg4WlXmMaH0JkjhALNk6A6gHq1ROIj6Qe2fL4vZ
DgmlsxwmLOpmxUxIidNhWcwWXe1VdmvfcIaX0B+xc5SEFEjVjw68CcjtrsdKMPOwUsmIyoygPKYB
sMIaQf2YeRT1IC+x4Ds7k89vwXFlMg8tToskriiiWOtie8ynyBSSZdwGHrEWIACCOVx6u3y/m87s
fEoW9SgsND3saVVMTSS/zbE9Fik/+zl5SZfEI9VwBwYa97JIjuZozDs0k6QbEePjHRaumn9vJL8D
aYDwelnKtl38V2805hHqTS4mpgJ+nlwjJ20JMIpc3Wsll7uB/trf4tnVBTKvTwFJkJGqaFWJzY9W
sBryMSku6a6i1gcAYztea/nDEpX25dP9wcacj8d4ZmmQK4kIENsKL9Pgzel+Ujxz9kbtJUJIkt1F
fWbNAdgTDN8YvcvSeV+Q8dftAEwzQvktO/lUzgcAkFpqZIHzhhNA8uTQf1/FBYKCqbIA3wy9hui+
kSQ3CcBYLk37Mko42Rf3Qhk70zbl0mUN6i3V6+RltwqIjClJObFQjT5W/IUYqn+X9IYxL0Gj9gqw
EAFTLpwCdE6ASd2ON1li68QqOzTh/TDcaV1hRWCA+JvPp2sYTga0mszixUUdEPkrE3WYqqq9Pgld
cWrvYwk/IJzvLovafoX/imITqwnMTkHbdJgzlayg+SYOdlhxpty2w4azCMactBWofcYWOVUk3i7l
i5ZwJqd4R2AMSTdH/ag0yP+N4iHEEFAen/Rldi/f0+f+2u/qcD4FY0ZysD3nJs3+TVwU4JKBGa7Z
OmpkkUPHX//BO6icChgaMirQocPDCfnDAzj/AsaiTG2Uph1l6vwnN20BAInt3timi7ZEtMIbrsTt
532WyJiRmPRDok+Ik40r8RdF6p+OXemIN8QyXmk2EzrKPrrjbmhyT8qYFbVaeqEecNe0tCrbkV1h
MdsGnpEV3n7iGL5f/ri8czKmJTV6RY6CEfIaTyBXfeyDRSfsOdOkf0g7ztfJWJS8WSahSBGl07Az
eqNwpMJTuQfnjR25vG4F/c2X9JWJVNQoBq4D3QPVxwesnqmo0MTmvim+dzywLo4kFi0n7qWmqRN0
K4IB0wTJVU6wbqpiVkArXX2uOLbxD/Hmv7fILpoaYhQuBhZQcYszRmtGH+SQ1+EBICde75DXTzTI
x8HjLRBydIQFz6kWkBPMBsLcOneq/Eqsd6gk6Pn9ZU3cXMPE7Mx/Tf8nwM3Ko0plMdX5ADFRWO0i
qKEQTG47ow1ExJMG4qQlir9FKvDp5GK28wYJxai4A665Je+aDhdRom4kvomd8Xj5p/E+M2N++qAm
WhRS86OcBPFDyo91cxWq36u/mcJfXwFjdZpSELoFbSOnCrODPMeuCIwNRQ73l88jc/zG52Ts6qpB
/rfos0jR/z7JBLDW4AKSGpuh1aNgZQ55i0HyJTrDVeWrH6KDhBcGL7qSOO6L4x4/gfxWP6Mf9KrG
hj/0Gdgl8Uc0cb4b7+8zVqdQySAHC/LAAPQFwWvZPFy+R55eMIZmMI081AhSoh5Tt0EOJO+bqPqx
xFe1yYlVtltuYBmTCRYKZU2nP2V1VXmY12Nu4ihC11hjejcAhVLVLb0+LvNhDA55cdUBi3Pi0cxJ
m1PSdM1IJIohqtDOr5IxtxITsRkRzQetjWkpS9TKY9e0tla14PuSe2c2JjvXy6t0GJw5S61KFfZV
IlxhKRJ4kstjm4EaSK3cUgFKRVpastAfC0zihLPq19LsiIFsB9KM8DLFiI5MnCnqjp2koWHauEGO
zRBRPMiB+X1Sut1sPrT5TTfX1gzI9lQGZ05bgZ8THVa1uEr64rbLc0zhmG4VaqdIqzBrML9jeRfZ
Y24DY/ObrFbPutE+LHGk2kYgWtDCp0SrfoSYtyoFjPgYwVUhqhZ6tydDifxZFjyQzVlKGx5NM/hW
EenHpDVuFAvOZJhXefSmwP6nE5rJ1Yu06PtQlq1cRx8+eSSz4EQJttDmxjZJ9Q76AX0YrrsWvJjw
Fn0OMsQ4srWmuSpM3B9qTB1Gi/QijC2tf+sVE0uqElBqI4wLhZKNRVzwDluYFY0lu+xthJW5MSfW
WHb2NAyHTJsV/IfA42iGb/WcWotcu3KZeOGg75tpOJqCiNG0nyRs7/MgPA3yY1EuVtXnYJ3TPXVy
u6JwLr+TTQeiSkTFLo4q6yz3zJQD8AncV6jwx0CaDinO/+zGae2nY8WZH9iONFaymJB4qkgWD5gg
QEj8Q0jBZvnahW+pcBhk18xcU7UqyZ+1b2PEw6GkxuS3qGMlmImSg6oZ9ITSddaC4Q+teJUYgZMT
dDP6X0vxs4t56CGb1mclkFq/lUkAIXk3ThTNQ+n9pXqdNTAHFb8AqZj+DaqVrKqGJqmKiK0/NvAo
9aYIgVNAt40++vpoiD8rkZMqbbqklQjmuzVNnwABAq4vGQo8fPyPkJOsfrusidQi//6RzgdhPpIg
GGVc0FQmwEhG2TV7UdJv68K0JEwKall5FEXUKKvk6bLYzQewsqGMI4qleNbyHHFiOIdOImBKR9Ld
1gBEecBbDOGJYnyS3k5qFgXwSRgWdLTqugYVieQ1we7yiTa1/XwiNvKVUQ5sSYnFOg1D/0HqBO2N
ZlhTcTtUT0rPCQ03NX0ljEmjlVEQlZlm6qEkWGb/I8p32rBPF0/jAjFvhgwrUYwaTu3UNFWEV0w5
rVs7PpiAHEp94afiq15y0BNH5hxuC+Xoc4/3Pw6WjXuzTAoEYC9hEVxpvbr5lrTYU54K0GAOiWs2
k5ViPVuqjolQfIRheyvjn3qzucu6cK8U3832fpwCeDvZirWYCwGzqU9nK8M2jMRyySIlROAxHyjO
/bRT9/EJLSOsbQ4uzUgNVzhNnMBw2xj86zDYWZWaAHemoyu3eflBokMQfRN4MfDmh16di3knrd72
Ivj+PilF1OFO5vUgtnujZwFsyyit5DCTUpjnPpXcabo1csmPJbCrDWDtGhH1hNoBcHOnSgeKsLoA
pKy4Mc3SqQFTFmCHSwyTO6N9LlPgf+etFzUfl1/w1h2DF0TFJrehAICGuYCyNuUg7DFX8H+kXddy
3Dq2/SJWMYdX5g7KyfILyz6WmSOYv/4uyDPuFkQ35h6/ucpV2g1wJ+ywVmzVu4GQEOOZzizyHq1b
93wmhq2yGWlnJUueYFldiO1EOTRpcPkcmwKQnWKbC6BWMkvE0HT6IJCiB078CMBKMjyYtcFJKrZs
AH8ZMz+GrCs6mwJHo4CR6gmQGrXYesXwIqmxlxS6nU+je/kwm6uQ56KYSFGkxhBNtGUq3lU7zJB6
PbCIxhfdjXfU3LAVMF7x2Za3vPm5VEYXyqTpU6NGndJQ4re8XL050cAnMO/narWnfv4GuA2bc1Lq
SdlQfCaTjSCmjD5k0Syym1boJAFvNJerhz5RH0nXgZ87dZd29HJkG4kYB/lyHc8a5/m2+ag6/wlM
XCEgRFSkESba+80OiVsgZnZ1WHw6Pxbz8CU3G2gaUBs0Q6MgYSwnYd+pcQ+tQWS+anbSF8MvHkxg
lNnlsd5pgO/DDD/HNDaT4XOR1HbOUkTNLIemGRRA2R+Hn4pPgsRVMYgXg3e4C/7NQIamo6eELNHU
dHYBupXnshopmtWi1E+ymQG1S+udPu45p9p0XGdyqLWeHYqQqc5ICc/d6MlOTlCKSvNnBEfnsoJu
Gv2ZGJqUnImJ2swExRmaLvWMIJFZdm+6mvFg8ogmqG19soMzOYzFR1M7tRKtNBPruoxvCvVKzp7B
wa1bQPDB7CAnA+YdizF1rDuntRDjlRlNN2kRJO3LrOyF0bt8eZtrFGfKwC4eGikCbNLhI9FusfaP
dJRCwVkDvO2xZZD+oKVKXjWJoxef1pS1TrPAhY7RcSTZxvBMQMIp5xyt2CzQnx+MSRALBa/+THgv
ncnApEQ3ZN+DyrveAbzA5XtmrjzloxqSpVoyoYHXGP30WvakMPOjRzAUv7ddsq8qLxvl3SLjMgpi
xeZCp+OJl5WO5uORfoVnNCoTAOkAGUko7GaUfUKOvmxGg5MVsMtFUWI1GoL8LzQk0QPbiic4/d4K
xmA48HD3eGdkPIjUSak65Fj/1hV/icLROvKpGjlmzRbszERWFrOFAZhXDfYBb6fr6YlCl6o36g8d
gI2xU+ybIDv0NJxzrI93PsalLMKcNHKE3rRE9lLrJdKdyeNy2MwYzr4X60Y6K13XCGYwD3abXdXt
V3N8KIoDIbdSxhkj47gsdidkQtdDKEusipr1oa2/zXlkV6VdmLwZPJ6tsZsh+GRj3nVQwslZ/ShI
6PPvGtyTthXoPjDzXzhKzzsY60vSrEstWsGhXTHRa3YA9HRLJ76K/PVnDGTBCTj9vHnbbaHYnTNU
CQPtLHJ4o+rzrE4w8LKzbkYBAGfTtFfI6gAl0ucccNuqT7IYZ5IuQ4EJVASb/3YzyRttZmLHzOue
jN1ladsWdxJGreIsYOfJ0A9djxm6THJJ7Ai6N+dfhWaXYt+sbh7FLObEAvrrP0fuk0B602cCM6sl
aT8D+cfovqjKbdS4lw/0B308CWBSELmpI3UkSEHkgEIIAoguO8gPvUdBJ5M7AWiMHedI22Z9ksh4
DmnN9WKkbYZWkp2eJLuSYPV7GVy5EY5EJra0DA+XT7ntrE4iGU8ilWmZViiA4J0828Iq+UuCLkAq
/jtj+y1HpWPoZ1/LytYBI9+QI4TVrnqluTDK5vnR8Hovwvzacsj94SDy6nH0G11QEpV5Yxjrqpip
uOJ1kVxpyatVUjzpAvDLCaeAylF/lXEmQL2TO6yu0LU2yvCcYwRR9XGk8PLn2n40Aen/P/5DZRKS
SdfEShChlL27+hQMHL27YN0nYXHHs2iOgamM+2iLVE2VHrmPVN8Y4NkpFt6jjCeB8RnmnBogwFpQ
xpRnzIkpQW2ovAvjyWDcBGj5wOBT4sNQL08Xr6Lb+IpOdGC/287uLHflVM84Hl5l3EayrnWZTwgr
kYYMrripusTBC98dMt7SyLYk0zAUxUSJ8hOOzpqJWT7iyZegjWXGrdeMogOATtsQRe+y3m3f4kkU
o97WlMbxROGhtcm8FzXpMVUrjgX9wd+eZDCqDecgS7GIHsRs2dSGIld3VfCkvzMEAbGchyWy7W1P
8hj9RsSaSFOgG1Gvld2ObqJe5/oDkDJt1LaniNND5kljdB1ArelQUzivEXs9UyBkNyXYWHXzqZ6f
tZJXSd9266ezMVoPICVwoUf0bFbmzOajNAC7ROE5dfpFPnvXkxRG1ckSl7EBGlZAdw+e9QUZmzfa
yvX8E6TKbspNrLcLKvpJHr3jsyBikikW4xRpL9A4vPau8M1b8RaTKoEcmtm/WnHRzqQxoVHshFmf
S5xO1Q7W6qqzP4nuZbP6w0P994nY+qyZDkWVE5yowyiI+KwdyieERYvY/X7xIxvh6kmSfJ6L4mgH
u2y2GthCkDB75hLjIC63AmCQ0n/jMAwZI6SKTsHdmcsTrMLskokiTc69Pa3FEbzbj5cvb3OOBjXh
/8pgqxx6lVVjA5hSIL8RX+1WUFKM3qCgSJvHN6Y0dgCrkg5qbQWpMhxqfdijuv8l7sRDo8e7ei4P
a9M5A/gKBFT8M6DFGkCFAY6W7AIt3on70VNrNK7XqrYv//TNbOHslzNpybwkZlSAQc9tsWc/Ggmm
5JpHRcsa2xhEN5lbT5lTJ5Fk/7LczYhxJpdx46K6rMOQ07pQ/03RiC2Lsi+C2TLi+R+eIMaXRysy
c9JjhtkE0Wfa20n9Aytxg8CtY9O88ZMLOjsR48T7ol+NXkcMjHvNGy3Z7pPIMWLdqwbroFSZjX2/
gPLYJkIVXL7MbXd0Jptx6UY24omeY4kxSTGZS+kgsHr3XbWjm9ZPfevHX4pjfDrJK8U0JYhDc/SI
R5Yzh9XL6ICH2hcyLnbZpo84Oxzj26UY3NNyh6aElPn1+KAqYTNwGjvcC2T8OarGcjYivfnPYDHI
Vg8g8LHJUfGqQL/n3B9PJxmXlBlJXUYy6jK0KIoZWFew830PuLLiYF1RLgEMBtwSLpgOR0PZ+gmA
IVAapWKthyhQQuuaAvcsR5kLeLH9Njh9MraAYgFhakSSji1GxYmCIQCI2A5OcHE1539YU6A+6oLl
sXgrqS4V5jRjqqLYyQ6xqwe6AmUE0+5/2P6nfumSLMadjLHYa3Fl/vp0uqMcEhds9jey36M+ySvR
UM3+LEwDWI0C2ipJYTS/nuZiVKlLsfQIgJtvSiKHo7jaxEowFLBwjGBbK0/SGBuwolmdswjS2vnG
bK4X5SECCbQwhpe1f9ucT2IY5a9jpUkrGUVXq7qSlNSJieCgDf5XQthHvoa3lhnltH5R3xptgIkJ
RUg4oZM69Atfh33RR7Gg6tg7RggTsfIgAMDD0naXj7HdKzR+Xxb7mNcSsV+iDC/fXzQ/iZ+/rbHd
eLQHDKKf0u593tT8duv5TCaj4pEsJyrQzGjC5IFs0lb0ARp30K3rBc3D7jE3O8yl3KzrXjFf+8mN
VrDbg39M8y8f/rP2U1x7UQSdkmWgkcikCGUHApk6w18Xk+mqb3VfiYW3US12QNfzI0IeLot7z3A/
fs+P8phzg8KtnaZWE90K+JHdz7p9ioXCXpUXoMIt5UHsdiMPGeizLXwUyeQMbdyTdNUUEQCClW0K
pWP2lYf+sMM5GjXdS0dj8gM9H8xqEEURe6KjG+0rH1BzWODJ0IdA0AGY2XBLWZXqF17p8rNPoQdU
VDruCeoTmTH2WK8FTVsE0cXanzFGdrF6WX6rGZzl7434/UEOSyTapErTiZWBt9GdGZThfAAvT0CO
GRgQ+HTFXGlM0kzMuJMmE59NxXCG4a+H6DgB+JOyuaQ+j3Vv43Hx8WyMHQBprwfxAM5GUb4LfzwU
rvCggPRriJ3IbcA0q+2JCy41CK995QkxFv9KrgSOPW48ET/+EMZAsmFCogn0UHBCU8CsMZRetOty
sonb7ipP2A2xPR2WkuNmNwaoPopljGRd26iPOxl2eRzd8r70gFPny6+iozoKmsmG0x6x6vyVokss
ocZr/2+M5X0Uz9iOVEaR2kdEdEuS3vSTZaM06OaA9FmVMhQEKUyF5KkiWArTdV9NKwC0QskJWMRk
Bbw7bwAMT5y5UsIZYEAKMTnVnG0v+dvCFGqBZ5UI0KUlQIeELi6Gk2X3ZIqAFnlVqIeJ+5Ta9lYn
UUw6IplWuRgCSg9dRPx+LMHCIbjdnHJgxahP+OysTmKYPGSWofFyAjjWakxKAIaCg8oYnNYk4Jo1
bKWp9sZUPC4FRv8vu0meYMZZTVZWa2C1hZdsHuPYssfGqdP9iHnPvLPL5ou63l8WuH2hummJsgrQ
A5ZwTsG8vmm2BU6q3Zvo85nPbcwZ89hWj5MI5jIFKVuteumhHqaDrtFqPumjaevRYtcVr2/KOw5z
f21bZ6rYZaKbageM3A/lq9oGf3NjSA4+artC8NLNa+iGmSROlHnG8K0uHy/L2Hi9UIv/751h0v2j
kD4VASbdQYhyQ4leKOla9JjvVL/Y86gV/hBKTrIY514qqxKLLZxb506eBrbD+RBfjXSh1a/euNzo
23nASRrjwY15KedsWkSX7JPd6I5HWihNbszddLs6tPmVvPcUU58n+Z0Q6LNRnyQzTlyYdKuvaElJ
q7pnTensseo8o3zVGu1JG8gzBmgDI2/dUql9CvC+Lua1XE5YopiBsFzcC0b3A5QLvjqlP81ldXqx
3NfrhH7G6ohZ5k/AO17IaBNB9hasQKaxFwPYQE8NZwGePxYXfVPur8S4CKJGvhOHyW763q/L5ZvQ
Ea8HBLFYap4cJ+FStte6JNxLVeVXMsZtAFEyrSqqccA+ltLrNsVIdjt4+sJb+9t0QKqC/gKmAsEG
yThYSxmECDRyVLvle60V7TLL/XhtPEPpHzCl7Ahd/SpOIufht62EZ3IZJ2FJCdZXG11EZ4oqPAlS
b7aBmOzjkXHFe9TyDsl4iTVva6ERsA8jfpW7627yDDOw4tvMutW7x2h+u2zMVK8+6d3paOxDsBj6
QshW2HJkDZ5A6tDEMN1lEdsPhzMZjL8gnT4ZjQQbTpfKJsU+XoMubrykfBDVsNS+Rp0rpC5HKDXV
TwfTsCugSqpofiprE0uqi5k+HcyvrW5TLyXcAzhy3+FFTRNALjbxpnfHzKqoiyYQxVncw7UkUhQB
A8DFW8Jdo8XTB9NBRdXjHGzzi53JYRKaJeqnNh4HWlxcPGD22rHXhZo3O7TGkj5gw4FzlZsh8kwg
Y3VQ/nImOlBYCCCQp5tYeTDy/Vzc5j2nH7vRV/wYWOgVn+VqVpELM0kRIKV/QPV3pJizFLIXkJCx
k7vAC+ckNNuvr5PTZa5SzlNdrVok7Kvc3Y8zMAsi6WFdMGSs8rbeNq36LGYylxjVpGzrCqKE+boy
/9HUXVX1zmSEw3Q7VKHEY2bkHY1xWb1ZxEmeIq+R2+eZvFQYPqjvytS/rIybOo/ZKFBzwyN/GmUm
KiCyVRPeI5/TsOvRuMdqZjTzBtu2FeNMDvOhIjnvLKVcfzngNKT88aUz32XgHe6cKRQ5eeemxp+J
Yz5WHzfLlKYS8k4ARcmgUVEeNKm2uwqYpiqn9sCTxXyoBaoG4jXIWtrCASr2riWZ10r+IC82ybPw
8gfbKF7BxM6OxkSX1hzKYtHRJM126b0OkhOfwpMkPR6p6MqBPVoOLYAh82beeV/wUwdQqmVrpvmN
HNAQ2tzMoXgLKN+g8Jqn4cCzbM6tsjPOVqe2kt7jVpMFK8mhlF1ZKvga3C7lIXbQ4PUpzpwulGVh
SvSlj9FVxfoqCEF60nhEkFwQxrvCKgYjNgpHe3b166zgOctNCz9FVXY+URVAj0P5st/jgJzby1vi
5kBGxrazS3axMwZYw7vlNUnesQY+n/eUg9HwdOajF9I2kpTAFFHO+qm1EkgWyjZ38kza5XJ8bRXD
bb4iR0W4t3TdKU08dLpvQ6beLaS+1yrJw4TD6zLmhyUBTcNSyR5pyLFVzOMoRA6JrCAZjZc8xnKN
Yt4oaadxLO4Pung6AhNm4oioGO5EapDsrMHujwMGWHInBV/X1a8ODG/O+H3x6dKlMf6LWEYR5U0s
oSCW3aJY/WQYdgE8nmPvSQ4g4UAEVbu52wIs4AfH4LfzoFNawviXxFySRQAsPXJXCkZHXecYViF9
zujhFPJGxjfQSeBgzrIFxsEkmJNocysCWRxmTYhXX1NqeuneFjzipgFIueFnJK8L1p6TpmzGopNg
dkAjrwAREMeYMchIuLZBKez7Obh8mZsmdyaCSWRbbUr7lMRAjBXvpOVHVryN+W7JeXWWja7Ghzt8
f4+c2VgxlxGIlfHNhCo6kPlR6a9GUzwqmuF1euNJ0hgORPCsanSG6jHqJT8DtqspZJxKE++8VLfO
fodYmIYG6FgVzECO0SQOyv0NJsp77qzkppLqogUgM4AGmixTL7Aph3Qc8aztXNqej71sxd4ssHpQ
Ukhd64fMedFtZmNn8hgnVuuGEpEBrbxil4YScHg1DK6LITfqfe4o40OeyWE8jZQbUVSkjepmEear
EY6ihNignKnstQfQhiKDI15wpZk8SzkPTGK7HH0mnHE6mZyhXzlAW5vCiTR7dVE8CRswUkj71Vvv
RJ82m3kdm02VORPKpE4VGBaAGI2mX1wdyuwfUMdPcogy5WVD3LT1MymMU4vMImlRMsE4W/YkGXfp
fLB4TKjc62McWbkmKmBBQOTUu3Nti+CgM3fyTf5G2QcAL+JUOfDUZE46wTkYO4KQS31VqxMUpsNK
YGesj2Od2qZicKqePDGMI5uxLZ9OAmDGeum5H31VOlr/At3yg+6zUwdVUQ51TInLOrd41FFH61+U
r4Mb2SBu+I5Szf97+eWjOMZXSZmE/e0ac0ygZ7YzaycqLyWIw7gxgHd1jOtI67ID/FSmgeTT6ztP
K7y58P5Ku1kuj7YxhYpMGPobMBU1TFfl0tmWwHsJ0Mrpp5zkZEMm4x6kWQa5J/ZD3eWud7td5ZeB
eDv4s4dMBGi8f3ckxi0kWCLTFHDGguLlEE/hMh2kyfk7EYxP6EsJT+wR8V/pvpRgGMTgCW8IlPft
GZeQmoOgtQNcgpAeG9Gth7u55jw9OSJYNIROMOcqioHrma47BfXU6UEd/csXtV3OPH15FmZoMdNF
stC1ex+0Vx26mhn55Q7FTCf2ebvV9MteUDOLquFZDgGonG7RZoC0rzlovpVvcvJPBGwrYaxtSeT4
AJ4sxgckkpZrooi8KR7NQ9w/obf+Y+nqm4HEYbMKnBcY71MxnqAcyrIvBjg4Qu6Lxq3je5BOcD4V
/RuXbo/+hrPbi6ZRNAcZGjc5lGwCQCuecC9Qup07LP871iuPj4aTGVmMV8itcp6WicL1giUGvVts
x9DMiPsi2nw2g+3dMEUF6wLscFAuGiv26jDtGV/TDYLYowMJSUi5M/5VLeBMFKOBgmnlWdVlyGK7
wja/VVjL7Q2nXPyaRwC9Xek+E8UooDg2AxqZ5a89vnG3hk1Y7mq3CXhWRT/DZ704XR+je/FIer3F
gKHbWftyehpR3ZimB0Hm9aW238pnJ2IUsAGvubiYiBK/Wh8pQG3jp94GWqhfAge//H5Z4XnnYtRP
FFddH6AurtXth/inmX6XRzvvZfvvxDDhqB7rVc8piwRg3CyQbhqPmEMueCGWRpxLH4mJSIsRG1Yk
marb5nvs+izVwxT3dtGha35DdN6ID+/qmOBU5u0CeISEfqnFmZ6FGwqyb3nFMxqA7uihRou1ex5v
Mk/jWex50JWC+JOyZY0+sCOx4SYFpg16a34FcdsV/lZ5FnJ+yswJ5bV3pATMZoV44Tv6UQoGNwub
IHIUPpkftdYL34+Fn8/LsZuwNfNrIY0yNK8vlqeCOYAyGFcBl62AJ4/xHmYvJrKUvEMKTD8xqeu0
gWK5wpNwB1SpUMnshreX9odHzulSGT+yrlJHSAkVpZPW3WvrUJ7t7PvsdN/As+2q19Yrr4K4HTZP
IhmPojdGp68AhXdT8S6pd332kEy83JZ3k4wbGUEToqjru67M7nANHGyndIoDZS1qbwSXCwaxnXic
zsT4E3GdB0mhADnmE9CIkFEBgMLGVTrllyZE0LElL8eyiM0Lo7y7ZDyMWrf6aIiIN0YXkmQvgGDC
GkrnsrPkKgnjWYysHdSRYthhrJpg+77xk8QuXszXwh6+UMLX9lYMp8S/LJZzNp3WVs5SH72stXi0
FhXrmF2wiEnYt6Y/TJF3WQzHberMU7gT86EaC1jAPADKaWx8rb/OxeWrlROOJN6BmDxkjoZ1FRWs
Eqnd93J25ixcRY7ib4swTLS8JRGNaOZLtUY+TZWE10OuGXsSfY2N3qkqibf/yRHDllp7ozLbhWiq
q6Gr/tBBIcbQshzhCeAIPrbw7cqxAILNCdrbAeD34dhduFibjXnKKviqPMzG5+FfTQrqp7/PfB+s
AwspeN1UtxnAEKAPD8PY7yp1fo3k72Vm8BaveJfIePu+nZQGdJpw7QPqc6Phk1UCrljCyQu2E/rT
qRgPX/SZ3A0zxi0JEJeLu24E2qXsJ32QER9852vKeYO9D+F8jpongfTcZ3a7iGaXNiD5cKNI8+lM
tdqgQi6u5l0zVEejGZ767H6NSCjIOtgCpSswaID7RHd6S7BVC+OyceQWSeZEmFGaZOJnJXjgddWe
oG1Nvv6Tx+Jdk6O0uDhAQPcXgiknol/leeFVJaiZo+91MtwZVvcqm40tLE9rn99fdhrb/v50Ria+
CBGYHbUJSbc2+VrxJR+vpuauxRTm0D5clrTtnk6SmMii6WKPQc4Rzcv6eswf48JvdBeIxpelvAPT
XvpoTCDpyh74I7oIvKR2sjXNCqK4A6E3oLoLIJ6s+vd+QndT/56MbW33UuWqAhClwSz3gGEtQDYU
Hsb0PAxKuf0IrpNO1Z4GY/S6uOYUSLd7I2dWyrg4ggqPNSbw13lhG+/b59b1bNial+90v8OYCPIk
bnzffq3+/gosBt86k3oVTUzaxvONJj+buadld13pZNqVsoaA7E6m1RYN3st1+/UFGkLVAkUqyOSZ
w+aiqXZ6jAYMff6X978oyM0jLUBTQhve6Nmmsp3EsdVnvQQMnrJghEkn93njdEVqJwVmOzhtpU2X
dCaGCbmmro+pOcdAQxCe5qF0pSK2u9XW6m+pbGsjMjVey3fT155JZFw7JtJ7JRJRG5waJy8pM0Jp
tzmPFIt3Lsajq71hyKWFEnS0XBnqc0aC2rqRjb0e/Vh6T52eLxst72sxnl2J9D4uKFp4Y9zng/yU
psN+mQyA/y6cyMuTxLj0eS51klCyIdFwxfxQCjKAWO9jEKhfPtEf9F3VTc0CdD9G3D/GjnkEKHOc
YrZt2A8e7cyBJsShpB2Y/8X+zb+rbhgnefTgZ7EKTCtKNWhIZJLj7K9HOkuHgQb6xKOkDvzn8rYe
nuQx3lwk/SKnKjymlaJrFZUS0O87d+4LjoXx5DDuPMuW3DSsSXV1CXO9w+Jlde+WDbfeta3xp/Mw
/qkTLV1bJLqBgKme3gUTj1ferd+x8WlP/rhfHSFQQ8qI0QQap/q6GYJPn44tPOChXIMJBRGr0sAx
3UfOmle7toxu9fZLm3Gp3DeTzzNxjM8SLTEW6ALX+4aY5mOl+4UiNarYo8VS965/4lX4eOdjXZZp
CXliQaDZZuAmUBCNK0eTD+qc233lcwyPozDv4+lnhqAIQ4wqLW6TYu/oP8G1YOdv5mMPS5D9+ap5
sl551FFUBz+lHGc3yriv2IqLuO2pree7eLxZ0xdjuNXFxK4yEDMQnrhtH/ZbVTXGtRi6YIABkz5i
rcAqrkAFUs13BZeCjieG8SiphhakscApU+ATsFLdGCAe6g79fwjkQU4h2gI4sTjfj4aWS5fJOBZ5
wssI6zmU6DK9Fr3ci1zDo8UxIeiDyLM470yecjL+BZivtSULKKkD//hRH6Qns50xZzc/SaPo6uX0
dvl42ytuZ7rC+Blz1VVLn3GrgwOGE7B9YTzYzQHzme5Nt1rs1Fl8cKZgOaNzxAPP1WznnCfxbCmi
N9o1Eih3rhjQgbHRTkPKI1q9mDNYPa19f6VMNi8Z4/hWtjCRq12TrR2E0k4MVg7eccpELhYBx/LZ
LeK1F9QcuC2yOw62NAal8bRmvJydY+o6kxjJTanmMWX1xsj6T2mwKY144sZX9Rch9lWbTlOIofRq
HIVbblGVo6o642ZMQLdnUYXOsxoUt7pT+OoI41huQMeDnKIL4Np2IOr6zltL3d6SOlMaxuGYeCmZ
QHVXERvpLvEcRqEVxNggAiUeJ2/iOB2dcTqm3FaYzUa4r4lfdoOdmICTfpG5XobGnAteRme8DOq2
3VLoOBJdk6YF6nQP8FkbKQZQVAinkMBLBnXGyaQ6AVCxAqMXdbfaqV4daPfqY/3P6hD0qoUdD2WM
a+aMl6nNWF4WFWqqIpspBjvaqa+a1+70kI6ZC7vkjacknKyCnYo2zdGUZR31284SHCLGN8PApYvj
KAc7Cj1bFqmBcUtDu+ik6JskPvr9R+0r1h3sysugjxEgMzg1Qo7ZsWPRhgjEAknBUzIuf2rqMS4H
DLzi7QwqkuBycOA4MHZ2sBJiPbJ6tAxLzbY0EPYes78NAAbjRCarqbr5HcrCiwL5mxImxBmxzQ2o
59pNH9SX7IpwH0Mca2OhnuNiqZJBQ4JEvMmjvf8a4RwZJ919TMAk4/3dPTJOpC6TKloiFFZ0UPwU
E5bFp/YQA+PsshielbGAz2Tpy0VtMd0EqHi1/6Ybt8V8VCqvkp9ay9HN53IIivpIIlvN7+Ll+bJ4
nl4yTmXuAbauxEiUiHBsysrWlHAynmJsR3bD62VRPMVk3EmEemVhzD1qat0uMp+FxZlVXmTdLEyd
ggxbsVE6okqdgMaTgNdBO1Y2yCgcDWF0eJtjv68cebltDSwScgqG2zNEZ4KZ91A3NvO8qB3tjc6u
4udeGTTor1EccoR03jE5psDOEi5NiSGEHLXyyUmvZzCqA74wNI9GgAGIJ96sGsdhmky2UqwtmZYI
JVdwYNlGWru9cOzB91JZPy8ryPZawNklMm4ll41yyk0EHE125tJfleu2Aj1L5vR9OC27SAxzbO0a
h1XfjxoIhOdg0kbPAL7DtLv8UzgZGjtyWGpYGq/jGUX7RLalmgD/JB1cIwOUzRSDqlgtQqVuTI4v
2LYQU6LLY6D7eM8Azl6dTWG1qpAhn1BX674rZHsV3qKu54Si7SB7ksLccp0YQiGBLNIdUByw7g1e
E3b77k5/n57y7BTZlKflNCQYgVDvsTu4dldTfl0XTqv/SDSOJWy7r5Msxklrbds1gwm8o1hvbEl4
GissF0W2pALxcuXYOE8W/f+zc82pJGgTpaYYJdBV7nRQmS+hpV+jA3dZ+bYbzKiu/1cPGKdMYmvu
dNAqgTtL8kGeF0yCPWS2FIh41YHW6XuJcZLo22Wpm2oBlhnNAIc6VoQZDybMEtE7C5NNsnnoh5+y
kXLub9OPnAmgTu3s/mq9wSxYgpfVMqGGHlrGKyArBS7M1rYrPpPD+Ku2IqRI0UNAnjBjRpC6YnU3
O+2u9oug5mTlvEMxxqSsePUPIzJWTT7O81tCQPItAbC7/jfZyNmhGKOy0mEZdVpyHme/B15yuVNV
js/b1O8zEYwt1doc5eoAnF9QFSvAXlpUz0gB6Vrhic97oW3PSZ0JY4yJ6FITqwsCdR69iPm1NX+3
WifHUEP51gs/0yYHTSnHu26/QM9kMmaV6DVQrRooRg/sDEAoYs5X3FHQAmHXctRi+7F2JotJdrS1
bvSugV5QWeoThSDqQiOQvF+wQ/XLZePlyWPnpDUzq1dsJWOD4cuC5BgQU409x+D7s+vdGBSBDBpa
HkUb7yOyg9MAysU6DUEvvRgfIuVR03e59rAIO8DyRlNggheuWv9aKONGSEESfaVDzdhatAE/iICs
2CR9WkhnD+ZDH/ut9NTw4Pi39/hOH/QTC5cpVX0doyJMPGQft++cXxZWshLfwAycFWShGGqZjbHJ
gAd6zPNoFuNkiixKYrlHW6E4mvvSW8P4SIfuZLsLKoc3j8ZVJcbVqEtbRzpg292uHp26fh77FsPc
DklBtWbtugkBEP1e8ZmIvaNXe5GHr0BN41NV5eymGT+09GoLOglkQRHQq4d9pgCG2QB2V2630SEl
sz1OnIyIJ5FxRg1QhMuoxPiCGqSh8j7kneBz8tbfOA7WYvyPJdYp8jvaXZOeoza2zR6ZrYH9j+u8
e7jsD+g3unSHjPsZC2DftD123crqtpAdYBLY4vzjsozLt4b5qo/xfNAXFbicyNbrCuNv42sMTN/5
uQZ/W98+J+PXsfYvC7wcayUWZ6ktxWnIkhFpUeQp0n0a7xN1n8x3l6XwjsX4l4xIxZzH8NxLuhMH
SkYn2UrkgTS8jm56CYDqfxXaJZHJV/qowTLrVGquEd9r3UtVP5OJhz16WfUkkfEg2mAWtShVmkuA
+zdmdle8dbJfZw9C/fXy9W33Jn6bL7gvP6qFaqgJGFjfi9sSQAczV/NTr7wC/Ri2PlGuMW3quYRb
FG08Yydb7mX5PCVhvEckl3Jt0YWhGSCDiieTGyB460b1d8mEJDI+o1BzkJAPiH2T886/5MdvTdh7
1G+MvNE43tdjHMdQZ+ASzKD4YntdmI9yuq+j+zW+QcOXc3vbT4+zr8c4jiaTwIMe0egKHuPKjfeW
I4F9r/MmtwJpb+YkO14KTXXvz75KYqcnY3WdW0Jbyeayq4G80XBXV6nJXpLAPG1IJVVoA7yXS1Zf
cgs3qgCkMzsge/ANAK3vLqvgZeeLl/RHC5CkvLCKWUAAlX9GUWrPvc/Fc9pWc8xBYTsci54se22r
tjHqr3SigYDSD3vM6AjgKPXkXz7LH7KB34I+zRUsqTBi2FlFr88Mfq1QQCisGAsUfswdQdm+u5M4
5lNFCbyThN47GM8rLHk6ed2Ab/1fvURNVbZMIF6Z73Wos5eokBSj1vXI5eL0ZShuq+FHHQWLypk0
/UPadhLDmG2WjatlVlj1E0JxjxmJoA9XtKBXDyxcHnfzZFsjTtIYyy270tJSup+NosHD6Fa37Tda
F8QGyp30FbuGq1f6Fh9tfztc/hbLjgLmjTUaalzQ3AkLcgfL+7UgxytC0rv6bMInMYxeVMMg5BEt
QspKbWv9LdagNONxko/FiOHYfy4r/ba/PQljDLhRSAEQYhjwmo52qwj20mp+icuLMOM4qbyC3Hbd
0zzJYzKAUq5mQ4jep01AjTXYZqB6GXobvd2FjZcG/T69RdnkwHul8s7JZAVJHsVkjiXYs/VlilHy
X6ov1bwCZzH2paUVeTGTZoSXPiKTGvStbJDFwJIjHd9MD+m+wZMYJYAbnjHwDsYkAeLcxUSLUF2o
ga7XAMxp+T/SrmzHbR3bfpEASdT4qtF22TVXKpUXIankaKTm+evvYp3bscMoJpCDfugGCp1tUpuL
m3tY65Qk6JbuU0+Jvl93ls1zZyuWoVuqgf/mFpWbZQLCX3RvVtQbs/nWqvZRERQY2LtuZzt9cWGI
W5SpK7VEbNR/TyqOWn7Iw48WCHUnkk/bxGAbyKhYEMDR+eanSKbJ2BkIbUjvarlXKsSRelGuexsd
L6xwzhd1JTg+G2RjjIeP7hVUMJJXzZHAgMWYxQWbtxkCXFjjvhLYWc0RTfQQBbmbUaofQnpitcPV
bW/FehaiDeS+VIP0n1RVqFTOZhjlt0brp/XfxBgX62En4OIKo5209HqCZJ1ceLO+0+nOjp+u79l2
JH9hg7u/ctnOl2qFrFlxxBPSBf3gCaNOAQisAv1BuR0PM5IQKFSGERIhNyItg+1zBe4b0zQ13f5o
0b9YobWoVtQzEB6gwKO9kAaZ1eqbZH26vkqRGQ7rEQYotgo2Tk+fZ6eaX8a1ALHytzoWHd9tpziv
hwN5dMuP3dA0mH71FxdsmG5zKr3MMx9T1wyboJydOBDmcjZja/tslDtkQ522kkmAuBE0MqU7K/OT
NSgTcFUj3Dbu1eo5be6UaT8omMobXlLp7fru/uGUn38Ad+6SoSmpUeI5xlpk0t0EUjYQjj5nu9Sb
hPon22x+F8vlDl6bJbaiqzgVyAUyUPkgRnwx9iBIfhhdljPDkPaTiKRmm/L9wix3GOOljjM6IdBT
T/Zd9UjQpl3vsifLk7+b0OdJPgZyp5sVE6uhqGdb9IW5Q6rJYLhOY4jJVkXlFoblVIrtXv+IIs/l
IkutH2M1NfENm2xnLIfMdKYouG5i+5lx3kJekKGyqriS1o+2NCagPOW+5dV+njpMuSQP9Leh8v6j
SS6kpEqE668AwEwH7dA5+g2K6JGrn/7l5Gl/tKJmWME+Eg5qtGyNm1hBhN7U77Ux+1pSuxEEMK+v
azP2udhJDmdoNsxxVLE2i+UpNQOtf7PGwKgfyqwXxHNblnRZVQDRGoJXi/OLeFF1eZAQkw/TF4v+
o9JHpTW82AK16iwwteXlF6b48sZUT+Yo42h7zYrL28B4ldSF1/dtM766tMH5Q1pWILTrP6JT2c13
687y3imEKpadqJd9yxEuLXGOUEi6NFU9Aix5/Ty1Xm8e80VwZoWr4dwACbieJDWGb6pMvu2s7maA
4MNi/wCj/zqO/jRljGwy3oH77bPSZS+Czdy6Vi+XyF08ipnnpjViM8d3VoSlfnEnuXFIQoLbjk2v
lODWESmOiPaV/f0iZMiGYsgkGw6JBPuof7HmGq2ftsAVN6HqcmncJTMNCzQlbGST5kAJ6iAL8Eb0
2h1TdFH85DCIGt8Ex4xXfejWMi3bCfBbohiin2LqVeRWqz7Hoglz0TfjrhKbNnUMdUcUgNtTPaTO
RF2bPCmyCOvZQeKfgZcbyOFG3xIt61KW8Bu/qum7XurHLM52lh47iUrCaH6sTdnt1MyZK1swCXR9
M38ThKgV2a5lvcbRg0vaK8Zh96nk2PEumUTP3eve+JsshNXooBQjKMmiZC/Fb8PoApQFx0xkg0OS
sqqmroTIDpI+0QNrO6tC81arnRY8qkbQh/EThhcfrxu97iaEr1dUVK3VWa9wjck7A1Rp5c6IwzR7
vm5lM3I8ewnhSxapXWpkiQjusWPUgm+QySqXUMg8MdHcbhVSt2xfMRggtsETpBo685wL8LA6Y5ZX
BeFATCN026y3UIIVON9WEgtE+D9NcAessMm81NCe8uY4rND4YtuvvenLS1BkflV+ur6BRLQg7pjh
lgFvVbeiDwudHFYfP6ryGlgK+TpirHQq8fiNiN8N5UsW/9ArZAjpOHmZgRp2QzDOoRVHJSXfR011
4jX3quhYRVbQ5Dgq8egp1ITCIMbMZH3xZ70MM/UZvHz/aFB/XbLaq+f8qK4I+ylxYpUI1vYH5/i5
k/wESg2acNrJH4N2xkHDMEHtM+pgUClimkj4ito+ZWdrXGTQ6YOhr/SDPkUJEnQUjbsMLOHanh0z
sGedShdDtNc/32ZzxYWz8IMogGKttGvAhwY26OYls6BF2z0VeFRY/0jVTazdtbIoaNh2GVvWdMM2
FPlDWuziDGSDtHZ2h8TF5LZHPJ9CULR40T56noJur96UJ3CFCZbJEOr3y+BskqHNhUlVVxS712am
WRnf6In0Xs+Wm6xTOMe5Lxvv2pg6JdqBqKSE3QIqb2USBX5baUkdE4v/WzV38vNpzDA8iYOy5sdU
emSUEDaYfaHeVX1aK7dRrEBJv11fNzt815bNQYGd6/M0SbjUtTBGy0GOyKiD/qio5UBkhsOAuuqK
OW1BJFxribPqble+dtY/pLyJrJ2Zvg9CmZHtu/3nXvLvOHDaW5gYQesiy3LImPhDj9W9GRKfKcz9
py0k3KlUdWpG1sAqUxNepIYZtHlzTyiU7lbtaCTlfoQkbtKJFLC3I4jzCplDXzgsxlDBR7rgyl3t
A5mCRZmcPL4h/dvw/fr6/oAAZ0tcCN9pTVJqDWJos11cMMyn6neo+nXpcexRBvHyzpOXd4FN0fdj
CHGxumQu1XxlWdkU0t5A1ixIQ4p0kY80fSDqFN6sNl+cPMIF7ClS51G14BT825FXBw3m+tabAvRl
D+zhL+3X3luFzYds464cPl4Db4mJpaCVhNWsuq91MO9SVuRGXwI4hk9iJZzN3rHLZXIAA+7aKWpH
UMDgSLh6AE1GSCEmZNdjX5GS8hIIM7rrnUyd+iQc+BMtlkManYyEQh4H1Whv+GiI7V7i0+xKD0bA
ZH9kQUf29tWM9lpLMQyUp/lGOS3vQWVpfTyj2ZgOI9lOQ8Y0VnnTTpQk3n7mXljj/BW073jJNpEK
/Q42B6vsmHQB3VtBHYqwdPPgX5jinLW3UUmyYywsVxdvXN+Rgv/eaGj6mO39koqa/jZjjgtr3L24
ZDTVo5p1wcklGEGGo9HZXteXgpBU+Lk436zz6f9rcn1QQ9JlTyEsbr8MXndkQ6h/d+IvlsV546Dq
eQ/xWjb6WvlroH0iO+2t3kES9MgStEwJQRGxnQjXyN2CyH/rqsR6NxvdMd+Z9hWmT49LwRTovcQX
1aoF9qA5woFoYpkR5NHw8gsWH7MJvvpmfAznoEX0+990hus/dxREZ78aWyO7QJctHhUrcWNyExkv
tBApMFx3fU3m7rx8oHKXzlgQrd/jaqfPt3k8uBZUAWtXcAGJTDE4u7iAtD6TyxaUB7gSRq957O+U
G22/HgxvPpj+AvJdlDDwxTRR39j2bXuxjxySKOY8lGsJfr048uN6deIhMLtXeXyWizs1DyIldzLR
INdmeHZhk4MUPKQbuakRwiRQN6xKxPba8DRa2XGphts8qZxCSzLQpVa767v8O7hYGDEiCqSyVZDZ
qtz37No6VZMUByKtfCt+l2rwDvnXTWzs5682uA9Z5NAkyFcNurYNnp9N5Mxz5Sl6Eg6UuDTL/Bla
cDaJvVrVHYFt9q1+veB/tc19y2hajbGtYFsLSWCF4zOKpKguz+7ilQfiy6+iIy/aUO5D1ph3GmKC
QGYGI4M6OYoRSNm366sS2eBuhLjtrHqaUalcRi9Pv3fTDSL46yZ+98df9427DCBvQuyEjYYteexk
0dfa8LtOdpf2pK7finRfiTIiGxW7Xy1y94GmLbGEMRC02twNPmO+jjzjmHhZILkJmHoRo4Sz5Ijm
zEVbyV0IEZltakJuxLMGw2sW6vYZeEk0InihCMzwj6FUsRpjroBlxoIZmq5zjCzIxv31byYywuH/
iBBosVVUzgb63TI9u3lNdNGbR+AXfOXK6tSuTqscMhzGC2T6dIQJxf2cHVYdKbnXyBTUykVL4qBD
GWSiqwkLWdt9Va7OuPok+X5920RL4iAiIUVNezZrmu3HYx1EeyWcjtpOJOUjWgr7+8V1NnU6kWiO
jEpuemmeO20fGLrAzTYqEr8cIv49Y1rDJCsmGjU6doSc8ilTXKT9MGtk7NqwcEdRRMWg5gq+Eg4n
GqXps0JDCjjDyMuQfp+b1GvBp118vf6R2Om/ZodDB2qgNzhtAKvt9GRBMN4IiLqTsy/zclgNUSTM
vOqaMQ4URtWS0QeC0sAYYBdd8k2KHckd3cmrjlD73Q2Kf311At/gtWZrXVKsTsEuxm0gV5JDtEMq
Yg0RfCleV4DObaQUEm56u9kZkk81kAzkriKa7d8IeX9xQe23iCKVbYyIQPwBxNkaujwkV31SXOKO
L9GtqM4nujU0DiBUm1qJPiEH0+JJzeqLjZsF/bfpTbtb3eyxCqZd+XkQzYAJIEPjIMOCmLi8Rij8
yYfogNf7bj4whQZL8IIWuQUHGY20qIZSguioW3zTfoupW3VP/83zuFBCLsuq7HPER8PiQgBb18Kx
EKxig9fiV4/gMGKpjBKKhkjRx5bb/dPupxNKC/IeImaf8+PEXpdiTvzfs1fMpgGGQhW+BiHbX9G2
6LqF6gVsMto2CCm60T4+Mn4QyRMx4G1D009TfEdCGpdKasQ93uczdcA1LmPUMq2+Fm2g5q4Nmerr
X+wPB+xsj7vmm47Wc8zkifRe8isQGymQlsWbxZPyt7yGVvU6O+gQfbdj6zBr3Yuc94KZ1m0oOf8C
7ogbsb7INR4UnkZvksmR6Vdp9lZTsNBt7z9b4Y52afRZlko4ZE0agSLHfipyENgaucDMH54nZzvc
Ye7qxuwrHU8v0k4YNDhRacaY4Te1PhggpKpcS/Fksrv+EUU7yNZ+EQxUPc4dGZFcjSCs7GRlF3Ra
1TtgjnOqRMS++oeo4LxC7pCPkmwmKTLIENmcfB2pVXqCqucxehpQaEBQ8HZ9cUJ73IHPdFDmNGOK
gu2e5TilRwq6/9llpEp1qLwtj9ftsQ/0+3V9Xh4XG0RpXsYFHrieod0Q/ctEBB6y7Yi2bSN00jDG
xi2nLdH3BPVt6DIsjIunom5eC+LcbQw5m+CWYCayCh49hDdD9jqlIPR/qnK3U45lsZOHf65v1x/w
+GyMw8ZlaeVYllAKWg76Z9kvgkhyim/G0wKpVdmjQRkOIo7JjQ5ihsc/bfJlWgwp2Z3G8vu6M/nE
6b3kHpWh0AB/H06Yp/uGo7iorkHzNcuFjIF/wMyzeQ4zzaZM5CJj4SNySfGOjbP9S8oDkqo7UXpY
8DH5em1pFoVWUFwIYO94NTGiqkn0tk9jzN2rx777VvfZ6/VPyjzw9xNwXh4HlUthRwVI1kHM82Xu
bwb5RHvZGXq/UUXihdvAdbbEgWXVZLW8guLSMyvZ6aPGNeTRWVLrW1oUP64vaiOj/6vPcCBpDFNB
5BzXzP/TfIXzTj/ZYemjX0wQ8m8HdOdlcQg5p5a51jk+GSvCdmH+MU/RCjVAN/qDf10SByWDPait
xPoHKh+tQLvRs51sH4VlEPvaHoTOny0v3jf74pA8iCZhRF+Og5hItiMdNymuUxy3cXGGxk/7e1uk
BChyfg5cqnWBzMaEjsbeWu+MzD4NyeexssCAn94pEgn60Yq9644iWBnPFTjEjW6jg5exi+/S9LCS
L8RwakngjiIrHISA0qsmGmu+6zvbMUfo/Ua7pgbTv4hdaPs6++mLPEEgcofJkBQwNEX3MnnURTPE
onPF8wISuZmWmmDYa+mOJvlKqufRPAzk1e6+zs2NZpzK2LfUr9c/kgCieKLAJYujoSp1CPKQx3me
MGNQOVR7bIf3OBKNZG/uIHSM8DrSTEgnc8Ax6OVoTi27bJbmJp/T/TSLCL7ZP/Eb4l6Y4ABjqNDX
OjJuAOikmSnUPAJa7a/v2PY9fWGDA4u2VogRj4g75If00/AJ48ooF8eh+Sh9ye+7OzGx6KaLXxjk
IAJ8t3lCBrBfZKCCNVbLGfPVixrizlIiOLMbk45AwgtbHE6UZU8gwI6H57+MqR/Edb0T/yhetSc5
KH3tRvLWezgKeb6+rZuOeDbMp2KLrjKK2MbLsKLOxBLZt23bO0R6rEznv1niECORShR0GiyxSDDB
HHmtFhRQN5JDNRJY2o64LxbFvch0fVYgUYH8shY2X23QmNpujFrZ7PfQ/eheRX1wmyB/YY6LN5Sl
NTXa47qUu/eZnlbw5xPlZGj7vHc7S3Wv76PIGjvuF48liuaosi9Qi7BmMDEvN3KEMUTl2Wh27fRQ
/wX34C+eybei2K1N+ok1PzPOtQ+OAAnZv/h4H/9ghWnGpF3/MEGqJAJmAWzxydu4nftuyYEpaD0t
wIwuCd5J2/vICHvAJ2eafD/GkE99mvZoPkmk2Jf7wSUjspo2tBDXOJzIAmIfen/9023GVaCW/59J
7tNBKDAlnYqR2H/H3o29DuIrMVX3Rl8N+2ZnOxzig/OvqmXrZ8YWvEi7EmnA9BSBiYM9KpKH+oAZ
Gz8Wdmeyo/X7TXA2zd0EsWq2M63QntFD5UH2mVJGfqp9NBQEy84Q5NK2r52zMe5KUJRaa1SC/L68
+tPyGXkDeRAxxIi+GXcLzDVRs1jH7XluSExQPBC9krbDEPR125Zs64bC07hD6AT9EjKeoZO7BuCN
Rx9te7MEyEkI04Gbnn9hioNHeVbMrh4lRIi5M4M+Ku++NNFurm+zOkzb2fsLp7+wxqHjXM5qZCyY
74xb1e1p7aga8tAdtLooeskzO2yM5tiUrYBlYtM3LsxyZ02WlAglBJbyzA9J/tDqgSnqEdpEqAsT
3DEDW2iVpjNM1EV1h6rpIUdK5PrmiT4Vd5yWpoZuqgzvK/vJMefv6kSdvNQOcZu4EXjGpkmkibkZ
9VwsijtTZF2ktGQSVqTzSjV1+9XPW8gtiTpiRd+HO1fN0upmUuDSXKLXuUncQnaVShBli2xwUVWq
UbPOC7CgqjRxphr5aM0vyefrn2g7Y3reMf7BhZbJKjYWvPG61J2bcF4CffhnbgMDYofUs0jrZvFO
YFPwlXiydmsk3bS2uEmyfb8vvPXbfBMPGLbSQ9CZeNO34lCeFDCjCi6w7chKJ5Bckg1b01VuR81c
KtbJxFdjjakm5mqstzREkxqaGMH+62GS9/pCt9f50x4fni5KXZhVAv+Pln3bnqJxt5DYUSMBRm2f
5LMZLjat1aiSjByJiLoLFeVFR877+jo2w+zzvvGNAs0IeXmJceRqUX6vrqOjzLmMTHfsLVqFGQZR
l9G2558XxIGuVUhLpjIWLqMJjNkrqk9UD68vSeQLH3M2F4FomsVyJxFk7ZnkN8ts27eg8kRMyAaR
bE8WlRlFa2J/v7CnQZenICwSBbVDK3/D7THkgrMs+kwc3EYy4ibaYuhCaZ41/YmSW4rhO8W414WD
3cylfguULjyCw1m9tJV1VbEaacf4ozBVe9RDnelHiOd02Nf+3ZapmLKMpjboA/66c5VmtN06obkU
0Yy7dtTrV9CiJ6CfS1qnXxfHyjAf33W7UdedLhoCZWxvFFMRMc1uf8Hz7+Awn6rGYIJrBqWDbAfq
8kW+SdS9wCs3A1BwhP9vrRxCRUua5paB8gdjOV7BaTbexOhh1w892F7/ql/wpzGbb2htFNVap9ZC
a0S8+IquhE09H8qxFcS527mPCzscPhHVzmZFQV8WMh9oZckP0bN6Z323Tyw3MO1asBE/X9/HbUT8
3zbafGcrbRSSpxkAqyTqPTXprVGL7jCRCQ6jyqIYei1Bmj7pdpm2ayWH0nttyVxbqhyQNZDxeVAf
TZYZ69HY51vpX4WI5zWyH3gBKLrUdWWS4ljQJvYXWmEEaMQNMAu2cvsOO5vhcEuJkh69bigSaMte
kg7SdDT0Rzvzr3+w7aLOhY9w2DWpS64mDQ4Xe0BYhzLInmxfvSu+sidmJ8rmiBbFQYrdmF1UUhyz
hRq9o0lJIOMGxfVmP0TK4/WlXYcNW+ZgY+30BhzVyHjEVQLtqfuk+keZRL1iogVxuNFIMmkHG1Xa
zieBgqGwDrLsvZPdYig/lPaQv8FEI+ZuRBEV+/F/xmb0Av3qhGM8aODpR64KirF3PSSyIXAaO3Hv
fWRXfHYfQAgL7Z6FK6oUC/b140l64f8GijxZJcM0BrG19ECHfTcJlicywdD6wgTRpbQhKo5YUd6h
jRwdi3uCiuZ1/xBtIQckjUlayepRy+lV1enyH3n1bEGTs3skRqDMgto084Nr34sDjcZM4j4jcMYE
kXcXWvt8r4BBUNQ4vR2J/ASNjwmxi40bSd6Vc44AjqhuZp2UAdPGVu4QEM/HwgYuge9/tJVdGJMa
vZumQUfbO5EdC2OmU+ZQ/dHoXMGHuh6I2B9p8AtDtTbjSVHikJVKFsjEmrwEhVNIV4dpV3t60fr2
VO7IOuzqRgs1vbpZSRLGU71b5hoDpyS0pPpLalR7xco+R/HqpRbdmYMZxmsWxtBRQ8tR50x94cw0
d3WSPtfz+JwPw61d6D7pekeurIcCIpI0Xm5AhOFBA3xfJMiuy8VDB0VcE/8/OpHMbfEIGDBzS1U1
iIh5LI3IG1ZyYxO0n8WVn6I7RdN6TFUyt478xdZdxMRuNcVfreV1ldYHGZFkq8lHWs0HuZV9s24g
mD2x8MsZa91FROtgUPNFjZqvg/qO7ij8bksDAUOBBz8mxPrWy9rFdKS2/qya0k2rJ4EkR49DUu3T
HsLESSpStxf5Age2WlWMvW5CdmmNsBkFZkta6lBluad0Da67w0fl6dpZ4jDXgOpsC3ENvCDA0gDt
Dh9BFPLMH+NxgfFm4y1hOU2AmeMdGwPO92oA6gZxfCxAKZ6rU9drk5oDBp3jT/Ue3cI/6Km/Ue97
J0KrpuogeWDfp6JUqeCE8zxuZFpSkpmgIleMye2S8SDjoVZFqlumskubXHD2NmZKkRQ+xwf8bItt
jiD6W7FIY152UWkEFKyPrdS4fak7etndxWv/g47xDwU9BkvcBFPfgFkOVLbTsKPjGl7/+Nu9qhe/
h0NtqsXprNcfjeZ6IBcOq9NE+NZMeAKJ3ADBbjDd/MeIXeXge5hNm0r9hJgPYivssbObc0E/IPsn
rng1X2/N2+T/20+ywo1aHfTootKI4Iyq7O8XMLpSW1WRGMFnyhNnkPc0Th29qVxDxHwjWgoX5S2j
DqH3EYWERKcQzbtvRAb+kET4ec+pHNxUTaPQWUYVZoAwGKKf+KG+IYZXfMrRn1qAQ7EuBQdBEC3w
Kay8qqoyj+B3keHJ6im1Eydb9knmq1AYrQSdNAJk4fNXSkc6arLyqpYxYSR7vpOb1+sHSWSCexsa
E2k0MLvrXiMdVeVUr6UjpMkXBD18+griRLYBqjs8YT40Zv9tCPobftBfIIpwkNDLxv/rTagoKJqK
O2GKQm786/slWguHAEZGydrr+P6d1O2MQg9sOjqaOrlDvavnzhljyZ0HUZ+y4CTxZdQOSh2pOhig
05S+tPlDLhwYY++EK6jDl0snZaV6E0FIM4mPeX4yVldLiTOi1UgPeu2LojeOQv5bdM+Pu1j2WMYm
Ktx4mN1OS6jI4STiWf+oe11bFwcQQ9bYDabmIdtZ1R7Moc3uPYaWxriMk2OUr1IZvfWr4dm1cTuk
sd8qdRgtqju140ufm99yddjTVf8cGXXnyEqC0UrqytpdN2KWO1ed1IDCcPfU1nUJVSDpVh/pS0+R
O29JdTN3UlDUHZqgTWRqB+W9omiRVNe7qVZjp4o0Z1A+lbHsrwbqM0l1ykbd1+fuMc0jV6rGW3uQ
c8eu1s/K/NKMycGA2ojd1ncZtBCS2j7SvHIMOns0BuvcoihuUS9Hu+pOI8hCvL9wfENm/0HuDkxO
v94ay4Q2Hci5APhO6S49aPslUPzsIBpl37ycLsxwl5Ma6caip/hgjTY4dkefq84I4hQB9Wz/TWLg
whR3PWVTp4xVht7/eUg8u1IcvUh3tB7+KlS5sMP5oI0YXiMFUius6jEfh7AK6138ANhwJg8jmj4b
pBCqW4g2kouOYykuDbBxoG9LdSk6xZNAa/dFLsgtbsLheW189UqqZ3PqVgwo/a/Xs/U1RNmi+vbm
LXVhhrulpmowaEZwgxByVJTnFPlmUUpqu+3hwgaXbMih5JLJHZ4TWjh87dwVTQ8ZWJrw1sKsWvZt
CqZjdiD3YAEQ1qm245gL29zVJZulMVYRdCdYS/WCCZscxMIxXqHO8JkxtqDjQjTgup3xu7DJ3WT5
2E9t0SO5Mgb/tjmlrnFnhz34KWIkja6jh3CFHHxYS9EkdoVDsIQDUmTYW8ldHzsv/d5iZMn2hL0k
7PT+hvwXy+OAZEIcvUYDuE0hfuF08eJaverW4CbsFuN9rjpBqCY6CByY5ENtVitBs5E6mG6EAGS0
nMyQIafwVBqu2uwkkcDRdlr/YoUcrmR6XeG5DXHc4jOYiw6qi//lGZJT+8t7t68fUk/EDbX96row
yYHKbEZVLjOGg+gFG3rAvEGI0H6lDgnjN/Awo4gbya7g5hF5Ki8/3KKPsos1MPyy+HE6za8DZtcf
0D0GXlA2KSuCgs0Y/7xKXrOztQtL6jumKo5nrgEZsS9r8irXb7WSYa5JkBHcfllfWONwx9LSpVyT
j9WhNgPSvVZ2yt5ZcfyRv9DRc2hlrgbRQVHjoehr8hLEQxzXaqli3lNDacsIs7fuhYbLffoj+9b7
EtjTczxyQ5HZzVj2Yr0c7owaaWfIxePiAzkiCKOc8kWANZvF0QsLHNbIZWYqkYY3DSuOmgGQ/Ibu
GTvu3xZHL2xxMKO3kUbrFpE5URwj1ECWVJRO9oqMXSB73RMSyYLTILgKLQ5oVjJH4xSDgTgrgrkN
x/KmEQ1QiUxwwNKO+TzqKiao7dgfqmOJZ7QoD75tAoGPgkkw2+Dfaook1UU8wAmUONmtBnkesx/m
LCoSbpB14klonM1wvla3NJ7GCpeAhODYhnYxXaWD1hV3Y63s+g56non0XMzVaaaKU0n5jkrZK6PJ
zUBw16flkwV5Gj2u90Nu7KrE2psp8Qcr3tGCnsyYBpJdeQSCu2oHVfQsAa1j2jpmAtVkOT2o9eqR
AtXHcfWqWjEEqQjRHrK/X+RxpCmRpSJGeqWua6eYJFdfFb/rtb+62c57yHl4VVlFm1toLYS+AZ3d
bl7R9uf1ZeFWFsLlp3ERFdM2H6MXX41z8ZL2cMEII5ajMhwnNBVUjbbr7PJTQT9Ztf5MRqg86rlb
x/mDADpEe8q5vpIoi9UxzQEtXHzGQq0/RvfFaxewKKwOoZSxjzpBbLR93Zw3mLtUSdcZ+UoReNbR
lzl5K3OogNXR3lAxoGVphylVBF9UsEieIWHuF8PqoLsD9ozasYvxWW8r17RLwft+OwL7uS6eJEEh
SZuqFHtp54HaHFsroCtygKEk0gra7qE7OwxPkzD2krwWK/JkZfdspe+d5VtS4RpFsMBTEvvriPEE
MOte95Xte+y8PC5m79o+7eUpxmframcdViRIJoGJ7Tfc2QQHXzYk1SS1QIhuWy+K2ryqFd2h0Iwq
0/x+fTEil+CwxNKmzJI61CWL6YYWN2X9qZ/21038IYw7r4YDErKkI5VG2EBiyVuPJQZweofupbB1
F+GUqmhBHIbMzVAhi4I7rDM803K09JY2gshN9HU4rJjkmPZGyZJy6RcjAQlNeb9IoGkWYRJzpN9f
Mud94/AhqhIzl03QBJnL+KlMbm1T9xZ73ttUvR8qdPSsc4JcVuWqJkggxujZNgZ/AFPr9e8nWC4v
WWhqaz/rJnLtqSwnzoyUd1nF/pikJy0m/+1q07n3fmTRGjwQgMQMIkjZqH5ZyD9ZnQsASuAjOhd5
L5qaFHKDKjkGjPcZCrJzrd1i/lGwGNHGse97cU9nlUbKjIlK5dUntSuddfoyIacwimYNRMvh0CLC
ZVGATRBtqNXzaj6U+SEWZb9FS+FgQikLUrfJAh9Y7vR8AqjuW+P17yh8znius59xsWO13srT9MHx
LwVapHupvrfN9r+BK89EYIBZgRAZnMq0LtxM35vdbV8vjmoF/+3ccDBBcoo5JNCOe9L6KtH7cnpo
hxdZ+XrdiujjcyBRq1ReiYyrwuybwJbgXBqIAWsNBNXXDf0hk/MTjnj2AZA3xJLBhpK1MH8sg/mm
fR1qR4cECZpM7tCXbD4LLLJzeAUA+eEWQ1GMbKL4Un2wBqpfeJKfvbJEo7orQiqovwpcnCcckJol
U9Ie0MNI7MbsuVYOtvSaN971RQm+l8GBQiSVaZb0aE23aLqLJxQPTfpk0FiwGpEZDhOSqM9TwiBO
R/8KuZPqYyEqJwsdggOFMcl1E7Th4NtI9PuemncECrOpWe8kFbGypj7Geb7rxhnNKyOKi+VTQtMg
LfLw+o4Kwk2DA40Z4zRyJiMdZtl679jT5CbZSzapN3pmeHVfCLxStLNcgEHsfm3aEsmTqkmDtRnC
USeh2Ys44URmOPQwiZ63GsWQ2to1Ttl5q/FGBsF7QBSZGRx4kDlZLVRCEGfiVA1v6YRyhAualr2S
nOTOcFKaOhUIau3TJIoqBOvjCwijPHeQKICDptWNavnrfDf9VTPy+Tbhp12SdFHyfgU09vpjUz/I
q+Aoi7aPJxnQmnlNYgndzhayolFYB/mpQQXQZ/1GxUlI08bO7BU45CkHSjMq9M5iLnHHuOSVXRIY
Hj02HlN9TaEeLVL3+UOK8ifk83wDRNdMVWuQRjFO6u2M9uDxvgj6XXU0X5QW8kzQ+96LcPgP6e2z
UQ5WWjlZGxQ4UZ5Ly1crX8IIMnx9ZIe2DFHdyUgPCTrXQQ/jWVH0Sunix5NegAehcxoMhwmuPdGm
c+gim8QA1zycaK3uoNrndK0AqbeH+C/clAOUWGm6tp1Q42K3nOyXz4mbeeD0+TzHTg/Syd6tgtK1
vVlI3M+i6WsOxWFMnJtaroC+34u/okC5Tw/lzYzmOf1TGoiyl0JX4qDG0qeFTBn6J4gju4xbvnET
j42CJUHtF1+nffuDvv6ni4EvH0DqYbH0NINkk/yWtXirrznSc7HXTQGRwuu2BNEDXzqo0W5Z6ow+
a7T2Sx8M9j+W+aj+14jIYhHTRYBsFwVE9SoWEWFOWjmuO8lneqcfGuiHSuCZ265vaphyNzSIN/KP
MaOz5NlmT2nrSckeMpE+zvYVcP73ucVA68DQzBaOr0ZP/0fade3KjSvbLxIgUflVscPOybP9IjjM
KFA5S19/F/fgumVabuJ4HiYABlxNqmpVscKqpgoq7QY7N69/lt8Y10UGF25lptb2cQLz7fzuDSO3
Rw37hhLP8PTb/K06MmYH8xg/i6i6mOX8alkXsexqN99ppIU0DVRFH7ZxsEq/H/6eIqeOzmrjmsMo
gKjfBGIXaRxi5hbJranEIeXT9GW4xZ45Vw21AO3NH4NhogWt+7p+EcdBohkhAbISjGZna4Om58rB
iGwK6nrlD4OgiyQOGtNmjBO9QbXAyE4w4BHN3aPAcEVKyGFgtFpzWyVwJlIW39XScr/k1U2fo2H+
uiaKLo3DP3AbKEpPEGoZ1TeJgPEoBrM5doMJMG+fEMD4cWX8YMhqJVWK6SSEpyV1qj5C8mgO9UUt
0WfUOdRK3Q5NRgVI4+k8uZqtf79+TuEP4FAjiWxaWgVUX7nXnSgsfAv0M59ZVyZKKkK3wuz3iqF9
hGgbQ2v6ch1nxvknn1gRNf5MHhSsf0pv1BOIZQ+GJlAXwWf8MMWNPDxJsQcUrZOerj1hmbukqM5a
P5WiBlABfnzESBsxlqJMWlND8a3K/lqMslNPWWCN2rlVwNvGGnfJHPnXv5zAEj48+EamWs5Gq7LZ
LKqBlW56m+kzUgrXZYiuj/35RkaiVXKS14D8tPs6UtcyjqZ8NEXp832ixI0RcLixxuskVRIyYqwQ
LDkdtgQVp/Fc3ZKH5QGkxhh2T4H75FP+moWiDSKib8chilSnixVR+Oh0PaTxwVR9I3pCY361BK1o
DbrARX9Q5W3uM40UfaxxUhSF5wMqIec+FZU7BJ+Mn3IAEfU45xKAq17eWu02joKGvJaiTyY4CD/W
UA55Qq2CMRM0tw39uoyClK8Ilvg5hllXqkhmuaT4jridoziJV59NEOkkJ1HTmkABCBdz2FXd5oWO
ZCnNpruRQX5dHKoabVbq9NTnmquanbDPigVLV4CQn1BQS0PDhAI6dDLNr9Yws/FScRdMJSlrsGpP
ZPLz8a2l+ikaBYjPPNc1yVz0YfW53hta8m+Xzr+0j1KYnUSjbSI95KCjmgY0y8SIRms9dYYY0wsD
CtH4Ty7AQQYO187DgQeZGj3VGKsDob2Xq06UvsWk9wlaOrCc7j/hIT/H0KZFk9QdmjqIDoab+J+u
+JJ2j6r6fF2M6Ehc8GFWkpVmJcgKI+XRNoencTI8WqxOb1iuLmUCWxM4En56gYINIQM9nO7V4/Ms
gbWtCSzydP1Ev8kS/IhzVC7M0JPW0DVmz9pjFKZn0DG7yh3bNR+7NMh99KO5AokCC+OnGaipdJHZ
odg8Za1DaqwgyaLTlEiPA2bQe1P+0uadb4wKqrSSU+VYhlzR0hP8iN14xwT5P15HGPDlM3apTOoa
M4B4ZwbJQx1UodK64N/72Ku+PGGjdSgQuJsjuAjk83TDiKiVaIQt+7LCWo1SkIImXk87Z2gNX5Zz
xJJLkBSDA6o7N1JkUY5y1+43P4D70JVG+i6O0GmMvO5LdKsG+iHxZIk1HzYeFu+BNaRBORnjOKKj
C+6aT+8NCbZJDQMGhEnuRetLi4hrWR+q4ZyozxENOuOULm4bHbI+6OM/AdXNqdlv2zh2LW3jJmUP
/fzIuHQZWw7jDxOecVepN3KYX97IqVdDSrsIkRLrUVc8bLx2C9D0MZL/UpjB3IWhjTDOU6RDN8oS
xYXK3RdlTlyjL/1uesuqxaHR/Ef2upHGOQylM9upaaE4Ru1ObyzhhIUdKF3erP7wnAaizZC7Xn8j
jh1+c5OmDSdRrfhije6U+kHP3Tl6N4r3tvlSmY/XrXLHJohu6oamq6pqK/zqjGaKSaUs6EAg8inJ
viTa6jTlY5wG/00M971ApKinkYq3sb1kgSKZN82soTF2CCxLWEwSHYn7WmrWoueFcZu3XvyEtawu
Ws7sO3qzuvMbnspO6hlP8b3oo+24qp8ukvto5WrRqcIsnCdHugMqjIOCKdemFJWoRIfjngSZtcRz
S+DmR3TaK68d6PybV3N4+W+fi/PyyMSgp6vEXMuYB5nWY+Xyi1WAW1zU17AT8G0vjW8IiQD0aEDH
vtdqqD2lVjzL0BxKZW+FeeWd6mdN7U1ExLWx96r7SS7nCdJsamxMCKHvhgbGK+vwzQLbj/3CHYLq
iAXsSEO5o6/4NhJf8AqH69e71zb9k3yGpRsLb4e5WAydTdY4yeggU++1nZvG7vLQeYwkNvGtpyXB
xnRSONdFC9RU57xBX1ixIqtInoP3GXyPgdxiBtkoBA7v45HFRb4/HZBzBvZaESstTTYZEoWGm/rV
Xeew1ey42ZYVI5gLitwuRh6HJXQAooKUs+igHOLMZdbXdMQvMIrvmOAL5Bd9iQWOQWCMfJNJJid6
3Seg91PMsI6wYBDbXpobW7QRbY+m/qfb5LCljawu0sAy4g0n6R6cpkhLaS/119F0CAI26cSY7+jX
BluK8T/y03WNER2SQ5yVoi+kQWeIp7VowLyl2KeNIqhwk6lIDAc5+dR1djaBkNxYXJKAORBcRRp4
fUQb89hdXdFMvveENIWOJeFweMZoH6XutjTrhyWrHc16A/Gkf/3u9tpKt1+O7zux+yIvNdZqD/b9
tjtLmot3iJNTEONjVBUTnMV5EfLi7cQPPwnl0EWexloDpzZ8eqgE8Xk9GC/z0+zEJ+qyeUHdxU6R
1+S2f08EZi/4hnxHigzKESNXNeipKXuD1nir9M8QYRDFJKKLZWe49hk5gMErlNKhhYdiO3RM7NCR
H9iQnexRbzkIc8Psb7smjQMTbbCpkqHsiNh29Noj8bNn46F3BsibPNbVLZznY3/jNYnsqjceAq20
2AxeQE17mPf4YJnHtfv8H5WTg5VuLZRuNhGUDfV3aQqSNmh7vyyPhuQ1w0u9PA6irQN7fQ4/qSYH
JnEq9zFhiDlh4TqbUlwP7eEbY9xIA9GomegKOUSZmqEoq0RBIrDzm/yrNbjRHxC44TggBFNU2TR1
mdOLKTaSZZFZNAaWiLzFPCI90GUVuLJ9s7pI4XRBNWbJkEAD7aHo7ebzg1kc+4J6bfK/dyP/dBpO
HxJMr/Rygq6QCksAMOlYHpOaOoaaCtzmXsblJ0GcFlCQ1U8JBswRHahB1DhZULjluQVJt3QqPMlL
MNYuinv2QfFyiZw2mKoVIx6B5mFT/HnOMaBf9WjxWLX+oEeJO2tJWGKBnZdl9Nwl9qkazZd+oRmG
sdKXQn0HlzM6pOtjSTE8r/RuVMxOluZOZ6kPk/2YldNZtaNjhEUXjlbo711UBHMzYnNH9DAbX2Tl
HyUr/HK2w9RaHSORXWv8p7IiRx7aexMkW12VHKPGcu2mDCY6Wm5OjadKblv0FCMz06FjRY3M2Cmi
BgOp/8xgGEsspPoqeiKydldIr00Ltt/o2HSJ6IOxqPAXNLJAAa4StsKPB3ZkL5p+ZDPa+j3uSg+6
UHuo7A/8K7w4KJ5Fie/9CH0jkcP3pKljEHUhm9D5mcsIBdly+Ng3XBWNHsVt/Kqc5jfmy4xzKmb9
3X2XbKRzdm0jROiMFLmxYnHX1dOqT1UZyvTcqp/zLuhFNPJ7JQWiW8jDgTfHJnhH/Yz2dqRMVhtR
ljsZPckx3BgNNBU4jcvwD/aObm2Pr+rOlj4iy45ZrDQ9tqNL4r+TwhuTZ4Fv2Un2/SSGe2FhgTro
QFg1NUPWqXosXMZVYKKVIDuJbm8f539YNl+4HdU8yhVGUS5ZJyv/SuNzo4kanPajxosMZiAbd0xB
qTqWjNsSSfZXM5vOtb54Vj/7rYYB20nUz7LXh/HT9XHqH+cgT6YpMsTK87/9gAbmhj9rH/saqgAZ
DNu7/sFEl8hpvKaoy7woeJGaCh7iXqufNPpyXQT7zb+AyMVZfjyKN3cIvrFWNlZUd1TjW5z0ThOJ
QH6PgOGna+M82GSP2MYZA6ekQ31UvA5L5tFK+UperCPjCNdAS6BhCW19+wfbpH8SzHm0tSRLI7EV
RwUqwjQsF7/Q/3ey2J9EcBgRk1WnWCeOHipkzNHP4tVNfltQW+AoBcEGX6TtTBSBLRtBoSZNjtJ8
ivLEwTbuwzQZwXV92Ee9i0LwlVoal2U9rUjismAQdDQIBuOwAOrVoehlIgo5+KLtKHVmoVR4Qn8s
r3tNH4u/gUloUYzd8oSUf3ovSojv+pDN6TjIyFs9IhHbsGWnr/b4qBWHKBlce0YvDQHZ3OwvwkeR
SCSHGslA6dhoOKTuWKE9ONGj5nZu/Nny+pPmWI6K7Gdyp/jjbemKiloC6+ZJ55Q1i0q7QnzFUmrx
36Dhva4tAoDiKediRZr0Gg3y3qBWR1XpntX8WbcaWaD+AqAnHILkttKhFCirXpLJod0Ud62eaU6b
Jk9kKbxKKReRFey/ZH+4Fr5wi6aqzKpZswxbjcz2GxWhga2DBKMpcaAcr9/ibhRsEV0xiaXoFt/4
3QxRbuuDBLecPEnr05CBzKR2hvq2GB6WRcQwufvNNtJ4fcwH2ShKFZl4ZHYHjI642Sp4s+yDyEYG
57hWkmVSPlusNcKt7oYw/Rv762a3vqu85FETcBXtv1830rinmKHleUozDKD2YCVXiH6IM/CcRWBw
XZejVmf+ZLR+HiefV7B5dXoX5PLgXf+Euxq6+QmchpolmfIqRWYApMnE+iuOVQxXBLbVYg5bYAy7
Nr0RxXk12tDOKDPcbSXft8v99AdcmAh7L9rIubRymHp1iuE15ezQNcFIT8IhKdEX41u3o3pssTAE
D4nJJVggVgfjufaV0+IRZEtFKYf9uO1yIr55Oy9AviupKN0xl7Z6KBU2zuggA4Y9ZfUpDYyn68rw
gUe/BFUbgQxdNkFVnSEumCkgvyHDFzmb/TyX0KUzhBkmmGaaP0/m6DWTES617KpafFBnclLL1Zel
9KDihWNbma/2qd8llZ8RtBr0ZRDpxGlA+EymBOtJ7VBFg50Wjd6Um+H13y9ACJ4/JmlHw5rMDhpg
unp/7uUXVRLNXex6xc0VcSiUl6NhphJk1POnPHqvxpfRDpT+y6BgFoS6VH29fiYRJFkcJC02qZdB
wt2yvSRo3vMTGY+f1TVAoo4uz+vSRDfIIZJkIptNSwTuSenOyX1EfFoInIYAcXi+mHSk6OmnMNO6
qJysuh0rb+ywDGoAAeEf7ArdQoLFQY6lL9jE2iE1lKd+pH6y5lRwXx+Bwq8W8yOXwXNKYFGyvWAe
nmUW1KDH9uniZN9V7ujJ4ejh8XOIMsfyJiw+oy9YwH2eQbyPdonb5SwKmfad8eWXcLa7djKWN7NB
FsW+l5JQKTGet7iSPLvp9E9OBE/yfUW5SOPiUdrU4zSozNQWCaOi9bnrYsxYimaVfwOBFzmcuQF7
MikZ8FRuPQtsRkAiD7s2D99YZxG91wUdYvu1sUuqRuOMrQXB8YgedKSmHCSJPpc3+QvF8jokyqIb
9VZ/7I5oeb5ls0/iUSRmW9dUibM93VrlYShGlAWGBuRa+XlYI6fD/6uVsF1r3xdfrpVz+9gPb0sd
uji8DIsi/yJu7lV/20/rk5WAsLp50M7538IZIZFMzhh7VdIbKev/9WZqEB8U1HDbM3tKtHeLI24i
2keayyG5gACJsSZJM8ZHNz+MHQEV7u1qBFXeuFRE/CwwPr71IAf9kh5jmS66F9PnuaXvcUGOkzUc
5DI9NKZyGrL5z6LHH8fjOSnSeKIrSgaIp3I80NBz9woNDdk+zP5WTCwmMHiem6IjkR3JCb5eqjw2
0exU0zNGR0RwKl+3Ab6hgDR2tbQ9WikyKfKljrqd9mbnWZAYmT8jVZ1gmDKr1kCnq2P1k2+1eHLQ
+Sipajgl5CBFg1dE741ioLuzeysny7vuIAVGqnN4ZMWTgdz1jMbYZPVturYu1aRAnv+RTLlwr8va
T0Bd0Ejn0CgFrur2Atcvf3BUjjeK17iVqx3tu2+YvEY/ieLTwMycP6DEg9+8qBYHRe1CqnWO8Bkq
5VHr7gdVcIsiZeLgR5eInisjzKXFSncpl26SdfKMQReo02/C9cs5OMipLSmdiwZeSgKZLjg+Iy//
ND8aznTDFi/MolkqoTwOcYYoGq2qwIOYBexsmHQ9s607ZsiqurogkBJJ45sP6Io8a8qi7qrFQFMd
JIF6Fx1rHxzFXuKLHgf7bUYXpfil+8A0F81aMDYwotcObUZ5UNzOGdJeSzAFH3saD+2r9aSKjinw
GzwBxmSq0ppL0MHOb48F+Ch1FOhtH8FiD8qN7JQ0jixqbNrH8x8lFL6uMVjDmHcDXuZ6fZuhVKZg
dZLyZUWIFydOLgtKsvvmcJHGlTd0VS8NiW2EGqq3dHgv5rMkmgMWieCiQ/TARGO+QleSOQvqonSo
3D7WUimgytt1uTbB+4jIqmybnGETIyZzMsIn1To9RmPmNqpyL+fzN9goCGBKQb5mF4034jj7nlJ5
ahQs4fFatXUSecByyOltGs2jptdvfwLGG1mcbdva0ptNhkzJhOieZUL1r9ZDcq+cy0/9yQwjhzja
ubjvrECU2Nh/Al5E81mHdFKWDDTroJO7YTmHIuwdVoDow9IVIf+unmxEcaq4WMOklaw7QEdRWj0t
9UshSiyLRHCqSMfSzsYF2q4pj3KU+2PpxXUv8J0CzeBTAfkaRVMUE0Y/ZDtN5+SYR+jssG5er6uF
QOEtLh6wjRGFlJRVlucJB0qdtbrrWwy1xrWHfsTrwvbrDpuvw652k58xjaKu1x5DtJ0fhZinYvu6
XHqbhtKX4gjbPsXq4bpI0cfiIgEjMlJ7ovDURFJOVYWBhj5yB1vUX7mL8ZuDcbiRzJT2ba8rXm0d
emxQLoPrx2DG+cvbavP3c0Bh9M0sEQ1vK70mgRmdW+mGSvcRyinybZS+y5UAmETXxoOFbY9ZzzYP
Wc3rTA5kfutFiL6v4QbBaK9p2Cr/VG36wWibqAcezeR1RLdQR6TbtMvQBiuKo0SiOCXIk7G3TcY1
oskvmQry8kO1Pgg3mez6XPtyIE4H+qZuUDRG0Bkppafa52U+m6unrO9xfU+XP9iyR/SNNE4jVgvX
JEloRG30wa+W2mma3AVrut8Nf3dz6RZpLbLe3cfNRiSnFF2LfFRcolmiK8IGCwpNPH1T8JU/9+AH
TT/rhqPmoqS74FL5h2kr9w28B7JtQ7E4sTHeqUp6W/dKmCj5kRaFmySiGtS+rf34jvy7VFZmi1ga
yuarZrh5knhR29ybBVhVovxOyU23MotbPULC9LqN79ucbdimoqN/7iOVtAHH1UT+1aIzqin144LR
dGV1y1lQN9zj7YDaXIRweJ9YOnaZgQrQK7TixiysQzwUrjauDlamHDJ19vpICsCueBzyT8k0u6MS
38hT9qBr64NGpAE72+GPrJEIDi/8YZxrGGOQf9FqYk0/5TE+l14TGg81siusKF2A+xsrP4MWvEj/
+6Ubsqqo2BGpGWhd/Nkj9bmtFZqO/FwF/cIWLye3m5BR1V8Xo+7p8VYO+VkOG7CgQwM/NCb6W4N1
9FOWjQ6RbK/PiKOkX5LWciJMv9lK5SYzhiDkZzMDTRF24mhl6WGhkCPripNqZrigMNFWrUui9aCV
Q2jXVmBn1mmNv8ZED7ta9rtuORZ9clNbiW+CmgdjlWFRd944LT6WfxyorrgSGnXKSfKvn3TXx29P
ymVWdVmpSIYto4gziy9s8S0Wob0bL63Pqj7lKS4d0cvuY/Cb945bkZxS2wPJ25JlkpBkfSR3g89q
TZkXP0pu/ix9NDY035j4zKFBdIf64FG0ZmfPeLc/gVPfNu2sbAU1IGNUKYtbK/pcjH9fv9k9XNqK
4LyYVbYLrUd0Qalp6Vjt4Kz5XyT9soLkbXxdp+PUi+I10aE4j2bjRDqYflBcnc6l+Ug6XxFtTdlz
zdtDcW5MSwdsiy0gojaPi/ZgmiclwvSryFvu5uG3cjjfVcwq6vw15DCCJ3hlpwtj3wbJE+u2Xj6J
YGUvrN6Is5kr3WD5rKnFkjYTIg7TTWfVV+yXxqBOVFqsjCjCzr3ocyuNAzG1qkAXyR490W09OmxB
g/yeY7ahdVpXPTEqBuHMFvsrr5iczeEZWIqLaZpl6PtQ+LLaOMZS3S7Ry2igiITpAGfuY/TQL16l
gls+FTEsCmzB5kBmNKUx1wjqfFNWHFuyvidgVexo7mf0GduHXUtFmqWggvKK6KtyONOlxYieImSQ
Mkl7I4vhDXnvWLb2lilZOJuL4A0oMD+bwxRz0nHNOmIfVbmLm8dKv58E4YDoGjlIGaTKVnuWE0g1
pXTyuD+W8rmSzcCUBr8m2Q0YN5762vx0HclE1mhzwFJ1GnZpmQBsDVsmUaP1Qafky0c2dd6GZai8
X5cnukgOZJBYAZ1RDvugkW9rxxRbbavjdRHCI7Gr3lg8qFrbKmXdG/P9HPRH6rOx6L5wWGox85ez
qM93t9R3MXpF5iBmXPKpjgy2bS3IHrA8KCTuesy92MeSKwOLcmPsnUpC+lAFsXCccDda2wrnEEc2
lDaLkxjl00dU4Ox7lk9iE+7LQ/JP9ilKnNE3guUwS86fsHWiJ/z/IzZF5pAHAU9OVVZiaW2H5VOL
0HrRJsz+Dd5w06KNZZKdVaBAgq+LmdCfv641T8uUYtG41/iTj9SxF5/iVwM0CYySVJ+EBQzhBXNQ
o8R9W5isUYeELfaaKzfpI3nPTdBCs74J26uzj5YdTDoKnMl1h6zwQzxxImMoSQEkSEMYkU926qqZ
jwbY6+ZyHUkVmQOeOEtia7SQL8kULGKaUUNxTANRDWaGRM3Iu2WGrcJwYGPXGSbRMcsB189aChvX
jjHPzLCGFVFEWCOIfxWZAxsjy2bJbpHjGk70zkaqHw9HV75nFCpgRQzyUGQR+97f0A0s/rE0TeOQ
J+rSWWlKFv3a2J9ZS17VCTO4+wj6Qwb/DO8zs6wJSGu9/tsAJtUJbQzmU1FignIJVBc7tZ6NJ1HB
XSSTw5hcy2iXy/huelEFuh15NpmPpJ9FRCj7oczlbBygJDHe4yorLYDl0U9c7DE6UHB/Kn57Kxrk
+Y0uXmRxOEK1kdqZhNGW5GiczAN8hFv71TFytIO4Cfk3qHWRxoFIU+l9HWusCjQ3Zzs6D1UcmGrv
KLnsRLn2AOaVIEmomwOwTW26MSy4DaQdrts6079fQ8XLr+DCGNkoNWnEBlQ4e1AJnmx/CrRAPog6
zIV3y2FKI5F2HBamL8/IIIDcpf60gEwIjig75a76/fqpdosa2FP2/2bHrzvoxrHp0HCI7owb24H/
C+eD7U7Y4TqK1WY/e3CRxWHKQJR06ReYOBsRLJA3xzba1Ke3EdYo2SckDgAtjHgvzzwR2bfwWjl4
WVOlrLAYCv7WQ//eTYeHNXXJc3McQ8lTBY5WcFC+JCylRSVVLKhJrFdClyAyMVNYf1dbI0jnOdD1
WfAZ9x3Rj5vli8KThmyJFuPdLoO5q3WT+tSWd8UUFKKM+m/8wkUSBzPRmmCMWYIkLYzC0ss89k9/
Blnjs/3I6uuNqKNOYHj8nGLUla1RD0hkpuTdTm/0+KzO9x32rrEN25IriSZzRXhjcHizolkBNRC8
jzofIz+HFAwitl8een+6IQfrThZ0ELG/7gqw8BuUaTPZU8PSE1P1YAy3suFfN/GPKY1rAjhEwV6g
aVAs9AwtIEEtg+TZdpVH1vVFMif1sU/yzEiiI7yypQcMpcIA9XfLjYNJVM4XGaHBxTBaaZIUP+Tf
VU8zslvrGWMsWPZUYlRc5KUEjtfg0EZCh9lk2nCIanNbm4+0Q/+goL4kMjsOVLpsRV7fgDGMyIok
8oMmHdfkPoueJdGAgMAIeJ612kBSTpeRNZMLf23utRSrlqbvmfTQdC9R1zo9/XpdawS3x29HoGZO
2lmFX9BX+2Qv4HWrrbMWCYByt5tl4354EjW9XjqMvWNQpsWQ7Hwjv8anGr38Tna3/DV5pT8dlO+r
IP/xQVV7xSB+GZixqlgfO6hh51df/t2PG/vKE8s16XgK6Xhyak/Xr1Ng5PyqhFaa1GZawMSayN3z
KBtHnZBv10XsP3l+ILPJBSitZYLJXMPTfUSSPP/WavcWFjAYovrOvgfAQ11GeYdg4og3Ymw2tUH4
wAIhLGz2VvAqp3/r/kfW45Sh4Yl+un6wXVXcCOQMWbHUDot+kIU0WvveKmlgRc331tZFEfTuBW7k
cNaM0XRVK1k2DsaMDqCDfU59JD+c6thiuETFJqMGG9mFPCSC4/HDmVS1apLXKppW/zFCxRvv01MD
oixUjNBW+KyCox2Q7F2/0t2eRuNyVn5M05bBzVOYC86qd65hJXfaNPp6NFJHXSYH7UPn3AKJFMpl
dLbOzVoEiNsSJzHHA/hv7iWr9TAc6y0Dxjuxkk0Qawu+BD/YmaSKWmgsL5MWsUPzI6FIUWhv7SAi
DhLdPfeQKZVKrqcRDQm4q2Nj14cpp+ck60PBde8+zjbXzYUUqb7i/aBICqpJk6+5aLU5kaMc4LF2
/qN+xO2n5XBAzjBWObL6Nglnj/UHIlEgv7d+d2xD+938fv1ook/F/nyTMJSTuV4Ka4CXVVG/P6rZ
c2O99HpwXcr+M2VzgRzoEKUdJpMVWNiu7xybdApXvY3uWcApJJsWKQWHNxoWUs5kwgUaKXFmsA+R
1InXt+snYj/4Fx+0ORAPNr3dDLWKA2UEM+1x7rYr6JWsdyvWHGLU//H+eNLdXi0MGUkxTDWAu01D
92Z0YDR4jFtM1Lu26+oUVdMUWUNXDD8pZUxSvMQs4UG0oB9TZyGv16+OqdSvV3cRwP58o3KlVZpW
R6By6E53ht4K197yTDJ4Kl0EOLn7kNuchVO7TEf1WWZfSQMQJUY4gjeQ/ftIM2cULb/ez5ZupHGK
l87YLYerI97yWKKeMHvYj+bGaMB30CvtobgYslVOdSjq7d0NLjdyOV1MdbYKZ4XCs9QGNpYdpoCB
hSiFKRDDVxMXNenoytjordpddYT9We4MSyBjURQGiuh5XkVcfvuR3uVkNpd8o6SRC4WMjA9ZDTpn
eo198l77lpMc8gMFy40ciiK9ffT4oZ18SVGZ6ZhI04IqjeFV02mtA1V0kfvvqM2xOLeVaY1ez6wS
hBUdpxblEjbBo4bNkU21iUo0AnOzOd8FQkS1mwc8HzGMXSDv2567HnwYL9eNev8lsDkT57ayBL11
tYooj726m1Pqy5PrtAeQRx/61+6APbpIgIn6HUQqyUFJhlaVStGR1GM8yvQE/j6Ia4UzAiKd4GCk
XSyrVBk/TwJ0X7JzUi6OXgXXb1B0Fg49RrPSGoUCFpmLVA5oaWPJXyHrxr7juug3BxZaGg/9xIY5
bcsE09a56Tw0mztzeRN/un6g67dG+NKgnA0F1nfDePvoNu/Oc+F1oibo676K8DusTFQcFlUGvudF
YNjfB6wAu36G68ZD+DJfaZd0hBMk3twcdQk7kB7WxU8MwYtWdFMcHtBlHCu7huMg6zFSG0dOPElE
WCo6CQcDJV5g6ThCh4fyu2XeLOlXDJxX8fv1+xL4QMIX7mpqyVab4ygsT6sgPQxesBBbJ70qxOzn
R39/G2PdnbEKvtQuO5nxA4AIX8zLtEzJswnvMOYFWR24ih3QbII5ePKGzp/90l8O9k12Y/iRW4ai
3jrR/XIYkRoJuiRUtqulk9+oQT9bbf08jbNn2qK5r/0M5+aoHFQ0xBjibIbay4/Sc4sqP1x+6eKV
i3J79Sx5kuhpTa6GbETmQKPP61hS1o+My+LTc4Oo5pv5GeT8Z7T4/jfY4IeGZhIpcynhrZVM57YN
i+7UJgeBljKD+n0ISj6eK9sQ1BxIr+ZwVhMK9eBYiN9pAVbP97V+zjHRlhAn0e+s+SnH0kl59f+j
dHbbG+nzVLR5OqOOsjz2nnVSD5WLUpiF5sTkUJ7sByLqoBMpzMefbyTKJYn6TsX3Y8+H/plZpfaw
3DPK5+rZiB3hmrB9YDYs05QV29b5CdQBNCJt2mIy+t8yQ/eqms7oZuA5akPTq/zpqyglIpLI4Vue
M5JE1hthEqweSCunMgVTWb/BtsuhGIxvbjFuYhKP+Yw5yIN2QsXtGQ3ooElBGZ+RzmIfjzOcazBo
i0rQzJx/1daLXAY9G7mjIS+YJUUmPG3uhkrCDB1ySkbq0fU49J8KEUPQfk+PcpHHQRk162lONCCp
6ozeAn5HDJ2dWD8fWzy4ggod9UUgDeJvT8gWJ/qMHLSN9ZytUwZoq2jrdNVr0iAmXprTqJHDQqTn
CcvJQbQngYKX2vZDhaQWbQl4O0Wt4KJL5yBvnYu51jpcelScgQwYyXNpFzbabbLe15Xw3PsI++PO
+ZIjxieqtekhTnscPQy7h/ErxRgUcojyAbsmBAHHB4HVFZXiC46mXvZgQjJYsKkG6KO4j15S0L01
7to7ePfcFKfk3nSLIxMfPfUBduF5SuYMGItPTlYs7DQS3DY/naorNJ1hwvBoculUkkvsh066o/Y/
RopBqTEQILBIHBdwrYo1Fi1jctbCJXcWcB5nAapp7YE1+rN1q/SD8j+FhqcC9/ab1O3lS/NAhTVX
YOIAimQ36G58UXDpiacd48/x31PmqKF9IgcqO63m2J4oU/CbB/VFOAdhvd5FOp2Byx2yw/RtrV0s
M1HBUTtLvoTir36T2W82vaWpN/UPQwou0lrg/vYDpctP4NBMm1Zlrdmsn0Yei/ifFGSyzV01iThl
2EmuaTgHYkrWWnMVwx9IxtdBp840ukZxuK5HIhlMzTbAnK1pJOsatLYsovNooK0FDKRpW3n/TQwH
RQrqv7ZZm2j7y6i3gmLa7HNXsUUelN3IlRvja5QztdSoVRAUJXi694np2Ivpdf17VtDXtC0/Xz+U
SBX5CqViyosFEEKrKnI77T3o9/24ciWwwmAsV0ZfYTJjgWqoCYMhwVfja5ajVi5Fjd54T0YeK1i9
KVTOC6hcw+SggJqG+fFEc0RtEKLb5SDHqlD9qlNM/8UTcsYPup66q/xSNS/LogjgTXRAHmGqgZBJ
gai29bRm8WwltJNaoJS/Sen/sGO+XrnW+H4NRUmb5SvUMw1vej/72CDy/T9qCocYY50kktGCpBbs
93580M+xH72wyQnT12+lsAho7YnKMOyOrhkDBx9dqemj1KAaq3e+RP/KRBPPAhQ0OejQhjbVpRoe
aKnelDmcsNG5fDXaF8HVCcIKk4OOVO4ws2sCobLi3hjLoJZmL1Nz9/9I+7LlOpGm2yciggIKqFum
PWlra7AtyzeEZbmZ55mnPwv5/1q4RO/q4+6I9o0ilMoiMysrh7VoobgheaoDeprY7KlDb03mT60X
4sluv7T+thJ+6b4ASAKJFnKBxtWOy8hy6DA3BRE9qKY8zNgLEhuRVfKbdOWUJnEJTjsMyyxL/uMe
EC/0+G92/LeruABoIApjqsH4HqyRZKQ3O6TJv2BKGlt9Ymg3B3dY5TmJytLLh/pgjyth3JuxTlMf
iIIAMVy8baHhXCjAlb1o6EaoFBem0LY1VUVFVF7qN1g89drGxnD/2+cKdSFQwvbLdKXX4oerK5R1
MtP8gvyq2hgv2OdFnSg6LIRL8T17Fs5Fi85xiZ0reSDQKguFYYQYM2jY/u92IVhDGgAd/wVCFtsE
vyTGqBzm+I3ly7aIPHjzElhpy0UyptIgZhrm2GP/khb3WvJSk0MlWZNe2wLP33Q8RTU0k+mGrpic
50tZ00opzNNJQjQZhh2uVrvawc07qzqUR/SinOsSN2+dd4F8eyiJwrxmBtwhkwBhbzQPfg6iBqBK
XRezXedbyeF6QmoYDyAgh4eDmmEX2uoe1Nl3OWpSklu6+uUXonJyqU7YGzr/2RzqSjrnh0oKDgJl
mfYLDyamPRrUNvsA6zVL20F/EA3Vb94SK2mcN6qjT8KwwiijrOx8cDZKLi09UFVcP9K3ktrH4PK3
rfAtIhYGTR7HyJXfWg+nZTZ6cmJr2dwRSNp8eK0U4tyvihnYs032a5AiepJ37Q0SwJPymrihF+w0
DOtkz3iUnEWdou1n10oy53ozM1qqFZiY6b3JjT8pbuSmvpO/THetO7tI+l60JwaYfUtc1NjMJVai
uVwiNZIWA4CIORowEIcfUf14/VS3Y9r75+NyiWgqST1I0q8YCrzeXXJYRttFd4PIGLmIgh3wLGwl
WEmNd3I+2kYKvi67VwaROW5Hyf/po/KNo4apYWIM6OrFB+oBUxH5uWQbZwMTfrPdffo1UAXvF/rB
9Q+l8u2k2siSXlKWeVBvcOcDtv9/jhY4tu9Nq8Gg+fAkpJS6fqYq31+iqtakWb80MPHeaZ/67ASk
p5kIDOQfbvX3E+XiSN81sToTZA+ts3AwAMYV8w8oyLL7cF/uJtEIyfWrAA047pLFHnzbJcu7GPSN
OQgkbyq6v27zIhFcIGniUTF6uYFGPySq4nV/6vNAcKNdD1Yq31Ey9CogxYjo648XQN9q8S5EXqJc
8tnS/gT6Uv87RoC56vcjw37DNIFFCG/8obUmkBL4zauvoZJNyr1fSTeRQtzrJyjyMi5qGGYy6VIM
poeEdFbtO1IVeWV6V7JXIcyt6CC5yDF2tJ38EJEj8AeLho6KPm30HEihbQwHGrxeV0zgxXwDiY1B
PNTLVDf1v6F2YcdC+BKRBC4FCbu69XuKjzU14R3RSycIp72sq/dy07tpCCwMwAbH8njp5xzoGgZe
+jH2LIbIyWE717UVOMKb668S2kSeyDxP0DZoHmp6kMlj0v7H8MG3j9oA+zCBiZSrWiASM5Cy1vvo
ZkkS/g2Cr+h0l5+vNJI0KZm7BeHeUF/n7ksdCUKHKBq+VaZWAiqp10m23JcLs9OyMww0cAcAM17u
SgcRJpcgwvMMO3KtRpWU4fuE6XeVuEZwP/ifyOt1IxAJ4aJH1ZjlCNA51JQLC2RBfuIkzYUFAjsQ
fRguYpRFOxXFjJhL9T3V9nL5B2w6qxj41pdafZewnejc5ai5TClSpR/RcKTBJHCXDR0YBWaxKYNX
m2D8/Xfjmvx40GpFk52sfokGdzJern+JDXfE78evXgDFmP5hDRY4tpExKrKTA6KfXhQJtZXn6yI2
AvdaBL8Fm0ydkrdjKTuNf1eg4Z96pWKPSKRF69EbeeVvgrizUvo6UUwD69EdtlaMVvL6vnWKQPue
SZ1HagAhFSHI7jrp63UFN66L3+Qqv3+jZAwmg/mV7NAI+HL7QD3HSLz88HPa3EVKYV+XtrUQ8Zs4
LjlK1anrpxbju8bj8NfsZG56kcA57T+aFnFT5Eeil/K2Df5tIzz6cWlUhh5PmBuOx1OcnMdBEOBE
58flRn6YpS2tZXnhibgJjLayCPCA1KRymQRKR7Se+ioSjIgI7J6nXW7bSfHLUiYAt3iqI+2YBPIh
yPQf17+VyPS5OBcYve5jbRjv7uHznH8d0sxK1JcO/FT17r9JWs54FYt6eabZaKiYQjGrVy3pQZ87
vqJydOzS0jaj/uG6ONHxcRlS0fRx3VdQzA++NsPRDG8yUVIuODu+w2zinUWrQJcdVb7TR7vzH+o8
tUOTWSMautfV2SrrrX2K7y8HvqyObQkXjg+jo2CJobDLJ+NtySjzmhdTsIO5VcH4TR4XMiK913vS
anjaNKpVsvsUYLKanU4Pkfm5129l1W5TQal54879TSQXNrSiaFi1WHyB/JmZz8n0VGHPrhc+hwXh
gt9n7YDnElQ+gdGjYCl/0T7HHnZ8sp0GnmNwxXRozQubZAJ75JdamzJXqwY7ZI6J9IsVla1Uiqvr
qSj2iuQsh7xys9CP61IaEHvjG0yjOt1Oshb+YcnWEX1VuwktMQa/yBG4IELzmflJpxOA2u419pcx
2iE5JbIzv153ApEcLoSkJTHGvoBNjkCItqQp2pk+suc2dQEL/7MtROu52wZpmACNZgT5DadXUzFT
MhYHZ8H3qPRo/NVQj8okiFT/cF2+i+HUGnupa0FKS5wsc0E/9GUhgVVfsGgH5vTQIS75CbA/5/pR
bt9o7zK58JgFaqPQxRxR575pQtktxhMdnrUgd0Mf13QrCpZbVWYG7H50d9iSLfK4CmrWDUPTtuAS
B7NH+QqjPGEmxumt5nm24eZYJbxrgJaBxR/0i0Wltk3TWUnnztiI5WZWfGQIc32e610aHQZwptS7
sTtcP9hNm1kJ4g42Qc2+NWcIAq8YUKIGMN219Y0WMDeMfMFH3CrBrs+Uv4Ey2s3xGC1wO5jWxxrO
jbEfsdDOMOcDdril90J+skPsYi9RdCHRTQt6V5S/kOYY8Co5gdX2eBYpUXuj6cE9htw+Mwr87D7d
KYP8U5q1T/UQnSfAkDWhYgMW6EC64VgXfyUk/6LS0FLA6VaqjS3RwUUZY+GtuAPvfWeb8wspuqe0
kA+JPn7JKLVSDOXKQXuSmu5URV+XLciBnYI0sYIqvAOb7Bm8dV5Pl2WC0pYSNLij2Yv6JyCg7Gp/
fFYpuTDlO3IDS8rkw6Q/G5hZKCrzlIbD/ZCQfae2qBG1taXW+ac0EuXGAvPgx7JK1ajQ45xRru9L
J4slOzGyJwAzPZi+6GEmEsVdpygvRBNaxYiWUnIYaPuzycmXQs5Ta8TR/yer529UVg1pSsZJduT8
1qwDLNEWf9EmtqqxEm2obmdCK8NbbsDVDac3QSBJRobXmrs0pCmosiV3flAumJ7eq4Ml4pLemquB
l5majsFyDUUZTqAhDUkQZG+Ra3CbB9R6waCVgu8pAdoUsbNn7al6un6em7c4I0xWQZmpUx4HsTaM
wPcV6Gi0u1GxaXgJhDWozSxoJWP5+eocaacDhyDGwz2OwNMDtiyr+AwQvRt94VB1lVPgiSb639aU
ubYYoyuR3EkSuB/ptQ4X6mP3vbErIMv1FhaaH3KnsJMduVe8wjOt4XnZ1JH3tBXC3oiUXpxmpXRd
+CnGNFX8BUpjsfa1EZHjiL4clzMEWob0kkBFrfb6eudjBS0TjE1vOvbqFLm7rA3GUKfdABEIXYYt
FcfB2A/K5+sm+DZtce1jcTdZVEZlZw7QBMQSNxjrBIZW9zPbLehW/h2zWxewv4AG/7LwGIeu/6AI
niDXP5XON63CIDXqfPZlp5i+meHnehQ8qba+lC4r2FXAS40Anvt3UwjmtlaGhY4+K19N6pD0r8L/
dP0Mt1RYi+C+FFZIu9EPDYRFSpFXYQZ71gT5xtaaIBIqVMgMU9ZkAFf9rkYk5WU95LDoNxi8m2AP
bDrMv8rPC4YbweRtOdpiPo4tG1xL5fwoi4q6xLoHnjNBY2U6tdtI/jFof2GRRrQxtlVd/k1D7kMZ
cQgziFMsWi38hbbhqXsTS0i6Vdy1O1GiuHm9rDXjvplPmrkYZ0gbPeJFBgCFl/av/2PBndDkf9HM
Fh0l52e0Ska9izKoF43OVA+2YUbOrGbHxIj+5HW4Uo6fSK1BWZTBhgjmEuK7pVDvA9DzrnSlXeEl
l7SyEPYdUyBVoCA/l1pNsxZoS3IgjeZk5ynWScwIbKG0XuivSra77nQicVzlYiLGHIYpivZzS0AO
a0cNZr+ZS4mAHekfLAUXtGoYhqmpnOcVRYwybgG9Fs/zjxnyAuW5PxK7tvJ7/7YQyNuOV+/iOJfz
lc6Xqtkn4KBorEgfUcbFXK0i2prdPr53MZy3aWMysqjA8fVRaXdyaZmkscbuoe9T5/qH2rxh8Bb8
+wA5VyvANJEEEVxNO+eHpa4V3yx8YcFRAgClboWTleyo2yPH8q3ym/HMBCXW5ffzN9xaPud5CfUr
KhVURo3QuDEGabbUBk+GMXaTsN4n6s+ENI3g1hEcryZz4VqpkwyQ4dj5ny6A0mjGo58Wlt6/Xj/b
rdUqpoObG1PrFJtH/OQFScqW1SMe+PKOeAtyPhbvbPO5aJ2FFQowIWffnh+nvQj+ZDmzD2e6kst5
n0HmAQOq5lKnRGb+f6iQ4j31TWdYieEeN6aRzL7O0BUqM38X5IPNRvOxBUTw9WMUiVku+FW6yGq/
SFoZFiqDbnUAztLZrwThavt6W6nChZFIKXuDRlBFPy/YoTHYAFurc/Sv/4a7W6QQF0Sk1mwQy2B+
5fTXUN6X6a0uWq7bTHoIUxlyKsxfqlwA6Sud9sYIr1IlbzK/RPofpL/66vdzUUMLpziKUWRw1HKv
qO7Q2srkBH/25d+14GIDUfUqi0AXg5kHTCDnR9VobCZaU1+O4oOzKKCkUZG+yYrBW3E1ykY6QRVf
+TTFLwOzkxi92kuR3P+BHa8EcXY8J2FLDB+CsiE7givR8pP0R8uGh+tiRPpwpkzAQujr4LhxjGLf
tDdSFuN+99TmYoqS9+20d6URZ8h+N4R+0eN1Qi/FLQDXEqtsLTCQfr6bPGwwYIDE2muZVYuaB5vx
eyWXs26CXAAWCG8l2YW23b1Em3usVFrxNH2/fpibrqrqFHU03YQbcZLAhNBqk1bLTp/aRQa8r9lL
QpE62/fESgrnTXpQR/5IyFJNUY7JfhlRV1+Wsux0qSJrYe0N3UoGv4poflSkHudg86CbGGHCB6yH
4EVrq50RFs9A5f2TCP6uH78uIY/A4lDQeHHMwe2xm9l6pmj8ZfPKw9NLNrAQjZFAzurHLpASfwSk
hVwMO2n4C3MMF62oT3gLRZbW9HabJHd5YAjSapFYzgPUVMlLuLQMoOIFL78HSmR6q+1FlCciMZwZ
DoXWMllH9WsCsA6wkE5kJ+20kwjCZ9McVofI2SGt2ppNCvxKrb5qeHEpP7XZue5Qm40WfSWDM7mY
9f3oq3i0DjbIsA4RsKRBYvTKzrMNUDNPOgi3QzejhYZlHaYxWUbx8Pf8QR8rsGFIODxAaABtaVfs
gGS4PMuHOx3OVYGxqDiNF9FTYdurV3K5i4UNoZkXPabCma7XVpAijScUq7hK5BSSdGJ1w6wu8yM7
ZeMyp3hL1e7Ul4Zdl72t5QtRJBhYbI1p2I9ngofM5i2x+uO4y8goelTm0X1yeoI5ir2S/tDHYzY9
qcmP6x9823TfT59zzKwjRltKzS8PUffReRnjVoQI5dum+y6Gc8RR79umaKFPkX8BDJAW/GhU97om
oiPjnHCUsVdWmRnB8hzz/AyglJ12a8qPTSsfy558uS5t+3JdfSHOGVmAeS5Tg9nKO/1IvgKpAC0X
vMjQGCzt9LZwhr12236VPgnkLu7wIR/CVUeJhvtO4RuuI9Cn2Ogj3V5QIftDaI8n7QAKiR26kt9E
F9DWZhvTV9I4LdtB0Zgy4amitjvFvClze2YvA6h/KnKTJc/9hBEpcABFuiAObQYFQ2bgOpFB7sB3
QnOt6hU/Qou+zp6N7o6yOzqDkM8THOamWRqaqhuKKWOBhrP+IMkjKZgR7Ro3uQ1Ojd2MdvI52DVO
cZgw81+EFsZURGuey6F9+IQrqZwz+CwNGdOQN8/xTZV8SV+KH8xW5FuAYF7Xb0s9sAuAsoQxhWl8
7lzpku+zAoJYfWBg/Ga3hSxIZ5dAxOuyFrH8fPX6UxMQbsYZRESoDxT6dE+YebiuxZYtrEVwH0k2
00E2C1x7IVDrAicML0lvB5Og0LF9VugmIWDL+ge0Ib0gs1+H6NUGmHuvvKg856l7XZHN/j7gj/GO
YRgEpXy66sd+2sUj0lUdCyYACyb7GqXoAgtyw11/WvoFs0vO9We81Wy0DP7gUbiWzvnylODN+faI
LvXWTUxzj7q7FcgoeRiivGvTKlaKclmE0UQUTo2ynxoUVoJtgsmf/v/ndrEx+fdZ8kmrPmRj74co
0w41SEsiYGb4tVuzRJBBbprFSgw3jhrPZROhA0KwdaTvsizZJ2CaiUNR1VkkhkuClBgm2XVIVElx
brvW7eLY7pNaEO9EUriUZy6VMAUkADwpN3aJPFh5HWGKrBC40lZOsf40XEyYTerjgYuYIB9/1beS
N0gXIevJUgf8EHtW32ZRdxV7qog004TGFaANvpT6a+rfD+U3H0BWceEm6acGd6RoEGkryVirxoXu
MTMCZgawOplafs1s3ITz9DnMHuVZcIiib8WlM11RSzMNTEgqSk8vEcP74JARES6YSCEuKBQNZjxU
E2+/KWz3o8y8IOssyRysOZl3cRz9RwvkAkMok6nSSsTypvE0ctKqs9EIAoNAI34lWGo7nxjLdVEw
09KG5CxJgxNMeL/0eLM36v56UN9scRggFpZ10zSXW/Z3K6zDKe+S5C2HIJ6CHaNju1+4MZBGWzrq
Yp5oTGzbvd4Fcp9sZrFOMOuKt4EH0kKvBfKu5tU7kXttXrsrvbhPBVSZsZojNDmK6NAAhKs4NuTL
lH69fnzbUjA0opi6glEoLiSpMcsSluNrjQTjRp7Su4l/ngdBbW8zWzeUdzFcSKKdjxGsGvEVI5+X
4bi0UEJvetae46fGWdA8wm/xTxH6ymb2vJbKBagGQ0xRvkzrdtTS0fzKdnVs0zNb2NceRXiJopNc
fr6KhiyTs7moMFWn1AByjYpdUuQPrE08qgaCTGJz8nmtGGfzbVYP8qwhPe9UcjLGyW5Zuq/C+E5h
pVdrpiWFQJUKW6cbOu+6wWzHxfcvyVn/OMZKMEmIh7N5odUyPDKLBtBEIjjLV+epG9USDibX6GeM
5i6l0imIO8Es92YFYnWKb+ni6osZNAWLPcMpLk+5XzPICzGSfojs6gCWK8fHinjkiBz7HyLW30fI
Y4gAm2U0Cv+tKRvezQ7FtEroDBgx9a1xFyaWSOB2Nvguj0tuqh77WzREjaEF6XqSJJ/MUdtdt4rl
q39MBd5FcGGkGkeAFY4VMhuMwkfRcGd0wJ3pM4/I932Ivl4ocrdNiaqCTpCpUobhSM7d+kSLW7zP
HTlMHFk7hux+AuLXrN9O2qsvGrB7W8/5oOBKHHeG/pjqUbTMj3dACR+G4nacWwej/14f1N+JnHaW
WvhfMjP0CqWzST5aGTYEDCO+BVWxBl+MXPTDd8WoHbvEuDWAqxez0jaa/BiPIGjOb0mlejqdiFXT
AtRAYK6qlTNj9UkDoXCWJCdm5A6l5b5Wk/t6LB1tyDAaXVskDnfVGDhzNHktXmsgay+PrWwcgrHF
E7d0VTl3m26OLDXPfpotOWR5dE9T9jUqqZPGT3mqH66bw6YHr06LM4esB4RFG2GuMzT2E7lQpbck
jD1eF7KZaKyEcHdKWSSsH3PYXBHHVhHfjs0D5uCrRrGGUmDe2zfJShZ3k2RGlEzhMjI9dKo3Z5/y
KvNk2nxuCjAzMOUCWmG3yHO7iDI7akWdJNFxcldL4AdBOC8z1LRyavrNT+zMFIT1zRixUpC7UcpU
YgD6x1UZssyayzuWpoLPtf36Xongbo420LUYe9ELDIhst18BtuAYe2ANnerAqs6mQ4A4Crh4CkhG
RF3yLBrt3FYR5TTZMNHM5Ct3U6DPbRoi7JZyvot6CuBt0aTb8iE+Rol3EZyK2HaXSOXnS0f2WPc/
g/CHxu4xDSw4yu37XwPGrmnIlFD+BhlpUgBroUU6Jd/53Q3tbk31WIy7OVYso8RxxpUV/QmJFDNW
UrkYWOrNlBQSSjTGpXJlm3rL3NkEuneKZPtfEU0vv/HDea4kcnGkzYeSNW2BMiSWthUbUFSOeQcg
pdt0PwDW+3o82fx4K2FcPImbSamxZoMEDrRC/TlsbpIftfR6XYjw03GRBMvOMnBO8Omqvn8kSrFv
dd/J0L6MSlDrgbymHIZ9afp2iOF/gezNOMLI28w2/uUHe6ZJZz3pMbItH4sHcNLtyxcjQa/HtwB+
eknPAEl3M0EnZXN2xFgJ5S7qsRppUcsYBcaMrgMYMzzQSkDBDc7CJk1FOd2mxaykcTbaSNGkSTIm
ciUsm1CPYKuMuslBtWMX+ZwtONDNkLKSxtlnrqRI8NUUUfNgHhsbPSkJnHRY3AHjcn+eTvFZebgu
ctNIVxI5I521iajzEsQSiVo9VkyML7R9iHvnD8RQVWXYKDCZyQOJlYrZYEUaOyAtiK/8Z7X7nite
1v28LmVJ5D+497sUvlTQs6oepQIjZkO2o8WBdl9z8z4z9uFoT/SLIqIr2fxaK3GcJYaZkdeavCgV
gzSwCI+tGQgGwretfSWDs78yzBiRCowMSHtzxwCfnZ+wOubUABfGS0Jgf5sZ0EoYZ35xn9BJTzDL
Es5PhHwutFez2kWmI7Pn6x9qM9leCeKsDhWC/9sYm+LuAnyAx35AxAjNwxA3lzFTrDn9A9Q8jAX+
bYGMj5NakCXzsovNgKZCDk35uUx/auNrk3y9rtt2XrKStLjc6hnI8N+kVYjII3Dyux2Gtk6GF19C
Lz8ZoNtauCUjgAMqlnzKz6KmwGZIXgnn8i7FqEmbdbDJEoyu2l1SWpWwQrYZE1cyuKyknTIa9yF2
Uge7vpnB4AqaDHt+MHaVF7rCCLwY3TWnXpx+dZyRT8O4QX1i2dlpnYUMO3TAGzECYjuDD4i2RDcX
DN8NBSMMv8tL6cCKOUeHQDbU2zAs7RqbcUXhv6qFaWEL10nS3MM5o2ugn+ZcqbGae1PO2mucBp/I
OGKOw7C6uPVAc/0n27kGRqPQRKWKqfBt1EZWcuynYItbb3+UzVOc7cb+AdMN1nUT3nRPLHHoOub0
8D/nK1GjSR1WHTDTZs7omR70dESDziF4GY+j1Ra54HbYDKQreZzH1NTAAncG3wT6UYi6pPb5uj7b
UXQlgPMK0uo60wp4hXI/uAswvn4wzuCKwy0+7f9k9t9YCePco5tAHR1UuMR9XbYaetvLqsX8x1CJ
BccmVItzjbysfGmSUHBa1gINMJUiVD9SQFDLe8OJXgSHuFxnHxzxXS+ePrDPOnXKZnwlSb7L2TEF
bIsc2Y36WNJTmdYe090p2IWDe12uwBhV/pYd6aD6FNUmmd0RzU6qFNsi9416m/jf9UjEobCZQqyU
5O5bU5rCUU1gKTH77E8lvl8PWivqqDVeQtK017sHqqmCe3czaK+EcvduOSuFMSyb2tOUW71/SuJv
AC2/foxbhBwMTCoUw3oaCHsVzlj0pqpzIOVCCPLm7EF2GVh/ul35CByIJcMcDnjvufX9QscjDKqb
aea7cN52WnleNlRgqfKuc8HCt0u+9zeh3ex0DJx4rasVFg3sSDhxud0oWAnmrKcPjUSZ0rea7Owt
pKuxF1QWWvNHDEZ9LbxhH9vkUX29ftgidTkrijRJCaUeFedQfW0iLPoXN3WPVS7sVl0XtF37XenH
mY7RNKrUS2+1X+ySO40dejWmIpd6s2xhIV2Qj4oUWyL56jLWlLHsu2WOx2SxHQF9Ik+eqvrStAI5
26FtpRd3BcWKHDRmiGLcEtrCr7GT4ZPplm+Rs3QQ1X43/W8ljLt/qNIVRW6iB2HOezJ8SdubuPgu
+FAiGfwVlCSyPw5wP8Dj3mj2fECR/oLVf4znaSffQirjCb1us6G+0ou7ieZGT2ldIl1AQZNUX/Pk
JtQuw7hrm5upOY4okWGG/Lqem2q+vyf5TYim0dpiTiWkDnlhob5tsRnAW6I1qs399FURQOU0K7UI
1NABXioa4IdyszoxBiojQML7oIuv/0qiLrcmWXPRQ7OlJgcmwnfiF8e4J/tgEJXPlk/34WJc6cxF
1ggF+UCZllrnLAHgoPmi97JXVya4g0EXnnQipxecMT98PRdNGZojEgyaI65E3WCxwXBVQ3q8/i2V
JXhcUUzj/ALwFNicjBFcyCW6Vb4n6IQvazrdzXyPuTo3+6k7S7Enc8ozvVN2scsO/bPgb9i04ffD
5dvxYCIvS6QASyBob0o8gImV3epAW8zs8KV3MUdx71vLsL5vA+ZkEJjzZrxbSefsLCuIZvTj8pwa
HovxUPeviv5NbbzrSoqkcAYUTpqcVBRlST3dNfIBCxdWQh/8shZos31boAazbN8AloYnVgTZbiUF
ZFFHr382quLFgXqcU/+iJbWtpDVGx1BDA5qXD/yQTD+2Vf7CJsEn/Ye/wsQIlKqaps6PMZIplAK1
hPMmXxaaKrLHwipIwWQP6QGgmkRhcNtd3sVxd9Y8qYzJBkp4qn6Jotu8/TYYgg+4HQHeRSx/wupa
pKYalbWJJ384Pfbyk6QfY+xBAIAtEGPybzvEu6zFmFaydL1NokhFsliys9zfKNHOn78NDCgxhm5F
yScVS+KjoJS9fR0D7/J/n4y7vUD72U1MRhKejJ2lKx5asGN29vNPOnlumtKOmSP7uUWkHU0Er5wt
5wDfp4plMV3GiDTnHOA6aKkxoQei569q+pmighgE3zTj/roPvt1MfLBbyfkwgMiCHCg6KB52Fdlr
fuWaEjvV+Rn3WJKF32glo74XAUGyPw96dk/M2onn6mD2udWWE9B4JidtClsGflWRBoD9CY9RHKPO
OXl6qFr6BJ7ysTqZSfCYmeW96VenLjXOeH27hKZHUwcAdfLSar1dDQ/V+AoQBcFJbi6DmGjvaFgq
MdHo4ZLFAbBhgIJOl+lvG5NNquHKZD/g70TXV4kemIJGgTPo+6j/OX0re1F5cfNLrsRzjtjrcV6x
dgBOVHfTdBdFvQu01hr+hLWCrdXkvHEOFa1smgmpVq96HeAdy7iz/Ni4YSZYSKJ6h1Vah2aGrbPC
kmo3lrqTEn66bk9bUWf9R3BuOrX5GHfGUrgdHjXmdnpiabqA/mo5sA8muzpQzitjZVJ7zcT37Mzb
THkcRa63GalNghCNfwjG4bjX05gHo9qrOaYUaoDZAzzBQsMs2JtOA2o7OQIPp2i2ZPHmjyq9S1R+
j25xp0p5lBYAG1IzB8h+liaTL6U/uWAGtwKG8Uy8o1iYinK4f/CNd8GcbzA0Xpps2cNo8D5lJ+A+
OoGrO90PxWt3kecHlnAZY9Hlg64LGItGKDWwefG7rlOpSGFBoOvyxsmd6FjYzNbfMJ0CxxCE8E3n
exfGA/62TdQmigZhM7Gm9GCo+xagYyIEnc3Pt5LCGYyaKJUEWnrgwQetbWjDo6IWljJHB6OtUboZ
7HCqwXWSCTLVzXkKwFT97ygpZzbDGGSpngFQ5BeNEkrSZ99bdmgir9pfd2yhLM5SlCY0ANWOffIo
a6xa/2a0QHSLQJL2DdjsVXwBEWLVnDpFMAe76ewKpVQGVxTV+XGDRjEGphbwRQD7HJK0uZFKdXdd
tbc+/0eLfJfBpbsai6sgiSEjPvjH4Wfmxg7mUHbBGXR6N3gG7EaX2s1laV9Mu+6UPF2Xv8Srj+LR
H9SJjE6NyQXuom2biU6w0SJ6asLz2IQYfnmuWxUTzJJzXdZmfFbfrkKsXWFn/3fnSwnKmZEMWV18
6FlnmbjKU9Em7qbTrYQs33SVq7WtmWioa+M8lcgKxsPQ5WCZtSYR/sDmexhzayZdrnUZY2q/C8p9
rcl1s/kVSjJ8MvCcPJmvvT2602HaTw/6g6jGtfmxViI5l5MGE8joDCLZ0vNvZDtJbgp1D7ZrPxSY
/raoZeVJRpSU+e4xI7RX2qWOMRaXMW/tNJ6BckN2dOh3/Swqq29/tL+l8V3kiCSVUYfYNujN3i1k
W5cOYzS7ofz1ugVuJtWm+i6I+2iG3vqlEo3oH2MaZb5p7OCoHVqwF6F29yK6WDcHRUxNQeGXMRNF
4OWQV7YYZ20zmGqIEDm7cvyqU0tKPmnDU69cysAzE2KVSFOvq7h5lCuZXDwJZtpQdewUR8kMS1GS
rzr9rkXZneHrAkmb0XElibtLpVaTA+SXuN4Cxe2whKCpIML9T9roXGdQpXOTFUGgOACZSa3cyKyo
0i6R0Z5GEO1el7Wdemk6ARIithHQ6/v9c9EmGk20cn8BNod2dt+3FmY13YU0O3sMCzGL3qaXaYAd
wyQPxtl4AMZJbmO/rErikMfeGdHWVfeqbLFb7JHYs61dFqIONAKZM98JdN160poryVyYNLOxVtQc
Ba1J3mXzLtVfiuCnFGP8Ud9J0dNU13jYCrxv+65bCeUPmLYKi6ceXzNBS376GfYYuFFrVysZtWS9
OxO/sbsydLrScEiPgtP4arbVeUIcJ11rST7zWtDLYq/VQX3h1ETZAcUVwbiT6KMsHrby2tqUsUpf
1AoQsDDtVLd2gR3Wss5vgkR2g0E0mLEdk1anwkUJKQ98jWYVkNnywZub2pJbvHMxlQrZx6k0vSTG
NLRx6VvlgdXYqFeng8AaFKj0IQugKt76ADNSkOn8rrKJO1sdigHxF/swqUOelPwNG0vHUsyIYT37
urzNRGAlbvlzVidsRh2tWQCzb83vNd318aNf7K+L2HbmlQw+2VANIGbI3eLMPYBUiQVnTuwecMXg
p78EHhF41GYavpLHOdQ8xZjjCZGGNyoQDeYelXh9LykBeERe/Law+hQ7aGEu+HKbtrqSynkUSedE
LnV41Ai2iLk8StXLgDF1sktFAwPLvXHNRDivaJOcxHrVgvGsrM5YrP9/pH1Xc9xMrOwvYhXJYXxl
3CCtsmX5heUgM+fMX3+b+s61VuM1cY79alUZOxwAg8E0ug9VkN1l0eBkU2iPY/AS5YK/vYcXD5iz
xXGBwZTYADYc5U4N9ptWnm+X8n7bwuWLxcpqyQxUOqgLPnriGAzCAAFw4GryI1ihl/EhDh90M/bK
4iZPR0uc3GWxAnCkE4YvR9wvw/zrbK9AZVOFghxgsYa/vkwF+wJHzeSWXvxAEXVciDcQtGFimpkM
TS1etFg1KrVbVhHatPlWj9dmciioe8yFvfpggvuQWZHUwZCBCptVjxXw+1P8F6XAuQW+WWjGgRlN
MdQYu/YgmrYY7ER2NVOa7Zey8QczXCpcAiPqe93AGeUs3n8EzMFVD7KnxA09Cq986RLxwRqXCYeu
WMD4A4W1wcOtXbPVZ8EtjsrLcp/j8tfYkEGLXklW9Qs14gerXG7sAnEGswfUC0e0CLL+xzz4GPSI
GTUvQPidweVEER2eRcQYM+Ba10ZtTeIhoQgByP3iMmADkkNhHqHThe6xvyqWQIxeeZwh7Fr55gup
6kH4ucGlwTgOC5SIIXOk+VbpH2P5/340ftgaLudlbQYkmNkoDrqM7iTmEBoy7bGmBGovnBsfzHC3
hGwUFLVKoPQYq149PjLpYKbXTHfKtCAWRFniEoOZBY2UKLXiCMvyopZLA+maymkE9Pp0ZoUhK3wi
tV4obc/Xxl8mZ72XzLbvIbOCIZV0txyr3Xq/iz2KhOQS0fgHS1yuMGtVHMoEm7VSs7aztc7DFN7S
WdBWnQ6qv/jjCng7aPeztbKLNr6+11xiuUSQmVwK6WYJpPgN1C4VP3tcE1Zpyy/a1WSv/Fmmw/bo
pBJ7eqm4+rBwLoFMgraYkbag7Pgc3ULr1VNwcYBi+zpEHT2N3ygxPiLqeKFjZkQQxirAbD2Ip9C8
nrM74iNeqG4+LIjLIhAwqCHDJyuoFmdXs9f3UR0D6BL67uCzskG6Bk3lYi/u/gIH88Ewl0+WooeE
2YjdY80ukD3BOGUycZ+51Ib4YIPLKWD4z2tJZijdroar1jdPa53B7L9Tof9giUsr6IeBYL0vAIpy
R3zGzBFCq3j+b7ge7XxK1ZtyfS63qGCON6VgUZyqr8EDKvlDXdq9TlE9b5sBs9vHIlGHBvWY1wNq
G2MXVYdSv+8Kb9sBt09kPLB8NJGnQopbJ6qORfqUSbd1/EkuXxJKg52ywqUKWR6iKc0bCEHWjhn4
g/xUld/xju7822K47CAvdZEMObxALPB4u7htOzqLntszawhLlzoKZw6n8IrFoxIZUjWhslWtxtEO
EHiYLK/pLPU+vEMD3YHxmzXxV/Y63oY+CnW8rS7GXYs+/AAucXS9bChBGqmOUdu98llCh6qYviS6
p4VPU+nqQ2X928flEobeKYxp6x5qBcZYw8iT0taLUGP1TU+cpNtZV+G1jbtwrgRVwtGtzPpDKc1W
PI6Hf1sNlzCGMJz6JTPx65ODkF/P0RPmjEOVIFugApjLE4MmFlofILoqFXjpxEqXU1lRE76EJ7xl
4bOmRmJqbSeB0hWZ3HRMkMJ2qqcEr1G8S6RDF3q5Qqzq0vvpue+9XW7PLBZjP6pJD/XYVUMgsoub
VY8hA4GeZMuW/Ix5l/vt3do+JZW3WvzMYB0O0tQ28L0WetBF7M9a5KXyt4DdJ6lfVMRTO5Gt3oqQ
M2vxbOhCXuFoLIx9mX6KVVvITsFMpBDKyhoEZ1bKPNbqLABKwRy9Qr9rNCcrryQqagkPfLsHnlnp
46jUqy5QHLFibtMYbj+CNKzL/3ExXHLo1NJcKk1QnAAC1sN81cmqbbQPdfJ52xGIe+tvg9hDbExy
uKx5txb2rd68SHiYFbXGaRqUwWZ4UqSvowiSTyPzUlXYTf2XctJ3sRmvl5m/u2eCRwL6SRoDW9/H
PdQ7QFOFNfTk/msY7XshdYbo+/aSqfDmMpWxpH0Dflokw+4qzk56uiuCY6ne6+XTykBOsTwRJTbe
Bj6uadaqsjYXaJULx85p9mwHqevrytWsZW0RedQEDeGgPJFKZE4j3mbBK5qyxA/7ATPMUGcyqOvt
H67rCigCTQnMczxYGf8YR4qMm0Oyj35IEAvojqNXX6EatSqbHGS7fPl8t8ZtmliJTF4WNDpkv/4q
uiDw/mKe4qtV0FT0Qjtzszsk5iMpa3r55Hy3y22eaM6FnBri2kTqXdFtMfQOocWdgodGTCNaha8Q
4H1iofxYuFJIRTsbKEM0HVIanVe1x7hDV2m+k0uBuP1dzpi/Fqdw0SYVOUvjHJ7ZZ07bXzENRCQH
fdhtxxvxCRWuVgUt4aRj2p05ixBYRd3Y3TgQpdTlkH5fCFentnoZZpOq4n1jP+zba2Wf7411oH2/
vZLLofVuhjthIAlpMtbhHOu+y/k3U/MW6ltRO7L+grPTRZHnMg8YWqOaXD3mZuyzad4VeHQoRgoI
v0bM7/Xu+2K4E0bLl2Qs0hknTHmKimt1iCwFbI5sb+RoAmiEq1HWuJvrrKqgq2gUxG+n2+Lk1EFt
C8NijbVf5bu+JKpRaqe4dJHVYR23axM77a7k8LDIB0Ny/80ZuMzQA99Xm+LaOZlPFfSH+68YXd02
QUTOb7Czrkyg94COqDY+adGTkBD9BCLXqFz85+o4C02iwwWk0jIKwTdZYIud5mkDOwpB92/hw+PM
iknA3LMYKU4pzh4kumorbx7DRqWeZIjN59FJQd9j/5tEeRN0kuYfRpW5FXDX25vzh3P9VwDxIvKT
JAyYy0PntXPmn7IbHgYrs9K9iTH1xg5JfgvKGbjUIOpFmAiZjFZ//iDNX3qqFUg5A5cPOi00B3HU
UD5Px8l8nFZu92OnnCbqok3kOB5L005BrAcT7nBtGQMI4PSCZtX9UUq/bW8QkXLeBGnPcikmlgUT
vOQ4ugGzWr5rw5FBKrK3+/CK1X91w3n3BS4ZCFLVTiPkz0F/tVPwYGZmr73pVeGP7SX9oVr/ZYdH
0QTZkqE7gAYW9AEg3BtBuq+0u2fTDmOwnqO5eRQeq5HI3cSG8ZiCQOhKKQ9w7NXJcxWAFDW3+gb9
GUrq6g/tzffVcZVCB04QKEfgDS2ovbC/QsiW+r4vdovymUlPEG4yRkr0lipjNa50CEe2YHIBpUPr
tmCO96QjSMNGO74aoaQt7qqBODYIr+SVb8VyMvUwRCsmqjACPrpN9Ry192nsTbmTyk/b/kIZ43LG
IkCdTQ0lxQlxzQ8NNDQ6e1G+FMgg+rMWEMcJ+S25FDJquhIsAurJAW2M+lD7ua059efBXb8kOcn3
h5bhu7twNYUY95ERMnTDW3dy0l18kA8MWo/avsKtYBVueAn9ldtItSHv41UjcToTCVPjagymzUmQ
KqjVpvIxLhwdCBG1+m5ADFeLCKchvyyXX8q+WoZIxqVu5W1q7/Mv3W6lKpjc0BZ30su217D13N8o
DXnVR6WMZTXJABeSBemgR/VdH8yfzLoYrSpd9rMk7nJteipFVllNA4rMCvyq+mzNMaZ3xNotws9D
iKG0ebjNggSyohMo5rL7KJvv+lRwp6hpQbUeWTMb7TSX/W4y92K6fDLU0VbV0dJz7dP2iogMxitK
4mCTg6nCkdPnfl5+rZPSihY3yDoiU67xtPXhuAQWm5DLxOQTmqDSowoYe+fPo7e9FCKk+fk/BXMI
fabifrjUu6m7S0foYubAR4MDSMt3o0E4OfXluCvPGPXQDGpw4CzRfSHbsQS+g+7ZkHfbq6LMcIlq
gjIhHsuRFdXO1sJ9mX9te2sij881mW/tz/ozzkqCBsOoatmhvbTcdE7ga/ayY/fDccADYeHSsGHK
HbgEJQeDOmoNgzvE+w7y7eZ1PRDuQFSFPCCIyeArxx4xRxcOQ/ncZN+2N4ZyNy7xdCCKDttuVBxD
S+y2mPZ9fpQB9tSDT2VfuCxaiP4H4Qk8OCguajkTzRiVlHYM6sgC4zv053dG87C9sEuEw+i5/zo9
+PGsImjw30exCv49jNE+RzfGCxj4nv4j4BOf2W3kh44JCqh/c/XfJJ5GYKvzEAE8B640nnIBXFay
E04KkYvIBa7BcObsZgHSnCHBady6ymECkadT7HUve5Bv3wSs9jGuKhmgUNRDOFWk8mChTAz0CtSs
KwaVeeMK5XFyX34EgcIORK1O5GZ+8X17N4lI+234ZciyZRjwflwnYLloe79kiyePFKUoEW08Zggc
8LqirBClUbzumitR9beXQUSbwSUMNG6lCPcIXMgzt+28hv3EHKrVy6+NcJIbCvZPbtT6c848pOjr
aloCuKJy10A8iR0DsG3HewNMIbI171KH1gGnNorLJyLmGbIZjSBoHsS2NjROLSz3RZcTaZHIIjxy
SC31SBVi9PibubArFWOsihwf6uhbMSiUXMllp/j1ZsHzAkDWWQuUDksq2vbLooHstYgJSPLlr/Zu
Yl3u+Ua1mAWBopfs1NNizf11KXzNSiJfUDY43wsbIRQkASHUhEeT3UTSfqTGxCkTnL9lQdB2A1uh
pQY6gLEJzU9ml0H1V5v//rU4H8sUM2eDgWM3TPbyUlnZCEqaI8P4xd9E6y87/DtxrnVVLeEdxKlF
cI1K36r8VTYea8XOF4e8AhDfjn8iNgPDTMsEuCaWPMXD3VIczeLr9nr+8Az9viCufE3LOWjFyoTW
9FPvyrZgScfAqXDue/le86KDuqd40ahVcWdUJolLJrcKc4wvYbwLzMPCHohFXc6p74viKtiBNUUk
QBIMwq+yvb6tA1RS361PSMMOdOynAfC6zi+ig3BLjS6sIfN7ufluel39WdjmkK9Xah3lZojWQspe
YvWU94kbCLZhEr74h9P+3RaXIvQkNMywT/HsZw3O7EZ2DXiYZIVujuv3CQreoOvLgIADad898YUv
wzTfTXOZQ08VVutBuTalun1+AMOkeb3S6GlEafiHW/C7IS5/NO0YTaA6xFY+rHJ/yy63p/t8D3ZL
NzhRZHaUa3JZhMW1mrUMjSHTPCTMkvXJUoWIuF5RIce/1oaA843DgMahPM3HoGt3eGj93Ms6RpSG
xmqy6UsEzoWmNK15wVV70Vo3MgZvUaC5JPQtMef+h572ry/8hpM999hMFcdUw7mpPzRXABT7gl3s
NMuE+6x8oVTPef2GGwHyxqF0Zo7FIKMGHypgtz0wLqPgmgBPFrPhBvGwE9rg8zi/jiaK8G2PvVwd
vK+SSwmJDoK0FNploJfQbGUU/VT6NNU/ooXiJqSikh9ElAphAXPg2q+9ng/11whAylWtPfLEF8Ua
3FXjrjjMaNpuL5BIPDKXDKKlNaQ+Qce2b761qHtSwYq1+17Zh9QkIPUpudgHTZioCDWOpXjZ5+E+
UY9GDiIkb3s9RCzKXOCPhshACYNWmy6yL0LeehJgRDVIYf7NDBfy2qKWUlqiTdSkjwIwXzj5qJUQ
Hs9PC7UYQF/GFf+8NvBXyv7/nV4VUZO+dfjOAqtV5XmSGgDK+hga8bp4I6XUTDSx80z+eLg1sjEJ
DAP6jincVYFvFntF/plq/vaWXJrrwjX9V6wyrkJIi7BY6g6l79r5XElUlp281/3SgSYkZYs4yBiX
FxZBVHqjWOGu6ng7VrMTTImfpgVeqmYLxBu3q95hv7BDAA3W7XVSG8aVCp0m1nKd4OYHvRgLI1jW
QFUIRAwxLidIXdvgyR+pPUGKrQTbbL0AGNvtZVBGuHSQpUMmdC2WwRpAgsTSE81rOZeoYof6Wlw+
GAqIjOc10ASrU8ifABaGbChrLfVOshlYiQGWMHfbK6OKD8YlB7MNI6kx4RwqJrxXMQMpt9iX3kF1
cEjs/i/Yqs/9nscBSYs24z0RZ5RYosMe3wuNr2UtsI17Yl2Xm/2/AowHAc2NGkvxiOvroO+l+WHq
bqUO2NpdFz+DgzXvAQbwS2pMg0gePCZI7UDoWVRAHfbZsZ8OUn3sRgs1wPbaVm/bKC8ULncgB4L8
EASTTmjajRbbgn5aCd7A1tBQQotEXle41JEyFVPXGhrYoCO0utZWq5s+PBjTMe38XDxVKfHWRtnj
8oWod0YzBi1GoybzegIEOujAkR8aT4HcWZr80I/x50Yd77c/KBF3PKfllPejUb0BeZvPSrZgx+62
DayBu7VjXP6IzBrjz122nlvASioA4kuWEn9RYrdObJn9Y7mrcHlELk1NhmQlADbXoq2AsyHY53Z6
ZViAcPiFT5W71OfjUkiqZ4outBg5bKU7o7gayQNsdeiNz8cDhvq+Noy6wgN654i2bOeudGx24WOA
9cwgh6Qm5Ylsz+OHFCjbLl2JdmgOWMXYTc/l9HPWR+raRzgFjxuCtlI7LJhzRD85uY32gyO6lSd9
y1/D69pZMfLdfXFasQ8TxeVPLZBLIEZRLroJWt5VkDPAMFlzryvEwU/dAHkYkSb00YRpJxQdkg+J
JUsCF+9ynUKQp781gptE2c36UxXtZKAAp/lpCaiDjXIaLpX0TQoJ9hqFXOtWe7AsQP8Qr8uuYtX7
3Ete/4Iy4vxgU7k6ZMkjfZFqBMGE0rE+shGEIO52FrlcNIJCSQb9ngiWWW7fxhBU20GDRuPYCqkV
RQW46Hvmsi46RJraWlqVnIomsDpjtrVMdo3lLzR7IO7+/gu486CTRlHRogwARNMOmi9memhmP6WY
vi8ecGdWuK2D7wxJGeE2UU9fhOEklGjiA1SZ9rJlUq26y3fZM2PcxulLpo9ygoqE3cyfoHiIZk+L
/oAOpXbRCXb6HTg83cKm1B7JzeTOhLoRlLwYcCYke5DfW+kBAGyrvpLc9IZKoBcT9NkSufPASItq
BAM3cyJJuJ7K7AmAJIfwzYs55cwGdwiYg9B2HXqejnYnefExPhTH7hnk2401QpmosYsnMbRIlTpi
Zb89qzYsq9QKN2hBCq3FeF5Ce3tdhCvyz6lqXqZtlMMVBfx8s9vHESj7Gy8NMVxPATwvVo/vn5B/
QmXtkjaiiPCWRX9Oj4u8j6BN8FdI/DMrXBIRVBTGkRAxp+p8yfTySjoUxqlNPFUgkVPUirh0IQoR
hg8z5GB2U35V3OVonsbbfLRrZ507z3ClmVQ7u/6rBvXZErn80TaB2WH+R4a/X2HsUdB7W8XYQVjt
qoBsda4Ngd+KkzNjXP5ggdKEhY428QrXUmycqImlOeDEQvvdCC2q2LpYNZyZ49JGNqpGP6836l71
ev127gFacg3pRxnjplMT3k8Z4xIHqIEVRV6RiyOAdt3oC9GLKL8WqZOZTiy8/FuocRlE6xMIZElA
nneq4DXmF2Mc7DH/HC6KJ5L8NkS64l9Sm5nNURpWaBtktd8FoYsZTAeqfkSRR5lZb6lnDasihlgg
WKHRCRZvu/5nA7E+0d3+bESM8fQKil4UWZeiuxeLPoRpkni0muA068TuEJmWZ4JbFLyHhC1cQegO
rXqrUVck6ktxqSIU8qZbavz/Vegq+q1R3JQqQRl5Se7mvHrh9d7MImVjV+O0aJzwfsbUU+mb97W/
CnIL9jq6xuzlSww2Y4sW3qC2iUsTuVDKRriyYNSql067QPie5Dujp9IR9Rm59NDqRZZB7wfXhuS5
BnejIF6n5EG1RuJGyjO5tKB1fZypJfpUgwdJSr/bMYizyiCg2PZsIvuYXEJQBFBftSA2dUDvHDZP
unw1Zl9n0881Xxl+bNva/m4qT6HQ6Z3WRusgz5LfJLgkS4eQ1Lbd/mzg7P2YDJYknQc8m6wVH3Rt
ocqjPk875XZ9jQ79VfRluDZyC7TdXmHLVHFBLZDraxvdoGWYjJZxqc1dUEzjNV86tWZH9B4u6YOc
xRgEJT4uslg6jfXm23FoHCCm682fFCClQvc+vEYxuFJVJodcBKyf/S+ImLejTOXpFtJSVEZBB8R3
ju0mQzc92SvN80zrFG+f+iqPjgnjvhmyBYdVb8/2BP6+dWIhuBpB6yTuqAG9y5fpX4e+KnLJIxCh
6FTMKGjM3eCB5QWv/KUv3Gt787p/LO5Ch9KxvvxiemaRyyNFrwtgpcMzcTmDARNv77I9nxLPAK3l
YZ3ISL12928RyCWVVDTksBSwxip4CnW3wot772yb2D7DVJFLKGXb5a2YIACBzNqpSnlqtJow8fZw
8+fciHevj/6fLsAJsgXgCPTyvwmsuzYL6XpOMlst2M7oZhzTeLXsIRuZfO+G5BBnN104nuIUp48e
vLZadTXKZWubUnxjpq09G8MNC8YT2A1fE6G4HqPcrpfZktlrUAidbZTNPp1H1Uq0F4iZRtZoFHgx
IIUaiPzBA3XSWZrkcR3hRLc+Fn9KtdWKX7e3h8iPb08VZ8US9ESacZmQotJitmrdE4dH8Ea58/QQ
670lDM+tQLSbVy/e2iwuWYWLpupqBodg9Wx3RXfd6MNXE8odnV68Tlri/tsCV/88WyCT2liE/hOA
M7ObF86Y3bfyXSqAbxw86rlfmZO3bZBKHG9QyTOLRjIYbb5aXC8nxS1YwO3UX04K8nBgGd8yn5Li
JhLwm/beucFAyJUwBHA7i8Cbqj3mmI+Za9lfFOpmTjkkl6FaOZwaGIMlxYV8NFiRq4pwyO0CRH2T
hT1bzJKyxZQKoADM+CZGhDWTpUSnKjgpYuSrMZE6KPfnshMULqDL1gCpmO3RZziY7uhJLh7hiKqK
SII8NEdbxAZVVYguA4SC8hsJI3aE061RsxFVPNtFtyRGrqwTRMnV4umQ50LGgjrIevSjD2RTN2Lq
rPoN3TOJpa4LaG8tN+pN9BKBzCBwVJepAPigx3CkRDoIz+PhPZI2x8XcoNXVaElogVBs15vhS9r9
qx0uXQSxOLdSjXe+SEq8zNSchaUeABBEkiBClgfzRGGdxJGKkJUgowadrxi8/VHdWyDUJdoJlKX1
72fxNJZtlAY9PHzqEUmQcFgp4KN4PKidSJginYJLD0IFhJJuDMwJVdXuKt1TTcnW4syuMjym45E7
FditkNdQ4Xlq4sgyFKBbe5M4YChX4YqaLBSGqawA8zDaKwicW2yyRu2OiDfKCJc4SqM1Rj1AREf7
wFdcwUJORAQoD/qdfljxbck1OQxB1L884Ac6BZqcKDg508mtgvuxPimDq9ffE/2LDCK9AgIhvYsS
Z+x+bq+WyJK/QYBEJRjqqUBhutgjuva5tJOV5yZOIfUI5MK0j+SHbYtEkcAjgpSkwKv+SiWkY57P
yFxtOiWVncWhE1ODrUSA8KigUgUWom9x4NR1fiXPd2FYfFuCyh7L9G+YJN7rex4TVMvtpIUqes2z
fhsXN+ZrFrxufzaZOGjY6rZn0Q69rUmMQnQ83tAsLtsJN/CSg+JOO90OHtrEmuxVPyD5Uths/yAg
VwvkRYZyFy7lLFBRWNIIubpODyye7Vx3zcJn0DjNR6uECHdBXICpLeTyjiplfSKqOIyG4BHU/5aY
28xMbdb/23WJVzstomBITIj+OaVcWhjQGHtrpvI1tYNcYgn1EMVpBphn2X0CduyTnrfft52E+Fo8
HEgU26GdBLRdZPUYpTdTcpDQXB6Jb0VZ4RovcjRJTJgRwcJ0YtVh7gYrqk7l8FdAy/eg4uE/mtEP
UjrD2SQd1HOeoX3TdKK4InI9j/2RjDFlaY7DWmODpabxo6H+BJjw344tHvaTG42pGgHyUF7KVqNq
r+nSPyW4qPzb7nMZIotGBWZQKPbCVWxexdFTXjtBQyzmkt73eUuKh/e00tAFi4aQnA/JbeUJJ3bK
r6PAnmw8l+MNyrAZNOXuSSZMIvf8JlOr9UOYBKHqDLHgLmCzzXbt8KKPpW9Ejp5YM6lGQxxVPPBn
ArNtImvI6pVU20PfxVbLhpvW0K1EN35oGfXQ9nYD2ij1ebm6FvxNVRaDnHA8BHedZ6D8KP3yEHnz
be+Vg1UCdISOji88Utp1l4GL78HGg4ISaZj6fMZDWAed31fNj3fhQXwRRW/2lk852Z4icggPCmoC
0EoJbKWWTFaFt9jphMFmitXUlMwPsYk8Loi1XVZBBhBVcgy59uAp79Erzn8q5q6mZlwuc02cfUT2
8YweG72VTQFlXPO5ukpPso23EI8dtZfYVv3iCIZwW3aKU+4Uvv5o7v9qGOXMPHfDiUIpHfBKAaBH
4S/Vvu13vUicMEQQqlyOwXP32A4pEIz/ATtS/7+3in/sXvLwnzk2kkVb8HxVGk5pvobJTVD529mS
8ov172f1lJCXphIVuNHo0203HZf+lISq1ev3S/+ybYk4ZHiKoSxl9SLOKK5RZLhBCaFUTfDaZvq3
9K9y5YUZ66wD7hKQKXCNiuJ+1htr6nSroAjGidjl6YWMOkoB2sYtLBK8qN9BK90uEwBzKRAM8d14
RqEm0M1e1RFNSnUKhR9CupPJtzeiJ6WtF7MzL+jMsWCDDEBKJWLKor2Z1eckfJmBEgedQCzeb3sC
gY5SeR6hMphV0dBQOsWfqr1+RBMRj6XDUbvqQV0Nconjiu0RyAkq6ktyiUEsqnRsQ8yPqUpi1UHs
Z3noTRUjCkMipDQuOShlqiv6iJBKpX2ZnEQYq0Z36l4y1d7+kNSCVhc92zYZsI1uBmsDZoS/QjiD
QWU4Cn9u26BWwyUIFdyAkaZgr/ocI6FL41daZjezti9C5o6ZTJCDUZ64/v1sSYmY6a1korwpUM0E
tqFiIvl1Sg9pdIr0T9tLoyKYTxWJkvbtCiRKjYdZOXTKTRIZXpJQRJVU24jnCEojlklVCqobIU5x
R1QfY728SrTwtcIMqqJHPzFKZelm+GzkUIMzgv08mNaiFERP5+J6TWiu4f1BVUy+kIvNoGrmfEUw
xVcaBl7j2qoEd6TUuS565ZkZ7rOyuqoCXcf524vRtY6mtlKDtZJRko/rf/N7lahgMcYq4crPYhS1
MK7KoO/TYesZLO6ozvZl/383w6VGM4+UOQfljhNKszOvoqPha9J4mcr8hiL+pGxxhVMOtrhIZEDd
ZMKhjn/Ixmsn+63sxjiS/8b131fFpcJcAthizlFZhLPFAq8LjlF43avUYM4fwDHvdrhcGAFvKwET
Djh6b+U/myukfFew+5f6M4DT1vj9BQ+U4DtzfoTP2wu8rFJjvFteg+EskfQCeOpYjfgyHyZHsyEz
5Y5H0Y9+tNY66a1VVvSsWMWpySwRWFxxl9nkbWLdry0X5XKn1kKlKTTwlVfd7RyABeNWvo1XjUs4
auilHbGrlP9wyVMz1Hqc1t6+YPTe2CmfE/NHIcsHNWbXk8JSwtzFQD/7xFygz00WAQyPrukYuOF0
1zXHQPxHG/yFLO+hPZUHa0dKd6oxtorcmor7bV8h1sHfwsTO/J+e4iS9qqITR4Vl1sS3uph7378V
f/8yh35SZwkMSgED9FsuvKRonDzMLCYK7vZy3tAAv7udIUL2ToRmG49IWPDGLHcmWhPrm1/69uY3
Oiv5HQUhufzhfhniYQmakg0YKFhR7saX2WR38Pd9kIGrlljQmo02FsTDBOKFZWIFWnbE0eyGx9oX
VfRZ2IG5ld9b0Bt5oaAqlw+X95XJH7NH2ADBr7TI+k11p5iugUtEIb4M2XWfeuZ4VxshsWnUp+RS
v9gWjQzIxto6t9vFL6fDVBFu/oey+31RXNJP1ZFFQYF4jfbRYwxKVDSsI9CTueszqmpX0OnCgvFM
Z1EX2cvsSca76XX5Z9l4NHRTKSaU3h00wyRnuCq80FXvi2Pr9JhOgMrgDWZ5t92G+qTcCaCC8XLp
G8C2VPGbErqicMz+bh7obF1chi/yXpsFHelpPgxXkCHzIsf4EV/FPyC34gRuR8lB/qHt+P4huRRf
t2WbGQ1Cofz5HzAcn9EDPctR2ddO70DM8H+gcNvf8g8l7LtdLtcnedYV0opyBRgI4K29ehx26mm+
SfeCn3uhQ7Ey/AFk8ssgjyjItKaFKiWu14VpGXeT0556P/dbTz+BwXEVuYeSl77fXuVFj4HIu2zq
BvSwdW43Y2VUpX4y8ObP3GSBmfKu0yjE5sWT4MwIt4Pj3AjG3IC0z8zBaZCkdo1pAk1pXAPv19vr
uVx+ndnidq2QxmaejGXVylmLoDX4oE/mhU/1dbMTPql3/xH3Mrxf7Sltjctt3Hfj/BjNqDI5MVaG
pOpz5yS3vS+cesEyQ6vDG53gg8pvl1yHdgq+2elle+HERvIDNrOSTnGAq7FTDHgGTD+Ds0SlGK2I
feQHa9qsRtUgYuSlVj6Ly0HqTpr0s59I4MtFooWzz8ifDLO2TIX4ds9p9oU3QC93Aeil88kkfbF8
PLPEnQ9DIi9KViJJi+AG/qxbAqRZS3sPNMoPBaiX0pl3MrZse6suj6ydWeWOBnVJcdaufG3Jvjzl
brAPQNcrOrIVO4yYH73cmT6zxR0J3TCqTdejz9VAd16xKy95EO7ZMXGq43SM7cyC3NdK/mSOVv1s
3iY+1RunHJPLMIOEMz5EcxrQDd2Ogjupx5E4PRKflNpILsWEQr0oufz/KR/s1gIL3qvpKi/ZzwES
iDl0HYXHzG+pcVUqJLh0kxRFns8C2uJl+0lYFcc0aNGVzA3a4N8yNT9pM0dGKUgzjsFEcqLe1TR3
oTR214/0W9H57ism9767ZHMTVRJmb9ngR4mNFrxSFlYbO3rzhcnESM/lh6cza1zBmRi9UgwDrqur
hmRkq7vpGPrfoeDqpQ+UrujlbXrvA3ERZ4TLHNcasmMUOW0OvoXQgnxBTGrDUXa4aMsrkCQGK0EB
1NPwcJgfy7ixclPfA23zSrj8+n1+3633NXGBNaN7LZXKautNyjQ9DLvFz6wV/xGcqA94qQpTMTDN
FMA3Dfk3PHYTq+CYZCYGwGGte4ytfWm3I+4k1afTWkijljWdvyDD/WCUc8jEVBMzmJnkqMFil325
R+v6CiCiazP8/H//mh9Mcd6YZaMMINayrm904zfupemuh9CtvIOaJJGVL/n+B2vcCYeCttf7IsWM
nrfqRqVu6BqPlQtFg/9FYXkhA38wxh1yoiR1TVBh6+bsJAper7kClZwu3XZgQ0ERKWkyXjK4ACuF
HEWe/IZVlTzZXXazYAmLVX9eFZnnXdDYyhf6eeMP3/HdLBdvUygsPUSKpbdL1qpDmz5Vu9YR/Abs
zOTsz5rMuYj7sEgu4qIxqQpzUiWc2ys7l7Ffx1Qan+q//j/Srmw5blzJfhEjuAN45VqLNku2ZfcL
w1bb3PedXz8HunOtEswuzLjfusMRygKYmcjl5Mm9+OCdHOExWyOAELutAX/Rdt/ElRMbyE9n4y5S
MMqcZ8Cer/l9biShTebTRrdaFkTvBGDvfoDwqpUqMIBTix+QZ0mYDYuj6MmxmbGTzlo+lCVG/Kz6
psGmV3A1fP4jQ/z1ScXOgTHSebDrBIhEM/4wjdGxmgbPBsNGXWlnk34z8swx2thvEvBkNuvHoZS1
H/eVGZv4bE3FkkEigu/nikSsShcNbFt8Yudz72Re6fIYXn9av6zgk1yf/wCkbOkXMgXdYkNBbXtF
Z8Yu/OXvxLhvpFROOw/GOxGCWsXNMESMzZpnPBVAuFaBPTvmkT7ZL+iPnKhsX8tONPFOnKBEdl0B
D5zDWrAvwsknb+5MJ9E/tMUtwNGZJQsndiLAS3Fi9kw0xH8Z9MSLP2+BFQxP8Sm+UR75CJvDo+vO
nQ9oSIbEu66w3Hv+5hRMy2BEVfEsimQiecrUuo1hK2VxUJrndnu5/vf3vcGFAMF9bzMb07LRtVf8
p+IkbnzSj2pg+MpRVgPcf+UvZAluPGesM/tk0HjNg37YvOVjfoq8BZwQd4PPab+zD/T8f9gzv/tE
XcgV/PgQrSyqKM6oUGBk6vKgaMsNdiMcwHV6smMV7cIFCx9SBziHp6XevqxDdQZF2MvWgVKClIfr
dy77poIxjn1kEYXHHXmNTCItMLIig+zIRAjGqM5tRPIcNz0og2PULxXzr59hr5wEg3hTTMH+FppO
UzuhUMcJ/kmAGW0/DrcPk28HK+rinWccr0vc/4iUGryYxEyxPZmCdKC3rRYT9IWJNVcDSGbMQ93J
1lLuG/qbGCFSQwhoxMYSoz2p3FByjsrNqVXbUdhNpckYWrne/W7cb7KEOE0rFWyOxB5a6OXJAjW8
YX1pwRRHim/Xr25fG97kCDZedj0dsx5nquvP1vpIVIlC75XFoAxvAgTD7pWkX3UbyNMpiA+Jm3+I
vPUh9Tnb7OjRL7qT+P15BoRTkY6fcz27doeCbS8aUZgx1ggmltKJqG+rP9SmxDqam6F8TsCgo+sS
RdwPCy9OK9iv3ZEKmDg8PcmRB/M5zmn+raFZXgbFp1qCi5WpvWDJltIsazuPaGEDZ2hhNWZMvyey
502m9IIxb9qSaEvEEwYs/5xVJ2q/5FE4mXf9JC2478cJv3RFbEBGdW5g+hveD+tSMZGN4mnraI9r
YAZd2H5nH6+rvuT6xFZkETFtnOcJJja48eqO46EdJF9Ipg9iKxJbF/JxWlNOCMqZwStvOWB5oRM/
VL7yICMGkh1I8BnptKhF0iOA7RsVoFrsaI8Vr+l79w/uDVG6TZmlE3QNYHYX/aUtbhQza3Cmsth8
2qmBORkuJjRkucCua3qTI3Y8s8K0NmJQzaNqkrjR2txtbPxQD1MYGaOXx8OzabCfRl+ESvctb4sX
q8sAAyfDYWllu7n3Y6GLHyMUBGyt17ukL/9L94ti7W0UcLrf9F4W1+26rQtRwjNjgC0z0gmsYD3R
k3bosL5a8/8PJWjZ/QrqEtt0WSlFGaypkWzEB+2wgPdI+ZwDGqj5yC5vZdWHXQW9OJnw2GRIKRMt
5Y/a8MXSjduy1pzZoMF1/dx9Oi+k8F9xoZ9UtYtxoPBYJA+2xot6z+oDXTafKDuL8LhEdZyX6YCH
c6D39NuKN+3L9WPsh8QX5xDekqlO6KAAyIAWAW87YlURqhslll7Qe6w9c/nii+xWur1QqunCqzKn
mlJEvNagh82xxKyXemyPHVqszJPVsPfz3YsjCq5EnTYrIiNelt43ULzRDpuX+0kQh91P6nTOdGso
jkyoRO3FdE2J8q7bqIrS3gAANrN/Nuv4dP3TSXRDnJ9up3najBKIhnE75G0wwNVH3nUR+0puERVU
y7atie1TtaFrVKg4Rc3urPo4x7ljba6G2Pe6nD2Ai6Vbb4IEdcgoSkJrgeq/5fARDe6PLMQz3a20
+LR/a2+SBGXIo7aOzfS10BuFWIN3wnquW+sOzggtuOR1V6eMoGhfAW3dIjYlps5eW/EXvmKpcbZZ
h69QDiNUEPQKYYKIrfXaI3avuBSprkz/9g3sQqbgBduV1PqSEx7lbB4Qcuc0tEKwRnqKJ3tKdrXk
QpTgCrco7pMYXMUeaMmdpmxdxKahQT2t6I7X9WQ3TLyQJLjDYTHHtugQe7C+Pc/sJgYfB5oca6z6
5vJyXdauBdsgUNWpCdSp2HG2WpsvHUXJt01us+XeNCU0Y7t/n6mqbdq2yai4CBrlx2KDTaAirzwo
xiHTJH9/Pyq8ECDYVDpkJdh7UfLnUaHu9q98B1HAsOwxDWStjD04CVAWb8cR7KrRu7Yk88obscRp
7/JTGeYumuguimOBXL8ltyfOajTAPrZWNGK3te4n220jm23hlyNmdYam2lTF4AJOJeh0ge+1xNuM
r285ifG9tVykx2wswaTr1JtsO8Hut7oUJyh2pyuzBuYmDbAOPptf3SOjOxof+G4mk0jJIXedg6GZ
aGZAtakpDpDTTZ1KXUNSQnTXPrFz7SpusYKLkh4SX+py976VoQGhjnKNhRsVotokHQrNVlqUm35u
gQa8cPRgADPir16NpYhAi3jx9+u2uweMsy5FCtGtWtZkVWt8vilYfYKVBTzwzMMF7Lk5mnr1kdOK
5k+yKvfuO2YAn0kp/Lyl2YIVVJFWUQUvwGsxMz1vhw7QB07PIuUF3nO6hg5eTdNUDcMyhLiNZBm4
THi1m1u34vQuYNiRSzJ343Ac6pjB4Kq929SBDHOxr6wXogXHMhNiFirKYa+isZTEBdIinKA9NQz9
T6pul+cUblRripHoBt4xqzuBTbplJ0VGX7p/lQRk2QYhGhNJ2opqjJWGocTddzdx52rkY1Y8Gaos
S9+LPAyksv8VI9h4RkAS1HbgguM1KjXke8pKHySCFOSiHIwTxEHf+n+A6AUs602qoCd5HtWGGSGD
UMjkN9sYjJoeWqMqieBkdyjoxEoGpYwzDq9NsSn5kazHeTq15Yfrdr3rSS4OIyjDorJoQkNQ87qs
Ps1Ne6tKmTH/Qbt/XZhYECjyZoqUDAlRhw9kAltHj9WBd8o7oGm74PqBdp+ZtwO9OuqLyHBcaWk3
Fro6iupVZdAYj2uNfS7T08JcVv8Bof+lLrwe/ULasllbt22oYEfqbT37gxaOzeH6gSRKLoa6U76q
k5njC6mz4tAyd8Zk/phU/ad/J4YrysVJTG1KVdbbeFLAjMZ+mijwKo//ToQQASCi7ZqZ9jDXajxp
Rv6jHNAurSyJGInhvObnFyfJWV+rxIIfZ0bqJPRDajzGKZZ/PF8/zf6LiHYvsw208VDZeX9jExJ9
gH0jzatSR/X5ziDjrnbncHkGDMpZfMvt0IV/qqQs27sagQKaTXVG0UQUbBao+8HArixQX9q9ay4f
CSnB3CtjRdu9xjcpotVWOnY9bwa6ZQW+kp6mQTJjIkNvDyWThbq7TsjUsAcQ0T8eXsGjKpual1gY
gRdJ8XryKaZfr38qfiG/hZ4Xf19wpUXTKYSBssCry8TZyObQeHDUMsjNl232K+NZtyqJ9+Y/+ZpI
4RvZeZxQqvRoKNjfMfFsVt/65sNqATL95frZdv2dCcJVVTdtg5iCURVdWTcTVVGzKDY3Q9SQBmXb
uHl/VPTWaQeJN9rVigtx/N8vjKtp0zrttQ6RCsFOINWpjNLB297Vq3f9XDJBgk7YhjkpyHzhx+Mw
MbCgob0ts69pLoHW7n8namJrqq7qmuhdyZA0IIjGY07z4Wu7fZs3UjrlhhGqKp7PKzNL9/q59vC1
lmG+SRQcbV60WkPNAkTRp+WmObbn6LH22T3v02eBbbljADDSGfwWn5MzXxokqy3s1k4uf4CgMdpW
z+ZgIpIvW3D/2ACS6aClbACyX0BFt27+tA7HiTaf6twKdXXzsUku6NTGqem3giqyOGc/PLi4EEGl
sn6h6rY1SNtPox9j5IaABvwmP24onsfBnwwcwsXolo4ljwTpqGCZ62gTY90WnlYbwXIsgtItnht/
9PqP+iHypWxcPBf7zRO8yRNhuCmWGi3zAovB8mhXcSrgY930L6z0wiYloDLKo3LiiDB2TELyVXtI
76VDBrvu9eIXCNkiEJHblPWETwGrhcOr0QXc37E7Jz8JUqnkFPVOKit07n9WwgzGMHiMIp2gZmpT
xg3jccvgmacN9AWbgxbyfXlsg+pWijbVd2/5TZqgREqC8KXPX5O317WOLufxNEF23QYozcgSjz24
m0FtIL0YMilN5Jvo16QezQFPv3rC0ppbPqfLk1IwmIcSb7EnyVRREAZfGiG2WFeYa7OrFQv9K84j
Sz8vN73bYuty5IJYDcBnlDrvQF0eu42L/wVZjC1DSe29naZmEIshKdQ0MZUrozZbrQx+2Aybj02w
HOrCVR6b8/rCMJ5SnOZD8aX3+wO9jXzbv3763eTf1HDLls1s9tveJTMDp1uqoc9ghjh5CLzyCc4R
tBeye955RW2D41CppeoqPMD7Z20tlTxiPapFszH6jb65LUES2XT3bCvdEqtnxmGQHY7/TcExvJMp
PAR2SUZCYmQqfORo80pAevNbgkqKHejOfJB1mfcI4ilj2J9rmsApWqLSxnOxbmxBFJQd08OCnHn+
sAWmiw7VbfOcYvah/zLfYDLOZ54KUDifWNO+Xv+gO8r07idwK76IHtqpWLMVC7K8pKEHVs1OXM8B
LSKfTfo5Mjqnnup7muUSakCZWOHrFh3RUgx1ojO7fiPYabWkh2F1Z3Qn9NMG0lUqw5PsRBUo3GIH
JjVA1o5q0vtzNgsjcZQgLSyyv+IawbnPNEzXY9JDxnq449vfSRKUqJzW3mAJjmanx77+lMXH619s
rwr9ToDgxvV46yIlAsmzeuLr7lMfw2mkcwk2o+rAaVuNs8hYK/ifFAzjnUjBl1tbq5GFpwPYpD0r
P63kluqSMFYmQoguTSRv9jbjUW7mp3qYvTo6ra0MdyYTwp3OhbbDoVbLOuLbpKuf9aEdnVrd/5ef
h6v+hYyabaRQsVUC7wPKsgHAl0f92Ht842R9H3v183V5EsUWaSOpnQDkyF8Du/QpGKUtR7Uepuqs
WlJaDIlmi+BAzSbWSlIeFvrYBn1+XYHwCROgDt5ZvHvEG75eP9uuQA1sKKjeI5kSi+rxambaRnC2
Tv9h5bfYsnr97+8VDBhmJ34JELxfrLW2sdYQQP9KwgKrSIYnzvRhYf+N5k6n0SOngjeSJNHKTib1
TqzgjMxOB5dCNiHhYO64xq7F7qKtcBbp5smdR/SdIMEXdVHfjooKXZwCI7DOsT9/pQ8UY+yKb+XA
wmtuhWATYxaloynh9cvdVcyLu+W2eGEHRVNkecvvliXUocsJ2XaDoUxM9erBdUm7Vq2hxagaSLqJ
2JAokjqZFky9eXnptKDv1c8kkXyx/Yv8JUKcaFCroUsnFY6jYfdVkQWm4drTkzqAPO1GL0bJ1e0f
CHgwxLOomIt9jzGtSRPXeJRn9atNHuLEdBQZfcheNgDdeBMi+MLBsHtz1KAbeH5p2IDZQB084hsh
n2BCHUHWN3ptV/72iFwIFBxjn9lJoxa8MgviWX0tvNEeS1crv0VL8tjZpt/OvYuVTSHSlCNbqtAc
8o/GpBw6AAoTdQmH0ryhKSuxRWH4ZiQpQO2L06TrQzPOp6HCRsUcOXQ+2kGkTPcxeymU6WeaUJdZ
iCjWzyg4+EuBjehpHruKCQ4JJXW1aH2u1swtlfUBeGt/yucv2wY/vZpfAd9B0aFzu/RZW4uwawZv
BMbBpS040tYP5QZ+zQkM8UX3uYx+Jq3hjrX1EuFtzJbCW/tGUhrZffo1E1Mkhk7RDxLhMMa6EgWx
jfoK61RBzTM96w+cB6Nz2if5Bou9Hiq7lCf4R3sB/HxL0M5pVtvXq9HNp/4QJ4ObR9bnZe7vym4+
WzFWs+CW5yqTWN0e/p1Pl6qMAVhimWJlgEVmO8cFcMfIWBMXETk6nKWLUm7nbK7qbbfy5WR7YLFL
mWJ1wE70boo6psJn9iewEAVb4gC69aD+nR4ZYnDyFYNbgSzd2WN+eidWKAnkfaGYVClQXdMcI6gC
A3tv7rbvEwZqwX8eTHcZNq9mbg7sUH1IThtG8WQWuv+5365b3J83sjmNlg5kQqt+itG1BnP9cF+m
6LDm5177ls3PRRWCgvW6+9575S8+srhOL59shl4dlHrOnmwFU8Tp5/+/AFQS0RYC1IT8tqAKiNNp
NGI474XdF/NLYv/BKCi7FCCEx9oQmQNorLC85rS9gu9UGCUFQxdHIsmKR3vXBTo1bv0wDAzzvn9X
NzaX+VACq66ay7Fe+keWL5IUY4+vnl3KEA5EzTntowRZvqFET2NPnWjWTl35I6mRmXK6n8b+nKLX
WvVg41mDImuOOu2cxGzv1C5/3CooccEad2zZeV3s3Jni5TFq2Qty4Tut7zzdXiQfYe/NBIJJRWHL
VO3f8Gck1uxSL2E/WZzcK0VyAueMNzFFcjX85OIjdilGiKiSwYyLrSOq1yepsyT3E3uak68NWLOv
6+y+LRomQz0LOSvQU+8/c4267lqDP+oVZWF+1r5jY3dYPHL+kfa7RNbu3b3JEqcFsJO8tVo+rGqG
E4aKsKYICyE3bBAGymJzG0f9uAJu4V+XuisUpSR8KgORG+X/fhEfUrC39uAgUj27emj6J6J/tGRO
ld/Rbx/rQoSgxlpd50nLPUsGSjFQwoYc/y0f9t3ViQsxPBK+OMm0kZVE0Eq0nE+mcpcyLHo2f27K
z393YULAtvR6rRsWxAztcRxv8F/OJFvLtf/iXpxFULsmyTrMCODF5WOzdYry+CumDlQqszdGTheC
X0Ti/3cjUQC1/qsJ4os7rVVtG4w/AB9WN0IoChLVx85vbzDxKZ3M3nOfl8KEd3a0EluvKwhjlj/p
x2H+cP0r/cMNAopNDGCkiCUkd+vQGZZiwJgmsJQtMRivJnZe7PrMyGPRR/d69BJPtqPmaAkacYAA
y5237ZBkpuSX7Kvl2w8RXFW2DZNiLfxTpoU3t7pLNC1cU/TRzE6WSPND/W5pb7IEY27wAE4r9yC8
NEAOLbbGW358tAHR0sFRuUjdo0ygYNppHdMkN9FdSKtThe10+oZKeEv92q4d0pS3o4rdfM3k2pnt
lyO9idrJiftlk7jpXSd2ETEJd9wxVChiheI56IebdZycZsvCEiPgEqXaPa5lWQaGOTT4SsHFGOmo
aj1+x2tlGoAddAqdPOSRf+QUH+azFP+2qzwXAgVnA6qQkkUtnM36YfBu6epwTKOC/k37AgA04m/O
rKQco9q/flJj12dfCBYcUGo3YMCbkPuW6XNs1f46TSFb7KfRBCiVMs/aEn/WLKfT15BoU2AZ41Ht
nyYGasXkh1KVxwx0SA0WZtZ95Rg6tmstm6+xHqWB2qsb3ak0/ZTP1rFRPyhl6tME9Jbr6FDytzG0
jjVgLxaIE0HgiXEe+yaqFq9dnoZetqttX3V+fVIR3buow7ZiSwUOWp+N4W4eT+YYXL9MmQjB10Vj
0s3aCl/XKJPX1XlYGrY7zbNMOyXKIhKxK91sY30JrF+pHDBZDEfrgL1zx8HhyxUTrJD0u7vCZ19l
uMn9fPhNWURKdo0q+VK1MD/7Nm7d9DCGWHHvayEizM3v3DSQvVV7RS3tQqBg72M5RioYZkC3qjyT
DSzYx2lxlxWYVNmdyiTxb3sRVKhLQWIQePCm+OTRE6/zRx4Q5+7grAGC/wM2CIbYZ+ZeV5l986MM
6YUKdy72iEEfVMckQ1VoxG6Wdfw5WORQTt1jMmOO1J6cbhiCJK4lwbu579/exArufFTKcbVTdMKi
BE33uKoddTQCsM+6Jh3upwgTU3bjpnXr1HXjkKy5t9UpzEbmzOtHID9P6RbdTSOG47MKe9/ZqVoV
t9WXhzpLgzodPsbgfh+Np4VQv8pGRyPmQVHBs0TrAN1UH3sRGqBmhrst3U4LS2/qhbpDgjxfTYOh
BhqF1M2Nkm/fm3Y6ERTar1/7P2jy2wUIDn6OVDDF5q9dZXP2rEA7KP5LCjUG63Lmp/eyiWfpjQsO
nqTZTOoO6MJoqpy2MUObocIwl59IPscOy7TbzFKOq2EFeocAWkEiZ2Yn1Ho8XUk6h6Szbw1o3Nkv
w4byhN2eB2hN1LThmBlfhtLGjrjyaCg/9YL8jd6RM5eW7aQExDMTRnWM6RYEyfhESkDMz6rRh4qi
eMUIHITOviog0dfKJXMjHYyZSn+rapHkoZHeuPDQDGxsGhLxhDF1BmDn+zBCrxkuK/1oB01YuNPX
69943xv/+sTinsDKmrohb3BJSo2e7mAHXc3cnjUSz8E/3G+hmPUmRnD6Kkg6myKCmEm/2cbSG80H
Ez3CFlQxQaX3Emn7bupNmlAhZIWm4Ruhyt/PkWsp2CgXJCSYk2Ag4b+7Pu5CLhxibcWA2lKcS1VD
M7+r6XFYJSL2a382Ok0E2YhqiaWobam7qdHRWrXuo5N90rzyRI/ti3HHI63YjZ6BzPG1v68fbD/V
v5Bqvj8ZKXPLGmaUrq10wNoXC8taDYpyCec6LLw+zx9KNTt0luWbmuLGcfYnYcKFfOGpGWhfqaRE
fay1nLINVvuQ5bJK7q6Dv5AhOPioNzs81OjRcMQ5jyX1zLEA8QL5lpt6yo1s+fIepo6Bx+zXpxQc
qtVo1WjNUJf/QNx5y6vwkqA4cxbXMrCxmDOUPZ67Fn4hU/CpBVEX5B3Aj0xswBLyzamKw9hKHNeu
fV8IEfxWU6E0Zw8YQqtI6Q1d4lYbuECtwiniKmDJGDYqeb6uodfPhS2+7xV01O2GJQ1EqtVTtebO
EH9odNlyh+vnwkzieyEz9h7EowV8LhnchJ5s28J4BdaO3FLFrbRaovOvw8m/uclf12irguMylo1O
GQF5T1nNwYZNJrNi5k4czw/5kn/btuJTpuc/phrIx7F7bIvE27Jno49DK+7CKUmeSRr7ejkf++17
xXp3GjJL8qVl1y54vDLbWJ2s+ImkW924rZxlqxxtkjSVdiO+i4sQvM9mtu1IOhSvs05zqpQ6W3Oo
s3Apf1rDEBqlZ2yzJGuWieQHv3DlSjah1TOBycYsiavn3RdStS412octbc7ZRp7S5C+d/AFZ/YVH
sFXBBW2mkkbWABekN4OjbS9jm6FcMMoiOa441xRLcDy0ikitGXgRW6zP4J4u8YrnEcwrZcCOMgZW
/seuCRM8TluBQMTe4OVMwA3zh74KrPowpp6JGOu6D9g3TwuDlOjVUPDqvf9maW20SgQaOK8sn9bp
vh281PbKHLg0rXGsRrJQ6TXP+P1gb+IE89zyCNUdFeLqTAd04Fs7NkETx08RuPXyavmczNR0ymoL
WwRRZavfJrH6ErN1cUozu5+S8Tsb6uei7G+7SPVoNfiaWTl23vg07s9pbX2OOkAghqyQOBauRdd+
uGi0DXhcNg1hpV6cNKz+GKuv3VQ71SKRs//l3y5IMNteS8oaIaXmbfHsTe0YWukcgL74UKFpbWMk
TvL99+Nl+02gYLRqnUez0Wn/mYjkvefMY3eg0AD1NGCut7IERXaP/N8vfMSWtEVWG3gOMhqueoBI
yFE7zDj8AYkbvMLbsQRzZVWSDL0F3oIO6NnlS8skUf8/RHdvAgQTpUQfl4wgphyC/jMJtoPlLz85
gTxv51630f0Hg+mopOtAzOpCaBDNc5UYvIdssVuyPtsKYD1EkqrvN6rtX0LENEZdE8SqHG3T+/Q0
f8qCBix+sDqH3EUHEgIbENBHy1vP/aEBDQMWSri9FIomOam4+hwYvswu+En5ZLD5Tf/Ep7snd8Wk
xnDbH7HpXQra2m9TXBxccEnaGNOhWSGz95sj3ywfnxRwyJCwOKTyKWvuJ373I2/XLPgRZo8N6K4Q
S/4nfu3D2B8OfK5bD0AOHUvJXKTHExyKrk56ZXQZbzjyZSepb9cBxXIOTsQ7a279/V/pqrgS3QJr
nJLouE27092aTAHQQQdFl7H/yRRFcCN2trZZbyG6IfVty3yy+Cs9XD/JfjTz9qUED6KOJp4YNMjR
Pe2OfTgc5leaNVkzU3YSwY9Meme2Bof9EuPHrBzS7FMtI1mTiRD8h2LoJctqiGBRUDZuv9ytVnj9
sv7hGfl1WyJetVeKjvUzkk2+XUy9LTw787LnDnBchzMYKoZTyUaCZaotAle3ZSpiSnGu7KY6kqC9
Zb7yY/CTg3roz7KQbG+cDC/K2wkFPxET1TBNXgzjNOSmqznpoQgGFf6xOphOfhsf2xukUufCrf0k
d5TGkVWa9t/Ot18g+I6tb41xXHBeS/1RoNExpo7J2dcrGZ6a+4QrTsoUfIZWzNSqBlQusgU5aFwe
N1uWFkp0UoS7VNPMojRCb2FZ71h9qpUTky0k3Q+l3q5L8BE9jcDtY2PUhAHIN3bkoKqjN/QKuLFr
OMM5/nbdBmRHEhzGVOdKMXIcNQPdA/YmpMdq9q+L2JvTeaeEgrdItigymcKrZZj00pwNMDISGn4l
378iO43gNLaisZD6cqeRIH10Zj86WYfatR6tD+iqIUj/CDjpuZQ8H/9Qqvv10UTMSrxYsxqvENu8
gE/rhEHo+/HrdE4zTHrzvXHbbXJCZtJKQw+Jzotkl1Peq8aYYGZeD/mQ0HTDobP2EcSoPQbAAIS3
XVmtWnLFIvclGZc5AdULpmXGT+AH6ZGQT7LhedmxBJ+xLK2pVAVktKx8Gof+YK+dZOjnH0Lht28m
uIsJo6vRVqKOZIbZ37bbhvHkD375kY+tqEkgMQHuZ39zTsQGR6z6ignjt3qRQeTjumI9NCKo3lfu
Nw/40fP6tXBqjDs2n2QUJPtvzIU0wYnUxaw2dfW/BU7eoe9AnozT8ZnZ+busvMnN99rZBBeyzqw1
bNBreWYbDMbNRG/nzFu1wV2SY5ZKire7z8nF0QRforY58pdXL0+/q2njmVnmokmTTTIk6H5R7kKS
4Ev0GdWTlAeF2v3qYo4zTJ6o4aQgcOgOnEupBJ5yPBSniCNKgLKWBCe7NkCYBQoHEyPWYkxapmtR
VJxNzF7+MnI3a2WwlV1DvhAgKImiUOw1U+G06tWn9DOciGJLjEx2BkEzdC2brWSAiFLHImpjBpyW
HSSWtaMQug1CIlTpbEzAisSPcZ4sKysjbCEYnerY3iWvWzvSW/24nNKP9EuBpbX0USaW/3JB599J
FSpQWjysLI0ARrcHAqYyw2myyEn7sEpeqKyKs3OL72QJMdxYxMk4pWB0TabqL6KbqOavPyS3uJPh
vZMheNxoZH1Vbhro13waWjepH/+g3sTn+IBRtEtHNm66h0x7J1Bwv1udzWXZYWdZogTJdNLtr9kW
dNaxQLdu+jb0zwPe7x5wT3VwBu1jvUpUc0f738kXHHK96Fg6Mw9gs48e0MHTq/tN1meSiRAMzFyI
Pihgf/LSzkXjEzTUsQy3s+fp3x1DsLARQ+3r0CiGV92oP5FNhNpd58+echo44ETikvb6WO+kCc4X
mxDHQdnAGgosQMBnkpsKU/u8dcb3YeRB7TWhbD5NdouCG46mmq75PBnojYS57dnWzTB/va79EgMT
q0j6kG45WwyeOZxJf6bD8frf/4d7I2D+YyZmw0TEHDWqLjFiaALCUvbUHLE1z0tv43BE1bLxF1+/
6T5JP9a+Y3wTKnysftVYFGEMAesTHOWes6D2IUfsRPedjzGlzxo2drdnGYHGrlR4Ywb7wd4GsTRv
U+xOXvve8Dp6byluqYPdZj4DseP8yZ2aJtDoFLSRJhM0fx07a2smHE/90K6I9BWne1L8xm8Orbcl
QKpgOuZBRkXE7+w3t38hVLjTpZ7zoQWK27PpUzs3bmY2odap32eLuVOLuedIeZKck78k10QK+r+V
YzfnioYlmeUckOSrPiC1Mb5XSf4yNauzRD+i9K9Wq0CKLU3crsu2xF6rShiwG3w9uRlqge4ah+Fc
OIAL38ih0HvxuG7/ulpLbLnqw1qlCjfC3re+mCCozt0e277Qf/VlPAP7XvNClvCi6ilNW8AtjVcE
q+Lk/uaU7oaktEJSKtMZqTThbV3spK4jvgaRw9jzg+YkAfNL8Dg0oKqQTTLsBiYXRxPe1X7Ay8b4
u2YXT4r6mKM1rqiVo08/IkOafsr0Q3hE8xHlkFKrDLTfVkwboBZcf26xOgBQg1oDMUbl92nmTmvp
DLLZF112UOF1VS3Q9gM0iG+42f7aRk5vTgetiw9xbzhLmnhW23vqaB/TrMPIr+2WgNdZa3ZCax90
hggqkOnNP7Syhw1huCSiIVEA2F1Td60GtyQ/NOQUQNm5sWJ71416j2zjnbILzgs7bo2lX6Hsqzt5
4FL2uxsLj3f6qcc+cS93u5+LD9bgp+yQ3WHgEXoSf08kvXapXgrOTEtox2pucVOgBSToQ/ZYoV7M
ESnR45+AuN8dWfBj4xxTLWXw15NemA5Fy3vVw2rsH0k5BaS/U/X1nH0cFLT4lUfCdEzYx2E+A5eX
AnTRDY2Ernk3rngzlN8I7KptI2qLADSuzqOSOApYwkdJf2o/yr0QIqQJaUVa0qkIXgYAZ40AI8WY
J+H0XRuw8va5CmUfVXYqwbMZaom9PGrGVyoHrMcqjc91fbiuvK/9rH9+kazXqvpFLaMz42Zeemzg
tdohQU+8c+LoKcaSjqSpXbZanqV3WCrzKc2w7VWJt4BgS09lDYcRGz1wG06toS+RTS4wEMFCQDmg
rQdEE3ebnTmKXRzIDARMHHuDpt7NS/F3ltf+1OZwZrm7qrnpXz/QfnhmaboB0ghq6K9jABcHUvS8
aWxYgkfX+7TtTwPKr0Vjn20zCbJxCbRR9bs4D4mRgQyrPSo5+xbRMRxm41adVCL5PRLP9qpUFz9n
nLWowmZUwA3+h7Tr2rEb15ZfJEA5vCru0DnafhHGbVuJypH6+lts407LtLx54BkM5hxgMF6bFFlc
sco+V+1rTK8Mx++qQMi5vVf/2N7J943ZWFokDME7OV4mENaCRL73KyN3+wIE2DI9L3lxzBIj97RO
cmMrvrbM6mUZV5fE40nwBdixvHSkODCP5yy3s7UBHwNU1hHKI2dbeOYjgyLowPxN6Le5lBz4LosF
D1XFpWRTuJM3LjepUBtxN6TY2OCxtdLTSo3fxXTtSMMoDlTHyXkM41vIPaK0VKFELXhURHj+rtm1
+ZpTo89TasbIw31ZQ9R5bpvXKseAOgQk4OqjbV3w0QRYw2de9CqrlGTVkXyeaGhX9XlOnJvMNL7b
lXlQDfJo6dQldedn2WcrVc8TbZ4yDX1tcjFh5KwSiVrshh4Q+gS1kq2DmID93s3681ZDIV4F9pWd
27ehgr4Q+FiTAP72qhm4NB9muLM6Sjk4NcdOwyCnjVQ/nI6oPaqHxCfe5Q3ex4EPQ9w5jZ1SJ4Zu
od0fdBjFjVWhxekuNT+ZbSn4lHtlwl/WxB3XbNAMx5zgNaL5/MF8warOitt6KDp5xv1wnlz79lUJ
1MO5f23QlP718kL36ie/mOd8g14rSWVQXH8C7rEmdZN7aLFCv3j0KaonspuF/UGOhS0qggPDE6mM
RZtm87hqftzRQ+6oJyXtr4f6q+T8RYPUdoEW5weAg2npJBP7ayR3BlrGs5dYCqUYXTei+qFoTZwD
YKttkxmUAU8VJPNB7Q4zqDv1SPDF9gH737PJM+KhGy7vZQM5ydn72VhI5Pf5bMbaLX0TMf2x7//b
87B5oLkIKs5oU9AE56NCOLGAuaoJne6qNu9qNQUda1grohO5e/c2Fhm+b7Akk8tYn3P4xiVZ7lBF
j+Z8OSIMRyDjIOv1IK/gmloGCNAap6lZ3cmBmHC3nmP4qyVdn5Y2c2ujERQ/9v3Jzc/iIM6yS40u
CiDOmRoQ7OZenZHTiH7rqmqixNIhLpqc8G08KGp6JiaXGrhYE1wsOZcF4YPom3AwSNZ6kSViYlCg
PyECW+zQaO9L8NwT9dR1z/aUuJfPnOiTcHA4z+tYLSXq+9Po5v29bh6MLirrW52+XTa0+65tNpkD
w36l9RJDG9uHdkDkVKufYXBTsUTdQLs39cMM33xit/08SgXc6Hn+IhWgtYgPYO0JV/RW/6f18B0n
vbaWapvgLDsAoKZPzu0kQUjQEjxXewUz1dwsiGHG5s5IdUFis0FyLL8aX5RHxtYLRPdTvzmk4Zvu
ypC6Vt3lxMaw0+fLaxTdjPcRs41xTMtAURkMYH5hLejeIdlVWcZXVd++GKv+Wk2G18fWUYqnu7L/
vObTYdanB6WbDktRCV7Tfbd6sxEceAy1Ua3LommQn2LNecRfD80BYhAgYUGLMnoQBWtnG3sBHvm2
lCbTYhu9UghlMWx8xP77kjeA3gz8tqivCPVlRAeXu/nV2FXx0I6IGvp/rOyB5l/L4bQOoWBVDNQv
rYq7745NqWE3cC/j6/YfNWg9SHg1WJTtUqh40YN1FBgU3Hudu/dJM8nGKrFo6HoEnS7rloo/J1Ef
DoGDVtIUzKeiUGSP9O+XO8N5PobTNbYjIxPZ2eU/NYQTU2txUzq7Iybb26n2qDN+sUbbU9OXXvmO
Xm530Kk/TPGnXJcjuqa+rZK/cnE/DjDfz0Jpa8YdyyIwYl3m4hKo+urhAEGOy3vObsKFb8z3ryQQ
cJuoCqi1micDvC6G9O2yAcE3/a1bxbDUXF2BSXo8hIy9PFNqXxVyeQquBM+z0VGnqGUDb5N+bVZf
repuyb6NIm1KwQNocLAyOrSc+wIQpy63s3wwG8nF4IE3x0+ojwvejP1gcnME2MZu8DRRbKVX6g7l
lVN3HMGtjG5BUI6xAbnEF42JCnwJg0MUe1yUycoQkdMmd2fEbfVJhuXxkCg3w3pQRPLY+8njzeo4
bNFWS5FSBd+r8xdIEqJ4cnYeHPTDVxjLw/gvuCV+6tPLh9zNbzoXMcjt+jk/jV9FffJ7UtpbCDA4
2KFm3U6VBJoOiajHGEUlKFmCfqyOdBLfjGn2EHcPU1cc7Xa6Qm77Vk2UY1OiWcki59Rug1r9PqpZ
pORW42ZgpBC9LgIcNjiIMhWy2iYrXg6+EmpXUBsMskhHc4Bx0g/jV1G9d78Q9PFteC4K25TiXpPx
bcwUrjfFZAd5RqCGzJ/iSnbNZky8OL3tW9vTi6fLcCF6uvnyZdViALYf8HQ3n6ojufup4UcbN5nA
HtNF8Y2I9lUAUDxdBcallBrcjfBbyAkk757dHVt07V1elgBmeWoKDNMhU7tSzZ8y9UhJGyyjInoz
BE6IyaFTu/QtwZvNWvarY3JoHu0jQdpAinBpziKXR7RrHDpB+qavNVbbVjH64zytSuRoIhohAaab
HCjJ3ViTjh2FvnO7K8Y9pZzLyPTVW9vN7jQwoc8HobSnaGEcMOl6qSa0mLCL5fcYvarJP0Q0zbZb
tNvcLw5vjKQwxkJB/oppBkBV5MgyrsqB0XeDw/PQ5255RW5itw2Lx/GQn/SHy4dRtEQOT8ikj1lv
4aDY9Z2yZG6+fpnSb5dtCB4UPrMDRkLaxzHOhxaDw6F3ZV1xjSrzU+1ca0dqXlvK62WLIk+OT/E4
Zm3ZVgPhEFbqYZFPdtIxmFZcOx6Ypz5JJ+wrOPMt0Ust8Aosdi83D3WKQoScFMjELN2hLe+a6pNT
RhX5purHyyvcvw+6aYFMTIUaE5fDqrpsTdYMC7TqJ8gRunoGgXFzdomo/iEyxK0onrKuy3X01tXJ
dHSM5W40hmCmPxbLEFQCFHbWf/c/P9bE3r7N5plGJicrwdsmR0jT+20UX83ooG5eWdbcDtN74nXh
EorL9H+oOX1Y5uCywgOv6ZXF4NKO3u9e5U5fdQQeHirOXueli7tC7kdUsxdtLoecNIVipsr6Z2sZ
Layj9TLIhT8Z7Rdiy9HlA7N/Mj+WyAGo00CvM3UQT6VJkJhPtv1jUj6b3WuhCyBNuJnsl2w+Y5Fi
7ikxsajlbXyRwReZQg7PBT/YVY5WXT1k1KfZ6+XV/cFV+Fgeh6NWSYdyMoFjKqQlIfPmL4fFJWcT
bGQDmAlFOdA/+Ikf9jjc7KF12haIlvzujbDBIQ8QA374OIyfSnDcYLmzrwX0QCZ0vIqKvoJvyVfL
azBN9Qv6LXxNSVC7eUlbDJdpoMZum9DSsv8GNe8u4uZ7VpNOkdhECJDrb8aghnmXnpZlvc5j0bzc
/mP076a+h0EbSys4d5xixHubNk+pgjC3jXJR3PaHWOrDCIcyXQOW9rZ7d40WdHsUQXys0APAqpvj
69/FUh/GeGDJ63rJauydGuEVggavBukheK6B4Pjv+3sfdjgggQaaMSgJngPkxgOEbKFiuRYqNivK
ROOrI0Dq/Qf9wxqHJQNNlWWp2eFP/nFWP1GidXlpdNkFYV7KBNALV7C+fTfpwyKHKao+UAxGwWJl
KDeyZriFXEDgVz/IZRvNDqPtatwizvxWTdxlniKBffadLjxN70/X5mTqs6F1MlTs37vGpis2xVF7
5hEdEKEZTs+JLxo+399iNFNi4sBwIKj0K4gmydTFNVrZUT59UZSvU30iC/hwG7eE5is1btVB0B3z
npP9fYn/WuS9tGI0pix3UKsiahpHYxYH01QFhJCoLbOnYe3cwrBOWuwg9pOORf1dTnS/jCFj3Tzq
Y3dTSPFRSjF9saIwY/QDSpbLhN6vxqMS/huqoXOjDgwJYz1zfbTKHh4FOMwa9UQ1KYTa3w1Vs5OM
PiRnLO4H2QhkrULxYnCrvA5MA1NBthPES1u46gCqx7gQSQ/tvsaYCoLmkuXYGi+uUJHJACUZcpw1
yVynVb/RdIG3aKOqNSw/BCdKZIx7sJpSrcx4QbfejKYzI7Q+scHq0qtekS0Gj5/tTvdgXBG2Jexe
JDTo2hB1R4cNLxHWJjnRlhxTz3WH7PQY2Z/B5ZwcmbJDkorN7SL6xhyHFIUJNTtlQEqxsaP8zkDp
oXrtUUc2rvXj4uUPtd899wfB1u5e1o1RDizyAiPkGdgVUMAewIPuWQeodWEen4Cx5lQF0nHJA/pw
2ej+5/zYV+5zmknTEIUFHJMU5hi2al7NJEryp/9mhUMFfL28Jzmc8bQ/aNpz7Sxol7xL7Ca8bGff
Ff/YQt7DMEmR942Fl1iH+A0LSadQ9n5yD8qPq0evaKjBLZbPokZ5tk+/odDGMBfXoLkaQ4I2XJup
+myBMLi/0ebrxnldILKpCFa5i7EbW1xoUyhGHoMolI3ns4myn+P5+Um0JMFxfHddN29HUqgTE8dD
cNHV53SgLqatBSsRnD6+Sa1RQGeWDsgidM11CYFzinr3MLtG8uPyuRBcZ75FDUQ/EtU1PIPVgPnk
66T/ZCvPl03s1w43X4WtdbNdzrg6vWYhUCFIXMmtmwTTGcJE5ylYXgav8lrZXUVhu2j/OMTQG6OW
NQVvX9rl1y2aW+qJBqYznE2qC7J/IlMcUEw0VvoVxJhgFr6fp/scfUQdWOHvL++iyAoHFAnF+53b
2ESze7B0D1VBA5n7QdC1ux/qYajFUJGBAHcBd1ulFuTZkL1HaKCWSbD2q483x5vwqplqFWnaj6Yp
MYgq3apt66kJ5pMo7lq5eupKXVb8ubzq3Qu9+TnchR4sW6pmu9B90geV4i7kk5MdG3pVLQ/KHEDJ
PLhsb3eXN/a4UGKAGjHNUtSz7Olr3eVRYRVnQ6n8hHQCS8KdZiCzuRVgvCJEykr2pmlhHGG+5pbN
lrdvxon1ZI2v2aOoHLif+98sj6HBxubQdLTVY/igRPOggdsYb0UMKbcMKqYYUz3ZzkMTK64pJBRj
f+5vb8DGLtv2jV0lyQ0ENCD67u2bGu6j9dwtglsoMsFd+FY1EzNllci2PvdJ5hb9wUlFM737oeZm
Idxdb0uoMpMWHw0cNiBb6FGsib/1YXskARWWathPvrRr3JWvZXtsLTb+sV7lvmJEZv95akNNyQSx
mMAOX47W22waS0gl+GABsNrbGtJcA2jszKg1RJkkdn8uLIkvSA8d/uorwItOvmMsJJzGGkljCwFn
+VanPWTa87MkzS5IYzD2+2xakFLIRFTiu8/3x0fki9bdZMcG5tp1v9MfjAzqNX818LgxwKOIJkGY
PcMqu+zKoA9NIzjrApTiK9W9JJu0bHs0pKif1fTRMuVwJPeS0QrQV7RRHFz0yEKhjQpdTY7RBfLY
vtEyE7Wd7ef5NpvFYUOOviETKnE/5STkZ9aH0pzTF+qTw4C0yvifDXJIIUtd060SCk9TmBzKYDlL
nnwcwxHZvSbKr0UPt2gTOcjQM73SpBbm0AAcrWl5U46iCfZdF3uzhRxQZOpsFYkCtzdTa3esM9eO
B09HfJ/pkWaCZfi/nT++hNwlFrgoF6T15/ZtrJ7zwkKScnjIC/Nw+TkWLIwvF2vJPJO2xQGEjoGN
tjPtvs9v5OycyI9ZLnJ9mC9xAZv4UvGsl5LVTQQpkBdwOQXJyfKka/CzQ90bdSXB1RI8V3zJODHp
mlHo+0FWoHEV9Z+l/maIaF72He+Pc8HXjLOkyO2WpZzemfOgNZ2HxXfGK6d4mtc+JqH1dPl7iRwM
fkagqKRBVWmLsAVVOjjc3nI2r5gMvHjuU+Aa8vXjXKUrxSwWC2iHI0i3MFr3vwg+CR5Hk0OLJq6Q
uTPxCNP8cZQOlhO1yjm2j/Uoaj4WnT8OKKy0jC0NKlk+prGwd+CwOeh3gyuHWiCf0+jylxKdPw4y
jKlEFxxqZL5p3eRy2GTHJBEtSPDY8/lH0hvZZLKKio2BmZ+k+/bVcsLxC/RDEhr/7UrxFWJwCjeG
ZoGpxEBQ6aDcEMXt43/aNb4YrI+WREnM0uSYvc8whoOhSz+bqcAhE8UGfPt/H2Ney7Bxtkcw04Nz
6ovk6U/x3YTaJbROIhI5uVt8vbw2wTtlsX+/8dHNqqXyzAK9vsO06Kp+rXph0l1wZy3OoViLemqU
EsP20GGY0AGK9oj3oc34LsMYszdgLDcB3L5TXmY/TEHLieA1sThPoy9XMi02wClz6mPRNaEmaU99
oUOx8Ltulr6d/U3M/oG/FocdrR3PRbciubK2fp5C8H72qX1NqofLX060qxxwNNPQNqguoHMAUxNx
6Re25a9gNTLdebwrncgQyd4LzyeHHuNSEZSmAFXp1RJWyAKXz/rgm/4cQh4kKlMXGonOUVRB+UP0
hTyvbujQM+b302pH2bRs+L0GCClUj+kWFmCClUGMQl9Fk/5/WOSHNW5bGcsv7Qm2FeqPSu0yar3s
fvo58Sf7ZYhKnFs+inKLQrPc3tKksnSrG4AxvqFBIg86R6hlomMSpZXa7W60oPDB+CF4D0R7a3O8
/4Yx9RBqQamkrG9WcoUZWdeQT4AAKbvt7VuZXC3gVKXdAU3Tl4+v0DSXc+ptyMI2KyIAVjhhQXX6
WGCuEjwHATpDBCDwB6fo389qs2f4F5wrIAnYvu8v1L5uxsiykFbFdNXijVfoDClcx69mwRr3n9sP
o+yp3BgdrURN6gFGqySoLS8vj4pwJpb98N/91w8bHICnsqWViQ526/yKydtXYQk+Szd/SdFkRjzr
2+Wvth+DfljjoHzIa9tO2F2EpDgdwon6GibLRWncP0SHH2Y4zI7lNCv7tmXRoRLOXyD55SVX1T9Q
p/Qgi+WLij6738lm7VfgtrANftRDRj9bNiVwi0rHm5XzVJ9VU/Ao7Hey2QYmPnXH/F29Nu5no3dq
dP9nnQt+iisnZEM81sMb5sNvtGgN8Lb7+HCCI7j7wTDsoKk6ioSqzd2y1VSGInUQh3Zv0nRyHL9e
zn33evlU7N+ujRXudqVyrUujiUPIvPLmUbqhn8c38zPouhFeV9fguplFLVe7jsvGJHe3irRqSnPF
Y2TQ1h8a8MxUjaA9QmSCu1qg2dNB+oyEjtpL7kD7oK1mkbfMAPa367tZBnehyqwwnJVNy/aJ6WpG
5FgHM48kSLFORwI1tsFAz1pw+XPtekQbm9ztomSelpGNrrXFkbZXyai7jnVjFbmbDUFGWsER3B9h
29jjHCLNalqatraG5pk4Mg72cbpiRfLcduHgIrz3iifWYtWekfUhUSPsqtm/3h93gHvSyyXpWdsJ
a+Y8Fuh5X5JrJckEqxRtKveAx42FP9qC867S664vPCNRXHU2QYcAseWy9Ggv6h4TWORFddvEWOSU
Ih/TgfkZ/9MnOQQUUGjrj9Z0vYqqrIJddDgkyUfdSNUJFy6mJ7M9ZvRK7gR7KMIRXp5+0cHjjcAK
7Govsseac+bRb161a/sxPUzX1JUGXxa40fvMAx+nk1cEk8YETJckQx78FJ+KEyj4j+/z8QeRsyWA
E4eDE6rMcj6nyDRZuezW0/ipb2LRKyOywcEJRGGyeulwCqdQC6dHZH6uk2vURabADOlBv0kel8+X
wUTwwDgcmEBayEYqH/5yNb0m2imWfjTKvWELuppU0enjMCQvK2tOWH+7medXavYtQ/bbBK8TJsTu
Rq0KWntxu7E4GJjhMZbXliaRDnGM3AAdfNkEzlT4DhCv0TBi0EEDMEX/qvPm2D1oAxI/jcegt5rj
5a35w5v/L/A4HPB0uYwatAZwlw5joME3q73sGiqfR/WINlrGJP1sgdxRFEwwqLnwpjgcFDm2KmlS
jHKVjmbFPiogis7GbERmBDdH44nsZtNU+mzBYZPK26mEOLOfDtdN89isX+QqRMuVOaWuYEvZs/7n
tWl8v/zczoTkLLmZo37a3a4H+8l8YlGSGcqHovdEIjWXz53Gi4iR1KKj1FCgng5/TX7t4vIIyPAv
L+vyF9NktupNoDCkOYS8WRmTufA/vxhk8/6KyV01/8U6TeYgSJcaM2Y0af58b3+RbnUkh5OT7auP
NUohbK65iUQp78v4oPGNarTp7UVno1gUw3bTUY1vZyWI/0Kl+5eFcSikx7baLWkP7zpfvbGoIUhT
30qgwL38nfYz3Y7hyOiRsFUkI379UIhLMlVi49MFMlnZgY3tDQeIoIIKSPRc7J68jSkOPHo6DlUz
wKcehvvUBAnEY1kKAEpkggOKrpatxTEhUG2NlTdB4McGXQKxqehZ341RP5by7iBujrdK6apMGqLG
2VsQ6hN/+erA82uPyDP4tSAY2T1wG2Ocn5LGtCB9jbl9tXkArYgqncjol7ngpRVs3buG0mZJujz3
yjAZGGlMfK05oFkfTcyXD9suKGwWwoFCXchmYcSo78mnnzCuRVKkHv6uzXJjhwOFrFGrQk3wXNAT
FH9DRqaXYjIXWWf2alRRLZzOFa2Mbe5m83Kd4snOkRchDijrTnUCzcMxnGPizuSpGUovERX/98mQ
NovkACKW5nilBdyUBmRsRu3bSgQiSsuOoDiSyo/VGBrTM5mOCmg98/Z1dCIZgwtz/PnyNxX+Dg5A
EmXFWM2Mq8BKZSpxs3N5X3vxN9YrrLxIYAZPT9CL+avGws3yeTABa3HeqmgsJCZFP7ffD7ZrV6Bp
o18vL3DXAd0Y4iBFaa2+VVlWL6l1rzWTM0mEILzrA3zY4JmlR8cZ+iEBCC9vTEOggEjX5Gk39RWS
KAFUPUXwtWcPkZsFInzIyFk8D0FG0l5C9w/03T6NAY7IIbte7uW7BCVO1jzQ5MHlPdzDlq097kIu
KcSC0xF9U0af3xGN3irFeqqbVPCY7QHl1gx3C0snWYid4oGRq5vOPtTSA3KybkIESLmbzNva4a7e
mtt1FhcOa8+tA6bDXYU6mGJBftEf8ZCKCdX3nputQe6OabTQHUODjiGE7J8YA6wUxOyR9kiQBrbg
dIh2kbtZU9yUWm2nCEz0T2Dk1Md7eTgptSAVJToS/LWq194ZCTBapgeVELeNb9f44fKx2+XP3ewb
3+AhG61pTRrqdMkLsMkjnxbQU+teFjQQqx9AV1IfjYfWxyhFqB/IDbLm4phC8O343g9FLqy2W4Af
yyclNGF7OQzuHEJBxs38XMC2tYvG2xWzX7N5iDC06diJCVhUxsJTNEw3lksAMnLLVVBIzqTqupmy
66lyzin9J+6GQNOls2SPmInpIB2iJWhqNuofl7/D/oVRNQ28vbIN4XXuYk5tUi5jq71LH1KXvf2l
p97l9J0uBkNnD6sgut6txVgbi9wV7RNDRw8eXiUV+VvtsBwyuLX0lol3y4cp9y8vcPfKbKxx99Ps
qmHAHBLqiOiexmiSaoF7PbRKUYpYuJHc3SS9WZiTheI2dJ/7oMjeU0rx0flnJBBZBB116gq9Kfbj
+QB1u5XcTTULy5ocVrpQ7ylmLopzBiIURrxqPWv31r3twuvBALRwBFn0DflSng7RinQudJZsYESl
bVR4640RyUBYxxfOze7e049vyNcVZjAJd2qc4426RVE2WA+Sp0T1kc1YS77wBd7Lkm/vKXuhN/c0
XWwzHQYEKrR+sadA7tzRDsb6c9dAqbxxa31ws0rgfu+eUhnlGhuQZ0AI51ebYGgZxqKQ4KnZ1VXS
2ChhdK622mHb5wLk3T+oiibbumpbms1LWShS1Zl0YA3o1yBMD+togv89h0zl7H/Zz32k39jjLka5
VsWgpuhiwYT+6Scdi+WBfABDp3ARQymQFrCMKJ7qdpFxfG/MaITZiN0N3vwIfoMrQ83MGT9CtW8U
lPbqk66+pInAy9m9j5D/RU+YiVrNe2Jxc3TiLpMLrce1wCDkjKaF2J26x1r6kqaPl1HtDx/xwxIH
onImj7ZuvyeSabDi6USfCwp8WlQ/tbd/JQWsWpuFcSiq1H1nxBO80kr7tvbgAb4tJQFQ76Y7tja4
c0KkMW0qBWBWMA68MYqPykPvM/b8LhJ1XuxFDltb3HGYRwLtdhURmqqdy+KLlb4Ivg/7sb8h88eG
8WFD3VLw0iLDhySbHFDiljfvnwgFc8SDbK6Qhmxd6YQsmCF4YXf9t41tLimhThLNdANnfTC/ViAr
RBCaL+7lBQo2UOOcGW1KZi3FJIevVzfWGLv2+OOyAcFV0jgUXta4qnuWLsoxnF0ZhzxrXczjpPLR
UV8vmxKthf37za2V08mslRqzduV61IbvtS5q+xUZ4HwsiIdkuQl6S182XCUESdngKjeLtwS1b5xQ
cw2IJ5IsEW0fhw92TMd6zBHWNQpg6NzVdwnBDDaCBUFIIjroHDJoRmWOXQMgMqW7OT2o6V0HBrie
XEOVYxI1EIpONgcR1mKQvmsQRcb5Y+u8rOS7qgsdOXY9Ll1dDhsGVYsVs0N6d/DnIDtrByeYQ+Zt
qAfRTd33oxTHMcDvZ2BmnzvlcaeQNGNHj9nS0W42nS3wxzgRJqtDUXmB/fDfF/ZhjDvnoFzPMF2P
T8WGJP9/dPV/yPHtb+CHHe64K6DFGQobQM6arVgHZnJSj2yIWtyhvUt7bm02kDvnlkKbpnWAdWPq
2fesjpvcMOJP1E/C6mzcLInbBYo3H4drPQQfljABwAz8tqkfvikfQxqZZEwz6/Wqqtu0w9Rz/mgs
XjsX/mWQ2m3a2/j6/OwAbScHoIiVSvOrXD70+Xhb6UwfRPaHLj6WrfKWl7LbJJ8L82VYm6cJ4Y5a
QFhqDS7/lF042yyZO7RjTddESnBoQX58cEblti//JoW4XSx3VEkGARJzgo+qxNeZ9GMan83+sUhF
wLyLJ5uVcCdVHawa9D9Q6FSvrXd9teTkBNoXqNeA8as/Qs97cEWEsSKb3IltFBPcuyPIIvvZJ8nn
1PLkJrr8gYRnhQNlHfPw6kJZXBjlTyDejSQPDIgKcpe621+BlMMn16kkcAl2Gyq2H41D57qAeoxk
Al+aNz1iEnlgtjW8znCNd/4a7c65E0Ga6PZxWO3oaDdrVixUTyzXUUtQCVpeD0m3VVsOgk1lLs2F
m87PGowaJQimkElooUaFODsJrEB67iDJS9BEKnrABceEHzXQoJQDuhMUZAZIYee3GSolsyAjJTLB
+XBKFdtxF2NBVjr6kKRwTbs8ULs/Xt44AVzwkwZSOxgEii1YRnmrQcEstQX5yv1g6OMa83MFaolc
RLng4LGOQBPCzKZvffnZhUI86a+KpcjpmjKaxNFiyfP6SHaTSrqG7kptpF4SZ5APcLxlSgS3eO/z
OKasM7VpzdT4SoCJUWqz6Ffdr8zAKo+2ccxF+iR7ztvWBA+z+TjVfWbC1UF1Jn+zWtMdVm9ID3Wu
uJP6N33RW3NsxRtHm6R0LeVMZc31n/QTq2izXFUWlUf0+N4mqHNfPnl76LC1x0GtLvdSbrO2zZke
u/5eQpwy6ed0EtyjvQO+NcOh7WxkXd3muu7L6mfU9pZSkFXY89u2fz6Hq1UrabGcoKVw0INUDUbp
alZ79BfavtZ+kaobRVbDyxun7Z89SFTJmoVZgHe3a/OlrBW8DQVZQIpQjzd1CgV3/N8JDL7E+JRP
89OUOae6HA7VgBr7moM+C3J9ROlc0jn4R1mAeOUJQ8+2ngbyIF+3ZAL9akfdQVvupgYd6gVYaCg0
RZUu+55p3+z2dSA/0jU+SeBRWlF1GOSnOP8cN6mo8Y99Dh7HHfNjbRzsgQdPczr0cPimcwfWTZei
0FG6Cjmlom3cJfzbmuI8JZSezbnU0JHck+aUjrk/DqOno5joJBMYqVbZtwYQfnbt92qRPWfJ/NqY
vTGGvHxDT2NeuVVSX8/ZGGVlGmRa+3D5O+/GH9sfyAHACKJQyVywF33AxkDWA5qPp9MUYEsOhuaq
f3VTLE0HnLFkHPdcZ6YEEkIZ41HtSKAyApWyYv6rO/+vCb5RVSdK2jgpu/PtQ2tdpc2PaXrqqX95
43aRBaxe6MtxbPS4cUi2SpIzLD3ytU07u0gMw5GTi9ptyd9s2MYOh2DdvKpFMaKNU4Z4nHNWi7+p
lyI8kh08Zib40LhcER1WkKcNKMOhh+mNZs4xM6qoVL8sc3az2EPYlFdGhvlN9JzI5uov0FBR5M78
m4+2+RXclVQHIkGpB8dwiE8ZjWx02LW2O6+OIFmx6ylsl8tdyMEYlQLVNPBdKMgxlgEyMYUH0QKM
Sfiqy6awRRNluyfFthxTVRxdg57yr2/eggOZzAZOSkrv8uao1s/zfHbyt8vncRfTHEXD2kz8zQ9F
U22WEQdDOG5t7uPiXEz3Ogjo7GeCdPplS7ssX87GFHckW3mkbdIpzNlSb9oXyWXxPehrAmh9Xq2Y
+tZOnZuDME3U3LcbX2wtc1tpOqRuwSCp+87BvCe1a0cNqhfkK/nRZy4oRlG0FYlx7n69zWK5p1ef
+6VZc+wrpI1deHwyYuole8yEWad9Qyj/QF1clWU+3dnXE6ruBPRztWp4ugI5cQNch3blNdC6FXzB
HX8C/bOKJZtAYNPiaSLlqnCMZjZ1f71FofIf9Ar7xb1zg9aWIPOgeqWBN1mKCGZpSCTqYNi7gVvj
fBSVrxVpZoonsA9oYKEBzPYZNcZPhUPiiTh+33vjuNf+F3scwI1GPen2oum+UZRe3NIoNYfrRX3o
OxVpymy6tlRwg42Sty7J4NrWHNWzcsS0a1BAMyqX6xqsjsWNE39qTTD0ShX8nvTZya8huCe6Wjte
1y+/lYPBXO8y0shIDdBTdVRBQbh+ndzqXL3qTyyEzoMcbAeVCBN3jt4vVjlMNOd1ymIVtF9MRFhH
ssB4iI/R9/WknRgtgPPkL4ICxQ5a/WKR8zocu1LStGlAgwEhqQHcwKprNs+Jnrh2L5o/Eu0p91K3
BK9Y7DTonVzBo/cPfNdc1JsuWg6HiM6cmpOWw0RWrR6Z7aCms+kZY3mE2BmKF3b2IrjBOyVqbKDB
oOLdk+KQcAViNSNBaOisd+N6kpYrK7hSq89J8VWCaM3SCxJl+5v4YY+DwXymVhUjJ+ePVu7JE6SA
P+Ui+QmRDc43JLE1lskMH0At1QeNVKfc0iKwjoaX927/tP+7FF6zrVpthegWPKpCuR904vZ0AQdw
BQLa6LKhvSTc9iPxPHed3gxaD6I7IF32ACJa1NnfxVyhE+eWmCYf3eVW9EaKVschSJKtpM7Y40wM
0DnPgzc0ZlRaVlRbRSBYn8gWhxv5rDZmQfAo1kFL3TWDI8DUJ6Tv0PhSH0c/dhOvuJVroUvF4OF3
SP/4hBx8aNKiIJRkMKmcRgcEtOrj5aXtX+gPAxxmKFYHNhYbvNR6S/Dqu2r2Nhpfc9uXRJb2ArBf
Dgnb5E2gbSpF2kpU0n3p3ENtrwrtz0y4iI1HFKGo6i24YjoHG6WWynGZAHeH/kSk82KB8UjwmohM
cEiRxJWM2BbrqYdwHK/ryXNErYOir8MBxbA4qmyk+Dp2/TIod4sF8sj5i2EiCCtFZ3ynlLX9PDxv
3ZTaEpbjgDT/llWVWPeKescmnPSziDlRsHM8b13XyKyOmmNZ2niU1vZq/D/SrmtJbh1ZfhEjQE++
0rN7vJdeGLL03vPrb2LOrroHohp3dSL0poipBlioAqqyMvXUTtHRuezbfwhLqFQbqO3QpuNHj2vq
fK2WArforLakA9Sz31nJnza0oxE2DtmXzR248Jv9I3syyri5KYKXRcAT1JGiyc6I8tqnPNaF/XB0
MsE49wC592Fd4NxZKrhykrhNlDzlpmzhCsy5v/BMMU6eTdJcaTqcHJxhdXullA8LBoHAyMr5VDSC
/h7oTktiPL2APvc/kMIknN5VB7Lb+Bow/lDwp2vTkR7+nT2WwHlp2jqfqZh85wBSBOmbbHMoaQXq
wRChLOyB1zLibOQ7JOgs+qVir7Rzh0ieR7O7assxmYnVL2AZn2bOUTboR7mwme+R+MxWOSdt3LYz
Ii2Uf60kTz5hTAgsS6Be6STRBifrtW6mL9NcOm2ffxpn9SBGKFSarVXrJtjpiyxsUzSRByh39I9J
1rl5+z2Ze8B301BfiAtM72GL5K96qdgLoBdlHaPYFz1F1avR9zeGnvrtatw1m3Szpa2nmqkr5k+i
YlpDttxKOThtui9bEt1kwxiU2+QPlfalVocGEgmtTQTNLjbxSZ3joIPkqdXHt8XSXiWleq/olSdL
S1g3wA0sP/N+DIyu+76l2tUwFFdKXn4uCQHwPgv7pXJNs/Zarf5MxNVG3eJm1CVbqBunTZSnWkRR
0ujsPI5fp0xBV12XP5NtONQVsQxRtVNwX2XCmltEflpHDPFs+k1C6XMlnVdr2A+Jv/z//S159sn0
zmgxQwvcTE3uQbQq1jna2wHH6XdDk4jxOoWIoojVfIyHpphUc0RlfOTHyetCKpxegTYgRQeYcq6O
X3nKZ7tOf2aQub40KPsuY0knWSeLpGErva7Y0dq7vC7espgwTyowozVmqziGIAS9MR/1vv962cTu
iTpbCF3o2efp6mJbuw6ZZDKe4TXSWNpb+5Kkd0IRyAunCbJ/UzqzxsT3tRpMPFM1AMLCDpU7KGQF
9CYtWcSKPS4IeDfxn1ljQnwul/1a1r3ipBjry4lr6vftcqN3Tjw/iYJbaTeahDYwj4x61+PPzDIR
v9paZUlLgMjL9badP83pl21wLn+1/QvAyQaL3RYjiPIuEp6rCvC4KIMmVtRYBobC/pnBy37gHd5c
8+6ee+MPmKD+dc5YEDeVruiHCSFXfZ9mzR/UIAonu0K5Kb+isqSNbX7ilZs4p4BlYqowyd9Gc6o4
cv+0lkDG8NBiu5fRs1Ux0UNeMG9clogeQtVjDM1Np0+t/E1KCjBXbJy79d4M/IctZCKHCM29FX9a
dbT1NtVnSxM9fbteJn9cHs34EMX+InDLQ7uXkLMVsoEEWC60iHASJF/00uN2LNGh+oTF3mmBedce
Mx71637J7swiE1fmAkwjBJHfWf0K4tto6HuUsotqYuu29LboVuu8z+AfMdpgJ5hR4Tnr/jGEpotp
GiqupUzRsCHVOE+05wn6PiTf0ldVSK2VIuco7jvPyYz0MYCueTku8qoiyHRW1N7EGBpp2zdzy+wq
/Xb51PNWxPhpqZrNEneInrV0P40/h8pN2ufLJv4QoU/LYdxzNNShFDI8liiRFgoetvBQBVROavBj
p3zlWNuP0CdrjF9OS5IXyoDSPCWeKA9GqGLehVI7pg5PuuoPIfNki/FIFQwXUV7gbSEoz5JYBXMN
Td82fijkyO2j7kCAOErJS7akI6oRuadlq11CtNJYhA6qlSgCXl48tffbXZZqDv3HP5lcKG4kNSPa
LRhjyRpN2zSPhTIBWeNetrMfPk922Cw4F4D21fiihYJr7nCXKi+XDeyB/hHSThaYhKc16yI3Ihpy
Yx6jFufrGJaaP8Xp3dLjPZ9aa3ZVpbf5xHnB/SGU/rLLPuy3clM0tS5VwDZje9DRlY+/AaswrE40
uFJ3RcrrgVcR3D/uhmGopmoYGmHXClBFNSvAiQjTMU7CFmhwc8aUTyDGXFI7Gjp+95BfttinnBIr
cpMv0BQVHzU/DWQoRAHiU1vEydzY4aXZXX+UJIiKgtdGM3VmZRhFQZKVqLXmNu4/6/pbFodq5V12
lt0YdrLCXlxaYxPyWQeaYi2/m71m67lmD/ngX7ayH8bOzDDBnzTzNBQGFkOVoAov9zPHcKoguaGs
RiPvpsnZOvaGMg9bvEZQbKWTKCm6taMSUU26IOUZ4u0ekwHUpl7bvke5tjGtagghbyJ1nJjMM8Ek
gEytxaGv0JaYNGhbZrWzaAQt05T3ZNsN/WdfiP6Os4fHqBhQgEM5yelkaK6VNkRF6hw0tIOVgaWp
NqyVVM44uqLCSdj73cszy/RrnlmOmgrSEdQ3sqsmVKGknjibL72J9kDTDvdccX2RCfQaqsNqlHXA
ABp+JVsjmsLzaOtxgLdWWQfAX1eCBiCTbwwK7xzwviYT/IciT+ZIBQaM0nspXwq0+DHl6Wtotadg
I0BPPJh4dz+eTSaQpLnWiyPW4uRZbqmLky0H9LMuH3DOiWMRQnERa/Uy4WUctV4y+TFk7MidIXKs
7N8ZTq7CUthpi0kGs8JTDn7otYfJESw5iJzq2H/TrCSAkvTjxqun7YEzMFT2KxCznHYiqMsktUV3
Xb1VDgSins1tdCfdob8lHijBivxJCiofUlWcI0n98Ld0c2aXCS5Kr4GragSys4/rzdIzubFac3Fi
o3SzfrTz+ee/+4ZMpDG1bRGLLUEw00MdPAvd5zX6Msz3l61QD7+0KibODG0eq3WCemgKqj75GWFm
ALVoWodl3lu5yLnU8Q47y26X1/kEuC8eq7NN7DRYTE+w5c2SffrlQIHIK0RxDTLRxQA8pMkwruOg
bol6rxjQKW4RE2m5V9hcVpzdK8mZjzDxRJGNtOmECBWpMgslkjqT0oAic7RmwbjJuoeOJMFm5pbe
36WYWK9nibPBnODCUtVp+ahDbAaNoxTNXnGZrbo2n6X+L4iYcQZVXdVNqpfJEvzWs5lWYgYEYqwY
FuTNXormh97wZNT2o9jJCpOJtHocNGnGqPEkgfrmykztPrJJ7V4+AX9IeCczjIukMeYupQ3lXeCf
JFsDmb52J95stgA2GsipuryBjv1vdLLHOAlQSyiNb2hgbxjVKjHIvAVllf9dbD5ZYdJMIoyrlKuo
aVDVEsGa/aqyQNyiWJ82u3YaiIDbvKcUZ2Hsg2NIFT3ONzylhDY0e7tQ3kadE67or/49XP1aFdtB
HEaN5JKGywkdg6DEfv9weKnhZZ/grYSe87M7kL6ClW6pcJFMl9Hq882KElfmEcBy3JsdfqhjUxFi
fULVaYqdgmwv+RZft0LsbVn5eHk9Es8Wk0zIbGJNU0K9QcRVZwnHly1cbYCwbfGYeZPVuMSbPejZ
2VkQP20QkEjcMUg+89AbvA9Id/5sZ8ck3vKBUoOLrdP095J61KATX78uKrFM4SXTOYMz+1n75DBM
DNl0cVGUBY/vSYgC6DV6oIUowI1QeEXdu8ivPHE7nusw0WQkrVrPMsSWRAnKESXUoofOw8y/f/mL
8tbFBBEzUpoiTnAQcMMzwRsky1B7e87ixE4jjWOL5zxMKBlUqUbjCy3MokS3L7num8fKaByz583q
/CFb//pavzEmmb0S9w30RmkBHdIUVkq5yKz/HyHk/tXHxHveoDgBtvVWjMUUmwYqXprcWl0r2Fn0
NBmfurw4FtoV1Lsvf7E/3JZP9pgzmG+KOE7QvHUWCFXOPp1YrI7dK5Wj0TC1a4bCd4U3jrSLopNO
Npnjtkryok5K+U8WaO7SQ3Okyuzl7RhcXh398b8H5pMh5pwNpDSg8onY30ytBdnB0uAdLO7+MScL
GBWznxvUlmTk5Xi0SshcSEGifFeV2VOXUMJEq3EoVDvqAm16MTEhx2MC+IODnpbJHru5lhNpwGM1
N+xExAjQamn1w9A/tB2QtBiylSxZd2XJ2jReQt/9lCg9YRpDBSiSbS6NvTD1i4B3TyNcQ844XlF6
uK/al9UAryLakuZPM+Kkwd0gc2aSSYNi2Q9a1CENbk7lbSOa942ngESHyx6xexTPDMkfs4KZgZCI
JPi0NYheZKtLLd1Tj7QbEs9264Bv9I6SO/dB4fOGF3bjNQYdwUQoGaChZYJbLg7tgPqs4iR4wyWx
tZp+z+NE3w2gJxvsxciU467vdTzH59WtMG0yfjeMoOkqzuV/3zvP7DBlvW3apmjucC3vnAVsurkb
Aco1Qk2o9ubAfLp84t8H5H478rKpEtHAP0NkzmNLMqhnClBs7t5AWmK399tRBBdt4qV+76xeGoo2
0JEoodCCbOHzuiP7znkyzxzFQaxImQl4j2skwECU22y3CqltFSR3vHfdro8okolBQTx5IOv80T1n
UZc2LYZ7KsrRyO4UiKMtvOO9ezE6s8EE0Bn8bc1avUPUZY/eytLSkl+1OxCd+esVtNj80uu+gMnf
iZ3t++VPueufZ7aZLylg1GyuMFDvjOQpr5xMOErNfRp5l63spogzK8wHG+M2mQV1BHqtcwTxizhz
HHLXIc7+PnOSu0jahFkiCCLqUe+OQuekUyANB2HiGOJsF1tdi0yQWc/ERCJvJ09JwM26IeAPKGwP
vKLT/pE+LYotsWVNpZu6Dsj4aq92fwO8mmO6yReUS8ALJ/JaRhxHZ2trbbqoJlDwlA2+uDN80Wn9
7qgM9upFVgVO7siej9W3f+UWLD8M0Hg6WaCG4USC5CZdGqwVD3fK3UXqmmevjm6sqrxXsIuzhkFG
wUmWqx5F3uKrKYIZLj4muu4o5GVBNXb8dHl5eyNdIIb/FTxMJnikornG9Yw7LQ3KmBC28dannarm
CxUoT53IFblXpd18emaTCSatKpaySdtImhx5mal+y2rT6fOf7dbZswAWOkl1yYy6QL+hl9CCawjY
g6R+WQvlKkKDtzNjZ5H0w2qmnCCwX205+2lMrBnWcVKTDV368VB+kWy8k4ISlB05QE7OAJ/mPTh5
Ls1EnVqZ16UC/7xDZqgUz5OTk9xuBYkTv3kxgQk+07yqUaJQMRJcPuNHSQsV6NotPJHx96nb35Lu
r+3DGN1HT07buo7mBRBPvUcvSGxw2Z6htBah0letlolpDGucP0VR/aK3EP+eo0dp+pxXwFc2uNxM
Ymul5epmU+tL0vetbA7LVgWK+KzovYewZiHfe0OvcG4ml5MbAFIff3W5rJFYxUgweR+HoyJ9y5fC
mjbZNxv0v8soLJLBlmveI5lnlrm/bhsIhcwa+AkpC1MQTgr+1ie2MDnzEEoiRuEijvzUnjTT2WGX
WOGJWqlqaakQzIqryAdf4RNYm/z40Lx2ruB3r7TKQjWDix/aTez9XbH7zDmYMAeuJLKQLcVQhy97
ZLPEwHD6ysP7wKGzFn9XoFU0YOx1MECrbAVrgeyVmi8oDERqY1XrCrwuxpoCnceqQX/3705/ssOs
a8qTfq4UvLr0dPGUAaGs55F3/yFFnGwwYXqqihaT8KjK0jC9OTmIklVUS006JOrzLpR/8JOTNSZA
T7WqTRlFEzRviyO5mbMEHWDoQQTVkOUw3202NvSdTCz60r6WPDel76lLG8oEYVKbYpuLyEm0HNhC
KJm4INW9zn3tCu07L/FiXOHpfKwImUz9bkFLjUfsux+XTzvAxOVWFCJzSDEusQkeaCrtyXCAw/mr
uHMywkTlfmhrsCfRN4L+qBuoEFyN640p32a6p5SBMf07c2z5ah5MFbUYXJ/+N6Gg/Vzza1UsoYHa
jW1DJDQsxsrHabfG9Q5T3FaVcq6DPDtM+Gy3IheXHk7agxvdWIhFEvWBaN8XIeZwQPAsUX89u5/J
Ux710NuVHbMTQOcYWZm0HYylcceBd3nfB+meghYr5x5J1RqrSHHo+Zu3xmG8yY9UObI54tw5y5fK
nZ5Tj3cL4S2QiS65XAw6SQ3goppDkaNPnXs9T0LlDyHMNIj5D0UZm2VJpQ2piI5xdE2nnGtfQhA5
5uF4VblzsPJIZvaz68kc4x6ZZm71XGEjMRe5zC9L4szVVxFzuhoEmsmDWeXB5av0fho4GWS8RO3k
ClAQlKOqLrfHqQn6lcsWsx+WTjaYVFOAn14qTDzDyxcdjJV0WKL0RV+5MzEs0Ye1U0Bi7PKy9oF6
KhRFVeDKIJjKRKmmLjuxXhGNizDyoQ9wUG/KcAY1X8uL+7tueLLEvlyHsTZGeczwcjUxYbN9a/XG
luLcN/H0WnoRcpF4nOjzEtRV4i10tgcPalvLS6sHZnCQarDKi36Vrx4qQq6W1J4iKXZZiHYjyjcT
+Fe7YrG0+Jsh8pBx+w+Hs9/OeHdTb0ZndKh/jgcqepG7wkP2FVghB9oX1zH/LUzd97cceWaPce+x
ntummRH98MY/iLgQ5P7yQAfFSk974KELd11b1SixiS6iFskk5IqocjdSwE5b3RipDMqoZ46T0e35
fTknC0y+VXp1ULYmxjx9K1qa1jvNjBGxevKTuRmtZJCv+vmt7BKn25Rj3UI9lfMDdu8cZ0tkvNyM
pCTWRFywiL95xC1wruSbOKygftEBPM2rue7H+ZM9NhnrJE/yvMZVfPK0Q2LLwRZMgPbn/mRTHvjl
mXwtQMZ+eZV0Fy/sMpuaJVUBiRkdTl/qeyIf0vgwf5/ytyb2lJ5zmPcLC2cLZBwU0159szZ4SStg
9kzuegtQPU9GXeimddSfSjB+lb9fXh13T9kIrKfGWtDBWtqfq+4KJ8+t5WvzaqBMOUJ3ObbjASMu
BQ9v8ofD/8t72aSdSYoZxSk9jG8dWDenV6mywaji02YWCdbaIZzO2W4x8WxzmYRtxHISpQKuck3y
BWpxWixgMrG+IeVnjcyPl7d1N+ec2aJR++z206btJJYjPuRkhgq61OgO8nL1fuA/7R8TX+JYrYSa
HobVbKwZ2g6knMM2MWwybbwpNs5B15hI02woy9MLKtInnZHoffNhvRvAUCxZ+SPob75e3j2ubzCB
JZOh47P1WFvvLk6OxJA46gOVQxJ8JYi9kmNv/+12+lwsvY+q5cI6oBHpdB7VX4p8AAABn9YwRyy4
DYQ7qNQbndrLH2OHu1qOs7Ckqcs4D620YnLIDKhtcLQuVtxiXKj5kgUd2gTrQ+XzgNWc06AzoUZu
CdJvCpxsukLNzVFSTKmWvq6+VjwaFo6jsqOqa0OaTFspYWsBIffhqLaYIMY9JOe8ODiBmuVTNft+
gkY9OMtAWwh4xs2Y+Wtteo10mAVo4t5f9lHe/jHRRG8lfZF6OgKykLBQ4qusEx46o3CH8nVMdf+y
Na6HMgGlEhfSjDp8ZIAoHqV0aP3okwzmdYuEmtVY6dWEl30HPLfuzEfCU3rh7S0TbNYynTPBACy4
29RAMMhVqt6OleSZW2wDOGKZNY+rkBcDdCbmyHPeNsIKB5X8Luzt/DMgz9nr7OV3VOdKEd2YxwLC
c1Qm6qyD0sl5g1TYimGafU3ItVg/jzMHvsRbGDsQsmZ90eY13jwUoZ7Y6iuK5WFxHNwkyKiwIQ+c
yPFUFmVgGPGcli0tIQqY/b8q2gSgimctrx2BBxnZR3KfAik7FyIB+5ZvKsp6tFyCsP1Py9+FmPMd
ahuOhnuh9rAes2fx0+UDsr+rGobhdQ0dfyBZP2ZcIFrHOjJQjzYD8RsmDSAIZmLic3BX9CDKWx4w
ctdXzswx53Fr6jibBoDeti4cpjs1u5+JF8WcVfGsMMcu1coYit54RvZrkHcvU/OYCXcCD5TL3Tvm
qMVKn86LCYgx5VLT0KhG7eRV9NUDHUwUnJTH5rKb8M42jzloVY3qs9rg6ieP8kHA/RY01OEqPV92
id2YdbLCitnIE4Zhpx4hMwMyo38dM4xzVvfR9tClN0UUXDa2R5org5rwv/4nM2/ZRFLauRnArkI9
f6ms9L4RMfh7twB0XN8CJ+K8Yyauk+tjzesS7O+njGo9aL11me23psOoD22Msg2mxu9lsuGxtxzS
lFdr2PfGkxmmkNLU89SPCwJX21+pky02aO6Vxxb0Apf3kmeHOcqgj5ESaUMQEYdHrQRdSGiSo5pY
l628g1l+e9iBiO6/u8Yc4bacwFUXI6dlV7Pbf5lCAF7s0iePyevmA1EdokF+r6rckYLdeHxmlznU
ERB8iabgUJs5aGmlzdOEzYUCga0Y6mucGzxu4V3v0NGvVhGYQcLJnLZJF8csVRAZ5/r7VIV9c60M
nIcrxwR71KLWEIXYgGfUpSMYn/S+sJKW13Hcn7o9LYQ9Yn1PulVd0fdNMYqRzw/SJts9hsl0s3Hm
XAoFDcO4dQYIYRKk2k+Ou9AL8W/ucmaduTDnSkWWMoVX/gfICmeJHBWcZ7Spw1M23y0enRljXuW5
1MZGXgCPUiyPedcSKyq4frHrh2c2mOMc6fnSlNC1dHRZs2LhRgZ7vppIVmYet4invLVfEdV1UAmD
oY4YLNdvP0YZZNPxhMyuOsikoW7jj1cDxM15D5v9rTsZYo61WZmdOcYAhnTIzomh+VMnPl/2hX13
P5lgTnBJDLVZAel0ivm4QERDfGxiTgFhv/J/tl9MTs6qrtwKzHtDq9Lwt5BCi8kduW2v3vWUeSN4
vBUxMWKs9TTG0Azq8M39uFyX+YQBfc5lhrck9pVddKOYiiNOUIYRZSjYPQv2YDWFpXnJQXn4qw7z
aQPZV/WQm4kwadjAMq5vwKJkb4P5cNkP9ldkEF2WFZBlQ8vj46UT9KmoU5AaH2lbIBKAKQTDjivB
qiJLUA7SEAy1l7TgxfguJDyZCPpJfotHZ7aZ4zs3XT/1BpK+tjQQK5+vOwK9KJL4i5neZg2iU7Ve
oRvACfW7t6ozs9STzipbStE1KzGw5K3TbFJ83WRPmmypPyabWys6J0nvxqgza8xhRkcZQr85wO7V
6AsYrOonOxfdCqrVvKmSfSz6mSnmUNfSmIA9DXVe7Z68VOjeU23K7lh1FkiUnoDWtJfB4YEBebvJ
nHItFeV4NXBHlcSnQXhS88pWgCbJbisS6sDuXPbX3dB4tkTmlKfTqEeagLDYG499+kJS9/Lf340i
p7/PstQuWdlERYObRmS6E/kmDBByDC6b2M8jZzaYe7ZQaZgXo71eclihPZcfukD1x7Dz/w5heGaJ
SfitOWDOB2PJToIeXoPexn+pu/4/hPv70GtDETVT0fCGZfFU5iS3rSpglMT4TGzJrrzsdvS7KzBb
XwPx49ST1TvgnQ6ya9nNDjE3be6Hk5N9ZrV1FUfzpMH+OdAB8NC/chGsT1Vw8zZZFvdcbtO8ntHQ
JmKIQX3LRBunjJ2/cpJfVthMk3W5kMx02I/OFKrHxRLs+krBjAwP8kLjz+9B+GSI8UYjkoEzlWXg
hTv1uEnxfZ5fi9rgldrf9YaMkynmA811VhtGA8eXrqVDBV7BoHhNCsu4GtzNpsonECHnlY7eL+6X
1sckOFOZNaks8VYRzM2RCh1TOgB2JjT6j0GdvKadfJUVNxo036VSORYbGlba51lNbqBgVFqgnbBE
E6KN8VsjJF4miEdIN7lRX/0EntXuCZg6a2IpYH6UQHIWS4W3QdFrmGNeN3Y/NJ12j8mWZr5uYifg
Q7UkBCtWVkKTiJMZeSbo/59lxkQpK2ErYaJq70fVtFrUnhYeDnj3mAKNDq8yZElneXCHVZbllsKf
JF874Bod9F4bKgEv+PHMMHl3SM16I1SPJpYwlCQ8t3plS83LqEphkqYo+wr22POUBHbT09namAws
5ZoayxmSvbgaz6v6XVGLZ05g4Jlg8m3TdpvQpxCl2go7ul9djDR7KibQb9MJBCGTn8M/rL8qz5yt
i0m7QiY1ULbEu3Uen+P8uFQ/NF61fPeedDLxnjXPfC/qlgJMxQh4wgohq/iT1L1Bkr1WH4qcN9ay
G/LOTDEhb+3XoSuK5b0KlMaeOfyAjhxX5W+/Jnlmhgl3VSaK/QRdcqdB+W7o9ftF2tyFDJIVi/VT
M+auMRtP2iJC3ad/StLZWjrVWQhPz27HYyDUqpgAcKgqILEMOrupxV7SVQCO62aw4oGiYXtOe3Un
cHwwwexohFKJPC8puo+lN6s3bR+mPec5ufPRPphgdtNMal3ZaG8si90KYJH0Zk7dgcu6yNssJl10
IAkGdzc2i/ijq3oA2IyOejN6fVh642t7/CuK7g8Lo7/ozPFjbSr0IsVrXyFPUvWs/rgcMHifhv7/
2Z/vxT5qUoI/38xHJXek+VVq3MsmdkLthxUwoTaeFixgwtHVwCU3ja5hvujq/Va5qfa5E/2V96Ti
LYmJsrHcpAUxcX6J+bhskJT6NPEu6TwTTJRNtMQQFRnt+xlM/XI9uMXauoK+cN4C+2YMvN1RipHl
9xBy9nGkapiW2kBJKSkmS8jf1sEfCk5S3z84JxuMfzWrtmqDgucuRizmvrKaxhdie1Z5jKx7pQS4
wckQXezZYrZEUJstR7vznc7ZiQ+xT8LeMSx6tdsa67LT8ZbFOJ2pJdM/siVqDNLAytGgFZ4kzsR7
ce4Nt3xYFuNtSTVtkhDjVX0sLWLHwOUuARilajTnxPv6gHlgyJQDR+JIGATunNJrfgieykE98xyF
8ccSGDlNLlSUBNvMTdNHuStvE+EvWJA/LJVN89XUd22MNE8UjIFJ6yNU28AE0/4Fjea5nXeowJmn
DEmhyUOPILtVb2lzLRtXPZ45vFjO8ZD39+qZlbkaElFtgJrtRjtaD3p96LJronuX/XCvCfNhMUxi
0oe5l1odZxhc9emX6Qp9W196SsCODViDaGfgyRacwl1feYLWO+vDqJVoYACYyFR+7uN568AnXem5
iLH/7XqKLEXqnSh50OLVvrzCPeTGB0PMCsks9BiowcN6cGYULKBaBukesFME5JZqV6zeiN4gprmP
DUq9a2nlr5d/wI7zf7DP5GTdTOZkpVQfS3Pd4lmSbddAcnBWudeb+WCFiZNRkhsYOAbgbQGoAVN5
wYLZWSxNdteg4VWr90CLH6wxwbJOyBaBJRVv4fsqTI8UJal8J51LIWl0MB7MxPFXweFd5PfwmR/s
MmHTaGWhAL4YgWRSnqc1s5asAbA6PxSj9EVcFzce49yLckiIJ8RVV6SlqbT0tbaSIv7fg9qH38JE
1oII0AgeUQ/Y5tcoVt1CejPEL5d9Zy8rfTDCRE5z2hTcHPEOHBwCaiHwg2fWZBWYoaqglZg8c8zR
Q8eUGz6YY0JoosxKudCMTg64PR5Sf3BtxUvcR574GedQsKj5XGoisYCsqxOvrpp+2jBDDF4+TpLd
q1WeL4ed9I7i1iilqAHy5TBl3tytUC5CEkQNm2AOYfEGMOIYf8F+8cEoE2+iLu87fcTZUBNHSu4G
3FbKkPOddu6sH2wwMUUzV1MaBriFdI+jloUgoHLosa/RP6+OI4CLUli/Cb4RzAGvZM7zSZMJNSTr
QDlV40rxX59cjig32wSUGMD5PVxeKs9RmEjTrSs4Dhbc/xRhDI24dbtGdEkku5fN8DaUCSxo2heo
/yKw0IJlfsj9NOzD7MBDcOw1OT58OCZoEBVInzKDnSRc3sbOym8EiyopgSnpZ9tjoBUEnx5vNpH+
0Qun2mSCCAHjYAJkHSigJHsw7xvFBxRHF+8NNeWkIZ4lJn4MVQtqhQUl+0b6CV1ZN1XvSn2wUuNe
4s17Xr4/6OzU9hhjfnVd4IWJiBG3+3a6Vsujovy7AKyzbYGlSFI9zvAs+IedPj9MQXekk8cl0GYW
D9XGSeO4d328FWVKUwpmjYmcLIygsgHuXF+9TygI2ebR0/M2kIkh5bZEQ0XvRXnkmtMNFKkj+aEm
vDYpJ1wA7/BxSfU6jEWSwOVnOwEzRADg7JPyWL0ALetH7sbJylxzTMCQczMHtBKZZcVMTIoJFf1m
vYu8yaVd7oWXYvbDkwrBcw33WMJSHemi9h+uVz26nofbPr8aeY0Hjgm2AKY3Uq1sm4Z63/Rcqo+a
9nUjb5ej3x5sFGHp1zJYDsiq2frIoJCo6opeM3I3dgEqzn90AdV32dzRIx6VzNHv1NTn2KYu/Xt0
OtlmXN5Akb00apTtt9vBoQyU2qfWoW+PNUxc3mDgvtOfjDFOH81xWwA+gqgBoHbrL7juh7n8zFkS
delLS2JcPlO2dVUm1F/+yZAAi8+h4VA5XuiBONUMUTQuBzZvZYzfxx0ELlU6f56PsqVAB702Q3V6
Sib38uJ4a6O/4+xdqpEVarsGKplm2zpxA0WjeuS4xF4v9oM70jRzZkNsi7EdE9osclVrcURHDhLH
RKsgdulpHp3V6Vw82kCEpT2MscW7dPDWyCRMcB4NsqQCupITM5xF89BkIydT/uEmcPJEJlX2QrNV
Jp0EHzzDH57yQ+REV8pTGm52eUdJbApb4XGY/yG9/DLKDvBNIsCp0Yaiwkru49Gwmg71oMlu+88k
zq3SxCAFscoMemk6Z70c92Sn+PSmUMVxQdVTyh+F9rChj6DXN0bEI435w53/tEQmnFTZWkqNIqOP
rzpwIsCo3EZGS7NyNiVcofsqYa6/HL9fPhV/SDsns0xggYKAPI4DEjelf0gwH2LcGY7oY17qCMlF
ziTdH97fhk7QFiEALTDO02UryTPKiQKKUlf7PDm0cCO4pLG0cIotFdzfuLyKNvf+uv9A/GWYrX2t
dSwo0wCESRbqb3kQH6ojDdXkKeVTr+xfJk+26G85iwL91ExkrnDDWyUUM+TudRCXRyB27DjVQiHd
PNHESJgkXityDWrY1e6WNoiM5SaD1tNSl9a6mJYAGirOp96PDqffxXjYpC/CWqzIIUXYPXW37XPk
GN+VxyaIbnVon6+Bov7vDSrEw5NFxrk6E2qXOmTsnFYlttxObl9UviRk4eWV8RZG//9sw7MsE7sB
c+uOCLLB9MXg3gV5BpgcNcVLXakjvEeOCkvfnjvZ+3crYJKT3mDou4iRBOPW7rPCGqIflw3QX/h7
Zj99CSYzoStaq6sBgsZFj6w0SSxNMWFM+JfrYBKQ2RWGRAR8iXV6SIrrceUsg3e0mPgBQc4+mxP0
vJKxtbTMFyCINr1M5k1SFdblHftDZPy1ZSw2XTTMfNbouBVlUMpBobGYzoJ5ccC2r9Ww5LXXeLGR
RanLlWkmGiV1pTjx6GfltD8iR3eXexm3L+HQ2PmjfjfwcCF7/fLzMyozUUEBsoE0NAHQkVnRSTF7
FWMuXrNAUuWDqvN/74t9MMeEBAx9FCSK8Xobi5dodLXWlcAoKHAeBnuieh/MMCFhiSOVDD3gYkZu
0elYYgNc6wAUBwmbBizn4Fv+uaJ/hJqMR69jmf9/pH3Hktw60+wTMYLebGnbjjcabRiytKD3T/8n
5txPTUFU48Zoc85CEVMNsCpRKFRlVu51//lL/f7iPwxojK1hzkbyngz2XreHQlwg300nBRx3YCfG
4ZPvKLkMfeKed9wLOW0vuBLwCoMoTSqKaQGlLTwL6ocWjyMVur0au+O2O3KQRWGQxWziLnrvXjLM
sznuc+2TxCu60t96bS0MqrRokE5IBnRER4cxzDbB15NOAs/MX9L3yxdj0KXItUieZDiNgPdaUAuU
jgnWS1QyjsINukU/0+IJCMDe5h29U/InEHixyPbBFmGvxlqCHzAf9EPhUgHg0FXogwi5Kx/B8BTt
uFkBB1JVJlsZRiHr89oE48yJclKigfmIQXJvMHDDBOmS292IO+0OQmC6dz1AeIYZ4FnGsk8FC0gg
4jkr2w/VwRoLG+LAPV65rpuiDnLFgVQGdJJcz/REG/GUZd5G2pOM93ikW8XwdYxOY/lvSY/KQE8t
WGkp5Mhx1Qmitrtw+tSNb9fXw4k5VnOl1sUwlDsERKd/q3s3I6XdKrvrNqizX9szBkBwGEW51eMu
me//e1LJ9pRfo+aY+cvV7lfQqQx+dCjhaIuI7aJTzQaIvvH68D3b0yrbwOUO4aCiyiBJpMtiqJmo
86Z78YV2QQ4H41Dd80N507klWQKPk6zqBksTXURDkk0zPK4znvvCq7O7SI5sy3SVgbOBm7npyhLz
nZZMWEDOhhx7XHa19VIMt9f9gPf3me9TZGM+FAtSOtNw0ua1HDh3wk1fljQNuRvY7CWWOFLvlzQN
QWLmGv3wJnXkSUwqp6p4x/E2tq7sMGEp6GBPDqOOXj1np7xRdqmfObQaozjqEco7zke27bIsuuzV
nWRMpHQphxllrWxAnV/a1wovldp+VV4tifn0vdCK6tRb/9EJg8bUyd1b4SEG34kvBF2Qlw5PRGLb
GS6rYpxB10CVoYdw63DWXTRHYGAj8q9v3HbkXEwwIRrmHd46U9pzI8W2lfsCRkMT7ZuWeWrL64jh
LYc58Hs1mTJjlKDtU7W2TMpjmssccpHta8TlI7GlKymXs0pd4HcdiIbFIXHEqcLLfm1XtXojh2ha
Lit/7MEcEREngQpYVKScnJuzpWwNqyV5MtUEqGfIaMZu7VHUqYpRF+EaWLj/9Pl05lRXtYx04ohw
Rvf+2J808kmu90R7KSTOoji4oTNn+ggi2GleDATYbGfCi5wEEo7164vhgQbLNVVp4EXSQ5Ry5CB9
oqrc0WEhINihVLDpZ4vLUL19Gq68hYENIdNIieFNOk0ze5bfn8tn/ST6hdeUDo90g7eDDHxAs3fs
ywZVjVLw4tyyR8wdpCNnC3lGGMRoiSVrAtUyKFo8gR8KHFIfemha7RmDGJGeD0QS0VSw5H6V3ir5
gRT7645A/8QfydDKBAMUITrkVSFBz4wkfG6K0o31Q1SfG+1ONXel3H1ozyy0p2o4+DS2hY4Mdaot
vYI966GSW0nHQuh8Tf4AbQ3oty9mmFANE0vMpRrff66OZnzXKAHBS9kHZvt+s8LEqRE21ZRoeNeM
e2/MiR2Ln4jMyYE2AU4GaaaiYQjO/IM1s52IOIpohNe7L9gyof+piF+kGi0KEcfSdpXmYoptAJoa
NcNcE9Kh/8lSKV/NfWOgdC0/AhV243EO8hOGX6474Pazy8ouc02LLK1sI/oAKN0W++4udUnQ2SqK
NItD2dTQ98jtWtsM3ZVJxj+aVBJmaxpw7R4bbyISfMP0xfnb9ZVxvh3LQSJbojEmAvQJFjmxiXQu
ql1H9ngNt02Rs4nK5p1mtSKaD6ySMq211F7JRRRFzBk6nIMfSYJn5KodxV2QCXlg1PMh7WZvKrsj
gfBBHtfHvoWi0gjuo5ygtBG9hUZxJmQ463mz14vW7nOoBefoBJWMfWkQ1wQeJKERDHmxK0bzWBpg
fOzl2FsS+ZA16dHMCxtN25kbz/pBznDsF5m6E+claOTm7fruUgz/A7hWK2bOE1WoR6kuUFHo5aAV
vmMAuhz8eAquW6H7ds0Kc5KECammydQwitDlyCxuRosTdjwnof+++nAGXhL0ZMYpAjFsG2SaZlva
fXFLqrcl4lZEeX5PD4OVsVDPEqOesGfxiTbPyJikxfCiBfEdA2KxVYBaIZdVj/edmANGzlVFkmjh
vJhuxjw69L3qJ8ZPUN1zWMToj//7p7LY9qOiTtNa79AXZEj2EJ2IdW7UWy19FUyv07ndvRTc/7Sm
AZE1lGOhEvv7Vpb6nCSVhaNZu53APqe9DrvEyW3l0O+rILzh9dlux/fFHPPl0taM+zjH2/TUAkTu
lfA4a19b5aeQfDPKz0nsf8TtL+aYj5b1GYQCaPNd2D+b0qOmcfDqL6D/ywB7dxCLouwM9A27xqPu
zY7xDUVkJ3xLX8sEOsnpA21ZHjiIsR3LF5vMQYOBGTGKCRZV9sLBKroXkeScfdtOq+WLDeZk6RtR
nNDZR98cZk9Hf4QV2dLNDD0M2Z6/5o72dP1DbUc02P0xiKeYOsvxZuhpEYKJEHNFBMeKrte2NLeO
1Cu8prFtB7wYYoBQmaxSIC1u/To0k9SbTvMLPGvHhjvr5yExbKvghDNvZUyA1bIZFh3GnHB6/oxA
hRt7RPL+bfOYoFpwW4xMAc3IY/pqtGgh7MDBwy03buPSZeeYWFp6rc+nEFfxVP1ZTc1tgvujIgl2
r/eOCF3HSH/+p2Wxz3tpvQiNIiFnbLNDrz4K2YEQzt2f4w3si14c51MjKijNUWoEZZcEmFhCWZP3
bsHxAfYFbzSbJAzBUuwaIHoOD2Oxj3mDE1vjWLKI2P9/EcQS1hC5jds2RATRiCU7ze+DMpAeqjva
6yk4oQ9+ISf3IjymNQ7lxqf925Cz4nRJ8pZKwWt1NOOuhM8W4vRqFGfSP0NXqes59c6/gO5lqfQ3
rGyMpZQqlortpNqsrdM/h3cy3kWOWrB4mAIr7PSH8sZ7DNkuE602mEEOMAlPWmnFiDKHiq3R3mr5
rUK/Lup4z7xnet42Mqghq0OmJqDDdEkPOXXhoZAzX29/Xg+w7Y6m1ZIY4OgkEk5SAjDsqnsCZjVE
wAQKnpuwz/fJEtr99H0ceKpY20VRMBzoEuruusXeJ6QlyixrxLOSGpDZbvbEg6TUMQmWm+VAH/Di
2ubVerc4HKHvdLHJuGVDqnFsBOS/lGR3APdK4gk3UCz2CIiqevedANqV/Q5P+AonIuin+iPDWplm
vLUdeqInCcqLovFIlbTm/mkOOzsbgombGVMf/NOWLlkG5L8o++HvkZFksTxo8gzWKvVHiWIb9KRm
40E3Fk79YxM38ef/Z4dJD5K4CPVqwtOTKT0tYrQjkzraZPykaK0DoPMGpfQKtDNxzG5GxcosU6no
smWcxRnJavJziE+lGtpRyHuG4C2N8ZT3MBdkOhduBqVR293Q2wlqVsStu5t0cGtu4WAzBV+tinEQ
MSIRmUOQp4Gs1QWJDuT1+n3fA6UFc4eZ+90yDGcLUh11LB2M4lEYlO+VMfJQlX6za77D4FuTTEmb
QGsPB0j/AvolD3qc31vwsiMi73l6sNtl1NWiGYCrpEqJ0gYPpNLtAIGQNtAiuywhL0F8y+W27vPi
ggG6oRrzUSCY9aHsBc1TtiPegptO6054P0fwuwhIweXNa/GsMhlTnTYmRJknzOObeJyPHmvSukMU
2YLoXwdy6pNXPh1LiqR0VRpGE9BNqko/m/tj0k6cR0DOWljOPa0cJzGfUV9tUyQvQTLc69lnU+L1
dG2D5S9gYbnru0LVVbHBh+q1oxV7CSQrwItcJt6Qvlzfs+0rzsUDWfL6vCczRlspYYyEXhIMtsIF
cPPVGhskQnbmjvxTiBPpLI/9LJd6EaJujNlEmMT/MC8Mk6BkBJKBkJnP/bWdtaxWyYBL38YSEWu8
LEU9+O8m3Z3SImjiG6vW3JwQJ6yM3FXT6Cwpw2EqlKBV8tfrO81BbYO61ipdazEDUpSTigbtpd4J
/XLoytZWevMfAcxgIMXqy6KaB1TLJ3BdozbkL5IX3glf6pPkxYc24dnjhQQDKuDEy1EkREgIO0x7
/myhFis8JEF+1O5B3HSM3Pb4wbaF1fdkMEUKVZ0yBICPV7Mj9T4NnxLzhURB2BH3+mf7S870KxZZ
NvulFuZW0Wm/+zm7wXi7n95hDjTQbqh4MripiA+0diM/DuLDh+YkLstkZ/g7s4wanSYYbb4j1Xnh
cUJyfJJlsydJWM95gjcPUfMX8ykmYCv7cn3/eCaYZCWfw3LIdZxwerafp0+64Mz14wdMqCAnR83E
kqEk93tkxbOqEUI7c7TalVsbjUw1+XTdxPZla2WD8fIw0Wpd1lv0aT4LO6pU9ztOVpgf5GXrm4fA
yiTj482MUXvMAmNZyXOjnmorc5T5EJq75kPdEr8sSWytNTe7PhTh5W6Yfasg6MYTLtlOc1YGmIR8
skQoGmNoBJfG0TN8ZMf77lDucy/xdc4JvZm4rkwxOXlOjEZKDYixlHPjyp2eOV1zL1L1oLY4ok/a
yaxksU2DB++bycfKLuPnSgu62Br6GpjM/T53t4L8dN0DN2F29fep/dXxMepkzGUwq7txhbv+pAh2
GKLPragnWwt5L+48Y8xxmVUWwDXFy4IhvQiY/8ojDRnBs4o5n+ur2k4/VstiTkVlMkvSxtAFnQ9g
gXYJNNZ0SApAS/bhXetlf90eb2EMVGi4YYCFCIejULtdDHV6NCFl3/DoFVy3w/NCBi4EYegzo0CV
ZG4fSPGVxN8z6dTJgZLndjK8JCFnHzdRdrWNDFaEjaRmI1UCNpe9tjzkyXlKvetL2i5YXGywFHxx
uxg9JoNoj4l5yHBzqHZ9b0941sVjkxM+zA/J63WT1xFQeoeVlc+HxZh0Jr2LLapjxJrdFEGn33XC
PvkAtZGM0RVw5SiSaPwh9l1GaO/UEVUu3krb8U0pjk34cn0xmy6xMsEAUyJPdSFQ/RZIKEXgzzai
m1A8FvULZDRSggJhySm5b/r6yiCDSOpQS1o5p2hoSE+F9VWTvCEa3Cn7en1dWwxHv+0dg0yFnqeZ
XsLXKf9PEtm1rR2Nm8YD+/27dzhfxJ1pcK8Rmy6/Wh6DUX2hFsj28MkKsXDKanY1XfMrq/avL4+3
i/TfVz7Yl1opaQmegGbDEer91D4W2SP5UHPpajEMLkFispETCrhp41bKF0316+Hn9YVsBtPKBANJ
UtvnWUEbMxLhlImeVE2ukbll8mRlnI63zaNwZYkBI8vIRkFL8DJn5bnXdt1e1XkDe/TH/nHVv5hg
sWjR83k2CzwnyVWKCVTHUG8BsKANszVEl+Be3zqOD7A4VC8G8Lygj97g4Vsgfa4kjtncJ3XDgXGe
IQYjiJlXfTTRd+EwPizlJymj/IVzkGYfqjCsNpABB0lUyAKyJzqKiMGmp7jBSO3waoa20prB9d3j
BOr7ubKKoGWeZG0keF1K2lNvnpT5/BH2zzUEvWfvKxPimITjLONoWsZ0N/fxpyS03DLKT6nJ65Pl
rYbBg3rQ8tqisnh5QRxpTB5A53RHRoH3gXiuwCBCVtRkHiU0NdWaH8U/hvZhMT0+/xX9ztcCiUGF
WFmmcRBxSBSJTVtIyGfBS78KP7QAE2e7/FnRnH/zBgYcsrCvW4UA6TBXbBWg2PZ6jVOS4Gzd+8Db
yhuGJW3mCGoWbnjA+0Z3zMnPxeCFKscP2N7HUZUwUUb764TZr8SvIUSJB86z7HbGdQnS9+HB1UJI
Hmt1SPOf+YC212pP9dGbnfEcBf23dp8fLPdDnDUriwwsRDnGv7UMFqtvWe1ryr4rglJ+vu4CvO/D
JAxdYqaqUOFi209vkuV2+Q63GSN5uW5l+2qxWgv9gqvdi8RO6VQJt9r3yiYw9b/KJsqMtBHx/0fj
gLcw+u8ri5MlCfRRFu2d9WK3AlruwlurU21l4NGbbh/mIHVUZFOF7BUTRVPW6hUJAXhluktmp5tI
kMkvbXc0EsO7vo8cU2xVPZ5Ds5HoTPkEeM1re5g9Q/Kz1F+E/XVL29v3a1FscX0gYFYRWlyhkwpa
A0oJ8kEoeVh9kE4950TffvPVLraYk1ZJ5lKYwKDl9mRnzNC+VRM7A0m6N452/gLha2MUOBu5nRZd
TDKxZUKOqq0qGQ9cVujEUnZfyxLnqN2uc6+WxYRWHVbWZObvnRyKX7jprfymnaksZRWUX+WHf/te
TIANc5e0pKcZZeyoo5cWuxjtALxeue3i0WpNTFRhpGwRB1o8op3Mhl880sdqspddcsuTQqe/+M/T
8PKJmEO3gR5lWlBVAB0tIXLuFKEX9zySGJ6bM0eunM+g6lWRu2bE9ENwh5ZJc84Sy00iHvU2L3YZ
mBBAJ9IrEVqilHSAjK11iEwUcsLlNYuTvWrl9//kEH+UyqtwzqcODjGbN4v4oLVf4mTXDRwrnDhi
i+LjWMbQBs9x32xcrf+h5F+vr4KHDWxVXLPkXmxjNNY0QuOOENYK2+Y4ZGAQgpQHdEHAEBI+V5j+
w8X36bptjm+YDEZMVReiMw8QuIShraXqqdR1WwFxZ5P3HDj6y739l7ObDFYgd1nMxcRlQ4XSxvwA
wk68xVGmWXmfAXsh/IcU0C4CnqQMdbo/gkwXZSgyaia0PJkgq4VotpoO369uI4/M2dMc421dnfdq
l7rArv3YPIWFxMk7t9OBlVkm7PIcA6IAfcyfHqZvzb7wyZkIdusb9zTThcQ8r3lpe4N1RTc1GZS5
CitlIuVF14+Uur/z5wPlrMCQoGErR+tmrGztXnGIK6IFH2nJXcxJHTeBbGWawcwmgmibUAJjtLKC
YE3n9919XHb+dW/9y55eVsh8yqyMkqG0UL1tPunos8lmB1TrWljYYH/rrCdtAkH+l0ZNXVFAFYo3
frT9KLNaJfNJ5bCs6r4Am655HlyqFoMOuDdMm9zSbo3IRZ3D5/UwbnMvrGwykFpAOEYH+yxtoVJn
DxrQB8uTb82n0TdhuDrm4POr9wVYiuqdEdt5wG22pqnJn/Hza9PZ2kfbpXWF12xcb870MWXahafF
ATOzk+EVkvcItZ1RXNbL1j4KyRqzWUdl2XhUfNCuHJLnzMHcy13nxAeZ83jDcdv3H7NKoJfQ1MqU
1qhKNI7nKrGn4XnoS5vjtrwdZFBWX9JFr6lUJx2bQLrpha7+lO1V0AZodx+j813tIIOzcZ+m1UC9
tCihEECHM1MXUiuUokd74XfZbk9+rezRTV5tIgZ1pLEssYn9IT+pEJFrHXI/7cx970MB6Ofidc68
K1+v7+nmwbUyygAOZPfUuowrHCBN4rT5nbgMDjG/CjpPcGH79Lh4PwM5syqR0gzfT63wUAegnEOv
csU9pHjrYaDF0OZcDakuYx91OzyKeHmUuUbzhWS8wdPtBoPV1jGIMsdiJEJlDf1Rh8o1vdFJHkDp
cs7OxnPyrARWUIKyGFMogBRedHPija2UpK2aZUuF60I81vtey4619nNsuWwWmxnbZYVsrWSBsJvU
h0ir6fOv6BVuLjgCGK3zmykQj9FteMNbGO9oYEsnMYmmaCwRdOO9elC99hz7ysPyIN7GN5RBTjj1
x4gTArxVMqjS48JgNiMSjKhL7Foju67KOPi4nZqudpLBEhSEBtGYdLwT7JeTAhn7Aew34kk88s45
7gYyKLLUi2oVDc3lgxlfTXL7M2Dr9Ru9eFWBuuP3O/CckYEQOQY1MyngjM0npdybw9FSOF+IE9Qy
gx3gGMbjfwoLZeMTkApg+LFO/bDjtDpTbLhyQMsMdmTy2CVQKsf0pvzSCb3dVV45PRbLQSswuPn5
n4CXFT+XxthAq7OguEQ+GOhwRqndHmo7LnhtnNv38IvvsYMoJrHGuW6xrBnijCauJd2dGLv6/Cap
Z9TwNPpfvDLySl2csGKHU5ZUrstOQI4ZomUdC1QnXiv+O3XPlQ/GDqYsY7cUPZiKXMvIS1uaYnsI
a3/OXlKzPGg6Grv12K/Ji2X095H5qqQF5hHJl6zQ6WXaUSAxHlXhyTCgk24tQdYmP8yiiG0iZ/ag
db6udx7p9VtzyZwCebJACNpT9lrf+F30sx8tW7MS9HEs+HBRU/q5GR8Hyn+RaO4yNV5d6+gYbG7y
2rgVkm6XDcm5qqYgTj+RcXCvOxQv8v8YoVmIac4RdmOsnGXwx+o4TKemPSyCK0wPPXGi6kRAazgK
bjekTgH+L4VTwd+mxVv5GoNzZlnHPelxBR8d4fY/+YXy3AegXHpbAuF5Rs8d5k0C8QHlYzQf8MGI
d7VRGPzDdF6SGgLoXeRg9KIjbVlqwMJkBeYx8o09j+ecG10M+lVQZh6VDje20RGdYZ/eonEJ86eK
VwRckll6El3zdwYHkz439SaDrdYDyatb+LHb7FSQRr5P8Zx5GTD9c9fMMXgotqZcF+oCiEr2gvAl
LkDhYXxN2xcRAjPXnZcHFkwulfZ9ni4R0tBwubXE+7r6CGeabqDmKIu6qLPd0oWFR7nYRCYzKQ8i
9ks5E15dZvsYvJhgXD8z57xVYotSrPqdcT+G/qJyDqjtHPpigvHtrFCUTqaM8Ok+wcwBiAPBZ8y/
iWwftxczjEvXpAKXVIMxHBXd/pBEtsvs8xTm3sJrV9v+6hdDjD9bfV3FiY7ZIq2PHgWCnEiRvl93
LN5XYXy4EsSEzBbeI8bha4tDYoYeMK8wzPssjPPGYhmKSgIbcpPbdXajFcStQAga3zYQS9SCNq05
RTHOxrEF29pMZq1CedFdrHM2PI68+vN2JvTrw7Cl2tiaDMwpYX7PEMajoQV5nXl4kbP7HnPh0r3A
487/S7XiYpDe/Fd33yJr626m8h6NKwHZasfcy/vO+2+ehstrRttW/wS2izUm40daIoQVHcQqTrMX
Y+Q9vq12RgB1p1dePs7xP7ZYa9RJUZoqrr0hhiUmT+ufdZVTM9yG6ctqGFSAfrWWTxruoXqyt3LN
Frq7eXoEuUmrNhy/+8tpd7HFQEM/T11fJ7heK6lxnNoa2avhVKJxRnvmp0GMkP7XB63T7s3Ksom5
PP1TNJsMYBCxTROjn9EkXIGuKkoDxQidhKuzwHVHBjVSE3KYaQ4EpEBbPMbut+KFDlnSx2fe0/32
nkIwWzMkw7JEliC10pQ46gXAR0elzMBXnwVKUD41yI+4GcSmr6xsMXEmNiYoYBa4Y+NmN7ITO7SG
lt8K3jflUHjwTyfBZDWvT327IWJllgk4IsWVQcYIJ4r0hgbXSHmKUWwe833cHaXGN83PFu4m5ejP
qrekN2gx+IDfrOxTPF3BC8bYQH0C6ga3Bb0utA8ySDtonAvdtlbMyggTh1qSjVWCZBBVbevWuB1/
UkkfPIK7gqOdu5+DJ8wYk2pQxOO9zGyCzMoyE5W1aqq4sqCroGh2Izh91c9N/Xx9B3mOw0SeqhSZ
kc1IPWL1ZZIrX7d8rdn1ioExnuDfTDHBpxsQRRIIiBOmHGxQuRsvs20MJ6ud3YxH7baZ6hgKprgx
b2yoInN0R6SUq57A35RRcsbyqOQg71W9fOJgNMcOW/uP9UgqDBO9ttX4qOeZp8eGXZi9Z0khJ9Pd
LjVdlvQONytf78Y0SRYTBSBatJNOy7E60qMtvf/Q0bYyxGCJiumgVqUSjGR4DuM7Ha+6vArktmP/
+jzvl73VWobWyER0ICJtbwPk1Nr8pHCJESj2/JEMrJbBYIM5J10kxyiP0Nl6SowQu8aNauv24uWe
5aoP172b/rlr5hiU0MW6H+cRn8dAJ1j6aumc7nHeljFYEM7hIGkmjq5S3M36jVrvu4RXeNkGg8tn
YcBgVIcmH6j0vKyrh3oK7bgRbUlvQjuUp89drP+8vmc8ewwipLSZbpAw7haBejHaT/JOynaSBnZq
zuZtH/wrZ2DwIBOMcjILvOPTszh+QyeOS5z6G2r57txxVe04qMCW8dskmZcR7K2umH1v5uSMrBT3
Lc0Vo8a7voPbZZHLwthSflrLEH+mjeqNS1+0IWRW2xkY/hbImBI//SFxrqpcgww61Lkep2ivpbWK
4YTR7p3pJid9T0m+s0fL5bFKbd7BVutjMoymIIvSyMgMBeEwTztLflbN8yx+y/OdiW+ncPD8L4f9
rxCQGdTou7JQTcqQDhYQTJfqznCq71OU9YsdZJNPs48AP2ASyjd4dVWe0zAA0kNlR7coU84UeQnm
QurXSLrREs6LxXu18ApOyQyO6LMpjaOCU1hbYiczVNvsjJ00a25RqP6gP+lNa095dxOlGcqumXHU
DcGV+sRTm9dGER1d/VKmSEbMobPRXvS9zdN9K+W7IRx2U2l4ZZzbffN5KL42WncWwF/VTmpQ9/lT
KmROnfVn9GbwwnsbHA1VtiTZ0ExWtLKKTD3LKloNQLEOL7pgUDHfEijaj58WR4dMRvuVL4DCM8pE
wjSIgl5T3dsGB4yGIcrkQILQp8NyIHXcFYHp8BLC7RYW47JQJhzaPAnL1gDppXJruOJ99qIfqKZ9
dxSek0CVEPaKAw6lr7z5uc3CwcouExbLMBWCNiPqB/15gShV+zlMPsvxETfGnNdQsR0IlzUygWAV
9dBA8AtFihbce2jXTZu7yqx3U205HPTc+ISqqpkgDbcsXTXZjiBC4tJUepQnxEN+R5XgLad14xvv
nU/Ovu93pXfd4saJ95tBJvpU5KRzLpqSG2PaLEHLYQMS3R2JK7uMOTX7jYTkN1PMYU6EMiaG2Uqu
0Nc+5n92IDjirIZngjm/szQXwkUbsZpMiW3RiAZblElwfcu2fP63hTBn96QOBamjFjwR5/wpBle9
Ar05qsdjeIMHGgC0xiXf4gNX4GTDD9d22dy+jpROl0pRwlGg+NpxcimJYuyCyxmvDtE+v4GgU8CV
c+JZZUazEyNWRamFh6jFnRC+JZCBaF0x/3R9Uzl+yDb2qLPcT7kCK1rW27X6OLStbWk+LlOOOc32
dWPyRir+204yqKVLnaBHQkNfkkFJ4ZCDRHuhfQGqq5ZnnVGpgIT35Km2BLCuAuGkjbbIyc+3Epff
fgQDYZiIzIc+gRvRsUgVgoXLVzgQVLxDeziHN7xHFt53ZFBMmKE+m4SV5A5dMLSuWRXIpO1S51Qn
eGbov69uUnoYKzNGByX0xQa0ya88QCWvXdzrX5CDk+8hurISagOI7UZBwotRYw9m9Wz1JyOSOJ+I
55QMnBh5PFVF3UHeOneyYbDnxpbUQA5vK5NHMMszxWCKmuVit0gAR7E4WgL6oxt7Eu7M0S/7H9e3
joOR7F1gIi0IS2LUcMK5PCti6RRNsrtugvN12DuAUepRkyeN5OpiUKFJr4h8q+MlxjwjTLaT6Clk
ycRCQt4fBnih9OU79U0uHCEDUR2OLwhcGejk5RxiW/n4OmrfoWXleXpc1VJSzIDDz723QIiNjlGE
ewlvsg4VU0j8+Kyh+PYhSpvfLDN4McpNbcwDLE/66IQLbnAt2kZeRvVhsrx/+4B071eLFGotF4UK
pvRxOMa1GjQzsYVh5JjhYAWb+vdhU0cxRUCt3SXQWG/8uj7M3FYvDtqzXT1qaza6NAKSohczoEAb
34pvcJPy9N7p9aQ8Xd89XoLA9vfMiaUn5lzDR8694aDtxk8OWaDeCTfmyc5Ok4M2y5uO25K4VVT4
zUMYEBEm6Lw3DbJHNGWgjQ5MGYptIPunb7fmA7fYTiOMubmtzbH9PkbfqGrUIQKzF8mv/Og+cyoN
gzeNjfvorc4jU+QEPNvnMwqpOhEBu4p5lccpelajULHNxORcSLd3EXROlmoZoiKxo3MWuvOaoQdA
Nm5zWtwY3bghpMNLcMGKxw+w0ahQevifMXZ4zjKVcCBkosy6HUYOsgAdEIG8480t0ZPqj0+1MsMk
cWlkNZOiDTjJQDqpf87qz4luR+N+ILgbZvGeEwCbn2pljsHmcqrrTNBxAKT7/E56og9b6SsaK50U
kq22BPbZ0ebtJG+JTE6nKRIZxCnFvG2ePFfxz67VHasqd4tk3hWTasf5zKmAv7f4XNtVBpFFhLhO
SrQASWH801BCewpLrxSjewvax42BgWlL2sUY0JnjyFU1cDNNidf2P1UjdTryXcNooWSpuyWR7LBu
DmL1OmWW0xR5kHZJ6kgkep2XB2OqvTpd3Gacd3Ga2WMBFUyi2lorIt5OnTl588LTHeV8QVb2LY90
PMSEPQ6b+SbX7zPwmvH4YngmmEyxV6Ql7ZoR6G8EGdq0pIMwOdcdcTPXufgh+4yba7Kg9AU+EIaM
AqUUDrE+c0xQTL3iAyaTI0oJFN0HcAug6bF0ItQep/tE99v4OUM0m88xj25k+9qwWhMD8roUT2U1
SnhAoBPfBAy9zWs/2jT7EE/IO/a8mQtOYLFCMTXIjySwZmGFuQrNo9he+tbOjMGuisZOI+h9qZ17
/btxXMNi4KokohhrI028ZfBNfAmbY1txbvE8EwxELUI6Cyi14DRZ9pK6S80bIeWVpjfaP34Dd/ob
VmlUrJrFCNognMeCrwyOQgLBtK3JJ2HpdOCvTR/L+ViPvOLj5rl88RCWSFLXagPD0ZHolmBRRttJ
IzjE0U8VFBfQWiCKds9j6eJsJkspWed12OhVh6ssvpf1lHQHI/x53SU4cWawcdZB4mmMkSvSg1La
dTst0JHW8OqK79TPV+LZYMJLjDSzQaaLkbFMPkpxfLtk2bHXhQejST+3UxMobXq3iN/TttujDXYH
roo93MgBSfVpSTFtVUaB3la2GiZ+o4l2k2Y32aic0ni+63Pj+6Auh1oNIV9nHKy08MZ09nILQtWa
AuoYdJlIaB7rhR+4QL1IUHVNdYyX1sQxx+aYmzNmByy70ONjrxZBX+aHuWgdfbqVGtC5o0V4HHNX
IIqdkx/SPGK6TnVG9YvUa+68pHZjxYckN76KZZXYqdL5stb8W+iyHWNyWWmmDo0lt4g8U0fjciSj
B7rwrnvDVi/LOrTYxrEcfFyRThGC3v4IpL5nwRY+Dx6dq6t4lCRcawxYzLUIwdUE6ZMc1rZYia5Z
ZOcYWjpjUgQz+s0FNXTbKnkoptuxmjgBvVkbuMQzO/M7W5H8f6Rd147cOrb9IgGURKVXxaqu6txt
t8+L4Kics77+LrYBl0zLxQvPADMvHtRuUjtxh7XUNoswdbGkvipNN5G2/rdq83GKsvuym1+u363A
mPlJssxotIlEKwoECgaDoh9InOCqPl0XIjgTD26fDVQfsA2Gt4P0sVZVO66f8+7rmHlJL4K+29uf
2uqKxbKEjRu2+hTgvk2Cr/e4vlnf4rMeGH7jFAGaMu56170Nn8CKFJRe/J+oP7L7wr18OouLAIXa
lVgSQ5SRSxu0WzYBedb8RkRVfJEYLpWaSY0xMguAWqOW2nrkL43mrPozbZ+vfzXR24hHUq1TPe71
nKWFwA5mKLdJ6sIKXGZ21cf1m0CcKPXgnH7W18nUlwqzcv2mAPd8cgLE9SFLbPOYHOEMnfRGcvMb
nFjEqCqwAouLA93UgO+0goKu9Gte+A1qfxa1Bee7niAoPK6qnhRmQWR4sfwYHbD8fbcaWPtcf1Tu
/wPCUPDx/sAw7DMdLBlDJb/PHCis4HzQ3d5mD9syEL04r6skKFd+N7puMY0qL1DQXI1DHMWeYT7P
8zFZMkG82RtD2lg32Ct+FwROTrluSqgkG6HEcwsnYhuf6Y0piDnMTfw9M8AYw++CLOxUVyWGXtyl
AGhUbJumwCde13bglf0uACvNc7sOI0aoYvNW1UM7MQ0/jZ56otqRMfvDsAhqHaKPxPmNLuwBfB7G
CtgaXhIgYDWt6VANrL6tKVJ1Irg9FhA2TrjGwkSPAgSWjq3UNVIM7bbf57w9kJW+6usHkLnZdCRf
iF6/CoyMadq178Y5EWut+xH0SDAyrG4BmHk9KUfryXKUN9PP7i2Bz7ruNwA2/fs5scVg5FOKYqM0
PVvLk8VoMWgieHSKTJlvBU6hhJDWopkTn1d/PCY3ykPnx3fEbYPQqQRwjYIj8YN+rQQUhRU84C5p
z7XiJFJhF83H619JYFzvB96oR7Skg0SAoO1KyKrU7EfXudcFiPzE+7t6I6EuaFiVKz5M26FlVKuO
PH4oG+nRVMZ7Oc/cuiVOppRHXTIFdaK/iNawBW5RxjfD6X5FxiiB32Vuvj92geSpgey0tiKcz/1L
ceAiidf1SI+XNipY7XJ0k6fCQ5rjaHdywLC021eRk9/3WBdxnLIbq4l5ZwlqqDWHafKwNaunD9gU
J+H9Yr5c/4D7WvhLFmUOZvP9woQYaQon7HbhQwjIB4vc0lQgg/29f7qKiwyu7hBLiZZVWcg67Izn
LAsY5kMrLNSLjsLFRjpKUjtqKPo29HFIcztuHnQAaF+/L8G3oVxc7EzMaZMCr4aWdrZkfM+0hyXr
nGo9yelplv3r0kRHYva9+TpjQjHvb2m4ufZMl6AAmHV0vC7iL6+wy9dhf8NGBrZwO3llX2dyMI52
XE8WOvTExwbkrSjWiy6PC4x9OA9a17HO1FK5VZd8AYy610bTTWmkXtt+A7CToFgkukDOR4xAtlsL
AxfYhKlj1r0vz4OjzKt3/RLZz1zTcM5BNJiiU8oFlZoJjaH2VgPInPElNO1KtCy0n1pcPhbnGqI4
LnqlhifqGr/Tz6t+otltLwXXjyNyeBrnFaKEmI1pWHhgRaU992/r8lCEdwqQUMmPApqRPg5WMJm5
PWETYxLNJwvUROP8xdxZfalR9Dmk4rZOH2esH8uarSjOEteeWQpCmOBKNc5tGFWfqP2MbxeZTqKe
+u6ct86YCKL9X3KLX19O4xxHkahpXQIbHDNoyaG+L5zMsW4Xt7UzwIyIFoX21d4EVan1vpTE2bRO
1njt4xL6CDykidp5HtlRI8T22v9QFzGcPYPvW4osHdbFZm10Rz409upTR7ZTtz1RDGyRt/aJgNsK
YFvXNXTf4C6SObuOJzWWNA3ZpzE/t9JJjiZM1rmke64lkTb+xRgusjjj7irVKC0Jp1wHOwzQka0c
ObLV/xafTTGZkW2dRXstouNxZr60ht6EHewvN8PnZbiNQnJbgputAJJBljWCy9yPz78OyKe9WdeT
OGkRAdhbL7tpUQRWvcz/t6rNRQxn1oauSUvWwqxH6VaPv5nliwy27n4Z/f9JN/ikFzM/mSyXDdYb
tMJJ5PFu0MZHdSBvaqR8ilLy5bq4ff9xORZn2HO9kmTq8ICF76+wcA3McNIe+kU0OP4XD3IRxCUD
eiENSaauSLV97b4/Zh5F3xdzCOVd7wBBS+AW38eJ/oxpF3GcD2k7C9mUgXRqWluggrWjk3bqzWwM
QZsYp26ip4WGT2tTB21jnsLMsLNsueuWzp/U2c/iwR3MzOtCsArmczAX6WgPDflCc9EjWODs3oG5
NgkMGYpkjAg8a6a9qaubhg+qqOMpEsG5mwT1uVTvUDHLqvWbGpFbncjnKulFQUKkS5yraejcJmqJ
8s5Ph5qBIDRzQvDBOTNYc8fbPFCPkisagRVJ5bxNPSiY2+xwgdL6kFleJX2Tqm81iQTPa8El8iNy
eqjkWVRhlKAyUEeVM2Dgh4A2GYPr9ijwZvyYXDotNdX1nA17s2ehfsSz0MtvRN5MZI481JXZrrWl
rKgypufRJR5jrKQvbAipDxi58fVDCaVxXgaYi3KYq/hGo89maxmYnXQXBQbq6/WrKE9nnuSK6fPb
MVKbZ5ZeGTI4MbLzIkuHtfgHHHfUF395F55yfQrVzqpR33RVlIB7qbKz3htFjBgijWOKv/EMcSn1
ScGyZQVYWmNl54lDlq+CLyPSN843FGWer6aOXAvuL7Jphf2YvEdpMRmQHaMoAawefQbwgiZFp7Tq
HE2zbklY/jDj1FnSxVHbIrUXDdzcsn7Abt5tODaxIMILLJwfnRvKtEjTAhdBh/SY1QDND79RpQLs
678V+C/flfMlgwFgUEOF9bUovHdAKXqo1qfrNy5IjvgBuc4oEJcGmELSfi1isAEWn8d+cPIFnAAi
8PDdizMAIquYlmwqPPBMrNShLBUoj0RDH9TZS2J9B8WK3YvmT3Y1dSOHi+3TrEfhZGDob+48CYNL
8+TN1ev1e9t/6W+EsD9iYw4loB/WsB5QVwKiN3yIndww3Aw2rinKHkTn4SxvWbD/AtQw9PvR7Uyn
925nLb9dP5Do43CWNyzQa61A5oWcvzQGezCPs3HOS8G9ic7CBWX4+Qhb5nggStn0JA8KOlbWIRk6
//pp2M/84XQ3X4eznKYbtKZn8aSogqj1R8s3lKNCv81pYAzH67J2Tegiix8nAHjK2mds10azgkRq
bVV9y5uvJMZMgUiz9yPXRhaX9ndSbyxNzWrQp8HDnjm2a8Jvy1e2nr0c/imV2QhTflfxNFmppFZ4
Y+SqV5SYkQcsnzn6iyzqFQh0j58esCyskPbovrhGPfu1mdwptLWNUD5hDVKQN+1G482ZON+QdqE2
k36R3QqMpOiDfBy69cN1fdivpW9kcK5By6Ohm1PcG7lh8K7jobflG/a8Fc2Tiu6N/fvGB+ljOqpJ
hNnBJpVWV81HrzKG0Q2jwS5K7fn6sUTCOAeRJUWeyDFOpdVun74Yi72Yj53uXpci8qv8sCJV6DJl
K8UkyTkEYkiBrbGJ8XrbiSvKOgVOwuScxDxSOB+T9cHkzm6WAVWxyW6jFpeHAo9m65MI2k1wh/yc
omx0EuDkVTbsKZ2nuXXaNQ6aPLmxesGOk+ge+fnExci6oSsR2A3F6c/WCUPVNlUwgQm4WqGnEPkl
i3MVSSg3xVrCrS+PyZ0JFPP+YL2yZxZAdPzQE+iIwIj5yZxCzeMJ9GwM11D+ii3iIHTrQ25bnva4
nIGa7q+CyrdIIOc1umboJSAbYniwK5+SMHatufuXPvfFafBjOBrAnHpgHuAFJPW35lz4IHk8Fhoe
q61opkMQgy3ObSim2aSdgdNM4YOh3oO+qmgEn4iZzp/xVzNUJK+AieU7O1bVlwMYElg7EVjJ/nhQ
gc4nbibu11WMixzuwwC7TK7B18GysMXRfOOt9Kvv7UE5JmcCzLQVY/ySS++IDaR3AJiUgvfK/k1e
xLN/3zhgSweHN+hfUa6qMCR7kxOnELF67mcXFxHcx8qmXlVbdpPFclCjoGdcuctx6L0QW2sCu9p3
iBdZnIuv0xzDwCNLnL9OnuKULnVy3zxat9FreFYDrD8Bwbs4kY8i8MM9UCxKN9+RSwvTcC6Luccp
e1cPGBZXDiYGJ3GkR1Y8NZ0SMwPXD7tv0pezcs5fi0CrPKooeodA/zCr9NYYcsEi3vsGwhUr4Ds/
2dBoJDMHvBTHp1lVvHLRbasEiveQ3RRq6yaj6S6gR4yW5EWWoy8ylUFCBLiV8MOsZXaTVB6xsA9G
Z6dUQOOj6fY8f+075SEkj6CCdUJE+9xowRapeHMDpEWpeF7j3um7+0qOnTlOPPyQP2qYRDO+WaN1
zKMm0En6qsv5XQcQsCVJ/JQAgsLK3hQyPmkYXKPAUEzMCRgC5Tmni513im1kbTCl6WtV4kne5WDx
RuqkVk6jJh/HrMHKCDinWnKcrMKvQZYBghu/ThqnkrFfaYyYsy0do2mDGfiPJYCXwSvyOkrjAwPh
HeQYL/qkCf22G08RFlJqWBJ77JS5jAJo9KKMyzFpXlZjer2uBfsOxNQJ1Q0TmHPvsMobCy56U8NX
wTPOKO3Oi78ZJ/NBvhtvcp/FlNmpjqXdgBZDdXJvODhUtDG2mxFs5HOK39JkNUoCB9bg1W196dvl
GNeBgkmW6wfddSMbOZy6l02tYFcYeW82/VfGd7lRu2FzTItDlYn2hPf3Ty+yeLUf5CrPixrlKFC2
YCjS8NWP+kNyo7srCnps884KNBBv6E+iyfhdd2xaFLUFXSYyPz+DRk+G4SYcsswxRaCGHwpo72gR
QWVZJIYLOtNEtTjS8bhU0ptWcbL6MbH8f/lcl5NwgaXL6pkqIMN2U/1QJSDnJK3Xxg9zSHyLFp+u
C9vXwYswLsTkjabSXtHRk+ufm/J1BqWPfluRz9eliG6NCy5Tqi1oWVgI1fKPdXkyQi+sBUq+K+IS
Rfhed66Vo6pPmDFWk/xmNNHji83uUR80EbHpHr74Nl7xfW5Fj60kVBEpR7/7DCYDn0x2fVDu2wNW
LRwwTt1qD40oZO3a8OZ46u/ZhqL0FTDykLe1xehMAG4fksWXqggLcGnQa//AUvLbGTk1b/o86nKs
VrnWotkrvZ/JJ+u7YXl6FzTrV6kngvRjVw03x+N0vpjnWk8VlLn0/EGVMO5ufTQwDN+IIIr35aCX
T8HcpRF+/FHNTG1pWFmjqZ2egN2+Anudt/Tfr+v7X3Tklxy+E6wZab8UIZBeaDAhiGJ1xpXtEkP2
7uzUgLUYEVTYEr5ITXatwIS9AhNHZXTwnJroeNTKEYByOrM8THn3aqCCXvXZt+vn200WN2K4yDVP
VYcJTzwwZfKQq6+dAbzy09plAIX4lv2vZ+LC1xj2k1YpaKL06Vkxz2n/pIl2xQXXxpfxUrk1lNZA
R22QX9r8USE/BkXkN3Yt+HJn/EoQmNvWqFHQOsgWQL4WzylVbdk8DfFndRD4wv0N/40s7klOKIbd
5BDbAUj7JruziOpYk3VYNOmhmwsv0xY0FL6s6vi9puOhMvqHDuvAZhN+6tveGfrZD0PDHhRDsCq0
Xx7bRGlOcZDoTLVcw87Lc39UT/o7tjUjY/k3pbnENU5p+jLTwe2GINqtRyqfyvCBLk/XjWBfaX6J
4Nuw1lyDrXSBj4zr22G1W/JqTIfrIvZHZi73xfdgjaInfRShJ2Y8m8H4wkA5Sf1OvTXeAT/4vhEI
FJ2JU5wyGcETKWPGf8A3KrLEr2fV1wsRZ9RfUu/L3XHhDJuD6aCEeDzn55+UYpVDbrHMCHKx6Cb/
yGBHZcc8qQFbmasBuicKBPtVq83NchGOmq3a5+8ES46OgrOf+iZWhZYKjjlzE9cUPDlFms/3adVy
LE0JeHyupRe3w9Id6in2VFL6eZZP9lBJn9UU2P8zONJFiGD7nudy2VyOp0cNkcCJjd5b+FBqN3Rw
M/mHLmEK8ON1dWVG9cebd3OnXPRpLSCURgseNErA5ruKoPMBuxqIKgYq+zZ/yLF0FSyzxNRNyhl3
bOVJ2VvYC9FiLT40uuHppHpkvLdTPNvWuNihrjk0/TqQ+kwUyR4Ty44HwwXggZeujR+VDV7U5ndz
tD4QNXPxoIkAn5S7edYf5HXAVlB1K9PIKSm2CfoQpMdNVtotbf4rc40t0QJefr2tp0cr/nr9Dvfo
7yi9HI5/QYXqsMSGiVdp5/XnBGtX4yHB+IrlrUESTH53VBjduGgvZN/TWJZhEd1UNIWHrFKbJRsB
+PpzYobVfmLfcsDd8Y6Larmiquq+/W3kcZHAkOduCQmi+nAzYHOuQdV4DQYXKyKAXhd1s3YVcyOM
U5ipW+WoUNmrLWDMqeNhgGIqBxEStOhQfEgYmkpJZgaX0nnlaCseivuOco/OsKOfUGsR+JTdZPZy
Kj44xFnZSWPM6gcgYu6q1yQqnSmOblMghAuUkvnjPy3ul3bwMzpJtlZkJlg7H27oDUgSwWQERNRg
9rC0/f/AkhJeJPt7NqUZeRxbWrBnNgnYmG+DKj91pVuWNGNXT3A60T1yoaDCdp6MO8PmXE/dZXYH
Bds3lNjd/OP6Ne464s0HY9F3cyotTOWYsoo1TQ9lEszzOZaDVfelUJCaiKyZh65SSJi3Q4L3R/22
OC2mt4pbw2vevxhb3hTd4G7asDkY5/jTdZnxrsIN1vVtovgGeWwjQWYiujvOX2BEEqvlCURgasWJ
sdO+0hEM04yg16xEQ1X7ZazNgTiH0ZFcWaYS+Ul8TB96vz43P5jjiLy69uRACpK38BmrN1B9WdBu
2k8ULqL5qRyJyqE+GzC1rq8/doBUGDD0Lc+GK2mqPZlT5mbGHRnnYDWEQBkiu+NBrBKNzAA0hoa+
o9a52U32Gvq6zfiIly8ixg+B1vC0dblZjUsyI9JhAdJOJszxD/ekOF63OYFx82xwy5xVRhcizqjS
gPVA05cBdZIvkdsVouLnflryy0m+py0b81aj0pqQUqKtUJ4ISiQpQPCuH2bvxjQCwGcdnTUVQLy/
O5CJkGGQV7whrfFjE+GRlthkEiigSAa70M0p4DcqHV149LWwnjc9xotXKa/Xj7H3TbbH4NwFGYs5
iaYaT+H6q0lRgUGPrrMH0Y7PrhfcyuF8htZ0qmIOiCKMJ1l3QJX5onm5DaJrMCWngehBuGs9W3mc
1wjXpSiXBKZLg5zN5wRQ6c9qQHz0xg+19L8pAz9Q0NBSk8Iemq2Hd0vvKs2tPAtWQ9kF8WFfI7qu
K7pKZIvftenqdDSbGHWRZHjSS3igyF7Xr1b32Uw/97No/lwkjYvD2kDTITQwhpaYlmcYha2ao9PP
N9ns69LXbPl2XQt3M+3t6ThrQp09WwwmT/nPuh/99rgec2DpGV5x1M9Ar3eTT+Lljd3QspXK2deC
jUq06VCii8/mo+a39wlAfZNH5VPi6DYoJADN9p4BLyfRovReCN1K5syuMBPNrCpkp6Gk2SU9h6On
DpaTAuuJrKLFor8Yw0V3OOMrp3YxCEa7YHyLh1TYS/3M0V8YmVkbaCLf+xdbv4jjbC+uWmUcWgQT
EwABzehW00uXHohymvMfKeltPNvKwQ1bL7Uap+s+Xtclgerq3J5fn/RVUxtspWQMxvz7RA4q0Mc0
sHPks0MMwbzIvov+ddZ3kKiNi1amTA2LCR9SDz0wnFoY/5MFfS52XX9YvowCOevlIeJww4ayvESS
vmSsgA08q1N/iO9kL74R1Zv2Qqa2EcPVm4w2Vlmuj3cFHHIO6qHFEjySdu9qI4F7SZj6mqsDG13v
B9PBGFsQG5adrZnAGe+b9UYO57yKlE6YfIH+jUt2ryFVoxU65LnhlFF0qqYvbZae2gTExlR1IkA9
6EhaqdbaEgjxVKynG/JDBIbgOdX866q57+aAE8qIsWT8D2f2VtzV2ZBiF4bBrsK5etltBkQq8rBi
MJFheVYH5SDafNg1iI1QzvrbqLIocPIwntiBBpYsoM1AJ9+u+/vFwBrO/FVwSGZgf+iropqYEQSJ
lcGPhWl103aKhsKlaQG8TJr9CUjzjTo5urw6yKDvzUh1Vql8MMA4JZC961c3srlP32bxQmOG/MrW
8sPBjb7HH7HDghpmaAME7hbYfW4cABqz+HJd8q5ubwRzAQwNiyxJ2dx2qnxYgRYi/ddrgmxw9zmi
bWRw4YpM2JWJNKDyZNlBoXey6oBWrdf8dAbuG+Cx3npFoLCiU3H6SqUslJoc4OlNdTeBDzX0oljQ
h2B/9J/aYiiGSQ34Nt6Bzlpbd6uEWcxZX/2+jG/karDV+vsk0sv3h/Y1SZyDSyepHvscrjqRUIoc
X5Yp8YD24tVqZBep9HWQ6ier0d/UjiF+VHbdzXcTSd0uSz5QSbkBl+7dmJT/NVbpp3ln94biFwqg
k8fBTzTrMJhguVTmY9eJHtz7EVW5XBLnOSdGEaPm6JVa08dKulPkU2Yeh+TDaDqD5ffqoS/gVO+H
xYuyl+uKve9NN7I5kzLTWU3BrcUyd7w/bgAW7Uae+oS5HE/xG7/1JoBrtc5wqIWJxL76XY7NGdWo
15XSt7DmNLH1oOtsjJMApYTa5YcebgzwwBhKexLteYg0kjOzNJPpqMsYAZ36V7k+RutbXTyrk+Ax
LPymvG21S0qySUPVtbUnT7Lb+/lL6I4OCnmn+k5cERUdiwsDyxyhtBahqqxLZ0lysB7RDF4bHq6r
i0gKl/uhWF6nVoodghBr+lkqBaA9cmfQJ6mLYLRaIInHw0703JjDETsYUSi9NHIN7ibyVVK1Yyxk
1mKe4YrnMLgMTC+HdqlqyrBy2JeKnfXjaLce8Usveha1S0WKYXB+agLTwqKMeCqrz8CBRvMmPNLj
pNosXS/8/FbUbxBYGb8PNiM0pzXDgid0ccloPKs6ACOrQuBImJ+4domcH8FOfKXJLepZqFDaxZKf
CzHfzp4MSyeKLMsG6jIKp32aNRgrzejP8I9N49seKHmPFXDmM1f6lDrkUUTytvu1NiL5GmEbkaQs
R5QnJwcLMxjWZeSq4ZnazXEMykCEgrH7lkNLSqeGrBFq8riKsUSKKbdQasDI0wdAlB3mR9ag7YFv
WDqitsb+fV6EcT4jzqS4tzoIa+UPVRjbiR5cdxd7useyYdnC80bW+ZJg1tVz369YrUzi+jS206HQ
FTuaR/e6mL0n1FYMp3tVuhglKI1ZNegnWtPkszl4UdNpt5e+lcMFLDBhtIMi4zijr/oTUEMlZ0Wj
EHPU/nzo0MFDlo9aAnCd3fQmdFr/+jF357ctk2DwEiUi3eDhw6R6VQs5keBxff2GospGPRYwpwdG
ria/Lgfl6brE3e+3EcgpyFTENMoZdWiaeOX0jSx38irasReeirNqaapULTMg5L2Vh0QkMF2jAqJT
aaPqyko0oWONgsfqXnjZXCXlyghNqEBsh/CMQQy/nzt7BZdKOfdPc1oLUuD9SzR0y2TfDGkwPOem
hqBprRIPpY6RzMiVjBslfs3zL//ynS4iOAPIwypHUImxazI7Gj2lwJcVVUJ2bcy8iOB0v+mNLtYT
+AoTTz+JPLT1DTy13Rax3WsgZXdJJSiJ7i5XWRuR7BtuLi4uoyqJZ1wcozkr/RU8cTa9n1wU9G5K
UY1372m5Fcbla6SsdTnrIGwEYdwSPZejZOtmsEgnog/29c8lksWZFTWXdjDf/e5R+d5OPyKMGowP
pnK8LmZ3OG17Js6y+jadVKXCOMqk2epXo0Jqw9COV+Isb9ULY14vHeDA29E/TUduJPNjfhqmgocx
h7Y0kmeA/pwUPjVerh9PYFf8mN84YA+jZgtW6/ojJ6tHVLByDZEghO3qvYUpd6wpyrJJueSwiEI6
WHjXQglbANiYx9aLD+CvFYjZTzQ2cri0sC5LLa+tisUW8mN1iwPjSllSm9rhvenXmiuSKDoY55YG
PQWSeIWgmQJymOHoTz5KKIGoPPU+icEnhtbmYJxvkot8lGaMlboExLRkpAfDqH2ApQHjfv4kN42T
zmUQDcpdNVb3FkkddQp9kkTO0L4lTXoqjPVzNTW2YTbuNMlvZrb+U1zd/ImcbzNaS1XIzCZy3qoP
/RHR/JQ5+Yc1YKsUqZe/ih4Buw5gI5DzbF0uR3gBsMdheQp7tweDsPLRHJysfPsHG9kIYn/IxoWa
hYF8oUfGvFgfK2Cqq0+riPxmP35vZHDezCi02eqxVOUqhjOCON302+Z5yRzsJEnzh6Q6h2EPIOH/
sABk08UbRDx2+zmzRTUDew0a+QNpVyehptQqwMAYSAR7v6X3DM6aUWgnvmgbfD8qXaS9l/E2VxrK
hT7lOb5dPwUrUGCI5tb5d5I8UPU+Wj+m5n3WuVE1u9e/5G7CshHL+aEsDZGIyejkyrNfRT4dHmvJ
a0Xj2fuK+esq3696czh16bK0ZsBxZusnszeMj3l07IEFrYuCu0gS535ifS1ICvQBJGB2cwCZoqN4
tc+A+NvFVR/H3AZoY4CZ+jwQhV/mcf70SJdDch6pnnJdNjT0WqfpNsvOqSpoGu3/vkkw34f/aPxq
AIBRoqyua9UNcznQwuFlgRu7rg1/0fmLDM7o0jWcpyJFgGWwWxjuxbgyfRh8xe+DyK0+Xpe2E2mx
wSFTqpjoT0MJf/ciJS1yM56ZhXevLSF3pHhZC5Fh7cSj34RwPhFcK8skG8hhV/2w6p+tNnZq04ks
P4+dpH8Zx3/YhIFAahqmqepgBeM0UC9lZZAT5A+Av4tmB/zfFXGV4nD97vaPZaoABpSJqvNZyqSM
8qSz0UHW3svB68bepm0giuZ7+QNOc5HD5Q9EV/raYoWK9Cy/sVdwCBeoP2dYlCqQL4vm0PbcoIbl
P0MjKO0DA5+de+MpqCEZmabhXNhgCBS0nC2Cyu3qyF4LOhqB89s/3UUaP6qrN8USGSM6FZPDSnS1
n99LHkMSZLPrYsiPvV7M9nT8jpslq12uzIXqUuUlVe0E42jU0TWMhlWfx/nOQHNNlBPsOHiI1GRT
ZzzxlB8Ljsu2ysAzgQRQLp011N3UROldV22Aj/zbdV5kcd6Dzj26Iy3mpxTzzsDCVP2iga5UuzEl
R2t1rL4Pdhw5KJAnklv/C67sbyflVAdgAtiIWyA9P2PtGtwhmdP56k2EdYBIOLq7l55spfGTwuuy
WnGB/4eblo8LHe6B3nae5BytyueGmt8SFax87XMdhnd6O9sjCb/QRT3V8yiin9n1BJcPzDf6F2Nt
Eo2lKQz8nQ2bM0zx9EbkCdi346IbTgNHDegvGc6Nc9ZroksF0TMsnS/pjZLcyeHqq2H2EKNutfYJ
xm6/Xvdw+4p7Ecg57qWVLWCx5qqLH1dlD7RXygoUX4HOvg8+XzsXl8rqUj63cSHjO2Ko9ifZUwPC
p9RvD6wAtrj07SeATY466eKkgahxtP/9LufkjKai41hT0Fe4rXmU+tNApYMZ2rLsY8xFBztjlwuO
LLpYzk4ilKO6ZATkVaYqH5RxzhCmHhJ0Mtfh9fonFByNH3CLkMRYZoVWDnsLMrj7n0AiItUUHIhH
ywHNXh1KBZ6CSn+Gw9HlH7lyKizBte1mKwpYU0w2ggGWhd8jUzNVDc1qrKigy+uOGfiCIu2DNVIB
7sReCobXhoa6gG5YGhY5fpdTgy4l1EHJ9Y5Cz9A0ZLSNDMcIcI2PIoKF/XgLSD+VIFcB4AunDIME
Mrc1xNxTLZ/bwXJBFxoNt3H9QOlRMktsKeO/qkd7QTK7V/TGMX8J5nUjrLNpbth1Vp5yk/1gTJNV
kH7JsXT0k1Oi9kAda8//TYfeyfz103XVpHvuTFVUNoNlKAo/U2PEWdhq2CpxVfVplN5W3bn++7va
svl9zqp7kmRWuODtHyv2GNc2ll4B9y8o+O3al2phuEPDPjTGZn5XlaKPTbIUcB0ERaQBWGU/17WM
47+c5SKG3eUmJ8vnOMv1DKFOqiWfTs0dzZOnORJNYO1eGVV0g2rInlV+piMEgTBRgDDoluX9NL6k
qweUt+sn2Xkdov1laRRr1DolfBtM65E2Nzpi5aJPbq170XSIUmyQyzPY096uy9o3rY0wTgUaLPc0
sob32iSdZSuQmrclf2CcpjO4daXGDtvnfHZVUS9994xoYpoKlusUqrNr3nwtqYjVMq5YZbE8KZE/
JveNkdkASZtj4YgoU7A/gqemUxQwKcUrgVPAfC6wCSfB806O7LPJtPBT+ILO1WEOEh+UuwKj3c/X
N/I4TdR6IjeKiYzDvC0+D3fseQoA+hzsCy57/UTP9On6R9zVyY1A7jInqSN1xgoXdPi8GB/KGdu7
3nURTA2u3SGX58w52CVWGU/ublEbAIjNbhOTE7ifj3pbPkVqc5u0VGDR+w8RzTI1iheB9QdVW6wU
UTuWaLkwqpPskD4nAFAmZ+komg/dvUBdVbChDjAFjSc7b1ezzRtm1LQ1nFy/NaPOUdrg+hXu68VF
Cj/V0U4YZDTbHlWfyi6PKHN78qFwvq6tXd8h//dF1WehQC5IT0lklVgGQ9L2s07ix8/1lx573dYN
PWifio/XDyi4RX64Q8pDVU101BRm6sURyF/BCJp9uS5jPxPeXCJnzNPUrmklTSwTJnetWx9rPwV3
tr0ewmMJQnG8wpmRTTa2PRJGjehF7j+pC9rQuqKqFvisOHtT5aRF4g+26zAPkvqLlWGrdxSFzd3b
3AjhLA6v4dmKG8SzmQ6BhdHWugAWtFz61y901xFvxLB/3zjioRw1JcngHLvCszCDTVcnH1Rbtw66
UjnXZe06kY0sLtaAI6YeJ0ZzkuWxnel3Ohigh/RDPZ1Jfg7lSHA0kTiWmGyOZpqkNQYLyZsEAIjq
mMxu1pT2Wt11U2QLL5L92h8e8nK4P0rjWpdreYo6YZu+pvQYWWj8xYDlP0TLN629r6lgZFZwuvfA
vjndSOpe7hlGuNl8KXTfzL8ow2MFm5OnT1p/e/3L7U1Kotj1S+X52ng7TtNMWZdoeQxv5XtWusDj
E6QxwDT7NDoUqP3M7LqPom0SgRm8+7jNMZNhCHUzYisPud9NL6QPChEjiOgmuXjdKJjzkBkbVDh9
TqvcH0jnZOFyLknhkKw6GH0rqmCzn7ymLJwHKYz6/zj7ria7caTZX8QIepCvdMe2t9ILQy0Deu9/
/U303G+ajeYe7GoediZWEaoDsFAoVGVl1nI1IYIYD9VhemCNad3rgLqbz6pTueNehHYSfkAunHSo
OumYvAeXzs3kLV78o3lsoftjAeqq3Pfe9Gx/ZxCeeW+J+OdEX5CLMJBbqWsys7lndQZAM3wM6/Ie
DPua4J2xfd0RDQkD6tnI0LmrwcyiRW4q1EnN2aV7ULbegl3XVNHMnPzSG/cN8VtBJ4ft2tfvSGQN
3QGioHD5OcSkvVo2MhMaIYPT9rJDRq/t/8zV7vLx297CDzPqZzPDGC5NryPBK3SwwIMLMZaiI22K
v3rVkw873A4ayQI67AbL6ZhwIgghShzwt/KVkc6nN4moJLKd4K3scScvncdeBTMcXOPIMGX5jiUn
7X/B5bG5gSgs461hQn6SJ+SSzDZdQvCXgTTyp65HNyVGDLtKxPYssMJfAW0WSVLGcFV56Jejr80H
Xdtf9oTt9xoenjqKPJap8O0o3Wx72vRwcib+lB8j76d5A9ZUtxAKngpNcSEjGsZEHQjVvDZGt7d7
6iPTbZf2PtRuYq0/N+1N0v1ItNc8SkUTyFvoHUNeLZMLGmFbELCpYHyxA9pP+clAGqGn3Mdn9TAy
XWN/PCVufCPqQ7C/9st5tmVCLKhH4EBxB4DGdj6DCxW3DZmul0p2oq7/lvWGK4XmkzEZgmt1O5td
2eMOwGyPuqJFuN3+ERCqQUtk++lxOr1rsu0b0AtPO/Q13co1blMvc81WEDU3fXb1C9ifr+7XvlaW
qdFqTFBlXjr5mv0yhqLbju3a113VVeAgDBPcz1yUJLqE9mA9MJ1e+uMfggPIJBVOfmYtWxvsyZcP
yeaFbn/Y48JlLlXTRCzABYz6sY8euuYhqX9Kye9OPoV/IUdoIKL8uzbOY4gc58WQwGNi28vz3IGE
TDr+amLBDbB50azMcI4CxiMdWGw4SjbYIFl/WYrrEPIZQkaPbXf4WA7nDsAraUMXIqvUx/wmUSuQ
EYWxW7XpTo/ks9EOQRFmt7253ExN50na7GXSfacbvwd0rmuw9V7+kqKfw4WgMbFkDXP7AD2OJyvd
dSA0mfy/MQE1O1nB8Dnm+j4fgGVsc7ueUGQA05qvVZ2rlsUugwrQZTPbrTj7Xzt8FzeJzDnRWVVP
uWH801VQ7+jVT9OJ7g2MGFFP9Prf3roPe9yh09QcVIADDl0+3/TyaancWqTct3l/gwWXXUSonAA4
8nnvxjopMkkDmIRO3ZNpatd53lwtPT2kQ+SFuP+sxDpUdribrEkQt7YOxNo0iwGruFVhvsiWB2yn
OflRdq7su0q9U5V7wVdju8SHrrUZzjt6bahNe8ArfDxWBzaSUOzpLZsJo57QQ1hYumCLb9aOi9Tb
hIl6sB4p7rtvyQtjh9Z8sDVDbFwUlbccZLU0voVTSEtjms17C6c5M0o8vAYO7VPqDoAWaO5wBSoy
UYYk8pj3C3H92dIIwjlsKKItZlYCkDAzX5AWNQf40INpBapy1IUq0JvpxHqtXJTOMlUDAzoOA+ud
9u+QDcklbuil7nzTntHBeZesaIRjfgL/4aXZ9LmoJCnpAc8ju7C/b+PbdPxGDAhmGA+ycqwKKB0X
jtTfXfZb0bdlf77a5rCEjrI622iY0R+DduinUydSId16wq63lAvNbTtqUoaN9TTDPMbF7EVL411e
xfYZ1w2kuoSgCcutolGAlqhYdlTObpnuEIOcqUf/VJQDbc2ugx7gwxC3ljIdjKSh+Eq1H941t1lQ
usSnZ+JLV6yqkbmGN5+0w+XVbbH3frLKRU+1adukY+ioxgt3zS+wINVOBVLKzifg6GBDPBYQBW+X
rYr2lIub4BXvFtkGFUKVgGkQL8mxBvmJVya2IEBvPsfXm8qFzgQ0lPGU4TEJPSeoDce+Oe2KfecX
9/op9qbOE9K+buV9K4t8t7bQskyuTFCK2lDBDlQX7n9A/yVgqpzmQw24qkfAC495OSGgfPvA/etB
fHefJJUFDFohe13+TU92pvk0GoIUcDODWC+P3R+rQw3JzxaH+h32GILSBRNYxJEwvHOcPTwQfke/
21Mvylq249fHurjAmYdLrzHo8TuCr7qhvg3XLA8Aul1J//uoEI4D0AQWZuZAO8WZiu06Vzqml0vT
h8a4MefrfAz+wvkBRlRt/KPJPI5Aa1WVlhauAXPe5+k1BaV6nd211ctlM8yzv1zkH2Z4P0w1Jc/D
Diklgz3iWO/SQ7IXc/xsRmC8U03DBtoJkN7P/mA1ZLAawL+9tIeUST4dNaMQvKS2BhgMBTSdmLnT
0Z3i+WRnXJy1ZTKWhD40gA+gbp1WvytL/iZN5o3Vx4ehkf2QAPGeqw6GpPZaWJZODLHKOmoeG7uM
nJGg3K5Ee8tq9rK8XKd9LrgottMKFe911ia0FB5jMEkjsSkrkMlHRkMYgQMohZP+FzKyzAu/fNuV
JfZRVodQLYgqzwaaeNI+umWUkeat6aG3WzjRvsJbNhbE683AsrLH3YH2PKlZFbIKY3pOFdVRdEdt
RSqgmw67MsLdf0pnp4BASzL4smNUWtTDjBqLvBeJZ2xfCSs7nMfmoR0qctcCejnkN/b8uwsnX+0G
X7LHQ6pHe8hQOlWG4BZqUOWu+n3dAZRpT38TBlY/g7sDF11PTLkpUXUhP4z5DLJw+Og+Cv9cDgOb
19HKDHcBjlIeZp0OUGtc2m6aZe6YKadYMd3GknwDzCZDLqqBbxGB4Lz+30FQZW60M0pwSXT0nVYi
ml3JTD3dzvwoyW6lbAhIYvrgZgD7g+w0/eto20FZQfS7Aa+4Ht9okLPQluGqkxvwGIeHMrNuUNO4
HZLGSYZkdGyQDZVDfsoLaJkXqiFIGS5v2Jd+f58lNeShTEwGaYOTFouz1K031/W3oUmcZC7uCvPh
8ifabIus94u7U0uSWV2VYb9G9x+G8PZYHCSQcSQ3M5iLZrDqImEIEt0RgsjZofrPkUSVufvOyCUS
2wiwDHf4kkESFe9LFP5kl8ygyrDvGJi8fDOJI3poslN2yTAXwmxa0yEuseZpcK1pR0PFNSYn01lh
SdRR2A6XQH5pIOwGmyTLL1bhMsnqTIt02DKc9/11WG7Nnpj5ofDFA0rbS/swx33OTu2r0GCC7NBa
MtormtxKxNOGQ9v4lx1nOyx/GOI+nj5lRU0I1rWkgWp4XfWwJM+XTfwH3/ywwX0nbaxHuYuqf4rD
GVTL7Vf2SEcZ7KjcGQumI5loFEr/v2vRzMG2b36Y5m6dyB6MQjFxIZhNB5Gul6KAmTpIusq9vEiR
IfbnK/9I2xFZ+4KMDMAAkGrN15IEKgadOvUiQjpsXnKYZWRkcyBz50ln5TwtqRmi0s1wvv9kZQyC
Lqq7ba5oZYZzwbBIK4UyddGhaN1Fy/ahmR7MyIAUonCUYTM7Bz+9bmAMBfAl7j61m4bOSonsTDOe
MGAfGa5tVIE93qXmfTj+ktLT0vhSLkjUNw/Zyip3fSbZpKUte7fK5c8Uump1GxiS5ibZSf/LV+TK
GHeJmrER56kGB6HPvf/e1T3EeEaWZ7yPT9lOlKJsnmsgjNH/wVwzeFY++2MsD1FptBOex0Pt1vQP
NEycNPl22elFRjin12dJhpIAqtod3uBtXO7KqngE4Zywi8YixJdIv1oN5x+MTx3lNlTzs8PkoXPs
Z6CKZZ0XY6c8M3IJ6RyLWmjb/v+xg5x3kGJISaYgQc6S73N6ouG9np31end5Czd9ED6voC4kyzKP
6UzDcATtGjzfmK4ndIyNXRa/JPGVKiJ23vxWK0NcEC5UtKhLFW85rYv8IiHeVDeZU05IlS6vaDP5
WRniPM/ECJSKdwz6A5b9R47iYND7Nyku9ugbgOrZBiRLRPsgWhvnh2mX5VmfweQEZ28bfV8X8Us/
1X8BklBWK+O8UFHyRrILYIfGMnxVoZMRVUgd8dg/LqbkXd7FzcGEtTHO/dQ+iyJrQW4v75Yg3S97
SEc5CurZKciRRXIrog3kglMejyQvmRpgWYeeWdV+YyjHuJYFbeLtSuHHDvKELRMANEvJhLFZm1h3
wf6EZycj8pV26p5Cx8IWdyO212YQQyMmCC9lLnMrlMkMFwLHTw5AzLlF5Kjf6C4/K8fQyb3xLXSH
QKgPKzLKXZ5ykukFZTWgpr7qJZCRjb6pfb/sIpsBCtWS/1sYl7qNXUotOYeNmbiVcUj0KxOQVWEn
dTtCfZjhAsdk2I1UsoureG19/Q/meP3IK16GzEteGKsVdWXHvu0SB0TClxcossw2eZVTVWMMmbsO
eDYpyd2mP5XEN5abKrse+r/JBFZbyQUQmoTUziuMLbfFtV74Sf3Sk6c+CRZTYOg/HOuP3eRiiKoN
cdYxXYbGmzy0cVz7nmDkVg3KgNyKht22Q/GHMS6GNDEd2pD1HaBi4yi1bybHLorQ4e+g9niaIOF+
+YNtXtOGamLAR8GMJE9tpVVmqtoVXGUsr6vi2RQBMDZP1erv59ajAQQ+yTLatENreCQzHHRPAzZd
e3kZm4AhIDxkJE6WgTkYzvHCVqaRThCmCsy2VkG5C/ftuYOf/xfN0s2H5coW53oTMgDMrhDMBhzN
newD7Xew/XCfs7xwPzoi3Lmy+XpY2eMcEPXRqM4ZhoVB46bD8mDddag0ht5cOZiWgZaTn3uYpvXK
wD4IFTO2v+DHznJfkOiKHjWMfApYpD3e2Ye8tPYqESU7wi/IXWgjaSV9ZoSoUK+I64cy3c/qqet2
af2UJ4sTto9Ue9I0waW97f//ro7HzZkJhhmzEZWQ0LpWh8dp2V12TFXgLO/LXkXEjBCJlqwL23hK
UM8uUwyu3cgz7qkfX7GWxuQb7uKrjoF5vgZS7rFQcWUzKhu2ziAgNmaTuWsnL+1x7AAi9ZbknIVB
UXqldkZNTqOx4Bxub+eHJfbnq9W2mWZWUcZAMypIv5Vvauxf3s/tTpSp2poGWkOMb3G5gWzkTdIz
bi352J0Z/4HkVj69mo6jx+rGyrdyf9nipv+vDKqfl2TKlhS17PTF9ktXOXF8AmnxZRPbPYSVDe4D
DXqUgdQfV0xyaA75cdj/XDAoI2ZS3AYjrAxx38equ6IHsRPS7szV75vXd93W1p32duO2HjmiqtSe
DYRNUEb+FegDSBwTvJ4mSPe5A56UUZdQi1nw02umsJW6BrhEE7SdF3c8VLvoaRHeC5vHD90jMMNb
MhjiudjZlZOeQR+FFQFHX/6RBI/G9YShdeWq2rWCFW56Cti2ATU0dGCH2Z+vnF+Z0B8CdQciWBvv
Gl3fQw7+j95IIlQ7i7hfntYrO9z9M5tyH8UV5tOlhLz1BT3ooFYootBrSnPX2dKuzBZP4KGb+7iy
ye2jMvSYY+yQrZKH0TcAIJPc4mTcWQ5agBhknAVhc/vZsbLH3TqdNXWpxYohTNhGd439tDfuW2is
yx7DrI373hVywG4Gr5VNzkFNklupBK1wFORHH7ruAZPq1O5/lofSA4ZFzAO73ZT6sMgD8/RGntWF
cQSzx9Vybt34WP5/WtH6Zj5FosfcZtGOmCYBzMfSCI8xXmJljtOW2QuWAJTjAcg3zXPrRfviTjFc
gc+wyPjVTz+sccGmylIt6yzgPaaldjIT809d4Wt0QnOoshxqRZ6qji8AeXrShHmXUiPQxFFFF8a2
5378Cu5U5ovaSXofM6B/78t+D2E/+77YT6CYy/z5RUSntJ2trfaYO511HMnWqL6HOSXA9P7O9qnf
nSiyROL2wRxo/rynSOcxHUjfLm/5dmT4WCt3Sue40Sad2cbgO9ppJxBZONYEmmbjB4RUBulvrsbV
UrlDqmcFkSwmgRGqgHjSP1H2txVLFjfZdDvrsH+OqmEdoqJXoxVBpmRv6DRIhzpowB11eeu24QYr
O9w9rwHSUKtMDCA6s4iTp450T3yUHADUC73kLT6M3nyIjoZHvfwlSUQRdjPLX9lnfry6PZbCjnPd
hv35qDaOFqRHyc1Olld78UHyh9yZjgz+Wbnh/fJtFKoFb15eFm5KlPRt1KA51xmhPjjmFhAd1c/5
SPfkNLyovyRIAVZo9Kj76jjuRZkVOwl8fFBVMHyCEAkjDzYXb6mqTm1XI5VLGyefDlV3u4CUzkDt
5fKn3XzBfxgCXdfnrSWgJingX5Ctu5pRw4qP3eknytB+d/VfvA4vrwrQ7s/GqqkyopQRWzRe/az6
NTRtqY9Up3XyA3Z3Rw7xi1gpFcxfG7sJ+qF/PyB3GKUpjEe5x9hKtSTUAZ/5M+nsp3np7uI+DAbb
PKZj6JJ6cEwwUxCwOgDLEpBIspxZz8+WVtyZaX9dJmowz0DNzTHmMparPm72CdXnQJ2f49a8b2K0
bs3FcqJCcaMKNfw5BthaVc9mDc0hojeP/dCdwy69BjKtd6ZiPjeKdEgy2cUE9bVEngwpvZZ7sKQZ
xV3WmtC6rB9TGcquTSm5kmGCNBdN4USurpbIuknG4VDm016DJvDQP7aohJRS75bz8JS1y6mx7iJM
VNmx8hTFk1tXpTvJwDvUUPiVuxMImKSxuycK/QFJRMcIsTJLwQ1UdM89KdCOMOnJVsfjQvVzZaVO
PycvYd0cwQp2lJFLpSWwir2ym7rcUafnYeydflICMJc+A5zmFBredWrnt217iic00PvZIZ15RSWs
oFEex1aGIlJY78Ciee4T1VFHeTeZ0406LIe5AbVG/kTI4kyJfSJSedbyX12SUZRJ4gB8OuehMw4S
QCIT4ObyPO6UXE+dMQnPVg5FycmGNLvikkl1Q7MPCC2DdMm9gnY7y5xvCbBmNDYCPf0xdnhWEMvN
IB0dZdVdP+f3ijbPTgFFJUeyzae6yPy80k9923pFpd/VauHr8ehUan4Tlm0ApoJfRg02Y+um6tTn
YhmDce6fdSoHS6J8jzvNzWIld4jyfenzBguzj1IyYPHEsXIIv+Q1wNVdODaeVEyjsySRY6vQiypB
lGVYKWbm7cWDNvh93kHRaLHyH1ZYuX2kOI2Ef7d1oHQJwCz0qp2t70QfHqpaewN4yK+K6SDniaOa
mVvk03c1Vw+TVe0VafS6jGAzZY8COyK306mPoXYyL8CnyLtc+W1LNdDftWPr0cPlqCMKqFx0kyJS
dAOrSM3Wg5m+4dHYK4LcRnDkedT+XCsx1XIUoiTrYJaPo5AJfDN3smU2k6MiXeRR0GPcDzot8Pad
gKPVvCgo3trEaT1WQk49+zYaBaF6c9NWBrnkCcqw6qxU6O/Wc+9PZh6MUAuMDUMwwL65cTZjBdJs
YkCr7HOMxjWbdjRHnqQX14v8Qy4Ol7/9dhK4MsB+wOoyr6e0r6yIGYBOfP1sBKkfevbipE/qLSOi
HFDzwQZCoRskMMLEe3sXCSuSIMe3+UkHOyKhnIImAtbpvoDOuQbmGckFGzBCK15P8wvxjMfLS95K
PXEpKWDJguoEKBk/rzizrbamGnyRRi1xeijNFzIEQlOqORa5NZXGn3MpuGxz6zOubXJXHvTXYitX
WV3LuqHQ0RCy5W7lZKoCcD+BHi18hfMTa4ykqWRc3fXkjJiNxHOXFG4LWHfsjy/Q2BK4/3amAsJX
9iYEiRqPWepBWWSrC3B77NkLkj04KMpbvWcG1U77lr5c3r/NuhPO9r/muJx3NlE06Qc0USYw7gPT
Y10v2j4Pf7TTzshdolwVg8BNNitQa5PcluaaIiU60zOwFYfcxNfdob+S3NgNQdoCPbn42+hpbn/z
V9T44Ir7WCt3JNOiVnDNAaebFLKT1sZ9N4LkWJNFsLOtN/baDjucq6M/KPJSqijDvlecFg8H/7Y7
tmfQxgWqACK9eeZWS+KipRGFsaFQmBri8FilqduN90257Mwwd+yJuiru0cseI7LInXKobIz6wqS7
F/uHjhphiv9CAU++h85jFhGBNeFx4A54pldVlwIa7kWptStzyZHpa1+359T+3iK1mNUfXXGLSRY/
tltw10dPl1e7WbwHAh0qOuyLKrzw0WwUYzS3SL2a10lxRjfcAUELNYLH+iqEmm32XJ9nz1+OgA97
TAypcP8G0rL6BbwOUpeDE1abwFszGYNPl9CdsixYMnR7DFE2sXVrfLyS0Cz47LhLXCSx0fb4olPQ
4v2pudPf0OKsTXDfsyvLJDUbE/s5FEhFWyeLw5MWjkFS+W0p3VBZBADZLCR+mEQJ4fOqgF7QhtmE
CxV41jPa0upUonipIeV2WfVy3iujM4nqzpf3EorZn63KoyHJRoLTISnPhX4jT6dGNJ8semdy8WxJ
E20pFxa71ciBIhGY9BxThHUSrYP9+SqYgcC366rcRvMvKhwamYeiaB17EJkRrYUPZEDvxlHLwIT1
FNS64WTdq7z0dyS1BSVQ0YJ4J0dZPoSCNIj2Qz8ZmfTWfWp9uxw2Nsu6a5/j3DwySFN2TIOQsf7h
HeqVLlR5A2Un7fIgvBdxgmEQC5/hP1dSQArw+TNNkPqcxxoXgaKNL2Y8ngypd8B5dTvIGWVPnfsG
jFqaojptU3iDajrVkO2qEoKxw3zopKYLrAYsdyhSZLO+A0f0zTgaVwt9pTn0fSfpvreH8xxhSrBt
f2gk9Iq0N129xEwrBTup0V9NWnYkZrNf5OE4YBhfNs5EaoJBMm8n1AWycnClmtq4cQtHofFxHL43
an1uY/13U9CgAHeJY4bg6LS62tUajCIu30q12sWm4o/kbenrnRoNR60qfCOW3UHKfcPsD71BTvNS
7eiCwTpTPidh8TNqoPVtWMW3skZeCCn3Sbu1G2CXQvU1iuu9llvfFjvfq7i0ugpnlIAYYnzD6MLv
cISG9/QrNu3jEkWOpEsvGbCRNlxTGX5bA9pyc3rV5pAvzRq/hLc2+AtQ37qNaIge8uzkpRQsGgoP
dvGAB+1R0moPU48iyN72F9dBFgIqOLCVcFWmuew0hSbAVWjyctPbzU866bu/cuMPG1zojBspw3gq
Qif6IX9mqESUO1lydK9EHQsDVyC4E1jcPpwfBvmoaVJprHNsqJ5UrOSR3TVZdqVU8YNgZeyUfz0v
H4b42IkxHDK1yOtHVz2y+XMKgSF6HJzBHT3Zk4MG+mfjPvwhsLsd5z7scuG0tgdlUAFBRHofgkM7
PA438TH8FbukceCqbniq3MwFV5XA7mZOirfD/3kLF18tawbTi87EwnbVgUA0rziVB/aEj4Xgvc0l
olRv2aA7NWyezzKtSU+GRkFOWt/16W6uvtPYV4ffl1e06f4fVghX0QW1nj0MNYqskapgVnP+UzfC
zIH9HV+cRIfgH95/CqT/uI8lN3VtzhM4/Ji8TYpxO/2QgxFhFs6mbbr9yhD3dVTMZUUd4JueZr6N
jeGW9RXEV53LO7b5XVZGuIuPlqWRGOAL8wi9J8VV3+8T6zUs9petbI6zowH+76ZxV18ZAmnWQV/Y
02vjBgOEbmPErhW216YORe3oe0+Lb1QyX2pKAmKQwMzDU9MWb0n+Ekml16IcfPkXidbNXY1ZVas0
lYB4oPo3K5KdMHeV+ZWIJjwEZngcEeTaU0VmnPFJeBe2u2Had8Q3G8FiBJ7Cg4nIBOFQo8FlFC+H
dtnJMfTmhfos2+nLxzd8f5Wtkj5wGQ81ih7/DKYx7dUU8NHcrRH4rT20VwU+s3mWV+a4qN/1Sxm3
7JxBhTu2ardX/oqGeeWV76Ci1YqKsSS5JiHra/3yB/73yvK0K3JND/07aCj8Gyr8tT0udDRtvVgt
hGm8zHyTcjdW0dZSBWiTjc/0XmcDsgX8FPIXzkEjAUU8HUMZrD7FmY2noAjsyQ+9N3t5UOxEje2v
Hg5zJsjBMfeACh8PvJrmUGlLE5X0JAwSPIKtUzk+TOmvy8f1vTb5Oep+NsMlHVIRV7bWw0xMxjuw
/N+WiV47sjrsjW48JCXxVDMK5upnloN5oAydbFp+tNlOC+O7ksZBkUVo4jQSgg26YGN1ivPMi7Po
CdBa0bX69Th+/q2c50apHJmos8qgmVCPjGiCoso7vBD/XUUL8jh+diWaoHw/45c2iB2nlS+nOCoq
mLBRk8/jlzCdn3s1/0UsqLXa/aGYrOeoQs5k4Odov6WyEHyfjco2WzOKygQ09OQLneFc6lkuUUWG
LMHsWjsjaKB/AJD+dKqAqcBMtae/aDsMpLvySXq87Bxf0zZmG8z3KGvbBnhZPi9dnwYpHaCI51nj
93nyjASt495Pw8eC+JctbZQNPpvi7rFMKZcsgibxOxZIegUaaJ949nXnaDvFrX+h1PNbNL3HPtzX
D/uxOu6mmjJb1xfJkr26+mPIu3QQBQx2dC4Y+CIOGpulolNEpc5TXme/8Ka9yaquZFf4MmYtd5f3
cDtg/LseHrgxp3YvkaKWgdCPnTnBqaReJT20IibDjSohvhUBfQeyTTB28ri7dshp0vc4Ee+D1EBR
MX0M+aAds31xJbqtNjKcz9bYslfnb8zQru5GzKfWOACqS0/SDdNSGhx6Tp7ZVupvkmeK/HHTOQi6
cAYOABuy/2w1rVW5kpURm+lXB/Wo+hjpuFFv5QfIPDql919of20UP9lCP0yyn7RaKGZwgPhrO2YS
qAlfemXaZrrXPKRXyx2FVA3jfkkjCAWyl8R4Wm5jIY88O2ZfXHb1G7iLNE71IuzBues1reJY5bm2
qdNA96IMitxTRcXWDXDx5yXz3zbXzHyAhsJ7yq8+9+/IDd2RA9NpD83OvhVG880zuVogF9KikM7h
QmERlCWOhZEcoh26+jpSniRjJ8tBpO6U6lxRz66m/zmZZIslJlGgTyED8vP5+xraXCJlRf6QhVeS
Dg3Na2P4n6ttn01wl3mCEGDUIPHzsu6qK1/yKXKEskPbedBqHdzR0Dq0XCBT98/x7w5QhfeAqQBy
SwOLQXwj4pHbDGsrc9yxyIbJHGkaIQc3T1bp0mk3hjfZcLgcPFmw/+L4eK7L6AHq9hdqSE0uZ4Cx
2KKO3UHbm6CeZQN3ohi90QHEF/qwwyNQkWtXNNUzzM0M1n5Am7Mx/hRAfRSkdqY4CUwrckliBQVg
MZdXuJ3IrExz/hdGGeAFtJW9idrXip2+UYIKSKqfZNQKEwOQUZK7BYrBBcrzUq+K7G9+yJV9zjnL
ZGpyW8sAKMb7HmJ8DlYvIWd0wW/AkMYqoqoFruYyEAmhCj4uDz/obT1RawrL/6M25Wb0tKAWpBkW
9Nx5TJ85hPUYmbg0CJpXAL4ZL/V1j7kh6NwwdyqhT8nYdlCiCSrv8tfd3twP01z+tBSZAeQRTBfh
cZpPHTmGbe3oTeNctrOZgtuM3dfQTKyTO/zmvOQETUmkowskwLIl0MM30xT1rd6nXPnjiEgJaVkM
L0DLh8vNVDIogNUCCIOx+dvMGNwCNei8RNu6B6StGR/DJrzqq+qoqtptI1vPjd3uyYgKyywflGE8
oFzsLGB4bZcmUM3BbWz7VyeDVkDH/69OB90ynGkGKtiQnUJJr9Su36sKGDdo84uWYGcJy8fJiE6m
Dei2Uu+mIkTdq3HaYdyncusQGfiHy1v7Pvt3YdF8bEjLcLKKqUcOHBUPXf66WPEdxROL1PWvjODl
VY4n1Zx/9lG415PWJXJ3tBblGrA8R5fpbzvRjtUI3CjwVe2oHCJD8rsqOUW4c4jZOGY8uHWHO2FI
x+9mktxHVncvz9N5SK3fmi4dZrv6FVMAl0l6MsfKtVVMn9FOlBdvHcfVx+VFR3vNVCTaIBBZT/QH
q8tS3zwknuTTHasHW2c2MEJd/ZRciWb7to7J2jQXg4wm6SRSIccyB3qAFv1rk0PUzYYW1TyI5li3
jsraFndUjCWc7SWpWD6XPaI0gfQ/3i3XrWc5gMIihQt97ddlFxKZ5O/KvB2yYsDp7HR1J1GwiOMY
pLMuyGREu8hlia1q9FEK1hWv1e9G7aGJC/BKYvQzFhJLbi4IhEKElbfR1uEshb00jckEV9EhKAfl
zcihFI8N3ZlLp7sujgVYQQCLeLu8jZsOurLK1r/KxEdZxUh1AqsyyHfsxKn0wxLZrp4E8fwT/zHE
Py8b3EwLyMoil5ZKEd7/Y4MP15saBVkuElMJwFLbSPd0im8VDSRZXQ4oTexj432B9a/tCsYK/7HL
3OVhg8ODYOSU4dekn1UQHsK9gcccEKJimdqvVf7PtrjIHk0VkHoMcVjW92Z5O0Rv8XxtyHvJcIvx
qaTeQn9fXh7buy9h9WN1PEXjrHQWtHqwOhKfl/F6VAKlvS/mgyqUemEn+pIlLsOypoUaSTywEx/u
Ci8JQIAxvHUn4lo3bFhSFk17bz7FV1/O5uJZH9c6JSMsyiEw/QQvxxwEr7rkmJXtUaq4ytRRx6Kh
q+XDlQRmB5MaoiHUzXCAYomtEwMypDxqr11Gu60Y4zKxD1SunLrzs/57L1JG2UxgLQiRIgwoJhSK
uGCQ2bUd0gLi5fKR5VW4Lw4Y2oSGjhgGtLmxa1tcCKC9NfVajRBgUMiB4mtCBhR5agpi2Rjv/3kv
i4gZt3ZxbZELAX0hFVpOsbopvMmzUzN7UMqqUtHlKzLDnfU8olrbLVAu7o9LQAKwnL+VLoopBwrB
PTYv0YH77y+6lIjfq0/HnXqpLpOlybC4sj0Xy4vS38pSBszc3eWjzjyAP4ArM3xXKAVjQVUaOTyE
yK42kf3Um5iGI4JN3Lof1ma4c96qTVwuElYz269FSm/N1nBzNdlB++I2tfSrEN2++m80Ej9t4rvP
rq4lzBI2apPh01lXIDveSdfkqj4w/xfNLYq2kctcmrKuadNhfVrnjvmxV0H2L/hSW0F5vYVcphLP
S1a1NoqVZtI/WqrlSZ31nKXf6GwH2iDi1xMtiIscsiRLBNxYi6eVdzbUswFEGbSHy74nWhEXMeyq
M4yoRro3WdExrVqnHtJ7naqHwpiDwVQEpZ7taKipELLUUZ8HWvJzkiIVJAqTf8a7ofL12O6YmrW0
674DmONeXtpmzFiZ4m6ZqGrHuFDAeB3L8ykmGsBGNXiqqj2x/x9pX9bkNs5k+4sYQYL7KzdtJZVq
k6vqBeFy2SRAAlxBEvz1c+SIGVerNdbc7z61H9qGSGYmcjl5zq368goT4hnI8OexLmwPyym5HaL3
inUuufGjbnNu9/InD74WDRXoGsqMxif7/5CaXDWSLydfmGRXK8uW0lqSBddo9UPYLApu6iJev1i+
nHJhiljrHlquzuzhWAkGFAYtT80jlfWbagtZmW9//3I3reTCKq22nFAC4jjLQMEBgjajARu7idm8
2x1bu7zrxfPUzVvRyjjv5erG8bfe6dlpvoSsYGRyLBQ2I6Z4YJGJGcg4RFhpmWNj1d+f0TBdbCQ3
qQ/ORvKve+DLS7645Dx7GmR1fslYMHOjYOvvjLRZO/fu7x46Kurk78956zEvrrdp9AqvOncPXeuX
JHhCcEZbr38/45blXLYHGjEuJQiVF7zLBYz35/bSWdhCZ142vtyS2L5akXzxw8siXefe6CuOq9Tg
HTosz3ndRzLUqRGo2A/aFZ/1fhJ5ZhVj+vcHPfvZXz6eexFtzGZE6qUQAYpW7ijWyQy7+H8G8v8j
yFx2sZqmEdoAWj+xlzli+nn0DPxn54rvQxCX/MaKwtna/vZAF4EFas22bs6Z3VT9WhhGZX1EnLTH
VmgQ0Ki/teZ79SL6Y/zuRYSxxsCli4XjRq+MiuWJh8CU6JS6v+b25e+f6sbF4F5EF+p4E9Qmsetv
Nw9hoKIAW66zd+zE97+fc3UI+NUaL+LIpJ28aV20zYeMHbxtk5UPRTKsvTt0byLzTiRF6r/duvZu
vciLKGKg2bkYM9rGXLzNYdY7Ua0zbq0YuXG/Xs0nv3yxi/Dho8Sn3IOvBT397jF9quhzz8wpxt5O
HDg0bumYtFgMvvFWb4RJ7wLVh6q/9CGBhaz8FzsYEab72w5CdGKEesaZMvQWh+INR7jctpo7pTpA
tc2k8dYDSx0pomLGfi9LBVlbN8XZr7UavhiNdxFIHGUODQSIzIQAhSnSeU3XgNIiX75FRHPDULyL
nEWIYBo8jnBiqdiV60liKQ90BgvSiPaGqdx6hRexJJfhKPiIZyqcFJvOwkhJvlbDShkJ2Ob/bh83
vPuSIDevQEZJCeA2DTYLHeDalxe/ZpGjb3VKb9nhRRixc27l0/kgZoyxHYxvxKOJOxYZluJF1BQ8
ZWJRUWH6GXOK2GMKmg90flJNeKOyuzrc/GozF4HGpH2AKg4uobfBarmrkiIZz5srP/5v60a3Apt3
EWOIppMb2jiveVXpdJJwPdDEGGn40uyK76GOznurLKm//f3T3soLL2HDkHphQ2399o3zkpX9Da3p
h/NwqltpP/r7YTeyo0vwsF8JPQQ1ciK17LsmUeKtveWBN0z1Ep5fm7lhhBbaNUN+IP4x9LO8HqNK
3KKCunXORUiZMCdeZhu5ifLB7aDEHvIVm7wC5cDNzP3WURdBZWD2PIQevtAZDuKtwI6E2xzGqLLg
fk7z+CwUahzdzf/ft7qIL3XXeFU1I5Nl/d3sbGYnAy/r34+4XuK5KFw9G4AI73K4B73tvMl9PJm5
0ljvs9emBsVVCeaXH66OGxHpDDU60BlR9fPWFXTr8MssGpIByvAUYo23Bz3Rdys7Gz/4Zr7R9ZgW
a3b8vbC9o4/+898f+7f+27/SwD+PfZlRIxvrsBOAk3/XQnRVxNbasyMIwWLwVYGTzY6tbZ/Z23Oo
ye95DNjYW3Dosr//jut1xJffcWHDcq6YNuZx+U2Cdd5Uz19ALQZ6lm7lPd4U6rpqxl9OuzRjZTZV
YIGk2YEJy2zcDc9FDB4QA8pn+TPJcHExiN3euvyvxpwvx17Y8TyRhgwB4mrbgv9iNDLWkCda3dqI
v7JejUrC9c4azcAEm5cjf6iMLnOJjSFAUiEaidmUm2RhbD6lb6BOxuQo5u/+Z7O/hSO59laxIwtw
v4+tD+gc/LOuRh04ty74Z5LS20kvbYo3nz0Ey61B3/ktXZpsSKCggBmDZQGAenFM1xrEzzFeqOpo
wWLBPDg37oarL/DrEecn/dIhCF2IuNnnMKfjMbGzM5qIJupw5r120zkWz3wtZFS93CrZr75BUCeA
ssEEadAlwK9eMBZSAkCwTtyTCtynbYQVN/9WhXTV2zAK/Z9zLgxRUUtOOcFQ/xzGsQyf+Y/e3Zj+
Jhg4Wjei91UYbQhUBmATfhAA8f7Pt1kaUxjwAnZRbJYMO/+78p29gJqXnUml0DOrP4zjrTd5zdW+
nnkRT4jnTwp5k5kId2dVdyX5bG91i/+Xt/jnuS6iCCu8AcOR35O1OTlveJYvaOyjiSQyloQ3IvVV
zPXXJ7r4Zn04Yuue/j4NTg1y+elQHZHUp6CWnIFQsNMyMzOSBB85Qtd/EJ6/Hn7hc01RQ+XjDHI3
1uDpyeothPjS+aHdQFJxf4uD8boX/HmvF95nA4axtJYCwlv1BywZHbGBGdXejMaIfePBrsYSCFSY
IJQiZ1WWf5qmbItpWqBGlQSACrQLi8pbeea1MgwcMP99wuXVThwszyIonhWBnkNLQWKswLL2tGo8
jPHodKOrc93s/5x24Wqt25EK7K5wMsOJScG3dHGynN9Cy5xfy79C8JeHuvAuAwsA2i9hDmduGXsd
pmc6m271H10oX465cDAvbEdjLDCPIfP9gHuk6n4s9WNn3AhQt57mwrOkVc311MGzQsbjQH3ktgtb
OIwutJ0Pc/7gs9Pf3em6gf/5ShfeRLoFAiwW4AYWCJId40FYR9am1U02wfP7+dtnunCkcCzsxp1g
e/JuAD4lzbfoAr+KZ2Tpqzq7PZK5ZX0XdapyZiWls6AQyZtdH4QRwcxRmrdaYLeOuShPHVMEo3PG
3yj9TosnDAlqdUvD4EZgcC8CQ8FzatozHMmnW3N+NdXx7yZw/fJAggayJAhogt3jn5FHD3TgxPiN
MgfrK7aPz0AsNPM2dTatb+0rkKsW9+W0i1c26HpWLYMoDivnB6+QQxz2QPIU3ZsRLn1EPTpEQDFE
TdmlI3XfzYlFRjNlJADByQKK+yEECshaSQHBeDDfdXz5MLrvTdW/DMAMBwb9cPrPgJGV4NbTjVd1
Dlr/MmPvTFjtOMiMwgszHmTLR3c4D9ABsUC2vi5OQUSxnA3O2OcbZ119UV/OuvgsrSwtNS44S6Jl
TCc/Drn33HvP9ZivQGJ56qohdQBJ9t0q5iYFKHAg2XmU1dX+qe3b2CS3bpCr5v7l212Yot2VSpMG
ydowfRvq9cw24ibY6hyw//WK/5xxSSJXK5fZ7YRIS9/DezfrV8O34G5I5xNCxcutHaf/xfaxo2Vj
eQxLXBdxve24pYGtw3o4+JUFRO3POjlkY22DrA6iW1Ojq66MjcX/Pu0ivC+zLyRTHuYqxI78aa1v
9q2uv70/J1zEc69gYujO3nUm7DKAW9n6jwMaBkEGDoz/hMQKXEQugCuh6wQmfvU/Qwez2VzOHAYR
zNBKpcHaXVQMeO6Na/Fq5vLlmIv3xnKr1p4NVxi0vRM9JESd8d4Ni4ROw8apb2roXnW9L+ddvEVV
uuckDUV58KJSEhfY4Crux12TYskoA7VSXKTVzb3jq87luiBMRQyGLt+Fc+Wghi/zBneJMdRVxLm/
wqLRx0JPN+LK1Rj255xLvF/nW8ZCWphIdTcnaLJEdeweJkxJzd2trOm6e3056yIJXIqqnSaOiUaf
Qr4IdQnIPbF/D0V3SMmv/M8bj3bVv74cd5EM+lwafeDgFVZFR+K5riwA0iuMZ5udMTlAxU4oFQwv
lZ05xmAOPYbBE8E82p2DJJDjx42fc23AEkLnAmRdWA8Ff94/vYN3A+htzo1d2pUQ9303JDaGSRnX
zpLp4Z2wbqPPp1Oa/f3k30HyX0H0y8n/umSdoeg0ugbOih+Dn82TOAFfsKA0bOPwwOK+Tz3cW8NK
/tRQ+ABk5O8/4Op4/OujXxgzIM9u5Z0bwZ1lv2uIQlu9uxqofis9FXWy1BEpQXQVqNeZ3FSHv+5J
//PeL+d2c2Vrc3TcJQlJHukZbCabyU+r/tWjj4plBQfwW66GIemAsgAxuR8PtwQDbn2By1leOS1u
3pzLOTyq/QNsNcdzFKFH75M+mfcLEPxQA9qFCThQotvpLzHN6zHzz0u48IU8BK7dOYNtDdtISD7F
BntGBE/AOwieZBxfjhm3zR04F0HW26+pssCqhClWbWEcDnLVukvLoIkG72Gk7zXXEZc88UCTGARV
UvnWQ1H1aOKRFsAV9wWqAbuwebNlJSM5oOM/jG3UCG8HnPbLkFs7b+wSW0FemVLze1UVa38ZUmqT
+y608tTvR8Bw+2TK3dhWWDzpoWNYN9jUGEwGGsZp6zuPdh+aEVn6U5vnWeeFiUmaSHlh2piOiouw
fAf0cCOscQuNjahfZJdVNnkd5w+wFn0npvpO8yadZZhR4t9Zi7P1JO7icXm0x/q14ULGs4grLIAc
cxAWeEeFSB8TR0XvMmkcCWKpVzWS97yCx0AdAMwE9zmbH+1ijCGh9S3v51idyaxFeKBFfjfp/JGb
ELJyho2HP0SBfp7rFqIt8/SNN/xu0Hql6PBCZ6C7afs8TVomhkfelWr2hmXFNdDYOTf2jQ8J5jGI
l6WIg7EEVQlAQlJ7aVj6oHbS+5L9gAL9EFscrMlE7/TY1RjA2PHQfSsJaJhlc5hA+7DU6oFRcMY3
7jYX4a4N3oqFPFlYhOpMyBDbTyEFEKppTh7CaD6op5qQQ6nlGDtGm40+e8JaCIiXqz1EGndObuy4
1zzpwX8SxKJgSzeSOWxTBrHmUAJZ5GHXZpSpcq2fsxGkVu/fz+F8z7FXLn22CfslLnizDZvOBhG0
vyNsfArLGSzvAXi2mb0KMPuPvA5k2XldwoMWs41lWby2RX8sF/JcSGMLNuqT0Vfx4gWJ31EALcIw
qWc7NSVL3IVh/CteARR81X7/ZNF8b7rqWU/48wLKbKZj4QTZJEXmmAoRqklM7sbNqNNcyHRAHAe1
46+wqtNcyyhsf5jNFPeFg41AI6mtMTHFr5DPe+0UTjI75jPoDjbSIc8lq1NRBbvFHJ5gjYkT5ofO
c7d9iT9b/q+WezHcEzA+iU2xKtiy2kxNv95hHeluZG3i9iSz6bixmRuDWxOK8ADkLHl4GkqvRaJQ
BbE5hHG4LDtbsS1Sz1NNhzkiBFjsBRZngXw98ZdxrZSztUK9qcaliTpPrHoDMJvSfRdNGOfMORpW
ccd1sxJ5uLNBhegUY+KpOuJ5CfpvBxzuML4wCql9QHGxt6xmQ0FLJjx7u7BiP2kbvjiolTZa4PWY
/iXNxkkqswE1tp9ZrQD9Z/8+lv1u5E7SjDyz5iIOi6WI5vC9dq2Vsr4xNafS8ZPJ66dISAK6d9RY
yy8ytjTi0/DEA/EyTvUdc8D7zBmcvAYPems/aHIgTfudM4xnqTulNTF+VgONwxlyoTNFM2XKwqD9
BHg3Ciy2w6uqcTegzjSDoxKYRXhq2SimYlpN67kZV6Bpg7+AGNLVfsKbPqPgbMudPjFohx8HDLpY
2jXJi1VFu/XowlP1lDXMTJe5SvqmXVfLENN+2I8OA338j2D2Etebol6guRdw8KFyaACRJQUZViL6
/kBcYEr4dFrs9qz5vpmJk2CGX0RaexHYpQ7L5ERjOL66Dn/ri5NnlRsouqez673VWPzR6g3b6ZGz
nDOc/CgMaYIc+H4xcxK1JigcSmjWqPCFed9bh4JIj/pJyZt1MH1aVp5MDNZtOc23UeuX0DHTGrvF
GBIDfDnPvyjui87hD2wWqSLA+9t0D7L6t7zLH8A8kgrv2bGWtNIqnjUWAqfi0Xdpl4QU4IihpGfR
1thy1K7wze8Y3IBbqUg1bX8AA5w6bQ6SPbrmtMJKYzXFIMneOF4nolF3cSf7vTDlvVlOIp4XM2o8
6HyKMK7B4C7M4SR4l5WGXUVVEPxcZsuIqNRVZPNORWQI12gMHIqOvVIKorx6aqEwQCB16W3zZbr3
mxLlNZwrmMsy6iwzYzm23oqi/pnTIS2X6mMCk166BE7EYA7KBwW4x6B2h7jimuCvd4uU9NXPmmJ5
0rZAEl6imQaHAEWlJNvenjfTXK0bt90JL9yfNT1sf4prP4way0kL6fwquZdCmibldHlc8uq1bcKX
QLM8IvZJaozpXTFFNDcOcxhsAtPYAR3+o22CnWvLj7K3a2AP2XfHC4Jo6eXjNPkH5usXd4GbFLB4
+BNkCOTBh+p3NHVN1uvpiYbdxhNWzAp/rWZnJ0SZzNJOLJPvPU1ZNLTmY8+mrKsUj0AhmfVDvhlr
aJ1MRn9UbE5CXDdU0tTP9WF0grTnxYtLq9igDWJuse4C8aDBATPQYkVAjqPRkvCXOZnNB9Y3R118
VjmJ8beTscBo2bUTwptEtCco8uwsu4GvVsbK7LqdyVxoXGoN8kJMYjvvwfCXlLlFYlscW67VwdbO
xjO6ox0gENVDH3fMSBxQMnLcUbX/Go75ugkghNtNoFvtjF/CPNYiXxdhcQjrhscgJthy7WLj3I96
SSJblDEP1cpTYEdvOZIX8WLm06+SQE5BfuAKfDJnrPMEPdnaxZwRHr6GaBpQPmVz7h2ABM1qQOsT
oSBR1WN3NijWMwK8rpfdSMa3jngfvWrXMh9j6uqDtTzROn/E1LaKw1ZvQi4QNrAGNr24TvOhPH+L
PnQ2zD5ov8XRyetVHqKVOvkR97sYALhNJcukNKB7bugUofdNVDOJHBfA4kIc5YBMZjmLucz+3WjV
aeHWVgQWzM/CD3eeNDeUQeylkUdzHLPJHk9V727L2rir6fe5hfVDZaYmAo1I9aGL6glOGo2T/yzF
FEtj3tWmm3TzkJWMbPwFGQI+UyNgxfN8rAuvOJshIiCNIUbwahrOA+7AgxmMTz0ZnxQMzbf43sLd
Q9XyKVSfR7VNX5dWBtFkG4CDempvDfN3I/DWfF5Sw2DJEFqH3ixZNDp9jNHemkz02fCRDjn2zjOX
BJyxscvPqiLGT1mPwGuUW99uy6jPjeel1E02Dt6KB6DXHIn9WTMXfcV8eV5aOxt1sbVtJO5Q32El
kVDLyONq4o8ypFC2dB818kzasQ/aiBnZgPoRwlCQzX1Mc3fmEUgMYq949aFKa1uMXpLrMemBH5TQ
vu2hQGrz+WkCPxupmngwhhWlYFIh5V1XeXeTvNeWjSfvUh//i1XypLUX2D6PRtGmY46uqVe+gkws
7nIF9qFhvagRt/Qcjy6oqQXUTvKgTiqXRn7OfnSUrcYieGoCwOFwzzWj+82rHRq1YBQl8yyycZk3
rY+4P6BIMzrHxVJlt+9G97AY9mtOzE3Dl/eOg2U00PeEjInbscwr3ARc+g/FTO/m3t/YDuLlnBAt
H2rC113jA3oXnEiv7k0dPhJ4AbEXcIS/heGUWs07g+qfYTTv53xRWP5uKmu8DaajZvBx96kfJoq0
+uy19tzHBDWMgxSvZyqpaRGPXbGpbWQBQdCGUeHzVAzivZvIrpvnSCF2zsEczSBxA6brR933uDKt
FF8X/PwuZOAHtdWF2M8FQr0I79EljAGti3ur/a4gemLL5aTbPNGjdcohrGJS8JvaYyaxn5VLN5sF
qI5N4PJaG2qMNWljr2N3RSdkwghMUtnTxiXUhbpNjjwKsUUG4MA1tR3lZrkiuZcsrggjVetdf+Zl
rQv7obeXB+F5qLi6zK0hYgXmi16rNZuBL6SO+drNkGdp1Ykbzh3+iXjCk3kn6Ims8mpcTzXHwLLb
Vab7s5ohp2bgQhw+Kt0+Bvl9b0wbqxDbWiOVdGRkdy24zMbNOCEYgrFgXNjOrotDlYdyHzT11ujk
G6SRIM/cQe/VkZu+VhG4ofZBJ394ZOLpNPOXEsMdWstNWUCAvi+fTDP4LDtQdxdInwPLfYEUD9Ig
yY5aPLiTzlgdoDSD+m6t99pvP2u3FZGsvX2TtxkQ4bg4XzpfpY0WK8cwXot2OtQzMpIZUhnxIp2k
UPKnVenf3sNAhJQoWj5Q8HsCrJH2/bCWTqGxvm7tFmz1N2G4LXn7WBnTQRGyHrwlnnuahhZfFWdt
19nLmIXnNnCpILlvZPnMDOcJyUBWk/oTglSR06qsU08VY7HJsfwswfbbN0nViJUf0F0g/SH1vSHW
5YTtEScZ5pMPKxSdWM15kQqzXmGVGAI5fuJpMxskjUEcD4aPANuobWb6ZNXlHVR0u2xQQ1YUKuMB
Zh0t9DKsEKNANGs8Ly7hB26B7Ybpns1GZBt7wqHfZuLCwha0U4/b0kClLCCeYMsYs4zvrAGPwww1
jAkUxhPdSSM8lP6ji1lC3ZvbvEWdW+EHBuKjLsq7kMonokFpDEkmOtcp9aw1ktC16O3IrdUqbBAb
JislrMRKLeJZ72VUDFj+NI6G2nmlu1pKdbcs0w7E/5HIQcRWQ3kDsp4Kl89sFugYv/box4Rht/IN
Z9egrATLgESfuuOoddoHucDkhKgfHD2e/1Zq6zIa2xaXXbMpehIbqsKqxcmk4w+3DTYUEkfuHK6V
vfcm9UvrZe12S47Yl3+TBr8fgWTJHTsWSOjsiURnDZA5fKz1sFuwdbPQPKo699UA8ssnTRE3vvyo
WkAyS5AF5f6x1BAi1QV8Rb8GC5xHWm5asXBttd6jsiACx+k7CbyX0a6fl5pD/0er99pcImw3HC2/
wg3Nn7smfxGotlpYhGMNsTHlD6ALyBwACqypXxVdGY+1u/atJgN0ZOW3JCYdVLdNnqHtkQ61uOtN
aCwLkDIILBOHVToGLCL1lMqmywwV4r/DsS1RLRKJXIoem5anJSvSvgnvl25KlVR3EjsqLpbKKVnu
+9F/EVb40y+NpLK6ZOlAxVKFMZnkkQ3vfV1tSasiOqo1rolV2HEQ/E2Rgc5L0dMWBVLw5HB7Z7j1
VpXdd+EA9zGeetHRCFPzO2fyf4LpbQugT+SX4PQpyDbE3yOyzmY5R7nT4C73PwY9Rm0pwF39XIqf
nX7H1bhuUQkG44zsSXwybq5o3dyPxZRUjK/BFr5mBCBgh3dJM2FexFjSmV1m9yKCAus3ONGJg9/Y
r8MHxjFLF8teh4DWc1RmYb2rDQf7Ji68fVHzVubeqeuHX5NlJMqC6Qj5LlHCcxeNlQG4Fotmczch
nyGzjnTQPrYmaNSF/rTb7sWePEwqS6go4vYz6LBxu8KIGgh/OUinDM8D56yzdnBTTg6AqqWbhqZ9
pwIUhTnYfVo7Cvv8KPvaR76E5yN1RMAbOboBgHkFRC28TY3BEgKAinQLZe+lWjMxYgvC04mj7Tce
onU1iWo9SmzR1BO9y6cqCWc7doP24PXFvhjHVBnTcakhfsZtERvkvG820JUax1MxA4HYQjOsH3UM
1tydj73dJdQZAMqnIAC1Gpv40TLoztcLKhOWSBKeaOEeSV3EtlvdSeI9LmCTCf37MHgalZmFSHqM
EPdyAfd3LfpiG/zER/nDAWd5eT59qSXaK3lxjzcbO2hneSYV6CTgssDXejFRZSF8PM0g/W9swAas
AONga+1jDQlX4gr0BZFc+Mn1EDKD5eBBvCywflb5/MK53vgDWpgd9Z9tU68c6L1XgbHrR+uBVzwd
JN8MDAp0o/rRshENMrkJ5LCZJpIW4+fC1CNudexXyXUL4CINwzhwXybWpVaI5qnnRLwc7nPtNPGo
6KEZ2ufGkC+NT6FWUZzq0L4DyHI1TWpD2wC3on1wwwmtLVa+FKYfiWV4Yr6zg01ENpJcn+AfQAWS
wzea0X8QbFhzbcRlmWdK6ERXKj43Eeq8A0GiyMrG3XE9bGUnVzmy5RbwsrFlCZuAjFJgSa9ABDTZ
RWK15KWhclWP1hMMOQ2w6iua16ozQUzCUlRMD4vpfFpExShWNmXlnM65vGV6d2gDRb2J4rOrthTV
ng+231IbiNXIiXNs//tO/cx9VAUy7L/ZDX+2uftsNz98Wx1nkyOaTQ+e290F07zHD4KYm28MIM1z
jrx3065xH4HhiczSzqHvR77ZefnSh96uBzhJezSaSzupzrmHYsnYLScBquGyr4+2I9bUD7oImlpb
DxW4UPw7c1WKc4HnsyNA0SEr3u+6odh0aBxyg0FdYELM8B/qlh74gG4zMWKM+g+MQVuzCsD+wJyo
aOxH9Avx9N2qC8EmKJq0MBrMayUSvNk92ABoBWYXzco52PSjRa9xQN6nIGWuHcmjuhN3E1LGRjRr
4ri/GlNveGum2OdeFVaYTKPALf9OJ7ZZ3DcT32OmfWxVEBtog4gRG1P1dhUKANrQnLEkhtM19AaL
4LMm3hC1tN/R2duDfRn/bIgWW7cdNWSkpXtgC/00rDllvFviutMr7Ca/tMMCSIWRPzpiHCO/AdBx
NOLzE8iySd1iWLfUQAU6bhgCnWTQI5obD60XF0jduttbGCQgFOpY5s0m745Oa+1dB4iHQe3lAOFl
3Al87FeSmsjZSOpXNkzERpkYRJ1jrXJgmBVrItMw9qia361+WAkvT5xCIJItPvh+pJ8UocjsDlMq
12tRlCszdjSy3brA/7igh5kbp2bp9vXgJHRxP+a2PhrB2ERclwnCh0BbQw2AMvtRNZX7kZcKMrNt
BC7zu4L8tBjvo7pV8blH5TlFxGuAyWHrHQQlJuZ/OjP72dkglvNKEVkGOeBpNo1L7jArAbVUO67F
aG9d/G2b8gPW3tD7nkELB3fOnXLPxbKye/8BjKCfSyGz1oGY0+J8DNCmKAfz2Ob1wcubJ7dtNtCZ
/G4L51DX45qNc8xC9BVLc9V2ErqqIh1KbLWF/tpbSrS+akhfBQ9WjW6XMBJfiHWNIqJyhxUhUNVo
TF7FTelCVVNwQGm+DYGFn0Z/9a48npu+boXqWTcVeqrB6mxIg/mzdJ13Tto+sjQKSkQeO4cSsZ7W
3jA+scBJ0A99K4dqHRpic7at3kJzBejw3ml+BjR/xHziV1lW2356rdDSGaCZ3FHxAgG0lJffe4at
SsbeQzff8mpMgiZ4hGbEOX3FeKFZ9yhtAKvcWX27Ns1Xv7FSpQr4TY+GkfM4MQcWTyC9YdwBnXyC
6UaclXulrVNPyZObt5HXsz4aMN4r+vabVPQXCeXKAvBlgrZN4VSbqlDxMAJlAdEbv11S2TrPRf+5
QPewLfsV9cVq6sdMo6HXVEUM3ks0TSoEpnBYsOs67Ulr7ke/2PQQCRkww3JnM/WQv4+BPBpc4VU7
H37YrhV1RbTYPFElREJ6KE5Sx9hp2wbeV0Sm56bE9B783tlirJEGIEY2LRCkOsFWzgOy6EUeAyyY
K+hn5rx6aoRIXNlsmEbXCYQJqekgD9H+Gi/yyQrBuIbeWix4+wAaNkAtrBWIsNfMJKmCtI/BEYdY
mAZotdeWfjdN+W1YujisyX3XHAdUWF2jv7UlATdBAQ51zI7AY4ryk3ipuYBzELaFq7su1NpmPomW
sI1qbnxMGFIYHUtB+oJ2v77vfCjyBmM8/Bdp17UdN64Ev4jnMIdXZo4mKFq2XngsB+ac+fW3oL3r
GUH0YHf9bB/1AGx0A93VVTiGc6F+UuX8SRZQ0MhHp4weaiG/qdSvI7fEEOAcb8tCeRmkzuSr8hDh
wq31xue1QvlxXt0GtdGu4B9Wrrxt8VAI9S6YhM5dtORQg1x5jhU85xMb/9+S4ccVHpVTkXFmAb4D
vR28UkKfWwOOjATouZoDAdV7LUyfl4F/jdXZq+LXuioeigwvOCBgA03m8iDlNS9WBAAr669CpKFo
3flFPJwaA5UgKcJ7aQ6/y+l8p03fc0k5LnqBe1iNsiIUWFfQ30kxSuwrOqC6nJta3mPuboK/dj9H
eXTjJvyiTMUPrhX3HIpxRj2c0FFDH5w3iDbosxHlIRidUNTi+O9yOGHkuTlJg2SHSfuoGcNeQnt0
qu45TvyOKsxdLWou16soIUCRxBT15ZuwPKGSsTcU6AcX9b7Fu1SRHvuhAuu2+A13SrPnppuq5R9G
HdqxKnc7Z6NqYjDwBmOD9tKrQSwlxwL+rko4fko7306c/phkxqnmtZOK6BnhBVFrqNCEOW7mjTms
01e1D08DqIzmHGTbQi3gGgNdjSL8qWU8igjgE1Bw32lL8BHWJuCl8PFstZIstzUtTk1ZWNw4W6Fy
mt+H8xdgbXALD1EZix1Di79wAkZsl/pUTlBoBJBolqsDSkYWcv6LDqb1ouoOfAzegmZGl+CNkjBG
YW5JSlxV+L06pWbULveLnATqAG3E4ZXjNadG7SU0ZmfhEz/TRcfQJyuK0h0eDzuhHV11hOBXHNqo
2IBeTMiOoo73G3Rx9zqcvpcGK8WjWeC4/VSoDqK/rQMjW3Zfh6z0yspwlKLwkK6cBX9IVipLFyYv
E1Fb63JnAtZmaNa7TOgiF7XTA5rodj6MrRmNoZ9xkT/16KS3OvcgzTkqUqEVy70JGlR07tInpIgX
BfDzVlbtqSvxGioqn+8hGRuyiHs2xx4vYBv0pK6WSnFVqEBTtzYh6MSsSRDtm6BwI5c1GrSNsTrj
EyhMl1EBVs/LMDWqT0PldDKKpSBUHliYoE1E3BkKo1JYrr4pW47TAcLp7RH4F6jtWnrQQFOnhHQK
C936G8DTeVVk1RfjOkQ4IgxxgwLgSd1hkOtUgY5POUi7yq2fZAZNA9MaBTDSZlzxxhwYD6IbJLi1
O9/wgYrxx9xJmFwpmx9MFSFSK6uA+4nURjZg5eXwWAP2lfc1Hs9dXJ+dwWBNGG+Cpi7MUDs4ZXKk
ciq+1xug/8ZwoAMKvBjvs4iTt539whK1ewuXdqieASaEpgfoQkDTbNU+oQupwZp4HQ+1iUi6wPJS
OElVXQakFcLzkvpZ8r3Ge21kwbg3cX0XNqgDpZeVlI0zIFc9zm52A8iizQcaWHXTncKwtYktujBF
uUKlRKhYasDotryEy3dqQiLc0uIKws8LZNyE3fXd24T1qQYEhNEQwlQfhSLU5DjmogguMSmAOfyc
RtY52t66swEKKwVSwHDVQnyept8vULySpWBS0Xr0cUnlNdTkEaVE988WRblEhnJplGOOyua4Hd+d
oBpx/e9vf6Pzmih3GIwC9YhwQVEePfU4fkNM8JhTVDBAnOQMtq1t/z4boxxCrNYRrPEA6FbI/UP7
M4s4pwH66M+WRIUG8OPNhZYAbbwgMw67KD9qYG/ES1MZWHOXBCD5AUB54XJUbJiXLMMcDhDAhoSS
GcSAFe6zkohm295PYAbMnOsrY+0fhddc6mbNBYL1l5cgjA/z/BJmjM1jmaAQmSAynwthJphmgsI9
oAS7TgwvEBgHlWYy4PU4j2KB4LTt5lPig+ITMRU4nGODMcTOZ+Mct3PSL7/TqMggCFW3KhkOLr8e
yIyIeIzrm7VkEHCIjPigUfHBUFDoXEmmECGfHlvtQ+GhxGc1nuaHt5mHeqDVmsnnzAU/e2GjAsxU
jNq8xZz9UaOixTKMuQrgCSgHT6Od+ET8TfLISDzhB2OhdzdDByaaoZ1uCDzwBu8vMWXdyWkBfK4d
66DO07uHWhlwAY++VYJ6SvPMv+78mx9R56FqLoFjFyNI782pk4QikLIAEDiaRac5nfRdAK3V1Inm
dUOb7qlDFFqCgB6G0qlNVLtG6/QFm6is2WlIhecpbRkH+W3i4UPguLBBhV0l4mroJxDyhl12T2aM
S8xrg5fFQYX8Jgx0e92Rz6b64yeQmlg50KK3rJvN5lE3JMgripLMaxIVvKY65LMG0FHw7Bc2NwCw
0eg25qfs69u5+d0uzFBBS89ErYsVLLU3PB4XjsHXO0hlPv4XK0j7mghJHQhQvPeOYk0avH5w11gS
FH5vI22/FC/5wrhibBLbGAgkf5uhFlOluZ4UBSbDo0/kgGU7zhKD3Byd1CeD4SyejY1PJPCg71ck
QQdxAH2eS64RB47MHSnjbo7dKj+FHcPbt4bd39mgXFFslEqVCL/T/A11clxxMd6kOYsrPxTgBQNt
l5M8sB5ArHWRf794/xRLrrZThgdvXH/JktsZbB0RI1xsRKd3y6JuAekaV1Np4OG4pDsU9sb8szgf
+8SfFJZPsBZDuV4m1WGfoxKN5xVvgXfInm9QHotfxZN6El087P35xFRuJMGVCiDvlkc5YgvcDES3
3kY3Ir90M2/AQHPhskbRtnL1OztUkJ+gCF2hKoGoCx7PXW43T0Q0aoRkWoSkkvuFywpLxN+urIzW
+9LDLJKjBiMRXX8P3D8v/5lj0OQOoZGISjsgUozKeI9KNZCZZf5otBi0qAdg9+WWEQAZ/qFT14Ia
oDEOwYlcsZ0wf22BnGKRFW6bkCFfC0URBZi19+cp6pql4sieQY5Cq+xMuNVYfJK/iRNnG1SckKpx
gkouLlFxZQJuE8jWcMieDAcwTxsdm13j1gfW4OVG7oD3nW1ScYJHqS8MdXwrvvyUZro5jt+4EkCn
KriePbaDxdkOFSzwIM65RsLTsQSwG2rYQIKhe4axiIzxJCbH8qNznw1RsaICZi2KI1KKAf9vCpRQ
4Sui1ROq44MOmPL1Zf3m9J7NUVFinCt1wFgJmVtFI8GuPACj72drtVR38UOH91gfbKtagi+mYSpS
wDtcpCl1ItSZ5FoHcI/3ymAN1pvVyx5F859ML22HwF+m3obLLpMIlya1gia/nQdtQHREJxeYQbbY
FDk8H7/Z2Q71eljDohZqkqw6p/skWrWbumDNNAdb+yn7pcUiC9i6Y1xu4Vs572JdalEY7Uy2cJFd
HbougJtnngE8zKfh22STutNaWgxH2Q4g5zVSAaRYigjkG6R2Yk0OCt8YCQGlVnIYd4aHAcA7Ea8y
1vthi0Ts3UKpiBLGQy4N4JcEib5+xzvjiRSj2ufKS6zeQf/VJ7oEZIaWY7zUWKulwkqqdm0G1D/o
LNJ9yj3q7V05M7LMZuRCl0aFGJokKnQWG6Y1qrkRw1EDFKQFQL2rZzQfgIh/uv7lNpdyYYdyzrCX
x1ruYAe9GSdtOWAKMc2CBsp1M2/sDh8OwYUdKokp86KuKlr60I9EOxRDusluDQiBUA3CNw3fqTo1
brxjcVCztpHyy0bJJm1JcQHmuVtBuF/R3RKCjkWMxLJCOSIHWKRcEuZYtH9/KlUcaBwavvE6HCBU
xTpq5I9d20nK+Wajq5V0gjH5bnE6U+ng9L2JBvoRUlH2G7Eqwxc3s9vFt6OymwQYmCCSAeMx+mqg
Y6msktmJr0nnp9m3637CMkXlN3lS+7zkUE7sMG4xfp0wKiK/8D0BFrJUjVieT+W2qUi6QpZwrcoz
3uyMvY62blE8Xl/PtmfIEjRzNY03aOq2ONRXCLGDioGvbgflttJLC1D4vizt63Y2c5lwtkN9IiBR
ldoY8VppRMxt9Ri/ToVDnJcvGBc5Ag3ta3l2V2cjwzO2WkMCj6+vGrwoayqtDIUJd4ytFdCZJ508
bCWIWuXbeSe6vWcErMP8lpE/uP6FNWqVbcQbndah95AGhC5BuGl9DYyJtcd6tmx+NiwIut+GTtS/
39+HFS1pYmjaoX0MEcg4qr1a/xqhU55KlXv9w22eZklQNNWQVVGjN1CIRCkaRljS00A17pXp7vrf
396zCwPUnoVQYc+gLg6ik0PoQVHPj/ZVgHlppjzFti9cWKLObgwo9jAmWIrooZ4Hgp8wKG8gLwPm
pchlUaYx10Ud33bpU2UecauScHwxXXrQy9hr+t6dotfBQNl+0YIVvezO6Bl38M3AcbFOyjnA/ZyW
igFso1J8WQETlV7C6L9cMKCwBO5AaNXqNEmHrKfZshATE/hfwxsAL2cmV9ZmqD3boAk68hRIro6Q
Ss3fuG+c2Z5KewW17fK9/ylYEFdK3OYhYvINbVUu0XD/tTSDunBkUQMU/4KlpQEALYUTQrpWMFdf
D3IXQssBClUOYVuOTrJbPUBT+hjvWH3S7SvyxY+gbiNgwiygFIEfYfjJUQLpLdCvlgy+BOD27f96
NC7sUdcQIQaVYBWiv2c8pLci4f+xoK9cmURCOrJZQqubDnphjcSciwdA0QJNMsU4iHW4wxCAOliJ
4FwPK5th68IE+QkXJnLIx7UzOevASsZNbxpQqL5ugfmNqMDVxHUJUDnpiVbDTlFeVGHaxz33fVj5
xxYjT2uC0WJANwd9uk3i6SQu4mGdv1z/FZt59WKdVEwT8qzpC+KtBCYAkiifMPRmLovBRiQO9yGz
yYokQmb1jU/2/X7OVVVJM5FGKn5iIm20F0c8lAFRWG/9zjY8BNLn6bazQc/lLXvMcwQzI6pt39Av
fgIVUCV5WsI4RqKQwHDgggzABg1C0N7gwb8bUa0r8DruD6DTYcS67Th0XjoVTkEEouUKD1cCcMEc
ASlXdmpzNwgPes1w2u1z8csSTdgSjUs2KgssAeRoqtqnITyALua6w7C2kUYRlCk49EUZRkZXcIn6
oBw0XnJYTppX3pM2WmoJD7nF/wdwAeLqeXFUSJvBMAYAHjyIUOYDouOXvoRnVfYPwhnji9HwLYx9
S1qVAaKzhi+FUELf+HYsd5iMddSBtSzWN6NiGY6mOAPlje38ppkuOYPobd1H+wGFjMydzJVx4LdY
Z7GPuqZAH1zBlYyKbHHPhxWnQUUCIAbjmwasU+FgdsFe78KTvq9zkxRQNHu5Q/nLZ5H4bt47ASeE
zqhuiAat4TgO7RiN+oq8LwRKf7sW4PPYg7Lkuo9u7umFFWpPE7BXQOIEtf9M/CLXX/nwNKqs77aZ
IC5sUNtYVKqyrP0bJZf2uXYrr0SrVQBv7+xULrCp9+q9nDHWxbJJZYxJkevVINJhmGVoFvCEGAzn
ICHwQ5S+WBSVDepaTasox8aNuRtBVrzwu8ZO20du+Mpjduz6V2KthorHXLLqfEYouaVZf5zFz50c
MoAULD+gIm9SNpWkkM5dVt5U4nON0Z6FsYhNExpI2XUVtH0iT932yoSbyyTkUKwANUQiSX5vGP6E
i9/1vdp+e1zYoaJfkSQY1iaXWdkD+lmyox3GcHCTHIICF1lWW3UzAF5Yo69zGDadmkpEca7DoLWy
fsohMynk4i7nx2ODBHZ9daxNJJ5ycdmaQey9yC2cOu537XAUuwCEPn9mgjqutRiDNyMqgFMvO6g6
R0jGk5sZKsMdti91FztHHVF5TVJIg2L2ddoNRG3CAeapvJktgmwpThg8eby+ri1lFzTzzw5IH1mN
r8ZwTdEwQVrE8xdUhITaPvQnG1c56+0CfmJVplkfjDq6vbFi6htUXCCf3eWdJ2GyPHGuL4zlgtTZ
DSsUlgTA4eyIa8BAg4n7nVJiOIsMP/jXTTFWQ/dJMOpYZEaK1fScZGbj5KYi+vsYn/4zM1SoSFup
B9pdArgPWH09kzCT1VkThj2um9lMsWeHoLsjoBcDR7SI1UjGoajuGwiOlM5cP123spkpLqxQEUKv
pTXLeViR+YBwfszhbTjg89wujdOmr9eNkW/9IS2BJRiU65qBSwPl4zofqXjzIRxhzjQQ/oScHEfp
bIbyanVeam5okS5SlPtiLxNcldsZzFYS+c4fVgPOUeDCFLDo0PrSa5iBqRlsAWglEcr/Ypd5847z
9Gf2u3zTsy9MUdFIg7iotk7kkrJWh6pezbLGhNkcMlxuOztd2KE+kLbEY6fJuJsTMQECq8M0o18E
6OA6GDlkWNt08Atj1GeSyjgy+hT9gb5tbLGN7oUERQZNMsMl/y+R4cIUFYSaIip1rcLlfJW+F6ql
YTDcGIPrzv2bzYMziIqoqSqNYUp1sTVSUqtZ7iBF6wrP6z1A0yidqP+kp7jtfWdr8vtca0hVnuOR
RfrP1fFvtboeUJWIWTAlf+qjo59NEe+8SOuyUQttT+DtQ6e7ea4SaiiXsXms5VAeXkfpaoykvCx7
IGo2QfwAQKnkxX5xYtUwtlv3+nk9lJcj4pUKB6I5G3RNdnXfeYUnoqSG+d871mTA9sE9m6J8XAXf
YBk3OLjlaBCmLzedESFmJhqBZ3wiysEhvVePK6lNNBEEPA/RuqsU0A4OX+TsJKI+2XmJ9oXxybbP
L/oOOgRxFJRK37sFatYTqGkQZsEkcBfiKU+UR7IdWKj3gqdCQWY9oBHMKolu3ifAV/m3VeoC3XGp
IWPgHkiZPP7cgr6tFgW3aJaXEvxySz4+Xl8la5FUfqy1HuQtLcwl7Q9MwZtl5GbjcZQYRa1tPzmv
ijrNo7ZEhWyQWDgL1io/KUPhqdNoX18M8YL3BxnJVZOQeQUFGuAi5fgReDe1UQKLIsm/+QkafjvQ
XPvMlsfHgPHeDuX14PLIynYG+WccqDvFJ1NmBPmOqfk9GIZjEPyyKskb1az3JqkD0OtzAzFuTNq/
1T/vMGbmibf8KUT9pTySMn3zKgXyQWB8t42g/86uRA7mRWyc8ZxewKLzl12wNmI2W4MOFUbIrfC1
/JExblAf/eS9OerMdRFotYGLAwdEum8WT0l9iTWIw3ASiTpgUE1QK8lYyYoI2gj0WS7nsdFGG0ME
75dCn6ya62MthB1wYn1avNld7eQm2xVW6IIF75QeVRcjsHaMBMqbAHH961v8e/PUiVPVqU25GpSs
qfaULF/6lHPXgQXx3MASvrdCpc6iXXTwUkQYyUGqwTkwywctMrvJBLOZ5oFk2Jpe+chMWKvbyHHv
DVP5VJ/Qw51GGP5LB0gP5h15RPImxEEZI4osn6SiSi7WSiXqogScaQapvsTW8to2om/XYxfrhEtU
UBFzeULlRARB+G5xSlc5ocZqpiDCAEh3sksnO2ECxOmZLXbyd68ETYmKLKMcdplchaBNKE61Adqn
6VkCPQjKUJXTVqw61Md88+67yVQ86RuhiAFjkexeLw6ovHpalvgSeG4JGS5jRz/eud7booKJsPCV
OMzgDxQ9gCbdwht3w55ot+QWq5L7mziJnGMIoqZoGuUkslat3RyC0JTTv4qRK3d7vGD65Ts/eUVv
FeGplW6k6UkdXcYit3PR2TDlNnUmd1W/TDgIXHbIO9FZpvkOTGS2OIt+OAsm32aHZVisVJycRBvt
ARfcHqxK/ZozGkjb3/b8U2hPSoW+7lUQNxGGpEnfYyjHyhobpPOMNTMM0Zi8sEFrJ41UCULdYP2w
iyM22VP3s8W7RAavCXIHfO7Odasso5Q34eUo1GmKTChg0mbuwG8DotkxLmyx6xmxm2WKSlHiOhXj
qsOZusIBAcy63IcGmvSMqvNvgvev76VTGSrsEk0Ly1UGHrY4Ei3G4qB/D/eYGMGlKXIVFGzBuHJ9
F7ez79kmlZZ6UGPGawsfIUBm0sf9Z/pt2zH7bIbKSxLYjqRhzsFso5jTdBhBjK0wBO9YKyEf8eJm
VE6jxkcd4nUavMkW+ZBnckWf9fTZDs/nlVCBZZx6uS5zUKiL2c8BWUBWzKo7cb1bfqozjeF4rDXR
wWRW+kTsWglDIi9S4yzSc92+tsPPJsTbYz6BNf+6N7A+ExUxViRwVQGhmj2VN+H0CDWHNmM1wMgG
fcxvvzaQhtfoYEgxVgCU7fAHRJI+oyllE5KGCMUs3Z791TO8+QgKAMbpYpxhGl4jZwW8PEZc1qDr
oC5gT0gTr80Ku66ZtzCSNK8tkYoXRW9UC1fgs00QjU1ukl0NOJ5ot8wxjo22AUmp582kQkbTZGMj
d6CtAXeQ4IKMejYzKweXjClAULW2/gGKnuGTBhUxZNSc1gLFJzt80q3Z5YE3nKHfCojj6GtPmWiC
Xn+1AAaxSyu0pMfrHspIrwYVSHhlUJsSaoZ2lD+IyVEwnOt/n3VxoCXmgOltmjhFQJTb/L6qX/rx
c1rj2T8UYE3qj20p2k0tOiBTO8aDAmI10b/+C1iOSgUYcE3WTY6OoJ1ma7DE3OO0As3JDZgdYJ1F
likqvFSL0bRJgwH+XiD8Q3etdhdODzPHOPIb0Lb3XkqFlcQQZ0jFI7FxN6Dh8lVvKMzGkXfJDYQs
ChMklBYRHRac2VmPikfKv+ya9vW4g3nn9/kBfdaak3QE7rG+GzmbW3w53oFeb0kZiei6i0J2+72h
CVyKudphtQWoo6G//Wwsw8N1H3m7vn6IMKR5rAi8IAs0fBp0sBzKb5xkG61+b3TTj6QnKbWw1qH+
tmpfiU6QDIrKNFF9JCyzbpuA02orw4RcHkqqKYe9qwODXysQsVkkC8TcTk6khIoK4hX7ppuDVEss
tXtIFQ1j0pGl9xVIJxVvidSgrTuzViJXUF85cJklcwviUwOsjD+UHLRKXOhI4LyOksbMDc1UC4iM
pug3i6MVQ3Ui4Y1DjfHARVnxfpP2bSIemrwKpqgyuUp3ZlCnAlAA8n3N5EX11OuZNXTDfm5zk1/B
4F7fSVnlKBP4qyFeOmTuDMo6LnuWQVZZhOVuAHWW2EO/MkkrVChBD5pEL9e/wEb/FD598QWor1yv
KXjyeMQJQveyPkIQ/AlElN23wX4jBfhC3jXY34l1Yds8sxd2qfCgghOxr1D2tzX9dQnBRfyJH1oQ
idvX18cyQ4UGQSrrUiJkjwN4ZzvJ49QveXUj/Xvijfe7SEcGVZ5KvlewiwtYbBeoZxzF/N83UN8Z
oYWXBbBSJ1FiQFOrz24ksQiyorZq7d+LB783Qz1IQDUpTiIIOHEBJZPDoy94TSD6HeO1tXlHOzuA
Ql0uMrGXMlHsZBCk3uIR9JBDTk3EAMr177+dBy/MUDeLbOiNQR1ScofhLQJar6zxRrYBkfcnn0VG
tv30ubBGYurF5X2sOR6KEigflfvmK+janpTKVvdgrpc82ZVvShViPVbLnKokXnwljCrUbaLUp7EU
Ing5KMMH1eW4G258Wesjmutzcc/Y0c1b4cUaqYixVGXegAkYuuwqD2Gjn2vpQIujAQN/YsuzpxtB
yOyZEJ+7tkAqWoRZHgkgDMW+QjNpUj9DjW8UCwj3xmZe+kbuQ4RrmY6QMGEslnjhR8OyxKMzTmZW
KffJpwh8pyleEn/TvkWACkYBGdsvPZb7bB+JszHaezJjTYtuADNtGt8tCoAfYNW1QAbMCr4sQ5S/
5EIJZZsV1TIpRce6iO0CWvSTwao3/ObwnRdEuYpSjwVnVLKIhobuEVj8dEtau6KdABXPAn6wFkX5
SFysmD6XcNLFHIIiD4R6mdkC3U4n5wVR6SRUMyGOQXn+BsKVLcHPPKjnNKYcFJ/BA+pjlOFpgcTZ
xPBDll0qv4CEa4SGAO5JXAsCk8pawHjbB7icWdf9fTuQ/FqfSF0uy6EDUTcGo+y1PkEvrkLIKsGz
+0NIIWnFmhllLOqt03ERLIV5iNNZnlCC0I98kkGq2+cqK5OC62timSFH/MKMAUmhZeHwYu7XeNeu
vQ2qImAlUOAfQ+e6qd/E//P+UeFCN+JkQnhB4cGCuhKelAkmYQGztw0rPnYB5tx94ct1mwy3F6mg
IeLGXBYGlselbl6hGR//kApGBXb7fQ7aiP+HQRo03cR8k7XSTJpO6Bo7603Lm9EBEEyL1PTiyvrT
VZGPevHRlrVbOUHm0LWoLan4DISdsH7+s42j4kXRY6gk0XCdUo3nUfZT9fNcMY4Ty/WocNFqHZSh
eKTK5Cdf33chqNOtNmWyem1n5PPXoaKDooHOmq8QlfLgLzl5wcvvRRMTyoziE9mSK9mQ7tqOvdSV
Rg1DWtJ5s7jnoTgwj60bdZCxY5wlRiiSqGto1I3F3KgJLm7qsYO6W6+a0OlKpiMX+q3w8Ee+QDdv
82HWgctAs0pdrEpyuXYvt39oggoNdRM2OSfgWh0WIIHeV/PzyDGyBCvfSlQsaCOIiZQ9vs90N7oh
qCFmX/6e7UW3skum0Dj5Y9ecgQSmiyMatVwDagPEOiG7X7rqPlqb5+tfZbsbew47EhUF+m6c2yaB
ibJz5uhLuPp1CF2O+KnQDkoI1ZhdPO0H5m2TnJdrK6MiA6dycttocL3Wzo7rt9lGIR5IDBVsJZwj
AVXcmvEx+QIRJZsV91gZhG7XtrHQ8tOCJetP0BW2BjBUe5yz3gsK2GsLF9PKTupBe5Wx04ws8qFb
Wy1Fwa94jSkPCu66UFDzwTVni7frHUolGEgrn1gdCFZSoXu2o1Zi3E9E6SHfE8TE8gK5MTv9hDTp
r0+czbLHCF407kroubZVSnzVbra7xdNDt+3BvGF1msvYTEbokqkbh2CkfCRwWNhyt1j9HsWc2eKO
xIU4FAghAGQ1D7nfWuUPhXEZYCQcmuepESJhllSkzWa1iuIVCk0mlA+LjhGbt0EFuoY5MMzO8zrN
kaWtYsZDWgYy4Htyy8kD6D541SHzMD51AuwFcIkOs72sCsj2wTybpTa2DKE/2WoAYskegFiuGvzV
U2R5ysbsOSmBnO1QsbrS6jqbRhmNYKhBFwdZ81bvfuHuxRXTH76s3V13mO2vdjZHhW1w6xcKJEvQ
a4cQTxXkVWF3sQeiDPu6nQ26p/frokL2ANRwBCQlHBOyMxjhB50D6ju1L5tVgIucGd8NPsMk2aqP
sfS8NiqEz3OdgBypwrCpo3sgkHB1aJSDHjt6qyyGVsF6srN8hAreeZEVHYQiSfkq8btD4ikovYD2
m1G++k2uPS+MutsZaN60utqgg9O/tlIJ3W8BSKj6IEBZKV56P4/noDC+8SN3nxcPKNlbjJ3dzr/n
H0A24iL/GiWkbgZQadm8oUPNByK/VQyhbt5LFnEnI4NIRfGM2du7epn2CQde9/xHWOROlXasgMdw
YLoXKjfxMmscrk/k1rEGynP1o34N7doheL4cYEnIOsnmf6GzfefPdDM0UUYu6UkGmXah15kZ7jv9
Ttm1FopRTKzkdv74td8GFXxEkR8zIVmBSVOgCgnlKvAYrFbUQcGPNSOxnY3Ppqj40xSakko9uoMz
Um8J7Ucw17C431jfjAo6UhErddYgFojVp0Z+jqtbqD7nLHQ/a9OoiLP0SZEUGbrkXfsq8fdaeqdk
D1p2I8uMp8kGWdh7X6ACzZhWyRCpaCDggW91x8HhHfGJQKtrRzV5F4OCbnwDmL+rBNcP4ma2NwRB
k/CSM0SaSyY1xqSbAOTDoGgQN0DVBEkFoczPRRrkE8PW5kc726JbAApUT3i1LwiCB3KF/OwpRE1l
ql5mo2R0Ozd98MIU9f5Sqxyw4HxB/7Zw5/7YydbKYgZgrYY6UWOrgg4qISYaBVo5n6IIkjgxGm/Z
4x99IoU6T4MsKUtWo6zVTo0bquETVFZtQ5vu1mkMuLayQk2NnOs2WftHnS8ojiZ6FAqivXYCVIa/
CWi+p4A5X7eyeb4uvhJ1vjSuGWIhBmRNqw4Szu8MuZmsMyXdKSEp9me2qBO2dOG4NjECIN9B0toW
IOOUenodLDKj87ydWy9WReXwSQb3TzUihRmRjtbpZMYjnj8xd2OADW0QRhOyjr4y11aVrb6UQYyQ
RfjJ/AlUes/K1QA9t0r6oqMtAokf7TRoiIDkweECVuF/+6F7sWAql4MKpQ5lHaXQOFgBf1l9PqgC
Ajtm36G3O75nWzRLBgdNu3QtEgLP6z7l36CEZbXoiEVPEK/CnK5oYtJAR0OHdRNknHaaOEOtinkW
Qpx2/fDXpO5qZ3hiGpZ0p58mm1BZLDesitX2Vf5itVSMgVZu2BY1OkcgyrrJmpc5GSF7ijk2QbmV
UgGyYbMD+VVLK1hyI9vrlVWQ7hqqpr69oS7uZ0k78VEFpWO7TPcriIPnR2GsHB3DldePJcsO7amC
kg5aC0CI1AimiiWp0P2MqmqnSl+vW5K2Y9p5SZSbSuLYjgBXI6ZFC7gQJd6sgd2TpgkaiToUkVO3
rVKnK7/KxY8CnPQ6V94IMWe/jeOKrdtCeXgQawusWLt1lYPMyG5iVTmkaWmNmmFCJRdvZSgSZ0XA
p/pTb2QPIrd6KRSA1UK6jzrD0YC+EKbGCRWB9XT4jbP8Wh/d/ojTrE2LEmVuHlI+EG8/tOADkpx0
x+Kf2w7bZ0NUcl2aUS31boRXjnYNbireD8Og6oKO9UzZvpycDVHub7RjW1UqDCnLMVufBCiYDuIn
UKqOeKXPISNDbJd0QHT3f59/Q1Bd+HzVTtWcRX/h+OoAjYLeHM3EAo5vwQGvMWTJmmBiuCTd/tBK
iBpGKCPZRu5OKWgufhRc9afLorKsCp1yKJUC9st7gxPuQDMAuqb+LRmkO8inetfPGTlGH97MF7tI
JVoAIXWxKrGmv0ipMu+fgZm3ywEXdqg0G45RDjfEE5aQ+hLlqry/0e3OFizoX6eIx6HTDe71tZFr
z7W1UdGqlsUWc6Qt8o3OeVIPpphlZT3NN2sOF+uiwpSRzIsuvvfCzOoJmvSfeiEjBtONkX5tenHt
4CBQNJbKz4l0LDqvUxhgLYav0y2RHrrdWipLADNFbig3dkYEaOWY8YV+cxn5dYjpZsg4c60wznh9
9jaSCVqYGgRIgx5cK+mOySzNWhN1NVdkTY/mFDsHNJ/X5KGXLt1eGhgPgN9c585rom7jMbdkM5fj
Nj7dtba6KxzuHnqZ5uwQ+T7Wi5B1sN7y6EUYHLJVnCI84QETwHXO6k9kjLO8GTFIUjrlgT0VyPI/
8u8XBqM+gjowhzdo3Dm6AlH7QIXo6syIS9tZS+dlGXS3ikFzmSaJkgGJg2eU3ucmJ3zl5dkKa8lP
u++QFGW8P7drzMbZGrUmdVkwmZqiqBQ+RZ8IfAS99NQGnbSfWIMN0bhdZo8esK+s8EGS78cQdTZM
hUXBgJRnrTYy2j/VV9EBbWXpIo8B18v7NYsfdjtBn41R8TBuh7DFNLhsL5Wnq06M9bWWAIJz7mfD
ut9sx96zLSouamUySK2GN80ce4oYGBPrlDEchK4DxpwkcVoJNyQJJfwpI3aMvNn6gx2aHfQkcQUA
tVrNxL9tB5FfC6PrgJneKtnK4doBwljI1eueCraufmF9q99cb852qNvUNBtZZgAbScYU3t4wvclh
TCEbzb/GFNjXm+2rwNkiFR61Wax1XhCQoqcvTdS9pHFo6XV/ksUEEucYFdfGwmmk3r+epZkrpeJl
swpDnK94JBIy9+5ImJijfbYXMBBRexB1/s6wR3buypmj5yFidJmmSQJSAuIhi9UGCo45GIgGzFBj
KsmW7xn2WJ5KBZdSjNJYKEf0O/EhCailduOTXpsSCNc90Al4kDNwYgebvbIuk4xTaFDhZenSqUPC
Qw0PHRFQdlh4RulBYmWPjcvZSlCcWIwxv3nXnL2ICjKtGlVTNZJrOcTmlUazoZpiJzxvlWnzuqzp
516qP8/hQ5flLJAX05PooDMKS1OU7duZ+f+TgJDjTvjO//BJsN1D/ztzqNDHep8N+3jK65rwKACJ
XT7yTv/QAPY7pCb/IOOkpoVJBjOYIL2rUQhmqUedEXJcXbZIjwPvtdLToAUTq5DJMkEHoKTS/0fa
dTRHjjPLX8QIenOlbyPX0kgzujDG0nvPX/8Smv2mKQxFvNg97F42VtUAC4lCmUwl0HA1qc255I9t
JZsS3s2Mw7F7J2EhFOhUQ1pqiYgZf7wcj0sEiXRBvsfcmSUNoqnlzWM9QdO7xhwYOoCJHlITZTc1
z10avrzh9cVuKuEo5ZMvVUxCetYOUMA0pFEPrTpA8NADKAjdG1c7RBcktkAMoLrk2cKeFtuFYewI
+VWr+GrJJaiudAYy1WAAqf+hCWb3cW+Hcf+cU5ihUKkZoWyOSXCcld5cOmvBQJounkMmBrE+MAVB
Sl6ofNciwtdCr0+cCPHNjMRx9qKEj0LOyBoxjyOFPkEjIxRGOR3PWSjiOdFjC3H1G+OiIRxuzMHD
BNNsM2+U7UfgdS8p3InafpGMGI/bPLJCzcVERsg7RfmUp5jGkWKzQNxa52av+mAMKKDbwDhEW1Ek
GWrSoQoho8BAHaKiwiERJiQeySO+RyUKGrPJM9hR7dln81aQg0/fn2tr1LGImjAPBwXTdoPbHMab
2Kk5X7OkI+E7z35WLPG8LUddm6POwxzwyzSSSHKYHzXjyzK+ImvXBMxN3DrtazvUgRj7Lh+aEHZa
J8UoOWGQn++1y/fFir8kaDKJborv+99tKzBYW6SORivoWWGIKKhIo9u0J4A4Ee6TDsLo7RvavBjX
lqhjUfW5VHMDSqOdPYHjpIC0RlhayTfVzG4RBx0rFlnY1qlfG6ROhG7okRxpFTxymN3YQON6nB+r
WrRqyG4bgXTQOdb41RZurkzStYa2x5u0FRY0nBzRru51p/+fBBfDTejSQtjycVPWOtKpaXfWCuGR
K7pnyZBYBMSbtZP1eqj7t5PiEVkz7fehVu5UD3x1vnCZwPc/WdnX8glzfPY0Mi5k1vIoKOEC6I2C
mQbPG1k0J6W+cPUP3agYD+5tK7IhYKhSF/En399xRTFF0QwOI7uKZbMtJbNOVL+UCkZxb4MKXxfB
wP3HDrWHYLPMI6PDmc7OwYN44R8GTB7imW3HIG7gnMLnrNgaHDBsfee84RZqyM7+ydt2yusPoLZT
U6Uw1QLkxOV+OKUTb+lGeaMo1SntMmfqg6/yiNKUweLFYO0vBdGJINVpIOClLw3HdvmcFw8aq6C+
DV7XlZGfsApT4knTuIQQfIhNY0n1ZMZ6htHVUxL+zBLGLm6mCdffkcLmammDeCFdjqKHyVFbgsKH
jN6/xoJgJqu5g7V3FConRjjOdQhbpPFPgVr2/CmBEBFE79LD4uQ2SvggwBRYFe/ta+66nxREd3zf
q0WAW7Ws7gMoYHD9F04+tgpreVtPwvVWUsiMh7bYQVadPAknG1Q7zm/Jc+0ThCFA0NQzWbw286Er
i3TCOuqyaZQGIOZ4JHwLyD2df5NuInr2WG2bH8Dmn32kE9fJwIPWpEVBY7R6R7QM8EKDSlS9jxMo
my0WtJFf6tZqTwPr9cnwGzqVrWRlaeQS7lhkzKv2V8Nd+vywjyZvRcG/Q6/r4ig4gWBV3/Mx8pTd
58nGzKefQG4ydyLXsBQv8Tkn+SYjeyi75NEpXvatbwbX6w9JoQqk2vS6FTAwHtyQxxDeJqfJB33f
dyLpAZq0E+kIuWcYZfgrnd/mpyLDogHh5S8i9ZfZ3TfhlFrfkQ42IaL8k1XFZGENPQggp1Eu8RgX
fkssQjcBOkbdUfNKu/rESpYwMJQmW+5rHaNOOSnlGF+VuDJVQbLG6FUfA7Nhaf0xbiK62T8uy7ns
UauypWbyMU5hKd2CrN6PQO0ckW8sI/+JNixGNLGZDVq7DIU2+cjFXJvMaBIfRKsYb8DSmc1I0Eaz
WSrfQT3fiJyppg/7TrO9r7qkiFC+EFAgfn83QbR0wuMd+xoFJhIYHJifm4M02eoQsRa4fer/mKLT
0AKfpXqkA05n8NZk92iHOgWH1MKQkk0oLRUL7cD+/upYJqngSZSgh1HleO1lBl5fU+KXGFTJSoVx
3LcP3nVl4vtNHLKWw4AP+v/KQPLTQn0qas3ZX8kHiHK1QeGZ0ErKFIYkNXqn2OkzKZZFaLUHp4qr
ok9c/Jf5e7jE/3yD5uKZE1mXwEFPXiZ2MDojKsMpo6rzNqL4N0xfbZAvuIqN6oaLJW3BHUR0exa7
9whXN1iboKRjYI6x8jMw+eHfgOr+UD9y6CIeffnCItvfDimuP4OKmooUatZViZAC1HmG/pCkD31k
S8HEOgPkK+0tl4qYYkUrw0mBQ1afi3N8aU2iijCC29hFruU5dZmjr6yFUbFSWXZBpWVYmGIubn7L
mYQZMT5ql8AFHwvawP3GCy7oZN53VwasGBSspJjTqLKETKIYN4vh5+MTL10Uw0nKr/uGPniv/+/L
QZj4vQOhxzAbW7Q/IUibndELHSGwpofZJTwp2c/MY5brmBYpUOnKuupnUhTJziqaTkoP/DE4gzCI
BDY6NKz9Fe5vJWQ/3y8Qr2ilrNVQtrPiLixTV2p1qx7V0lSj3hTUgjWuuEllez32GBZ8b1BWw7Q2
IkROore4tR/cVIfCra0OBd7OmRObUIBNDsjZUeXNbdD0MOIY1oKp2MmAqEyvRKgTNKFTB5qd8yAa
em5TMPt829/a/cMh0PnjoRDneFTwJRe0OMf8XVMeZTQdNi2jQ+SDQOnqpBS8ZM3cZ7mKHt0QJHt5
pH8q1MrLOAghhmR9jSOOvNfN3XNWaM+C0Xr/bZ1kx1cgm2exUU/QzrRBC6wM5qid2+iSJIxMxf4t
CA96b6WY9E4ZOVwXZfaoqiB4YhwE8v9/jJ0QRn7/94dQEcaWrCJqPieK3/WiKRj3deVHEJLELN/+
nm02OqyOwVu8tto0LjPKKSNUSFVmDV+IBkL+ion60JxO4DZ56D/XEDlK7fHEYtln7OObM60M130x
F02K8HMIZLRVI/+CAgpjcQQ0dvby7SG6siG0SisGXEoKrQMmziIMQU6+as8uSjUPLJL7/SgMZfH3
Hy7MIg59MCRdzJ35yZ+EoxAyFsTwjbfWn/V64iBu2gRhhCodw/AxLa3KeCkbb6gtPU9ZrsGyRgUt
YqsHUh/iFh9R6poORe0cuNvqJTiA/vY42wDFu+K1/cbnJve0/+EYiPX2pF+tM5ibdgpJMbNVFUuN
+Vdx0NxAkg8x+nD/mykKNFSFL9VwQsApgmUSEggRlMFflJ6Rd2SA/dv80GpBcqRPoM3Dh8s4F6XT
bj4rkJyZLFFjVfhZlij4mOdEqSD0h+mF6JJqL6Hws6tupfRe6r7sb9wHWZw/aE/3K2t60sYKaPTf
QhLRIYXJ+W52BQehlhW/MKwxThedIO5APSjNOUl02MXB8Hsn9PGwsjWnU6D7R6bT1dBkMbJvGsVw
la6DJBD66pRzROC6L0LwW9hg6/BSrTbjmL8MKSsWYZmhrxQ9V8IGwq22Nj6OIGDu+tCRloHFo0Ii
tr/QcLUa2jWELFDGmLQhvnXcgqDhFJ6JgHbscixbBOx2bNG1FzkcKn7Ga87G4+JNGfx3s9JbFyyp
ko8mK4DcDlivy6PrMOmi1jGf4mM16ByNfcGfzE4zMRMO7oLGU3NTZEQCmyglIHDCA9HQdJHaT76d
Sl2usUYjdUVwnxhPs3SJMBi07/qbJ/pqhs6WzmXED5E2wwmNx3L6ApURU+IOgeGLDcPSth/+WRCd
KQW9Hy+VKR742eg11XfMA+SGvb+Yze5UYbUaKs6Xm74UhBDXvnA32DjDPibc0QtreBkeFZr979oa
1gaJp66gN2jLZsDZQvdE7CzSDfg49U9h4e8vi+EKNPdJJteVBK11JH00O5ZOUe6InVOyUvWbIdNq
78j3Wy2liLVOUclYWNhgrGFqfo1G+Gl/ISxnIwtdmQjnIBzbgty8wkOJZoUsuE+Gu2X01IrlCSxv
o8AVdHNzIoVIj8s3+s1wVi3sm24akN8tz/mh/JLe6bfaj/3lbefLV1tIQW0rN1UQ5wh3O9Ia8a11
Kuhgoz3iRf7hRZE1/CLF78RCKeQuObJqf9vB9so6hRgT3rFql/FvqWtvtn7rL4GVCRdn81Lb4Y8a
o+PgomWgMWOnaa6TVhCnWppRb5kVkJBqmBuvdD9OmaQA26D/Bz9kKmWwlHqJEU10vXwA+oXFlKhg
LY2Ckzblp0ppEKPqKuhyRm84Za7hYIrkF5TFLXAPuf2Jxem2HflcPyNNdCLq1QzK+reLFPUrq3BJ
hz1/R5iOMJ7J+HjEJ/6+Sa+bSkBhdSLLqJHrOkTBOMd3w/SFdOI51UrH20p6lBq/A/fC/hlhYBlN
iyxwRd5VJR64eXabkJGtCIPRQWkH5cu+Ida3o7BGAKfbXBgIipPMjcSv0WLmrGFe1loojCnQZsa1
5LapK6g8nUBia/HSp6Bn7RlrKRSsNIIYynmARzua24vqe8T5ScfAS/Kd9/yAwg5jKJaRGwD+Qtf7
RqA4XMysXTDQn57wF40o6ccWp0m+qc7GY+jnR87RnzCtay9OeFDN9tB4mcWSRWfsnkLhBifVC4Zo
ebQ9zWBHKo1zn58DwWC4Gwt9adJf9OzGoz4hW8vh+UCwN7iv7kKn4M3AJ2c3fWoQmSa12bJi0203
1FWMJgqSKtDK62khkklguOEIQsH6GAUnNfQy43n/PG0jxdUKhRR5rUmloSH9VnA2L5g4vmnyfU7O
6KZBRtUqVAYybdfyhKtB8l1X0NQVyagLKjZ0LFC9W3IwpL9wyVFozX5yh/xeFaCaw4i0yEn6+xhc
bVKgoQWJpjcCYlSuvDMg6ZSfVek0yXe9hOefPrr7W/oB1F/NUQAiTkIfJhmCFC770ss1yNu/KHpv
SWHgigtm1jP5KcxnADOIfpLC7Ifi8/4v2D6S1x9AIUuZqEY8kDTZLHmG7qrFE9SecyEzme/57VN4
tUQBTCiit3tq8Z7XX9VfpDKV+yTVM9rLA9Lwohk5UGhmnYx9oyJd1+jkmIN+NuLNSLD5yYy6+0xn
uOn+4ftLJV4em6UfM3hpWKARCeo/35XSWwRGiY+1ECoQEeYg6TOiyDIX901lBtEpK519V2A4o0iX
LPpAXwKwogGe0dU7pJZuK6CYSg8k5SIj9mA4P2vjKDxJh0xuBxBT25V8HqS7RXwqgJkhIzX2wYvw
f34n0uUJsZ81Htzr6Bt70CF81RwKUIPlFuY0elN0wXPosros9jFE/KvTXYykIKoJbrWixY0/DSN+
0InkgZCaiTofi1L1/82nA0sTyBh0TVZU+hWKyXRR1RC//c69gNHjFbPpb1TenM2krtxc4Moa9eW4
Jht5bUAqhIyMo53wBE6G19zSnN7WjtxNgNMM1Wbb8FmJ220XXVkmx2R1JcRx2ORthz7O5CAhNBbM
xe/8ySIMb8lRYpTQNi+8lTHiwCtjGoa59VmPEak2bhod5vTbBMqWdPZGQTUriOrUrIH/7STTyiR1
H0Sc2qsV6SkmdVjZyo8YMRxMTBTZoQXqksKTGUmmtyzSXxfeyiJ1AUBxRVDLBYssluy7HFSuIke/
uEx9DlvB66bCHIT4RRWQoRfTxRxRUFQL8THJGyfl51ch+KXPqlMi4u362DDDJjhrc2fW8Ze6MEJI
2VVOquYuLz8o8uIpFeY/weAx5yyF0u3i4God1PWicznXpolOKLJGBwV6OzxCNJR0UXmsjq1NLL6a
0qhiucy14qKoBRiXcGsNrSlExy5mfBeWDSpmLfhomaHViRlFXXc0NXoo2sUS895jAMfmm3q1Fupe
iQYhanNQMtjyQ3KPSRI/9PTHzswPSFRAaZVVlWZ9JloQfV7AQ1KO6NMfj2QwQPAD8KISFsPsyGpb
2rxfVkujUCqXo6hKFh7tWPVB0+tzKcZmm/VmlDPhl/ypnUOkUbCkgrcMTWfITIxHqIffojvkp3JC
2sfvv7fnwatSh4VN28HxanUUOLXgPkGqCUmC5DBgaitAs2l+UN3ZZ9UdWdtIQVJZpiMvk23EYEU3
P9fFOZJPUnHZd0TWDlIwlOW5jmsaVmLxIY4lM2P2O7NOFAUQWZlCdaIBC7BRmCOHsoFxKTlm1pFx
Z9Aym/Ks1nqGlaBKMDoCSKBUDMJqbulxGKLgkIXWrBzkV43FJr9ifCiat7ZX0eQil+BKGtJPGLXX
VHAK1Eet7J39T7X90L26nk5hhhSHY8jXSBWo4JuYreKedHRrlxINWHb9z+K4c4Ey3b5hRthBa2+2
QhnIA5F9EwZPEb7JEW8Kim4WE65GweZYVCusT0nhR4zDJcRE74BoBUmnzk/fogwWTLFO8l/ME0E2
KGKImEbXCBWmeNYAVI2EplVxceehc5pIOmiRaCrGz/0NZRwJncIQsV80fYxB5VHOTjaDw99MZcYF
wzjXOoUeUCHQuTbC4lqhMMskPgsCq/DIMkFBRwGBRSUnYswhfzCqx56lFUd+4g640829QRwKkaIj
p69A7yziNKuqczevL6HIPUYKq+rHCgHpBt8awvFRq+H1ELyqUGBuS4u/D/wMmnv1oQa+g0Zs3wsY
x4ommJg7Se0EwtCM7k1rjn5O/TO/3MfBQQLBd8DA+a0IXtJl1VAUVcHgKN2XE4xQtAuiiFRICC9T
6mBMAipcpE6c3bDurm1rCi9hIEvUJFUlJ2AVwqNveZYEYxLsziXz+YkLgQrx0NrtGVw1XsLqed9w
RUlfmaMOlCQFgZZ3SKbPy00QPwsL4zRtHNh3f586TT3mPcYkwnJq9VRxp1RNzFp72neHjWvknQ3q
OImFJOSZAXeoODcTHvn8yxw8lCyn2wBXWJEwi6fyAlIN9INVmo3CqGUBbPX6aZ4gPxCXh6D70oUS
xHqbycxmzYqkl/21be/f1Sr5fit3aCs+C/WmQSZYONfaych+SSHjkto6v+9WRrlcrMhqFJcBVuZA
TgZKA5wTvUgeJizM9LH3ecZDYdvlrkuiXI7wFklLCXntDHPfKBt5MZJE+7u2AYDvVkR5HZJ2hcbH
UPeYeenQCbLXDokvBJNfdLFdFLm5b24rvnhnj/LArK9w0WcG1LUPiy07BChAse7ptrCYpCm5uIDN
3QHFBVMqguUfVIw4pV0hocMCz++2t4YKkwiGVVfH/fVtH7A/X4wul45CXA6DjroUpKnF0G/1u7j0
24mRlvwA+q5mqBckaNrRd6mKAoanCAPM5H8PD4anWJGTWazSLOM006IQg6RFjVjjXJHMoYSUTIqn
SOqyQiWGI9KF0WDuK03NejiiZjiGzpmNqpqDWFq61roy+Dv2P9TWY3XtiDIFF6lcSnE7ZXgc3wx4
rPae/kVGv09+34AmaN/WxiX8zhSFGikn4IgRcUVF5NwEjMCx0t73UEMbDTQASVBprZOZAVUsR6Sg
Qw7UhuPUBk9IJUFG2U8wHiVz1ojZ2v3FbR8rDcwCiqYgiqBcMY7rgWuIckdgOHzmL8ljoHj7JrZd
42pCfI/s4RTx3EBydTyC6LL8FqaDlWT3gfZUsoo229t2NUVdXY2k8r8rpUGHZx48UIkVc5T6+ynr
D/ur2houhVtcbVEeGGWdmvC4E5HXHWwJ6mTTqb1k7nCa76HnO9vDBboIgcMUmvgAPa6GKX8Ul7HI
xj4nQ8mSi2SaE2GAzyEZ5dqFtijrivng1rzao3xxyUtFTMu3QG0Eu33qBLZyW9vkzdx52kFgbCzr
G1JXWgkagDKSFMHWMycPDzMUZeoHLWQg/fahvi6KusiaEROQHI+7uVROaWHrmLJOe2+CWisa+SBf
s+8srFNGXV7gcBUTReAEW9E7k6/cDDT6TeXuG2E5Bt3Qn/FJX6VJR8op1SH6vJiBPVg4A5mZgAOX
BYtMcxR0dOMYiEMLc60z2DyIFNKfhMrb8HKXu2d13jB28O3HrMJDTWizYSK0NiDYcmQuspURs4F6
8bC/h2/NxNSLcn2q3w7Dyk465Lpc6QhwinN31q35WB0yzFVLmKcOHcxyZtjQyIf24K3qVlZh1Yxi
4nbM+Mcv6T5/pYDqd8fBUww+/9RI8Xeubxl3C2srKfwoB6HOigYmVOM2Sx/k8FIzu2I+uJ+v66BA
I5NHKRZK7GMA1vUKSTbDCsEtT2IclRFmb5UR330zCjFmI5raMkKuRDF5KwdfD9j6c6tDymu2p1cy
wcJiSmb6PgUfc1+MudYAPjq7fMZ7wjNupQshqyW+MbOya4wbVKDgI1vaVhlULHAoKxRzbufkuVTP
IM7T5X/B1bneS7q1v5w7dLLUCLNLqTRl7Xk2/P0TxrpO3k7g6oSJgxJGUt6iYQoDsZHV30QYuBPv
FmtxRF+9sPIMm9cJsvyGoci6rqnU3ml9HHBKjcxkgsmmILRE8VGeXmLR2V/W5qG6mqELTzr62UZ5
GHCfFE63fCvyRyn7um9i2+lWNijAbbRKG6NKF9BAHd8OUAXUn0QoGPB24uiX7N+gxMoYFbUlY1eJ
y9DhMGGuNUAM+tqkHmNBm5fwygYVri01N3V5pQm2HDwbU+akXOCJUn8I69cuWFyhucT87Kcd+Coz
wRFlqL2p5WsX9wd5mcCKwpu93vgJc9x9+5m7+mFUbFeMjdQnM4638Dh9Bre2cUcIM0mvZy2Z/Xfu
uXLqMy4Ar2INhDA/MoXOYh+KHR+BWCOaX6Q29cL+qRgfJ0P2Yw40Jj1I4EHXZcABwJ5Vzyye9Dcs
+esCXC2dAu5RTBKu1JD9GS3xRvYmGys3w1fwlLrifXwmkR+J+yLVgjyBve8Qmzi3sk0BeTLp8zh3
8IehTm4WLnOrqHAktfZEBVJ4Ucfwv827dmWOAvEacpfLmOI8NeF0ktrJIRyS+yvaYjWQQEf5P/jR
KPgZBrXicgnHSEb/H976+v1kqrZsfjlLD0TNnbPVC8Pk9i7KgqSgdVgDN/v791YQzm2sgRge74MY
7AKDL9kx1OO7Y+NLHmG9qbwxsYwDS2mFZZfazrARhbqvSOdfHTpZ3Pij8jWJ5afRQAylcoyd3cb1
6yqpjQ1lOeO7BHmNkvdSMKuqDz1qJCw14O3bSv1jhs4IhVpSpfGIx5Zau+KRVAvDT01+GI6jTc4/
Js+YDJKMfaR76fNB06MyxwMIFTwHWoLgkNUPgl9aKnrydDO0+kfjUN0wqxvbaHxdKoX4HLlAkWcg
CfkB1ICEgZzD6FRlDifpZnbJNZNDgxZiGoElPe07LWvN1E2g5FEfaWgpRfa8d8bk21TxpljXN2k/
mYvG5BBjOA+dPVKDOVxSAYngvrL0mzEzZSgtldbgT5h+Bj2oeJfcGkc2Xz5xyr/B9brFFLhr1STI
WYXybDUYyJD9qIzRHHuvL61a/aF0XxLWXNd2HL7yXwrOwYI8pIpEpvFuREu1CIMRD/lSCfIDrEiL
eVYo4OnUFgpHAt5oKIgK7ngh7MfLBfxevQX+GzezWJT520HXdTspxBGUue9LNF7b8XQnQeoIQUEr
MOIg5g5SQAPyPMwOIAkIjSzSOZ57ha+ahHc9BQ3o/inYfn1evxbdhd/MulB1VYr2RGjb6pM5uaOj
uUQViDTUEWYK6VXL7MVqzPLM26LP+gWMHaX78etWrcK6g7vIwRkMUPN02zNHDUiYunMI6Gb8eBEg
7BvGop2GN+J4g0aqqbgT0NcsajO60+yO+6F2z8X03y4MhYIYcZzkIiyRUlXDhzG4COrnpbfDmAFk
MmNx5L+vXjeDymEUgOh+RcVyyKbwjJYmxkIYIKJQIMJVedZGPL4RabTsvQEZfdFlYxXLFSjk0NR8
5LkMh6uoxgPf81bS66dIbBmr+SDW/nOI/5q0Dku+HUoEfY1qHNWiMMUF/alS/ZBOklmlumuoqpUL
IJWsu8/C/KLnsSeqr9zSOobM2YKKKTqJlbNmLZ5ClnQYghjqS4Jd1Q/DaFit+hqwUj3bd56maIJs
qIpCdz+HQyGIQYn82Rxmt10YHJdq9EUt9drpTk8Gdx9btr3mao36nCHIwbJiKUlUSIZ7Uk/yeoz0
sOpAH7xfrnaoS0BsIh1TGng6kRqr4RKpZ+W2d39nBVmx7vZnuhqjPhMXq3xblAh1Az2z56rApJro
cAWLm4xlhroCFsHopqlHm0lcPRdKaXEx1FL+DR8Lngp/FkOnb5sFM6KtKJHEtx146IiwoWvugt1e
Q5fxDP6s8Dtnt8gvsXZxS8P2nWUqsZBxYqvoZBwvjtCGb9wtePSVDyQljmznaIMn8zG+/y0LycqM
Mw7Bmzut8FLS88nQY5gWU8NKQltTn+pFtXQUy5lSvcTF/754rhtM3QC8PKSTKKNmiDaG53+kN56W
h1YyG4fwPVUWwnnuiSl5zNxf6lIwsnxMAwO9J8pjIZrFj/YS+qRwo9p5TJimLlmGbTaOSJzbrFHL
D2KK66qJc692uBdADGKkyMQS/Ut0iN5n9ySUQLkP6crqpHi9q3iCkzjZJ5B3uKz6M1nb3qZTuBPI
Wj+F3Iy6vVx/5mcFTyaNAW2M4/l2w6xWqCr6IFccVtiXjRVXyBp0oHd83sdPlhEKatIsz9CpjIdg
mt8P86EQPjPZ9Fn+ScFMgRJHjq5JAYfgmxHfCXCOUjuCT/I/rYRO8c6CJHatjFRlV98k6lESPLH2
/psJClCKZCiHUUcUBE03q9cWr11iM0JBb98MAzzeKL9XH76f1UgNVRxotGeCBumr0VyGLjUhltVE
jIGTD54Bf44RLTEZlbMSaeByfGuOA/26Wd5kJ8KTzN0z71AypbBzZmhxyVbvE46XEaqKqm6W6n2R
PKgcRHMQJbiZ7MqF2bJKDKx7+43HcrWXSdd0PDpOCUFk+IByyvcymU0VAyRBH3ziiwAiqZIlxTPE
UAenKzVzFrSI8dba/J4aKA41WeMlnZ5AKKakiBYRT60YP0G9T9pf+XIrNIUpFE/7nrO93JUpCpIr
pa1GSanJS4uIDRI1Yv2wvPU6sjGYYMNf33NljIJgA0xa6FWBsSqXwNt1GMMfwfQYiLdJdw4CRgVx
+xm+skYjbgq93KEDUhFWbzSf2ZOpXGLc5IQqKfqkMOCE9dHIf185TtuHpdKl6GzDCLep6T/Svj1n
RmKlkuwNBuv1yLJGwXAtYrRpToGJqvgwJS4f/Ij72jT6s4A5/30f2UR8jYio4B9Q/VAg1rZVLXEG
QMwIL5F6KNBEn7eP+za2Oszh6FcjVNIN8mNcwqU46rKno6V48Hu3PXQeW9GNtRoq+OHSImrjGYbS
9KikVt7ZUuntL2b721zXQp2pUV1UHfrlqIGlL2X5Ne0fpMQrFpB5xua+pe3mm9W2USeqzfRUkEXM
KvEeqJafZATLk59960AUrLtEQJaotLC4Zsnv//sYX9dHHSwx4RaFi/FS5YbHSH8KWdMbm/f/alHU
SZKiJJohyI4hivqG04+5/rXITgJrXHm7JLEyQx0hlNP4SVcRZryx/iPxGTvBPdETLA8lehoClOhZ
O/cBJl23jgptVLVKKtHAq1D0moOIZu/0RrjlD7/FLY3KZDURMbydTqSJ2YA5RvKputDmCBX9Yo3p
A8MJN6/p60bSybI87oZWqxFIxYtjYNvCYxM5MfdLbo66fGcsvhSzohACB3+7IAaJDVnQeZV+I47L
xLWSjNGyNi9/yFNgC01kGUPXmJCesbQGxPHyYLj59KMcJxH5u/o4xDGrf3XbUa+/gkLGopVbTtAT
kB/HJiYFnPIGVQLOku3iRfBGW3eLG+1Jv/D/gmsFYHm1S4HlJGpamadoTtALnO/hy8Kd1Y5xfW7f
1VcbFE6WWdb1La4DO25xZ05fF7lzeyg+gZ5YMWv9ad+HWDtJQSbo6qtlquGno4aSnO4XWW21oCWp
uF/7hrYPxHVZFGBmYz6XaoA6ZIRbGs38ifBlYZVVNlNMq89DFruKBPSgbaeoBf6nBu/GILkS9EMo
+2AsQ7k6DUxlYjTxsXaPAsyZjBclE1pJiqS9EyrjWEeSl/f8M07Pl/39+wDBrhtIoaYM7WG1alAd
473igDTJI+kGUJy38Rg7jUzWI4D1wSjEBElBnJXLBP6i5FEIv+nlEycx1sT4XvRDsMzyaEIzGBFv
G869lyMT0J9lpkbB9rX5Z+fohp9EbuckSMlcsTzcFF10m3e5/d++Dv0SHAZ+gfoDunyIdrj4tbWC
g1yZrR0ibQX+p9E0fuxbZHwe+jnIR/0/fdO8jkkz4ZBGuhcPP/eNfHBVX7eOgodl1grILqDITXh4
F7u1Ile71J8gZLh4gyNBE3eA3srLvlXGqaJfgv00FUqeAiri6XUpzDz/KoYe5iD+hRUDWW9D1DUR
0t7vwWIQ82QKZxJMFU9Ze5DE3Ixbv5UYZrbLC4YuG4qI61Knk0MZF4I6WSRJv0f5IfR5zLZjZZj8
IeMqGPT4vCDzF7us9/Smf6zMUnChju3SSCmSuXP5fY79PJRNrvxX9/DKCLWHJT9HUxJijqT7Dikz
SPnFDpK2PLzjUvziUeSVX2K7PMUs6p7t1/PVMI0cel+HeZENmOvMTP5VPqIW5cZeopnGAxExZrZb
bu2mwYM9SxAlKB7Rc7i9wqn1KJPixc3iilYE9o3I5qzwTBS+E7O8Y6sSbDrO2iZ1my0F2KfbVECY
3JgazrdVIHCtPfU+BZp8Um61G9UkFRTDnhi4vPm6WZum7jWumvKwK5AvMB55a7EhlYM2k9umQoxO
2EYaC8x/CGq1A2tibfPDri1TbjuMUTgXAjY6+IT+OwhfprVZ+YTauXhgT42zPivlv+LYjF1uoNwt
FngnfqsjZ+x/7cMM+cF0wLxaED2yK6o9chEcTHBjYUXtjdbe54OVa04AbsO0YUAnY0H0vO7CzSME
LvHhajB1yLGdaa4xfd5f0RY8r1dEBcHZUi5NDw5KW1XtYLEK7SkyLKNntCJsXdprK1QYXE1THlfp
iCkaZTxxqXYTZCz0Yn0a6nKTmgpdnDqKd63TO2B+SA78L+GMgiHaHJAnyz+L3zUUJnifyBPs7+Hm
xWrwCph5RV7XFLoZoGgyqYb+AZ7agpk+VwfS3tiPlmE1v+Y76YhMHeh8FpYs3GYtZm2WWvKgCUWR
NsQ/nNEham0Y1PR1tI8HNveVu1Uc7VU6IqV8CAo7/RY9sBhFt33numziv6sIHUUovRpqXBgQJ5YS
N5O+qosbjazd3XaeqxkKOuVQjwOll1GQOcoP5GZKTwKWiVg5snibEGywrtsPgOtqkoLMqElwHZVk
PBTsTBhPdXNrvpc8TM4dIZfDIi4jD9y/UeVqjYLJpB35QBthjfcIxfniBz5kGaDxFTLVcbYh5WqK
wsgxCDuhIddQSC7ye/RSZRHjGbX5tlm5JU3ZnsZ1YvBAA3QcCm7zZfH5+94WIOEc25ITHVnscptL
EkQRo/8grYYu23svFKaUT5cZ5hI8FVU7C0pzijtGinDT1a9GaOCv4jyYDRFdRsgVHIKwvC9xnNUJ
dGjLYu2jCcsUlQ4ZAoiNoMcXIwYLAKSOLR73JqY0WpaSMmPjDAr6oRRQzxWHNY3Z48B/SaHzyFgK
OSZ/OTa+iqYIEi+qdDNOUvJgHIYYPKbw07tRrE18Kev/SPuu5rhxputfxCqSYLxlmuHMKFuS7RuW
5cCcM3/9d6B93h0aoon9dstVvpkqNQE0Tjc6nJbK5rgEeWqNWZRxjome9Z5A5ibhaTAMeo+wtNZk
llHfEuU4Z99Mw1aFY2Wg7sbfP6vtLbwukNG9btQLDDWecZ2ES5TZJNPsiF/ET63jzqrYCxWGcS8Q
HVKSS/apAnVXbrdecivZHYKrhc07tW0F/HtR7PyDpY1aDVQo0IvyUPWtlcR2Ldi5wm3/3zTZsqwi
PafrJiZZY90r+5EkhgkOFISOZ0xPltH3mp8b0Dbq58gx7QnxsYt6Q/l0iwPvubiNUSvRjOk0ajFO
EjCGgNmIsjep58TTwE86OsSenufjfNjXk82mMnMljyrSaqml0AlyMdEnB+2y9YonjL/xKOFmdsps
81Lc/JtCibVAxmiOYkpSUAkhwDT2Nsrl7gVN4IWPN/VytSjGSjZaGXaGiestHhCueKF9jekBDPQZ
+pU7uzjw1rSZNV8virneoCcrqyqBw0PHMM1ua8UnGeXHtHRe5dzszUuwWhtzs5dkqqpUwJ2LdL8u
ULh3UIuzFnscvdgK+l9XpLC0tXpcNM1cwHjRTAZoB/zGHZ3G4tdfcjT+Q2v+oOZFIFegVMhRgvVJ
ec9Rm/ZQ3NK+xsw1fYFXi7mJ/rJqGkRUJV1ncaSps6Xqa/gaGbZxAVt6G3tS0d3OS+nEecW7YtRc
fUDJlTjGnHWtlsRLB+UYT91FhhcFKv2nHD2izSH0eE7Htoe4ksZgl6aYbRtrCBYPKKoGMyra2Juj
fkOT4qg35TxutqbNE3MljYEruSRSqAhQE+qP1qf8ZJyAmrgAiOE585fJTtBAjKHXz8Q2POVcHDR3
X1G3ofp6lgx+mUVkymTBVe+Gwkby1yLJgukhFqZRWV35qPAKn7ev31UeA1/FEKmxaMA3KcVPsvk0
KF87SOt4oSB6i/d0hkEwCYM3DZXyjNAy1vaQvnMgJy4v+r75glkdH4Nbi9GSFi2QwK3gFHVgUOUx
tvOOh0GrXM/DImwQlzDBXp4lyXGpAkxpHCxJUB7Iot7US/1pXyM2W/tMGbkPU5RVTWKnFuW9bhqj
vKAX7TD4+UP4NbyhjWF6aw027Kibet2hOORv+Zl84drvbf34Wzg7yyjKuz6dG+o6nFq8Cju/v8kP
00N6Qzm/FhdvjSc+hm5ry1Uo45nnw5I36gSljBQkDJPbMbab5qmUPRDfWbN8H4BdgrPJmw7mdZPZ
0e+FPoiyHNKYFp6G6Lx7iJz4RkHHn2SHdn4XPfPZJf8AbddlMtDWEVmX+wlgIz706BiTjsNR/jGc
FlvD+CuJO3llG7ev4hhsK6Ogy9UU4jq0idHOqeGsu5T4oTuMR57ibN5EIhuqYpom0gTMhe9JPc4K
TSou4bciRdyTR7O8qZhEk/HC1SGH5aGTtSaJ2mGmFcjHojop8y2Z7Fw+7uvF9jKuUhh4zMVBb5OU
piFm4xGjiOwiXXjP+M1zWa2E2aoFlZBxRttnxwftkB7jB+U+s1D4cEFkwuNNNOJtG4OQkypgPE0A
IBYUzVVD0QrD8jXtF6/v/usJMVhZKvowDRr8BIGyp4R2Z4BuZzkjumDtH9Lm3b1uINvEn6DPU+kJ
3hiqeRInW8rPU+rsi9j26lYyGEia5MIs+1r8q450AOP9gsoJzanc0i/c9O4/7p3O+FggZY8GlXo9
c/XS5Td19mgSL+w5D4tNnF0tigEgU8MQHFIiH/R/Vnn06OQ9nvHfLKQ3V3JY5DERLy5n3NU6mdww
JRaoid9aUBLCuJzGFmObE+M2mog/tPFFQ1twXtX2BHUJNd3KY8mVkLCaB6WxAo2bO9kMCq4+jvG4
UkGNR4ROKD3DXygMwgmCAHZ2ouPtOGrEU1UGT4K+MWNJRwSyuLz3itw158DHvJ6n7JbGIfXEGnNL
53i1XOVlEAY5lCbq/mKgmDwVz+Lclr8sjy16FzqaCOMGzKnifHD3MGJR1kxFR/KPUaxUCoOUiGjU
pYoFQlKUQljRU3iY7PrQvEq3nSvZtJfVWKzBAyv6PWIeyQ0P67ZzgavPYPSuF9t4klIg62RaRWbT
hGeI9wPGxo3fB9Q9gf8dvpPp1Edef8z2zbpuAKNUUqNrIyg6KeEiWsExaLVzlX/Q7LedEFmtkNEn
fQzmIovB/Rr/Uk7xWbPLn8lbfhmd3o+s5/Au9XiXeduAXFfG6FLRi4Lcl7CIbXVbhv6gfO4MxzR/
7V+U7XtylcKYKVkOWq0u4HbGU2+Z1WtUv+g8zg6eDMY+abEiDVMNep44tvvwZ555al9yTNO28349
IJaIQBVaIcX8WXBjeGVm9SCzp+7lGzL+t8Ylv6T3YD+UveD8b3MrK9GMyeoltZIzcMW+18oHqFJG
p7yV/RJA9GXe897pnM1k+SoJyq6jyMBVW5LW7kTFVnvhWY6Dh3294Nwrlq9y7DNlVmSE9/LBQXGq
peluOVSunNt4i9XETdBaui+RYsQOlLGcA01dVkmHCahOqdNETjN/2v/727G21TExUGE2TTr0Moxw
5+hWeC48tA++CAcEGWxeHpF3SAxagGNeLMDLAns/HxfBjmJf4gVgeSIYeIiyWV4SE4A0kxPRvWJx
J54544lgsAE8V2OTEFwpvbrJQ9RToK+fV23NO3UGG8hQjWav4+4M5jdZ86XF5Zw6RwBb6SyZMwkn
Dfs0gqpOs9W3CJOxjQjkZ4onHpXH4JFnDTnbxpY9k7CZzKiDE5Y3tlZ9zUbfFDlFuPRwd+4KSxFg
DonYliFBWVF1gyJnJTtgMk0Zf41Fb3/76BHvCWL8iykXC1CjAm068mOGjGXswdRsh9nnXvncCva+
NJ4fodLDXCUVZmVqligFuZOmg12pPxW+7iV3AuoOYt1dHkQP1OfPtGJR9zmSN8PWV3BgSQMWfVKN
YMGNrZQfg3ZDWn9qf3XVSz7c5sRfBFflnSFPTRiMiBYjU1MVBax5WFsEvK8L8bSGO9px+9H7t4Fn
M5ZDVch92uIE5xN1hGlBxWLTojARI5l4ibbtyqzVNjKQodVzWMwlQmj5r/o42sbB9BIv+BG9zXeT
bViqnT+FDm9I5nZ8ZyWVAZFgkHqzAPk7DLBo0/K3BF31ikNpXPh5FN4a2eRlHzZZG4yIHLcYlQl+
jnPsRnfyPXqU43sZRKKCLz8mP3lbu6kuCsEwAJPOSmOJiBHXHepqgoI2tQPS3my6a3icrzwRzFtY
y0YJFKI0oTINn6My8vsoxaA5veeUh2xC8mopDKiMZUAanSDqaMhf6vBRHY+cy7yJWisBDIwUcp4l
6BOGUfk+eTQMnh+qc35YDvJ95Sp3OrpSMTrvUyxavEGEvC2kv68ADPMTmkhAoa1jkO6NGIlfEdGv
FF4gZtuXWa2QAQ89lgYjEXBU/YwpralvloU9JosbkOjYlLMFRg2njuvZFiaUdUgxx/5sp29W8hnv
Axx8VatRtgzxBNLBZ5RdgxVqQvm1nFihW2GuXX2R7BLUokZrkfvByw7ceAJPjRisSeZGi8cFWEOZ
NFCvdQzG/w2ca24V6ue7OWfZvNNlcCYMtDmQ2+l9pPbSvJrmraBwIkXbWHbdWbaDiVTZ0Gcyyhf7
UwJi3f6ghlbt9I7sgeGQW4bNuSnverbS14YMciDQp5nQHxbTI3D2UYQhfarl4zDwruWmKVotjcGX
WJU7dTKwNBoAUj1a1RdcUr/2O3s+8vJ7nLN6D9WsVjbOgUBQ1oTCmeRYlH7TeE3Icxo4GsiSEQu1
1AoKreNr3eayOLm7nDWf3IiYrU5DWvwA3/aiNGQRUUiimyxZKwnGOtCoa5no+Y0W/6ij5nmseG3m
HClsmBcTxhJxiACfkWyL/UOm3ue8ekSeCObJ3Gmy0Asx8GuOx9uxVu1BHU5i/bRvCHhSGIVLe2Gp
kxrRsVCXzih1vtGi5kRyg/NW5olh7FmAmfdL1wP0Q+MzAWVlfR831v5K/gALf5+8zpi0tujMLgfj
E0b1/sCAJRNE0eQFYySqyAlAe9qAxl+0UuRKm5QjmpqSD08A5SqZrn51kcgSZChIjEB5poteN8VW
tzR2pItoMHzhLJJu1J4oxqrFaq0RUDjjrfbQvVP8gOL73H6WPZQ82CO3hol3bowRG6WorPqOQm1+
KKdjCxZbgYN52/h63Tz6+2rz6krQCbLV4MnC0YzoWx8fmvaxKQ/NaKfT4/7+8dbDmKeiNbQSLPCo
4EDd+yS8gX7+IYkWDp04Rx/YMYGCOZq5nABYS+kUKJYongv5FPMGlfIU3mAQIqmlIGwTgFBiWjLE
dJiAKX/pa7807d78oddWavxCks0Sc/s/bSM7IzAXSgHgS1MH41Mi22bxovHo03h7yCBGRiK1MQiS
4GNNrEJ51uXGMcKzpEqcy7udkbjeXoPBjUgxmh4zzZD6Ps0v+jF0B3gTJXwz4sqgAODO9uToINuJ
pIOgRzMqGrXG4yhCFiJA5WN+E9sLnn9ITT6bTvq6f16bwZDVEhnUIHFQq7D1GAnQHnrNU42HUT+Y
2nkU3/YFba5NFUWioP1fI4S5X5qAc+tMGC21Gf1yam0ipg9TMHMuGP0zH1DwKoaNZDfQvy6RaPDw
vYSHpjSiIz+/8O5J7slhblghLHE70KaxVPEkdGxF5yF7mJA70r7Iw0FsP5sDp2lmWxtXS5N/h8NC
GJpBUhCMI0+9Sx9mzWvs09nbKHBBlRlXGzcNykoec8/0tpaMoUE8STmgyuyBUr3Ihd0hFdD68jGF
//lvsGMlkLlu/ZRVQ6/QWfda99gh01E2iBGEprOvidvVtys5VFVXdgUkqFO4jLAr8yHzVY8W68m+
ck+vGU0s92eJ8y7h6L7CXLIhKZcqyoAjppE6WvtiFPq3tC44kYHtd+VqXYxJrrVMGzFiDPDRWHRm
EOVh0y6539+m7oBZi8pnGv2jVTSq1bvJP8jm8BbKWOwin/VkChBLCmN7EEprDh9DGOv989vE/9Uy
GSQZG/S7ihRJcsNOK0+a7nTFClVOwQtnKWzoWxuaJDVCvBYqA8SxoWwn+u34bwbPoE35/0CRjXYb
SYMRphKiYSnm2WNOSo4mZel5f7u2nYGVEAY3xDqVw0kFVFHC/QiELCDeBpsGbfekwzCbgnM+PGxk
+99kbZAbQpOveS5bY6jYnapbpWScey1+weiZO6OQ7LkYLPDj/zf4Z2PgtZRrUjzAnA1mfjPG1aEG
RZA0Z89m0b+MouShQc5JVZkT29j0VFdbTJVphSizmMlDOiwoHcHspWLxkrg/mO0lUl+l4JQtn/dP
lOLgju1RGTgZiVnXS4XUUpu7IXqbun/D57FWSwZIWmUaybzAfYRxkwW3MZ5kXgcV73oxSKFPdavP
JXjExNEJesOqyzt14IV9ecfCIIWZ5xgtFsMZKDDCLPoR505BcqsNDyCStQ0e5e72kghecoYi439G
CbRea2u1x65lpTUEX+L2JAwDzyXdPvurEObs0yHLwrqFpikHUDZYKLH9ErqmSx4MS7wkp94qeAUI
29Ub6lUkow15LxfIXsMPmE+NPz5SsUhLYPrXMlutV/ugxURxDs9IU1T6qOSaKYIsSiMiS9eXlUE8
lDnOrvPKF1p2ajjk619coj2XXX7bpFyF0V1f3V8Z7sDUYGaxE7UntbgZa+xm4tWwYPs3lyeHUZE+
F3XE8SCnKipLF0tb7g4tZqnyQszbqnhdD6Ml6lxNxmRg8zQQ3+LBF1X3I3fkPe+EGL0I1TCNYzDb
OVFsZb526g+Cq7ujaf1FesGbAPDO+7CnEQxkpGUrpnoJL0q10m80HY3RLe/E9QEKHDE7AtWog11l
lnnI3NAbeJXJvD1lwCQWhko0EAtDe5pGnrIZw9N5Ok896p0VstGBuhOrIU2xo8lFvfurfyooLBDn
YByIeAyQ1d1Xxz9c7b/1hI0TGAZYR00dyaTme++K30DTYw+BLd0KX6kj3L7mr3y+DaoWe4ukarW6
a6GZEU1aCkqyOPnZ2FhVrp1nDHINluaoZsnL/hq3AfO6RLrnK3GDrCAFL+IqVDQJ/7Xkpt23jcxV
AIMdJK7koJnwmmhMa7Zntz+UP9NT4NARcfoBTyVkNQl6M2OPZ97+4PBfRTNwUkZauygj4GRExZaR
WYUznePHykMS6XUEp3dGp/F8Nw+UXRvhCmSXuN+w+d7W4MDKOnq4lQ88lrERmHMNX2/wGj8F8/s/
LM7dvH04KdAVacQ0ROb2mUsT9pTm7/1dn7rTa3M0fM1XnvQDcdHS5UyqLXC8uu3rcRXKppOSRC9M
0uHFTVvXKd18WqIec7LBlo6HlOkMqMrMX/f1ddtdXwllIguaOFVjU4vgLjrmL50vnTGR4E6zBIxw
Rt6VAzmcbX3/mNXtSLTAbNQI27qorhY+J+MxjDzOgugHf7jwqwUxN3CMzK5qIuB25xmoKqwP1av8
RNs052MzcgzsdpBkJYy5jQmoupq0x3Wfvg8gmqfVDOHP6QQtoYwDHm+kyaZBX4ljbmBAMrxzZgBo
Zvrp4LfK96K89CZHEXlS6O+rUzLSoAmiBHZhCF19ONTSz4rcokCdc1CbBn21GMagCzUho0kPqsHk
dcrPQ3QrxtBVHcOKop+8fPAmMK+kMea8FJq+EyIsypi7x1ozfLnLj/sreuey3lM9FjVGo8IEB7yv
Ucz/kv4KbNVSToobu5TAw3TpwKLm2MFxIHZiYW45mlmaA4+fdJuY5bpSltBKbCTVjAUK0xi8E77Q
5nbFTh+GY4z26OCCQu/cp6Qw2i0G2wfolOMV1W2a3NUHMJCytGUnkgptTu3i6tWDVn5b8E5VAq+f
eQkvzqm+m6yVquKpTaKwRXAmKF6kGuOZeMSovLUwaKIQLc8D7KaTil8KYsF9sevlPsgfUvl5X3u2
C+pW28ZgCaIWAhhSZBDNY5ioegz8wqd0LGhstNF6QTvuvDyyxlceKHOuO8uRZ4zqMggYCeKE5msa
/ZJEYmWijYQ258Jvg78uS4pOdJDXMfc9kxU57iVqUwfFCetHM6p/pcLyur+Nm/4RqJD+Twpzz5uq
J5OYApGHHHVl8sPSaJZeNHY9xJaQuZ3+eV/eH6z2VSBz6ZcIYeO5FdHRlTSnsv7VKsRtR8Ui6VvX
FedYV/1S6TDJRQSlRfGpaRY7Ul4XsBHWXFKmP9ijvz+Gden1OSX1ogCByqy1tAAjSJXA1sXUqTI0
zxWtlaXB5wJxAgJVqoTEG9LXWp0eOHuyfWuun8EgQChH6STmFILwTPIUsPl1qLlo7dAV7N6TMztD
x3ji9m+8mP52MPB6/GxCUIzg4vcilCzxaXGhdGwwUuqfUDTwlsgAgx72wtzRItRauMTA2MoOo2NI
fi6jv7+Z29fzupcMLJRxlIsaHaUjxZdIvK2HY1A9NBPHdnEuJ5sLrI2KoL8YTeJD+E2rRietMNud
V6yy3fO2Oh3Ws1CiGbRdBUpJGsvMQAcY2e3P4q1x+wsafL/UaD6CXpy01/CON1+Pd17095WlyEtV
SuIIJHAj+PnMh3BCREQ9651idQUHybcfSqtlMhik13MWhQPUP0G+p3AUt72BX3hQHLAsXiKvOdMe
dQO8ITqc1MwX37hAwFstA0pZAdbwgU5piPOfo/h57r6ErV9krp4/7mvnH94Pf6sny02F1zVRxAHh
/snLbwtvOsY4ysBq8GLJ+DXLm6Xf151lSQlJLoFIPEcdYdGdqvAULHf99FZXL1p3J9QGkr2dNaic
dBo9rY9e3XWF1I9daU6XKSFq69F2VRa342L1JLyZq1OL1rn+V9Rkzv6Gci4iS0ukYExwGwt430sq
ZjSMPgG59ej+NxkMpLTh1GgjrddQW7/NH0UwOfHSx7xl0N9Xm9aPo6ksMYiSS7U9iXjT6rV0qPWC
41PQL/1wNrqoqaIuSZqqMGLUVmwbPUICRs5ddfwu16/7O7VdvKsroqFptG3/3eCu1lGP6KE2IiSJ
xWx57WlfHFEsPUKxrjqizyCw8kR/CLrMk0fVkuXY3pe/uY0r8cxJIY00qUWDV0ucGYjvn0wRs5RG
jrneAAtUekKDZfxTTBb7UViFwQCDhriD/GscLonxZep1uzPRWcx7Im2s5zdRjAHA1LJKm5YJQVyp
ccvueUBQbhl5d2jr1H4Tw4A9GMuiCNN38Cy4ad75MFM7vagnWkXDQwfeihisTwxBknOk+Jw5L8+C
MNhFnVtlGP3/ewG/rYgB9FZQzUxF4y5SSuHbWL41M5hGZeWmmrg5H+q5MHdqLYpF9ClATZXQFzQi
pB10bzkbvnobRBYNfVHGN24Gd8PDgUAksRBnUwlhL/GIEQxxRd9YYto53dQiiVtYnVRYUcRrwt4q
xvhNFqOAeayiw9VAIlDFQNrkB4Y0H0zX/CqBiAoEyDfJTcxDkG0Fua6O0cW2NkaCXnOaR1g84uFJ
hzDAfC9/Diyqj2hoPP6LF91vi2R00gRHeJmPwuIswUkJfySG2xuHseSULPCOjVFJIwsmULWgZKEn
y20+gxk1mU+R0D6UpcaBwa0+HqxI1wwF4+clnYVhmUSaEufYxAaceaI9fKJkb80x9BVHvEPjPGKy
SmLzCCe2ckC/iWXg10j1oatxwxFK+Su8Vx9AX/0oHQW7dqRHcqCJkrKz9B+xZ/PCKFsvy9+kU81a
2Z5JAK/lrMAnb8GwWzmLV7xPOzRAFSh/RwjJje94mrPh6/wmkrkebZqGE9o8kQYVG7fT3Bg3MRg/
gWpDT0JL5XVQUBX5CDXXY2XuRhkHobJQairT+BaiCzxAaq9zU/R7ypdsHKy24vgL25fxKpC5GbHZ
p2ktYH0GHmzZ+AutuVYjfd432ls+sUJkSZJFUSEiDOvvB5cpQVJ1I6bh0sLKwqEcRpTmIbstvdBL
3/albS5pJYxxTxvQgwxiLoD+GeOm1ZMw+hgZuS9iUytWIpi37kgGcG01uAZJFXkhhnz2s5dkJ6P0
E/BF9P/G1K2kMZeuWfQgjQ3EhVOzd0oDQ94jS0MCO1a/7i9re+cUVUWHHpCFHdvQC6I+ygJe1qX5
2lfPSq2itoU73mvTnMp/S/lQ2dUVcmviP0BX5i9O4dAKWwP1DLWP/gNHe/xPi2JrvOJWicZyhobL
4echfi1qT+PNKN28tasVMRpn1IukzBmefInf+cVdfFhOEUb58pIdW8EsXKPrzjFqVxdZ1RQJUlPJ
hZLQtAfwu7kEQ5lEJ3UEhzf8bxtvV/IYxUvnLhIqEY9L7WbMLOTCjsp94EWiNdnVy+jRHrn5aBbe
/oHRv/oBA5HONCXzvfqEwUDDlOQZ1aFYJensVikvbb9wEjqb95d6WGhDUtQPIyfKMalbQ0EVj04E
T5YOgukIqExKofBTdT+UHBXcCvOAOvcqj7UiTYe+EwOPPtrjq39+HzXxJbnLkervTWtwaS6uSpzk
hBnJHFqfzd1ciWZ2MwgTBeFfVOs3relNaXnMFMJzRqh+fzixlQzGiIDDrdBKkxb0nui4PtRSWpWr
odr1n3Cmb79lVtIYN6vvFUEK2pI40nJfZudWOGIysGG+tPAhpye98uJ2tCMeARtHZdhHQDeVSzHV
WGPXn/Lpi4AO3OU2yD09jPH85ZRR0kPZ2VA2qtPly4LaAtgXbTrOIK/o6sRKRjcUv1Uq5/A2seu6
myztuBrjnR42Omr00MPR9JWVS+UnRX+Tgq/jILuFcSeIvBcVRyfZkM6kyCEpCwOJD0xDz4PRr9SS
AyKbpmy1LAa6YhBzaCFiJE4sTX4/GYcMYSqrHPuXfbDiyaG/r1zSSg57ZG8Qj0iNJ4x4I/K33OBZ
TJ42MOhh1rqcLzFmlUaf+iZ+EvqffSn4SVpdSB46++vZdtVWG8fgRRlqIeg8QxSGPignwRJvwpP5
bflVOuKZUmDtS+MpAgMcLaZiYkQeFCGY7vKmfE1I/7QvgXc+DFiUCYlmWYRDrcxuqN5LmMfRc1SN
A0jwcX/XAYzcbrMW4XRkPl7V+qROj0Xo1eQ1iC9tfiM2j4p6M/OKj/a3TmYpFYSyjNNMQOHPKOWn
Op9OAnp69veOowuyyPg19ThNUtdiYbSZJ3Mwi1dw53v9YcHcFiO0dN5jhLcm8vtGkgV8roOOZJ2J
QrHg5xDyTor+gT/jqizSD1jd1ibpsk6ewOKHWrHGR3D+XJwFF66NCx/e7m56jn7Tm7knj0GHeUaL
tazjMgUTSKjOoyxZo2yH3JG521qOzi6w9hvkw8QbojRKjTl8qDeN0SwUfycj8dppcPb1gSeF2T0D
+bB6yky8hYdzlHik9qqGo3LbG3ZdCLNhfThNRpxNeOEPsWcOxvt7O6nBD1XyyPd4oujvK10QQ93I
0wIWQgxvFMlbMpAG14dp5ASFtiM1tOvuf2fDACpYgapoahCpGe0Z/C6IIvYW5Q+Q73sPnjs4BFCv
e+BxAvHOikFWZZLkIhWBrE3uycFXxfAGnnL/AR6uK2OwtWuVhCQt3qWUw4JSBWPy7yG81H7uxXe8
Vp1tI/i3MI0B2U4wskmK8cYCSag7alNmpckvUrVPwjQklhkaHGXf9ouu8piQhYoGXlVBSdb7m649
aD7eOwiqcTeRXpqPEHGVw2BsZRRohhvei76Cg2bjkWWhb+x2vmtLi7J2G7eEB7Mc3dAYmB3aNKt6
zD93qgH2KnemxZ3lb/tY8QejeF0XAxZCVgSlIaIyLxKTo5ILGF283Oiz6GtDdjCkCZUPeJfbcx56
bftQzfPP//gBDJQoS2iMGI9Mubpp3RByo8fSp08S/ogW3oYyUGJoOopYKIdCId6X5FVMng3xeX85
PDVhUGTJSKebA7BXj+OTMhUPddz8K2N1PTEGMqqgyeS0RVymLX5Vyte68bPJDQoOHvLuFQMaqoRa
1EHE6y03pJOJUPEczV/qfjgYU+EXpW71nXyQpZJjWHhgxfKCBMRolLzBtNXJ6y6Vlx8Cj6blZZQd
jhav6oajEDoDHotS5Fk6QljbenF5iWJbzji9AzwRDG4YZZhqMqJFeNfPdqmKbtKgQyc2OUqxKUaR
dKIahiZ+GOcVmrUZ9SUSh8kSWpLcfy+C4JNejhy03U4sXOWwz+siTiiBF9LjtN0ofZHt+Ni7k6NR
NjQH2wfCMHhpdJRAdlReedZy07ispDPn1fSmpI0BLvBUlJY8ooccVCsRZrIpklUVKWdPt+N4K3HM
2WmTlmC+PNxCPQKzcePT0vYIE48mjHs/YBoLt8ycK5GB/FKvMHBGQ0Ahu8SPNPzUncvRLjD8k5aC
SYkjPu7j1VbdmUJWa2TwfxrCbFHpo6gnp3G0Rukmx+CetKqstD8KYGOsZcusOQFs3jlSbV75dGWv
T4WhIyk8xjLO8UYXP0nlRRtfcx4JBudemAzko9atzaIR/tWyTFZrpnYkupHBid1t+46rTWRQf8J4
bY3E/3uAFR7ItG6ac3kQbHCA5j64sUGDGEs2b0btpmu8EstYgjiYOjOa8WgmwxMmSS7HefJ0iQNg
vLNiDAH6uUZFx8Vzhsbp04MQeEL6MCq/2omzi5sW5+/VIP30u1Ik5oLq0xpHNU2NJcrEBj28j6Y8
sZnsuAztKTLcSWgP+xdgf3mEfZ9LUyM0XQVIUchn8A/1yfdYbkFmZ0syr+mCHscHF3K1QAZOclNM
BkXE5TbM5WdnhrYGmO71r8pIHGLUKCtROIvbVxAiMnAiGUGQJJRssZ4XaymlpyJbbnIynpSFcNSE
A12EfbObeQ0XuYEFGrzZjez+RhHAlDehYJDOhg4ji8d/zLl1GJf1u8JoYm0YOea+Y07yX0Qf4Did
E8u4gHoGkY/koDoobvVkHmTSc9o7RwZTNFnTkZWg6GWPLn1PlXZ6CI6YuecJmPS9r5+bDuVKaaj+
rqASLS1qPWFcoqOrR4JS/pjXibBVvr+yAERkUESuTa0waeEeHQ+3OJjFC6KP/tC9pbbwLMLOOoI/
55Z2K/n7S9v29VZrY6AlKZq2kRs4E9KdcVA9CY0e+g0dJviPptNS/Ng5NrZLzSiVUZ9zAJl+1/kZ
ZgcoPu2Tls88L0XmXPT3N9fqzEA+00+6iEBwUd5pAkgiF1jUQD0Ucnc0kl9lFxzNQTtpem4rIbF6
OXQJmR+SEM3BbXYpE/AXoZSZgHJ7aoZzNSqunCXwIKcLkqM5hkFP9ehGUuVM+vQ9GKdf+wezbzQx
7/13ndNApT+IUoQnmXgay9xSi9t0CK19IX+4vvBWdQMrwTSs36XohbHomPVC+90qFNnXp6ywtB+K
pWEOIhKXFkhGMQ0xEHkvjG07c5XLXN9OTLRuNFF6GcMsj6imCm/jX5InuzQsIn0VntNDh34cb3FB
QefyimO2IfkqnbnPppp2JE7QdaEWE+atI7akfpcG0R4VHv/LVj8VLvZVFHOxx6CeBEMFTikHGdMK
3MWjdeuha/jCc3dWHOk0A5uVY2Q1eF+NR8Rn9o948x6oCN8SAw37HyaVgtUbFR4Vclbt8jWtn9PG
QM3KQ5L5ZvAoaVw+lU21XYljXNlCEeOoWOCut6B9AmcyejZayhUrPZQ+zYCrfq1b/2JInUJWQhkt
FsOFmEqONY7FWe2eZ54J5+0ho63BkKSDNuOWGNInCRNWxhiTICcrGu6GGIdqePtHxttDRj3HbkrV
mna6i/UbGX+iRwiNFbziYPpHPiDxas8Yxewnuc5L1EU7E6bKYxZjfBmM3hpb5Mru95fDk8RYmBF1
m1mBejSn184C2hWEz5VxSQdbDX7uC9o0038vSWGd11BV8mRKKWQaT6mBWUi8WYXbxnIlgXn7yroe
Lp1El1J0Tt/F56KqT0baeJqa345iZhtCCZd5sRR1uMuEyJHr8Nf+IveVQ2HzTO3U18OQ4xN06VIs
l7m64TIEbbuRq2UyLuuAMWNCMaC2abQlDxjtyqWn+DSkYJzTO9PHIM39RfFOjkEN9NCDJlGY8OyQ
L6VyK/MeGNyDYxCiRZl/WtPScdpqHR/xpj/Kd5SqAoQwXJ6BfYVH0envRjXMFbJMNHNmtk5fLlap
v2naodQfyuRhf982zejqoBikQL2srAFs8S4E+zmtav2HjAZUr/8MFmho+H1FepHUYkX5jyNjwdQ5
JP/U6lj3XWX1oegZbXwDX8sql/HQiBXmDk8cI8ZTegZCMnFRpywDWI2FG4VfUGQxh1/2t5IjgvVM
szoYSBFCQ/rKbia0ZmCcFXeMF08Igx990utdYuBiNVXthEEdWkon2WqXHfYXQzVs57xY51FRFqlX
CrhXivipRrjT8Jb2LeO5Udv18Ff1e8eRtY+NBHFUIu7nAOAPsbo8BEv3JkSCUyTFRQyae60A3VL6
ZSHSQ7HErtgUp6r+WaWD8t8U5P1LV19SzJG+wLNHI4V4/H+kXdmO3Liy/CIB2iiRr5JKqq13t9v2
i+C2Pdr3XV9/gz3nTJfZmuI9M4MxYLiAyiKZDCaTmRG2VTpVGHT9r383qXxxL2yEWtPMa47LdW8o
N7Oe+vb6o4i6O0ak2trXAw7zLWy/MLX0MwmNAVHUiG7u2o99lG0HC7hS2K7zOBWecqh2FkRGZUQH
MqB8u6heWM60dJ6qFNsgQe9/BCorZdcfyYO2S3eRtKRFak3AlTk36ZTSGh1YD+EDv3zGKG1FOpIT
YES+TIRdgstvymIXY8uHsVsSjpZptCPr69D6Sv8Hzf3EtCXuuJ3Rfd8ZIo1CHo2pMVc4pdUjP204
ww6qnkFxI2Oakuz0t/vHxZjKyozbPoenVOE5xKvdsEfZYvj9uudvwxYBET1a740PcuidMvcJSTGa
ghb+Ov2Ro1qnzlXvupXtZ1Dybkb/fYMpQ9LSZUAJLf0GsQsPG+xWPXANj/jhn03buykhwoF6pjpE
ysILGmKHtkcW76sQTxgSHP4bB3+3IwQ2qpVpVOP0rfHZegiDIYg9CDdCXs03z/FOpiQoWycBoepk
LCFTgFHN7GiEzqh+1SvJIm372/uAhNhG00zUA49ogYqVm7wN2u42Ch+YIbHyNyfLuxkhsFmzrNTa
Dge+CgVf0N4+ICuAmA0sIFDz0vFG7sjAQTYwAYrCBv2mdYl6cRRxeaUZo5fkj7iofSX+ed3Ntw2h
MpvYhKBpUohltCrMF8XC0PL2pl4GH/I1Th0VeEOTFMb+zST+ZUlUGldU9HJ1qLfHKcIpdqvAPKD/
fz+8Jffqm9zVJEP7G3d/tyjEN22HTtMsgsXhuEIWNfdtUFh+5Rk+dU++6rIBboel7+YEwNBKlO3E
Jtbsz6wpKCYfQr+AfDC4VCUpYMmqifqr0TQnVpTiTq61+7jZo56rzfdEJsy0fUK9D8j8HQFZNJtm
qGJ35dOTFbl6WHkzdVfdz22Z0AT/qo8h4rspASu6GnRDWoeXHsOOD3M838ZFsbvu6VJ3EMBCt5SK
d1NxQOfBRAfSRfZ98u0jOMB9Jnm62ga/9wEJkBE26EpvFTRZz8vsRHV1gh86S91Lrqp/c7S/2xGA
AuUDa1nUaOpezR92hQ6m3RjhjWUF+4T6M4zvFAvZYQld9psq3bXVEkAjKqu0KPmzlY5yCa/USr80
y0NVmmdaGP7Q3s/jskvU5Ofa0OeiTCJHafIMHOjfVKsjbk4/5QPzjHDRnWZCirdmSHu3KbpKW1xE
2uixhFCyotTPqqm4ipp/N3KWuqitx7OfWbpRFOI2lBNnsemuMUrXZiBYj15VPbnJVO3epMppaHp3
sIf7dkQZPEJjag0uQon9aj7hDDxlJEHPnPFSlBEIsBvHMq1XQkeHTU3vdCTdJ7P15br/SfasyK9P
aBIaqznirKKKn4Wzm7VGEI4WEv2N5KDn839lfURqwdq2/1PWrAf0+GcF3P9H91uCD6ImbBeTULEK
HPDhaDurzUpnnCtMoQKe7NDpI5lop2wHi+qwq9Eii8Ujig4FJtEJHQiB9ji7XPE2/WV719dLsoNN
Af2gukzyCLoBQL+TooG8v7wJO0lkLlsoAfbUHKp+VYwTigfmybHdF28EP7JifZnrCcjXN+VkQFQX
XT7pscWzja6/ED0YS1lhrmw4AugpXdNrPajLoQPP3LXBm73trewEvpa1Sdw+O4GfSzKDsrDCFAAQ
N+DZVnhYoQYodfCbIAvUKVBaNzqwID0lHhLKw8N115A5voB/ZEDBdsGJJnOAO7WcurccU3lo0RE7
/XHdlMznxZ7LLMrVNORZDePOOmb7dT8iYA/vUNHqyjWlJT4vdlxOMflPd2xBvbS8tcddyGQnFg+D
roATEcKkrG6tDEylCJOezOOfT7zpZ84jyFkmZb0WsgEJN6scLK9RgxYMz2ifGDlp3V0q6yiWrpAA
FDbRWFpxGtu3/PQ52xWBcdtBOa/yy1+yq6Jki4mCsei+imPV4s0j/XPMDigpnYZPDRqltYAVL6ZU
G2tzAsHJRTRbZ6rJhC0Nfv7IBrElfzEMj1zlFGpzcEEtyG+NYPGwZri0yvb0potcGBX2dLPSqIhC
xBcrrqdmc6/Q2dXxVx2aw2CuRc6reig1J1S+xKkkst5+g76wLextME62NEPB+tsZo+8MkF6hUfwm
OndnHeK1ipe66kkG0Nso9pdV6CH8Hmq3k1ImpcJ5ayBApp21PUndKnVyR4UIWbqjoZu60YsEWrjz
f9iJF0aF+5EykbCYGKcwG/vnrBrcmGKLmIOnatGvpEAANVVgOGwDS/lsqf2+1h6KWFbSvp1nufgV
Ah7UBWKhIsT2eWMYAOuWsnjZWfXxs/axrLlwE7kvjAl4EDfgCFeQNvUSc/0VKwwtvORzQ0gwKQN4
KRf6eH2OZfYEbNDGtsz6AWCnrKFj6i8D+07boIlir5z966a238kuxiYEE/qKADlssFWtGxU0qbwI
iZem5iBpTfe9NNdnyMYmRBVrPuhrzCVD1TGpnDmFxMFaOKmV3NK8PC2Tdmck011T5M7cx7u1B0Ns
pKRuTDrwRarT4iwqddJy+NquraOYWe+CwR16LvqPOcXxY84H1UKU3nSTo86KxzR1B8pub1L6XVSu
QaY8REZ9Wuj0FBbxeZiHfaVUAem/4RHg6/W55ct0bafwqbjIazZG3lraBFAoyWOlnRPVu/79fKqu
fb8AeHqppxAmwVQ2tNuX1mfclnwroTddlO6vW9o+rS68RMC3vNMzQgbK0zB/UhWXUOQ+EdC/1DfN
qyyDL/ER8R2r6jVbVSp+r7cyJx6eWKO4cXqI4xcFnFzXhyazJcBZSodOj1LstY7dj2RXM8VJ7EOt
fbGT4N9ZEiArjrK5gBIVdrX13MaBaXrFGNjGl1BWACvxC/FJiyR41adQLUUX4vdRzZzOSp0566Gz
LDn2uINdccC38+nCwdda1dph7lCDpJ0z80GfB68cH9e2dGbUe2u76/MnG5aAVKz/bxVQC/rP4TiT
IDdq15YLsMhcQoCovlITpc8A98MwnVPl62jRXVbZbjoDctQmfFA6c1fbxmkJ41/MBA+eRtFnjNKT
YW4fk7g52JEFAc2wkPiq7NQTX7Y6zLYR8+oQesMc0809VGqce9BJZL6s+PB6CAfOjN/By0iysCp5
tUGoTF6PLEtkDeemKiUZL9lcC8ASm60RTxMumXp77vM7y7xl3b3VP2WyBoXtjpN3CBOfs5JVR/0r
XnHR4Mc7MHqcIj5o3aBlYgfRve4UHiRG8GKXBuG38vkfPWtcWBdghupWbJEEx2wcezbUkPrOp6ix
ub5DJGEoEdnACcojZxRrc5Yw3qFZHNOn7iZz611zoD7C0Pv0mLu15BiShaG6EB5VuGvSnJfz1OYu
u50ClDHfLD9zpwNTxrFHIMo82UvHttswXTcsG2yoYio7TpOqWkpMZ2gWbltnrpW5dvFHMdyGrWR4
26f4uyn++QXIFSzXiynHZXDu1ZuhazydsKfr6/Y3vvluQ4C2mFRhOnEmuclV7tRdhw7GECk4ECXt
qAc9Wb/42e9MP4NEPciBJU8Q2zv93bgAd7ZGhlC3oTelGZ1TgN5kYd/NQWJkG7zfjfAFvZhFU21j
RqwB9/d0dPrCDy1AKQhe7eTH9bmUjUbArbwiup0MGE3ez/smtR2VLvemWUvGIzMj4Fa72HWcZnBA
BZdb8F4n50jGhy8xIaZ+qxk8PkmfGF6mBVqIJ4Gbdvp0fbL+5kD5a1nEnK9azKwkE/JEPdj18EZ5
5LXs8b7mWaKdxBaHgY/RwrstIf5RO73MI3D5IFpw1i/ghfPDQ7+gWEJzlWPllQH7ed2ibAIFXCJt
kdihicSvOXo2RDnpXTf9SxMCOIBKZ6i7EDU7k0KD2sodJc1vNUWWVZbsHpEg1Gisxqo7YFBGp12a
BGlnu0YVOaFMq5W77bU1ErDA0BD3oFSY+9zXijxlekDMYLAz1Mj9qNYfWiytMuEzdM2iAAzxGOud
HuOG1u36c4FOxdDDfZBX7+MxwE2/WY+tf90tZJMpIATELJSmSxHeNaQ6aWu8a831qZ8Mp+l12YG8
HSG/+7wAEyXIwXE8vgUdmr/coE4nGN3Ym/fZcX6pd/Mf2U/enKCagSIZpcT5xQxwSdAGtxR4iGjK
2yY9jeuhkfHFSCZSzPtqRqn2lAE88upTjVJD7VRaX0zNvb5cEgcRM796n1ZqNaLRocGNptOGAE0g
knuMbK4EoFiTfgUyASiayInnxemX42R/vT4MScQiKqWu4IVZaAGuG73IH9XJ2BnEcMgQHdspc9rO
+JfLz4d8ed6GBZ6QO4TvLTtGyUNPFcduZFKVMgfgn18YmetxtmIeGg3khGZfZj2U4X2t/Lo+c9uv
1dZfm4gIENFQ9Lm0EfyMl0jgMeNU7+2AC/jICiT+Jhn2bkmAhqqBlm7OkwHaU4/H/tKvXMVlz1yB
jAvKyYpPZa4toEO0LiZBByUWyYpOqhG/JshQSSaPn6pX8FXkUQnXJF0VGzZycFVqvDvJI5GjMrRF
Qab9WSanJtlKlnjPqbIapeOI89Bgm9XurH4aZQUmslWyhEBi0Otcy0JsV14TZLkVHu9CyJWaDgWD
ivr/EDmT+LlIoMKyNRp1igJFwPSP/JA88hdDJBsXZz4aRwWlIHhT8WVx+d8k3f7yRksILlKihUlT
YHutnWdMPxTIVheDk+WvrPuFu0IxDr69QKqIuobseUoSB1gCfCgtmXptghFOV9AF437ylaANZLdi
6RAFBFmA503a4R2WMzybbo0NV7j5aTijz+okoxSSbDdLwJEpn+apUzCfCbN3YIjda3pyuL7dZO4v
AEicDaGqZhhP1p/17FZJj7rx/O9MCKBBMxUKAiXQsGz3VnprjU/D+nrdhCRqEblTQBakJ+g0gSBW
RY9kmpHbIr5Zg4OWWqdkTYIuMnfXTUomTmRQiaFQGq0dMheoa7amA7X2U7X/dyYE2DCNLk0siuXv
w2Mx3BnLIc4+/zsTQiBh9MSCXBquOPZ40vAMyO4X2SgkTmwLoGAsmlISDeBXdQ7Bc0jSWc71Qcg2
pc3X6uJYVxUSkYxHXCVzkEbCiUG9+XHwF1/15BggG5AAAWVCWZgpDLc0mu3bsThNdi4JIWUnhqi8
FoIatEliLL0ZVCf+YsgJgein6ce844zksodZSaxnCyjQN3Y+DDwHQenTkB1odhtPhdO0TwWV+LR0
ZAIaWMOUm3WCfaM/DNTl9YnFTfpawi8KF82Xe+2rKsl8SNZLVFhrZlVLrQUBRbYkrmJPt0VHnq57
4OZ5a+sWYdC14eTkvzugycBzqfa4E9ZKj2mjTh7dhG1QVS/X7WxnLi8MCZCQoPfHykPwQjeLmw8u
5w1b9/YtqEluyhic16qno9tXYpSDwIeI7MKoABIlTZKsqHAzMwNe0hz7YKJeH/sdQRJk2Stn9JJL
LG6C64VFATNUI7VRsQ2LnGjCPocZ4uhob+7mvf5zXNz6O17NT7JHPOnkCjASFV0VjkOLGOJHe4a7
7NC57aI24Uty/ydTtKzKZZt2+2KcApTgEGmTJMfpS0dv9GY0qTdu9lwdx1e8EH8iD6rfgv6rPiqe
7OYg81ghtDBHHC2Whh1v1a6WlDtWp85Yevr8jwKziyEK0IKFtDTQSyLhpDXfGvY5XIzzWrZ3al7s
y0hzWmgk6bK+wm1qjwurAspM/WQn08rTXHAgBGtB/ImLC0ZH9at6t7qo22wd1N4eLBk/qMRzxZdg
c4omhtJkeC46qvrk05o/KaYn2R6bcP0+urck6cV5BxnejugWHrdrzhJb7BCB4M1i15/o2brjN782
MO7r5/RZxtW+fdJeWBbwJ7UzyErEbxtT87N97rPdgpbedafvczeToJ1sLgXcAd9eMs68PmrOE1Q7
Fj4URHcrypgl0ymzI6ANYQXT0xVXQE5+z3lgGjdUnG5yyM24QyHzEQxW5qMs3yWDmzdxg4tV7Mqw
qQeejMAWbD3O9ssv70UJQWX0HuyWV1lSVjZOAW2meGULcvS4vdPOGZT1YbTiG6D79+vzKYEW8c03
1cvY0HlHWRTuEj1Qs9sa1LU66qav29lOs9gQoII8MsWTmoBhdstQVMWDpPTwZ3I+OiiB7ixOJ0m3
bY/o3ZCAYbYyVOCRRSqsmL20OkzNYYz3jey2t/2odjEeAbSKkpqxjR4Ir/2xgkoK9KfnZWe5K7SL
+sIZj7gD+pbf/0KFEZ47/tmJ8NcgxdebclnNQuec91m2uioIpfLBWeihlG03Plkfo4l3O0KsBIag
Lh0ijHKtHmoD3Hf7PiJOYgVj9ZmOstLzzeDvfU4/FO9rUZsMEZYuRg0zMQaX/bNy/QsTAkwpJK4j
1NrhEM8c7onmbjy1/EVA9eOTXKt7cxdTnVk2sXXVFsm/shi1HjPnciWIwUx/qo9JIYn4NpfowoQA
FKNp5FGhI3tN0ni/TND8GCJnzKlTdGoQNmVQxXpwfTNvHmnUMlUDkpBMFW+J4dj8t1Ak34WDl5B7
A53Cur/IpHC2XxAvLPH5vYBdY1Aq1nHiaS0+rfmXEC3P2mlMv1RotTYOebKv7cXNZISr2xHJhVlh
TqcOtNBWAbNqAK2HoPXbM9eZ57UOxWE8Nd7yRt8sy9hyzPiw2y7MChjZdY1m9Qm8xQx65MWywAh4
L6eMDGg7MLiwI0AkM2oLBLbY1TzlDY0hP/Rwlp3jPVfMkxHgbeLxhTEBKM006uJxREbJUMvdlEJp
ymw+J+Vwi9ZL2WvOR38Bq51lIBjG05dtf9A6VOMiHxcbtZB/6lP/SYTKuS3rQDaLH/adYErwEco5
O2nBVm8EWFXUW0K0i3YeI8cxP66TrGvgAzZyc7ZNTWLoGJqY+tZCPZzzdVyRmckcRtJzZuiSk/MD
WAkmhHixq6KkKmdz9docXWfWeACLrkvHWRIRf3AIwYwAwWG25spowUyXHJrmFOY5akJu1rl2r6PU
tjNAdhX/M0yY2Edst6RvS51Ap5EGdEKH0QNkAKpyV06+qvhh8UCak778vG71AzZidLZKbYuplBqq
LYxOiem8hKsFt1iL7xA4uJlrsBTW2eIYg+EoVfF03d6WX1za459fIGQe04qstQblM932ilgJrCWR
0FN9vPnyMWkEjHpAfFANCVt4JitUY/IaNhJ0Odrz3m4h3tGiuDrWHxNc+MMIpO/lD5aaZ4Spzgoa
9iTOXWYNh0Z9NLraU9rJn8xZ8su2PNbWUc+tM2p81CfO7EqvoZezenl6ZuMxzR4S/cf1+d3y1ksT
wjYHmbNSlqm+eqT5UioVqotuwM/VS4swPoIyn+SLsQjgT6e+rqfaXnlDXA5INv1YOY14HgTBJXI4
KuhmB/uBzd5SN5Kd8pGDT7AtHAhaqhOzVw3YPrYHM0g6x/aTY+aSm3lH3MnXfyaHFRm/Oghd9XbZ
/8/h7Jt9qI2YzIDADRXCTEWlBLU0K65z9G5mgxOHLw1izPHh+lpuugu+XleZSjTLFPxYS9ZhWEpM
MdR37c5TB9UZBxnRzvZCGpZOLGozVRWvVBY4ZtfGhlNiIh9rXoZ0LEEWmTptIO+O+3gx5VN3YU1Y
ujlKB0UrYY2Qzi91rNJqeRGLfJvSb1NuI40f+12oP5QRA4en9lpngxvmnbumze6fTO9fA/9QHzor
bLEbeJGWf6vb0atMd85kbQnba/huRMDXpMtYpE7Yj313yJJTMoB6TTIO2ZzqAqbOUH8O8XoODP/R
fB8PzY1+MNGxor1pI1Z3oNuUbUD+q3+L/N5WkaEMgRKdGqJGeFxF+qhFGJWBN1ejL12QKbpDiM2Y
Wtjw6W6AtgE0nI9ojbrPqxcVPZCkIZHTFf13fWGfqzJGPjt2uxoUZ7XqxN3iTRaSaGt4CHFSSa7z
26vw/nsFVCxnsL32FU6dPId2bh87bMhdS0kkK/FWenZtXgRQ1PvZHPJhATDN4N1N0iBrIWCdDsRl
4bDXoviUzhEkgl/XqMY/azeRbTdOS8NzE2fFTu2H1WmtOGDK9DJ1zVNtQj3B1FAPkaHNij0pVWM4
WfnMKJ6hUmsfaZAabDtwmtiB0mkBiJtvhxay1X12IEu7J1XvqeHk93HpZ/ZwA3qI/ZIrN0tLPMQ0
d3n5jRWDO1LFu763NoMZ23ifcWGfN1pUF8WMGR+Zw7LBSZmfEQhN1n6v6o6NXFv+KwwHJ1++XLe8
GdBcGBZA04gMEtsJDBvRboxPdDqW/blUXaY/XTf0MUXENwH0kXWKgnXcmIWtXcRrrFgtx49ixHlX
Q6Q8divWeEZh3q1quCNm9KkFz4NjzolklJth1IVtYcun3aIV1kpXLzTaB8U4MTWSUI/zBfrgyhcW
+Ja6CNS00UgTpcboitapu0/D4LEi0OmxJA5LJfuGr8k1W8L2RNHDrCAfsXqqGnlpf2qqnY3W90i7
b8ltpHwn09fra7eJB5YKWm6LEUpEDcZGGXS7Z3CSpbWdnhQOJMUd/X9+neYOcmFFWCSjHorOJggT
dEX1tWE6qlnqXx/I9ul9YUNYJogjx7NWAIm5Jnk+upBsQt58Nn1eFKbuc1n356Zb4LJqmpaF3S3e
66Iwq3tFb8EsnXujeU6XP5BpdmLjxVhvFnN/fXQyY8INb60SJJUHLNPUnsvodqHnPD126XM+Q50n
uG7rY7vI22q9j0zYzlpnjhHNubE3AvohAKez19+lHu+K4c319CXLpLLusiEKPrJW0UBnfh+y0L/U
g7nuKQbb4UL2lfo6yOSHtt3+fYiCs0TZFCeqhn2m6efR2CnzXVZKYEM6jcJeruyksmcLNsb6wV4i
ByGdVu/rijtnB+Xz6FSDdGRJHD3ztdkZzJs0cetJEjpzKx8Q5cJNhYPYqiZTiRYcxEPzOmrraTZK
r1U711BkSeBtS7ZGVQuU1YZ4a49nMykMe0JoAZmt9rapz13pN4OsM/Njju/NPf+yI3J/5bkVGzb4
KlHptgR1lD1WceIv+nqf2s/lPB6W4XvLhjsl6xEFPIzoPrQQT4UZeama1iuNzsvL7nB9z2yetdb7
bxLuQWDIsdEioyA1QkI3L91yfRzIY1Z9yv/3yk1h+AIUWNqIW3WCBe3xmK3uGkgjcbZ1FtD9tJcB
9+a4bNXSkJnDZUVkbOhTZVksgrnu8QYa35L2RYnvWlVFTkSyXTa9hwFLKUjldV1Mv4CUqUiVsVm9
VH3U6kNZnljYOkXsX1+ozXDhwoyAMpY6gFUtzoEyk3E7TOmDEspMyEYiYMu0Go1hThgJC/3M8i2N
96o/pPH/rAcMR6AaRTiAPIqKG/jvccmcZJlqt9nqZUBMY3Sb9UtVRK7KDlMrifC2sPnClNg1kFfT
WE1diigh3EXmqU8OiQGu/U+j5bL+0/UV2oLmS1vCVuprmxlLCFsGuhPNl0p/0RPyD25BVNeRGdN1
k+niTT9JyjlWNEyd0ld+ttbOGBVemi8SZ9scyoUZPq0XkeNo6SgiKiI4m526qFkqotqVE6htAPzl
WAQ3QJ+6yaDCg7HQ7/Vy1tFFHn6+viRv9LHiIUJ1QjBVjNqIE38fCAr6lbJYYsAbJD6XI+r/vNyn
9wb40wuXudCoBN8FhHOz0omkTZ1b++nSOP/8YhYzdWnrKE/gEOx7VX/v9BfTdLNORsS96eMXYxQP
SpCXzIYBM6VSOG3GdiDWuLWa3if6eFPPORhjmnEnmdhtD3mfWMFD7BWC3ibDxIKt4pA1uZu35U0z
lJ4Sq35lg/Yn+d5HWeUUhqI6RO19U532JOxwjVu7PbHIH9d/EfeWaysteNOSxguJW+w+PXqw2NkE
ZXim+FGys2cKTcbbUN9fN/ixVJHDGOiAkDy00SMrXh6t2mAVFIVXr/5Rw6mOzcO8Z26+OBGKDLzm
ZxvIXus2r+SXJoVDgKGnFloDMLnqn+vQ71svV88EtGxV5lbDp5E8JPWuB5+LZKgcuj5O7vtQhW1U
2Em7pPyMQy4CyoYpRIKioDlzUk9ZmcOmYxm6idQ//hgieXLTNPqUTR1ymfrRns8zeLWlDRebw8G7
AlKlOIMsKvgKyRU8MOA/DGf22p9Z5mRu4xWH7j6FGJ7ET7YHxAzDUtE7pordPivTF6vMGW7G+VOe
3Nnhba7519dHZkLYjOUwxXauITYgiBfzpPGqRd+ztnu+bmYzS0khV/PfoQjzpig9zchE+f0qa9wW
elSHAf2NwwRNRLe1nMiFoJkURvmv/+B871bFjp/a1MOULnC+PCIu7jy0dPLaNeK7NLyNZXRQm5h9
YUw4xOlI0GZb4nKcNZ/D8Je93un6jkzB9ZncBKsLK0IorKphCdJD3DgS0IiRczc9K9OvKX1m5bFp
b7Jeca/bkziI2PAz5WHDGMUUtuWdUntMP6yFxM11mQ0BmxqjMqa5x8zFAzKTGeoqB/XnknU3yAA4
Romqhjg7Q9T9pJF8l5POidI0QIrRDbX5ddYgKg728kH9tSjmZ3WY90MZeUrUOnMC2gcrAskveSS6
IgkQt1H8Yin4sC4OaVuFrKjdYu+wPX1oDwbI9emZEzJzrdZFynEm8y/++YU5BhWSZk4wS1p/zJWH
cAqmfj9aL9fXe/MKf7FTxdYggzUxGBDwds/jnvEugXJdve/3tjuAFSTfF3fdPj9TSSX9pgeg7xOB
vWUz881DLsZW9I1u6gxGyzHoyG1N3byXCKTKTAjTR2pwQmU2TBR1h5Kjxu0S2x9Itrs+f5uQczES
IaQiEL5MUdKOyC2p9wmyG1NfuWtSD45lNW6/xKWT6ZKXZf6dH2DuwqYI4mqCZnUKm5CxwxODk6+l
M6FuQHWbUFJ2wbfiR1OWrlIVKoO4lvzuhKNSK4VS43Jc4um8ZreajPd5M6dJzXcLAhiwVKlZHuGu
rzSHmh2i6S5tXibLiUHb0r8UxkGrTmu6K3MJCm1P4rtdYTdPWZTkdoiRKcnjMrnJcF6b17V8NBKJ
DPj2WXgxQsETqy4N83aEJV4VDO1ct3oGl7bbO+ktF+ibXmVVTduuzywT5OkEeQ3hZCJRUdOUp22Z
urikQB5TH71m/HXd89+eTD/4BkEZCQ4EcD2JyTAQ4/YMMhn/HdfwmfdL9acckieQsi4dG/VoaJua
HfOcePZ9voMcfSD5DZzn8cpvEBNlA1L+th7iuOJdlCjPB4Nf/nIo70t/fOXcP0kKdqPIj28G3Nqk
TTSbE00YA2OpYWvo2vl9d8RMQRE5LRFk3/Veel/7M2iPD2SX3YArB3SmY+VGnizs3TwXLMPAA76m
Mvzld6M0p2NWoNPSm9abXn/Ny58til7Cx+szu4lrF1aEbUnA/FPlPa7czXqT/9CbwzBUDk1UgE0w
sMi7bu1jxTK/ISExphuUmhTR9u+DWiwtz5QRM1n9Me2SfbbrD6CpKtzE5S8c/CjSv0TudJf58a/C
lwXe27elC/NClBXVMWPdws3rdyrNdlRdfFLPt3NrOFYaBZb2EmWxoxnIAgydhAhse0Hfxy4saGKi
NZeaBX8Qu6twI5saL7cnp08lx4bMjrCkRaLGqz1hkLm1j/PnId0lxq91Olxfys09cTGV4p5o9Djp
Wr4n4ueufp7CG1NGh7dpAkVfBs/DG7go/e4sBpn7YaQAnoZ80jW/Uu6IInH/bY+4sCGAdrH0pJu4
ja7Y1Qcu4oRaB/Qa+oUX72T9FHzmP6DYhTEhiJjUArobJoytwzFeHtvi9fqabB9BFJqKBhcRhWbD
7zOm6LOmjiGusTiCFgfqWmgPAzXi6La5o/upA3qtF9mgGN80H0Z1YVTYVEZNR62K8DgE4n4/VDsv
amqIYmJL1Vm0y+b8FtJpd+oyeUkau+il9KJo3rUFe13b7m62LH9OswA3/0O+JAEj4KckqX5I6ORT
Y13cUs8P8ZSVXqX2tUNDy6/qaHLtTDmQ3nDSqHC1ojqNqvk4R52r0+QmjMe7ltTuopROYsxgWjXs
c0QGp1P1lzg3gqaFSA3JvrGxOTDQGtpdvKuU6etAAfElsjVD6ZJ1hEje5LK5PObNY0La24il3jJl
3wojPfQMs9mg1VYdb6q83Vk9PEj/kpMeRCQqqtd6dmi15qw1f9Tz7Jb1I0oyUZS7mI7GRRh0xc2W
9tj0ZeHEifUrmei3LMxfp/IFPaeAptyJ4vi7RhpQaPazU5TKobS6fU2VT9U8IUeeSvQrtu6gjBmM
mExDoa9IiBhPcVmSGCHaDEoEnKx7I1h3fSDjXZSZ4Z9fXArSBS+IKX/04hXmGuQQCSrMuQj59c2w
BYOMoVxFpai0Y2Kil4QV9HRXmEkTx6T3rfpIoIwxxu51MxvxJc4xE80NKJnSbTE7lRODpyMwaZWt
fJ414hlLdK6J/XUqkaiC3sd1c5ujUk1Lwz6wYVeYPCgsEnUwKe4E0SMFzVjDfjbJY1jLCqQ3C2FA
bP5fQ+I7SRuDMlbPACVmoxyp2ex0jbp1Z7g9U26VvDtFZedrSes0s8xBtmISphOQqyOyxYuQAJN4
8ooq1nJASZCFyyaopMSfDX5w6uUBZ8JhYfHD9WndPAcubQp3LcMKjblMbR6YaKA2j47Wz9FlAfqV
pYC5dQpcmhKWcJlYOk0GD9vnp0U9UVn79eb0GVBoQ1ZOI/jz+/5aSsvKrAZDKTLdidXXBkiioGpY
b+1jwl6jNpTgxtY5jY1mYKvZqEMQS7P7durQl4wXY9J4bInRW3GYLVkXmMTIm79eoEYW1WFYpyGy
+QYEaGntkx7KNaG01GHrNLsYzJujXNhpLRt37gSzRxxwT3DCQMXNIfDkgojEr4NV1u68mZi5NCgc
n02cVlo3wuCM9jl3POvBn8Smsa8fiO2aP1bO4OCxn9c9fgO3IBSIWiaimmgMEwkjNDuaoHuHRSv/
j7QvWY5bZ5p9IkaQIDhtOfag1ixL9oZhW8ec55lP/yd04lotiG7cz2fjjSNUDbBQVShkZVI8B6n2
jMxSIT33+wRPB5dtbbbUzo1xp4tIaQ1xQhhjMJzwgFTuZP9Q1wj66x7kcNkPgb2t6+K5Pe6I5SaZ
1qqDvXQ/7rVndr8o9iAme/67JPOeMrlQJYdVseQ9omRd3CSoG5r0i47mply9CFbEfjFXZH1IM5yX
hGsF5Mc0sRXJQIPa+cviIIIc1518qwTmTbTXoKrGpo/Fj0wbrvLBNn9xUWUlwxpZHe5r3VGlV52x
68K9cDJyI7l9MMTdXKJ57KqJQZmkPjDzfZnf9epdUgr2ciOSfLDC/v/shKtqNVbhhOV05FEFwVax
U0ZBRNzKnqasKIpKDSARKZ/C+ry0CO11VPoYnWgqTNxDyc/6DuYG3wp7v58e0hklpCnq422u7cwu
d9BCaV3nRAZqvEtMr4/rfTt/BXTZu+yNm9+JUBNXeTbXxHeESJVhEKxAaVUuRygjW+t+zdxBSJy5
EYpx8UM5qqtUUXAP5D5UY8mtyT4UoxGpVY+RgUNAARw9BRumEw2AbLr5mTnO+/o2LcyWPYks8Uta
H+LIoeQ1nT2z/3V5+7bOMupsNoEuq+TTQG5h9i1UW4wFKIAF7WMn60Hyvuwn6Fkb0SkjqP0FH2yr
vDHPTbIveubzQ1j19WzpC8tqnmQzYot6px4whxaIqIG2QG0fbHExcR0bMxoxEwsVd+smAuVDEUSB
cdK+tZ7iKF58CJ14rwpfVbc6zLDLHt7x4KB8mnoz05a0rQ6VlN5naDLofNRQZFYCdOjQ7/GG3eWv
uHXUzs1x7kIrPQ1RC6NjVR2JfJwKZxU9S2955LkJ9hPOvlpLIf+o4HLhtq2Kh4ZiHv2wK/fFOGGQ
B0MZoTETUapm1SGXaPAKzo4d0fA8/amFMMhDFipY1hu3xVUDtZR6x2gEauFFcCOMfDDF5TRZUju5
oRHeVDD0gI4A2cmgaBbh0EVWuCiCt8QEwzoxUPUg1hx9zbpGpzz7nxV3CYYtz7aN84YyjiKTDNg2
Awpylk6OmD8y0UhaWhLblx2P/alLX4jzClUqarrOMBXl/QFqzHslyf/3R7UPq+HCxUpySZUUfBkj
tjP5kC7361QJlrFxfj7Y4MIE3uxARDrjuyj6rp0TTBbtYyoihnobk7q0WVxCBEMsIL4mVtJA6SwN
61c9GveT0d9gCiJzF2N26TC7s6TtaPgP+H9uMVVkh1C8HJfhaWpBZpGTf9om+TbS/GUupp1ZztcA
fXpDU7ljF2IupBaxDos+MFe9VlI7tiomUdwOwp5lAkJCIcfeVqfwfPf56z2kyyoU/7DBxNna286e
qC05mqfbimMeuwwPGqLp8a2bzgeb3MUUwkiRlrOTiGe4a/ZAZnTOuEvwAq06uUeucuQGw9Xcy8dl
qxb7YJYLMySUGwOEMqytZR5U9JuSPVQ/ncQVPS9shGsYouhXA4ppfBpRJpmaLslkLW75c6xeRgvX
VA8NQjJ9+asV/TbE34URU+ayapAXSnCbxRoAs6tq+nP5TFNQAUEBzqw1G0hHE4iK6kFgnG3X5xNl
aICIWyag1Ny5lctJkhcLqxz95jsYFY6Y46wYajK1y294BlP/Kk682+NOsJrHC6EpFkvy7lCpWtCN
1teOCCr27SzxboU7c0OyjnM+woqx4OG2Tb6SqPKmWj/0q4hQZNMUGzNmr3oK5bFmJTT8pnVJAPXR
XbIMwKN7FIJesmiEdDPAvtux2CX5vHqQI4iIGSnSK2l3RlMHVahATCgVvHuLzHCnuoqtusN0KNpN
aWhH2fowWT/iRGRlMyaeLYY7xNJombNh4hC380MT7SQRQfrm2T37+1yVkEwx5r9jfJQWg2NQOih0
yF3c5xPGlQWeJtovttKzzyJjhDIsNKyEYn5TJi+SDD67ie4vH1ORFfb/Z1aWnkhJn2I9crbTplej
caRUEIY2TVDFQuWDcQpMx380kdZDq48LPnyeRqdKVx15Sk9FUXt/sZIzM9z5J21XK52Ed3C5vtJR
8GAG+S/GHNDqRquU4KkdAHRus+SinfK5wycJm1sy7fTBm7SnZPT/ZiHvVlhcOPskRJEn9M1RipjT
uGtKeizG7GeT3V22sunIuJpbJl7YwS/KOXIdIzxWPb4KLu/2WptgGhns0Sgdc2qcKRNhUETmOG8e
k3XWLQXmmvAhD1159drwcZVweKhzeWGbEUDDBwKDMcAu/PyOBQmNoVZhSU2fqmafhYLPs12enBng
HK0eUoCfRhiQdvUV4wS3Ctu4T2/018lXHILXTNt6jW70+8vr2mqOsgeq3wvjU09v1l1WvNmVbpKd
stP3oc+o3hWPHMVsDezPfcrfv83hDemjG4I/UEZ/FOZoEMEYRvVxuRM3DTejw5kZLi3EVqiAmgZm
8hy4YC8Jd2v2v6MLzzbOkLmckCy4YEVsJYV8smSI/52av6CTsGQdzCME9Ryud1xkGLJ+wlNlAVy4
/kSyQNHuSksQ3zZPEA6qgWkUJCAe5zMbuolnDVQeg1ra0KKRTfAgnqTlayR63908QTog59Qg+Ks8
+KYrYiVvCAIQaUp/Dhs7SrTdZWfedC68KxACZhMFX+ejc7WJXEPGAmkHzU287fZg1Qf2Tch7tTXF
w5iT0aBQZaDo+SgXGn0bdpRiqALkClnuSdNNBC/OVj9siR11dwu43FdML+s3ReGB7ysCW0G7G0Lo
Nu7VzJbVRBCePvm7YhLU/ajp8CHBSMc5I0ESbE3QILiFcrcWdzF6y5NgrvDT5nImuNAuVxZEmAdo
wQ4Yth2v9PI2G09hNtpz5acI7vX/Wtlx9rjYbhKQPYDHWXWH/rs03hbDY1U8XvYX0a5x/lJE2Mui
McCt170YyIz1nRbtL5v4zBzFLYPPu/VUJQVVmLaFeehfu+8TpsAtD8JpaoAXXj+7gS5qUDvWVxGH
n2h1XIVUJ5qpSGGjumTdZ5o7jcdUF4C9Pp1pbnFc0qLGNFdEHakrl8E6ftGLF8HuMb/9kC44A8wp
z6qWwiikAeW8+oYbx/vgIX7oDyakq9o7zOgKYMife7gfrOl8clrzkdDOgsu996kzPN5V+8pNfFHD
//Ln+UTCPqbxPKykVPFhJDuUw9heIPqbG4rAyZmD/XkLdT5PxbqKVfXYwqisnBT4qDF1lPJXnAWX
v5XIDhcfssrSpgQT5e5ExkNrJu6y1AGNB7taMveyqcuhSJeZW555hSz1IzFYaFjWU1Q/ZdaVnkVu
ZsU2iCNWajqrpApMir4WFyrMolWkyMQuNr15pFHlYFU3aSpqgIs2kYsWMaR38nqaIF28OFDETcZT
t/ijSJZQtH9cZDAXNVYoqdW3Iuxflk3FEytPCM8TFx6aLgNBu1JT9BrA/mUlGFkY8UhtOKv8T5oY
0DOdbjt9vKuH5aQuhT1HZmRfdhXy6TGeO9NcBAkNUw37GL7CHv8lu0QfrvcVf7hfd+o1tbWDgnhC
XAlT/9LeEhQkn1++Plrne2Wm2iZr3hKK+BUG2g48ZKXDBBnZpGKr/aciQOfBI2Haa2okIaLE/W6p
v1X5HSLz5e0ULogvNPqpmI0ZKVO/Ywz1iSfdM55n1SPPoobm5y4xt3lcRIk7Q4myQmGbx4ilU3fV
Tkw/E3d9CN9C18/RVEFR//k6xNnkQgv09ibdiOR/bWI62osO487wOmBy6S66kR4F+8n+3oXozLOq
k0jP6iRHku4AANad3Ndr2wDX4X6BlgKW+KSktlYLDoVwZ7kw00K8UAOtNUWhbL0sMxQTgROwMCV8
XX1NvV3kCoUGBIGNJwroukSjDZ6O3DwOWsuPu3ugqStRt0ZQbX0CkaZ1knWmisjWAOEve9oRatD3
/Q/DQ5Pa0eA3iat48wkk3l8vf0gWyi59Ry7MwKgylVILv0n3Sn9N9ceps6ky2Y0c2W1UeJfNvfnF
BXtvYe8sBZoEjRZqYKGjP33BkC3GYap/wscRxUrpxd9SL/0mPI+CHMiDTddsUDpdjjFNCV04+dSc
rHvd7W3pxCia0eJBDSsqkgRuwxMqkkQfB5K0yFSQoo9Mt0lA8WPexpEgUIuWxoWaWo1i3ZgLzW0m
11QfSihRj18ufzLBSX97Kzz7YmWz5tC3NylmpEx3bM0U6Fny67KNzzfTj+GL7yVKkV6lIOBlunL/
at/gA0Fvo/5hYaB89pgujJHa5ESD0hFB8T+1Ejjb7FueLTBRxihLwUXrJhMk4K3lPizyn2Ga/pKS
8Ju81KKW3GeoB2eQK2NSKTQqJccZ6Lz0VkcuMu5BoxFAhpP1r1Lc/NXbMbXTO+FJYO2jS6ePK2zo
QnIoH6BMkw8gYH8oHMMxIOsM5P5ONIgl8kwusICqv297PdLcPOmcrv3eJflh0AZB6SA4Z/yEW1xr
ix71qFMaaQIy2NgNCvAQchGsreha+ocSwrRADqsy3mLus1Eq6aRLoLvN+OWIAx7WXXk0gtLDHUtw
rAk7t58/1Lst7kNFoVYveY2wXF7JX5iLtD+UO+WoGnb8QwtC24QUd+TnDkFKSAPjAXsrRFz/oQx+
/xHcJ1zaMqV5hrpMP3VfZE/Z0dvmZXDTXQ5YkGjJAmsqf4lNR0mmCeDzuMSuPnGgDBMY11qgeDIG
cERg+e2g9v+WBijmxzMfZUquQm0EwsHJFJR4repiIa+JyAZXcs7hYMRmQ4hrnmYgq3J3PUpOFJAb
hufCgMhtJ+g8Maf4s9MAJfdxUSQ2woHMiCsTMGpzalfaTpJeRrRQgHyKRSK/2wf8fQvZ8s/CJumb
MJVNuOjaPRAjSKdTIooh25H53QT7CWcmcr1tzVILqUsg9LGA1mAFvagxW04xabYUikimRR+MSwQa
bTVZieHvZnaI9YOsB5ezHDsvl74PF0BSq6xaecLft8DnUy8vufUj109K1tl65oTINatgdvIPmeZ9
A7kwMpqJSTKcK9fonRoidtBb0u7HnVzbTLXROpAdCHJvlD2CiCAwi7yDix2kJ9A9kOH8Ye3U5l23
QL7Rv7ydAhP8HdUaxrbDaKDq5tm3vtoN6pd4FqxCcKL4m2mZTZo2lDpikgqejfZ1qQYIax7WIXF0
HXNngkaeyBwXMZJoypXC7CjEuW9o/aMbQOqxXBNpcPLML/53YuK3OuS3d/BI4bqrUfqbFXUBive7
6+zQHrVg2Fc3GEUXbKTgJL9d7M5OsqpPpJc1lbo0AWXBYVEDU9bstn0ici+4JApOGX8zlWJ1WocZ
2o1hg1EX4uaIFzElDmqPmb5kim21o+Bgb1ch7xvJBQ5oRLRhaRW4JBbQGMuGr5gobe2FxBBPQAfn
v7k9H0W03IBMFqJIUuwiMJVR884QqTO8cQFdCFX8UGO3FOOM8Rf0lxQJzHUJ4nspg+BJt+cBLMhJ
+Bql068w7E5FKNtlCgW+BSimyIDCbermFboeNLHNxoydIcJjKb2XMVqbScnXFNRKMljA9Xb0Etra
ZWHejAAMVnov28MM/HgiDw/UrHzM2nxvTdmfiSnbegvVIIVUjy06tSQEb4hJfkCO+IaWPRRPSgit
5T7tvmlr81hBt6PqQ+haKHan9Z6cqU4GNWyIbaAu7A5D2d0kytzYyC122OgenlGiKT5YoUijTeCL
PCzYWiA1kFL84nTPnqgTDG2intmJ+MwEkZBX36qTIozzxVABW9l31n1GAcb4b8GWcrUFYEQzxodz
mABTfXPVV69L9PU/OTblCgqjW0FXFsHn+vJGlh7WDmJY2etlG4II+8ZafxaHFLouad2GxE0GXMrz
H0r3a8w7uxttKbWt+O+uJ78DA+UCQ5qa86hbTPDX8sLEYUzeKRRA10JUjH2GYXyM5ZSLCmbWhzg7
CDbKz8UrXXY1KX3MkTvUngAU1Z+XXXg9CELtH/px7+vj6gvEoVTScpTRI6xCVTVInvBIiKmx4hYF
h5MHIjpakadzZUVbtGvU0RUpS3sxIByQdXemqOoU7SWP8qVtbahzgrKTPccvDsDOUMStd+xyrqJP
FTmplwdCwK1gaRp3JanGLpmzBO7fHWjAgDRhbS+3xaEIWs/8yRjMM8URXRkEJa/GVRxWmcprFbKS
d76pO/BR7y6fN0Fm5Lkdw1zqulbBJSFuppsqTJ0wmfeYnTwoA727bEpU7Gpc/CjSrKUR5oeARGL3
LfA9eaObQPk6CfSrerFBA+0XDyBAEzwmiz4c+/+zmJLUqgSqaRTZpuGkpLcnY1fBNS+vTrSRXCQJ
ST+GSppo7jwf+1yz1TrA3ASGhkWT+YII+dapO1uNERvpWGeoQTXlus+GgyrTIKOxP4WjtyygeSSK
YGmCJMm3hKuoS9OJOf5STX4n7cfQVrPDqh00rXBkyV2Sx8t7+dbwvVDd8A3hQjPLaNDQNQL/4nfN
z6H0A04m13ysn0FRhOcE1ctcy80PeJy1I38WJDrBt+Sbw0kLQGMDMVw3nOX9UGc7Nb0fCuW5mUTY
F4FrvrWZzj7mRKbCihdk7b5+TMZHyKOoIs5MQWXPt4cLAI7UPkTtKwNTJOde16OrqB2pci80JVoN
d9Agf6TPlGXTEjS5zY5GXt74l11DZII7ZvKiGq2e4IFJGXRUrqNvpbXbKCJ0vuCQES5bJ5EWWVpb
gvZifiZg2FXVE5Gg1Po063auPlxek8jduCRdNqMU5hNKg0Y1vF6hjqJF3tr9nIQSHIJswk+4ZgNp
xwJwU5fWP8G8FYpmWwV/n+/2dhmaJ8AwwJ3j6LpSleuMiIgFBA6gclk4ltPCMHK2WfmX1XBy5aUX
Vk3bT/u/qyaVS7ptmaGKqXAqs+S5yF6JCfZFExQ9/5gEcMyveewKCbwFPsDDJcfWWo24Ru+6kRrb
wAN7Odtj/KBJwWVfE30h9v9nAWeIkjKRIw06wNap1w+dJfj7oi6xysWAKp5NvQNpEXrS8a3mA4l7
km/XgPxko5btJGhbiLyBCwdWn4B0Z8UjRlhEdmk+LvNzMwjKB+GSuGBQVWA1UUKcmubX6LIlLXhi
cyEO7Vb+chRxL4i+EBcN0jGtDTDDoKe6oGF7V3Uian2RAa5E75rZ0ouuRnJdnCJ+rakgnAm+CS+g
3TRSG7W5hOw57U315xq+jqLwvP0cCfJskHyAB0nnAcx5Io/rOsGN8wqPEZpvPMd+FszQVZwd47r3
pKAP2KiffCyFxN2bueHMNudz8tz1Whtj/wbg3rr8tQNETF8tW26zkxbHGLHMBW3iz1yV7PJ4ZpLz
QKubSgJVYYJ6SHaq+w7vTZh19+YjQLIH/UrfM7B7HyQQQzdudS99Er6tsfbBp4rs7BdwXhkbM9Vm
FamdgrvlUHizbEfYb/Nm9VSPTR2KdPtEu8x5qSJLOoIVtLfNpPqZSpIztdqpXKwfY0eDZiSBPqSi
SzrbxguLNFheOAuOHfigJKjv4V5JbKt4KRTNbszVNpdTUbuX47BgeQaXxpJGrZVMhQNbneUP1VOE
MZY521vFvU49VQTgEi2MS2hRjSGzSmFQzeq6yrxmdo32Xo+9SBI0yLfhI+9+wovE1KtcrlOOwxGe
GFtB5oV7itq9cjDftGensjxZf3X1OrPJ5TTLSCKrgJyha4a4+meG29WWn8/UTqr/mV/840E0uOxW
S1qhAoqPHkB4mxi3VX9Q5t1lzxBuIRdf6hFQi4pgORgxKfEmlPoY1/kRvq6BFBAb+tte5E+F4I63
neTONpELMWmu03Aa8AAg38mg4Cl9kL8+5ZDmlK/EAE6RP3LRZErKpi4QUtxa/1Hr4V2thPeaEd9Y
w3cVAPbLG7pZWp2tjI8kU2+UDXuGytS7SR4dA0g4K1Vtuft12dBm4ns3ZHLhQ8uaNp9LlI1qdRri
fxJcmLvgsoltGOGZDS5udJGKAbgV/Zr2pdwD8X9ogvAxXWxGZbHsdAD87i9b3KwWzgxyoUNb+6Lq
1wjYz/SpVpylFXSFBIHQZInnLOaqtRR1eYo3LlKRJxrNaEK91LrsjOV3zVyv50Q0P7wN5TtbERcu
MjOSxwiPn64cQOHW6e4zJFIg3Rh7F7SZ0I5t7R6wjexBE1SSIgfhokemSc0IPAyCoyl9kYrwLs+s
IM1FD2wChze5AFIuck5SVuOT7r7SiVeBgs2qhy8ZqDD/29kyuaixYhp3bUvUeoZxYzXeVN5r2XOk
ibyeOdmFxGxy8WKp1cLK8pEBsiLoPs+7cjdD5ZBA91n8FLqNIzpzEC5gRBOZ5ynF/jHJbqatOOI1
vrxmMBch4EuwMn6avZC6QVoL4BAntLFBDekVJ82bnWaP+tUvRNmZRYcL+2hx0QPa2Vo7zwBaasTp
r5pD6kpggwIhZL4DD46gxBG4IT86NnSDmmchtjEufHm+C6PeNqNjWCiCO+D2I8f79+Kn5vpp7Sqj
Rktg9hfPOuaufothw/3sTFcYb3Ws20kE/hfkL4sLIQU4d0tcCoH+0n9Q9doanAFijYbyNQpFCAeR
KS5mTE2/tEOEVGkRZwaqJipMJ2R4g8xuh6+XY72oCLC4yCHnmHGMZWQwzR7hjZ2dgCaSIrlg0tUX
Qby2JyhUDRzLYA83Zb7nQU11WmQDgbj3zWC+Kn3qNQHD0kn3YHa4w/QE1AXtPuidDLlN5J7bie3d
OvcNJ60vk7lEj3lQg2S5laS/io2YsAWzPnrwhs6FkYyShMQsVfdmsNAHsOrZWCsoTUT+v3k3ezfE
X1sg7KzNtEdP9F/cI/W6pwL1NkXLRbalPRGNMmzGrDN7XBShE0ivBw3jE4xkx/AhrrvLj7MjBYWf
n5S9wCdZ1fQpZp1ZY7/mrEDIh7JNtAVPmDRMSrsHYEGN5Z9kvYnCHNdfHVQ7ZWrLQB8nSy6i+NzM
2GfGuepkJalRWSOGLKd0F1s7rbyNZ+/yAjf98MwE54cdgTr2NOBuZi7f6v57mAvGa0V/nwsglrJM
xEhRwJnteGQYvS5c/ctL2Iz0Z0vgwkajmladKgjAg0ztkeR2SEMAQoK4uL9sSLQWrtywZtq1HSlR
QFWpHSbHpn28bGCzGj1bCVdoUCU0qyhDACTase33kjQ7cue10x5XPinL7cvWtisNkFFTU5ehX65y
6xnkau7HnmLoCYEd+BPJATTpp+JlvnYrer9m4ebzOXq3xS1NhRKckVuAuoz+eDUEjAa92xe+iD9w
+4ZytiYu7IF+rx37uWC12uxi8MidbfK1x0USOlO+tScCl9j2vd/L+tRtNKe6mwmmx98QXSPaUpHb
9lcmhFsuf6y3x5HPGwgNdvCemorGkwA0udEBnoKDSoPknniJlwWFZZsHhjPXQP+r7IAE2LWeAd73
NhierR2GsN3Qa13p0Aaht75e/kFv+MlLP4g7dpg9LKouwyiedgOas/FZeRmuG6fOTorlVOZfnYz3
1XOuKnVZNshqj4vn8lCMXlGCx5+81tlei5HhUlewtu2c9m6O81Z5aQqt7fEeAm7IoIeul5Y6gHhi
Ru9Ly1RpvmZ/1+Kk7yY5xx2VrgYaF9vJRipLVzmak61dT/5wFTllZht74J3+2yrfvvBZbtM1yCGg
UYXibhff/hsAzCt6w54WkEsdERDiD2fz9xJ5uKw5VvNijngL7l3Gxp37UmRHp8lnjTltbwiZAkQu
+lZwni2wApSrrxacGRlaCPm+Q9hezd2sq95Mrzv6OgKLZKyCbd0O4u+r5JL20ltRnY/s+e5XoqND
f7Da2Im7a5TNMZEE6Xu7XffuNjxydkl0qZwXxPAp9Iov9R698WMz2RaGkQMd8iR9EN7/f9DRbofz
90Vyab3U03TWAW0BBmrcp372BEilUwR9BPoHeI9r7asjtIzd0skdVRB5tiv3szVzkWecJmutazTn
ma4owTxkxzTOd83J3IMrP6A79FC8FTf0wp12k+xcPjabV6Iz61wo6qzCiDswFrr6bM8xQFjlTaYH
w/iaiVDRopjPw2xxPW8o6Fz/fXhhc8mVPTiho4JumDE9YtHQQXvA2J3DoGeyXezZcG1zJbuZm7jS
oy7wNrqZxN+/Ohej2saEYMTEwD/GicCz4q+Xt/YPFclvAzzWR50nkH83DMJxNeP+l7tQDtoXe0zx
n0S9D8Fn5EE+pEiRTgqYWtqrjATNfEf0GLSBV1BfFUSEbcTgu8vwiB4ts1Ko46JK6F18uS+ln9wl
TxhVOSlw0vBH4tJrMSXVdmnyvpdcHKqVwpDXATDFtZbttKGBYjVuVv1Tj1S0PoFf8CCfOFnGYZDw
7ILX4nqPoMAaO49zCOpTpj7WOsuPSNR32UZpnW0qF4KyHOMXdYxsAkrwxLakcp/HMihASo+0TVDO
KGtDeQeRWdDoZae47l4yvdwrmdIA9l//aAvjajGHO4gVBevcO/oin8JISuw+p6LGl6CcIFzAykF5
C/EQFPGNZ9wwCqcRSsj/JtrWkYSPl4LgzMOHli7PC10C0hG8Ew5RDwNoQ8bwYZEwB+MQ+U6vBJNl
wnPL1UsDHfI6jDRWvAAOi6pb/6oEDer7yKei+7/Ir7kglJIpqkmDCp9RreVu8q0/YhYeuLz+O8Ec
vOQmve3+FbD43dl4aJGVS1JC1AbvBHrnDLJ2H2fUmaZWQGMp2kgeX1Q3RheqPW78rAVm+CAKD3Qo
ZhO3PommAgR1Cg8zWgGW1tBGwdUFw0M6nn99qADnmEcfXjMMBF6O7CJjXDBKQQ9ZyDX2r8+vGFNK
aB1C4FjSZKcDPyrSuBNZY/HqrO6jkibRXMEuVssuTvAvRJEDSLbYWuMomNG6vDZRDcaDjjJwHqmV
htL91HkWHsao094UAdnfxrmN5rYXZ64IpiNaIRdRojmhuRrjPmTKh0F9tMDlpBwjckW6R1kXnW5B
eOf7BBMIAeuGlSHxFZoQYVBDfIDsp5/Av6HChI6OL8LYs9h94W6psuWffUC5hfQxK37caAIhu1ck
V4oojoh2kAsjbVMsVZPjijco+3HNbPDajZmntzsNLwXWKCgaRVcRvlFAcCFYtQGj9STd0ew6pI/5
9KVt/Ty7bpdvRrRPptfLbimIk/xwEajzlTAN4ZWtsTfoE5HuRsuzyvvLVkTOzw8X5dBwG5YJZ613
ZUxlo0YNirvQBSmSAzIb9M+XXfF82abAH/lhIy0Ed2Eu5wDK5IMrL5gfK0U9xbeAfsED+WkjOIcx
9mC1dVO5/NVL609VsQ4DGWJAcyR71Ep3GdXGbkjnqkYK95GGm1Cp7DbOHvRmNZ2hrm6GJrUVJXLl
ZMbryeANAxT5stSWZN2WqAxBL8sOuxcpb/1lnq7kQbfDcHSlWARCEJwnfq4plAYrtBilhDFQb6j6
mzKJg7rsRelL9GW4sFRN4MiMIoQlVuiyOiD1k6fMwWoDzUHnxF9FNwZyOVLwg01rQyHb2OA2Zu0G
aN+WfuyWz/oD9VntIepgiLaRC0uj0cYzrRU4XnjQJEfNE7tpBM69DRB4LzV4McJRm/GiE6JjrofP
jRXvSiDO8uW7rCR702jsOm29kH4nkP+CwmVnq1P41FoJ6LW1/SB9I0r+ZETfkrx7uXzotjkn3n8X
P/Y06Jo0pgyWzN555iv2UmbdD4Ha2/JkM6jOeNBxCyU2tH4jH+R/pdMDmaeKvrjAx/hBqKgy8llm
NAa1hcsGxGXd9rk85na17z325FQ6olSxGUmh1U1kFEQW6D0+ZiNiLUq8Nug3ZNJzXJxyTNBJ14Xp
X95glnA+RZwzK2zdZzmvrvq+SjVU7ayuLQ79rriKd+nhr1LrmRnu2pS0SQGgFdJCjlBA5cjBtRDU
VbF3eTXboNEzO1wooGZOVjPD/TrfN9f9FQXJZROYbugXJ8tZXmZPCUavZQLjsR0/AbyxMwS41e33
5LOfwHVqtGRuJ2lFhdt5eKsjYCgxXfWkBZGznhJf1MHdDA6aTjUdIj8m4fOtbCZFXC6sd9GeqImg
B5X6YRTVmpvx7swK+/8zL9HTedbIBCvxfkATKINcuv7YgecPMLkn0aPNdtVyZo3zfCWK80FOQ9WV
1H+qJPKm8Jte+HXzpLZ+RXM7KdxKBOLcPgfv+8idgzAzmtpiJG5UO2poduleXJ6I9avv7pPoOJH2
r0qzs0VyJ0KH+mtOdXQvpFy267rzh0U79BBiXQiYj9cvEsbHk6K5bbtIEFO3i6cz09whMUfINUE7
B2/Zh9FVfZa9DC912ft5dcWat5MNorzLJ1P4Ubljwe5hvZXDhZT6kSxBn+wNjGKQ52r9mYY7A5OQ
5V5gkvnJ59j2/k25xBkl1TiEfcLe7CdPcXELg8CdM/gTaOv6QJ2EhBLbbw1nO8u87OycyPlg9l2E
7hAjWYwd7Tgziyp0y/oACQrv9aJuLVvDhTXy+XEda7lYE+TtqPk5k9XrIjBiE8eIMK6xXkvaIvDb
7az0e0/5PDhmUkaGaka86V8i/Vld9l1316c/L386QVTjJ4Czorc0HeLebtT6ahugILEBNBW4pODI
82PAk9LiAZ89YqTVzYi6ysxsgruYFeFWNtiK+ZJMgmVto7be/YOfBs7MLIwyCZXq+lPxk131Ddyi
t+Uv3Y53CHBO80N0aRFa5MKM1FGVkgwv4EyhO3ebf1bDZrek0M49CqbB0OtLgYv8IQm/+wgXX2Qj
xiQZo2XoPMVntKYjXohZXR55/bHc9V68k3e5s35NMbZeoHcmOhQi9+FizTjMrRFWLNbg9hRCEzd2
i/8aXTQuupjW2uGmBSONpwcsJ85Hfd/uGLkprp/PQj5tVXDSudgSGVmfZTUyVO8adnddYvYHH/Kg
OC0wY5JL7//TEdQ5YLe0qtlSVcxxsofSOOUAkM+jSDhOYV/iQvjiBa4Ly4L8aJ5iFH+f3beJXdwz
SDIyUYHinslmDG5oj3fyTsSFuX3heT+KOlfS0KECafLC1lc7ePpmr8LrfYG+Z/UyQCNEZRfHhzio
POM2Di5vrXDV7FOfpQmrBv7FhKqsq95IRz1gb2xlbIeuck1VW72D2IuH/t1sW+4ien4XHA2dq3Oi
eqVznCD3y8k+7R4KYx+SJ8HyNtFrZ1vLxZyWNSyGBJNbZbs4tZo7dfVcA3WD1KQZGGKWoYTnqOPj
ZbOCzKRzUSeMlpGwjXVX63tJv/eGn4JiOBW8qgjyrc6FFq0rlKJYGZog+W6pwVSttqq9WBmghzSY
S8FlQnQ8uBhTmQM+2IzbWUyvpNEupL0cBYvkEiEvoMgvuOhC+iyXlxLJML6iB+osT6lP98Yd0d64
Whg/0AqpPxFq/w+Xpd+pgodxzlFCKitH+YKrmMcmcKzr+sguFm+POIKQJkj4/PxZM6R6qeQmZlXm
/yPtu5br5pkgn4hVDGC6ZTxRWbKsG5Yl28w58+m3Ie/68Ifpgy1/5UtXaQ5AzGAw09PtiYsPLB3U
RAxoBcTRt3T5CAJeeON8Pp2JMXNRBNM8IcYswSESHV08NMvDkD2SikeQsd3CufgcWy1Ig2Icyhkn
hea6lAc0PIh73VdcYS94/8nRdCaEDGoWLM2CIuXYKlZkZnZSdTdgrrCEWXq5bop7PphQMpRDVYsU
dD7azelzVMAvvmCc6QC4xZF7xXKcW2dCSN4ZQlxCVcwh98ut5kPP1Cpul6Ph6Lb48Qva0VigvfZ4
jRXebcQqMQ4xhCTQgKOSM0VvjWXu5L3qGB10TvvEThTRDqPiK6Smb+UcrzSt96upsltwkRQ5et99
70ix/jIEvVtXKacTwwkNOhOExhlDKBoBnkkQoJ6Aml+NiahHzofm+SYbf8x6FPQcvRcqEE5c6A4+
xufoUcdciGSHdl9Y5l4HwCRwIzfioIU5C2Rn2EivCZmugpxvaj61NiFMWPpzPzicNXLuRYPBkHc1
SUclpzUGX/XGc+R8jF5zg+cN5476bLVfyaoMJu4UC5g8RgFRlQaD5ZUi+xIvfK5vJOuTUub7dMQT
9VS4s7XT7yQXcp+plbjBAy8R5wRAdtAtkiFcuajALqfReZpCa1reReJq+lvc8F5zHN81mKiULqQf
jAEXmJm0jpk/pQEG2+QXtfJM9djyJgR58dZgAhNJ1PZTiwjfMr/pfXA7Y1JVBb2Y4HA7vZzMn51t
S9SZaDO4qZz+QOf+W787Gk/xiZYxAJr+ytPZoFHu2ulhUhzNCNQpWzAVq0o/SfgoNQ9tdp56Tmqz
DU+63FjsfBsEmg1hjDHjoFrm7fA6ONX3zCv96ggexegG/HeQAnPUrzw0Ga9Gw2q2EkEnFWnpQUHv
ptsrAKBT7RKKPwUsBkHmutdzAhs77KbrU9SHlEQAuyllkC6L3QkjiXMHGsjaIvq7OP7T/WzSB4QJ
mgiRCaWQphTD3MR06UQ+ElNyepO8te3XplDe/2Vpvw19lvxWz5hxSmslbvGMoXDM+FDtdB+QEZ/7
XNo+/xc7TNysSCDmYYw5ImFHzz/mBYnVf6XSz7knCXj78sLWNtWGerHIBNB8DGJV1uBxaSZbHejT
ZkM9ihVSHBVSA4UwHc0ke6nLyJrm3B9lZK4ouCmSAaqc2A2VF4jxWMLQW2INMMYojNb1nf/LIb78
QOYFGTWBIoZUWSUprc7p9ukh2H8oeLwCtDODylN8u25w+xRf7DHRNVe0qB2DDvyu3Ww10FRR9Cc9
9w2AjEPy0C0Qx845jvOXV/LFJhNijamZ5grvVQdkVA/LoJ/SCQUjfbTmhJymBHNRw7xvxOpBGpZ9
W+GZWZSPhZp6HQEIN2ruhLo6ZHn6dH0r/pKTXn4XkyUSsOAbIJKlRTwUz52osCqkpJTQsnoTHF5n
djs5uVhjonEY5GmhB0CMEOlQJLeqiam97/9xRUyG10OGq9NHrGiCmFMOiQuz2OnPs0cRvZDS4z02
eYeJCVBJ3CajaOBZRAUfpF2zmz2qmMXD2vKchMX1kjbGk7ajtfEXig9MD9X7h2ahv5nfPnIzeBoS
/rw1f38nFtmrhFmSdlQZbvCKPQWHh27sS/cUiZWdeSGRcyhYaO8MLXKQxupop6rhLtG+jZJwBo3K
9WNBffraipgYY4rSUKrKiJsryKw2viliTt79l57QZc/oL1hdIEKrqG0bIQVI9oE/Yjwr3Nd7Or7c
cjLizTxUUxTZILpCTPZ5VeXCrOUqUhpj2S3QaJtfe+mFgHZbDXbXN207OqxMMb6EGaxQB1sKfbH+
EliInPjcYtokc02A469b2/SklTHGk9IwiBQtoJkhBulnIACHj7zeLfFJXDyi3AY8to/tmHwxyD6V
WswFYBxMhSzNz9lOnmhRP/eVxQJ0k/bV2icqJBbYsi/xCG+2vXllmskC5EwyBWVB1KBzPKZHHUyA
nqSCvBsEj++8xjrnyLBvqKmqBrzFDdw+ar9v6wdFyN3ehFx93eCtzSs9bObcq8UxvlbK+lQQlXYs
hDcdXJU5UDfvculcPy48K4y/6cZch/2CsCFhakTUVT+Tp32tf5/kkOPa29MyqwUxlzeZVWMeBdSZ
ib/cGv64y4/FPt2FbuAsPojbPcEudjGE2fq9uPun8LgyztzQgSD0aTqjmhK0p0F8XmJbGP3rW7n9
fFnZYO7lEqN6iaKD6WEEYVFR4g3T7avbwCGWdNDP0PClo5+Zzyu+bTfXNE3XCEEsU1hQ3ZRJjZEu
KHOP87clib+YQ2yVnW7lvbZDpH0ZzMoJQQ8pR+3d0BoOmauvAYneaxMsL/Ny2yQvap8fhhH8DWqH
udGm9PtoeRAD1b2+Rdun7fJL2a9QpmlmUpCcYTym6V0cSHYUvGTdP1VZVzvCfImWaGm9CHjQaZ1u
S82XGJBroQPHv4neasQTh95GT0ChHMNWsiTpn3FqdWlNrVhMgog4RMHyotv7HSgbwMUd++FJVa3J
nW6QgvKGQzdv/JVVxnXbaKi6eUR6UaZfSpQI6+kocHeSZ4RxWkHIIm1ocZ0s9VM/616sTU4ZGJx6
4ualtVoKcy7iWjZDocS5GDwMEvspqMRB8gXFqH84fiszzLFQ4iCP0FnEe0jyFWUf5E4i3DUCJ0mi
f+WPJGllhbnue1D25VqEwF29pqkPXXJTfasUv5k5m8Y9dsxV3zU6MdQKeYXxLB9qIJ6XL/EzhpJj
TN5RmtH8PY4s9fv1Pdy+dHVFwz8TGu1syRKYqFmaRmwixOyR06b3kWPayUu9b1Dqqr/wiC+2x6tW
9miWvXIuI0nDstAp8OOb7Bd73RvdzgPk7AWE6RD6bl+BzLebl2G2xlPpoevNmfOhbvTn57ysl7mH
42wRl2XGa6tqdyXEJg0uBISmKdcsMI4MFRJdagQT8Rv3fNEHu7bprKjrbBNpVAVxsUL7tmRg1Eww
ppyUvDnSzaC82mDGxTN1DnVVA3B+kqCm+VYjtQffw8CjT+eZYXw8CtSkR0gGuq23KjAGCMQTDDcF
Tcb1A7rtfpfvxTh50qptg3sGdQnj0dC8aT4p5Qsxdl3JKVduh8aLIcbPK0lYQklATzuKBm9Ou9te
6lyi89jSthPs1fdh3FyrhDbSI/RBmiSwdWOywKNxGpL6aCjDqROa86ijXjmOR1mHPFdcuCQu/DR9
kOfqQ49yOwzDr7Hc+Ne3eRtGpOuiLiuaYRAWHt6Vhtw3FeIAfdV0e5Cx3gs3gwUGBjfZadDy5YHe
t99RF4sssM3Q8kgKgRn+7GFAd8+KkTqqIJqg0obqnrO+rXOE25wosoQ1Qkfxf+POQIJmMmX4/Wi/
kgMluoicwAlO8al3MMWPy2n20fazOWZpOGODwcosO+DXqbFqlDmo5GiQC3efpHzvvxBE4a35D0d4
bYx5QJlLLsfS3BCnNEprFodTVJSu0M3u9UVRT/hjTYoM9ifcGLLCzm1FtRzFYYH8CEQIdjpMdhxm
UO4tW0tulsTKYjO3+pHXXNscFJBXZlkHNUxo8o1YXXTSAHVLD8mT4s0/8rMC/HXtaFa7p8jv+jaD
xNJLYGFKwOO9Ozavy/WPYI5RXWhGFVEaU0ysgdXWBo1pYo93pl8687F+5HcXNivVK4vshFdXm6GR
ViihjLbhV6MFZINN7Dq10OIDG1x2U7kFABXTCy1DcbtgW2F+bZ05UktEFq1vkDCGL/EDcUsfGoWO
8jD20DWJIBmrPdBJY6g+Xj9iPLNMlgB4Zth3lDhenSQHGh3yqLkYlFCH++t2eN+TnfmqF90I4gwW
6JgZhQMoXwRkXD3YMpvDuDM42Qf3azLJgZAZE+gDUafSzuQw7dtz76fP2bu4V3zzUINZx9wLJzq6
DWY65/paty649adkEoN5ydJKG2hlp5V2miK7y9J4bdp6181sXnCyooLoDv0pUWcZhYY4ECKZKqrS
d3NApzPu2rNgQ2e49/I9JXTtj/IDQJvmE8fyZrBdWWZyEknq2qmr8XI2C0spXsv2FMhnaOTYU3jf
ptB7O6XN3kyPQssZUKNe/2dEvCyZSVJIZYKRdED/qigTO8aQhhkuVqpLj0IFHfVStfv0bQzJ1+vr
3bzSCLZaNXRJ/+PKFqteNMYacViYvBZuWJpg93rQqsVPhI/rprb98bJAJvYaTT9N0oz+gYi551kR
rbro92rxM40XzlZuAmXWx4eJsE0y52VNJ1F+cYdi1s9RQyu+T335brlXfAnC9NpR2BsNSHY4YWfb
RX4v849+J+YMkyAHPCiN96HplvGzylP64OzkJ+xg9f4xi0iPzQWRrYDYVnxoZic3dlnFyQT+Etcu
K2EDaFHNaiKhOqedad4BaoidaSPveJIOijvvcI9cPyCb2dzqs33+oNW6hG6MkopMitM4M6Dgyg6a
AZAZcmiRrMf7h5Ov8raRiaMkBZZIIRiZHGJ3RltL9TrD5YoN86wwITNDE4vSluMaEg5paI/lk1Da
Y8oppW76MdgEMQNo6qbIIvuKEOR/rSRjpC1q7SzXD0I3uFUhH8Gz4lUQv7z+qbaD1cUcs3UCuFBD
vUTXlerM0eoMpcz7/2jObTvTxQ6zeVWaL2034qFDmceG/bIz9tr32qGtwOQgPBkY2+WRhtKf/mcc
vpik33N1CANZKGo1BaNyX4IyIXqNi46X0PNMMKG+i3vV1BNEQhAOOsMebEmRZdzRgYvkgfLJ1qBO
4tmkznptWUz0naVyMusGPD/FKcdYwHQU9xSriFmjA+3F/LfjwcRfeRHTKJjhyOb4mLTNrap/1GLv
jJVoK6HhSAGmchfjX5758sUH2LaT2CuyGSTIq7UiehqkxTakyjeTzsqE2MvI9HR9kZvdi7U9Jq8N
lFKWcEn/Opy0yTV40ZMOFRztbr7VzwMtgZ0oKLrdmV/B3HDd/F+i5e+DyvaetBBY3rDBs1DYNRju
3xcenONkviFaOtEhcK+b43jiHyA9Le11SMKjVhPK+6KDyp3W72vgWP6bGSawaLI+11pHEFiaQxZ/
iYSfqG5cN/GX5PKycUxQmeOaFHqOnIcCH6en1i4eA6faCTcL9HEIGCrLu9xrjwmvOr99E1zsMpFl
6pZ2lgHudPTAazBsbNTQKPbTsHY4C+TEF5Z7XolKKUtoZ6txAj88SrsJFzeFyHbHdN/vZVzdHIfn
WWSiC+T/xKkREDQDYXTTon1uhOjx+qp4JpiYYg7NEEkzXj2taqZWhEpB0Mu8NyPHCIvDCyOzr5cM
2X+UJ29AMn0rxvfry9iEM6yiBss0L7bVpJom8CYdqME0aEaPT2PkVL2TRKM1klvQI07xC8coJ/qz
jPNtuUA3S/usXI2uAvROjCE7cW/6tZf9+LdH4u9zzrLOK7quxtGIq0bpVR98t14oyEcjfrq+Jk4K
wjLNpynJMlHFq1sM2vtRfVRQak0D+bsk9cChtK4G1eJRjjiPfV7QN5ngoRREmVOKeyW+cLs4zW1w
9yHfgp0PU9GmKzyXe2zpWb6R7sgbj0FY5gRhloVej0FsK1NqJf1ROHaOdigPodscofCFAZy5tMab
T3o7Z37VvORggmpM9mUrOvB+yGald32ImQymIXMna1SbZPAUb7jNUAatjuRWP4B50e3tig/Topfp
lfzFZCLMGAXRXEoKxkWTfTpAP+bYi/eGUFlKdzSVAYjZ+0I9GgHnlG3fsqsHMnPJy9Wij3WMpIJe
Fr/GU8m+cun45rjjUblxrVE/XiWfgwykLljPIdiwSLYUvlRJ6gd57MSz6Caq5NGMhij9izCYlh7W
lmwu/3XByv/+hLHrGgz/QXejA0+OdMKn3WfHwaZkWphM/6dYsdpeGpBXC44wBy8VKbYXdA15HFs4
VVbW/0vzX15ZYZy2W/KxEPUWMB3jxogbG2JBgELsChiSxq//EJdWtphbvg4SYYAqBZ2lDqHgDAYo
j45Q8yjy6Mb84Q8rM4wHSlIRZLKJJXX1WSLHpPKuL4P39xl/G5DqaQkw8A7poMU+9cdkSHfXTWx2
q1efhe3exPIsY7ReookYmNvuCpAvRI/F0bwPwL0y7zo7crmj7nT7r+wbS02QdY0UNiOSv2QvvKL9
4E+6VRzDEy37y1Zx1u/yo7nnDdvwrDJ+XYL0z5havPiM2RbIvo4p/4ITToF1fUt5dhjnLcDRCCJc
NCDJmxw/CtFtV7+AK5xjZbPYcDl7LEFBGfdRJPURgKVz4YK01BemW1ML3Gkqz1Je88zRo3btkzHe
O6DkXKclFcIangf125j4xbJLon0m34v9z+sbuInYWp9JusOrgBSH4aQ0hgrY8f38c3GAtcPoh27n
p3rfe3T8A1yUDo/4iPfZGGdWjaFRUzpzWueBFQblwQge03Y+D6PIQ0hub6aqmxLY+sGizqTRYIWW
pUJEaVRt3CrydXLbJ296cjfXdio41zdz+5z8tsWWQrO8SxYhR7dAhs5WJX4LMVmm7MnsBe3ddUvb
tUrID/zfZbEl0XxuikIgIJPVMlxcdFY+vxdc3e57Wz2EtsgVyfnLQblYZFw6LsCiF40TnjwoZZMq
O9bV97nKXqsk+zEphZMPwU5qNEdIGqtsOlc1O1vO6huVLL6Yia5a9e71TdjMDld7wDh/q4VhYGRo
msyY+Czr3KoT6bkgwj9dcJeFM1d23CSlWYiIZcnegLRDB9qOaMdHZm0Oz8mr5TBuP89jA/k7NC0p
KUmOlmEHAvcZyB4+8di2/12WxDh9HeJpFFIpvyA9pCXkcUH82t7n5cJxiM03y2pJjJ+3xSzIIlU1
kJczaZ7T7L1WHwxyKwmuMt3EIcccb1nMHV60c9WkVNSgVnV3aDSrlH82ybngwV54fs7EFEEaxTpN
8BSTUuNsTiD+i+R9OIODNQgg253x1Gg56/p8o61idC8FqazpITAKsx1kR7l9G9UHpedxh3O+Fjus
kdSA0WIElR70eJceTFf1KScNL5PjxS52TkMDbEidJoTkzlkwWlNiSqt+NawA+UjsZNynFOdrfWIk
Vrs3qeCkTEWM29aBGllJdxay/E5Sqpu+T+7kjvemoeHgz9v7t2+xBOxGWo6zRvm1FIhBm8BWTD+u
h72/PJouFphAYU5GFs0Ua0vxMbKtgdVAvQFRro/awLHmJK2cIMvypU9hrYuxjkrKojyosluNb6nO
QXHyPhATJWqpCiQS0k4wwHGWSFQ/Hsq3HBOvah97ucirm/OWxISJIRUNtEuxfwFp9lkNbsw82BUm
r7Hyl+9kyjJEgkwisfM1eZnPQaJSQMaj4ae78pyim1i9AKoJ3RpeC+IvXnWxxqyqxhGvhw4PpOGj
d1VPOYIp4Itgm2f9IO/6d5GHytjcRcx7aopuKrLKQu4HYRy7eEA5HoLngyO/0Cn61Bfv1PvFpt2q
6Z+hYSujzMXVB6YRagKy1SU4EwKGX1uSQVAmPZLkGCXgi74foOerNhg55Yn4bW/wyjZzTMUgjfWa
8pa0bvxA2ZXDg/RA5awUezqPXMfbrryt7DEfNF0yQ06gweFMH4FPX27qLvIApX6uX+U7zVIPgE/t
Elu6rSBw33IbaJteuTLPXHLyhFuOLACkJ3vRBuodaquRl3WWfDegsr648mtoQ5r0UeSBcbefyRfL
7DN5Ro/HAGPgr3sImEOvf85xsCiMIbTJMTpkZ66O5ybGWl4ZZepeuRGYC0lE0ODc4jTbkjOAJ5UK
epVg0Nb2xDJu8yfquqQDkXbIpSzlbDdL7gcsaV5m+OLOPL6R7h1VZG3WbKG6k1VOuN285lcrZdLm
UJzayegpnwtIRTDo7yqfMmW8SQOeGSZtluPJSBQqM1DNpYOivx6Zb6ZSeyQovLmOfoxiZ4elwAFx
bKZKq8Uxd6PadbqhFLh9pRQ9QrW0B3mvda9gpuDUBHjLYyKRXgpJNdeoPMSNNYpvwfKaDd+G5VAv
50IATZl9/dLnRFuVCT6GJE1ma+IuCQG0I1/kyRNm3lN5G2i32jwm4ohBpAlKiwRw8IAVdaHCDh2p
aiflVopyAA6/H6DOr53LXebz4g1vgUy4WURBEku6n21lG8M5z79KCe/ip7//j9Tssj6WvU8Mp7TI
NTx7xhEgUMER2ruJWOP0Wsl+yBMM5d0XLItfO4B6StKAwKSEj7ilYrd8DkG0PINNtjlEB5X3/Tgh
hCXvW6a2rheKXxLaXWd+TetzZbqJcsM1tF0LWG0kE0IE5LjLGI4ADT4KXrYX/U/yb48AWRF9ylDM
TmfPO948KNcuE1NABNwWdQm+8TCjOQeqHrVtgMAT3Rg3g0CfBMrzyOWRDWxm9KvVMjFFqma91iID
8DPJSZvCIvnrf3JulqRPTZK+MyQAKxZheo0W2ZLz/rUSqt11M9wTyQSRSUgTbRFRx6QwwfoG/EdO
9yVFp9z0tV2UWtyXHicaa0xACUdUMvUWJQ3aW4l3y1FyoAJ6jKFCINnajsJxmmdecZETSVi1ZTMI
lFRPZ0wrJeDKDI6ivk9VzjWzDay/nAmWoq/V5TYOwNMJ555dHSN7hYdOjnGaKPXozS96LnBHoTc4
293+KFAdUM7n5BxLnclYMmlqhzLDqemLm0X8JvJI8Dn7yPL0GSbRiabAyUUtt80m3JWTavV5/d9u
NhbJV81BUHchsj1ge26mZfS7QPUEqeeQHWyvBrw/pq7povnpG6sqQN2ORk9HXRxQovQA/soKqGi4
6nKbXVvVVBVVJ6Ips0iUhUSLCJ0X2m1ZHNRkU4tO4+uAHZAvvB7LNq5nZYzxrr7DNSbKeDcPXrgb
z+VZcPE8AFWk6lPmEOlrfKtRLn+HE0a2D95lkcxVbQZkCPsAFxvx9Vfq0dFtA9Vvmp0nnyzGvJVu
h5HfBlmUykxmpW0NNJAGbRfIvlKCb+C7yHGn7dvzYoRxJ2h6LJmeYAawMfdiirsFivME6AYRT7ye
B9jeIr2TL5+OxadMulDS7j5x8vLHtDhxib6+GjutfKMBgw8u6MkeieJe/3C8FTK39hTXejJ+qpmk
H8gUbDDSHpO68sZQOoQB/wXJOScsYkVdljANEpyTxHwn4Q/R8MVmn1aH1PE7SJImrmjQ7DmEqgAP
n0WP/p+Z3uVj0miw8vZKCAyx7PBW7/vnaPwxQNwp8YrwTNqbfuHcBbzTybwEjCAcgmpEIQTzoiBQ
TZL7RPGyYX/94/2lHHBZEnt595XSpTpuHKr5Eu+GU+4mt8OOWJM9Q+GvAl8QnRMB+J7cIMRxnjt/
yR0u5plgI4+mpkxaDaTGbec0+94P9qZbf9BBwByPYYnT4NoO1xdzTIxJ1bolSQX4C4YLAJAoDhBN
R9bHa1BwlqWI1FFXByXWILyuNtCvGm35QKlUS1uwG+A/4jsFsXPhLGu7yfPb8RWRjTK9EM0dJdiu
5MKeGvRdAuFFJssuVBOog4Z7DfpB4xLa+pCfpAY31fVjdH1foaPzv+vVjFLKDdpk0jIXwJAmfqpz
DjR/u+65WiMTZwK5QpHOxFHR3iiXIO0kzLc9pS92+FIv3C9Io9DqC86Ye8ungB5M9BJkqMrsaOcs
J+BIJci66hJs/v9tD5ngomXzjIOL94A4W2W4l+td17xdN3E9fikiE1NGbZjLKcB4w6RDjW6vQtlM
Wywpe0nUO433Ut0MYJpsYiBKIqBQYXzNMOtSQRqGUUHzYJJnKX2d5RNpeWzMm9fBxQxb1jMbMw1E
Ch/vBYi1iT8XLtCZZ4FxrnLRQZtFKdZNUCKKbn7In9NzgdRE9jK3f+ej9Dg7xxbtQMGoJYKGomGi
KAdARDoMppsnqnZZ9+a/JLCr7WO8ighZXAs5KkDjXLqtqPq59n1oR+f6wdtGOq7MMO4kGXoPsULI
DDUfYFIJ3tIbYkvWtBu/ZpJPedtij0dJx/tsjD/NwKCo7VAg1quJTdL2RR1VTkza9KfVqhh/qoC5
q2sRR5wY9jL9NPXCKpLHZSAW6W6y6fX6Jm4G2ZU15qo207gBywour+FDThXLnHdQpPmXQL6ywdzH
eR4vSkaHuTSZWIXqq2SwotS/vhDe+WYig4YgJ0kCUhuxPRnjDpEuMiC7yylIb+all6WwZTmtFPNO
K5AnFvGzEL6DccBJ5jczu1n6lrNr23fTyhYTIiJoYwuVjFEBypeGkXA/B89tDFVziL7Y3Nue3qZ/
pKEra8xtGxpCZCo9bvvOoTlba38mTQ4m373wkfcu47iRxgSIXi2jQWlgbA5H2+zzpzwfOO8Wznlg
dTLkchaGlOCuLSTNNqYJk/V1iLtWPfR6xUl4OS6rMVFhmUZNUkScvb4ATDbcV8q+E5w02An9CcT+
vPyW96mYCGHM8yxlwmciWJ0oq09wZzzRyhgl1OFxi24n85ppEAUFYKKwRNl9YBgZabE44pOf4Glx
wfe0g9gKSaBDNDrFbnAVO3Mr29yX71FtiTlnvdu7e/kBzHIxCTqUnQGiNj0VrW68i+vXQrydUBhZ
XDK/Xw8j2w5+McbEw56QqtJVCQnhULpmoEFO87GuAQMKZHfOF07Q2s4IV5vLhMZG1hrdHD5fSlTh
DNo5vnmjOTQfzFwjt3iN/m2vuCyPiZJJHXRZBlY6J5+tBCjr6jCPmOTipjebRYPLutgyiEZBaFKK
Mgi6FbsexKCU5VG2Zot3IfN2kJ3ZmXpVACgdNDNzLzyLimTNY3uQ6shu+/epl35oQnguNXKeujcZ
aiGBWdr9XD9cPzWcbWVrJAp4Y42KDpaDiNHKU79UI6+DsozWRf/NGdgBnjyTtEqmPJNhcZdOezkB
EUH7BgXXCixDOk+Oczs7+H1c2LJID5CYGLb4jJLgRREYdRpnGXjttO1PqCuyjnc5pghZHTepkYs0
SzsgJSQLHCheWaMUCdX1BpV3SiYbchn5N718ZZHJHKu4JUtH6+5qgSkvBY2MhyKZLEXJrQXc09cP
x3aeurLGXA9JTqaeJHBySkICeILbvVdfxLveUz5xERNAsRzEC3XjPy7zlUUmZCpimgs1xZoPHq1/
5H68x7viwOubb6coKztMtCzrOBSmCrOFch0MlpGjpaXMP2OSnEo5Pk2jIVqLODZ2MmpvgQDVUTHw
zfyfsJSrX8EEUQAwSmNWkZQNuVcnL2H0XJJvRfHM+Yy8Q8PEzrow1ECjo+H5zxGoJdp0Hv3Wjhxg
pV5Nf34lmMOJHxcexn4zuFyWx+acSZOPw9CgUL8Mj5pp6wCZ5YO9pJwzwzPDppvp1A1VDETqMAMl
pYy7IBudun1TqmH333aS7f7GM3q/ZjRg5OJcObTppB1oezRw5rth91GegFK6qZ55p3Uz6VztI5N0
zjUUehYF+bQZfjPjezPkZIEcp2MzTjKXkRpWeFCLh3CnHLsd7W0Az8bbPd46mHAiYOonMQnSv/Ql
A0VW74cAYMegeSj3ij3cz0detr5dCVztHBNO0ibrI91ACmgOGkhTl2BnlsEuX17KhrjhDBGFJrOS
4iMVNbuSBff6ceGtlwkymq70cdgjkzfnyRrm2crFL9ct8CI02/wNwHRWjj3e3NrZ8HWvuC1tGqE1
S8a0ZuX3x45HqEI/0p8RGlSR4GoUUWVhvG0w8hFvHzi19hwvftYex+Dr9UXxLMj4Batiox6rUtek
CFeVEtl6Kt+B/dBNuUOJ21/nshDGq0ZNJ1mxYCwyzEe7HrP9kpecyLQdeC8m6E9YrUQQkjxJoG7v
SMOjOsqW3t100mGAlBaXjvIvR/1ii3Eu8EWTqkxx1IMzRdYtmKFI7fBJ86ID75LmfSDGq7JYlPNi
xKHrVS/vA1Dt4UUzcJIPnhHGeapEHMQoR1QfoWxU7WLVrnl0wNtQF7Sq/99ZZu7fcAFBaJ5+PmIW
j6JNY1cTrPAsfqeqPBSIOL7r+5JHhs5bGnMfR5oxFnM+Y+JaOjXTqVv2IvGv+9D2nfh7ZSy9IxHi
QCxThPSkOzTBE5i+avkuCTkRffviuFhhYkE86+j2FxjrLQna4BC2x8iGlRAwRNQfTSicBimBTqV8
f31tHMdVmPgQGZOgzyqegoX+URjtsWtaTreR84EUJjQMkAj5pZykm/X3wVhQfZG+KwMXhEt/6ZVY
qjDxYZDGKCyoHEl/EA/BQdmpuSV+le7F18KtfNl0rm8cb1n0/1fhyESqKaQpoElF/5gM6ON8E+C9
12385Ua6nAkmOGh5IU65SMv1GHCp74nd3SUemlPggHcUl7wnhDvvvQ3SuPixwsSKOC5qOSnQLCI+
VOV1w4L4OXJbyEIALWGVj7NTOlUN/iMeEpZ3FJkA0utdUykzsHJC9RWwOSudeaRYPEdmYkXQ44FQ
0mczUa2xv50wA6W4GZdukv7QKyfxDzLPvM6NSUWqMtqiHX1tfe1OdmnhNvDCc/QCkUe39CJXTVz9
+/UDw7kjCRNDoCbTdpNM1WvkBrwLP/DIarOHaCwtInMqq5zzT5jAsZRjo030xtdmO472Eqgdel7v
mYaGaxvJhA6dCFXZ1+1nSQDFbzecrNTOLiWBwuZVIbZhcpfTT5go0gltHxaUs4n4zV6zM0+3ZP8X
rwS47swb89l8K24G39zPfoH6HARunfL9+lfkbS0TWqpZVAW9RErQSS9C5URgFu8l97qNvzzaf4cW
woaWcpLaliaGtDggoaA74a4mt4LfYDjj30g7V9vKBJWsHNpQEGhpzKOjIYmnmE7vGZaC0AzRZR7h
/eYOGqKkSiqG6QlbHwuKLjALSsg85k6zfEzyrQC56us7yLPBnBRZVqTWrBCusqzEg+QjryqrCn9c
N7IZE1cLoT9idcuIQZ4XJi1EJ8Y+B2tZw+lkbR+DlQHmGJBKrxaVlmiNs3EP6uqD4YQn4Uy8/x9i
Zd5qmFMgKrEkT7QEpreHMPwe8AIG7+8zN0iI0T85DTDm2hJo+kmh+C4LsXP9i/A+O3OHDAQCRqKG
0VYNMujAU0DDN59i67oRzmeBZMP/fvcoIqUMONqvYqHoUo4XExpJlOMlcHn4481r8fcZUFmIj67E
89QYOGSYZGjrkwqJ8iw9jl3IWdX1rQOr+P8uapLqUdehXwkpj1ej6N0Jj4KO1wrgGWHuDDMnZtQA
ZQp2yJeu+TKTD40Hr99mr11tGD2HK6/U4rkq5hlfR7Wak2rNdrjLMGtWP+f2lFvao+xh4MpBC6y4
1/fXTwbvWzEBoU6bKiAZXgmVAr6jSfHFqvMM0npBzePv4u0kExoSvZwjYcZOipLfJLdj72s8lAP3
nDMRoZ8TuVJqFEBkHwTOTov6X/jW7OTXZDfvzO/X9463ICY8BJpkTEpKs2k58cAC7CVZ5yRJxYmp
m0nY/yHtynbj1pHoFwmgVkqv2npxt9fYSe6LkPgm2vddXz+HzkxaoXWbA19gMMDAg1STqo1Vp06t
tIPzENlQpWrXw0OMU+aqw2s1nkfZ1Tvkf+T5+om2H90XWTyBR90tWEQCaDjSlfjbBAD3DGzFdwRU
rIwnPta4OtkuevhQDXUllUszJTlrlXCEZoSmQ0jo6MUicBXbFZiVCM5XSHG01ICUoTdjsz0Asl0C
5Dj6jMdCZFLbhH8rWZzLAN5Bkrscb+CwuCnlO9rfSgl6TsHRNHbzfG5SV5FEhFebb4SVTM6F1Eba
BOnEMpRkbw6fzAqv74dh+BbVviwLgFjs33qXRq9kcT6jkxuZFljQiDf+QZ0f0YERaKHoMJynqMwo
LuMEDaDRkb8EZ8my8cXAylOgbjbeMy7gtrTx6W70RMgRLTQBzoVoQ90HiwpnHP4Mbxe3fcQSXdes
7BA7Pwzs/KgPmOb0ddHbZLO3vbpUzpk0pV6aFmHoNqCbJxAfVzdsb3J0/JcB7W0GchVs6FCYZiHj
fIv2WPbnGuNi8r9KZfU38MdKBCn7CKs1cRYzv18kZwAEPf2XBs2XurHogTZtTVG/p3+TEQVB+lmR
S2epLbuk+qEkjzFAnCnBL+hF0DOBR+b5O8aZEillr4/EOAx159TWuTBcNVYcOgqc/3Z8VkHWr+uU
mvzYqxRgVUpmoQuZWp+b7DmQn2jU2LrIpFkMeW/SFzGc9jFguzKEFuLm8KipnxNgYJq7prcz87bI
7kFi41438e0bvMjjYlpJs0g2Siz0KuJqD1yup8fl38qcPaf1D3nI/p00vtfZgyJa7yfoSjh7of5U
KPvBcLrGnqyX68f6B+fx+1z8yKvR170h5Sh2Jafey+4Np0094xA7HdBMbOSV+IyzQPQ8FSgJ3/lU
jd6KqgH7VrJgpw8vS+AZ5oPVC1LF7XTncjYurBElDKxqQIewX4hbY0AIjMNuqIsa09vADfMihwtl
aloYESDFeAiDla/1KkANus/jvYa52hptM9GMpuhYXDTD5ou+XRKoftif9NKj2dEStUuER+IC2izH
1NAJsuw3LMpb4YltyUoH+//FoghFcmEskqV6xtOSvSn013DPOuHhg+kODvHVb5kwqgg1n/Mgstko
U2MgrJjPyWH03ob/HpZ9cyM9p+BaBIziR+h/7KV5URXOjRh0MtIhQgZOS3onY4NUucRISZKdSUVq
uU3Fe1FLfuA1wnp3oxrh9Oed9dQdirtuz+waew99BrHLkU8CL3kM7gK7ceK7wOlQ3QZ0UrzyWKCx
/NwrHaOhSRl9D+aQTunLW7Pesx6NQxijMxbY8nP2bDxe92wimVz+PCpILxs2WVD3d2O36/T7j+3N
WF0w51/asUiSiUKDJGysrEEz6TehX/b+9YOIDINy7qUhUmsmBdiwVMyL1Sd0j2xFxzKqJ8wcjbMf
YydofwyKYxIeVCqKD9tZ3m+FpZyzsVSprdIBkWgxX3W1PEbB4pu99mWRCLEp0Y69puMPr1Yj6HZv
p9QXwZwHGoOpymKGyG+Wxl5qr9Vrdyy+kuF+6L9qyUemDVafknM+2mJlUc2GykwgJrtTaNwW6Zew
eYiip7QTZc6CXIJynsegY6+lJe70DdHOalt/1+ccU8fpAdyaTnoX3Kp2sRO1l0QWwfmeSieRaQTo
4ir192ZwcqtwRv3bdWUVyHi34AIvIWspUICsTCyr3bfzLS0+0k69fCp+lauCnUwJSeDWCuVHY+BV
XMZuLssCqxMdhHMfwTIlY8L2M1nKKU7uG5DUGoKDCDSc31ehGvo8AVWKBhIp3DkrvTgHPzrGNZJo
cIuw9uoiEuSVzFVcyZpNzpXEem9mAKCqWB7g0+WxyUTuQiSAcxdZNHRGHeAhFZyz+/Ihe8p34c6I
7NFXHeWUAHqpzYIzMbW9dibOUZTzHLbGDJVjbNbYMwcEGGOzFpV8RArBeYg+xkIOpccTP5cf4vpZ
y79mol6HSATnF4ZoMil5M54uOWvqaMtt6TU0FDx2t9m6VhbEOQJ0gQE6HBG3tIcKq31qh9GyJKBk
6X2UKpzyq3grn+Aj8UD4lOajlvSIYVPd7mSrOnfNz3BCjYJoXqY+NUB6qPXH2LsvB+VB8VZXa/Vg
vbX4sk+ymx9NbPX53vqGzdhumtpO70JfEYQSwVfkQfDGkKU9iATBZ4VizxzEh64Y/SaKBGK2oRGr
w3HZxwwe/iZRUfnsaf+txrobNYt3fTre163u6mpyFw7PJha4kFR7xESLk/X1HU3KW7OaD9edvihD
4fHxEQHgk7B+rbU3djrWC2F/724CZYzqYNGPJ+pRi26Y/X1VrVHTrgGlECLAkPlWclc1vtF8vn4k
5jSuOBV+jUWXNtMUNGi8z8PsNhJa7om8M3L876UUmaMgxbI4zzJXiyIZAcwxJ1/j0rcktw9+LJgR
HEaPhOc59opI5KdZgfra+ThXE6RqaBQ5CtjJofpU+fnOwqRB8JqjXm4IEjnR1+K8jYlo1vQdOhza
5Cmjl6XHWcQJcF2ExTcLEdYaVTagf4Fa7FW8M9rZelEi8/m6UghMzuL7hEZDVBLEgHx04PxzJ9fA
NGKg2tpXincViHcjOy/Eoz3b+kGxg1jHKZS3d95K3XNt6NU8xqmSw3RigOrRt454sbmiEPcPT+KL
JC6UYqCuH4sM/hLoZpd4EVs7dUA5FDN1qAZBInWTo6ic8Q/dh4tUTv+XRAnaDIylAIx3BzD1ewO6
N8Abn0UA7u3k5CKIU3p5isiohMjpRvmc48kS/BDoB3O5763qIoBT9ZxEtEjIzBg3JhD8sG81OdW+
dxlkDCV4QeaznUD+FsfDMhd9XkDLj/NE2SkGz6caG0AinTK5tnP5e0c9wfEEiqhyXa9CGVoV6Ffg
0wrUCdTSKUELUPSdk0fzEWSH3tyOzlJ2YFe0PuYkL2fl8vFFjfJ4IIza6siylWWvHfID2/EpWrm5
3ZG1sKRPx+ZvxeIrov3UJw3tUDiw9vE3tjoSVFqO1tsTltaJi3nbc6UrcdzBTM1oJY1ta2osWz80
mHGOnPJWtuV9CdRhU4HrTT0SFzArWKDkimLppg6txHNZBE0SIAKbCdM8+kNmHJfsaZK9Mb1LjWNL
fYECbRigpisU7MoaxihkvpgQtXmTZAqiTqYatlEv3lxK/kAzDPN0e2ueHU0NbVMe/HSxPlXtuCsH
/dVsXmrLFJjOFoLhj5/Cubo6VOfCGjWGL1lAnSnv43P5QB/zZ+otR/YKN75HP2awZubfBZfA3Bnn
JP6QzLm7Me/KyWw72dWoUx1ACeQON2z9L1uQlX9SXmeXMSJmjshbbKTgmq4SEIZoGtZVK5xzSlMq
dWFXywgjcE37+G3rT7MTBZGNWLwWwzulvJRAsZ/0sqsWnwqAS5vYCdOH63e4eYWXo/COaF5oaEZ5
iwQwOFQS+A1aUFnXp6YhfiMqo4rOw9mn0ZR9Pg+l7Abl66I5xTDbVf18/TxM2d6pBPb46kRTiIn1
uPj7KsLXtNbjlgxgpiVnUtuj9BChFCQCrG6YOr7MRQoX/mB7Y2d0DLQQB5BROaOq3Y3Yg5AkqZ1X
WAYqFy/XD7b9oahuGgAhUoVnBOjHPK4R3kHNrKYHOIbbRqmdPCwdK6t+EGr+vC5u079oMgH00DB1
DKn8eY9j389Nir1kbp8+mSF6uIIIuPmdYD7AVGpY+s7nf21ntnLeUxmv2L2kvoREcibDrkFNcv0c
W4mmpq8EcUpnUiWiQMC+VZZlHyjcu/C53FGvjt92LkRe/1lUHdx6xP0hk7s8i5bDWJIa2MQ7FmHb
XfJkgpaJgWimH4XQHW3a1eqI7FuudF4LJBS1Y7yo2vIexfO8c7tBUGATXiP7DSsZGFSlkzTLslt7
4e3s5V7oUS/fdXu2HQ8pDFYL7wRfTqQi7O8rkZqqkYxiNZmLEXE/OhSHCesH1X3gqrc9wDvyUdp1
Ql7RrSTij2/HOZAOmyfMMiUAWSFxj/fyzfD5F+C+2tevrJWr2OYXcHm5lpuMjiFwX6JPyTkWbAul
8Pgo+pE6ejQxuDPS7lw0ovlm4efkIpgcZBTLLVDANp6tO+qPz6FnuPQhe2PPRJnhhyg52gyZFx3l
wWXxlDTjVIDGbsbLhO0R+rUoT6Q0m15So6BnZe87lae/LZasLFujQFpUhQ4gBsT4Pg77IHnEgMR1
9dw+0G9JfEswljt9BG8PywFUrFgNDjL4KLqdEFC2bQUXOdxLQWrHFnSrOvy+/8Y36rNxpPDZqhz5
J3ETL3SVx3FvCex9Ww8vUjmvOchROIWyJbtj+ZI0T2H1KRcBrLeGg2BpFxmcl4xGBbWTNvuFS17c
CvPvA+wtISBcZzivZjdTO8BGbWG9b+P19YdkzmFKlhXFbQ/PkuahHciHyvqU5UDP3aRx7mTJbT/Y
g/KB+dw/hLIrX7kzYHmm0FpwpZLxaCnfyvgEJXauK+XmZwOEH9SGKN1Qft5Kz/vZqEwoZVrdqq1j
zrep5X9EBJjyDMzHWjLhjgH+I01ZhgkltiZz5MhXsxbVtf11IVsNdyysu0jhfL8elnFTyj1jmG4O
ui1h1w9eUbvl8xTacY3Ks+XEh/Gk7KW/b5SzhVrb4mWedBBl+tvhYPVDuHBA23SupwQ3OjoFkv3J
VbBNWX+cbthWjMGTdwsGd8jecqevzVk/XL+G7c95uQUuGgQkS2gYh8BVWPcGyEQyb8oEGLM3vNq7
hHl1QC4SRJIq1VgbxsqX06nFXntgb8BnAL4UeUd3md27bDUV9mM7qR36pid+N287gstP4GND2vV1
k8fo3rGtu93BPI+e4sn77DP2jtjYwejKR2xc2YvAkNtpmm7ilaxgTTXe0X9aZGJ22PiFCUUcXfcL
V/+eO4arPPUuW/w13sREkItuuvKVPM7tRPpU0jRAVOo7FVWmxMYWi5vBSo46KnbXNecf7vRyNs5M
W6UDAYH8pre9h9W0KIJYfr0z3AU05qAUA7hUOmWn/kbEB7XVEmO7Jn/fKme6WiSntNfg1ken9+Yd
G9Lqd5FrOcZpctqT7KW+KOpvFZr+kMlZ6dJJtWy2OO18XHzdz3xG/FGe2Eid5Ypi47beGDIIABUZ
Q2H8ZGRIVUaYAec0+BjaGW9RaHXogsbs9FNGuCKJ87FLXYnk4rG8LCnFIMCvdRrLIfYClzrK/ejP
mN1l7H3yQYSv2nQ+K5GcdWR4NKHAgow/Lf4myU1g3oHoSqCl7Ge/cz4rGZxFJJFWSUCqya5yZrzK
v5J7tvcR73dfVLPeTnpX0jibCKQh6C0ysqnu3lP9djd0dvpX4Eovrbt43a7ANG3yEZtfyeStIStb
zAQkgOJJ5V5twYpfBLup+tnPncjkRZfJGUEf0EzFhbLufXoru9VTc2P9xXjpiZ08yPfXP51IO7jQ
NIQyeN96CFvyO7l1K/RNRcRkQjvjQlOd6eowtPDP0aG8mY/akVX4gHWL7PST7EVH0ba/bdd1+Vg8
Se9UAj2eSVDHyrKLg+L1z8Pn6DPY6N3lAdBJzJdalS2SKrhJfkc1tg+DAmqBaacaer3mZCvF3TAJ
wvw/6L5OqCabOkpj3F1iylCXMKLLlCO5R//Lxwhga2fADCKTcwunvgm/X9eQzWgHZOt/JfJRXZHD
HMhynKvDErEi8MaO+kE+n0wj+3xd0ts/9d6NXERxbyRaUdlYVLz6GMWK5sRHBYMihp/eCRtszOld
k8RscJXED5pmaKiKoWzlz56+10G9JnnBPnhibNtSJWRQ2FaOy8k4J5zHptJaMktRguPU3Qzlbdrs
rt+eSATng/FZlnwxU2BbCy+WT2XlGqX3ERGmDl4i3VIwy/DnrVGd5jTq2WsyxbpYtbpJFckJpEyA
42C/9P3HuYjhfJKC3cxaqXfIPIj5tHT1YxBN/r87CWdG4MhKFElCdSiSfAkJ1Xi0zI88vVFz/e9l
8bg/KVRpKxXwrPmA/zwBilrmgiGubdO8iODtpVbgCsD66JrZTiduW5xMEBQE/1IKZyudkQxBwSgs
4QkctTh3g2SrpLA76+f1j7J5HIoto+DEVYnFL+NsLCJVhtIgFsWl3RE3TCVbo/tJE8S8bTmmKZvE
JNTg4ZJTkI6DPrOYp6Eol4JmzioPo5I6ZisAemzBB7A5+iKKuzuqLVGeYbPqW2I0Az5wl2D7ZXBv
uI3HeMh/Sl+F6RGzwnfms5LJ+RqsKJ9La0GlfPoS7HKv/GHdqo/16+w3eABWzwGKnaH/f6Rlm9WY
lVzOASWNDub6fpbdcpocWjpZ5HX6YQ49Inlosthyh54KEWRLom/JvOLKkZNcI3UCCgGXVI1jFX81
ZWMnQ2YT86/ryrnpXk1ATTSiawbh9wssFdYxVTq+5DB8MWTFRkpjB6IRV+Z23n06tGlQ9FFMTXt7
Da5OM85FnMg13NKvhiQYxg4sIIlezNtnuYjhHKxcKvOChWZg+Ejhl05U841BEI22n3Kro/AetgqG
UU4R8diaNsUp3Bp8mMGe+IhOvqjAsp1iXqS9lX9WFyf3gzyrMyITW1OoOSkSzNSpblpX8dmeU+nT
dWXYlocQaMjYxIXHI2djXUMMU5mg69pu9gwnfWDydK9l+0F8lPtFyeWmYqzkcbZlFVgXnMd4frCl
li3aNVgTiMKq6AHOPvw7/bN0rBcDQYql8wOZKQjHmqbSEBYbPHKcEEjYwZ2tv6dp30h7wR1uauFK
GOcbc0w3kWiChrAzlS/BjvVnsPpkR8AIh5ockqWjWjjXpW46x5VQ7sNlsz6QgtE0TOrJkr6G5XMa
gazjZ9oKouZ2MruSxH0y4O+HULXAu9SDpK2goR8B4THNhm+akSvlQ2LnXeGQdjx2Y/p4/ZRbS1A1
LK/5/SE5t6hWndXFLL9V70ZPsqfCjp4UwPKe5vvFmTz2BEoQB0Y7RQdMeMnbYW8lnnntlTkaY1/N
w4JITiPbODcH6st26JmHiTjByXzqXgqv2AGD29rXzy1SKS5BnbQRhJAt4F9DV/shfaoHcEhMP68L
2X5erk7Huc8BJZU2D9+qHTVeXqfqyXrUKjt5qTzDZv46OpPvqiBpESku50+NRFGzIELSEkl/tYud
DTEmiEu7jt3aEDXbBbJ4wIqmpmZW6+hVqcBrT9MLHn9WATjJiy4C3gs+2DvYShGm2AKDD0atnT6f
JyhrK8gQtg+DHgxYrVWkJ9zFtfUSg6CZPb1obJuI2q3xHQgzWw1+xK2IzmY77Fm/pfGofisxqqkH
ratLdmx7D8N9D6AOPzJvnTnx9+uquHV9BlIF8OkjDuFF9qed9bSYa5ACMXTHsV92avtozoJnzOaJ
1jI4bSeNRZNqQaNo8okJkvIFR5JLLKaqB5uZ8Rj51w/FHCMfhNYCuQ9W1XOkFxk+WGrcdNOjcFPL
Fo8IMrjft8aPko9z1JOwxDdi0AA25Boeqz0jaqh2wsREcBgeOhm3ZomlaMAxzYAtun9hQtmTUEEv
Grs+NM6TdZAEtyf6XvwgeVfKc5s0OB19kn0Ln0v7ZKD/wrCSH8IP4yoNlYDcQNaggX8q4ByUIAdl
Bfu4vE/V24QKwvX29V3+fS6QgM9g6acapYCFHjTlKRVtE95yDuvfzxlQGM5VuDR4KwVAd8ep3cpf
G9OX8p//x2LyreQKq1tZHQ1oR4snoLMmdZJGNWJtqniv3+Rn1qErOpCSzH5+zxCOyU7ZY8D6Xv90
3aI209W1aHbNq3hcFWVbyNb8q+0Q1E6L2aZ+dFqsWMTqQwSseUcFMrdd0+W0nGaYoULKhOK0g2y3
6U253OYiDl7RhXLKEbXKAJo/aPqMl3XgZOmptV6S6kXHOoH+57+8Ql5T5FIqLWZWyYF4hZs9SeA/
bcDkbvjKDfbbCTz7P5jx5f44tyspWTIpGE105/hz2yS2anjT9GNJDmgP2GV/DMnjOO5CC8uhRcmj
sumAL6I5BzyYUoCbxacD/ro76VhFONilZSN7Zb15V+gjWc79zuHLqgxuFEBRVN5HAhkTdPEII598
NkCCUuytgvmR0e0PZK8iTxal5psHxNZ6WWVwdsrjfis5Ta2B4UZK3a4ObHNRtycVyBzCexYERJt/
N4v2gFlYwHcDamzyIMx2KeSKaHgtsj3b7WPhlzstsdkyn+QxdMDHVTqiWf9N21iJ5Cwe6/WMWo9Q
SShq3Y5BVgrG8ugrKc8BPecivm2mEO8+4EoYZ+sLaYukC1F6ZvOm7du8KWu9i6r22qa3XsnhDD41
KqvUQrixLJMOtAu/hynYXzEkWUfjrd5h94bSecSofGv4OSsURcRRd6V4uJXDZ1KiyVrnNloM+zJs
vjQ1Ehnrodc7kNTmDsnnl6KdTmMb+Rhyq2y5GW6qprCxkuK1LtTEabTWpQVqWLOEQUmr9/T+h2E+
DRhIHarATsLsvtN1uwwyrLhssfwYcy4TEMQ12glyPDqRJH2+7pM2XezqOjiXlFktMUYdTwIif5pL
FGQXrx9F6Z/ozjk/FFntYvZ4faCOwyormMx3u325q7AIwXBH0LWCcQFvg+dZlEqLTsd5oaiKjLBl
VVpsD7XS2jYSP693129wOzBerpCnZa6IwRDoMBNWNyLn2hn2xolVcRqw+cZCrhNmdVcMhUccWFEd
WxNG2rBkq7dnLK3QRRUcka/hOZgnlJwXA0sR3BkMQkeYAoMAjbJtPXceGwI3b6WvouoUs7trx+KK
Kr1hkkJtWHVKdYIxcFrpSMYfUiuglxa4GZ6HOc/6NDRHlGClwnSCHoRuf8WhrTRf1NRrep+K9t5s
PvRXfptvSCB/gUVn0I7OhW856X7zxGJh59Ejox3U9rGriXbaiVSE83FT1qsgwGEAW6OyFXoiqiiT
YV2ha1+LcxvlOPbSwLx1cpC+tLv4PB01xsqEbVoivIvoi3HOYwnUbNTYvm2W8rY7li7JrPQkMGOR
/nGuwiSjNJgjvlOd7+r+ZBZIBGfb6gR9yc3TYAaBWDrRka1wFxerBtYT5QjjSMKAhQKPw6E9fIhW
QTNWYrhLm6g1RwODZPTqYCevQde7qdLZ1z3f5pWthHBXZpUKlsXFKOwE0p6YZ4xyS4Ufk2/XpWz6
8IsUvgcaR5gSalg1pMyxyWbXaaBXFXz7TXtZieB6oMks9VZdADOAZ+hjHXc/sqoVlN42c6mVCJZO
rl5PSUrlLmrxSCza2pajwsumyKWLtSekA9czgHiRLPg8TJXe2ehKJOdR8f2HKaqhaqqV2oBgOH34
OGTH0Dwr5SSQJfpIXKo4BaRJsw7pd59kmV21+utQtDeWLsok2DVdOxP7Hatr1DqlxKsC0JX0haE7
5H16thwGEK/vxHv8NkvQyPAVU8ZjGy1y7gZHWUsK/BH9Os3LbxlyEePADALUu/rZsBnMeNyLl2lv
xwyM/JqWSrEYlW/hmSTQ6GCEzOU1h/RW8cKjfItU8K0AwyC44u3xmx8QA6R4zygKwUj8nxfbJEHc
o8YEkbOvdF9BvNvFgifTppWtRHA6ok/jWCbJILuh5bbWMdE+X3cUm/q++vc53cCu01lfKMglalxb
sTfnO7kPbVK2rkxr57qs7aRvJYwPsf1SGUaLAFi9Dn5xqPzElRy2kihHt7USj36w+3+n+EAbsJcm
6mR8V01RO0yG1xNeYHcsclQ+SyICX7lDcxLzy4F3/Xybrn0ljnNXhtRNUtFiFDTW/L5AWetVlx/y
QQjrE8nh1C5qm5GOOpo880NwLj4x1pzIJYlNWzssMSTXH3I3qe3eBhbu+gm3jWx1RE4dwX3bdthr
AtFHcwd2X6/73DEI3OEXANR8jB5Ej89NI1uJ5DR0CAGtMoEBcNvJwsOxeSiw97dMRbu9RZfK6War
BgH2unewZfXUmXZODzNcpYi3QHQYZo4rVzxLuWVklQoLGD+HaewU/YuqJe71ryQSwuUx2B6AVaMd
bBqrr0u1tvXixkpFiIlNx7T6LFweI9VmUmo56utFe17op6H6UD5+EcD3wvKgM9NQloAl1R4H9Q7s
49dvaRPhDwzS/7wD3wKjS0vauIb3Dp6lu/SlORTgntE+oSJ1yH4GT6xZC7bZyp4EWY3g8/BbvpK6
brE/GwfLJFcz72rTVzJPcLbNp8bqbJyLKK3MaKMRw85dr/ntpGM2GMgn5ZX09IgttMeRDK65VN/T
jCCRUgRuYjNfX0nnvEQtR3rc6AhabLSv8Id972PVtJAGbbuftJLDbnplTYvRjDJpYLPGQ3dg0yeA
goBwrX0K3Y9s/9LW2sL5B4xemotWYswnO7Ep6PwhcvXQbnGw0lcwJpHtRPjfbQvDujcVdRJK3vVP
E8OIkSAinLS901ulawl507cD5G8RfNOU9lGvLAtMQNkpR8XLHzAR70SfGQ8qtpbulcfrarntYy/i
uCcDrYykNQuUERWsP85uQvmnnrpF+XxdyiYABPjP/10cz3oGJNmSjHKF4dXJszrdNvs7q/Np7sIO
qHoM9JOlCNK0f3AmF5mcwXVxoo8dQ6mx1mZ1n/ndTcv4mNSzejT85MFyy5sETdvhq+CwAi3h+c7K
Mi4WFVAprEBefOrnoCluMSoPNgVXdRJ0DUTDn9vGfTkpZ3S91SRyTlEnyTDO96vmzMpbIqic8Cty
Bhc1IUwiQ5bTG8TR693Q71TpsFgPi/ZFNwNHM3ZyLyg0bGbDK83hwnMOY8hDBblGkftNf59UTwVx
yuV7LGq1C/WFi9F1Sk2cD4lAcgLz6mCDYNrL7jC7cGi8xUs/YW3wjnHsiNjO2dd5nxKbFD0RTdUB
kf3TZeb5MMddhROqwTmpXCV4LaxG4P63VfIigztbGsRg7FZRfDIyAD/Q3NFEcKPt73SRwCUfKpb3
FrQEb80CopzmnI5HxfSb5nukCY4iuC4esaCkcZUVI6xL63NbV4FY6zOvJ9buuhVvO8bf5+EbcXKi
GkWUKejjgHyyHzW7Gl/naBcEvXNd0HZ307xIUv78/rQKo64r8f2jQ4UH2LQPT4XNZpwiDMKLqpD/
EKAv0jivONUMZcRGtlN4RbaGNrtjgA/1/5g9El0hl3OYeh+apoakFz0mG4tVZt0byEMkCpnb3u9y
Is77ZSPRIwQXPIDy7J50k40pDLeWkMlF6Halr+A0OEyd8en6ZxNYlMH5QmWGZ4pC4IYt40DlZyqa
0v4HZ3s5FucW1MAsjZmNyeRh4StW8wUFf6+TzK+0+map1WE0pRNYPXZJP3vXj7ZpyhbKJwC9UgyE
cheqanRJ0xBlm4HOP6e4dhW9uNez1FWbxZ6Nbn9d3KZBr8TxN5mTBa9JHFSq9/F0MMC7EicipoLt
61xJ4a6zH4EDmkYs/tBTfwhvDfKlnxp7ACGp9kVSfKOL7CCQBL5q+yYtQtFJRZ2cdyIGSaiWBzha
kX/Nq9iejB4Uzo9WfkRn6Potbg69G9ZFFudGTDqZc8ugYsuddHcGee2+fiSo4zjm32ykNsPLqcbm
jvIQ3TROgaxLcNZNM1zJ5xwLnizzkOmoDA9v09H57hd5iCgJUTYNbyWH8ypWSeLRkPAh8ZTGAxHU
aNl3CUNqyUk7GsDy0EesA3WjG1bG6rzZ1faN4QQOebx+35vNRUoAKFRlFUhKHjiRFVirDU4r1i41
jt195kYuSNPumcjOKf6yXBFyactOVgL51zfpximNmecORrfKwAMWHGtLpLGbQrC+HTQzhLFYce8B
AwObQRPjTWXC3vtUtaM59QNDmJwzbeSTHqqjpWxQXBJ5N3c0LMpg1XgnDl+qQ4tcS7oFQyUWOFZH
MJcKbGPT+NfSONuYljRIpRjv+xzr0qadIX+djJ22fKmH2qHyaMfoB3eibcpbiroWyhlE0tEyMydE
iLb/ptCXSlhR2LI4ymZwFIoRTY0fwwHdbKPoKh448iujhczclK1ZBJVUfK7x351n2rqjYGbMVW5E
bcYtz4YZRw15C1gRTL60bxELeAQDpE6F9vdSfFHAE9TcN4O3mO51O9s8JPB6imZYmoxB3z+zo2Hp
q6Cc0E/X2Jq7fbpj5QTxGBBLgN/p40oMF4RgV8GQMOqjwOgPUgiynI4CiwR3rQKwF3yPAhHpjEgi
F5C6sJhSQ8cNkrzep2PjzJJ50JPlZcyCGxrWNp1iUQFv841DV8fk3gFdpUsmNhujE/QqnVSAYhWv
eQJlgPxIz3SH7S+76TZ2+xtRdHrru1y7X/aZV3WhbNKKzorQWCvKiNhq8gkZ+34Oc88s7lUkNwah
x9wMQD0RRU6nfiuV1CfDcLDk0sX8uj3HLcJn+VmvK/xflkOpG6ek1J0gCW6LAgv0ctNNSbQvlWSf
G+NdZYyOFpRPETiR7EXOM1tNX42UeuUU2Nj6tO/i2gvMDpEjmY+91LhKhVKASk61Cla2WHKXLLtN
28+zku5IUTP2XBTVswyTkUN7GvAzEgpq0pJgfP66xm8+CFYfiS8B9fEijRnWJyOyjD8ZyFxyGq94
AWzeiX3Rg2DTkA34e2IY1NL5hllfyx1Q7VD8KTjnyUskH1MJQLlDpguOtRlZVoK4uJ1MsTJXGU5F
dY90X6vgBWjY6ze36XERUCzDwLwgIIZ/KlnRFVmxWIDnp2C7ysZDbH2gTowt3b8FcHFEAepuTGTA
EaRWt7Vgryg/0/Jw/RCb90RlBSVGWTcUvsZY5+p/x7GD9DhYD4X1ZCWvHxFhykRjLJjIYf68J52g
V0uaAEU/Wfs7iKx9FQfndhCtTdxWZABZ/yeHc6p9ZEmjOSy/IC/KkW1RD9zghIk21J5vhBnoZjMT
4lhIBNO0yqPKl6ZukzhiIyBH7B3GogGQk4f2smOLLlOsuFQEI83s979zait5nEprJbSwxXCba8wg
uT4Eyffc+mqKAsWmhZoajBDz88wU//xaoxZnOV4XAI6QnWZ8SUC2qRK7UHaGiB5nMyStJHHqTeo+
VaoR6h2UcDVj4sR9b/eD5hfoo8vWUxxV3nVN3FaRlUguSZIbWsYlu0IGOlwOmVs6g61gQzQ2HXz9
SN8Sve7fN8l9L0KqOklanC/Wv5S5LaGTlGoC893MVyyMNWCwwTQg68+vtQQTbQasbcbejekOI6T2
kuYAvhZ3Fih12yHwW1k9KvThI/e4EssF9rYcjSG2ACiRZXs4MSrT1CFPvW/tOicV0w4xTXin+RiK
xWC2qmgmz9ybp8sQFhiqdGnnxdJjHHllT5z8sKDHfWN+YQzCxCZZ9yF1WcnlPEpszd1II8hF8uAE
u8Itz+AEZ6/aYTd+F9IHMO17f0yW4moY7FF4sHoagZHZVGbZbb4wxrECDkz5yghmskcd1yrSzy1/
YhIFbl/F5lyDJxAGT/USKQT62Q2ocvvlvJOLxA6LL9eVZZMAcC2Hs/NG6UkeMeJShmOWbNmO9+VD
4lOvuQlP+i7Zq7vJY4s9G994/A9pX9YcN640+4sYwX155d7dau2ybL8wxpaHC7jv5K+/Cc353BTE
aZzr8+IXR6gaYKFQqMrKXHn5zf4qNbCmAJ5jWSyfaZGB5VGUkfhKGSgRRDRH8CQjcX5TGbJzfaW7
Dz9T/G2LZTSdiqhS2wRFETRXy8gvMB46914M1Pr01mTY3lOW/QmcEOgHvIqglYUBByYCLGqyrKtK
+04iUCCZ7knqE6gMjlIjvXCWt3cMt6aYU78ObQKEJuYZJkd0oO1spx5U1H3K61QGPOkDef/DXRbG
5PB1UUFSgiC0RWfJn0IFJJYlJkbAwAeiWKjF+6h/BGPYAxScOnT6Vz2VTvHKB3nt/hDQ7oAZAjLC
4AT9GGONtE6RISOviJbK08i3zBDsCJvdaryB2b2MEhf8b0vMjaHphh5pCdqjBfomXV87ZcK5L3bB
eVsTTDIGFaqyUqmLTuD5y1FHylz1vpjswV8dOpuuHYybCWx4f+I6m5XRPd48yBpdhTSaBLCIZi/v
Cl/lHdUYpBxTIma4ONb2cpjtIpkz0cTDFLUJIg70np/iR8GmF73g5H+3r+BoPouHBS6LeMNjNN79
frKMGhP4MMFxw7jsECmzFKmA9uLx4SZG7S5aeH1p748K9o4wZR3M/OC/EAGF/riRia4kmKBF3dN8
Me7WN/WIE/GrcAwnw+TW4EfPGbRUa482dOZf2Uv1et0+XcEn8xADBO8liiOoxHw0T0xFIFaEFUqx
4JVTZsszZFytNJTn5rZQ7ufWeq5ynmL4bqptYo7cNPFulLHsj2YT2Vowgv/PG9UzwE6pQzvtlRJg
65gEyH7Ff7LMjT0m0mVg9e8HSvohF6ldK7YpP6mZL/S3kfw2UqHTH9e3lZ66T9u6scc4jhSZEZaO
YfxmUt/QcPRqo3rpuOwQ+2bAj6IiwxAVtroFcsMVvKNwnkz4rs6gFXiach7WmH6KT0vR8B6SoFaj
qeyDchqTVe4MpIadpx6jY+pB5k6815/KE6az4JWVX770mb3eDZyjseuaF8NsHSPpFCvW8f8Q5aGP
sTakAGf+KNxuSxNK8v+3QFbHL1oscewTPPsptgkzkw/EMQhEomhEqXkF8v3kaWONSZ5QM48tLUW8
Hv36sLryrY5BvynApKbTg6kle6Qz7Yu/eplnfeNWsqmfX/mY7BPX7CalaxvMo/4zr985lQPgzvci
aDOH3EwuuqAhCtrCYXnkEf3sxtLNwpm70FD7dRqRt2Ly7y6vnxQeCc7uWdj8feYizONJbccJG7uA
60bK7biHoAVnbGrXhk6PGirUuBMYG1mfilG8oAyZ9EdRt0ctc0ZMhV2PHbutIbz9flth7lallJZW
jhGTh2PxBc8GnwQr7oMfI+hmKE3Eqtjr03WbvIUx8djqpTzXDMRHYrhVfVMWnpxx9k6madUn39ss
i4nBa5Iq1kLH6aQ7IFXuaddmDNX71IkO8bkKxhMdKli9OUj95Nz4iad8qzigrt3Mb/MTmLAsk3xt
4gYhJa1OYwutCrQ45CdNCP5kNzGzYJkm+Bw+nTIIrFg04gCeNjm1eo6VX4bOycB2TzIwhJC/0XTz
k5DYREalTBac5Ez1EigeNHlQEssRsSpLb5x6cK+vabfUYm4MMoFL0xfNxCgNBYqPNzUgoCMablYg
28SfbG5+uessG2v0/zf5pdFnQhnBY3DrLF79DfqxB/GwOsZRAedZ8ivn7Ob+JYAvhiwI0k8K245N
y16q8xjRg1J9QK/2zrhNHSPQnOKJl83uXqgXU2wjFvx9y5J08A6SHuYoELKHVrgR9JNk/br+yXYv
0I0hJrfTQZOhpSLwdv83S07zKz7T2f7eYf7HBGW8iUoHExXjuK1XZUayoypAJqiyPxuZ3c2FI6ho
bGNYfBRRlLMALTDRfbGin9eXuRu76MiOZWgyMHCMq8hTgVFyk7qK0nlj0XoxyY+FmHPSkd3mFwBH
v+0wF1gvGUPcRyge0bJH5ymHzutvQBjsmt8ICCzG1qY0lMsrr4y0e9I3dpntHVSli/QJn5GAe8zo
H6IsqCXDtsQ7BTRkOoeccTdEbqwxl48gJoNqUfWzNvbk2u/KQJYSW7W+Xf9o++9WS1ItCagT+s/H
A47XXiNgpJEW2xfsJyU1FG7p61V7HJ0VeSUw31guL4rtLu9ilq3o1C0YraV6As6Q+OjqyX9bPqUR
Up+kx/pvqK9JThL2/0WfbPcsbuwyZzHuF1KlC5y0UI+y5uitX9duqrzlxXHt7+qJR24t7l22G3ts
tE6tSrBMgLA6neop2JP2pOqHQTg33asMujjLXwgHasvbWuYctmhuGfJEpyBAVTdDbdg0HSTxnqwv
nFRivy63WR1zFJfc7DM1piBOdPUboHZ6PA6SsOWSTu2vSbVktO0UA22hj14qDlrVifWsuGsfFORe
N77EijcPnMPAs8JkRoWRk06n+hBpeRJGWzC+lcWx43H87LvgZS3MiQNYZ8ktC6MBVf8X0VD7jh0F
/OqW5Gu6P5u3Wsq5VHcDM9gv/7N5LCPE2ihRBjUDzN+DIq5+NdswFSpOssxZFAs4KtZJm6UF93aS
lvY6v8lzH0ZqaU+pqdlyL7yV0eKpscy7DHhrY85XnhXzusgYROy82QXTzvNqr8CM0XlYesfGrvF2
PWDuPhwhCm2g5I2+qsxWLathlkgfA781OXQeAbysdxh/9CEhEkY+kDNe7a0gwalc4ZBWrsh7lewt
eGueOXIV+g4SGVHwUwofPTJ77LDJ8uH6InlG6P9vsr4lizKxqnHV1Rm4IbqTDC22meOV3I2kp3Fj
hBRD2XQDMGryeXEWbwiqX6a7Pk5+/FCfBr85UHmI6YfuVV8QOLkMRtQz2GeQJZo6Bpt1iEWxNcUi
KxajiABrzm+EuzRsArDrevUXSiqXcoec9jf0t7H3QLpZq9Tqg0hStLTVEgLzP4rmrHEbFrvFvM2K
3vPDjRFz0Uk+CvTl/WAGK5jYkjvDM+9ocUi0/wtxJM4Ovr9UNva0qewiecZJyG/i0DhRgMuM5iGN
/8KBWzKh19an74XxAxFYORmT6MwVQJSiWiYJYZNKMbXPQIz6fdieVIzllp4MIRHO43F/OzcGmdsg
NRZ9nFakKLSnnYDDC/P2rz8hxALeyyFcOZiUXX5ba2OOuRaWHhLNSUIZp84Rhu5QjKVJ2O38AEkv
R4KmmGnr/hKuGVqzvPf43lNoY5sltbAUbZzKAeLzUCnAeQdS6q8hRiPY+F7zGPF3T8JlmWyhe7bM
VY8UfEZz9mrhtGr++CdTutvVMHfCkorCmEmIXorikOlhlgJJfroeIHczn60N6q0b309EPRLWBj3e
HAJdkl1BvkrCOJoYVpwbbu9i3Rpi4n0ixAWG38d/+NOhC4SmLj1gXG/fdwEI2ynoQUByjAn5tTLN
ECiHt1OedpAp+t25cibBBh0ImCVau31JXmgU4ZEq7l8D0sUwcw3gf/renIBi6jyKBFjD6RgFkEgI
U2cEKxGNxhhdAK0AobqmnEto3xsxqIz0CCjm9xiw+Yx9JDWFZWCgapANLxK/Sqp0oueA4y27kZLO
Q//HDPMRBSjRLHWH2v0IAAItomemn6a2EUAJFNKADXcIbt9rLgaZr2mIudXMOgY1ackBr+RbAiiJ
5a1hf9JvaCiJHemMLkU4fuNxH9Kw+DlOX0wz3zPWRKtpBOxhLaye0Zhn0cgfzSg6FZNQ2trcnae0
4QXP3Q1GGxeVBwpjZl+xwtjl5jDBaDbrjlI0trhgBCUb3VnsvSrtDpPaA4obr69LIzkmCO2aNOF9
5b23nnX5EeybtihJpbciwPDLMQ41bDWFmAwH/mHleS1zFQ5jagjiihywGVqnUSFCiRm6NG78627L
cyLmAkxAkjfJxgCER/2QodAxIKduzpXk1IK3tneYKLpubz8EXTyHuQGzyLSqfkJ9Cuoaav1C6u9y
d1bzoK85tZVdQyhRoY1GAffsHbSqk5IqOUZENXN80QCYhBaMaKNx4Zdq62tin3JWRs/3pzOxMcje
SAmYVsW2pUgHTzFuTd6Tfz9XAU4F2CYTJPlsAxLaT4oOmiMAqp5kBwqVdua2J7RYTRuRGxF0/Xb9
U9FD/GlBG3vsIW+XYa1yUFTFWWcvMhgNqyqMa9FTC8IJ0bt7tzHFOLsxj+uMVx7aj+RYRAlQ35y1
7FbUrY0Fxs+NdIhrSECD0sFvbww/Po5AbRQHQMOgPsa7cXZ9b2OMcfI0iooGI2yAgS7f9e6O9I46
PJPe04Wv1z8RzyfYvq1gyXndT8i0Go++r3RnUe3Irb3iMN6CsO7IG1/n+ATbv01TuZFTWndal1Ok
LM5Yvs3kpOUL5zDt516XLWRZCGbFEkoZ5t7hUvFJOsWYJkGh9MxLinbj7MYQk+QV0VKCFw2ExUT8
pjWNo6uFuxi8yWGeFXoANjnI1JM1WUt0kPLErdRXI3WkP9LY27i4xeQDdS8IdVFiyyDA+EjFXSxv
8pVb6R1TnR3Jq/V23ft4zsAEiCnKhjUyEJCI6q9AeMyWo5luJfMaRvS4XAlELE63TlTBKOmrkCY6
tENLCVF6bv2RE4QsJkSkGH5bWxPTil28xBjZG3/2OU+Kbj8yANuB5xYyRXaEQ1GSJm4zbFlU/pwX
4gyil1uqq1SJLY4cyPv+ei62GJ9LweeG/gIKt62pH4WmuEGbL7juAbtfRlVEzFUivUVrlHHrVm8g
KoHDY0F6Xvs7n+4n6KcP6Z1uHevS1bmDervnCBo/oiJDyEP9BAqQFr1pY/i4aN0sxsskuMX8eH1N
u169McF4tVnHU1LWmeL2bXUkTReWK17JiRaQinA6B7umKBcI8A00JWJiT7PmhYEaFU5sr7rTGDmp
9LeVH8WCc03s27lkzkxDZAXGYRos8BkVPfDXeuI2JHfGVHfUXHq6vnu7H+iSH+tMFiRnfdukLW2g
LXdRDlXiPpR0DkyKZ4PZNmXWkyylfaVMiu2yfc176Ni419exy9W2SfR15vQUsVYBQghgCG2KUxCk
6qBV7Y7gt6oOSPgd8mQ9X7fJWxf9/80l0c24INoB6xrlm1LqbVnzSuvL/2aD8W61S2cMVuD9Uqpe
3cK/n7MkvG6C521MMicqhjiUBTJvoYMQVnELzLNFDHRaZO+6od3os/E1JmCPq4ExNUo6Nwrfs/L7
OL7V1e083nX5I4i6uoTXCaN/j7mH3rNvnFYRY+Qm49uN2ohtKpn/QLihhfF1COIHsIl/jUBijgle
4UiTSfE2eeFBhvZgSh9MMy4/GcskKK2BWO4WX6KHFNPDgleBjP+OStSrYezywKo7N9UHi4z/q3Kn
R02F3nQMISBLa10CtkTpgBm6WOFsLG9fGb9XVhOFjJL2T+fYnS3Z0atzoXiTZQtSCPqi616zhy34
sDLmCBikl/qZ6rSOPs2TUq98Tc8UE6g+DW7++E9rQDqsGs8wDbPX/Ic5GFZZGma+wn9aVwInfWfP
J/FgBBXExnl5+k4owRoBVgW/G9pXLMQGko+LiFk/SEV0fgE5gB5FCpHYnJ3cX9BvKyy6Rs1SJdZS
vAzNc3lQQRmrCoEKuQ35ZjlBkOC6Nc6SWMLBpJx7DeVLdD4iD2MFtoY6ecXjZdx3xcuKmCMu1KQA
xfiCwtZ0Shen1gdHToKs+pIqNtG4My/02H72iIs55ljjaGWFUIvYQLM61Lno1Kl5IHnkt7H6bMqP
tQhwFKmCPs6+rBNyLCF2p5XHvPov0eXyM5izXlWmlNeFBrm0ELRg4BzUsyANOpdiVJOQiqf0f1C/
3zqowpz5YTKKGUIQeNEN+Osp0sUBEw1jycmweE7DnPVSUJtZpNq83QxBw8luzHCEput1z9wrLnxY
DHOw07ydx4GWfvp++iGui2fm2pGYlV1roIk2yBOEbUFoa/xKqzEQhOjWqLmSENQzr7kScxkK7QAI
io7foKItCKSUr9/jfgDqDTBW6zDxoujOJf9hyUzmb5WaMg8JikOS6vW1m+sP6miL0sv1naWOd2VR
LKpBsASVVCLKDQ3p7JL8XfI67fu33G/PZyENlWpMky7jlrOqh0UMlySx1+ysF5Xd1sP/6CasxsXQ
61HdN6LiKvoazoXkGH0RmpZ0ViUSpNFg1+UvBdUvyajtVJwCs3+9vp17QLDtV1OZeFMMJFUJlRE1
v+tHBUkmptAEZ31obhZXtoun9ha3392fAME+mGXiC2SSql55J7tH+wdIMKoFK3jCl+gNjMuDG9m9
A6WAebI7zvHnnUy24zWWcznVBtrllTd4ik+86CCh1YpRW8BGVM6D2+R5ExNtxKUapULFfdiOjd9U
wpumWs8CJhhJpxyyWHydEtWxQJUBteRv2jwe+nI+KrXsa9b80A3ZnVYN524mN0RVTxiHsuW6caN5
csvJCEFqcTMU1QksLrM52LpVhqAe+RK3uls3ymM8NP7cpQeAWgC1S1vfkJrbOPtrFZtbssivbRPp
UDQzD0jP/6pm3RVIgUmSeg3imoBtvnWVUrYbWbY1UtrFgM57t9hJKtx05s9IN1x1Kp6zfgmhQ2jr
lFNBq8OiqR2i/pglEAOpldOYP9YuDuoMM+nNKJwj6N90cu9o1pexeptW9R4capjyz5Y3IRJAozK/
RlZ9q0b52VhXWytav+zMAEMwbjJOHlFA+dMJlT8L+bEjUcM5kLvRBZwKYKDQ6HAL45bgPVejttRx
GmKgQRpUGDPp8fqJ280nNiaYaw6sNGZNaADLmsk22hP4DyfNsVRb1n9Io3fd2B44GMneZUGM/41C
LWSklGjRdHYNHxOmgepSwkDwiXHQ/buuvjFF/3/zVk2hCaRUmGgDrW5mW2YojH4KDCkZg279yVnW
7iWO4VxRRJkJmGfGFlqcUHGMAdnLhVMH6SrTS8y7afIU1Oqi4q4nrjZGtlTeZ8NdVOSOPPyd85J3
3m9grteuU3pRKPAbGhlzDGiPiYvbNpyeFc8Ic6nmeiGRddCRR4D+rfKy5E7gPc45Jtj+pVaNiiqO
mGJrFeyTO1nHbuA0anee5R+iPfO52llelXyOEXNb/ZFEX0j62svE1oFvWEl3KPq/24RLrc/JpFXm
+8wy2NDmBoEjOq9gSmqoPtCjFKyOTqUR3v5ErvTDIplPhcrmIrQxQv3sU0Jr5RTdywcdqPQ+sHDS
Xc4R4KRbGm1Lb4/bCDj8OiN1oMoB6CuBPxsw3PvRoV3+/gyekQOWybHKM8qUDdVaFfKhWZDjNQ9C
DCr3xSsA3eYN/u665OWtqtHMdrO2JJJbPbIm2dUntPFP+ewZCSda7TEubiIjdIc/2pj1uTdTGf0X
8Xvj1XirQi7vtIB0EBO/QX0aIbBCQYHW/WBDI9jnP8j3M5HfARM4/I+/YJVUcUoGvETkADmQVwVl
OFCOaUiZ5w6PKYp3E4iMv3Tm3JdCr1E6HxPKHXM4Hq0gQ5s45sJr9lp1m71FUfTjyuaU5PrQ4egp
guXERmPLY++KbWyrZeLogmWTfD4Kq/CSVD2ncrSf0P7eVXBRfLStC1EeF9V7m9AM5GB0x0MTFI7q
okn0DuMjfv4icOrPnLtPZLPoykjFbiUqCFxulPx5WhzR/LKKdx2PuJJniElQ9KHtMoPyzqHBNplu
Vs+2Xtlz+gWga06A2Y2fm42kh3RzCEWwb0gddOdRFAOU6JHyMZnJO7EBDaDm4/ztukH60z+97Db2
mFSFKF0zFAlSlVa4k4eDbD1c//t7E5AfvJK5hUwrMxqNyICStjZ0dkG5mNxBYehZCaNvJKCS95JT
3Y+e6FIMQP6iP8ohb6pa5qR/IhN2oAlOVkt8x71lBTAba2JT7pbRqW4MaAWUkNUmjopbo/IplSbE
lI+xrx3QDHQpffkf4BI+7AkTg9QhIQlcF9l1eZd0bjLcCyS2jdETRs72714dl8/7HjM27lRBNbed
Fuw+SZxq+UaEUJbutfaP8qVLvstEniwXhz5uAF5qq/ZlJNOpLLtDl/Lo8PZQFtt9e4/tm9UY5mAN
Soc+HVj+vOk292fJM5zeU4Dsi53CLyv/uvfuXomb7WMiDA59lC0NcOtqfFbIcza9tNmX6yb2v9Dv
pNpg9q4Ci6YmUi4MuZz8FqyJYpbbap4BqpI41039y913scVEaaS0lpD22D/KfYPyvpPcme4/oO7l
xOO+2Q+aF2PM3q1RraLODsYZ6BDerO2DFcXOqD7VYKmcouH5+tJ4u8hE6GxU12Qo8SwA9wwQen8r
aeFoqeAPY+Fet7TvEpdlMQE6WuWpy3J8r0Z6mIWT0D9mFe877Qfliw262o2fZ1XfYgz4/Tult0Am
+P2PKKSDrHBxp0GTiVcS4y2KCdLW0AkrYHOo6UOdUDmQ0RkqTgmI94WYEBxDyWcoJhQqNYhIa7eZ
+JIBlB5zrPB2joms40p04DXR85SFJlhLDFBzkZOcvWLx+3kFGwJV9LCqQ2vYMSi1eSg5ngkmJih9
NmgEgmGg3xm9vnmNVt3RpvC6I/9Lvvjby9g2ajl33aDnNJqObr44eXY3A/G++EQzHQB2p6r1Zh5L
wH6L41JDMJmo0BVqOhYqCoG5ihokzf+h3VSG+SvIVW5RDPTrc/Hj+kJ5u8nEBk3slCk2EBvEnCIa
fQk17CTm7SbH81hUKMmrQu9ppk/FflVHCxVfAfVycWMBeD4k9n+hS0HD9efc7fIBmTBhKItpxfTU
UhQ/1dYGjv8GlMTIo/jSUbxdZEJE0nQL6KuRs7TWeeydRroRuPoNvAUxMWJsumqIW1Tp+p+jSzW3
El99bj3ZH4PE+6NX9cYTmVBhiXk8Gh3KI6p1b7RPpPNMA0h197rzccIeCwxF+34x5QL+vko2qrHl
8rh2th5x3tW8m53Fg0Zxi6ofkJpuojj1QQuje8iVNi6lJCzu+aB43qqYRCIuCmspYrTu695w225y
+qiFCtzoxlXx/z9hjZwPTEXg1wVREMt0MMpqnc0RTC2QsuvO3fTQSH9DxIN35+4v6WKHiRLF0Ix5
3yBKLA8gsz6MLihqMZkzF7b0kN3SooTwjb+R+6fqYpX+/+amVweyFqjf4rn3s0SlX74rxl/XHVCi
h+ZzlLiYYKJEaooxhuFxXy3Ge9ZXHTO/7O38BOG3xn1vLqPjROsflks4oZe3qUzQmHWzi5YWV4yB
Vxf5Yc24VdyCx8FLT+q1FTJho5qFxepA040iy3qTHilCmWrz8ALGHhTtgysyEUMY2zkvargiTZ/R
PHL7H3QaWXVBUyv6McJu9Jj3nADyL9f07+/H9l5VjWSRSGFc+QHqFRDYSrE+E+TMHS+I7F9hF0tM
2qG369r3JdbXecnz7KYGJhsqpzcwO1WMTu/UgVU6vNRz/5lwMcqEEig5QRvbQBguBLwPxluVFHaD
OqfyzWp5g/M8W0zyYSpQKkAiitNmBKMeNtN5Hr8o+qnUOB1Ijt+rTDAZs2hOqgjHWrfuhfpoZF8b
Lawk7/rR5llhgkeModme0B5CBkQKhL5jEsxN5Sy8sch/uV0u34gJIaJVZnE6SQrktiSo8zVnZG2v
63H1CgzJyjzFhd1lqaACAwut9JklxZhmuV0W3GXWeh8Nbms8qbLd897ddHM+BY2LFbYBM1fgodUI
nF03oFGAHn9QK/7178MzwZynzOrLVV5RW1OVrwl5LrXTzEuZ9vfKwGAVKOk/c3UslpLpqYy9IgC7
mN6YNjaIKwk4La8vZT9vVy+GmBhr1MZgEVqyorGvuKVwPVqwL0AcQCELydHiFHf3nW5jkYm2kgG1
oMR8fwSPAP12zgw6xBw1uhLK67w+Emcf2SBbZ3IzyTKMlTnIYwckNB2E1+O7vuNpFewG2cuyWKRL
Ppp6t6TIMwr1eUj1W01eOX2//TKZBpo0kAxZIOJl4oKeDmbRryjGj77iG6fMhzJKX9i0uaKAnaB+
aXmC0FyTdH83eUxtKHGn1ghFuDruQVLgK5GjI7lAg/ZxDDKUzTgOuXu2NmtkMotCSdIILCjgC1SC
XD+W8iEZQ47P714XGxuMzy8Ak1VDhk81OQBDBKPf/UVVynvokj7Taox2RALsTK88TnOeXcbzlanq
hLyAMzagMjebn/F06BXRaaVDknF8ZdfvMYeOQRgD2lUG4ypSp1qqNiIKJmaQKr5WHFLV6f9Eugp/
+2KGcY916U25EnAf9u5/zvIpDWYkTRUuEF46uN9021hjfKNpgeuSKkhtx6ZD9bAxK/Ak/lzcyi25
vdl9FPPGGOMk8VymyhgBTDz77cE8L177LT0mLihq4CuyXduUvVIFzThXUWD/CFw2lXGTQje0xkL0
d6vCE5dATV+M4cA5AhwbbLGrFduxNakIO0WypO9cBdEbAfWILAEwRhc3hcXgc6xyvJKdGdZWYayF
DmQn/VfJsvXvlP26A2lreSq+yrELt3H1H/xxUZ5ZJhVVyqrs8LKlbK1Y2eiU0AKMI1vnkVLxNpVJ
Q4ENEobBnIE/xBh5rvZ+I0BusJ6969vIWw6ThDZkBNkcDV9SV54wxwzZzb9LVN+FeOFEyt077XIG
2NpXV0FvWG9x4LTpp1Q5msFpL/P+Pl3p5naZFIzLiAKesJn62CiZrba8pw/d8k/Z4GYFTMiIRkDb
1A7Cc2JASSNyvwqMW5xhMONRAhrp2/VP8y/35e+zazJRY+3bNMdsLSVzM4/tU+xptwCciv5yQ3k/
QAX7R0n1ZoFMsOhzQ61EEaNnI+ilQPUM+tQG9ZqJC6WnSe2VnWQLXrNQp51Fz65mT578nrbJB6qu
sHCTNo5bsEWvbG57snRwu6F8k9Lnnst+yfEKdvgZ8/WmAIJZ+pWqWyoQg6YSsTuXopmWsDv1HLfg
nFh2DlHMUjMfVRDdkL/yLlgTvxpOi8HJnPYT64srsFrrs6AMlUEfp+vd6MrOEIw/KAtxcd8H/Oc9
J9axw9BmX5OkoonhugA0YSnOIGFESy59zoHibR0TIlZzrqa6whNVeSKgF8dUWJj5o626yS2tiet+
cYeOvsuxynMQJmyU0TpMpgWwf3RuD/SOir36NEPGgArPYRaME6ZoVLh2tpioUYzjQnIZY761KDnj
cJKjtyW+hUaDPU5hxQ2KvKPMxIx4ikiyZu+sbS2tKR9UmxxkH3P5Nq/2dP0oKyxOaigE0H9HyGWa
NXOaWbhfifLG+Vj0+v733VNYfJSRCr04Uhs0l4lDpGfn6GYFcq89LiGPmWe/WPj7lAFDgF+zubO0
CECFeYVDtm78SNlzEXoTu+3tRQLLE2azXKCIzMLW/6T0tLHLJBfakg2msQLxIY2qN5qxE82IXNkc
5pr4PyUYgAR/XKKhSvoYU/7ovDsuprskP+fq9Cda5Zu3A6jFGSuLPoMpBuEqOyABDTChAdY7MGoE
192D54FMACETOAGUGJjftPshgyV9fr3+968HQozpf1zGoBAlSjFj4MaYHzOzMmxEcmNMJidV2qP4
+rBdTIwQU1GppBQX/XDUAwBFvfnVAMdw5RAHcKdDDipx06sBcaKK1ly8I++MMSEDw086ker390J5
QB3AnV+lx97DOOIJeTtvaoj+tSsnmkU3jcMSFYuAEw0A4KQ8NRJGHu6zCGr2iW2Vnd0p4fWPyMnb
wJz+8SuujdHUcoOUI88dyoKaOGIDohdUBPQQvPBQkoDw6nWbHMd5v843gWQw26gGSAgPzOV+Vr8L
i8ctJO/xIW6d5n3ZGxtpj3xAoBPV9H2OxhdVBQc+bg0NjwqQKMBvRzYesxAFhxDD9fVx95QJI4Mu
R6SNUVo0XyA1faxBTj3a1dcZhcXe4fd96UG75jRMPCliyUKiDwhyIkE+zRejowEtrB4VzOzH9ZXt
uyd40iRLxRAwW+rLhK4vYhRtURowj/9ELoh4ckdA9iPXxQw9k5uPR8q1idQcScisJc5KrFMpSH/S
hNUuJphLRUiksiY5jrWk/yiW4yT8HOWg5sEI91tdGzOMJ0RWE+ekBddDr3gkCzAI24M8Oe1PCjlK
6W0fH0hxuP6N9k/XZWWMN0Q1CFDzHmFZUR6bNUitv8zV/d9MMDfLsMRRHVH8iaWHhjHYWezLzdN1
G/uHiOpZUQ3fzwy7ZdrjMk4QCrMDpvqcHCNATnyj/4wQ56fXweaJS+0jvi8G2dibqpOlSiJWpQZW
iIZAUN5LoaoAyzN9VY6UD3oI0zteBsw1ywTgRBLNZqRDLZA9cAeHPtY7AM1HG5VLRwsiu3BTl9f5
3T1hm7UyJ0wtK1FDkQOUrdUXPbmPS+f619t9vGz+PnO8iFLO60jR84t6gsyk3Zt2p2ceERdOrN31
9o0h5oBlmZjMGOECCC/WIdOdhIUC7oyUJwG4/8Tc2GFOldECairNyAzpHalh3DMGTle9E4LCj33p
T47wxhhzvqTMrMuhR9QgQL2gNd4d1Y7zgXj7xiRvHYRpIRIxIf61oGtt9UCEpxNMDv9vfsDkblUx
ES0GFsZdm1BNwkT7LpgnLmEpz9votbW5L4QeyiFzg/2KyVFbAF5wMzzoas5X2a/CXz7Le6K6MSMv
oOytS0TWZnJbDBoXQW7YcwuaRKpoNvDKGpxP9EnIfCL1qIlgjNAwWlucM/mZKH9d/zz7b7rNkpg4
YFrj0igj3Np4Eh8XvCLJqTr3d3NYh/Fo16ujOUsY88RReStjogOYOuN5WhF9jParAJGvKXE1ndMH
4n4tJjKoSyQMvURJLdXHfrw1K0x4Blp0R6yzud4OEEidbnqFg9bdb55sNpSJE8uot1Yj4RLRz+N7
nCBB9tS+Sre9p/qZJ3mJZ7lLIP/Rw2FjlwkZ5WDqywwKRTci9kC8qboVa79I7001lNtDRB44jsO5
QGQmfkxlUw4pqgGu/l09qh7B2CBxyrCA+lx2osAr3mgULwK/T8RsTl9RNlE70kE75S7Huxn8PW+U
IRfowCMegJy4xfNQJqKI2pqULaB77toddeGXsBxAkMK5uujf+JS2Xz4Zy3Ejm+YwjzFOAQGKVxRC
aKHYERTPu19zPNuV+qLxpOp5ORXLdCMIo2ZZFJzXuqKTfNPC8URuioMCLGB7jn3eVBAnLitMdNFq
qAVbMbAcEzSPCNK27L5GMhCpvEcszxATUHJV07osAiEhZQFfzrSsXYeKgWLp4tN8Mfs+hCCB4MGI
9r1E1WXFBDX3J1GByCrXUojRxVEEP5ZPQnacNV4Yo3v02UsuNpgbNIMK3TAXcPvRH90Vz3O6OOVM
ZQvKoOFt5O5TUr9YY/x+yfI6UlJVwSyp6JjHxKHjeio46hJXujVeVkf9Su0mkn89nuyHk9922a4s
MU2jnigLmbHOdg2Z5WQNrlvYP20XC0yaLQkA+KYNvhUVG5JCymBKU/qOs4Mcl2BHEFopLZJOAPzA
Et0FAmbRW1HwYi/PBuPtUzuQSAL343suuvylhOmvGDPp9IZpg+m16v8LuQ6eTeY2hVD8khkqIkdZ
P8/lgdQPEo/khON7bM+1WbVeGwx4eldlB2MxXHMFlUskfMkHPDFry7vuEPsw4ouvm8yVSdS2TlsR
0Sn98s+ji/yiKh3DN8trUd9rUamxXDm0DlrNify8zWQuzzrpoKBaoDKbJbVjQLm4hzC1OAmcS+xf
UqCLzzOxY87ydppGFDlad/BkD0yTE0KibmNxgcxLV/drHZv9ZGKHJiikSSiyQjz2hxwDqGnw/0i7
sh3JbWT7RQKoXXrVmpmVtW9d/SJ0V9va911ffw/b97pULE7yomfgsQEb6EhSZEQw4sQ5azAeyUF0
x/jQvQ9LbEdWyidiJTMsUW0VKGGF1i/pwTp2fnbzuyvbOFYv+GSi08K2Zse47/IkxxtDC1UqLenN
IUZswzhUrzW0kWSUE4kz/BX5pUhFkz9wbAA7aluG9VVco6DDxlWKcqLynbY3UaoNytBw2zDx1Afc
DYjKAMtMeQaIs15lYfc+X4kKBvzL+fEbmMtSGcuo1hHePol1aNsfhtw6I7kr8sHJRarb9FR+iXjg
zAGAQ1OQHzHuzVahdgHsouwpUMOybtPk0JvPmOgC0c+iyYLvyg08JoI3asFg82eBOepWVdkAYj7P
qm+m/i4eBA1Oftq6M0Dj+y5tzaJWhqolEnMKM1WDHjBT66j79bHypTtRy0dojdk7zZRLq8vBmFDL
YJY1TUeeKldLajfJh7NSF6BdAvA0yQ7R1Dp2NrptLnryq9xIu1sxEyqiehoVdcRRaapChmpG+oSA
6Jjqz9Qaj9a2gosqcSZrcdoxuUnKJSj16aEZG7eM+5dJVyATMSIBsOIDiSFXY/RBXFuhmo5eHS2O
3RTHan2vple9zt/GZglyKfmZQIFBk8v7FrNItWbMbl4t4VBbgarNzwv5LkfSq1rGjlIWgsyFHvyv
p/XjAFFfv/u+ck7mxTIQtWLlqY+PyXBnbgc1+XU5WHEjxm5Pmeu3lttipBVAB5Xt9MWNjMGFXjDy
zu+z7WwwUcmQxo2YJa5CcQb8FDpqUeNsD+pNdJygpaNCyjz2DITExG8P80HoYUVLZILVZI1tO0Uy
8K8acSzpkIw/LMn777aRCVHpUiSDAp/jxWXk2JFbQsplbQQpID8QfmwkG55A8bv18oCa5PBeAoNS
uVLiZ/ZTrr1b1XVvvZHW/5NlWSp4uG0I2GjMsuoWjGvjing461d6boPHw5VqQamIf87/tcHyBOmZ
OgLjh/y5K2Vnk85pf50u55Y8X17Kf/BgH3aYPL3TR2tIwKwJf1kd6UR/CzqL6LwGRpDfiiQa+A9i
zEX8786xDEH60KRJSREUxnX6Orv9C7mOjvrmjN8oJLMUGuSFUUsGhB39M0NVWJHlHvSdixKh7Dp3
L3npm/NNSh1fOjldKnAZ3J20FDDam6pNl8icigEIw5lIlP/dnTzJoTnL/7G2pcGfsLZZmmroMtT1
ZIvtDKrgk5XtEf2ttfhb78JSuwNrZ09eAI4SRGzeQdxbYgJqb8c1aInhJ2zM+hV+Z74lNQR/Xi+f
Q14Q21thAmkDpl65KAgEFKTvxfRry90kexw2p64O8hqaqeAG83KevTkmZoI6peorDE6iInrsQMuj
AQGQXWelk2FmzZQFi+O5WksnuqIqGoGEPePphyq1qUA2Wmv6uwZkwar+vQr7d/SisoFxb4Tx53ob
64ulb5o3QbhB1VyrjI7m/FelbQ5B+WkBI0P80A6HVOR/Ratjzr3dTnEzxZ3mFer7tJ2brT2P2iYo
9HLPh67iJkPG1cBIweewb+Rt20z9hNdU81IRr0xzpzEPENFFdeusmqs7izDk3HO/s8ikANVUa7Jk
QpStSZ7t+s1uTosWuY0Si16NhPvhPpbGnI5xWJJWKnEIqZYflZEcDjrghspBmK2KLDFHRM1lMjVN
BB6DEy3oWkCdrIEFViiRJf6R+FgScyT0AqIOIPQHn38neVY+ASCRB+o2CbZOYIaNkXajG3i74BNN
SHjt6kjmx6UVTJEJjoHOxEe17cCpnYAizLRuE7DzTb+S4ljMx8vuj1s6sD5OGxsY0bezyrKFgEy8
goUZaMwwjYN8dmvbTSNodRuNoxDwMIqYRqmj++o1/v1SrIxN39X9CIiE6hnkKFWnWCRdw2237xfG
eNoCb+yul+AdViI50LHxCqJ7gHj5KmASaQmoqyG5M5nOmT37k9yF5rL1rqpm7tpNr3P5PY9TQeYt
OjaMLxnadchIQ2Nnfafi6YOWX1qJklIasC5tLOM+lM0CCc+Gjf2HzQP3OrCOMUaWaAt7hE6y4ABx
I9ruADFepFAxE2JmuNvKfXeGptwhvZ5euysoAQ6n7EZxMt98m96y6zUUiZ3QP/nSShmvMszxJI89
QveU/YjG0pVtcAUDl4phMSep/+g6IsPSZQvHii1WRAlg51a0aJ62HdvlqdfuanJuzfvLu8m/FR9W
mEPbVypIlscM2ir2raG8piJsL9epGMQC/A/NDIOtghCwt8lRj/RjikNp3VwUX6r8ZmqEZIDcb7Mz
xCRvll5JilLRzAPCt3O4vKqxM75pxwXlK4o1VN/iv4FbE+s/0z/4y6HYGWbyOWvSEwswB6wwiA/z
9zaU3KFxC/TuKQvhJOpncK/0zhzzwUpgX+StGTWvw8NFOvTRSRv+ABZt7UwwXsPspxxTDzjmpDur
pZtYjbc0Z115vXz0+A5zZ4dxHFW5lWsV44RTEkzi5/70E2KwD7ZrODMGEDGEGFixkwrMik4kPUi7
soolmWsJSkEUkwEuS4uTvEGPKzvEseD+ch/r+21kvEWSbYlZUvzr3HReKtUnYt1UrVQ4UgfKjUx1
OmsCr3w8u5Fdipyk6DoweUk8Y2xlqHGvl4ACm2NQ5i+u9TY52/0/5NqosswYuxBVc7nZ68c3ZSsU
oK+MCpngGirkXh2eCNW4PiwQCgeLfLtc9dIiyIwEC2Wr5zFgzVm+qOjtVFdz4ZPlpBfIjQ69KNPj
Fst335OdcOq7Xu7GFd/zn2mtCjjxCOVAN62d7CWH0DZF4dLwAzHqo+5VZ+U7RpJEvX1+/rTbYcbf
ZHO+Depa4PHdoqtvyJ2jRVXlpGbkqCn+TUPe5xr1tdX2ZXvxpcz+dvnecuPv7gcwHsic8sUuF2Bo
m/hBxsurfa3K2iXj1ZCdq0XU6ecXG3bmGG+kzFq1DVOjIb1YUGzAbOs1nZZXMA8dB0LMJDeZ2Vlj
fJKtdevcSBgbaoGZ7H/gqRJob+Bc+0Ex3etr/fPyXgq8uc04o6Ixp6VqcXrn4tSox21BLyL470ww
bmix2qZUi1j3rPlpMb2oETPVie4g42zMeUuMzcbrZFEcafXQJBgkzSmXF2v46/JiLlsCu/5n553V
aSqhsYMX+JQ99OSb2dNOhAkhdmt1ilgkKMat4n3c+S880Zuu5ltU4s6v96BoR4MMIiAuZTSQfe1Q
haKGnGh5TBITae3UWArkwmW9vLYyVMWb7Nimq1Orxk9FEqFbuBTjloFeGOWrUQhb3p3aZSiqDcmE
XpAriL2GWpX7ZhdftSu0I+XMT/slhKzfNUmHUNFtb4bY8QheQMXSX9p0PEtL+9C38qNmjQ9m/Y5S
k2MMzasdmSK/xw3bpgbiFoKyksw+38xRJ8tYonqLRFUlD5YZjlugTwLwPj8n2ZlhnJsMqQpLgsqG
l52tsISAj7cdMMl6UwHXYX7f3PqJaq21Iikkrk/dmWWcXK91RdSleKjp7Tc7ChfrranCDNi3zVmg
o375EnGxmdbOGuPkWuBhUHeCkwPnOahfHRzq0umuKPX54wR2YErOlb8aIoFkundfMuWdWcbZJe2Q
x9KQYwYZfzSA3DdDtgmSLm76YcmaBtegqxA8/OwfVnupgFZEclduhzQ7DeY9sUKrfZTLQ7J6mSkw
x3XfH+bYbAe9O9xWCyWTcnjo0tuyO7SW4IEmMsFUZWTMGy11jEROBlebFZT2dSZqAXK9zm4VjNeZ
5iaOdJ0WLorDVH3LjBE0+CDs/csQ1fL5wdzSLHQPMHwBGqbP36dcbaVa515DWhqFlZfeTwfd/z3z
dkieRdb4W/dhjIl88VCNip6iJWJth205L5U/Cds8dG++nGkLz1sLwsjEYMV9TatE77RBxKNUiJAn
vcVUc4kJ8Qh0H/mj8XD55nKd4M4ac3EVpEHqGql4/Ol+k83OOoaq9GDPghI014wtg4XGhsaFzc7W
F/pq5fGGWzR2GK54RVdTIx6pjpcXwwW+YNtkm9gErSSDOdrmiH2zZfgD6SDdTk+Q8Jsd/Ub7NQa/
abL8yM+9ze9C24tEmon8yLezzZz5eEUBqZvQQ6B5Hg3sqW/cgWE+SN3Ol2+ozMV2Wnw6VFe46rEI
Z5EaHffW7X4Bk8eXZTenChXeUlv7Jhma663Q3G2IXLX5mZvC+gg3sd2ZYwLbipnGhVTo/iBJP5rB
dpjAaDkHm/ubrlNI288LaGDT0mxcdUXR2HYkTJVgI4U+alu/KyAJUZ9TQCyM8m0qjs0seiRwEQZ7
c8zFAIKhXdQYm9mfousknE/DmTLwxL5xjE8UZ5rc1O+QLPCa6z9DZu6NM05tyRBy2lUCQn7x01x1
FuKng4iQnncn90YYZ1ahwLqgoIwHibJ4bdf6XdE7OXlvFtO9fC9/j3+wPm1vigmiSd42WtzASUM6
4IU66eGwHFBO227mQAUeLPX6A70YoPn6Vrni7g3Pb+/ss3SDmdyotqSiwJuTa2s6SvVdbwWX18h9
Re9tML6nM+N1KW3EPAkEL2M8BnE3HYbSuK5sFe0B60Ci563W3d6AuqIkcOOiBTLOB4XKtIkKmnan
yaOWZg+yWdzORSv4kLxkaL9GxsPYTdQNSoGXc9xctfUPcwDty3W96E6sXUPFUR0FyTPPo+3tMS4G
03JanioGGsyFcozLX8kQHUsVk9hWeVrz6fW//IR0l3eFPEyzD3ZqITNqIJhjB7PpSfoxWhrHbJ/T
Jex0L22eeqis/YldzcBLAHx3mKVgjk5VWx0A+4iO5m18UA/dlaOHGaiPIt8TWOLe+Z0l5pyggW7o
bTKjEHuKD0po35qBDL8NkaDUte8byrQcijIakU3m0KyojWQtkVDl6pVj1Sn3alZ7SmMdlbYqBFvJ
d9u7BTInBq8tZaKJIoAkVtgvXhPIV9mjAdTr7I3edJIxJYY+2V19B0HfNxGRJfca7qwzB2ies76z
enzIJXmQrehaBatu20QClgnRhtL/vjumGknLQspwCyXNRavYkcrHbfkmpYLDwl2MTmTD0CxgVNin
fAYOFXlR8XCt9PxoaPo5amqnnjSBTxGYYRvRIC+bkljCnkXr9aTf9vZJmQSDKfSjfwk/Hyth+9Ao
ViQDodlnHynok/a+ls0C7Cz3m+xMMBcLwmoRyQycu9F06/ZXvIUypocUQ/DpuQ5xZ4a5S8Mst6M0
oZwTaVejAYn4u2p8sepD2gtSaf5XUQ2iYB7JNn7PDu7OWLfCTaQxWPLAz2/Epa8WHpFtwafn3VZV
1wFKQcauQn2Uua09UHoToWwQ03t5g8zumkrCRU/rHdWlGgMliEFepruNmz33sSNkMOEs8pN5+t93
i4zJUlalinNRl6kjW85UvfQitJTIBnNZySqXrW6reDIaXmXdz+hjiEo9fBOaBeQcEPeE/VZGqi9S
uWCOpxi0h7rTTm1JnLnvDoLgIbLDJIwFuFeiaMDLVL+ldfPCa5+HA+2s6SGI+tD6GQ9dILDJuVf4
RB9rYzLHOOkjoO5XjDJo9+aSOsS+jteroj/r8k1dB1V7lddnSKbEdrDOZ1I5iw7OylLQv+RRtOx/
xu+DvDsptQRWHX3cKBMn5ZMyz0NgnGgTDMNMJ+0YH2dvOyWH3JOEesqcK//JNJMcAFdu2yadqFi+
GfbqjkiEoh929uv/ofBFnRTjJ2HKwjiWBWwk/vb5PqxLTQqrAfWtFiZ3mpufzIfCgSo2aBFTT3u4
/Gk5ueQnY8zFWIk5GjNEJzwMyjrqdJfNkbNunTMpbiedq+RgNCLAzn/4jB8LpHu9+4zGUHddReW+
pqB6okNG08F8xiRmSAdy6Nu8wZAdIF4HyRMhPXgl0k/rZW7PktadXhUjHXDCcOQZw+so/L9vLrRg
j6hJQOhuE4Q9Xm3sk0nm8iT2NHRlD8eg364vTRAdKdOg/jdVmxCrWHGC7N4YW7lUkg4SmDYOj9Hc
TMnTbL/9wXlBIIJsqaITEPd8/nZLv9XbQmOFQp4U7bErAjy2HEsJNmNzKpO4eSd4D3D93c4iE52m
VY2B8ceQQbt49fpt1o99E15elMgEc+MU+DdbVqC5k3TjaSTlva3XjpkIGcK5l81UiIkAYeiWzhy+
vjNVK+3QYTUXzS+V2clyKGPPJXSntrNl9+5WboUT6YOvWz0qgFPYFC911YZmj9laoh3IZHsW6oNm
8bxGovoAb0hO1Xc/jzmoy5BM4/LP3fjtePyI1u1QNvubMqXNYIAVtmW5vu7DpMH0/WxQHpZyhFkn
ChXZvAptWfNmC+2wOc1iUmzB/rOFSQBwO7QzM0rJon7T8eZKvOo1CSRf93tPA15Vg7pc5I9QMBat
lBtBdwtlMtMVFKoYCITP69fbRfLyEc7cOhiD4lw+yqKPaDAXFLl10fdlisf644LOpuL3GPp73+7L
4+qVmMQREbVz785uYcz1LLO+0c0G9koVzB/ajdSAFc4SrYrejC8xcWeFuaFGA3BPo2D7tFB6H8MS
HONVULvGXfb34mc9hKeRax0WFRTjohqkyDQTIadsQWk+h2nZPBjgJAZSuxjB4weSFS8VqeyKTigT
GvXByCa0vSFl3zSDE1kgg+uMm4H0fl4XXqUQpysjv1FMwcOJ1x/d332DcU0gRtaHhUqbKaEMmB0F
V9s3yl31Eh3AmAGRk8pNe7cXNCR45bpPZhmXA+Fde6opQ+jyvrrUaPXT/I7d9VAd+IMZ6r0ttvw4
NFtmLyoqrbFi+vJ4KusojHRBKOGhwz5ZYRLFeYzUitBEsTpT1oAkGJzfqIIr4UyzwKWYjEvJNGWd
KiTm8GbgFnJ7oGXLEKJWIFalj7U4gPy70I/xkBOf1sf4F8DVEaSoLiNtsKiQm6dM/7bfB/Wx9sir
CGfKdy94naLEgTSU7cM1ZWFuGGHDaC852RDTVh+ExFY8ABiW9GGDueFSKU8loQO30FhzSim/SgbV
naTutsw7X1eTlzVRHVldHnvJOkZVCiyMdu7LbXRsG9P4ka07+ZLdjBL4Xy3JLaTkqk+vVzl+6Tvd
KSdR+YHvJD5+L+Mk8GObYRpwxEYt0KxXowJ9Wea0IF1a02ewmWvCqCL6Cox3iCoijUqOwKkVgGc4
UfQOktHLgUu0KMYTmMUcZ9mMxJVS3MqQudFDTA7+yVzH/luzFDoGMSJTamj+up6U/lT3V2snqKcI
NoulzDEgudrkVGELyMWyLByEjqR7vrxb9BN/jYf/HgGWJ2cgcq9KLXbLtB1tspwFr7bYK0ffrkTc
q7y20actY278TBUhZhnroTwGOUpDmEkHeMiN75urwW8QezO/CM2TcqjJ7zeNiGdRtFgmxSBlrRXy
3NER9SZ25S27JWrngPsglPT1KioG/7/bXPqBd+/TrjLVqqvxYJvrlzk5dRs6SeXbFgOEuTxcNsVP
Lj6+I+N6ynTWMWCE7KmLLUdq39Lmujb8SE880+ycVlTl5b9FP1ydyrgOu6tIKddUKyt/JLFbYEpx
LW40+VE1PbU+aDG0Edy5Ik5Ufru8UsH9VhkXUimRMlkDQVdHwhPLL6rjlr6W2pGYx9kOtPT+sjnh
Shl/orSFlqQT3nT9afRjeJTIs86QGPHQcfBESbDIGqudVUTZYLYjoiJmcydv9SmBb3dV25CzAF5E
KHvzH6Lwv+dGY7KMjSSYfKdHdCog7zOGkdeDv/c3qfoA/j3lIGofcesKHwdHY5KNYezropoBBbUl
ct2XedDFInSKwG9qjJ+xc7wFK8qNNWizm1SDW5BrQxE4Tn7S9LFxjC9JUGlv7RYfCjRjbtHiH7+U
9mkUjRwL7jU77IlK8woxcdzrRFseFVV2SFM4mdG/jR0IpcmTXYiKC/z7RVnFMFsKyCaze8MY5ajE
IJMmp+6oHoYDiDD++Bx8mGH2D0qmat5rMqjVrQLihBjJyWzBY4/7iSxa+DRAYYOux2f3Wy/2MIPC
WcbY5d8TuYstTEYq95WIcJYHU1L1nR3mSCdGCgww1QYqRkgTNAFlx9Ee0/vSja/HoD1Cs+0vCgpF
yiNYIf+RsDPNfCx7q9ssBebLswe3Lg+5caWNfhO9KUbuZMlfVu83GLK+7BFF28p8ualKgRintCNl
/6BrP5rxpUquRxSTLpvhnsPd0pjgWUfbakUpTv5sxU+ZMjhbMgVziomUCb18tbtb6uZua4zDZbP8
usfOLhNJ1yIB9oKef0roh/HLQ6RjhmNxi4f6Frrjvn0UqjNyfSKqeAp4gGRbVZgQU2tj1K5UzmC7
1b8pruyk95YnLY7UO9pvx9+EsajLxN/ef22y+Ws5kbKTMjSy9mkydHAF2ykyw9zBQVYQqykhCZ26
o7Tt/3DfiaIK34wNvKgh4//smMSUZIoU6RSHGELXNzRQhEdqIlwN/+h/mGFyjxx8HeoM0KhXZgfN
gKyZ5nbk2MWpe/kQciOY9WGHORCYQm7nrISdqPDK/EoGXkwVxC9+xQROUbF1Q9VAKPrZOwI6ko+b
gUNHMd6U7SQ+KUcTgqCpUAyZu207U4zHKIdZMTL61B+HNCAQHBnwyujuDeGENfcY7AwxPqOJpLhK
Rtxd8Adc6UDfmK/W3XpNCWLNe/tkfwcjJ14WaeJUf6mCdyf3m+1sM34D1ynNxwyLVL6vUw2WKc+Q
Bd9MtDwm6Y5QW8DbDomNWUu3nSE71WyjYhC5ObiohvpHvnWHyhBNA/xGhnx5I+5Wxpz6JdHkeKMc
PwoBze6cHkDvASX3JnMXxGyt+xWRLZDzoXA68moQ3bGa7DbOGhC2GU6JyzFF+mEFzNeptvu07F80
1D2lUg1HcBXUStu5bTT5FqkPRJvOJvlu2SiAaPFVobZP0SCDBXG6Gu3CtU0JqnjPZt8ZjgE14zz6
1RT6eY7n0IqkGzW1r4po9hr9MR81p88tZ9VAky0bR6POhLzsvFNtqCpuKaCxANUwX2NrdBCD9XiI
UFpP63t1tk5FQI9afibH7aSfsqvsJPKndK/Zb7E3ynwLI1pSKatp5yHdUDuegkWV8dAyAdadhswh
ao8uaL+IONu575K9XcYjIVmr5HzBGdBCOXVM6Fe9G492uITQbBUy/gl2lu09SlvaNuC8R9IbP8Tm
N1kLlaV1F9FwhmhR7GioUSTzivlIYPPD7jwd5SvDKyFiRdu3f1b+3+3gl+lQjYxb2ePLzX3hyIXh
awVmQQdgj+3GIW0LFpeh/3k5jnCfd3ujjJPPl2Yi2Yj8sPPkID8UQYOMBoTgtIVD0Be4ISJoBQ3o
Fw4oK4iXzVoz6hGS7gEDHE2wHOKjHWZQuxFLjAq/H+Puy6KZ8oqSmc7u7GtuFWTe5MTnFsJMcSBi
Aef5d0OlUwjAzmlfmM4kVV2MrFBlb5XDbj1XM3gKBCGE5993JljsnCRtUrVR6U8lQ6+k8av4aiqu
4xSV+DhYp7+6SGDwN5boy9fSNEVVZRszcyxERFuMfpkpt652vXyrO0d9Rz/Mi47yDbCcxZV+IkBs
ARQvlPrlpry7mML4k9FUe6tTcPVi+WmWf1UibAjPhVCg2/9mN2wdxYoJUJBUbi9dblvzzkhyZ9ZS
p4tyQarG+2Z7Q0yC20DBYGwa7GCZuPUIWiu3RjxD8m7Jj3bqEqPzLt9pkUHlc97WJXpsGgQ7Nw4z
vL5kORnYKEtyRtYIvQ6ITVW/SC+aLuC+NA0CMUHoFuB/LKWbpCVNH2VQtZL7FrRgIFRXnMVa3Eqp
nap05vJKbu6K9OXyYrlZ6s4s22ubu7LZtBFXQi1cPVAPk3rs3/SwvqOKa4ZIpZF3Kg1iW5Dv1iH+
w8rjxVGVVZ0MXMXUAog79UhzzETQquTaAEc2sTWw8Ckm45Ije5P70qKPPROTA2l7a+ex4FpzXdXO
BP0Ju7pztHRVllNpjXwtT+2k4aGi3xqlITj6IjOM+62J1YP8D2am3l9BHlHfl9uD4PvT3fjioHZL
ofd8t5Qy7aRRp7W86Hn9rT8ONXDPfF4QpGn9VSR3zk2vduaYnA5K2VMb2Wi0LGYYQfSuXr4t2hEy
zEP+qokgUPzovLPGJHMdIa2yLIAhFplTIclRSreLnMI4gdA1G3H+Gm9IroGodaahdMdKcBL58XNn
n3HCKJJus7UhJUmOYLkFZEZy11/5UfWbsHBFzReeR6YMP8Ds6yifsMx/i5qsPSAzOJQFJtZNp9GC
ejiMmgjnzkUF7g0xu6qoWUFWgAZBwwGGhpsisO5kUMl1Pxu/PtPBwTQYgQoExfpxert8XHm+eW+a
2dCsszczrxF1DEo0LAHYrVsZIjm4aqT21BVdsKmbU6T24bJdbmttZ9gin69Jp9blGKfImDGR5ScQ
ipa9NqxPFBOZBYanvOd3qGJ581Ub5F7himgQuJ5g9xRigmBhaW2eUnG+sn0nNggrgeMVsjrSwPbF
FeyMMIHPVuJplnNEWqqrCCppDO/l141vh3AEf0Rnre4yZ4tx02bVGupqoj6t3kbhRsU3D/E1BWD0
t/+PTJZ7cHZrYzy2rIzSQmqapyO/dKdzEwwYOtXcwou8OEyf1tTJ/jacDZhW6ShSnOHezJ1xxo+T
vKwKMsB4at0UsTdshTtQLmuRbDo/mO8Msc68U4ooj3E9aGm1PkGovcPk5ewZATkUmXf5TnDL8iCF
lQkmEjQLvKyf70QuRbNlSTgvsoputkN1rIsgv47e1rv2XF3p4XSybqksZhqIaDq4RWRDN23TBJUR
JaT4bDu1SoAcZoTG1l9RXEtceCEvekNa/aKf4A0Oq2hamHsFTQukoDZwu1/ofWN73CKyID/LmoNp
39UgG/uT7MgkmO8iJhIXhTDeLY2nSTEzZC6kHxw9q86xpYtCEi/e72z8TkN38d6aoYE8yxB3ylcn
OzbHJpgOceZFh3/qxvFj/nr5mPDSsb1B5pQUUtqplY05DtAz+pO5PktGdn/ZBO9y700wjiuziyRr
uwVvnel2WyGrd1jtyie633W6q8bBaItAeDxXubfIOK+iHlOLTlrgovU/qFxD7urAHgSU6a4JLRFQ
hZtI7O0x7qupCOmmCVeNqmLgiQA8rOEVL5uvHCJfJFHIc1d7Y4y7apSiXgmgSZ4cbW5bIPWUXQ1C
Y8KAIzoajLvaRr3t8hznXcud1TVOmGhya1dy7R949tyoLjkI2//coyIbICYxNNP8wulYlWWc1wOg
eFoYH3I/AYIy83LqqY4W4P6bawTtberpb+NhypzLx5TnQcydbeYjop67WYMOnyXZ12P0kMKkJhgA
FplgPl2nm3MxFaB4XEnYy7ODCXUios+mrpVNEzA2peEvTDF+YXiJaiWZNLqMoUzDujhE8B6F4m8o
T2/T0+Ut406BmJpqmQb+hm454+eNSkJmjhkuL6md+HUKjNAMxus8zGen/RYF1q0BXSRVBEDlL/HD
KpPh6rGUGQlBjW3SnrvsPk8Ul8TnBDxAYyxqw3Jv226FjNOvKEVsO7eUDfEx02yvNiG5t1n+Ev+J
drVqajj1iiZDCoGFaKpLbCcYLqYJ3gIMv+xEmQOkptOfKSobo1giyihuirC3yNzweETBTZFwHjv0
JgAXRN9GQWJZ5o7t52dkWw81ZmQhUldjEkyEB+dCpffWmcOTg6W2GVN46dlFKbg7Jq56tbxKbush
4fNKQIwGN7sX+RjulObeLHN62kob0qbCNkuH6kzCfHWzp/yQBXm43rah5Y1BglRXeQSB1pN4fJwf
K3ZfmTlQ9Ua2zCrhvinaGGK2p3nGGBP1bKgyHoV0iPy78u+hYvvcq2LMkt0DrTBBt7l8H5pQ2W6W
JqjqZ4Ev4KYuGGVCrglGuC+kOAnp534aVxwm4LY0vLyA3AJ50e+sPYwfRWGQ60vxkgZ3PzQdvpDj
yNCJlGUanZL0nOdhVd3ZS3h5Sdy7T5nfgJfG3BJhcqN+VI1a6QDy6+xrMG8X9uIqqivJog4j9xvZ
sm2B5Qec9mxiqREwi48WIHbW9Nx1p9jyh7l0puIqmY6XV8SNrx+W2PRyNMCfQyIos9KeXR+mgCPI
IBASwRG4NQhzZ4fZua4nqR6TGWjz+9knGDGJBm/oXYpzXb0TcK727CSn9jX3KlekpMj9ajvbTLpp
TFuJofINgwOdDbvvUz+7WVseo1gUh7hHcGeJSTNzuYomfcUq4/ylRhtQfdVF1RyRCSYpMRq5azu6
kbriTspzO7myCPDGD+I2rpJBNB1PNsYPE8uKE02L4CJAhaueKYOG7mt3pq+G/+grb2+lCNfHd4M7
o4wXJoVcqLYG/iMt7H9gOBfyfzk4UiGQVwZJ6whfpPxT8bFIxu3GctHJRgaZS+N6hRhY6SeVAw72
K1pAGULJa7z2sXKFADXeS8SSASPUbTQOUPz7/BAGW2rcRDHF/5zBxohJOcmNgMhXcQUkT7RI3mHZ
G2P2VCXyoucLDkujZ+C6bR0t8bJY8ESlfwibX+6NMBs5afMsFwuSr6pIQzDsjorsyHqgD39Pyn0i
VEMQbCA7qq5osY1sb0Ku942qOv8WRfWal8gpvVRIzsyt0OwWx9ZMVGhtGlY8U/AnYB7PGMhxqYfc
nsUfi/e62pti3FQJ6TKtMeH0u/S50tDk9y67em56tTfAeCdd0cxer2Gg8eKbCKqFdICxDNUb8k12
FacBOWt1LUrqeAFmb5TxV1pZKACjIWTSB5wKTtARWq+KWIeSd533duhV2NVJ6hbgvUTCsZhPq0vn
XWP0bRMMwKOqsGJwizLa16/qk2BPeTnO3iz9WTuzyWBsAOD99lpqMN21Ia3g3VWHNRhu6lv0Y1JB
CsL1k3uLjANZ86hCCkRJDK6tUPOzx/fJle4pBal45p3/8dBuhKACWA3ZbvgY9SbEDpCaruPwLjXx
VZU+Zx1ITxFISWF78pi67Sx8hdBk4KtH+TDLbCoYc6QxG1A9yY6b1zsQCPAhWoipJUpfIPiA/Fv3
YYvZTisyisnIUIuiYgTJ+3aoAfdPXDOMMek3v2au7qy26CaKFsj4ZTCM13YhUx8WxA9mEANVQHU4
aANPdP+4rxvoaf77DRn3jIQ4T2wdJDDJeQDmhYSrGx/aU+sm3gp81GP1Op1ojJUkjKKnnvLw320w
i13qakif2cZE1R5olKVj0wOU8aAuRCWS5bfxVVS+F3xSFsWEHGxVp2hEp6K8jSLouYtYoLkJ0m5P
WeiSvfYzRhvxTKYdNbt2/mkVdv72YIPxWPZBsPFrEZWj/kMs+vdLsoMIitnWTUxHYah86Yqu1nbV
HNozldkVpcz/IVZ82KJ7vPNr0Ojs59bGCaWdifwq9RfMwLxpd+AsAP9l9HP8mTzHgajbzHfiH1YZ
J56v0TZWOhJPHdS9493a+1NzHmZXcCQF189m/EtX12RUFmykEv4Pade1XDmOZL+IEfQgX0F3nbxU
KtULoyy99/z6PVDPtFho9sVE7VNvRM0qL8BEIpF58pz6ON02TugmAEkNgLP/WQb2sSIuvGhlbPYh
AzfUakLN/Ns8f2knQQxjf+NKuLS5aDJasVZWTY8uUuGZ+r3cUVsLALVJk++Cjdu/7SBIRyxTtTDR
/btXyHG92hhsQM6c0c5j/bj6qQjqw7hQ1Wd9I5GExH4C+2GQc8MR6sMz6Wx8qeLcZRm10hdFiHoU
GeG8LmpDI1tYAjv6VoBGC14eECw6zGeCKQcp6G/st/Xt+k6KTHIeqA1MkqIDdm6YazeUcqeYAu1P
qhUQuPz7a3G+B6lqQwNsB0TYnxvQx6AMG/rCfES0Es75arPRqtJG8WwqAis+GdVtYvvXN2s/C/lY
B3eD1VOdKATF5ndSR+XARibAxyWuUQiWwlOmqNWYybmBARsjb7+VRvxgtvOpVBunjaunBUq4UV9R
IDmpIlUMnxI5szEe6rG9GVMlcvR1OV5f+C4acfMF+YGtBdQma1XBM1PIr8aQq85+xt8WhfYgc6p8
MNfhqD9pdDqIsobdKxQ1LlmDWKlJ+MrzsiSjiTFotN/bm0n/rmaCvsduyNr8fc7/s36CDiDilps0
KW2bQxvb1GpflcmdU0HQ2vWejSnuFCR63JqLymb6q9tVcmTlZCTeqh6McqEDuWlCUa9x93bZGORO
RFUrWbGiPAnMHObGC2qRsxYtTm+5RvM0VkFqed3gFPbDnzjLxi53THCjDaS04CzhDSvlZTdrRJmK
kRaYl+rIHgj2fRSCxk50xwmcha8ot3W+1EuPjznVn5b+xpi86ytjzvCP++1jYfzYf9aaczupcEaQ
cUM0/a3Tv6fqnaoKrtH9/Gpjh3uAo7U5am2Gy8aOocUCXqZ0drI8SBWQxNlBiCE7VaO2eW/IggDH
POLaAvlrdejMVWWV69HWHSJlnt42tEq8CqnPaNB+EVRsdgPdZqHcrVrFMmlbRvyVlCc9PqvLebZF
ab/gFGjsN2wSyKWfpr7SkSKPfnFb++BPOVVHxoEdCZ84gmCiccFkQZLFgFB4ESfpxWglpytTcF2u
QT+oL6Eeiw4a84Nrn4uLKMOczZHJ/DE+lkeEsFMGLk/2YGQckaLDtf/e33wsLpzIRbQoSYLXjBwM
HlMmi/3oZjwxTL/kijD9oqPGxRCLxFKng1DALcOXsLrYoArKMDamB9dPtCBi8GB0Uy+k2cphBkT+
ZXcmleDvCw4UP8Tf50DmSBXkWlYiXbI1cQA9CkwjDGwdGIUFcptCjrd3EusrXsHP8ZMeQr29hqHn
aMyfLUOipoSMxXqZx6KlaZSDKbkBq0zdnIy+L2hOLJRPQova0pw5Spk7Ywe9FbVwR7CYKT2TjzAg
QTf+WmfbcJSoPvRjcR7N/HO3pM44v7aFTXvN8E3la95GnjW/lMsKOTfijHnpVFn+bMspzaW2PxLy
a5KHi60BYdAmh1KTqLzk4N2aamr1hDaF9mTE+as1za9dNltOPaiJo3QowJMwgGKvM2TE0dR2chvt
G7iGLbdZ1E9TrZ/NwXAJFJcJSkEkTDsnSe2YYo4CsstV9Es31JM9I3lR5292b75pte7Mc30am5dq
HD8ldn9ptfp5HicvVwo3zQann78Y4SSIR7seB3FoAyy8eLfI3JlN1Ehu2wjVfqO8i8LHQiR0vZtl
bP4+d0o7TG8Q9H4UhpNWq4ViMK+dvjeyH5eHXg0s/Xj9BO1Cpa2NQe6k6vbULGSaUe98YFAcxtlm
ufND/v4QE5PRCfaP7xNK5kTMKcL6Wv17ooN9Y/p0fUG7Bj7CHM9REUr11IcRylQFBLz6AhfTIuKh
F1x7OvsJmyupKVspg2w3uqrGuda/dvGjrH39/62Cu/VyQ5LGbMJVJBs1BRmBM/Si9JJ56rU4w912
XWVJvVUjzWOoX9RngMACZVAOsfPn0O9cxSm96TDFvvam/bi+uF10CMRJ/vsq0LlDpMuxpawaHkjD
afWTQ3NDbpUzBui69J2JLcXdLgEhUd6An1kkYrx7wDa2uQNWxKkVjylQTF0fHRHcaQ3I4GrkTrPo
XyJc9rk0oM2letfXLHJL7pgliTY3dovqZVgyJuZ1FdxUouudH3HTwkaCrg5K7H+BO+dDeDApuoFs
QFBIjyG43nmieGxVCtCBBkARYPFpQu3apGoXFG3hXt82wVHjJcurMo9iDBQprqT96NIgVR/q2blu
QuSNfDGq7yOrGsk7pFjxdfBSSJT9N0fXZ30EZfd5AEwq9UpAweh104Ij+A9adzUMpTWCU0jN0ZpP
5hos2n0sH+ZExHsgssTFE2u0gTqP0Oyp7PtWh3rqgzZjtihTaKR9ub4oQc5kcHFFjQsgnSPkZNJw
mozXqniMumdFfcpSf5oFp0ro9VwkGTor7dsQKbRyBw6pM9pmt4PP2CnR6/dE/QDRw45nBzYbnShq
wwo7lIFPAFp9SS7QNvJZvLq+i7tA902MNLiAYduJKeUNYOfRV5QsvRkt6tpHNL7tbEAZ5hvx1Szw
Eb5spSyjZZEaHax0fNJyX5MXirKpO0/goBExCO2nHR9hmK9IrWtVF8mMmmIGTvpDF4yvtsdUfCEw
wCh+IyGNuiCSmOwxtrm048qwpURmnH/y0awHihEpW/p5/aOJdpB7f4d1G1VGhx2UVxDsNydpBTFS
lTtJ9pyOQuYA9teuXOAmu3I2K7KjRdbWCA+6v4a0C2/9NoJhrP4EADWa8KuobyTaQfbvW3spKVu9
YOWZZTkr4M8My5FWdSyKx2yk6tq6uABiL1NhLzZyn67+1FRend908A3yPGrg7Ckeou4sk7frH253
zGtz2kw+jjS9Hq4j4OHGXePJt/HRprOLRoiD0hcNL9Y9mDt99cmiIQ1fM18EHdUE6QFP7jukowku
Mpx2EhavA2DHqTS7vbLi3WQ+mMaLHuYOWfC+03sah2YQL+XnwVCea0L79ISrP1Cl11Y3TmOceUZs
PuRpfSzHNz2EvruV3+jge0hQFJLtz/XIJPVWd4iBaqiSIMRwUqF+0jCnJLjeBFkCP9nchgWoadjl
TUIf0ml9eLaN85ILSsCChI4fZK763CojCLu7WafdGtF9pSnPufFYdPndGI1sgFo75EIyt10g4sZj
CKtbbU6DVJYDZuT1v1q3DF1Q3qG1WTh4ph0alzVvMUBBh9fkNbkTuYvoIuKJhctFbockwpoljLCi
wH7fTAQcMV/DNHZ0VAgWk1C4ix9KgyM39ffrp2W/bf0RvPlJa2Oa5TQFuzFKSVagesqZzdLZjwna
XPGhv4F/HVQB/YUg+BAu2DW1HMpji6s31iCynjhotgW6OYhiD7sFrsQewsU4kqnqkHVwWcakWkJo
J3S/L58ZwMD+M9mJrQtxgS6ME6DCFGZscawT07e2nfQTHgfe/wJBE1xOPBgTxCjgUbLQTujHJ9VE
yo5qkv0UFk6xPF73D9G34p5YWgiOGXnuUcNANSk+dKVfZAJ9p13WBNZSYsM8wE/zGAZt0FgtHyoh
DA5WnLIgOWLYEfIrQsTxbj67scR53qgAeLJaSNI7r/lq3kze8BVv5UCv6cA0Uj3tpvdM33yNXEV0
4+6ntxvbnDti8daMgRwWZCYPQcaZD8RjzHWVnwhBE/sIn401zh/nNi5n0qIUhLpTf4FY4af2SM6Y
ODvmtDzoVEFQyy7mZ9YCEo/q7t4WG+vcFRzVkCnVS5xwQnJ/qQ1aLzG1I5Xqie5fd1DhvnIeapfQ
zMkngAn/Sp0Umrr9WXdZKi+5piB07YfLzcq4VD5tcEfF6Am9cwWNIILH5NlLiEp/5dcO2GEBEBOR
su/fEH/bVGVubl3SDLUhA8NoIluJW0qM07A6+QwJIevJxgz9pK9QKmD/FR3N6wfmH8MNxmoXWiNX
KGDfqo/oOrntEfRheE1jWNIqaefijoAebCLk3N1NojZr5lL8pm9Nu2T73ClvEi7D6vj/chtVZhn5
5s7PFbu28wIjLww4xY4jJuDcjn1IgEJF0Knd86DLsqURGfxB/Aupt+V5ltQFtA7Rc4OZMJIdWhBc
j5KgDbUbrTd2uF1TlspKJYJbKB4bx8wNj9jZoS9FwwC7XoGJGsU2CQhweSpOVS5yw17xeoAsUWWd
8+LGjl2ZeOOy0iV8/pMv9WGNbyVPUrT0HdM8Yao19Y/sFL3oGPJM3jI3PhGBX+xmoBtjXCqoZ8la
6iHiJruLgEr8z0i1CGK6695/V+oh4/6790UKCTMtxZEew7tYzmmfi1RBd1OEjQUuLE6TBR6BDgcI
NClZCiJp9FAucuuutaC8vR+AN5a4kBiBJhb6vvg+k1NfQKB2jk4mCOLAfvQkBsTvFxv+tgaqpd93
DkMLUrIwqDMDrrIKX+6DEObQsYDPOCuF0ff6RmI84neDloZxy15Cl6MCS8Hsql52soBPSR0o1DNe
BgypH0pnxHzePer7131//6B9dKi486xWmmS3GC9zW3O41HZHkxAHLTKCLMI1rg/HUF0EIX8/hHyY
5OKi3kplF1mYRQmLsxa/VUibE4GJ/YRv8w25NCzV8sREkET7GgMUK7ji2Yvc9OPTH0EFN4a4nCuX
w8huAcbH28qVgfq1VJTBXq9/I4H/azKXagEnH0VSjpOWfBpdAmJrHLVTAXDN/wLd3gkctkpUUGlr
mGrEJPDv3hhpjQRVRnyecZ5PiTk+DF3yfH1BOx7wmwlu0yy9l0NFwo4leXccJvsx7edjCs6T62Z2
7sTfzHDbNgEeZzYVSvWj/iPO/DlmBr/ovaiuvHN+f7PD/n1z0XdhEq5dB2ezwte27L0yj2k+uk3e
0A41vf/forio2xhqPVhzAm/7IqlePV8WUI6bAqjOXr3ityVxERdN3o6AE0px7SfFB22KC4JZp0EG
M4NxdgUSsHmnpxoNJ4Q8gQgH+A7T4R7WW/M8j5JEZnVderxkFmN9isgsUbsYTiX4/cHUeajTRfWB
fDghcbgP5eWpieNbeShf1uQpI3pMMazidxaExObWAblokNbQis9+AQVBCzJ7IBV6SPMikCD2nA0Q
qCQYosmht5QU53ysvlaJEsDEJc/nuznUHZWIwDwCz+SlyRsM00jR0ADRDGBN5KqgRSTqm9HoAmfZ
S+x/20guvOdq2ra11jI8lOIDmHJe3tKvfxGLmS/XHXMnr/nNFBfWi9hUilSHqdqI6TA7vTnQZjWd
Ev81K4C1OxcSy4IFCoKVxQWrbJ1ji5Q42Eh0V5VQJRU8x0Sr4kJV2/SqCt6F37M1WSjHIQghFheq
dHMak0wD386gvuWlQtshohDmGMEi3U2frn8okS0uXDXLQlI9hy3JzsH/XVCpf6mTiOaWU0iCEplo
+7hoVWkguMcGKm5+ZCpD43uyK1Yz2YMs/+Z8XLwy1TZtQgn9bPZER00e2nNNkHeOdNNiKG78ihaH
kwZgehQVfARXGT9nJBXqmMcaFjhYkEo8WclFFQHR/yUYg8ZK1xTDJBr3wTKlB/bPNmXUlEbQkYGf
4rVFq8iZQZzFaKzik0atm97PHagnCT7gXmcRO/thnPuCSwKETDykbCQHbCCX0q0C+1Y/jk5zbFCQ
iJ5EJHb7LvNhkPuUVVcpSs5WqwdbqQLR+2gvRdwujEcDFnEeRz0biQba1VUuK8g2MBDttTciS/vB
/u8F8bDAmuRFkVgGoHXWa6954BqlBRAzooGS/VD4YYYL9evQx2VTIRSmY/lYY65OTlbB438/cnyY
4EL8bKd1OFoLeojrc5nfyMs9FMq0OKWWLkpAdtp6v30dLrCvShbXloYBj/LCPH496EeWwP8Po5ii
z8NF+MVWu3Bd4W+QjQmDIRjPzYTGaA6OCFbJR2/5tgTCVpTj/MvV/LGZXMgnSxxrul2iZX/7PmXx
pT6UKJq2pz8qDv22mVwAGdpqLMMKQcqaWze1sM5VDZYUwqeKIriQRbvJhYu5zBqrM9BmHpMLGJhn
5atk+MVyuX6FiazwMaI0lXlRkdmnpkkt6wKEXRA3j1kpolQTeDyPkxpsRc4i5ADu2B4XKB2UL+MI
hedXCWW960sSHF8eJBXXCal7MEq7uvU0pg+R6DEk+vtceFBBtZxI7FnXqj+BaHNiSYRP2r8K/3Zo
HhlVL0tO+gSlhL6aT7H8IyqtwFBEBIt7M6JwZlvVZNWy8f/PnVeSJH1n5riQ2NOepRTdDZNJHX8t
bkv7YKE2GJWUt+tfZ9/hPoxyhzXX5WqdDJC5VPmvtHTq9VEJvbwVJJv7l62lmqapgvQU7Ey/vySr
vK6TvoHgjLwQp0myY77EZ+j7BZGZHEB8/1TIYEBVIGeqj4Bh6wol1vJNCcGQkpXH60vedZjNb2H/
vnnVZraeWqmm4OJfaj+P9SdrNr5fN7HrMRsT3Ke0pDxWEhtHqSTqA1HqB2OdHR3C89fN7B5i9CqR
aWoELAVcfW3q5ladRgy6EIwVh/eWfDbLt9KkiixCybJD9I9368YSd8g6uyjbqUQlj6Wh4P6FVArN
QJ0moXnTyVQEMdv1yo05zl3mTGNUV3gmt9lIaxKs5oOBybZV9a9v4O53QhGeMJory+CbwbpS2pau
wy1tWfJX8qvt7SP6J4LPtLuajRXu6ug7vULtCRBjO34s18dC+1k1XijMLPbNmLoCCn0L2nqc03WV
YVZRgnSMCS5Vt5hvPNUyHQGNoaNXPlbH0stvrJkmosrNXmEZy/uwzH7Z5kRBMDMj0SDJYKNl3lFC
U5I8dr6NGR5MeT6JpmrYfv3DGTfmuFu/HpM5NHKYk+Vg1C9meggnT6qg9WPdLH90I2+McR9P6wuM
/ALK6bbybRuiFHoyIn9uveuOuPftNIXIqgkBBAhlcA5fKHFsGEy7feouevMjsy79mDhmLcg+90Lf
1gwX+lLSdnoyKrI7TZmXLOScd4rAxN6R2prgvHAp5a4FnhwtpxmiYidV+t7Wj9c3S2SCczddaUy9
q3Q4+hSoGM1JHxvR8KLIBOdiFgacjBRzL6hg5TdTPBzbQfP0VIDZ2qt/29vN4pxLjrVlQO0IKfol
OkDMHuOl5lNzTCkjjxcm5syJ+HOztcYll9bSD2teY98mZ/VlD6DnU3seHYbmq0+RXx2ufyZ9D0mx
XR4PpZXb0kzthMiuVkoP+ZiEzqhEd3JrP7Rz3Tujnp1MSTk2afEkRfJhVEOKnsPnpHuoIoxXda8x
sgRDI3cmiQ+xVrh9IfvKMLvdDOxfBUYS+ZNUolQLdWVVaulof13ynipz5FTN4pFYOS2TRjOLuJWB
Yq/eHI0V7TXkItQwetqb8TkjVhDihSRnkq+t7anpV5VKFXjgxvp7Eg73dhUeUPFu3bnMvVQnly7/
IUmRa5r1KzTZzksHbuCsCFQtQcnavIlr+zQQ+6iVym1v5IdCqh5yOb235YzKY+KbyexOcn4GJUiw
1u2pCD+VxoxRtdUz5SV1FchEy9rnTF2CpiuouoxPMgJdVoWLq9gJnWz1R2J0bhh1N31XBsmoXmzl
Z6v3B8vKNarGs1vY+WlEH7srDD8KQWNRLa7ZLn6shZhSkA23sZJjaLff5VynfZn5pTE4k4yhcaly
e6tC9lWd1jVLqY7xkEXrgzAz/CStHLuwfa0FeWoTPxpxAgWtmjaDBHKM9SCrgMZAM6YCN0elFkGi
zweMWlLNlA6yXHxC/HvQIswudFCrn8djXvbntksdK/mmTdDPIcRtc3JQu+i8lGZEQfn2GW+u0zqb
dNbVA7HC752RgIS2f0b5160wH2Aoo6dJ/Z0Wh+ATkCF5H9ZUCxfoG8XzbYFpuqkxD0Vv2k6zdqAm
WXKDtub4M1NvK231+362j31TPiWxfWga1bPJTJVF89Me6m6Z6ue25Ebl3SSbD5ac3xWT/iUmyaEq
DCjT3RWt+c1eIDBOxmel0Z+tpAQgSsXQ2jo5odLYbrRMN3M6Py6RHKxhfpnlEvq69pOtPWod2DH0
+JhpaMcuqxu22nGuyI2RG6cEsnaGHvp92b1F0fIQmjOQCag4G/knXU+pKWfuusZOpJHHfsqdrlVf
iyQ/V2l2qkdQ68tajfonumphcmMQdaBtQnzcPl7UjY6chH5WRk6nDi9hVt9F5uosYU67aPzUT82l
kBpPqe+G6bhCHq9sDKcvXhrAzNARvMtC2Y1SiJmVC6aEupu1JhnNSuNRM77Pq3w/z7LfdctXVZpv
+6S7XabGX0wbwNR1pjYEabRW71wwt8QVoZIq4/8kXkYgEK2v2RGEtY/GaE5Uz76q2fR1LsxP4fCZ
FNZDGfY3bVp1tCjGs7KGL9oQ4qk/xn4aR/daHHlanx6h/2wg4Kh0ivRPA/SS2kh6jkD1W2dVQy0z
K/EvFZVDtEcwF3SaQXv3Cy2WRb4jRURt/DZ1WGg0zl90rXNIqR5XbPI4q0FHpFsgFV0tTk5z2fom
AeulDbpsufOtxfqlo4M0juM3vbHOhbF4FmiuQXBxUGIj6OLemRbjrs/lX3MMvOFQp+fWCjNPWQoa
W1nhNyYGRJfxtYvlk5Epnm5UjjqAPUVZQIpaUZOspzBp18CWQqc1sXNLanySu+6uGCo3t0JXtdZn
0kie1OfnSA4bGk2Lq032ZVBKV0eNBHIFX6c0Zp79RW8qR7PmcwHdqlwvaYP9AvABP0xC+Ty1zk2R
PE7tQ2R1hyyHFy/p84LMdW3SL9DHdUzAcKAxBLcdD9msXYpICRS5GKmdloERfbZUNPuN5uc825c2
X1w9ze4UYl5irbv0DYonmU6hjqfgf99B8q+z3NLsg7w2Dl2aUmmB4u+gL8dqjb4lCFlh2x36CSiM
Rb+T0+Q4aJa3Tp2fxN2DmUB2LrGP9dz6xGw8c0UzbKi9tJaoakMbARNZ0zxTGf9VVh3yqpngUbmb
MEBsialPaCCX5rAVdlZZdWkCrZ+FnqYfzNarRDOx+9nCxgb33EtbRZMQw/5C5Y4xJYTqLrzV74P0
ZQGlm3v9At/N67WNQe7VJ2ldtHY1DDLaff0n3nwjcBvNJaQq7W/KgIi6Xrvtjq1FLg9uorgpoJiA
GgiopJi6X3ueD6Y7+eGBBC0Y1aI7ywmB4xc80USfj0uMi6zK6mJibZYqcTEIR0dtPjaicVaRFfbv
m3dSl9SKrtZ4S0Sd31pvJhKGoROsZLf8v91CLjvWBmTfQ4PaQ9+WgR2+rUuDeYnaUdbxqPWqE0W1
l+t4uqedIPXfGx+BuvTHIeCy5tGeF3lc4C+jf6P5/YVxgQF0c19g9uHWuswANpVeGZS4Gl9AUHwQ
lQ32HRbT6KZt2ZBw4Hl2JBA95kmHJ/DkDAAKly4yag9iqU5I9UMZ/AE20YbQ2t/muK3GqJhsjjK8
Rg5Hp54mpyhfpB6kJpMod9978qJupgICSWRQR3LnwoA6JIkXlOl6m07WhLfbc47MSwlf4+KVzKJ3
CYsk/3gpbMxxx8GWirUESJ7tY/FV96qgPGsnxWPSVsJvxoLINVvcoSgUE1jrAW+gFgPYGjAZqVsE
5UH2mYQWub8e0nZP4GZh3BcbSGwtSQoPhY8Maw3IJVJVpQ3+f1a4c0AmXZvHHCCTQsEw3+AhiaO6
4lw3wn7qtX3j3o4xRt56wjrQqBhXxqutD05j3hTgqrhuZ7efs/U97tmY2+FYjTgG6FuOx/VgOz8X
nyEtiCuoMrJt+dcV2XjU4N834VGKZaVrGXpKx/ijbR9kxaRp62TVqTcFUZL95n+YwnvjP/UWHlW8
moAvh6aFh/eR6fJC0ih4p0MVrGgP8/7bC5g5/2ZJw9CWlZ7hyc1uUNtPUBdbD5KnHpNjfJDP3Wt5
Q56vfy92Nq8tjQsVSjcsPclAnDKALEvqf8QimS2RAT44RH3caTr8gVR35YLkVlA32HWDzbfhAoJi
Gsj9WHarTivV7JXqJHNNFajNLqNJK6Kv3D1HG3NcSAirJCzrBahYVIjPRab5kFi4GJ0UpPksSBJF
O8fFhcY2Ws1sUK9fqrOxfovk79c//f5R3ayFiwmjMWfolcPdMDSNSkE7IPvtnq1FcmL7Z6OgjSQR
R56g4wJymLFuRffGbizf2OdCRWvpoSb3GCgpK0zqVPh8oBeUNYw0d0cMYFjC22P3XvwwSLiQAVm7
kGQNqo0ZuNG1ljbVAKSqCynNCow+7cv1/RV4Jj/s2GLy10gGWEO9qFtDt22ecuSKs3xUakEjeNeU
Cokh6CYb0Fvjcv14GiI1Jzhk0N/VJc1BDdIpwXOXyY9qIXDL3UtxY4sLUmAo0go5hS2Uv0bit+Zt
LBLLE5ngglK/DIk5M0o2pZ3wgc5hZ1BVFgT1f3kgacj9bN2GxhXnfgMokEx1xSMsPeb3TNmtp9kR
B/md/EOUku3GjY9kl5dm0iYZ03ADniqSdWfnN3UKvgpnjQTBcH/j/k6pea6FRp4KFYydUPOdW5o3
pyEf6frzulvvhqXNSrhtUxoSWjIDigzKw2g+NKl//e/vdrb/ziBwsXPOPKtNOlTs3VNe8vvYMc7z
N+s4PzI22OUIqBVm+OIvouR8t+e8tcq5tURM0FTOKcNBYer6memrVaAmngbK5h2Wc/vzTzBzW4uc
lyOhVLM5xKxSZem0zld3Dj8bKL1e385dl/hvDovd5O/fvid9xPSVlg71qmU13bjoJqrqq3Pd0L88
p/7z6oAl9ks22Us/zlXfpRGbu1w/t0cTiqh4Tt2/TwiCW0yIOdw/wJulcXcxSVrAowcFZVHMXC4v
42ENVlDzqVQ+DGfRy2P/ubqxxl3Hnd0ry7pieYxKHeT/EEmxIBsCUHjkAYTosMIKJAcoSG9eMGnq
Vt8E+8sO1j9Stc0P4K7rBOIRYJPHD0Bph6bxSGdiQ8n3RY+Mr4lJnglJbsFu4QwdebB0CYSZg6fn
speksZdmFY0H8L6H9m1cZp9kZX2+/vN2r6DNr+PCgpbW5YQ2GB5miUXlJRiW2wl6NeqxEwUIgaX3
ksbGz7IpVnsVsieuMY73bZR6JI18FcDTHFRYhVQL4pHgAL1nURtzBaAUShmxFqU9HI1QugVSzrPj
WTSrwwLMlc/77u0bOzrJcbvn+Lx6kD+DaSKw7nVqBKq/vpQYL7j+tQS+9H6Wt8aGclozaHK6RfFD
B12i3S8o+yQ3dkdo0vU3ndp7o9YJYpHoxL4H4Y1ZAPyjuNLwBFUD8hk4/EPmdC6bjWaCeqIrdz+/
/XDJ9+fWxlqU6daAFhEaim1X0r4PA8mQDok8O+ZCDqB7venL8bk2otxfx9qPulhQ4hL+Ai5CAYxq
lGaTMyDMOxYbIZF4/xuAc99NofwIbAoQU/wbNQK3xLAqSKYL+a4bDrYaoHJ33WnYVfFPD/0wwV2R
etTmdToCWlubkh+n8SuAdCLo1/4p+LDBXYpFZ5JhMLCM+bMOwXAQjju6OySU8buWgdBF2J+7tiTu
dlzU+j/AfPnBDDKQ6mXOd/NOcbT3aX3RqRN9I/bvG4dMs+k/FfK8vEslJ9G+p9rT9W/EPOragjiP
C6tOtaoQ1307Ls4SVw+TjVRT+hm1s+Awiyxx96FcWXmWtIhXBVRFrTcjO0TroyxCnoqscJdenIGF
fYhWYHa/YNKpAAahvq3Dn9c37V+Svw+v4y6vrDfMIq9RmtWD9qgblCHuCydzZjkggeJBG+/b+Hbd
5v4t9rdJ/i3KbjEzXlGQS9ocUpC4zNH6tu8nFM5EpOgCt+MfoulgNoAm4KETzpUzo/UDtWx/bsbg
+or+JUP6WBIXHzJDL9FKgEfMn5nA1XqADtQtEw4G3OFp9liUtyBEy+rrYH97mid6/QfsPu8BaAPB
hwJ4Hj8tHw9RSmKmYAr/R7H7OYl7KuW34ADoigeL+Net7V6hH9b4afkyKyStXgG+VnQA81VvHH5q
qEQu2sVcL3n2zdIE+7v/MNpY5B5GRBoqI5dRe5IfDJvGP9hAouTVnvU8n6Jn+6SdLF86Jq/X17nf
ItqY5T5rO49gRppBAmcp8rHosxu0FCiKDQ56R3fQL8BbYjy13Q90xQRZyq7jbixzl0Fmt0ZYWTiW
xeTa06eu91ThiKfIBncDSHZVQwcaDTCGVe0O/yVM159zCjyQazisdC3YUZHrsN+0uQcitS0aiw0i
mPLgJS1qb6ukQx4wAcvzT3MtJQpF2getjy6YBnbspQgiI6dZq39uLcvJu19Ef8rt9tigpxvFAARc
/327MXez7ezfNz9vUS1woPSoVRjZZazdVX4b0jugLq5b2X8vbsywCLkx0029tJYE7ty1FEqXmKiy
fiQn3Y1vI6d32p+aoJuzn31uDHJ3yayaIQBKbErSX8FoYJxTFzTgD3aQe4nbfLu+PJFfcVfKCNxh
Cw5xoC5yENIBgVXF4yHOVkHCJDDDj29NU1oviT0DRtvi8VmpX6QoAuZiErisyAwXehSkZaNSILRa
xufRloCyPkvhr+s7tn8Lf3wfnsRdTaqhk3XcU/pNdqs7Q4DmhyO9zM7kIp/BCFIjaLgIHJ2nvY5R
t8+GBIDuOH9ZpEMHsqr+Rq8Ejr6/d7qhaBjXgJww5+d6bdip9d4eLYI5fltiz+wEC/mXrfuwwbm2
3E5jmptw7RmDWifdi7yR4jWc0/wTmwf5X+QJ92/bD5Ocg4erFkb9iCBWJtJxjgx3HTWqASsF+mHQ
T7FGzJvAQdhN84/kVv+vSYVv+UVKMyTgJcEY7aU/xt8jjw0VrI59ah/ExEjXPxtg8r+Hp5DEcVQs
KGjEoPJSAjAZKIPAM/4lBH4siLtae1WJZX18RyCA8ARa74lX3DA+0uo4Bss5FnVcdp87mw3kLtRy
XBZZr7GBbNhT/grWZg+0iyfFkU4FNOX/gH/Q1jbmuLu1CkHIbozobCeT6mTSITUtqia+wCtEi2If
cnOPkKqJe8j9/h9p17VbObIkv4gAXdG80h4rr5Z5IVpt6L3n12+UendElXhP7fQdoIEBBCiVVZlZ
yTQRGPD3Nb97ILvEEWz554/qe3c773g47JfNXmJBSDoMy2pijF7wTCpb0XwTH6eTtJ8SDFJeD7x2
+naE+jAQJna0pOvHWh0wU9V4UuUo8m5U3IA3BcQzdSZ6yFFhxHkFnUL5rPe/SHCVFLykgmvrTLwA
T7ughPSaKAaDZqeH+JFcgdfwHbqYjBYvuNOjuRAs2DJhpFWCVLfIzzXQ0zizWNmylJ1aIt/2WfwY
cfOZ7c+fD2tnC4XAF80q7OmJqH+LNt1lpUD9stufzbv5pjuK99l3oC3ulhdyQ9HrePpyTIWtH5ZJ
0Mq6iC2oApO3BH18s5Fvm0DG8J0c1px84D98FNDOmY4tPVVjnE5UsmiJZkSSuvqtpr6UeWLig7tk
ia9j407Lb7mL3dv6fUikP1+5OcbHl1nWUNmQxGanmB3YoRJMgOf+nD9fjiib7kBUQ8ZuDQY02cjf
m42oFTn2uwch2NeibrVT8dBqPI+g0e+Lga7EMME/CtKuNxbYS6sdDf370nOiPU8NJtgPpSxUJEX5
syQYYMZ4AtgKUdzlsQ1s3stKDSbIQ4sq1yi8kBrvSXarpV5n2s1fNctWUhh7GyKxCcYR3yRRhhLu
ZLpaqNyGpcpppPOUYYxMb+IxzQ2MrI8YOK9dU6ucsj7IHS/iypupzEofJrBjOL+LMtouMVJLAxww
hXpE1QngQqAduqPMcWhm2Ysb3wRHMAz6+ZEHwMczDybot7meKKTA/FQ5Xwv5szzdxznHAnmnyYT8
wKhlXaKLrRr4NLLCUtvrEQMmOq/MvpkBfBwmG+oBgVqKo4qOsXQNcA5ATJZ285R9A4qARRsLvI3C
7adsJY9JDXUJKHWdiMEZ2iuW7ZySGvi627kl4KCiw8L5cN18yYghE10zdJ2wkOB5PIdDh7VCR9Ur
Ox6BNUFGryP3afyqSe395eC3rZwmaSZAQSVisjArodp2TSziK4wWRASrcJa3/Gw4qpXcFQfB4U5x
UyP4EgY1AtxvTSEYBGM8u54FI1c0HGa27/YgCtsTVFwbnwcvuHmIKzGMZ4+dgcV8Ok1lLoXdJwCJ
GWS7ishBU2ob77bLOcZNB1/JYxw8CeUhmAeoFaRgRtG9yLCap2BHi5/DnfDCtUmePMadmyqJa2Gi
2cd97xJP2sU+OWOvyaaJPa+RsV2KXGnHeHZdScmoC9AOdFHe4MS77Jrgq6+y5IfZQw/YpjLFXVny
8g6Omqyrm1Wf16WEa9RuJSB5UfJ26WBYyAYc0yEcaZsh8kNLNqPrhjTADD7VEgRx4AGoX6fp4bKd
bGeNOrCGsYatSCJbgzDEUCcqtcto352iE9aFrqVnFTGFThWUeA0S4BCfdb/2RkexuzPvGdj0i5V8
5vlOa6EU0wTyJcU1i33QnPROtgLlblZK+7Ku2wW4lSzG1WXw2uZ9gfOkkKIaPnYFN3uiX/DU4SXu
eggd5/sSWVbiGJePukCJFzqKTFfcpRMW3DG4CzTua15ysh0zV5IYZ68KRQSPNA6xc3Qrv4Jqt9oe
LDBYYVjO844Ljk0v5ZJmjLPrdTgag44PNnK/eOM3xGhLcKdb/dw7CQaFM59HnrD5kq8UZPx9VrF7
XJg4SjLCRsTsZEzdUQsFx8QI4GUr4YhisWYWqYvzckBZuG/fluw2VH+WmA0YOPF507U/FGJxZvIA
8w/iBByYgGBrD1lQMErfhpLLjcCxQZaLSw4EsFUJsAzxQD8J23N1pPPwfHgtnkJMtq+WcYuVWPjW
0uym5r6r7ZqXZ3FCxRfmLVArCy1WsB1J+N4mP1qhs9VmF7QTJtd+XjaC99DKWriq6DIAwVAaFRVG
HalpRDmiZRZDQSAEQp88inY9fMuXwSoa+TWspTMRkC3XYORq9TuO+C0HW4tnoqJeTyLJMkAf9Af9
B31Nm6N20ydW76nPGKXDfNnEK/VsRkeMbiDlEkWdVovh9KsP3F7TsI28iJh7xPLmARDErnAXOAOq
3/FL5/c7jopbL+laHBNDqnjRFpLihP/keWAD21HOAsnWvJwbITeX+9fSmABCjC7TkvldGiqPWNdD
jDyAm3tHi7jZcfwBBD8Pi6AvBXox3LrnVo65ks52SfJMGSc1wNEq1+qh/E1A9uSmbvjLtHsHm+AP
6Uk/qNdYqcfal8CJZ5uyAdAEmCZDUgib31ZiqI5BjQWFIljsDmNVWE3vAG2JtDp7DdG1KSceBcZW
LEDN8B+RNMSuLEnMjBjfJxS4A51isQRKkj12nI8SnlqMtdIe5thWWBxBBgjC827XACdO3vHMlKcK
Y6WFOWShHusYepyB2DAVh1rU7Khu9hxv4Mmh6q6OLAcCU11lsJAWqJmLkzkKAB+OtWOADjI7vI8D
+SIvymy64Mc9sclsZ0ZBKXXzHxekA6Vm/mdndl8cQu4AKUdFNpttZwAdGHTeXdTvWyxbdI9Y4758
jJvZ7Mry2CJkmE+xEBaoOXXPBDDdk1PeKcB/Ah0K6ht02G+5G9zYNs+qpx1b8e9mgtd/APNuiJG8
DG2KI8XSRbMvMNWPQYXGBTKDOz+Z+56j8Gbmt5bHPBSNmiGlbResH6Hr1cUPZQbKkMLRQm9sKrsC
Z0iXojL2aqi7OnDFyrl84JuNv7V8eukru02WijSpCvnTc/SCfs5Vbo8eyhC2bAErHz1T3qcfx+/f
vwxXAlsQpqaRAKT3Jv4+qbGjq3dp9EskP6PixgBrsDyZvM8GWk75kgus3IQJNULfGdiRhOFq0VmR
3CL2K2INmi1lh0D4qdYP+Ni2m9vLJ8vzFibwiGE7t6mJcvOkGm4dAQsiCo4YAeYY0Fa2u74/Ju60
aVwsaIthphJdMsUvl+ccGAnj7/9KmffXeXVp+rK0Q9Xi0pQ0t3UNaAC5WJ/iqPIvy6E3ceGm3sPD
Ss7cF+myDIiianOKewAOAFwGECcDuHQCwikuci7ovcL6SVaoGEIFT1fLH4n8OKo/xo4zXEHv+JI6
TDBZWjMIEhU2ABpYS+w8YqC2fR9XjlkeTd5mIe/smEjSJs0cBQHYPYLoHFH0nypxJ+kco31atjwE
A/rLLmnGhI2+FPsEoL/Ib+P2HAzji2LEHFvghSaZyUJCKRSTitKViIdJtuibCrgi4PTc5g/oSdzH
TmZLvGecE51kesgro6hl0CcWgJVxvnVetK9+gPzd170EqzxAErlXrlTHHVxxsPjY27zrY+JF2ROz
EMEu6kymBVJYq9Is0t6M+IydO07Q3xalY8UGOHqizAI5giw41HtsgziR0bi1EDmo5VtR2t8l8lNW
8oYUtp3gQxpNYlZHashhhn/IwEYN73V/1ReOMjuTcohr4APGnHi4bZgf0hiXCyOQE6MghWMT91V+
rg1O1OCdHeNliiE1baMhba0MdC0XfO8oo12Myr4UQQrZyBx1tj/qAAb7f3fFOFpSjbqUlagzKJLV
/v6DUrJc5SGaBUBI2A0CRyDv/Bin02rAzUYEhZpKqfyi13dZPXHe4+3A+6ES62NhWbdqgCvKokdz
sABdAOxh7/JDsu3HHzIYb8oUoIcZKYyOskMVXur3XrTLPR4mOU8V5vWN0FgB+BeASgMlsCuQbZcB
4NvklhOWOEbHlrQA9LMQQUVtXioHqx93eb/XKV0g5pOV2b98cvSCv0b2f06OLWxNpRICJw4nV2Ls
q7kh8UOCfcbo12Up2/WZD7tm61r1FOcGiqv002Vwxu8UfAdIU77+LfZ4GeemSVPOStDeaprJwq6G
WVdWRQUX0kIUnIgANOCZExU2D01HqUnUTUMWWSISGYAVSlohPwIEgz1l+Y1eZqBNjgEGyGNK2rSF
lSgmnMpFGVdmSL/NzfR33eQLULFQ3hp1877QckcWsifOVW0a+UoiE1L10ESvkvZqKKrEso8B0ILN
hltKHB7a1aMJvq2/KoijlPXPgTJh1hhmlGPqHt2vxxlw8oUXgY7GJ65yK/hA7frFW9/djBe6QSQN
ZiIiof78SFWhQhpsBeL1LYpjllWAG4tB1hyeMWLhtvMvWfpGQcQ4J0tP7ouvraQyd5mnQ1f0PbQc
bQMLD7SHHz7qbus0VzKK/jxqg+2L/FCSuci6K9W8gfk6RVZaUqF64aIfq3h+u6zWtjN8iGHubhqN
WgDpAMWL+90Y95Fy0Ebg3pjOZTE8bejPV3lFOA3KqIdIrvvWa8lVIp5HkaPJ9uu7uiCq6kqGWDRN
GU64oD/MxMsxt7MnxaeEBiSxeBCmm3hk6koc9f2VOEFvk7SPEOepuB4WgRIu6Im7J3LVeoPb7hu/
BWNJZZWc+V/eWTLPZVe18agTRXI6rdhj+tvu+8hTdO7U12YoXinIvJeDoAK5WUfw0l5nlFdo9da0
FX/xJ4yqZG7o8aIlxxZZoDy1l6olV0yMYun7bjjoyusYHTWV82ZuTuOsLo5dnqzVOVZTKOaUCcaJ
xfI5rBYHVZU91omtqRhcvdSeTHFEAiwZV7XRHMAodbNU5rEQlMxKjOgqMMPWaud+R1SMqw/Cj6hK
HHXMvhmVOFuXXWf7DfnHQzUm7vTALsE+FzwUULAWCYudkcQAP4/2cTx4nR5xVpM51qUxcUeLEgWQ
5LRtq//OFbDvjOFJSQfOG7yJfrS+BCbudAPAoBN5ooMg6LiAXTgC5rAbnmFdrrErHzJ3RA3NvnyU
XKlMGMoF/X/HvNFHcpsXbPMfdCDQzI6MqXlaRqt8wimdv9d1L7wbGhOWskBsK5Al0ndDtIc9ll72
OaUR8nnuwwuAGhORRq1NKQAlhthP2ntMmnZJa7devc/cCqh+nPE5nqUwcWgwCkUoQGcLTkvfmF6C
8alIU47xc2LQl2mowhiNSEBZQUpDu8gDCxSOHKPgRB12NzOZKsAJ0IxpAJ9a3GABpemPQdi7bSly
rJ4niklcknxB0hvAFJrhvkomXzSXfWGOTlsNnMdw89wMySSyrhLDeH+8Vo9TNsdaNg0dhryHRzPf
dzxM0+1S+EoAc/ljlOVdFgNne7Qlr3ppf8U+sKnhR52PGtCON++8aWsrccxbJE+xqskRhgsNBF6j
ewja28Ws/8YSPoR8KZw2UiiNLa6na/rdAETopKoPBvL0XBo5U4yblrASxVhCsYCORh/xDTIC/68F
jRl4/OLmQVN5K9Wbr4dBgHiE4UugVzARr5a1MaoIDKFrR0vFcGn/e9T38XBIhN+Xg+v2FX1Ioiqv
TK5VZiHtVHy5kbYCDLPiy71mVzWP3nHbsj/EMEEuEQw9TimOp6QArFTWdlHHo8vgnRlj2zNpwnah
y0Bqek+6o57clvpOKb6PsXP5yOgv+vI0rC6HserY7IlezQg9hi+EN1m5l4pvREN1DxU+HszWtsX9
c24saV8D9NOmRkXMEVADk0h6qFv0xyVYn5DcX1aLYwkmY9zYr22GisLMxkt+6praVgbtbmp4tUpp
6/gI+DXwCagBo4pFPk3TRFNTTHM64Tf9mi6hJx6BGz3GaPSbh8pFdkfZq53ABazsv1eRqGAMxjqE
gdkr5uZyTHSUo4QCsEwCu8S4/WiUu0iY/6InQQhmAlUKZGe+R+GVT+XxJAGaD2ECwP6z8mAobtnW
/jK/IikzwBR/WaktE1lLo663koYynBllAcxx1MGS9rOpY1swjiAv4BwePRzW7NdymJikiZlgDhHq
9q0gfEsn0AVlxU6aG9+QiwdEsn0yV041P1/WjieViU+TLIZyMSCPTgDAoBnHIH2jpMW9bPfTcQjt
eFI5em42RdaKMrGqF9IJxLD4oDEJAEBE3RP76pB1ABufs5saY8hmMVhGUDwlkeSVnWBLRbvLifJq
pGrNyaQ2s8P1H8NEtVgRp1mKWkz1Xcu2agNsxQco3YHyC2Y+r9O5+XW8lsY4SKxKpZZIOO1ID3+h
p3sbdN13U1R8dA2taUqvwx5wjArILeJ7XS9/Ler0YKo/BF1+UpvpJBQ3scH7o7bs2yCmKZqGhu1c
dje31cyla5QUvVfRDzTPKL4XYFwIur/pt63lMCctNViFCLQeK/WTlzavM2/TYvMq1wKYw53LJq3m
FEhD048F0+btGaO1CQYfaM1BfzF/XnacrXBuUGo2AhoxFGUZdyUDNhWA0oOudb2P9HNl3IP65LKI
rUi+FsH4ZpSQsI1n7GZ31Vlp/SC5UYvrVEbzzh8l97KsTStYqcM4ZVmm2TCZEiC+pPwQNtIxMPX9
IoU3U8WbkOGdHGMIYj1hWkQdsUi/qNY0golXHawm9S8rtPkOrk+PMQc0tia1C3IUhLxqn7vLUcCm
NJgctJcBHVgfI373yktlj1b6pHNsY9sUgfsBEBbw9H4Z3cxA2GIIDQp7xpmiGFOQr8bN96DWeN8K
uKzpVmJmrIQxD9Sipk3ZzbB7U+6OSq155dRbLQGXRV56FZY+L4ujv459pwxDJNjFkUTzyzAfmssl
fjE+PhNZtnrljBk857KEzYLEWgRj+NmUK3pp4OpmdFZ0DwWJ1/iQiFbr5Xu6P5q+jZ2l3l2WuukB
hmJi78dADYZlXDTaQpEzivESTrq9iG9tchr1H6nyeFnMpvWboqEomoKlUTZHIkI6LlIAIpsFYTB/
y9NTnv3FB7XxIYKdqQtkVY2LtKG+fCCJN1VuULwsFUeRrfMyRUlSJUIUfEQpn/OiSK8js2thdiS3
p/73Uvhl9iwMHGvblqKCaRAf7caXtlQ7q2ZMcc7x1WFl2OoxvFg+Kcvz5UvZtDicmEinUyVNVZlg
UWRKFfQLMERUf3JUO/MEN/HGxALhhEewWJOcxyO4pThS6RGxrrSSyjZFa+wwYChppntmom38pgC8
VYNdkMDKXOEldHijcluRwsSNqSYaU+qX+keSoTQfTBizKufemokz53dacjIwuFp6l1Wj5/VFs5Uk
JsajwVcB/wKPvdadGm2nVldL64fYqBcXkJJ0PwOZU6DdLL2sdWNusG0atQZSAMLSafHi3bLrdnSz
XvYUG3CkNg82b+ttXoljqyJLUwpBJFAiTPOxUcbDnEqvNaC1rVj7HgvCKY4VHgT/pitIqmHgwwcY
+WzRIjLyZBEpEbY2iqFTjPpdZM7fAhnLDrW4v3x/PFn056uPniIOS6Pukd2ABkzTToO0BxerWHOs
ZPsQPzRiko5OUMFS3iP1xAyn3/cYDz/U5KaSFIyluBPPJjdrzubqABmjDEqzKfF2QdxI9svS2XmZ
nmUFQ6va91ZK/SFfTqnxJuYT54N1K+avBTO2OQDlrghbBLECg40hsK6qvTlx8h3OWbKVDCNrwizR
KM6mjvmrxUrn67F/mQRwQimubBqcN3orC1ipxFYzTBU4UhraM44OYDIlafym4/E7K7Qi8jWI/GMe
pvzZCE2Q9hlphqAsAra3FcvHwly8esGal/C91pt9I70tS3PqgZdfJrodVSBeaYidy+H9TErA+6lX
qtaAuwtsGII2P5F62gnhKz4tXWD+vy2pCgbllxztFuA2Nxb2gb0yHO7mrDzEk/Dzskdt5oQm8BQI
ajKaif/7rE0umMpQ9QiJMp4YrEH5DXjlMQGVeve8VbXN3dS1LObkOlEHreUc4uQOukdEK3LkvX5W
bie3sXKnfest8bbfae5lFTfNfKUhkxFgl38S8nQCt8AgHIQRrJAVZZ1sOFFjO9Sv5FDbXAWnVGhn
IhUI9aNdYr5esGinzPiZ4eXsH8QdD1lq09RX4qjaK3GtFktC22EGFTh5VjNrz1HBhSzdzAQ+QhNb
tJM7TS2id++No4euAjJMWO1TObGLtLhp69sqKj01QB9hnFFYw8yqGVhE1ewajZ9BjI6BGuFPw4SJ
oKU7hfTnqiytejJuo1k+tkl8LcnKua5fBnS8tAgcb0KyV3P9um4A3CgqlgRwcrUGbpCcuXWY30+k
sds2s9S8PC9qbKtmaVWh6i0A1G5F0zcj047l2o6F7lS3zZWSf1smNPaxkWmPsezFPSAqRnUvm4CZ
kR57Acgo4v0MXkSKeWenPdlLQn9o8sqLqjTjJVbUvr9GDkORQQ+m0Pz085WFqdEa8YA+TNKIh5Hk
btr0Twl25Xr9WUt1F9+Nt7UR3JslOvclKqERx9u385+PP4Ax0bzoUozuAcOXjkFQTo/RoxMX3CEj
nhzGNkHKM7eRABDruWhxc6TxakEAo2O4T5v0oS3zfUxiV0ywyaNkAKDqJ5QRUl+up8iKKM9ION1h
xt+PpeUwV/HvHrNCl4PCf3h1P46CSSWiAATK4KTHXexpha0+h/7sSS78dHdZ0qafSh+CmGyiBukD
NiRw5u2Q4hiwYD1WnCxzO4H+EMFkEFoRBkoWDBjYKcE9O9hm5CrVjzS9M42Md2706i7ZMJM0GFNP
+kiEOsOzfJjdyK599aV5im3dNw+ZKx6DO+5dcfRjZ026FKg/BS1q0Tm5yKbDLeTKvDNO5DU7Ykfd
Du0IAIHWwJuU385e/jlYdvoE87R6K4UUhnCe7sW494qxO8xzYU9KZREdpVjpx2Vr2ZS4iuqMWXZ4
i+eywI51moGeXJB3jQLIgbT9XiqdUweqbXQT70o3j1cmEjjwQEqHbcjPYQk836BxmfHtT78yI1v1
Z6CLpO60o1R/+OjbTW4HsFWeY1BVvljSh1g2NVRyo88qytUYxvJdlHTOGIzXoE+2SMEbjP4PWc4/
KrJ5oWqmizBLyNlmP3qgW8P6HeD17Pkkg6KbhyLLU4xJcyKSTOBDBSLSNNToXBReHdfuaMy/0ejn
3N2mN67OkHlRdKTtXbog5+gVFdvXd6ZwoyQcGRzzMJlHo0aXveokJBp1ssuWb5N2O85PUfomcLse
vIOj2q5SmhSTU8I04pYohEh/1fqGE3jC7FQ7bOZj4EcGavTPcRe+Xfa5zdaPuTpFxunqWFuiMcHc
vNKqd1laOL0s11ZZ6HZsqKcinWOrw7B+HZNT0SfHuBmwYtG7DSG2rka8csjm4ykbmkwRGlHBp/ex
OgVJngaC5g91x+AgoWBAq8KYT+S8S9um8yGGeTTqolClWMGjoU+eoOz0eT/yKn7vHw9fXfxDBhNZ
TBG1h1qjoF2HYh9f0dXu0Qcihq2fjb14j46vJwAbJnSmM59JY1NBJFo6CpoAcWFBxwOjT2I9AAyq
QZzeyKw6skrtb7oGJpotWPiRFAOYe58vq5uqMWpCFDV7PXOwroXyc+vmWuNcNtFtXT7EMJeVJKoQ
Y30EhDqzuRfgi+VSuTE6BpfFbBccVYDhEgnTTQbbPkrGIjOaCr+/P4CkwM1d6a0+JNjykO/1BlQP
HaplFql4Yje/M1ZiGQeczdRIghENSBlvj+KAynFnOKlp0bp686jc8JDTt4/zQ03m1tSBsjy/j2k2
O7HyTOlh4RU+NqMmkbEgKgGsS2ZhMiql7wXQWWOxU5TsSh59PZo87Oa4SRtZgyFz8obtfJZoEkVG
JIrGQiOWVRhNfQFU62i+UTHZXOwI5iblY9YcE3k/knPNq4FLm4GKmPiOQcdFQvXgs+2DgVWVCnzJ
veODaYf6UFxTaoblQFcYJMRrcUdHNUNH2kePlw1186VAhHzvJ6CRxVxgCszBWkpQMxOn11q3MbJu
C+FvffQvi9nOG1ZyGL8bm9ScKXUwMk8FuEiJBwzA0MJMtU0H50DJc1nepl2uxDEnWspKmZkq5VhB
KUTxSXEVkb8p+mmaKqNFBtC6L6AX81RnHcW2HDFPkZDBaYI4sRqRy/mwrQu695IIamWUdj5bx9Iq
eYKpOQxmTdd1/broIObkXc9m3ABJ9P/JYFKTqQ6rIi4hg44I0+uJz8ZDDzwuSgKbP/Hg/ngq0Z+v
XmZDqEdBmuFjRrIrk5s49BeJsy+wGTZWGjGRMCRyKmkyqukkn45KldkmpaM2AXEGXNUx5E0Rbbqw
ruGJNHVD+TIatQD1zOxz2PfghbveT/3GpWtAvFyDusmXPABtLM3AkCu+bhh3XcQlq3LKZQurOC6L
6aiVshswOCSXKZDJW6vpc/eyK20e5Eok47km4MgVLQU52FS+BNWdMv1AALZm7TUq7i5L2i78rUQx
XhsMGsDPQ3ithrZ69NKCSyq10XNRDuDHuDcd3krVphl+yDMostXKDAs9lfWYjus0+UtefVeUZ5wu
JxJxjo/du0vqWarA9ImPs1K/WirD7evEmpTendXOGbAowznDzSoJwpFKWdGNL8NzRal3Zk+RJCbP
/CHb4KdxgdP24w8DBDZAfR663nZoX0lkYkdTGJUByE5aCyuvcqzeycRWEXY9BdT25s+S15rbyK2w
awwAKbTx4QUK2yjrzFYuiwgZQeMkDx2QebQb00s8/UrX7cFVMISRGxg64WSOX12PSlWxSQB6e6BX
MWEYaakoSBkmffP6W12cMEojSt5cPygoL5gcT/h6iZ9lMUdaLOCu1AaE4zwyUdAEyvZU8TZs5G0h
ukY0XcWUJduwmNGrUGVKQto4o9vd1HaOgpCGeWnH9J8EANmMoIZpHdGjuUf71B7IdX/89/j5VNOP
P0L+7IJLlC9zJw0AXNP3OXFM42rh9gW/9pk+y2BuTpsGqZtKAHmLh/qKxma6HALCdszq/Pu1is+i
mItDSpoEeQojiZAG9P1t2kuWbjbApP7X2QcESUgXAS+M+2NLTeJSqnIb4vIwcKy0soXkUceHxeVg
8jV2fRLCFpbwXR2lSYmGT1tcxcaxHPadXFq64aoN57XemOb6LIrpno0xgKnMDhDbfyqTsTu9NRQq
GqgWDqWGlx4jF19MtW7x5iO3w8nHUbJtyKAepaU3MABMrsV30LTcpyFleUpt+RrDha8kcZT95ZP9
mi5AXXQvRFFTgHpsMgnQmEhDMqnATEz24a6FSf7Z2OT2D77mdVSOIesywegkkpPP7iWStEzMFjeo
q2Db1GcfbERWSGKrCUMrSbodgMcOs7nsxGFwprFBO29xjTzmTDpuFIbwdyBSY65M1FWV/YgTh1zP
6x6TKQkW32hFVNr92VMNrMaaaitwu5fLJ7yxvv9ZJOOKYlKCyJEybMvECjuCeu/booKT8HlIb0JM
Agu/AJJidgbHZ77mFJ/FMjc7yUCOEBKU2OfMWZTHaHGLlOMsm265OkwmtU21XgiNFPUYUT0O3U4o
kdDqj+Zil+FsXz7FTW3Ad4yZKUOSkSp9tp9aTOS6WhbZqYv7dqqsqrqaMx4sJE8I8waEoainOh1G
yat6J7XkXpHmYyKYnJC56XMrXZhnoEARTagbVJiyfXbTo26W7ssbmdtO/vpFDQNYiWHsbqq1eFEJ
3RELvUA/Tem9mfiA9bx8MZs2sJLCmJlKoixqB0R9TC8ftGWxhi5/SJbYDuMEmN+85IenFGNyXZ6B
sJ5ONaKmHEyJLSWHurKi4O9MgagEhTOCgg8Tr8q2UkAlRVc/Jk9J7bk4JSZngXMzj1P/EcFuPmqT
XPQoIyEkzpGT97/q+R5Ikoe0xMtjhq9KFHiXr2rbvD8EMj6EQbEu1mu0Z+Swuwkagt2tt1p/vSxk
2x4+hDA+ZDRFGgEzAdPQEjq/zVnFKkVLsHRgPsfGw38ni3GkRM7DPlPBlDamh6F4MOQrEUNWo/TW
8NqGG4Mu1JkM/KeinUbY8pQuT8sshggNxSncRdhbtwJnvtEqi0Jqz6fyurKTRzW3CEfF7Tv7kMt8
9IKLoFtSzAc6dXi7RNcg45j//UT+Z9UYU5/lRkGxE+mb0GuNlSVFbMl5dd/1mH8FTeLlK9uoan6S
xsLDimm0KMuMg5TNqzm5WcSjttiDdhDDO1PBbulhjjgPMOcIWQivIVaatJDRgE3S4Kjlb0lmHDrM
KFxWjCeFsfsxJk1WRCiIyCO5rmcg3hrR76wWnf9ODGPykt6IeVuixzNXuhWowokkjaVJ3e1lMRsV
kM/XxD4eTaQJsQo3nq57oLRGtgRQZgLMc0pyMB95nyubTyIWlrDCQDmO2NIilsCTcVogjn66pwfT
xaYStmm4aejmLRFa2sb8tQoC789pRBzmStHSfmTxPAN6FgXGawqnVLmTO6IhKT3+P6jR6c1/LpXh
KDUZU/hoWwFvmvEvLYnMqgyRcpq7CQPDrY9FsyvFxzc12CK4KATUAC5Ie/e/VSmpLLtyIlRa57wP
mIPqU3+n/pK93Avu/v1mOFVOEzUDpXvgaNPnYC2uUTXJLJACxhOGbUBQq5b5Tksli2OP1N6+qoUt
EJXS2GCr/rOcEYxE4VLRJYDUM/wKMIMoDCRgOBa9/BTtUuyZ8iCDN21S+xDJpBp6MelJJmBoWPY7
oNt2u9GTgbrMs0ll0ybBoKwCXpCgucS4dNjr/ZhHAj5JpBxDteU5b/TAEkbjJBmxpchFZ/W54QoJ
RvfVm0TWbHV5XjLjLBrCy9RjGkser9D3PRXyfKw6474Lxse6SIAUjzdK/T3S/ZaqBh5kDNCUajdg
HbfVsXY3dhjuK1vRDaTFbhvZGwXDIxLh3d1mSrBSkIklrW72RVDCRpITwaIw+LCP9RkbRHfBLrO6
78BOc2A47e7fU4rANldyGZtZ5qZLyxAJllLdTuNskcXO57vLhrlpJLqGqCUjqKgGc3lpKApmMWPY
loLn4ct2r/jJ/wM8bzv/WMlhzjDH7GGw1Ph+TvaT01r9WQOqO3WC0Jd/RDsREFjhtcT7Wt6+uQ/t
mBPEahuY5yUFH3i36ffAn7zJgae7HYbDBje7E15np/T44zabh4oZLXzq0UYGC59RmC32dAQc6txV
DpFdIS4dYQbcgCdrbinfzPL+8i1upuIrgUyWpc76/07FDjo2ZEOQwz/Uqq0k/pi/lLwJn+0axEoa
VX8VM7HXZqamjEdo8rQDBa7KbaEFESllEJItsLO88D41Nr+aPiSySyRVIhZFjIUkp6uf02I8NMmy
W6bsPAf/vpMBn1tJYh7YfNJMAeNLGGdIu12x1HehGLljsfiXL2w7P1nJoY/u6gwBJgkIowLBWTub
1yBzO6d+Z0XflIPkJq6J/vRfydOwsYc9NNAHMZ4gjsWMHSqYZOtSHyi8RsSNAUsQpWmMUDj8/gk9
qS8vHvbeUPOQVBOfHJ81TAR5adsJX7rifJby1gnmm0zCOGuAd8LXsvMQA/nZxv48R9PNl3Yll4k0
UTzXfQJeIiQQkic9i27hhYfmmM2WYbV7dWfe5G8ckVSVS6oyh6uVctZWOpLa6NS7dEIKTExPtCWP
VvMucHksERuNIhipqRBszOLLCgHm89FKYVIMwEtGrf96wBJeRDns3sxzdSVaMZ/BjpriV+0+pDGm
qmV5SuQOXzzLjwG8g5kXYPwtf+4dpC1eKlqXD3MzlK10Y8wGyzJaaQZYlR3aXTLfGco9QItL6aQF
PcokPy8LoxfzVTW6ZEITXPSCPx/kMrfY/csVFH/mfZUCj80cLVJqnELJ5uMHBmp8eYv/Q9qV7bat
LNsvIsB5eOUkUbLkOJ7ivBCJk3Cepya//q52ztmi24z67hxgA/shgEvdrK6urlq1lqID5cAkmWND
JKIZ2ME0FTxJK+zY/Ja3z0WWQdBjcvMm9dJefC1kLVCWPIiK/meoaN+zUnFCMh1RjuZU8Li/iLkw
mpiIuUHL2UVtQMDXAN4ut62UBLlgnpMoP5Jp2MmqjBkGYhtE3HV5e6jlGmgvcJz11i5NeQd361us
N4n5FmKfZsVYYJMsFCLIQZgDUn+7/rm3rhFgP0woBOJ/AJy8/9xhnIhxPqJSENW1H0bVXT+20L7V
kX3UIQ87ur2eizEm/RaUUDDqDrlrD4h0DEYCux4488ubgWC9IMax5kpuu75AhthFlm3lI4jgQ8/K
5M95bbizNEDvlhzFJLtZMuFWtwo34rKx8PaU8SRTRAnQaLHMavYk85C3kF/KHHHkkX1vbyeyYTTj
wSPBDv6YKTju0xExrwIcu8icrA7KlDcPs72YixH27gBZBTEoCVXYm0diQXwkMc6C+iCatf83rnix
xLpi02W12Yd4D8aPOoC8oJLu9mbHuQx566H/vsoyzLYwSFLSx3SDptRPSM85k+WXoc6xw/s4jB+q
6TwJSY7uRr/cK2ljq+1djW7R9S3butgl+h76jwcwnmYIpd7NMUAtRVoECzLAqXy4boH+TPY6WFtg
QlBYTlafWgBgRP3kg3LWGYADRfUXsLQq+9x2P6+b2+ysXeyZIgOb0Y0it8QUVKJL/saQKnhiMHzp
AjrbwHtMbnZn18aYpKGYQhRiB5SoCjQKfdER8AiLXSlFLdjp7QwyMBWUz+2Zx5p53TdMkUkfZqGb
1FxFgDDj57po7Fp8wFnm+Mb1L4dr9r2jSwJo0gYTi7NSv5hSJ4Wn6/otwp7dlYRj7PqpMkUmSsxC
o5fowQK3InzS9N08PFT9KeNB1bfvaHwxNGrQ7gVm9/2aWi3HWBpEnwAr6W8oUL1xAv1F86JPCnTP
0t185I2JbL7s0MD/xyTzrXKTFFYaw6QWuW2g7cnRdKNA9CnLqez3DkYk99fPAD20H47cyiLz4Tox
Kea5RnFbEj81ce4MydFQ74fO60mgqpzezrYx3B4YLAItANvEz3tjHhUB5YC8DaTkmxiChlh+Gqqg
0zx1GN3rS9veTZnqtJoUX8VC18MiWVKZ8ixRKKOyV1DKBFMG0LrZzW9MlwReaZ7qLY1RHzZ0ZZQJ
+allZJRn+HdB53fV7/81ULkZjVd22JCfW/CWFukawHd4gwBi8lMPRic/jztoJu+jv6sMA1z1z3Yy
8b9UpyEr+xkrG11JfsxbtwT6OX4gMiqHuYOOujg/YRw9wfydEHPO/GYUWxlnrgZzIVGJIiBqHqk/
Cl8Uss9Ezu3zB38B2b2FaAXWG+Ys6KORtKKC66d1Zw/DRkBthoqdOTpe6elef56O5IXjovRAf/SW
i0kmlCW4VAdFQLmDwpXxFd9q+79HcId9wYFbbN93INX57wLpJq/SkbBJNSUugE2iIrtU4jQ5tG+z
RPUu5aTG29/LsFDqAGYHCK/3pqI4whunAxxOl1/aCYpMhWjLw6/r28czwoTLBEQZwqL22L3WbzGS
VWrHWp04nrd528iXlTBeIWgTsgQVOb7WakFqRbuoJy5qR/sxyvzr6+GZYryhWACACimzk7Y8meFr
W+3Mhtgtlxp+2+suS2L8IBKUpklC7BsEQSqbDj/qrnHqbijiNPG5MFe6Qx+d/GKOLnvldguG2M1J
/E95JtpnXuyqpfNKHGEH1Epv8wxuUMSj/qRg6kXCvY0nPxMs5CruiSXgUhvD/tQu5anCnhopxJ4S
7ceoxK4giGepRru9LV7lRPBCawzQFt1HpDm1xgS+K+F26ign/I/YQqMtqu6trHW7sPKuf/HNG/Hy
S1kMxzRZM+BmAm5EjKN1xb4PXyCA6uDFSOZDWfAUhzYdbGWOOZWNUJhxZtIq5HIyMic2HwRpF3Iz
p03/Uig3GVSMQVDG3E3gEovFbqQUL3eaHe4Udzn2R+tbFVR+/pP3tTeDALCHGOuDLYkdX0mmLNTi
Ds+SLExuAXt3dQG4zob3xNreuosZxonNSrBCgMMxB0e04xTNPhTgnCwGjmNqOOzSm06h4g5C90IE
TJtx31wgM9p5KJPIqXiT1r0HDLW3dI/I3JPkOzj0/OtOuH1eLgbZnu80LaVlKTgv0LS/NR8Hb3Hb
2ySz8Vro9yPqqLRp391I3u+hWyS/jzzw6mY6g2ls3QCpGSp0jMtUuSJH1ggiGFm4mYa7POMctO3L
fWWAyV6KWMPo3QycsfwVQnOH6UQoz+J99Tr5up9CwnXiDUxseszKIvMZMzOMmnwB9CZa9ik5g4PO
lsNH8JpxLqjNA3Cxww5/KGbd6lWLrava77F2O5ap3Y+8RIX+2A8xfGWEiRyGkjcRaPQw1XqoA8Ut
78Md0gfaeXryZOVNgiFxJ6qX4nKLpfRvX7NNw83q/kibSBDjFu5ZZdmTJn8ejMmJhzmomumXOZGH
PgNRkiWVJ1m2HDDk/bh+PLZdU1NxkUiGidHe9+ZJVihKlaD9rHWHqVPtYeFpQPMsMLGlFbvZSAdY
mKSXXr8zBff6Ct7kGz/u4GUJzOnSrRBYQZ3OZd4QV/S+fiE39OsR2052xU6GzpTgGSfrbgGtQ3tK
7nOn2QsBr4u47aiXX8EcwbHJzXTJ8ICQMXgdWZarQ3YFYXV3fbV/OOoXO8zBi6WiqKUFaa46YWIB
vcvHztL3VmgiouXzF4wb2PqE9FoeHUOWIBQLeqaOnPJWdDRLeLj+a7ajwD8/hqVOlFpIoqUCSoBm
cZbmcxO1zlIlgIo/XrezXa6AWIRiAZ8E2iwmT+0JlGYGmjwWKHXr/eREbfVjxGRdj0k0e0KBuqul
pwS3VpIKdmuY7iQ/CotyjqzBB0LnGFs55yJ76wt/9LvLb6KOvzq5VqG1iUEB3m+aTsBt6G4RpLfl
vsKMzggMAKWsNNECuOkgSMTVeNp0OF2WDXTq8B87siaiemioDSJw7y6+cAQ/Q1DfCl65V4PwHuMB
++iWW8LZTHZXNplgVbWYZ+lzUH10HjjtG3t8Fl8aV9gVPqDgp/6k8TAWm8nWyiDz3buomDM9pz0I
dJbRHnTDINyr4JOs/MhXeY2r7S0Fo64ELlVVZPlHFQWCB4RSPWPWu0GnQcMsatZ5HW5PjIIEqRaf
LNBXWdJy7hUISQgNmNJfwcG/j3rg40rz7rrbc34Pe7wiMcOQAsUkR81rXbskCcR+/zcmwCFoQBYA
Cq5M8KwasYVSQULLjY2dCq2jd+XRVHmEDhvD83i10PkWBXkshgLpUleHZVYb0ooGBn2Ne4ywgGXH
zxrb1p4JShCQtXHJDnXHH5qDbpnBfTNthqmVceYKaixrkimJgCt2iTfWsKyhUBYZcaAJaeFc39HN
ZAJYTcmivMLwpPcrjQDLCWmT0C1VR9AbkLY1jgidlvBn1+6G9Guf8xpL23fCyiQTidRuNGYNmE6I
HJJPtKBrAZUQPeZHjCNau8YHKTCv2kL/5IfgR8mTMB2FgSG2uS3qE7TtZzwfJyc5lw/aTXXS3flL
2LjGDmrvvhK0CicV3G5IXmyyg25SEUa6nkBDqvMWH69KF9JynwefTnBbf3efmxZQZQoUPHS2ndvG
0ZiNCbKKMD9UQhAp3sCrpm7CvaWVDcYvR0CIa23C0HYZQqC8w1wI6ZsgMrtnPewAYJ7v+6W4DfFS
ySrlb2LLyjZz8OV5FNKoxuM8E2c/0/LDZH3XQh6Z0h++2WUbmbQojgZrKgg9DTe4n+5jIEXT70OF
omO+jw9m6V4/fNwtZdKjKNMUOdZwFOLuQYxlR1kcEOM4KvKl9hgnh7ivnUjjpAKbcfqylwrTajPL
pcsyqpUjtfu8fjbA2MgbvdyMKmgs4KlKUdJsh7qcra6MgVLDaM9yi2afVw0KCBOGc2Kg8lN8naXo
Ns95F9B2X29lloksYrUUy4BpQXDAywcJlCDApu7FW+Mu3te70GnBZ/RXJY+VSeamKLRZVVoAXVxL
8aTQLrLF7uEw1/1k84utjDAnDw0VSJrk+GJ95ueRm5iPEk8cnffFmAPWKc1/tJbFg+KXfgFxSuPw
d4NsqCwAsq+IkBliG3lTNLSNPOFuMybNzaXXXJu8So+dzEy8v9mziyUm+SOyaqVDjg9Tld4QHbLF
zwVONkKjwYdbZbUY5u4Uey0pGxOP4ah5SoUXYD/sBsD8+KaLGrfnCZ1tO8FlQYxzQ/AOes6UDWTp
vHo8V6qH7uD1PdtaEBoEoiHJKBcCXsAkA0RRO9OksofKjQpiWDBB2GVtG8Xe0s7GaHE+0ZbPrcyx
gagshakuUpQLBUGxRctpmscW9RnRGUQHw6h2z1M846xPYSonSp41cRcB0yL3oK8VwGFFovhzPlbf
46lY3EQiQRMmnCC/9d3Wq2QcMR1DLZeBunPV6twLRxKdcpmT39BPzzqiLCJlQtYoIY1jDm+LostY
oZDujtVDGL7qvLGyzXtxbYBu7CofBoBlGCL61KCiA2i5uMs+2am2gTS43PHmUDafqmtrjBsSgzRZ
POGpqgDTWVNQJ6ia3eQOCPkb2v6D1IZj2oBouD3oFsi/VySzRIAgLRUKn6DNZ3vVUj6HCtFRJmg0
mxSnOPQ04fP1g7ZJTbC2wUT0xexageSIg9I9pXKjtKnkCPoxaEiYsR36LSTXZhe4ZExc8hI5+rc/
estlfay3LLMaZRk+ZqHMbpYcAPTZpcox5PUd/+A1F0OM14QZEcy2BewZ1HhlYIBOpVzc6ZNwUn3l
J/8q3j7dF3OM2+TSEFpT9dZqylFdCrLmUR4CY76tzaPIZeMDJ/T1fWQbRrNRFpNWo7xg4nXdkjSy
l1i5h+vYdYbzUYOArBikHfTHg0UnoCGRb8VRB5fyz7bGYBUYEWwlte6gtQ2GFO0gNcZnfdCfO1HA
VTU6mV4A4L+8llHhFIP+dUzngxIqh0UAhjEab+V4cdIcqZWi7lPlWz0Q3xhqZ4BA2hILgp1bhj0q
yiHpIgzwLihCpelNmma3Zqmf0+LUaK+59GCmXhWKdt32OzWa7XGc9xr4vfHGPiQYrOz07G7K9X2f
aE9VSyQbCZ9tdZEjRuqPJIT0r4l2BMoQdp2WNzqmmbpW1GytFV9DERrERfQTvESZLRTSXo7B71pK
e21JbEvrbyMMicqxLtmTpTyUib7Lh+EhabJ7SHh6rZIGdSyX6FTrzmiVP7W69KdFn5x5DnfTYtyI
U6rZhvCjmazYNlKS22Er7yqo+rXl9FgruofcGpI/YXs3CuF+7siDIoxeMzazLYHHy6W3W1gs53Ju
/HZJzqRNHC3PXQHca0iQd6alO0WnAuBAXEKMm7Qzjwle4otkvRb98hmEY+ecoGmbtbsqhdKLELan
uHw11O5QioWzaErrtG35WdaiX4WZnpdU+9orreXkY+FNWuP0XfoiqNpx7ObSLtrsc5EhElj1USPa
rdYnoyO3ZW7X1vOQQv1cCiPbnBq7FNEbHqr9MkAawnqs0AS3EmLXsvRkqH417jG6dKd3ReckJcbq
R8gZaHDRWJSfKuuh74CtRDXJ0cUaI929N6BPDwayYLGUb5OF7osUmnaTzE6sWJGdN9VzFWdumImP
TVjaoF1GkXBRLU9OBWilQF5zKtOzkKJQrbwOgnJjWRCgHsWHOJeOfabaefc0C8nNQEIvxuMDv2V2
hCaDsMVyDsPiNOnCWZZrTMuXrtkoXi9/6wcN/DAj2PMlpxWKcyeUNhnTvQrd4kyVvEb9oc7xXY3B
iSpUv7WTuROzpbGB93WgKAn3Ltx8mB/m2PInA+07U+ZOZ24ef1rPtDAxqYIv5/2daM4jMKuUfTCs
nT5AhWhH7rQ7AzTb0/6vxhzeiqf/MUaTjNUFPBRhlpFepGMOA8gOu13/XXUHF0QgB/7M1seMxcTv
VpEGUkmrD2g79AVTs8csAOYO8Md7TDooQIwIf0GlCzMGshYDzJgaO7qhVa1YimKiYA4u2ZfQMUoC
KrvHk2Kg19n7646u5mKGyb+EImmAtkkVt0HSB68eqsFGmcgpUr/up3+d7L03xjwJ1DIsogzkpeBP
gibCr7Q5jmPAyR3oD/6wILA0qSDPVa0PxSylKWMS6aPyBlTC7vkN+LVQolC8eW+4XM4bjjm2jmVA
WY0qg1Ck0uTROpb5SQ0GFxhIzEpJL//b4lgucIAwMNCmgwgNId6bWoxHie1dFYWg2zmrRuom/eSl
cv2g96TELfKyRDxuwk3vv2wvS92kh3Ot9C3IHBMiP0mNgtihv1YhL6fmmWE8pVZ1syMaFiqJdOrf
b8qXKnzg7Cb9I1dchWUHD8msjmg3Qj/4aXzDzZKj9rn+RTn5M3f+zsvcN0q7cH8JjmmBqx4cVExq
OYp5iqsfiyp+9Tednbs6GuC2dSptKGrZtTMfQ4+zxI9Z33uTTJIpCFbVmMaAYOWXASbc3PFYfjcg
XowhwvC29+haRTt/TCt/3nFs00rZx+29LJfJOEmqZF0tiIo7D5HXpoJbJN3tUpeBGkKRgGAmOk4/
mVntjLjyrtv++OSjy4ZYJHppGNdiC75NMk6xCqSGG2X303iaWg5ocHtbL3+feaCMXaeDNzZX3KjY
4aatmqcwBFh+vjXqX1rMo7bejNGr1TB+E+HYR6ClAwXpjBmrvNylZHwY1fA1TL+NSzza1zfv4wvo
/eYxPoOpllTE0YO55i5KKy+x7LjexZiuu25n+4xfNpHxDyGeUBucccMV8cmon5GldNO/HwZ6txa2
iJJOUiRLI8KV1QRT9Tky943l/0/LYMsmpRANELsA/aeKh5twnMfjbHHiPmenFOaSLhAz5iLS8EVM
0MmVtlnh6fuvIe/YKVmiJRJNxxguE3F1JWkHucO9SboaOfTiJIDJkB/F4CjkgTu8uYHwfW+OnuBV
ytYKqOunFOhB6QS6nS14vQfcFrS5eSFwMwytFkY3d2UpJFluig2aBlL+AlU/EUw/ovlTaHZ6j+FE
aGCCrh1o++tOsRmAVkaZAGGKi4Lwgy8mLZ9C+blaeJOiH/Pr9/vHxISp6CZM6eCQpgFGBkEBq7vx
kwEZ+tgrnq+vZTP8rNbCxINRLsisYx4CT5+dMPlFVztteO4zF+8VTtzeKIrQZeF2R68O3OhsBbzT
im5I9JBiBCaA+3I3O9X7zoWKy27a8xqfm8dqZYw5VlpXLTEGeYG+VRxNejQmr+Q1Drbv/JUN5lj1
eYQcY4L3hScp6DzzQBldxqN0Vm8XTzolPhfXwVsVc7IEKZXHdsaIHeV9Hx+yA+Czz8bJ2EkeFNgd
7Ufk8ia3Nm+M1SKZI6bHVYLRXzyJqs6PK82WwmcBT2pL2F33RN7SmFOlCX0smROc3pCgiwZFN8/g
1R63D+7FAZlzJSRgwunxydxB1YNuGL4KKi+L30weZJA7AqUAkAbbRyAY6DDqBCbUxs9UCHaroB/z
jS5x4vaTxeXi3T6+/5hjr8CuMWfMQeLR9V8dADMAgYSvnVV79odAxKtovstPPD/c/lYXs0w3oVDB
RobhOviEWO0knGhrHhyiWZxAS5OED0nmZTPZqxHv/kIbZeTwmIbfd2hogpvRh+ATp4ew7eGX1TDH
GIgTo7PQE8KVmO7KVrhZRmNvDtYZa7y/7uTbHngxxZxfJSSVheEQRHb1Fcwlg/V4/e/zlsIc1kIR
6rwqcfNiJKtCByG7K6wg7zm6bhwnV5ijmtfiZMZAc7ojxKrKuwHkiKp5KuW7ZLkRZB6r2va9QXUJ
LQ2a1h96PNmkIi9O8LSKAwrjjw76S7kfXBVUYMaLwLl8N117ZYy5EBXwnP1+nI7ly5zVmLaI9qEl
7a9/J+6amPyYgFevMbMe7ycgmYfduA+hDlHbMl6K/PbA9TWBXuF9llSkVW+OkKh3EzHIMctTA6IH
YD1nSTwrTFCQ1bKxuhxAFTrXVXwGdb0jOCVKW03QYxpQePj3M1HIJ/75VBI7U6xlUt339DJcxud+
eZ1FwG/Sl4KH6JDo+f8QhiCiBFMy3pzsRF6t9yOBdDu2rwCJIPo4p9jPnPRXU9nEq8DZxiNT24zq
K4NMlIiLYcnCHnBCohBgKh5J5VTmt2SyjY6Hr9gMSCtTTMAA75cEmQjc7rjL7hLLuJPnH9f9Ytst
LrvHBIswymNBF/CEggBQh5aHgIqqEmbO/2aFudrNpteEMQJsUS/P6WRXyTnUd9dNbMbW1VYxkaFL
8jjsyhD8LTmA/1DEPkmSD5TpdSsbAEzq1Zf9YiJDBgkBU87Qy9PswaNzatFB9XLQO472/IMc6Biv
9UmOECoSV/nEMc7xPJbXlNSJEhtLQ19us1cd0Hz+JN43u9A1b2Y/3Sdu4ScuAfqTh+il6fiVM8ZS
WtZFUg1FgzPW+9HZ8Jud5ZHDb55OfkrLcXqVeRtMfSWpU4MvWYt+2n7Pw5/Xt5Hj8ioNKKtXaR5l
uMVMwAV7fR8uXjd/QsX9ugleUFKZGFGB1DafWxojfLwEbimLg+VYj8RR/fEE0greLbwBTXjnl+wA
ipjMZpVoEX16hLva1T83nmETkI/WsV04UPMy7AkQzyKgRcdpj2bp9RXzNpWJI11DQkMr4CFCeqM3
Jhpe3jS+XrexmXBezp7KRJGyrEZBC3H20oAKofRHbRfv+RKH27e/KplonYETDdxo7x1EryejE9Cx
w6jb4tPJ1+gUBZQorKUiGt71RW27ysoa4+7pMOagQsahTgMFjXcXh8uZQAXjiD5KCocZn5GTIG6g
O+EsK5PMCdBwe+mKXimuHg2FY+hZUI+xAyYzDOXnn6JyCaJE8fS4ANJKHjj5/KanrIwzR6MprSIm
Mb6i/lWZfphVYPHkqbhbSn/C6oQLWmrJCQ3SHTIC81CiFWV8NjxrV3r1SQh4b/DtitpqSYzzl2Pc
KrEAshE6XjHcRYdyT/WFCWoMvE4Gb/eYMyALoIBGtxvczESwQ+tmCl+1kVOP3LxmVsthrtK4MYq+
WjDMUEE0PSNfpqYHFCL2MmMElPSvirgra8yNKkmVkBkV/H+ZZbvS0rs0Eh7C9Mv1Y7aZHlysvB2J
lUtUdThpCmnx9CorW9dcqWqdsNdspRY5KcL27lEYqWpQ0DuznnGoZ92KVRzkJWiHT2Lp1oNPps8m
j1B0u8Cl/mOJxfloIkblugIpPXU71aENUKjRg4rCoxzCJape1/dw2/cu9ti4qIAkaErhF3X0ucSQ
bAg2BZHznXg2mGjYxGpRQzYAGhzSYkez4UvDd1HpOCv5Q4QAiMAC0wWYZphjJPQiOMQaDMKlN6Mr
O3TSd7QHXztgpOYQcekNtn3iYo45UVaCKswg4j1Zk/FxmYhdmKo3h3hPyrgqa17XamNYmwb4iz3G
B6VYzWS10GlAohi+6g7vyQQSugDyuYI3Ok0AVh3Ma1NucISSo/XCS0j+4Jz//AQ2VzWlqYBOAwLV
5NQ3CwTCZxWdBgCZdosn26ZoRy5vPpyzy2yWKpbKUPX9gle7iep1c2uq887qBEep4y+awJNq3fRU
gEMMTQXnjMJyCsRS1oHrAZfM3Ptjfw4LJ8oerh+4jXlNfMeVDeZikaVcIgllsZqcyZufVGhEpbfh
jW4DfWS3DsFOinveM2Mz/8YoJFjCLRVJEJMd1PEyTlaDUJnUqa1q3yUeTcL26VtZYFKAboRKwmgh
kMwHKZhAq1Z4kQdVjeVO9utDzW1EUXf/8HxZ2aOfchX8zb5rq1lFxt8OX5T8wdLugOVW5q+h5OTA
6JHJu/7dNh1xZY/5bCQcqzmH3gDUmPxh2mfNSRx8a7aXv2varCwxcazUprRo6cM6e5IdjJU4GJ9F
jbkKENm+8gof24kxYGW42KgILHvARmSIWTXDM9KgvaGdr8zRThWo8DIXj+7d9U18m5n8+NUu1pir
YE5jYZx1ScFTe/LIA21LqR7Zq5DqixxVwiJzTzyqZx4F0rb/X+wy/m9EHSFji8ilglcSFPazzHGP
P/j/xQLj/1HYYd47fjvWUNINOqfC/GYK3Hp8bmmREZOcsX99N3mLYo5AF4/iqOWIVtakHOpK3fUV
b35y+5RdVsV4/SAYTQlYAZqVh3BXHcJg8JNP+YHnhfSXXnMLxuUpAqpMoTTnEtHvpJt6uC0MzmOW
/tIPJnRQw+MSBdKeJVcZozHFyCLiUzM7pWTrw2hLDQIGjxGRXvtX7LBJaaNagpYReHiiHCoSCNNN
nNqpcWeYzhLx2E029+2yqLdHzCoItpUJId8YXaHMPNPuuPCFJPvrTsYzwZxYbWyn36Q0Rujr4pdc
O1o8kpHt1Ga1DOZ0QtJPFeYGeyYekn3iZTsU4JD6pgBkv7SeaUse7TvIoPQGFhlE26XDm6zbjO6r
X8Cc3h4jM4NRUD/vcztvW09qB6codEew9MfcKHlVP7qia17CHN0kVvuqp96o7uoHCqvsU0e/N3a0
klP+DB1QVVz/jNu522qFzEkuwaJXGyYqcPJO8mVv2ddHsjc84akIGl8IhAez45jcDE8ri8yhjoxi
MccYFQmjiPdLk+yt1HA4q+KdNiYJL0gmqqqGnF+zkzNGGRK7RuJRPLbH7BRBwprS7EsOKGNu/0Y1
GIiKfwLKW1V5dfaMZezkXMaVMvqzZ+xTN3Tj58mn5OzaC++Ztn1NX6y91QpX1gpR6JQh1ugRoQR+
DXFiV/NKE6tTPHy+wbu+s5uBf2WPeRf2qBOFpY60QDygIn7IdnRlfBEbTnR5iwyrZY0VyZK0Ra7T
oHEeP2fVnosZ2T7aVLsJ6HIIDTFumIqJPI1aq7hh91lsHotsn8g/Mu1RtdzrW7a9loshxhejpQr7
KAH+v23yVzDJ/TLjxW7m79etbBem9IsZ5h0IKtW8tDDY6ibz1yb3lPZY67sJookdJmgEoBBUT9Dc
puYcNc7qWLYpyvUy6ZGIZCM8dNO+JbdL9e360rYPM9UgkDEUJ7H17mowoQXQwURdVHbZnYb5S0l0
F1KNwwI4IO9pub2iizkmIibakokLxepXy3KO6gWcsN33MRWD66vaTjwuZhj/a8QCzG1UKVe2IsyX
gATJxCTRpzr8fN3OHyL8xRDjf22cD6MxgfXmjXQHd4q0t86hj0ixJyeM9vu8e/sPQelikXHFDNCK
Ri5N9OcC6wvVQyN3uh3amlPcR9zh9+2Hs/6PNZbypZ67TiAEjp/fUFBCczIActRfDI9KKVKUiumV
J1COcrZV3ryqL2aZSJgpfWZMOR6a9LGiO2Cx9NWg9oRd7nXfeXnIBqsAEtTVIumvWQXEsuuHKMmx
yDhYfNGjxLDp99TtjwnmUGmsF/eEi6qjS/iYjVyWyORfU45iCFKS354j2cUd2feHKhh3VmrzgEzb
4fhii8m0OolMvTYpNBwDKQpG/EkHJVQ02fWUOHXCS/s5MUWjQWC1n+BVrSdpehuwIE5v1f5SgBU6
0vepXvm6+r3PeKi6zfNuUOJYGVQ2oA56b5HImVnoI75gVz3RVkyf/4oSV18qTkDePn0rQ8xOJsOc
TRTm7uqnwUv2zQ7Vql11syBJFriYxM1kbmWM2UfDKONu7rCqqtgZwpdZ5/CEcFfDROOuE0eJhIhe
cVAiI652NRiKJQe3KVJ+XiVzM/SvVsPE5GUx5gyvRHyjScdoYHHqBeiwCsS/Hjt4m8ZE5DANMXmj
Icu3yPPcfOESrvKWwcTfNms1nZT4+9Ky3EJ/+kD03gfDG8/TNg/RZbs+JJ/JlGMhbzUi2cHVDMYO
dDX933gj5Suamn5yW9w7zfP1/fuDU1CSM7C8QnKJib2CWUxxHg2A+7a2lQCeIe6gDqySszapTjQ9
Az9ka1Ogal5YEfd/NM6EYiWdElMB37Ar3xHUuhuHKmJWN6qPaaY9r2W8/SkvK2WiRoqZZ0mTaOV5
dtTIaYbAqjg4u+3AdDHBxgtZHQipSwxv6MrXDKNswpTuJC3dmRKvbLSdpELb8L8fjgkXhZRlYpri
XUYp+I032r8oMO3W5j/Etg/ZxRQTOEjfq9Mywjk15SkpXhpuwZ5ngAkWUdePoUUrOgQPPR2Ctqlp
R7sOJcv4OJ4it3n+94SZSAJWu8fEDeCcISffw+I03Yq5oyhHaeKkNTx/Y0NHospjoeP1apYtxq0H
R08Kh5icOsf21lHWGlkCnI1lDZTGuoOQFlAXIDp1MkXAG6/mXBzbC/nHBJsVEmHuAAzAQur4ccqO
ubrYZdpzdusPgehihQlEWWHkWWlAMaZ5G6QoMXUQu/mRlquTe16K9IfTc7HGRB410eVozgBp71PR
VpUXMs622t8q0oPe7ZLhwYr2tZLaE5c4czM5My6GmSgUkQ7HieJWzK8TqACgMEHc5Eh19UY7BS/Z
ExUftgL5yCsAcxxFo/++StMmDP22zTwp6ObEB7UlhzBNPl+P5zxHYUJSIpShWNK1TcKzXJ1q8KDy
xmy5bsLEoqkQU+gsWLR7P3s0iVEDMaCRAu6503kFtg1iFxonLp+LiUwp0eU+yXD/l5Yto2Qq2Xgp
7EEEQTCOetN7imMCu4jB6drObnmfbPs9trLORCm1jgc1VTt6P7bB6NIMlD5TRg/UQHis4BXoWlw1
Et5XZOLWKHZpC4nGNzUlcbxti+NAeFOO24DQy8p0Br2ddlZfQWwIkrWtXTxVv4gLOaOvZC88tRhn
bm1pJx2QmqJby3/mchbIjmwBVaCrhYCUxxiRcUDMsqycmgMG4tlg4oscV0NeCAAW5r0TlTcKcTqL
gwjjHQWdCSWEhLoUTfDNCSxOyT6/j93eJk5ok13i/9U8yeqDMeEjytNG1ApsGnRqi9lVgUvXw4Mq
fbseQriLYmLIpMxIaizUErXb4lu0R4HFk+8pZjY9/j9GzzhBUWeiSWU29TSBlwbRJNwVtDHS2FCI
hHxGj4mcFNQfvBG+zRQRSS1YU0zagWYCipzkVZtpyELV6qkTfvX9t+FHE/FaZNtFjpUZJnKkOcW5
6AsY8n/NTivbi5t55Nk4m+Cr9qMfipf50S2PwnjT6U0dZK+SZimQ+nl/xURRMlbmgpS0RqazaF8x
0m5zS5jbbeCVFeabzWpijnOGouLo10HslPdgkXjsfOJJ3rgTAqDIr7skb1XsF5PAjSS2WFVnOGYB
1YibVOM8/zbd0LQscD9jmBRkiu83bioyywhLmo32iS8L7UGqVPcvVmEplAUGg/4gX39votZyUR+o
+GyY7qekt5XJncd/LyWF23JlhIl6YjxlUYemjSvJPyLtnISWE3Uy53tsnqCVEWazClUsIj1EllE0
3/p9DJLh+mgOT9e3a9vLVlaYeGdUs9HgaUojg+L/H2nXsRw3smy/CBHwZgvfzaYnRVIbhCy89/j6
d4q6owZLNV336S5Gi1GEsrOQlZmV5hxY2e30NQp/TRANGEXnokS/Izz8USHcCaQuj6noGBFZMQre
e+mDiPGzLLFJbTJ1gHYJlGohSG4APgyUPNLBBHTUfF8csv+CVIhpjLsfQt0vtevLKrbQVFSkT9Vw
k/7/Qb+JkQBjSRHROgdI9UdL3FJJH/sKQ/5KH9ZxOBVHwHld/nrsuf6dDMoQ9UQoRq3Fk2XwzUB1
ymN0B27iwq8dHUcoOc1D58zhr/SivSpeL4tnvy524ikTrSp9sroI9yBtcjtRP8nItqunWbdVI7Ca
U7c64AjgIjqzL8b5YCmTrUyraBv0vN18fF7XQEtrtxRv8oK3zcNyiKDsMCRNlIG+TWOVyE2hgSVS
Rt3Q/KLIXqc3tlodOEdIvhB9HfZCKCvU5y6LUgFYG72nIu8mzFbV1/RA0P75gYv1KNsLo1y8iKaO
rCW47FN/yOeDMgPgZnOK9WgOvMyXBN5LelGBeYzHdWw13C5sS9pdPtt6fS1NvqRcG/qNFvNgHZiJ
9l41KpsvlnQWTHKO9U8z0O4GPzvkN3kYHea32R9PRmxb6O70JzTPvvIYMJmGAuwtkMNoWA6i98bn
rm+tqkRfR6pvUdGRit6OFc5WBsvo1bMMellcLHPgzg3ISwGX2ho3nX5cxc6uhO8ceyRX9o/vtpND
ea0674020jAd0HvWN71wm8MMfpeptLfSW931qQkUzhWQeSIpJ6aYaapOPR5iWWqTkAAKUbt5xTjL
ofEBJPCQO1IA1JO3yFUeqp9gpXDFF43zIzifUKE8mVBZdRFXeIFq8YNVH+XhmPB2bHlfkHJbGyi5
5rjFyRbxTVEGiuYURQj4xcsf8F9O01A105IV2CJ1x9dVBeJxi7Qhlp8GNQkwrvOQVprXW7E364Ns
yxvCKpZ5lm7wWmHzpu5J0OPPk4AWr5HamIiP7X7ZwGxnTIGcVWEkgwo0Bbv6GkfA5tzGjvObmRtH
qiyCGQn47oZOQ9dWfduLyYrTF2Lgjfq5FObbIa+/IP+xO/U+Fe+BVMURygr/e5mU4y0HcdZlwtws
LqNtZXiEb3/1xXdqUZ8iKzVzVFe01RLLFpNQA622Ut2lFg+RkGm8OzmUr1VWSYiGFaoY0s82t6d5
tAceaDjzwbo/L8rB6qNcj5qCV/iQnqLpoHW1XRS3Yl86TXwvba/5+qpJwTS6VsdxfcwcdSea3mTR
12bOLRGPvM7tMchcuVhOvxns9JQ8VB5eyxwfyDlOg3KBeLjM5hijDdCJPzfBEWXCtcSxPmbqtNdJ
/pgd1rJVp1aBWY7ZwRAdyHfBJQJO4YoAU4ccl0D+rT98+tk+6JF9Mbey1tTgEpLTQAaKA7z+u6s6
iK/rZxVFxQ1DkUKQHSMPa+S3ytvf9Xz32lK+b2gUwMmR+WJ9+awsCdBZuRVM8lUuKUm+6q7uO8xW
05UmlJTKW2t5lFbXXG6xlhaZnzpAFqdtqIhvPfeOE7O/JJZyI8qod3GXIS4TmBMy3aYEKtareGUp
trdSgQgKgkodAEwftWuXxmzHDnW2efksyIW9zQ+XjeRf7vdZAvWJIgP8uiWe7WTrws9DMkmvBcCv
dBqncng7kczsUD4Loz6WGifCliPzBgbvdzMbnaEBh2sNNObYrtTIFvKvHO1450d9JmFNMbJNvNdi
2c234X09obmSAu1GyG3RJ1kht6rNtsizkpT7j5MaNXUFLSsyZdT40SE+WMGvtxhvAI1ZBwPGhYyX
imTJBr1WqIyLMgN3keB36Ef52DwBSNvFMIIt3sojSqVAuvBjXi+LKPCH7Z+F0n55Goo87ys85c04
d7PxFRRQjm6G2XaYeGBJTJ+8E0X55GSWLK3K4EAqK5wSf1GClbeZyczPFFUnVO8KClTU5+rWSBDz
DJWjLke5AbnorAhBvOWvo5q+XjZHtjZnUVTATuIyFdSJNDPLFUSCRdCVllPHvO4f0+h3GlEhW107
QV8AYuxOWfecyP3d0sbuZU2YF/ksgt7jy8StULsCFQAggLnF9lWew6X4UStfkt5XI44wjj70gtGI
korZFthRsESshUnL/TYKPy/rw2yEqTuFqLgsl2lnJqS3V4wIzLpT3EaNnX6ebNXdsFE3+qMrunq4
hjX6qX8DpLEXTnl5STDVKjWR6JC5SwIegq234Th5CgDipMzmrTJxLJ6GoVjRtt8WuBQ3qjon2a6W
6adRSF5tVfblU+V9OMrdiz1geKwY9l6XvS307UOurLwkkRmIdx+O8vCF0uLV2qAUNh/JuvP4ExQD
9wkY92zlHq2cJxLIYh9Dnc09v9XGjp476ZTzkKQYaxgCzMbMIxtL3ZERNGrqWKNjgPO4eZKEhzl2
jcXJVd5cIvv1tJNNeZMiHaS5I96E7LxIV6b7bfUxxHrNGyzimQvlTrRxsWoTM/BuWv20xNoxsrtS
88yaM4bBO0t6DqNujHZdZsyQzoT6ewyWMCa0TveLVyA71jhOhWM3GhVZJnGJe5VsImcEpy74lcB1
AS8bYB+eKRoq3rcoE1FXAMzjIM0gdXatfR23xp70J0X3dSwQXr5q7MeSchZE3YNJjupi7HF6AyYu
+oc+KAHUGcMOsRGUu8ZbzsvlmFmAJplARMHoFN7vH1PTYRJzIBlaiJuqpw9uEdlS4/VDCA4EjmrE
9/6Rb+wkUYaem8moYQYXnwopTaCFiZs7yucF++oggfV5EN3M0LaTRpk7lrqjqSJArmU8O6OA/WMl
C6chuxLXMRTN2S/0N46CbJEAKkNqgNVVem1hMPRBaTM0hXtPAiw4AZBCy7532ufmCqQaeB2qMBns
xpeizbsHTB+NfYl/ZFN2g8LmvA2LioatJl/XtQYARV49hJn27ERQlrLGXQvIBeAOZMnnZDmNoq/V
vPoX2xrPalA2UnVtVS/igkW4/PMmYPdzsVAJNn9M1XBr5saPy1+M98EoG1lbNa5mERlJ29zF0UOR
umP3OhShZXhF9XxZ1nvr8k/z/60a7RcNddmWqYFqmj1hjITQSwmZkwcpkpTpRW7sbyBTcADX96N/
yV+sN5EbaZi+8vwBaV+piKCehb7EPnPdFmwtjI9RGAO3YXHGExZg48OvEgb4zbMTF0WKufOt7uRT
ydlgpU3VTQANBKOPBuKWn2Q0CuKD9da8bTzxbjk2X2IHz+/w8tmzvaouYxAf5LqmSI8Pq3IxN1uC
CiXxqphBgQljLmrCHgXQ5a+BoM97WzHjhY5euamBmcCk5yeWvGlaaYCqm/Jz7J/r+Wgpb0bM62Qz
R68AqvtbDnVf8qpMOkEuVVf+DIdT2tOpwjyi5emPw6cJlMGa0z/y60FMT7CTSt2bSgaHim5gtqET
CntJvXG2+LR5TCEYFYUfFXGI9JiGgMasrrcR9qf7U1X6Iva0c+3LZcNges2dDMprdlZUtf2ooX7Q
fZ1BomnNT5cFMD3MTgDlM7VWmCqzgoA1f6nBdAVsANsC1bD0Ne+RT/IGapjucyeOMoeoEoR0KRBi
+/yq3w56d9umnpKhycpJu5j2vRNEWcAEOLpF7AF+vBWOMSxgrPNi87qbOHwQ7L7gWQ5NA9OM0wiO
YbxxiNOc7wkWkuhpqMWDV8zFcjbub3Y0b1TAI0Yer7XFsUB6BKDutNYAIQVq5vKPAVMolRREE2cw
mieD8olTVxupOuIgo+ywKWE0BnXqX7ZBtpFrBNMDu0h4Rn3M8KpNhItoZ0wyGONpEZpnAZubl0Ww
tTiLID9hV71dklHqm3VFTz8a0Z3ubqsOWJUKD12OfZssXHxkMZZFTweBqiHptQi3qYomF5vPgvpa
ZP4YfTeH14j/MiMH80fENmVDlVUZfCc0f3dVj8B+Q9L8Prm4nJDIOYstPRjBEgDxPeCt/DHRD4DJ
g1UtVYRv02hnYc1CDHxSPOil+Lg2yInV4QHX2Z6S563dCluRfoAk8kattYcsb9DR08D6J8m+nmpO
N69+02rXhbU6KTbEbaHqrgtVKexkU7xCi3l7wMyPsfu1lK8R4iGJ8B/ga63yWgGvnCUg4131O8zV
2NmkPq5gOr1sZkyvsxNJeR1ZbZdEqoG0FUnHpj2uxWZHg1cvEUcO05zPcuix31xIddDsIXpndXut
jcapnh+lihN72A9/0PkR5iLEOHpARdwsNKpGRFHgtRyqW/1A5rZMXwx5YDvsYzsLIn+/u53asM19
NqLJAQ7fETtFJmH4u5crLmAR+8KcBVEGLPVdogwrHKbxuPmqJ13lDrBCoBUgfeCheReGueiswh1o
gON7H+n7qFhcRbrSFvBsk98dlFcgWx6bUAriO7yVfYBZuLySLNMwdgIpP1dMSYIGOjxCrxVoqlsu
/sdhUgrOghYzUd+JIT9j98HUKZkyZSHu1ADT4KfYAnLGQezctrrvs7DJg8vXipk17MRR9pEPq1DE
EUEP10s3n96yBEt20yFJrmdetYFt9JYONweeWwnV64+qiVajyQOqzjD6OFTCCbudWKJy+ECvTPe0
E0QFVllbmknH/gyGVZWbqO8OWKFxJn25xx63IwjaIZsWToWDfY5n3ahAWw8W9pn7Fu8r1e9Xt6y9
dcwcWbbl6eflL8a2w7Mkyg6zcmsiUIATB5U99V1lG3p9D1A+jkJMx7E7Q8oO622p1YIkJ8ngZcNj
Lz325b0+fbqsDDM/sRDOUX7SUUOjvLouiPGoyJg166VjNf3oc15tma3GbwH08FWlo/QF3N9fjrZ1
qsQ235TMabzuavYlUOCAt1YSbOHEW99jTvNoom5YSCGAqkZPxujdkLTZAIfYufJRDrJnzV7BZP0O
9edHR+R7QPfuXes++bQBnWF4Tn2e82f5kv1PIIez8yVmD6K6xsLTd/IJrjLBbyE45rwCKfNi7+VQ
vt8qJE2pS8Tm7FDfEAiILWgP3ZHPqMAyFw2MAyhXAJ5RpnvpqrCAYEghT+tW9hcRDcV1dC9bJLNS
sZdB3a9JB2uxgXY6Mr/JnQ6tE3vAofITP3VIcT6/le3M44NPsQ9xpxt14YppndoWOeB/wH1ShDMi
7+/2ZPYKUlZRIR8sjdkE3A6K9MVVsn01OzfFnCfnIFkZwV4OZRXzuIEDuorwwFbBoV6ctt5ZBC8a
JluTruTObSLQqqtXXewbzRdB58RRZi9iL57KUZVakmPrvSoaFHdKCMnAbsZQGuJNzMUSYEWcvTDK
jy05yEO1AeSFU+GklieOb7L6kGRXdW+r8/fLB8u81ZICvyWBMBpe8+Otbhqghqnk/U1yx8IH9TLQ
0kV+4Ywnh4qi2Vg0XVzjshEaVjLfvJ0SJz0m7vJAqOJXX8GUPxATghjsed5lHVlBDqgZv3WkwmnT
jWk9iw14DM3RGyPZ06Y0jJuBE+SYxUENwxXwJ7omWfTwRdoCiXUls85yoB7jq8otA/DWYa4Kaev2
jPl7Tp+YqZeMmpYJDFbMAlF3YlprXchIbRC41acRHFHZeJtKXy8fHtMYd0Ioywegl5DHMty+3PpT
8gWLSDbov3MDBOyeunH8JXGH9EMZUPq/NaIsXxHEKm9zpCNpOQeNMAWxwAV448igRxXGdmiMntBt
da7kkwCKNVO4ZcvTghz5fnHPYyNiZXM7pehxBa0GoHg6I5tTDQeY4h24thdARW6fO2BQXP5YHIug
STHS2ixXucf0+9iDJ2D9CYjeQ1O3nPvEnDJCwLQMVZJklIPIz9ilAjLYyuKaFCPjTwPqxOg/xLb2
IN61r6S72DnFD/OGC/7H1u0slIo0g9pVoDglOSSwvLYkwE6cs62c+tO/qAbFRBGgxiI9Iyl0kpGn
PdpfZN86vsLwxefpSj1oXueNB/WqRtft9m+GzoGXDhZ2URc1lTaQYgU1H/rpqEYNRz16qDAvEHP0
YtrgTgTlfgsMazdWLKAiVN5s0+pM2aMoe5LQ2hKvgcjOeQCJasp4TaNJQl3iKiuMEmxBkiuEOaAv
nxIAb0Z3uaPapt2+qogwZDKSz/rF1vG33PecaGeVtdrFupoBmGlcHb0IpfQp0a8WkC+Zny7fMraj
h+1rWPqEt6L7s5kydmY3v/dno0Ct3C1U0DFxRrd+UrxFc9GYfbkskhj3H45xJ5Ey/g0jdqJIXoTF
EBTxZ9F8Hixv4C1NMusg2k4MOeLdEVYgzypVGYVD6TG+wXA3MCin0Njs5Z5QtXWBMdslJ74wEwMg
aqL1pOGP97PeiVy7ZjYXsgBdrI9NmztteYtpklk41Dp2W1cn4y3LMc1ENVEmI1sRmJP8qKNUzuVc
CYiaotHYWXrQhnuj7+3azOwRGECXvxuz76Bpkor0SgTNA41XYhSYi5MyuErpW3cgFCMR2HYApPeQ
3EgPCkoWBGZuyQDQHrvp3xjNWTbdKLaUdioMArKUpoduusmGH3ESaBZv1IS5fbjTkW4HF2qsm62K
0ZnidfS6Axm3Mt30OKA9mrjx83RMHvrHMSz9MWwC6+nyCTPtZ6ck5dkybD72qQhvs62dHafhNB6y
0e7NW3zL2Qj66HBZHm456y7uJFLppDJK8qTPeIqoXWrL/XzK8i/xNh03QT+m5hBiZulnnTwlc3HS
Yj1A3y4sigUdu8a1ptFpi81f+vFYY4JqzUFzUEwvcyeeImRvVbbiFTN5jSXY1oZh3Uw/AEz9oCTm
SdqmcF3rh0bNbsb6RUFq2WbZaZPET9rU3/TzZIsCtjCKn9ivsXsrx9SZZstledw27CWrY9Dqyfek
RqozVK9xpT+tW+uYUePXbeFWS/W1lhZb0/O3Xm68XMaq1zBjRF9tDor6Xa1Gu6hE39J6dFDfZGBI
ZG3pFtUSxEob21mHt9CmP8HcXuoh8Zq1uU1rLKonslNGo5N36XOsKfY2lafBmjDeLQYgn3AxRuAI
UufV9WtdTE6mtHY6LYEs6r4wjo45T4dBV21NXe6SBqxD3Qs4EMMpy4JiVsNkal7HdThgAcoH+uaL
JJTXeOw7Yzs6jakCkxtkSZae3gpb41tm/DQIpl2NxmNlFsE8Zwsn/2L6FvRddMQFTTQ0yk13EVTq
wEXqClgF1ytHrK4kZbCrWXaymFeNIo7qj5iwE0Y562LeFKyrwfKj683tbWB7OEhUAt1PuGjqzJx5
J4p6BCwVeutZRypra3wYjS2cUt7mJu/oqKzBKJK2rAkopp6Dntid13C2PmXN3aRxGqVMh6GThNyw
EG/o3l+qW+gngvz2/cWbH9XD+5RkwBsVYUbsnRjKL0lRgeq3gspPoYedFm7DsxnZKW8fhOmLUA8E
TTHQ9LA29zGYpahfYRsWkzhRHVjloSjuuAtyzNEQUGb+I4NunWc9giUQjwkPh3qU3MJXB7B+DzZJ
CfSrxom86Y2QFHP8LDmgP837LJaK06M+RY1A3CypGOhfWidy41N9QBriZPe8kWv21zoLo75WVBS5
pZUNaQgH9XxYm8Zel9M0c9Jw5rrX/iyp2CGWcrToCkLl4tdffnFj9L5yHG/5szXsGuDuu5FLvcus
JmmSgAsgY+4l+27mvT0XnVPpRbCJ2XUEumQboASnKnnJtIUD1cN0F4YsAhobaJQm3X+O1c6oxhx3
WVmuivSl4F1hVjkOLwuAoSpIvi3gKnxUrZ6MpTATjDoTKCA4P2d70V3VJtRt8SOv8M24Yx+EUYYI
RA/RRO0RadTyxVxWD5UkZ2trTl7Bk0JZYFvXpmoQLkhBKfzSmvzErO8MhVczYrjZD8pQBtjIpbku
Jeq1atyDitYuG3dJnubhqis3+/INZljBB1GU/S3oSjcdXKBbYjxRyIybsco594lRnPogghzqzsSl
ASNRClnendLe6eujWuRA9SwPs/YZ6NtqzwkdrPfRB3lUfFenVC2mHPhJ43FC86Xy0yMQS07/lIIr
h/eY5p0hFeNLYdMWTZzI+N+nJrqTeKVRht/7oBAV2K04HYdKh0JL8blqHpGuJiaadO5lS+AZHRWl
+sVKGnGFFkuV3VQD6Ocy2V4F1LOTAess8fZ8WR771CwAyKMMa/xRUAGCuFaMZYZmwYY0Ni50zZZU
3iY0I4/A0Z2FUBe2GJN2VgFJ5k6G6qSau0knCbPuQ3U3JNfCcDttnISPbexngdTVFUGe2uYT1sjF
Mgkycw7TDrt94A+Uk9jRATihyP3D5YP8F0d7lknd4bUY9T6ZwfFRnQhJBKn1TeFgk5SpxJOOI42R
0X44Uuo6L32sL62ANJPsYIBtz86dEui4XVBxZ6RYVaoPsqir3EdWOlh4trtgOBK9yhduZLTnEpek
0GSQwPwa+/1/0XXkmQ11o5M5ycpYggNekud+fk6UZ038Usy1F5Nt7OZ+Szg+8l+c1vkbUnccHKdZ
o+QiMrfT7Mle4dbPkTsdUzRwyV5vdw3fyfmQxPap3E0FMJYM1jvgsv9RAkRFYC5AcYn3AqqoAD30
zO+kPCZ5XVA4+ctlaUzvchZG1/1UDC7nSo8T3darrbiOx6cMW5QtBjoz77IkprfcSaIygdLoFSHD
k8LNhdlWdWerb4b0dhb9y2KY7msnhvIsbZyP6hBhzCon9ORfxC64/O+zlhv3n4euubWlsfStiROb
nexpvin87mVubMNfrrpw8IhRVLndY9BKrvmzVsRN/WkbOrDfVFAn493yMWYPqjinpYSQQ2atUBv2
BacKO09HJawLkoCLQMuyRYxBSioJBFhroZxKPiTgBdHwTCYzv8QWI1d+r0GDg93lrVKSf4xWbi+M
8iqCJCZmtMHwW/XVjBJ7frV4IZt5n/cyqAMshFlr2w3boeuRMGZKYYTdxpvi5+RpTua9l2hlzvg0
64rtRVIupFe2rh4BtecmxnNj+bopuFPV20t8mBvd5lgny0D2wqhsIRPWWi5SmWy/mkcgwgeiYsvf
JIdgYkh32y1v+o91q3fyNOoxkVU1lrBaPDQVZN7doDhGbXzG2/1UZea3y7qxnP9eFOVA0kEdAL+J
+ro8wAXXhT8OhidH0UGYcN2aJzUabckoeXGVrSEcMei8NSDQkRPfpcnDsqqZUuDztR6KpKhDI9pZ
ZGzJa16Ud3AH9cqMbR7FFE8snTwM06paQCtwc8WPARBjAj147O1cv798qswshbwF/9GPuuIwx3gU
I7w3Bx/rQGR9U/DMUy3bi1e6KXd4k7WBpe7lUbfc2DKA3eVQ7BcSbRtgVvlpCzCx/qI/EXDmJSDd
fgOspZObPes8kBO2lznrS3mABTMMlWIgv62yyLKrEjs7XfWYYvqMc7Dsq3gWRN37OJaiZdNXpH+v
mw8P+pwHhKuGzIjoX4uAB1/BMxjq5msIe8A6hZ2ukeWZGRprhmFrq4h545zj0Zj5H9BBRZB4mYDI
ottAAkDJY4BNE3YQyRevU2/A4hhyP8kjE8amtx4VO72Nbng6/ouxngVT0V3RM2MsYpSaOqyQqU7j
T19Jb/S9dpFwyXFk9pmexVF3v0sTC7P16DVEQv9WV2o4S4+bAVSGoT0ATOYGIKnXcA13VR07g4SI
qAsnE4PCY/a5AQL4INrACUvXmya7LhcwtfQ5uKYEt0qLe1mOfSvNr9bM8P/K8M6/mnIdndKA1Cqa
JDy0k7tfGCaAXgCdIWGRjW4UjqHLrJRrbw20B6lmDGRliDnKLdjsCejCgWBnCs9R2H8hjLmJazjR
Iftk2s2DGj4KCvDPt7fLWrOv9Vlpyq3EpQQs6AGFpk6L7MpInczANYgz3uHyTIJyH6A1R5uqQEbU
uPo7wET+jCbQtXpYjotX+6aBubbG4eUt7Nh31o7yJUIxS7pUaAjrmm2uR7EK9PJhbU5mnzlrdLAi
kxP2eMdJeZPUmmPTJGMVa+II20OmXWmYR7j8yZiJkSQigQRxo/FHezcVpVkaqwUcmMJNpwZZaa/T
ozr+NCv3siCmMmdBdJIildgCFWSEnEo+oQk49DdLw9uZJl/gj+R1J4PKTqaoT6xVQWa+9mBgnwLJ
vI8FrOWJhzE+WTwsJp5GlB9czVEaY2FBZ3zpvCky/QJljbHg5AY8nSj3p2XRqM4jHr9zq902w5M+
rF+M0XAa4Wc/Wu5kRcHlD8Xq+OOh8dskaOKJNorRLAGLl2tUNpinDipGiIDfkjrqW4ElZTKmDVRX
F/MHdlM7yvfL4nmnSv5+l+rl5WLF2YApKW2+yrdg6XxF4fkP8mX+tBPUvgADpmNklPIfoykImbri
AaJ0brF80jFj02OEbvZy8aeSAl3IWRvUbkosjMXOZfVYTQ2c7lk25UXMXGwKa0DY7hblKi1ykFN9
U5rOnoEkZ6kaulJS8z03sJU9jhy9mTFiJ5ryJ1MxLXUpEvdM+tZiedXU3f8mgqbFUpd4xuOjRymj
lD2rHm6Esvc4J8h2Wb9PkO5/ml26TfrYooaN5HT+Uh02zFTbwAgLjQaL3rFTP0Y3+st8xV3ZIf7j
gt3Q1KyjOZXdKsGHJcDkLcPtalVsC1xfhMqkrDkO81/u4VlP6uavbbqtpvze543D7nYJ8Sh3yiD7
GqFTtPrGEbtkIDXxMie6WTiRnJ1dnm3lPd/YXUMFxMTg+kLiTLaTekf6arpLSGDNkT+AQhiXPzTu
truW03hjJ5c7udT11/S40Vdj+EUXkzjKFeq1tnatHWt/fBE41qpzvif5+52Sa7kNhiHAt2qSLbWe
Ep2sH2bPGXJmlzt2KlHepjJydRwHeJsycUzg52WuedCfqrB5kYLiRvHWcOLxE/AUo5yM3i7VmtdQ
zML4iIG2fZQ7xdIgJ/4LbPG9O6NXljD8Vv6i3rUS4RGIj6chwxRTxkv52FHw912gF5c2gCIYc4nC
pSgOgdbnTtb/TNTO1+ZvZdHYZSVw/DTnBBUqlYjHUbFSwjnTrYutK76BGo5m3cjrN443I8WZCz5F
obIIs1v7IqnJM+6kH4WXBfg4q18hReexc7MD6/kIKXfSj10J8jGE9U34shTV67BihrtqOD0e3rmR
GLS7UqCtjxVNMNAFru4HU0BYSzxA8nhdZ3IyV54kylNUU67ma4ZrVRsozVvrqZFnO8lzV6+0R85H
4oQchfyWnVYrxqV0qcJrjozcJwC5jYDY9A87gewPgQVmB0wt/Y9GSHmOaEIZsSHT8EBXtLTQ6Gdn
AwRsP6rBZQV5+lH+Ii632ZQk+AvBvI7S6WiU5WnsldAYewz+oAx8WRzzJSWh9w8OMxFNLOrTNZFq
1mC9JSTJvzbxfk1U8zbx2BZ/FkN9NUVPU0zu4U1sdK0d1wIItB+25stlXdhHdxZCfSMgAvazLKDB
uCm9bVpX5vIWS59S9UfFXfzgHRv1lTqrB/oNvtN7IwDIgEHm63cbmOjqDOiKhE8nOco3/VX61brj
mSKL7gSO/qwnlTxuQ22YuFmkBDsR7GXAsi5hc7W4m6u9TGHzdXxDfwxb+5jvvpbeLBeLZag+8XIw
zjelZ7mkzBhMpcUZpHPpWV16o64/F4PHW88akN9rSwOeVDJmN9UWXllGfaE+pt50NdjTsT6NBzEE
rj/v5cpTi4oCa6YCujJDZrkWCNKftsU1E/+yobL95e8PaFH+32qGOWtHfMA5/9kWQaNdT/kx3TgJ
HFMKBqew1G6qaJ9SUkZTB6FUj+8zNasjybkNWhC778N442w0Mk9sJ4gKNBtmCRpg6WJ4FClx+Wpp
vpZxMjfme2kngvyEnddXG5CmGSvcr2Zh51Vc7gQp4RwXO9+VVQk72RquLv2YARhwg+o/zmvwF39y
cbcDAUQRWlA8yFe8FID9cc7CKCubtrqycgW+agLK2OQkHdqnq2uVHJfIGjBX8fF1BTtWEuFC+Hhw
mbgalhGTnOYQ32g+dq2B+yeDIV63FXAEFp8jj7cqwP5Wv0XSfiEahnbFQDpKgoKfzJ+s+XD59jDd
/Fkl2iHIQpXkYg0aS0H1NmSbKwBDx+9if1p5K4Rswz5rQn0kc5yMoVGx9GBWN8l01LPeNbmUQGxL
OAuhrmlexFsrYCLX1ZLlSo/L4yIUQZ5ttjLM7uWTY21X7K3Bom7qEktpKVdILrLTRLLcYC1s3Ce3
fLZQlU6vwdL22HwhyJftbXXNCxjsggvyDAOg4prx5yxnJxmjGb93Y/GSvbY8IB1gn1UMefQEzDPd
CaLCsxatygLYMbzzssNi3adGOPduySP35Umh7lZRdHoUkYJtWga68lRtp0F/2jALefmrsR3TWRsa
+WfOS7kUQECPL2Z9I7yOgteEG4g+PfB/ubrHEce0+p046r2VmbliJTqWmtTGIf1dI3ImW/6uuuVJ
O86H/FYvbfWa98mYXmMnlbprVbvpcb1CyboAK1CTBpnO241kOo6dCOqm1ZtRbQNQwVwxD+v8ky74
vWjHg7ca95ePkPlE3gmirlmayiP4guHc18XTxddqTO1IclQlwB5RpHK6jzxhVGjUhcKK1XyQXLPD
MJ2JUaX6W1GGVhoMeZiKvIBCvsMfj+SdbuRS7CJxXEhFvrYoK47HFGt9EoCUtfvZJfgFqc9Ldf/F
9AFEZUggUJVpOKpILfRoIL070h0nlCYkxyYlN1Kr4Q1nsybq1Xdox/9Io3QbcrlfxnwmqSYx/CUc
J693qy9EmFD5l42Efc3OqlGvlaHdjEhUyeiN+mj2QSIdIi5jGrvgRcAq/6MR5QjTERytaw3Qpijt
r7MOBQ1z/SpYi9NVJgAgvlkLwF/U+XkSs0cLAMtKtxzMLAlbUP5dVpftLM+/hHKWTYG9dVWEVymH
L7MUKsU1UPGd6G+YffffkC5PdUVXtlWJydbt2+SShCe+jg+bYxxLVIZ5I9UcpejSlLqW2aCPiAAF
ljwwZz+J9xUQdZr/zVTowpTag2u3IEwck/pQpp+ixOMCYfM0oXwjcEYjRdvgG2PpXs0PVhquw2v6
9bINsB3wbxtQKL+ori1gcRLc5lyfvXZ80xXhaVHEG6UbfyQ9r/7FuWAK5RhHK1KGMoYlFCpAtrvl
JHaZo0R/s1z0weLI0e48opLiAZaIwFMyP2MZ/kQQXXq/QOffKbzY55kcux1wvtI0UkesrO08E6QO
0ImYAYoA2NUjPtHwCz++JsxLALUJh9b+i/2wD3pSvkTtR3nLZHy9Njuuvd+aPxKZ8wZjx7KzgVBO
IpWnvKvJPIuOjlj8Fdup+VQ56eQo8suavl22Ro7J0+AdzVIt1giiM3fc7LR8MADCNXnVwrm7HJun
ARmGQUj7VoVKA9iVW8NZWkwQRJ4FJCpuAZsdm38fHw3ZseLdBXgQhJTkRJDeezDea57wWfczL/J4
HRueIaqUy8iUWR7VBs6vKRz9qIW1Yx66ULmuruRHgs9AGEaE7wI3ueclBSrlRrIV2AJxjw8HDH2P
qBl7gjP7pN8oX/1V5fJ83eiRX7HEVtBQk6TReknjxxr1S5B4c4Ijc4p6l3molA8xtV6O/4+071qS
G2eafSJG0ILkLW2b6fH+hiFpJXrv+fQnMfpW3cJQxH+0sTcboYiuAVhIFMpkFimwiuptJI+i21pz
bQX7xVcOJi2lilcZFNWHxAo9Xmsl1zgTiSx9nU9h9lFgVFtLeVAPOipjAWRWrRhfM4RskVNc451m
mfuBcwh5x4MBFQJmsSoBU4pTSFdCfRePbq+azrx40TzY2+edcx+w9AmtnITYYSyzkgR7Um/mJbL1
9G8SVWd3YXtr5q6uUzMy4ZtBsx+K4mbURn97HZwtYykS+lkRCHRbJUeSripyQH9NBdIHWXqeuYza
PFMUcC6uNrFeIsVo0aZgmLU1Kd8lGcZACKB8T963F8UBYzZZWWd49i3onYbs83NR3JVjQ2WEK53H
1stbEYMdXTQLU0OTfKX2knSupkH2I/KRIXUwPba9JI6/aUz8oSZpXhUhkCNIHuICmSMBFCE8TWSe
EQY4FtLnfVSg80mBOA/41c0nkTuBw/s2dE8vvICkHVqbdAQ4lO88v8/AUUNFEiJMW5Cbxc4rvP0K
2/xne/t4MK8x0CAMuaijqYuWpkaXzorntnat3dEZLtP5m1nWCwDWmMjDjGaMcLUIsbvp2ghf0kqz
O+Wxmw9CrXL8goe3bD4nlEt0HhXwwdolPh27SDw1scoTFSUeQku9QRuLhdZU/O99yEvCcT4my3Vr
jGFuCh9Eb7qBLnrV6vrqPgbhs15k/vYX5Jw1wqBHoA2GWCr4gBp6UFPNKdodGWu7ab2W56NrNOWX
wSlhghElA6MuBCAp11Z+HT8Pb7Ub3iOFj+A4t80vzTHYFT9GTI2le8VNwarEa9NZ31eQqiqgcsIg
OfMHBDm4/EbMKDl6XTtk0e0R+wlxPLCBJs5f7Csa10CcL+ugp2USdNHYZ2mfGnjUqwN61HJ7qAOn
wqDosE9A8bttbN1bL6wxXxFalEK1mEhmjXYhW5pH04/xldla1YtqLbbotDdUwDtIrdTj9fmuetCF
bWZTMyXuWyPDSgvlqq16S2sHx1huIzLbujJz4gN9FUsvrDF3w1JCQGQqkO4X22/poF8l8pdGHFBe
TZvnMcZoWQvWU6TWyNxc68ilDKK+U4LuFAoqGKobOwgbWwu/JNPkNGOLVhiRXJk1asNCcFWEL6E6
od8d1FAkLtHg1Fp9j4mkNvkWd4VXqIVtzFFi6Xlr2ktPTnG5UMIPMPGEmpWNxjHtY+iIR41tgnJS
XeqDNBdPWitYTT+NVjc9mQFYfjQCmh3ZE5VnUyJgi7lXdNA0xLpVzIstk8iugnqHR4iVJgXqqEhP
ys14qKf2wZDvi7n7FmDspUqk98aQLDXMbVA97NT6UYk6sPYE5jsIdTDOxKULo077Ka943nyD+dR9
vGD0E/NGmEQLd7kb7CkrqgICwNjhPWTXWEhU2ir1vwNkMB+6V9Uo60RCZxaNyFafJYtyNmYWsWan
cgc3u+9s+DRn4p9eIVsrZOKBeVmEWDCQi4OoxpW0Q7IN/Dr8Bwv947fMMBEBUkUCXtC4XVLpcZxf
Z4UHCPTAbxlgwoHWXMCqRJnZk+irAa9NE3+JKr8CT14YTbtaJa+TntjtrDzFeWLrWuRyIImzkyyD
dVsJbarXIdIEp8UjzyBPADmYYFc/SnvYtdCdHqCEMfvkJXS4IzfUDzdWT5jtzce2qPE2kZzpFZSf
rgTFuO5QPE9uB0/tj7xqzGpG5OyqhNnspjUjZaJD8wH4FZfuWgyspDiK452quRKPjJAHgEzE1Wu5
1BULCOaS5bo1rrLy2HEnyDnnnCW2jSoFPKy0CKMi9KGtK7kd+rpPU+y8vVtvHTlvHism3ISduRg0
qTmN3xs9cRfFeA/050pIMUZYO3PzZRa/69J7pCuLlas/0rTnkU2vhgUXfwJzV5dGHKujQev89T4S
nDE+prGj8NCTc0/qzB1thCUKq1Q1eYlQm1MfYsSTc38QRFxC3CZanjEGqRNFrnCXwNgI1njRVXbV
leL172ButfX37rlzFXuYrMyX/iZVcLGVDGo38Tj8bASSItEa+y+GCP3VRrEwZWIZJY9+jffhGLQW
FDGOCME5V0FPF2QiPhq0dloHQ4wcOOPtJ4MolSFXo6APYHFoI6dNIEkKuu7aQKuhXNtCNey20ZNz
yNmZeQmSqyDJQ79BmT4s4IyM3kPCKUnyVsTgSJulRqg1OHdhCsZPRyqRnkMkbt7EicS5jTi3nc68
24p+yQLoJaIdVPAa9V3ROb1N66/Qs9ex9FAkyYeANgvhYVHtod3sZOIHPevPZyhECbe/zvqowYU9
BjDaIgW9kZDCHtJ+h2Ivu8su9of9shNv89cF6oCyFbmmL6Krj5fr5Hw3g4ERMVvSCZSIKCWXyVei
ynehHFtp29j5pB+rPODkfNbrrRdrZfxkkEcVvONI+gQjnmvZSdDQpCZi2NppksU3wIip3EglYnFO
pM/9qIzXCKOaLkWMGKlx/pW+KJFcyMEIJx55ZWXOrrL9ULXeKUVb44sO0vdo9AzMArduXZ+K/q/O
AoQdMV8KsXl2AKAlQy3FIMtw0I+ZDc9x8jcN5eqv32dLqxK4NvSxxFkjT/1wo8k3hrpbhrvtA6Cs
B1hnK8wB6NoyqZoJwDvalN2/RY6fcurk3wmY/SE9jBCvOmqnzlU/mP6p5EW7SzSbdghEd41LCbRy
Z9zx6DjWu5culs+ejrIjxdghnVEm8qHVQa2NbMCVmn+ZB7z2Sw3SZ2gO60HROulAve1tWW/ku7DO
3LpljMSDGWPzMzRqp4cgsdRb5d48qc5PFeb+q5gjRcuBo/Vb8PwxKPxepP4CrZ77qRqRaphtGbSn
41UhuJPwz/bi1q+ksxXmrk1mLS8nARntLH8L50Ms43Va7LdtrJerLjaQuWbHMazyjpYv1bsFvMmh
K492cJXuRaTbqJA73tKP46E/lpzrnfvlKD5c7OEwm2VQBDSPeUWH9KGmvk+cexPBUoKRo8rvCpvj
LLyvxuBq0otCLWIm1hlVbyS22JQWGNqT4YGzpfTrf34Lnb8bA6NGpS9T1qB402EWg1JRT7vmWBxn
cEHJVvyQv3AjenrGNiyyNdtIjnpiLqjhjDa1iGbwF+MKUICcMAktbomTYs2WOQaL5sCIKilC/WNs
YluZcDcUrV9MrSMR49BrqFDk8eioZnabmqkFbbHX/7bDnyq6wVQsI63oqn55jWwRBusbF8TmTvUs
ob1g3vH18nhbzAANNriMQZZKTQ5XxC794Cp6hgo0PLW3lMftBXI8iC3lpnEn9F2F8kWZqTvSlvem
0nAqcn+47H95KVvBlTUIC9UmFiTsDH/ag2ZRdFWUNOmMBjQseZD5h1fn2R4DNGVdB4Yp0G92Qq+O
TwslsZ8dyQ3NEVQ+t/9kPb4422PwBQ9czWg1oCcdB4nvU7R5x4fwRJWWka9E75PoJG7o8OZDOSCj
MiCjjyACESdUhYr5Vk596LCVg08qf9tBFPozW0eQwZiOJGZoUjlFbcje4iy2IpLvtK47NMJoZ0H0
fSmbr0qT3gypZqu1bvVNZ0NHCjzn4nsgzlAyj3BkqtpdouJKy4WvamQSKxgHqyHQ6VSno2Rmnjgm
NjEqv6xDjNfqEw62WFhCFt3GYuQWUvrS6MKuKxdX0ZvZGnTNamNhp5UNpwWGcyLYAjJyzIIiTAiB
pVZ2IR7uidJfDZ+rYBVHJ7YKaSHmyylJXvULvZDS4HYRv7Q8mrR1zzj/PvPJ2kFNoR+Mm3aRwCHW
55Cy0xxteY8N2d72jj+ctX9N6SLDt9XFZjSYDbyDnLJ9TMmabOMKXO2W6EA10uM9kD5ee5+98WyP
uRBEbTQMPGwRA46lL8Sa1aTaY6sVFhqXdqGhdnZAlus4gIReLhzQ2PCF9M0hrlNXC8yDLkx2pCxO
Vg+3BRlccKc4I+gai1zEMIPkLXH83AnVaRkyAkXADoxo0V2f4KYDYZXV5kPkK4JxkKLcLqrXITYs
IRS+y+b8kHTveDUek0QDHb10m4rzzhhKKGDXOYQeEUVnT2UK2rOlup+QYZC7tHdk8ozIILPKfLii
XMRaKHmB0tiTmHpClLldF1xhyMuSwu5WQVd7XZlPJGp9JVzcdlIXe5kiMORX4KTXyqduyu4LPXAi
GRWhHkx8RLQnCFVb1aQde528mmXauPPcfxM7GUFrxJ3JW0eK87dh4nN9MFpSZLT7aa8e6FQDrRkb
+/JJsKPIpmmpDoxM4q7fpRInxtv2eAwgA8QuQrxErwxD62lzKwFZxhX4guf4JnzZdnaeEYocF0Zy
UkIgIsZgmlm8BXh1BCfkEVPD27byh+vyvI1MMF6LpIG4AjgdxEPg68dh14NUnCqqRbhEes4B/hiq
2jpQdNEXi2qCUlUrelnOBwKCvmWn/tM6s4OEvkffewr9XpZi9e6CA12d1HvOaulqtuwzl+dE2rqI
YoqF6G0wSws8YS+CTV+RqjdBVZuGPRmvgMszygDwLCOrhLQK/LNxomS0SHWnQ2Nje2n0L99aGYPC
Wprnk1ojLDDn2wBkRbHgxdUhR7FE53j/H0rEv1zm4+V88RG1KJFH1CApvb4Iyrxl37uKN/rBPrYR
f7iojH7rMOVj7nnNDJyN/EgwXRgeBPl/80zFfC2op1RzIXayvY3cxTGwko1BWhmChiSVlt4p4/NQ
pcewn1GoXfwO6pDm1FpiL+7GSrgZdflgpubN1BWoVWc3hlFaGIy3ZTzXZ9Rdt/80DiB8XI4Xq8e5
QageIbBVUq9snoZutMv+NcJlsm2HesonT9LwpNFF1TBEttw2p7kIeRqckUq4I2qG987THOLzhpkd
TVNmoUkHhnl65+uzCxdmGWhIxWRuig5sc/StR/G8fsK9t1MtyW6s8sZ0eAWG9fG4C4sMGIR93rRd
Dj+GLqHTXncP9YcgQHwIHM1V7uq9TNnM0H00PSVPvMriqi9fGGdAgcjNsCgNZvNIbafj4yIexpG3
p6vB5YUNBhP6SiddSWn0R5PsiBbdCBnZbzvLqlOeTbA1N13pOnkWYYI2lMopeL770W6E7tEw6sdt
U6sX/oUpJhgjJIi6KsSOKfUulH0RrRHotQYnA0E/tzfEf/WQhDgVVfmVCRpffr+rBF3RY61BXNu6
tPRb+6Jmt96AYf/KT05Q1d5e3rpDnM0x9/0QIL6CUg5iTfN5bA917M0RZwd5Jui/XyBIHbd9r8Uw
obeYpdVGT9SjfRMp/vZK1lNgFzvHHGVzLoLZ0FEFld81a8TlgAKXPwV24ImvdAw5dkwoUHFeUuvu
cd4/5jRPoghyLUIvQLIPBrcXXB2ynN0bxvHwUBz/49dijm8qphWGqcBSY9TPdfQDWujgDWh2nI2k
LvYZis9rYg5wIqtLquTI7A3e4qW72s8klz70FVfeQdXaH3jZjPXj/Msgm3AjcpnpQQ6fx4BT3d5A
5QutP0PMcZD1G+ZshTnJbZWHaSTAipj/UyVPVCusNb7Lxd5A56CmOW35F+qmEAo8W2RudTVQ5rkb
ayRNzGsyPDZyafWEB+nUwza+FjshMZdlryJ7iHLW9FKBftY0HiPxZELvShpLTpyyDu3nBTFokbZa
hAc/XqbZUIJUIIJUBU+lgucLDFpoOdLKKXqqIIVRv2qVvq+11u8T0SrxWuQ4+ioX08X3YRCjkvSy
LSh/5Fj4+ZdCRBF5l5snZdgR8GhVhhslXzkmeV+LwYso0qJ0iHG2kqufJafopjpGDzpGQBe3BMVi
iG4t0xE51woHg9k8WiIZiVRMIRJcXbefs+cwk7+EecOp3fEWxwDH0GpQ0SvQZJDHkg+mAa+TGzs0
QoSoyX5ARmt7Mznm2CxWHitDOEfosGvG5WYaR6ua5fdWbtwoX+wpyXm6FBxcZGci6jYcMaKAi2z6
NlVWsde9eEKD6niLJsb+qqSD3rxBPN4SGQSJJ7lQs4mmlfF67cMXokAurTCuR/lL0Aiv2/u5fvQM
qmpqEgiOMgDZD01jpjWtIaluNt3q6Y8FOiZg2do284eL+myHWVQzZG0qD9jHaJ9fCy/LLntpfkjX
tMRYQguQuNmrxGmLXE84QNnr37XRb3sRhJDJnKpFaH+eOx39xcYjTc9rdu6FXL51rjUGJzMdBA1h
UADE7qorSqYQOMFOv1vA7s7XTVs52xCZ1jWEi+gI/0QM3oykiMUeD4pKyLxkXFwzAPU0CE23PxvP
DPPV6jYbYiEwkHDti8ciIS76G/bF8v8fLP62GOY7qYZepRBHQWYaWu2hLHuC+qZ1or29lpV77Dcr
zPeRhz5V0bSHXIKeeOYCzlkk5LdNrJzc30zQ7bxwODMVSint8G4oTH8OJis0I8swfC38pmI4c9vW
ysH9zRZzj6GhMoC2E0Q8AnJM0juhsDHbFvA2jbci+u8XKxLqJYE4CtBd6m0lTqC4KllicEizGxKl
nAfe2rv8tyUxke6C9uIEjk1HLSTEoK0/vXTHajfZgi87kStAOYSziTz/Zi6vOCnFOUc9xElnt83c
tnnteARTa8h3uSq2SyduBDENFZlWlkU76+3yubyuPBU313HJXRAL2lVq/R/6iTmfjmUzmtq8DECW
TXcz8NEht4uhplS/Ri80rKfp6sSW9pnPTXxyzpnJYAYpBm1pO0ATOakH02siS3BTDNR6UBG25pfm
CVmOt+2zwPmM7IhMnSZCFVS0MEpe+/wL5JQVHqkG57ixBEdkboOKQBHO6fA+x6RuH1lKea1yI3vq
cUxk/5u3MBBSzZMYEA1nYKrg8ea+TZA6BrH5gJl8kLym8pdevN/evbWpBWjEi6ZmEEWRPvHD65Pa
xtKAtdEZYQVkkFb1dXgBs//17OCTfaVpCOW24sYEK6H4pd1PsRxI/roQ5WcnjmxTc0shtsoJciF3
VenGpZNBnRiDLZzF0svk0wafF8sGdJqQmu2YYbHLTe/Gu8yDaIIr+Ys9ow7wfyCa4dljjoOQgMGh
JvBNfMjOkW2kyW8gr/6o+JhBuedX7Vcd6GJ99O+5QGxxXLIqb3DsZQgTgZXN7zG20Pg8GbzVI3dh
hrlN276DYCYl/IpCN0GrtPJqdJz4jWeCOQqSKOhJSFuW2+5ehG+khWf2+213+Ghd3HIH5hoNURJf
FuqD0T7wqY6T5ik78mbagz1hVj5zupfkBaN9iBnRDnhU/umcGd0W3VPmZn7s8XouVsHzYluZ+7Zr
IhEztxBY7cTGjRv1BkQInCXztpW5ZaOxSyVMedPcgXSlRFArGedjLZv+9s6uVdB/O93UUS8cMRUW
Uhe0gt66+ivUEr0ghi8OLs0oxU7TOTwxa87CPk2/Suo49gKoHDtx8Zpcs6YxOch5zUGQdTOQplMJ
lHk+CQvMJJTNokVnERq4oDaf2hEuNoGTYlzr1sbuna0wX6lXenMZEpBh02ZVwcIor0NGm7aJa7pF
nB6lzIm2atvFKUFmmlf/WnvN/Gaf+Xp9Jtf1oINdpEVSlVDGiADtDzNuIQ8zEruAp8P7B3f5teCP
Esqlu0hdVlT0Dp+86FaEAGT+XVWsxhWgplPZvWjxekPpDn4++WeDzMsXk0JtlBWoJ+jNATOXof5o
YKwRagYIx9Ka8zJYDR/On5NVFSDTvMzo1EZQ1D8FvXGsl8HPk/laiktOSEs/zNayGPxXi7ZVMgHF
rewKDR078qGDlXu8w7bWtAwH0Q1FhHSm8YnfeUj1nui0M0HS0PUqGbfiaHihPF51WetVtZBiTqj7
EY2qBXEnXlZm/dudjTOo3WVgoofa38/Ydn6Hrschg6qtNdnDc4MJd/NNe6QiTKHD67lfD+cv1s0g
tNEtbbHEiB9at7tC6IK2LaglEEv2SocarPDaVziQvdZi/NtmM2gQBVGsNB3WS+UoCyd76ERLvxau
K/RQjM4IvmKS2PJ1xm1jWL+PzhvNwECKErUAqUgM7qHQoZjtbgp4eqXrePrLBPs+KuKurPQWBz9G
g31yPSkHkdcpvX76ziaYox4Soo0KlReTQUsgpHda/VVFW62U8bjoeGthgr2um0PTQLbGGQ0HHWSW
XB00nZNw5dlgDrjWp8lkUCqrotnr7XEcj8PAGbNav31MScbGaBBAZUlTij7vctVEnZW+xHF3g7On
dsBZ7NPB/OWZzk6bjuboDwX3Sb6eBbiwzUSWStgb6GDBexkqkLkl2vTh+t20+1fpIDqdH3rG3yDm
hUG64Rc3D5n7ELNeGJ+mMig9ImbJb/fyTuMc4tWjdGGGwaxIiMJAkxGYJ4KnLF8XHsXZWseTYl4Y
YJApMZK6LSIcJOMUgYUXVE+YRWhe6ExC4hlO64S3eOLt0B2IkkPsEE65gbc+BqNKoa/mgLKqjOLd
PLpi+8oJKFdB/2J9DBbJnRh2E02khM/9j/I6+hC8W3SIVhFLP4geaGsre1c98XozVw/c2S4bV9I4
MOoCPMmD8puYFLuhUG01jBzO8ui5/XRxX5hhQGo0BTJliY79O0ygboEM1yH1gwcDEw+UBYeXHefs
JsuhUgqlBm0zGieYVibc5anba7ZW/DAEOwn/2V4bbwcZyOqknkTygMhcrjN7QTNcHfn54G0b4QEH
oQ56cY71Bc1QeQqWjfbws00sdiHr8s+Eh5yxqwAcvOwhdbjPX0wFQZEmGyiQMl8sE8p2aqnoDwWO
9EBZpzHmt/s7/zubYS6VvNelRKrQNxlCDaFzW/MeXb7be0ehYWslzAdq1akLpI6aCNxhcRTDl4e7
bLFbHqM/b8uYb9Qryqg0GkBC9YND4aU+DfD5OjirF7553jIG0g11nFLqc05n7OTupu/3o7bX5Yf/
tmsMoiOeT8NmQVSGTlM7iG0j+GGW36T6qPNcgLceBtq1LM9AF4W4wpTdYvnaLP6o7HsuIw/d/S03
YCBcb9ps0mIJL2infKYXf4qx2a/S3VhZGk1X2aJoJYP733aRgfXe0BNNbJGPwKvaX7TGBy3inTTP
XmKKN8MY7bbNcbaSnTXNmyDWQEOOVjwRGbI5fQyE8Jj0k9138f22qXXYMyALpomILFmJBHNsirJV
e8UZMm9q/Ek7zNLXbRNrnYW49H/ZYKNnOUi7PiYBfY5kj/HuXbcomXVtQ+25s/K92Vh0ZC5yDZA8
8vBvPUlwYZwBQIh1TVU/oDqExvVj0iWnZMgdYxLup6lyVTF2ZjAptCpa/Aeh3yNu3WHM7W17B9ah
67wBDDqaoyojtgdpjKY9B4NpgxLValR1J/WdP+Xd43+zxgBlWXVDJHSd4gjRk2w4hXpTS895cygL
jpuujbD/9mEZpATlUjIry4Cz6FF5Tkzp73VfQ7c8urHs7UWtg/J5Cxm0JMuS5qGG9hvx0IF3neyX
Q7+PDryuYq6vMnhpSNBAQyhFc1oDMuHUTYO33AXP8Hcpt5Z7zUexHKV5bY+mveY08tQWOefRZFAU
+nKBWQQqXjXzTh6fsgndxTyG/nUIPe8lA6GBagZqDgEnZ5SVa6iWOaHIyyXRn/iM0mcTDGAGBmK3
WcxxWZcjtg1dsFM02jHoX0B0+Z4Yr2TmVU22VwUtN/xJF6GVVFfG2Bq4tjt9J+df5IZzk66D8r9L
0tgulE6vdcUY4ezzcpo6l4AdQijtueE4Os8MgxV6nKiRlqLjPp92i3JlKA8kkb1+4ea+KfD9+RNp
7NhOvGRl2SxIjuXSY62+pQnaDsG6WJZvSfSjGfbactDSh1jirG89ifoLkDWRAQ09RNp7ov3Roi8e
Kgh4tXb6VOxGEF4gKxZCMX4bObbBVxMZ5JBmpVWmGu23CXrn1PEgGVYTE1tCkgA8l9u2tk+vJjLo
kaYklzvKzaWSYzN4pXhLeKDLWw4DEEUiDUEKBgxHK+8y45uJKrn4YzKODe+tzlsLgxJdTWpUehE5
hqAHKL+BCCjsn7e3axvUNZFBCT2u+6UOgBINEuog3BvQ44Bp88yBZl0TQVN2sLYNrt1YKuohmq6q
OhK+GrN7SabHS14jslJR+Ffd8kncF19++t3ftMhdmmL2L6iSPJA7PPXqHsyIi1Pjruj6EpOzrspL
vq44xW/LYjZShLh0PyrYSFV4SQ23TK4SE+0bxzSVODu4grKXlthEQ1dLyqJJWJWC0WH9Wu84mcOV
i+O332fCtazOc/RAAcXFNrOE0WslA2yXml0V96XS2xJPX2gFbn+zx8Dt1MRyAukRxSmqN0U7GcZN
2550837b73hWlN/vJjApQMTPBNaWuiO0SD0divxBqZ7+mxUGWcekE9spQZjZjk45OFl5yNvdaDxu
W+F5AIOnkdaKEXo/0Twe3HbVQ16727+/FrH/9kkYEB1CI87LZKLPBUp9HLtljfyZdIDYuxfVFi+y
XKuW/GaPwQR5bIMolZA7SzBEnTnBPgHZcvQ1QxpZcZtT5Bv3PNZ5nj8w2NCnWWUWBe4JMTlM4n2s
XLfg7SE8iinqVswV/9vKGFjIx6iv0gSxhOxXe9o40CeWElrBrtyXjrCX0I/HcXQOELEDUIW0ZOlS
EeR3UVsjmAd3pOowhado5KT/OTuoMzjRJUQOIioDqup2SG4j47prrY6rIEiP/8YOstyCChnjNqQv
nNYV7fb+o1fl1cCAPU138qq9vDUxKDENw/+MFbV0ElvRq7oc8djkk7HgwCzvkOkMVqSKOg6BJuB2
cmm3CKhO8B951P3aiz1eWYFrjcEMRQ3VSAhxpNVT54S7whPc4ti4EyYL+P0pfzjQiNBFqIFgWo2x
JtX1lEcQYfzoZpRtCB106O9Dr9iXGd8tvVGv+a2M645/tsmAVtCHoom2UFSEFlfTDw1KT8JtmTxK
fxFi4kyfDTFoFUHrqiQyfeYkT8ANrXAVXraL7s9npz+bYNBJa+tkGQiqd2Q+deW+Gb4l5RcOyK/0
1f22DAaaZFUdEk1GJWFO6pu+y+y0MU9kVE9DAq1JNTv0aWH1bbCT5DeO6fUL7Nfy2OxaFc1VH4V4
gIwHww+P0A+2UhuEy4fRofX4zOcxKdG1bOwnK5QlEb1o9RrlePVXu1u0yz2equpaceFyT1mlLKnW
AwFEXwinnZ/kcYnTfR3QcAA5Grt8KHwe1wnHUdiZUEkT80mhTzmhvGt7ZyiuF55eAM8Eg1OmCc0s
uYKJ2Hwg4LH19Gy37Q/r7mCoKjgdkQVlG3OnqFOIoeKd03YV3jr6oRh53ITrizibYBeRTGEpUTHi
Rvoxlfu5fi0WXrvJ+k11tkH/hsv0Rwk2Io2W5rIrqnULonp7vtXQfpUdYv4gCW9FDNyl0KBt0gYr
in8QHw25L6ZLblQnuKL0Z4jWKQU1J7RYazCBe59XyCLfmMWTHsMV5Dtpr1nkUHmRp0CRI3Q7C0wu
++kQ7ZKDymuYWOs9/s0wg4dwv0xOG+QEsbWYnnUzTEw4+WsE5iVkrjEUf2qP0j+VH7jbnvmH1+p5
xQxINkQtGyNA8a51J2e4CQ/kygBLe+kJTv3yn2wRNn02tS0EHOYRItMY/8dokCVBKXn2JDe54/Vl
rSVZLzaUsKk0Ac0uQmFgXeREfBPibcuOKlnlEAEZvyn38Z7yvMovdDRaSSzezOE6HP+7q0SkJ+ni
pJBumoMOQ3pOET212UO83EW1HxlHFTurQEAg5CSFePaYsK4HaTpZBhCLS9G9ZhxATqrnkaWPOyN2
Kt2OysLa/pbrsch5gQzc6KlcB0mEgxJqr9UAU8V137+NeLC3mbNtirr+56vtbIpBnUztwkEaCsXp
p96Kg/xBz4d/Ks24Ra3WWrIeqbZ/ti2uR3eSZBgyhhDIJwEQksy6EdDyrHhYoDc4HNuTgFn69Er/
IDjqBIt/Elfh7sIm4zLgqym1MMUd0WvZMSGSXzemNwv5nrM2+juftvPCDuMqTVklRZ5ibXQepnDA
1md3hw9i3l1g887B6nPjwhjjJqI6F6maIBcWCc1j1geeLjwnQ+UECuexwds9xkkSYezHucNrN2+v
BAjSTDcS74yttXqqyHr+8grmQpqSqkihXwsln/g9kU0vCXVnybTDUmOESHmv4I5lHNhdkTxtfzO6
S1ufjLmVFE0rSmKghZxU37L0JMn+9u+vHuaLhTGXT9Z0hqgEGCYm2Xfkw7JWtszkZRy9KH7+b5aY
26Yqp0GUK8wylGl3ZUqNnXWNLaWjJeHhFmWtu21uPVw9r4zNFdRmGKg6LahMXv2lvKedYGClRd+4
V3wJ30qv+F5ycz2cA8amDeQO4kTjgDWqPm1ZL+9KO7UVX/Drm9jhNe1x/J5NHqDN32zSBH4fLrQL
Mp09mddQxPE+nQEMsRAQWcooF85ZaMm6O3I72niLYFCiBaCHUU+jLuwYeHQ94Vq51u91u3dETF4l
KRJymDrn+AYHmz7Uii7uaAMaPE2sIycn+xD5w2CBCssdeCQs8kClLhMLjMWdw2NkXU9UXPgkAyMD
iesmjpFChZwxoqDcHTCQXTuyl7nCG6/YzNtaBjpCUSPxlCuyM1ffkKdzheKbqekeZys5AKIzAKKF
6ghmRNwpMihtVRD22lD8eSf7yg1Pkg+5XKhe2qkXhTZvfWulvktQZvUJ4sIMSW0AlKGetW+vJSuB
VM10BxIETNgUvvK2vdTVQOv88T74Ky+cRjOKXF46JB/FPLREDQMhaJ6G0P3Qo/njlGnXRsAjHvnD
vaMpkqHo0D5jaedTNaviGC9LJ67JCVORVtC1djGab5FOduZQeHJdWmYwf6/HgRctrAZfMPo/22wi
I0yCsTWnVHHCL5MTX4vu6M9PpW/ea+/LYXE7DNQV14XbdxZvBOwPX/Zsmkm/hmSUQgmsnU712rpU
Lh5dvEf9ifYxZm58w5toWD8pZ3NM/JUG82KYNFQRkxd1sgk40rOZc9H+4eyfjTBYqoAUVlxCYA59
beEd7YBrf0cs0y+9fser2P3h9jtbY3DVHLUyn2ccS3MHCReCRsPIoc8f4kx2vadPaO5HW7/8zibp
Ll+cjyoz1WYWsIvmA/JDKAfornAaAeIgQ+FefuvP9QvvZKBUB+N8qdJa+OBVoCQxv0470wVP7F72
kKGywTfhita8UzhtojxXYUA1wxsHGkuIl+p0sUfBsGOZHJWQ9/3WUfW8lwyqdlJSlMWM4AW6eRbI
aiWwdRgWGMvtJuGUOtbv+LMpJi7rxqxoRCo5Bp5FpX5I25dt2OR9KZbmqoryX4kVeXAofwzu2l0N
1sa36b510PwKRhJoVB0rnuDLOmL/WprKwIgpaIjRJVwQ6sdM68/u5MbnJRw4H4slklekNNdIBlcs
2/uov21MK+mOTfgKQiXOVnK+FUt61UummC4jjlj+/0i7sl65bWb5iwRoobZXrTNz9v3YL0J8bGvf
qfXX3+IxbkahlWHgDwESIAbcQ7HZbHZXV5Wvw/CDdgC3GNZTMRju0JK7TG9OeYv/Nw2BDF9JMQrW
RA4QmOHlHyI4BTy1PDFsU15MRBcrO9XJqVrcuheY2E/RznvHRZPIBhtvYaAEOEGcLS7eVpBgjlUP
1cXny2sRXHOECyRWrLVkmMA1BNIt3XpIutkz12OWfZSYvVREE/8qC/O/P+jO62LOtImSEzVyczLg
k59FtyNLPq17dLvD9KWDPGIHmFLqMZ2VCoXVzCUP2Unkr6KsgqfFggCB8ktdnmKWbgjngxKap8xp
IPZy+duKTgYXW7QOAPRIxZ3XDFdS14E/HurCLQTMoNdsVd5lYwKn5LkULLPV17JkI27LMUm/aKDH
nEU5keCO46kTWrMdm7RCGTz/Od8xUGrsW0dMdCwYewBRpeAM7LumZepMPVnDofqnr4zRkKarYWM+
1wacbLii2amQ3WGo3DgLamF5aN81z+bYz9m4ZmQN1ZqPOAnR1wpYBeXK8NAsw2AREniMdIpey/sn
/GyOcw5VAtyxaJnW3epXw6sNWirdlRLBTNa/FPT+38xvNPbRWk1d34LgptPAn1wF9NvwZb1tMT+u
+B2K6uu9WOxrv7SunI1yNw+UtyQ1Yjp+jJITFPHO/I14/XXlp4GIbebyZ8Qkzj93ba3jJtE7iEwn
rQZie8y9jdAvMocDSYUqvvirfo9d51VxKaylpU1bSDBlm3f6+rM2r+VldtroQV1FcNv9Iv7mC7Kr
cOOMJrjDSfmp1XCnPCnBCF2m7jAfNAB2rOceT2b7RXFjtwtJ7JRPosD1L0nLeanc9dONidXZA8aB
ygINC9XFIIifoAjnLPfMOA0hqXnLhkBFafR+yDwb5q6jRI6taco6gN5rZLSpFZBi9PTccFVoVtQj
FRwP4XfmYky/6FQb55zBk5Jr9aSCYGENGKoh9SVXx5pTFwyG7fXqZ37zQzQxKfzOXMwZpxIz7AuG
NyiayvQ9vYWkocNo4qGH8Dy76TO97ULzCJT35cviX+7h83fmos9ADWmIYyANGTk95r28ETgVdhsz
5VSUocDWZIOZj3iF0x7nG4yPxI6ogic4up/39MbHq8hYbFIjvudR61AoD5bYZvquiLC2IjtcNOo6
PW6RdCCXulUqJ0quY8hNawJP2r9+//6gn+/fzWIwSE0gX4qQN8Z+rz2NhqPPgvtw/w0NqScbJNe2
+htbetXUFkpN+GCM2WF6SbzRMW/UANQ0XuqJAuv+G3pjjTuKpt2PQ8oKrOpDfdCd5vO6l1zpr9aT
gwLzlKKzv1/32FjkDmM8jM1CWiSHS/mEbkaE3VqB8+68fLiWaOws+uNInonix8ntOomSm93XxcY6
dxbL1qyXNsXXVbODFLkdPazxY26cYnptqEG73kNWZVB+WLJn6u9K+nH5RO73wTfmuROpa8NkrxVu
FwhH+sttnDuY2vYYsupXOkwwzYXRGNEh3PXbs1m+TzBoupE1LCFP0keZfol6P1Vf/rel8X0BgJAM
UsZ4L0mJswaMSVULmsC4RxeEOMktE6/Knyji3GW7u+de1Q3VUG1N/o1UvUX1tOlMsH825PuKp71x
E6vXoGu9bGWPKoEA/fG3Ge6qtgC/A506/GYOWFsxC8hrFYD683n4wogLKVAiZWBhTudefGT2d+9s
m/35JurQxarbmgkZEAXkNUGPsZk1f728wP1zcbbBxQEAhHKriBE+7c4n0iNpDpf/fuEH5I49QTtd
Sxi4hiGrFr/yWtc6mm91WIajKwfytYq3WYc6WvGyfrlsmx2q31K6zd5xZ77uqjwzV+xddoxOGtRw
2QB3cRK9ZP4lsp2/IXe4aVORdslwz2tP0C7y2OBb+TI6yStoC7A4XbCsfc+3ZQPssAZ0Nbgbj3Q0
03Mb5toyTJPaJcaLShKH5iL9jn9Z2NkSl36PcoXe2GrjFXMaPYpSNdi2jO/W8RfnXGL5f3ZJaCoB
jQqRTYVXeR9TyFyNaoyABb42+WY9WN/tyuu9yWvvIafmTqrIP3e/5tkiHyKpVjcRAKhI0tr3hZTB
pON2SGqoodsHqrXXlawejMb2qWQ6OTWvjLp3m2wJh7YPaz25Hsb8+2W33c8ENj+J22B5zJG8TRi7
QqaB9LwKWvCyYLyscMsj07svRLW33UCzMcjtM7gi6DwUMFiBlKW1IaScOmn9/j8ui3th9bO9QuQL
GEttzcMUZPalvYS6vPrgp/bjMYJuieG06o9KI1fWbAdDlAo2W7ROLpin3dDLtoaAsBiT31JwYRbE
VRNddGmw7/Vb4Nl8Ty5wL/K8qOBHZ6jVCQJUfRj7pVtAXa67FWNXWRS7ZIyL4DJmUvtYQWVjGFdH
Xp1BUZx8fawl1Smpa6aFYHW7UXWzOD6gT82qrh1mpJmgsHKgBx3goUwcVUUfka17c/uV00qjFaT2
n+JQUHL2IBILER/WU7LvRYFH5BlcCE+iflAtyoq+aPvpNxm9npVA4P+7V+35w/E91rmWDBMTU3ip
uN316qXOXfmi3xKnuAXtgjO9ifos+5ENqFyiKkTXNW6jss7Q6wJMf16fUFcah2DQCrfvFUeTRZ3y
/c9na6YMGJFm84OioO0ZO4uqaI9NbxL4ZVvqxEQAhdr387MNzs/VdVILnd3mbfa0zj8keltNX7va
V60Hkj1c3it1/+rTzta4j1e2vTYm7DVGgA6x1cXJ1uJ7E03+XIxuai1OlI/P1fJRr9JLZ9m3g1kE
XQPGrHVwykW+XwrTzaL0lXTmK5mgv1gst3mP9CBHQmCtTix3b/kIUXJ7fizKBOOGmJinA1oeU6ja
+temq2MHw7elK5vWqU2g42g1BZ4vNj0lEtjNsuRWNsE3O35RK+NRkr8iy3pJJkCJs8RdywWTeNVD
3qxXpH4a28E1J8WRE8uTLd2taenNZPiaQ7y0mbNHKYsCTOp8NfDnJI0AsKyuZYseoqrzyCS7TWfd
TdmHrN1EReasqGkOXeSR5LtSQyt2fiDzN7nq/USpA6PWA7BWHLTxbrTxHFgjJ5Gjn+nY+lFZhl0q
+SS2UQYZtJMRNSfTqGKnGdtALsaTlRFHgxgjxhYnAq3U0rFXTF9BGTIuH4vECk2qe5VRuLS38Tms
sKyepXRAFiQ/SC1KSNBSC6CiC8ZMGcTiRekSfXxQbBoYJn2gbeq0NBrcqNADa5WcgcwPZkTcqU8S
JyUxg7h5swq2fXu6XfTxaI+lQ6vY623rvWpr34ynBzMrbhKjhraYohxl0t5HtXqjkOh2ovEBima+
qlH2idx0+VDn8Voigx8p7+NoH42Bds44KGGpSYd5nK7ThfjdXOMd3Hikq07DLHmGrt3E7XPcYYaz
RsKf0HdLA9e80gWUEvy38WkPhkmpCbKmvVs0zUnN4d6cG3fpZeLMTX6opqX0oil77Cf5IE2y00sK
sOXlR68MYVwxlEUZlEvj94hGZjf6NH8dOii1j6CGaDDQ1H7vIRA9ldarMdb3tCpCA7QxU9UHMobg
+gYMuT2onhQ57PLpNqJy0NqKmwBYgPnW2874rky5Q7L8ZY3fiJpfr4PkqImI8GG/Er05pNwVkUdk
rUwbhUzp0F2nUDXSHq27yCkAkBExpooiHHdBpNDy61qKTjKqFVHyQg1EVPdy0PmXvO/vmMOXzIxC
L7NiRNlODcH9d1W7pZterygE03C6EnUoRBHu8+Nu7teFxKAIqymmoVAeBG21RymGecCReouh7qAI
VUENbf86Oq+O3fcbewbt1Rz9CgVjjc9DNTjQr7RB0i2srgt26nPdGzsWzqFJIjyPDEM7WIvi5oQc
VUPwCBNZ4VLJuSZDWzaonynmYQZbvNkjxjz/jw7BfsRmKX2tRo0pY4usmzVgUH/l0XDYRFL2Hzxc
tD/c/bo0UopRHgv4vepumW4M62fUPQ/0x+U1iaxw96oC7JM2MF66oX3tZI8AdRw92bNopIc9kX5L
iolqyYaCZ7LKgzv7USlVK+uB70KBj5oPmUyv0ghEx6UxOtokewl9qZUpTBvLVcRyOCLznHeMdKVa
A1UIQKprxzLAAhGFEC8mxrd5dnRIr/WD2+bXifb0B193s2zOYSqjLExaox9Yk4CmurvYhdMNj5L+
J2eZGCoyS82QDR58EkmLldoVsiPJOAzzSa/fqqJ3ylL6o5C4McQFDbOPtSldMRuqPzVHCXwn5Qt6
Nn59tK7+SHWHyBtj3AN1rrXJrilKVT2SuDxfnak/SK1oxGS/FrwxwzmHacXJ1KoLKykuPnp+p/Gq
QElxve29+pkhJMxjfEf/CC+0scq5xgLyCbw+mGuAR8EOJtMvV99KwyhH5niSewGWbP8y29jjwok9
SVkhRYDzJEcmejkfdH/wMPIFopr/wCq7+1jcWOPCSjmnkVwwdtLOgzWwa1pH9Uh9EnRQXRVREOzn
HRtrXN6hS2Nl9gwpAW4m6L2y0fbpHRwLWJmoUcOc4fdAdj5pXN4BUaa1gFovOk/VfDAGEljIii8H
DbbzF0zw2JIB0iqRLs+ap41XZe7V1Z1hCkywX3nJBFfRKgyN2uDTB07B+AEgepSa7mxmbpuiyywN
AaKJM2VpLLC6e9ect0lnTrO5PnEtjJpa16BSnoNVP3T059LexKOIB+WTCPTS6ri40S6qHCuMriZ9
HcC6MT5lAdr5ThXUYXT9qbLpTsfOXa7AUXoy70WZnMBFdC6eRHLTlhNjVB7mr63hxslfl/2DnZ3f
lgdQl0JABA+tWu5syc2y6JDzBDICBUL11ii/GOieSyGoZC8b2t2vjSHuWKH6qsZTCfwpXW6N5EcO
XajoAa+Ty1Z2P9fGCneimiEi42wjD6XkUYcAjS3i4dlH5Zwt/FboAaw9XhM0+1jf33D7kDXhMaMZ
ag9yDQIMNoQ6iZx99xRvjHJHrFTtcukYh5tt4pUNJtFjlAWXv9z+k2FjgztQFiiFzXHG8Kn88IuL
Ako3UMGbXaaCJ35zCXbK4s5VV4JwvZLhdfX4l6w8CRFvn+yZFzzb4k7O1GbEaBK8HxNN+S7H6Fv2
id/0X5J28Jc0h+6v4erZepj6LEzIy9KUd5gnO/VT+1ShZZYS7R5cD9CTACAgm9OrYS2CBYMTpSQf
4rw7oobgVD2oueqHiciYMpLSlxFcVrZiHnt1CMvWChvpsQZLHQD0AUYlj0ar3qxpfjUq9DDPN5lu
Auk6u5Vela40298syfJJMT3QbjjqneaQEpp6ZQRB9eKBmIm7lL1fN9NtYqOkQLUjrRR3NNMPYjwV
q7a40O9yTJIeK6RVDqg+gKaiNxKFODutoI1K7yJj8jo1Hl2KnvTc144pf2+W/Gu2qG5Tfitk4pXm
/JCr7+ZEG0fLn4Zqrpxypqojxwask/mlLCp0EEbFGa3WM6dUdfpFFdQDdx3eIrJmWsRSMc36z+je
rs04lxNobGakUpX9Qab2ak6p4A7ZP8wbM1z0s5RRG1E3g8+Hi8vytdod34xj6uqnOki9CPM/Itq9
3dtyY5KLg3K8VlbD8tDsyGa76YH1Lf8DkI+dn9/cf2OHj4SjDYIIpkS6foweK58wUBRIeX1GsWF7
pUD0Zh+OZZkEZI/AJMg8g1wJuSdlsQD8Nx7MayNkgkxlqNxaR6jBuLbLyDY6BxFS8xM/cntRhNy9
xzbmuc/aJ2MNCCgqXn2aAIcEMWUDol2K9AYh8yPtBLcm+9t+/7jnxXIfV15on8kdgtcAiei6XU5p
VYUGTVBtbKARMDkjbf7k/jwvkCeYS2JMnJoLqOymhHr69GGOga5ZOHrXgnuAxfkLazO4u4Z2S7EA
xITAPPylawclecn7MO2+WfXqVNE92k5LLjnQ1XVXU0Skv3s4bBn/mLZuE56hiPE86RMgVOitzde/
5BzaI70RwUt2756NGS66KBloHqIBS7SU4sqciqtYFmkdi0xwkQVpY2+kNvozWe+Zy432R6C1zRI4
fy/GprTzGCXLtL/O1BdDOuGeEHgC2+nfPGFjg/Py3MrWWs9nuBzUL9fr9ZCHGJkLcaM+iFp0go3n
R/ZSQCyoxVCrjI7/88n136KiYEk85dCgVpWimUinlTs2y4bn+cHw9NAAckSExN1/OWwSKnbHbV4o
XZXVUYXhuU8odfNsAJg6Qlo4RZGDReE2wKxw5jBQbgGCb/27cK5AkHJbnJs3WtGVg4wrQO/8pTy1
8WkdJacahI6ye1vr0JsBAZcJDlFupXWeAOufYaXZ0XRuivsqGA8jWgmeAvBP+/QQe39Ub95Y5JZW
Jv1QayNYWermvl7QaPKG1I/aUHACdmPhxgx3iotmAg35gmyQ3PQ+c8zIq67Wk+JimFMIoBZ9Re5I
LwX0em0LdcVcX7xiMe7GmImV/tmiDDSOVWyXCuWBf/plOsrZQtm4o2KGRH5QZ7CjAmFE7xv9LlG/
zNOBRicMZQ266GrZDYp4ZKq2rUKZyOL8JDaTtU/YFDkJtaC7i/3clZ+aQ/FrjA4jj8LCmMgi5ycF
aYqlYI0wqX3P5clp9T8ZQjQBZtJtfE2bV1vqMkqhKzMilMQ3jfoCOvnLLrgbGDd/P1vgJogMS4dZ
5gpOQUJ6bFktCtRD4nRxN1RszHA7U0+6QYCeQeWeBFqEjD/+S5mddPh5eTX7A1wbO9x+oN6bIPdl
iZN9a7bodqSeUjxoreko4zEj79YaSNLxstHd1HBjkzvEWU7tLhsXTEQsbjpcL+a1iQeMTu7z4LKh
/dLhxhJ3ggGAXjJMB4G/qXpMMXyQjK+5Yji99qoNXosWaYM6uhWIm4uiJXI3Nd7RlPQG8ibpqv8J
ufLmyIS/xm/Gd+JYAwhb5dTByImLeQhB3r+PNT+vmc9LDQjYa9mndBSSBMAcnCKwH7urynTm0+xX
uNnKPxri3JjkAli2tuMEPnhQcqWlM8/fCvtqEnrqboq/McKVQ6jRDcXQ4vJksYpRDnXUyb5VB2iu
3jYYnxmcJWRKatJVLfqku7fO+enGa48okz2A9RFlYUY5Zp0YmBxIkXvpofKbG1sQlHdP/tkYL0LS
KCPGrwiSvNm6gxhwOXwp6qt0EPSUdsPYxgq3ZbGqxPbEWj3Lp0zFr1evKpRb2o8vGzvcrpV11bSz
gSGker2bpNgxIg3s/U6DJ5NymiNAaWJHFxUd98/9xipXy8rzAaDdHhuWHfVAP7DpjvwohTlmO4R4
ZIFz8GLm3TBSiLKgbSwdGH1AfBqdIdBODGQtnnTcTUk2C+OuBQuQhQHyaZoXVVcl2Id0dxTBU/cD
yPmVwbNzVjVYsBIFqf9yahClkGRJPj1JmDzECKcBTS6MMovQc/vFzo1Rbsd6A/xXWc/gqnf2HVPb
g5xJ4xCgOO2fXfgf5HbYX/j7W4qNw4KbzTR5Nk1dq4aKTCj7MMJkAE18C1Q9V9RnrJDqAXO4osbP
buZjnw1yiQPpCq2ILdy0sQUcGMM8aY0gUH1uzaVFce4xT3IJwRQgA81eGsDm0j6QajmUneyaKubw
UgMtIRAHVkC7oXJ61EfVUVTpeW5Gd1xGvyh7kMWZPo3m+3RN37o81xxazMdGLV2rza8Kw1wdQ8td
XDCOFdt+1anPad05mtoALLU+L8lLKlTz271MsUeWYhINEAMuVs20m7OixtOd2PexAZBB5hiV03WP
SSpqne03Uje2uHgVoypsNAz3CN0F3DMD6oEqpgfVoEQbQcQWo+zeaRtrnNfPFS01phb32btoAFOt
vNXJXww0VKGABgbN8SENLLe4GZzLmdFuHNkY5pxRKaOl1+RW81Yp6PuvdXtjFe+XTezeYxsTnC9q
Wq9EJAZyGVQdaIF39C8DwqeiUXORFfbnm3R8ijtZslYc4wI4mvx+msIouqtnwZ28e1tu1sJlrOVS
FWVdMNkKJP3pKQ0Z32gXCv1hl2x6Y4fLV4eux93P0sbpFIX1KcLsR3pPQzELuNDPuQS1RjFf0zIM
6/7iEMJb3dNutZBVvs2jqIUv8DZ+6oMBq+JPhWlEI4eA2zOPr8ZUNOgtWhM/G2cOuiQXrIMlHVaM
ebdhB0Xn0Wd5thi+ognOrslFCqOD70EkExCPsvSTmDGlqh20/YYStYL8awKuirSfDkhbHWr+RSs9
dZI8e5EB4ewjkHZgeEAGBTAKAn5nQL8hA4/bVHgplN+iXnJLat11wyC7WpserPVrooL8iGSHhFhB
Zw03igmZxDZ/xsh1AVVw9V6v4ze853GZtSvUmEWDCKJYxYO8MkWfCBIr1JRi3wjNoHWRVpVQzk4q
x7hPQ1ZcAjUbCK9aEJv+WT3y7zuAlwGYiWT2E9iRvNLQQi0HaHl6I/3smn3vNAw03ca+LkmHyzFs
f6j8fCB5ej8j75ZuTPGA7N7rw4gGsxxKdwTJyQoi6WZx6MJGJLzlICpW7k/ybSxzgc0ek2pVwePm
va53C4Av+iE6wrwP8oCAsUh/yW6BvY2dP5Ul2Jjmop0p991gERDmaE/zR3ME9NmLX6Yv3bcoUB7s
ByuQ31LFF3zp/XzsvMF86IuHAgKguApZwbkKZqSd1r12A24NUCx3L0J5r/107GyPC4CL2So6jbCz
Wvs+2D970Tif4GLiYQk10IEdqtuAw0Au4IduSc4Kbb5FBDQT+QlfPMxoSeVcw01e/yxUZOv1KQnW
x/mqdAekZOAwqzHprJYAGZND5YoqzYLIbnFBUAIN/ZQ0+IqR6bb6G6YDlOxV4BmCneKBCUbWtZnO
5uWiG3IT3UQhUPW+4Zkv6wny9p58JXzS7fkiADigbDYUoFr5mU81L6oiG7B3YIRDamaB8y7y5Hv7
ZgVpIB514eUV7n3ErTnuI8qx2naRCuSUPp5UDTJcpzJ/uGxi927c2uAyzb6fa1Oum19kUfmBQSCV
Rw3a7EC7H9I3gTXRB+TSS6htNmORo0yPwY3AYOESLP8VoCsAGR2sR5Fuxe57f7s69oU3WaAd0SGf
QbmM4DFel4A/xkcd08CZL86cRJvFxWWoY1hzxpZWti4hb7V0M6pPlz8fi6/8K267Gi7+rprUqGks
Y1ikfrZAlUmvq/mDqjc1OV42tHeytoa4mJtMgKDPloIGR26DFQoZWd+qAm0n0ffi4qwdNQqa17jH
5gycKPX7QCVPEam07AXbzUI+q1Cb/U86oA3sBC9EKC9crbLpkRXvXNI0IUjsBAvaLVWAvBWk7rqF
qQZ+atqY9FIqKSKudIC0N8Rk6aHxDUdxgXP342BwL2+SyB6fPcdrXqxoB4B7wQNQ6nM0U71PXcYp
07nTQaSV8i+h4u/18Wm0LGfSWlC4XwyA5XCLodMr5esUyB6IfzMhc41weVz0SyJFmecJZ1fH0BIS
nQR44loN0pCiJxu1QKeIeDr+JVycV8gFQ0mS0sZMUZQsrpsjFDYPIwIGIJZXMRBGgt3b9/+zLS4U
VlbUjoMBFB+jpWbECJK/gvnWdhkZCXtuAf5LBMVdkU3255vj0BfRQHsZENkBcJtWOXWJEqhos1xe
2t4DaHMOTC4Szjr+yXCDeu0rBdKmhDz1BNFxOeiM2zXRnMvW9oPi+TtyQVFd7SbrGCAhkk/ycpqq
ypusn6BybCRLkPWLTHFh0TKbJEkZlIPaxAU0NutvK/pNA2xJxIy8H7fOi+KCI5nHQdNyiJsN9fdp
Bv//TWdezaL8QrBRfCoKQW9ZqUpsVA2OuuYwSOFI/WG+NVe3RjPq8j4JfI/PR83JLCQNrwcvoqgd
gpRfr9vDOBSCq4t9md/vyL+/HJ94ZtEy6vbY/f9zgR46RAtxG1bgCnzuSdKKRnGFZ2dchklzR3Kv
TO9nmjtJHfxv342LE+u6WAWxUfrpEITGL/Fwig1B61oUavl2PzWLSk5LFMvIDfBDjDrlxjp+6GH9
zPjn/qhttgkQPNwFE0uLXtQwx2iYiAsJlMMaMp5qcihCUY1JdG1ZXIDQctPSkhFeTqrvVXJtmc9p
8TTPPwoyOlS5sZSgbh96eojHH5d3TuSKXLgABoeaCcAdXpq9tbY7xCVYyx419O3yQ1q9j9rb/2aP
CxqS1YC5bMV7iAFWGSZvCKDjJ6R8Ehxkvg9ZG/XYWhGqaRUayKu3dt+Eg/+fKLILp9jmKvt9ZwCl
1DIBvwEPZUCgG7u9l9fcz8bM1Y1Xde1PfY6Zz655X5PUUdD5omN9R1DiMmX9Xh/jg41ZcUcpc2et
F8fUtXtZG6710fbtpjrRLAlH5BaaasgOVZWrJsJESmWNgHK3gqte4Ac2l8iQdSljGytC36w7asia
tDA5iFuq+0n735GPb1xJ6RQPZYvLvTKPZFzf8zJ5uexgop3nQlHZmFGDyRBAaDTM9z+myrdc2GcR
fSz2GzYpyjJaPSZ6UTigASb2/S5I7htw81sglTfD+od1lH50r4x+p/w2fvnflsflLfHQTXmdoWFL
2yOZnmkfZLl32YTK9vqSY3PByEAoWowFb4RhcdQb+ym/ZaurqKPe5c9v9C0+mhjQY/xYhWs/R24a
iBJPQWphc1FpkkdZluMJhMlgGTLbzjHyGUJD1J0G+geQq02ct7mApChT1Skmuu2NljhG/Bp14eXP
edlZoMj2T2eBWkWcZAVyaNZ++UWCY/wHkuRdsAJGtywNTH0ygPPcrqnm3CkVy12mxTUhPGwcKuoa
UetK6aEunrX8kCTCk7B72jZGuY3KmsaK5QEnIb5V7ppjgmqJMTkUnW8SJI+QgQ3+wwTnbhDZGOW2
rBoMzUpmDNSvd4z0Cg2MpzZcJtSVm1fW2QJFaSm4tnazUFXH7IiuEQ0DCf/cxH4xm1ViisuZ7ZDl
FJEgKx6U/LC2gVodLjvM/jc92+KOuF6vcTMRTKuU81dd/qjqtwLf9LKNf/GWsxHOWyY0s9K8h5G2
QWsmOS31fUGONWZ5VD+yflrd81i8Xra5O9ShbD4i5ywrWUlrSNg3iNUEABM7k/Gh2MlJ0eLAWMhV
3QLFXD3YPX1Ru8zJSgAaoABHoOpUoV2hR9+LPHKmwX5qk8Y17D/h/Nr+Ps6vurpFoJDwdLLTYF4O
seJEIoDbbjA4fwK+1oMeH80r2gKxKIdy7UbyDbg2Ja0GpWmoAkcY2YLoszuUtFnUZzlhc1eNNLUX
ENYwWU0F487aAcTGB/MxBX0Hij7PqTe9/Um7a2uSyyX0Ipcr3UDiEmUnW7rrWl9W3rT6oDbPq/5s
arbAmZmv/nZfbT4qVxEZS3maMNSGeDCiqyejMFyDqw3XfjMaj7UZv1z2Y8H5/IQgbb6oUaR5jPUB
dlP/lInilPqrVP112cb+g2CzJi7gdOOyaJjoxkv0BYS7iHF1CDodJhGiXtd3ooadyC25kKNYat6u
mgwn6YZbNfmYp+apW9IbMzUzpwbcZxrXMC8W//IqRV+SC0JRbKxzZwDHF8c33QTKJeIuIqygyDm4
oNNbw9CPEzJ0Vffi8SVRPrpJdVPzRigcIFoNFz40u87kxhhZkecht/1F/Sn9iSz55mR9RtiN63W6
pq3URtSuCy+ZQNr3pe2eLu+JwBU+51A2JlpoCWl1srAHmhaUfnRUoNsn5uQVbMtnDroxA7osrdAq
FI/GBrIKUOwz0HxXstpbLQyYZvP75VWJztMnD/rGnlXoedtkyChz0jzqw08zSl6XuHkGMvdIsmdZ
lQDKyiW3jpZrCuBYW2EgV/AbBA6ick+TJe1qBD88SvHAR+09/xRjLKGPeFw7HGyGbm4PQvWfXRKR
rdOwn7VZernkCI4rAwADu40rIPchanGAChZmbn3wpV2Xz8z00gmelKLlckEFQ1hrrPZA6ajpEWCH
SL9OcgFmULitXATRFrVTuwQHQivdOn2d6tCqoUYHzqgUzdbiecW4cqQ6pnRsJlFBSuTCXGSR26zW
ZhnrAwt7uB4LvJHIvbQi+13dBkSNDaBv633xogveZ6LcjVfDy4pIx+wIMn117tyqa9y2KZy8aZx5
KZ9VRXK7lHgD1ZnOzBeBD7O7+8Jdy4/WZXo2mCs0yQG9mnwA1wLypTp8ClifMN/8JrC2n+n/naXy
A3Y0knND7/C8kA5VDXwAtMgh39Z/gAO+90YfKN9DL3rTMLe8tEIuezEypV7KiNUyxyuivDfDS6WG
tfV8eWmilXE5i4YnvG0T5JqmcZiL3C2sThBumPtdWgf7BZtj30naWEM3ERQZ0V8TOho9hL8xsw07
C7JnfVWDyysSHHeNCzOyVTbAMOGilcsfYK6UVvH40i5eRCEqCJUxzI9/cTaiyB7HJAO4h4SN114B
3RBi+NIBJ2PxzXSpr/vxsb3WXBnCpaOoibO7wI1xLp4ZlZFFBZiRoNIbTMmpBGmDJIpnbNt/27SN
DS6eKUWvmGYCG+M7snU/fki8RXepowPcKB+y2hURn+/6IdEtC6SvpqZ9Vt03XjLolanqCuqxJuJH
pLzFxvGyW+xGyY0Bzg0LqHOuVgVH7/XhuKwvGSThR9JckzHydfJ82dj+fbCxxjlIbltUlsEogK/m
MMFMFi7iGuUINhYbByLM626ytDHHuYTWderU1HhcMdxXfvqlrId9Ci8vS/QNOa8wYiqRduqB1hxW
qB966/QdtK2O3HtN83LZ1L6Tn/2Bu9Rsc6FNbOEDzp3fG8GYPCeNoPUqMsE+6sblNGB5hqLCaqxp
OVQludZo7WajqIa4//I9bw6fLJtjUyV0RiBng09MfApSPjF4K8t3PcwOVWjdtv4qhLQJDhSfPxcY
1E7NGpdz974GK5CPK9QEGn8KjA8mNwqGWEEeshvnN8vk76shXSVGqeJ1S3tb0u+JMrzUQ3fbyOCD
t9KjMQszH8EO8sl0ORfdPLZoGtnADd/pHzjckBWvvi2N076PBVgnodEQxr0godzPZDdL5WLJuNTR
mkYzZi9/2ncgDzaA4iX3ILL1u1N87EGclX2NPZHA8v7pA8pH0XRFMfimsNLqk5bEyJ+tznQs2/YS
8wtt7lujdOLhx58cv7MtbjNpY88ZzeE9BgQrozo/ABvm5xgduWxm10l1FdP1mooWH+GOIOqniqya
AwjI5NeB3imxoKi+36w9G+CJ4rrGKuWa8cVMLhN+AyjGzcMcKi92iGH3QIQZ2T/rG3tcL05V4yEb
bMQUdtaZbJf5ra5dyf1QEhccqE4FjmEQNAtP++7hQ60HO2ZbKK5zkVkbR430GtCP0A0JEWPC/yPt
u5rrxpVufxGrwEy8Mu6kaEuy/cJyGuac+evvguaeEQVxNr7jU35UlXuD6G50XCt7Mm9hBuatCViG
16mjX2VQHUzAHwke1v00YCObc9WVPKMvuGKGH8MXNLzp69aOsuOqECeyDub6haLCmqw/rmvOv9zs
24k51VnWekrGCQNWGpCH0Sx+ij+V/5+/mR7JSyzSpL2tEvntlLwXX3sUBGjBmlFT4qnL6BhN6Ffd
cJjJ6uiR5PTLl35d7SpUBQGt6Ki8Kx/nKsPDizpm79YXRBNu+QkE3JhGLhzgSB/Tm/WX4OMyNf0Q
/m0Oy5m/Lo/6uE4dQ5BSTn+j+BZH4mZAjxLNke36cJ2CEkkxAZ/Aj1PEilkTvUR6UDafWfM6XGd7
lEVA1fuO5k0KFyAhCQFEQwt/NiBBNj8roqkQ0f/P2Z8pYfOv6TEZXHeNPZDGBojz9Tthv/Djlbyd
gLMy9Pd1JR1QOIqn4lBmpWcOLbYgh8uEtsT/JoozrXXt6GDMqMK2zXTMlOwwh/T7OoG2p0ker4va
D5Tfrp8fkGgLUg6mhmLl5GB1Bw2zU3aTn8PII5i5B35M4goE7tvxP9+Rn5aIKD46Bk9RHY1+WwpW
BZPhvutm4Hkt3ye9waLdX23WgUUzVwSOUqAj/GiDCW7VTO8Q0q5DYCXPivokOBqzyg8qYqjg4VM0
Q5d51I4QGL3SwgpsJGeQsiDDLRx1RbGe+MpFvE20q5EGBTy6TDWQaHBqMmZT1yISwtyJ6ZSqXaWB
mh5n0XTf7sv2JoVXkDpp8wTMQjjU6Brtz1o9xCCWLwKrt+w5EtUKd+9oI417v80xlvoqxbSVsR5q
ktvKENmCW9r1rRsRnG81J7JOcBUI4xb6o0w0v1SHIG9erHLGLlv7oBQkCDXJL/LIMQDTfl38bhC5
kc7Ve/RSicyBFQsl0FHEuhdG4GA4NcrjbMbedVG7nn0jin3rTX5lRaWZJmyrNO01j2B71Rgp7EoS
nGg/GkfNwFQRFIP4jvO9XYtZa1OGZ+xdrGj7qi8hwypuQG5yWL5ovmL3N/pki9K6Xe3fSOX8cdEP
TZgm7BoTZ9LuI8xpzidrFh1utxCzEcMZGXbXmiGaUVjuvDAwD6lb/Q7d2tPRDFEO04/qxx/c2Zs4
HvdkrbFhGkXIbIwBbT61iV/MSZfseZ0EzmpXDzeCOENT4mE1MdaNJXv9kczHqD9p0qHBRC1geq4f
SXBRhvJeDeeiNGaZsa2qUe2Moa+13+rQM01NIGfXUW1OxFmW0pJ2Ggf2kg30OIAnZ1X+Guf6KwAV
z2nX2RRIpddPtuusNhI5A1PzrpQaHXFhZw5elM+nuCP+dRH7U/4bGczIN0asxL08SmwglBESNgB7
o15xCW3FTk+i/Fb0AdlFbkSlUzbmWoLnS6YnTb5Zps5ZswiQl/5g3KTAy7h+tF33tDkZ5zaSpO/L
YkFN32oWO5LIeco6lKOJ4JJEis75CUtvlVrpYtQKqvRrX5lB0qDFt3Sto0bNnZmDPf76ufZDqs3B
OJcBDhsSrtbrlhrbG2P9oNFOLmyJUXJVQQa/n5y8SeMXa/rBsCZMrLCdOCYNbKO1TR/ZgAArf8cP
huiJFp2PX63JrSSc4hZxFNvvL7zkAWuFR+mGrYFIR/J4/WsKvAe/oF7NgKxTGQNatkbHeZpOUVgA
+pIc66T5dF0Uu5cP4dvmS3IOpMmzOi+Zo9IC3VcP/1MRdyOG8xrtnMnLukKMaQXT6Dbhr3Y96cOh
FkY6zLNeOxDnOyI6hGEbw8drN+nn7NDcgEb8u3yiJ/AG+4rgooSKyLkPMJF1QDBHVzt57i+1n5wK
Z7pHu9dGr92tb0TDRSLPyGPMA7TWyCYFe39jT59zbMoROQ+spnsiFTl35WRn7XRZ1T4wsui+z0Qt
GoH7Mjm/sqzdmBgyAjnAGuYYPpSO5Sqo6O7rPmIqKiO+Nz7g1ppLloM4D2MxxPS6LHdwStcych/w
i/513f8Xo36Txd2e1NN50HOMeyTPVgBeB8BNUbCmdBftIsak3O/fmW/SON8vF6lUlmjaY3DaCrB1
5UVnkDWeTSd6Uo5g9DwOd8SWXOkifRUhZe9PH25kcxcXZlLY5SN6NUD8yY+zK9nFg+TV54LaFLAE
+NJu9cqZ2k8O2s3CbfNdaCp58wO49yFJZ3XMWeXMtBenP3Y3M5oRXwc3PZDDLzcXPEf7evrPp+Yb
9QNVkxQQQxjwrAJzTu02vy/+qGDxdiK+Pa9NRRIuJj6pkR7G7iXRf+iZq2WNIGIQKSkP6pVhbUCu
VryszetbV5wYhF1yqY65Fz/oR4FJiL4c9x7MIBHSchMmYT0N3rfVzcFDbXy1fmWX7L77lAe9L4rA
dgNKpFAY6kWpE5n9+wgMPHoGbdlg7JKdpv6rqYuChd1gaCOAe3uWMdQB+IJgaHHqS3RAOf4GlCM3
WFg4d35+OwaLW2EkFaj8gqvbdWUbwdxTROq46MAuiLRX+R4NN8vg0NS1tFUgRnQ+zovlDQE3ogmP
uTxMgKwpx2erO2nzL+CkCSTtW/HmRJwLMwstKjRqMuwh1V9udP8VXkG1W4/R16OTGbn013WN3FVI
S0XniViYP+chxBQMpGhazRAdlk9kVR1FfbbE/Fn7SvgmReGUcNEGqoTMN7fT0Ri1wGwbf2gxlVmY
AHyebWOtg2koL2odv4QlOa9JdxoVLBaI0HpEv4QzB7NJamqB3tstCtlPpOisW7Hg3dvXy7fDcgZR
D1FdSwV6w5Ly05IDJcP+auebsqCiK7o5Tv1zjJ/FDdt2k8xgRB0fHI3LHwQLgF62DEJ1y1R4uA+Q
P8zaEiIqJ/rZTD/n0hdFwhStqH61G+Zt5XDqUafDELYWjrJ+AinxcQgqpz1Yl+jIWJYjX9Td2tOB
rThOB0A/Fg0SOOVcC/x3QKc/R5Em0AFlTwkUoinUQPtOh+N9r/FtRBOpzlFvb7L4XjYalP50jy6N
O4JkVQdcNpJEP6rWl6FXL8oqH6baeuhoeFDM/hNJzPsqjmwpnpymAsvuZMx3ev04G9TvcuKOah20
0+B1Q+lVcelddwm7UfDmt/Ppn7L02dpUGZhW0WAtDg0IQMsDQ3OqA9Hr9C9X/8934hM/RZOoqsZo
4rCZP+qzZu7fgCiK3welI6qFCeVxqrYMGdAlRzYy9PrcY2zDsUCOVdoxIqXQIX8AOKAQTD8plBiM
Iva9GsRjQVetAj7eYAEEoL7XKoB8TIKoYl/X3oRw0ecSxRVZDOhatXi94SWIMZVTOrjX1WLP32yP
wml0V2E0Q9bxzpvW6Kn96NWqFCRVL9I+gRyNNXs2JSMyh/qS63jW2Q3Fjn6IPOlWc8Fz4yY+W8em
7h8hiWzOxhNJFnWJhdEJWsg0HpOnbma9blxiJShyMkisU9Ex93pWW5G8Ipa9OlM2HNf2s9+ahccW
cQlmKQmNnEorA7V4ljQAD0r6w/WL3AtotpI594fBjVWVS7bSgn3gpPmWtJFPpfAyh7kLIiOBJxRd
J/cajsYyp6EEadl6ROsRzNSZEVw/0O60wvZE7DdsVCau2tJSipZNYxFnRPbzNw5lfyPaZdlNMreS
mCluJFVrp5bhiiHRZLHbC7D+Av1RPeefsiAC9KXhZ24ekPPizoEYWJGZMV962crmfEmvj4MJr4yu
mfVpKH4m03dZM+0Y8wlTd1YMUaQkUhPOq6SD3g1GjtmvJbxPcsSH99GK7afOTRqBLeyqiGKpGkiD
0HXkJ2/luCWFMo34qMCSyJ1xvcln57qK7LpIQzEJSLoAbceXPZoCW9sKxW5cLf8VAu06Mw4RDSxS
CFRx96Nt5HD6USqJFsZVhTW/QgVwVEBUzHkXrtRltpF8vn4mkSz2940upkbWD7EBrZe7o6XfF0Zr
V/VnKfodGaJ+3O4NGYasaRqDfuOTyK5Yq6QGKroL2AG1P6z0RTH/JNbciOD8BAxBV3KKVeZlfFKi
zzlIJItvmaiqIDoI+/vmmw3Sai1qg/w7rNRLEam/5ujzAjDS6zezK8VUicyoKDAEwz2VBo3lsOmQ
AcTRo7T8pPRlmJ6vi9itW4BQ+j8y+BoMeEtb2jIZWsAgS8Cb/gNsn8BjrvzyRtgRYK/RB99jYgzN
wgY4NQzuuyVSvEqmhNshgQWIU1CA3xpoB2DqFAiyoiWUXWPdCOOMSFWHWTUnCFPlH6i7Zp275A/h
JGji7F/S25E485mlCsnnPCMLKH7pxmmCwYZAzxZcE1Pbax+O86Io6JpDycgZWK9X8dBKSe01skdg
XLFJ1vK3+lUUc/6LarydjFO/sdPMcrLQdCuxllt4+V3o0g44/2x/3fwqrMPsli2Ut/vi84VV7+Q8
ZI6o92efxU/ZQ/uSOdg69pmCJMKVUsFH5ZMGPU2aBH4eS0oUkMG/ylBgXALV4BtESrsuuRxBAaXp
bFheK59MUWrN7uCKXvCgwYBOYtU6iBj9HrsE/2dyRYHh8vDAFFsLI62QGygBvWPkisrXzgXLiqud
xTX416nFa6fi3AQZ47DPR7jXHpPSvW8EKzZoyti2anv6Op4tdw2qi+r1T7kT/egB7pH8ENib6Lyc
7ygWZbDGGFOO+aX6rniMTLI/VRfilqfEF1Ee777AG8XnXIgUm/AhPYw7i3wTxKO1fEpCn6w/Rin4
H8/F+ZG4ngsQI+PLjn70CHT6A/hPL4vLspNIOL+5i+68tWjOg5jGSkYtg3bmR3CkueUdZgXcGCy7
Uu0wTKzaSQP6OfqjYjUCQVXRVJVYROVSE9Q+h6KyUGtV11uzONe1L/iMu1nXRgAXZZipsqiThBsL
wRisu2l7qPRboliODIqL9FnVbYyWCGLPXW+ykckZxVQ26tCbkIm5MDBEDEluL/NPwcHYl/lgeRsh
nN5HVTdVaolwgGXNhQdKpbP2i22LMl6S6oeI1W7XfW3EcZrfz8poxRpCdnJiPCj9QQ9kL/UGQSDF
fvXHUxmmQVSiIZjiJopUOaQqeH/Q1moOcneYUXo01OcoEYQCIjHMqWyiwjofizXs8YDl1A6BTF8+
rYnTZwLfJJLCKbdRhY0EDhCM4EouTT+n9a2c3mb6n8TR1tsn4zS8KItsoQV6yBlYMLEmDO7l+lYX
MZXp+wrwJoZTaitZ6q6fcJi4tYjTpKVPS3Jq5od8eJCt2J5UFPbpaEu6ivUI87EAoK49RbLTyKWr
Lmvh1NZXa1JvDbA3V3lsRz3AAFTZqdLEGVrtLu1WV+mAUGeA9KarvqRN55D+BrgyJ6NUvbFp7KQA
d3SIB6bRdDsxwpciKR9WJbsN8yhQaffQ6J2LyQjJyUzl2OqZV8/pKen6u0j7mVHF1iLrOI36TYLY
zyo730jpU1KSH/nShzbAZY9WV/d226A1aKamwC3slllVAjAl5FUmMh9O60yS4qlcBkTwNYrerDue
OUvuzCAx/z9g1++NqG6l8dqnSaXZdtDxzhuesevs9yfYrNPDlxuPAmfEfjlvtgAyAkAy/sFpc95B
KUOLzApC6/AbcXQfgPW/am91BvRUJazWXpe2Z1ZbYdzLqMRRn7YWS7bk30Z2UKcUSnFjxgJXtFs5
3srh3sRSo6Mhg8ccH5CBNibefC4BnWcztLI20ADLd7x+sN04fiORhyftRhMrDp3GQADYUNR80L3R
szCnx958UfNx75XaCuNcbTPQvi5MTBCkkp9NN5N1rFZXcCB2FVf0gscm7dRoncwBV1WO4/My6F9A
rp2bw0MKdryIzHYIWq3CuORVfKeMBrag0Q0yej+pF2dUdQ/DhKlj0cKVG1GeJjo9Zx1SolgTmyl1
sfVxN1vqoaS1E2G04foXEH0AzjmX0tg2C0VNLckAlUqSGqA4GA2ZYxcJgVvn7TfZUAV+Zu9oyuZB
YPazedyacewJliBwscoQKPPwSUp7tyemwAx37QNdDhlrGKYFh8bZh0pTleSsCPufocEQUH61VyDt
JKANE4EVMh/C69JGHJ90qtSqTCnEsajqaOBdA6DXpP6MserbC0Ggdh+7t6Px+ebQLOMUjwhD/uZ8
7g8qop02EFaX91zZ9kzcixAty2xUMQt3eie+Bwr3pwze5dfgJvcqRgAiJ36Ib0ohhQzTumufklP+
elZASCXjU8bVnTz8VS6fr2v97ku3PRen9p21jJpU4KXLj6ylA7oPRznqgQrFEDnNPQvbiuLiEmyZ
ZePco1IpdzrQ9CTbADhL1FU2LaZbA34mnzJBj2/XT29lchaWxVGUjSFGbMjD+oWxcGCa/xyNWB1m
Ka5oSHE39Nq85IQztLa1lFzVkAomJTaV1fSmbksPnH0vw1IewIAE0jkzOrfxz77D0NtogViq+qWm
sJGq+y7XaD3X5rGOfpjTdMACMvyQFHpJ+72wJk+Zlfs5srAyH3+f8tCWCHVUl7bgI65LFK7auyQ2
gXhQdY4WZ7e0eCki3TfjvzS9+NpP2CcGelSpkLuwKoEGlIJX1ezcsrQceFdHmfOvei4/FIvktrHx
FOWoEJk5qGb79nnq0tuGUaJl8+ehyRyptk4ILVyBLu75jc3Xe+0lbdxhH4WRXCx4VMufbA2yCcaj
fAbo/HHxgarvE/CXZT6wRwXABHumvRXLPa/rSs3ImGBjJc1tSwPVIIBHgYgoYvjcGUWkRJGJalKA
vLBc+r27x9AnWDKwUAY33F9YwdG4D1Ob0bcHsW9d9IC4GNV1i5fKsoGS8dkQWcPHQPP9D+CMPVbG
wlx7nf2AxTPR0R8P5I6Vpc170WV+9MtMFBbKdRmLQh/mU/RJHvNKjt78cu9p4CMU+eWPd/deDOeW
m0SutTlKUHsp72APenmo69so9QWa+fGhfi+Gu7kytjK5U6Ei7JVpP6VgnLQNZFL+hDIPGt/+cI5e
JlEN66PDfC+Vuy5zXId4iTNIlZMzDdvLZCjHXDWdTJ2BSCp5eUoPgpN+rMK8l8k5ab1UQ80YIHON
vicNeZhSjKuO6Us4KLZCsqOWYV4KAVKqISi8Lpsd5/1b914056vl3tRLDcMSyC0vHVh2Ra0fka5w
qY8cZv00V/j/u0myrebeHCNAAwZZ8eX6OT66sffnYNe6cWOjuupRqknENayXWr/okzuMR2k9Lqp3
XdBOc/29JO656S1sN8qpwng6qtvSLwKGwDtd+uC/R6JhghgkkKwBC5cPIGV91Yc6ZVw1mpdY53V1
je5kSDetiMh339D+EcSHjn0D5pi2RqRqgXVxytxFVeyx+q/D7nen4WPGWq1rEOVg8ocmj5X0aGA/
uH0RXM2+q307COeYao2SwmBjKykaPWA0R1xlgrsKefZJdDmib8Y5p6xVjMJgWcQ0eyjONiYa2iIi
4H9RtbfzcL5oAPF8m6moXRlF5INr9jiUy8lYFUDZT95q4nzYwlf76NHQesF17dvTm2jOJTVx3Gsr
xdTRXKJrEJJgjbubbtWOyfIS9sKJR3YzH9yQQgw0qTDS8WEuLKrRl9E0AJqlR4Yo0sxO7GtuFjNS
PwDPRSIWwd3jKZqsqIRqeP254w2giCzCGNdXm5oTjo9Na9mG9jMxA+HAzw7XMjR/I4tzsbqi5wnN
gZdiAWfAzYvyWzLWL3o1f6Gx9tBk+nmcFXsty4ve6LdJND3QWXNJJf01LPqt0teGDQ7UB7XWvwCO
9Djrw3d96H4NE9gdS4b1uLhKNQTzMttqWtjJpN2Gav6rnns7ofFDKQ8ByMCPAlvbfbM2p2JfeONw
Y0zCrs2EN2seTiT9QhdfL2709IsRnUMFZenEL4Uy97Xk7dY4J59EqiaNKW6tdUcXdTSnCTAqfSF+
6SWfREssuy/X5oCcn5cxIZ6lBuK2pOgQmn7u6xz4J0EYfxZ8yV1X8iaIj8DVsCNFwTjJll71tf5m
KHHh82OTYDRsiT5Ja3dXmLkHRJzbtglxt+mBxtWZgJu7TakAA0b0Y7i4vOo1KGSC9xoDXSTCznJA
y0fBgXdjjs2BOTc90zjTdRkhOdiZvDvJzn0UDvPz31TJD0Zki5jKRAI5Zx03dWz1CyWuDDctAy6i
nQSXuBt5b47EfsHGGsBu3ioS7Ju1Iw+MumvypUDMMrSTWr/zJa/YTBs5fUpVzexN4ubDa42ckTP2
pxn8YMZZnFoLTOAVlWAjLTQwUN1EeARIdEPi06qXdlHAey32dY1QmOF+dP//GDYP7TTPatzWUsr6
5Mi5n7Fi60p4BnLQqldP1OuwwsXobBNn8Yv78RsSUhScMnc4G71dBiLYA8Hj8EpwvDl2aZA+71NY
vk4Muw2DbkGlaR5sajjd+Ov60UWKw3kZjJ4SA9MbOHlYJbaGhmtjVHY2SE5XF0EyR7erSiPb6tbD
dcE7Rah3qsSDPVmmtSR9iW/+WsR7iDwGGSY77SMRcxQLHPcHdCeFqmHEgMF7BtqCex0PIYCspKDw
qSsqLewAlL0/GedfjHJNKMk13B8AyvJ7zZHtGUSmsfuTHXD93j+JknyBofAgfQDTWaoow8NEQPtc
PLTWp7y6UBFZzL5vNgE4jEBJM/gZmbxLpiFRLeKqKMzry1/ynD9ElSUoWOxKQVhEdaxroM3MvQBL
R9K2lqH91JgcLSyDRBsuC1kFHnNf/1RNQ5MFI5QYDHzvMudmlWcjgsuUQMs05ZNvAuUVIG9OaZJb
isfWwOZ2HK1eBqrbNRau2DOX/MHnqCaYOSmABE2+KdfgF6UrIlvMuI8u4zgDevVX0D0hm2uOjV8G
xY/rFrdfitLwsGELBkUafq630qkyJWz5QQvCYPUpmjvf2nN0omAyAh2YGx9kRweNi/418xchWfHu
vWogq7EQXgM6iXsEV/iStrMq9FrC+yZE7CQF3di418+46zo3QthH37jOAYxTSR4hfMiX21q7K6ab
NPuSE6eVRCRaouOwv28koayXAu8MGFdKtTrlhEnp/qduSILz7Br25jzs7xspcR5ri1lg8EcvPy8g
UZ+6b3ETum2aCZ5AkSAunMZSU2vUBYs2ZUDuYdcJ68SfdPT/Eq35fP2ORF+Oi6KLIUwlUmJUQRta
hxij302ma6bkeF3MztAU3PDm23EGPjb6nEwz3DA5jcfcjU65LzkmMnLNXvwVXX0CJDynFQJUMh37
YNhvcvmHzQBWgWSF4D2LUfpvJoywKKbgtgSfkH/PhlhWhjKGmushdQg6AZX1FEX/m+7xtA2JloKa
NcVqlmV80TEju/aDo6t+LYlqgALd41+vEDwXQFWDJwQxUVwfW+Wuaz6nkajZu38vloylBlS0LB7b
tZJbWTEXPF/Wcpjj2h6WZ4HG7YaR2psE7uFfQfBnShSFLM10Vl/xwPpDbxvDycChK5/yQ+bHv8fv
qtN8EjNl7aqEjpeMMHxv5QPMa1WOddxB25v1rtJeDP2RJqLzsd//QbPfZPBIrzHIVaw8xQMy+rLf
PJa+daTfGVd6HwDASlQJ3/XlG2lcINAvK/YQI9yX3jaumsZ+IctONv1eosWrwON7/fJ2ZmXhLjbi
uMuLhlqJUgb2waK25pZNlIT33dN4D/oVRP7yafYUGw3S77WzwHHcio67M7bNfgCiHsPSKS6Sd8Fx
R7U2w+o3us29C/1xsjPw7pGJaLM/e7nXPolqDLsmsRHJuWKtlst10ZAJF0rzbQmpW3WFQGl2bWIj
gvPCdFDGqAiRw5V9sCZg5/w00ns5s5f+90oO1+9w15HoWClCn02hlMc5VXJlWieZwAYwwNYMWMbS
7sZYsSfp6bqgf7mrN0nsl2zeZZOUdQ3sQjbGzYI39C1v+hfMKHoYmPuKKT9nvRdIZOHRB9szdYMt
M4EPj9+YSpc2m6JyJe4M2yvdKmhfwoscgCPKxUDpS/JyXd6u8W3EcQdMDWssew3rkGN6kRCsyd6q
eBb5XSe/rgva81sICYFLbamWifXs919ypVHexJh4cBsQw8W3MjkmRHRbe99uI4NvMKzaoAI2XWZE
8WwEPnaIBrsqHPNGCvTZFg+i7+wlUqJSYPToGLozgJv4/lTz0qbDiFYaRsWYftC7/jiB1Q6jd8Pk
sDFgtsga31qVHf5IxFzue42IrXjOrqfG6KsmRJkmk8i9aiJa7OPU1XstyKflXEfrYx2vN6mp3Kyh
cgsKKFHrYM8SQW+k6ubrrDCfKq4mxkuqLkbsoBObWq3T9/2tZETOHBuCTv5uuq0RQ1GoidI9kJTe
f+shU0ujHlrW4J5d3PGhAmZMeFSODIF8eAWKV79eV9o960B+hr0rAHXgveeut8ryPqrzgq2tdXY7
/jU1oTPpx3mgXi7iAdsZ5IJ1yK9pKoALdD5tw3gJhmyjkrwWp5Izg9/HZtmh85tjfeqILeri7yqv
JhtgCQFiNIIlLlMrwObUF+GIcuXP+pgd6LkKlCPb+g59tiVlfQIsiQ2s2/vpRRGByLDL4t0cIiiw
TsiqogL56v1l9rMmp7WMR59VhcBNfBh8YP0HfwA1jo+6kcP5tyxM40nC0gMWQ1Onky9D8zTGd5KB
qBDzf2e9epLnz9eVZv8iNzI5rVFjImnooLGMf/L6z4Yzn8k9+F5O7Sn20idRQLHnWTWKkV98RXxJ
3i4kYJFMJksSFvrS10dKnEwXXdcrj9mH+3oTwjcPllxboySVgYHhL9561H35AGjYRwxDeeOP6Kb2
sOYGTH5Evk+xXT4393UQa38AFMseEGYdoDLABDf3Zad4UmVdwuMot15aOurwOx+/S/IfgFMxOfiW
CCJk3eRNMSxV9CULTJapcxJMJX0wKKYr9QZg53ll60V1zBLMVKefpNy0V9SpNbUWNEj2PCtOqakG
NcH7xRunOiiNueZI1DM6OimIDnsjcaqMnFs9F3nWvXh/K4uFj5soZ5XyoavLCdQGIHDvAuk2A/AI
Zi3RE60DSwTstBcp6hhXBcKwpoHUjDN9jUpLRpqBgIray9UntJk0+dy3j3lxqq3/fqcVVqEYSANN
qigGD6wd0qRsGhPp0giidu2Ydj7pz0Lf/frO8+axEcMjayuNVOtaiAUqOdaf1hDp84DxRDuvjNyZ
yh9t6GLO5jBrpUdi7P9Z/bkAn5tqJKMj0e9YpDhWdf6zotZvte8vFPhagL4Aswy2LUpl8dPxJl3B
Lp9Qu7cGTw+towZq63klnoHCw5yB4Dci9jjEP9cy/UbTxus1+S7JJ1E5bLfasj0pn631mhGWCxxB
euxuJSyoZV7/Q5lQzxy9Ac2owp/O7VN5I4m86q6Svt0kD/mu5pau9CzxnZwZdCB4HsHNxPDY0ZT1
//vlhndqwy/eLysKxprUwfqKoNWPWnyvJHcgqrj+Uux57u235OxuUbKQoChCMABs06a1M+mUCkfs
d3t5WymcvcmZPsbY8v87rlDQ5GJQP8mlwVYINgkF4+jsJ18zBO697Ukx9MurMHKvWy9tKsqPRAK4
JyAx5jisM3gPDWNR1E/9/txMthx0F+nEcCb1YytCAd51xcgzldd1IcKDoi+T0qmzimsyK/AhTvkF
Cxs2Og1Oq4QCLd/VCFVVDewngSuQz/7KtUkydcEKua49YikrLL+uIkwJ9oE+3BCeFQMdCfQGeJCE
qk6VLJuRqK8ZFq+w/DEdo/pbSr8AXNK+rt+7d/UmisdK6JYy72NWdminX/F0Uy3u9f9/B64eZroR
wDkjtuKfpi1qOXE3dHZqgWuiNG5Lpfa0GOtravFzDJ/mzLwt09Ftw+Fk5aujmMnDTBtsxWl+M02f
rv+m3Rvc/CSuvFTQuYjMGtXUCayvUoGlqMGeReA+woNzoXsSI8ZcJXzZJO+OY6H7qYRp4ywznrGJ
fQ8gp2OpY8FsDu0iBrlNbx6qbvY7DWMsagIkrBVvxijYgNxVLJOhXUKrsFrHtGETRfSDSmdiwWcm
gG+iemGr5CGtv4+GO4nWhvZ9mmbKKKKpumJRzgsQUwu1WUEg2GNCR7Lj18cgt02ApYE+VFBu2r/S
N2Fclp23ld4Uo4lxoOxRGz9F9TEVgQruJrf65kBccqu2lVaVLUpaQLL9u3aRfIsxdHAYXBroN9UR
8CLBQgQPkOA7IuB9f2dyPBcK2DcBl6fb2bNxMs/hMU2dLEFKXfnDD9HIw65H0GGzBNiGqJhwb5FZ
AXIoHVhDQ7+YJNDJl+vWt3+gjQDu/anSVSstE00nNgHQ2dUJ27iYnK2Oy+flINrG3i0Poub5z3E4
NZSlDLZXvBbKwdB1MJzklPxGHde2wJfX3ZGXSvC87uaWW4mcLhKaWZHxusyME5qtK71UToL0S11s
2TE1PICiK9vVfiSW6OVarKHMuZp57DsAG8HHLgBTGheX9o+5CB+A/eoPb9JGBuc6sIeoDVlpMBCi
H0lP/NH8qabSRYtqu6OLPTTFX3+kJ2+n4hRx7Ma0jRNEk1rQg+Z5foluli9sY47eA2rHuy5N9Ak5
pex1iWR5AWFSHJ4LubBDSXseLNEq6f6rsPmMnDr2ct4nao1qdXlh063YQcGAUxYYAB4Bi+N9ai8H
0zUEh/sXk3v7lJxKRlJE9UjHi6dUqD408hHJrLtKoTtPrT8RpCxk8Tv9qVWVeyS0gSVG+9n/wCYG
u1AbsJCzc25sDGlvsnw9embPAQMyzU6Wu9xNLl5AV3kR9+F2g0KUBv4jknvnFUQUWa5AZcf4UdJv
YtMGcXe8Btc151/s/U0MZ31Y9Y9zmqOW1Por6HgY+217YK8Cw+lEH0fgX/b985s4zhCrKo1KvcGH
1OXnZP5CEv/6eZgGfjT0t/+fXeQmRpCGvF4yNvSDbKebRhgC25Hy1e5Om0WjDv+imG/COLNrNK2L
JxPCWKePIeJk34BrgCBB9eon0aC+UBpnfEqvR3PV4SnVguEZcz4gTord+Id6Ur2itEXiRBrPGV1c
FSOpK8QkieS1KEdJp0w7Xr+r1/nDa5fFxSQjhioKM7bQsqGYlVS/javqSTl2tFXtpswnTAVLnjKB
9Ep/kDPJp13tTyCQla0ExHr0uAAWNVSw1d4MD9d/meDwfDESvQxMwWI5zSUwjChO7Bps6yBTEKQv
og/wOlq20dY4LOdUBoIhOg6vQABgHM4eCkBPYj2MjVEZB4aKqv5azqJ1WpE2vf59I9oCmoixdMwQ
7ckr74cgC1oPuvS6kGYKbnr/+f3HUPhaIxjeiTaaUCaML4O6Z3WbUr5ftAlAc0ofWGltx2QU5aEC
B/oaW21OSAxQw1URYqduOcRhBrgq30JNSxVBUApcGj/KXA1NEmcRUgVjbLH9mgWE1gKv+S9x4NsH
5DzNPK/gsA9fFYW1phKvAn+fw2btxu+KHf8/0q5suW4cWX4RI7iDfOV+Nu2ybL8w3LbMfd/59Teh
mbYoiHMw03diloeeUB0ChUKhKivTDW2VhyvkfRYTbgRRLDEMApNzgnQTYmny8nr9lO1ukK7Khgqs
AvB8jIW8NYsiqVAVVszeEv7KZNnNfk5KwnmD0CjyKcpszDCRbEL2oPa9TM34afSrT3+sc2INw4FI
96rxkA4c0qH9U70xyIS1UJFzgYi4FsQjLSNOz9B2vLSlZTjCq36LVq4bP4du9ainNvfBsDfNoukE
nO4qATcK2/aaIrkt1B4htRqqS6MjqY76oBD1L5oc36xmF4RZZPdq9aSEFeeQ74eUjW3GSdV+qCqq
HI0LCokEmA6c9qQOlurlx/KCwXJeOrobVTb1ACZ10YZlUWcRlTqtbI+kqQJRLy6DUVi1mvi6nFhi
K3Mi9u6h2Jhk0ouoMuO8RqfTCYfupm61WzWTOCZ2756NCXYVwWugrgUGQGWCm683zyMI4RWRB3HZ
ncnTNnaY01coWQ1qfhQdqa5NZ60nyq2se0vAyyT2/WJjiTmAUWrIYk1Qt5lsNLOAmoAwIvo/oqe4
pR/714PKG8jv03HfWGNOXyp3U9nhQQ3FseoGrdEAqmNgerTrU3/S3MGpAZioHnO7OsFD3eZkPPDV
Vvfj9fuPYBl+xqkul17DJ1eLJX9Xj7U3n5LL8k19NIAH92qMevCANrxlZmGJRVuVejSjcTKtxp2u
QrdON600uQGuwTV14alNQ9kaQuh7G5lFquq0gDGX47y7Lf+NV7FMQIs2gGs4xZlUM6v4XR5AKXvq
g+pCZd/0x+or5iED+RQ5sZ9feH1q7gowASFXUwUQFGw9rc1QDR4BpUk7R6mpPUJQ/eW6p9EDcsXR
DOYpE8nCEtZv9wpKWlDCGdEffwC/HFRInOuW9kMCWpkyCvaYH2Ven5g9mABmQObfFSQo8swT59zN
1Zx3cfHsyB8fT2NGumjU3nrwUdAcE7C9LsofSts4w1im1Xo8DuLdNAAt8L+/jtm1ZVqgjN2h1Nx3
blsHg4D+fuSJOc83d/OAjR1mv4Sx6oTMQOyua2sZDKvLHYKsvigs0QgSUlhVq3OOw76LvH8ac13U
siyP64JiodkpTho1/tpXgVyCvBQkgUDicSZeeCvJXB2CIIA0I8JKNqBeWUbgS8lsFaBcGQjngcSz
RD98k1vrk94Ps4acShO+J+nFSG6k7LcU8Wbt/0M4eV9A5uqoMRPRgFoLLK+VNRyrFzPondkxT5D3
cJXvwk1+AgMNpePJvNBe/OvHbnfOhYIz/vZM5ipJ+iJTe9oKLL9KXymTX/KsOuqtAOBUASw2BSxX
nmhFDoFmocRJpzhL/AkjnYlrVHc4jPkqnsR2/QrpGX82NV8r9C/XP5TjphoTX0StmGNQ58BvNPPQ
zeRFXqeHocK0QS0/mX3OCWf7Lf73ddWYOKN0ZE1aygarXnpH+EqHKgp/eo4fkbahst09hS/hqb78
oyrpxiwTaMSiidUc0dWpIVYVJYqfDpmrdDnHbXYHwjQCuS8DLVbkNozbSB1Ej8gK2Ntki/bixvZ6
Cj2aW9U+7xm/H7H/mGILFRCmWfqhxok3iT9kX5rlFAn2def4D6fg3QbjHU2mFAqR//0507E+FG51
oeBBDTg+5XsZ5OgMRHbhJQCMlLbgXbe/X6F8X863W38Ta2qzzkijg1yQtuKKB8qBCw26B9o/ai/D
ifeq2F1SDLXpKkTKdeBOP4a2LlXrNlQR2iJltKL6cUzNb82SfL3+VTwrTGDTh74rwUwI5rRKdGMV
40MTsVSRJ+i4G0QM0IWIGKeGBgdzAQ2doatNh6do0gIfOHlV8SNRvgw80pr97uLGDv0dmz2qdHOZ
DR2PifTQH4ZXOgq43mdAe2ZnMIW5wmHuneiv60tIl+hT/rWxyWxUI8rJmFDURFM6pOzdRXkwV1st
GttQ0NrkBC3eSjIbpsrhlM/AnDl5cibaa55IlpQHZv3j+kftx8bNVzHBY64UEbBVxOI1T50yeyoX
4i+r7igYdTCH5sWYlUMpVOdKfRol8VeVG69hE953uIebwUd51EKXnFN+2nNWnerKahASxOg2kzkt
RpfOc5jhSWraYXURR0+s3Ovfvbe8WxOMoxphQsKmwW1nps/SeDPiVqh/aT2vH717072vLnupyrNZ
dLKCmydJDm10ZxZfkbOb7WtlPF3/nr0lwwDJ3wePvVKrduiTRELPqhp6v2qSs7io7jp2nODMcxf2
Km0jiBenKjDr09HwgQ4M8r96tCASXwVLoeQukD7rwVTIhT3ToH/l8GnMXapVdTWO9IG7HMezCgpb
AHSfInAO8zVweUvJeJ8Ui2HSUuSCWN0N9bOBGQgek8ee9213i/G+qEElHkKrKOEmR4Cj7Fn0Q/V5
BX38da/ghCyNCZOLqi0ZijvoK8jHZYYsWHnbqUGVHMb4mJv/wBjE4UC3L0u6TtghproctbkU4Rpr
ezCig6o/6Y01q6sVz89l/Ov6l+3e0roIuhOoCEFmmnUIRR8MPcywhMrt6CiYT4kd9RCdQSnp9b5w
4GXHNAyy/rc1xzgFwHQh6AgRJsUjHYbJ/Aksj3yekj3f25phHKPFCHwBNhvUcSq3qy+oMfa8fIP+
0k9fAv4mzJFilt5gAcRqFxVxVNV4ZNT3kfFFrJ3rO7Pn2+Ag//vvf0IOz4YRCU0O6IMxOEX0ZNau
YBi+lvacx+7uWmHSAfNKmFUSWciUREYln7QZ4zNDdQcQ1wFSdHakZ+7179kt8AEl8scOcxNr4po2
0Yh8EANQibW4hdv8IB5o1h81t/ySnwZnoSV2t7SHc+VRwKbg8EpNu4u6+Q3MLa1IQxZKMcaSImBW
pOY4hUG4lraxcHKcfTumQfAGpRpNTJgdTBJLrQxl0LDxxMhLh8gS1V9GyquN7O/dux3mOPVAqpAh
WvA0UoEil2JfaECbVNS8vePZof98kyfWWlXkSHEo8dWMZmdnC1Zn18jrQ78GZSumg47aTQ+kt2JX
9MF0kT09WALx4boP7dZnIdv5Z12ZQCzk4aQaFegQqDppgvmgyh9P6z3lH+p9UFV5PMGLtyH3T8d8
Y5HJVsc6l/K4xCtK9dXfyCIpa0Z9i5akQy6iZ7qjLWEkqvcTZ/QBHnDLZ97lsxtoNr+AOTdrqWr5
MqDdVlUoiCtmoK4kuL6uPHdljoXUoYeXChHaI69DA81nv4cyEE+YnGOE1RFNwrSA5CDy/nGwtO4l
DW1htXP18f/1KWzNtSQVafMYCU4iumIUJNl50Y+4PK9becP5X3ELVf54IDBVlWdtjRJTNdYPoM70
p7B7yUcdXM9D6xgrxkny2pKK7suQqV4UaUcx1r12qRylXNysM14aMNRVY3Y7pS2gc+QcaiX4D4Qn
kKhfhMksQfXRBYMevTZm/tjKUIeYxGNVkpd5yn6XWfc1jsanKlUfugRFcwmY4r6E+IHceUL0SLto
wiy5sTl4ZVycYwGQk3W9i8jwQMLJTmHZLeb5GOa6a+b1QVtlf0ooKrlKbampTro52WEkLFYnyF/7
dnjUZuQDECWwtQQoUAF6Kan0ZPQjWKxTr+rGb1OtHcGE/b2Il29msbq6GrumODhdm9i5Wd4PZW1L
02D1beeOYf491r6IEV63c/h1zKabLokPmNK9EBMUNGL9l5DVj5FxB1HyhzHXHakWvaW7B3kIZyt3
MyC8sQ3MVWPqHvDTj1sphXMad2H3L63Z6gFYTRcQtfvqULrpMbrlXUF7x3ljji39VGrdLfKM0ugq
r04P3phc50WMvWi9NcFUfhAwlrFYCoyKY/4WitHg70u+XT8AuxXerQ3mABAZzDSlDhvhZbk3B6v6
QWmuUg8wikP5G29tX/huWOZRpsjC5+vGeUvI3K6rGAtloSsr5X/WxS+G6Vz/+zyXYCEokZpLStoj
iPxLm2UOVoBsRje0wB8PYA+3VLb3vtguJnO9CqBXF6QZLth/pVImOOOHBgSk2sPiYRoVZHMihPv0
F77IyF5M3hpm7tNJzdUwN7CSxPzWKS9L6OvIUaKY86TZ7fBt7m2V2bGh00ejHzDkP3vCz9ILD+s9
HYFXQO0ecZdzz/23xqj7bJKVOIRochKCGVSMW3+oF0cVK6c0TE7g4JlhNq2K+ioWaU4UCWdNc5Pu
Vqn86464awJEa8CEAGX9iYFZ7sekTCmWVAyhJF6p5wlMKFksc67/XTOaCMoqTOPviKIPSR1CvxFD
baAAHDRygopeoIXr/fWv2SviYED3jxkmkWnNaZhiAsK/uGv/KkEubXXtchEk4y6UgCRqZk3hHOQ9
98YYO562Blqwn1h2xyZsa4Bt0ItRH0zVjvLCMolT5V+vf9j++r2bYU5RXgumGkGuxMkV2wzvxeR5
5s0v8EwwaWiYr6VRYqzT6UxyQn/yVBTNX7mocXz6LQn7lNdsVozZozwG2n5qwZTRYy5WN0p/FhD3
NAK9n/kCSRKbIC+o8vo2K2ooQ6hW2WZu2A5W1MavC0RsxvWmrXpbJxgULqSbIgLv0Sh+lYzpsQ1R
VxOV9raRo3MjL0dp+dGmuCQUTIUSqIzV9UkiVQC+hSCVkoOMMoEsry54+n6B7frUNI0zpNnh+ubt
eKVkmKoo6pBowJQ4Ey1aAB9acUFaOgnSsTUkvxlU1NtNDEQ9rAVxr1vbu1pQaAHpIMbbRLC4MBtp
Sm1tyjlCvYZ6i+ZBAk205ENxbp5Eq7a7k/LrukH685kN/WCP2dA0S8MUVT8oOGqJZUQ/F/L9uoG9
N9kHC0z+hEJLHqIt8i+dofBL7NUvxK4ObxIJeMBnjzxg0s5Z2BrUmdkkpTfCQimRQaGufjFkhJGx
/y6nvEfvnmOA2IAqoBMR7AnMTkWZMCyiDjOx+Vz2YL1PrLwIralxQ4OHed3rPUpoV5vQj1YVcGsy
2zSund5mKS7i9JAE0yX2ftJCMMQzbnmtx73S8wdTzH7FUtRCUxMkZZQuZYQ+MArcgeH0aM1TYpoG
+lCU3/YfcCBvzbIcPHKlav1EK89FdD+Lx2zlkRXsusX7ErIE/0q8Ija2WML4oEPZufH1u+ku8zsP
VQm39ruT+cRDGuz7/sYmkwWPE5lS0AxQm+2hfaz8CEiD5XZ0ofJ5Cm9aj8fhSf3g03HeGGQSKV1d
8FB/e95WXxr5NOo/q/jLpNqN/DJxKdF4rsJObq6iHkb6gM8rpntIKs2W2X5bwY6q9cazPLeunOCt
NkavSq7e43kJeea7aQjdZkIxCPPqbaRbnTFz0oi9ZPKDJ1FH2OR3Y4iXd6tio6mwmQpItY5JV2sA
RVrlCIeex7+zk0R8MMfc7nIkGWUjYREiAH9V3colPNhne1gfrgfS3UiNoVUQ6CJn0dgDQqZcAE8s
XlRaexjbk8RTQtk9H5u/z7wKMRwfZoaCbqDY5VZVBHV6LGseHwwNHp/8c2OEORBlU5ZDroN4qhuF
V3NcPEPADHKF6VtxsFe9upG05Fso8IrLvG9jjoXSLwrS4hTTUOHsjjVEKUYTbDcq5x3DM8PkCsOQ
i9D2Ao97Sg5Tcw6Jr9b/IB0xFcgDqsjEpU9CFJo4JwtYCMFk0yt2kf8kkGKAhoyo/Gh5mrHy7g2n
gmkJg3EKFH2ZgxQRM4qBvcT4YVe+aCArJQ2S8qzIvQgqrk2Yn+b0aWm0I0Lrl1A3g0hQznrUWkIO
fVdQkRQisUSzQzmKnOMscaA3GEh5+mvooyCHDqmbGo0VZsUFzwtLH8jE2Y+9wUYJbAh/voA5m4sE
ljFVBHv52yAOdFqD7CjY+QsFDKMCldv0Lmv+Uv93wN4Hs0xqYJYrJgUoWa5SJX49rc9rFh9jcToj
SxY5Kfmuz20+kckMWrkEV1aN8q/82lSzt4Q4RrN7PfTs4UDwQRq4xUwD/A8sXVsKhmroeiUoZ7r6
PRLF/owrxZ5fTFu/ncBAefxveNL3v+zdKHOaRk1ZWryfwfeTtn4+lDa0r07GJHNO1G5I0qCNgPRe
BYCc/vPNdaHqgrIoI/qpsXmIkO3oJ219nfqLqj0MBfhp/gmo5k10U9YMDU1IdrAon9S0R2cPg4W3
qzdDj6HzZ4h/Tz/rE/EpcxLguPM3zg7u3h7ghvzbKHMSOp0AC0izn/ys/q69NYCgs9sc2n/JVLp8
1PZuJrIxyJyBbo3npZ8rWs6vvg5lYotD8dy0LzUS5HrIrLnLORu5/3bamGSOwtjMY5fXWNjOFW3R
LR0jtUwM1Zu+4bV27sucG3nXQTf2GM/J1n4lyogWb9uqv4d4PIr9cJPIPzlbt5tgvJth+aKlFMrT
gkZXEoO8i4nuWmWPwXJL7iHthDqZCsX44QXkrNftcr6O5ZDOonBcqx4eEymV1WeXQXsweMVu3qcx
6YBcl3Mj0Zymy6ebEbCJegQaXukPoyJ71z+H5x0si/Qwkq4VSnxP6yyu6OZOc4md3srOVOsQ00W8
b+MaZOJX3oJyixh4SOVn49j8W8BiAdVVCWmQyOExlnHt0Q3dBLLOiKooHMADqaHdGIgX0JnfLHeU
zFyPne72v6ARpdvzKZvbeCYTVIxK68JqxvbF8q9BCkTlMvfuanik/pJoN1o0WbpwzMmdMHJy/H3f
BBMciCBNNNCZXHVCabUXFZx0ldz0sS+JTwYvl9t/RoDq6G8bjG9C5qQWxxn+UlOuZfhL1oAuCs9g
6OZAj/Ov6+65fxLerTEZqppVY1Oq2DxS3c+9PWS5NUwnM+ZRK9GY9HnL3u0wTilpcSwvA2JWFQvQ
cSViIKBPiXndzOvW9DYuH40xOpYmbxpk/624WU7GO8NZTRYM1iBxfQyRIQIfIL3QqfrV7g5IJG3D
ktzUHQKB9+7fd1JTM4E1BqCZJT7voqWXwxAri3pGZWFwKUAI/dqcNTt1cQp5l9DuAhOky2CZBD/y
2zpsTmEMte4YO4L+HSagfRWo5uySO/hv3Leza3jhreSPLu4Mmw9f2UMjSObGOHMDkraniG4JhMJB
eZDd4WLcdRjLa4PqOyWFHU+DR5tuaiDUVvVIvi0vPHLYXT8moMDUkGoAcsn4MbqystbQPKPSoJnV
tVY1fBVSJ+aOTtMj/smRN4YYRxbHNtHMCoaAWrVXZ/LXQLmh+ZP8wiso7kGTsKzvH8X4LknXRmsH
2JJuzUB7VI8K1CKMc+QmfuEWPrGLA6UUpKWxwplOtdNeeL9hP7pvfgMTa0tFysM8wW/oAarpLO0k
EAzB0XMDTM2jOXFpfnk7ySRw9TyQeWxxYI3VrRpU2yEPbcs8pMR+mDWBP4YOvQimIGZtC/yjVSlR
gE7P5SG2S2eFqjPFnLb/BeZ0zxpkh1FYN1WQf4Gf+eMdWWW4sUwdqDk6w9HDHvqoThlQv0nv/8Fg
ygdjzJYtZTusa4qqQ4GLOH7OtIMi81649Dwxx+CDDWaXBKmIxApYURrd/s0gkPmhp/nTWQZImAfO
319AoktgDTZlrB9jT53CyECpFvELjoj7920BDbTzZQfCQJxgSv/Yp48DoAN7BVMQP/i4W6le94KC
ApsTigJQ8qfEfI0SN50uqvTz+vW7p+4ASC2m+wHywFNQZzIK0D1HpIxQV1H98ikGxgP0pIflkjrF
c/cNmCdMwsRua8lWmVnxa+3zMBk7z6UP9plsI5FRaslq+EqtpZZcHFP9KKPFlsjgIJP8kAfqpNHx
08puPpcJ02M6zY2J2rTTg6E70f9quIqpPAtMfEYnLUaIxoK2qiv+1qFeFXttsPzKrfl3cgdRghNP
GGzfIlQddGSEIhz0o7e0iaEuwA8jtRH9sm6tqX287iRvqcKnVTMhHSEbyApRoPpoQUwEuQfYG71A
lF0ssxMCqZlvTEVxxlH6qQirtc6YzFRGjJ+afj+LEN01JasFY2YmJZauV0dxmdwh0oNQUfxagEhi
bz6FyaNcTjdrR+5MQbAa0Xwa0siShDCy0DnT3FVL73XyCnSsNdfdX8tUu4M02QVJ3ULWXXmegyXO
v0F33dHmxk9B16+m1QtZ4tlqyHjom4wAY6UaVpWTL4NU2mrXvF5fnL2zKiGEA5IMmIDBBoZVgexK
XKBYGJs/stmvY2dVfozN75g7PLpzMQH5rqkqiDDQtmejghY3qFSXNKx2+VOyRl7ZzFYtKr8HUTj2
RHGaarCmKXXmVLxoxXiaRtNbNfNh6OKgD9N71eR9/B43CCLHu2cwiRcmSs26apH19U57Xp3BpzWd
0kmO0EiEehoaTJfSLe+TW16+RUPgNZdknF7rdCMHRTSd8bSm5D4RT3OSWNe39roNMH18dPt2ikYg
WVaUGLXxqALdJ+PBVSeh9/8zw4RgASnluLaU2r9wR8WdBE9s/neq0c024Ub5+CVSNJmTNMFJpz6/
XwlAlANSuP6uQ01znVsOFfv+uukEEG8FQYlNNtKV5F2cwini3q2XMxFQpg+ur9neWYDOxB8TTIox
k0kLMwXV31burFxAcO0xIm5QmXT7uqW9BxzW7t0UE/zqcGiGfkZAp6xoYmPL4N+gsy53yWFyFDym
tKNmq6LVnLj4t50n3AfTzOkS6soYZJpIiferNx6yY/2ifG9/0xHEKch44ml7FCrwYKg+AtNk4hHD
XI5rUaw0f8ToRi9Zo5lbS+VW6Skzb6PuMvSGNaivEmIzZ4H39nJrlrkxBb2URnXE/UXlH1andERb
trWACtGMNpgYH6bbiMvSufeuwMeCOFoEsRD+hzl15Qq4AZ1OBMs92iREOoHP4LIsqZ8saiCRZIa4
d+uXguaPiXiDSTs7zmanESZeZWLvtIDh0RQNAuUNIjKubNZdW+JfqN6Grlp7uNeEhXP895KsrQnG
hdNuXNHlxHiHMN+p/XmqH2LlIMvnbD21vOR/r/dERUr+fA/jtDExRjHMkbzq97PTP5W3Y4D3GlrE
znqMg+42dtF+ult5UJG9rt0Hu8yNII2aMZMe2KilhpZWkt5P0etIVi/romet6W0jLgvLyL6NRfe4
9rMz9PXN3C6oxXSSCwEpC1Q7x7UzTDsp1zt9Er5O05jbZgcJiUE5EWn0ViM/I4F051S978eYE9M4
jsAioOdoWWpQ8aKLKkr2OOh2baC0bgycgLZ73CQClhUM0UEZiD3lQhWWpYielmAUTldlgV7Hlrp0
6FJOP64f7X2/ezfFnGx90dpJiWAKE6pad1I7L1TvSnIyl6PRcXqPe1Ah7P+7Mbq8mwJUsoixbC5Y
PvrEpbRMa1CisVQh4+ZRuO7ulIzAAUSCjISMiR19PQqdWSMfDosb/bWdHyALfX3leBaYC3tWxmkd
VcREoXFI/qxOgThPnMBLDwSbQmGw7c9XMI7QdwK4Pkd8hah6WfaaaRinVApL0CagUzxwkmOygmNy
1/c2JhmHyIQsInKMM5pWUYxhCc2OSvBW9MbLJKm8AujuGm7yZSawtmK5LJlMB0ab7ASSqJdKVux1
wgSdVJ/Qqj4ZZnZLJulVniGvLcl2WYk1+veiNRgJevrc0t3uDyIaqqO4W/E6YtwGCIAw1Vt4aJIj
lZBt5SxZEYKJDeXQwWl/UP4w7Y7LfLjXxZaljV3GmUgttyl4hukbH0R26P/ov5LnEEIQo60gd8k8
jJaIvNH03YrJ1irjXk0yLBB7HWjFZHT6g47zqKIrE97SR4H6cP287Ocum29kPGvu1kEBlz7N0hY7
CaRAP2i+7vFrM3unBs8wzNoBhmISlfEqtRVmIKqN1THKXwVUznTMi6eptU6yTfS7HgIR+eRe/7hd
kwqUxwgBnxPemExkm0kqJwpODRlv8tGfQSlJwBUkgFvKmcmX6OW6OXkvbMsQOUPbAEJnJlvLjvOy
GnMZfto6uh8fMCTszOfCHZCc0cJh4Y+26IEx/iQFoUNs7T4OUmDMYvwnw3D+9V+zd2gAUgDqB/Ql
kK9kDo0qdkbem4hSUuf2ddCQoM44fBC7uSAUkVX4jyRCd5x56EkEskcUqe5Ig9UewBntdRNaNINj
gFxPPgmOcrj+UXtxEOoo0NuFphP48JmETCNgdjPoxTjr623fLkGZ/dUOkVtF364bon+IjfFbQ0wy
lgmhiQE6ZH6L+bg0vycME2ffRfEm1jnX7/42vX8R9eHN7bsKYzFrC74oWwOwGoSDLQic/Og/bNMf
GyzAWcgntMwH2JhCVzzSEdvYUx5SMOjcIKbY+TPP93YP3vs2scXRvBByNR5QAFAn11S/lwjXLQil
7knzu4OcmtBxfH334G3sMYF6TGtdSnS89wZZPxvNag01cSQUHrRJ9Qu5txsuzH83TAMcIwOaA40J
dH0/blxh5Ekba7Cp+jWk99ZARltSuafg4CXg3kVvHepPDomaNuIYxik+CZEI4BhXe1rsaJGsWWUe
Pw5LahfrEujF7FRC9dcwguhwEA5CmrRHsym/RV1qWl24XJJZALRudfS4tSulCKbJjK2FvGhG+sWI
AdETK90VxemQip1L4sLKS+OmRKUjTZv7ulC8OJetMWswjFLYFf7/wjA8VesvvdJf5qL2wD3lEtQS
1Wy05UEfLLlRvLApgG1dhXOvVN/TMboMqOzFaXLMEs2t2odCIo9hgafFIuYHvVsKW02qwlpj4aus
ghYXDztjkqxcTF6nTHvUc9GaVrBWQtbNMvTV0wgYsaPsZSDJCZX42FbDAkLziqdEJcCFkJVsfpTJ
cMAT1qpM8jpVA1xjwph+GV8iYao5KdpexAANBPTfoDaCARDmsqlHpZYTAf5gSucUoTByAWwsxafO
4F3ZNAFgXWFrib1JS6JoAi3hTTalt8zc7NlwErT23obWHfPX9VC4Gz629pigOxKjyoeUhg97dAgm
unyowj1S5c7K6S+mw3sJ7wX5rT0m9oZNhgtdAeaXiF968aznqIuuKCImHJ7LvdC7tcOEXqLnq6RN
Mu28H1XZM3q/49UPdx9XCkaBZCo+SpS3td2E92XOc33q3wClkOi8wwkAnB+UZU58z2t+7UYkmMHI
HRqWiBNM4mhqdbuOlY5HgoR0o1FzC6KIN0IiOFMqaZasT2fQZMXWFMu+QEHbuRB+7WTlC8dfaLT9
5J+ybtJShkxQD/sYGfUlA/PHiLSrfatIleh9685PKAs5Cbfjt7uHAE/gxQWxzk+sKRgcyKG8gCzH
eB2Um0j3uYxU+8v6boJNchatgMychCclNNNytPPSl76Jj0apPS15ZqUz5D9wr2YKHumy7BuxfC+H
z9eXdC+2QFNSo6uJf7OF4TxZy1WuUBoaS0jl1qsdaz7G/7MK77KGV73fI/qjCpZ/rDHxJZzB9C4S
AV2JxZqhcgIkU0DFF9ugX6wFQJTqoKHbHjmGLfvLiZc87G3p1jwTbjQSmXO14GMhuXYOB9WKJMGu
xpSTM+zN2nz4TCbMqOKYyUmHbP1vPsHIVQ+xFwaUUbB+5k/q73rS9suYgDOUw6K0On0fZJ29gNG7
+y0ahxjdNeWm60GucJ6Lhya8GCpnpm43HyO0q6CCigxKrx9P5DQJFfqI2FEqgkxZkhRfcvksSbvR
Tn63w46cjL05pGO3oBAOXSDa6q9s9VAA5QJq7cP1I7HrJRtTTPo1Fmvazj3WcklXe6xLt0jqYAl5
cJM9KI+8/SQmtWwnyCA1Bewot4r59sgZT3Uw222g+Xcd2GJ6q3VXMM8Kd6YDFWscC+nbP/hUA79C
QvPS+KSPYCRoXpYl7t+kvpv7AIVuKXr6/5lgzkIoxI260perNnvp7LXaqeNdT+rOrQABPYwj4uqG
Ah1zK3TmvJrg20G3PXyMqnNccB6juzFy8/ep/c1NO0xgzgx13Dpjnt6VCYbzljgI8Rmpsjh6J/78
31cM+pkGRkUUEXTcTJQqSSeMXYkjJcTf9eZ3Cb32TrGv29j7JJQndKCPUGw0WXFYHbIl/ZrgQq/q
m3r9ks+dZY4/jf4Rwz7udVO73YetLWb5Jj00o7LD8lHV2/6u8U2b6ouEjmpVQLMAY3JKSusfKB7K
W6v0lG82TalrMcTwKvxuaI+Lkdn4Ym+KeLn5bqxHYgREHkbeQMnC7FaaNN1Y0MIzqGKc5UcJOVcB
TTLjFuBcWwSzFO8S2+1+YujO0CFrgm4r2xNUoriREwnr2bnGUT4qXhbA6m350oGWrPGmw3yhsGAe
iHwvLG7NMtvYQ4mz7KhZfSE3DUixhb511Jw3y7xrBjMnwFKjdwAQx8d901WM6mPUGV+XHbP2LgpR
mI0er7vkvg0ECjzsocXOXlprK6xlEQko5fe1hTln1xgMlAob77qZ3Qoo4IR/22EvrT7FQ1Wb0dBM
29xVmmM/z3ZdfNWF+2y1IkD9zYMU83B4nI9jh4vjIkqkYjRx3ID1Tb913aXhcoLSiPopD9fBbiAS
HVVXVldHyuVCiSk3Yn6OguG+wpHuHFTsIVQHeSefhzjdfbYRCdUQosr6p+m/Wc7iVKccC0sGGv3O
meQbsT4YCW9uYa/Yo2zsMOlp3ys5hHUQFWO1dyXoySwVqqqgwdXmQyK0Ton3IsdFeJ/GhA/DHDFp
PuKlqF/KM5Q0Wks9Unqi8NAIVnLOKiu/Uc/gveZdmrsp4/ZjmYsZfHzhWGHNHcyK3tU94NGo+EiF
eIxr/VKkmhNNjWeuGPEh+lGv0JCaFk5hg4aMT260WW8medQhd1/GPZK6opbupLU+ipHKAb7sn8F3
G2wLN66mscgosQrp9cKCbIHb53fFBHL/HnQhnWEri3Gbt61HINhwfXN3T+LGNBPKSJWltYKhT6fO
K2uuwL4HCEM089AKb6ftyjK+7fTmqlvCLiUhoMaO0qmDm0PzyqrD+kDUwYfOnZfiSo/kAoIssV0P
kd0N8Zmk0W05za+THj8AD3ioM+kcTyMqm+upqgbitmH+25yK46RML2lCLPBOWJ02fJnj5G7Iyzt5
lV7iyLRnWfYiWT1rJPRFJbqP0tLKSgE37Xwclvz5+orucXmhDfInErBFj1IUSgF6fvRl1Z+B5AQn
BIaaIPYj3/WujLsP40yebNEnJO/+2wXWKQR3roF2BDIzZjuRQDfDjHXAvbu4zVErbIUK8x4pPZTk
5jd4PwfGQw+G4o6TgP4HJ343zTwVJtCWTPUC0+JxPBRH2kiTXBUiNzyq2P2K3OYjaeTf+BImSaa0
Tghl90jvQMPvZzYeISjIyVbqThZPmXf3XbddVCarSFvAV+f6zV4StP9H2rc1V4pjWf+ViXqnh5u4
TEz3A5yb7XSm71mZL4SzygkSIAESIPHrvyXb3WlTJ3ym+4vo6AqnfY6E2Nr3vdatHYObAcvJr08/
23FV++sQ7XV982i+qoMEVSt4hP1BBJeiuPGbHfV/nBDRU8usjEjsVVFr0as2IAQMz11ISr9P4OuW
d/7OsirDGwBw7CnTdVSVJh6CoCgK4R6tVOmwSIRyaPPdDOJbHdwm7qnS/YkF1npUxULW6Iq00q83
MdCA2txDY/BeP7eig25qO50ITu2W/6LWfj3Ss+i8eV+xIV1au1hxnHUeLA/RdM0czPGpba/QNZnP
88OJV3dUYb9ZcXXNgpE3HbFV+eKy/Wwhx8cui/4sKrw1D3FKvcH84Cd0I3287FGBSYCj8YzrhFGt
93JZLNPgANQRDtt4P1V7xe6m4M5Ndx+vctzev1lmZe9d4wWoY0D8YYxs9V/u1SH+voDbxkf29FSU
cmz+C/ggv55qJZCgXlRumMK2z3l15+2qfNpZFKlm13iYg3YwBDbBv9G5+aT2Q7gBJu5pjX1UZuFE
oDEbrfhkbS2QLC4WkB8DM9DLLHY9hBZgO6D2AH9DjquCubdTCu2oCL1ZcqXPukpGBEM9cDfQGZ/W
yNqGy14TcsKtOeqpvllmpcuSopqqqEHLg0jLu4TcFYHJVXzFi6rM4mLKqjQ9UU0+boPeLLnSa7wF
WoCMFTzV0s9I/JOO87lMxH7ooi3He45pcmG8ZRcNp1qUTp3p6oIEkwF7dAMfuRFfvOQ6KvfOqUa/
47fjzdOtbocITO8YH7fDVqIMBvYxbpM3F+6Ob+muP2XPj175N6utLscS8jnuavjeJFt2xbntPEKd
N3NuLDB1skMT81adzGsebToKfq26nt6Pq2agQLFbNqS7pOFFU297vYnCfTGwLAyvvKnJgm7LASZb
51P0O7DxnP5Euvj4g9t6CiHoW15PSy9kLgUaExDJNRuyXPBOAWzlcxlff6zsrET8xXQgsP/nMitF
jm5Xly0WwLkrx2xxfgTkPKjOmLpR9FSv9KmlVg6THxRgfbItotI9E6zeOuM9owenvAzSavv/91Rr
3RK0krpNBNgAee41d0JuebSpf/an5s2P37dfp7dSLk5IQHxg4ZcICvYJ3TZ9zuT9x89yShBW2sSJ
OTNUS1TXCJrYpdmXrdksmB7oRL37eKnjCUgk6FA5R171L2PXI3Nf87dA4fp9pDlmdGqMzm3irQYk
uqbWb99N9+nVKWNw/CH/tfCaC2ZuyqErJxyk9K9Vv/X0jyraOOb3j5/v+Ov6tcoqLjFyLIskwFFO
6hrA1tVyzU9iQZ5aY3WhvJGZBnxW7ubB5MEuTrJmzKpdtIkwNB8A6n1Hd9cPHz+Wf+r0VjfLmWXl
JAamtOy7h9DRu2bRGbimDj5GuPsQyDQNyeVU5K6XSbad2IGW5mwsktxFj86Aa6G1u/PkD84/d+NO
uci2zU0O9tbHBcXdzGDShskw+3jbR73WX8K2Bul06OgXYVPYgpj1sSxtSLjzT1PenlpndUkjl4ZB
9ZIFdvOdTRmZbZSX5+UlVGrWPQKKBQ7rYc7mUxrv1Huxv3/jlycKSlXYFixgppnmKunPYiCfsquP
z/FoeSzEoC3SfS4i/jV6AUvHVgy2F9oeJEY2EXSAEu67swUP0D7c0Kcwa88AVL+PN9LLydWYg9Bg
+/EmjoanCKawD+Axoci5ksG25cWyFDCZ7JNlk0CmYT9c2ODbvzjF33DUBXm71kq9Y8Q9cksX55om
IFgazZhFcskG3V2ypeMZYIjBGmR2urytPfPFme5ndgqF+Ng1f7uFlVCN3AFtXQe/ROhi07k3fIwz
j55K+x1zXt+ushKgahj6htniU2fqPNLhdeeaM5Gg8YqZnQiqDOPA9x+/yFMPtnIhw57LsrdeaqJu
4vLKTy5rkB58vMapx1q5kMyQ2WEaa7DuunG+LOSsjB+S4cwnh1ifGB86dgffHuHKgRzcdgoGy7rH
yQ3x/wiTyzi8K09VIo9mg94ss27vXEC5p0wBta9svw3fjvvpIJp83BRZckB5C1Hx/uNDfB6ZXbtu
b5dcWbM2AQIwxiCQgz9zz8Nz/pyECj4B7h23r9gUyKGwm+bRoCJebdFud/XMC7k5mXKz63y0j5XF
681YybTAPhrA3N7Rcwxnng3oPe72p6KBYx5k6KGQl4QY5o7X7dRTsfSldvAuxZBFvNiW8WcDqPnU
bKQ+RRd8NAZ4u9jqsWTgDRxjmnDAz12UYQHMtB3O0LW7cZ7zfONdpLJTDRVHL8abB1wpUc36GbRC
SNombRCCfs9sGUkeem/cC7fYt7xHNyeqHR8L0qlTXWlTtGMWi5iguUEzBKiSoj4kZj8NQPj88fFC
z17cXyTlzeOtlKZHuaKRvSRu2ubxwA4Cei2Ll3mP5rjcicd7yYeLEHzMUSAPpu52bCJnvZt8rYE8
KzCwgM6eTZnyQxc1Ind9eVgmvWudade5j0EMWEhNs6lAjX5AW9jkqD8bGqP8WmTGic6nhV60Ktpq
lWy15gfuswwAuxvfzFnZACclXDDNUuacBJ8J778vnrvVBXq7agVMgKnY6rG+ZnV5pyTaawvv8PHx
HNVUb05npezr0GsWEyIxGfdny/Jppp8neODBf6LfMfMfh9ZlQCn+vU9SNTXaIWVq27R1LjE2VTqP
HfAO/pNn+dcq6369se+mGiDK8EgHjDibH6G5kAXP2LT9eJ2j1urX06QrHVgMXkvQ8wHXBy300XcE
eq17QmqPXg8f2O4R8o6ALlsJbeOlQxHbYkZdUS9vujTzRLif5uamNPowk1NstEf7JMI3C67kwHPE
XI4VrOOcp1+qb+CuOU+umqw+C9FJfoaCzW44pQKOpqzermkP4Y2nWirWmMaC4Jpzs5VZbZ3jLUj8
TkIinTrNlemvIu7L1oGGS+vvBKSEbMomccExIjidqvadWmol6SaJnGlKbWtxT/cNqXMy6E+69jNU
rjeUVpuPRfHo9f312oLVHI5bdqUqQUW0GZRG0iE+H7wY7RL+rYjVCU1xVOrfLLWS+mn0fTo6kBDT
NZemKjZ9PZzzIP5PXKc3y/jvhWLug3ZeFA5QLpdDWGWF2Gkh8iC8/fjkjpvaNwutzF6dLD4DJgq6
TA5AAd2m6NFpdiKv9/xCnPW76vv/IYaw3/kXW/RmzZXVixczCWkd+AYeU7K3EHOQkEvAfuT68jTK
29Ga6JsbFqzUSCVpCUg7rId5NMRHGKq4xS3bqkOPdhBjieaQxnQP6OTPPz7d43KJBB/a30MX6NPv
32KiiCau9SkQa2f1fO1Py59u5160dXOq8mVF/C9nGgCE4blZDjh675dqqrFMPQmBMRX6Zy/AQJf5
08XAvijxOZi3Sf/7Ur+CIv33H/p/yidx9fL18h//i5//gDsw0LJSqx//8aV74rdqeHpSl4/d/9qP
/utP//H+R3zy9Zs3j+rx3Q9bOB/KXI9Pg7l5kmOjntfEHuxf/l9/+V9Pz99yZ7qnv//2hxg55t9u
gG8l+G+vvzr78++/2Xfw32+//vV3nx9bfGw/iCfePPI/1x95epTq7785nvc3+KUh+r4AdBFj0ADf
Nj89/yr2/xY/n3/kAcoPPeoQBi4GVf39tyT4G7EDGzFJ0KWPBBR+JcVof0XSv8XooUTjPsAzwLRO
fvvn3t4d/6/X8V98bK8EvDWJZ3knAwSzuqj5AwsiREuhh1nT1b0SkTLAGQTcV6+BPeJvxkQDFjNU
I427jS/LwEk+mZYKIOE1ck6Ks7kNov6hSNAbeKoQY9f6JY92L3GIqUhsA7NhGL9c7QUzCUymYexd
gpwm8tm2CdxKnQ+Kzs69amN07wS1kCVFjZTFY7MvTT+xr7TRyR2XCVVZCowgcQYIf8fsUxCcJ+D2
5nQ5e/N6X4/wwyMDRaIPFLPUoiMRDFC8vzaTduNCk6C5dHy3QaU4HR19qVOOhhIRcmo2rUdLtgd+
FaaZJg8TZBsph0R8/fe3EXvoaMCcxTOQyvttoK4jEMU2zWVb1pT/GIJpqnZ+0LI6C9pIxLtxVjoa
NgMvu/SCuVOjzkugRScnHK6VMwJUbxeDK3C0QJqA+VLMI7/fSMEU88NkTs/bGuU7Dy1VCmojUmOb
uhcdLRf/TtF6xvhybxyAu/Gq7s5AqVXkaLx0zb+n1Z63k0COwBdhR9/ddGUGdUrKAgmk+Lxr/RiU
h2VQmUxMoESsMqFTycEFucx1CSYNJw4SvSFT6Mgpw+yjqK+FRO/zCfu/MiY4GPibqYckG5oyQ9ta
+P6EtDuJTk9Ov0vg/AI0TYrhvkhliFKRF4CgY9FJuAdnA/2RzI2+LJaobXL4JlOdcZBBJvumV06x
m0DogPkAHVNgj6HMsFW1wHgisHTc3Tj66aks/ypJaPeNEeWYAKwPWGBQQ6sL6ZtFssmJml04R13A
NnE7t/R+9Ma22pBGmvgGjZ+d/lNhfrB+HGaWVFc86PTwjdSecoCxFzgI1j6W+yO7wsQg0qZoK4CS
ADnz+9MMO945QdTSnXSFiB2Lcj4iZHT8PqFffHDpRefjKB0Avzkm7NEDLpZ4ulnAihKRbdyKhamd
DkMubj/e2GoICMcFrQz4fhun2Xn9Nbsqj6plQu9osSUOB+lZFhShD/UZoFKCGUodTwSE5b6pljmb
Yt3Wj9z1577PTNlGcjd2BP/EXNSJHlnt1p/xOU0OnaeI+tTReQ7PgYsXDiQrHM30IUwlc/+MoqTH
Uj04Xpx2+/EDvffIn58HM/CYfkkwnB9hcOT9QZslpbAAbgq4aXz9TtDRFRegOC2GbZ3MAxVZUQQF
aFjiRfATlWT73W9tAbwRaDZ0ggO8AuMC67NsAkNnXQTx2RjJRoCBseyHEugdJWnLTJYs7nTmNo2R
fp6OpGU/iRoc3JePT2CVqwfgSuwC0c8SMthBRLBDvT8CBbzBAa3cy1lh0ooX3+MhkHT4RFyZEsCa
Fg4FfYvv9kBs+xyPbBFFXoVpVwERPIo7SGU9zj376YZw6nJuBGMmnx1HCD+fnLIqDYAFHWMuShU7
0WOldSK3QwI+A5NNKu7rx5YFk33G1IFYFFOI/1cjQpdk8/GTrrV4EAMjhIQBEGIx+gcOg9WTOoSl
7UDnYlekqQehjNtmMuIsILLGLlvpcafJl7Kf7O+aqQl4Nvaqb+JdSIeUO7k/DAoP/PG2VmIQxCFQ
Dl3f9prDLYAf9f78OxJQMwp/2rWKqXoHbMi+O3e8pWxyVZXRZ13B4mVhiYLavk9GXp6yJu9jN4IN
AHjDBX+UD9BFWP3VsZC5mGMBn23nOb2nLnWyYK67NYb8Gfqz21xWAZPqaqA+/jmutXqoyhp0cpI3
jJyp1hvnT6XEnNXehbNg2KZx9fJtkY1e8o9P6n3cgMsK7xH9cZZjMQC13bpPLk4aKTC4rnZl50QJ
qoO1X2GovEKbPG9Vc8vjbtKHj9f8i9Agq4vxbbBJ+jEkBwB871+PagLtxHM17kZAFyZgF8DozX3B
aod8CSs5LzscgChvp2QM+0OMBG1z2Q8klJnyWyjHE8KyaqK1ZwAXJLKTD7BXYOxcbafw2VzPQSN3
C+ZZviRinDyAeFLWni2t9uAw6mq6jrplGA5t1Xt5lLLxumWDjPIqiZdvc1sX0VPqsOjSl27jgKik
8ercj+ogzKq5C3Q+wS7xHEBTyvn3/Dm7eUyFYGYNWLzAelrP23imD+dUyAFoSGMyXdezRvNzrqgO
9mTRyn9YTLToL1O3UPFznsDwmIV1Qp5OvFJ7o94oXrsN3H5IfGIH88m6Ohmq0HV63PMd1T4913Xg
XY9z4Cc5K6e+bDNazjGagl2PdJ8aqlh5AZtUWjouDMHu294pwp/NIOQsTmmo9VXEzpAAtaDnz7Nw
wUoXVGk4Mj+NkNMHRuZ43sl5jsEn2rNx48VV124cAg4q+EoVH3NA0I39RhFCy13Dwia+C0NRIFvc
lqa7bURTky/aTQhQmYK0lSdSMc97WZ0iFBbQaxGiWWCb1V7HAZ1dMbgpdp2M23sVj3G1Nc0wDVnl
ya4+bz0PtSZEeECBWUCWmweR8cqD3429B0zZoFWbtgjaXFbtPIN0m1Q7oEeNegtWKKA+wK3hVaaZ
I89UscSPtYmoPgeuxHQzx26fbnuagP+lJFN0ThEYhuiM7LTDLlM/LuWA2mvZ38bBPAIwtwuxQswF
PuWB/VA9fixQf3EigBRMCJo/AXiD/4UrJ6KEzz90CZE77S2GXmOGHqiGjRp6chXg5fVndCGgqnad
9v4/WBgT2ZZ8NrGj9SvdlIiynaYA/RG8redNSmS/J2lUVjsXlZnxPKSADkRQ6yl1AiRhFVPbK5Qg
xZy4gNWGP7gePY+5rwp/gVZsq4XoW4ycxF9TPbRPS8tV+i02cQlEI43RBECM+PGSA7yqqU9clyPn
DncFiAbgVIU1SFb5TRE0Zegks9o11O3lDh3+Hhxi4jGRdwQgrdddiuJMHdRlecISHVsZHjCxlgiD
08nKZAKuuZuTpFM7L/DGaNdPRVv8lLjTOZVzVILoJvGk2HZJOpyyRzZjtbp2SIpgZJvAArpY/P07
F3U9cm1SuYvJCMqUMpLa5gy89Hzoxnafug6ojxe01YpdCSSmZo+IKuI5jGUhL4Tr4nD+bSFMgcEG
1GJAIMKlXb0FJkXX8mqW0AOCk091knZPDYCrwb3rON3TNOjofEl0NZ54+2u/yU5yuKkLr8ViY0IF
vT8ItFWAJQ8h2o6EzQy0Bc2Tu6Hz5d3c9Ygh67nvmnwofYFxvTFy2Pbjx14VRawlBtdyAL8AFwDh
0DPs15sCBV08OvhLJ3e1UQ2o6UveT9upjmm8CdlS555buwB9ZX5HTN4nxPkitKwvxKyW+TyAHvoy
qQ6EC0XdoyLlGTlFu4+3+FcptceD6XA0a6I+vd7hOCRj5xQVdkip0Zu6jhLz+6I95wz45p783Znr
gG6SZBpOvJpjZ4P0ludCJQL5Fnny9+8mbKt4TM0y7Lpg7u/GUlVmw3CZijzy2qjZgKJGf61TFcgs
Zk10MaYR/xR5pX/tttEylpnxBKk+EVFXj/44FckJ43XEq0utS4edwd9FTmdlvLpqWhaQEPQ7RZf6
jymo2JARw+t5a/zWRYGL+OwbxYu/CYzHzpoy4UD389qlP3FUf1WkGFvxYzRJAYUcKny1EQy2TF3X
tcOuTKPKgSy3CR2yRvjOGfeFR4EiArJGkfVMzt156RfVFjNhZXDzsaisukWepfk5CYI41ErLWq2k
HVpg+hT5mzESS4vyDXhKtmxqChSk03ZKNrEsph+in9s4c9yp+MZr+EHoIWv4Za3jhe0h8/x+Bn7T
v9lc9bw3AAO6mEhAgB4jUnovTZVox74lS49xTnjo22oCbqzjmuFz77rlBVyL9n5UjN87IjHdhmC2
2c9KRvjeE3P7NNDe0BM6D6M5WPONGkaXiwdEJ2CVYtIfys9dSXjhDzrAwbC96XrN0i+6lgvCxnR2
NP7D4C8KJ9dOOk/6Ow2mEPD5NUS7F5lZGP8S9XOkvs3P8S8LJOLnKpxmxJYe6qwIhkfaCI0xbVeX
Lju4nSr1uEf1enS6g19DDh8014L9DOLOadA8JBbyjfXQLUWGLGl0K0PQyCbYgNubJAd/JfOL23aZ
ikKhw7Lky0NgsIJA0bMJkVUBaVNapNuWicFFXq5W+Nq8DgfmqJzGqcGfzK1w+27nNmPfpHsXFOn4
uDFDjUAd794uXZCF4icQ2WI4c9PGqc0DefARx3RL08ZmfaqWI9buqsTG9wD+LZH4CIpSSrovmdMh
z4MMPo/0TTvF0aw3nXQn831spVFfAXxgPH4eRgiUIZATx89bDfLsItgXk4MGrrwEw6QFGGt4GOZA
NOrxGG3PA+soV04tWUbqAie3GafU/g6N/DL6PBBa2X+Dq+qRQ9K2qVzO6hC8fOUuxmHr5ovTRtEc
XDtpUPrunvXKIHPQRWFRsD5D13VH7Puh8FIvZsdHcuzK9SZ4Ap9fd0t7CBJwuRYdI5/A9EhIlUWI
IXwnX8aILg+FQdgY58lSeQ7JGCcSibViEB4eGWLUzOLC1RL5EkLTSTp5QXy42btyZF45nntiDCB4
FTI8OHodMBdn7johw8FWvl5GRC+DwhNPlWLLA8IfieRcHXXsZ1oyhvfUvabtxFzhpdeybXEkBe9t
7u31J2GWCQcUU9Pi6SO/T8WDX/oNKP1k0CwPAFwZ1OcUdM4/I5QG5D2mXObukU7c1Z86T7ejk8Et
HgH30XtLFY4ZBeYc3uVYO3ZRXaXIMOdRwePHsCe9c+0ZarMxuseIB6z5WCMJ6zXcJfeRjyTSrqNm
mjcjr8z4EPkNw5abl51XIXJRjzHQmQ3LBlZDfV53/uzUYNRwXE8WGRsXlPc2no4T3AolXJtiDVWJ
IDhLkrKPPqfpQlNAe8/GZn/quQRzw7kb8lQ1l75IiyArKBmkydq2acSFUV4kbLdPPMuribApwgAK
dVXiZmU6LfpTj/6fpMiQxVh6tulT4LXty4EE0ApoBw6AG5twBN93s2kH8eANHriwqRLQQJmkqgYp
SOwvIvi+CMdumeEuwYBrES31krNumtvxHI4fnnEX91TgarnwJKcbt+lKpGc56evloUsUx1nPSwM5
8N3Q/lnYQ3gQdYZEeN1V4tEFIoipnQj/6IW07IItjVQdASY1TgW9WbrCZn8px9D/gRWlgrDFpOYQ
NlJM9j/1pDmOUzppzX6+3DIMbdsPhQgEcG/9JWUTvV2C2XPSDImTrn4cW1Zhn6QC+rS3g4qxLx2z
7oNVa2KArLKBBex3UJoM/SFdwnD6PkH1BcOmmkWTHlioaXHDJ79F+qNGsnrOmg5gFU+unhg6i3RZ
2nuhSQfdWSIpijYqWqto8oHtMNlE9VwmTpKPDPmQ67RnA33o/NGt916PBBhIzypkS0wWBsKwW2jA
Kb3xTLDgN3EdgKQpq2C6xaeihz/X56/vaSEdyjEZ/tqFam/1hFz9ywPTqo7TKSPUm9PL0age9b8m
7MY/YqXL8etQlzQG1ncwozAoG8NBlJD0olv41pu7sdsCZZU4f4rB651Lbxh4DTARzMIP10qmDQMU
uQauVFY5o0Bn1bg4F7UawcKxSRoGwMepRNns84AUEmpZRVErth0ax5mdjICWo3wIS9BB+HnBWiSd
Xq9EUBC8qNf8LM6P+w6gE/1S39MlFpjSX9AiLGp0sA32Hs1qXMxFn/YKPxSitPnrsYytqUymxDMX
KqZD/QjMOCuGmo89Om9rScy0KwqnTW9UH0p8FGlkjXeKjKPN0c5zUeNAW6IEafKCI/01QrEsKkJa
LO6BTDNOlH6CwHJw0+rB8zIP/S/gCISYJMl5nDoJLnQ4M1R98yqiVsd1UvkwcwFskeNseBrKBhmh
F8OGugDR077qAllKpFwGr7pqel3MP5ZFWnv9WuYIvcKq61dbXgOhGrUh7sz2HlXGBPh+3H2b7X41
v6wS1lF4NRJ+QUpczcELbaXjpWZCVGTtFSDeenwMQAhWiYOP2t4Jd/GsLWY9tUaVz9LaT16UFK+r
AUWNPaowtlf/1eqJwKfAkkV9t6D+P+sOkVNZvRlHegCIpuGzH+cuTh0TG+Ql4d3w+fmblW9vVCq0
lYeSGJtE50mCuf4c/CRwYlQL7ACxIbzBe8qHiOHKkqiqZHlj3GJphnvmFL0T5bNbC7TReAJkVdkQ
yhm3sk+cEto2fCkpoT6u8cADuFY4umlxB5PgnBX4WVwo1Q9QENoJBT4QI/0JG+IqggR+7hbS+hTe
i+mr49bKDfwae/UoB00zmNuBSWI10MsKce3ykGxigwDKBV5YYw0oKdu6dvdpoLsSXm4EmksFR4JE
vboHCLrTNQ/DMFpllRbUcdn3yi/sqfdLjH6RLh91U4gWMcVi5sH7PLZ+MkA3TsqKeSA8a5Yl14hR
0TTPW/yJmWoPL92tU/sUKIY1OMgOIh0eQCAaLN6V3zftwB4X3geD96XkpMZRCIoxCwf8IrODb+fZ
olz4fjSj3vR8UryK7fpVU6C0Q51I9s3Dq1vg0ZqqH500yXhvnCDAZQyLStmkWwP3Og9bZdUwrWJq
N92F1icMbIeEyqMqDFAPoqyC2aejUDhkZaIar+PV96D+IPD3vRfah2yrFB7x7Tz00XQzJH2Jlzml
mNDIICv2C4uhHfE4ZATTulegm8DRcK1AjiX9CBV1KAwRhibzg9RKBXG5LcTQPrBbe/2KuIWzK86G
TglsjQRS4S9NJVtcEaevBL7GExQQERsRsH6YLsWLPHMp7KsDYLW9Ra8NIV3VRthW0AbwAwI6PS+H
bgh8ZY0wDqlf0gvOfg6yGnp/Aw+/XEDgCIJHPCYDaa8EmSQba/+iaUpJqyFzwWLWbp3AicvP8PsF
fYgnZ+C/p1WR9E9xivVycGq5odqnsez472HXuKjrA6Q4KVnmuu3QTQdPdw2euG2IbHFx4HkCKAjV
16+scvvBy3RLF/S4VD1SNiKjUqbjlaiXxXztOUB++WYcqmWYMj7UPtywCSB2aXBZqRphR1anRNA6
W4RxpnELgU6q5h5EGj7+0y5D20e5Qe/MqDdxXeg4zfoRONWYREXCPMVMVtCYflM3EKgrfC9BGFap
xud/UlVNasj7yl+KPsPZ1LH3SU2JYN1NgqYct9mlbjMR9SVMa52M+24ShQdlR0ty7XkIvtWhTqVd
3y2jRLNt7wj7U9h4XXgoalO3zrb1/bH90kkQzCQH3atELudJbBTAMeHIVYG3XeRQ0yIHqF3YezvU
OQrgJHecCXbQEv3s8J97jiorzQBL5yGTDaQk7gyXg+ZW8c0Qb6vxmIABL1685leV3VE/RVsMfBun
gSaOIqvjkZpOPeC7JsywRyk7UvGsLWRfeluFcKi9Za3pgLxK6qYkWUUkSb8yv07wZuexidHNP6aL
15pL5TVzlBFMVjRAbnA60rl5EtMZRA/J4kFuIloM0keR0KPk0iejdVcxgWXDtuDFyDENO4MBOmYM
HiF4+RMOzJ6kzmS7OKrZoKxkgzIEIBIq4yU2JQO33xVKFxXcgRPcXsbBZqyvClDxyh2ENoVJh6DA
mVyewxOWsme70OAzF2MXWFsfGHQ0BNlLpOuHpbXeEdTaSDep8UH+vEMSq2D086u6QEGZwyKMXWe1
Phw/tFXrXKAiUw2fZCt9RW8QJxaTl0V1yPiQAwjHxitDPFnVbiSoMTCqkLTWAMdJiZsKfRVDs1cz
8Qv1vTBR1KhNJOpnn7Ro7bG81n7dSCDMCsrEKrxkHmPYDDlhKvkh7cYJZ+rzzha+Wet0fNrVY8gG
8L6A+MUk+xRdZXorRpf314EKeh/vesSxQWtAaohb1D7sqtdpVN1ezTiPmIaONCR6PpeXMMaRsvR6
kP1FkmNoOJmqHNluBc3mLimkLF+qdMGnAoEmrgMGI60WpfBbESC9OM6qTNFtMTiBbS5AJ7XVZ+2L
ylNVk8KfeTWuRedQvJA6cZyGZrxs0QyRCUzOQYa7F8+HqsLqvMC41lXwk9IqVfXirpdFa8NBgcyz
DSiMjxCxrQKbavC0tpYuGekIA5FIzzpabu8vg9g21EmrC0DjFMb/bpxUz8ue4ID1vIGEJOmtG/ZK
lBsep275NJZSFbfpZPr6sNDKKQDvyZwpmLIU8tOGWQisSpOXSFF4wwFlvzp5QprAvetF0evv1QzQ
Rr2pSrzGfdhOtDvzp7IwD11Rt3O+gDx22ZcdeOrv4FotvbOXIiWanhtU7HsKaFax1A+6Z477zS9a
j2/9qQKwNxJl6VxKgNGOcugyTK6M4oa2/RKxjDYBTQ7I4TkUhmwBe8pWCR0+ekWj/TOHq579YMoH
ZW24iBhwTxrw7OeqWabobFGTM922qC4UX6YSjbrJRvKS4dB1DwfvJ4BHWJkCwDLh9SZE+T1CzNLU
HTkYAY2lNrLtXB6Aegw2nV7a0AwYT55WnKO9BScH5zGOULIKUDvxmk9gQ5TLj9eI69XLhhtgvZ6X
JMFLvOIEhTW44VghqizTDg58HCB45+AbH9FAl1cdjyGU8iVQL/G8AAN/ln/9/5g7syWrkSxdP5HK
5JJrujkX0p53TERABHAjIyDQPLgG1/D0/QmwPgl1OvPUXZuVkZlFwNaW3F1r/dP6WUNZP3fVvKwo
hSbQI5ZHhviy+PKz5cb5s5Wav+rcX1vCc/RWViuz2qpwwx6U+QnYoH1Vesk80GK5PfcDM8jaaYkc
b6xadL7oGjSHtuWzwpidp3+VI1tpnZHux5X1xdrlNwMQWX7fWH5KZExlmE11YYKgW7i7JZm3IwM5
1tYHGTQIfHwg25nNXzRVvDUzsUkr2apCKErQUQQF4siYJ9zsYGFj9kyRjSL5zrlUcnSt7SKCfYEp
COs6XdlUvmdLuakbInXsTEYFObDe51gu1XTHA2ynu6TAXumGmWmvjK8dXLWae9SXc/9mB8HYv1FL
jPlr6iuVP2d5YLIM+24Z8tchN/BMh4OHTqHgfeF2cozw/m79VLZMm4aDAOl6+dxO1QZ/zXXTum85
dHiWH+O+0vycXMztEDSTeTu/m1abglX+Azzy4CVxvfU1CkfydYx2ux3M0DQ5SDsqBmojlTn8h+79
zr0bbLxydODCqnlUv84wdpwPPJH22qbCyYQSBTmBThzkoXA6o6weFLQKD8z9+R4aTZshElH5s5zv
THvrNuLF246vQKzUoo5hsSnIjugriXPs10t6A5247U2xrYFCOMAg7mSNbndcHBMZFqCp31o3tdNs
iy9TZsPzrkYq6ji0ensDNJTb9j0fBkvRqGj2bD3mOxIiYxbm/EsIBQhc4ogxqoXF06yiDILQGoOi
DXYEIm0YQGXWICZCBDTRhprZP3EtpO9GgRiW4ewPWpsva5shlkM01rp3XtZa3Da/pMZ6n0gx6ve/
3qlm3f4ATyeEnss+9uJ2eY1losS4txGmbDctWbA9HSYkjXxtSu7tNsXpbHAyGya7vAn5o30b8Qrc
3poMbVoG3pq2BAxmJo5VcTPMrBP9EPaYtMZ6Pwd2bPT8gbFep+svGABiaas0ACAKDofuF5YHDkvl
MAzedoj8ahYTHfe0FNXoEtTMPInJn51dpvTMAh704i5HT9nap0xelpjjpOudaUOHEgZBdKfMaiee
ixhs1xlCoFGfNBumlm7/qPGejjVgnnJkzRpKKx5dBxnNV0gMdyvwq6zmuWeNvf2HkdYOLUDmZboa
FGGRPxC1rNAeY6Ral2jdcgDve1uzMjGpvcS83snUmnQe2YE/zdbLDwLmPzINvG8q/ve7PeB3m8H/
Ob41myS//9sfus2+oj5pvg9//tRvPoT/HcYD4cLm/M/Og9u3OVMjAp+fLobNqvDjT/wyHvjuvzxL
2ChAf3hJoIL/23iAe+BfGAfkNlROIM+QsKO/jAc2ngSB32ATbMAcU/n8t/FAyH+RM4LACnmQQANP
oNd/4Dz4g6JmGCD6AEZiQotDv5r+RiL9hSLubI3BtE7VbTpRFjJQ2FrEfSFVYX01utiCpzBQ54GB
WY5xiMuO+ukvN+vhJx/1Vx3/n0JivBU/EmzR6DB8BJ3EH9RZNmVlCpmjb5pe0aZaunODJ5lQV5wX
J0jby7xAcD/EXTf3RpjnsysvZWUPTRUlottOLLdHpfOPY703Zcpf6LNtSChfalM6mSgH/u26LNN2
Bl5O4sZihG6/8xs3SyJGb086KvCzEoKVr7w0+tmmySiqOQCztKslQ8zCLMoHtRTFhEYoNbyL0/Sj
+Ady/w/mHEmJJMZYQBb53MF/Y2VVTJeZSGu+FLmxjLsWTtiMFtIB7WtFxHf1oat5vZwX8Ef5DwKP
f/toyeAsHy0FY+24jD8HxhiuLO0A8PjiGiKfj75bUQ8XreXeN9mazkcjR0qzV8lodP/wpZ3fnwnS
WEZYsug3LRcG1j9JeyAfdFN23V6IWxBmpIaK+vDnE0jdKZuP/7A2f478+MsqQCKAnJzcQyoFJNhM
m/x9f/RZO8eN0WqKbYPhuInRL98pwRd9shMCgRhQFjd1hGp3jbogd/d5qeW1Kr3Y2cetWu5tj+hb
XcjgvLSEUnlKupzyjX+NAev3E9PQGYyOD7/tBn0pZWW/qMCdTso03McpcBmO09Vib4/D3ezE6dNG
3LQyLIMYJvygKNEKQiANlInGm8aiHPWUEd+DIe5e27HXh8QQ5Tm1V+eO5fBaIbY4OmYx3ILR+FHr
mF1EbyJO5epXzFlRln/t8Awc/TXw3xuz499nTVCj1msk89hxs5go/G66uVE7IMU1hQMk5isxrBpJ
ZvbBdkX3mHpWES6k4h6a0ckvLhTosY6rD1NbrO/0ZM17d22YEEjfcByC3j0lfZN+acfhuzegGA0n
uc1rmoiwjrfBDxWkzjEIZoYy8DakuXDgtOpUtndU1zIUaInSsG3FaQAxC1EitM+xmGiA3bnwww66
70tXjNYxXhzvUDtx8z5Bpr9fzbjecSIJzB6wiuGiOnpy2Npb6RQPve167xx/ALJ3B/HOxyzzqBtT
f4eiId0vdwIIT2wrYUEqR/3OxggdelwJ/pVkMfvIqV1AkxERw2cnphqLUMKqG6tZnMvcDmvkpPFw
dBY3OI5uC8ZS25cmdenJpQILaBT69ZQfq8eeXCcXRte4wlWuNzkswvvYL9JPua7LeMfxkN8XoJpP
wo/te7Ts+rmSYg2bVINW0/ZcFZHn4Zz5S8DgDim6UFW+OMJYpnuK16EJuwI17462Nf9azM7VEn3Z
uzvMNEkOR2eo3KmeVGKwuO5mBPTjpYmXr6ADxMW4PY7MfOnpFJP5qgPpfQTkJYU47ar8lGL+SMIh
84ZTY3awsGb5zV4ccW79fjrmtiIkyy31nfKMLGyn/GB6BR2HqaCZ5iHhoTr1h0Wu2W5lymuo5eod
Siuj6oXfOeSjV4SW1euom5b1VtJh05QLvUfDEpNQ7KRPwMo3uQX9snjNN5cuO5za5CzapXoCpXlZ
RAGe6ONDwU8woeeZzU8i84/aqexoSMb2ZklGk+Fe433c6OmITGve22UBEpfMep9ZBQoqI15YdRiv
wOqoOim+1g2XCo6WlaODqNoGL87SP7krk2MzlSUP0FbLTZ7Yat/h9rsarYtHpvc0rPI6daMKh0Cw
L1tL62TveFXchd5StjqK03R+s4HxnKgZiwD8fC5vBVx5cfXTqSw/pkVcGp8yvVQxf4k/OYRQBV6e
3rYBCOI3Eefiu+LJIWKu7e6xXgDLdlOthuHOxwnmvgQwA/EzQlHLRGK8Zsw8IzTIKr77jdboFq2l
d5+wKpnfOh+gnzfg2K0PWvrJfLQyn4wwqClRHszGBKqvDXesy9ClY5DnOZVcVb/k9n6GWTEzQiMm
mUV+r7vssIG5Ka/VFBFAP8JMHIK8sdLz1JfkbTVLxd+gbQOI2liy4jYVCTIEPbejf5PU5iqjfq6z
4uIs3II6apB9dDdIzaW+8ziJpdyrxi+pFETHufI8MtebWju2PJM5ZwCYkV1WSb+XnKMueeTNROB0
i/n9FvWAWh8koP24swymuL2tC/vjtmoL+cXqdOZc2qVfP9QBSyyJcvoL9851E95KsNux83FWgntD
jqWpo97A+8c0pNZO0JO4IAVhu+IrYXYcWEO5xgdbDABwVaWS4jKmSOQfhnr23feVyyCzvbCDKRgj
Vqd2gHH81g95sDHEruJNX78x4DZFFkXUVHO18MekZzPQbcKsPcPPJnhHkyeU7j1GjJBHnnlufesO
k8WA2F7Zj0iFeN43ihm60o0MNMF5dSvKHiYcyqNiRlikpllzdnHKg+0u9mTycMda1QfJTPv6mJmN
7tn72rfNfe0Dw4HdF0WLsy4Fp6PzKUzvG4Ikn9y/RiyEhIezHhZj7zGv3Ds6icLAnqWJl++klsV4
dFx78kPDTv3mxoHVTi7B7En5HMwYn96qeuKxEIvQ6n5XpmT4Z9HEL/ORijv31T5phiy/seq6GD8P
01SjWlONWQInLzpu5JuszK33stfYGewd+mATEETYXfsOzMVczxySsn8EO/RFVAMbcI6lbZJ9aAcL
RQ7jglbuVCqUjdSsW2qOrHisIPcV1tpFhr2rSumFE3WkrMnzSGEf0diYXQ0FX2sF/h1L1Qy7pl+2
BhrufMzfGypIX7wkF3sjixkt6wdKH1FlqnPSlXEfjSqWIBXO/NkBMPsgFh1c2jqFr8xEC2su3OeA
raxw6J75evVhqqVXh4ENPI/e/ooeaCoPajSXOGyrZngIxvmL0nBqZSezY+zn/q0xVEyFkQvrzGr7
M6M5jCcTmcpxZYQX9k3ZRa70Gj5yNt+1nCu7oA+8+8zT8BhZ4O6QiDkQPEqEHXHneOUCb9wrZrwd
MKUEl8Uyxn0bJCtCmpmDxW/mYrdqcygfHT8pd74BQRRu0NCMBCUvL6nvl3Y4wmfdek5SFmeEFebZ
Qix2yojfP9lCIzqs8E1l6fQssEp7oRskfRTUrgrNSjpXzeT3i0RhcbUQ84c8k/Kqa1a1M3Cv07Zx
fUyxrfNqJW15tPMYdck8rjAPY30eal+9Ay2ZQx9ZxblbM8Ix+/xNrlX3qBKH+TKICsFTYK7F3KSP
Tc5f14vE++CUo/CjWvrtTWfWtR0uaevd51MXUCXYTsILbxVR0A1CR44x6g/IkTrgP3BJ3nnIPklE
BAEw990wie9BjOIqX6T9jMUS6w6De8uobw1lhoGZZ4cx6wcdrpDiap+msfNcAJg4By9IKv+T7NBR
3elpyfvQ5/BF8Or0OSVgn6Ykffk1U6Bqv6MYskYIppXyAJ1gObZPGS/rS5KQZm4nTXwt7Mk6W3PZ
6EgHiT7aLanXoe9Yy6kYksUgJRxPD8E13XiZkwFH9tA1D2gSKKj49qTYKzDnsHW94n0N8T0DY2rr
JcNm+iHz8vmSdn1DmGpsn9PZrNqdXOb+bKqZ7qrr+my/ot0pogz168F0WxKCkVgNcJOyiL8RbRc8
OyJTfuSO7cBsb5Aa4oikCuqQWc6EIik/ZfDFmA8n/mI/CZU2s3LXD4CP8+wN4jAymvdSMScwbG2b
95bOMR5GVtZlYyTHdrxZsq77rBlw9SRKWOAwUOP6Ym8uYiTfZX7w8Djbdz4yLnTTJLhOEW6cHJCb
bX/x/aX/MEyqf8eBXqb8QJnfd3NcnoZxanfESpYL84j1lO2TXAE7Gjj9InBOdzwE1TLfJrab9Kc8
SKeJ+wuwBRlYOEYYL3l5tZbE2It0nb+gTySDtMvEkx77IIKhr6O0cJJD383OsYsZEdPHVfa+IFgB
mQMUTdY5OsL9ZL9wa5WzWxCP76wmE94OONTF+ZcSpZr29VXRNx1td0x2ClMjoGlXpvouoD58UJk5
fXAzb6o5juPpw2zXw8XPVXFTjEV129bVraGW4eukhvjWLZV/D1ExHMx5cU64gxDo2JMH7JklFz/w
c9pqRvZEiLS6m9XMWWK9hXmG08Ig0arq7h0if7/4NCpzVBrr+pXNalU703brT2W2tF9A26ajHP1v
Vk2BydcZ/XFvrLYcKVcmmqssyE8yox2rOt8gWSRL3pSfuxdjYl90dSaOeV+ux0WLjv6q7m+toez2
WK9ex6GY/MOMgQnbkxZPLl3wTldVeqInJ+t4cd6c2UiZZF1dE29MDmqKg3dmbJnvB3qAi0kVG1ld
MN2B5Mlo9RsrjN112Gc69z46fdzfGTkKO98Y0mMjiQbxZOudHVO3x0r2zl5UGWEsPvCgIdWNwNtG
9YOsS81Tj14QHs8v3PLSTDF7RNXiE4Ii89BCRpzRn5oY28os0n5/ihk8SzWm24A5tA4V1coFHfys
inerWXztbC9FQGMEew27SKEzMMHajcvd4jLnsITK3FdBMqjjLOzp6zLJD63smLDUu8nFyZtko4kf
3dL2vtNjNU+aPvIORpKpvSCqRb2ffGN6jCUF8s7vx/Ye41/t3S4VuwtLeeJf02o2swwRnu8wxdcZ
HDs0msV9yGrHeO/QXvlHX8dZfsprj3gkFITxZ2ofQSJjsEK/uNUjoQnWx6VT/bHJWphrPyloyoQo
nv25tJFMld2uqGPn0SycKVyLgGi+xvo0Trp9nNKZOkrF+qFu1XTBlJ1wZnviGrsLyhDqhKfY9HWU
N+gXsllQ0jm2/6Lczo/QnRr3WW4954OwTm66oFoyS6J666C8HXHkHPxu8K4Kvcpu0G31laMMui41
5pdmJBIMEZhXntct0wIbB5ws3L2xL309382dt9ywt0nW1pIhjCp1ESAVr7TG+buCNgR5tbLe1SSJ
7OxN9j7XlntIiF2iGCj6FABCFecKtRSmgjJ7yoNW30nK//akYUkjXC3VZ6mM9mOrlLqTeNQj0Vbq
VGbK+FKjYKOELesDK9ojAc8y1gMo3QrJacfiezfJIVo9r9y3Uib7Ehxr3wdd5pLy0NkoXQqvp8vj
ZNzLBvPCkKV47YrmJR264sEqyu7Rde0iSm1om5ToJlJKjeI2yKjNTKRkp7bV3zJZdEOkVe82yJUy
RHJe0X5evVyGiJ1pUGve26w/NBx7quEvKBm6KsqWTIS5KR7wQDUX2P1043z7qy2VfztrS945MrDf
9dpi4MxaedZJp/EVMask+mEtvYiuJrWRIQn7OGTGNO+xZgxPae7X9yPs1JegHNiA2Wp+TwE0qOxj
2tUJqdYOoC5+kuZg3jWIOi0CopW4qaU1HLqs1aQmitq9tLHpoXgPpiOM+lmbLYPIUTxhK+6dKuwH
sTLrwzOHt5FwlK2b1Lt61s2xbOQarjJ3P/eFaX1ZwWLwr4ycY9T73DC/9w4dJeueG/BWyuClTQpk
w5UMHuUqWjSbjEle4qo8iQlrrlBFf5xUl58T2akoSeZ5CbteLDdGyXg16mjHeTEtNbzbFKNAIo7D
JXhXWlrng9Et8xe37+uDcHTFvAu7W+mivPZTlUwLwb6Lo0PDgDBFQ7Wuzg64cQyXoSg/l2s59Z/w
d0PurCLQB1EXfLG6a+TXoErmN16WOsLflNzgHcuRq2HACp1pkU+jxMuAnsJsbkpc0ZyYuHPayPaT
aZc1usiuQEZxchO7PhquAuTo1WRun3eyOezGHW2X84KXavpQFnY3pYLmJTDqIMyFO6gbckzicXiZ
XaEnBeMptWWrLBqEPzBufDczlnWeKQ3n6RYsVrzk2gpCs5UvHW/aW7MrqjewEkqOFp2pfCgGoeYm
Rq0A79dGGHCM/KJ/9DBdCjJwh4WFXhJpUimPIDCDG7rrHPBq8CiTrgzq43ct3Dn1rSr8DnnIEvP/
LH0aQ2zBPayKHWZ6Hdn7XWMGdytDx9cdNjCp3yfBIG/Lwajd23bqTPfzWNtWcbtO0xLvY8Y/eAxd
MIf6iPxtE8WuyudPLaoEREwzVAU3ARIu53Gx7BkwvjarnGfChdEjZNB1jJf/0T5zcMfzVyMNigFK
LHZU/KHD02AfxLBysT565uotC/phffRWdOCSMwXjVoTyf+mOK7KM9OqvyZpfE0m0x4NtDFYXoXvC
ygA2YKX8Qwrk91T6ia84DOfK9JKzv2Rjftr8OnclAvb1Yc2dOEOZXtlAmvFK88hY294jkMbqPf8C
GW3N95bd0/gXREhZV4QaWw6TjcigssKlb4AnWoW7IvJR1lcP02q05qHxZA8KUlBLn9VYLtUVlSjQ
txlMEKkjJw3AvI6T+cVhfJVPjBny82avWtq/oy8GazhSmgIWJMVsivOSYfWPCk61IAmls1QXE3hh
3EmGDRa30w9PjZF1LU2QpkI/t6JGKbaOJgbCEIx5WL6vwu/WBk5y9d3vnmOjHovmkeC2OyFSkBm7
abjxttHxK+IopD+OWVr0pYO7QmaQNtpnNyVqvfxaCZvPZnB74n7kMM6tB2qhvKNCFuqd1ZTiS5HC
daqwolvr6OHtbt4TlL5Kdk4bcJ+2WsZ0GWmVDXoDdjtnjEM7MNzvqjeEfv9LslZqf6Pl0QRui8Uh
ZMUNB0c0FE+VF9ONtDG+9zSmxHzfizgBHp4Xv92CUPOL1TMu8NDFOYeU6IbVJnBobZqDiluLifas
6HwvZ6t2QiNx1/ohz3O+Z9o3BcAiOXppfSmzRHyMc29Y5rBPJieljpumNXJZGidegVNws1LqGnvy
emx5W6+9VCEv/tV6l8reYDh5hmYxjaGUgbn84IALthoOylz51oAdwVV04+yHstQbclYkPEwc08h0
4oGK4JDZ7lSZUZXX8W7qRZFGk2qprTj4ZnWpteRPSU97PjWfZzoX1FSrf3FijCVnKh6tV/wPCCt3
8sdj7Ww05U9WORIaq/ApqXPcOSYscmHo9cboS1eHTdUO+rCMlW/tg1VP9d3Uq56xjvNoXFlcRsDA
QNmcEfh53aPMRdF+CXqB9Hzx3OIIkJ23F1pNa7nKwB/xDHW+W59KNI7mYwrRXhMxPDEfJ8COl9+h
OHICYAXR17ezrIMd+tA2PqwU+9SwdeAGNzRGJMf6ZjFXGLCwS12cwcoAd2XQvfwU4/7UBAHTDEFU
zGvTf5V5QYaTkFq9LughHhLmY3knNF5d/43RtLKgKG143GPSMQTCth3rxSsr9htKCpopa03abzaP
+gsYUWGfhm2I98GdAx8VWdbE9m7hYIj32w7jiPZp6k/IAlgaW/7n68/NOXSCNeqbXaBOJqastEBg
QvTGqdYCMWyKFci9Q0u39hcrJ331UFIouoehA0mEFEK9sy/yPr8iia6xHNn2UO9SJC3LxV2sLrm3
zbhR19yoS7wSc77ZgPq0IfmYGkP4WuzqaQV/JHAswxJZTd7BG4JijFBU5le9BCo5e+hivnu9OaXf
7cYRK8gz0Yo5N06C7CjDIqwLUqSqPsqOdPhdZqktYqirNsVf0pRQc9Fq8+UeLEtzcLSeLIujtVbJ
cbKwUu36Ug/+GhKEpsqjM3jNcqFjx5q4JVChbiSVGVyT14Bb3DrazxFiOCbL9NBY+Nf2htO69aHN
g+VZLfVyYy1FPimIiI7z86fSZC5q6u68m1QSFYHnVhdnzU0csjLbEq6GtrHi58xLHYYAG45vCIBy
Km3O6Sqe7ksJJnYfzFnKaNQc88TBGobMPs6lhs9KnZm8qqjsC4Pv0FZGUYVkkZXlpa98w9tNpp+f
ViS0zkmk5ZCfaTeCD8RZbBmfA+TejrjIgf2KPzHdVWuvXk2d0XYPfSacA0kT6cdO+fG0k0VeWtHP
d8RPqnSu0CLtmywXT07mNsktN8lp3jVyIf63g0wdntslHdy7nyemp/BXftAdsi7yHMzMibB1WTYD
fqTNhC+DuVTdnsHMEL8yRarOCWzW6cla5zU/WzzKc6tTmUfLaA/9N2xwMYPkeeNx+rhl5x4X6rAP
OCt9uTPrsv/UCs/EN774K5EeXtNO1hCl8+hSKfOQTWq2BNXhqfYGloVYYmpig8SZ9gFnB+BJuQyz
cTTrbA7uDZBPRPFNMvqfS8brlLdyLtyvwAxquemNQcpdzmtRv6cictDvUfmuD7GFiPK9l4yK7Ts3
+ixzw9U3Zc04g0dkUfwmrLE7AoOwkrJzbHSp/JrX7rJ5AxAkD1cbebl6431SFrxQTOR8ZQh+vRp3
RCKIlijt0jRPZOJsgLAxWtIJdrTQ8cx4MY3P7mtcdQkGIzKOmhu/c6om3Y4pwRRt02/WdNfMloFY
XQQQCtO1RirXYpryG4aaqsqu9N7FwmR97irtTLuYAAY2FeRAAEWQBY4mHxnYnHq489JaP/Vdqdt3
NBMLNjWix/wbrxwnGeW5VVWnNq7yT0WH65slipVqw7BnWI5TXSlf3IE/VWpPpzfYlwTSFLAdc+H6
/KtGcszRpupaEmwbPRPaeXUVpukN7OKqWu8Ss9DfGMrACWC4YhNG+RSV7efOsQYJFoDN83azwc5P
fkus4C5LRtZZ7dc8NDNHnX8Gumjbk2EYSReVzlyMT6tJTXMyS7qek1494xmiqT9Nk7m0kcQWnd/E
2iHnKkpcvcwHbRnJm+fBfX6hZzXqjwlhNK+IvXL1lTlzmCDopFLXY5ajSmdqADjL1CzCobKSV4yn
U/pxCmYVf3GWmLURA28G3yFYZnVahjTW527Js529GsUKhp1CRVztmgyO2z6hkN/H2u3NpwU8qw2T
7caeSBszhpsaAXZ9F6PFQMeJSrl4ceD5OegLfAFNKNKUkLTDFsMvoQ8pur6laeZqH51yg3yuXhSU
Ypn3dFS9SBPua/Vg47Bk+3proI8Llzxl4WgX+foOXSav1SYb3P61qsduQUuSTBkDvWChxispEm1z
6pAViY1kydabtRss6w7Xsl+HBtFgC3GLE+1ZzICqZlg+YkNTGehI7Uy3lRpq+aiJvZUnjD2czYoO
vbjNg8ldL1qXdZrsW1yh3hwZxdJn56yPm+Ahjz3p3fkrwSpQLVQsLqBIK7ZdT0bbcqVnGMc9saLL
8OI5RhbsgYGrsd//UkOOk9OBFZZJFavdOAC9dCCnjZuU+wpNhdHe24YeRHBroIBLN3kyhe64X/lY
Rrj/vbbjD+HT1r47aKw9wvoww6Bo+V3Y4VBTd67u5qNuKtd+GiSBJS91LlE9zqkDaRcIGPeHteQJ
fQzKgOL57y9A/CFmYaa745A8QciDsyl5/sx1LLBRWq1NgNPPuu0naWq3hv9gbKD397nAW3UVBeFv
bAlS4cIZJsd/RTk4dgT6O90jEwB9fU2soVoPJadI9jAByjgP/3ClW1LAX0Uw5haby7BFOyCCkl//
kGiJBom5MVviuppzOZ81kkUGSOOcZt4wtJi1ZyZp/dY06fiOvgV5MS/u3jkpOQ/ZPyQSbh/126XY
JAGS9urDMtNc/pmGWGdpPJeumK5W7OkB71YFHUsxZrMzijFvP2X431i9f38H/ojAEOZW1EObmVTW
rgX+9ftiqXHJukR9DqTTgGXsxrVTQYgXYntl0sSq9zAuuRkatYR9pJzZpFhGjm747y/jj0QHLoPn
4AiWS4CUgebp98vAogLNSd94xbhW0PWOLYIRFdI9orr6+4/6Y3FuH8UW8XnaSN/otf7YHhXxJ7qv
J4WhP7eMC5JXdzzLKp/XULVN1vxM+PuPtKX/oyb0t2jq/y956f9bpvq/UFuKP/0vz2ULzf4t1frp
C7FgxkP21nVvxttg3GYoTcvfc7F//BW/xKaO+y8knHKL/IGQJ5Dk/4pN+S0C7XwX2SILaBvI8Etq
Kr1/bcZ9j/jpgFkNwTaEqm9+ZFxLtKtsMyL8kKiiRnXt/0RqCun/++YlzIYjz3T5kE1Jh3Tx9/Ur
jRHQpqZETVdGlXhT9sJnHlRf3XgZVKPEPhDm6wJULIY08tJHAgWuax37B1/nx7Tkd3gTpicnr9Jw
EIirJsBkFEN7WftMF8mqq6zWCw7cTYLyNDbl56krv8tWRqi/rqNrXHAJYCmELgizOf9G5sh5CuQz
fCDSrXhmyPfYYHdcnwPRBtH2L3kCudPnKZXKnLxWJFyfmF+tIcD9OdS297qK/q0qAgPIDBOW0r6x
L0xIbFw57/jCd7asP2emdWocJvXlcUyjBC4dpnZHSCn9QcnpskNks96uy7qesMhg5qOpgLHnCrL8
u08wACGDIOaJoz6WbfU5aKp9LeLLQCUXwrFdFu0dqNXmfTUUr6bTBUcUsYzAFXX787Ky3gIBVKCz
um6jJk8+BMb93NoP6+oXe2yOn6fFvUsT3Pv9kH3D74mSnyvhwG92tQtzmg3mc0VJ9CBVjCZDItef
J0xYFrz36OXfSPXL4Z5euyqpYEoktpZ2vJONeKl6AzPm9Fm7y3Pf8+Sywp3DpUpfp9U7r37eRmTV
tCTzZcw2j5HUrtU+T7thX9XlgxGsL+vEfbIcnhEpd6Ezju/GoX0oTNVH+cL3KYIVYIEXGO3olk8i
kCiOwwVz/KImdag8/yOBilFTjvrwX+ydV3LkyLKmV4Rj0OIVIpGZZFIUWSSrXmAlobXGDmZds7H5
UH0EE6Qxb9/zOmZt/dBl1ZERiPDwcP9FNuhIIsc9+r2L6EzqF942tjGSBSPaEdlKGX8P2mmmhpdV
XtjLgmfNKs/WkkBrGXJIiVW9xx7PTnSQC7EkQP5rJ1pF8JKpkSjdDvIhLHhNmY5ZADGShgbKRHgQ
pyvCbwYxYBcTP0HIB4R2IAvwqJ0dweo7j9S8fYT2N0FSUZCg7ZrE4TDHDizb0i7U4Jg0Ikodk+pP
AUIxePT59IYVW8+7m9mgvKohfuxkEK3taGGz6zTLjEryRkVylASDQj6WKhVfF4Q46Pjru6iWjpKa
fqKkd2eIfP2o7u5yqN5hsqM19PVV8HoH6725vNGntICar5rtGvmO9sdJ8xXYXC/EUg17I/TNrKLU
V2r+nOh7JGl4c6l/01hB+2s0NNDWBA+o/DZrGXqJUlUUhL5hotKph5bfGL0vlMULqvZLkN6MGuUT
SFdsyPbl45luUe1/DU5QxUIC7DDzPQ91BXVTiqxy6HNRf1c0sXR1YXZkiosI2RBr/nyIHIBKkF2b
RX4tAG78+CdsUNp/foEkioT0lT/wJmdRFU2F6y2F6JwMJ1XOr8NIP9R17sxq5pVBekGj19jg5dfx
cE/gvkA/lcxsK11cKGLbAE8O/YBsG6kLoFHzU5Pe0hiJ7AazALo81iPgXsuJtPEpUfVTV32XayQz
QMGkHa3qIN5pXYGUKRCvUnDz/qpOhiezNHe9nO6Vqr7JrdpffkIFLpwabqwx07LCQNEueuW+mE2T
55FxID/5loygUsP2KgDnSjTyRDP6pdcTHMU++zplAtg5RbpGvb9x+OHoyg6dl9QSaqCADKNo/FYr
1mOOcBCPY6Uh4VoEZxjVn0bdvCRQGm2VK8yveonqr4pbE21NPwtRikCA6EmuCZ+m/JTO5mO0iE8z
Sjd23Jg38A1oWZjRsYj7XVmtAAZR+0v46/+nUhf8QfQPM6n/+3/q/hvt0OY1T2f9K//MnAztH2tS
zRaG0SAZFJv/TdOx5H+IImqilmmKf1Q8yYX/mTtJ/6DeC4cR4DQvSJKof6dOgvYPngIWSrik6ej3
oeX3d3KnjXkBJHwKeJKOEq1m0bZDkv08ntD9ppKJXIqLCLQ/gelyCphwQFZ1A8BKoDoN0I1rE0fg
k5gb0S+Qrta11ukAn0ShspVkzPa5BDZMhDTmVVS0r3QRWwN3FdH7OPBshPr++VtNHV1F0kZKMxtH
G7TS8C1JCsEtkVE8GDvt2RztHy3CXp6+q2BgOslfe57E/33/lItDbpYnyTRZ68ycREN2Wg8WNaAW
G2ofiN/d4uVu7Ean/3KWazx8dZmVGje8EDIkFH1fxWBd2puHH+nqGetEx0smh+dPv3+uqUVFxQAl
gRr/hoeizlqYVipBMYSB5C0WbwUoN+OFC3rjZf12mLVq8npSMfZOSCNDGg+C4qrSElzTkDjobOTZ
0Asvw8CTETavnKKymtqva8HA/Nj0G9p/tyHvkvsUUgP644NTCQhWCnpa9xc+9pulMCDjoHRDHkHP
gnNx/hsL2Jplnad0TEixT2VV0qEZ4/zC9UkoeFVoMCkLrUYqPJQwOaZEI24W3FqKQkABJfAqLdxD
kKinygF9vI8Vw/14J50/tf81Ejq/OA1hMvTnYn215pZYBbMkA60Su2sNaK2RP2h0Tz8eZHNC1lHW
RxdpgMVkLEgQ56s2GUHYxJYoeKMzeuE+cmo/OKiHBYty9Tq+VQ7/5XjrV3w1K4pnXdllgLvX8dRv
8yn0BAcouENL/lfsXlrE86fl2+mti/xquAZVzzQBCOipfrhvTwgZ+bKbHC86Nr/9WOfLuG6bV+P0
rTwbaOoKHq4vO7XWD/QaDmpZ2cVaBS8VqsQryEGFu/Olm0og+JUfqYvfLJWHgMuFVX5zFNj90EC1
9flOHWC7dRBe1coeqQQXLHqDfg9CCs4SL9V0Yfec55J/hQUZMVEk/Vci3Daii8C+BWBVgju1xe9B
MW8acOJ2GolXY9ZfwekRLwx4vsz/GlCXFM43UPL1Nn69zAMNzkSKeTiaUnma9J/gko+qfsmq4N1R
OA4g/wxEusXNplH6pIFwTgi3CvKzBMoKQQ4y4NPHZ+E8lPxzMq+G2ewZBcGGNF5jt55RXY8FxGbG
kmJ7+8PQlwsR/NJYm7CVR43RjMhzuai6t26eBzf6qD0OvBvtJOrLC5/p0mib6wIAt47+EjOzlgdV
wLOB7my9s7qL9/u7G/3VEm72gxWI47zUfy5b0dFkW4+O4ZGKa+1CmqNB6MVuG+8unfYLo/6RaH51
2AeEXQugOuAd2hRemfizHC/ZFb03xD/N/1RqrVsubVFJqVZHneCmLa+IAnxXc+G6fG+Tvx5hs/sK
hEEh9TBCKR3LVqPHdlClz39/h78eY7PrwnCY5VjiuMYpykHTdVsD6RTzfT2MF2Zzab02Oy7rRGBr
aCe5KF44WBnYZlS4H0/mvSEsFT481DaV6sEmfUUJzUT2DrvTZhlaJzXke2OYnz4eQzLW+/Y/jYw/
QUEVVUuW4RyDizQ2LQWKY3Oem2HgWuZcD/Quu8rL86a+ahOwTTM9fhvdFsmF0wdfKdOu4dqgrJUh
+1s0SG8P8CAAblqfrGnegw7Zyalht30Ejf6XHCLpiA8dUW8v1JTX2vxYz3rmoS+FdbSa7AKxurEy
icJqWVIKC4ViNTz5NuXDU2JOgCaX9rkU5cbtW9DZmV6Hdllp8FiM8Q5p7QqIykqmqn81vd/Uy/cF
PiCKLbTIVWh/bqggjwLVV/V6kDa7IAYGK6kU9LBYo2MoZjcaMPcrPUATZckdU+8b9DvgLt1qyGIc
oZ4Ch0ipOhYRgnS1JeJ4vVBIy+wWP5TrQWr1g6HCBzMANviVnGrHppu7T0jP6u4AABeeUSxf5UtV
ndAgwxO45g1UqrBs2wRhZSjJtZnVrjbqgWsMI3xXVm+evqBwbg8AL5wufzI1/hMqSWCyAMUaFUyi
6q6+n+i7e8YyKRib0XuGiJ27i2DJ9mAIrScYC6dAaQUqfdk1wJv9mDwiMnTf5e1XvTMfsEPu05/N
l7HZNUXmNXJ6FKMJZwLdckGZhX4oLPmONjhCbCCjnBYYjF/FUnLdwzi12bMTMI1muU/GDu6CLog3
XRj9CGXtdlHoxy9tI17HXDgHQME/dGFscZMcxVM8lIdxEb+K07d4FFWnmtTlxAuOL1aq1r5pjPhU
BcIApxaYk6imA9Uq4EGBIs6aHSOw/llECJeuchK1P8saviUUUWR/VQ1PP08djPS6mClYamkMHjNQ
EcnSK83qdgELeeohPFIcWe2tvDJapEe5mkE64RSxoF0p959Wj6/4EbWk+WipQvm9j8gx/v51dXbm
Nicb9ac+IdZabiiJd5L6O7JGj4fyyZSyC2HqnaCL4wIcmNUIw6QEt8lfZmVMI8B3EBlRNm0E6Bni
ive4YBLwzv17NswmGubAPY1BZZggoQAenoYF/nOrHpRuvNADfjshlWcDDi70HUWgVWs4e3UVapM+
Ag8uWbq5OoIYSuxiUThAwG0+jozvDcTrhGIHoBNT2T50YRhDkxviALyraFNzcbhLgFj8+O9G2Swc
QNESrNQSuELW3FuGdI9emo+Jw/7jYd5+HxXPBM3QaNZKOs3j81Ubgp6Ca9zBnuL87EyjmNzFoFMF
GT3dl4lyyU7jnfc7A/IwVtCToWO/TSfK1jSwa1BAtnuGDX/jqYAQ5DStI33VX6ynBZapnXwe92N4
4WitC3Z+nTEwNXfustX+QN0kaHLUWkET1exE2IVXM9WBT0Iwqju5DBcP0X0I9jGotl2xaPmF+3rz
tF2v0rOxtc1VqsdxDjVxCFwYrIadBgNieQgdWLUQeqZWJzs9bxWvkEEjwkaf1c+zJPBOqrNe9+QZ
yIudQJa/8OnfPpn4UTpFdh4voAfWrurrA7ME7RJRmzDczIiweumqYxTQyUHr3c3N5DSVysPHe+1t
2nI+4Prnr08ocilAp5F4K8zx15DkL9hLXaoivDcpeB20bigzatZ2P7dtL6SlXqI3t+oRKw1YO73t
Eb039inceRsMuHZhY218UP76ulR61saxQe96O2ZfS3VhKoHhLvGkDrteC1JvytpwV0Adh4w81W4G
nVCxF6vGEgE6zW08cXF+vLrv7W+QXQqwIV2jX7M5yXGgR5R6ZwPQcmge09Ds9stSi2RU43iVSChO
JJVs/MqQfrkQEN+LIRoqTzTzZcSItv7gUjpEYmdUhpuXiheIsFNh330K0hB/BVTrLszzvfALMw2k
APU1qt6beaJUgIJHG0kQ+8oe8Ptc03wknGTZ7uMFfW+7rhBURJ80wvx2WrModjJi8IbbisZjZTS/
cVH4/vEQ7+3W10NsTgSHHouKYQq4HZXHbo4fo0B5blRl31Z7iFgfD/befEyyC55wxEA6CefHz4xV
CfGBAk+RqsZ3tLNc2I2/Ph7j3bMA9okPJEEyeFOHSZbc1JKwtWDjwq6E5Gv+7AGIn8C1ruBduGoy
Xts0s+hoZUZYwrhthUuF7/e2CB9NxQyEWCBtb2gtAsWx6LHljs7ghvvkJfZMF3vEY+ggfbQL3f5S
CFhj5fnlgmmXRgtGAnxmidsXWWDOBdIYGdnUfXUtOpSk/QjUqg918W58QNLib3/L8/Hk82+Jg6hc
gg623DxDHn3yxqzwPv6Sb3cLI2DxiDKQRpHkT7vnVbAe+lrG0Aed7xhW3C1cTukOheNvHw/yNnKc
D7LZklKvwBEF2udK1e2stlS5GjtpEtucxgt56PvT0WlQSYqIJ8Um3VUhZlmZzHT0UB6uUdAF3Zqh
PfHxfN656HXcPtCpwwPYoIi97pNXqxYMDZR72g3uUBbzoZWF33I0gMRWi0bfSUuCl4A+RSg6xCJk
r7x67FQES6A0rrCPQvChLKRPH/+mt4eBn2RRhaV0LxI21z9/9ZOwrS1Ma+InRVAA0IXBwCI2sA8u
0kq6AH18s8gGzFuQXQxDisdJOB8qQc1fgU6kenqxnMoo+CrF44Um/ttbbp0NlwweNiovl80Ch/jq
tCkseFfJyIpYs9xDY2NnkihFkrAveWwmcvnl4yXcGFWtNzyeojyWFDh1SCeqm1ELodRGKzUMOmlg
K2+6ZEc9GdqzDSLGKaEQIzHmXnqh/cEjbILK2ajrcr/6clo9o/+SMOroiE57NKlnfLK+Jy4eysWu
89rBXulo3rwr73Ds+Ro4iMt+K2+RFO3cjxfgD3x0+1MMRUTVDkVH7U18S1qqTQPm3y4uCdLuK+Cw
3q4duNCCndn5Yd41ixPYn4/yPvPHe0AGH48vrfHszfhYRMoq7W9D3OJK46ht0TEY1w/Ag9iNPX20
Vbd3F6/zg0/W44Xh3olLSPn+ezhrk6/TwGwFJZkMN7m2HiqKWm6xKz9Xe3xQmz3yajhb26Ub38qX
ENdvThAbbQXDqKB4cWnbmvvWFm0iTU8MF9abp3+rUBYr7MSNT403ulHjlOjH7C7Wrt8JEWejrofu
1UZLDAmjwSo13OgQ+Om+ujXvqMZ37G706ezgWejcwPl4id/fUa9muokVswqzTTeYqewjaIaXgosg
Ue4FB4CL9uLnnysGh8v/ufySu+FuuWQ9+fGcKQ2fz1kDmJMFCoKi4NWDzLDXKD3BC/54mu+gInR4
TCu8CWAp6jCb6BshWAirgyKqvNKmbesh3PXO7EwuCrl7lMC00I6dRH6cXYTnd5fShA3I60/gsixT
5SWk6mtPfhNCpq6JCmomayZUHOI90gBOdaX5+k68SvwLU33njJ6NtZlq0Jkm3CHG6tzmWgZukLhY
ED9aPg53zxdn9vakQPcCakBjjOqFbG32TwDlFjMcSpLiMbtDtcHPfWSF/OlYH/JdcoofLo0ov03W
12RIhQ5BTgl0ZLOWRYprCN4/hhtW3b7TI0fRMLHS8AdLcgwUA0dNJ2726BiDeJnAe+Kzd2hWPQVz
dPoRPLCuYnBaONDRXRMeYiMMrjA+9k25ami6VIEpwP0OymcY2Rf24dvdbvCrMRsGPL36v29OeKhj
YoXrF3VvrEaqxfBEDb1B68L9/6doeB6mDXIent6skQE4f5NlhVkGjzNFKAFNSF/ahfvRXz8MxoXO
/AP9UTt3c4TGfM39eO+9E01WQLmBm++K6zO2F7SJIpY1VgVq80e0T5zhWnHrk3mgQBc8InzpK17q
kiwjHHWN/7d7MYK+3Y3n42/2Rq+gy1WnjN+5orO4itueaMDb4aPkyHZzMr3o0mlbU47zpTaRVpZ5
aQHvQht5E79Q/FMQuGD/Gw+9J3vSnjb+iB+eO7qaw7QTR+gPH6/y2010NuQW1iKKKR6TaYM1b5Qi
5LZM/WR3yxjd0+HXL2StG+4RkWvNJfmUlKcp44AOPY/Pw4Af9AgN2EshiNeIBjbTTVMa0p3UlMNT
IGTproLzU+yMuDd3EHHVyuYFnT70JkomkI8s/SXHpPN5NgRY63UshxeW421WyE9ca84AcWAKSNsC
QRIvqpCgoOCFT9OLstOu0R/xVM3BJ+A2upJ+RV8vxaA3eclmxM2iRBE69+vKQT+Q3Er/mmq/pPab
PrYXwsUq+X2+uzYDbRJeQU1TY4RQ7ZGHIC/xMOFC5xh2c2Cynn6IRyePaW2nj6K7nP4H5+lt85Hw
gTE1G5sKD+/QzYFKOmzsoTnpXpqVPwOprv0RD8OXyiTzUtFldIoyjyeaYg3awGpreN2I2Fw7ISCI
IqEJnI9GYmvZetFXwNkTJVzw1aCrgybZguhlINoIaIB0h2if+TTdKgSRhj57ngcz2ilYAIBDTCI6
YDmtOh1XlMFa+i9GIo5OAIkf26iuAS0bxriVm7BrC0P2Qjk0bqm091/EotUfo3oEgZMm0r4WJESV
Uzpps2YmO7WvjV05opGkow5SOD36yvsY9zM7Dq3+k96dLLbuTTVkrT/AZ7uyUnA7ah+k/mwqdLh4
/McsQ5sd1V4tgL0VCDsXoz76o1GWNtp2CLO1I0UIJFgJBpnZytjbCAVWmSNMz7EfctqfRd4rewtt
yU+lAitulasRRjdRJoWG4VRpYPiN8mRh3HSEed6WwIcWlImFJszdqCyi70WCLlw85XLpoBmzXHej
RkyAE9nv6i6BDQHNzvqdZpO1ACgfceoMzG7yRCxtToMs4upbQQEeMctTfAlZydgGQp098qyLflSh
EtKhRb8pV7R9FrnYlNrScouoqa1lVxVdPXqoxaOlweOQ7FGYsx1KADIqogdxWnZCjuNM96R+X7lx
t1pBQ8eGpNB/Q5dtTp1RGQ145GWj21FsaDwlkK/r0KDhlmF9I8SPBguuSULmiZAGopJ1NCfOODVD
Z88KpSwHKRLV8ugS4jXV0Wg8YLFMV2PGBGwq1MSDuiC5ikVzKFKyq1Hul4fOCiI/5fl8FZM93KIX
355gOsUOuhRdSIaPeoYq5fn3ALJxYZtr71lARxhHjzqd/SwVZN+YJv5rhGATbuQiRppCK8noZsz4
xh6KMq2fLV5y95FQLAaaTJmo2uM8yx00WwmaAXrc5rOFncWPWI476wrdX+NZMqLssex04dI19eZi
5BxLoBRJPXm6GX9i6KunxQT+WJkjXfM0uzjox96vHRpnduPFd/jjUoozLzws3pZgNiNu0tCyxuNt
1dP0ipfZMY/5sXRogqfO4gh+c/8/yLHfXIubAdeg/WqKg5m21Rgw4PDDsBdX/xV6xs1aGhB8eR/t
wdpeLP9dGnKTZ40ySouGOWsQcLCcyX+DpLLRXvxvl3KTNWIsNCx1oGme8TC5qtOf4vvcGez1Adx8
Gj63+4/zi3c/3ZrCrS1cOmbG5tOhmKLESEihOk/Bo4Q4BgD0h25T6JDt/PYyKPu9ZSSjF+He6DQw
lM38EowclqTXVU8phUMeTM+zOL/gJvB3a4+bVGZzmQZ1ZRSodqkempv7NBG9Nv3y8cq9LRX9GcKk
yqdCcyHsnO9BS8EFaQVv4T27HGoksJXbPMELuoezON7qIfdc+zyqs5+jg4ig6VU2fNJQdmzVG6uK
7hQxQU4xPyT1Zy3SfMxjnJakIpO/xs3zxz/17ZN0/akQlWWTuAC+aLN39UqOp2FAaE9I611tzPtQ
mI8ht8IsowFVSQdJiq8stfQlgjLPvEsRaV3ts8R5M/7mo4dRguhAb6l/Nll7U+yG/Q/jXvBXCD4m
gN7/ZrrG2nOmqEOmvvky6YKmPXLMDHesyJ7KU3hdHsgRqWlcfIW8l7XJ/xlri9gSJ6HAoJixOrc6
GJAGX7RdS/ko/YVKCwJropvvil/yd+zr7fBiSee943tW/t18WQvt3sZcpzrs6m+Ku+yBfx1MG92Z
dboXmy7vXC1nw20+5ESLvENRgmpzEN+OE488Xby0Wdb/x2azkIZCjgHoAcjC2hxd5CMBLyei5int
celRarRNHxUpSrBzhZSZk6KGEdvTcfIau9xdBo2/M8ez8TdpcKabzdwEjD+pE84doS3J2eHjHfrO
m+JsiE3QNeqO8lTPXRIBbfLSqEg9pVvqfVXO0Qki8HzpRKyPlO2aSiBnIDFRSta3DQnTiNQQiXnm
tOuuVS/2BE8sqKUD9Pcaf6wujPfeEr4ebnM9m9FUyVPAcAjFo5S55H4MtPLSg+mdqILpwX8mtdn7
xVSNaDeRBOCD+LJelso+ccUvk0M+fVXe9vuPP9p7Z+1svM3mj4FZWiW1HsaTj90hc8tT6vNSOyIy
5xenS6HlT1/lo4+2CWOC2Sptv46n+vlNdkge0UzbVYGt+6Izfpq/tevT180PzU3ntIf2mnfhMbhO
TzEfVnJCJ3dLCO0/xKtLT+L3nqqvV2Ib9FSlEhEKX78vkqH26GU/198yhXZyG+7nm5LqE4A+IJyc
018hpXv3v/sUxgazl6sKUK0/nwLN52uUhLEXoQHoNJlNBmiH+MT9LwpOa9L5n/325/38KumM0PbM
g0xev4d5nG9W6or1dXQbu3G4xrz/QZPgwg7fMjkQww+MBG06T72H3uXW9wlPLNpPnUeAf+HpFFw4
uG+hYps5boLfsJCAgn7i0vxdRPTx0UncqfZaV+s8LAV+L15NN+RSZ+Jtr2kz7CYgCpgnIWTKRAdM
lNHE4rX5PAwqFvedrZpPC8wxI3oKtd9T8hVCz4VIsgaKDw6asQlXHUKNndkweqfR88HaqFevFell
FO/S/u7Czl1rhB+NtQlagbSAo0wYixKjyyPao/C8b2V1VwjXYnDokpMqIqDDw/rCwOsSfjTwJnot
OW/Oep2k9vBSHYLqqnBLv/zBw6L3M09LvYfRvojRuHDvGJsQFuSktTT++a47BekAe8HV5a51Bd+8
qujD7OsL1fALF4+5qdBCekppiXBELe1pim6RVbuwVd4d4NXbepOcmHHQ0IlnQqZRYhB6LS6X2gbn
I6DNRcfA4F8kryKkKnEzAtYyOHEvueVaZfENTf6dZc0XbrLzrbAOYYlEDZHaAB0qTdvsd2MA0NXS
P3MnWf5lTVSytRjl1MD8/PGeO8+N/4wjkWxQqdVo55PSsSVfBcwKD/Omw9qB7s2AOHdOOcdZuhlr
mwqGwVddmcdj1wt5ZZuSYEx7K0Pw8OOfsKlp8xvQqKJarK14S03jHXL+G6R27SoDI3Q1G3B+4Dd3
mZt+NT7V7Hz1R4hx7m7+rlQXtsm6gv85bP8a1VxJeLQBIQGdjzqyBftQYOY4E5W7CtoIgFLfpMAY
oFLjfDzHN58TBBTfFC46PDxAmOufv1pmlOTLQkMo2Su076J6REMTu4ALWfm6TK8mpIFdUwEPA1wF
bKkaxmYZrawyBX2iDxFQV0TFphgfsqhpjnVhUAyTfkPOCBxJMOu/t1UtcFBA5QFXgqIBfKJs7qME
kbxaoKZH/fIRypI9jhaOLxfocZsjtw6ySkFS3OYtz2KuUezVAmbDZBr4ymJ0mdXHLqyvS2u8FH7P
47721xhIhXEUTCCj2x2BgvBo9lkJP7nX+t0SC+EN0kITrmZa6yfaaiKHzDMQet0bNBzawJGGwYVd
+c48oWuuXxJdOZN/zueJEKOIUoxG/38aJduQuu4QR3N/Yaqbvb/OFOwarzcUDhSaNJu9r3QUvldx
YFfR6ntRaF0UST/HUozaykC1+eO9j2fqZvvTiQYnCgmVoUAoUVQ6nxUE/9oo8578U0GGrolQEBLL
LrmukkL+1Gta9ytAL/u+NCrtNjXN/iv0AtFptA7u9qIoA25jyk9NC60ns5b1xA5NAdasnufWbOcJ
9gtpU7UhYiIVPgKJImbPulBlP00aCr0dGiWMkWl8xgrds9pw+DGMXOPKUChOg43TA/LiFg4QjaJ8
Tw0FGx2riTCoaBdkbopMeJnMVDwkRShdFWUQF86klLCxLOxW7mBOjc9pmMfHMp5N9j769ZHdVj9A
G0/flFrTf+ZSq4z8qGUQnFqesBzCMiQa7Fx80ZReXMWdcGMwrWqkF9IMyk+9RVPH7kORDjGWgQct
qLVTa6TdHSYa8j41muQZCx8RVzTULq6SGtnaJAqwrsBIWH0I4ag+6ggCY+SpiH7Fq+5QTAvOTw1a
+Vkm+xqSsSe1qaN7YUryvQRhl0Ob2nCPdlE13FaR2PxsY1B5CKOAAdHivE0ctHor1sPIMshkU/Ij
CBBDQhJncEdNne41vRM6O0M9nu+AS50zlv1Tpfa+NAbyzWTgg0CIlw5TFQ1+hQMzJOxWd6pQrBTE
ret5cRGh6a6wAUO4vlOw/w4mUfypC2ZeXqvYablag1ua3fd6edNEcnal9krgF72MYWNWBl96RVyc
RQtN16CGdlUKgfK5zybaDpXRzrtRwdqKJ4n4yOkmU474nl0ghtInYZRbhOiH6CcWVbXZ7wH+L6sl
YJdovROkgQSdT1f6DNcrC08yxR4CKAjqLuuID19SPi0pBt0aESMvGjXJgHlYnlT8XSmYH41mmJwo
tJL5WQ5RLbC8IAkE3VtaXWncrh4bJKKUiIs3l0rhZ1SKzHLUaiN0RcwndFfTe1gRMdsIYAVqp5hG
Gd+ywCieEFyFJdglZuMHoYWfJtKUCP015oL+MkIevqLiPxd3NEoog9LASSttr1fxXoukn4Mg3Ato
eCGi7ESIYBfqSKEjVuWHfDFlW5zU0oHN9llqG68V9RPAr+IQJKK5z7G72VsCMmxpexSUrkKVH1lw
IVHiz2FYaSd11HH/KHJMsmKMiKSup7Mxjc1jkM/yTqv7fD8JceQhDZ9+1ypDsNtWhhxMfRPnELm4
D7FH+0mXH+8IXZ8da649FD7vaPb8tBRlzK4X1UxdNGX5M6nRWgfGZfspwWhxpw1wCKwR+5HS6Auc
MHLzHl17WG8oTiZeaAzm1QTE+ijNMagcPck6Rw9M3Zuoeu8G2HXXPfqXu3i2xmsFj16HTtu3xtKQ
jQ1p2Cl9nj3gOip8gz0g3SXyMn4epfqI5xBUwmx+WNC3mwlaO7aNfIVW7ujPlQz+YAl1T+OLuaOU
y3uhkIZnqwm76wiPC7cJpuGZjTsfAgwT3UwW4r3RpJAYjbb7lBkpXnAIjJn3aJeYnW0g4o19qjnL
stsIK1+nqkRw1lELn7Nsx/IKeou5r0ct2WntHOx7aUlVXvtjfk27fPzRzK15jfdE9b1NDWxrlk7A
F0WMK+MKRQIawlnQaX5u6P1nRSdUI55gHBHwFJEcw1TS5RNDva+m9Aoj2trHsMK4Qa63DR1xtGq7
FwKEn+QJETfOCu5V4nygPzffzYoRfhp6DK/shBD3vR6FAmprFC9HI5KGg9LNw0sVpcjc90HV0rXF
UOPr0MjZ7YQZ5L2Kl7UTcyU7pYavAIfzMdK07BpyS3mr5Vb2XJmj8FBgOQz7sQl/KWjT20MtR7ex
MA33DdvDsmtFG4frAAeEqyWW0qMVS7qvIxbs4fthGECPBTzjpDCoBrsVy5bgaAblpzS1QABi22P9
aAEV7SQ1g0iJBd3sJxAmINU29IvHdLJOYpGYN+McYeqAdR5Q51ItvxXFPDS2uSzlU6blhFy5xlAP
upPuor2f+X22wFhdOtxg6zDU/ZKk/CGMp/47LiZUcbS8OLaBpH4GH576gvkJg1m6rzO6po99vCAQ
DL3g0OF3Sru5abPYzvPMeoJ3Yv2O6kz7LesomfNyL+bdogTaauKG7L901S/5XkgIBpFaN25ZS4mL
A9uP3FR+YnfyqCwljQisar3emNpfghgtSNKJDSqCSpTvJiwvnLRVm4NSIPsb6+YDW5XfpbeK2wML
kzRB8BJAYF+NeSHBMJtwwg2HYErptuuVnTVq8w6DQwu0SqSNN8EwGCFfuDCCU0+kvhEawfhqomz/
EGv4NpeYppaocLVV9ALpRXgRBEk8Nub4rCuVG1gYg+E/AB7CMLnOyaT07HuaWcNLEcvqQYuBoFlL
rdwUYkwHOAex8rs34uAxq0NASUl/W+Mj6MgysmX7cG6y5pjNBX6j6jQ1z1WVzIcwDNRnw4rq52hI
QqCLqqXul1rFSJOKp2dhLQaWgrYO4SO27CBXphy/qTCHcGTFCEfWOQaN5pAccCz4jp1o5ZdSXrM5
0CV3YmuQMfk0B+TKwuTENcPTwQzyB6GsjGM/msUXKS2xaZCl6aSWSXKEUlJ7qZEKBz0q0HWGOo6E
YdFcxyQ2z2RbzRcRBaDfo4aCJ0r6I1QUMX/sZQ2B6t4s/VmKsfPFzIpuLSMdprKvNbs1egUl8d4Y
HorEUtzIysYCB6gawAkk7coWywWtAKzeRUdMq2tBbwbofLiz0btCQwox/1MZF+EuNArFT7slvFss
NbpdLCG/1fvpNpElz1RjOxx4Y9ZjFtwZbHC7VAX1EbPw5MBQC61qpOD6qQR2LIV4tnVSvCPgRrt4
6eJdHEa2XNAOMBDq8OjlyW4a6+2Rd2xc22mNpWPZI4kbdTUyfqPYcy0F+tHUM7R7stLytIkKaC2a
Hf5XMQiGRkPcDtHwHfmf4vK9VW8p+XJLlGYOLo/DY9nr4j2JX3tky2e7QskKm3A1ulbTq34d1MOu
ElB7Fluz9pum7nyVYuwtpPPfcZqJ3jgrAr6SWrLXs7G8MXJde6lHaz4JQyv/CIsQZ2QzwbCtFxX0
DMbMa0ejd7Jcs24Q+8bkJMDmwhKGiZ00zLfi3A3+2A5N4YSsMicMQQc9SLNHoqr6KM9Y5y0iNl16
nQB3RQRvB4Weh3U8mZh9iop6KDszQRXH6r1MiEqHcynYeYHefmuJmSvq4fT/KDuv3biRaF0/EQHm
cEuyc0tWsGXLN4Qjc2YxPf35qDl7bzUlqGEMMMBgZlxdxQor/GGTFdg5IuHEoLhHc/vCkmGsSDVR
98Q2PsPbKqfzEzV6+mjaefXbMaXwq1R0CUAwvWyfjKnXOt/Orf7GrFPIyF31GI6qBnDIys5t3tL5
iEXX8p/0yhlXDOtP2Vp5d65FAzGdPoXRbBHpdzBJSsvf4EzrnZzFg0VcqKJikE9YegEhKnM8eDrB
wYyCGVkAO83r4iymLqkOCm7LxtawI0E83JexK0uluVH0Ci94ZGdBpmjsZ0DIiygG9yVQr8zKcQfX
UbaJPaAr+RYofN15WiQ7J5w6zd+p7GAOZ7Q80hFivjC5RsXG5NyaMJkSkXWSk4YCbVlqXxK6kQ84
TwyZ64SqIgGWHdobhLgVqnvxYrtSVll4ZMPFmyibMZCOQ3vawukId02vVk9ghTq/6JSfqGcZKR7h
g/mlbDJx5oshDmUjGzmBC+TiEfM5TULlbI1DBGSqDZ80qQMYNQ+6FHicNoyccVaoYBhZRvmYqdRh
/EqFKrRHn7zfqQqOr8jFqkW5FyZqEz/KiNedzCyNvg+mSc41dUNT813kAe2xQhCQCUtGdcWp4nlr
OGnxx46hrrjAGtrHSCur+TyhgIf3YZF8VRqEaT2rCgd0mDJ7sH9obavIG/ImSewKBIRR1ULi/pmM
vfE418OInm1ZPNZRH+2t2EE9QwjjZ6M3+U7gnpZi2jDD3M+lZp78OW8djf+h08+RHgT4N8oKJk8J
vo9eIFQl+d6BkBz80R6RqR9wuCHHsLDqHZP6jDeN2GclnCS3z61ka1ciwvqgoG0jBBmTqEys6Eqs
e7DWiq3PzhRwW1d6+70iFvP0BHfKo4niJGGaLog0Y1xb9qHRJyOqyUn21ONOdmfh+nfTo227w1oR
ssis4L8KcirEP0T0bEJtTiCCpU6ufu6rbpxIvorkSxU52Kay3XgbLGO6DwNN7JvpD1wjf0Dr6hab
ouY2trvwbCM8Pt80fTqUfoKV0N7ElBuD0LD3TQbeYX9VGMdJn+efedwUQMaSXjyQdY1bYHh4Dac6
Rpay2mFe49mQqXAJRi7ifm7b7NCzKKgGjyzFIRIBzoN1QhTnqtW42MBpeLGUQ2VsSrvoML4DVAiW
LdJlPsqcYN3SKDe4ghIyAKt0sX41N2SQMUYfPXDAKJnBmAmHx0BR9uWIq6usKulWGrJPfa6iwquT
FyGuOOwapDgQMdbhqhf874g+7ketDf1qVm+zcQm/DFs9Z2qn3CjxvNwTY1z+yPGJ2SZyF6EQXMgK
pQaMOmtDlH+kFF2GhgDFRbSGnHP6WRrS6AmUPXwgdT/HWSbNQv93X2JvgolqGmxba/iLBr1yjrPo
XM3iexYH2Y2ESe8O96vmwaj7wnfw535aMsXPjWOBGuqkybeE6DfC1v4qkSPwW+mHX3HHFjIr6csY
d19rDQsBbEhwDa4VQPEqSxliPLGdCwn/KW4CTygJLxtW1T4Yx25rEWLCk686D1e27NRaGGgZtTYf
pjFTl18b3WW5A3GqnYudrafTxkDG5HacMfXRJ/v7mCYAZYLSS5UagFNbTp9HPQiZo9yOe2ozf5H/
kp4sWNf7sNOKx5ZXFCuiMn9oYy38SvdEOZtW+L3obNdx+tgDgmHuZk3oe56wiUrNAP7PtDb02R+a
bASAGVJpINrQt1Edwkhv8hZiSN1ZyqaUOEPtCDs3njo0uMJO9WI5yBYrucCvCvwMEU5uwRMmk9+j
7OybdTWcuesx2siLjR7M+KR2CQJUDu+wVgnQu/LA494apxg/r4ei6EGHq3mEcXrYD26qIrtUOdiz
8W0qbNc6Y6vjquHP9BU8/JpDv+i74Wzm9rS35BJDwVRI9Ic6TOKijH/Eb+FnjPTVMVRZnjTR4PDY
E4pzcdiezaRObq0C/WeKRgBzUci66fC5P3dhMru4V6jbBMeIje6Y4deZ7OZGMtnueYZQuBZL8xl6
d3sI6wpPsUCFSMvbuSsxff46hlLsU1Mp7kqjCry8baNjbYr51sl15MPLgN5Vi+q3B+EhxlbR0vZp
bsaboktrC2FnqXQjs34yxiLZSFIWJpgzqNGhLNLpWx333VEvlPZYxRU5W4YXwT1KxQjvFKn0m8qy
s8mNtHwwrJArIFQ66aEVhdR+cbDj/BaaDkUop5yxI62nCR1DkAefy0yiqlGRxfwEuhlFXikpCx5B
EItFkN0HF2MRKiOdUrtx7hAZDy3SNVSo/B4l8j9VYPakWcgQ4Ns1mPciKGLEkpVkJ0aJUgN2tJze
riSOZiejbIjpdZmjnaNX9cZSO/k44ih/FpjGbrrGgilhmP1RZAW+6jmeSmewsNoTRahk9NQKl01/
yFX7AdUR+T4o1b9zwZuTS5l8oyJn8bdX9eazkkyKF6e29ahiUbelMDbtbHwmXQDbGMuZtUYmgLzF
rqkKZ29U+agi4iSNn+y6bz5RtwqEH0ptvcNmzUZpezRQLDJQBk+D4JPeEMqf1NbJ73O8B/fqaJoY
j/UDN1tt4sQjEGseaiNwXEe3a9+SSXw7OUC3XpT7MSsIdK2Z/jv+EFsrSCpCZc0+I8I47MkrdBdr
09zDFbQ6IIkv7mah5PtMM+ND0mewC8HauYM9wgwDx4ZwYVydoCKkaDZ3ypfK1nsXcwqWNrJspFyN
aY/YVH0QWvgN7eafpTVyF9dkBtGASVzaJuKhbcr4rPexvuONavHryo1fBZbC576yR5x08lxxNSXL
dnU1ZsdJULzDz++htDmZFUUOTwkItC0lHA60OMatRgZ/xk5hxFvN5I9XgLOzQ2ug6uh255nZefzH
1aYakwL/cZm+bllTgbKL6hw2I93siWBeA2TO5noOKFpuk1RKvmphr51BIuNXGg76DZF4503IJbn6
aKs3AuzcjrhdP0udLGNO039uNbTruaOzbdxTebLq0EJFN+w2skWhMJ2fIxXHX1NQYY66YIcGsO11
veUcDYn4IuoMGWSVMXnNwLYJE5CfuS4eRxFHCCPIz5SNCj+py+FEOKtCs6qdwK0xHYOF2s/bsp9i
Ch/sbDcrIRHajpP9HKspfixhrnOOu82QUiHCqB5LZbRZ/SinWDSg0eVPcR3eY9iCagfg5++JGiGC
Oc3Kmcu+PeUYI0hOKt+JtMSXrNaDp1Kxpl9ImeL4ZhRzt+0z5qJYyuzldjrf1WRG0HIzyt1YFDpU
qtve9htqc25keM1d6DZ9HfhxpJy75MvcmhO0A13Tf5Q4RrpjpyZulPV6uc279oc9N2c5nVmgMj2V
IkLbSM9LtxIqf3ya59JD3kzGjtAv2iQyGuQtIeN5qsp2H4Jrv7dVQP2LOK4Dr0wObiKKISX8LCp+
ifBkorsdzbzqkClz90wK7XhtV8SnPI7rnaCw+FeuRIFZTNLdRZKle9Y8dIavYqK3n/gN/uyoh1Fk
0iNpBUX5IEc4vU+TuzR8zubmpKmYWQb9qe/4VbFkM3Z2Wyl1SAo/ldsIXOydysOEX/xGkXF/U5y9
MG7K0Oy+h9Vg19vW7kzPFGY17yIrEQlFnhR8f1ZpD80AlZ42n6giXwpBVQq4FdiTeVxMFvlr1iiZ
G7QBku3yGHsGNSA/hwWyt4UEpyAL68cx6remZSTHeUwoWlqd8dzHarERYSn/6mZrPg4O2aOqij/Y
pGluZmrU58qQ6CiamyccFiB79ThZRITGB71t7DNFxUa47SxTE21MOJcJBc+e+sCfXoaENDp99T1L
8VKTckUQOje5PqJ9Z013BYDuwoVAUm1o2KGQMfXlSN5kROomk/vyBMZfJpFHyZTapUVRI2K2m3SE
J+O1I97n2IEnf428Kba2XoIHxx2M+0TBOpO7UR2xZdRqu/qaqCpUiqqlokD8caq4UG/0fBR/MVJD
98luEekektg8ZR3BsW7Ot0Qv+Wc8RvDZyMG5p14fOw0dJXVuAjeRaHrQK9dvkJSFegL5JTlo+MI/
xiI3Ngmxs+aK0skNFy3kyt6nXTCjU6wXkMQjfVAPEL2E36RzcpNNg58Zc3uLbGtxBYO9aszRCDQ1
2zZVRGgXieF1I5AlRgmtSlR+UQM742mUcaG4RpN/29O8HGTVIBZ4X2qADC3f6KfGN6eoPxBrXWtD
v3AmXvW/X5qaqOmiy4hzAyY6q9Yphq5DGemZ4qtljbZt3xlHNcOoTC6DH5pksGsSchU4KiVuI6Tl
cmNMvy0IOolryNK0JBeoo9WByO8+boCqC9TtzS/j1dGx0DFNc82b16MCYpKkWP5S5vSxQxk/N01A
u48KcFygEVBns+H1ssSFH0oBcn7KeI4Do9xZU1ptZkWMv/DV3pgZfTV0GPJNEx44RPlGiikLk8aF
BowtyXz6+IevMF8vHXFbod8OodgBkLJmU05ZTV7VCIKeIG22XANi042RvG+rJP2ZZYMgmYsGLxtN
UG+SmE5p3dc/sRFMPyd66vRXOskvVMrVQsJ5Q3aQghJQ+TW1UJhDEJVZjzaXJsclxeqkOU9DMHyO
LTyMC7OXPml4XW1xXCeOzuy/8qDbuySjyrpIC3iGjFNES1JzM2ih8nWiGr6jUkvYGOaO4pFTR7JX
tPLwxSS19juFV6rNpOpK+32NeFm26sU8Vv1wrVSzJo1TxJrqGaNYLqEk1pxDVYSwO1DNiO36vsIQ
x9SHh9SCFa/ZpWsOWbQbSmrhEbG7kK9Bgd47QBe/anVOJ/CiE0UdddP4QeSpHiG6h1wPmNFhCzsN
4Z5t8HANQmusEEj/rYVpQFZf/sJc7xIbkCBrIeyeri2Dd89tU5WujOPkzu4NOrtQeox7vZeizWjD
aq0n+wbXekBdBqGqlsJgjVpKvmVg+7Yz/O14FHyrjogrxj6/qcXUHzF+t6GZUddJI6QWG2qwMK4N
KaSAENDbcxOdqkkBwW0XywWWqnA8gxtqbNYdOWd6SM0ML6FMIpS128iLyyFxUYox3QLMyh5rJeMe
xz9lV0Bso9GUStirT+EtJsDqHqQHpum2Mm8rLS29TqNo2PAYbukRZBtZzxW8kANkW7n+MWdOHB9J
ht9hUC+cbIzud6h7CN9KymoXY4l4RTXm7cXMNvzfpcdz5nLp5aGxggpIkd/Ppmshb93Hpv/xFfLO
EGA+IL6jv0ZovH5gsLCc1SkClGTUxrhJNbPirIn88eNR3sGzICyEawdaNItZ2WoPkQjNVtlzT1W6
3NNZtSNgqcEvGM4j1cUu/nfEE0kMZGyTprmCvtXlusGktrXI5viOdfwja+vKjfJhVycYaH08r7fP
s4VFiWosig7oFK31XSQhRgjt4HTi3jgGUiG5sdT81urx88fjvLd+r8ZZP1BJ14Nib3mhKTmp9zOh
/rFKDdAwBddhZYxX7r9rw62g4aU6zA3a1uqmqw/sQQpBOXysxxrTk4/n9d7uez2vFVAzpa1S4L0N
zimNsVNPneooJsqRH49y5Ss5y694hU2jPK5NTueY/ojin2sV0WayOgsrWekai/PaSKuNZ8mUbaqW
hTPnAz62AH6+dOLTx7N55z5+vefWZ6nkVdep1ch+VSb2WQ+c8skOauzIUKTzupEmXuNgxDTihZVk
xZWTtcRoqwf+1eBImVwupSlpg9Yj2MFBBl2F6W1Gv0XHS96re7WhntfPWv7JzkLsYhwzo7P/8eRf
cISXPwCWMWVLlVtEXYxKLn/AWEaJ3qMI64tOyzZSF5gwJio7+SZ1oXEK597aSIOT3/TkzYd0ET02
REMPSM6dP3ZfDrvRRowW/83mUAxFQJM1oJJG0xvJ+6EFYGE32T6kyEhKgL1PrRXjzlZkHp18yPwa
zSGvEvOEVRwlAhHYlY+PLI2jQt22vZafDFpfV9SVtGVRP5rz6vbM4rlMZ2R9fVupYlj4s+ZiAwdD
Z6LkYKQGJm+mWn9x1HLad+RynqKPws+GvPRmu1U8q3Xs3xiWJZ+4LMc/oAfmw6ANiHBZWB5VGUoj
LSFOPCi3lLmg+7VzcicawDl6GSgeynSo9aVa7PeZBaiK9NqTKsl4+PjTvj07CGcQ3yBzh9ojX/fy
y/ZUmbMmUWU/Ve5D6Skq79rgyjX69uhANZU1mhAWkiCwOC+HiGo7TDOEBPzEKcSdLqfylkY7otyx
XB1KSbcfIr2RnyYdgIBljtmVk/tOuA7zz7ZQdgQ6joXd6l6NZ5AkwM7mDciIQ3palMjkg+kGbnCS
rvMa31vQRYKEDGFhJ68huRow46JJFHVTN67YaNvuEyaY8J88DMgbNKqwOdxqw1XLqGvDrhZZVvoq
MXJw2wRy8yciaecmbQrxm4p+4H+8ZVYyVUv+A9wYfuPioYob4ZqrYKJ1Hg9oaW4QU9g4buvBYUph
+ejUFtzwqPvF0+CXv7vv1W6+ZuS7zGN1KnEfRJiITQs/ds0H5ABkwI3AMwz5HTvGVeR/ImK8TO71
AGuu1AL1GieT6E/T/ij258G+cuBWaS9AcJpAFu60HHNdQxBmdZk3RolIjMLrq8wYU9aGpw8zmBpq
rfRYninkHkJnJLJutnIvH60c/y9BzauNbqQQb9Cy96a++AY7Yo+W/i6uos+9HWxTIW+ufObL/Pzl
h+o2EHYkYsB+A4y+PLeaILOdQsIsQF0YnYEO97NKrr5NzqQeY8T0v436IJ9Qy4xoENvGvixL4IWy
MV25ii+/+Zsfso6WpyjOU0VDcc7Qh/G+be3flRiDKzWf9wZxZK4IJNhwBlrzBKiiw+svNVjPExgB
1XaxMv14QS9f8f+mgd6OCYqd6Eu2V2FXLgU6XFbsJMopDU+aOVnfOrmeNnnQxi7NuA6DB4wkq1b/
8/HAa53dZcstSj//O/Iy99ehWBLamqTMKjuJSksOUNF1MhSncXddEMbUO33saP1Z22jR7ytjLw/I
/x3Yl1kTqMNi4bTKdHBX232imWzMOR9PkpX4jyzn3UFtdfWI4E79u6hme08Doj6JoW8OzQB+2VLb
dlP3VfN51kLzitqvtWLMLUuBeANijSp6tDL6kJdLkYeSNJgg1zdFj82UaSOZyGKMf9TIxLihOhpq
sA9puAFE+m7EuBBjnxGnmzZ37qb2J2Hf1yFA6sb+pVS1F5vpjWYFPsyqTRcoOwqVn8D/+VF/DKIA
nfYjwsIeAJONSLXdHJjn1sIgerA9NchKPIP1o2ZIJ2cx2lAmbKRpRtIXwbwDdAVs8SkUXHDqMyL4
bhxrp3qErIkked3eCwfBGsUEPq5sHZAPcfHcle2OHMKrQQRp8/BJrWdEEdN4V9sTqDRqquU+pN8Z
28ZJrs9Z+l008o3ZiLsmzR4iy9nTVPwF8HPXm7aXAsmMm/bx4+2gvzlmkLhlzUJG0FIwYFjnbtqM
2pKVOSiNz1SmvVCyhpuZsGT0cZilbBWoQUS5OsyPgRXJ93UajX5VO05HddvMwFF005dStidkmjCJ
YE0V+uFT1VQ+Oieww1HQ3STVnD+DfAajUlRaObiTE5T3plQPX7WRz2SjUJq7xhjMXq/MwFekVnsy
BB+ubELrc9GXNFSDAQSknm6zzIQjMeLW4o6jVX1qE9veonAcnXO7Suu96AzVN4Wd+CpJ20mXoUTs
CitPI/fjpXuzczlGtHZ5NV4q0+tIbVDTWIyqBFc6jsbb0FISL9XU5rmOm/IoFAESuEDn7ONBL8OK
/07vq+OyjmaKFvyqLJD9j/rGcM3Sek5Ck/adVWdXnpvL7PdlJLDBFC+pHiAcqy6356s7KrO0MdPA
7APrAzXgGhXQ46CfOy8vemXwmsIeI//jyb03pMazpUB3Q0BmfeVPyDLZAR1+X4QGSMK0/b28vGmC
yJYT1N2VJO7tUmoGRVMoVDrERXpFlxO0FuoDZhKoPY6iPQcoE24qOZ93ZUYR/uOJvbyIF5cu08KP
mvBTR8dCXkdJamcF+Oyg55+0G07B+Ev5pmzRvtg5ru5lfr/Pv2GeBjpsQlkFHV4wdvKVOGcVdvNB
0XOH1EckDPydKtrq4tcbCox25SC6iwrvInfHuX7xZ7RP4IOuLO47o/EV2Tq4hDhwqdRVDUBNTaUs
KvKYdqMf1Sfr1J3Er/Szssk22U3+9eP1XVWql7nhXaBC66PKRVtaXuXDouOOTTO+pZMYLdH2pO5r
o8T7Ow+GjRpzh0tNkGG13sq+2ZntAw+wtU01a9jEURY3eL4pyVEawXsMifTP+9qANkopTkaMBK6c
tloLOZqKcQzZ12ZufVbt6kGPabYNNn0eRfTX1Cze3kuGvhDn4CCi2qW9WfnZKUwweTKY4eAMisk3
nPKAT4mvdrxz03Rlb68OLXRc0lQEwthQDpVke5XNiZQWli4qCtuyAWoi15pvitppuVsXHQh4QOnX
ttZl/vr2Y69upmkIserTlpQDoan0QT/GJ/q4P7XzvFefgR5SQ6Mj7GVHMBCAdK5J5b5ZX506MaIr
L8tLwXN1joRdcPPHnOW5qFBl+yG39IYH7NSiwm0jdffx1n4JgC6ujiU0gmJpkeBB5V6Lv2aSM1dt
bSCr1VbaJuswOK7kKN72k+n8aZOG5jH0KdhAVQsVh6gz8BqwyTpYubz8JncbM7yZoq/loqkhqJSN
aJ3rX3OM4brdDJhd5PMD1wavaQNfVL7GX36zWqtXcrU9JLkWod281DYThBaVeJNIrbQ1h+YnweAn
8qz6yoZ8M6JOcQPBOp4sPIreCHvacYy/lyDAnScbsaZEU7/0Er7uBj1Lza00a/rT1qFy9/F3WrWl
ll3JsBQZLFRPbTKK5We9ei9HdCv7PiXhd6wRHW6C620NMHgvRwmwyJmoB4pP44YOBdHEAAlnWm2w
m2I67ORzCBBlow74IEyuPKpriZX/fhiEbiI8lUO6NlcdDc2IrR6tbieUxUm0rb4FJa9/Ek3c31EU
m9xsHMQDj5bpm02abkUmpxycRLsvZVO6ge4S3+Z1Zj0qWfmQ13LpN33ZmfAV9emhzbv5Sk7wJiTV
UdrCHtkxcXrCh2CVlwVzHs62nCh+PxT2ndpTfrfj2fp25YMtf8zlwUIUioDXwh8AR6n1xdXMelah
uiy/CPSDBCTVjI/prvWRg5I9vaAudE1t5u3MuCbVJQwg9MC1aTUzs2n6PBKx4s+dUI4x1eN9XWTN
tS+uvpkZw+hLCx+8hM4ZuNyKplGD0IzpkLYvTszZY79HWxsFRdxTHq9t/LfHjZO2yFIvTw76davB
qqgB6lUEFCydGPpjUbj4EKD72WoTeZEJQ0Ax+ys0+7fRxZK1oGtCeIEogvYiPvPqsHWS3g+2wxZx
ik6m7qTKWwzEaTfPlXiudRtdVHReml5/BGeYuETjil8iiDv17VVPtOW+v9hHLxkUquKyxW5VjFUc
mfc9pEKZ173rw9STa6wa27oY7sO5CY+qU4YgreWv4wKMXra1W/HdrpyYNy/i6iesAoxpkCGHRzge
tEkLMCkWMI2KqYO5lRSB60B3oDieQzKCPCXxN9omVw7TahHeRAHLlnz1QUphlbY20BgucU//Jahh
IV2np4AQSytwkWErTk0foWkYkDoHyPV/qsA8ex//iuXhf/Ul/vsRhFp0I00Kh+utqAyV0Ak4sCgL
Ise3wuAuhALudl3q93V7Mw7mbTL+W/NzEekn/jFoxxDnvtwnlzM3CxBLILoD39RPkeL4fQ/ehX7Q
x1NTVsdsPcy6SqkKuHYFKTLxNP5guU/6QOIAXdi5tTxrBzVNxuXVq5CruqapdG3o1QmH+d1ExoT1
1AjojOJyQlCVTrPxXRpT7ZNUBfG9SER6bcbLZfjma1oILrO43NLqqtzZV7OhUeRE88WcYsoLZV9B
lekBJAFHodAs2mcnQI3ABHywyft2OFhIA0D1McL0K5TtWN44c1Fe+VnvLQaue3gEqVSr3mgKiqmQ
MSyLJV91BreKkWEojOkhs7VDGten2dSvXHWrJ+Plu78eb/n3rw6WBaJD0gXj6YD6H+EEOXdpDhX/
yvZ6b7ERv1gq3QiiO+vFjpxpqC0D0y1Ih5v0IWJvlX+M2/wQneyv4nQNTvNWR5RTs7iMMSKQLVpB
l9PSgaxMfYyfY1uI8iyKYDo4SyWtkCbAKn3m0KAe1U8Ea/VOQSQeisUM9YYb/cr3XF2drC/9UxM4
nsGdBABwdXtjEjdHSN4sThTxPj12e2NnbtX9v6vjrsZZXdHjGEWwurBWC5/oIw6GG+yqLcx6eHY7
GIsYjEdXHoW3idnlzFZLPEjQ+kaDmQWwmSxI02lzlmptM5VXtug69H2zhquErNXN3hi7ZQ13M3nE
+T/zkIk64N3sTb54bP6Y/9aCeDPk6nLITSL6sWY5G/0pY35NdVVx7O3JY/3IQRazKgSN15VR0evO
GIUNsO3dHO70p8IX6PEm7hlNgLj1F/pe6l3bJ28HZUyNnqi+GNHR7Lk8FwOC8kGqx7Zf0TvcVgh7
b6tCrrcfH/cX55j13YrJGWhaBzUt5nk5DM7SCc10wPRppdk/w2pGxiZNUjcq7mL48rT5I3IB9VA1
3S+Yk9LGRjxgYSfmG5M3B39MF1p/IA+7qEV5DvplCyHIGr3E4MHNwSbf5LIcHVNqhZt2irRNVw7O
l3ieRz+q4X8VTRPvHTkq9v1sAc2sgO4PQYhqgahTf4SBfkQDYtwGc40bSTt3G9zm0l3e6B5NfpQL
x+mvnQ6hFyvz7Ktmqrq21MJVoS56mGpNLI7nyXPbY17cqVN+jENFnPDBU4lMjX2fxOWOvAjWmJZD
JAisyY8T2I/yaCgHue64cKBf/hcvjnHW3CRJPxxbKRNw8Bwkj7poPPT0iHYpmr1IokR/mRx8+c7J
9uCR2h/z74+/2dudgTUdkkoLN28pBiw3+KuHoEpKtCwg1/tVNEO9PHWldeUReHthXI6w/IJXI2S6
mRnyTAvGMcDnJ1mUeUgK1mDom7MVTv/U1/0vbno9n9XFW1cGSYNeOb4t4NukaPf/+HjB3p0O1V3K
u7T/lfWTBra+DZrKAGidSX8MeVK/a6VC7mpWwWbS1PLrx8O9+30oPmpoDVM0X6fZUirNYZsTJRV6
1Z6MSel2thNd7TqswMX/f90obwATIalnvMuvVLYSuuACz9TG0YrN0Ex4rVtNeGNFqXFDRRaVpaQJ
v5Lsj7Ebm1rpp0ZCf7jo4nsJ1R9EiIsedUh7IpAAXz4qA7UywMlzUEuPUWw8d7liHjNAxduUFsd+
Dqd+969rBbLFkA00hAmbgVxezsEKERavJVLvvBiaR/A89WYSnbX511Fe6u2AXEyLGtpL6/HVfq7j
hThIsuMr6l+pR7DEvlbzWa7J1TVqUGqib0lZnz7Q6hUqBsvqgxCfCN4jBc033fGkefis5NmtSJod
ah/fWgenh1Y9CSEWpZDQ8ionvtIqX5brzc+g2KVQyrFV8pDL5YxDZEjauA1Q6YXzLzSzfpLl2nyC
lTQ7nuU0/W1MmfaaFvTLZ1qPq7/kPTiqA7xfHeFkVCNdzw1czqUaBp4aHOh/mKdK07sQNjpX/+iM
izHJlD3nQRzsIimJXSzRFZBomXauFSpgdpHD2mrI0YYxabazMZ1qrIL2IjdLHxMPvHQHQUAmxtqr
WlizdYfjhojNv10fW9s+qWgtTvmPPo7y47BcxnWNPijMSRRnnVKDVxXEd7MUJzCSEKmvmzm/stFe
emGXC8F+pvhNLYk2D0CSyw8wJoBynHRGDs+MS1fIU3tOq2naFnZWnyikxahFRLeViJ+bAX+tYJak
vVyHpmdNHL5IUuqtreHgnihlfugbfKcFknCeYwTNpqlaC42VXHWT2YAfOYd/J1n0B6luQbcVNh7V
imFtZkQujrEs2itzW5daKBiDiX5ls7Da4x2OKDEMX0zaNspWPMSbfm99+a+YpOEfeSUcf+fShn63
pNL/banl3786s1I6m0aXA2xMJZ1yfmfoNw4PEeZR9NVF0V+d3rJHLz8dkClwU4RdKP7xvl4OGFOL
hOWLSGoHE22TFsCm0r2yH/e/EByJnV3829xXu2tFs3dHZZ8Az0biE/zU5aj2ECRGo6XL4/eQVF+D
eWvWj/9++xEn/M8QL3DKVys5NZLeYAMc+GMlz7dTLhtnvUEh8ONR3v1er0ZZ1Qa6uu1qsEqWj+5l
5Mp5fJsFSutVSXWvaK16JUK5smzr7veUSuVkDxgng1QtOcmF/ZBQ0dnISffPdmmX236tOBvzgJcp
iflGn8bWjQ3kjBr1XAbqlSjlXS34V+drbT5NW3K0BPq9m/YvLJ/tfCpO4J1we1C8xWPHvnKe33sr
Xm+L1VsRcnuOUczO4/KGYtndy9UXqbodxifDzh4+3hzv1OOM12OtAkrVNqG8t4xVpbgEyLLl5nF7
O2vZjyFtCz8K8udCBfv08ahvlceBeWLqRrPVWOBjL2r4r3Y+hmLqgA/tUioLHwLby1ofsZQbzDqh
Fz9SRqi67aIa7Ryudr3fKYMaILsMpGf0pduyOg4W6J+5A2TvA+zyE9PZ1ggftqrpdpbY57k4qOBU
emO6UZUgvzbvdyLQi8HVy0ul0NShy2C5+1EoerfvA7cf8x+JXTxGLa7czmdh54dQAiaaGHddC8kU
4a5aRw6zhwD88Ud496Q6vAsmZVgZDN/lb3EyMWl9TPIcFSoxd9llyFW1D5YZNVdGen/WNk0IpMto
qawu8Hki20LgmpFU9MsaFM/kKyO8e8fR0/ufEVblDWqTgW7GjGBat2hO+vaYI0CqHoPu2v327uF8
NdJq1ZpRkVMp4DGy6WXkpuZFZUgAcFJEt1Wsp48/0duXfTkn/zfa+oozQhJeyaIGZwWwt6ZQM90E
/TffMeV0P8RQpWmxhscsjHt/NMCuNbWUuKkV/UHUrb2CCn9vw/D80j4Fy8HhWd9LgnKE3fJjyggi
X33fmHf9Vd+N977k60FWF1I4hkqWgzHy5RThqa5KvgqllTa5aGqkFPAR3I1Riaob2raHJFPnnWj0
6E8t5nrTJAlqFNb0/6g7s+44kXRd/5VedU9tIBj32t0XTDkppZSUsmTfsGRJZiYgCIiAX39e7BqU
KI+ye5+rU6vL3W4NkQQxfOPzfgfvBxK5yPB5AMa4F07nj4sZReq6ZqJWHclktBmebptUJVCKQ29e
YBf6fS/UI3obos9f+/wrTg2ekyGW9Z+9BkRQbOVKkNl9mIByCJS40jymaOVjHLTLGj0HdfD5mB9f
7umYi2Oxse3Envr5segRICRPoY8EVMbPB/n4cudBkFbF+kH4zFwMkoIsg7bTSgkgDLnViFyZvM19
l9VrXa+TC4OdfSKIXOIfXDMfkn4uSLRxVzbA7/QoTWe81rakG48tnJkL7+vskng30vzY726zPo0T
s60oRoKag0QHtdteMEHOTty7ERYnqFN30BJ0MYLS59+yUtwCSXmwbXRSx/SCp3rpYRZHqdn1Cl5h
jaE4ShihfUIuSXadfRj4D9BOQBAGibnT6QLUpAP6EcsbwUU/toVnu4hZGgj02befr7dzYW9knpE2
QLoRN9zS7TaqhIwNn4n8UAQHeoJnAWqFIYEuw9TZ6R7fJxelY86uu3djzhP8bjXoTVHTDJdEINC+
IyBVlN4lXLnghJ25GbCV3o0yf4p3ozhmDqt++PlkWqQ/d1AnmoXdtS/WI9iqF7bSsgFjjuWfjLZY
4cDwCdfheKZOdcqtNRXj/ZA7qldCs9iPeQ1Qhi0QIaxaVj5zZApfuFF0Pq8EPeSsNdcatfMdmq/B
QmNG+XUqszqwHE4iNAh2bVDa3bDL06SlIJejTPvCMtAxGScH6sJTmL/+brLsvnRYhwIuCAlP0fhc
QGPXDtElokZ6gGbsS1HaD0b1YrjFRVnFCuA/BRyTiYDL0GrFqzbm11OWvMVFNXioYfyCuMr9hYec
f+uHh7RMZEJQg4YY02JbqWJINCjlkjB1oSVsbdU99RVUi8OkdlcOPORLpTLmpREXVyGKvrMKPAoS
NgNxQ8AX6zBWh87Xu2HaqRmy7ahP132lFOD9Tb3iI0Cnegpq9kNbMAGYs6mAGp9MkDseGgP91k4T
33Vzr8Vk8/6VIm+NLsK8fgHZWX9MuyF7TkDZ6jdmg24rTx3LEtByhPdvp8wwQAdno1+2dfNku0Su
S6YWAJ0a7bChxqjdoJcWfC5IPgRpmgEYWruogEBq0X1IIVu7L3uubtCjzA4cDJ23FMnlzu+SAoQf
l+Q75hQosx9KAy3/pFLXjsKRZjEJB66Ttay/ilnafIlHVl1IEn6wOOfVhI5t1DHOBUPLKEGeklqg
DgnCLRUAnuVrmY2+sIZQm46DfqmD6cPZvBhscUPTxorZmM5Sy4z6xrgVIyqhyh2/aNl+uGbmgeaO
BsSl4IUtm4NHqCyA+93paIgbgnYM9C25giH7iENE3gFiuKluLiXuzvvxf435gVJA6iIunBhjQkMu
moLUV4YIrCgo16IC5wvrg0t1qB/vn5OnRE336cGDlpwuHgkHivYL9fbQrV+z74ZXbWblWndz6Zhe
dBki8YBaDFRhzKWNyIrC6DkdTq2QUFNlR0Kkv0yw3K6zJAJnIpwVgbUxlJD/RE/lFA53MJQjILI/
P4J+CrScHkFzvgCtJ/NShYrL4kAA27borXzUQ1fI4VvL2ZyHNXn/BBSnsbVhkudeV7b2s6JUwy24
8w56CErJSmQcUYs2GDmwymYvq12ZErRkK9YQG17dNhnOMdWOCGild6oxCUSiEy32lcJtrwFgVyMV
VByIEGtV9n3Miyq0q6qFIpTCNp1QylXZIIWoJ06loEtCiCqQAhLPUnD3y6Bb/FJhzMddBP6ICoUO
YsHL0H8enO/um6Zp7aaeJi00OF2ZgkAjBPnkENXnTTBoSvj5tH/cShhNc1DehmlHJmWOeLwbbULl
Geo4cEDMaVoQmApX+J+P8MGkAVPl/QiLddVPPQjAcsAR1Cq304hKxZF+Vy1x4aT7aNTM6/fv9bN0
fKD0rPJE8FlqEHYTuCjQjoWSElqAEZO4XOt5fjwURCIEBY4OgkKnM0dTxK1TC1Nm3rBN/y2NFH+W
yWwPcp9dtAt/fvoPu+NnzSf0l3FFL0brx8SlkD/X0VTtrObTzoFSbbz7N6QEP9o7mMd3Iy3MNUcS
pJJ6FJjPfSSGXweo4Fb80rNXNLC+W3efr45la8evYweiyFjssD7QUHI6jSDUmWwsofirrjAcqo57
L4/4brqV/vSF3U0Ps5mtff181DNrEs3xfw+6WJOp0IxMqaD+BuKeR8Rbpr9a0yV5ozNb62SQheFo
SqMqFIknGwvLo/VdAgzx549xfoQZiQWLBempxZE56LXotdbUQpR5hI5e4mgCZ+TC/v18kA8wjAaZ
Mbw7AydQ40SgQbcQM7fePn+Q85vJ+fNJ0LZ6ugqmdrSUIqn1sH6ZzU97jVyN38IWDWhwee+eff1o
iUT/GxgbzpKQgIRRwTU9RgH13KIglB/aIEB6ai94w/P0f9iz74ZZ7NmqaDmwegoJ8w1umh1fi0hZ
/Rtysx+NPOzYd+MsdqzSl6yVEGWC3Ci9RrvITh6LUO4y1IQ74LL7IKWtyxCE883nb+3S8y0CC7am
txYojsD2bUgENc41C+1tFV0a5mMx4Xyyv3u+hXMCJvVAStiDP809QA+89sEOx4iExf2l9Mm5lTFH
FoAkgNMKsbDTdVjNaS4FMe+5sdU3HOYJ/mRd8rYuDLLsMKobqgzVhEFI3fhJknkIP6P93b2wcc/O
27uHWWrfgj9IAS+mv1K7xlseDLt4TTdtBEq3eWEtXBxscdppJlq2dIGHqq+ydRlANSzsA8fL1/CR
15+vuzOWMcqG4QKgws0FlmbZ6pi76BbvkPKFSHV5ZIOv7qGH6lkeyrKh57uV+/9FXg1r8P2QiwOK
kspJqcSQaCL3bb6fzLXkP9ShDXjxcuHxyJlz4/1Yi6mUXemkHGH0EPJP13bUriAW74toNmVmAeFL
rrh+7oR/P978ed7ZgJ1lQVAEfcZhNlVge3P0sUPMDJ3boL8VyXSjQekW6Ooc2mC6VRaWj5AIsudm
a+04dCIa9do0uUf0zDR9J1UQwsyavPV0J2ffEmimoNk1z5jc5J2ebtGnqlyDpGpK6JepndzhLtaV
//zkPbE5FzM4Za7NytYkcBBSnwsSDNABmuo6rEo9QHquAGt+tMSFdXlmHk9GXcxjyfWOtGWCfa1A
Is3dtv3j5yvjrGuA9AG0NdGUjvL00xflTFZryYnBWCc5ZK0A1x2zvW7LvQNO9udDnX2Wd0MtZrBE
w7MttR53irpX4YnlaDn5fIQzpyD8nLmwyrLhdTqLU33SSJlJEmthPaKa0lbuWqE+2G39+vkwZ+fs
3TCLE30YkjihPc4lvZn8bnqeWigzKNeTnvifD3QmQjA7bn890LKFA5aBdEpUn4b9djacneSmjIpV
vBZBggb+6yK6GCGYX8LCwDgZcbEeur4wGhVg5TAfr+uNEdY3adB/LdiGbuQKmMzw8yc8Y2ecDLdY
E6R2CbxsUEu6OK7ugAfX79x+7G9Yk5S3TkX6KwbRhB+fD3r2/b1biItNFacl1M4IB9+pij07aaNE
5X7WPpq0vfB4l5b8/PV3x6DqpDFULwYSKgMAmA10Y4b/EO8wOzvAG/+9gec98W4INkJLD4klPQQp
FJJjCoTBTD83Ljn152I5J+PMk/punLIdayUfJCzPK3bVWp4ajvtp134b1pmPSjMdtpPxaPrJ0+XA
7jlTHi2QaKAGfsYAA2ex4WYiWcdFSXA5A1kvvG5VrHJIUUZG5KzTsG9Xny+Qc6vy3XjmwoFs9Yaj
I7BB3EjvZmlqf1TQJwUyQWnds+JSQdm5U+v9aIstB4y+AYkzvMFcWmFHKdwuQEsNPfj8oc7PIngO
BPw2kAV+9ou9e4OFQ+s0IzkWIyBq5CoPKr/ezbHGf8fnP/tQwNKhyhGuFyrzTpfLyPmocwjNhn1j
rK1iJ/qZWd9cOCDPvKgTE2qxv6xU9OgwhVnTtWC8299ylPjH32Kn99FbeOFy+Vlhtzga0VmGVIYD
XgRC4MtHiqex79AUDIqwFbZfyH2je/2PuauObtFX96Ae8LRB7Gl7hhyHjaTOHONAYLz09IDejOtL
0Mwzp8vJB1qcY5AmFnUrwalDhIpWSB2hO+PCmrk0xGKCY8jHZANQ9KGzT+6yXR1loRNo34yDvR/C
ueupdaILQ87L/bNpXhxoKAJvM44AYph2ibu3ht56hcSNjqqWwnXR8pWySKeQA6stsDvRnaV6Wiv0
G8Y6dv/5R5mPlcUnObmcFvML4hVrCiZIqLmj3GaoDke4Vg6J4Q859A4mvYZ2LBjo15rTIJLblXHx
HwLHfp3u7yK3i5MI5HNWQgoODBQo1EAAAy1wM6nSq9zvdlZd2VAq+fyZz+woPPPfoeLFYQSOcW4z
AKoBPtGuc+3ebrOQqNRv0LNjQFTt/220xZZqVFhSjUC0yfR0G42o5hcNRcxW5/gWlIk/H+vcrY+u
vb9OpMVSFkU95hZtkW0hW13Evk0PhdSRdnv4fJwluefnO5vhQJqKtnVcWYub0lZIyaCBhIG25pGh
7VYLWFRuwCsL8nsLiO0HF+eCGuU7SE2y1UUTbrZyl8sWZEWUEqKnHz2ni1fYJZZUTFXOaSURdoje
6GYAianKf4EiICzH2u9SD4U1AX/Kbi55fudm+f3gizfamRTlnZOOaIfCnpUcEV5o+lbo6qZaHn4+
0ZeGWmxPpTJ5R6GLHip0yK912fBVPiszlXG9YVpyMaw8f/S/5xWhXQf/ztwnkAuAfVwWb5hoahtj
BfVmPJgivulWw67weZiu69skuJg7Oz0GP462WK62A/EKF6rkKEuozBstT4tnC10DIbMgE9wbLXnk
tWkCwytd3xFN86AjaXyEr5xeKLM7PRF+fRA0Dc20JBSeo/EW0/LObJCCVZRNzEGKa693zcYtNOjw
QJYHUs8TqS+cP6d2wx+jYdfYFvKFEERYLN6UNVZj1+iJgrSks221sb2C8O1Xo74IYTj3OmFN2mBA
6UBfLMsHa3W0oReIoiKW9RZsyqxG6GcA0QSahwokGVuYfgwY+0oHtjelJNnIri+huVDJA0hVyQVP
/3Q1/3pwG02c+CAAr+C/T6e5E2DdOTH4FFCZfCpsyCqxkoMgTsdXVbsEMjs/GAq4wGAF+GD5TrVE
UyFeNWjAHmT9AwIweePlNIdQoNU3mof+8e5C+OTMezWNuelJRT0IcgsLE55jizauChiB2efB2Gte
PCaoIr4wifOmWGxREy2wKLIHxAds28XqgQKwm6HqKkaTRHqAAvm+hVbC56fOwoz++aKwNFHXYgCI
DGzPYozc0Rt76hwNNVxapO4n1YM6pkc3mLy3ejUdPh9u0TH1x3Bzp5Bpa9bMnjldF9AiKUGGRCmx
TUdU72RCsa4UhrCkYg7xLLvLobvNRBIkkPSEEvxkXJlq09wm7lDsOSQMIcSCjj4TpmtIHM7XJJFo
8M4Nw2ti6AwzGzITIrfjVV0C8UPLBoKho61HoMzwXVo42kqAvRwa0lYCWuTwmBs5Bt2kDDdtqvGv
Sl5S0LSKYT1WSXO01bLfCJ4gvT9R90IH6M9C/PcvGHEqCy2nBvwlAIRtd15m7w4jkNbMLGkV6PFB
9rfv85XmSND4IJyXN9fAlYBjjJhmJq8NyNjZ+rS22tFTGlxDLqKKbnOs+qOR5CsjH0OIuq4gIYrQ
YhcYbvECScFNVtnbrKBXqXirKCqHaO3pLoBYZgVRowl8mNbDpbP5/B0vT9j5oRygVV0Dr1iHrtPp
Q01wNXibqUYoGupDjSoADWc7APqHKiGPNM+fj/ZhAeNYVQ3w9VDyiiQ6Mv2nw5ltisbJelRgn+hb
NZyd6fGVh1Oor51rJfp8tDPPhgbDWezBQhgLr+10sMxKXYkrxAjRm+fF9baWVTCYkLsCMKmj7IJJ
sEgZOLgyTtfH4tbMIItSmwK1Dbk22mmouhkwJ2Vji3xroEDxa+tWNUcCy9WfocrofFErGYODIom6
BXVG3H/+8IsU+/xxkEid9aeAflPRn7bYvNibcSPbSUEaLVtXW9RrecXGiC7XEv3MaZ9ujNORFqHP
PnarJunwUoeIEN/csACsTT1sIoa53kP/HDUtgTiMkeY7kfO9uVZBQNh1aBlSg+So+WJjPSaRfoG5
cGa/nn6sxetXjZRmxrzWIEd56EIEwCJ8kCh5g1IZWmygUHUcriq4ytnK8hC/Cs2tOKImD9UOwu+9
KuLXcvVXROm/XuR/J2/08Gtiun/9D/7+QpuRQSedL/76r332wmhHf/D/mX/sr287/aF/3TRv9T1n
b298/9wsv/PkB/H7/xg/eObPJ3+BymjGx9v+jY13bzAS+M9B8Enn7/x3v/iPt5+/5Tg2b//87YX2
NZ9/W5LR+rc/vrR5/edvJlb8f73/9X987fq5wo/5tOPP/7jLXnBm/Pp1f/7M23PH//mb4ui/w7rV
50peguy/SXC7ibdfX7J/n+GuMBYs9KzO7NOaMp7+8zdN+x0/AAQF0Gc2eEYmLK2O9vOXzN/RLUJw
aWEH4FugXPbnRzt5R3+/s3/UECGj6Czv8HtPLTZY3igiI7h4EcCy0Qm+bLxUqqlXy9EtIkEtDfQG
dYDSIy3ZVuGVpL5bjTRo01K/ZnAD4YBATL6khuKRKqffC9Y1X9/N3R8f8OQDzVf935vOxI0817VA
dgE1O7AhlxU0U4JiwmJwkDmG1vwx7YD0YRYII6nWiEMN+DowzJl7RXUT2ONRjR9rYOVv64xNx88/
CezExUdBpQbItDMkDgV382Fzes7CsS27tEVMm7uotJt+VpbJgW7qMdF2gBK9ppCJ8CVjMvGhKqit
pKTdzkkh+9EjaXY1mbV2MOO29seJkCc9VsxVy9C2BJi0N0LpLupTzhHmqip3z+1ERp01qh6b1LvW
5C+xDkI2BMz6K6PInT0M5/SadqO6daGz6HcEuU6Psowd0JSt3NnoF7nWK9vcuX3DoR7bgPxSAu73
g0jDWqFqL96VZlHvcY3ZPu3LHRW8W4FZBqqzUvUrQYyXikMoeaDFN3wQslbMdHwd+FSD1a1MaPs2
iJ/YyZ1RljvpJkC+cKuNMlLJ50Iz0kim12UJKd5WJS+2Uny1cvVapM2DGDjSo45GfL3O9gVKsp6c
vGHAjWgpxMghngtCDogenWZeMTWB7okG/rvoWLefWmQuiYhlVIAP9ACVlMJ33LrbADxtIjqkkY07
TtB5lwbgajUK8z1IoNy4ghovDjrTQ7ORVu+N+UvVOrLxRkdRb+JeEbdCyxXMH4nB8dDV8a2eEnQ8
VWpaenRAzIlnaJPw7dRixnMp2qzcYuleKVqaxWsG+bdCQFnZoutuUFQUmX5pTPXJsvH6mgQFMVUK
yS/Fqr4rI0NLSvoDaN5vtE15WECzHOKCXIUWNnROhoayXa52FuRAodAqrfLFhcsSoJANOuNUbJpR
jh7kzfi+Nghf9SYiVcMIAI5pip2au+mDnjmFXxgQoc4nyDEOkza7Vt9zFwrcaGXbpLpZBRmHYpcg
enm03czyirS9Ql1cs1aa8TWvkFRuxGB4UihspSsCHBoL/WV5s6Zj/VR0k+bpeczXTVPAqytyvo4L
8z6RtPeMsl3bimqinNup/FLYN2SCzgbANE67UdEIAn3N5g6iuzryy0T1CWXqoSnHUUa9E7sR+t2M
A0JW43qcevcBmHq80lZxrqZGxRXbdnG2jTNVu6FWIQ8Z4XXlO6ONbjzWWYe6rIerGmyceSUzAXa0
XSC93euNUga9gi4G3+1EuqM4TYJMd0RQ10iDeXo/PmdobACLw1op5rwGp8JQ7H2XUKKF6HOw4p0F
qdH0hg6WyEGztZS5/KOp9cmL0VCLLiA4M46XNggX36rUlNOaUQZRVtuU+DiGaED56J3iRsSRBAzt
qZ5mDmp1hJaGOVMKUQUR97E/8jL2ikl0/mROKr41bbbEEObdmAPznUy0jvRWVypPaRmoglR/Lm1X
e8aBVxyYmQKYH1e2uhngKKZ+Uozmt8qIlTc1tftb1+nVozIk9Z7EFWg6cWy3rwoF4Z3qRRsp8Cu9
ko2Dx9Qm3XNNQOVdQoluhraEaP5A7WIMAWG75NOKiLLqfcCFszWYj9MjOOG9J6TaPYyZhe4Dd4D6
bCfWusjsHwXH9RGomui+0npo79MarrgP7qa1E6xBZf7UaOLazYd0NYBMBhar0QxBZtZQe1cpWFwt
GXxzxEJjOhOq51gSwutYYTjTsFwPFZBaX9ICJCBvGtKsjnpTyTfgCsTFl8mFlMERovKVs5Kaw/jk
OanJmjdkhGQMImOuxdfoJcgj14VWiJfz3EI8FsJCOJ8acw/Sk+tXsGmtLzZVtWNs11c6tJtvkBOs
Dw5iVsxjSe54RmFoT6M+hVkLKhBY7Kx/EaXW+ygNJZscNf2ByIEZMzQIiVN4SgQ3FmRyodEtwryH
GJKjZsaGNHa2Kuo+B6y5kzSCMrPc9jGZ4DTSXkOrHkVOtR0g4+4p6G0ePZVJeUjM5Bu4/W7ts9GZ
cE7U8VWLIMcDCLjxjObodeLXNM9fRtu8RxOwZXsTxLgPtcnkAUtGHoBPcq9qCuoTMNGpwsIOGKkj
5Am0o4JKkIPrlOZGxB2DoBYODAhmQ+86Kfr7FN7x2lTd6j4Zq/Jet5QD9rvYpJj/fW8Az+dNscr2
CdTdw6xDs3OCMxdQ77JcZ1Vf4SXWybNJexS/sQELfJiqO8sahoC0BMzXvLSdKzcnm0ZAuxNqDUNz
ZFNLvo66Rnq/kq7G7zNlFmnXxiRKEAlBC0fLrQJHn8Mg08uMBiwew3pscA5Jz+ppvh8wxb4CPS00
hthmd2x5laAxoc/iO/yvdiUYUOBZXUC8lzbFLam5Av6dqgMBIph1W1up1nslV5gGLejaCZO2mW6Q
MrG9dDDISoMgWRlaBSnvlDoJQRgvHkxamcnaHCmOgUHyYzXaV9IYSIRFqG7GDEqdxQRUpVtqMfbL
IKBjo4i+P44sLw5JzqZbtOCgyXUi6qqyyumq0hrlS9dUpa/o6griKWgcZ7G51cQkwgS63tCNbqGP
GVPyVQfuy1f73F1TBFlxOKT1sWN5+zVpVWufVmpzGJ1yuM4V5kaAEfcrHMsu5hT7LgHAPhpxbWRI
I5Bhjk2Otjdq/R4KEwSnVpY/Mcst7voUNiGFPGSYQMx4NxUOv1d1VCr5Vg/4mNeUCtkgjkrGEHxK
4bup3QGB6hjNV7eTzlUs2qNa581zBn45jh/bBfW4d56LUcdVp+Q0PQyQ8SmD2OjaSKpZuR5FmjxY
Wj1M+FbduiWs7QX0qsfqMZ+klvpWWZlbM1WUYIhJ7EOIjeLut7iDNGM3YTdBqIJtTcQneUA60r1y
mSRBwZGDROo/MpQ8PoBM7ESiMTtf00h966pls1dBqntNCxdyEz/3oD6VWCxpbRVeZ8weOE8ha4Xr
apfHiMk5yaiu9bItfdJqErnEodzCT0bodT4gEvDBr3LXjdEqJ5yg5G48S3tXBBYcUBpeXNTZZtSU
FLA1hVD0XUkVveGDoYLmK0hv7FVa6kfGK+jOQpToWCIelWUeZhbRKDd3CL+P25K/ZsOAo8CyBI4Z
h8vDBKWF7CFtRqubZY5tYz0oFvYaScCbqxyGBS95LFddFcOqs2pdHn5ey63elZU3oD38R50m7pVL
ne4VArguRBNIYmjHIlcxt5qggKC6jAHzRWwNAAS35XHtT12Zy6hKkvHAOg62nqOJJ/SZOL6K6p9D
WlmV6/WzcY+Oq+YroVO3j11t4L7RGvLw8/+EpYEFmZsEf1pxA7dcEaL5mromGwLUDzmI4eUmHgDd
YDjfXHQC+6lsrJfUrIofFimMjSxr/JhhVcbGqdCLHgqpyYOqWM1XpxibJzSTYH26dj5p6Daz8CVr
aL6O06AeBlj+KwQfMHhWOq3P+xZdOF2Oe+i+GiqxYxQwOtRi4WBKkNhW7h2jTw5uzrpf048Aontj
mO0vV+UP1/fErfvLp/7fud5HWuE//x/43HOR/P/d5171z/ytei5PXO75R/50uR24z3CTHegBg36B
KOBfLrer/w7MqAX9DfyJqPb8pT+dbvt3gOoh+YfaCgT0UJTwl9Otkd+BlEP/iAmpYCQhDfM/8boh
QX3qWqJiGQRBHRV1c+QVMnyLmGshqmLABV+sjFZmYY1t71ET8C1YHQc1g1Y3R6WuX+TJDyfX6qNq
MyXig3IrY3ud5xBG19OmiwyJjvq618dNbBbJRp8bdKE+b4dxAfHnuiXA8Cai8qlGvuuTrIPRaCA1
MIpvNEdjYzJbvbXZXzlzRM9UbIiuEfW2cIanuoKlBa7vM7xu1UuKIflhS2cIW1CafF20P0BYKcMk
t1KPEwt1cw16k5vyvrYVMzJQE5x6XT8C4e50IHEhtQVRBgLZYk+bnY6665OIC/WYaDmisZlNAvSJ
OY/cbSFuiZB5na0gv4iL39aKl5E3/GoEPDvCl629PsjxFmSjZPJIl5frOCNd4BSVYfkippPXZ6jG
bbRribncO6KrIyNrtkMLI4s4rR7kMWTRlRZ8CyKACIThmNke5JjpKiXM/AZJdwLlKq7uc41dN7n2
oMYaYJpFYa2mWkl+uOg4G7zGda9pkiY+JGKNBKetjtMDiBuNAvJSVEXjIUanrEWBYHiRiKekyvZG
x6bIqAzzYazGB1NzUeoh1GRfp3216WpHf6YMCQO0SnIjyOAIfENXLfVrSJTBdyuGbmvK8qsqrPHV
tNvuKjNKa9Np1vhEW6X7DiX7Z3Uaa8MrGiPlnk1aFHLoTA6rAmU2ErPpigk+rrD9XLJsI0zFvQHX
i3hQaWm3NowEz6rq9sh1JfMb4DeA3kJmu9HLpwnQ0Q1UjPtgyOGxOp2wXhPm9F7NrOI1Yz1set4O
vX6bWjVR9lxAk2rNpc5Rm1/ICtc8V/LQNNNiOw1A3/iDjAeG6ElZgnSpxn4PbRZwSKkSg8TlIH22
7oFhvUuTEn6ULjncR2HDcUHw42pKTAJccX+He0mG5jCkfl3bcGNAL/FV5jxC/vzadaQ3KmT0q6Z8
1EGlgIZd86WL3S4gbLyH9WjcwxsvdjZNoSGitUWlBn03xr0P52kcHxuVGO3ToJR0b7bEWXOG4JhZ
992jVEQWZVpmvzgyzxtA95Xp3uqKeFtleIFJYo2Paiy6SIqK3+eC11cVCH1HlVbuKlfsuvOZNEEn
gOyh1+fOAKex1e8KYNNvZJdVT2TEli17ql7ZgMqTEEH4nN7oo1CwHiqSRbVwlEda4Xrqax3asKPe
IrPpAI+a4h0q+QphCbqG9XKL8NQPNR5UfwSXAzXxru1ZTl8GE5oNIZpF+m0GN8RL0+qmjOOnQpWB
MtjqWhE3LbV7MGcga24xK1u3rHrrpZC+BeZl1A5qVOUGYh112QekVgqvJpoLyQZDHrUSjlyc+52N
Mui6SqI+T5S7OEuu9bx7jVXC3zjy0hF46hoiLoYBrddhZ2hpqjwU0J9LsyuWKGXZXTdGAQpYmAjo
wI5hh9BhBlvVjIH0Dzqg5r9AUXAHDTnyQqCa8YoAlvVk0to6xF1qbNtW8zjjh2lSEBVIuOO5uNIR
nJjKddsa1bpBnXbpoXnQvs0z8wUldiDmS9eCFF0DkfbBDUtDg8efpMOXLo3Jda3cWW03Wn5s2U1g
4Hzc962kXlnn+ZXrFOnX3OXxDWmnYR9nVbLvEehrQ53UcZQyxbquesDawk4hkQm9GCmyKx7bO6cH
TVzK+rs+Iv6huinsLIg49MiT65nM4Ieze5mUCPC76q05yV3coI5BNHzyidmCgJxLGSmA1mxp+7WV
6Agm5uAlTcl39dg6B1bGWdinzXDj5lUBGQKSf4EP2MM8V+vOU+MWlrqWq4rHOTMjtdAKj6rSll5s
29VK0yhFj3ElgolNL6Vp3EJaGlavSsSwASRZD+osJT8G2wR1v0foqx/G2/nM9MH720+GPazNSdvh
fSEIaCGukNUZultalJvFMqVHC9EIO7M0qDUr9bqWqnzVzaKMRIcgj5uM2lby7L4z3BH5wpEeiYVA
Je0BHWhUkF9GZouw0VkCaDn4gVi/ja9lQGJ5EKa4L5lC74ZOWggTtk+q4qDZHeLJoZ0krzinItlS
BUFL7DgqGWqJerfSfUTIpnuuuV/MhNpRXacRrIMimIbyMWky4VHDTAJi8dGX6sgOiS6xHqXkPoBF
HmPxFZKq4zc+VRncgAQJ1LhUI2sSq8ou64BKvoo1UYZgHoobrlU+04sHoxySVVsDksraVkYOlBui
Dnfl0ebJQ2y0DK+5c5Axtu8HMT1Ngyjuhy5v4RqJ4QqFFtXaGLrUp7JPI8Bp6wA2yOibRuIThrxu
VtPrRPbXnatX6PPVnZ2LCgLPyOQIhfB63KWOrq3LXjAfzlaOVeHgQcUcWYU9HGYjAmDoPPTxEaHQ
jD5hR+0ZjpSx9kke3xQxNJttmB+074aoMJDXduyB7XQrlvDZcTCxCSfV/2HuvHrjRhY9/4k4YA4v
+9BsdlTO0gshWzbJYihmFvnp7691z11Yso+Fs1hg92VmgJkx2WSxwj/2eXw3qGUjBvtpwaJtZaPW
NDfp6VTCAoTZT1AAOab2mK6s1KE+ypyNOo0AF3TvQSuSfKtZ/miuzTz1+1cwi+pyDuRlZZgbky1G
XlQPTN3w164Jxjb2BKBmGsEwbSo2dmzuyDKxH43edLZTl+5UEGDOaK5lJVAfjPO5Je02tJKUFdA9
lzmzTTaTlE2KjF6uUi3bJyA9K5n5VegbFdrpapVkjyyrr7gYImFSdh4EeElnhoWvwIVmOo8Tzpaz
3l90S1wzM6aAi/Me7XCkpLvqxvb7UCfpeTIG6lab0iu2ojfZaKSbFHp7p+VSX5tdTjORxWrnrilU
H1aMeWYuqvq+NzI1bus+33jFaZ+WimGFGs+5d6aaDtqY6AW8FcHtZMIYmFPwwwmG6nygO5doOvu7
4kS8kcprrzV8oywicV9f1rk4cwNfBzQcaHnBxEJAZyaioWDjHdWDf/ISSZlmy3nbJuaw7n0l8wsb
WsI5zweOjmJlkULu7bWgn6YVsPms7e05FeMj5vUs+D7P3WzGq/djwH90EvrzGecDH7n9IU/kXff5
IPThP/q3ZObpbn49h/3r7v5fUpQcSf52XtrJ6m1oX7tfGcr3/+V/zkvWP6cee5LoqFP7eF7yg3/g
BnWdVgoLfhCJw6/nJYAK4tBt43SI8Qy4vH+RlIb5D4wZ65Srsxl4P2X9JyzlR20VwqBTbrRLkdLp
/lxu5yMTRyLCUKS5627UPM0ReU8r0Bbn2OviGouhvSpctR5iV18BAJAl8Qim5B6WpDT3owLWNOKE
QtvS2pRGdvPLc/wDX/kpdPikWUK15HkcCzHjewDmH28t87rJ7G3m7WUy4md0kjF0UIlJOgSdyLf1
1CUqAm0s955c9OIMbKbKV66TpXs91ubbJZvrqLGG7k5Lxw5OS3b22tYopQUhX67MvjfOJuaG7ErI
pa9XXRvbY7igTf+WQbD160HG8Q/YyKCNRNqCv8TMw2eabbf7v//UT+U37z/VRfofkHhBh+Vv1GyX
tlaZEs6zSUFL7lQ19NMmZvkO48bwdm42ZLeZoS17nxT2bauRs1w6tTauaB7goFBWXnau9aa4zGKH
ttk48N/gvQ22ZfVXkpXT8flXEpmXglYY1zYvhr+dGPdfJU0p57wRnUq6FdOirkTplfe+E0RtyrCA
8Z0uSXf271WqSLpuR/tyCWp/LxaPlHbZJ0MYD6ba97HMju4yT1/Idz4pWHiO3BB9YBhvwBpQhn86
/LsSlo9zg7Op666/lX2jEKTqfjgRi7grs3x80Of8EmItPnRkgpw53WSc/f1dYm/5/IhOclsTiupk
AALb+PRJVZ1EXtQm1sbrXK04rwBArUNCeW9EYdRTAh+znq1iDgHtaG52Opxyusyxdt0vVNat87Yi
PrxZsIl4k36mOcNWb6YptEa6R7pklDecvGtnJbV550oKeN3KMa+szJm2yjY4XYqXuWuNsJW6eJDO
XJyotfyhQ3cSlt64LSbTDlttugNdrs8b8BKUW+YyrlxjyO5Sa0rZKiTmWG1H6b0KJzEQJuRmsYk1
OrtDqATCx+IhvS/1ptjqrX6WmTnhmbCcyyaobIOkyTkhNQqVHRXzc6+HonMo2aFUCLo47i1uwzkJ
ncY62AQjLUaGuPO8XK3ZupvGimTs75NbFi++Qd1x1iB56oAL2RImesNBVHl8y00xRVPhgIHU6VT+
0LTCCMkKc8h44vlOSJlQ/gngxDFosgdA35mTBobXRZXNSwD1fKGVxXxMan/e9uYQR3XMuT11lNxp
dtO9xn4XijKrznx/OZWWj+VhyE25EiAjAEpFuy87eaEqmqo61TgwpaPYSrdwOTiLcl2PWo3BFhIu
nY0K54OZ/ggIr4W7IFDL0Opby0GfULYAQqbVbnzkXFt9mJcnr5B1VEo3uCyaoF1nE7nvq6ULgpd+
ip+hgq6WGdd1OA6OdSenHIGEP95lk6qRKvlzcCcmzf+ZFLVIj0oL3AvUDAqq1qDTg5jIaNSWEjg9
59nPHdLDxEw7GI/WLG/dGaZwruhBdloJf6T627ms5Sb3GrDnLmlWqHGKnorH4S5N6ULj1DQP4eyP
alWQ4BgFGS9RmTLdAMobe47p2Q+jm50w0KsikpMP2CvhGeX0XKSB9kNLu4nta5cCQcsXlRoVTgoe
8pLrU+QKN94CeH3X5j5qYhWAL0/tZTz339hgm6EKatzWnqWFEg5FimSMHC11osLlELiIqltnDKSy
U+ZxXLTrtBHXRex0Vzn7fLt1h32RLxbewzre2EPcv+WFc+VQKLCdmvQCedq0oTjX/6Et3ndqyrNw
nJJqZcS+sxEZxTj0ofPGTKp1TYn4kfp13OImRQhqjNOfwCDdBXONHnBgS83naaExQBq5uzFiiQmR
CL8+lEtrrFM7memhbzne1cEPlupu1TlJHzImp8t6zpdNLrL+bi7aYJXIxr5qsLtWM/FIgSjGdd06
pVxlYHhnTtMSsOJU9IKxaqiXslLBN6ts7D1ksPsEEWG/1JVlr+bAzs7istMtjOx5Oa2yJEh3Trfc
SDNYLmB2y22BX+vSb6rvcz0/Jl0HNWoFzhksZrIzPSfeaLW0H1pr6W7TND4scbEcZFnG17nyljOi
C61QBu7OWMYsFPHs4h0xTLHLAwGa4Qg/C1a1TIefOd/oi6m7KEbiwgQogTfYBWizN0VP+401i/0s
p2JNzp3Y9q0VxLACqn4caB3Yi3Licyvsw1DMw0/dWaYLThht5CxttWAxLRDqJG4uroKuw2rqmk+i
ns/aePL2xOFVa9+KmxXUdnNI3XKMyhzIau60/MJfEvcxQ71Uhc2kqiNuVcybdvZM2SI1U1p6o9V+
c2EnSbHj3DpQCzxVB8Nr7LXnT8HdVC0OxFVt3HQwhWvd7LoNIQNsoRCVB8HKUGm9dpLsMkkHayO9
7FHarnHyZY9dvS5HMvmE3ZWrPhk1c2VXBsabBT2F9Pr2oFuEJwNlVyFjogy9wJTJCvIVBqsvrpus
K9eNV6b70mjE0ySM7F7PK/0nsO50zvH0W74E2dFzgnqPmsG5U1DH64ra1r0xiZ8BOf1DQfWbEQxP
uDXYUaXJqWmCSLDzZBbVPq+guyXU+nnjwdpWLcJu4ZbX5dI/CFtyHjfcW5ap9GBZCsFHO6h9EQQb
3ZT1wW2nM+F2l95MNgHH34samGqlddIJ86xt915dgovZjbHLaUQ92slyAGC7rgZ6iTJ/qokunnoi
A9teux4djDq5O8ehpTIo3jZLN7GIv1W0Ha1T1C1h2bjFLpkTsOSxfsSbLV8NAsvvM1NQSGZDrmHo
btf5YDvbzDMJTixscaxcW1E5nFo4QYOEDxTHpgrGdG+njXdt9366Tpem2JQFmgrznXP3W/tyKAV0
ZGMzvln5iGOsxvwo2fHdz0F1K9LSe1Omdt722f0gDBUac3zVjGONU7AQP2e7hP+FOzsXsYcORDkV
x/94omdEZc4PImyLn14yTBfN2CTrtu5h2suZCAmj0q+UCOouysmFQ43d6OD3nlZzQOzGWKHCSE6F
Igb5McPKT9Ton40cWtuNNlSdf6Qkt9Kiyk/cCiXEjK47j0fN2PajkpzKh04V1u2ceS2wfhYXVbxd
mgZxrpZVJmlzfYsxAsC92A61VX6vWJwKfAxi8o5uaTVmaPjV0r2VFgVtqFAaMA6dASR3VVC3NpRf
2ee3AG7lmREXA/NTAGA80pHRX/SeRcN50nSESZTo0JO9rqsGG+dktdP1APgGiZ2BXoW114FUQj6d
G/aU/BzaOchgw9Pp1pTsry4Y5gMHmLbediqtzhzY8QuvVDwP6sJ5QjOaEIJ0EzGeUTdhluvFnLtH
2yiM+wFT5dYex+Kirnwm3dnBi5aVwaue9+QRetKKKuEThZnCT3p8sHWaRzA/Ay9OT6AKcjcLrSG1
o4GWGBPsMZnrsLU8BUpVkiio6aOCFjHlIqN07pJ2tUgPZqnve3Hv5XahXZX2QLDa4CZXA80GFGNP
ZcQsox9RmFrnFAQYZ8Uk42cPKUob9aaXE5TnjXKOiOpkbgpa0Z0nqraLFQBEfNBKPT7kIDN0xdtd
ta8rd7ol2aA5mMPQYm7UwSrSzDB3LYKTbzwB9mlUGNbsQYV7IxsZH9JsZG+2lBO7J2VQY1aN3+rO
zA7Dohlt2MZZdmWasfUoAYxe2Gtb1ImPyzfN8pYo9pIqYAMrvR9IQVL6PbPOvvXK6bY9cQiDrB7I
wpXrOMgeM55bGEM4uKa4yDXnsTsxEYttsWE9sRMYwVRk5t3N2IzWmaQV9mw5sRlDRuxKX+k5FIfb
VDcxs6zYCXPxIUEmQ1a7Oh7jkLDSYi20AsKkcuLMCXvpiEOZ9rGIbG8Yy7O6WPqVE8dpvzPywdDO
07jvzOtsCVLEVlmbv02BPYDoJe4byHpz1P1xWAOZlfv2xO+kED2nwPWVWrwszBy3vtOkCwFUJM2h
HmnTpX8puNSobMOJ0sIgzTVkkngnlowTx+S+003inXpa3mkoAr9fp2nqvvnorJ7SE1tle/BWXd7O
b4UQz+rEacl3eiuV+DSyrk1f6O7hALy0eYIRrzdfRVyUe+iN5LxHobzL4vE+aVrn3jqxadOQnHeV
qp+Mkc1BpdgtrN16kK9an7pEYmqFfl/5TGthh7GdRIrWFfS2uSn9eIghxVtZl1d6oYkLvt/yvFam
EOHA7ScwfJa11gyA8hV0E3sb1/9Z5oG7Lqf+MNYjktpcP6DJSEUUtMo6z9kiR6nT9JeNUZYRT8Ip
1jZgRYJJo1jSler8+g2tnLeqS3stO4skZEtq6F38anoJCugn3e+vLfy70LrQsGud4uDH3LalCLXK
77dQMfXaU0N5OUto1JMUsfBYUlMPiFEKhIS0nxMInAXlmQ9crAKfpiYrMUKjDUgJrrUf6InVZd6J
Pesus1xc9T8zBBD9qvZGP9gN7rt9T+tdsjOrXu56u0tEhGUKzas35802Mfql29fUq53zzH9Wegb8
G8zOzpKdHsL9RXTeyJWPQmnqrHSvOUGPeqa8nvqsWOe5/5g0zRIi5mEzabWvCSmxyHz4vpyxju9i
VVzTgWicq9Kr7n1zaUrAnnx+SjK+ShTNNkXGWE42blGob8woy3bs8jWkNsppoNM9Z6w6FDigVwGt
wMdu8FOkNqpfk1EyQ1QlPsARimoGPxhx4mqsr0EKhsRuh1ZdTzwUUypCp2HLyeZ7PJOyTHds6fKj
3Sb6qunVdIfTcl+o/qw1muJ2Rlq+ItZvjuLaPclTWlnd14ukZFF5BB2LtHNIvbI167ZX+QkqHsxy
Vdl62a4U+sZjas9M8g2zOQ5x5+JUZBUmBbkgnWklz6w4oK9iNLdtrfqNzEZ9bUvXewV8f6gL6jDc
PBbfyrzsjuUUTBF8UMqWtdsnhbi1NT9/jtOxcbY66VF7UlrE95698mOq/GmTuRNVqK6mHSUF1Wd1
OU6vw9K1l8vcdGvdylhwubM83dd9ZpFRVllsH1D4ftenBIDemIkbLFvXI96LxWBvF6ikCTg214hU
5ZE2R/HjHbr4vw3x/lv09lfw9n/9OyD4/0eIN0BE8u8lMVev1Wv5QQ+DfuB/C2I87x8kZVT92JD8
J2ULiNj/eFCsf3SK/nTH0XH/Ge9amX8JYoJ/3FOGFdHNpu0CIZ0QwX8BvPx5OFB8PGhk7pM+69v/
iSDmU/g8NhQc/oCnJ5Q3MNltcue/AnYVZeIdRa921PT4JwO8qLcmrWy7hSyttekrEyBk7Kn6nFGy
xZUZ3AQndsZhSJ9Zmp6vzQGEClX9GKGDdrY9EeDdqlSI4oMh07duyp+TuGjNPE9VXwCj1skI9ivc
yN3TbAkSjhISRM86YW2/OCiNgjkuiAMrIlvCvypppTgGcIgiLJM5W+Mpf5ai0yGETlCPl1fpAW13
gw2RRguIxMzZCj8lCFfPNovgISh7IFO+L/MDGNq0mtzhpUvljcMW4cnTyVfv6cF5YeqnnkpYKIpN
9tZho2a1bax0PKaBPlNv1/frMujcqK9SeaGPZbaTUus2wiMTOx98cwNvTeh5WaovLMMn4P/TAzl1
b8IV4Ox3iQv95JxDlV8mPgLnaJj4y4LI8b4vlplmxEyBesabguC3tTcwAabj+ECDeX6A4/v+ywfw
B2z+99diWoxnJFZ4Jakk+fRanFYv8bnkZK62pbrD8tvh4hma5BgHZA3PmZU/NfpiqtXQjt/+fumP
Fs3TeD5hqlhQoVMCNMmfDP4yhY0blY+XarQ4OZ5kHvpU/NQ8/8E2y2XPDWSrv1/yM+bNJf2TN9I2
XeRtmKg+DkKsCvHQN17PpltHvuD6T+xObzq/+upCvz9WLuSanDEcxyBgDtndr6O9qvETOIvbR7Yo
wG1xLchtjHptUzWmvYZHBFNoffMgRuF84VX+DTo//UjsTXxjlL+zjHy6NilEXVLXAzaamNjtsm7q
yHernKamxIsKvb2rqzg+FSOvO2N5QIFSfPGU//TjTw/aItmepsLPT7nTQGrQLfWRdOInPZavnPWe
hIWTp2F7OfUGUgH3v+WdLER/NumhSPz0NTF+KXkywL4gND5/TRkSV70ash6PTufssyxBTZr79f1/
On78UwITjlqoEAyJn1iJQdldV9FSGnk5lg/QN/DXue/YiNpfRdT84TVyLRfmECUlPOH7v/9lwvTc
CWFc57S8RvtIyeZ9YzjgrBU+G/LTV4too4bmh91iFGsirx7//kvfX9LH+do34bEclkOPtfBzjUZH
NhgRFly+t8y3Fmu6rtoXT+9frGTYUQm3kXUSIxah3CX1bnUteJkIMw2dxUTWpzDxJZzcsfZkYe49
//3efv+KP97apwHed2VKly23BvR1MKvgKrD7b7ya3d8v84cZmut4OvFzkBX41T8tuK5WwkCZC5yh
rW49jIC+tB4KC2uLPwyokwQkX4p8EiGnmSczRh90GH+/h9+HNbfA2sDaybaEmoiP80gmwA7koBgE
fiMjz6aEeqqtr1JoP/NciBS4CtsKrLRwbSee/NfZSudUVE76yFWEd5/M3l1f9A8Vq22rvgqd+33S
91n7qXJj/jdPpYcfLyXsItAbZ2gja6lbCpu9p0wiJzPBVbYY+BywQXP+4iH+6edZp52dAdSNMvnT
ewxa0pGV6NrIroe7BN3Jyk3bb73tHcbUevv7C/vTZ2tiYfZOHRS6yYH/4w9s8NOZtJ+0EZA1tJDW
qNDxZYnWXaowrcW05ZAwIvj0n2SC86Spzf+TcQtZya+1fRtp36fvY5hijV74hkJel05adhfHDBxv
g7R4rebhx8xrOTMMka0V1fLsW1HRtNoXz/yPHw+RKMz/0AksQp9eNHgrmVdpBYSv5BNZ+TezYZ7P
Rn9XG/UDW7sr1q4FUe1Pm54eS31Vqf4pN/K0u/BJ4EPdTqi7ThLCp/cwlqIcODa30dhRJy1G7SzI
dbnlFJhGvVNtOruLxhwQzm049Sv0iNoqtRyCaE0t6nvIlWrGwWp7YkXbeL4D2aE9TVb6+u8D5vfB
iUII2Qg7Em6ShJqP40X3Ky9d0BKwcNn32WD5BxH4W8+fMeuM+MH+frXfp06WEvd0jKAXwYNh/3g1
dBju0IsCysnpxjdK02/h69Akal9tb3/TfJyM4ad1S3e9U4DTO7f+y/IlRGzkKrf1k4YOvKF+WjCW
hHPVXamELW0WI8xK2hmNbFkdVGIGayfQpx2mrfWgw35VYMagAlhSq9x76V2fALrJBnKqyH/qHTYT
CGGv25H3YxdotgAP23Xdz+sR10+Ic+970ldfhAl9flfo9sxT3TN7mtOW+fNsPA1V6tZoHqOBA1Tk
OKV/rRI81j7Kb/jd6qt5+fPs/9/XA1Hl5MlB8nO4f0qNzajX7UIk0zIfpdCd6y6J3S9G4Ocp+XQV
m7QQemoYhexZP46Jws6oi9FLcljiBclznX5bVPbS2/VZV0LpI8/84oKf94dc0OIceEqcohmG0fjx
gqqeUgK4yK02cco/1U1uRunQvJqt8d0ocnqlRhxaQtpfdTt+qtslN+H0odkceNgkItEhFuLDOgdZ
2Yve91VEOVZLPUcbmdK6i3vKlnJwuIMJhyMcce8vP1PXvwW2u3T96ixmB4SY6MmE90SFkMov5srP
HyW3xUGBOYraLwob3E+LPAaVvqv4FqKggdGOVWLv6zgJwqCev8rC/i2vgWsRTfl+AAoQ/bybbn75
LPNZG+gBzIhGd5IibJcqCRMLjTaZReB8VU55Dnmz7mK8OniykR92IYdO+mCkDTVQ+Ktiyr79fU76
w3BAwwTUxXLBPut9Jv/llobGTrlWriLRuf0Guwpy16arI8dbXk1rfhIDNvAkK9LN36/721JNQCyL
JCdBhyn4dGj4OBzAbJjPlZiiuct/FvjgEyxtQITrQFUZ+g6xnE3VII9ugZQf92zrrZqy6d/+fhvu
7185GwW8nECpOhPm51cyFPi4k0EbI7uYrDenjp/zMbuc8NRuY6//kU+Dezeyt0kQzwTJTQvzvSuK
ZV2aQXqt+e0+PzmBhzGXO9V6VEej2a5WlYYFBU9gi1Nzkdee1qaXNQr/fW4vxj6ocMJKvaienZJa
Qmkt+ktfL+Y2tmWwxYyEpLWtmg30M+VvSl9hCynXRTeWF3Kqtk1ToVGfmzIkCtbcK1t8qzTPOxCa
axH4YqibvpTc5GCfXD9yU5nmQzNZ6mYucGz7+HR2pts5Fw0UzSobC3lZdtjn06D0orQxxJrNaBGv
k2lS50Xe2Bc9/ES7crGtHNVk5Pe5J4Wzrb3eWr74GP8wKngTbJ848wD5/TZJaDP+c2cAIk4q685J
7Hse6jfp1S9DRwdehpTBWbpd41lRMmvfvxgLjLhfD10AU66HuBSxC/MjRQYfR+TSCPTsRTtGwN/O
m4+67Z767WpXLvqD0wYq+vvlTrrU36/no1s1DJIWmfw/Xq/MlspP3WIkEiKJHwaDZOEy85w1rof4
ezaaLj2hWDlDs9DUjTvF0yNGZXGXEjR6TDzp/hzFyEAUSjv2JeK0lVZglgnbRmbQLqfZLNdndaPP
gRkGVYPS3OMP0p1O39aWNJBC427/+2/6fTax+XAR7RGJQAbq5xawwpnnoJ0mvqYWfalXt9kVTZr+
pV8rxo6bxntETsmJW4XD/ful2Qj8vpayrmBVxFPFP/y3p/GXuSw14j4hDqKP4lRUGYIfVBeGQ5m5
SR4p7hFSJp9lhntnNSbKg1bMSHjDi1Rexk5ZvSk/yx6TysUQprJsX3UOTuTYiUGQkDYcRS3nJ99N
rb1Zjz+LQRGVSxX10cyN4sKfDE5OTVw59mpMoan6oVTjRstmeYWu7bkyjAvdK4ydaUr7WPsSyeJU
3i9B+WpVyMlI8ZF7q+vMx9YrvZdZBnVYS3mSPVroPuLWwyplNld9YXohO5bghoiV+mKyTWJz42aA
zoOys9CyF+0u9YV5J3VPyvVIa9DCeruDS8eF3OvGVsQukhc1eCurqptxlbHMPKV0aN6D2wRRbudm
G8WzRA/QiIRmZAm+ENWWzoMoy1aeZV3RXSpiUeHB5SiPMRpWmkXo23zV8kF7ZZ9t3HWT5bw6qhma
UAtyVm2jw9IheqN+VkUg1guCIGi0gSZcK17IYdEy3F3+fI0dW4ZjrcXIWUwPnFwQj5lSW/WamoMB
EWchnE1WvkPMeA3/Z627pmou2gQ0eZM3VRyms1Dn6HrJP0x1gv5FjQItjDXNdLdz3PMs3Km7K7ER
idWU6PUz0qN601GenK0MSwsujMyoz8ksIvWkzaoX32rSo5Om/aaQibcOEpcYKhIs0Fd4PYmdMocc
r0GUn9nLOOYK5BQ7geeIHZyqd9KEDNFs4V+ccyF2Ztbkb3oyDlfz7LvhnAflajEmkolKJQ6zbWZb
T9BFGleLQNFKkkGnlwy12RJRWhvQ5ro20Iydp0S0BOTrWZ2vHXCtOj9UP9cdGwmdjo2FE28S+T0w
1xZ7mo9F32wb5ChxY+3nlkPxRron1z1uiZy9u3UKncDi2uz0QAWRyFNYWkGYFTkzFj70JtvafjYg
xnOzQyoSf1e0KN10+o3okhnpOF8lUzEfFm9Orj2XTcvi1MFZbpHTsojs1oAxPWucutr2das/tBj0
jplbk2E+zcQAtbpRRnpWDQfV5s26qdzgIRfBuKGPynshq7XZLdj2mtBe8jRUOUEK2VBhVtWq+TzW
RhWapoZ5Ti8D8zDhKAnRPUXG7NM0qVyNjwxhPc6X+mBLL3iYR3xzhFKom1Zjf4FWxG/OqY+LN3Is
wnqcPZ5Ib1z0VdKEC1DdeeySbdl000HmhnchZeuHKiEP1A36bIshcuhXbS19d2Vbjnbo56m5cFzR
3vKZPA9eC+nvoyzVOFNs+9b09kGfBwfdz7Td4lAIvWBuvsvy3otUEgdPyhDqRqXm8r0ueJljMvmb
mknzJgdfPh/0ul9XRe5fkG3inntePJ63w+J9M1kFvgeVxquLS/FUO7m5fX+nU5e7UaFOGp5MIXPj
qCaPRh2kauf1eb7uypaj35yN/TlOLdgqmFTjzoAhuJmh9XckWAZhlunN0a+T+VKj3DKwOqydpalu
pLKyY6yE3IwA+xvTi2dqr3wtgpJ3MZ9hI0XiZh/yUrxOrgqGFaoQLdQ1lD+F61y7ZcdiVLdBZGIY
uMo4ol5VSR6j4CxTghrMRVsue7lY51PvCYQHhmSzKHInkIit8wyx5mCdu5kzdiu3mO4rrYlcuSy3
Gaq9C08wfrlEC2461itX5Cgw2rYlYuF9Fex7rHOHkTw0DiSZKacoZq19Ljz+X4Rd9bM5tOKITsB9
Q8JYhX0zyaPl1dm2RDwUlRWWjRXyFT0JJx7Ek9Rt7tFQY3VBfMyu7ePx0BToEVKKXMbAbzeozpuD
DZx4keWFf62JCp3LPDQ3AyLpl6Xtskd3tufrKkhvq0lqP9zFs5l7UNWAoRkX1qyTYyXGConLMlx5
+EiNvZYYw0wyEC7noe4wrSsSS7zLWojWQFtZ+TeAKfWh6PTJWLMT8u6RNuHsV3ow4Y0cklHtKjxk
14twsnmX4uhiNzgYlbEGmxU0YWr4KHL88OMWCZW3SXOVnHqlPUuFeTOS77MY9QbTZ3Vd5y7Kar9x
ZdiK9r5Q+kR3ZuteSvzvP4ShqceTbpmrduO0GQ0VP1oaqkC8a2iep26UTwJM3EMkr7nIuZQzb7qg
zdPVlPbBUdPqt7RP/WgY+w0V19jsxwaHaR4754haxeNJJr3NYk+gaSDaIGRtma6AxMcXL9fy11wv
sztZq2RTVpZD/paazH5jKrPDZNxqy7Nmj1WztvPer0P++HKn23N5wWoZTYFVXJu46lEhW+g8iCus
8O8Gw3TvKmu+wkwCGJLgQK5sknXIJKutg5EK2mZkNRxHFyomr7dLiRsUfbD9OgVmfzE6lrqP44Cq
GEWaykUsbeuHrmffULx4l0nvtG9aXbA9HHBQ3ivCoxBwnuJDakOxmclr37tfFhO+Ujr6RV2LfB+I
wQRv7DE6EwmDhDbHUipE8TwsZEeNY0ssQtWhoEkwdsrkVs/HI8ecDg2oZiBzT47EG1y7zlitgrEJ
zjTFNzomurUHbPStyI0512wNHPNnVo2/UHNUdYNm0dzqxtSvU4jHFyXwlj6QNPw8Z3aqb1ibSYMY
SKYKA3vkDREFuwNHCg6zMg+kRdm7UrXohFyOOtt2ca6KSaswIDgk/K1Ss2FxIwuHmde2TlnIXgV9
wDMhMWqaYiKi3jc/wZAQ2ZXWzl4iu1mIfS2bnaGyg889nrNL6a6YP6kh7b2H0jltX9oiOLoW0mpd
jNeTkWQbVmxxVD394UOZrMkQJK2LTbRT6t3WG9hJI3QzNmNa7DD4lsybSHQ43XWrwfQeq7iMphRK
atA8g3XY/BkzqHaOUy2rWi+dyK/pff8v5s5sOW4sy7K/0j+ANMzDY2H0iU7SOesFRlEU5nnG19dC
RGaFxFCKnd0vZRZPIZPgDgfuPfecvdcWBt2v4wIYTlji+a6mZz0dhF3ezXzkqeaCWhY/coeyr0UT
l2CE0HJnphGdG6uhqDatfaaNs2cWcnfdE/2yH7ZeUdvE85OuF8mhyyMWnjZcHkURjzWSZ7+vigq3
B9AiaRIrSAIzxtC5Qjc4m9leVJSgGdLRUbqp8upql2zIZ7jJ97zNOa/+es4Qb2JCqDOvW5SbXgfD
lzWSemuGEkAfbcY2PS/J4PdJXF5nU73cyGvdFX7b1vF5Abtz1JgT3rZpXAUrfr7zuqTXbGmgH7gz
FK4LZUbRUoVOutV5iYHGy2J9u9XmgREqzKRT2iXNZVKA+5hS8RYCvDnmOX0rVx908zRvfyC2fRo5
KhwmG2I7kSJYzdBhdqbXzVmLCgy5tTE28yGeZo02WDQ88O8cR96uA1yBfmvWS/1rVLwuRoLTvM9I
D+WpxbmyUIgBZAwaNVcpj8P0JA+azpJV8xtGYeMlYXFGcyydBZVnE8IavgW53JFuOftxZ5U2WACV
vz69KTqOXxAayxnT/upiPp/24pQpD0JYNae8jJbLCMBhr/SZeBMNIel9ssjZphoyQXclcYKpzJx0
Zv2UlpOxygXoTnV50LHc26lVpRc13bReTaF2jjHKGEbg1mlXSlRmio2MGhlrJfDUr5zXbBCvzZHR
SNLa2GiRsbWJysszrFK6OGijM9+Kx9iLFLLonQlMN2JPZX3HXFJPbgFli38nCkfK86bXb5YwVnh0
zLb6kuL4vRuFrN73AAAqPwonExoJutPbruZ466QidgPwS9N5rOTZByQIIjNaQpYpEgiK+yFPhVNO
GhS7/Kqz71eSQKuI1iWyGndQMWyHGj+9WKjzpatT7XUei+9C2miqTwMLidosQqNJRAMUH9L3DjHK
UufBpGpEH5ezcIhIwfOlrEwvSQ4xUGok6wXWU/mEVR/l8UalqratXopLqpY84aau+FJ0uzcq0x1l
CkB8fpy9ujq6FvUSBZy+JruukksauFrtzbnQQHuxHIJ1LOzlIircTjPhbECDGhkBLf26eAVCbF+y
BDN0Ohzo3pQoxm6MI0DkS16/LTxerhgZmh+aguFrFIub1G/BSt3gXL7RiqgLOBrUyAHR0PRqS5zv
WoBOxCojvlbYuF29NaVDmPakheJ4hExQI2+Jezz8K3LxNEGg1OSG200atZwCS1pMIeyIWUSUicyP
U036obGWMxM96XGthW9GmUaP46QkX8deFP11iIq3QShQdYhZlTlqX16mfIgOJITEp0UYWdtVaAiQ
vRRbUycZoGlpSXeWiv7RqVcNHMr2kTqd/s6Yn8y+lWpbU9oSnxAq41YYm9NoyqBgKeX6vhZ2TZ01
HoTd4SDStA5mzQoP0qrkQST0tSthdnWJjuRl3eSlclROx4HFyp7rlmOL0FlX9OVX2YnXFnkIvdad
1lv44ykZDMYgVdizvzZRfy8vKyghAmqwimdF3HjZlActnZAruGum3SoA7vBUBKvSUtVGysBdxKe/
n+YBb72ykNycKOOTKmcQU2sBRX/Y5Ty/JY4lGmvlUSgs9rtWdsf4ftXU+CCIUiXac0ydGOYmU5ua
/dQezZairlSo/9P7aErCfSiJkVvSiaDxsNxFXaIfljHC8maCpdhax8M+VKTRL5UCKwd2Cj8TWZKs
vCrAaohr7XDTqoCGADRlSnYvTacshGhphPVCn549Ku0k49Rm/RkEDlxXTlsjjo+3iAE9lpDwhcS0
+bzkOj0odHo3kQpMjYYIAQk4+ZwxDE+Wgc5M77vJX8PUItiy2q9ry5atCs8gLfaIn99LaVPkqtvZ
bapkt09XnTiBDQGnjlbQ9hhthiGGodSs92PJX1bidHX6jSAbSYmXisysOKI43ZiBWpuihu7HsvLG
WqlXx4bgVyLOyhrldMyEwo7TpA6aOZtOZkpfUVYxz4Qb2TYPF+iGSumKRpZ5OImNK0nBEgnY9qSU
WeJlAO5tLZYWz1xEJibJfFWmGNPWKL+EAOxsDWcDj1hPwTsH0EQe+BFe+yh95EY9Llq2m9Q2WGZQ
owN2oIYdWfXGNqobN8EwGSKUUyxKlHWxNHswUC+bVN83Sp52B4lwOmVdgYCwUk52o2pYvhJ8sDfm
2s63atIAEa7xolzQJDd2E6Xy2eQg/55YuuaIUvm0MpokhTXDM9hhafGtjqzWRe0jJ0zCIUhJGn/j
fbLsdFv28d7JR11TwCTV9IhANMoBwRQ9cj0INrmOk1QaladRUu7NFUfsVBT1WUPLZyPuekoKmZxZ
a8mQeUnrsWwb8qP5NXdJJUtOYikcyKyxoxJSJieXIo7xiWJ9kbv1Ie8iTpAc1tlFU/orS/qNnsQW
5p08yLMwoMGMRwfw67chhJrRYnqcVM7UdDXlG00miSlJLfEKeKB5q5iDeU5icH9SPZB4qlrFORKk
PXgO87w1u2ObBPSc/SFPHsNlqdi+M+3cx718lUPjPYsNjuK+iXxxUp7NSMJRV1I7hGDarvS5LXi5
Jn2nwwV5NqR53klD54zMx88jpQF6wn7+ak1CfalSeJKDztEqXKX1QHeZsYGu0CTTZqP29aHpdqos
F2ehScOrPs5J/Kpw/KGnrCwRKLJAEy1HR9A6sKgEdgqCmZOHnt4OGntzDuU3bTXYoHJJR6LPuVg5
j/D4gzECH1mLQ/xq0Ao5NrwTtwa/wTGamvJYispiuuZqdO+WvsRcLk6ZRpDntyvTJbo2jHo6a+zJ
34BJCXd1q2Tfw7pYTnMe1S9doWSXvhdHrLEijSyjYU6/TFjo4QYNzPk72d3oSR7IEh6eKtJcpSVC
zqrl9jmSu+Vego4ezLi9HkgyqW75dXE790MS78KQwidKxfRktFHuMaGvjyBjw9zjvDPblD76EaNX
xLG8V51BmyHDKHG1ujKXvurLOWFw1g77tPlDtQ+Nbe2gZi64LFADjv0ZDopiR+MS3wyhUNzhJG53
baJR1ZgZrGKvIYSOyQPno/mSSCVsAYiK9NczqdVeozWhP4GQ0vLGYuZnGigZ0iO4BeT2ppF/tVr2
qdWY6tSeNc26b/RYcxqlqJ01L9THclGiJ4HShpgXyzOzpsLZJCuCazbNxgOd2SaKVbCcGhPXY9Ip
dM+MObpjjb/QyHNElTMxk35Kk7uMpiOFmuY3ehPM0HTQGZv4CtjATPLHDSkWHUniMRms/Etf0HPo
QKowexC+KxliMjGuaWwXir2ug+rRzd7FzBicmRgaVzAhUiNthG+X9Y8J3Gxe3eGtHejRtPnUuVWs
b0yy6lJXZDJGIea9Jk60A7y/2sakCDZdEuDXGVblrTMM8HzM+n1M89rV2GTfxZAtutcK2VdXTXtf
ZjBd2oCha6DQw/5NYTJZ4xE8UH3adJ972vQCpFxCztp1rDpbHQs4mlaZOzF/74DTR6m4dTT46Lx2
d4MIeoOu1XhVRywUMsS8+2wYLE8cFLA3ZJPEVLkRB6POxKOid2Cm0KrqPEyzedvQzTr9ceBe4nJ6
iOJSOikKZF4QRL0tLlW8M9NcY9udzGPS6QfQFDloINlfzJ5WVYOkPZArebiTVKkIRnUZfXrUuQDV
r0oDZcytnToN+K8UsKKYM4zXEvzhcyv13SPtNDBWU7JEqZsS93UsxhlAGcOBI5AAZT8LdIfB9+en
ZtVrUFRZGkABhZtbpkDPlvjx93OWD0l32xx/U47xFYgnYqT/UVs0MYPKYlFuPElNVQcUKfudZD2U
Ga3ovL4uAfvfaXyqB0Yt72xPFC1yIRoo9JRce9W3cnqKTD0wGo76uZg/4JetDl21RnaWlDFtNc36
5DP/YvCusc6jH1F05rzMuX8etam0mMJJyRBtVqkKDhyGcDwrICjVOnNyFX1Wt6048lB9ixVepI5Z
wTEtOvWqNoGPrTJaT4qjz4Alfx+XaQYCbImwDI6DkvRh4qiIZROtRgR8jU53h8CEMdQtPGC2oybG
YwYoxca3mX+mQ9omiz9POgkbg6uhbsNHUog+SDEMbeWJ7hP8/ZWUH6wK+/aiz2OKA8m4r1PlFUH8
w4KM2DHbdOSIQKGuMSew+8Ysb/K1zhEraq+0HrIr5o/meUrUam80i+KuAkO2YpUrVLPiNptqJWYI
+LdcZhzfWzS3No1sg0qtZhkQI/ktbJtzSEKILZE2WcaTFRQ4kxyNqfzJAooDuACzgAE746BbEAP6
Ya04duv6Pe0YGDXjOr60mbS6bUhIhJB2iouMKKeaKV5MHAc4SFNJf1t5d2xeveqortHy/vuX4m+C
O/A6iN4YOyJp0P8u2LWWCqHohEq0FrTFndolsAizOtOAz4K80ukGNboR3w+mkLDcwKOUdJIGUo1w
r99/kr/pGdBTyDLQFvKjJMTDH35afJBinQxi5fWLot/qYWQyolCmmz+u8h9ZnP7//Es/mZx+DcT6
32hx+uHH2GhaP+Xs/Fc7fH39CWD1P+4m3frHH2YEzCayhtZXQ9z2T3eTIf5D1BVMAygDUesZm/Hp
X7hf+R86S5aGJIHg5j//6C981aYaI2oUlamsyazC/wG+CsHjTysCaCiRhwWNH+NzBM+0+n5eIMPV
yNiyCsZe4VWRYRGQ6JXo2J9LR1hDB4z3Q4dxmZb+oxgChmRuHEV35OT6nBV9xYScqbqToSdeFF1Z
NAASmjQdGRSdlDrl0l13xKxDpLtbKxDmEzThbgHjAALUWcvnQu+DYQIlYrmVzHsBtUIXn0j5ea71
4YFNkmf4oVGEFzWObvX2Zh3TY9M/jpF+KLDPYzigno6cuWpsebyTIfIKX6i+6Q0jK52eSUN8yWQ8
zhynrPROUbp90kNhCSNfWm9WSQ1MKBDS8BQJmttFTyIxFqsZ0+W9lRKwwVqOF/I9V4pLJgUx6oau
rI+6jt8XhS2taMozJsKrxiwVyR6pivlgOKSyLJSBU0MEQXIisX2Pkxw3bEvcIu21BcQlvXrz3sip
zhNK5/gukh9TgT0puu7yR4Oe6xQ9DelXY5WYraLHRHkTdu7CzHdS110dfZmrx2l+6OGD6s2V2Ptm
QnDO8lTmD/X2yWgoVM8iYQBxfqp6M5jqET7joxUTi6GMdC1TWmyRLRscJ2mp2moFlesd/ZUPU8TW
Fdkr6vHcp83REOBsjOuOlYUtQfMN7wTj6C4TykDTjgJCgzy6yqNjXTy3zSNdyD+mm+q3dGY2Nj/k
erfX6GKmEMrFQ1YfNQOspkjzpvwmrLeYj4HhEMs3BHO3M8eCJlxIOTFx3lW04qhajFJUnpm1o21U
CW+C3AZ5KO06q1ZdGoY7xI6eoAJvThZn0IertEnArdHEmMhWAROaXKj4D0apn1aatEJbunGeBlpO
xLGYB0sRfx/iYsdhnMtMr5XavaYwSQAU35cQUFAk3Iaq6jM/nwXAuPHk1+EZtY3Xh9YeSPN7n6gj
v+3iQYCEZjBTikuin3MdE+CpnpVEMby01nc0VeA3gzif90jhn0iVdJTwsaD5ljeT22tPqr7QdJW/
0LV1l46Xw+guzVKC/4j3C1tGqd7ETfQ8wwsNOcKwC3PQYBx9LQEo7gSxt2V+dZAnIPj14jnlpqVk
32lj7sntkIF4iK/puNkN6ZB0Up1+HZkD4L4G+Dj3Q+kaUbKT16+Jca0CQpPF/Rqy93NaABzHEUA7
IkgCiWmhJjbvC7jTVk4sT9PyukTppdDoyBhm7EFYo6RYkSQdoz7khVAPbOq84Lmn9V9E62XJS3oQ
/PB98dbrpwpGqBkZQVlbPaTGxh9qOLBvTTodS4W5h4o30mAjH8/CjH5ZAaxTXkn5TgMAM/I2GoLa
O0NPP6FqmaB04uBzHPajTDsmmXGx5HqHyPSLxvlGCy1H1ClKudW90IEj32Ne8IqVbmt7VSfhOcot
pyMs2ix0oEgnaZaf4MvcYVH10qL0+5RQv+Hlh63i5s/i6//8kHP2sxjsnwsw7DrKVJ3UxI++MRO8
WWkqEHPnKDCknrbIbgwvv7/GBxPrvy6C9lbHDQribfsQPwikEtq1MdlydHg9EuwfilsyYpSv4eA2
ASLTe1YrFwgxeKaH4ppKq3ynFx1+Unz+XKD8/TOwE/74GbpECzH+14ZbrLsx0T3zU0n1H9X8X+Xt
3y/xQeJc5MMaTTWXEHbzWxgwlXajgI5c70keC4cjfnJfP9i1/n7BD0VXPgCPsgzu6xa+LWke7WY/
gt5rmycQrm51k3vtlfRO4Iv7+19U+tW+jYMBo5TGSBX58s93cxIVzlaRbAAYtplXPcZO6tLQwGs7
BAwYA1iPv7/ih+Pfn98Vwa60VR0qB7sPzxBt2EQyZhKURz/aEYe9Aw6VvJv3Et2BwWdE4UdO5qbI
4FKvUnbR18Yrnj75DJsm++MP/ONn+PCtRZMMlb4dCDN3J08g5VLH1vk0PMQ+/jeSch+MQHaXnVh7
yn7Y5QgLrgD9/P5D/Jtb/9eN+PCUUVRj2k3G7UOQW+R2duOgpvGMQPEA5HziK5W3Aux3X/nDIwYV
iZmSyFfW7MmTHXTBD8tDQkzNE+lXTn7X7wj680AxSR776lNB8O078WvRJ9/6V8sUjWKs9bjyMKx9
qBNbwvYozXi1mDASQRd6fSQvDjKx//zmoguXecJ4rpGjfFDl1yHPWFJyc/94ypzsVgUpYw/u9gKH
BUzCT77XB+HxH481F2RQiKMdH8BH22wKJrQsmslwxQN315Z27U7jIWqDT42Nm7D9wy/505U+/JIU
hQKNR67UeYs3XkeH6CT6FT/XZ4vDL1ZaXP1Y3Olno+3/uNpPM7yQZuRCSA0ydCkxiWWf/Ey//C4/
XOLDi1iMdU8/XjFcNej3VKme5WmsO+LO9D650i8Wup++zIe3rUgWkwknV9Ls0WVe56xHEonsxZfd
z9+2z+7ch58oaZnTJoVkuGsE7Ud1iVzY/f77bP/C3x6CH27ch86PxThVylau0KJ0qYqbXtZualU+
YlG4SfXpgjTvkxXkk+/00W+RLJjswk5Ev0pnGWqMXwC4+/2X+tWS+OOPpH14a8POxGVizNs+CFLx
BntZsK1LkjOf5WP6yRqxPVsfbuHGcLDQHm7/fTQydX1l5GPDE9FW96upHcRi3BmSTKe5+3/4Xj9d
6sPzMC0WwWGxariNZ7D8kl1woBntbLtMe/XZ9/pglPpjKeJqBr0brFImTne++A9VmtaGfRYXXA3W
aL1HNO0z4dnFfhGQcXgLKt3p3yNX+3QJ/MUr9tN1tyfoh+tmaU4rudNYApf+lQznB5SkqzMWmWQn
GqaIBgX9cZjyxyghyapITvkwfrIM/+Ih/ekjfCgu1BrFT44nnljC3bBIj7Vo3H3yjG537++PDUQY
lVobid2HhURsGk2q6NG45Sm+MfyKync86NeoQlhIAJntf3+9X3+jvy734dHppBASRSqwCGt+FYWu
lKufPZ2/fhH+usSHtUREn0AoFJcgHcAXXzmhSqQMujIAqSNWB498ZM5s4IlXN+s/+cF+eW3eKpkm
NsZW8cMbv5RLMaVINd1JOohLA3zuqCJJKJo/G47/ljDxq5pel3640Pbw/vBwzhgihE7kQgSPbFs0
WtQv0UNvr070DWtw8OlbuD0Hf3tOfrjgh7dwLIy1EYnEdtN9cew8BLCO5RNRGDnSMXSt1VavZZ9T
dX0IP9nrtt/rN1dWPjyh8QS4Lpp4QsVDsksO7c4IMCj/qxD5j3q41/Vvgs5/atH+227v/8YuLcvG
v+dQ/VcZDUn+czKbxN/4Z9KATjCALGPdp72Kf59G+v+0anXlHyqtdcOCBQGanIbsX61a8x8axid2
I3YiytUNc/CvVq35D5LeeD05pRENYMr/SaeWf+nnp2O7LqggQFiQKSQ4Lx8WFEkQiw4BNt1WUHYx
0xB78CTzqxn5dfOczkfIog1EHSaydtf3dtGfpjF0i+KO5sVElJm7zJWN3rkoDj2O7tL8TlSoXVk3
uhJUSAK3tqcTS+dCuW1Ngn4eaXyB2oSsJvSoPQka0w7jHGzIcAyCTiKDSHH0IO5cNUcZsEfIhkqJ
h1bZXtXBCwPtiNqzsNPnIttl82s7BAleD+2QgPbemU7yvcip6dp9g78IvQv/Z9fdplcpIiMbxWSC
gPu0uvSsgmIn8wftW/LauouDZdcfDnmQOqHhlPvmIiC+sLf/L+zQxjNAJn/bbr9Z/K0Y6MNrtstd
snccpLnufDs76nO4X15Wp7gnLtxZveW+cbP76tR6+s3wRhzRXBGh5iGkQ9iF47GbkV3bgpMT5jW5
yq04Hc1vUC0n2ScTshmvEXQ1D5yH16Pw1Qx0J/FQVcR2NtqL27wI8jUMumfAVyYzcQQ//oo+LAsS
BbDWSeLAEblL9GI6g9d3u+1wTZ6KTPJc6mv6QWAu5hVBhgxp3y4O4PuwDyTDQUn6fTyP3wkuxeMw
0gq+m1ysBZgcatd0J3/2unuyzJFxlXfRg/nY3CKXQSyT+driiW7uWWDWvT4NAPeWZZB3R+EdWdVr
iN0gCYTsyiqBSDpD99Y5feZUgWUdpex7tpwLAaYjjhcHZLqbOYxIlcvyMNw2jnUpJofDaLdHayGd
KhR39feVW560V6hRevl2223T6NBLuxgmLON2orHN9DRFLpnn93D8iwD/41oHGWDP2raumnanlw9r
7CRkZ47Ipn0kpqOGZ+AGMKozll4s34OV0Ft3KnwNpXlU+CpdZWxbXtvYOYHduoMWNkfTEKT1ZdH3
Keur21S7FlDxe+IrHC4rP92BAbvBRzF/qa+sYNkX10RYOfWt9LjgQBid9rZ8V0/CvrpWj43iYpa5
k61966S33T1pV7Qdl9zXvkitrdx2p+o0pnet6peWm524JfElctBf+rWr3LTUeF51PT+ad7rfP8ih
I8KEdtOz6UanhkTUm2qyC3MfvqFiZrJgq7wUqm29N5NfIjU8S8VprB/K5KazoNTzMv2wMN78uef8
2JT8sBP9sdZAQiTdxMBSCNrq5023wdAFDVhQ2AO3x7HfTT5d8E/32o99yT+vA9YJIhszVIZdP19n
6RprXuV0W9OEO4S1ulPcVlflMQu0s/BI/Bqikq1A41Zfpw+ckCZHP//+q36QCMBpYV1VSJtgngbv
yfh4Wo40FHxknanUhfRGvXmHX9aTnBfZFm13W04+ud5WP/ywy/95PY4vG1lIp422/fkPBU1kNmhz
rW1qBkP4AH5ta92F7ugk89F8w5e3+7Sk2Wqk313yQ4GvjWOxwttX+TlX/WL46051zYEKkbiLdf2/
uSKKgl9cc3NUA1FCbQBm4OevSaelb7QUoLsaYJIoVieszhnL6noVVYdyL3tt+UJupQuvOLkgdJl9
xS99vfQW3uB1uitCYrW8Wr1ZvTmIvdzp/W3/Ogvfhq+Zn93nl8ZXd9X1GIhHwU2d6UB7QGBCF1Cx
8StmDushrzujIVsRb+TOj0MUWbtEP1oJOK0HIb/ky3MxwdZ+jef7fi7Ydy7j+BTnDCO9OiLO1Ouq
m+d8XJytzSc9kX+D6YwNcmJMllXvqEbm9lkSH8V4whn6CGLfrOyejLJ2L1GgMj69lsmJkJ2EILRA
c0dXG5ys9yPd7dpvan3EEhOHkJFU4jGInZs2RRNxEnP1IqVfIpWPVFx300lT+QjlRYgObCEdHZ1i
l/kpk0zavxiYcPqyLUK1lqOrLnHm7j4TiWhvnYW5p3DQkbQYO3oanlkGXX/CWqO3X0sNDwppdAnD
Smls7Kq+Ea07gF6E/TU4sAZ7MZGGwgla+8oWOFyP8+Aaip2Zt2ZzwPra9Wi6nKq4QmBf+JGyOugj
CVjH+OCYki05wneNyLcwIDp8fOyd+b2I7fZLA84iGAiKtovvYL7j+JKuZ+tF95hINQ7bYd7twJxP
BJ4Hc3+YyrMyeHH73E8HZTwakt8cM3v1R+HV7E+o6ZdslyA5ZtdnHwJlfMgapy7RyH35Fs6nurpE
wjGOPKV3cJVe6wHrzLTYakH/dnYLYtG9FM/XU0ivuD90eCjIgz5AuR6cAWaS1wH0vMrEAOcl46+3
TELk6WiYvxL+1+rrDy0lDPqTi/yiO6lf7JIdCQXNMb5CcH1GqH5sFQR6fv5uOuk+uRTfq1dLwdmM
3P2AG+w0sMJR+kATJqAZRrFqD0+aO3iIDfUD3FEnqZyOd0XzYaG91Pekz653XBrr0b10F9+CZqd4
Qm4XPhTDV5Gpq3VYrV2tnAyib7zpijExJ3kPJ8bz8h0T4JFkzQ0+z2D4WHl0cU/hF0qQ0Y12/Zvk
Y6hqaa9dWm6P1u3Dh8VRokCeXDLnO1emvNzazrIraJfVxTLIC6YSZI501mGeKcQeAPg0vjQTij3c
cra8C51lcXPDkQRPYcOGcWCvTKkBc+Et/aPVmu+V7IT31Gag4oeMNC7L1TC79eDJ4lULaJQMnF2d
udULGgUHI+lzpzzkRKsS1hookStfMJshNPCRUDpSfNGv8oeQR2h0eXOdTrX79FWRT43AeU4mkavw
xh6ljqvxNOGFcgdbN5xuuc6FfbegT0QJaGvfBkwakhtmu2V8UEe3fxa/UKsyld9+ApaV9l5qriPR
G2BsGceucVr67kj8vLD0OpEj4lGpr0lD1dOn2QgSUi6il3HYqYM/GiehtDGFkLkA8HthtuwaDWpV
m7Cl0CvEl/ZxuzVUDDlbkAzV3t9w0OkpoecKcOB7E3qlcFjEvU7hjk3saxltdWRIsZho7nqfvTbf
k8t8b4BsYi3I0XG51puCpv++ONffgH43Ef7tl6aiqnI3O1Bltxx3qaIeyX/iX2So7yyF19B4JXGP
CXHmK6yy3BAMaaT73IYehiqUEZui6S4hUudt+L54dULblFQQBrJkC9ocIXThlG5LAJlFmPIcXbya
yqNa3pSV4uTha4ZdE18xKJxFd9XyW/s8Fy/T+GoYO0yzEQWzYi+ibQ3XlMmFjf7Ql70GIcmtytZp
7JCr8DSLTnfOPMQn+sswb784MxKrc8Lvs+LE4llUDkQVI4xf74czC7zTHq0HYNaj6mN6Ksdz3sPE
tY0oSO+bR75Uf+p4Z+DMG+qOGGaBPHfCf2IqU0x0tvwlY8txSBddeZ/GzBEP3a4liDNQ/P4GJWkc
BVN2qK0r2j+yoz6qxV3dQb69nnA33/LDL57u8Au06bYZ6K9oCoDG95qXJpd8k3G7HTeu4A6ecbfq
6wmTpEnUhd8lUFtaWxAuSLzxcy3+utxIGRNvfNZEz09fendkOY+jG0565AmZpcfpSEUgMrmuQaQM
6wWpmAiD4dE7vFtJ7WKb4x0wiLrwJnYk6pFFsFuVmtpXJ9cqr0m4VrmN7tTYhnBM1sOaXmNfLF/y
9NINl7x71mfPEALxi6Zw1vySMpT6UjuhwruP0LZ3gav5yztpP+jSivwQsTwhTz71CnLrY8e+SB6I
CTHCFj2I3o0Td8eicoTxucGH72r4tLTvsDdXdRczbmgx+NmKn7s+Ms6C6AHxTPbjEF+L7JOo/b5t
tpv4ikilVfUM2RGP9I8Uz6LsOcZeGqjB4k2vZr7THyUbSyxfRTnhKle9+CX+xjm43YuLze1JMNfs
CefiFcq/1X78bTrH9/hAu/O6727zO8FZXqyaE5edeUl8CF9ItQRv5WcWyCY30ry2882UAv/SZ8QW
7LaD+a4JeGIXOw7dSr9RSJzKro3uzqxP5IHh124jzkVnVbhZmysTiki7g8nOMyF8Y9cZnlAK+NYb
IpXFKXtvgcc8JVettWcb0YA4FeFZhsKhMyA1ut20XHfakeqBoSVLyGacWPzQeho85ElzuJcKH9qF
ad1ZQzAUBzqIR1AGLMBa61q8CyyDo8nOs3wZC0esv424ylyj3nUlzwyvnUt7gJVIb0nucBNyN9F1
4PXjy6WBEB97F9Z7Ib+Aklo8cj3aoBj3SxrgmmRTwwTXZV5PFFXhqNlOdtg/XdyMSGVCl5gwPDRx
jwA80C3KCq8p0Wrsk+k1HQIj91Od9oetI4oyYEs2FzD/YFfYnFIqyXmPPa4Iag9lWOhPPq6jS4Yk
6STyI1P4UgJw0oofdTfcDz6xpY/qZKfX5stmOHbb3XzMU6f2ONTxe04+ehkH6Iov+8IXnInIZb3B
Vf1kbwSa6aAjsdUjh0gHZ5hfepkruMo+8/PI7l+z+4jd7mLu8+P01u5U27Tnx/aV19ZLZNdqCb6w
0wvHvAvAFofyUd1AIs70TaRw3EFVOLJI7rDTsUEcpmcQYp7hCVf0aXjOvdYTAmD4fucX++0PiI1a
XNnXsVPa3T1PhGMcKpdE3ztABN85wnvld3lPwiCtloBf9KZga7QF2ig2Qv76idiXddcNDvlW/WGV
743wCcM1lqRU4ahyo4o3LcIZE9jFQ9ZTHLoFx1NaD6RVkTHNbkvwSYYCl08p+yCOud1D7pilT8do
eYgOghIoBMa0I2nvOatbTWxk7IFCJfMgEHDt4FWKTHyglWOsdrVgcj1kigOBT/5e2vg5Tcvu3uav
663ceTUEU0rPMTuM1tlQMl++a5RzRhGKdh/mwWz50xKoE3wRJ+89cr+W/EABz8NT9b74Hrv4X0e3
pNpt9vO6r3KH/pPLXCDZC4YNlkLfkZDEwvc0vdM/IqRG3CfGfvZgwGA7ADmjIsC7XdkI6cd0/83e
eWw3jqRt+lbmzB594M2WcHSSKK/UBkepTMERIEDCX/08UHV3MSH+wkz3dnbVnVUZBBDxxWde4+b8
jNOWpgH5MPz6aljKP06Otu6W4O+Y0MPB4MrWl227GV188boOF7gQdoff5uGqLR6GFrDlVVJdK9qG
5ouMaSGUqh4vqR8xfYlGcLJwpRK+QBt0N6fwTcqcPL+P4zujfkP8gNuiHMVGFyFM06R+VPJffX5T
Q5TNOfiiHyXPBvWB0DsVN4i2DkgHFGFrtmzzwby3fHUrlleC6KMCuNLTV+RKGnotGKbny6HNIGmy
WYbMrYM1kjXH/qbi6hahqTE7Um/wz+qcyta9egecap16WI1t6xsuCIc6ZmESLGFDXYN85O/HwmMX
dvcB2iXsbEVaH0EPfp4zpfDULXWJTo7Y3AEchddnj0wirnQQJhTn4o4Dzfd8zRpQgc7pCuoiXZEN
xOEXGNLrkZDwOtj59bBuPkiuF7WHqwd+N1TXMALhxSxFJ1nTenukK+U1furs/Y7pGkdyBL0v9J24
OmyNaxN9gYW2kZbEJ0e5KyIG3dK15gst3vMIc/jNfq3ZLQ7IkXvsnNylb4T5EcGQUkhb6AuORbEw
pQ9QdHcS7TaUmkWXk+C09/GKlL2gY+qWkFxQgXQGQvpOLZcqTZ9kHdjGNn89PCtsSG7L+H0IV316
KwubY7cG/Vf4INY8GZBj7MAzv6k2FTgnaAPRdb/MnqN0USd3KI6nzthcBNl1/CAyLHpMh5xWtkd6
JryT6C1a6lCwGuy8lqZxK6XX4eFWUR9SQwaayQakpE4zu24tisWfMNIDtOMkOzcZJyeLY06T9Hav
/OhB4aiu+N48EZaONMDAoWcuzJVAQS96k5oEOX1TFL5B85MumLmqDX9EeXyYBoJbd6W0VSu/spye
iia9h+nFd+DGAtIXYdlSk+kdiHPwChR9o3HzCeRidk7A5CR67XOCTyD0Hh/qsiZt6GUPtdvacv77
JD2Gx+cq+ohOb5HQ8G9R4j4E+l2q/daqnziHOnsh5Gpb0MXUWzg6XvY7g4jpQUwexa0WgTo2OYWF
iUk0wTv+oSpOBTK6RikIiVU3L306nYLiHfcLCwxlew8jsORsHuGQW5u4Wte0+/ZvlQbpZZn6lEHr
3queFPLqTemwvVcCEWwdvLfGUtV/SnfFc+vtucUXJ3iezbIUaKsvaEnneI4h4ksm7CmBnSUbmutR
Q/UQIiuxEko0Ua4GINP10ghcs/WProUDruUn9OAFJKGgLd90xb0R3xYFcl9OXTmx9ft0eOjNm0D5
VQBoJuK1uMLp6XYwHMO0acIOfu2ITsY2Mq9riFnmcmzhls9c8ge0q8OfmUgHdxDXmG1vUg6zGo26
Fu6AakpHLzxxjDv9RrLxkarBp43vsN3SXY/eBhti6iJ2NF9b78FkbsiyumfBPmFutOZ+tvF47FmZ
Vq1IOofEgA2vjxoZDGrNx6/8glNugAWJfylHAkaLjouHyolrrNEyHfFRmG44FHiYWaRrAjL/qo6v
rp3t6Y7Li7H9+3HsXxUQn/bweFK2ae0fHuzjaSurbi6tddyC4ffWJYYdNskVJGT/4PMJiJ+itWYM
w/1j5c7+hmMCHBy/N95VRW5IYB2bIu2G1296bCVko1x9ScfENX8mAT+MGfqR05k8nihHHhRGfUAU
acPUizdmDI3T2eai3MnL0LEeLMf8ya1mIwnE6xvfv8yfCfW2y58wflyI1Fw0dXBbJBc4OHSKOIKW
o/it9SgvqCFNF82XPf1FcwVo7E1yg+fChZhpa49i5Eive8nvB09Jl2FxE4cbgX4zDweZ3CquaWNh
FMH/2tHZlh+adf8yuNVd5Aq7U+grXGpUlvTPafnQ5VvU96JkB64SE4Ur4sc7Zpfft1DlEQ0w7Wee
9xbHPz9roQpK2JpKhRkXRCJ72MrrZjvOIg58H6rQ5d4Lby23J1MgL/OG9YiHNGjWn56zuW6uNhnz
f3ZzkYyUmcuZaDx/0Y5U9BqRJdqctDB7m7KOQ0KPIbK70tW8+srYsA3vTJhl/DQJLQ9oVFzo7Pz8
NVjQoVuOdWT7RJd0w1eG17sIb+hv0BStXRP0TEjfXfLrbe0l1wqXH3c3fzenZu5RPgVvv7zVvx9l
ChTCk3Eo1JpHQTVQXcu3xaqJNkyfRngXqeJq2CC7ZoOg91QnuFEBe+WAU6DRcYdRzy/E1bhlKWk/
mxbdTluFKzxlr7gL7XEThp58Q7uCh6/s6pE97jIceW2XKAz4aMX9nu+1XxpjnH0cbTJeKPZCtTfb
zx702Fxulor/fzPGuDhCQNYW0reh6FBpJvuxkPBv6ZLjOMYg2eQJndKmvHEq3gxhoL7pqT9nzsCl
jXe+5gjQODsDqhiVjTj210ewQB3aVnXfqgtjyQSt2UWUNJXbPDF2IhBSM9ijthFX6npUHtb5PXPY
hZHI9OVMGrIGHIupEcSaCU7DbIraDOOefv9V+UFL8KjYipe5CkXUM6k8mz5Kl9FTTnQaHOXZXKkS
gTXnPiBkH2019/ilVB7hQ/ImXJWrzCMxeKmyG+see2CFq2N1Am7bLkTfeE+26lJwdJolUOMXTM9e
tQdYioJs00U6PDNPmzsdDPMvPaCKwwvu5NiQ6BO0TXBID+0BzXHnpHqoUQzUH+/dj+ZdJtZhYkmS
0i+Em3HIELnBkwJWpHSOG2YZK2XTLehskcD/zPCS26S9Y/0U9+5eugsSP5FdAZZLRT0qP5TYaN7R
G2hfUGgstzoqE/HRYfgO35jUG8b+W6bYYs2gOvONZXprLMurjEqVm167CxgFP0o/MTJfDstum64t
V73X5OVwnV1lt3lqC7a5Nff0KjAgdGrq4V1yTXql3ZLR9pndrki5uRQSl46qk7jUNStxedgOLsPi
VfZTJGm+hvpNgb4i42pJo49+E65zUO8eAbDu7cKBMtr7bWTLnrLmz+2G1e4Fny7wteCTpx4ZpY51
IUnXAonDHtEBmzdmi9e4zj6i3urhtnGr/cgwI7zCLXI5/g6gBnl2IwICKN5jcZH44b3aO8OP7w+V
MgaEaQhkAvivbzy1kQjifYpVNd9Y9dsn0dZd9RaX5CUf1kGE+IPLxjnRXxux5yebryb/iJ46MA0h
DYWIkQx39Xb/OLv3Lp51VOKR20BF0hIn8aUvm/BUZaOFEXI8DqMC3xw315PqjPlNdxW5s+HFuDSm
NM7WnMQXI5DaIaklkl+Mwe4PLoqGXrQ6btu1sTssQ+TA7ltXYe70Ua2O72OVERaugPwg+Sj2jnDY
IL3dHVxNdVuQDQYaRLSGaNqN4879jnG+Szc2eGh3/Q5lwuLpwJag8XnTXzUPyXv6SreNutG8r54o
9RFOoylh45S8R7d2QffJI4/Gx97Tt+qOw5NdpbfqLlx3ygqGU7eRdxaTnN3pugC7lf6mlqP77jOe
sWsvfOhpXEl+fgdDSuEAtX7rDk55222Q9oA8v6X/CK6hJgvXrvofJy+417f6j2FlbMY+pvR83NRv
GUPGkydix75BNEL0TC/cwXssQ79ZU/nTbdLxSlwrPxsuPEzfb6tn8vXhuvfGRtRKo+MzZoN0ba64
FZ1mScgmq/Squ8LXr5lm6W7sNFe5XzjYfD+lDrl4R5N4nKe4VDq7eqPGnzvu4O19aRcEruAV17Ai
OReQwoQ17Us05Rf762BBnwC4DBboGawUvCUln7Tao/lbb5GZ8jSmjwv9pd/SR/9Z0fPejaAIa41U
koM8Y3oTUiXn/sHNnpQba9nS3KLpd3V4Cp+Cq/1D7cI82dE22FiraKv66jr80IhfrtYSjQ8MtOMb
6BJedp1vOb3S/jOFpZ09j6G9tG1NuAMqBAKTu39yVIa0B+gZQRv7C7kHLRU0DplzyDw/dijB28VM
zFAv3XznS05OiihbWVm1LNkcX3J8uPdrWlFGsEYpzmqIE93S/EXzpS+8XvGt/j7Ifx/TR7m/wurE
kTzJidfIKbXY+ooPvF8uzfgtwPrNLR6M0tHX1FyP1UYB2KnBnbRl0DgJ3lMLBuSrQXFRzufYKQwk
f6AP3LrVQ/dLflJeekqS+IoOD+zTPYaha+pjqJ54bS4sL7q37P3T/gYzICbZ5aKm6TssxHwjtkw0
4g3F9Lg53BgPAJp/NjNqBPvf4p94zio6wwJhq79W9JM5s3ZU+eqreTUiJRmNOfztylZ8OtwxB4QG
2r1IHjfeXlpkKYadC2mbrTmtTD6WSj92+Y7xquopHbjC+h6psYWoLER4sT56hSEIKvm6L6EnU71V
nDMB+I9bIx+8O15HRASaeChk/czv+8f2wLuuFtJaNZfWcJNe7QkhyTN1SaOjC0V75DhQ/Aw+wiqt
QcfjWlSfBc2nvNOWfK8V8jvyIn8A1PbjoC/iwUYP6PMDxn68zZ/7FgYkWvSMGxjQwKt09wW9sGWF
+evgILcFZisHnrUlrNTvOAckH7Hh1u/lO/n/gc4icSoXNoZNaQKOLxKppgyEyMENWXRUGWSsiISH
lx7ZurHThopp51DTYlnKJZku9q9AqMAV0NvVPtCMv4lem25xrVt+mW6piEe0jPjrdCVcZy/MX5ie
tw5TiILeCTGcuu8ZtZOKm/kdpc/M0d4YnOjMF9Of4bW6jqjCx/lp9LvCtJKFYJAy/2dSFD0w4Wv4
RQz7V2N2QB9yK3uVvb9tl+Fz99T4WnIt4hHMxX4jevzD0ryT+NZltz20vOx82SXOYQloa1deo6zc
oElEz8tEotuLHq1fY0Kh3NDKOCU3TbhUi/VgupnldalLVwPdT5zXb+jZueHNHC1xYpH5F/4HU3Lg
5xp8fHhAfybSBxH/zHYvqGD8ixWaWuHG/BheFGiSMWlSt8rW5krypSUcF7v1jmjvgRCDIkyt77UO
ltjg6BLXeDvcU72DbiDLQsLM+QQSzISar5EGnwITmCn0KFEGi/rnT62Oxejdydbp3k0/WFtesB7L
scIFrucOPo2i0r9L7YSmZ02D4/A+9gZa+rBML64yp12atNMsJtSI0Pvo4M9S4+Z+4JjInBUlTZCg
E1WCG0PQr18ooDuD9ckPHDw8GBKMr23kyJU/ZzOkrwgn1ExG4QtIXEDS5Ulyvi/JjoqQN2Pch3ea
Jy3RZ1yrLwrFqODMbRl5AhGn6P9jNWUsFc4eMzNjsc8yVmu8aiWu9TttpVGi2J1zws+Fd0xyI7jW
m8VR97q3joseKQEqH19nSLnIZ7m1n25Bfyau4y8agcHsDJF//PMXQXXu09AA4TXcW/fau1A6yY7x
ZfvB7BkULZx/4BvvjTd4QAmq1chS7VZHT/cZ99OnkDzlniTjDsZ28VDejXiW8LVYgpZ9qj3yDpR6
gYuBEbiGZyk/JE/CbbjN+mfBBRYLxgjZBHfs0wWU/mA0afYusofwASFK8oThXrtn463pJonjdOwe
grX7/cn4rOQnz2/h5gITQdZHl63JtZ9GOKsoBXdwDGgZTDAOWAis83VyD6sH7fngx65xrS21bXk9
bo7SqZ66tfSB4Kyf30QegVHxUeiFDoJ6oGtdMZ9bM7xbUR31FJvmtQYE1L7qdrJvPbQYkcykEZ8m
ll+eQB3j0Kcb0RfvUqMb0lKn2Tz2EKAb/Yo/KnBByq57D+7wuF4Nq8oD0+132xHpXN10m9KnhP6c
Vz3rpHHVApitfdhmjy0t+o12J3HyAB6TyT2nV6kbeWS7t4zq0oLOJKmZssi3mRc76t1INEid/DcN
4LvwPpthoCny19rZRK0EQzoZqqWGtMmf21NX0fEP9ZKh9Lp2R38fF41Pvz74uTMs0akYyCPok5CE
13eFuUy2xQooaLqAwb1CeZnGEzAL7/R6fKiXENioUh9Oj9pyvxqzzsDvr+u3knHAio6bq76GHqCj
tXnVOKJ7oq+5UF5Q3HKinbyWthV6ZZRx1qY1NniRFA/Ad66UFzoJ4WkhBH7px35xf3QYfcFzztz0
bjzN2V3ooJDmybdj7aeTLSWrWrwZEYluuo5kMDG26av0+AZgb3Zj6ytA44CF+IJOUbomdK4jyV6+
a3aBuCocvm0GphBEF4qOgRP9UD/MK8YbAwIV9JHt7Cm9Iy8YKWcA1+nJ0b0aluP3HGsThC9uB3d4
JPUJd8U1I1bYpD60tGZRPAf3KCyKnuAbtLdfcdIIvaC2wVf42G/J3nGNWiSVhCkvUp8k432sIEvi
AFoUZGGDW94PvR26QEPteqsgLe9Wm6PbOtJTzNhbsS0/tPfM2sd7kWn7S+lHHBpgBYviDqKujcaW
cvI0u3hFPWJEW0iAGn8aj71nj/0C5a0HOGIbq5FFIzhMDjcnh944iCMncNVlcNf53drywWetygd1
c6joK/aO6YEbZMQZLVEjdvqfpgs2LLHVbRQu4sduXT9mfrAN7skS9iRaC/OFqIQgxTgyN739a06o
Y4YA5tXVamecltVOvMtMnxFCbEtXowoj18V1cyU4KiBPwEaJXUEmH+lV5L7PYwvz3y3K/0/G+d8y
d/T/TMbZ/j79r8VbhDH86Vw5afyP/snHMeR/wMLCTBJzVAkG2Kho9S9jePEfo/s7YtHQ+NBUGgcE
/5ROko1/yAZMHYgyUHhQSOC/+icfRxb/AadSHG3QVYDXSO79vxBylEnKoaqqjDs9Ft4q7qaAxycp
xwFqXLevjxTK+xI86imlTVmjkeBLtRQs1GOlQK4xOE56croOihK6SVbF10XTyveVnlhXqBsfNnuA
cYGg4TOVRj/1vcY1E59KJz+BBgyk7EeQpgySE9oLVThsUzXKHtVMKhhI5cjta3oebazkwOg4wAPK
D6yj5aAvTFFlzRm3TXK78XmRKCfzBKaPq+vnBXaW9BQHFHRidCC9+JThbXrEJ0jrYNGoSAOFUjRz
o1sjnensPhyXI49DK80QRyfT6X2YCAeLjusJqPdJFW1EPagtAgDYiMCReuQDxQHGO4op6KD36gAd
18MreRm4UwFDEw1Fm6yJfokIqxTW4UnuUFUq9BOtoyACipF24l0rQ1Y6yoUtZxYRYejWDXi1MBkl
zeMK2OEpROobSRWas2FLlNmrm9RoKGJl8/Q0SBkRs5UF3ErlxhHwg7G1dk+JE/P/1+Kwk9vAjxGE
OpyMl0OWPkRH8T3F92Wv0TTqTidnELvtqTKcgxSuOgBeuPHtVKPeOwqORA6q8YajCbquLuCsPda4
adymWaXslEN3J8XmB/5agtsKiF2gEnx4O8longsyd7+poAOk5SiL9mWNRHyh0wBCgtc+HrXupuzM
30Ya9Bu5yfihWaxvQyPo7tRMkJxuUMu3IYoKgJ1yhnyzVauPqNYLP3mB0mKfJOISHwrJG4zoVTsN
Oq352AJcXff1QxQm+ko4KIxdxUI7IYPU+0qhP1jtYbB1zO5m643Pycofu4QQYZicaWi9sgEV9c/E
YuBhrKgVEXuNU/NxkLAz2JeGG9JEvbMkxtxlAMhTIzNeN3vEpxeNpP6W6k7EPLwnGz2JvN3TECzz
rtVuQl25CjQDoagstRw9YvBOgToc+tI/6FrtaVrHGKspQtvsg62cB6TGgogCvGEic54q0q2KQK6S
H28bDirtNiUEyDiAaIwzX0nJu9rWDJZmRatR7a+JcKhqD3UHZLkVy2vs5e9D48CHVVY46V7pxgnt
GkxJ7D7oTotUEEUEeoFvhAg3y31LE08sHzDRETYyVhE2rrwLadDfYVWB6ixLRhHQeEDEtma668wa
Z4ygIqtChOI9rfb0cxPZvA8qFWl5sWKQIb0MltE+oWSWOJWkFQ+HJq9EW+yTw5UawjzDF0fciql+
epHblDRqn1Hrh/X7Ae8Bp6k6zLL1FilbPGJPurAyQDZmJcipbq87A1v7V4Use4Kjx6LAx8o9iKeX
OioSr4+qDnSg8qTLYHqw1IqdsK42hsYEeZC6GgHbcqkXenRbDL1z6jLABNjB+Wp/TO/VJEFmTmxw
UU1NnDyDfYgHlQwJoMm7dVaa6tKoi+4aRU50trODYCPhIqw0OYd5EAnXvRL393UQZnf7VA09Q476
10SRUr8e57ooJsebdpC0672QrMwAiXEFxzHUd+nRmeLQYoumj9UfUSo9wDzRAaXLZpf+AMAChDgZ
5G2jCbj36IBajLTsl0iYOzm2k7R3EL5MJWgsRblKg/QnBjXiYiiFxmnbAVpDMrxWUbGMGGhFQV25
kSJ1+AWADjZR5rXFzlRXcQlgvJfy1hOtIPxNXRr4xxyJuwM+y0u5HlqMbEWUakswDuKRoW51ulFK
9eTFMoQXXLN7O7OOyo3aFjrKammyHCx4f0EoQ8Mqjx9DYQx2cgQWJqYDVQj+yDPFzxf9CDitdF5Q
NeSwmJLxOZo+u1vUHMnhSAZJM6ZaKiI3jbhoKGdApC2RIZubbozV4HnUmC43Xu1ny8VqLGuqJoW+
3lChH1Fox3sAof2zhGb31993TqKb3mDTVSZFj9xlpZyhi0yd0y5j4FAiHiC7oqDjaozar2VdrfZG
POe7Pvdwkx4MNmLmfkjFEFJvua26ZpUdj6h5aafK+f75JlMpdfp84w85e4uHvA24k6LIZ2+AJwOx
a828welg/csSk7aGjOlPailD6Es3nRdEwLLHblI8YlNGPu3YcpjbG3NPNblRmjw6lmqANuOQqlBW
xScAb5H9/Zubfa5x65y9ukI6qU2qszUGAO90aFK3+5k/05BYS7DGxkpcn6E5zu2KSbZq5Z01BIfT
wUdB/ZR8VDQxT+Ld9481aYtNv9Z0etqokHdSpIf8wIzXZZY6Imoeqho7eKy8SgEZ2PfrSXMLTlq3
SOXnIpaaFKAr4lpOLwS1qJKOqPgjtltHB0Bt/IIxDuBgZlJ8aZdgMgVrVEen9UtDwwojoy1rdomR
dv4pYCBaBbffP93lJTTVQKJ8hJVMHg7zIiVpRaQn4RvtI+YRggFn4r9bQ/5zH8bJPtSGniPcmAqs
jsKPY+k/2HgG6buIAgJC11PYhNT3pYXVQOS31aO6vz4ennBt+P4pLu3tsyWm+0458jlKpOr9mtQT
iZffeap/CEA2v19m1Ib4cm2crzP5IkbbwiA2U2js0KyaX82O0TLgueva6R0RjQTYwsZ2Zs3xXE6v
qvM1J1+oaTuh6i3OVIvGC6Sgx26cotIWG9uUYzslXR2vxzEt+ao7s/aka/d5ns/Xnlxg0ak0KCzi
yMeT+RmXknzVYyh2as2lYBzX6LA6pX6qnVBR1kctep9Z/eL+x0cPqQvZZOgxfo2zGFmieyfLbVlC
1skfjruTX3Vb+lYgDEGNLplKw6eLpbmQMr7PL+/7bNXJjYMVRL5vxlUTmokQHUEXOfWPv+jvZGGa
8/1TXopgxtlyk9vGrFOpipP+4BsWgqeY0yqwYvMT3jFY0ob33y8290Ynt87hFKTFESVQvzTa29oI
HnogWd8v8UWuZ0wKzh9ocs9gCaoIUsr7O7nRg+RwsdFihDLnD5AzgaAlr7O6ejOf7FM45Wyj6JVy
UNqQJdvPzi4tSUbatGDBpDoAjOYShLlH/JSEP1vPwEyutqrP9RD9dPYoUBrXR3eEPua3ljMnejnz
1T5z57PljlobacMe00VkWNQEWOEw56A9swk/H/hshV6w+jzqiGtFfx2PYLsBpG+4wYzHMY/1zI6X
pn2kv3YI05pxhmlwtf15rkU9wiJZ4+pU4UpG0JeAStJEQXRkUa7MDdqVryo9b8SXvt+aF9+jrDMc
Y2Gc5ic7My8w7c5TagzLar0KloccaXM3xMWt+Pca0614MDGAC9o29I+d+dJo8R1FDYI48g1+jG5Z
HbdSLC6bPNsdzf5HZ2hOGgfDzG0485zT7XlKgs444i/ji8F2AD0QgIr8/k1e/IJnTzm+hbP9YnWZ
2R/qU+xLvfF2VDv4bj3i00NmYsqy979f7OIFqMiWxqSeRs90sicdmr49ncjxxPVIgK+A0OPvN6uR
cfGtnS0zifsDkEDclHEQxWN3UVuPST+Tzl18aWcLTCJ9GUh1GFp96EeSDIlM8UNckK3W/FHV5cwr
m3uWSZxvK9StKahL+B4LLFQ3g97NnKW5h5mcJb2O5GMea9RlFgQZE846hs9hkNzsJe/7z3+xVOKE
/Ov7T1HpfUJfxJR5GMQbnDHaBoDlhM9hJ1Qdb39lPcysOAagLykAm00hu9cMJMD/3N6VWKLPKJcM
JxVyO7iPhTy4xx4lpEK8Ddp7Ecc9uACL8pSuMTxfnNJ8kevazEe8+Io1Wu2mrBvyF0y5GJRFjSF7
6JvdVQMfBQB70i2sNJuLWRcfV1OAzNFwF2mp/fm4jdprXRAS/U9Idp2ABHnVkmg8HjMhBuxTL5W5
AHLxTJ8tOW7gswAiCA1WrVp78MvsGjMqWylzO+qNO5mV5WYlH9CwqpWZ1OTSC0Xnd8TQaigKWtPn
bCsNXyv2bIP9KIwq9d6Kw98NoxOrjVP7+010qVRgdEHmiikyjhOTPVTHhxYXCy5t06g8DqMdyPRm
Ub3/75aZROK+z/EiTrhL8dGye3wbiui0KMJ65mkuBBRGDFSiJtrf7MbJ0+wVvNYz1GDg7noCs6c+
GmYe5PNWmhw65ksjckU3Sfen1e6BsUc3mF3BMWcGv8bloocB1TrHNYaYc7qu41RxesTZ7aaioQU6
7vxJbZEZoWjJR7PwVbO52mud2yEHEjSQzUEWNlm8GiRU10ptXdR0XuV20/XFKq/jrSqkm9joP0hv
FtjteKqm4NUMavaAygKDp66Bj/79N75wWFRFQeTdGmHpyjQ7M9tQ7608QKP0+FMd3iJpG4Srkrb+
kXlf4AnH2Yhw4XMbKDcpIhwr3KKmdJYmNcPRSVlF26Z8MtfRSK16ZEHz3kDjOb8VdrM59YUPglAU
8tiMVLnkp0lhalglNh6V6mGJtZac3AlGXDWukB6QxJ1+9/0rvfCA5lilyIpoABmafv7eNBqzkzJw
T5EqLw7o+tB3P818t0vdqRFdOJp8ycTVaWDFPDvoQrXRvNTsVo08rDNDEO2uQUyu6Tvr6qgxEMoN
7UVGEJGkFPxq9FONw9ZO8ao0FJC1xwgFg1T61WGR7Hz/Di7+PI2dhW6lzmRp+hLwjdZAVMFj7n3w
25700N/+pZYTJbQXRHjXvZP0y5E6N7PyheBonq88Ruqz8N8VB6Nkgqt5+dZ4oYlwW9rBDyq2NbCa
xfDW+JCX5Zk21KU84o9FJ/lXfory40Fj0TGP3HtYaA74RtJNrrCZhXgOuB4yZjKTKF18VA1LLhpf
kvgFJNCxDQ9B1Gue2mxLmMGKa5YzS1y418BU/XuJaYIk5mlbRBLfMYOfnjOktfYnYP6oemir/+TD
nS01uQfkpjlExw5hihbNUD2NGZ13CRoGioZuzAH3HQ1BHAATV13fjPaY7VLByadT4J9XZrQ5JgC+
y2yYyZTk8eae3B1/vIExuJztp6AaJCkZcMCU9ra6Rjf7Rn5M1wgbpb+JWjB0XMBIMC0zjwHqPoWW
AlN/FLyZO/Hj8//xQ0gZsdUbLTI0ZZxl/flDjuYwBFav6Z7qN6vkHb017jC4nk/V42zX48vOGtey
aKvqijSqq0+vsIEBoqnsgUW5WDP55kfhdUv4Xgvl4+BAFIVTNXdw55acnFujk1K5P6A6oDePZdbh
04Pag5h73++ysTr58hLPHmxyUMXBAoaSHwOPmGc6h8AQV7jqvpwSVK6Krr4ZBghwp0Sc29xfup2T
FzqpmkLM2AZGcuPHMwEtp9Dnx2HMvOrl12nnZKXxxj/br7KYiVna8+n221HgDVUWgOWk+NCBR9DZ
96/za7uK1WS0PAGMo2/8Jb8PowafpywzveBK8prVHlJVdze2UT8HTVdzm+TraRzXo9GP84ROj2ea
Z5Nin4ze5OnGdpwBrBIZN3hdu2gl3IR/aWksyu3gw0k4WI8jRNhyut3Rn8UEX9hHDGZUGhW4e3BO
/nzLjNfifVEqmjfoS1G9NQE2tAfx+fu3+yWTGB8WC08SF+Lal7Q1i4VK6FIAFEK50uKDg/f83Pe7
dOrOl5hEt6EytKgfosBD8q+2zVuU1QIfw7RNfKVv4bb08aIYSWFzEebLvTJ5tEkw62QrNtojj2bh
DDigiCM86dkvXZpTkp97heOfn52Gusz1fS9LXMza0Ws+nefncEKXl1BIaS1AHl+ou3K618DE8ShV
1MDbEVq/kqGl/Cdb4d+LTKdQgqnhq4ZXqIeNAwKTtwmwle9X+JqyfX6Sv5eY3L96lEhYjbKlRxsv
Gb5tNzqvIHwBV2oH88yxVsntGPnn9sIIqPwSlGX175UnmzDCqjcpaZJxqI/b/OHwNEociMxg3Oa5
fRRcYjR6OuH4I7zkkUQK1mHl57/LmSL+s9Sc3g7nP2SyK5M+loWu4i1Djes805ecBH0CPGR5E81C
uerW1ZO1zlaqZ2HSYVYLiO/u95/h4m6CKzQiSXE9mQ6mBBymUylgw+oRkDowxaE5xwa4vISKnrxp
YeEzTSQEhV5xcOTMo6Xi0VwFsKgMD98/xsVriOAIJhYULZ2myW6qijTt42Oos5uiXf4jXufPe9RF
6ofD/Yh6/n61yzvobLXJDjLVJFKKk6B5x/f9Nr1GTnfRLeVV/gyj6rgZWQzxtvpoYJiVHjkaTOpf
lWfeHn4eZrbQ7HNPtpChxAUaYYHlCcsCJky3CSC6jAUAMlD2nJK2dCmdOX/L46c+C29RGVZaH45S
TTAEoCTkD8UueTneJJ7poKbKzYhM1KjHPvLIhJlc6mvVM0aMs7c+nuuz1VPMSqMccwIveFTXhjdS
XVIbiDL4euTG3dCbG2he3LlnC05u3WNy6qtjZ5GLFw8F/ecCTvf3O+lyQnO2xCRBTONEU/YCSyCg
BEPmZGtwYSnjPukK0MusOYOcuWeaZIYDDeiDKrF11WStUGDp2tvMI40/+UtUO3ukSUaolWqq10aC
UqFdbIW9p8gO/fTP8iGJsSvQbhsXpauDJ27mQvvXedyfW+STu3O2RWrAmdDnMPMFZ+5XSByzJdEj
t/BKgA+O2QOJaYri0NzJuHil/P3M06YisAZxCCFlArj8tRfhjPSPajBTG8+tMQk6Ef1Gs+4Ey4Nw
KqcHF7xpGwT/ZWj7zIjP3+ChresSvx+SQKSgc6yFmsX+I4IODXGoXIRb/N3X3VuyPPqWo0H9kTyI
clzWwhxaZAxd3+wjeRJs8iwYxJoJIPuoRRwFdetuWbgGxGqUIDMv/z0X1md3zyTAYFTSC2pPMB21
ljWaKKdVirTkqBGkrK0PMKf5aSE+zJMw/4eV1b887miQTsJApma5FCv/fNb0DqX3ke49+AjrLUa1
sf1a3cbe7AOPR/HrK/572UkwOJRhhgwUyzZevoIyhp7ffXU/krTGCBT/0tYayRj+QEg+eHNn5pMo
993qk0Ah4PAbJjV3dunC3QNNteiIFNJSpa4jIeRnuMDUM/APh621tpjiYCjA8eU6xfFCR8UhAxR3
QPthdu9dPmv/fjHmhBRbGJmZFio5yxiW4yWCn9lVsdRLx3oc1VYPXn6lXzfCaiZ0jkf4yxsZ7ZrG
NiZJzOQ2T/cKKHZ5H8BpRtqb2wADBx96Nm6cua/MrHYxTp8tNjlfbXRMNbyLA89CULNBYnaP2hg0
gVGSTtH6uUzl4is9W25yuMy003JZJjQb9wVwJKyv3GBnoEsiemg5Ohzo2fL9csZwtub0ApfVgySK
YUBzwnqRw0+6IYquSHbRDkGG4Dfe2dJu5iNerDXPFp2c5TgG5VZmHKruPb5rdkm+EOyCtgDymEiK
jbmRkSwEWDPCIv45s/blDUQOZDABxQNkkgb/H9KurDdyW+n+IgHal1epJfXqtj22xzMvgj2Ldora
l1//HTr3Jt20bjNfAgSThwZcIlmsKtZyzkLqFqzB8BEY4fzDeqs77dRh4DE54DET3ha3fqR/SeM8
kqMPGfBCHCeA5fT74lBMYBjKBfu5vp1/CeHuRNxWeZOgcI7yVHUq7DzoF/sA2muPzMnj7fWsR9OM
3+o/28ddicRQJH3UsCB5H4XjXQawzD5I7+2AITv+M+t7IY2/EdNc11qJUCzZZTslMMEGCh/3DoSt
LVARkGuljwUmmcGhUIDTT7BUtpTPpuavpXJXA8NUg5RU0BT2/GYkT0nwgYgLPGgMvAMP/3H6dluk
SCJ3L5pRVQc7xnJbwPYqpANO5dO/k8C5s7aOqxmxLdYEhP9OATon5nf+nQjOZy2YCkfrMnwW0RGW
AMSGND9vS1h/ZP2lFg7ne3K9yBcthcLnL9YZkPeY8zbwpkRCHI+dckdRVbIP8kZ8nXlWNlQq8cC6
kMxbj8jO4znC/ulhcQ8bsiO/a1BCpcKO8/9hmP/UPoezHPGYRuCdhiTmX/H4AQAZxv3nM2asUaRz
7gGNJ8wdC/SPz+U6GAQiigyZDGiTNd+AX0F5t3HDpRBQ2qB6AVPJ7bNU2To+3TKwMbOSmcxKkPj9
IppOirrQ7QJnOYMmqH4EAlH2DZhF3ZO1JUESADUVgOzVDrDc2m/MdwOBOESdSWBBVx39xUdwOjv2
dk2iFh8RJQA+RYW0bHdzZPtzB3DaXFCbXE+Z/yWNf4I1rVqRmsDnYogOCLV77XV5TX4OOzthmw7M
stxLkWArHgF4BND4ErjxeL6Lg9vV4774Dk6Zs6mM5tjAqktrE6NJJmqExNFrLxSNYbQAQRFwkRa3
sYmuU5m0qEYA0+2HFjAuqtxTz9WOYY8l+3+Sq7sQxwelVmdRhzgzclwAd1dR/rOpGtxW2NV8xKUM
bteaNi6jknZRsJzZYACrKSsAmb9rAx0IB8Uv6em2wLVTQtMKCCcV8Et+agjJjaRuzSkDapvyoldv
Bvly+++ra+GDBhgVjF0Dj0TmmSZLCTOLpUMB5L7XH5RAenUCDe84zNUAP/tXfkRLnOOhBwW4kMzS
oWa1bw+g2NiNB6EFWruIl9/C6UulJWNRDKjKtX7aBoDnyn2ALe7S3QCeNjA5BsBPvzdQyhKmeVdN
+4Vok3Mqml5qdSNpNgyRFrDqKvWBpeJ1/yVk/d8ct0xDeJN3KYnTIK2TqygbUTJ7xSv62IdleByA
vaFue8GLYi36vBTE+RCVVilVbJZXbo5Zdyr1+1p6uK09q+/ySxlc8DnDE9s0xpWTQxOIKONdn/vV
9wRTewmmwANGwDJ+1auNsPouUBWT3ZsLxxFH8zLXemMG0ff+txaAegbA+MDqNnwUBX4z6CESdt+s
nWhG58M83zo+LihV+rmqHHPCuNm+ruGtrIN0Vr0S4WHu1a8A1EOLGF7AxI+/tF/EwM2rIfjljnNx
aanIQz8R2QzAWIzZIAADbawwctGVhjS6KAoW7TL7/WKXtWnpaaLXYOGsMETf/xoXgOnkYV41mwEA
ZLeVadXUAfMMg8FIqgD79FpYTFVK5LyEvoKFJLEPESDWbkv43HiIAE67EMFtnjROujRksN7y3t4D
wBBlVcxZb9szIxX8J7LQRWmi2oLZB75nI5FLVPCsBaQuZrvv2y52aVLVWzUCcpGBoUypeh4JqldW
tVetNljSQpAPXd1PS9dk2bF1ReFb0hBCSjlltfmpac+A1wCVVSowMesbCnQVWwYGiwoncn1mshFr
6EstraDYdTvnPUEmeQ76nfk+uiJdXHW9Ojr4UHh30GnncFe+7sw0H3sV0FD+6Ld301N7sh61MNkC
pYP4QIUQnSD7eP6qXwrkFDLK24lGNQQmEWhpgTQ0zY8J8I0m/WWwZcBknrTu0cruG7CGVEBh6U8C
FWLR76cPwNaitwJPDzQyX+/ugh6zJFEWRMfIt/Zvptcy6L+nch9t1J2Bkmeyn74DK1Lc/bNafWan
+l/RnPNAW06jWvPMolQg/yIb1R01PLEYIwubyQNWLtD2xAbnI2l9a8mcQi0mVegwo/ZsgGRilocq
9+yxS36UaEcDvDmgpyb9S6KCALBfwCiFqZo2Vs8kJt/KqpJ9vQRBUazFflFXX1RneLHUbD+MaJsA
TEr6QKZc2qaOtACSMo3xRhxMkdKsnBmaYYBH+wFlhA706zMDZswA4AYpDYEQrjde5ZsAEa6fAQiO
Ltdhm3yNzvSRgKaAYfKKUsbsj3O7dyWcs28WIOu1OouBmA0ulSU5djPAk2uyEejlSswIMQ4Cexlc
sJicuF7joGpWbi82Uq/AWPkgxVuOpU++OHcDurhloNOhBQ+IICK5K6HTlVxub2knz2NiWWk4BcOR
AONs2C9eA98HAB3R3RPJ4raytdDpkwFwJojvlI+AELAxYMf4iIBFOrPiZtHTiLZcEATLMNecm43i
cZCiXIPO7Bn43fgIsHn8Xwegnb1JQTqExwWhrNsiFJwku8a8wgBSy8SAnoWucx6rb3Da1KoNmoXM
wjBE3/pXjtm8D+jGswiW4PNMNaCdMGQD44H3hoIhq2u9UfQGY9VZAeLcYQPOE3SVNOd0P4DLSXvo
N6DUffkb8fbqEoERhukawDfB+V8LzZJaATLXAGXdgQfNW7bJ5kcJ7HuUqwG9fXs/2d/6tJ0XsjgF
tRq66LaE/OgI0BpiTptFnXa3Raxdcbyk/1wOp5dalPRAzAFnuwN6SFBEqj1AOhsRnMlqku3S/vO7
RqSiR+U9grOdffslfehP4B4IU3DZMJxVCljA5QTM0XdRiXplCxk7N2ZPFBwXVOX6uCxSSXlewvGo
Vtd5Moo9wOB9u72Hq0H0hRAe09WaYjOxW3h2wNyAnrIN0xNADDG2DHjtjSgtsWItNQPTDohoMWGB
5szrFY2qKaXUkhF0thWmn8KlAXcNBb6UyIww38hpH4B1NIDhoQUdCFns94to3cRswtzPmoWkIQOu
BD9OjdKK7uZPCI82/UFYBWSP4lsCOSXpkrGerA7baKTPCTE2WrTX4OWa6J6C/glg0G4tgegVoa/g
/FYuwdVKuS1VZidnjdnWR3QSvSQ/2TO6c/PdDJ5kHCLJXUd4juqKa7+Syl09p9ekMQU3UOBsu82E
DJYHl3fADHW3qx6Gd5YnnYG/CnYNBiL7arrqjnEkFYhNy69xkAiM99pNsWQZYIm6Y5sI8K+Pu136
NNEzBSFaBJq8WAZvmynY6I+LwJ/wpQxuyWlsz/m8wAwUOxvMoFruWe/ZZkYPenvXhsxyo3Ea2KSJ
r5/nTYPiMzmBTxlceHSPx2+Y7IVBAHMSnz/JAqgbwBgZ8Nf1smOAA5YxK2IUOwB/FAG6jlkXBii8
0VYNsrGfDiDwt/p7CoIlgdqt3GQ04KtIkrFm509TharUaE2fwlvi+MFJ9iSdlY36rIDMAbjyJQND
Bns72HdEfDsrSwbyjGMAfBJJcov3m9mkxEOnT1lYjfVZcQaPGspuGUzQscg7A9Hu7XWuLZOBmyBa
lAF3yT/q0gypYAw7QRwqilUG3H9Npmf0KXqtKhrUX0uHg0jLAuQNkD+tT/Eynr2dngGuKLCnBDQG
JuDAuqjcK+MAuH3ZcsdW9/UIdHqDAZx4U/Ln2QBZTOaAZjJWpj1w1842TfZNhSOvzLA1Fk+NTOkO
hFCBMidnAPBtCuDF3d6jNReCDfrLD3OxDPyzbdk6eOHZJG0MBrWDvVtAZDf+bNCoK0x4rdgeG1Px
iKzR3w9QeE7rAX3a0jTvwU2gfB+SOwCSfthXjP2M6dchexesbi36hZabbBhbNxDmX18yXLtcamKI
616HTQ0ObaAtgXYP1Xl08P8UCFvxW1jbn8J4IAUgHZEk1wAxUH50GtfMb/3B3weaXRA9CXMza5b8
SiK3m3NrFvEgQyLa7IP2rn+evsbPeFI/YMh9y3DOQdQYVCfQMQKsGFyhYXOKzyDUWO6zY/m1r0TK
tHLjrr6HxbAXnhsolg0lXZOG+Qu6HH1tuxym9zzUd0AJA3tcsbe+of4mNKWijecCBkrGmFA8AUL6
w/ji/EABygVmWAAaCUBO/o2S0/oD4OKkmUu7WGfZa8SgHQRqgBw1XXNPf4IhKGAskMgXx+AT3BW+
OJvBtJVzGVfby3nKztayGlNGKYK9fJvv9V250/wEJO63FVkkhnOWRmY5i2pBzEzuMePrDiVa1IC9
1jhH3X4f6y+q9XhbonBDOSvk5Lk02UyRWx9E5rDUbIIX4SXycMoDhm7S++lNjJ/B9uvWfjJjdXGM
M8BZ1aXM4SDoz8Z4nsbeS0R10nUDe6ErvAmKaDrLGQysfWJY78rW8mUg9oMgG5Dg/yCWutQQvig7
GRXpxpqtaAF9UB6O1igIHphqc3t25ec45UgNM3LausHbd7Kekoq+1XT8/yd8r0RwymAbhdQ7jpSE
BHQ0dvUUySJ1WzEYVxK4g8eYdQ4cYAQirOV0uAfdNJo/GRWxte8e1YMimuVZU4IrgZwS5FYdOWaT
4kA8C/D6LOJm3d8GGv7KcyvYvxUrfCmMH+opgCjXVExYTFtXAyOhtVf63ist0dD9WjxnKEhlwZHr
bPr++v4sFEh/qZbkIZTO1aLebZvRt5sHNJ77rQhacK2XxLyUxhldO3eGmUoL20OwvmL2mzWODh7Y
r4G4ALIwcPL+gyb6K5GcwcUrlCpRDr5DVJbBo/6WZt8Eho95RP46XS6Ku06jKg92adV/LKq5p6C0
B9lttZtC6R4cAwLLvlZ7uFoQd7XktEipPLdZqD70frxlJOH0MOwZATBjSBKNea+fGcY4bYwEqToa
5681BONA1VSWRQEeg4+5SvU5A0cdRs0Y7VK5UUEULCqprhh10/hLJB+F9UPTSHlZIMIcHwdymMF2
PVq6aCPX7tilFC7ywmzqUkxM9dnAaPYtvZuQ5qxC5a5wp9+wIiCLBStVeFtbREvjwqtMSkqlTAlA
nost6Vs3K3YE3IK3hYjOjG9ObqvMrqcqKz6MI4N5rZJ9/vyjcKWQ7nHBs1+KoHFpXS0vzoy72o1R
4P0flWw3B/RBoiE628jfCqhJBIq/g3iya2UnLUyqmZhTc5Ce+ygbXXh+u1SUsYqRTEUW11NUkK4o
podX0v/fWUKMjYytauKFz9dOS9XsJWI6yNlmx7S87xaRBV7xxpbjYFQYTzjwQ/BnNbeAa85aBBdy
avtSuo30yReow0pyDCIcdO4gsc6YLa6vcGOi+QmtXkjUtnG9d+Jp3DfW1HhLMp8TswwSo3pq+/Ql
GcHRWCmJKOBY08erD+C0vuzzaamIwaJeJCpSkNew9ivdBV25GgCL/G8E2mtlwyuZnGdLra61MOkD
DsiXYjf7KaJtGSr5cz5rjxGo2cP0J91LO6Cm50RgWtZU83K/ubuQklqeHAVFqa7tfGk5axndLCLH
tpYXx/Q3squYeYcC8ZppWENUkz7JPgANKXXlX5ntliBw1BFyg/QMpa9Z9Su6AfzlfEj2olTQ2qle
fQDn+IayqCc9jlKwMJZvC4Z+SuyxgwdUn2CukA1/iJCXV6KVK4mc7xsWtS9jgsuYJXeO8y3LfMT8
UmK6S5UHgkuzKkthhCOAurBQDru+NEiCJS1hOou5qVeQUxwL6urFfyhgxx+s6dsewnYnftOsNfYw
yEFU39iUkcZjFzcDsUhhjmnIIJh+WJFUh3mmwsdnibw1kPvoOrXwJHPcGHkfpouyA89D5XRbq0X/
u0ZeJUSrR6fWNnmjfMuHDPpgmXvQ1giKTGtB8dVjhbMsRZsiRUnx6Jv3JShvq7A4zCBkMoDfFmPk
THAkK6byShpnRnJkJvSEJbrmPRDZvRqEWdKjjZ41BtfUvxffhaVXkUROCcxotok1Y33OdgpkH0+/
ZIOGy73mfcFgiDAbJBLHfr/waXSp1NYeIa4mTkidp6wdBfHHmp++2kNmuy5EGONCenXGHuoA9nI1
8KA5fuNXO2v/gcsBtt7bh7ZiCy91mX/JpAC1b1LNTENjVsMeLY3x5FaAn78thQWhXAx+JYXTw0pv
+4hONVtVjHbtPNRCPRBDqKydz8XFtDgF7Ma4zAE2DjHFIdEq5D1Fz8yVoPRqIZzCTYAj6w1WIjZL
061o+0CBsGeD2MkpRcgzH4naW5vGadsUJTpmPHSkwIALGsTThO69RI1PSof5PjMuSlcqYgIonPpu
7Mqvek83eaFq8NrRXnKSH4MzglJyqQcX40V7VO93pW4QDz2BXt+jWzZt91bs2BuALjLUpudWJ75G
wbnaFJZbm2XrLs0YLDaUsEaTPWgc1FbdFqQ+E11/TGITzMRKtUFlCUn28cuggo3baH7f1hyWJ7i1
Cdx9qNquHScFV64DOa7mnNLWwCxKDe6l+zSB+ySvt+Wte000FbLyCaJKfn60sZym62p05chIMpMd
o5aQfOs53lkPDFjUvhPhqa9NNgCHBiUA0Johgv2UsI+WtGJocYH5kOxUuGn4S8xUDKARt8+gfw4Y
kHyUuNoezY53jL2g8DrRK3lVsS8+grs6uV2S0iFYNgaQz/XsgqH5A+DPwyMSpO2AmD9GACKSwKcg
sECrmcnL9XN3qlwUUhagCgjIawdea9Yor91F22O/YVSAcfBTRG+wFjoAU9JiHWuYOOAbB5xCSfWu
Ru9FCZonZZIe6Bxv8jI+xcDLF81es43jFfhCGN9AUFU2UPFbCMt2SGKjXZwxDBr7K9rA/90yvnZd
LqVxhlZV4aLMHNK6H923cZ+A6R4tz5onoUEeRIiBAzwp0CZ5+j9LCzBuvf9uq8apUDGjWT0DjWnQ
aegxthrw+uIBbYsaTtaM/KUYTl1kI5FHZ2TAQKTxah2UraLRjVUJeI19NJagrMWFsUA1tVOpNABB
UFT9HiRNk1s2IBsXWJo1zbgoZn3MW1y4etUYTEa3lSJzwyhOE689oYfLU9DxBzwHQcZybWzhKrDg
FmWAWsgGzxN74zH622HLSlfJ9m+0UbED4DX+cl1MRy/WteSTqkqshsJSv8umxbqkO3uD6ZAQU1m/
REHgWmxxKY5LgHVmV6qANk8B4Jt5DZycGqPyu43JY55XXhk7j04nyoCt2qwLofytLoF0TQxWD6sU
pIrc8a35VuP0MAU2uyNGzgsQkv4drL21MYrLY9S4Cz61elxXBIJHT93TJ9U3UAEEq7VnhfUu29aY
r523IhcllMpd7SVSlVrRIZVGe/3DilWZC357/Vv2TgG9zjppGtvPnkVFf0VwunzboWPGE7CHWfol
lGcPWH8gfArjQ3fWjkibPQNa3gcjGiEfn4COLIFzWjMFl+fMfr/Q5ThOpVhn4mMA+Pb6T2sWBPxr
fvdSABffRFSmUuZkyH9nW0oecsoCusLNc0sgSHiG7EsuluKAk2WsTDbkE2qAh/PAhNcC0qUEJzH9
nR7zHblrHvNAdD1Fb1C+JQWg80ZcxRNeGB8dwAAd6Rmq00cGHk3V/yQBf3VDOPNTL6mm0xZvjT/M
Kvo4D8M2Bp+v7Tb7cStsbROpCGd/6JA7SaSxF9uD0X+QduXPOcAYpAcpHHfwhFtRm+BqjHqhNDo3
ghbZc1dmBrbUPp1gYneAxd4i9fFmAOMt/geEP6wZ96/6Kh+gZqbZoncPt18mB9tKtmZfubZVuOVw
r4wvkXIfzSAZL4Vp8rW36aVczupEfeqYPXtuqw/azj5lT7joCIunx2arPThhe/832pwFp6lz0UVb
tnWOBwBILM6sX51s0n1+0s9scKoEazUq54J7KTBwOmdhbGkZ8ZaD+9JD9tYYto3f7v6GVxZEGzyu
c5lLUWT0H2raHBkWT/xLPksnCcgv1rd/MCd9pTG8ranKcXZY0rxJjDDWq0M0U3do00PagvlbOFsk
iDh0PrYZKTU1VpNfzmSnvvxBHaO7ADhiHchiryDK0uicjSm6ycolHTaGVVPYAHz5C6MGmGgA18++
34pQqlczjpc3gbMxTkolK4mhJJgE39SL67j6HpGViw4VLWBFWkaV3izuAMRP4rbUzYUIR2vjv5dn
ygNKFwVIVQmoqkPz1PuYifMN2c1PEijmxxCfwCz64M4gX2Q2SNupG4aeh3H0jXWv/LwdOrPz/BRh
AtUHaPzoYgZW+7UriwdTBnwE68FIVJfI72oau6X5rixvS/ZyW9S6rb2QxR11s/TqkrDQh6F71Hv9
jcXOjNapP2KklKGZiFJyqyboQiJ32FOs1LU10TSU5nuilyHgan3BolaNwV8i+Pl3XZ4mjbA+utZH
VRUz3Bmg3Qx/xjBs/kXkrlbN+IUwLmQtesWKOxuKUxWYD58td9G1Xa/+2zVx3sIo1LI3wUUejvtp
I7mtB8sdArjElY/iTONq2HaxJs5NjAkpkqxlGjihu6SqKteo0YJaxcYBLPSit5tA323OR1AL7ORa
ieOKvs8vmAcApWUQnxjek+J3gHzI70H5h25iYfKCHc2Ni8bXsJR6mGVas7dVMPqyDyrld3knB9VG
FU5zrPrBix3lXEaVxGBXpdB6BFTo7pPn3NXG7MuUA7asosNxGHtAXIFTIzYSEXakSEM5e5LlXd7H
7AmpxBtL/lkBPTYTTSKIZHB2BCAtcxexJjUKGKuh/WJUv+1OoCgCy2HzlmMoS2qNkDEbwWg5YLCx
XYHlWHW1fx0TD6lDmylXmxyDWfns2qVfL6C6A64fOq2AOS0j0WQATM7a/UupnAmhjd0TdfrQw9k3
vXwPImhzo6NfogoAASaeHVhrNgfvyJ8uhofV6S3lP2EZM/uYj/GmXXc0zqBbCupfEthklRmjC+YB
I3eAeUIpd1uc/slY8dVHcFamleZUA6s4CzPyu25nHIbOBa+LAeKVHZuqTb/Y5fZfbjVna5QhjrWF
hW7F0cZDm56zjfXofKdvsQeWhF/5V4E8gW1z2L25eJYWVZygplZlYNaMwsQbwN65tx6rE+s/YF1n
+Q/Qp+7ALS7qaRZcSIczOFmNdorYKrPQAePHMKIeLj1LdrO/vT6Bo/iUS5QHSZGY6Xay50J9nitn
W/RwgxnxbwtaLSNcaixnYJQeSOMyOiDDMfGS+/RQf++Oy9F+Q5v6nUpdVHL8VHGrTfcC6M3sjnkM
adOLIKpFu8qZoNq0ElCnwYwT53tpHbM6dsG8e3upgpgMLQfXOoMRAKPNyo9y4kc4PBxpMBwWipFD
BRQXSuUB+klgg27bVgxtXMs0zWRSiQaZRvI+1V+XUgTj/oFs+7+drS3zAYxl9baCrtKPImmTuPNz
Fare+Miw85bQPLP6C7DcMzf/Zh7Ss7MTJbvWnzV/Gj1b5uyNms46Cpy4+3bu2qHuA9ZLi11w+U3I
1ijogzdjdxCVVG8bADA9XW9sas4mJhqQATMyvB+cHozWIzhNjdzeLJY6uoT2ucCL3VZSFHSvRYLh
2KiWosd7sd5k3eBHbelJSiEo/fAao4NLDCPMCismYkyVn+ZsFGD0WXJXBLJqD55eIpCJikZgr9mt
vlQa3QLaE9gL0PiJFqNPQ1FGORtOZchJMKJ/1kHyyy0yulOX30sjbTCQ54NZKxRcP75fDatSIVB2
8J/DAKeuty+1SQK3VGRBR+XHxS5dsiSb2JR2dNROsXUmfX6SB9Qw+96/LZq3ppCsYRgcvCUQDv3k
FZRmUq8i9RSgZc5rMdYnJZ4dl65GHm8L4jUEgmxT04G2qQGNDMXH6yXOulNOkRSXQdNVwaS9pfKd
NlqC1XyqIgAmUEWDpINBXGAFgnTrWkqtzVatGpSCUbEKasVG6YD8kCctrJ2n3pgDiRQ72axdwrLt
dlGA+xn4PfLiZ5GKosNUCZzVJ0wNfJAGyFwQ2H9QYvCdTZIzLaOUEjwxKnm/qJXlyhU681q8r8G1
+UuNFw+VsGeczrYhAypwe+rA26BUVtIe/KjqfTPSx9lcdnWiA21EB7xGPD3oZFkwmy2HrTruIj3d
3D6sTylm9tlAGgVgAAjVFJQYr/exGFCw61uDBk6V3Q/DAF6pRvV7oJNZtoouiYe6NWp3mYvRVWtk
iNLZ0yTRaNZnlcFHmADBhQmzHXzS9UdIfT1kMTFpkGCa2RnBMJUB4Fh/u71W3lp+LPVCCmctc8fo
e2PEUpv0+9gVuAQHE5C4Sn2fUBHM0ufbBvxsUAviIqCBEUOX1yvCFdRmSYY29Am9k/TqnNj6z07J
fXX4fXtV4N/B37q2Y5AFwgmwV2Fo8ROX5DTlHVXVkgZznxHZ7W0LbUIEKI/1MOpupmK+z9QJ5jpT
gKWYNQC251QJc6XNN4Ycny2jAApl9ez0NDvEWdsfFiNawj7DsG8DJJeY2JKfkCzaDBFpfWNCrU4e
93KK0CHLAYM+LbXbTGbxmEum/UyGmAC12xkmx02WdH6ezBrdNWk+HKVumN0MU6p+jEKN14xOFTR9
Yvi2PTceuCwAPiPr1r4YGnNP6uaHnNtAg65MAFlEDt4NsJ3Pja20+2woYjClIQRzStqEepuXg5vX
zklS9MLr0Vn6JWtVUrlxr4bgaK3cLmtx7el8P1VyAD5f9KbrbxbNQEcFaEarVB5qEMrFfWN5hJBX
G4gsWzsC30mVvicJWnnz7IOzp9fpS6Y5d3mVvBq2elDr/tGqk8LvZ/WbvqD3w8z7x2mW/Lgw3mZt
xMCqM571NvqtmcND3JiDV3cIErooIl4jZ6+EEqQjlBo1F33Ay0yBsZpTGUaagGwla5CS1BrVZsBW
8nEcksfKaBzPjowq7GpS+laV0aCosszV1Zn6xKlKN9WQXutn51fdxQGxKsujymy7ZoFptU4f0FFL
zewwxDBOZCzqjW4SxdUX8iMrCIIJMHpH8ezHpamghUXPvHpqyabV0cEzVsDy0uivAWPNnpKp0Zba
9dEa5UOXWQh9RtQZ40L73hSm6g/U6Vza5Xu05YVJmpeetsyg9qXdvbkMXyK5dS0y30mxBe7frPkO
JLRXtU/heOWvihT3WHi/uKMp3YMU67FppQ1J1Qc76zq30vTpqE0SbliGv0+SHwBT2pKEAqcGVJtw
B9WGKtKuUWo/ryzZqzqQFczVdpAKUAYm+rZvZGQ+i/cpn59sOkYeWuXR/VZ2m0ydtgCKOicxNtWo
MzDeG8OOpEmo6uO+xkCnW6Nf14tHOXQSpQwyWf0WodGHVnrtWhpl/wwNviE5Gqn+MzKA7aGTHTXT
3Zwmuas78dG0W9ReQak3gxhVz9J8Y+nRszwpYaXqX/NSfpSr6a5C4n/Q48kfNJBcRmW0bynAH+yG
aF41Ls+yXXTnwox3YAzYqks6BhretcnUvFoNii9R2mxMZ/Zn3H8ySX7Wy0+KPdwnlVFvklp9o/Yw
BDqmkF3Aef6q0+Ggy7WfASRzY01RfzSWCWMcJiLnrG2KYABtuGuOS+yagwblzM1p10s5BlliagNI
NZ9ca8heVKfQNmgueKx75BEj80dLi+zebBYaFroVBWk5tJGbDiZ5aeIlDRodcLSpSmNXTzPLm2U7
2aV1H+L27pw4z++nkSwnzDHE2y616anqp9wn2fyUGyhUVKb1XZ3IoTWcb3M2lkFqIgXVqN0xkxPQ
j48SBtzpfFfp6mtDMgxl2TbwiyfMu1uRrt21sz0eOqB2blNqp7sKt9Abh/JkR0C0Mol2Qk75qR/6
58LIR9dQ+tpTgS250TvSbOxi3BYqRctsoYG+SMOQ5twe2zkOgK0WovCPydRRP1Sj/kVV0DVSqPPJ
yOz8W9LZpluW8ne9XnaDnQBd29SA9jUPlaf3FoYLgWSUurVdSl5eDZY7TebLOIMZnBJjfkzpElRJ
9gCu+EEQ4q/5SZAwAX4BsZX66bnmzJGyaEUC0qC62ykNIIMTy21nbT/Vuif3ZnDbgX1qr2F++VIe
93jLOtL3jQ15YIz14+Y+l5ASdp4N/c0YcBml7NzR9GTEs2Cda4JhxhWwl+mGbX2inXIyc3TKuIRg
Kh/lgR6msg3yMneHCmMUaeUctUrdx700bqmoa/BzgACRYMsFIgNQLj49PkA4YRRtnC9B1sOEasDZ
6vZym3ujOZ8F+8v27zo+MFmzP1ANTMxTfEKaKCiGiIfOnkEo0oHPQfdqzNznXomelxkQswJpLFb7
JA0YurKDx9vnDkHDTBKC8H8BdGezw0UCHzh6FnQMbcReKQP5BxP+t0V+Sjjqlol2U7wCwB6mYtiT
e3EYA2iX9V5H0J8uxI0SVBKrMvGkYQhro9HgdEB0EJm1sclrUnlFnzwYKQV+qjzlnqkga6AyemQZ
Nak6A6aqvMuSafb1cbzDPOKLDZfkdQlol1SNCpT/c+x29el8ZdBsMil1yqwPzPa5MreGPgo2Z/Uy
4+EHJDl04yF/dB2IVo6FdrzapgFc17Gc0ZKKB/scvxVN5KupSNqnyZ2PuwwKN1ZZBIj7p8efiuGk
woloUL4MvSsdtSeUeVNQquSH5sukeD/q13a5Y8jUYnjhtVcEoEIYc69iQNfZVlykQ2lDS4U2cQ1U
Q90f0qel+WFrovzH53sLY3UhhEsV6tOMybwZQmAl3SI6tNmb0hIMggseuKr1WdK1anAnZxE6Kc2s
zkCKmI3N2NIjUHGijZ6Ca3SCZ7AycHcg/YvHWjK6s6UhW6JL8H7R+FxZZn5n1cuxp1MwWXOQTXRA
YzIFiK7Wb7u6eMmqckvi5dmeC0/Rum5TN9NdnNgoahraFiTL7cbKDNtzEmPn1FYfZpHkTfn4FNmg
rDfi9zqVD6lR+tJcPCrDsuud7GFwyHk0Mw9F92yjEVK4gyyfrLx9Jd1yPy4aul5ktGklpuOjTtC5
BCMUiOXmB1vOnU1DTAvYUsaYb3snjY6jg7lLd4w75ecsS5vRBrudAcRq217QYZJ3p6xrvkToc3Gp
Iv/WJee72ZDQrKS7zHH8yok8rUOZ24xyB2F5vpkWgp1y5qNV1Mh+TCpTTllyTQuwByXCv8bWB2Ci
2cehWRLX6ZevVau8A6LRdRoN2PyD1rpJ3+yRWahdp7NO+JzaHZcZD4KWgDiojDvftAd0mjsTEGoa
6R7YXaeRRPdxaz3gwRhUzpS4C2ibHQfYJ5PqRwbmw8v++5hqyGLgmbVE40OfRMjMaMcla38jFfDU
E7qPOlUPdHNBu5JiUnem/YOR5PZennV/yi3JlSPEPfgEoGEV0cls9eOo0MclkjblUm6jHr1rToRI
a1nU1k3ndJsY88vSkvsMg6BoO4YFxUtscLMRBo+25lkrE9mLuwIZiFx/zNTM8LXc+bl0NFgk69ja
9jMwovetrL5qs+PcR1H2qsTkN/CbA0Cq5u5cmvsyUcEwMDn3qAqFyYxSkDGetCZpw8jY93HTYoR3
LMJsad/HUq8fJTLs47rOvjRmJmOC0XnvFyyuqi03+T/SvmxHblzZ9osESNT8qimnmidX+UVwlW3N
80h9/V2sPqcrk6mbdPs0dqOBbcCRpILBYMSKtaZyr5vTQ6FDJlktqKOM6Y0GQWxlKiGfHRq3+qS0
mDwGuYSSdpJf9dFtVyo/aqK+D5KGqaBO3s+6EkxSdZiVqvwwItT8a1ADT+2cBpNOx0NuTanfV/am
wL0SVCXZ4LFy31RT7E11uVXn1svrqne6WVXcBk8PFHSmrYGHl6tXcMFx/hgwfbJX7faNqpJv16bt
5UbhGzJI6TACgzA/mtsqtN6AtvPGAlMgFjKAxUi3mAFLHRmFs042Byeyl9YdlGWn2CjkDlS/GpZR
8+oyuUqT5iZZaq8m5qFcWssdQ4gQDtB0UNGCLeUdyeNtVChuZpj39oCXco4rkcaWpyr6W1yQ17Bo
HyYp/GaihLsJu6Z3TCPtcPXRB4tqLgLpjx4k6nd61Wk7GwjS1DQ9O0zdWbV8TWn93hjuyr4CZfxY
Z75Upc/6AGYASfqlj0PiLHVT7CtjDgWTeaIrk6U7R2Ge2mkMJc+QBqCcmkvDVUdRp5blC3wKgxsT
4gWmifFoHiMzSF1bmXUz49GfPy5G+TSS6tpCsbayloBUuwlytAt9FmQxa+s6tsrdLEsWmnFvIBWI
wekaQ4pHAfuqHTQbvEt0p7nOnm1Xe2QDLekh39fPPXoLzwkehYKbZ+UON/A2YQPvho0kjk8ZurxT
M7mKFyii4RJJHAVQvsjX3kZXv1dAtZf607b0yUE8JHjGdM0yuWPT3LfVrAwFe9oCqHyNKq39rdrg
8XNVPaEEKba2+pl1pMQo/lsoVnMXbGu3ilkuyQIVnfEtkbRdiKFVP9aLXabioanqsRfTaqNW1Y/L
n/o8J8MqAb7SZNC/YcKZS1TkfojszkLuT6ufWn8bdi92cttapackd5ctrS7xyBLnUybJJp30KV4Z
u3HXXAPdELAJCRFM6Qxq/vndjuxwGfjcIYvNC7YiwKLQ6AcoKoGUsYGykxv9arfkEe1FX96GFWZC
HOtmebu8zrP2G34AOhuguEMZGzTen39+FBTmSFNT0rEfAFQhG5xgPKqM8cre5D6yf1EHfOXtCIMq
JnbgQCi68vAem+YlIkexQNTN2mf79pBdSRum3SEESa98Q4iuIxTBYUBLx3NdW01qj0tZsm8YbdPX
xHQnzGZc6/7oawEgi4pfPMbb3K83GtpJG+G8BjtzXDQ8sc/y1KOtRYtflcoZx0RSnPGKAVYgE7Jn
43VsucKNXTenoQ+CDymfNXZG8F7I0YiNbcEax7R6oP3ywLiZi2DYCmckRNZYUD5anE7Q/sjDnL1W
lQBpFEbMRtfefHJsukJQisgae8EcWVNMSU4z9in7139wdhVOB/IxNz6IlUnOUKfsTKAPx+jlDfQ6
+Y6URkajSOxuAVMtKERexscBxW6IQT+jku+q+2GnzwC9qzvQRAQ9/v39uzvUm+b2D1QFVhf+9VP4
UekoNSQlYXFobLxyxySKyFuheD08uIWq3CIIeytdLYPg4gL3CBTFQQbMRVhpJkZmaihCmO2eKRoj
3602oFFdriEltgeOenM5/qxE9BN7XJydUcFe4iEaA6nf9D3y+fpuppPbKfNGnkSQu7Vb8sQaF20L
KVLsyMTqOuh5TTfJfnkodpFrQI9UeByZS/Kn/2gnzyR7lGQhTYyVLY9MZXe4MVHRf2c6LFTFMCTk
KzeJR0UNwbWYd2yVu5qlkiwjsIojYh4jpeu3GTAU8lY0QCDaSYP57dGBBAbarm22k31gbNDmgvrh
tjwUO1sCOFRYGjtv/p94pcG1OetulIcJBeggVTDGryiBrdLvpTS8VSl5T0vAvmXjYC8YN40lAdO+
aEO5OLfIZdFOY4X0FSwC6vZPWQQE54C/q6ikJ400SpjgUaCo1+DOmJ4JslcJGJVS8y4fupWE+fgY
GNzF1GR5Xps11hSW3wzVa4fSuWxg3fctC0SsKqTzeIpeDDoXdCAotE8oKsSJH2qs0eX+34xwX0YF
3YBcGAiN5hg3bi0Zr+0o/4hz6b8/m9jANjEwKA/QhMEdqYbSvowSZEi6vbXN2mnjl8sLWQ26OirN
AJcg7ur8fRNVTdLoEKtiQX700MiHXiRSMMgVb6ytuNy3bo8YOFNEh07G2WxVrSxTOdVqEM4+g1xF
mKTIW9TtMS3L6MBFMLbVJBMTk/8a5KKFGkoJgLTtEsRX7FJRCARLMXB/zfjHZQK6flH0XXPAY4Nc
wKBmNSdWgWMUVu0jBbjEqRNMi1Ta7vKnOxuSYanCsSHOCSuahKVFJrQCN+NVWrj5R7Q4SgUyyOa+
2gAXGbSLi8oQECvW63SbeSjLCR8Ra+f5+Edw2ZGqxeY8xXQESbXTe6ByULyMKX5tPtQ2mH3QZfii
DRZ+Ui6G2FLXg+AQPkQx+fAPd5eeOYzbjXh0i57w98s7LVojl5gkIF5qpwT2ZEmPnekBA/MiUOD6
uUDzBQJOIBY/A2BVRZnUmQIb6ZUCOchqk7nLxoSWRIaJIiHwkaU2fIKgf1njUe2WLYe4ROE6k/up
Fu40G2OnvBf+4uQdyBThN17voqVqhK5ouGsFBQa/PTLOBTUU79IxA96EqVWRPWiMGGfkR1v4g4f5
NS2G+ojIZUTr5YLAPGh6jb70EhgZQW3uqqusexP95Ch6MYZmvxgiWPkn2PF8h/HEBMgBRHp8MjtN
kxWRokeSApUoTKw6oVe87lpIpb/OQbTV/MQH6aK5YXLiDPx5ACPHt9aLAvPpsvOuhiOAFm3FVgDv
41GZRt0PpKL41IbhGfV7MeqOPv9FJs2UOP/XBncgxwpqyWWNGCvL+cGc8r3RqQf8PxsyohhMF0Hk
Ww8AJjCLJisDnTVHmzQFHyfFI4lRZSag6LkGYiHx2IMzRsnTtz2SCXKxs3Hyz2hr6bgmLVQrzkgy
Snsm4wiJwWC6H4MBw0Fq7KDrXL9l9/iQH6MfyXiQkW94z1/+gOurPbLMvVOisCC9quK8sBtsQW99
kwdAKl0tOC2duZG3otOyHowsoNPgMGgJ8xmhZi9No8R0gZwHe6s04M1ebthrZdwkgWj8b9VBj4xx
zpO380KNzh6D0l58Ne8PIBv28lD+i446gfbYv4vionhnmHahLBZ7npRPrGqAyqxjvUZMkEs408h+
9NnxPzLGfTPwTCUtKuxLAKCf7DWRfG11+XWbNyD9NRMRE93qBXVkjT0kjl5EaEWjQ5QOc2DHoKHR
SJI7Mqge/8oP/91Avh6gFNLY1wZOndK7HSZiqwh0CozkWkdJK1iu/7sQ8z9n7ssid1PEQ5jJ8YAg
ilnhoJFKiEf93bH+MsHdDBXkO6OOwESc5J1PGqRPRWuB0bAOMkV9poYeSLR+q/oC/UOI/dIOSmBW
jjynMrWgiYqf3QRYo5aIftnqlfX1TXl4LRKFZUmB9Ara6dEI521o3WkYKldnYCEonNZUBHFG4LK8
GhiI5GgNJpsxqCb5NU4ZuCvWTKAau22WNIJij8gYlzYqRdUy7MsYdNhKq35uk9RTeijHLKPgCXU2
PKOByQHqILaOy8I8J85EU3IayjAx8YqW3VG6ZrWJAkc//oF2ovqZX4lC2lmKgwsCWAaCEQVg6fWz
yrYpU4wNJoD0gujsZm6la7uagKygtGUSjOnHpM4opOV12jj1Yu5jObTfMjo0aLOWxo98BPFDuNxL
aS94t57dYuzmkoG2YOJImgIO7dNIkdJZQiO4qYJ4qF7xUAeHaDxnmxkAYd+oohdbllwwTFK3oBoA
XRNoPasEU44UfHcqxgHTBbCEuJQ3dYdx+MsBhr8ImAQYwOQ2QHt4G8q8x09AqcUEtE2BCaVKks5v
pErdySSCi4B3PWYGCTZ4h9E0BVCOuwfsDD2PIQaAzJYxVSmDd1iR0sj/nGc2um4RbTmLIMdXAbOn
qdDcspGraGeE5bMULzYTOICMuLEJ0XYAvd7ioBiPJgCaK63IHntfXrD32QQ5ugw6ktvZEvVNMAam
6kJhc6M+0FvzPrqDMvJ96OqCBPOsZM0W+JkXQaIReHaV21CLtIkcWyMQecsMttURJPCsOQc0on0v
9wYAZUaxl6pJ92Sji4HujlNwmOmAmeRA6Ua5kgKC0RHQp80eUKT9wwyq2IeumPTB0atZcyMFqPU+
C3BcyIY2dB6drtE6tNvjzOsGdfIuOyJ/nfIL4i7vFOKuJNKGJpAk0kOoTXuB2K3gNl3xQk3VcA5B
vIhRDr6ykysA3NkZMFczkx+Ovkfj02xqDmQOLq9l1Y5t6BpmNUC4yPeFkTqCP0sx60DNq/1Exs1E
y/tqTD0rTB8vm2LfmXM8aDYQFKpAzg8UKucHWZe3vdJiSaDvHvLdYBG/BZhMlh2A5QWxQmSL+0Rt
Ta1YSWxAWjChUVReSSA+YLyA1xvdS5E49oo/AJ9oGwSjVjY56zkviR3p3QSsqyrhNo6AGn65vHMr
ke/EAAshR0d2oKltFiUD7+ovVvE+xrNjS5koMKwEIsAtMf+GpB4OwSsnUAyQyLqJ75MayOjHBBDL
XRVexUx/m+6rtgZE6SqZwJpNIF4bCtYINsEV/zB1QD0t1GXVM+p6owtLpJA1jhWxrqSuhsoRVHj9
JAeTEsZY5tswx0hPgQh6VSjxdayU4BwOmx3GMX5SQCzA5gp4Q1xj8K8FMu1aGWqgLHAPeclISjdC
vRHRxHqgaZS5mAz+FUndS0fkXVTM6XWazy9NEseOJdPvamTdaJqebqMZ3J8MkETwTnZqizoZ0CVe
3Ste0qr3WdrdyXUZIA18RkMVWKcmcxK9BGDVqqH0nmBGASPOOQZklm1uGnWFPQTqJ5NkHyzzPjEm
ABN087XoLd0JAV0NaEa25qA3mzEF3kvWInKXqHYRNPl4Zxpxd5XLy8+hrR6BZaHXgJHtMCtCnWJo
dV9L1e6pLeZ6LzexvSMFfSdyG4wVHa+ypa131lQXTqPQLWky5bm2S7IFcCoHGXcd3bakMW/CSX+Y
TdChxw249aFYc02BEP8xtwV4ZtMCpZ+xhbho1dzqhR3dWEryCKBQIBvFlQ7sNch2MVZgKwkToyvR
pV9KSM519kOcT6CsyHcpTe+mMkfzflaDPpYCe5o/ih5TJsbU3kd2+Uw65ds8Vok7SYUHvMYubSFM
Fxda7EEs/sqOy2w/SIbht2kBlJl+F0UAeGt0l4a27cnSfNeqOhoVbYP5fDndSnkVY4QWo3dzKkNI
GlPLjqLG32YlDQrSPJRRAd8JwwB4SZAz2Yor92VgZnH5ZsRG4+kW9YGppI5sDK9gOVLcdDSAgZYa
UNDGuuIAcSNqUqxFZROTsuwgoqzPT5phEAEcalXeBC2FgIMiDy+mNV9ZeOUkiyYytha+gM/BfCcO
n3KmzThkbRrlmYbwZavOLEeeMgib5HyXDFemjsathplEy0CNhCUlRxEMyLol0+WlCZSI2I7UlnfZ
GJdOkWh3hjr9gIPv4jh0C9RtGfKSCGLbSgCFeUhKKFC/BESfeyjKE4SMo0VpAi39VdRP1XQzpPeX
Y/TKJzsxwcVoZRklu0xggtjZbw2ERW42FjdzpM7wEmlz2djqeiD7B3QOJjzPqodoFOtD3JMGJ2jc
YOb53uqoq5jp78tmWLbP3dhAwnyZ4W5RlkRZeq02wSwhq39Qw84BFtdp6eBMynva/1RFI5bnMhjM
UY5Mcg+Q0GqALO1hskVjunvALHOMhkxk+UzWsNpV4yeF1vQehq6orLX6BW0TO4osRcb77NRH1TYi
Q4pHVpB33W02gcMoXhbT0VvEj7jpdefy5q5+wy9zfLnEluxIGxPk/a31PLBwpz0UfSNw/PM8yACC
ChVQxAZAvPmci8TzYuAymYJKi1xgTtP6ik0KarnhziKnPHtJA44CWAYOGXS5MGTEv5xUUkyLRegU
KIpT7wo/DQzViTZ3/6OKXjoHUVw5D12wCDiIDdCugic8F1Zaqnb2FMIiVWtXn5urRhclyGsmbDxb
DDzTERv5fjEmAO0JwL4xUGXq9OQ1ioP/6gfIWGzZtjCzxB63XGxKItrJUKVGqaP/QAHNy5YriKkJ
nO3ct0+NcNEpA2AwXIBhD6zqpe1Sb256PJtqX1EG7/JyVvfraDncJxlsObJqC5ZM+hi2eLFolcCn
+coXc7PjDWO/4OguyeQpAj0NNizM9rNyRaf3uWz9KP4Y+sjFDJMg1ooWxM7xkTk70fVKYvXnFjmc
QeJHy/rvKhefS0J3D/ekZiL9PbVRz+G4GG08BeGv3mt3qsdK6pnbxi6TxfnvhdN/tvBfe3zswRRz
3PdqhA4wJjxT9R0ai/5lN1gLPLb9ZYHz6niMLLDcYkUR1V/LuN+lOj1AaMiRpOHHUnQCc+s+8WWO
82+IlGltaWJBeTF0ji6XP8AJ8D0ua8yWdJu+WFQHU+QCeoiVahnzxC+rnK/jEC1ybGCRVe4xcm+M
oWIQz438zJW+IxkdgmaX65iKEkHTzjow+IBgVsB7HSOdYFXhGR56qbZBuJ1OwJUb+/aN8U2yrixI
mRlIQghyWgkfJ+bYnx+dgawYlqlaYI7u7Q+NBfZxa0LSyAUFh2sEDDY+zhsFAx0CBre1O+XEMvOz
I8tqlatlt+Tw1GD0pMEJNwM4YdPWsR6bXRVMB5GA4OpSoToBCLeu4BnMHfeJFuGsFdmEmYAXSidP
K26NZHHi8enyAVkJKwre2qoNWQ0Dj11uYXTOgVGSatBQteRu1MdXjA/9umyC/dTT9A1OcmSCS9/k
pKj7MsTlH5L7sL/O+p0kB5dNrO6WjvtRhugUJlG5Y17LeKcnSjcFBmZnrPEha2NPBxOoIciuVyrm
WMuRIe6AV0lnNhOqLOiXy64eYHxjN22y68Rt/fZHvsXQhJDhdfULHZnkTjeRw9zu437CNO+rQSw3
Gmbv8u6te7eB+j+IUjCYzStv4NUc6WY3Yfuujb2EVDf17IfRxdDrpkffsRTKG52BIz8DBz4X2g4M
Rcu3bhc8n6MiAaVAuqMYefejfU9uOzDTzjfSLlYFzZVV9ziyxv786PQ26NBNqQxrwH6i019DlcxK
PZKAXCQF65tgN9kHOfN3GxP0nwQtIGM6tRZ3LXD1iwQow3clMMB3qj9UGxPacqFjbeN7YVRccxAc
MNWApCMetnyoWEAVkLS2hUsnD4CrYrzHoQcd9E35QlrvH7i5sHV0/pKGq6g6YR+PsILc6SI7zC5m
GLabAv023KAJeR1um50BeIjI0urqNHiJzTTdEKNODRla3EUVladgSpRAnTDpJoncfy1AYQ2Y00ET
TscBODXRDXJUgfCCXSsMOj89m1sUnoEglwMTUPYUV1nxTeAka8s6tsn+/MglTTlVpUiHTe1eutUD
UEe6kju62W64+rNm38oiiYJ/MHmFF8QZgnIyx7kcY2kOUlBEd7OT9RslE9EMMtfmXB9GNB0D8+je
AVJ0uirQIhtpQ2FE2/RgTYesKbAuYtb0lfMMM1Alhd/ZGto6p2Y6IynkKI5oMA6an6WWr6Tq7yg2
DzaxhHT3K18KNAoYyEFzFvGVb00YqjX1ZCowE4hB3z16pS6meqMrpXAAHH8B0bULxUYR/vgMTYMA
CavIq9B+gd3Pqagj/zBM1Z7HqaRAn4Ub8ONcxx55w5i1y5jhy2ehUPfKKkFzALVWDOXBJn8GUru0
Q8UokCibtSsXd5WQCVpkgfP4KJHLagbXV5CZd5b53s6vl4/UioOfrIBziqGiZivLWEFX/jSiIO1u
ak1w/a/43YkJ7h6hIbggyhAmmmK6MZWGUQ5txrYOmjC4vJi1zPrEFHeSJKMmRqrBVB/UOw3CryzF
sDd/qE+1cmWdWONStFA2qoGyry8dBp/60DwCMFe/ZurYfzSItRInTuxxV+QsgXRMRp3mnxka2wlf
jOfJNUBZj5ze0x5B8gVA3o29SQ9/gBtbXy0qbBB208hZGXZSCjyZQLUUaJDpANbavGVItX7PkGpF
cfsH7yR2SXFxEev9ssiljcRcTPCtY70DpmoweX9QbgDNcRWAkUT35VpqdWKLu80A+u2UwcA5wzzB
UzublgsOWoz0L8ZNaaVXIHPYz+akuTYZd4uUfNBhEL2616LXyW/gznoHWq0q7vEbVOIyHKkUOuw2
AN/mJ99tjokw4VtUtMfc+U+HelGUCjb/Yo9XYw0oDVUQiFrnMGj0htqi7eFB5Ue+u8ZA+5uytUB8
XRCcGAaFFn7VdYsosYO1FGPMfL5FQQOmxvE4B6PtAJ6zBGwQNfXA6SKlrETjU48mvphRf92dWG3/
fwxzoaEtpFjRa7zezrZVPBDGgtrZMTmyxYUFPZ4m0IljWxm7d2I6KoYLZyiwJX6R+VDZ8EHpne9i
v3Qn4Qavus+XbX4YLZqsLExZUGBaHhIEi6N9uZUDBtXXd5eD+2ef58I6z3Ja4LpTq67wuJdBCaht
uqVwk2ybGou/LJVfEd0Z8g3tr83phg5o5Ufyk9SjaGo54SC9yvlzRJVgKebduCSeIine5R+4elWD
stNGhMQzhn+ddbo2ozGLb14a74WFR1IsuZctrN9vRya4q1QKbZpIFCbU+t7aY1gB0y6Ja2aPJLC2
9UY4SrDyXkFJ82tJ3H3a220RmRPsWXkNSsat0WaObN7pKu47RuqE+ZeG/qIiWPvq8UGeCgg4qH3s
MwANkctc1gCMBEYZ2jC7ZP9P5A8PfxD52S3CuxWb/Vc0xq0GCN1pWoyZXFQZa1kGpGqCHgXDvHYQ
oWDQ4dIVHpi1ZAhNTAWYKg1ZI880MLSjanQgusATfiZOuLigUzQqd0YBBoJ7s9/caaDDy90ROANh
UeTziJyv9cs6F5aWwtCyWsNLgzS5m0T2T7lBd56qGA7T7NKr1SGgGPemLubS0F+grZcoWeurCdlA
vBdkLVIKEaLSQqqzqEGBtwToa9x+NsqtGc2Tb+fDcgValrdSsR4KA+CTlNa/KhuYFGNOJfAP9C5A
X2AoHfA3FGAB1EJnDpV8Ow6tC1Ig/BWdfYjwpHCJHKNnI5MD0H6Zp+D5MFPya1Spl0jVrVaDgcKu
K4gHaWTbprp9jwpX5hS24bQGmiN1j64qWaItVaRrLS79YSyLpwXATfCxlsFQlley1t6NiRL5glO6
EhQ1SwMmFQ1CkFkY3KmhzahhpGhg/AAo02h+tWniO6bhPt/QA+0EZZqVO07DhB8D6WGpCt8llFRQ
L9YJw1GbD3UOQtnwqaq+XV7SGaEbHlYnRjjH0XS7tapBUYP2Ffx7UL1uFy+q3O66eLb9GY2O4i38
AO2Ok3mM8MBYnOXWipy/aBme/AzurJZZCuxrWs2B2o2uYSweKQS3zMr5PLbAiwmhRTo0NoTLg6gE
1WPxMJdP9RCkII++vKMrl8WJHeZDRy/VtEm6iGawQ1o5dhpIirmWIYl4c9ZSSphB4xP1cPgIX+Vq
SxLmpB/ZeIns8uMlzVY8d7/ujV8GuRuqmujYKDI4ztTWj+Obkn4f2s3fbN2XCe54FVNR5FkJMiBV
BZYh7ivdKWvBVCBzJC5QsjIC2roaAJxnyEptMKxMj2fkGjP0idLBoVHkZLHuAt7iROSXVteYbxP4
HvvhnFFM6yoyDjEg5md1oLkYlaxUJNBCjq2b9ukhaXbdAPxCF3lRub28i2srZHRKKF4DsnfWhGpI
kTVSm9JA3idbZcvyxHgrb0UPjDV/kLGJKqNtwuuG8/NCnU2wqRdzIE/ppjNHJ5mfKksRxMC103Rs
hXspJoYB3LGZz8FCgT7MC5DvCnpZIgvc+3DQsVumAgtquGyVKnNCYoiyu5Xvj2fK116x33AUEwxb
T9JEzeaghFqN4qnfIK6Uueo1/aiuwNrjlj49SIfsnT5cdoUzfikW3Y8Ns494bDgl4wDe+RlC26NX
3QDNaIPqjKkhMaHt2i9YXTyJ/TmHTNAf0DCsBd1j+1zQKHvL6qoRxcIGY+PJIfOb6d56WjYY2Inu
Sh8E2F4Ork9j34nyMXZvcUcOTLNAatsoiWLgmp2So5WHuhLOvdTPQWKBUMzWMKGaOVMmOy3gkBZ4
MvtBZHKt8YygIhNQi4FRB7rcpzYTCZ3nLMddCoq/3hsKT/EGcPjIuqt81352oBPr3cZCtHEMwYde
O4zHlrljQqVhGtICo39W1jtamgUF+JQxrBNc9qe1swJID8KYjNaDxStBALCXW2pUzqBQfSHNfTvf
X/771zpvaPFiE1UkPStc/ilIuJMoZH0w0G87zffYckbnE2Lm0W8taB49ESZ9zUWPTXJbN6aqRQkU
JQKMJDhD9jMuR78C77Td1KIwsPaVLEyi4n8W2JZ40JIaZhU4G1QU2tAO6C2HZF4alPhgHpPIA56N
1F7pgtNThKFb+27Hhrn4k4bykpd1hCgK8cve2IPx07n85URL4wINRjj1JtJttEzH74Y+eHH6rVSS
/+sGcuEkrrVsGWxYaaiPMXTItudAHweWiofd7OuJCx7MP9IzZ07ARxO4JV6SyLXwAuAyEyqlWRtK
7JIA2HccwHU29j5uDT9MK9+U7grwntdQDxkNBPPM3uhEBOBagWAiUT/6CVyirlSWuuig4UAxqPiB
MT/NVWIHvLhQK4C8p8teIURzjd7pcUoC3bv8fddqNCfmuXiaKnSeuxAu1Pn2hwT5Hkf+DUbT2K9K
b7iOg9rvc3R0FUheoEbUbTF1/L3ciHhBVt3s301AdD+NsFGdk5nK+BWKtcmKyC+mxiuIqGW9elyO
rHBxXJtkUMqWiEKSbfg69QgR9VhF6+CCjgQO2aHvEXQGZKFzZ7kIiOA3bQWncu0S/PIZPCRPtwvv
ffBnDrgWICNXOHmzyA4wNpVTT3rlgPmIBKYUPtn2LLgn1l8nRzvIBZzCxnRZCDkdICgoXicmKh//
0rekFNA5IZMmW8r//4TqfA8UOlINIpyE0ICKS1Zj7LZqruJueEr0zNXDO0wsTB1x0xJ6PxABQl8D
lS//8iFZg8Oc5PncGZ1JBmWXERR3DHbGxF1BHwiJNMkfXVY6ZfiKzCmvRYnHir+emOXO5hQWEhlV
UE/3g7yv9DyI25fLK1vxV1jAbI2Jqodx1mGONDCPaDrIu9JR94DvRcdiRt+cRLbAY8/ocZCxwpIJ
tSnDQCWQHyeFFI6qdjooZ5dbzPiA462iDiB8b/qBUW/ItwsUG9zwEeUh+zq/WV4YVeHlta4lIUA9
sK4CWlQqmJxOT43da3pcoZocjK8gKnQLkH7EXoYICxzfHxYPV+6XY5M8Nz0NIRuQyzCp3UPWAlIQ
W8n9gIJP+0N1ifDptlZtPjHHBbixGNO+YSuMoWaZQcMGh7PxkifqTY8SKHEFG7pyNmEOUAETWnPA
rTDvOsrF80SNOzseMYO8y27mXeMWaNHEORscANFQt60EX5B9IC4WACRoK0RHKRZjjdwHxKhYBhUM
g2J23NqrW2s3Bfb+D3pBq+uCCh/I44GHOGtCzRVe+moMO52v7TE740NOBOXA+TeoFsFOkb1f3sfV
Q3hkjosuGS0KkmUwZ2YBKcbtktz3ZvNXH+vICrd5qVyAWpqgEhfv6h29Sb3CrX11z/gHyVacfq/G
ri9zfJ/Jigupa0YFe1grWxN9vCX57w98XTmywDt7PI8gpEdVKc1CN61+WenD5e8iWgI73Efurfdm
MoN0E+6d0t9qOd+VsfF82cRamfZkEdxNDvr3pDDZIiZXCeiPYYMI7FDw6LAiNItNDAfDEFPpTQPR
3SKwPWEXezVIHW0k24ejdcqY3oyHAetUb60NiEUPyXX6TbkvdqpPQbHuXl7y+mV6ZI6LGsDZLTZJ
sOTOb3dttFETXKiM5k73ldAH19UVptLivaiutdaiOtlq7pFhZQ0xBooDsHykd+Dyv9M84NZ3ELsK
hGtcjSAgPQTrBHgdEEhOtzTV+qLJdbAzZL+TH8Ze3zLG3+m1/E29CvotfxeJ0XfTMA0ErTz+HVNI
YaRVEwK/fM+q/QrsfZBbXLYgGI59YZdxpe6lI2vAnQ6sh61Y3FZivmXU9CobAg2dxsoIUQgxm43c
JbW7KPVbOICg1k4fQ9N4jxXMwMqd/KzW0JjApLrmhFAU6Lvm0dZmKB9bPy/71+qROv5x3JsukiQz
H3WlD6QtdcON5uZeoznVDM6vbnKMu94xnPKGOLJDAmlf+rEPGZfvvSLIldcuK8atqUPDBR1ZHmkW
JsnYoWQAcDG9owk0npUdaM/c0u59Gu2tun7sGyFv3eqH+byTTbidzVeq6oKi4zLjbLVe87J4dqC+
Etf4keAG6wKIZGSjGx76jZhhae1lwHhCkA38Y5kLlrWullqaIr+DNOonfbiTP0JpxQHFLQNX/YET
sjPEZwPHFrnQGS8zpOsIBDcSU5vcUkq3RpTvCHrQ0qciCvT8nCTv0Za1GkAoFRndLRIZzmV3W80q
NQQtNhmKVJrHTTadFcm6irdY9EO6TQ7dr/Fb+57+Ll+0oNyjJKhC/07g4qt53rFNbrOhZJI3Vokh
KXZraC5U3jJHB4xX2gOnubH/yhzIUgCUAB0iSNRPo1liKZndzipjz2M9qc4Nd+12Bsd3jkqvaAZl
zYURWTQbWG8N4sLcZ80pRXdHQy82z60QR0X9VszDPRltirqaHgAivRN8wbVgfWyRu/96yWwMvfls
uTFO0g4kdsePWjH/oWiJ3A3YSnkyUEgUo6pbISCkQd7fQPN+P7S3aii8G9bOicY0mgkmsi2Qwp9+
PQ2qMumiY0RQ3o8781C4o6Nu2hvZAReoaCtX4CeGbKky0MrgWkI3/dTWkpDKjmugi1S18AYQuub0
bogUdzRfR+tbIwfFCAh4FQpGwwhLkblYgIFbwE4QZ1FS4V8GlGZJNFQZXsq6rXmz3DUObRDnFnnb
duUNjUfDG3MTci5V2jlam7/30gyN3Fa7WqzwgAfjrTaHftXk39XSCnQVTZRm2kcxRmshK6k3IdQO
83gz2CDKSdulckf8TZvatDIIpaW1J3DJlW9msBQJ2GgGguMryn1UtuHUYT0MjTbd/C+QcroV05Mz
7+a37tgU5/1yjA8GsM0c1NK9pGrOIn0IFrOSX54shnP3XGlsyM5imKjr9Nc5OhjJkybfjuFbkw97
E1QPuFiggzqB7GLakEw0lL1yEbPYJeNyQq5y9pozm1rKwLojBxYjciGHeNpXxdsEJV9gS9xCg8iv
1Ao+IEuA+E09tsk96WRQCVmZpMwQg6r32vBmNfsReBjN/CXY27Wvd2yIO9wTRrLTIqQMCwWBAr9z
o+/WXYb3QoPEFo/VN+npssXVk/a1m/y7jsx1bqFsTgNa/5QHEKjKT5D3XOjWTB6LQbS8tXNwtDw+
j8bDxEymSmWwMgYoTvb07k+JL4m+updM6cHEwA/+w/npCMHQapFbOeiSQXKbxorf29YE+r23yh3y
WCRvSXUNZambrgb6A49Dp7ELqCfVeeWRBfWWeVZNv5DQ+oWnV4WFAn5ttW5VRzdKpnpzTTfKpN40
2XCYIuMgLfMPWQnfTatXt/FUPVU9yA61qkVpjKRQMiej5KpGPLpLBei9NKLDOeihM5D/x9p3LVeO
I9t+ESJI0L/SbicvlcwLooyK3huQ/Pq7qD53agvibHb3OTEdMRFd1UoBTCQSmSvXAt1own6GlfaQ
qzQAmabDouIBGphILpPh2tKS41jMe5Plu5b23CGmiuYCr0jlQqNNtmmXpT6DdrOTNGoTjLHlFH2e
OtWQumZcTMcGLJJyOXbORDswHvclVOF7Q3cyHXLBldyQICLM8Nu0rSK7jHsM2kwKCuq1CaaD9kHh
1q7WdOm73rW6yxhFgVSLRzsvh5l6nGT7UddKH1Oh6TVGryBsW8W5N0xE9fs8Mk5F1RM/HfBYUCGg
B5pF8NqYZBpd0Of2R0TdU9qQY8eHzKma/qnN8V/XRV9cIw9tvqVGNUEyeniPKSahY4ihZbL+HjEJ
Opa58s000tQbyxiyYkQOg87on6lCGggON5FHuWri0VvonpQZQaROoKBM8/rA5Q5UTEaj3WQdgY6l
nISPBj5PlmmQ9o7V73IN3G6i+hON7wuQ9EXl8NaEAKEjzfGGuoQiMB2uMtQDr0JISh+lcNpP0Iv2
9dAcbD3K7kaU09t5BuhnrNwByPITmm8uLcsJCmTQtJKbANxCh6QJOZpBaLUn4MhMJwnUPKgYtET7
rmXhT6rFsT2Qaqfj+XUvDVPtQaVNcVkvjyd2LFGfK94hSC9fhQBnQXeiBAOrriYPBMRBQFdTzhUb
ylYopsvJGD2oOr/HVR87pMbzTqblozGOTxbjezWd9mM4yodIa64KEI+DED91hzHdDQ1/xM+0a6oE
UijdmODPcotkAQVK046AJMOekla5RqJuBhHrD9yEJttk9W49R/uywUxfPzYBOvKAoOT99UwzVGFk
BgI9M71NI8MHKS7oi8YdwOJgR2mTQEePNTcKHRx17MXqFggEIISTWad7pgIFJGfPJYeCUl1IvkQT
pxjRxcBsS31ESaD5BVRBCoFmtTNsvKXvql69ZQO7KQFcjoz+EJmVhxZvaiddLp1YFR27qrxpxw7a
ZvOunfG9VUZgLtOe516HBk4DVUIkec9gTjiw3CwPhQTN2E79MVh9AD4l0wbNtW1pk+wYEKq7BVov
8lAyk05yXW1V39eajOgy/gltwoM9a/TY6NMZoQ2Ic8xqeuFTPx70x8Hp3RzI2dxn14biTomzJQ+0
ehOeWRYyQo0wpbJUTEIP0xENCFueH1Q180dtUzd1JavWwXkE+kMDcgZferm51oYVmQAL1h50zU5i
kKIs4ODqyH7hFL0k37NrDfyi1r+qg3+yLNz21AJWJyYyxG+hSx5ArhE6Cqjd3fcvkr+AYerd5Tt4
7f33yaBw61cp3mMZzhIeZMD4Yr4FbQU5ADQEWF+M6W2Ws5abT0xnNB3TlLoOkDeGR/HnZxVCCDyR
sDNhT73qGxucBE7rRP5go54xXy9g0tIPHzbFDNbyxnOrgtN2Ul8oWob3/NJ10zTPSMH2QLwWqIqS
7bfHLbdWKbiqXkftrE/4jHr6uwVqo7VqJ042CcTX0ozzZQnewnozkSPETaBFgPH8wOYu7qKftABi
8U6zSbf/RVoOdTpgIlW8yT4eSSLnTacBZDDLgLCDKHZvfl9mEEYoMWLCc9+61M888DrszB0mQF5j
fwuJvBYAzo0LtYqBK0xiUjT6dRfvQGpwqNSdqY8PUtk6l4/FWmoKQh8L+iwKFipCZ2U6GtWo46aQ
dFfm3DGN8tBHD1b7Uyubq2474qxlp+cGBQfl0jjL0oxcWLMX4vuFigTp3x7ygJutr9UjD/ZilEQg
1/CVewlqFMY8dHgRLiT703ckS9BZm53wVf0bzZu1k2BQihIisFpo7gnnvSmLOkp4w/2KFph6mJ06
Tpwmj73LH2zdzJ9XrrB/JhQymzHG/kVh72pIMaJwhGz9FpPxmgeev3CFc13qmdyaZTz5YXM9sDea
/NaQigzzYF9ezhoq89NDVzjZ4EVqFaXHN1pu2VLy1Pca5bLKjz0ToyKTu/RvetUhHDXnzZr8Wlgx
QMWAlpgEDjkRt8vlMW6aGsZHf/JkPABbu/CHHUYR3TR2rffc3S5kreYV50aFw52yKW+GSYdeEZ6f
vW4rLuf7/KqBb2qBaU+n3O2mAOClvzGYs1K2089tL39+dilNYJbLDYugnf/X5CXY792oevhrbCN2
uW0lPy5/4FV/Pdvi5ROcWSzjbiJzCNRrn7lgkgwQxcho+JeNrJ90JIBgQAMh5Zd6XTc2fVZkKJdI
jX5V9r0XmwlErd/L7qocDzMwYFAGhjCYV7IHqgcb1ld31YSsKmiycdeLIImwicFNufjwMvI5u+b3
BbIwOB8Tn0vzewvjstaWW9z1/xsUIRJMMbMwXAoKjV/sz/Tj6hyMCv+mCQhrhqpj5g+XxIdDn33C
oTetHlzLfxXW/uGE8uqJRA0UlxoEw77AhvuQymPbovdQ/iY3/PvS5DRdOZjRG5C9xAs3O7lbBoXT
qLW5LKdTBAnyMC3s0vrd1tb7Zf/YMiEcuhDDGwoU5kc8ztUHjJv5ybQ1jbVlYvnzs09kQVmdFFo1
+fLEwU56K/HNns2yEWI+C655itlB9Eu/8O5DkltKusXJpcAMLEhpdnbjGWAdaP7OBOHakTqzJso7
TTMi1TTAWjp9KHWMv5ZQBfTaItTRHLbD8lqcOje45C1nOyj3VqdDRx6tR/lb2Jy69GFQ/zn4AnS5
/9lBS3A1yKjMBci7cHUDpdryVx5uBoatbRNcTWsS02qWj/SXVNz/SVsGawIpNxyCQppJyBPMsjMz
U8W2Ae3npvmzBK0Ykz01xQ7qDJeP0foX+mNKyBRivWR0VGDKygo7i3yu/4aeymUba+cIc/tgOwFJ
jfQF2zfxamo0jUAF2LL7uHQYOKUvW1hr+gJi/8eEkMDRuUanjsFEUdrLAIx2BGcjsXV3/F3cV/Bs
TdkyuXJ0oSivWJg+URYqL+EjNckQJ40+IDoArCKfyqvB/gmEMmR5/87Dd8UHP1kTvhMfLTXEFbxY
G90PJME7Kp3guDJtvi8ftiCKK27xyZzwrlfjLgbtSge3MPeQP3ehbwMu9ufLX20lHYaRhTMWynbo
iSy/xFl0aFkW5ToFVoTIutMZYPMuWxTn8oA2/zxIfLIkuMekd0Op6bDUdqA4iH4U6SY8eMXJP5kQ
3KEzQjNRFoDl8BOVEDVbSN2Al4JDgELmW3FPMZS9WZhY3UFrkRNXlnF3sUVN6JwnpQWj+uBG1MZw
9ewW7nyM3CGH9nUaeTn4lL0UYK0tCOQaegozyn9sC7ej3McoUjLYpsEArqTJnr79lVjgG9YO9KbM
l6WGsLXm1X3GwJVkKeAUB6jps9P0oDAlE5txEDKgnuvsW6SMj5f9cu35hKX9sSHcKVOSVQ0g+sBq
+On9sC/8yLWc8sm4V/c9xCs7J3mzXqO7LNhCwK1/zz+GhZtGHs25jMsBqHlg/BTVMbTKrQiKhsOv
y0tcPd9nKxQ+Htdbs8ginO9KthJH09QAWIBHVmPY47KhNVTKp70UDnmHoA2wLALXdNCfFn28AjBJ
x7yt3XKPgu9Psl0kXI3MZ4sTTjsx44b0ClxkmeBZ2PmAkX+uvBqVuvBhqwSqrH8zA3UeRUF5S0Q1
9LUW8iFdQuWu9xS/8KEg5xEvfiP3aVAGyg8wYx7Tp+gFqOSg8bir+92dekz9AhKayrcuaK5QCf4V
Rra1Z07pbez/6sUBHoz/+fVE2Z+wbxQE756iQsshiQ2keXYl8WCEkmfh8V1ZHvKt+eD/Ehr+2BTO
aFGDutXIcTVm4KV9bBjIXXAd74sdvdFtq7Gb6+wQ36gbk7xr71WwWOGFAwFISwFc+nNo4JAtVFQJ
350fFgovttcgHbrAiiVM9WXOxsauffdza4KXZdRo9VSGYw8/Me+fPGovi3xn6nU7/jP7Rl96oFv+
DrR+LQCe2xUuGrNRexUEAH99UG2wjWPoDQj23M12/eNwtY2gXj3DaMYqyEYpWD1FZNkyMimlXEXn
y0J9cXZVjCsQ1InDq8EBeYYfHazT5d1dXSTo+DBXC3vgxBE+ZWJJUyxhc1nqZXz20PELLltYe+5D
suU/JsTnPnrL49QPI/0o6kvfCz8PYgzR8Mcu2MqmPg6Z8Mz7ZEs4ENpg1YU84JupQXZrHM090C1O
fbs9eLGkgZcMCTeXxHlazBb2DXsHvY2RQ/ZFUn60UgzMRz1ca3EHeZ0MCMTLu7l2n5xvpnBxscga
jVmCzJeUyh5QZfct+96SZH/ZyuLal1Yn3FpjmVVzSzmgndIhN9t7K3uPTLhk+qqh+XzZ1urxPnMP
IZjMZkZpiqa1bwzHWHttw9hpGfh94q2Zri1DQhxBz46kM7ROfdYonhVCpZYeVTq6ej9sLGntlfTJ
DYXQUVGazzOHy0/oYymDLWHWCYKnsTN4BaZO7+NN2qDVq+DcMYR3i9SUiVFP2MbOzQakiH0w/qCP
C+Gg+QIshoeZeUhJb6l3rqD/Pi1UCB90rsDY1GNPo/3kYY51p12jSIo4tVnG2whUIgpJs6BpVJbY
0vq3+tscwXrAXAOxuGQ2lLQoAMfblUpl+fUvnAMRjFSSGmTlM4yGGGnhDcYWYnqctbdmeiP9e80G
L+kfWt2yW3k3DIljqYD+Ss2pkUpHMd/ktoKcFcSfQodWGOxgv5u0daxKcXMJqjUcQOlJBxgO9Od9
DzaBsdpr1lOhdQeSj2jtasY1dBIL25j0twWj0LedoxvyXmH3l8/g1uYK0awBLxSDxDquWFW9MrRm
LzdbAgL/5RowKdiVUYzFBNnnmyYO58aqEoRmDrQ4FMDBMp/uo11x2L5H14PzH1PCWQC6Io+nBAQ3
UW/ZvDqWk3JNLW6X6uRkUnVoS7K7vIHrqwOEDGwRqgkeHyGK1XmsEwgAL8npP4WtrX6sM1NCHMPb
PZ0HqLcC1HKAWtZ7asjvl1ezNiKOJ9+f1QjfSlbqWkskDM4srUcoIIEJ/pD8RM8aeTX1458z5joe
axdjeT5mlfZ6aG890Fafhue/gvANFZ6abbswCHWuGUDMzStuo9lXkN8Odu2yB17a3Xfte/O2XUxd
vSjOVi8EtdIcQIyRL9NR7NBYb6k12kN+4Oyfi2ahMfHHjlgltjDymJIR8yJsLD3WADfSgbriX2UM
Z1aElKiCXiRXlynAXnuBkvkB9SG7ybKNA7D495dIeWZFiCBzapBIWy5XGgOWgvFaKg++ahT/JjE5
MyOkPwkkAwyTadTX9BtNukaxqbGjfHiTm+8qKPEuH4P1dPzMmpAGpZGSopCvIQ0KFupgvC7BZ+do
QfYxS4RuTmi3G/u4/rY6sykEkgIc4zNUBZZXx4IwSN8WXS4jMP3kYP27FzxyfxkvakrB0yLsZ6xk
Q2KNcPXhp/xzOOWHPBjvmt/pI3Wjw2Yla/lpX53kjzVhPzvwXrBJhsP3jZ0xtKucBa7VHAFfTM0d
PSV4J9Mt/1+9w8+WKGxoVGVGCizF5APqFPnQShi8mEWYUutPfI6TgCsZsWU9BdKVQBDwsguth5I/
KxZidbUM1zScAi8igSWKhV4EwN0E9ijj4bKh/3IB/bEkhOw2ookUFQb9qMVEGBCaj3SvHBQPJfnX
DVvLz/ryHRcqw0WcAdgwwZZVL2oGIx4/S90n32UuSLBIeSinl4UdAYqi/ghpARSClF2lO1tHZI1Y
AP2AP+aFq0HqKtUalqQzOQ0o0S+Yh8SH9BrEIQyPPOk2eD7sygl99dnazxuLXw10Z8YXdzurpYOx
JCy6okWgU8r7vL7t+tBjcv28scWrXgu4tKZDWA7/CF6LaVILekBLoANnwuzKNiO2ltvzPn+rWnCI
9y6ov56iXf5gGF55NLa6LqtJxpl9wXHLTo+kckBlNof6V3qVo+x8eYXLR/riQ2cGBB9KaWeUOkfK
2SXpPdhwJrduxld5ml7nFoTAXfXcoy+yEdFXj+OZUcFzilAea4ljVWkMSq8uB3z5WWfHcYviZ9VJ
MH0FUQVUxwAY++wkCQe3MV1q5yY4biDlSHZdnD+mrboFLVRWH2BnloR7N7bk/zn2y3WxgDQBuS8e
otqrnyLwFtRgpIocGWQ+zgJIWpB/zVP4wBwOmUep9khiR08muPGfN9FJi+UvH/jsNxOulpq2jOUM
oW8yHPVAvWXeOzPA9QEYi7+d89Mte8Ll0hOza3HDoY4QYZx+dNsdAMHIxZExFs+dlz8mD6bb/I6D
GhvBXQpwlDlvOPV6xnC2aOHYtjpmN9hH1vrSI6WzlzowcwdnbMCSt4xm45EaXD5I6y//M5vCUQWu
WsnD4SPyj+CpyzB0cqgql+RgW1uqz53T9S7hd1uGV53cwmgmtLUWVxecnGcddJ2X6fqiCySVn0qV
+NPmkV0DnIFD5o8ZwcMbjEWMVoT7mztV5E7zbv5LrYTt4U2qjGkJm0eIhpqzVJ83MQlLHPrixmfm
BTc2spQ0RoGcpYV8hAKWN+JgtDzAQ7/1OVp+0g48fT2UpLamOFcD5JlhwZ9BVJJiaERHrGpC34yN
3C3NhtuyivlmmrV+wttj2ySb7/RlQeKCLbCOLhISQNuJFWE15OE0RqAgWvRZ6GhPurNQGcQ5XIna
2VsMVeFu49ys3TZnNsUScYi2yUiht+0zeXQy7cVS7zYOyVp0OLcgOCv6bVWfxPAi6U4Pwp2y63ap
Q39Obg5yhk30/JY1wWe7EWlT+rGeK9Nw4928sxx6U+YOOXwM4bobq1vzlfPVCU6KW2YOaQeJdu3h
L9BCgil0dyE7WoR1gMrctycEvKt+t6Xmt/pegZYP9DXRQcBNJ9zjc1PTuLJMgPlY46ksDAbNuJlN
KBcaSZBb0zFJ9Ou56luPSMWvaBkgbKpNZdy1U3r+WwgXu6lPc0EUOFAbOc2pPwxuuGsDbMGd5cng
RXKyb9ZBc7ZrBauGIRAJWCr+R0XctDKMXWumDcYVQz10i4rda1BwKMbqcZDlXZMZ3sanXkthQDHy
H4NCtJ9yaqBJBGKyCLSg30A++aAcQ47KTHiqY1v1FY+njnQ0XvWNrt9q2n1uWfjSHdFAil/FC/I3
3Bk2DfA73IIbwE78GBzjBAooIRiGrlMXs2FXW+bXEmILfV/VVGSA+MRSbJLWk5wxlICy/fJpFwEu
EmByYr+xv2sJ1bkd4eiidinFHcMq83mXKqVfGn6ZoofcJDuMvKpzgjHzyWO6/LJheNWTFBOnCBSb
KCMKZ7gEIFbNcpzh+YZdaS8RB5dX97wgj4pryce//t05+Y3xusWaunaNQ776P3aFe0Yx2wHzboiM
wKftdXCZFlET9Mru8vJWIzx0sgH9VyhAzkJiRIeuj02CzqaVt24eHjRDci5bWM2DALuF4CcCEQZC
hA3UoGRazyEoaoCUMdz+O4ROoNoKmfjH4UDu+v0YVJvo4tXNO7MpbJ45mflEwULoN8UNtEBPyjJj
PmzdJ+ub92dlwuapGoQy4wnRTVWZP1bgJlN/XN681ahytg4hqqiQS1Egl45XbV/tUSKxTb1x1Nly
6+7hsqWttQhRJJvKfMTUCx6WxoCC/K2Rf7tsYG32CZgiiLuaQNND8004wSar47FI8RDgTud2p+px
+j4DWpS4crHX95U3eNSVUy+qoNVE9mSjob5GRvTJvOCGahfXdZciUBkPgwv9Q7/7YTny3Xv7zl5j
p/P4qbmzkAZgxtoju2RPfo23l3dgfYv/bIDglKgdGDE1wFHfRuNdl+j37VRv0G+slufPN1lwyaoa
GMa5Qf4T7clDjIBMnPa1xISSZCvMtTzMMpz0ndpi9MVm1/q/ENT4tMmCv7ZWiy44UzpfsQ4Ke1WN
vZL+L3dRcFSVx2WqqTh0lQlqq9dE3zgI65nTmZ8KOctU5A2TOU7ChIZYc7uUsfCyOLX7Jsiutl4T
m9aEupVp8ISbEpyieWFXDc4D8ei++G0FS7nuX3VvIK8ESAnmSRCMhXTbGlmbNz3co3GNG76zdgvN
3EJAuCCFQswiG065X+SQtoqD2vKTvzxfziyLpz/RSrlX6t6PO/leTufaYclIbBJPu6iJCjuSoydC
oWpf0corGslCICCozVraUcfffmBD/6ZVFg/KCLjAHro7IJpaSOclxa5yzXCBCgoivf1WD+V3WuW7
PAwl22gSEIt08buBB0yRsPfS4PfLqJQDBOBDnNDXgieG3dWy19bj8lebl0ZOIR6HHw0pOzeJZD+i
xo2uxoofspktpAo/WKs80bDbR4XsVbS/IVJmuV3bRsHliLFWt0AbYLmX8X8GHvPY1bOqZpYQpOha
vtDdDm4RBSjX4KH7s+fHD6XEg7Rjm7ig5UsIX+qTTcEjdcnoKRR+0dS7kcCPuk8Pi8Z6jjf+33qU
rVxx5+Y+KmlnS9TkFtSsJVimtEiy+6gFbOA+a2OfQiTr8m6uxN+l96zhMQRuUkjIf97MFNQ6iZaV
sx/H6HOgMGJtRN+VrOPcgNg4nItZS8F4N/spf2Nasu917oyt5l1exhqK5ZMZ4RDPg9XUljItnGMc
xI2W3zrIiQPVhgTW6zYJ69aqhJPb1pEZ1wPMzVr4riUWuvfMK9Lh/fKytK/UUQtXIObPIJoGfjOM
D3/+PlmexgOmvlVftyLdMQZ98KLS0l4UoEt32UgTD8VvavdGZNkFBUlE3xm6XUYFcsgsu5kZ2ANV
pvtpO0c2OH9CN9eYyyYS2Q2r0AtP8sieExkPtKQ7mkARogScmvbY8c6tynLfWpmjpNYbTzn3WjWu
bqDSljlJ38r3vDDjH1E10eMQ09opDC2oWJu5/VR9G3q+15Xhe1TE7MHIQghwgTPEQav+uzGVqYef
+cwUbN7Md/WUeHk5DW6nRmCSb7XC6yriS9r4jXW1X8RRZRtG/RRG8YDmAnloVfkab4HGHgvlhvdT
6IwJqMZL1u6LlN+BbdzPQJDhJql8KIfuMZzH2CVGyncMM73+XBnlfdxHLljJUffMFG1nNdquz+dj
SyBKkqjTC5jSpV0XqpgYIXtkSdjjjEGargTFvJzX9tjTIExCpLdLjS+abqBFWTtyTd5zNtyRkNen
abY0O7IKcg3MSnWjKtDfMdiQHRivsvu00aIgJFkBQHcXA/qRQgSV8au6MLHYSHZzudOu5DR8aC2u
7YpUCh29YqaD5lnjjp2q3/R8guZGJN0h++GHmmuuFOIYT2n/NBjGqUS9/2aC9Nozl5DadFa2j5Ps
QCQGUnYLM16kTvbVGPVuMST7cAR4woDDBSbu+pexSQwfWk/UBcjzaeAp/T5roxmoEFx4iJXQ3M1q
px1HIpPQzvSx/YZ4HUSz7OcE7D0FYblHC/bYkUqHcKTxk+Q6KoJxG2PLIss3+2y8VseM2oakuGY2
3kwcUDc1DhcivVtWlUc61m+KSh7TQQnUirjQLn6FvaMhgTsR3OCHSBqvoeH9yiXN1lPjMCtFZI+Z
dltKOShPLO2tg8o8CdsjzTViS2S+aRpyI3U6mFZG1U5a8x6TEkEZt5Ed9uZr2oJQh4QYT9ZzwzEk
3kC3YpbcsCfWLtelwgb7s4ypQq47o4bB1xgIHVAuVUFMw4NORtlJSXXiveQkRH2EKBfatZhFcLpQ
tutWumtMyQVp6U9uGk5aR48hZnVlMwTpiPJqmulNBY7zdhpuQ6st7ElqIDzZOLnZ2XXV31OW7lB9
rGxzYrcQGZ89apHBUaLmKZ51B9SEe5NSp+y1KdCiBoDI0pP06qmwyAlksHeYuAGjWTl5uVWzn3Un
X2W8Uz1TZzdJDkYCSE0g6dEjdcdDQ7bbimM5Zamcsmls/FoyfrRdVdwWzRhopKndpoBAXpWn1nVI
S80bZfJDk0L9lE+tkxYtauBo4s82KUCMM0AhMyqPssxMW2q6zlYyQzooPeuupkibGruYmvQolZo5
2m1jzV4Uhsojnnkv0hRCpResehjzj/d6SQgkN9TAYv0DSxAKynyyB27Ymt4aLi+bXauDe+e6VxSK
4i+9IXMWsA4c/HN4b8XjcVJVP65680GtqHK0ZlRJmjJeZpitaTdo+LzqKJX2qECxAOxeu6TudzSZ
SzvVhrupySqHFGASNyqoosoy4IuW/pIzcO5Vc3yitAHkpxsLXxrTn6lEMVqE1gPxMdakgvuf/Oxp
bb0MFU4nh/9gliX3gQQeICJYYiQ+yx51s92nZLgGyeSrjL9XqMV928jLbwTSWHw5vKqlUziCEoqx
8U6TjOFBGtBIYjx7l0D85BQZfwmjXLEjRu9kKCgqpXkbG0CAgGjuue77INemGzoArJe3+OIMp4aP
QKChaukycGNZRmo41oDyXFX/0GIwHDUGzmk20R0k7X/LKVQWozB/B8np4GMi22lm7W5MdZxKA/hA
QrmrpDyHg8BGpoJiaMweTJ34gMPsTA4JMhMqFPbQVkf451VpAIuZyjedDgZkt2Vx6oPorMVvCzyc
hnD1U8eywEhESVCpRXfswip5LNqK/lDjDCWaRulvk1I99GUUB6QeTkU57yTSPyc92OW1VnFky0jA
/QR9N5AwzXYdRi9NEVFPKusf4KgzXC3MAQNQ8twuxvjHPJHCS0hae3EhjwFJUZvJEcaWEbEkxgAh
wpMdz2Vpgwv+l6lA+6DVHgwEa6eQ0coj46i7s6q4RANHYxayAuSuXeLEc1dhvxUIYiktiBtHOfRH
CXou5VReyw1mBWQptnMjeoiiUPUlZchdrhK2y9Es3I+4JvK4BJBHbZ+lKnmifan9YjOefRXv76O8
eMmaCbP/4c1YjkeeaycGyc3GnNwBHG8pzQ4NJd91igkwjdwb0XDDgAC1c3CD0ZjtaKo4JvjMND27
r0IKcrd0Bmh1rK7mPLzrTCKdjJCxY2Km+1olDiH8JQnjLIB2jelWFfSnQrmbT3iO6h6PjNDTEnkG
IrQ6ZUN7UnhnenGmX2tTMnpqPnnWrFFvHrUUQZKY91kOrU3Q9u9IXqr2oIWHoeY6Bq2zySVV9JTz
0ZGqrs/sXIqfAfvLPUTovrQjrchcHiXuqBIO6Qsd361WZGcKs9Sti+wGeq3ENtTmSmfNy9RYpt03
9K1s6dNYqxvF0a+1Z6RsKOiAmASzf1DSFFLRWkqMUYeEnM+elNCrvy2KHGUw32v31jX7RR96F3Ci
1xoqBKB7cs3WvpwzfqnNCuaF1LRsS+hlYbDR74fZtvTIseRXPrwCy+SSf4zFFWwJ9SMdpVKuR7IM
LG5rd8kL33qcf3kILQZUTPWZIBtF/iukv8woW9VsqOyz+TFXx11FQ1CHeCPoFy7v2peEfjEEMmwU
ZSG0qojUsCEmTlMF0o/YtekmYbwG1x0I2uSp23ipfHlwCYaE1+ssM8uqDCYDbgEGujjI9MS9vJSv
5RPBhLhppZ70vEyoD9Uq5EkquLBS8ySx9FTOI/S/wDEXJ+S1znFCMbEU2loaX1cAflz+PVa/3Z8t
NZfuxdkjVrLI1OYVnKNWX3ER+CXwuHFtI7Xa8PivBb7PCxa7+zRCAScc4fINcloPUOPxlN+hQuVO
tQuKP1c/holdn6prMNT6m1335UB9qg0I1oUDN6SGlZGhQvn0VDzilfUBHvkNkXC7ukve/jGSQbAm
HLkluPBpnjXA1iqPysCy+bG2RRC76qRg5VJw9mSMWgkelIQlHaMQRnQp0GJuT+Ovy76xetz+GBCb
6HWLmyvJkGulSMaakzJdQWb4sonlIH35LGcmhDCcTGUzFAWRfSq95SRy86LYpf1BNcNTRB/Kcmu8
ZNUNzuwJbgB16WmkNZa0tBxZ6MQHqM3E+8zm7ngdHRR1o+a7tYWCI9RKPnCrUGWfJ7sBkt8zPVTt
VsONrnoCJiQ/0JMG9PQ+H+KuLa2yNAtoERjQJJqLX+2kPoXUxLxmhhe6ZfiIZhqE6dBO7Yr4OjXD
ozoVh0FJdjnXgnGABqw2XU1kQvrZsGNVVqhysiOtl9F+86gYXcAb1m1UCdd2B+kqBj6hkYOyllAR
D3MrRrALqU+nnaKOnhl2dqio+8s+tmVFCOakZ01lgUjHp217IJXp5ANFhv8vBqZx6pexegN1Ooj5
ii3JEF+6wROTnjtXyMByby7aUOjQhO4QbzjY15qaYHQJ8GcBHE9PLUISgcC2pw6QeQQMckhrIfnX
HCCKCVJl9/J2rqZO58sUvlqJidKhY1jmBDZ4F2/nxyvT0d8WqszEB23eXe8azmxeW0FzSP2t0PoV
l7wsGB17yIyCjFsXu7J9RVpVqgz5g9d84XPmt0aAeg8UKbbapF+r2IKt5eCdba5pIssnCg4WvdKD
BOrjQN+lqCm3wGfZ0KQ4/I25uyUkiCHxrJj4sf1nNqVB78eQKbLf+XpQ5aBaLQO6h6Qk8RaGku2h
tK99bqwSfBCWCulWMFeLmP1ZQSzgJYLidEDpyOFXOBrZj/Sq8pbW0XidvWVB9c+5VgWrwt4aEoQ0
mGbK/lx0+2HqrjW1v+Zxs4uhAoLHPxDfygz5U5Lc1GpyPXO6G0sIvFV19YwX1Mmaq2NkoRepyNaG
i69+9/MdEQJqlPO+yuYRPLc99+cBabocBQwYXDD1Y0B9Cu/VCozL1TAEakicvKoDRrVDBu1wltCN
FG3T44XfZuzMRJ8yeKF0WI54Dd5U3dUCxdueilw2XXQ+ENzrKnit0OkWn0V8ZiB7DmvNrwrJYRDS
bGp7I3ysmzAlDPxbJiBOQtoyNjQ3aYTzu3QpUWgE7cIRT/Lo9QOgQhwL4gqYT6n92NVQe8FUFpRf
kqsMBA2b4rerWTggSBbkQiHBDYL/zwe8SoZ+aPJo2VrNn+vD0lGUMOKqOGXtFoGceJdXvx6uzwwK
4TqWQqVOIhhcdH6rxC8heGc8yQ6zpw54U2s//D/SrmtHbl3ZfpEABSq9Smqp4+Tg8YvgcVDOWV9/
F9vneDRsubnPvi8GjAamRLKqWKywVsnZcK5I1l/Lo+jXLTacQkrShtNKAbAhpo58bK24nYzO+t97
tanjXCyTuXNbNanLuYNM/yfKcS7IpAT0i4Pd2NV/gjOEY69rjxi0WGH0zTQBpsMWh9sZzTuormOU
d7z1Z3NT6KZVN8gSpYQjaX0zF6KYANIvc10w/UR2FdkeEUOGSAV7wiYFvvpOsaMUG8pbHdXBC5sk
qorUPKgvgVf1WUe1OhIinzTQ0fA+kMvtABhqqeQ5GZ4UaraLawdAbE08dpmOhEj8FN9FB/0VNQ7/
zT9qt+NLVjkijSV4ysmTSn9fSO1n0/CVENuZIwmTT1sDJEj/ewceVcbFBjI2B/ixQZFmCKFMKOpx
3ko3IC088V+Z66HRQhJjarKmmL6RoyYDYgFn2gSH6SvFM5sPKESXdvjN7yh6hIuN3Ck/4spCpzfH
v1DDulQWWoSEbwUPO/Ogagq8b5QRa60dYNqEm2H26FN3fBjtgMDLiKGFAVunOUg/+fHSqmtHCPxf
4YxxAHMhVpAo1FHu+jIF31NN4ixvXV0+BDCmMAxRhlYMrE4MnpQ4t6sC8GM8sAWeEMYS9ExOg4lA
SNqpeI7MVqAjqBZ/ck6KnsS1k2JUv5LBJduhAxZDZxSZRUJKQr9RvHDLxxZZPRew7SmYcgMKDJsp
aDslFIQQorRpN8TCk1qJ99dXw5HApgrMoK8LVMJwrSEZHce1JU7Evi7isg+OmrGqAivNoOkOtjE8
VxLQVqiA2Oqq0hXE6AaAQrbR+HtJS7cpaW01bXGR1iGQkQl5EnzJ0Yx6Ww9dha4YGSNLAFIG5QcY
7vbFqNqhAgBVNToFo+8JAriDRqXxrn/z5bZQmlkKaATwxMuHeYa5+gSNAL4r5gfJaI9NEnDw8Vbe
/p9FMM5NEeQ2KaMcg/RGd6yEbJsr0bPazZsul1HVK3Z+O96FWfalFuZ932a3SWDssjl76Prwe5EA
1qoHGJA23fTKj0TNdmmeHeOxfWm6cD9MyM7lKPZe35WVS/TzNzNuUkxSYMAkJPGk225Tnkl51Jvu
C8AvoPwI+zgJgJUo77M8Jhrp1TklYp8kHuYAMfqfbIQbyjkgeAA+d2VOWzuNXz/btYqMhgnIBkVF
KM028FNuiVaQO0B8NMZj3oKKdMAMg97uq6b9GpnNe5LXLxjETDm7uqJrn+QyihClfiD1eYvsA5IM
dUmcSOBFP5ee8fPSmHNriB/2pIYFJvlktUhQy7Ll/5vT+rQQ5rQSdMf3WoYNpJOq4NLDmxsjiFsd
jYXTlgcCRz/52mkxrxEjbaOwq0vdDcUGVcjgNNfGvpfbDXjonlL0cFxX/dVDIrJJ9xEUqywpW5yO
dWIUWFtLEicVBKvNU45HWBNhApgaOgjgrwtGbYykBqpq9mByRExn9US5wfBQwlG2s0Nn920phdE2
WU1jCTQDCvgHm9oxsvnNmFDB1OUIb3kLHD6F0L2jl+2tzOOdqgL1Se+qLdgx7sMejdIxMW1wM22C
KdyTLNsJWfMidd0+AKnvJg2HbNeK5YPSKaUlqu2hICDriPvKy4XEm9Pp1Pma1cf6a2egJULIRIxm
EzMIrBytylYVF/eVBHiWIAEzm9ygfWgO2u0U50jBlUVi1XmGundsvIYzQOZFcaMCRIlySZ780apj
3uW4ZjbLvWLMBnVIfHKvKO4cbqqu2UYk2kfJEHLOZCVroaLzgVDGP5z8xfxkakp9IhoAF/qNLlE+
GgKAZolFX5fGgaaOZoEn8zJb9VmmDPtaBPDqXAfyMIsUhOfMX2EeE083Mbkzb8QWIKKpLSecJD5V
LUb1Pi2TCQILAGFrJhUZoTXOj3UA0MZ2UUh48vFoH1ZsCaIMEcVGYPBcjC5KfRvlcSXD4SU6KNPe
Bx5S/4pqoL1GlRWQSxCFsJ2dPbpUqkmQcFnohjfH2ruatE6t1ZwtW13Hhxi2v9PXwHMbD9iyOcVD
ropt0r9cd2xrcchyJSbz8DB8szVCdDahoSkqrLzOHcUHMbJWHVNDugMPwU7RyzchRllfV+Ruk8j1
JkjAx9PmoS3mspejeQi9EvsAqKnKVNwhpvmuTh3Is/ziPQ+r1BLRKWK1pcRpfl0LDzBSr2POR0ds
LLOBpVkKaju2EqjokCDRgDmWndRNapkID3Jb+HF9o1ayeXjKL6Qx15uParwipQaKNUawFfMMtM6K
aFV9sOmkeNvU2WPRBG6RR8c8MAtLTOve/TefgBqFCG4IpEbOaE0Lo401iZQ69gE3LGWrJSiDkZ3q
AfPsxAP9XYv1KDuLpNAWehlsfIyDAAfqmCTg+SOn6OU3nZa+6dCUd5TdwhXuePOjKxf6Uh6r6mOv
zSEJNd0djR0uQLsvCjdWyoPui1bc8WY61ux3sTpW62sB9/AYof+lD5+VAoAJXb6ZQx7JzUpeATrz
sYksVH6ngycPSGE6zdDfZzc0hC1s5J3v9Rtyi6YdGzsJwDpkNDa5/S+qIHh1gb8W/TL4hotBQrNR
EU4ih3Ie4DYxgARkFq8+lFvFEzwUBn0MHl3X0NUFL0VSh7bQ0MYYIkUB75MbGHbpkH3p+nugwjim
7dMpZJcCEWS+pd/HDy2mrriomGtatJRPz30pv02qnogjogLha2r2b7F6Ev3gXc/2LXm9vlZp7T5b
yqK/L2Th1Qy2vwJrbZ34qd2B2MFN7tuteo8SnpU45TNFt+A2RFwmij4fKhOUCIDInIWmURAsRNtS
dM4ZCNQVOgddomCt3MogdzYdxRq/iDonalizGuQy6eMIjTwKGwW3pR8kwYzeuQiw+77W31c60NaH
2ru+sysvMZoy/SOGUSJTqTH+amJjaXI/2UeY8KW8WryKJG81jK6E4CY2lVSFmCZ8mKP5VlTIqSha
Tly/qiaL1TBqYqSJJuudiI61KUZhAtJKW8ftAVZYzvGsRQvLfWNUQy4F0KCBQcxFzQ1E7SkaZpLk
6frZ0L/BBnFLGcwtCIoZQZQyqAColEm3y43TUGF+svsxGIF7XRRv45gbiGRDpUSiooEi/YtaP4ZE
tIpym/vc+JvGun9fExGZXqqoQhdOgccWDHkAdmmKubTyUDkCOO47sONdX9Xqxfqxg6CH/Ow2+liJ
xlbDDlJpZ5SWrfZG/SIel54fWLyL9bqaY4D3s7zCQL02FSCv7v17yUfgEMff2kTicW2v+8M/io4x
uM+C2mYEjUqko94H+qivX0N7+Gk4raXdJk+UmzJyeAWWlQI4fOFCIuMoSFB2AV6PhHJTAghe2Zqd
mzybmK0VMTkW7oPcGtC+zjGz1ffaUizjOIxGLFq8XxQ3kVDL1UoLzPPxrVylmzbCMTYN2GSFvrHC
pnmDd/xe5C3oXwUPfe5PUpxxwuDr3pKIjH/JQ1KOlSQorlqpll+Dlrv5VYIDatT2hiHY8nDn6xwn
sBoLA5ocdBCA4Fd0FoOhQv4+z8aUnAPR6VuCMHRwQe94/w8uvFXrXMhi9DdRQnBhjyXBW27fgeFR
VQ9EOuWSl5UHpCQslYDvyj8o/dE0ww3HWHnCGZ0OhaHxgaxFEEJh8u0NGE67yAtvaAW2xYgL5+I7
5xgvPNFirYxClwUxeqQBsdYXGXcfHaYO39UH8a5Fk7qT/SROdRQpjtNPOsFyABzQpvwCLDHMfuw4
K19Vq8WnMEqObh0jUCd8Spva/r34MtxMJxVdO8j/7MijjjsZza5O9djOFh9MZfVVulQwRqmFHlhW
pM4IWrLA7YII1vMd8QcAIisrw0QqhTCLMcMAp4KZu9fxBGxDJz/6N7xwa6V4ARez2AbmTk0HY2iz
Eo2U8U7bS450kNALZk0bSrwCdhIn2ZXfhiP5Mbj6vvfS52YbvBfv18+CnvqlVgBSB+UIPO/YzqmK
AAilwLSc2/k3rQKyI+TOrkv4i0F/iGAULzPCSE0RlbhG1g2bUhKPpVk9DAKW2RTyZvKJLdbVs5xF
DdjeM0z11BrHqciroYX58Q2MxkVj2tVTAacC9Ccv2co/MeKQWepG3uSP5BkvJ4/CT2XHEXQw4V5+
rR6D22JTOAMAZ7YhJ/PyF1P8+BpGA3Nhlidfwtf04NScbsof9MQxjSdIdkcsvGYAcCkCqDQ/Ga/D
rem1eMWh+VoG0iS3T5R6mWsKwChh0OWg/tHOXoiWHEM7uo82+kHWQInsbzuHXq/xHlUxO7nbY6Tt
Nj5JvIr/etyyOB4m8msAwlhhGA8O4Ut5pMg7gO22g114Q6e0+d0T5+zNtUUz4Z9AhlwVQjgg49Q7
4kvuVIWttpZ/1+8bTHRGlv6z9SI3tQGUjHTzdYNYMzmQCQMORwaHCfBNP8cyWdj3Q5VSR2zmTjTp
zphyjHo1ikBbCGqiaH9BVZQ5VBHjvXLa4VDzI4V+d+n7MaCwwhjIs9UXjCX+G2xE+nJbCGUOMWh8
pZlSaPV8G91MKBQ66U5Hm0/SOVFipY8UY1j8Mn7LX3QPKIUPcDa3PPTfNTtffgNzsE3QlvVIqJ23
93X5ZApkW4h3UtLZlV/zHBtdEKtFC2HsnEStFyKgOaG1ZwxIcZOCdERt0Lz1Gw9NtaM7ICrYcYLd
5mVDVhOUS+GsFhEjnMrmrMIUk1PajjCZFK0kA/ozecHDqsp+HK1BQ5lFOqIUgyRJtNpARay2Cuml
UXjB0FpIsFwOEwzFoWbKWR0S1z9JrnqXIAkJdE2re8bEJmJuwQtOA4DgqVXy7mHq+68dI3M/AVhJ
64sMOzmDmmu6L5NXjGBfN/lz9vSaDOb+MWEXidlChhDlXkr0B0HTHitVsYzIMB1VGxy9l3dzHrdu
OCt2OXWCk/nSVzBHBhbJgpOYyNu00wu7b5r7tFZPg9J5cQgCh6gRX69/7ap7NFF+IJpkKihCMF9r
pIDb87MKXxta0Y2CRKYFve63FJdf/oLXHjQbYaqXe23McY7revAhmrkaxVoIlbqCTYHDbIfMGvKJ
gATY8xBcLjl8zs7qQw7jIVtC0iQKc9wABiI9hIRWmKI0WibiYxMhednmdkKG2NLLCYX64Zmzw9Rg
LvXhQzzjK0UQqY2FUGBS9Ny+q7xSVBLjVrFjSzyYnOjnL9fBhzTGK8bRpPZtjOuAoGVdd6uTjMrc
XXakbFo1euRTb+Kl89Y9xh+RbPNPZcxNrIJT0I3JL5I/D9PL9R3k6MkZoWfhkTC10hhEOOtJu6NI
fSr0hO/4eFunMp4PkA2l2TWQQ8sixYOyNQDu1W7o+6S2J/Tmqs71ha2mOhbGd9F5L3RI4RhwFcot
xoa1X/o2uAfEJubkN51b7JRNhSnsg7DLOFa/ml9fCmb8oNQJuhGAa4eSAkzWiFAwdfpXNFrsKMZn
eZj34J50osfpiDI1f8iBK5/xOoEUzaZMg0CQvh9ncO+Ah/IOo/bSq36QXsFa6pTgYNMO0qm2Ff3I
o4DjaRTjeSYxkNVeROgQ76KtcoigUaDT5nIM8cQwjscg6RR3BMeb7tqdtP0thp+A5vlwlfEwSu3H
RTqc43p538w2whNn3CJ9hAlWivc4OKpd5JamesOWd6OuCcfVgVkcCvSE8JNZJKq+ZOyGmrhoNnFa
wMlHm+i+Pugn47bYyYjopR++bd7xEKZWnM4nscyazR5IaloEDYoDzKoJoLNv369bJ1UCxm9/ksB4
0rDy26ECNYBrRkdxeBODb+mw1w2OD1gJLJdS2MCyJ/44DfTFLE7NTZs8TCFmRYsTasO4s7ajEHIi
WWpZV1Z10SAcNKht1TguUw5toVZVa4xzNygMHh7/mnP7tDLGnXYKMZH3QcpDO+nfQbZjK4fs2UTL
hptQSC5KqxuecmJpD9fPbS0A+ySYiS/9VqhR6aeqscMa++MZZWpT3GQbY7AAKIvyVuXKh8JF7ppW
uQKX99Jei9g/fQLjXzsSpkKN8QMQWkqu7gb78X60kWPEKAtCQI4KrSWXPkljvCkADrp4EBDDjYFo
15rwrQyzt6QSIlRwFDQ/pfFoFVr901DIG/ioPdSsKwvQSw9xqVsloJXVOADBsrZVFeE+LhovNLTO
MuX0KfBBYxu0z2WTetdPibtFjA8O/KSINYNukS0YQNCmSUriENMqAB9lkS03DOR4DINxVKYpxElS
QPNrB5Ck29yVSsd4I46OKraKfPu7vqvd64tcuQA+HQzjpEaw4aD7E8Yd79CmvK23NHIRuUtbs2lZ
NhVRMc+pBub8mzHQSmmgnkqjHUSKbE16u0P7IUfRVmb40YawEMScWV4TINoUHXGrjXkb7mjdSQFV
ihhboM7FRJG0kQHB6B/+QY1mzRsvRTOnJ6BGUoF3h1qUti/u+yOyV2BCAGz9jXAyvcyZgJdl8Z7e
vJ1lDrCvEzxWfeiMn9/URuZJdenO6Hy9riartrBcHHPVlGEkR8oAPWkdoDba2R6IpxgXCbeU/1vk
NCjzpLHAhWTOI6AKQBo55cjA5W7iiTvtlhI7RC53FGzN7BZrU5jkRT8ZahvKkJYD5+J++EV5zmnz
yljbNaBzlRSPS14OY+3Jt1RUhbl7RBQqY0yKoLy8M2B46KhASyKB0+dKWl2eIqN7zKSdVGwvgy+A
pbmtoCHD3rzN4bjsysvQdDmRDQIxBwd4J3DUZVUpFyLpJy3eQ5h+Tsq0xeKIeqgGwHi1WynhtZOv
a8lCCuNUanQlFmUA/9y7+VOJdBcyXXsTk9bA1tpxo0h6IGxYAiDvP9vIeJZWEAc5NWka4hG1c+To
E7tywgcUCOyAP9fN20HGmZga0kDliNDkv5X6Mzgpasxo+gPVuINhX07Yteq+FutjHIk0xGk+x7CC
HtMouhjacQDEDlmzup6DCEC//dpOMr5Ei4ZoaAzsZFtM9tRvdaD4Z8YWFMJF9+u637qu++B7/qyI
syBWfZIjsYIJTNtX7vqRhxpzfTEy2+RAshFLGXHhyIm+nZQSUCRAPUsi86eaNI4e/u9YSbjg/hwT
kPM/ryjspQZUAdg809z36nODOOn6lq2F+0sBTGyqpwBEAzMJ9MBAUzZ6EocQiLFANdNaRx0i25i4
bSnrIjVJxziKDv4vxgGPSY9hKhkeKkqt8Km4iTKLlkGCjQ6gL7c4iq6BPszsliIocO16/QA/hDMb
qqDkhBmLhkZ5ov17et3fKVu82egQ+4zkonjM93ni8PpsV4NijEH8WTaz0wHG21VAY+IKOBaAPfVp
wfdReQW0OApw7RYVIAkZdKBsbnJPrWxyJAhbui3PWV/SSMlUpcAvIRmmiBIwY4/KhCE0MZuhwvfl
rrpPMNUCZkDJLp4Jmu3omyBzIlfZBW56P2PQ5b705AOvDLkeuX18BXvnR+1UiEGMc+i/BL+SF1Wx
gRHpzof6IHldefbsCRDIrAKFMJ4SrHvbPzvARgA1oMOqmV6RIwmtsnuMh2+y/HDdrtaSd8ttZm/8
xIeP7KWJlvnONRKQlhUoJ6Tw6SDaOAEcn+PRV9+3i4Nly+kJWixIk/dUtYeNkVr5bX9LCSLKX4ND
GzehVsT6ByZFTebSwX9sJ3P9JwTznEEKhdIVAC52gvxqBID60QOwEGX5m6ZNTpKkB2CIbDHJ6jUT
euvn1Lm+32svGwyUiugKBuMkRpk+O8o6AWYIgGHRS2BWntqhku6/zum90ugW8r+tlGMU5/a6yPUj
Xshk7lDN0BO5l+Ccw123oT3QPSUu1G6RegI2hLrLT7x3/LrxLkQyxtubQMAyY5xxvENfWOQAe8Mp
t/2ZeF3aoINgOnNDFrfDoTrI+w645g2n73MtV6p9bLXC3rJy3rZG5OPKoJ26fQKK04YcpC2FACnR
x+AEj60dPE2OeIy+y+9hsuFp+vWzVthL2BczvSzpS10AzDQ4c25lcXoqO/KDSE1gJf78oI/VrQ5u
MY6SrQZNxDQl0wAcichaGHCH55jUA+IL0b9LDQG9YSHgqZUSflvnliVX7WohjbEr4MFWsdTDRfon
mhAvAQcKtqvOkWz9pfR4tB68tTHhNeliQ1FarE0Qxke5L15RROksuTEfZsWst//KdD52kn7N4slQ
VUYiTBJcsHbf7ghGwo6/m5/Ch+xHCshU6x9QAfNWyLgIoQBiITgUabKgLyzfk9C/j8TfXY9UAdhG
UwtUsuBUjd6vr3VVLNoJVXQVwm5YbU3HqFEbwGG7dZxiBhbli25fDk/S+O26nLVeJw1d0H8EUX1a
7KkUKWOqdfDD4j7aqq+0eK0jA1I88vst1ppmPslighlSReJs0DzEtBf3wIbezFv9QTkVu/gctPBm
cFdTqMu1MbYgkyQzZolantuBppBGi4puSe/q+/xq3BWtQxA7nbtx3Rlv3W2ingAdx9ng1bhhscGM
ifS6kQPlHs632Shf6p04ghgs8OIXCqdG+4DVfwBhsX7JLIQyliJEYSj1Al052qp/l8WEDX0ZUqnk
0B3Mf9Ev8OlsGTupiZENpn+OIyjXnrZHoEohO7bic7RBKmHX2z3IKPsRSx4OyS0vhcEzGOZaFfy8
VvQKkZOuZhiAFT1g3HwZCRj/GkBkXz9TqjcXsctid5n7FBDeqRRrsJnRGIBIHDsdr/2Pd4Dn1NDC
LI0uNHq5hohgcAyv0x3F7bzihEBIcsTv6t6PUAfn7eHqM+djXWdfsRBKBxlJT4tgrTLbKcYUs+5L
mHzvjZ+psLu+hdwFMn5HJWbeRIBGg4YmlU17Wtv3/F2tbf1M4ixvu95NOE6V54DOvy8WWIQCCAFG
0XD12wmzDdlG2gZ7AyGItMGL9R/ke6lHu6Ip511YCKwCZcxmg7pxAOnQYYrsFHngvbVp6Z8263J2
le7ahTw8jxXgLKlEZjv1DFK2QGIXfz9UO80a0ZQIrL8GlaoaRRWuxlyyitF34UIgc4x1CTrPoJB+
dxvQ6asIb4fG1t+puyl2Igpk4ruOf0su4fl6bm8hm7lOonhWBmBG/n66UJJnNKQ2aMSmdZf8xHsC
rxoHMns6AAHQDMniQytpJ8RoSYaDIaNjSJ09dac4Rc2gRwaAW1dadWcf0lj7l5Dt6JCppWurQGfZ
INGQur4TeDSSoxnucFt7vAtztQpOs5f/WSPrAAjg0rXUJPSuGp0eUqVtdd948wE49EgyDLfiIej+
wWtw1aEu5DJapOtRq8oR5MYaOBnITzDtWhzL4IlglAWPzRIEUVAW1aIj/kCxxU1ceHRUEOBFByVx
xHdesY4nk/6+sH5zGtIKC0MerrVzUKEoXIZgjlKeZ4IWEgKw3YkZIOyA35/ZebWtZyRF7lEgtAaD
0wO+Nl8EU/9QDiamkEEQpSQhTJ18xcP1zKqO2xUTEAXiCjRmORQngTxwzo23Qvr7YoV6Y6qG4p8N
4Xe3d+FFXneiXi3amTW6mkA/ekNOvAfrWthmEBEQsYokU5iTz3I7VeuruYa5R8lE+S6csJSB0WDy
9HLtWWoABFZWJIo8oDDrM2KSJZqBexBUY5olimDKTETtKQGUdBub6HvDKFNgilZbB401jn5vF6Z5
aishddTGeI+1zDYVYIOYZPCQRdmCFXxbNTMn4uF9JRNdDUMcx4qA3SAenSyjNLP0BuMFIKsVr+Vu
MLsuV1PTSgp0LDX6lzFALdQX828jWOQGsM0ab+WLrjX3eZy/X1ez1dP+OAXC1AD8LG/1qsA9nZIN
im4OKsQgw+RVo1YfJIvlsdezOpHJMCNso3JL9vKm8cyb8N2/S+6nU7TRdo0zbtSX+hutTgXufCfn
/+YFvfwA+bNWEyRQe8ys0nPUfgXodwffIbGS2gGPef3Qe4ErxVbJa5FdG2bRlmIZ59vovowJORgx
HmRoCwTjIoivFKcJQXHV6ADKrZP40a+G3qkmEYTNyWY0DCskPgYKJ7tMhrtGb0FkoiBRE9THIp0x
3BEWlTWYiDUI2K1Dv9qUhnJqqvkJhNTdrjMnUBuFk3NdUVa9IDCGCTitRQnukLGEGralED/GOBp4
4IfEak7Fs7RFjgXMjdoW4OsFnb/xOFLXbpKlVMYuDLMbgIQeUanTRrCADOTR4uL3AtQeOdLt3Gz3
anwOegodyVFZBpIzU28RAnEEM3yoIj6XXPEkgRteQJ5yApP2+Jxglp83v7o25aYtJTK6OfrmkLca
3VnVml3JQYUDrs8qMPW0jTbV/e9AVnSLp3pf3OrgLe9P2WPwyGtEWnVCNDGtAehS02Q20ps0zQcW
ufC74TF1g03kTXTm/sDD9KS6wkbrC0FskIdeZDGNm1R1hbY9DGV57CaA/AmynWj5ofYTMPxw/Phl
ukcB2jgw/ChsClhINeYSb9W5y8Mujj2zEjfChOtiF9Q7aT5OxvceHewUq6V/0QfOWO5lmYGRy1xz
fqHj7Osh9iiTJrFzdHbq8LRWZI97/3Fw8s2wRdZde75uOBd+nRHLWGtbiWHhD3LsgRA3a2d7zANk
9nnl0MuXCCOGMc8aqQdjHJXY6/aap2KCSNtJHrpCkNf+B3DP9Iw+qc1naTpzWYkd0CDAg0T3koZE
4PIKLcSzmRfZzbGcLeVX4aBF3h5480Oc3dQZn4AYMzA1NYxBjfUj1b42/jdleLp+YBeOjlkb4wQ0
KTJRrZhjbwJ7VVw4VTDZHAk8EcxlNCpK1QBPCCZgJl4qto5QzwCxNcgDWB5+haUPYsf8PtQMm6jJ
DSEYZSGtZoF9cVeE6l3TIwU84XnUiC99JQC+wkxuDODl4jKqj2HVv4bNaAO+R7Al2bhvqgDlDmVf
ymC/lBvBTXrQCcxAcST5d8EMb/WmOqqCeuuP5BiAdqrLops+yzaBKO3jXnjzh+h5JMNNHEbW9Z3g
6RHdqEVoXfXzIGIoB3vdfAeNuh2mjTUDbIiANe26JN6WU8VaSBL8RAvUoo+9pFVcmdxNg+Bcl3Dp
tBnFYRxbFwZmb3Zy5BHP2NMIlcL61AikeI86nrGzreJdUFViEGIx4j78QTYjymjqPa4lB49jWN31
dfFMjnFgQHXEvKuuQ1ml0hszc99kT6OYbK5LuYxqmN1jHFiUJNMoSliTmbht4OQYg0QDPLHqd90e
Jwt9tLNdNkg5+hzJl3XBz5LZzvFoQMunEuBCEg6zS1srihM4QLwcva0VXnqiaVUOmDKbp8xNPVAE
cfSGLuzSlwJ2HcVfEAawxTliGij4CX7koeNo32k3IGbswmNdowSO+pySl1ZXJpwzXbeGD5n094U1
mJNoqINsxF5V61Ygfhl6HsL0X6zhQwRjcOUEUtGoFmNPDXIKCBEeME71IKTVbSEO32eQhvq54RiF
4cRz/P26Ml2+cs5H+iGcMcUEyPwtsCJir/8+450jOV1iJQcJHeyho6O/VnTCQ/sSvJkerb3wAbz/
olMfH8AEG5HSC1ItjrGHCs95Wq0GP5LTCpgp1lGFyO76TY7BoKaxtS2gI/hf8Jdw5+MLGLPFExbd
Ir2JXK+b3VBYmwQ3zNfiZ3tonBzvOyCLIr0dWrwg+jJsZ/aeMWSp7M0kGLF0jCQ5SXQm2jDewGRj
R2/DkaZheUHsX0LKP2tl385lKwsxXOLvcCT9kQEVhNbVsh/8jtjzHOcVc2VfJU1Q9oIm5ADBsic0
Yhn7Yp9twYkEFIx2W3i5Ux77HbjtnQRtuZkHjk1csCgo5DcF8OrLG9UuPQPDC8B7O6CXysHQzSZD
x3By19pIqvLgjS4C/M+nQZhoZspB5B7G8C5TOrip+uBHd6FZ7vphtvIcPlXiOXKOayFMbJOBfDKd
dJie3Gs/pxaQP2nLA7267EmjqwIUAIA+wZh4wTqZxHIumzl0bLDbwjK+1m7xXn6Zv1AshtjVHypv
eKDz+4jtdSfOHBAAw3tz9W51cxefwWyuORd4Mk74jOacjcyd7rm+HQ+4sJCqrvdoVcPMHx3a4hrZ
6qW8kMzsMlFrKZyrIkas0R/r0pK/pQBhAY8opRraNzvQE/B9CnVaF6q/EMrcGkT1AWnWlpqrgDzX
ngl45iQh+zoIXeHO5exvfILY/7orX3cnC6HMPSLPILIG2ypm/qziJfdv6YALRUUo4mP7rXtqT/zM
A29z2dtDa7poFPG6EQGrJ7SAM8ElnIHC7frSVi/+xcqYO6IRqinv/Tz20h2GB27RfL6nT3xutEg/
9/LYNPDAmzJyvCxRkDbISR2BdR7G0nc2+dX80sEii0qgtptVa+rsHv95kTbi1ucOuqyrzB/Z7EMx
asO0FGdEdeCtlr1uE78FgAN7ojMnNJeTV3b/Ky08iszI6zm7LLWencSHbOatOIFOtxcrNfZGN6V4
kO74DtgmjFLm9xVgPnmd6esRLHKM/9lnnfEGRduJQ6pHv2+hYDtHlrwJ9sTJX0AO4FBQWGHHE7qu
qsD/Rkcsksds7l7QOqTkWhW3kfqlLHe+tssVTtVl1aHjr/9XBBNItGEnkNAn4JqeX0UJfIe8/hTe
GpiAIQe0JanzFvs2gSY7eRrBDd7LnO6/v/iRP8tgY4QsEsZ+GKANtYPuu2CLDMmd9NAiTKDDViMw
Mv6fZ8NGCtOoFIWs4naQ/G8xSLEL/xRPPGTt9bfgx/GwF7zeD5KfJnBWdAS7Dq3wMTiZgGaHyimb
5DaovOtei3Na7P1OylQTFKOJvUCrd3OZ71BSfCuH/+/mMXeNrgZarqTYPLMLI0fRQk+ulD1gmEfO
BcNbD/198RTKSRpJelXhlPRhC3ookMNnjg7S8uvbxj0n5lLpB10YjR77RvuhgsyieE3jXnQVu02Q
PedFCOtO/0Pdmcsl18VIjCo98spqN2CU3dBqVD10S5950EwybwcZB2HodTa3GXYQhMQ3lBctLaz0
KXtAAmljbozd7Kk35za3jbqnJdrwq+jmG0TBnEft+pMH05sqKj2mabIkdEGCAYFKg4mnx+gb6s9o
O8NownZGi+/3DLGKrQLimEu9teofF1KZg8XobQNGQw0l4Wpyq0J8FuaQ07G9/p5dyGBOcxKURuuy
EsrjDoDfs4L3waYDjhWetYXdAmRmcIan5jjuUb479/TxNnf1kBdfwBxybJIyQHs6MgYB+njznQzg
n6BwrhsJbyuZm6Dycx8zgEg1GXJudSnABJFNuy5i3Q4/FsJWPDRVE4YO4G2wQx2dMxadyEvwPkOx
94bPqMdZEdvO0gWqqKk5zHBQBWvMAOygcxa0auiL9TBRhzokeVaMeG+VJjDE5mRXqL2tdsDq6wLO
RBxHB9jetc7MZXn2E1w1mmBXGBqYxV1MAp4Z0y++iFcXK6J7uvDIbRYPShtLSApj5t90+63vtpvJ
iTEKEnBn/nkHxLj/IZtTce4QoA55Y2nxnVgWHM/P2zXGP4AuagQ9fQ2vNErvYMhwI3O8aSPN5Sg2
byWMj4ibuFDiCIoAhr4vmQzVboz0xg+nd4WExMqGYafqv9QxvKkpfbvQ3yqJHFmSYZTADBdqzrK5
hsZ4jMSvE8WY8LwJJWppjoiOmcwO0DzqTjs+PiFvmxnfYczGLIoFtKYSd6Oc2lW973ndm3QLr2jm
Oeu30My60Iwmb1G3URBhtehs7AEqP7wT3/caI+YcKOc8z3fCQpiZJHIKKprY0+WXVEJEN79d1xi6
I9dWw3gOfZC6pEC/naffUlSd+kCbUFMueA9v05hURWtM0hA0SM51UuBEZeaYgC1patVq58Qqop7n
Ptb3DRwzskEoXCQjL5HAqKTUBk3KqN8pMCydNYps/4lYiLY2qIHx8kDrEZD5IZJ+0uKoxrlQR92k
99ZXWg5tH/VXuMVkW4FyWtuJkpWm57b3+JyUKb+bb0ARUjBQh45/HtLC+jN08TGMRyu6YkrFFDd1
s5mLM45ljbb7J/3h/0i7rua4jWb7i1CFHF4RN3CZSYl8QUkihZwGGb/+nqGuveAQ3nH5e7RZpd4Z
9HTuc1COfARYDBqzZvEvGDO31el8CYydQ8W30ctKSZCIkD2wEF6bewM3EPvkWP4mRyWgUDU1Jh5R
8tRVjhfkfXTG+NXJFI6oM6Bbo7w0A5o02bC7/Fq27cv5eIw5Q8NWTtoOjiJq7zWC+SjN8BQeMdw/
GM2zFMaK5fqIcZAEaU+e2NE9BlECVPUeKSXueMOPTr5O29ISyVlX2NZXJumxXOcRTEDnjA7ZTxi4
nXb1kcK1tXsNg1kyuoqgOeVcJtWFr6bn72Oy4EkELEpxNCGelarkgPDIbaPQ6fs30nfu5c/2dfCL
OSJj5QDeVqiE9kr15TR6mFXAOLp0rd6GL/1Tt09srJomQbgzH17+DEu853c6EBoCtMg5OrptCM+H
ZgyToQFMA232NEiwz2oopTOCXWCaXiwwoM/iw+Vzb/ffVp+WsUnY9APZhAizqwITSAMEX7KnmzdA
Tfsv9aGVIMbeYBZNBEH5EPrJLLuq2PqL+fw/noUxLaVUkcaMYdKGYrDNjNiyNdm99bOTR7vpd3Qu
M3rWZl5m+w8J5fmLMVZFK2dTjOmcxnh4Hb3+ddkVzhIIr9Nh8GTwGaTOW81jM+BYMpOxM5rUGVKS
w4yGleQl6Bgutc+5Tqpol14fY2TUtFGsfIbj736V+9bGk/+GUMYBhDOgLQETwttb51k1lkuK9HNC
mkinlVFKDJZ4w1G+paU3jNsfFB7tClccU/jtJzNFSzDO4IlM0yG3KXByMkx5qd8T5V+A43M8A0sq
FS1miRFh1GALaGgymH4jDrdGu3D223jayCLkLIiViF6ptAiQ76trHYENBhKDcjf6Ewg2qGvPuQsZ
HHW0GDMyZV1W5ADUCPoE3ru7zut3jjZSA3xBGy3GfmhCrU1DCAOdX9V7y69OnZ3bwzOdQOa3djiO
x2IsST4kUmSmcHhjahjuvLTYE0zEvSw2v0g98kbrt0MiC5GoKRm6rjKKmIRmFDU5UqC+Qz5umlea
NruViK22qXErYtqpvK/j58sXun3Es1DG4QnDLMjW0kOoWj/WIvAru+yokxlxt8ypS2033lFq++uA
jEub5lqNlQQGkhY1k2PzRKE5Tb875VjEuHys7QL+ShajidYM4sdOR2hEIEtyoyPMyDfDq59NIME9
lIHOgff6ilnwETmcD8coZtlN/TLUBfWg6QKsBMGyafPRAloaxjgdIcNOuxAIJ+M3sbunEM+PD46x
bVvOv4HRV7ldktqYkcws+pOxtLZsAD8347LQbj7BsxTGz6WLUSihjnAsTa+y4jotfw8mx3rxtJJx
a0oySxnosJEiVcRRk9GJR3A31K2diJJ7WVO2Tdb5NIx7y8NMMaICD2CsjoJs2IXGA2r+h7j5bxEs
UvMwVllSDcjNkesUDsa2PDpya4SOgeHe3OkAJ+I2GIwnlaPWHjCyL5+Q9xZYJOfKGiNMTWKoGJzA
vhTbFC4FE58z9h01B7wTrnri4Sxst1PP749FdZ6bZLKiaqGDL9SJo30M1mXsXaG1aeev/a7idOw4
xpPFdJYLw7ImGrgnYuXJ4p20PNfW6OnG7GiT7hoCdCfseVZm2xudvyxjZaZJJ4OmxBgG3NV72UsO
mSMFBtDaaN7MbVFzVFVjTIwga1ieQ9ku0E+n/hlwbSfzMQKAta0dAOoQ6B4eyWXV4d0qa1DA7Qt4
H8RGRjXuAQS0S8oxCOfoO+bun1t06bUMObquyrzx++3s53yxjI0pBLnSogYXS1F+BMwfYDf/Ggj5
9U+KrIy4nh44fZpGp/h5+cgcG8qiOkdWPhp9KmISrmof1bo4lL20w9wxzxluyTEArgIcHwrjzC5t
VKFQAeqvyuAvPrhgvemY3IkVBv5m/4P/7LUKXSw3XT7dZrS7Ess2NEJ1NBUxQjRPlyJlxzjG5ce7
TFuAUPHHgTfrS2t5TFATGoAF0UrUmQfgUEJferve94FU7jss64M0L1Ls8hV7XP+pVL8WTJ/uqsqW
GJhmXGLkz6WRYXnrhxlz3yP9J9hYdC2CiWesvJCipoNd7fPMNevMHcUokMN70i62Fr3J0r0AfuF5
uSLp3pgCzpfc8pFr6YztMTEJrKh9SyMcciWictnt4xFYHVlAAJEU5WA4Uhx5x6tL8MQyRgi0A0qs
FyFeptb81sVut4TErSLxvuiXu8tH3LI+6xMy1icSMBTcljACarAGcufVQDf7pWs5jLFRrEUxOuUj
LqW+Sjm2ra1VdhHZWDe87kewO35UI18piEXi0LKInjq82cvNMGH9M5igp69nFcMscJmth1kJX/fK
KwLiBSw8usjZ7syHxcNM+TuvV8u7Zfr31UOR1LBrEwsvlJZ+KM+DgsI+f1WWI4bthgCriqiNaf0R
oxwx/XpFaWF5t/gBqXfhUbKNEAqOWWU1sqgq6n+OskxsoRnucgG5E1DPFQ0Ip6R2qrFzRGxEPvfy
6Flalfog0k7ccMI4TGfcmEbnxrl2LGQM3w4qmKsmx+hV1wib36GVfUuF8ClXBkD9q+2xDks3bULQ
p9f/Jb5YqcRH0rH6NokugKlRQ1TzhyOdDqsud4OX7uZd7uTfLz83nq3+mKNdSTMAPpQ1VoMenLWX
E3DCmvZkAG9tnIEfWNuqgDfR3ipq6ohdbS8TyCum62wYHL0g3uXfQnX90ldkjFve9nEvT3j6Ezqs
RvWrSE6D+dAJh0Ex7Upp95fFfWjfJXmMVRvVRdd1AcY0BUTjVXUMM7t4VnzzWUcvFAAonad+N+4w
4NnOPkAkAR3JG2Hi2FWZMXaSuGSx3CDlifL2GI7t7ThmXr6Ibh3GvAyOJ4sxeEUGy2oOyOCm+VsB
NMNa/lESbK7OLSfc4D16xqQJBvIe4Bji0c+9jYpGPL0uJrj3hIPQ/JjJ1TC9XP6QWyHy+sHQH7RS
4amN5qWYYWVogz42SqRzvKV4ejkXVIXF9Exnk2SzCTMN0Cq3637EoivGRxBIuDnPx3O+EwvhKZF4
zCpa7Iot811rBF+T0QWNa8FNBt4gBSceZZE8BVXQ66aCX7fG2WnTtzhMHeCucBRiMxddfSB2f0kq
2xJzV3howjF7FgGN+9FwrX8uweRITr7YIr/HSeOwS1+MMSapbiWjXsDDARLPNQ8YJz5EqBvG1xh5
9Psj7yVzdFBhbEnTymqtJ6gotKluV0JQpT/+JyVXGFOhJXNNqgj1hMH4JWAtqeKp+Lbe6aYoGjrg
tdiNQaBclVFpTBgHFPvdFMHPFUr1ODbFbWLxtq82KwWGeBbG2AhQxTZtoeZ4soZDQxDKgezTHnya
7UR3OfEbmdvO5SyRMRJCMoAdVElgalNEeqUy3mZE8nsiPSMl288hKeyu5YJp/IN7/Vss2z6dlrif
EoKDUoQCU9xReK0Yiz/1vEN9MIhnVA3ywOKBv3HlMinYHBqzZE3o7aV76aFzKekboJjt8ZeBVHoC
BSufaeor8DGqoauPytIZWgkgNeMYk2w9saVfSPnuxnersJdAAu+Vs3iUhqYCEg4Vzgtot9/f+Z6Z
tAys1wasP567NB51fMa2/Xb5/X3Ywq8G5SyBMSjC0Mgkx4JiMEfYz+8MJFtDHPqo2w92JrXg/gyX
2zEfgy7SdmmT+AmgcpasfJDGVrDTCpx7HdiNmvilqBs/nrV9JyS/ACP8oyfNI4mBlZNqlYNiy74p
dT9Nk5uwVnb1onhjr5Q2ZsLuibX80A1eILTtsM8nY2zXUmKcTlWhK3IQBjWm6aRA9lVuErldhpBE
IIUbCvDRP/bmVn66T1osZSnIzglIKAW7dIefv1TQAOTevOOV5jfPtJLFmEvA20txKn3of7LLQHgo
gWYtPfAwTzYd6EoME1RZYTsAZx5IAM0sO4Opuwq5xTvgpASbfQZjJYYxl1JYTm1CoHvjgaD296T8
ku96dDjosqqJhqXkJL1rup23ePWdjgCoxha09R+oI+gLX/0Oxog21tDETUsLSYH1vQ+Go2pTEtEO
BWU++jbnbtkK+jISPS+GJgnIQN7KRHMntTrppP8PI6urM7GFcmIMXadJEyylONlJ/Chrsx3NMicG
2vSu55tjS+NdFC99JUL3s0Tu7bi1npRKuKJtaCeRCs6ROMrP1sUneSilQUMwMkz+mIJ7zDC9EGjO
IDq1xca0eyO5MxcefgLviIyBBMXhMqkq1vCINjqakdtWqjtk+oF5FveyLeZpBmOwtDxa2gFWKxCJ
cV1a0ZU5p9fztASXxWxHKauPxhgRqZCTJsZobkAid/KjXZw7H6UZGQw3eGk1akK8pYxtx72SyViU
KOmjXhh1aiSjH6LTXifHNmjfBa8B7lZ1i/GELuDNWm3GRiuZjHlJK9NYphIDJXJHXDRV7G74OWTX
dXdL1Md2/sm5Vt7nY6xINy1anVL11GwdSaJDQUebQE9tE0suGCtTHC1y0ldeEZPe3BcHfj6lziDS
gI02agFNhwFA4PvK5W8xN1Aa0l1Be6mzX5wzbqYfK2FM/KXKnVbKCcJ1YcZ0XCm5y9QgysRnTebv
7VJW9hAZV5PVXKWK+pDM/UtBkmeBqBy7w7lrXf6cG2M7oojNjlo3spdr2Q4bbAJzOwwcBdKZ6KuL
BFVbFoz9m6rxSFpyiuL6GpCrmL0qp13eZP6gDCLHK27Hm6s7ZgxOKwrd2FJvZIXLS5yZp1Isb/sJ
C5WRcB/m2MjVc5T2ku572uXXydQ6lSweC0N87NLGk9DVoktpmZndxFr88F8UQAFIhqyZ4KpiMayy
WusMgQ6DNt6MgV/dyTIE/hSADdOt7/mBN2G8bTgUFXMWmqaL4Mf6/KVVdD2t2SB0uDZpwY2F0wbm
WxUDEa11raDwl+mOv0JL7/jLo1pJZfRrqKtmXAjMFSYJr4u8863c2nOukv4bl2Qw2gUq6UGrsEd/
xid+6naaBywgCi9bctRq03muTsRoVV2nZjPSxoCeKtg9Tixbqucrox6+aUv9vkypa6n6Tm0VjlPj
hcc649XCrtc71ULfVcF4AKbts5P4MAEsK96hXe/zsNC3izKr18M4NxPgoSnw10OA91o3kq968Q3F
YDaCxaOt7H/B1MmzRYxrS8spAUkvnkTrZdfGA5AJgxrbqOh+AlrNxIwAACX5DXROWKIzzq3oBgWN
DkRemJf+XvwATDHAAcjOfKTThSj8HrrrOuC5cd5RGRdXKrol5gViodqI91IjYSpnesiF35yXsfn6
zt+Q3Z0fseNYGPlHE0t08rfmPgz6oAg6e/aFbEcRmHvedADnOll4tWKq9bGeDMSWcXysVDQ9ZcBL
q+ptH/IKydunQ7YoGxKoUNhlMvyvuqwz1HWrNnGt7rkjb5fvb/srnQXQH7BKSLuh6NWlRaU6Vpxe
j5yiTJ1Z5BXeeVLo31dS0hl7KCKt3KUDIpsuua9lkGmWKmd8indbzHvW8pT0BUFUVVa1bYHzI829
y9f1FUf9I/073xfzgKW4jZIqRFJd6bM/9TKW8PUi6Ef9RU6qO0xVBUpkveRjdsDFvs5a5fdJvYtH
42GuzIM25Ieur456KniDPFyr3bjj/MBNTyGdfyDz1oexC2uQA4Q+pZU3/AzsDhYg3o0gR/Os4Uwf
ca+DeeSpXpG5bfFhEcJSiEMnv+mOjwBuBAT6nhxHwJ/XdyA6q9z4jhfMbs5V4ln89TjY1mrckH5p
lxyjJHfYYLKTg3JPiTNMPz7weuVcWUxoodeKPmcLTCjGHN/0d8rgqNrVFZD4hieB8ya3Q8nzuZiA
IpKNGGv9URYA27B0ALNyM5tRuZ/TRLSzxnif6vhUVyrvW3JeD9sGjTt9sSK685tBcyhGECYoBQfD
a7/o2LSwr13e8No/ZJfnkzLWhwzqOIygvAIeZ3RNNE8G0wxiNZ8Ubn/V3GY+D8aOd0bGEFliHAOR
GzVSMdffWyF7SGudY4T+IYg5H4qxQm0RJ1JZQlUoOp7iLrsSdW7JoeSi/AoR70CMPWrnStXSHsJK
OX/B3OuVUY6caHA7rJZQIDIBGQAgKUb3Qw0gPCZBmNT55V5ypV0i7MyXBAhtwG9y4tc5dNTI1nmm
liajX2LelVj2GbSA4LJob5qOwZSoyY7+6IKLh5v7b4a7K0FMcC33wmJGKYKyStGBGmBh1VcXco/E
2A6eIusUj8AA001tpwgd5263Z3BM5EempFMwWOb7SYsiNgVN4IBer2e2ZNnpW3TfXIf4T2d8x5jR
IXorNC8H3EZQJOB/o/yNvFht27ytfgbjNYwlratZ1eLAEA59KyIWrQMp105aNr3F+vchEhU7V0Nf
wDKfloU+x2lRDbr0qRk7UEszXTFHi6iasV8z5cSu+vBXqWZXFTZGUCr0o4nsiEUwoKS0bxh45Qxe
0nd/6QcwdqFrMgF0InDr7fgjyp7N5F6a7i4fkqdljFnIW60uoh7mVQaDcjzcSgUw/kDBmTcoquGG
s/d83F8Wuf1ZV5rNaJeuCV0SglQQ46TdVUL3TN3ySDGy+bxO/2DLz1aCUaHKEjojtBCI9zGAgzJP
uAdn4F3rowPkUZZjiVPh3dzdM1aHY2KPWgkzMxbxbNN9cU8BKpag2YdHvo3lfDl2MUszQJzXRuqf
5lDpT2gOoeAf8OIZqgAXdNBizOxiSFKjz9QMRTfqMuw0o3KaXn/o59C+rBc8SYxlLao+HkkPL6il
fktyYIxi56Z045Rjwred098qwe5ikbDtF43OvkVTCFjPF0snHMvBebfs4lVatV200NFwOfxW1vsK
FdTG4NgG3ikY24Dtf2VQI3SegEqLkF8PsoUbtdOH+OXby6Kmqpi3g49ldDkdkwxj7nADZUp+9nN0
pYKI2knbcldlaFpg2k5J5W96rDpAYnKtFjt7pHssRCFx00m9lvsotjWQVBrlzEOf/miVXPhtbBOq
j9RpMMIaU1N9p8L+WqmdjuaV3keAhR/lp0IoXGIOHkq8vhipvyJjOs2V7seSpNpRo4DbsvDB4JLY
YdUeJGl4lvJsr3ZoR5baISqJB8y2lyxUd2PVn9oI+EtzbHoA8nmylu4Uz8Q3shTjeLAhsfm9KKo9
soKrVqgKJybm3lDnkyAI9qxo15WZOSYBT2w8HWdLgtKh5VmVB7MRdq0Y53Y+A9hV07y2xOMaRGK3
YXF/+XV9jKxdujDmIedFEZnZ3APO77d1k+7TRzrxEHkIK5Tr6E47xq7lVJWdXoOMx5aPyU1D6xRg
g44eeDM528HoWbHYpttQTU3TKXWGRsPoKTJoqSeQUes2+TE/8uOI7XBmJY4JpSIzziphQJ2y/l48
Sz4wQCT7TxAseLrbVJi7EDz5TXqlwxBd0P/kzcFu7n8aq1/AhBJTl2FHY0TUSIAxmzyXV+MznbUS
PMMhIAgC6amfo1PLy4Q3c7aVWMZIFFj8nGSrx353hpJapIjXSWPRLmoT2XKzCPbYJTtFNJr/tE+x
EsyEFSMIWMqkxXnnQ/lIblFNJMg16LRJ+CtyYg+ISsuD/I3nrORNy7uSy4QWyKHScIIhQnRuHkp3
+QmiYJuSRiQgAfnDO4R2HQbIu2t1J0LBa8dyZa7T3K7hrn4HE3ak05SROJwyACnPnuKiBvMQHWhy
bgAvk1AwJO7+w7axVizQciiqJn8MtK+rWcRcSo3ArVVh95Sm4KBegNmWpD8xGwC20tAO5+kJEF3+
JGlXiFWv1Cb0J2Jmu8poATaS9HszlV7kVn2+bHl4P4y5C6L2QikDNSIgAuqf8ne01ErtoQtDR8g5
Rm473AMh+V+XwHisWO6EXtCAPNb5dWL/KSljt4VyjC1e6iUub85ku9d1lsiWe8ZRiZKiRQAd74li
zwT8cPEbMgNom7IDkXFkK3clgBU8/VieNF60uf3A/z4v21tSQi2KjRBRQJLb6kmqbVpfs4CXnt+A
32h+ifb4tOQHxsYBkskb7dqeflmdnYnYtLAbTEnCa+vCQwimpX3th/vuoGKnCAQtjn6rneofsO4+
pjaqWwqozN8K/7jgr37tfAWMcResVAVdBuLgwQcmyHVW2PqBtq27n+FoW94CKOfCB5R1d5/cyq78
rfl2Wb23Tc5ZPmPalT4X0owWb9LwqYg8ZInWyIHp4CoZY8drVZlI3dJmcaHcGYCsKlv9Z1t0ziR1
N6GgHVNBX2ysPx7KWD6QPHdiyYjtpWlu8lHOgR4ZuWHSe3pWAYotBLzt5TvgvTt2Xh79XaUKa3TR
W49y94LyUQGZ5uK0+8KNvfQp/HFZ4MdMwKWvzhh6Sx87zAzgqy+zctTV5aR3MnZLa+CHaTurIjsh
Fndz23vDVNx0injqIgCZxa0b5uQ1Bk87Bv/AbZBG9XUsNE659MBejMLablrlIFrZjTEZJwmEwPE4
eF1TPhQkDrJm6uwm02xjVK57OXGXGuTvWj+cep3cmwRb7QgT1RmOp9CccGmu+lL0tFG6ismQoXyj
HkWp9FIyYozCEFvbmtpHIZ52faY3dr8kvmhUe7NSTjmRHwfAo2D48DjG4m1iFO/LbOx6qdunmb5w
Cj7bxbRVU5x5yXKCncgliui20+RKLsCv3rMn0AW7IXBnytfS0Vzr7fIn3MxfVyKZd2vUqdQt4I8I
SGh6uVj6QmRiSV5EaFJJ5U1fC7uBqEFj8ZDgtp3zSjLzYpN5VMYlHbOg8trf8a0BSkJw9t2KN7Pf
79WrlAujth3+rSQy75e0+iyZkBmId8qegJLZ8Jdj6GoevuweKMZO6YE+gFM6/3rBSNsk9LwN3VJF
8+PNrgKCxDQbNc/DKFC19jkC4gHSHDFA2G0rPVbmmqMQc2AXeBKZi1UykLCSemoCYx4PaizeVeGN
GL7o5eAl2UvbXjcCL7L+an0/H5K52awTh6oKlSgYBWwCdiWeVI+VJF6rcENnPsthAlojGvolI3IE
2h4LaxJyD1wawYlAEYLejuJMAbYQM57Zp0/gs5H7LJQ1ckVWD6HQNXBtCuYAskPoho/Ek/0uMG7L
Ey8tk79GE5AHyCeTMolKX7agy1GSFwOT4gHWEH7PUZo7kpK9AyI4tWVZyNEr10CsrXk6qgB5XGKt
fpYSB/R/im1VoW0JpeBWwOp2VQNfPJzdUiliL8u1fWZMpT2J4h1yoNuuQALaT40NoCsg4ibJsStG
FJP1mEet9jX0/HQgdr96wmIh0ISWKIjUY5LcokrhEKV3SPuqxj2vw0IT6C9f63x7H2XP1XsbwqnM
ZiwhI8ebvWkv2dNuudYOgC7bWbvLtpM+pEuiGHM9xSQ2pwTnAkmP12d+3PM8Au/mGOsM0kyjFioY
j1RufTDEvs+L6VS5HGhyezeVAw8WY/Mdry6PMR202w90gzQO9OpXWxh2K/3GNgwnTOEJYYyF1MVJ
Oiu4ttC6xezJI5lfC43LOUwv/9LHYUzFBH5SmUjQA5p3VpMLaIgAxAnSodgDCPBgJd7/pgyMlchj
SRlFDa+2QZKfTHsVg42XJdBffOlETAaHldMwBnxIFHSYUa6GHWlPjRTZxlztLwvi6TV1MKsnRGZi
9Gi7RFh7Q8O1uSlGnaMCHAlsupabeRGa2BEJJg2hTYvWNXepjmMH2JxMLnpZWDCEA+4KyW8Oy+7D
S0weOQj7mIeRyDsPYwkEKYlJKllRIMlvqtzYYs35JBu1uk82lG3AG4uyzGM4N6jV0dSS7uvR/jul
cq25TU+uNHrelQbI9SB3YYPvQ6Xh8dBO9cfjMYL+Nj7IFefxcFT7o6C0kofC69wvxlgFRYZwXAMO
FAV2FA2n5qMqc2wqmyRN4B3GLCiNVSgKzw/xNd8LtgXwIdwnGNE/Agmxc+Zjy+kVcG+VMRFho1dR
1eMBp6CrSRqfttzEvRHIrkkCLNpz0omvZLzKZ51hDEY8ygNRsqUJwtfBpTgGsavuYz86qR7KcE8x
JX5vXcpBXFxReBVrT2R/qnweeiHH4LM07Eh0BREw1nGwDA+K+WqiEDp+v2yytiPDs+diN5CNLpuM
0sDdztrdgCWzPDAmP2vnw5hj2acC8od5v4BNOj/ir81wNPvfl3/BtgkAAa4GPi3jy/YWttmatEhg
AkrtaQiLvdYOnLh+o3dAv+dZBOPSMikpw6KXmkCQ7Pqqvi2RIcYu+abuuyNSYsERnlu32AvAjxvu
YjCkzUF6in6nTn7oOaHP9ic9/xRGlUU1UlK076IAYGdtca9oDwpvVoYngtHeoWomUdDFJkhzX5mf
e0DW5DWvXssTwri6ZMrmtCBQTTFrj0v/TZHqQxT/vKwaG93oTx+O7ZI1Q2bVWhnFQZipziyb1qnS
YpQtIsHOUu0E5k7HTJQddYRm00kcO7CpmZohoyAt6oD0Zs4YTX2TVBU0M2xMHzeKtOkb54AcEewB
hUmWyBTB2VJMDspaomG9wVaBbDbv40Nvl79qlyNyy4wbimziuSkiUmvmVGQGcVretXB+3ugNb4vk
11ghNvyh3qU+EkSyG11iozok7AtOSr9RZ0M6f5bNHleNs66ftY7KDgNjQAevcubb3p1dfaCz4a7x
X7KatUSmbUgafRqXrq7RUVH8AoQsqoIGyuiGRwxuzry73Yqd19KYcKasErRzp7IOMi1/HBdsyM2l
15L0XqoMu9QzLxyWE1A5r3SzCMioPyRV6V3+vvTzscHu+icwmY9CprTLFKvBgf8g8Iw+rSDzVrs2
ffJaDtXsVeQR6mo/aWYF4LTwhJsFrPvBxBqKlj/8mabi+cKtSGctjxqklTxFlsNabiIg0+XxKa2f
lwwcLXSjoeSozJZlWwtinMVQjCh3gY8+ENXjpHjleCUp/uVvxDsL6wTqWMrBMwK/rnVOk2f2goJu
Zw5OClL4y6J46sA4A40s1WhlDTisAgqNXwStT8dseG5tYyjq88tmrIqEaTsAcDf1R3BIqwfhfr6x
gvA47njhIOcDfdTWV5oQiZihEwqlpsR+SqwiWPku1ktw+d54+q0zhkNKTLlfyhiLQHbvkccChKq1
116FNvwcH6Z6yw8Yii5boimqmsIWO/taU6aWKt3oTK6MHasxu8Vs5i32dPYdAXcUZE7/JazGxjwc
nGGYis6OoGoNQIpMdfxjG5f9dMzGQwtbTA4JqLzzkSNvU+tVsECizibLIut4dNECJWxEZyAtG5Rk
XmoMtqCbjszdJ6A27osNPEti3cwooCOskuGPmxHQTUO0J13TBdD/dzM8x8Y5GrvrXaldN1vmVAeK
+TNNv8k5mrZmYqdNyXnOH23wS0djPIyoylU5aPhmFPZ4eKNJGBAfPZqEWdb/J2Hp7PwL371VFzB0
4LeYYEWUZY0xWm0Pho28mGvUByX/rxde7f9NfXA7TljJYqxWIU61PIAf4k/l2Pr4gPHP3lWcNAeH
Bz9O2Hx/K4GM+YJtM9IGmNKBaph20nyvE94W+7aFBIyJhoE0RKrs3F4vWmqbZzBbNO4qdpTtYrpr
9iYspLT/L8ZrJYtxztU8zHGt4/4oOkyegvEvQzOsK1yg3mPnr+GVP7f035Ik7KSqhgi2TsZY6no8
hWmuQt6SemL9Q+mwe1eZthTxICs27fJaFPMAFkURZAzP/TFazWHaCer/Gy3QWfON1pZirMUx4RQG
nyoTg9p10KT9vSj1d5JZPV7+Wlv+zJJMGGJVMihc++fIBsP4ulEkeh1U5Vs17ef8x6I9XBaxfYqz
COY9zXKshdUMfRA1AIx1p9bi4VBsxRnrQzAPCFP4i5hpkKAuiTs0v/vqKU9PQv4otVcmBsTC9v3y
kbZV7u8jsZXQKrbkftKhcpIJ4KHERI6reK2FITzx+bKkLWtkiGgr6aKBdwtOjs8fiJRFrae1VQWA
D6SjWC0AhE03twsZrTOCIUPu5sCGA8M7klQg9yuyBYyhzxKHLup6ip/4YeXBSUupxYvTdE8t4Bjb
80/eCs/2GVcSGQ0R0cLP0xzfL7OQm1Xhvm26l3SRMQmBO9Xa5dSK4UHI82sgVN9oC5DOVFDjaRgQ
4tz2hiZ9Ojtz21MyavkyhtROovmAUKjbq+/0whsXLGEOUlPMvQFU1MmfuPe+4ePWstnQ0iwkmTQa
XvtfPbBwv1w3/8rHbegvRKmWJNPZZPjTz5/YMCek5jNElaCmlh578tRHhZ1mk3P5Pjee/ic59Hes
omWSVkWdD5BTCK0jSZmfyTzWE95RGG0VgT2lSB0Cu1lqr9sh/z6niEoycGyP09P/dhpGTTtNxPDJ
ItVBDKQLq38q8+CyAN5ZGO2L0nRslGKpA214HxvsP6r3gzHa8vjrshx6J0wct/4sbNk1EuQiFycL
G+KhgtEZTO8or6o62VHyopW8ssu2Wv+tayz0o9bKVQ9T8yf0+GjtHucb7fCvQg+OvrHQj0kedbBd
YRXIBMg2pR8CfE9K6V4nCB8Bdyw1dhnw4u8NF/rpNqk9XSl5bgEWo7BwQAu7w6ke2WBgx3LZ//jN
6NFXUhJpEREjwuUIJtAlZQ0hTuakRZBOJwsFkMsK8tGY+qohpqJigwxRIxsvYmxhCpvBqANZ1K+W
qnoYyvS0jPX10Pau3ApvUgWQsxEtGEm96nPtGnCed9k8H0AEvyva2FHV5C4K0bCYil1t6r4uRO+V
ov3MZ+NKEKafl3/v9nc//1zmcsReA51OhJ8bDw+mGdpmx3H4WwE0PvJZAmMxe6CvmnGs/XEMf2kx
DaD5+sQ7DGM0F9Jr5igiVs+szJewj9xKPBCCbZU9n4YxmlONCkYd4jQyJn2zNHIz61feDhwtovbw
khIx9jIyk7YysPIZiMK3ovTCEoscT1KD2GWcbGP6flkHeNIY4zn06OMnGR5I3JpO0iaeSN4SUblJ
J+zpxo8V8GYvC7z8nXSRgV6Sp8Y0mgTOrRUxIRqbKFt7lyVs9QJXWqeLTGqD9nHRhDS16Yv4e6c0
pxns0Mjup29mUgBaqhlsQ5MemyW9r6LF640+GNXE1QthJ4ExXptMtySpk0qRb0RYJJgIEO6a5nHJ
+/2ihLdCJr7qlsyZrOZdjPzZVAmm1WZigXCuBOpcnN9nveVevhjOcwQy0GcRQCEJtSX8FCvRit+/
qQdsO8u/3oou0tOuDK9U56QzTTjlNAzmKnFF8cbSMcAmv05Cubt8rss6rLNM7ro8IskdEH6WoPYT
MGyIQYukuM1KEwCdz9Kc8+6Rfop/fqIIBj8fTh9B/aAVMAQ05kSu3gfdDlU4glyd/B9p17Ujua1E
v0iAJFKBr4odpifuTtgXYaNyzvr6ezS+9vRw5Ka9BvxgYIGpJlUsFqtOnWOPOyo6M6IFcoGnNcmo
zjNSKG0erWFOLdbGVjl5ZY8JnjEU4klE61t/z9nHS8cBgzsE2eE6cW50Dwnoqqb7AcW4uN4D1d97
lz/gtmMSPKUpWsqU8ZVbIHObTF2Dwloie7snmsO4E+Udm88mRSYAqMp4OusmF/HaOZWHsYa3rIMy
f1Ua/9/QWgtVQotb23lmkZ+bbWo60CBFqrOCKhm10VNyBisbHQlUXCETTrFvJcTn9rj4JxEtm+Yp
q/0suo6lX+H8xAbZQjNU8NVE61r//cxNMHWZxHWGda3oEtVdO4OpTe5eV+XNvsDaVkZ8vioueJUh
1RN9wndbrf1RzPzjoVf4onaFyEf4cdolbfWwqLGyFVDVo5jvDrtYA4Ck3UsxSvtgt2OC3dxKLs6X
x6VKczlmipEiGctS9QFts8IatBl0R/X9f9xHLnhJyjDRaE2814buChar5tf2anOIDqWwvSryRS50
MQVsf3H4Gir/QCDNEHQK4tc2subm4A5yR/IP+tZb98/5dnIhDLyGizaasNs3V+ujkAXPY36lKY9z
KMJVbEavc1tcRImaTJ/n9ZGxlj9WUeS1kfbPstwteAVw0gYxNIbKlsyXmYhBg3GW8fUC9jSBXDuA
ntsIXEr7SZExc5Z4Y6rYlSHITTZ3E7wnioI+gkH5ykeTyH2pMuQmQXJok1NXvAzjrTGUfm8KNdW2
8iDlzBbnn0ovN3NZIJFfhbEkS1ocaH/ZQfuKe8cjZRcdqAj3vumlZzY5L83NPuj1AtlKPIYuIZ01
qTdUwZBOKiyGr/ktnzucL49zzMmQxk5dH/bJ+NwOn4NoF0U3cfEUjJWb1B4tXpqGCtp4WxV4sCa8
fT/OQ0sFlEkJ5jCAxkOnEmPrIG8Ir2Svs4fKK3wRG8HG9Ak9t8eXSpKWrDwROBHyIY9taheg/gLT
feuMvU8OYMuB/GWB2n8h7S5Hty3c2DvL3N2nSXJnmEMC70nnx7RTHyM9YkfNUO5aYz5AXulZNtEN
mwuvNNIrNS/sis47WY7dJteOFca35D66GhWgCBbjV9dgqCrODkMPVriA+jQjTqzmJ4yA7duRfrr8
4zevgLevxNdhxkg1+2TCFTCVpxFTsyrKMGS0LhtZ/euC/xHuGtXkJZsgf4BPU4cOdDytKQcrbfmo
LKDnX0K7yysBOmN1rksWuaeAEYwyxPyyyq/SwepNzGjk9Tp1ZU31bRKBsrxpbEVIuiqyyt2nUlsR
LR/h8p0zODpez656wNz/KuieKCBtjnad5qRIpyGGLO9AUy2CpIo2motjmREhbS/xA7KVjCMpbTnK
7cy4Yh3ojcwbIXmQaMFcDItk1veEIEaDmt2SW8OOo2dCTmbkM7rPWe9XlSCVEK1w/fez/K/TCyop
GTIyqXsG2tc2msyaWsgXD1a0MFedRNDzjanU93GFi2N9nxmKyuC8mO65nxJo+6S0BKNDN/4qWfZl
CvIGDsx2Sg1xwYpl9hJ3KKHXumbrgI4FeZ1a6iQf6QKExmKAs7uu/cvnazsbeDvFlCtwLIuqL92C
XVnzq2UfHl7zK3ARHOej1Aqeotshg6oQkVR1zeArjqakg2ZiXm+T6nkJnglzNSFv9HbOobwZ4Q5w
OYHpswsRzc3FpeFNABUFc7BU9lPJjowUiB5X/SLwLdHCuOOryFPaJiMWNhtQMTQ+U+0q6YT6attn
5m1l3BltVQncLA0i7voyi5lTfHdWDnKG+oEbOT4gIbPHfBrsocxiC9+Fmy+as33lTmybh0YYSrD+
R96oWOHhH8MLRLa4s6oUU1rBh1Zb6wsbYvD/2Nb6sz/G+7dN5Q6pmQx1R2fMZLbmeCuT+CrM5cZR
kxkjmfX3WCGV4EoTOChki94HonlBnjzFKJnq4RMUiyIoKSzR1RRkvlIflX6nEU+aB8GD7W8O+p/r
NPkyY6kVbdAk2NLfwqlufkBVQQZurgk4P1gAWqBQUtZS+p99zhWL8s9qd9vpmwrFZGXlK0dg4faz
GMe5MHB1adZsxzuMnq6S0e9S8GLYCcfY1jjywXEIDoRhMA24JS41GWmqMb3FZ9QsU7PWTnKm2upo
pVCrZo0VaZZsxY4qatuIzHLhLRr1Gjwhq9kpfQiYfpzl4enypbD5vjhbGbehWZk1AJYhmiHnLORv
+fyZlbOlJpFz2c7m0Tuzw8WzAL0PSV0BS0lP3alVvdwAGS1SraSerVHbX7a2fQLOzHEBrEm7rKkD
nABpXHJby/Vj1EFqpobsGTOBiSeRl6dQ3Ix7dkAhAAAjSYTL3S7VnP0GLrCVyRxItY7SoRaHqN6F
imkrrfolDPvFYqnybRzMH2arPUZZtdhNlT8vdfxjQvn22pD+Pc8b0pOz38JFPtDJpd1YYz90Uh0M
ubjpJpEytsCT+OwCM/16WGq4i8ORPklmEtqkL11ZATuanAJncvkLb97Cbwui3Guq0+Y2VTQEHXk5
ZCagLNEhV2KB0wrOH1XfRxujQOKqVHh8B0v2PLLkvhmZe3kdm5nq2Tq4yBLnDAnjBCep2uCx7abD
0BWOwQJHTtTbKEwcYsgCk6JVrf9+lhyznMaz0mPrdE2zU3CYqsJZl9eyy4WAyatokRxc2uqI2YWi
KdRPRayegrF0jTh4mMgUWuFEdr2R77NGB11e71MKZSjgvWUJw44sulN6THAFILJdOreqC1tq6T0D
0zKADjY2xwvL4smIzX2rEyfMkWcDun1bZ/GIitNKYJLcKC3YXUyjAe0tIBd+WrZ+PGl2aAC6i2el
XDIIcJZXLZ29QEpdlqGPoMQHsH867TSeaiM7Jolp50n1UpdgVjWXu1o1j4MGBa00cYoscxV1uO+L
yTfj4iENO4cB2pGayxUNJg+z71/aQnJjEv7S8vAmCtJjbfS/iCk5QZr7I1scLRlskudel8VHtYKt
boF09WzrceJMXf4z75grqaNNpcKt2nHfd+sTXzpCefpqITnKBtFVJI3uUkf4LeNVmIHvRwtpZg2j
Olm1jCEKeYEoG9EzTKmA89gjNL6eggCFq6yA/F2k7DM23I9h6MpL54Pj1cWT99YIO5SSU7SSJdIf
ML94IO1UWUotHYm8uDED5UKiTm6Vd04s9Z6u6vtZgUgxeFMQy/XD0is2RhLweQcrbAp/lGWrKsFL
E5WYStDsoimh7zLeTx351eGTV6nmTzJGrtIcLaPakF6KOMG8Ui5/mvsvUQEJ4y5RkPya36SQPpRz
ypwpkn4MtG5dZFgY3DCNyokCaEKQ+WVIsztMT+/UeExsiKzrViSljwvYf2y8zJ61CJW7rKKxV4Gt
kamSZtF2tqNSUTCT2D3IizG7c6+AvipM7MqsAlspYgfpjx1hnHzpm84KzOJxVJe9MsR73DA/1Ky8
LiXmaxQ5bKG6rOxOmaxb6Fbtwzx4oXL0fW6IPQ/SYtFusBfa2lqw2HOguphL87Wl9jBYvO90KD+3
WmJJwXiDoZjdVPa6m0yjeghGw21RiAu00oWkuRMXg1PB54KeYl52yE9BFPwCquSlNjRI2AcvZhEC
Nh4quQdQKOQki+AHtvJlklFojqSi3itIP820/EkUIO9CrQML2YhlG2qreSGBpngZd3a5LMSBBvBR
Lzt1T3TUKKQhnu/6WvOZPO3lHI/ZnuyDDLe7Gc+ZVY3xHl06N1I1Tytwt5pg5Gyr3qZT9lLnyRWi
9z5sRk9lECnMov6hm+UrrVZOLAGzhpJN9206uyUxvzI99zOjPpaQCMJ4uoG7NAOlVxSoTrnoBB4a
Z5EXZ+lizUXlQsXyFAf5J70LrxdatVbdaSgABJJlAuHpdWPwUIAwaAkSkCT34SMZB8XtMaVjLWG9
owFzp2l51pNct5QJQJhciu46mkCkJ20H9WmQZ8MZNfoI6Ftr1yVzDHznJIbQ1qydMGG7rwJpl8yL
O4aRO8SKZaQBmJdqwGVamxD6QxtAx5LIBX0wQ2O3hGZj530b2yRqblX8aivUY8UZpcltlwbUol2n
7Ee5BhmmJNlFW9oKC05ShECWdCdjNu4jRn/oWgUa2nn+HkK7QSHL4GZDhen38EgL1RmH6aqkipVI
s13U5nU2EiAD6QDZs6ic/XE2EDQMRB/TwjydUyCLjShhftTRA2YsnDGrb6Wqux7Tqr2eVZzSTJde
MGmf2aqZQ3k7LJgsWY0p/UrrzICyQ7F4YZC7dYh3uFLeozyZX7Epe1w0knhUYphHibxMHg6IZLs2
Rb45FIPi0L5x2yEy7AI/q+uLwW4G1GW1wu16zbDNZE4RlTAEz9pTrA57s52+pTkIBYnq1RjcHPU+
PahTg/Q8jXcBBkdu2x5CGWqxuFKjWLmROIPxeg84syZdm7XhSvrgNIphhwXdFQwNcyPV3IYReD5z
+mronGlhD0HTOkgDuh2rlUOrR7eUUR+Au++TTF66IFestKxMS5ahWRV0+bc6BMdr1edflmbsLLkH
515J+n1cgmUeTQqWBZ4ul96Ui0iHtrMiU2WAfxNKDC7llCYCJNCYN35fgNkF7D9595PNIhyQyAqX
TNZ5nlFZidHF1b6N+pMk1dBXEcAMt/Oiv1bCS9KGKesYSZvaL/vkheTZHmjsHaMhand1ahvldEer
SsTtsZkZATdPUHWHngvhXg0K2Mn0ZMVRBql0yBLM+tS9oF+1uXdnJrgv1OcsZKwHgGGFgpiIz1UO
brpF0FbZzMXPrHBfqJjrus5WsiQtMbxklFT09Okeiou3eQFilMsp7OaSzlJY7mm3zFE2VWtLmsnX
1JztBrR/kFARJPxb3ALnTxjKfZysG0E/vxY1uu+9C9a+CJMotiKjDWc17oj0bbEStxCy6wkerpT7
YFGFR00xIls2wzazICv0i5FRAzasfw6zxS+iWoSAFu0n9/E0oJ/TScFCAfOy2sE8hITcQJrmP301
fqyN9V0VjQw5N8nK51UeqSPTS653os+2WR168w5+mi0jpJZiA95BbvSDsTNvoe+MqVF9J550EGwc
z6Q85X3SmTKOb1o+jqgDAwNiqcuvy/sm8kNet1SugpzEoOfyl+8YlrMH2RmeMC93Uj3NlguruIsf
RKMEm3EJ2F3MlOkMwET+sbt0epuXKMdq00MYX+v/nj99rQ68/X3unUvipZW0taRNyPSgpcYjQOsC
P9iMSGcmuHdux+SAdQniXqrkD3je7es4dqs4OxlDWDuXP9G2H7wth3vghmo5Q9kMy8kSyK3OMi2Q
ztNHggEJwar+xhneTK0/5ewtrcd0YdU6OJTsNY9IdobXpDUZVuX2gNzlXtwdkaGLxtdFC+Qi7hTI
XSZRLLDPfmXS3dKrNpPu/9smcuEWD6ouMGTEvbgx8Ky91bqvw/T1so2/KdP9dcvrXKjrg3GhGARF
Qf6tI0WhoPL7HSnylzFeh06pm2RSehhLGs2hq1g5lCBnaL9fXtT2x3kzwx3WIGloHrY4rKP6iQ4g
11JfUvBiXDayiSRWzhajvne8WlNGOZLLdecUT9s1t+EdO+afc7c9JTfUWWzjUINoeVXXW6Gf3Ym9
BPflt8u/QpCkGdyhbmRCwcSDUJjPmDYaO1tf34w0sofyoUp628gFDXvR3nIn2yj0vK1MjLL1ce7n
xlO4AGdU9oL48Ten+u0Tcqc60ooiC0jcANAX3AV+ZCvHafd9sicXe3lABUeQQW2jYM6+Jneg8wzj
vBrD13wHax0xoJfi2SCGtYr2kTvcaUEWluvoBCuKbhVs2E89KKpDEZHDppm3NJQvCdclOjVms8I9
oUWq7Kp4TwP/sgtusPXi7jqzwR23HEKzg9TCxgrQXWUcxhQPOC+F1szKTZGn9jLumaMJfGT7AJ7Z
5Q7g0g9LpBvFH5+skUHNpnnsiQwYrawd2Svc8KE7qU5+sxI8hDfsMO+ryZqPotxAtMfcGaS5ruih
iqSH6Ys755GXoFxZ5uVOsM/r3/lQ0T1bL3f09LLos7zEPq8NaR6cvLLtiJrQmxnDmUHuEPY5qlLt
MmKDiacX6LNpn/TkUyILHprb+6dBpUjHaLbCQ/QJG+asTBCuw+C2alEUAZ3nkomIkrYX82aFO+By
x8CwvaYkDPNkRW66unlP4u91J8qzNp8rGggxiE5MoNa542AygMC6CnxdfY4BY6OQjkEHGkzMPFjS
HCyWCSe87BmbSzuzyB0EA+Qm2piFjT81N1WyfKbD5IRhssuIgHlt80udGeI8Hd3ZKoB6Tu2z8CtB
UyBOrhJQcFxejcgI5+ZG2w+o9OGGkZvc6hs89MyDXIj2bP0rHw7T2VI4345VNZ6UEfHeZKv86LWW
yfv/tg7O4Qr04squQIQfpicQbaDRAE1xEepJtAzuGtEXuamXPq9BwvIV6Ccrb0vv8jK2w/vZTnHP
b5rUWQetVDSrPqOr4pLA0kwrcgxQHFnmzeAWqIU78jeRULnoGHGJqYQhKrNd6/JSD1nk2TiU0pco
/ZX1phUOvzO9B7qLP88s/xQv2aLM7Yq2WcYHzbwz6X0hUk3YHAA9t8HFhSlA5XOacV0Nnn6QnvMd
aKsN5pV+4bWfVw7T3pEdesSlZae3pUfLPVq28e+QUBrnP4MLFk1ldOAOCuH4pHfTuHMnJt+Gy+Bc
dhvBKebf6KbZTUabSPB+9WfXuLH+bYgEB2zb90FRgpkgVVdlzkN08K/UkZyA3328LUvwrQNbcHkR
25hCjB3938QruOjscdmxXFXqtGh8tGrUwzrGEjlDaKU/iwc03Lz4Jfwk+SoAy+gB/VYYfDPNuYvZ
hIoE1SK8lfr0KPentjP3QSMwsp1nny2Q84Y2UiS0vxFsK3TGXHR41oEuU1uZhyB5Z0Wh1T9EbtwK
7Ao+3Stw42xfMYRZlHoERlZSTscpDEMv65Tp9yLX2xauv+LMytwuplHmCI70C1LT1mNeX1ulzewB
mhk+FNlCCC5F6AYJMuLt0GUyoB9MnWoGF5QXGst9Iq3lw6L1Q6W3uxGtVHKasl8qOAEu++j2Vr4Z
48Izo80YIDwidMnXJT4UZhX+owXunK1cQHKnosKiAKON/rBTAjJ9eRHbZQjIHP5/y/hmg9qiKD+s
OXQ0TaB/SYC43/fzJxPan6S6yju/m+9S+asQpizYPZ7piHYpyDw02G2l0ZoGFZmhMIisJ/VjqvG2
Nu6MZXVfxZUJd/gTygnZvdcRIDFT1HYm+GaKvPd4tN5TwC5wV5eN6Sx6faVrUL0xI1cyVdHpWv/W
pWVxpyvFn670eM1vPCgA9bs1Nq6sbIAnSP4/eY5sXikAMpuGRiigVNziEhVHaY7x/jEyRYGuzRjb
+SjJVk+hmXfZHzfd4swUtzYzWuZ4iFF6w4RYW/+aK1GS+4pX/LB7yGFUosm4XXjHW9sLdbsWEEnQ
/MQ4AKjmgs/pElVuF2i1pTPyqIYys/uSuNKIm62S6Y5E4ZVGm32lFrG1VFqKnm+f2WXBDkYVgfM5
B6X/ko92mZCvZdMfKi38OhGwNuW7sJAKW9VMFzIUu1YBiTBdoEpm7qZk2qchYYIt3P5abwvkvF7u
If7GKkQNKF44cb4jPbOR2/+OFQRZmYDJDmkNd0sCpFPp4crnlZbxTh5B6KSgoS45l91hcy0mAzsV
vhYz+bFgCtCBCWkbkO6oez3HNWIYQLyKktBNp3uzwo8Cz00ZVuAdxI5VLwY9FLrg9bYNh2Q6ZqBA
QqXr/KResaCLsTCkFGuhprUqr0ytHGO5hq+4QWeBTMIV7NtW6IPiK2YPKP6TeS60LMtDXTfq0ldk
/ds4D4tbSQW7bkIgevJAe2LUCKwx1BN7Wuaj2QY3yRA898EE1E9L9xMz96Yu3SzTYme4GLo62jUY
ySJjeuxiHe+ptAF6rXGaQfETmfosbhMbage3NEqu4zDYG0FBAD9LDSuvK8XKdD0G4GfxmortQdJ5
qBl4MwA1s0IQN1jNhPlkLX0iGBUhY+HXZuGNE2STi6q22iyCmpYW7atqiA66SjUokVdU4GqvRGd8
YDjfMu4+X5Z6MvGYx3PrNDmyq9vKbnoA7bef+/JDWFrBA4U4p5rY9UPyJfNFB2qzEHpun7vtIUQC
yMY0ATKGYVzFKZy0Bsg6sxikIuMHTdCM3/TJM3M875tkBnFLiqXE5UgPsluAz8pb2fgBv7ktvvTf
pheBS27cWuf2uIDRKVHIUk0q/UhZblp9AlnL0AR2j2mvy4ZEG6lyAVBtuxlQpiDHaVswAa9YmLNf
N7LeDz4EAEVVyK3ocb4w7nacmrnWyhR+kxaKb0QUyHzBjb+VXJxbWH/BWTqdtmNcSYOR+2U37JZJ
ftJHyQvMGPSDvzXoe25rjchntqYcXHrlBLeQCsgj24C0zacMbd7km6lYwPunL6mT3ohYsLf30FDV
VaZMJSZn1QgzdQjkufTjPH2sa3kfjJGoObWen4/n+83GustnKxtbow4z4M/Qr8Ss1AHaoC7GfA8i
BkDRUrg3yJq060WjFr7eAKI33M6A6F528A0dYwqM09tKuEjVT0yZ1TFHXDrEO92nkjvcsMoBtaEN
HKDbLKD2gyxY5KoobcwO3YEUSfAbtl5a5z+BC1YoBI0Qd0sKv1IT4BjN8SCnk2OmBNoXED/VlUo4
o719Cv5aNX9LD3KrKEgOS59Y8qHa549IxzxVx+hoblNHvwE5PLPlo+jyFnxPXvi+q0tQjS4VcMsV
JMXlWrIS1RS9Jf8mGr8tjotZfT2xRjUb0Iqv3eDCkuGanmHLnu6VkoPh1FnIubKVW519Qn5KUZLK
KF2yFOeh7K/roHDCsfxSRqF92Vs3y5jndrjoVdZmVTekzl8nsuIZgGLM8eU/Yx/SQbb22YAMOygF
fosK/PyUMC6mzDRLh2Su1k6mbJuHyG5TazrGGFsaneF++hw6IhHCzarV+VK5EIPINjdqg6+4mpQf
k+/jtB9XgcDsCHCoW9yprQ2hKdB3TZ9jT1S4UgWHknGhZyFtHALZmQOeQ7zUreT73P4+gK0+9XtQ
emCifG+6ip07OfpzoQfYp5+BdzVyjVtRNiNyLi5EpRO6rOasYPPDk5oTK5AXzKnM3mXfElnholBH
q4z2DK5VU5AXp7tJZXYu/c6c2NtXpfwgIw2V0CwWRPTUGJDJIqk9qtlgl32WHJVazkQH5nLEQfL+
/qKSIykO2Bromt5eVXRrFGYgozyuRFaH+EdiVbaoW705XHi+Ri7+KPXIetmcwdqD+BM9o6RgWgYk
mnpvdEqnCsHAFH2WbkW502b5iVKqyOhjr7ya3ForEFwqGp6PqGUYz8unGBONHab/AV8fhKJim95C
UcMwiIlxTf4xqcV1GiWgMfHrRT8Z47JbuvqGQZ3iN5zyzQx/TxGCEfx6QAYVTQ+K9tVoO6slny/b
2M5xz4xw+6YY2pygqbvmuBMe+ZY57vH/VrnPdnF/lByRxvfrg/FD9nRmkHMQM5yQeBaILY2TXsuP
gBC118ouAP+LbtWf0v3ighsjRCwRWd689s8Mc+l1FLaFmpZ9g3ruwVzAgtp1XilDGrAvvgs2dfPg
nZnibipaxGMLMHvxSjClXM3X2rfUH71Ct+Srxi7wMrVEcXJLa9WgZzZXpz3LSsFXl0lxuhSvpYH0
CLV2Jlvq58TpnoabkVoLBAnkHwDPg/J1OiWH4iR9Go/pg2YPp+yLHHutwH1Fm8DfYemklUZRNv4C
hR8pbi0p19zLGy04iPw9BSY0NViUqMDsm2QV82Tr6mLrovFC0UK4K4ik0yAZhgSwlJJbLM7vaGo8
X17Idtp29vW4CyiuepIEC97sq5ZD8xJ/aY61gwe7E3v6t34n8pbNJ8xf5qDF/d5Z4j4oEdymNZUK
d2TX7VbGFHknaqNc3jmNv4CgYJtLGevRIEXTJJGepvnu8r5tv2BQogTXHwCkGDd4vxDwEBlZNsml
3z2jP+8pn1Q/8MsKEKbIqdxyPyzWV/37cCj3a49PwmyKc/kXbKdqZ79g3YOzc6fU/TTMKt5QfxBa
Pdffanfx8JyqrkIAbty1nK5BPyx2SpQM9gLrWydABycm5DB0UNPzyBs572gftS3Inf0C5E9s8QqQ
P33XreReRc3CitzCFiFnt+5aQMBRSJUhLiFDP+z9kkcQpetlitr6H2wTmfNGViAUzlj/FnddwBaK
5TrFwJTMY3GGTA/yJJ1RFAHTf7N4q36nuu/cRPcwqIjUVyTg+Tere7PIXVC0JkFPBqxurbH+yff2
Bze3CJ714Ulj4kygcApFdXBKmybhQoveYwZRQakCeb5hxYsV3mOwH8dxvm0dxR7uui8gFRB47AfU
HW+UizVsXmit6FmKBRrW4kR2fq09hPcNmJQ0r/WBtralE9j7rthBt7JrzZ5+So4oAn3oW7/+CrTl
Zeje0fX8vHcisASHSzJj6SDq9MvHbp8eJLdy9QdymJ0VcitCG35o2PAWuVQnHYyJqMrrZst2uQvu
VqrJeEeczEH6Ac7O/LB8i339pnHLk+6oCsAxkDU4mTZ7qZzgVO5WJUrIjAuTZj4c87+Mc7l6oNlo
FPhl5Cbbp9edg4oPNTEYsXKJokcWW5o72am5U63G/wffYl35+SEzNTQUQMwBLQ3ofVKZc0OmJ6yv
qyL16ym3QvBCa/YsSW4/B3aT1ruiuzGzL1F4yIVip3z84i1zvmj0oDzUyzFFppTltmpHoYM3vS0r
KDhh/lm3VDxSCt0W3UwCuzwsBLNItTRVZQ4hdxX6w0npMBIqe9KLSIg+TPGbACVBqdJAE1rVFEK4
FQ6NKmECFnsb7QNfsoxjddv/0g/DD3AQed8bN/qqHVKMcnvZjvlr3jvutJfuc+QLbor1PL3/xu9+
B48jjhZNT4MhzPwsTFSrjiV7TJAxlXEY2chXD21A7+mU39bQE49o91VgfnVh3jzToTXGdF3Bm4k7
7rpZhsSMytSnd/G94S07+WWyAQSz+xuUDQQhjq9frHt+bow76airVRj9hlex8pTKZJex/QA2lqLv
LZm1+8tLWy/4SyvjDm8sA1CBanDuK00WYqq9aXUvabXu4bKZzTXhuqUKdNnoB3mSsoEuhWoM6Srv
GMqfMrIflZ3WfDOpCJH48Wxg984scYn7ZMYqxvhDdAkCNTnFUS07UNDOrtqx+NfCcKaGS93EBbBm
MDLhI09d6XWuosCGCzD6tHIC1ZDyyZ7WdBRDYOJa3sddhD1mqgQURCoazuu/n2VrrNPawpBgbx35
GH8ZnnJkLvusuaFv7okvo0aBSPdT/nL54314eyoEPOJo2YJGVYVeEWc2LTPE3TJsPNOUjqkRX5Vd
5kgZaIDrVDSAK7LFBXMjUmI2xrCVV8GV2ZBd3T73WeY0pegO5x0F827vVsWFtibIaUYTqfZm8mky
1APNB4vK4b+dV4EV8LRpSG7XGMrjLMIuKfSG0tpLtKuR1FaA6f+iFxzij2WJ1QpVZch+QWv0w/GS
OiJj3hZrkXb1Y3k97FMXPW+8mZX77JdpSX74PD8Zt8JKLx8X1z08t8sdNn1Q5TzqYHeFFilIRVKk
XpMtvUqC/vsBBM4a54c9ldVKjWBNvUuvIUqCRKdNrOQrrlpX3vVHVQBY2PKQ89VxvjimYMhoKtjr
xqc0Di1pkqyoFcHbPhaxXpelUQ0D+5in4zsQkRLprFBhJkH2BDabA+gRvHKPBwJmKkTVcT7e//HF
3oyt/34WQvoBOW08wZhZMltSSqueRZJbr3Rv53fKagOgC1PHowAUbfzDGXWeOAMkEAuqG8NN8uVX
kUvg7BgKDQziWu8yAg6GRTOutZQkdlMYDcSXlsqNg+BZATs8GNXScT9XqRspxXKYjEk/DYuZWCTU
pyPYNJVbeTDGRzUZaGTRRQ/9LNbG01x1xi6KtZtpMai9JGmGEQHt6d9HQ10B5teEwiqqqJwXFkWj
lA0xGi8tj42eH8viiqk+y0S66x8jobbWBQiYtPHKojzRXVflalEY3YjpgD1wTC413A68QaAsurye
j9UblJYBAjOhHmZSPOO4BzHK3XlYFAMoTHpr8cDJZpFvEhC4WW0TdEn+QU+Kz9iBlJKBldJWB5HV
D+9+YyBZ0xvZ6DWObHefetxe6dV4NZzQhbMvr+6jv783xUWoMAUdUp7mo9c15HnuO68g3ctlExsH
+L0NziNMkkYo72A58wEiqvvCYYAP7XrMuE+n8RsRmftQVOB2jwtLRQyC/KBZl+QA2wtkx26wlBKv
z8HVveqkGta/Bq1wFrmrUsLboC8kWFz0cpekqDx35IbRTHCNCb4V/6ypiQZqwHVhWrOTlkdIZFqX
v9T6Id4Hpncf6rV4chb8ol5RuzyDgUmt7Uk7Sc33vGcuBOCsFBRgl41tn6s3L391mzNreWQ2BiFw
i+JqwqEqnNrH2AoQOJis2Ms7KritPpRjuFP1+nvO7KV4qcmB9OqGg7M4Kai6rPEniLPwGg2sLLdw
dYlFDj9ekthTgmCog2XUoPwUBPoPsVwO5ehl45NcHxNI9nWfBDu5GQrfbPCOUcU1Ceu4GL0WxJR2
dVt/QTNwZd7vvebRgGy3re+ak24Ix+y3HMYgVGMMyFRUGbinWImJmYWpBDxV0b7of9Xxc2asrzDw
xpeLc3mVm7bwlpDBPMP0DzncuMSAE+ba6JnQtwvi22oAJ1WChlIjebKoTrj11aAjBTJTRTXUD6I2
QJRCd7c2cdSqxGn0fQSYhSIaeRQZ4d6WFVWkMCtgpEhfCD1JdWSVyfPlXdtyDeN/tF3Zct3Grv0i
VpFsjq+c9ijJsiXL9gvL8cB5JpvD19/VchJRLXq3Ip+bl5McVxkbTQCNBhYWdHaZoHmqYLvp83wG
C+iiOgMHXkDVGPRgdKcasVOgW6zNguCxGeZXovjFAblC46pt7DEYXepJjuEmk8PuSRuYBuAzRWWA
F5VO5s9reZzxqXGCyloWjoG2Y3VO7Thco7p0Ve+Z5dOj9g6mggqT8ZDv4jNrEHQneS+C0LLz40Pm
+kfw3zAmS6t0+BHyMXqEi43A4rQ7UUVr4wXzXFkuCWlAb6aDfm5EEmxAXXCrufTECPEtD/SCeMEY
QeZhu50IDvcYOy4pyC6lVdSsiRzizQsDSg8kGHZ0D554Vwv6/953Z5+TUaGjIY1aJd/saEdZVu0+
mgLVim71AjFZqYD7tT9fdgiy4REWXi2Y/UFhVtUf/3ylUDpVKmjd7CEwPyww0zyQfDQdABA79vvI
B1myr3nFVYYDrnZs7QVqd6jaoRXhlcd5b72vb2M/32kn1nq5NUTTydu/ztYIpg4eeeGfH3eGUopE
sQ4gqPsHAu4KdMqHk5zeXj4EzdiQYyiozRgqAczhRZcnjDBSWdZKH2RTEvQJ5njQy8NOhXnfhVZQ
6jI4EuPMwx467ZRR1cszw7enOnNCOzxhzdF1jth7Gpf6fjYzgJDDxQJnsOyrWXeXggjSGUCMhy+N
oDOkgGlgZq2lNTgiQwVjqbMSesqcellhlF4SSTusUL9NldnrBs0Crxie4iUWPuRzSs4qUPBdmcEU
dCzeqpPl2LHRrVk2d71FMHiMN483aTmSysTSsEenXnInUawvpVmXbtfZu0wPZVctJUyxRdI+M7o2
yBtNPhWl7Rg0RkOgKT7oJvxHBVUWxtICOZUOGGdRfJVMOnCKWibdYe0u+M4Go9s3ttIcDUX3pT6s
nCTuzEOagC3USmtft2m1H8JvVreUN3qr7LK4e9fNUYDRn91sjR1K/8NZ67QYUHuUEjU9QuoNNspE
6X9kvYx1E024nLLeuJf1JXcJRluaVpceYkyb+MOUeFEzu3LXqd/TNgWJXlkv8MZQmyonW6bCo213
Z41lE+R6CDizWeS3StTL3rxYeuZNeage4zyD0Ka9S7o2D+q0dKzSWpxFicb9EM9+2gE3HHdBo+LL
pkZ3njrsmrIy1Ynm2COVqrh6CuIN0IJKNvFnqfpLmrP2rrHMQE6s5BBiogDrBTun0OwrI9L3kYKt
2oba76ZF9jWDQhtc3FKduVWD1pip3ye25Ot96/UKPjf4Q6kjmTR0Mnm6zqTWdAeUAJx4Nq9mMjzo
MYgO9Rr5PQGJVd1UV3JenqWyzdxCN2ZHpho41vLdYlIPS3v8sMFDvo8VtBt60nmVbN/3bdQ4CwWP
IUpTqV+P5NzK1l7PkEJ1NAmaMfkpg8I8G+rep016qkcMWzZzKoEFEbB7EKAqU0f3oV10ji7nR21e
3GJubnQlHjCtVv1lFvFBHYfrPFwaZzStoyGRk1Xq3+eYHMmsjC62uGPjKSgtFynelSQ5KGUc74e2
jMBvGftdoV4TioXc5vil1CLro6rJn9savUMC9uu5S3RvUmfFbyIM4kdD1vhlnjz0+gSGjy4ZPaU3
vmRj7+lG9TkuLMzeRGD8xebYe/Dgho4Klm1k+EmLf5uvMMqBx6xBYodMZGdU5gGtk/eJ1H43YzD9
WmlHvSzq4us5KnMXO852oAl3ypjU3tL0MpYtlJYzJwN+rjZ/L2Ogjae8/mlIRhOU2Inqal0suxjp
N9zcMj/kEnIdOTqEaGs4Ya78FbX0r7bpQcopldPN1JR4ZavYgJ5SP6vj4zRM7zNi/aBa93lOAA8F
g+078H0hllRd4WAvyKFNMFm56PgZtUoxBJkW7xCihuuJZGCvDNkMSUnB00rNb2YyfomGxBtn47Nh
dF+WwX4fpgPwhwtAtUMGDOaQ3Y/VcqPMVsbILgBersfBj/IK+pbzx4Ri8BcF732OKbVvCc60RJnA
acvcdluldvU8OZdd+SGSqkDupq/5BAxLMszYpzC6UmMFWZFdV6rmK4VOnCidfvRLcUutqUewSb5k
DT1NyXRvG2hq4NNjqqb7CztCMvzPlKef5BEzVPXYf86a+VMM9MEUGsi7LQN9dBklJRqDLDlXg0qT
H/o+NV01JB+NBAiJLEQnOMeijD4EVa5+pRdZewSZPTqjygAG0/g+VYc7I+r1E7Y6+m2jgjtWDp06
AXFFL2uuPGHKWarAnGnjEnXyNhncqelyF0wbnVu0VuwMXYZbdSC7drSWIJ77a9pEX1swKw/IEb3a
iB8WbTqGTbhvu/gop9NpnGBenRzMVueDu9atZOWUKiWogfEUOChmukNr91ZJyB01eo+A89k2wUWq
xhm4DfrJujUHw8WsbXxtN8mVGo1XtVXdxnryhUz5e3vESuZu6Ly4k11wWO4HowcCtJoOoNb1m6X/
INHxKgbxmqvFyexFsgL6/bRwCS2/5ErktiyWSnGYBgY2Mk6LdsRk3j2oHe6N2nZIkWkeaM7aHRiS
93Y2RB6ImCuMoJnfY6rUfjtTwJeb3vJjvRneqUV2MyVhck2y+Xuqzj90fdIOVGGUDVWUuEaXyJ4u
dcadLac06KVURxaAuFjhvnNon91Uisl2sSbuAhZn/P+pRsHjY9CzWbRhoKqm4VOlSty6T6WPCwE7
oozbbKcuhdE6LTbAfCFpHrp6przTqKl7Y9ovXj+Qjwn4an1FbiNnGpvWS/F03Rd6bxwQiI9hKepm
vASUKng3ggv2n3SHpSmrZGwgVaIXE9Id1rGJ3eoYB4BBeyzzSgBlBQP3/fjQPFzOfrYqD6CuQkMK
bSIdE55cMr1gXtQM9ZKivmZ+y+80l+wjJEA+G2tSQaorTt83SjegWVIAckFR1AIQ4bmelR2CADSt
KbJotMGxuQ37NvE2SgCMtPA8n3bxsQn/K0QPZ7uWyT1NokpZVNBX0qDrTH/GwrjR2l0+yI0n+TMJ
3Dn2RK/LiVY0QBZQWj+U8vPS7nq0nDVNNEmyaSlrbbh3SDwM6COFkFXnCKAeFq6XB82Pjtr3PHZ7
JFDYD/YIA2NsUpfVfAka4k6SPeRXVkrCKmmxj5IGTe71Z/vEHph1DgRfDlid6F27URV4dqicS9R9
YQ7jAEWN6JZqC1ZzwF7SP7QN9mVXGikdNa0F7M1BXMlOGH1LVGE5gJk093CEHhqmwU0GguJx1GWq
k3yiDQ2GY3kg5+WkXIMz3FWu3sCZ8vh9/hXFY6lzeVHMpe4o+KKlszY3rgTGdVsvvgvsYNuLn+Rw
XjzKelrrGlSiQbRvkRx+kRCmFkCa2vfdBySNsrDCthmrVsdoc15s1UXSVglkxmfqYQGk7CaADZGr
BfQf6eyKEWQiJTmnRkVKsiLawqlrDC4YDeABQsqFbRt/OkjOmVEnXbI5hPmxCZjpDGLQxGcP8RZz
acNdgywwBrhR5FlbFaq1SfKzPiOI4LpOYRERt830nW0Gtr9OLvKkIB88kTjRQXKOrIbo50UxrDJM
P2gjHjTWu8v2KDpFzolte8xSHaliYLQBAY172byj9O6yjK36z7Mz47opVVfPqdLizCYgGLXujA0B
2EgEqoIK+xe79wMIuucMj1lbhOj7TdR9MhKudDnLeUTlGJIpqG52rPQ0f2c3dBOIjf4l0PdZCAE+
5nlAJDUy03LAWY7uhOaA4nTAdAXYQgE3y7GCwLMPxJkC4oz7N14v/yhq8v3gpgbVmS3B49hUTQHg
mFIcmKIl6k5TuBd80MtmacpcQBmVZMmmEmbJ0OH9DVh30sDyqsSxj1/7KysShjBmIb+/CIADen60
4aSmLRiHkchiqWNL0aBoDDfDhpQRo/85XiuY8RfoyP7KSyK5+DJUQz2bIb4mCgpnlnAReh1jbl3f
ET+k12J+UtGhchlCPZRmlRAInGTVmfTBLeTgD3XiwslY61U8dhBBVDc/LB5Wmyt7y7Oomx2IW9eu
OBURXD6mzEUYyQ4xt8Cc/9flY9LV5SP3r7h8hBK5cNPR0WgtC1pG1/RMghp498zF6qPKwVA58B6i
lucLpDK6CKv4ZvL9uayMFFntoSIDhGMTWuHn+W2GtsWCUZqZ+K077u1S9DE3QzeDSpqGjkoYT/Vh
gM+ukLAxJZiC9mBMe7u4SmtklT2Ir0qYaEBi1KR3Ygb47TtwJZkzo0hJety9j+7fH8bMiQO2ok9x
Qb76RXy8m36xksYZkF7MFsZrIK35mSUkmBrRumr2c194+koAZy/lXHcRYQdJw8zRETqz+8b6GmFL
/WX3EynCXUbDTAn4Dgfctf1wKOVjXP7nKVVmiE+a8O0zHctgqyGDBJUWhzlNHKsbb/770llOCpfC
Gj12IvUZ7poaHBeDWjuojHkZEXFRvABGP7rVShvulgmXsh6zBNpou/Kd/U1Fj0W51pKdpO4pWKIj
N/XjH8mH+IS9f56BsrljXMnvzc/qSdg6E3w6Hr+DTseEMniPT5f07xdUOGWSOkNzb6GKWlk/Q+2c
k7OctX6Rg2NMsR4WI//cL82HyxYkcHnCfubqydWWtJIyAkslaIrodoYdTWhsFJbo7mMudcEjCHcV
ZeZSdVqBLzzvBp8E4/vlhj0cDDdOEUzVO2zU8tJ5/4ocigehP35zoG8NDA89Qtyea6gBAmOkA0VQ
G+W7AvA2AM4xfwr4l361hPnZpPWxr7ChScR1ttGExYTNk2DuaK1Wa6eKQLCkoOWRW1dUSRxSHc0f
U/pjSOzrBC+zy19zqyHL6MFMQPiIpbzgnMqJNGOZVIfJ56PqLl7j6qh+ulrttA+o4TrVu3anAbu3
A1GPsCe7ZUpo3ilY8qpAtMYFo6g0UyVHbTvA+mxf+5h9mfBcCno0ZhUXpWpwemPLhngybMuyFAJE
hAo0C5DqXOxQ0QGhZawPj5lj5yZH86G46vfkmo0zRa72gFOe9/lOhMncivFruVws6TVaNlhwNQRJ
G15ptHkPvEaK8RGwRlW4YQRfdvNwn/rDPGKiz1NUzAcL0lQbVmQZn2jbpigxKXcCE2K/m/fUdSea
e3MUs2ovWWgOwMUZx3GHs3SyQ3No3dkRA/0e+YwuSeO/3oIif2tAmnxk41i2j27UTnPNBwnbK1wT
21nGuxoMG9a+viqPiTfsw68ChbcCxFph7kPO1WJhuhY/QdthGeCR7rOztGP8EiKL2cJ6PWvyc2+O
PEFT2GrwEYF1xdwBJqRj4LyMmxAzKbEPKnYv8f4zOxGu1rV2XBSyI32RhhgylwJEz/Y+UUU0nJuO
8GSafGiX1GmqKnR6AjrPX+pYDtKiT5wwjfdZTD9e/lhbbrCOqdw1AlxXl88FLvCing99ptxKCw2s
thV423bCD4eVTcKo7/j82yz7JQXk8FdNrfSUU7aTD9IVBpaxLzp3RxH6eruQ/CSQB8ulpAfosMBl
McMPQNTxgd6h8bCz3d4v2WtfB+lsEtBRkEBuJ94ruZz/tdikPlk1FEXxCbDyI0rXXvqVTUO2V+Jg
zYyN93bA8oCZJ8DMa/wUb4Jt4/pEkfSYYe8PkXXKmvb9GyxkJYKzdz21AMAOIWKKh2t02zqE/1Eu
RfDrrSi51oQzRH1UY7nX8b2QEhMMQAPydJfc177NIkfjkMNlrX7znZ5OjjnhKk/DNsXeoCG+UzI7
4a4OYq9wx3fTccKqmCwQ4cc2I9VaPf6FVKGonEXwsxbvT1b+Iada9ZNdBOTanb7rr2NsbDwLtdws
yqw+HvduQi9zyOcaYnuv+Ug/NQW2xU+eGRRYSo3BPcxYDF5VY0KW1bVFldHN0h4YwRXdVhUCmDvn
C7SVSmCcJvY6oIcZkjIwuvyCWjXG1VsC81oad+10qmXPRQ9pkQI9O/tcYABcFMe27ra1EO7GGaew
sxpQaAYqymplAGyTS3agwxT3Etnh8K69lsT5XdHldrVoiMaAohzG6+honV/bWNmMzmtZnPMpQHWA
GRlaxWe2O2amN2mA9bba4/4Wafz8iiE+dlCX1OP8r67bMUnZ12JkGRoKTonmoCfulNdAL6AChEVK
lz1+66Zb68h5YGZKJhk7nOcCBlIbG5KnLENPX5D8bAXktRTO4QD8AbhehVpZm39pq/49EQ3eCD8W
9yxQCmMs5RYiJjA+p5+KIz3pPkbwXcYNWjS+8GW9FZpXOvF9N0BBqrzoYR2MC1VyyH46YfCY7S4E
t9CbKnVraVzQAKgMLlZBPcbMSGNn1pzwnfyu+haee6ydSo/1eCdMJAXOxrfflqSfAIyEii+6mMJ+
kbL1jF0ryIWQqQOOvzZw0zFq1+rn6BsA2uyl63JfHFQvC8yD9K51k++MJ0B4D4m+JRdVKPZmV0mN
0+38aG9UQBaHXoghneaA5ljmC+UJ3JzvxeXGqKszhby+8yUJVVDctEHjWYNT9Y93rbj/J3BBm4ss
1mJoeZPjZo+GyW1stNVN/3IoEUngQonZqZVm5LCWEBCsPQml664xJUHvXuTnNhdK+jIzCwmIqcCG
E+RO+NHs8fxPcGO3i0/8zIuPf3pj21xsGetSwVQkgmTfeNoxOwEnzSAQ5g51YyGJyeVjfNGMA5Y4
60yWKsfUmWl3j+GTu8sfarPf9+RrL3puBvZZGLKEM8wPmMx1UhtkKRZotIA0xU45UC+CsT0AYLYB
yHF6xSbWzb7D+gcwf1ylmZWSxK2t4QewFjibXxjHK5l+Njw2Hgwas7B0CpC17i7rvVmXXYvlYoxa
5oZNG4hlfM7W7ehj+wVx89hrD9URuzf88oSBUhhVjlpS72g35V7DdAEg8H/9oU2ZMjOD1REMIEsE
fhHewtrxrA3ZpDtmxekeBGbR/rLmv/Eaots6hrE0mS+axXXbjM0Eafkh2ifJfkEF60q9Gc71cezc
NHPqSUiYuG3I/8rk9xZ1ZixhbwC8xhxaZ54fBiIqCWy+HwDi/0ctfnuwAVx7nElQSweFEvAhTnEr
g4fRZ4YUOkBuAvR8pQjZs7fD95NYznzjSm9DM4NmjFiIdVhHHaRcYLM5VF6muuL61ea7bK0oZ7lp
VRCpKuV/FI3d/KaAhc6Yt8luRH6ynRM+qceZZplZxaA3EDYXO1KkgMPfV3UtcEZ2G7zMdJ+EcMl1
rUmGOrYKcotJ99u+/NT1Ze2gAHk0VXorN7ZgobVIHnf/UXPGygcb36wLjTMiATj3S0e1v2gW4LSq
gBRD5G86+zUr7+4wBUJ6GdKYYWqwEGADQ88EWXHpT9kO2wzcyx4ucjbuWsxqQ7Vmim/WWns5wlNd
G4M/k8BdgkquZOCYhK+VGH+gEUDRrXdZwm9exgBJYK8oWJse2w6rU5sMEtUNwakxdIZWB3Rf48n6
uCk5n4/CLGw7vX0Sx51Zv1hIcJlJ5NgZFJUIGAN2CIW3c/up79DAmFzsuXIaTAKRRNRS/Y2FPAnn
jpMmcptXLCID0TABUSeFTrfLdkA0YKYvkBgDnMivfxMu/5XJE5Mpxhy3hQKFm/KjcY9JGjc55WA+
Ht9p0UfGWTQfXvFk346WT1K5p4vezZKcPHr6kUXL5zgKFeXGN96tTxK5+Iw942HetXAGG0UCck6O
87sClBl0J0Zf/iYyP8niIrM6kryzFMjSdsk+So4pKmbyhwXsCFUDeoSWCrLs3+ROTwK56KwV4ZKk
2aNAEkSp2+0KQDWue2A2Fj+y8TzK8d83AtfcfiE9SeXCdTKkw1xhggENFD1YmudqljslFanJ/sKX
98OTQC5eD9WUavEENdmDd9A9697aKd6QX0/75XrwFj+23817mopikMhauciNqRm9yAfIZaifxcPW
UobNjM7sixbFzSu8UiSRC0NyF2ErhoKj/SUxRcL5r8TO3L0C2SQIfHyXDyvt7IIYiAMqLqfjL0h3
x0hZ8/0r9GNf6sKX5LEdiLG1YZSQNhy1I7Cuy82AalrMWvLhYbplT47XHazAhAgXeBorNqQyhuDY
2P96aCSmozjYoOEaH3J0AXfhSfx+E0nlgg/mm9K+mmFAmO/AHN9xaHQ3s4V35faF/69/8MCOCtwU
y2Li/phafwBxxEEPRlavxxRg5aTZUQ1eo5xIKhd8rGzMNTlVodxyRfHylmLJvRxptutAT3qx413n
AHGfWl2B4yvnH2q0nA373KVnGieO2k3+2O2wgEkgUqQUF2oyalNJ6SFyWq6rUXdlYxFIEN0ShIsq
0qASarHwyW6k8Rrj1e5y/eo7SRBReO5VyZANde5h+JhG6b3ZL3wNq9UAf2HMkyowqMKixWZjESTF
/6RuPBdkA0CflbC6fOth4R4mLb+ox/E6OWYuhm80R3FlDxwE2l7U3hCdLE/+2JJQGXv2ymT377OL
iYKI4RX3r+Am5Gl7Bz2dw06CtbAkVTH8Zif5I2YZcT+kfhodhETIgmitcQGlWDTaUR0avqjCCvfv
ijJwjVnWyvuWUGmWhb1bXsgSV3xFenGxpJObnHQLDrLDjAyzleU98wjjNQUngUdoXFRB0Sc3zAX+
V4HBuiwCRtPJuJarAgtWwJ4tLtiLtOOCCghYiaTRt52kSDsuukzY5dUDLfXrq7GTdJTr81lxx5tX
YGhFinHpiiGl2mSF+GwvTERojoLAzFetMDzfpRa7C6JSdWWMxajZ1eXbRiCBr1GRTKuMqsTJEQOD
U80DWfrgsoTNGZJVZORrVHIpy8BTQgRjUWeFm2T32NG4+dP3rM4FikQJsVWDGfl//zKiQMFPkXbE
mrqRfZo3yBJ9JC5QSHnVsKXhv2T1g6/urGO3C7EL2gPJ8L6yj6/IkQVhXuciRgTcJrraECqdtOME
bvbTgpUFWEepelIMhJjw0SpwYp0LGG2YKkrPSnxvnXUTfkMubFTVWIV99KZvyP6qC28AnQsayxTV
g1EhGhbK3RjuDe027kEtoX8iaSoo9AnV4iorOXKRFBRWb4IIbAZDAgJG0FqCwYdfyldTUDCNCVzu
f1VpWMniDGSi3TKrIXJvTGIFJTYT0PSWTUrVRyyFcEn8ThC4RLpx5oFVx0piSdANXa9/Bn//fiW+
wt9E0jgLyYwqysPoTSfJ/qoXxrg6SM5AhlrLjCQjKM6m973U+r00uAlIajEQskQgUGkGT3CUm8Hk
SSKPFWgKXU67EBLjyO/P9CY6JtOxAY6k8pbBexsADisz/jFLfiGflA9DrxU4zBks2lEQaqrzhxpx
d02p4EWDGbZf7SvNx1IqfwTnWAxofeSJKCa3k/yVPlxaOlkgMQJeE63lH9iTESh7PDstjxVKzR/i
Vvl2bXYljrtweiNSQKfNPtfj2PHziuWrJr9EBsLdNmocW1iSjQ8m74ydJfkELBDlCf2kImBrAkSv
JhYqLngADwaY0rmiyoTz1OIrDfuMte4+jYPIMPeXzWTz5l4dJBdCZJomVmXgIOvkbMqzY4jYH0UC
uKjRjpWxSBQCelRbVaNxpjISJXCCyMR3/+Mwa5XWgow3QM4uy7L4SdyyWCqjq7X/l5gLis7nr72k
jZO0M3FTvuH22kxv/jUFMPs+lzVE8ihr0t8+hZERdVVXtcdX1FU3U46VQC5m5Jk8LqkCG88a1VXM
U5dhHyHWk9rGB6MJD5cNnfnn7x3K4rv5Upg2w8AcKjID4CDdcvJt0EFdFrL9lFipxEUJjN3ZChLT
X5aYnJaTdSbH8PSKrobIDrlco5IXEIslsMMX6b048b0c+yx+zjaJbRO0c7AMhoRAG4zsbZDR2DOD
tfmSZ7R/eoxc0JDybmysHMrNypEWmh8vH+ohdtr2RspsRwrVa7D/YZZIEAwvB12sfnruAX2t10XG
HoL5hHZGOk2uvIDkrhzi2jWSuRSoKbB/Huq/JOrUdSz2RkPuUoxKqEXtjCCArrENePl42TQF9v+Y
k6/qRnKdafAXWKZtYqNP/1FKPqSyCPolMJTHLGElJNbMaBkIhDTzgQG2yRm1N5eqB+xVOogbFyKd
uABSFW071RrEDe193p6s5phbf3hsXKIxlFhibZXMEufPE7mKozsbVMyXP40gm7Eeu8KrY2sQCBWr
hCHM1GOz851LGzCndh4tdwS7bcXh4/KtbD0Wi1cS664q2wZEdMHUH0k1gWWw+VOluMxiUfK4azEc
99v2+R8/UTD3+NyBRwoqPzPHQb7huhTZOhcs9BiLakoDwYIFResrY2vpsFaIgdHsVByDBfGeRwbM
YPOLrQ7i3kLytN3CfrrHeEKwJKQGDhMfL81dNqarOGV5xRrn0y1rs76q6SmwyccJwZVNhvZSqrXG
ih3y1YBJiML68Wd+pnLxAqN9pGzYC/atBRxBgHrkiF6p1LRyPGoWBJbSLUU/bjqYogEk0amxn7AS
Ids0akdmF1L8VQEwNJ8rgSeLJHCZRjqSAkSpcKoGbCig2JWM2Bd8GJFxc7Ei7/NRs9l7/2UhQ3xr
bJefVsbNRYkyykFym0IaAy60I+A1VonhZBWs0aHxRmzyShwXKCJrMfOFlePf8DphFnwhy+U7+Qsw
AzY2krAuCnbUBwbSigeQ3Z6LA0Hn6+EVSB6BdfAt/FbDgEXzaH8nA6tWXVDyIkwkbje4pSN7C/jU
RIVYQd5EWGRemTxonpNBYpeXXAMJrEYO9sg5xXjsc8Or7e8C2xQpyAWNeF6KGFyq6JsGgx8XOFNE
99SlLvVBGr2LMZm5E3YURd+R/aiVinOfzlSJYaLlN5YQ5N8y9GmpW6heBLKnRLwZW+CB/OxuCaYj
LDBHGPnvzwnRgXLxpK1j3RyYjSbg8VSTnd0JZ3EEd/OLZj4F4tgsYSHIrfdmeMgBu+jBY3vWgiJI
MZHgXTYSkUVyEYUuZt/aMz7XmIOgSrrL6961rVMeTk4ZfrgsS3R8XDgpTSxJNAbolitnOr4rzG+X
/35RNsr367GacgFTNJR56y0pCsh8w14yUgxwtJD43yOk4PT4Vn28aIoeM+WiJnLCEsNn6V+Xz2/z
ztewKwCLVcCexBNLAlicod6F1EnVZSy3nF1ziY5pKOKm3VTkSQxfsG5ppdK20XErk8FL4r/alAju
/e3PshLBYsYqCJF8tno9hIhw6WRHyczUwarYH51uH0Irk/djp4/ekhrvdfB9nCpQyzp0GEQPCZGi
XLRXpOLvd0RRYjWIhYerqB0lksBF+DqUkrnp8MVYtNAiV3+YToi2OnhSQJ3pqKBFP4hawSzIvbio
V2fLftPqbAcQIlZ5Bplgc/fMSZocs6qx5cFqbdcIha8xgVHy42xK0ZG+swzE3I445fJz0EEALyJL
EAnhAns5qJU1SBBSqdH7oSB50JeglyY5EbiY6PC4dNGcK72vNDhx01lBN9YeuLF98P6DKUq0j3Rz
EsuUseUcNGw29qtxTsBGjLNxxIeaUfcH8+KdJHnaDtRvBGUwNuHRzSCORSFsfgUefMsy18I520/T
hdaU3SuhfY7p/TgI6Sa2Eo21BN72F0wdPVba2CYHK0l8s71t1J/m/DPJsRJ8Mg9T+7NaDrL2UZYq
V84V97+Hy/UP4BxhzJp4brE7A6Msp1kbnEj7kcp3l2VsdqfWQpjlrrxNIZWtahQf0dTe14cBi7yw
l2HG6FhzMKdXjKtu5QNreZwnKHoKbu8SShmNsm+rj9hs5Mp24Qz2h6Ylf3iCnDckVZXkU8ZuAkl2
CRYnNcu1Xk2+4Ay3nG6tE5fjxGh6pH3HboOod8OxvU7C9tOogNy1C0vF0S0tckyr3S1Ust0q75ad
3ceTl9SmDVL75otaNtLXDIUuxygwOij4dcwT+Hi6/nVcVtQri5SnEb4wSyFY4f0XnXPraK8Bqwmk
8ZcvaaS4r1mrhAWF6JQcMc52HAGTxu4BMb+3wEf5XrHSauHUMd1GE2BRTEJi3YPHCLV0LVCD9vgK
sOjWc2B1nPxceStjN0lM8bHlY7LvRhQjqRuj8uPXu+zBFBXCBWHuxQpVsNrZGpMWt2BG09RPbd68
JY0wFdUGqz5WtIH673kIUFuqzHZko8Rg/KzYQoR+2AlscFMNxSCGgRXjts1DTeSwM8Bci/uvqf8u
mhUTimaSO98wCL2ZvIKOfTNJgz7/CuVCTQUcTdrMTOj/iPx9LYw7xGLQpMLU8aEmrJ1Z8p+l5TPe
JcE5bhrfSiUu0shm0k1Ggk/14i0qxC9u3wwrWVzcUCZQEaqDicQo0vZLngeTre+TtPjQpljgYUvN
QStnr8na9wMtCHYYgQMqzx4ua8wUehG8nn4EH07kTi7nfsSPIDZGhGrDic1dpzROgd1P1QMQ9ZfF
beVpq6/Ix5Mm1YDsVSDOUnYmUX5Uqektsv4G4OZaCpe7YImPBBpGSBlK43qpW7dpho+XFREZPx84
jMHUl5F9vZd1wzd2F9YaMf9fZRHGMiZokr9V2mbUXxkFl7M0YTzPaQPHzmbMjsg+BsmyI+JwC0Jl
2UvyVxAqM/e9ZIdcLGktainjCJFSckb16ZiTQ2SWgZU+tMvd5U8nskEukoANk3ZyhLMcqx2RUeFq
Ep8uopedIJLwVBSFmSutzc7w/8U+uFgytxUFdzmkvaH7dEkzRcY/z20xKtoG4L+3xUiRLPbnK7uv
p3KxMfOzEY/Fba4tnqp/fIzpxUWNLit1FWPgT3nc3wAKsaRL/sUksT9faTUpWQx4LSS9GUImOkcu
fsgZXjpg69mwD6F2l1IRphwXPKol6cpah3tl8QHzYG422u5lB74Ye5kILlhQW+3bDmwdb7mlRSfH
RYs0K+QmpFDnDRmBSBaXfUT6FFUGi0wvZAm/0qUgyI6QCxgVxXa2hCWMab+z5e+mchxKQZzdrOau
HIoHmTTzWEwxuoRvr+ZuPo5UohJLU7G6k+8dt00pK3IhMeoYJVCwNrvNrxJ0SxQfW7MrbxRVQjcn
28yVQC5myKTRJFV7jE/aUYlP6pcpWDw7wLpdwHZANDJ7RfzuFY1EkaZcCFH1ZC5k9qZImxXcpRhe
CXfZrkWtFOUCCMUWjinWoejjdRZ+VLDdEigbGY8M7Nmtbr+x3jxWLbxC1c1ouRLNBRR9COUqxRhm
oF0lxsk6Fvvcsw46QO4gJWgKtE6H/eUAs5kUryRy8SVd5syKFewaaMr8ClWqG9KMjjYpbrVUN3rS
I1v3L0vcDmkrkVyYGQF76LMIIv+7628/PFayuDBDFHlsdKZe93PInf7QgH1Ew2pRzH/mwNS9aYvL
2km4WJN1IKjrsfTnf5gKPWnH96HDKTGyjF0Ob0q8BH7I96CbtCRVPLzdDzeviJV2XMAZMpPqYQN5
L+xE+EBln+VFSr4SxYUYrNYFO6sEl4/JxzEyPAvt7iKTPYItkerozON1nUXv/8wP+F0A2FZbRln1
VlsRfT0utJhy3sR5Dml86Y7uJOGVK7os+P3auLUkLa2sNjClaB8vvVeQkz5+kQysCB1GDz3isV3O
oRTkVuModewsheZ1Ze8mqeY3RBHEHKbcpe/LhRyzBmvU2OGyNLH1YdYflOojsQUytnOAlRFxsaYo
jaruZpzwAH6XxXuclvjFmAFGnVcNmwuuC37YnHRx1WJaCIWim86vG7D2Yjm75DdelacA2ihX4pql
4L7g29az1VrF3ELkTMq9boEu25j/j7QrW44b16FfpCotFCW9au223Y63OE5eVEkmV/u+6+vvoTOT
lmlNMzc3eUiqXGWIJACCwMHB1VTJj8XcZPZcSa60UPeypQhOjy9c54maEcWEzBxMmKsl+xjr7kam
SMwuLdDGefNV63ZRizRiDg6ThUFW1TmKbGM+JyakYDpnDUJ+y81vNEF72e4b4qw1fKd5MkwNJpzB
9YRJZw+Rb6698yfbR6lBCEbdy3ypvNYTa2mZ8k9y4mUVYM8gfs4RTuRTcFnSa3r3nZ0RzdSJimjY
4glV5AqjtZc5nn6V8fKX2V/QxfOW0uk3ska7L9qzZP4qjJdx0vohmV4vC/2GDZrRrjBmUujads9r
I4jdWtsHbSvTJC+iyU8NzJEhdtcKuM5ZxHVhD3ncFTgfaTURtpLKym1M/HUJToumeZB31lfBge16
kM1quIvPmoe+NCOs5o+f57v30EYiF12HeUT6poVEBujNZR+0TUF/xebfjmjhFBNy7DqPjTz28815
jVOpYYlW62OivLeO9vQlea2zpLf0Q3NUD+mp+iBqK9sPcTdCuaiaRFmvAj2HwAx87oqb+0ZhM4Ji
zGjwFyE9sWhLudttNYopXDRojByYgQVGh97GgA8f1Gm/MyttNyzbrI275lYF0yeqHAf4R0GnSBoX
UNdtIVsGxU6+Ay0JLXu3rcg4r4y/2yyjHnTaYB/V8jrLv1lLbGfpFSlXe6LP63Kw1qc0NuzLJijw
J/zlts5djHpvOvnW8mnVejut/l8JTH02FrDo1hr1dQYEbtxhOL10RaJCcIkJt47zI0ont5h6gmNS
Aza+ANxkgRWwjk0RZlPgHQnvPjQjrQupgPal1m0IGBE1pcgrdQwt6MvmT27OjUJwvqMtkoWSFqsK
m69apjidnjsVRrBf1gDRkjhn0cdtRdZXtTOLx6xHWV/JAhKnXjkkf9I6tFVxzlVM6L4OZXa5sCmj
rJ3CPFpfqW0FAGVXbuhdXtl+SLzZQM5XzHVuWln6er0wfuO/Q+L+imVQfmt05O5DbiOQcxcpWS1V
0+DtGSnRAB5JLSDImggdvMBqeb6USR+GNUrp5Gsf4jvVYzxW5M7wpBOuFDv1hmvhrA6BI+TpU4YM
4+vUAlb8v7+GBVcmz58iFYtmEQvxdpae8ulmCn29E/EoMkW7EOXwvCntTIq1YLfIP4Cvn5EiBY3j
L/JPkDj+RqQo2kjOg6xoaCfj9PP+Ilcsqyc5yggOgt+Z4y7SE86DJLNmxgaLr8KyAGyzdoukFxnZ
/oIM1ZJVoqNuw9l0UUxSr9YsYORnrAuvyP1TO4vi7HmUNESLCpRQi6412evqb3UR0BIzGMIXgevY
37mzKM6S8y6Ts3WBJU/OqbIZY1DmPVTO36RBj0JXdXkXNb7Up5nmEoX63i4Ks03/4hb/WZvG95sr
kYI8b4VtRGqZkZjoeJeh6Ny58fAAEkh0Hoig8/8SkZ5FckFAGVdhsna/lnemghXTRlw+OY0v+VWI
2FYjg6ikzR09fMnb28u68RoTvXce58VwJtxk0Tw3JqwKObTWo9J8DRLlE9Wsuzhi8zRD9NHP41E3
5Zt2bG7nbHzSlYq4+ayGt1FsNHbdpbEXz+qHupjtNe4X2xiyxs71LndUo3pQpsZJsiqo5vJDNa2L
nY2Gr4SYGa1Mx84MD1FtfW312rCbdpWcMGxzW1HSyu4b1V7V6JCtFFjEMnfATunpWf2X0cSR6Dbf
f72d94HzLnM0thOREDsyNjcqef+wuRUFgv/fAsmJrISLVeoM0zCjDjuvJvO9mch2rjbu0qUvJM+Q
hqLVnWnW9wOSeUlfSE6sZZZ7+fCFxsO5u6GtUyVqoV7zB8YXzRqFKgCEwfa5uKot7oMSmg7n9Ixi
NqplxZr/BPu1H8Ccj5Rze+bUzZnZY3UpBhSUaJob/O53yKgFB8kXLAf07VhJgkW9uzTE7o75lgvm
+rrBmwcIKadF62Z2YhhJBEQ3o9p+5fdevfaqDcbxIFARkUDO2SlrHtWJhbhdj20ayB54cmrU7hhP
joohqd7/611fdXazQgyni9Ys+7PdFBj9a1PxRpYUDo1asEyXJbs/m4bV+TN4h5zWQ2/l9ND/2bAx
TCn/O8LQ+M75doUBLCXSev+7suzHnmdRnIOZRou2mYLVFdHJIhj33h7BuG1fVhDBDcWjVGW9Q8Mw
y0FVyuJhrKCjxwLXLJLA+4y8n1c9xTJomrjUiIFx/HF5Dfulzc2hcJ5iBvh2iAiUnCXSwDSbu+Nh
+Ys12Fa+RcQRhMCo+Nb4NCHdMoxYklbfm1fKEwNHJ040P6r+DEL5PwvIgCJWqYohEZRyl9s4zkqk
x7jc3mV+hB5q97Q2ojilo2qTdomBpcnJj0Yq7N4S3VoiCdylNUm5IivI0/nx0ruj5ZE0+5NchU6U
191SZZ4HWwX+KFooYkp1OTXVtya96YlAqXej/40ItsiN5+kyRS2UuoNST9JHK8tLJ5E1dMoa8bFH
C5stj9nny0ouksjpQDasWpdKOBiz8ePw3qxuleqYy6dKFlnT/gGdt49TAVAkDaWcx7Ov3q/tsfkK
glK3P9SYre33ptM/m359akT7+d6VU1lVcPI6wyXJlBdaYWS5TNAbb8iz9rBU1SEp9A/VoPUOBW1M
ZJYmAsriWjKzl3mlrrHW11FeB1Ku+bJKn6xybm2jNE5LNVuu1Wpek4IqKF+fm3J4VKLiPk6MyNYY
m59kISgzSjPo2qpxprr+PszZX1mhqe7SmznmHjalX8RlEQx94tSTFrmVHP2Qyil1F2qWDmmyU2mU
3mTEmt2Q/ksytb0PXtrSo2njaoY6BLPRrn47lu40a1mQ1S3+R7PvbZrlxzytI0elEmLkPP+6tBr1
l7l8ya3a8pq57x28YtH6lOWKPw/K1bqEJOiSRHMiJaFOTtCXaA6oEuhz7YQWOn4AlJHdZdECGsU3
mSIEPL0PkaiiYeQ4I61FKwMPe46UuVX6EA723a0ndK5Mj99GSEwUhh8DyaUTnR+qXlVGJ8Utu2DT
U4o66ph7Yf982ZZ24lgI0YgOdk5CKOFfnf0opwSs3VuHOri1jSKZ0KG+cnxwC1IxzFlDK4hiISnB
9nbjKnKZZFkemvNrHm58lCvQFPZX1Ul5yO0b1S+O1M/wzI2Dl/IGY1hXYkdiMM6Oeb35CC4MrMI8
7BcTH9EsmD5kVTYmfCHZM8IigjwBE3t8VXy7vMk7B6nKIJAzCcPkqfy8oyGNoUkVROrRN1oYNjU+
RmXqXxbySmjybnc3UrjowpoiWSErpCS5HT8tXmeBqx+ry74UkZ156TF7KLzidYzadNMjBzo/r/E9
qom/ERu+DwswSW7zLXwYkkgZRpRYM65pGqgItdHzd1CuGIHCb+Cr3l8IuN9kyEN3EdJdfFCgN1Sa
RkWa/VIvfsj5jEunTZUgjmrXMCLTVYhZufJSPlASP8ZG91ICzgasvRx0RJnsdS0StFvG62G2JjCB
qRIV3Fg7lRD0JRFLNyzDsKjJf2GIFqsyCi3EEpgsPp36Q46BNEBLHoRTjHbU+40k7vaINcPKS71f
YWNL4yAJHZguDf3cZsVU87Ac0jm4rHg7sB6KRVF2AAT/vgMrrFSnapiviDnbYwkuaOk2yWzDW6+m
m4L1yKHeEz3Th8tid4zqjVQu7oiyNFsMq0GmLFxs3cBIwjq121U4SkQkh/1847SMbAADuhqvvq7Y
K1IL1VXxUT8UQfOK+EwP42z/BlRq55p5szruGGXV0MNZg1QS9MflVDkZJl9ZV+MpcoWMHex3cY7j
jSxmXpsVrr0EgAb6nf30Bm3WBWAu0zOjWM0wdxuMRubgxIf8SnwfMId0SS7nsJTGImkp4QStysy8
2uhvNSu6V6LBIZMeJGn+aEmTAEfxPqJ7q6ucY6obKZQtaix+WyIZBvQLiBP+RC8twnA1YL3mgeX6
muTxaFQDpk9dVVPoLC2ipPrxspAdVBJbxy8pfKamieeULib0o/Jg6B7Ld4WTrRwkJL1ADOHNQYGc
xsfLUvc37yyUu79Noyk0vYfQEeFdjiHSUuNelrBDfoZ1GappWJaFSMHgdLE3miWSCHRCDmZ/Bt5K
P8wH4lr3ta26MhJ5InDu7po2Ajkl7DEUu+yAhfIXnUyOVBY3IJb7z+VViWRwSrcOcg/SP+xba9EO
ueHczWZhI+9eJLfdOpOBoTZmPFKMtdHjZEVCLX8iXhXIx/jhFe7hi8Al7IPfWe5503hihqwcNLNn
itC0TW7LCbAQVnjdSKZtDaHbkvTDmCWpXUsDEVjXDg7/jYKYLPLYrDLPo7QsSbaiAiTlTnw3Yazp
Q4msg+XoJ/MR/kr1VXf82H8Re+W9EOvNFrPLdyPclKdiigrcdLIJ6um2+lFrYL1ohkptnG6Zrmsj
czR9yZxV7vwsiXs7V9YQ7F/6MW5VJ6falV6QY7SgZFWUN1SfUx+D2a+mejx1tX7TV8k3YhoaBl3L
psi02M5wh2aqVNGRUrDwfOFfLnQYjChmrWTpsXwC/MiNH8lxxizf4a79KOJY2UlEUUgDN51hGBpC
Ms6QtcEsjaVYVjTksaHQDHpHbcVpbYYsFunjzh39RhhnxIQkpCrSCvqoyEd1QqrDPOR/wMKAJRkK
+svRWIMnILekqbN6oPDo4Jdq+Gm2FJxh6y2h2twWY4IwpHkCbudea2snCbOjkueG0yWDO/UD5qul
UeMQJb1bluThsnfZuwtMuErZ0lSVyMBZvtXKuS/DYV6AUGUDd60EIf/U2GPtSc/RaLe3fZC4eeUT
wxb5zt1D3krmopR0VaaOLs36Ojh5BOv8UTsxGk7zwEBmwvGDOwHDm4VyB6CWllKj513zE+1JrmeU
d1pQEStG9jLEyZfc+oq80KfLm/vKfMlZzRuTZ759Y/LaWK9qB0J/f6VdY1fD8FGWJmehyWHstR95
GB7acMo9tBdWhyZST8aUHqRZH22U5Z/nCrUGJVJTG5d1b9dleMqa8UPWTbir1+mUh1rQNe3T5W8W
3gScQqx5AW7vKsT8YxQg+1G382Rw1LmwteUA/wMWts4bqtjXkhMRBViiq4FTiXAs0cBXwz8zgscS
43wWX/HUa+E7Z8ebvTkXThcoAje9aXDbsRnC9d1yirzRxnhYV34Sv6r2L3CKGodlKIrBD8jShqEy
c2MZ/BRHnZS6T0phtYh98HtFO8vgNk6uk0SRMyyo8zB59qG8K/3UJZ9rj34ov8ouK9zGAbqxBOlG
9msvieX2sZNmc9QWXGmSdVzi+blbP8egjiml4vtlrRTtIeejiz6OBxJ3SE9YhuQVWY5SOCg/LwvZ
80hQi/MucqFWgeklBclk1Ee96DBKLuZWRXYUML5I2niAAQgvOsG5vQN99VU8t69BMR6Hc3zDSDij
E8F7O/usnDR44g6Ix8TvroXEOztv/e1iefRXA/bGVo3xcKOn+lj763XoNq5x3xxbh5UzK+/y5gpO
UOdCL4IrMcOs5xVUMWjqXHzSijbzX7ztr+PjAWBgu00UOhYsupMd3Ze+1371g6a2frt8kGtbD0AK
5yzX5VX0GDqlZA+HMhAFE/se7PwNbBu2Hn8yAe5V8A2MfwcUUgcdU61kcaZGtJ2cl+66SmlGA0H0
EjvRASO73Law50N/GPwFVKP1x+mT9XT5BHdgEix6Pq+NczLLsIajxN4ICBaewtgxfDzzg86VCrQI
I738IAoR/uVELUNXLILQky+CSzmQYStLZJSLHtlL1FGAMrpvqVbcRxlGC+jL05Qnf+U6PaRS9SSv
k2HLVemhkcSNQxRBovZqGtnAAVQ7TFraKaXXZOo9uhLdVttZACP6l8vz/MHc8QMIBEavCC9QvNFu
DSuK7VBOr+Y1TDBnNQLf4zJgjmy5HrHkFLd4GlTNehCc045uvIl0OGfZN6RKCxWxOnpS/aWzMaE0
8gyHRdDNZ/iUqkTSyXQuS2UKx10Fb4RyvjMsJX1asBhfGQ03WYNwne15+foHQogMRKJiYUgWb+Hd
AAqz1RwRH3Sygdny/THOlsLVGrW2L0vad8zng+TsS5G6setTaF46X/cYdzoAuRUT0LcQ47C2hWDz
9k5MxVQn0BWaBlF5CDoham7O4YABTHIJytFP0mwJUld7d5up4gFCVJkqKuUzS50JtsCuhPEuV4oG
79gF8BUvE4M4AR0orrXvL+mXPD7HBBb6XDWbhD0Yq9tptqP78tG4bdzViZzwevxSBoVwiMueDm7W
+GqdG+ebV7OuqX3JoqDitvw8w95dy8GINYyQ1Z3qEd0XYhzk3rtiK5S72JSWooBQWoPfTGlyZWrK
c2YQpC8KEP4ULVrvjFq+yvLm42UFFe0vu943a0XlL6bLgP1tmus1e2lG4RwykQT2842EZk2YV4YJ
oEtStfunn6Wuzu0SOwamlMWUottTpKU8LGgeVNXKU6xqciavvVMOgOycMFjZxpPwURQw7OULtzbx
WpvYrHCuANZR1mj11RMNauKAxhXME8SW6lcKdFbGFEbqO0+PNzK5kLme1R7uCjJJZk8OxYj42B9t
PLEmV4UdiuTt+DFTBXWeYcrIJ6OA9PYQpzQyQ6WGdqbaQ6MVnlw2Xh7ixakE2ZIInOZeMeeNNO7m
aVYjqaMKsM38mDwQwKvjD0ixKbZyzeYOLa4EzgsbuWVRC49QMHf7TGo8JyuBrpqndLRJGSQWpFcn
6qJbw0IzygT+d8AEAkzFEC1690TPW8ynTvUaJMSjgUfrcoUKlj9eJzeT+1UFKBBYZfey1e96OA2F
doKCmYXK+9vjLPtcmvulRmKsA4EI+dgOg5OF95eF7LzqcIpnIVycV+kkj/IVRiiPbiIjVNavqu6E
XNWf3HobOZxuNrTWS6PCoVGpu5tiAMgTQbzwiiDjoxLcq4SA1VE1MEn07X7Va4pCWAMRP3tCpgf1
i1seJVtebdZgEwWx7oM7wEle9I/iTtH90zpL5zxoNqpFog8FUMwNZivI1UNnKO5i6qJ3666n3qyS
04qhWq28jjr28Bnd8Wm4B/jfiY4rfIruKD+mgyjYe4UzXtpXTkVCJKGBEke017t46nixo11nmR0e
LWdBAj2+RS8WrtrhG4Lcy7q59wiBcp73lFOaKpOqZTQRKrFHHuvhAG85Y3M2AgzK8JIPIjab/Stp
I5DzaUYXortYwuayzPcQVAFqnFf6VWgzCxfVpYUbyzmyjI6lvpQwcPm+vwHTfQ9O3MwLMQRhcLXc
zm/jw3IsfMTvnmBjBcrKgzFpRawxlyaWEwP9/R27C7VD6qIccfsTAZpmNhFN0BIJ5YqCS0QTksvM
1RBfNzW7b7+vmCAkWNquh9YJyhYmXpI6/2xoDBIXy8TeJnl8KKzFaU0k/sz6bpIG3Y4TOXIGzZhR
BC0OjRZmYP83HjIlFJF27zrWzXdw/iAqjSFcY+huWd+rS2HrtHKUtnUzUzSIb9cjbCRxHkGXqzgf
KJS2D43Obcfxk6lO/zsDOEoaGyGcE0C7UTJOFra1U+6l5TmVJbsdj5fPbldBNjI4c2eUZOZYIaQ3
xua6JYdWH45T610WIjoXzsTHcLESMgL2UnT9TVLVNynaZHWrwYgGU5QhYB/8znOiTQgTJoDlsngY
m2SWKWYII2VqAdy0uuGzmnu9S69+5qCz5oh8SvBbVGD7W3mWzKxkE+1WoTUY4MaBTpRosqGDHQ83
DYhILu/lbkFJ3SyQu3KLOTfzfIWS580RwGRU4eMcyNfKGe0oPPz26vY1/rw6zrZqWmZDrCLxlsdB
KGl2uOailbEvv3R0nFHRBT6ka9lNAGQtbp/kOvdBjZM/MCq15TdaakQnxhlYOWvdaoW4DGIpswut
tmu5t/uqPFw+MlUkhzOyPlxpZGbA2bJySPaQUbe5Hb5mt3j2Rastf83d8Aik772eX9VfdQNBRfuj
vJ9KXPHXonB69xw3dVLOFuuCJArSuJ3fdYbdky9t+3x5tfsCdFTQgIBBOpO7cjIQzYwpM4OkuZ1S
1NWAqbwsYd8EjLMIztLGwWzXNYWNG4rdPUuqW/ozXkCD2xCneGqfWxujIYWIXxYavFPPjVTO8Chd
dDXBJHu/iWMHTtNBA4RtoVhYyaWjt60fqbMtayLlEe0nZ3jSuvSJVs5MeSaPjcA0J6f9FIOhBNbx
CcgiV0YFE0wlmtM7LUE5A6Bt67OlYaC0I9h4phzvt8CkmItJMfGDJwsatXKITHXB4xrXOqqWV12C
R313Cu/KT/0VaVwKHCPy8bEN5RVjSXftyPglnmcMStaBFEuHE4jlZ6r9WAiKSMHlJe5eVRsRnPbG
MdVXs32tuHXWLVll24rGp7JswbQYhgImcNF6OD02wSOyGKxCX8y1a5lfpkUNKmCdLy/p9cq7cGp8
n8k89+bYjxCTsyMrbpMD+aod5k+S12O6H1owXfM6Psze+h/NqfzfwDDuOvbNpnIq3GgkTHuCDzAe
u9xm5ZTsZDh6kN42R92pA2EjEtu4SytmG7+5io2UtogFEWuzNBd9nk5ZwKrP4233wXJFHnU34tis
jrtFxlmXkOoBvqVfWjuP9ach+k8zWc9a9SMy/ugpuhHGXSXqiHYe3UKGnrWQxU7i1bIdPybO7IQ2
4GQfpLt5EujPv7jbs9lxV0axlp1pMHfLeGtrlL6roFSAeaUAM8ru/DE/6ZMQvrLXj4CUwlkq91JL
it5apw5nyDqlZS/zEmKrn2e7+4i8c+4XPzIsevbS66kHa9JwjZ6EsLCba8m/bD4Cj8BTDEVqkiDX
nKOnJFJtC2WyiU52OOiHBkOJL4vaf3yf18wzC8XSQJN+Rs0YA00Yy8Df1PbovP1tavv9JO1GJu+E
FHle2MB5gJmjg36TfjAA6jSfRnQlmn4o28sBzJqX17l/pf06Wh6TPkfRWg01LEbH5KQ0+lxpIgkC
z8oXfNJBJv0UwuOM+kOn3yoMfa49/n+r4J0MRf5wrGAWaQzXYt5XfSfSB4EfI5xrUZQywR8EjkwZ
Sje6kh4QO7rSverWgfBRu6vpJtBzBiUMHcj5FhqHklLo0L4ck9ArtTxhmnGjt26Tilia9oCiproR
xbkUWTPwLg+jV0Xv3TBAb+oLm+VAPPaSQXLt50sGhEO/Qdm867AxtUzXqILOD77fQyaSDA7ecPDH
sZLtqY4/xap5YxirF1ndhyEag5ZI92mMpsII7ylT/pgakT9Pcu3kZl+7atMeujbyJk0STYrbt8bN
t3EnLiVRrZUVg/sntrk45it2JPajAEhV+WX1UlRqhNRI75kYkWjAQEbT0i0Z/OScUEVDr2sv4TRY
29z/wsSo7MbQG0m8iuVGOI40ZSx7PRZouLPmpj69M5zmKBEbAGEWkIBT1s3udAzyEGXhdv3CRj6n
d2pLS03TUUswChB1l75i5EFqCVBbu+4Nc9NUXadoT+W79oxcSswqwiKR6EcX5JVUiDJuu5a6kcD5
bIxQMxqVZTEHVXam5c7CrMScPBayIL+/r44bQdybZzH6+CcggLEiqjDO+Zt+23qz19qFG3vNt+Zw
2akKJbLN3YRueddEhWLihBjAJ8H0TKdwlC+y3yrHEvTfutsttqKLHja7FrBZJ+fLdatreiVEnhSz
LXENonh/rQXDUUxDJjo5ztRagLQoSfGCCmdvyuRjlnw16tnRrB//5z5yljaUTVNYKctQAqRCECii
I5dFTFIwniYA7YZPouLyrm1ZugkUO/rY0P/y9uSGibZ6hoyK38fX6fI9NB/KREBauIfxN9WzDINr
o1Al5KDyaAbb/r2FfqjyzvLRcK3f0C9moLjKITnNn7TCjr5YTnGUrsLQzRRwA/zGSKB9I/+1WoN7
KOZtmRt1WYM+0UIzbHlYlS+CE2S/4d0jZrNWzsjndYyLiWWNWJZvumXMMlpQ3kZYTCx4iO4Bwd7s
K2fnoCFAPm9iD3uQQQ5Bc1pj3Mqso369RrhruoY3empiLz4m3TnSUVa98iSCo+3bBiiIAc5SGNjp
rQJNTTvPiYo0cS6jjDe27lTmtjS3fj4bnmBz94/vLIu7CJJIiVKcIXvTGPbqIqETHRk5hmweWeWp
dtDcLMq1i2RyBjLp4ZpFGnvuy8YT2rWus0YVuc99pfm1Lv61gpCqi8sJQem7Dnhhc9Zr3uC9gp5l
cSaQjZg1P+gov660OYHg6Uorm++FoZ7WpLkezBgsT8oI1GSe/9C65JjHBfGkEuwn7eAVdLxu9P5H
tWgo0ZQ3hVV8HbMS1VvMwax0Ottgr3GKfH6UEvkGfAInA/MJy7h4HIEiBi9f/qmRgD6Ix8bupPTY
jPT+sorsRonWeXWc+VWZ1c19C/OzWl1FC1UZ2U1F7mldfdFC7ROcuOgSEugH/yxSJS20Yg1GiAF0
wezqNw3uvsRZneQv4J2c0skFEvc99nmJ7IM2dy0mWFc50fEOAxjBtMdEd1N1Rg9crdiX93K/yLvZ
TPYlG0lJPGltC1wmSKvNQLs5TyGlhz9FOW2kcZfsoszN2IcTQzmBsDq1S78/vNYQbkw/vxeFz6Jd
5NzWWmgo18+49+bss6G9hClIOEUbKFINzl3FpUKsQcZJSVWKOYuAvaYPl49ItArOOYH6SFW6FOo+
GsdwPlnhXS+aOrdnURqao8FoYerU4GdvrXJb9LMOJaCZ+tDIXpu+NGAT7xS7XQrv8nL2Nmwri1OB
NF6iOmcqUEbLFz0jjmZ2f10WsccbYG5lcAdfSbnUqiYO/p/5HH+PZBN62r1X01YQd/paqeZaTUfM
whg1hy6l3SieltV2Vn+e8R5tpcnN8s6/vLw9hdgK5RSiAVxW0RfmHPRnmTw0XVAKb2EWVvA3yEYG
D2IlaioR5Dc0cFCz50UCIIa02gT0C9SXD/RhFcSPAq3gAawLRaPnOLETaz6bsi/rXy/v2W4Cb7sg
7tLQl3EcwgQhTOWNLuv8ni2UMNdARtwE8rLSEcVMQolc5KaACWiSMiwpvmF8zcDDsl38ydeMMrcY
dCWUyDZ548uLMZ07M0UK+ucAgg6FWkjUTitS0LgUf0Mi27VLasJUdSPRnBYDfV1Y459Mld7XEWSG
AL61wDDGbWi2kKRURzwx1gr5nvWLEnWi23DXESqaTAAzfC3Fvl1PuaaNsuq46FkSn4CApfiYBYnH
qHJHtPyiGwo8AZ/ikwhWtmvSZ7m8uaXaUtSKDh+PFJOdWk+V9lcK8MBlGxAJ4aLCUW4aNlsPi7OS
76Ttvo+F6UfV/HhZzG6iQEP+Dh3MJmNi47yv0Y1zOVpQCgYuTkfUIRkqr7e74RVc3IITQwT23Ws/
AcD8LJNzxENIQd7CEAp6nUeOqVYhSujyTWZNlo2mx9Qey9Ud5OEgW+rVENFbjI0NBOveS1Vsv4Hz
y3pFgQBZMVw6bSbNyVvlBOIC3Vknc7E7kzxPU3HfL6lLxiGyZUPuBR+w90rbyOfhuHGh9ZksafCh
o+K2U+PPq2XPPX3AWDqBoezee5t2FM7TZLkkRyAARsCglmwpXptnbm+Cf1RZ3LFXHpJ5OUxqKBC7
u8KNWM7dpASTvGU2jjSOiN3LP9R6sHVpsmVwjgsOc9ezbURxYYoOCXlvQNSI/sTwGXN+AI9fnewz
AAy+qC1317NthHEWU2MwzbwCkO9bUW53ij+AHUewHuYc33lqAgI2XTHwl0dfFaaF3rxOYk+Yn1NU
2t7+WSgEu9QHNMgK3rvM4C7JY/u7uRmyDmMJBxXFK9WqaptUgPk38vOgAgpCu/tl1D5EjSqAmO06
uM0auQtCSroR8zngBHrqjZhCTj0jer68j/snZQAiroAfnvDzn4a6X1QJrVj+jOa6CWy41Z8wJ5ka
+SWCH60+pfUCLBDj9+nw2JZqS70lJtr7hj4GHZgByO8yYuBDGIBi9jYymuu5sA5mNP9lheFVWpjH
eqQiw9stC20/irs7tF43F6tSND88TZ4Rv5aDkIh6mpBiO9A7HU0Os9c7C4KqyVZFWfX9gz1vCadM
aRhKxtDVs99LDFHuxIoH0KLgemRG9l5jz0I47Rkapejwkpv9trufssExzRepOBpNZ0+xiMJUJIvz
n30TS5EusxQGHNnYfJarZ9IuHnqlulKUrdy3/PO6OKc51IVlThMsn2Hkh6/RderG7howuiP9Wczf
vO+jz+I4x7kmRl4WK1BRZpqEdpvkYNiUMP3RiBxjMPzL5rjb5rDVS85zRiWYqcIYd17nLV4lO4QA
6AHavj620+/Styqg7sCgELe14Wgfta9tfSNqwdlVTjakTXulEnnFGG48HQp4S5NYqezj1tWoZust
6mfC9OGu49lI4bZVj/tmznryc9hMAW640WbTPWrPJJ7sWs9tALI+Ue+kSCi3u4laSaTqIjAjDQ7I
uVxQVHiXD3B38yhzpjJBXw+PSRyMOtWqtZR92hi2ElK3Rx5xerosZDfJheqNzsJRYmg8Ok7C4cnA
NoAe66oMbYKRSr1N2SjCyOmD0hHVW3ajo7M4Hg0nDz0J1Q4mEALinpYvaXSiUWQnqGm34XUBZCmd
RN5r1+w2MjkHHerzQGNEEb6VrndpVx3qESMx5s7Vs1xwte9qBQVNJbVMpIt4NIKZhOlaFmgytybd
rrLnLBS9VPY38CyBi+aJkoMcsSvhituXWSrtun/p49weNRB6TMcEhaVmECQg9hXxLJIL3iUpsuYK
4wn8KPRAuGvL1U23ihLJl9dl8HNR0NC/NOBc1PxKN21CrzQlc0ZSHEneORr8VfuilQ+XdX9fL/5Z
F8h338ZhaTePmEbN4rABQ2Hbu66RHa1/COf/XJazqxRoekaHOgWdEg/d0NKemm2E3IMmA2s33ZSF
oHa/b8QbCZwH7OK2X0BYiujOpwHp/MJL/fK6OOodhlKJ8ze7Z7URx/k+Gue0o8OKBa3RNw00Bnkp
fUCQcD/PUu+kY37ExLQPJfgWLm/kfhZnI5hT/tYEHZaWwbzIqfOk78QBmtihf4Hy6Kn0Ml8EvNh/
OhvEBPhCw9HxINRhlJVsJmxf0S9+YyE8kJyuca3gd2Y47eJM0FP2SxrTo81tOVTJ3DY1Vjd/ZzyF
IHVVnOIW//kRo2NdMtBQgDqq7DImLOuvQRRJ7icnNvKZH9jIV8oY1FSxpqF2O3nYWxYLhU6Hdnnr
ukEMC07uA0GLyOVD3beO86p53Z1SNclneOfMlO9IWRwy6X+fw/Bf0r60N26c6fYXCZCo/avWXu22
YztOvgjOpn3f9evfQ8994m62bjOTGQwwCAJMNalisap46hzNkHVDJor5TurLHPRRMqM4T5EJmUnk
BQQQkIoDcV0NkWcWmCy8liZMyWUo+jsDCgny5M59YVei9jdVHB1X0wxVB9MFe/BUGiTp7alOBXgB
Y8OuSqO1xWVyb3+Udc8/s8ScNIDmu1zK4fmmPrigbLCEGUrFmos0Va9mq57Toxg8L4nidFrPOear
HmGCksIwxPe07tIPRbme217AZgpF7xS65EaNybmnV7/XmQnmqJWgXE+NCEVGQuovjRrYDYjele4T
ZxfpZ7+qm87MMCcqnZtpjgwDNwy4R2WvtZdv+vNiv2mbcd/yLgHqxbeMMQdpkcNWyFS81Gfo6+30
TYjO4lIBbdz9QXt7/RuhpYRWpgncJXOkpoB2TUy8DmjBSRJ/TAMvz+EZYE6UOotBAN3vyZPM3aK9
1Tp3Jo3ux/V+fSyBKWqVDEeWaIgKY2OFhat7Y2gvexBsWuBAiJ+iN1BMgOj7D0ZCVu9PjJz+b/MY
7xPTUUxDU0fDSUHR3qGKbqVd1TVelwq23pXg9qtdOSztv3BHyoOrg9kREt1srm9MojDLOppAIkgJ
Fiff4dXXpjMG81PDVfOhsYjd3jNjbKaf9cOcSSFoH3QIl7X5N9DPuNnQW1oDtfNY59wiq5eXKYoq
gAGyjIKTCY3LNIi9klWyl4BgobeKre4lNDlodjPll5mdzDW3SJtvb+mal5qiDpkDxCoT9RM24ezK
hEKb2nQTel5BP+pO2xuC08l/NcsAyQYFomc6ThW7tnGpCinqqBW9d6X+ARwlVjL+bNEcGQq7jicr
GDelNtqB+jY1m3DYT9WL0HK0NNfOy/mvYK4EMe8jSFWIeEJDs03pjsFrW1gFcIC3t3Q1yTPxEYHn
JiC2Z/d0gQxHNtJkVjkODrFb/eypjpC/jGXnBpnjqDRxXAoyWmjlKD0UyXSKR43jJyv3DZxThlYD
lAEoge2ln/SBgrRVgfsN5KdQoz+RC6Bb8Tk7R78Ac+RMUcKdqYBxXFTfd/bMG2f0EQJVF0Y0sodD
rFr9W2vnX7vBNl4yzwAGv3spFbvTbei68EcN144gwoquE9pKB1M5cxjkGa85cgfzlCmxtaW9gkG/
Te9Mb2DY2wR2+E15vL3ileOH0wd7kCMC/I49GLU+z6pQU2DqHG7zTnfG4fW/WWCcXhvM2cxHOL1R
l3ZTZXbace7td4gp+9WAXyd4DZRUIrJlqKGWyjjpaEmIiZhsjbDI9knQ1VYaSj9CA30E0o/irp/k
2CrEkNjjgH3tFuIFyyJbjSD31hLk/aYLtdwiWft17MiwE/RGfoOE4bPYlr0FEsSjGMtbwGsbiwgm
8WMh+xyE0it0AE/QeXNAhTtYct9Gb0E8qSBzrWJ7CFJf7ZvGisT4Ka+DnZotn0toSmGKYEFDMVz0
U2lU4JOTQtmSw8DRlCKxsyGNtoM5+UtTPggIzHbdD5mjx+JgR6EKgJxhS5pugavq2AKSapNGOHYk
A2KuAmRTjkJrEpvjovafu1zN3KIcwVE0aOQX6L+Nu6mMoHY5tj5Uu3ZjIbzd/uIrqS/uR8jQIaqj
XIAMyOVZjaNKD+pAmrwlqDRL1GZr0pNjI2Ln1Kx7wkyZ3YwgkETHJQh6Bx+GEwGvg8XlD2Byq8WM
w6CHdKunZmQLDI1liBPIoDacdV5nIZT7RpYMVLb0XyY5XbqkNGpBFN9nqDCn80C+gEe++JwUVktf
9XW/WqAxjRutxEiVC+AEl7flOj++/An0yjkLWGVVtZJS4Sc0zvwr3C9704635bYH3egfxKe1fT1f
MBOEiSQYKAUlEd3+You2bfJEi9zQBVpxxmDnO38ZNw26DlGXS2QCiKDMUhpXMDqpeGTofxIUiJwP
SePqZQC5NEE/9NkuxrGoY14dYjW00Q/dBm+q3H5EHktJjJBsnTIeKJj+6BsWWUR7nixhm/UBkvPJ
65sXuQlwbB/0fhuNezXkCdfT73LLGnMeZrnMdFD8gOcXDyVD9XkxOk/Kd8ooOq3K64Ks8B5c7KZO
ffZsN6vOaNsGYRpKBFZt2PXLeycEibJmzeBmeyJP83cRurfQgHX6TRRb6naXAeCOVwaX82E5J5TN
hMpxykOwQ9ITat6bVuNomNeHWmvkxL7ky6Mj2fjPjlZ4fNzIuuNqGsE/4BVje19xUbVa08K4XAhb
grfTOXBur2/diz4s0F9wttPtOGPimC4vbGbfyNBZNpsBmJAe4GjZT4PhuZLGhLepvHUxYa+t0j6d
J1jVP5nfaYYUu4YzgYIhe4OuKTaS9+Sx0p2lHvWxTibK5XXUgMudhoBXDTSom9qHOJhd5c7ygunn
v0BMXJpjwxyKssTMsMCxAbt47Qwxb1Sdt4VMTAOYru9MGrZzUXVFecHcA+cKXCkCdE2TRFMCLyJo
9NhStdQ6uYPqIJWCHZzF0Qd8JsENDxSvJ/5JEbACjIVFlB0GKNmROrPPbVJe6FOnp/O/BsauXEMX
hpgAI8hin0VgloLmQGkV2XM5+4Mqcs7WWhZzYYVJxpuGmKhEsRxzU2zlw4cQO1/wZnXrdCT+Cm5X
EEqyzaBQFnLAS8DfLSnN51Rr76Yc3elBzV5Ik/xKzcK05KTaJ718hH43x1XWnBGFDWCJpkpQdzC3
X6iZsSao8uRpeWpJ8hdN5aAErutepGPwRVnUTSDA2SIjEKFyOEq55MlN7yjF7FWhdKeokHnr1Ifb
EXGFsvLSFnOyonBAxVHjZEGLONadZktniwMn+7z44EqZLfAXvevvcPkgVjjmLi0z2zjMai5HEAzw
llR0W1m3VGhMKNOnHvMtpK/sJausKAvv+2T4VEONtQLsxsgee0Cfs0XH05Zot0Ubcj7u2g14tvfs
ZBCCdZcFC/ZjmpNNgpEWfUFAk74I+WejmDZQo3BFdeEkVKse9fHBWXfu8jZvjQZGxaV0s/l+0XkY
QZ4FJgQMrTTGZQMFUtUoN2PoZcrAeZBYC6DnXsvO5fQka5SwwCIUv0+JtYindwoTMLOrQ+hCEf0P
mHpX6C9o5YIoYFAgncHunJxMjSxCD80r9Mc2foFyGRCQhR02j7nw3E6hXUjAe0q/BrPy4uglbO6H
JrXqLrDTPDrWCmSWavQli8Slk0vh0EZ2akxf8EGebh+0Vb/6qPFY4usIJbQphCPuyFYJ3SyWlCPB
wQMTbhY74pgEtqqWycEw8szXQD7IcevrVglR0dpCuQ8BEFVGw+Yy9SHpZAYdWRQUPq/KTnaWzSmG
HB/0CEChzGd7uY4r7/YQIc13pVR2iqVXdAjHzJLyDnGkHLwFcfXknQ5F+iekZJBGhfzNPS+Jvbrt
GMtM8lPjPTGLIlnxghAawtXrIouWnMd/t6GGjKsbgRr938sNrfM8iXpAcjzpE0VxCpAsygorOMgA
c0X78g9IlK/TuveVfZhkvmGSmoEqFVjZ9CpC9mDZUHpV3Q/tDDUzd2SCFjkXRRBjjUlbSY2sDnpb
CopXTA0fivsB02GjA6UtbsnKXRnzzTJJT1Qzx8ooLE738q+T1VnlIdlErnnivf9eRypmZUy+2raB
IUelCREhUJfb2Wi6wVR8n6becFshfewynItx+S6gDFEyFQIGc/q2mM0nuRJ5XkS95NYmM9dvX4+p
kgzY5Ka0JK+1wL+4o5qVYmwlG4KXIC44n0b6WxaZa9fsUrA5VNjq4pDeUYm91NaP6PygLvjvTsTC
4At8WalriYJLQXwRn0tbwHA9nOgH4ZJWXKMZLj8rq+g3lEs1JhH2kvg0gy+c8khpUqiYTWoroOAe
XmpP+KI64T2PEPuqYUBN4/6RJVFHmGWvob6c8SAvINr14lYlz/GyRQrqENH0JGQut2+S1fh2Zou5
yiGg1qhqaMBlBnOPBq/b5q9U2/W2lfVDcmaGjW9dKxpah93MttU2f4SIja/bgwv2X0qDz4f48LaQ
CW7QkG/T2tTw9bLQUtLGl/VfEHba43BYoepzVrca3M5WxwQ3U6xVwJixuvAOALBdsJV9fdfR3hU3
kF7nKIxzMMEtFSFIkseBAomj5FSD13gHOoRfkS1Z6AT6+jF8Wu5o66yH8hyN5in0pf/u2J8tmIl5
cwI9eZlG8+4VQqEhRIHAGeqE7VZ0aJjhzVBds6HRRYO6SDbAeQ6MEbvBhSEm5T+3R/8LWVl1Sk7E
rh+WTYzwFsW2vLi5x2sxX2VZjFVmq0lLzDqHvDZYslWvByQXvPsApP3rWWbGDLOZyiSYmDPFFy2U
x07dAIxsEV4RyFsKczNEhTjMQY38QtypXgYROtWXXHHDA3HQY3V1HZx9J+Y6EOiTxBzCLxQNnle1
9qRxNF+u+5uXu8Wqi3VJ2I2TEaoeWpf6vQy9icDPoQWkfMHDfP1V39TH2NckICBo87jwJ5SBsZW5
rYRHPF5aQ7ftxnpVprUr9VpaCi3WOzcgPk51p6vJdkHZFeaNJ7XqPgp50zfr2c3HHrOiY5GQjOJE
U0UKc0OB4WoC0hvFarfaPvREXkN59YI4M8dE7qVVirEXcEGYsttPg5+kGih7RZcTQlcD9pkZJmC3
UTtD2xqHgDwEKghmI2ByrHAvbUy3c8OT0fuJZgUgQBL4vYPVtOnMNhNdjBSqk8EAl2oxQIwHSn+B
5hjlgJBsbZ96PIFB3o4yYSUas17XBnzArHGqftyTCJLiQsjb0bVLCZAOoBCgMnaNKAn7LugENYYW
BNhWZhcUE0cF+T1VbvubCAaAPwhq8XSugcwOx+SsE57J0lREYOH0OuisYo7JqrOv8jxw+hqrnn9u
hslV0qAkLYoxqOBtDJ+4y6bZNC59JKLNAN7RvqbnQaA5t8Y4ftYmeaGJVEsDfKaCFdnVfbBt/WVL
FWA0Z3AVL7pr7iY/ewi9yB83wxfOmVhLrs9/AXMmOi0OG0LoL5BCp+nL2o7rYrGGUr5rZuK0Supk
WfppIdLjGArECggCzyg/3v4Z14M4zEYwxyOfSohiBPBXWk7Vj/lj7+OoQI/DcPLSEh4wEOuSznpW
PJpr8E4L1zxzXKZIlHKtwC7otZrZAwF5bQZOtBwvD4L5NKjkKcqKowFm+5DUfkOSTdlC4zcVTgsJ
ZNs0+3u9Fk9lD8mcIN62BACPjieSt3amzz8Vc4dnQzsHZZeqHpLOTVuKvdUJ8nYc6pfbH2Ptwjm3
w9zjZheSLM4SuATCB2TwjHS2AvXbiGkD8IBBFU/gHbq1zOHcInOlL60WhZEMi5hfnRzJaf3wGZBq
j+abJsqv9gCKKtVO3H6vnzReEOPsKyvgMZom5s11fPzsABSqW/vg3VYx5PNePOANU0gs407gQFrW
spizJbMDtVMc6zFAVapXGb7ZaVbXFbxd5ZmgR/8sYhoJJpmaFP4SfJ0RXPCM/zV2u/dwVp66o3Di
1ZQy/T+yqQpw11DDliG9B56FS4sSGuS9POTv3zE4Unq6zJE9iGMDNhqd3tXPHflOQeUACrd7Cbzm
3dGkzJe9Z7p4kHfQiNpUO1S729su/f8J6x+/jDngSx0Zudzil3VOBYnk/Kux7UB6pnlVaoERzOaY
u5rlp+EMtJu4p0TUFKwOu5SNpZjWmfpOdkgLl86Sd/RW5GVqK76LOSAovGD8G+BHkwnfc1HI4BnH
N06KaY9JndBqpzqz8r7mwd3XLZkYdUPzEMhDxpvKua8kgg6pFxb7RVr2S4HZyOUbZ+NWEgpdBFZa
webhrYoFehEt0Ia+GeCzwSkwoNfdEshufqr1rThthPo75pGcsC7sPuScR+oAjOteGGaW1yDJxhMO
DEf6z2GerX4GQrwF7Hj0OEtcCa8Xlpg735D6sRyqTgWVTJ27TQTufzR+0GZqv6u+4sTb+En245Pm
8buWKxEBpunYnQGyJrjo5fksi7JPhRGnQAl/meWPPOLBcDkGWNALdIDqyugr1TOWjRpXFpF5QJdV
N/xYAkvPOGnmMMQKlpCqr5kKRF32uTM49d877vraGX7vE4tvCdSC4gzhDPonyZMc8Cba2hf04z4L
j6qLiZ+98WXZx88CniMoO3t3nDfpa/Qgn5KDvI2+tqIlceYL114nzj8d27xXidQto4if1NuUNb2F
CJuxXb6ZtgKRvtKrjoE773k9kbX89MIqE16EKk9TqLb+k5+Gm3jTvoFCWvwlO7U/ylZ4wGsvIJfu
vCnQiyJetI/vy81fHZiPr8HeKnok6WaMyFPEwb5cmswOAh2VtlDtMlXYdlpy3/V4NDNz8aDO4Vvd
Kg9qJB8rHVVCWRiFbeqFC2IX1yj0Y6SDyuX2L+T5JHO5NHGaTPPQq94UukkZbXVIVMWYtf5vVpj0
TwhSpGUL4kZiLhtxQte/y45dMPm3zawHwo/dZrI/LUmTom2xmEb6CbjsDpM56vxa1LwX5LUr+cK3
mGCk5GGl5TkMta5oY+4BMTA+Kk69zeDJMicB4HwitqufCao4CAYCU1Q+xXLo4PbyosTgOMI1zwWu
+rMAyzb0x1ovlyDBmqAuHviFB/loN8d7ReEFjm4nL4KfgaXBEjeBy8051q/O3x/OYG6wVJryNh1r
ExwbgV95OYb7Z4QnKvzBGzy6Rs4w62TusC4gAZlkrDPBjEwEoZjYn73JRZ/d41HYrrX1L/aUiUGN
njeTmSHyta62W5wUGxpAxUACyknbY9qSMz/ItceEG5T/cwfJcZRZ7j+6PFJnxX7jtgcqztiLFi9t
XvcawIII4AA6ZleYk4AZuxQI2Am7iQKEMjNAQrD5Zrogyd4m+wlLxSuQYzzKp4rnsKtO82GaBY8A
ziWOeTpjcytb2dW7xDEclRY+f6KpK69b03So6iIxlkUmtsxCmBQkxKcM36ZDd1gO0JxdHPE4HdTS
Ur9HPwhe9wS7cZsXoNpii3bl6kOM+suqn/r7DpiM/v4PUM8rjUGdTp7873cxH6AdATQoaABv3fht
cSrc+dCO/KLetYCPKocE7QfaFOShHslqKvhhl4XRZ1ked3OP/Ui2+dv40nxp7RQjFKgXlgfTBXFx
DUwRCl86zaw6vS29SveGHbjVQ+R2UNfheiI9S1eJz9kPoh/wvGSEe6p1gB8UbSlLdPWpQggT7Gyv
+wWIobVvPPaT1dvmzCATtKRexzzFPKIua7ZDWuGWPjWKSyaebsj6GVMA91HRrVQVtn04LGEpjGDk
QoNJuMfTNVhWoLwBeTEFqBL4WWDV9GHJ+ZP3tPWr7sw4s0pjMswyCekpAy8gxEmpLpwWAX1OvNIz
oRDHOdart92ZPSY8ly0mcoYIu6oFn4y+3M5wqSTjVEyrvnJmhP79ma/0uh6obYgdjep4azbGnQn5
Y+t2MrJmQycY0wLQFYRZLK6QDBJaz72E6Zncj0loT1n3Hy0wIQlceireHkTJI5O+C0MnRP52ew1r
H+N8DUxw0QcxEiOllLww98PueZ48Nf5028TaKTJ0zLtLcGzxakylzbQgmvWIeLWqPpqZcKjT3COd
5OltyStEqO+wIeLcFv0tZ5+9KPVO7vuYeE3otG637SqINgFtb2eSv7jBnk8TuhYlzy0yiW8DjWY1
6BPiaVNutXHgxerTIDXOUhGn7yZXSDlrXPM6UwZHG/h+DBXat5dL7PKgTTV5gE5Sk1k6RnrS0Ln9
wVaTDBMoQEodhMlYts8hdAWmtioCwCymN10qSEODAlAfKl6nvGbH38U1Nzy3yMQgXSwSNQ9VzZPq
DTRSyma02vTh9rJWbUBDUBU1AuQeC6FblGnQMfWO49q/ZS3udQD68+bfO7shKjI6RMAFkiutQvCs
pbkWU2ef1cDLBtkFNOohB2FlOs4l70OtLAkgRNhDTxNaOgpzeqUsE3t9nHB60dZHoaLY0O660DKK
MfDIHVBYy7DP7bJP0JmodkovZSJSA7G2KeqpIfc0FZzuhO0cceaW1/zxwhxz8bflXM56BrRtOtuK
D3oTCHAiE+usgp5qJF1/wbkKsVvMhBPIfgAPb7A8UFKM14zahEmqaDDe/Y86fvyTBI86NxO0IAeF
WwQeo8iAwF+e6DorF6Lkpfb+vNQ9pbtuM9i902KIrjry6DjXN/PMGhMiszBRY2PByv4hUo7n39PZ
sh3hD/y9XAnKF+tjQmQtZJWyrFp8HwXhW6Ruf2tDmWuzXJIuahUscVxiN9Rl1xgqb57N1AEXt2xV
MZL2CLLJ9qwonAbF6olUDSQDCq7Vq1ngLGmmQhmRE5CQWDk04JRXk8dRtpaZQwcVyGMNzxiayk66
KJoUoaOeoAmrqJsshPqgJDykGXmq2p5SX1TLoWuH8ABQ7Xc5io55CpJXMm1Jk36SxdmBlI0bJxhD
G5bZGoT4Jaob0SlUcyMM2qZUg8YODXAkVRLoBnPjCKz7tqm01u6DiMfisVLdXKyFifydWeR9qs8Y
W8gTR5c/qSG0ZvVoX02zHySFe/sOWLk8DZSxcH+8EgC4RP/+LD8ITaUujZ6ooHfbaz0gI1X971O2
CwvMYZ7yUqmqDA4w5IdFgUqQ9F8tMAd4aY1YQb4ueQluycBwur63b+/SWklwsQjmxEbgd4/iEgnA
31Cfrx2Z82/CnNbc7HMQsI6I7hRgbmb2Eud+ho9ze1EraShIwGSF6kQZpsJiSgFRHA0xyIknFpEV
jyJc/FcSvGIqird7q5YUGbQGGJpRVPahUZhCwQjHAinhV8nT7Dy06x3UQ3NfPHXgpiEWcZLUEg5J
yWVnXJtLwOJQCOMtDI+c79H/zMG7EuwVvYx01NDj0gpNcsjKbNeE9XdNIC3WrbuyPp7kpNgm1dTY
zTL3Dh58/FwA3W1j/utReNyjpga+DLA76PIVNbMSN2KrDz3x5Oooq6U9qj+KseR82vf3aCbgm5QO
RwOFi4opQMaFjCobsnie8G0fKFJF3ST3rT+C3D7YVpsYMLmH2WlsggbZPtmCJ33Du1VXbpyLH8Ak
YkBsVujcywDm6JHVkgRKgorxo8yFe70RTDtdFLcJ5mkvD0vKSQJXCpBz0+yrVhip09wUqAfyyJ70
dlsbnS+S5tC3km2kAL/PP24fpJWIDYMU6AQqG8RRJsKNk6IGsyESvLWC+35sfzRz6c4y6sc+2hpp
uLlt7v05mv24SHANDb1rCWhwxt5ShXFQtybx5qX8pqeV/DrKnQvOZD9Nk9APhibZjL1eWwKJ8LpM
lAEkjQSEqF3RT3baGqFVzLWHYcvHoEwxgDZNW6XXcwc8hI9qKtpNqtlNIul+rgzuEHY7FEVPQzwF
9hCJlZXU/VYP2p9SvxwGEA26c5ELmIcUq/2gDiNEx6cKBNYLpCT72prycQc1gn5TyHHiTP3ws03J
D9zAr4kwTXZjaEdNawDJbio8Hovind4SZ2rANtcAKgpW7sHB1Q3TYfjUSFN1EoSst9K+ebu9rSs9
Jw2EJQaqO0QLA9Sxl1dhk0+Z1uF3QXyQwvsje97R58TCiXcmsk8iY66gBFVhv+EBmlYmCy5NM8d1
6aN5bGeYnl5xT0LN4NQvtuzQ2QkM4DzSiQZ0U57nT3LhNly08UqMvDTPHFYpU7piFmC+OAS+Atx4
4lgVOtkU0NZA8ErjNO2vL7gLe2y1VDZl3zVqhp3uam9YEquEn4QKlwb/OhJc2mHKpLrQWr2ZkgAw
kmywjF+Vp35OdTvdUR3yyVWB44ntqrYlF9Mij53MicIrWcOlfXLpUVVQpUqfYF8TgFjk4qEGQfXs
ATc7bULAkf+qsIDasQrSYzAIyVeSp2KJ76iVmg5dxvyNjuWDP95Kt+QVtJt/0BFfK3tNBRh8aNVq
sn5FDtwvhGaWtYzpm24rPlNST0By75GHH5VHzvFcu1EUKF4gyzdUAo7by83sAikWlgYiRbTZXTj9
T4Q22fumQ5p02NROstiH4HV86nz9pHIC/HX+gq2kGRKubTSA2NoXPEF1oVcG3gmFuyF6TLv7KZws
CfQ5t9e4cm1TQ2gNyroKJBJ7bQM0ZKo9VLu8Bs+C9Rsa33phGT76CccMrX35LgL5HI5lA1k+qz7V
oFznzsqtHM6L38AEg6QQ+xkoYeItoSsVx9h8lkPOKO/6fv5eJntDK0uqJRIaeV6Zqm4s/xrKyY6D
u4ZLBX7tMxf7ycJPuqkGIVQqoJMf2fGb5HU/wNxX/lwocrzavCslWZ0vvXT2VFuZzXvGvh5BBwUg
IcZ7todXDJYkLQmzSIglDJMr/gxgfn98incARoErA4xLVodDCb6nvcEJr2urPrfK3CZpHS9qN4mg
C9wO29oPMfQDuVA/8m97Ky0NL9OQy8UxjpLFg9BEgoG0p/zeqp+0nIvuvu6TwAJiGRqvBjIstm7Q
Qzkd0ZjEQg7pW7jJvFS56yBNjckep6zd7Jh+u72k1ZuQNrdAKSnJmGWmv+isWiCDIZe1KJhAAoqZ
lZ3oHDMdl1R304u5g/yjz3v8Wb37z03SbT4zWcxR3kaRFEAdYnypTahdgKQ29I1Cjiy5WSaMVmQA
MMfZTkUPx1ZiE7DaUtyYw6jbYpsp9zGFfg+lWVtFKkmO2rWVa1Zyg2uV181Zu9LQxZGg+CBSajc2
90yCepZIjk5LBN1f3WuPpj3sVJ9SOP/BUNmKJ19Yo4HkbG/qEG9NCsEFOtpkRxn4svuoslo8YRiO
YhUv8RMwz26IWHjPHxhcud00WIeEDh4VTNpTvrSujooUQuhRA9K42o5H6AjsaMiYjuG/lxYkl6YY
J6hVKFcKHUwVnfyr1bpiV5TLrpdGFE96+RWkSU8BWe6glqtz7pyV9idM00cNHS/qIq6ey1VGVR8D
oglxMMVfyP+TS5D9kliSTYfMM5uHpV65YC4MMmuNEw2U3A2yv7h+KY3Im0A9HnLfxldiB14iwZsK
VC+yEPZVKJP7JYrbVAcfAXAhTxKUa1JQRUxuf0qxLB4pwPrBOLPHuGpcj1OaN7GOXFNEeWtRSA/V
nQAZQX/PByNcM9RQjzmzx1QrwhIbUIuudESqYNcfuw09hHBN/iwUgQMwcf7CEnOdSErRK2ab0J0c
HIplrO1hX2woxmDe8/BDK5cKoooMxCsoJECWyl4qUyFUZdMiZc8Tu4jvNXAecGL86no+TLCSS6QT
wniAggESSW1H3HA3WJLfHkAAg5khHiZzNYKdGWOyViMjfQ5WScSQLbIQDIwCNAyoMG/c6roFAW8w
FIImrqGTq9cZs+gCbdREvJh0yttURSdRTtzRFNxpku5lVY0cziaulVbntxbTg6izIIk0BRel4itf
m0MZetO7bySeCXwGFU/ssl29/SuibvpYqSFFBiuLbl7pu2Rdr6ng6go8MfuUNYPXJSMnP11xwnML
LNFzHBmZNiCJ8pQketSN9BTwkFwrGfCFBcYt1DEva8AAgG8RRjCTjr5Ypo5eSX6jq5zHwtXFmAQv
4xIBMSYLRW4FHCkiYzFGH26zsfrWJ7yEk2eC/v3ZNS0X5jwohWl6xQACRaFzlVF94jjc2o4h64AP
U9Zhka3B0JolXVwbplfGdWWNwSRaWSs5+dIRe1aXR30wJcsYIO8Q97SnTBUoVQwD4akZMs1Bu88L
81GeZpfzu1buGZoN/f5dTHQUClOKwDRLM0YMqtwNp9ilRbdmhT+Wr3zBrRWwO3oKZ/aYACkNIHgF
3NMECYX8ionHQ7OVrBx9ddmh3OfSJtxEIMwU7GCjWc2bbDcPbWQZ+9qrfHvyK/8vItzZD5JYmZsg
rEgt4HUMWdJ0KDxj23vpiT8Sv+ZjH+sG1OPSxwQjraIlhZmieRgrwTIknuzdbQ/DNl5aqIo6yZRI
Ur08LXakbV+MTDiVM5rVZv9422tWwvXFnjE5V0GWkUQUx6k16NJ0uaXI38UIQ1/oDXXfb9tay0xg
jPLJoa4BsxsTqs1eX8oyRyt+xrAmAV0JzYTAfrMt3MhVOWCc9S4qZoxRQqkIOGzS3AuZoQ0ZIpvi
129qbC3b2o4cYHK3wYGOkkmu8trZkSuNNpd3ZyWzxEo/bDNxqNOEGdKIGh0NxNzRBgzAAObGhwRc
piLabTVE7nk47hXyDXoeP2wyu5vLmanCpgkeKsoX504H5WW8G5/b52FPtvEh+ERQolQ/E4jNlANS
6uZn4fN+xdptjOQdNSvKZOlqDgu0Ai0afwhCoPpxMkzwzWXuJXEIFv2vRRVb3CePtU6VBCYaiODp
pkIllC8PyxB1bdZ1YYDhfN2pXcMv79LNOFmLlR/JSQK3n2Qvb2C6vuuAh+03AmfoZ621cvEDmNOq
6UMzh2pARwTpm2LyI3nN6KjPiU6gAnfjj094XSu4FLarUQIPBMTE8iEczcRfiERNqaFT/4ZazAD1
glwojmEVP4OskfdWuBrzPmyxgOO6VsyuNmmWUCsOhKKsOJM5qc4KjwrtUf9ez3sRfHZ3N2CcD4LO
pKBmaL/b6R6spHaM9w4wHYA8lmKZued09c48s8l8u6ST0rlKUdYrfvTD9GpM03WQ21V/UYKcP5jv
5O0jE27jQR+zCKPh72jiYFd4ZW11CERojc+HZLcAZDxavFnPd5pOpm662FkmGjVCHqRCjteHZFuc
uoOxU14m0clO40u4p2MRg02+9x4qRDvbADdOrMgNQivZGRt5Z+7UGmzMvLt6NUCebTwTrJYibYoA
zQ5vAK+lEgmbYOksqeFknKstrXOfomfo3KeUzpTxUvoPgJoyscTPoYKHQLwr5TbYLt3QHvzqOfFl
qh47Ffbf3Hhny2RqYxXiM1CFwTLDt8FRvRgVHsZ53qB9jCYVL/au7+nHsyGzp7PY1H0zoZ0RpV+7
arCSHISQXElnnhVmSyWpSJp5iDUP48t226SPVTxbYML/i61DzwvgQnwfAgUYJq6PgiHVw5AZwL4P
DvSxrHBnOLi2trQXxJ3zXgkEF9aYQFD3QpAJU6XBWuBDOX437XO7QOIq+LkX3pffOI6xWo2frY4J
BFMt55UwNhqSZ80X3QLAfkhTOMSF6p47gDG/svQMA5L9ZnyQvtw2vmobd7OCmlXTIad5eSjSqmzR
LMfOomIFaQht2IAew/urTsCHGfZtxcwrJUwWwK4lRXhocUHinQrjlIL6TSDgDIFs3OPtda3dIMg4
fi+MfWRJgY7u0vy9gSi8ag/53YRHB8OpXP3BsMonFWq1vEWuzNei33Fmk3GcCpysJNCwmZTxSHIA
agT1SOyW4P8Ehg29HPA8PZN/P99waZVxn7lvVHCHoHM0ENR3deFMgmjd3s2VyuBiYcyloUeD0Ywj
1Hpa8YsRRE4pZY6YVLaWqY4GjY7b1tZqgwtzTPBK2rxXAhntKcVPQeISOYPVYzIQsrn7P7j3V4LY
hTUmiE2FpEyxUaNz44+NlZxAQGQHMDl+z18xmoy+WOgQnnuu5MYXRpnLYFzkXPs/0q5rSXJbyX4R
I0iC9pW+qqt9T5t5YYyl955fvwetvWo2ircwO/ugGCkUUhbAzEQicfKcblw0T31cbNCVnOgFCHKi
zvRAxS/pUxwRg8IT7vSfnN3dqRU/mWZ6A2WxQGmzxMecvcVt3xq7uR5f8qv1CFp+LDW1EwhX33OD
g+ZopvD4ZJbNNL3Z6YuB4KDMbuSqf6dVBbcbCgpekbP7RWm7AdSU6Nuy14BeC4cikxvNi/TcUaf4
alrSr4oS8ar93YNiY4eJd0zLCllJk2d6gCAIUjet9c0byKZ62WvCncjaf/rZ2GMivahIVKAFoGEL
6e2CcoJg2AMEedUtb6ZuZ2ofWWVjiwn5GsbSiEbFIr0RoUQ1TFS37YiTK9CibKoAsCQXfx8Yk+H2
Q/bWTs3VUJPHpKpAx0LJ2CxiJngaLHvDLVTBVTBLVCmYgS1KFWWXNBwuO/Zuktr8YiZrCPKUDE2I
YzSfHsdkckEv7RXkS17/rhNeP4F+2TNn3thickYhlorWyvTIvtfgzvgSNrk27+mDY3jDu5nw3JnJ
FfIsGWJGXx/C8JEoX+PmyiScx/n997bNgpikoFWi0TVxHHrkNntYY2uYURb3EBe7ARv++FCCe2e2
Ct65svey/cnLmKQgl6quNg1eCAabpkEBxIhzYNogrXXjQLTio/B02Ul2kx+GNwAM0k1oDDB7GRFx
7JMOR0tShxCQ/aJPtTMaV0nFg3nR+DjzkI8HTHbmJ+7qMooI6o+uLg6lTnyVy8W964QfJljAWpvr
epbTN9IQjdY4xch37EBRDIJLD3TymvAODs6SWBJJNLZHUNtJlO+I4Cmsq3BdHTw1lK7kUn/RzOYt
0psXFEBg99DQ9u1aqMwnjaN00k+0fXjr3w2LzfKZ7Au03qTFNT7lnNtiWblC+zM2Teuyv+wa2Txh
MXExG2WmT2mJGbFscPK2A2+l7sVFzjGzdy3/9FTGBEIlVVo2x7SpgtFiesPRjsuz/tofVoA9kcu+
UZVosMccRac6yE77jeIg42B0l9N8U93yTmtq7sx7/102JBXx7zd35TGren1s3qvn9lC4Y4C3yIPM
xWPvetTGDHOv0zoi9YowhN6KYe0YNFplPzmXP+B+ZjN0AKGhNSOdjW0pwpLNY4ql6EA2FaASA1ES
0EcTscPYEsHexR+821/Wh0nmdDDVNV8ShZY6JdSqBMPNeVjV/evNZlVMHoP6ZJUPZo1m1X33nLXv
6NgR9KqLfljRIhMDcgeVwurl8mbyFsZEQ1YRdTZoDTdrJW5RE7CqHU9nhv7yc9f72DwmEjqpXApB
xcpGpfaTEhjstjV1u6gwJJzJemYlFY/1e69dDlZysJirmDwxNfZ5QMrXyJBBok6ZTjUAcovrEncP
7djSuWTK8jbbikeOgl8fiV2voLAdbwruJXmve/zpZ9Dt30RdtUiigKuI5q2mpb8W7noVXYnXtPXZ
W8Zjctce9aP+XNzy2ta7h+Jm+UzlNBidVpedDIBsLN42eXY1TocYWNI5580sv08dnH3djSkmNFRx
KeVhEegQpWgn6MsDRAoergcISQCGIJ0IaJFDp3eUYxFZ1RfTpcU0hgYSEGf0bnIHWtHuJLlRb0e3
8pVw4E2I7N89TTwfALAAVWq2IVJU0FYaMQQKXAkGE29ykO5oJ+02xl1sCNa3y/G0X9F/WGP7IqFR
mElWKDhSo8kxB+OLUuV4OV4rB4SZ/iw1v+ckTu1h7R7ndTpVg/j98i/YjejND2AycJv/J9FnHbEG
AKX7xb5sQd47QjH8bEgmFMYgFcB41yyQpWsgKeVNBlmADcSVIeyCsVifdbFvMOGJewRqdfQNa6er
EeSxcNcY6gskJFtLGbWHcQLcv6gfp0WyhKb/0uXRTRilJxVoi8IQHjq5e4iaymtTHlHB3u5sfzrj
rclchCSLTQ30kyhPIQkw8tCkvM1h8rgE1tBo0JF5suzRJA3WIwdi/nT5E+y62XYdTN5eulFpUjPS
PQOEmpSddLkrDpJL0ZG8Xu3uxXFri8nf5ZINhaABAoanVg1sxNkxBGYVGjH3oquirVnYdVCcmkM0
gbkksqXr+YvSW7z7614BA9pMGbPaeAY8FwzXImkVa5xUsnzsSOrgH600u421Cph80BMVrT0Mo3t5
n3lGmfy9xkNTjgTbrPhRQIIE7420fcTLUTtMw++coP8ujokoaPmKoqDBDmV9gNAHhA2mrzR39lcK
Hm4wcHDInBTPnm7u/oEM3V7bY7u3TFSQfJgVOUbSoqDC1cHMyD3GW9+f7oHM9HkMR7xdZUKkjxqA
ovuYNo76Q3L8RxLgD7q3vGUxQYK+Rd5IcUOxkpOrPVMdBcVqTuCvt+XA5HdzePaYQEmAo10aAQhG
8Yi7qDiecoAzqR4nxp0t8iwkf0AJsVvpbL4dy2EXDXKoiCMyGnUdPRB/RbUnTvaP2V4cw8tuc5/q
nJiOdOiuyi+lm3l/AGGmtwe2CNj+CObQkUkPiOUEVCrVq4D2gPMjO2heeuQFyu5hvjXEXBHVRSsk
c85poFAJghyhAkJ01HF4x/EqDpfRXhW1NUa/96Z6m6QefL0YfvXmeBicyiSvS9MMbixBeHup3y6n
mvMLAH3F3YidMt4zQ5c+Fkbozo1gFcFQ4OjUdxmCA1OVIJxJb8wjWAJ9mdMnOjsQP1tlqd5Q+gNQ
THUTOxM688QXO5mTQ8/va4wJxjkUecrESYa6fe/pJtrxSC/0FeWUFDYBkTZA0vblrTwHr1GLGB3A
eCV489Ck/vzhsrVq9SqRRUq4mHxrD/2hPFxPdmr/VEtbCNQfEHJZHUqol9n57ya15McQvEWJ9Tbm
Vnvz/kTO2QWawT9FCPOTGMclcZnUSY2fRAThVHTAl6mROxLe0nc/J6XBUaADr59x+Y7RLGmoxmev
KDpgwq/nnke1u+unGlBXwCIC5wms1+fNLcw6nlEVQjT7KEpP/Wm8pfSAo3ygsCuKB7Jqm/+os7ew
rVUml8stMeJKWaDKCIFeRx0IwF54EOdEw1nE4yttrTAxmHdaJsmtPHviLB07FfxLc9PZclx4jZFK
HDfdDQwdlRWIizERATj1553MVg3d/1KZ/5cR5l2qN3TI9btU759Ams+7s1gfBCbBYqVTm++V/Saj
SUPSZ2UHi7Pcp35KevBWVpiibrtGfp576FsChPhjnMDbpSx+OzRXZJqM+6zT/alUJUuLQl7j/ezo
oD9JFmnnlhI3mGyS1TOQd8n4Sf3rDCRADRDpU3VCKfKLJ6q0E4KUqBxNIxOau2c6xZmIMa8Qai/e
oNanUhncxWgtbf11OfnsOOonK0yg12Zf5STBlH47Cl6+DrYw5M5lE+enID4fWKdw88Ls5rnCeKd0
dV+aw/J+pQWdvld/b90VHQ36silyYmLPTU3ZBBRaB7fWeU4xknHqygYkD5k1uYBagh8xUCzNmp/R
tvwD/ZPdHfywx16hhapojW6dFy9rQ2eRhMNocucK6AnApOPtmlgwQVwoyMYd1pQeOsBAvofIXqPb
jXaKxgS3atn1vM2KGJ/oilFU0m6RcbQvrvQEwZQFAgPuaLWueZwe49bGYBm3zD7vPlE32ZhlQoto
yaKC/UJGsbS4JlgtoZwdFGC5oi2Y3hegyWN4fzAevpNFP9mlH3iTZUw5FwYxwwecbMpskLh1bwnV
UQcSLr0pbyqv9NcaD4oBlxR8J5nAMiaoKexKBWj0s2W1lSNBbbBi9BP8BnJ4gwf+BxxIvNvofghu
LDHn0ShV8wxFvHcHusGwPx1IycFIK546GbBj3rl+fkN8/5YfK2POCoqfzIiyLnCh9G5woWXqzjgL
rcmPcB22jJ/xo+JMjugQ1cluzQMPQ7X/Tf+1z9aJxRgOGH6bFkjFtZaYDHYvXoPTy46Ur3+T3D52
ln3rx4v0kq85vGceLCg2uhCW0e7il8lrv43X6bVUWxyDvKUx0bnKgrnkLZZmXGuYn86uytLSb+rW
Wm8oWgSkNdfkMPQWb0vPGyufvymrNK3JRRPJ5D0+8SB0Tbw2cZTZTieLhNb0Bc+zQBmtdnY3f4v1
m7yzwisDgCPUsZd3YD89fXxbJl4FQjrJKEfos48tquQS+o56/TR0DcfOOWATCwa/M04RDZyJZ6Dm
vhdDLdXwaTuXCvokrm48jVDVqU4Ax7jGdxk8uwfzlDxrX7orHrnW3io3xlmUc6arOE96snh94wzt
l9h46yeePPk5YOzzClmYM0jIJHRglcWr4D7IfZDXuSdXzZfC/gcv3txlA04Y7ljo3nm2XRzjw9lU
zSaZwKZQYlAnO8Zej7MlDvIjmMo4X5HmUPbo3JpiTpV+kabWrBdkAmH6pc/6CQhkdG+Fq6bXf0YJ
TyZ2rxrYmmOcc64kodVbrMwEZVzR9+ATSq4v+//+VwMzKe7yQBKAU/jzsQGG4iFPV3w10R9c4DW9
GkiF0sreRwxla/Sr99Farswa3aqzrdzYpZlpc1CqpZFWKjDzOCgpCrZ0TNGiClMzLsbz9R80UXc3
c2OQOR/NQZihxiIuHkSZDrUy+fGSvF3eTJ4J5mAMjXJWe0IPqrC/akkQthVvloCedey26SDJBTE+
xsnPhkKAXYzNoqpXr0iPVGAwRL6YbO04+bQbpDyuGCyoylvTb4/ZX0xgI8S31plQM2pjwXNOu3pU
uvhArsYrzTEeo6f4QXT4reHdQmNrjgm3tZAw6SgUK6QHy0MWrAGI5CDNTqUHSy6N3V6O1HGvMCHW
Be409m5P1CVPVG0ePaOJLXX+qUrXAheBcT7UQ3dwY4VxkTgjeRrn4wqWw9VDu/mp/CEfcY0pMfJN
Na7zxfZn24CGTqP7/Mf83boYhEEEgr4ilDHO9DhyUmvtqGCSCrOUwuqYhT3eQZMstUdLzm39K20n
qvMx03z+DNXudWprnfGfRkRPZsq6FW8KS2NTMUnB1nOfFo+Ieh9SsTzxlt142ayXcaF5zZW6I2T0
YmU+zetaWnPVycdV7Y5SIeR2KsTXGEpEeq3BmXc5Hey1i0y8u2Lag3rxWbtIlCatrdR+9fLmnSpZ
sECVnL1DqKMw6Bw8wdd/0BffK+rgwXR8SlVxR2ZagGvUKkKS1KiRa6gHlpjiFVV3gjSUIf7VCjem
mA8qFhRZ086Tl6TRIQrnANMvgZSm3ph/WZfVkkHPl6eDB27vINTf5Og2llKnqyarHGvOj9kLYENF
Twks2BL+Yj41xDiB4pSW1eul31BIqzvdGnmab3vuhMkN2mTUgbtTmUOkjqNUUUrYkH0qKRMeJB8T
+D7virW7lI0ZJkvUnZlHnboiS6iiPc3f1iSDQM8jxz33CqftYuhiN0fw1M7xiF7X+s43TU7/4ZuW
rvnPbJwFafTyujGVK0bdSGEkQi00AvvgYxN9HauMV8ucLQhU1uCQQT8NDIPIcYwHdHXW121NyDse
Yzz0MsV63dPh0HxyCa97dxZmjDWmOsvFpiq0Sv2HmW39SS/83Q0JpCrAA2JMMe92Ph/+ADl9dtNn
DNPN3mxmL49ZtIoEaeUAwh6fwvspbpr/5HT21RhDTI1WEANE1ikMaRiVSyPT6UIDzXvORvL2kYkp
rVzrIVNEqGpJlVNmjSWtkHBrRAxl8ByEtyAmroQJc/1KPohwkNkZ6fvrrwEdfLBAHUu3eIwc7WH9
CYbjy4FG/6+farb3baS9ZzgmkjKTjwcz1eocCpGelguT3yzmk5lGiTtM6FtIxnSViaBVkHjqaPvb
+mGVSc2gS827pVWIt2iNJRuCo+aOgs9X8KDqZ1Uvszwm6kYlGVFOY3ltWwRJOLt5yat6d9dCGRlA
vYia5R1wuvH4WIgg5IUxN699LVugHiVnPWCezE5f0t+aZCmmRdnXMsmWHy5/uvOKhS7uw/L7c9vG
siBFcZjqEywDxSW8KlDB7SFT0z8LR/p8x7tgntdnjD3GVxp9GIpy1pDCYuQTKhcbO9pTQVumuk1S
UAKpaLHFihVDDji4vNjdD7lZK+MxaYXwiAk+ZApIm5LYJZgTLlvYjT9NQpQB7wTiAibU26jvollW
RA/gaxsMvrkq22nIm2ThWWGiPOvTdUpCRLkQ6I+jI7yqAWUgqgPjUffFkxbw+77KroduVsacpbPc
xdlgKKtXCWNpmbnsxnrvZklx0PvAXNNAaFNnMe/SBgLmRRKIQv5YDIUTk8Uh8nU2QI2+B3K4dI0V
9xsAfGZMoUrtjTlPpwz/bVx/L8OXtR2sQvGU5U3MSi+Tnmrtd9VhnrIgVm9i2kmEbAqprDz6MkBP
KQY4an3MxwI8xYOlNEGmanaO1Hr5s3IWzzZI12IokwSP+N4kZ9fqUN5Cv+3BlBu3zCVOKuCZYuKj
TlaNCAXekg2ofROqFQApGn34XpffL69p34nAvgBgAh58WU4ftU5C8K6YIiQsnSX5Gc53SsbD4+9A
2RSigjldVsC1BLwuEw8gIg3lrCSi1+c2haZHrnpTLwBy4yDk0iqc1a5ILVtjTFioaZvGY4kVUSZZ
OrNGi4b8+H9H28MMlG6A2UAVbrIIyTY0M1FVEkgtjX5v/mpl8ISAGjgWO2vVvZWQIJU4YJXdLL21
Sb1mk6XzbgKZNfiKPDNQjtkVhOqt5Y6O/eORE4wkXEJJeqSxJzq0pcCOgR0FEJ858voxVQc1XUUv
/JVD7zH/Ab5jjDkWMnoT9FjgdampH1yyx5SacZ52IVxf9NYKuEMREO4ZHN2Dq/ZvSc8pkvZtQVAI
HQJQnLKzPllDcKAPKYrZhLRWnc7XS5J8wbnsi33qDSVPUGjv1IHM4H/ssYM/ERFGskRQA0NegxoY
hoCsy5G8H2UbC0zO6PESuEAjSfyLe86+J25sMWeo2a5YkILd+0fppgMuHIh3cq2hwSH+Ca5hZ/sU
TGmDpA089dA7Z1yx7QUjVUBF66VaZ9X6U19wyvO9kuSTBcb5Ut2M4lLE0UaFOWjLKn+lfyquhIuO
DP6SA7H/TPJpJ8w+WaY5ehPWg5mrTRcj2Q9Hwwd1E7gEQm9wqML0n+BszvuNEGfZ7iWTRtCr0Vpl
QeGgYm6QKkxl4NqeEpj7E46WnRPmkzUm+Svi1NRdpoqALNapXYhZZinh8FNUEocTADsXxk+WmMwv
lEtkasaIfVReywQcIdWPdvI7/W2IvEyQbDN/WdaRY5XnmExFpNXLmiYtjC5mbRX6SWzfOMu6aEGF
8NFn91DyMJwhtyBiblW47e/Ay3atuhpOT8p9gmlzrjzpZQeBRSaTqEM3hEMGh1QBB4FOnd38omwI
pj/75TXvjfT8aebdHRVCSZAAD2LvjYYpRKMCtUQ8Gfan9DVzU8MKf5rfFEv5YeL60f+qRKsVrIJ3
nNJlMMcN/OXDMJPExjjME8wE08aQ4aunxi5s41Qd/qQxtHPafDLFpq9lSlUglUVwzoU+qVcfD/32
ZGTW0A6+nv+87DL7IfexMOpRm4SSKWBWTgCa9GRddsooHaxIqH1tnFXembNTp35aF5O68thooc6C
VJKehNtFDCTjnZy0wPNMuVg5BBF+Y1REwE2S2zz8L176sUomjYEYxQgFDbYVP78zvlGmQv16OrX3
csDvRu1vKT3xJAk0V+zVXFp0rZxKlCYG1EhT8EIW2f1afLv83f7Lkv61wl7Dm8GQxgav6t5yBMTE
br6G0NesTtOh9fmcOTQdnrv/hzEmyrtJFEdDRV4RF+IW3WGYrtX0MRVqO5V/dTmHymk/i31YY4It
zMRhGDAU72Ha36mX2E/mX5d3j2eBibGmT5QlNYAfjUPdqiX0L4rFv2yC4wWECax6isMqHtCgiUTp
tmpGn4A5PeFlRN5CmKCSK1mIpgy+pmWPenGfD1yA784dCWH78TGY0FH1IepyDNt45qNgQrrEWt/U
2/pQe5XdB20BsLQWOWOMcWXiisEsWObT5Y3c93SIVgHCjUnlMxLWdNFWsZWRokTVakFiJLjGSfjy
D11T7vNg/rs7urHGVAakiFMJmF9Eb/mTaK1L1IJzYedZYMqAGArTmYALtreKsaPPxcPYRa+cPbts
44wfNRdMsVVpJTV6qFKfJZxY6Jo52mN1UO36K/8+xvlK51SpnVilaYKgVfwkWKlKfGFXr/QVs2ow
h9byhrF4K2SShABkdiKMNMsuX0poyYk5bw93a+1/PQFa9J+PRmEFFT9wIIjgm+lbhtE2wa5dpIwI
rHmJwwde7d2UgFX8j6Pj2e6zwXyS1RmUKjiL/fC+vOvsyjac7jW/qk5xkB7xevf/9BIme0g9ZQUB
yRyoS3GXhdoL5nHvotMIKibZEr9jBOTlssXdpLhZIZNMDN2cCZRL0M1RKwvQ80NVrp7Jm57nWWGu
EdUgmwP4pZAUwwYXiGdRuM91Dg6a535MmigGOa1DmngVrX82ou5JV+Pg/7dZTJ7IxiJdZAER1c43
RpjZ0/IYxk+XbZDdwvbji7A4uFVK0rYrTCSJbvjVYginDk/imFiKcVeXGI+HJEPTaY6q61a83sz5
vVw/K3HlaGltrVl3S1qoPE3mg5LJz/i8TmYGphyEUfFdVZaXNRJvikZwElznhqpwlLwN5gnjbyNP
V/L9h56VKJuFMCUK6abSWAlciz4BDtcZMCNUSSw98nTTOF/+PRFuKmY4loJnYgFpwXzRhNjJS96Z
y/FftpemkJlEpEZYVg1eOXrDKvNjNj1f/vI01C7tF5Ns5GSJYjNGCTRL3a0yRDfAjp9CTTitqsGr
VXlOxuQZWV0hDyShqSv78m+qbmPaLURG8XCTgXCFk9V4C2NyTCzMBukLNHX16cpsZisj/jp8r0xu
E433mZg0I0XaMM8qrYwyb3oe7qEz+GIujvCr/z279cP6C3V4ak289dHMcunDMZkHPFhDrYX4cH1T
uxnGgCezt2Lzba57J8x7d815TDx0IZcsMomoiIt+6WQstFyGm6GKj329PI54niVt/Us1G/eyZ+51
J7fn4Dv6fRNhk9yIVZvjCwKbqxzFa3rydo0DKeSAj//aX5yi6SDTJ8YZUXnUmE2nKi3tOanu0g6H
pXpMh8RZwQNiTrl9eW37H+/DGuOcRZ3ixbuj1aX+qLfXevZUpdAUah77PBDChBMK/6UoM8CLI0Ip
D8+LnysKI4UyR7zg/RLY/H9qdsHGQ1r+3p/BXALvy+2HxIc9Jqk0pVRJs9Z9dIMA4KtsuURHaEKT
srf7X3pp92+XN3U/I39Ypb9q4y9tXeHFPZMBiqyLoKheVK3ivADsf7YPC8xnCwmm8d9hH/0Uy3Zf
q89Kr92UqQqeEkW/HuQutVZl9C+vi7ebTIJZDbMetRl4Ba2vDua0WGskXyftX/W2FAX4R0wBkrMp
0TBKhqjogGnZhJsE0R0PEkkB76Fod00fxthxriEtk6o3EABT2jvNmopWZ1a34BvifDGeHaYcyASF
Es/BziwCe1+8VuPLPPPwdTu6A2iPb1bDXELAJt5FmGWm/Ug6rogOsj++1I8Velr5bw0EDSiFgEm+
GgLt4bJv7L9BbEwzoY2x20RrC7xBDEcKm50e6h8z/iQOJdoxRptOdeENovZD97Jl3s4yMb4k09jI
9fux97DMNy1074f7yyb2T4DN4uhv2ES0MMqTLBWIaDyVKkfz/e71vycA3yX3rYFJBELKIpSN2Yft
bs37oo8QAE3u9KeNNQPnDS9H7iarjTFm+4pwLXM8OaNqEAprTaBeuvxNOtxYYDavqJGDSQMLylo6
kIIMZJNXEewfLBsbTEKcFS1Kkxo21Nv0CW/YVwJS/FLhtg/JCZuXNM4x4rTvD+iuCfAwcLwsEr2d
FFCtDSggpdvoW3wHVnt7AZf8t/YJaCAvAaHkFDvxaiX04gpNI9wruZQz5/NKzI9gCi+IRo5DviCl
CFcAJ8SJRXkZV2e8K29jL/8OYWHdXheqvQZamitonHNqh93A22wCU4ZJ0GAMhwj2IedudaJhm11p
xSMn9jhWzhhEEjMv2xYpTQzvIJpnR91tlpsOJ8BpYjwrKXUZQA+M2AMWwWSvpFAEVcFXRX/K8NFL
9MmD8pSdZuiVTMHyfwdl00+3MccEnZYMadhX9LbuG4ulNXZ17GaLdHbm0zwpZ3YKNj0CpU1euNNA
uLRQJhgxrDE3JrpxXgpYI4Q1T3OVvQ3NepjmpuKUe7tVymaVTFDiHIr6mT5q5tkpk1M4YyAoj2aE
l3b1Uex+X/6Gu46yscZUJ1WyDgskakSvEG7aZbHk2C8ggHXZyG623BhhYs6sljHFjAK8EVqlXQLB
CsIjJOR9ISaskpQQmTS4T01kcKFl7bSAmYlGYiVzzFkNxxR7scGbQCtnBlaDLlgwi5Cp764VbbwV
Bu7llAbQBb97z6ibExSEDkbbAxPtQaCsr6z2CTxSAE7m3xM84Pe0MOERKuwfox/f6n3AdWOySWdJ
mlYddSQIlhS8SVGdAxOCjaXP0zjmbSSTPoYcMtblhPOgEap7Lf851O3RmL5CEiO47H/7ZdZmUUzm
KEqjreYFjw+tM2DGusiPsxPbUKB156OpOyfDtBbwHvA11zjhxZJzTKaYkqmDW6IAteIwAje/6Rg8
aV2eFbrR229mJBqZCDZSSRVbCn256JyMV4vvXrE3e8hkilFZx2mqsRRxyFy8AVuRSux+DaL6GApc
aMduswnquSJ0x3bmueY5LWKxVv+umtt3xA9j9Jzb7B9Z46pKBhgz9RCAvkdTAZlnh/cBndd2PB+d
ej/DPkwxPg9E6SD2GXAB0uP0u0Y8dz6oS4MRRAMovELomy0B7zFs/0nCkEGmrZkg+3gPj+36SqHA
ABFiWrvX4P7NDS44GCApnxenwqsOr9Db3c6NOSbda2Ic9wJtSupr7HTLnVpcj+GjRlabE9b0u5yl
x40hJunL0GZUK3quxBCgojO+FRAd3Q/TrzzzwMtWu0EGdiSIb1LorEH//WYTl2QOO0XEqsy8AXoK
XXIRxKDWRAzv8rLorz5f1YchJpqNKZyqpsKrX5sK13GoFpYJVW97qGXViUcwlLeG8Bgp6gEkLlzt
470ohxqDQSTIY0MUltnSYZLqKQdzoRdet7Jj3qJfUT5BFRKnjnwoAOa+nX8vA0ThQfHVcQ7WvR3e
2GZfMZpZSeKKXkeM7rkFfAXPw8S/vLe78be1wXQUqrxda9BF0RoyCtLebt+S+/4KGoNPhiccotem
tBIuUffuobq1yiQYoDy6FSMCEnjYM6fXibUoIKVJF2vOSjuqB6ubfDmTHIg/Oa32dHnNe9sqbRyX
SdyF2aZNQ0s8nbhCtj4MKGH17uGykd0Sb2OEifm8NRI8eqJqDdPRMclXc+YVkedEVzR1bkwwrqkM
xTzJtO4CUQqQ3hDxLMHFCOKHxKpCq3ASp/v+V7e1D5us4POaaqGUpdg7bVBQUpYHWV3u2vj18ubt
I+I2ZhivzFZoIq/D+9LM3C6e25OUgJU1dTADZ4+/k8GnLKH5NY/FiPPVTMYvq6WIwYSKr1ZglGLu
fneCw1nZbgW7WRlz3pV6XExjhGTWueiA2muQVLZyUH2KdW2/CMTi8QVRR7uQPU265E2aLpLRqKcC
aVpaa3eOKgu0PtayXKWqaUkjGrzlD84Sd487yoGCCTjUK2yRrtSjNIZ0/oDc6q/zob2tH6HKcbU+
0EspBgzLr/Ex4lL47kY1hPBkolJiJpZoDmO0chkB0eUV2mxnWiAqpQ0H4qxttwz7sML6v5I39awa
MR05Kg/bUVp+1bB77G1MMTGAl6iwMSssCKr0PoFqjuQLPv+Cs/+1/t031uVVUrbK3MHMWN+P0fcm
/2H0k5WmvFvi/p1jsx7G8wtD1HMhgVt0qj7fx0KPJ3ZhaGx1KiEaV1VgKRtMqAEoBQSX8+SlLIfS
1kbyO6qLn0m41k4cz+mhQRVsi2FWW+M081jn9k57yTRBq6Vqmq6wY99tMddN2GOmZcjGyllD1W1C
pQQLTHtTK9Jg6WHLgU3tb/+HReacWMdQn4cZ5y80CV8xSxfbRt9ct7F5G0fL97/y3g9jzImRKasI
UUIMLQzHz97LR07tZtKPnWQHwQUxS/DWiTwX4psJquRrpcbZut3WJZ4AMbalKqAJZC+T4Zy0spjD
Rnoa3CSQAg2vcKEtz778Nk3Wr9meHNlZAv3QNH4/2f3M+wV7SWf7C+jX3STXEIXEmNHHciEYMa7a
QfUN4jLLW3/M0dTxKm8KWtVuuI3GPT/d2mVKmEpfdVOksDTMNw92EpS3cxCewOiTKFYCah0kiis9
9bUXPp5rz2E/Sjdwz35e8iz1Yyi+F8QaOSXqMFgxSR6FrsG4gaLxVKR2r2pbc8zxVdUL1DWB48RK
afulcAtKGQbqdV92Zrwxc4nCdsuqrUX6zTff1IxGNOxr1KZRcqB6D6uT6JZkVX5ig6qfEu7UPu+G
uFvwbI0yjjSLeio3Ha7B07F6pmovCWjZStsE//sziW3MWqPf1OjWUAaCx8kK9IuxFcLWNuNMYb4Y
EHKA7d6jt0ZK6B2eqBcpHhinneKFY28vNWztsSmvmOJ1ydF8gmy5a6KsS476jSkfVpxvORrlWuVy
dWz3DtOtTSbzxaRvSuP9ZWcM/SyWbKBIwUPny+XozWnm5DOEJPrevrzUyyvF3PpnV0pHU4jNGSvV
InDuVHFZ4ARJf182wvGdMyboKYnbsW8RIpR5s+uspbOyHMRzgts5sqdr1vJornbv1z6ve7Of/j4u
x0y5HI3tMGkzEvCkO2t2O/Q43CceR8rlhIOs93kTFwDTNFRcaGpMr3N7Kn6S2VZX3o1jP6N+LIXJ
M8PQdGJH01oKaO8zjfpMtZIWoz+RqzkL1Fww9AAx1D8hg+XZZjJObpb9WAAjDg3AyllA0R3KUBhZ
NWfAwFHqXHYX3jdjMg2kHupaoiTdBihZ66zFAM5JrP3LRnZfUj/iDdTHnz9aEYWkbaXwn7ZC3TgU
hDsX7junlw9yEd6DFG8LmZwiLmmcFjne92aAPad8dqJWh15G5jVKrlqa3vIo+3aRmZsVsm99a5+b
VTTB9/u5C+2myOxCUr9CSzfQ+myxUzIooD1QQsjgqE6SKDzA3G5YSKKMMtVA6cMOjfVD2/Yg/aEO
G4d2VVeupIzBFHU/srzmRMduHpNolw8j37hdMV9zmgEUymjXvo9Ff1WDrpMPlx1m14KiaJjHAt2S
zBKidkYmAa2Dy0GvPFcJFMFK3gw+zwKTq9R4gWINBVBiYOq1FXPM84nat//fKphUVZAwJFKF7sga
qcAPB/Eqc06U/Xpos1F0mZvqxBAqKH2XuC8IweqJLgkqX6pdelp3h/wYhjaX/oi3cUx2UsxkNcMU
oTx6ml8/dRh01h+UW+TjgAq1RE7l/s0uGgAu4sRUwAXzeYl11I761CND1XFtL/ppVHiw6v0l/WuB
bawK3TAZdYKE2w/SKQLJhlqFPEzkf/lSH0aY+zuerec2abAM+X6xqUx5YevuckvpdlM3chQOdH9H
JAX9aeXDHuPgS4aRrIUgSGnRSofnpsbSX5IjOP2Rmw6Ghyb9HZoy+GahO9+FD0lng6eE56B7M8ig
fcGEuqTvcOEhwEsDYHJkYlQ+VlsK6MIU100UQye6lxwihDdRWB6GFrf+WceD9GXn2T95NvaZk6A0
ZmFd0Dv2DFN0Cr3ObNLkqVUAlxD1YKxVa6mxJsgbdhFQxpkMaFn+P6R913LbSLTtF6EKObwik5So
LNl+QTki54yvv6vle8Zgqw/bM8c14cFV3OiwQ++wlvokaNUL50OYBlpTLQUfYwJJjtKbNhWGMQWj
wvt5TAdBhaoG33U7MkLSz0MG24vJ482VkV/9EMxr6CZCdyw4AGi3lAOXHKwbeJEqpozWyrm51QTo
jynNT9fXxxNEGSK1TFvBBPefr+blIZqGx6TKf1hi8XhdDPuRv1sQtY3ZUhZTFcHgrUiDlV561J31
tfKHb3HjV6c0RaEacAsLyBxsGRPu9wknlGHaip18Kl5SBGUZ+g3rXNcvNYh+i/vrC+T9PuVbtSnu
BSXC75t958id5Q45j6eVXeTZrYHSCS3PzP+fZDqkj+srsPlL4MbHQXpIn6vz8DAEKPPwculcqZQd
nys1Wjoyu4Jq5C/jU3oaX+oXdGoHzdc0dcm0GeYcw+u7SX7zyvWne1FyQRfjHkyOfgJuHMcYTC9J
JrdOW3vbssYRCtFdxmbGWy/hzZ1xFIJOe1fG0pWY8EcCWundtH4W0tZr0v/bbaS7UdIYN6QS4VTG
EukuNTlIvAlE3jKoGAYc1LmS5PCN2qq5ythhCOO84El+/ZzYj1Yd486GaDGwS3tV7ouUtHMSb4X6
cXFv+dNT65ACz4rQIs7AwmyryN1dF8y8IDu5lJdcFAPmcMKc05KrvgEQQmHJbANc2ts30FSO66kR
Cs5amTu6E0ntaKpG2hDp8IiyVAC2xToCk/2o1D0vGUl+58PdJ52+lggsO5PuaoiiPJ2TEbWJFKCU
iA17R5VBU0YYODZv7jw+cPP7dfsg0pRVWbYApvyB3SfOdX0oFPi4Cm3agOt7NhOQok8uCT/0PCCk
SchBFL6E9qypdDePPJ95WHrM/TXBzGBaYErWNcrOCEJc6FMCl7dGSOwUonqPFvmv5qJyrg47ovsj
iM5pJ9MkCwmBQIh/FQfRW79IgDXuXWN2lfe8AG9hXIFUCCnGyZrnG0K6OHHkY2p9IrSJ2yOo2Rsy
rtshhODFb//Lkf6zmzqlILUWFaWRAKapF3LR6yyxOlXC+NIIueJUaeRIpX6S1PUbZhHuRnNSENVt
ACwRGy9Wy1/ZNMco4YyusCyiWyRqYGnqXSkX3gjEA62V3SYueawH7JhvdzCUhslqbxpzjm8mPXoD
QObB3hOFhGJKjdD9ypsVYJ8LGJBQ49RJ/YGSB0D7ScxIaAdYQ0JJaH7NPbS8O+nqgxPpb/LDZNc/
KNpOIhVtbQMmc4QMUW1yA4T0U3rcw55x7x0zJtlJIxq3e2SKVTKpYLGQ8Mg0g9947AXIkH4jshPe
M47XZmrwTh4VY6GqFo2jkODOxch+qWl20pZ5stcYeN3XzT/36KhwKytnaY1XYIT9xu2SZDxn/+Ej
kzFYwk3tEyW9dnRU8BUPa6brY0bArf5t0Y23j5QlnEbTNMyeAKAZTwCQm7JPc+Rf30CyP/RqQGoC
1G3LEOFpqKtRx0Ud1RNaK3VxXB1hqMEZMzV4yYhvhjJXaCsAveB1kcwz28ukrodaNsW4VchASHc6
ZiRQZbszAApTvZMYxi6v54sVImAuQ5U11FtVnc5FKWIjgT0ZfnSQfglJYAgRQNVlVNeCWv9VtIWT
l7y2ENbBqQiF0c4Pao4PWHy9rNRqZMCzbNOTtLZAC71TFF7MRbbpw9H9EUID8KVK2YpCg3hclr6k
GCUx22Mp3q7bd85xsS78bjEa5bVGxCETXDH2r70cPPqbyTvmfQTXDv4RVaBRUvqcJ3nW6DVMFSj2
vHZbHkYxtmyhSxtbi6xTI9W9d319rLPSEOzIKrKrCo7s0jiahlGg65BYkO2saS+l4Gs8+CrWovYi
KB+8aGvTLu2i+3IWing3peC5lENt/K6AU+z6apjDfntZlC+zxjlW2mYkPQG/iSrEL4SoAgRNmCdx
4iDR/Nnt7AEwP8gbXRfOzFnthVNuLZmLdjIAme1HuS19Ana7279UrviqwyoPpzgYITuyl7PkpffL
K7oTQSAnccI6lrNDv4eI1hQNnB30FNZUz3GMOX7gmLaS049vRf1yfZVM+7WXQHmA3ooLsIkiPMkO
iBeA0Q2kSK1y31mvbfME0LCKA43MWxPlCNbaaBXw00n+2qZu1IpOoT9dXxTLmOggufqN6/Kh+zde
gK9eN5Lq56uHPbVT69uofilLjrthdg2hjQxGEZjqpkKTPVRbrMdxQq7nUPwqgQG8ZNLtlpuOOCGZ
V4idX0ZoXLL622EyX5RmOLdtWdji0DiznhpOpyWHrcx/dW0R876NZej230bdXjOe5aGA//AV/dDd
EKRy0wXqunJcD/yJfmaQu5dG7NIuKKuLamqzEdJEwHM2pa+4dVCdyoPW+ySbyIP3ZfZB7OWRG7CX
F4kjOoMH3dee4nP/VUf35XAyvPQw/ZpvCi/2Bc6lZV+pP0dNmXI105YxQlbTX9rQWmenGu+HCGY8
470XWOZ1vzJKH/N+Tgakn2F1OtkBd4vdCoGJRpZt3mxlHTlGjn1wso6sjAJAdKB9XW6kJidNP1sL
YveDfMzD9Gg5qmsEYFaCSeWGm+Qa0F5e30mj3JNSgU0pEibE0t6MHiSvDdrJMwdX+rL66BD2xG/9
W947i+ZcNwjMgqiBCqGIvjk8xGlUhkGr2tFSoKm1oTW3FqC6/LIDy24tDqg9CI1wqpM5GOTRlQr9
rVPrx//yASqQjMENApYzGrSzVaCKIsa1/KVHwQVBcLu6kwbqH+lhGcCzCJ66craH/r9Uk4DpjQEB
gESrBh0St30FGkEUX3xjwdu3+WnIb5yVkQtJn+leAqWKkZkKrVbUul+l9uJuN+Xr6lVujWSZIDpN
+c6qVH7WT1ZmZ7fc/iCWM9lLp/QyGfO6aGtI71wSIYD7AdTmS2h5BKF3emhueW0lzMzxXiKloGiq
q60iK36/57vJGUEASrAt62fgWyIYKV3xTVH+SyS0l0o5zVgdN3BHZ6Bl9svX8mt0rHzhrJ2zNyDy
g062Pcgh+rPnty7oOWAVLJ3FHJJmGsAJUz5g0NcK3LXSIUDYIutJT9Sfs9kFm9HJvCWynjZ7QZTH
AudDL4trriPrOntLZFtv7UseaN52bEBDcRwPTTCets+tlwX5X1QE2DfpzzopFyaIUaNOGW5SdoDT
dKXQiu3qFB8IrbMYCjfRI/cqsWz9fsWU6szon0gro9X9qHEw2f49DpdDAdVJg2hyrFv1U/2cnHJ3
PvHqsbwzpbRG1pPRKosVVt+qw9icLczWI086VbxOFOYKddQXkUDRLBAZXLqXHqhjuZC1Esrl8pMw
1rHdAtXUEzF+6/Zdl6DZ3+r+Aw4JMPH/RyZdQNebJlIaGTGzNIDGZ9W+W2Z8VkQeoQ4zBtnLoZxZ
ra/xgoQr5OgHEVQ+65lUCIrhnIJ2aXUj0+YHWsyD261NvtxPa5C2ZUoQ2VpIB9WWvclHufpPeaj9
yqhn16gmypSaq46gQD/GaDWLbQKzPjnacZwCkibXfnC8CCtc3YuklN9Uy9EE6S0CSAI/8huACmjg
fwdAxXz07KVRuq7hXs61Dmn67YpuOmPaJdqy9S8ek8xKsaHrIMWWMSILCIbLg5vzyrS2CQEIGa2p
jyn+22PARglbAE62Lml9yGJn8/RwDnlpc3b0sxNOuSxVzcwmB77vez0rRZBneBpalHP/P8XlBqjP
MHUJhknrfeN3cfm49rrcptAJc3zpjF9KktmVAAq8ObNFgPZFEkoDreRCY9bh05A8mW046ofrd4lp
yHffQF2leR6MHCQ4IC4yKzjjtVmCBPBmPHdFVO1D3LMTQ92hSe3zqlUsCXQf1WGG7gPt9aY8ENh3
/sQC29jspFGuIgKqhZzHpuS3jUNAhxKnMoDSVjpIKqHCY4DMhwscxYzsdjKpO7vE6VQaPWSibOXF
6VvUiG5bx04l5V6U3dURJ9Jgq+VOIH1PC7PezAFbqgaKTxrbT7kDjkqCZNbZZpgcFZXT4MDdV8pB
xcu6ji0IifzhU3MQ3nLoY+Q2UI/ltQgHnCTvDcR6SBoAeAUDKQbQRLoQOrSJmRWyAqaRLfUrQCQW
8ezk6+p0ucC7okxN2Mmi9hMZCXGc6gFX9Gn2thvJTnBhtvPk9TcEBxLdcZwTZAq0RPBSijpmlDTq
lmZSag4F3iKk7yYK1rUPjAzl7Ov6zXyzIrv/jxTqXsp5ZqVzMb+/Ij2SjRMeJczvSV4Jjmqbl3Fn
utydNGoT8xrtAJsCLbDKz00fKMontXjmrIjl/UzQKRsiZrnRuEvZEr2qdbxGsW9VCvzRpIp/9lV2
6IRMca1U9zcj3uwxHks7ysRbtc/CVNK+Xf8GRm0VU+wiunU1GXlj5PkvPVRTqnEfp6nho60CjhHb
igaEPmiP3WEMErQzBSNq5AP4QW6yh8RuHvj13Y8vgMtPoLYhLpQ8b9LYeOcFzo9DKB0T2DUegvt7
o82l6b6UQ13TPhMiyUJ1BRzD1stmjTeF9HMsAEkki4uzID0hkEEpXbub6+bOnHMykOFoWQK2RMMG
e7e7bOVjLrXndADh3zS3QZn9+ytx+Y3UJZ9kObOGMjFAKB8FhFibwH1VdvU4BFyvTX7r2n5QV9ya
kgW0PjCCVvhOqvNSfFowrqF6BNgOZNCzv3l/R67zUbkuV0mZ33oThk3vwfRXHJrnSbYFYFS7sae6
4vehddD+5Yh285PX/fXOB0EvWAU+p4p4DJQRdDtUY0WCuumDATYh8tqTANTznPhd74yZPb1FP/TM
XjIneic6JI0M7ckcbAHEnPGbeSvd/0grW4451pq1FTCZcAoohKI9kgq6DbNt505v00CLDmgAcxcB
RWZt+z9KobTcGBQrrxNIEXL0nGKetvhqYgjhui0hP0Jvr27CjiFhgC2m6Tj6tcz1vJQ1XxRbgOP+
lFbegAHDb+sob6GHFIlLTVXovFaVzoNeFxgjHNz4sbiv/BRNg+KBEO3W/vjWvfDuDGNNqorGJU1R
YKZhJy/NY5xX04q+A2QnNKDCV4p1rwz5z+v7xvBsuqqCQ06GFBX9eJTSW+uSCwJoU6D0Bmg+a2Q/
UhnRDzpTgswRON6atYkX4ii9r41RB612ZmAYXpDQF7W8N4Kbz4OXPoup3Z2RTQqvL5FRVbtcIqXx
rSythWTEJtIs3U0czufmKQK1BRiEDxYGBfLnGZlg2SU8uHJIOK/+Iu9Czoq6n/t1042YBXC69HGo
DSQNERe5JfhUjTMyLkHrN7e8mIjlWC+kUXmCSDHrXGjh1Sa//6o9zSfTmzDMOD2LuT2/1Lfv5E2d
vWK2a8RQcBJ2wfgt5iJyMIz8xWdQFzjp82hO8tbAIxDpGL+57+5I/116WDzC5rq6FRrgKoeHxMO7
0+8XYvckzKOqkLsRcYX4kJ7TsL/FqIEzrcCtLN3Y5d0vrjjKwK21mUSgKgVA5l2/2oQfPfF1twbx
nQ+WOG44/04reu0uUTFLLY3rqJeN4S9+HCpui3SCgomyxE1PKBZ7/cN0j+k8XwlVJ/faI5mJsRyU
GZz5MN/hSVx46xPyVEIA4iKM0cq2ekI7R8AzXwxUmwu9k6mYJxmjrG41CTmddLQFtL6VXxrzYVFB
AqU9kL6Yet7CAnO8PacYyzScf2yaTNm0MhLkDEl60y+WxJuiHrAJwXWbwmgTIGtDwAZAe1OTaLSn
2co70ulpvGMCl4/LM1jK/NLBXH04eMZR8lq/hT0RT7weAUYx4FIytatgWlSUeYZSqQ/VAb19rvRm
HsZPhPMTCHXH3OfPgL8HJx9v3J/VUhs6gY6tW0rIVJ4WF8RrXgGOXTcGsymyAgD69+Qn0vS5/Sxu
YdE+85+wjEjlYrspt6FHZTo3IwzamB/bDPAXL4XJKbcyXgIXIigvsZlb2ZazovuC8iPqRQB3+Va0
OPV8X4BLFSSFncS5pryjpCuhpTGgBaqC7yXlh+nQ2gWI2dAM0burm2d2Yg+3lcODEGAaZR1gNJas
iOKHHmVVqlKjqmEcGz297UsZM9ij+FPT+m8l+rjQzeZdVxWZnM2Hy/NHIL1KrY3bpSmgKuI7qiJI
akMtzO7kl+xuQu0BZstpwTV5QybBSl+7J5NA8qMYNme8O0Sb5x2YxmH3OZRvFMW4MaRVgOa2hpMN
YN8ReFkQ3oopvyfmggggCBhooV83u9dA7wd4flSThvR2q1S30gy3mVYeowjR/GsbTYXzY68nkahU
OFlNQXWnTwMj7gq7TTavtTrn+rGyrftuHymvpy6LGg0ajrVzJR8waccurG+EI/Ev3DvL1M2dLMrj
rZOuTpKMlRFUNiUcwtkfD2L476emYVp3YijTqlaZYE7xEvlZu/jZAvA+kIRW4idZgnfMeaEwMyTc
SaOMaqyL1ZxouCW91xyGe+PbdLIw6yF5Ro2giJcEZGUgLhZHmVAwrs5W1eK8jLsokNyxOGe+gUHI
5hH4QWHeu6AMg+ZhXME3nfiJK59pwnfLpexrERvJ1PXQO6AzBysZivDKoynYhrfYhT+F6mFBOCze
kFcA0L3nsHG1z6NDZjOv39zrBgA28PJZJcrJWpgTPkSzvo64rkuTu9clsA37P2tV6NYLvc7nbElw
tOKxPytvoJ41EISlgKHub6Te7oLhJ2B4eFI/pvRwfTEwLiKdpphoAb1cWJVEbWZJkDq4otPdk0yK
gg1VT/yIgLWHmgQMBtGSdMwsUQoJzLamAacJXo3Sqz5kTs/jZWPdFh34voak4Y9Jd5WKeh5H64ZD
UiwBmIHfBKN0lObx+jmxzMpeCGWni7UEnmCGDcsOAzKOZLusI38siPlA2MuhDHMi92IlZHC5xM/3
jxW57fbmtPdqyD8a5s5ZyKsa4Dr4iNDZKyjw5xtCpWwzMlcvqtdayk+gweQMWLPkIBdioLMJqL/o
1L68bWXXlO0qoz0knken2yxHNjO7LST7+hm9/w7t1VDaQ8Mo5t8lJEMu5UTjugK+GME8KWPi56NA
dZSQMH+pn2ZMxmWedT/9BEQbx8GxMnZArv8jmOjA7hU5AudUXWEqIHj1koPwLAfNAU+rkIx2lV7i
N+Hqi3jPxkcTiBa29dihiJPfgyHzJDzzvRN7w/98D/n73fcIWgxuaatD3QgoxLOQO6L+vY0+X99u
nhDKBY4xiCvHqgXduLYkzjpHL2ktTmgWWw7XBbEsyH53qesjWma/FhMK/qtmG1bqquA/vi6BtxTK
4YGnrswyCd01QF5ztnibbAyPfcn15uG6HGaAu18K5dlSuWjGfu7REFYWN+uCnoVt8bXYCkH+6A6q
NdtqjCmlZBDx8O2G+7rL6iCWkpvUal81qRHcpJKPtRW/FobyLZ6T1da2QbNbozhtgKTEOzNMAbCC
pvf5KJtyOESpV6VpbYvj6/W1cE6FHunTUKbQVL2JfDQMu3F9E0v/HgNK32uVToXfcrsIALmAVtXy
Gq4tMIMF7/oamOZ2dx70yJ6aDcLcEYsh3U1uDBw8wdFvtEB0c7dCTpMjjVzUK/ZJp+yTKmzLVgt9
hAqOLXY2ekmAyoYkW6A8DsfZN+0k7O/He35jDnedlIEiF6Uq6goGwU3PkosKuWs+974QDOha0zhR
E8tX7jeVsj7JqqqRODf6ewj+21cS+E1uMo0VxOzlUAYoqdDauTawcvP73GzvFHdNqBz1EIDPnIvC
OznKBE1y2an9muHkrLsUeH1Jux6sePXL7G3reFwNHGukU9ZIG5N4FNIN1mi7VbvXUvgiRhyTymhm
uNQtyhBl6ATSK22MUNqSHcGedUcARxVIGAlt8xoqM5+nkJkI250XTfVVi2B52SQoGzmv+ixjzLq+
RfUWfrG8UVDXdWIU1JBYEO02vK56HGNlUKZES/sEcySq6Yvmdq6N+UbsYTqvy3gHzbyi3gYVI3ZF
0S+b+h4FgOQd03aOjjby80jw5EEFqZyyyhY87ZZwIGMKuXGsQ3POzv0PcJJy1sugccX5ymgVV4AI
pct0gF/G89KgW1ZHRILhmc9aKDyq9+UDGEwy1zfAbRNMtmqrnzCA7I2nAkpTHyovvtPPtR/fZc4p
ObRv1/eHea13n0Rda8WI5shCssnHv2EnbU6DQH1teK1PTFVV8AeBLRwQDW2KdmBZGRuUizFGp3Z3
cfl9NcI+/qL1PEnMS7WTRNkf1aizSI8QPhejk1vo5gQ37vUtY9ttRTdQeSWVyg9l18xQE7zhdGRT
CYanckqeLI90HA2P/OoX+d4P93cnjHISytpElrCIut/qs9sDUFiMnzbVCuuKEwZxl0V5iMJsSnOT
SxNFpySyUQ0JwWYM2AwoRg7wdZ7jZTqk3cKog+qnrZfW3+JMtKZPoRL0h794vDEd0k4O5SU69B52
Qj3B8d2+I64eu29KsN4UR/7TjdGyCQVXRXQKS7oiKXRwtIlIvxZLBZIx2wxkEHjiVYE6DpLPykmM
Ab1oeApeGCKaRz8BxyV+0h85d5N5/XdfQJm7Vl/XBvZHR5vq+IsADM3q2QJw5uJZmH/0BVf53M2c
EIonk4qgtDWq+36tkXar5E8J+MIVC33G1xfGLIkaGGLWAdcHHGaFPsYhlfuuR8YCsNUgrSD1yCUc
FVuJ7chXHuJjd0KN0CPIFfNJfsvfxLBwth+cr2BqI1hoLXSBKBhtoHUklmUBPKIkCbYApBlIiK8V
VNIrvdXJHwH96llefAAW0aG+0Y4kSRA9Sb9QC0C6iDvqytz33cdQGmQtAArRJtSkC/T7TIdstGs0
dp7VJ/2TeFO6ycMsOcA+v74FzLwxmnX/2QLqIBZBq/MymdAIAwCrxo8O6Q2pRKaozPJMBLPbYC+L
8k7yNkv5KEKWeDRqezvU6JgdbOkoBfUBfT5hyk1zkl/8YG53q6NCsH5V1DiSIXGcYt8wHtb+ZxKX
tqrc54YMZ7JyssicM6QnD9qkabIJDyq/zCN7Q/NeXvLuCU8EFWZVVp9F3dQZvqz3zrqJqBy36k/O
rWA6+D/79u5cdsmNNZEQvQ5QDID2FnZ0REEbHVJTuGZ2E2J+1a88Yba72+LIYzRTODpJN5CjQUEp
BhFtb6oIfFRzfVLjIqx0+TyvaMqKh97py/am2iLcnHl4kpPOsHMtHZ4Abwni1/YwFr1fdfHrJgK3
qVwwfav8QGkPbX7mD23J7os0+gW+bt9c12PWC6AknLqjBR/ZkurboAqtZ5qWD/c5eErWTvddP8h2
3Omr29Tir+s7zc5W7HaaHPdupyMRhQAjxw0dXBN1AAyWvw0AMxG93Fu+NQMKkKY7eHAyiGXNR9Ky
K5+NQ3YgpJ/pHa/kwgC+gsvbfQ5lEeOyG4RuWn/nRjXf8pcbdKEREJLJqQ/bK2zfdvsXMCQcRX3/
rt025HosTEKKfrzfPHaFP6rnXndkL8donepat5unvcihkd2nqAXzOu+YTzVTBByiiq5l9JNRPk9K
wfpWSLC9+svkoqaOhk8sOUc7kmE64z2/OsBSsL1A6tiTQu2TtBkN3xqcZV5sUzmL0WSjDuLNJpee
jSeNOtUG7A29WUBa75nB+LW7Vz3S5f7bw64H4xcZ0eYHUMxGhf0qKZeWFGK5FjrMyIqSBAmfsKsH
q0bHQux139Ib4uDHu+JRDouX9v6vWGxZ5nL/CZR/M7MqBhAkHhCkTRCUTYHwXfbIfa6etpP1aJFi
90aS/0hpoN6m2L2XvSQvJieoYkzg6EA//XPDKN9X4lG8lMSiJofmUIbxsfGGV7LtPAPKzNDvJVE+
T7KWGn3cUCUBD9FgdPSHOlwxnZaj5lW9ITOOVzmQoDD8w2sxIteI9rYmuG0UgOPilUk31apTomVw
uIafT6kzb7UtNQiVEpETs8jMM5WAyydjJlX7wIMijXo2SpVCOq7K83rOYxtdDCdFtC1PuI3C8rm8
ie7Gg3oSDn2YgjQvBWke8Bi44TnLV5kSOjdMIFwDspTSqzVZZLWWSECD7r3Cru57wBDorvBldpFZ
QvWYvLWaW17TEeuttRdLqdUC8KMG9T7T3+rbDRw1W/tQSpM9L36ua2FTBgaeKNf9FG+llBqNbS0W
RqrjUsmTEppK6fUFjNc6jr42iry3K9Ne7faVUpZCRcug1Gq/vZD+Soi18gfCq7E5kkPIpkUXAJ2+
8OP6IpkB6n5jKdXJYrEdDBAAvXuh6jPphunANkfmq7qHHCyFvJCYc5IKVfxuCmkqgV+Hba0fSh01
hgaw+sX3AUMWZaO4pf5LXHiL5Gzue1pr52qLPjLQYpSbaH0nvf7SM+n131zLL3zBU2UkCVS/atAQ
yjMPbLX9R1sU+TLUmYahlcGBiMhuAfTBBlQW5eX6AfK2k3LjVpPBi68GYuN2cFuhd2v1bZqCWkAM
i7FSaXic5cW7LpO3KvL3u+0spbyQognGaFamyNGTAm1/Ys6ZaGZmcwDqRFifFO3jbICUjqqQCzDq
M7q20KVxss7ynQQIwQ4MpAlPGtmnD4Z8J41aE9IeidUqEfHbBC1TAnVf5gpO65LMdXfLAxhgRp37
1VF2tG8aYwE+B84N1cebxZesQOlc4U5CH20eVKtdW7m9YbordoXn68dHfvraUilbqoqzWGsztMGo
TCCtnhP9c8tDLGQaz912Usazlnpt7jGC66stSFZPLbBV5K8t2M+vL4X5lt9vI2U2+z6VhbjDWgBt
djFCbYY5l9OCWWrYS6OMpVyXXZu2Kg4tmD3Db49xSACwJ7DjmnbzmDzCaAbRmfhezjqvn9kH4pqh
HdVaBKgmoGQX4McOQ3Ks1C7Up/ltWsUOnc1SYFYAjVYHAOcLheWbU9SeujIDzmtqaUANTs0naU55
nYbsg9YlCdRhAB+kE4ZtF5tJlcLCJUVlj7ByW/bcW9+TRPGvbwFRwI+39o8gypQOxix3egl3LJqt
LWuvS85pJ3lvyr4mgTKlxma1wggyX78mPfRAx4f+A8vFOs+39a0SIhkQ24uGQNL0y6chKJ8qJ/+2
HrXnzq1D68BTIeYLDZiOqiwBJgedJ5QORbXZyJsmkYxE/l5dTVzCV7C9k4kVQclJ5LBOci+OUqU4
76ME2WzDj2V0k0Q/uvZGkhZHXi3Ow4BZ0dpLotSoS0HDsTbz72C28VMvDtWX1Etv86OF3iTMtiLu
mTwwcH4qK1u5VxHmBpqTHf+Le959CD0To86oXmcxlrwlloekuCtPnEvFcs+WgWAZ/2L4ju7Sb6TU
iI0Rd8rYzno+2MUqOHH7aqJzXZi+1ELnaILBOUimmdoLJSe988+tLsSKPCBGL4U4kFNYXXSuAnbE
kpYXoxdGd1TFxzlavEmvK1AOpWGZDd96uf5UG4Ma9GP8JR1Kz+qlu0UAvVtuSZwrwOxPJFU5Ef1b
QKqmC4nGslVIS8D9kRxQd6+Jdgk6N3Lmma0cFQ9jp994Q0ksC7KXSV3wIcuiBksxfClabT3PHJU3
zM/M8e9FUDdbixZhFhRYw+wwHeoH8zBhHAYZpcTW3hbbQrNrFrYiGM0RNpFy7TE5cl0Fo1z0PkwH
KnVLAo87FVlok6xkc4tI5t/D274P0FAm80IWddNAm5sui4JjnI+DSyCwdPw/cxR7+0SwPpRwCdNb
ATNux+S8uqWbJ3bxsnh4nnKHklhJAI00AiqouINQwKDMt7lZhdaoaAecO7sBGjgg1cLCj9DcbwC2
snmdIT/xioBH8MGwmxdyybXba1tRz6aZErnFUZh+Kltu69ldpKccnWFc33ciXc2EsyXAJpdylBa4
mJ0AUzKV25eoL4MEkI+ceIopA8hpokWwi2R6Jj+W4ilro8jydYBzPsdmB5DRZdnCf+3KCZ8r0hiW
iBqjQt3QvhiRkdQESClVwRG1HMhlg/wfuqx1QlekotCliYZJqbtVWurS9RjIRT3T0WpY2tr/1+u4
kECdSDIDt9qMNM0frOpGTfPbSOHsFOtSw0ZKeP+oiDzwv8tD73S4ZTWxMCBtzx6wSjHrRCDnoVin
FiR4q1uE+mk9wbNcXxorsAZAIqZ+gaGHuWy6qaxRVtDvzauG5B3IjjExE4Vg2kQegp8zZTmDC1mU
BslFq2yyhVsH3vSH5H46GCeCLJNiZNDEkBemAv5CKOOqXwilLyHGMNpeFSM/zcWbuCn8NVnvwM1t
m8bgI3aW7axrH41oQdfjbJzWrfm6GCRfPVd3eYuaKWfDyXWkTCnIgYByTQqzhKXo8qQjI6srsW0y
nHSZh6YOvwgAGi8PrK94DRaJo35vAbSTecZf9BgwnhcXwqkTQL8i6mtxGvnDXL4siXRbZ0NnpyUv
+cNKN10Iond9UNZKLrHK3lvQp1i4wNtQMkf8sR0lJwPajfac8KI8VlPDhVDKS9Xm0llWAkswO+ox
waxi6Wp+7pmYnBdutaOJWZTPCHT90sUDin/VGA7CkGDRwE1gATiX7hIbtBh0P2WWB/P20JcgkC2B
Spn8LPPq33sIQzJkk1COoUub9vxZNEvzNs9pUKmLXRmfs5Lng1hvkgsR1FbO87RmALNLgwIDSpUA
mBCtql1zUlUXqJs/kgZUubrZ2MBruRX7CEZXlFpXsqJHYC9411WGocEGEKLBV4N/FIlGJ5iLJIMi
qlmAWYPvJqglk6H8cl0Ec717GZRWZlFbAFzcyoLlu/KJsPtZXnojHWsUI8v3HDtHHm9NlCIKaZLJ
0dwCgeRGPW4uklCVDfyw8pOO+VbZBTK1YDe8NzwLnwC4RZgmlnQNUSMNRK+bqZJN+pQH8oOsu8UB
gpFHtFEy+yoCbCgGl4bupofoe/M4vQqlJ6G9z3J5uN+sjB8+w8RLFzgXhMTm0gRW+qLPpTIT45Cf
N4zbuPGxdc272R36/8Q8RBDbRBGxhgiQeJoPbiibuh+LLg3ITF8fgKsTaWA55JkfpvojGEfLJPYY
aBqXqzKLVF6HKEqDdok+KUZ803ZZONWJU/Q8ajSWD0FuSAFwjQLnrVIBCUlPiV0hA0qzGTDf+ZCi
qqsoD/q62Lp5hPfhOC2OPPreKIqux1ImpoG46G453VaVL8+TUyaBmX8qcIIc7WDk8Y3d+mgiAzNr
4qRYsL701+qYR/EoOwRhIALTC7rOvw5e9pWcoGhw1sl0W3vB1M00JgOdzXGcQS2BK47BQRiCR/Gu
vgE4lCO/FQ6v05blkPcCKbtjifmQJq2QBqZwv8yveX+ol9fru8lKw1zsJmVr9EGtElT4YMsPcVi4
Jaa/3e45gbpXSFScujBCzgDzRc1RcHuA4idB9Ch/KZzultfDy7J6+9VSUYGcKEVUTQg/2nIIp7EN
U5N3goxX8cViKcelqnMdzaKeAvsInNzvVArqgcy6ioAmub6xvNVQeTtgL/ZJ06mwK6YJsO3X1vp8
XQDTK5EJS1FVAVsm05nBalAzSQIIdTCDVyxB0a69RXQBBAaUKoLihZuJZN/GP/KIHdg9cSshkdNB
eY9NCZNpbyeA0yhtXJO+AkIX6TzvnGl0/x9p17UcuY4sv4gRdKB5pW2jbvmZkV4Y4w5JgN6TX38T
OntXLYinuTv7rAhVAywUClVZmW25JaG29tl04K057xFGCcXgKRcds6N05pRHAJx/A6I37JzyRvOL
yfkTijTcAu/GhFMeKUpaDwulbxeC9MNwMeyXSG4PvBkKkvRcB1PvTc9R7vw1nXPP3izzr8W3yx8g
nPpekYzZBHNpmNt3qfGt1B5Tw9d72emmDRd6a7OKzw3+NkZZkotGiIVJokxVb6NDAxdqsmDygMPy
Mjf9S7ppwIns8PnCEsMb5ut8J/k2SigLoBsLODfAajq42qFLXX3zqlw7OTpeufgEqOR8YoYYdHvq
jHihuD4MR0feU22te+0yxktaQbaI61F+6wFceDKwppEBcsg0bCJkUq2CKpxdn6kNpREWJ8HGOV27
Hy+tCedmsDpDq6WBv+lGHzRvAFRr4C0N6hA08eTEniLVGb5zwifphXmbk0xbixXSgTqdMUwZpZD9
2y/gAsJdaf3m5BeDM7nFd9tysx3Y5za9eA0DBZa5f2+y2OKvO66yOy5pOMX+iDGV+Lx4ADs/sUMa
DsTRb4sET3sNsAZ6iIPmdTzaG1Qqqxf25U8Qkq7IZoZCpY6Gg+3Mfv1QeOkBEYsDG/I76WB/gXbO
RnayFiR1C7Pi0KkCb7z4gFcXpTGphtdXqr3gneTILMcsSrN1kXF8xKeDe2FGuLUnHWyRxgifovv2
rOwSQPZIqPj6cUuYk6yeRhtpuAFWO10RwQu53QMs3jAaalCVdJQJczXWxDxTZb0zkHEvW7k3VZVf
aGCILNL5e1rNJ3VCOyfjqoJQWLYn5qRs9hSre8CAokebETqEw6GS572sTIc0Km/6Ug+0Pj6wEorp
UoWhrXa616H+qauQy1Dq4UnvzF9FDpZTPHudeLB9cxkP+lI7sY5qSKe7jWz7ADjmLjTrd0i3USVp
89LN7Ex1IlUbnaVWdlW9gM4mrm8Wk7dE52elyV11tIM5tTcaMPxcffpEFxsnhPF8meayHhFkIEgF
4VZUlMyjupiuZT+QOffRMr0zN+U+1noPQIZhbAcsnrysKtxe5Zgk9WBKuDyI8zYgvptu+JiWfEJ8
xwSqBDwBKNpzr3lIvk++dZS24e5rK+cHAHzGqGFBvOljoqCW/Vy0Na5r/gPKQxlOEIp6NUbH2JOw
Ofd35SM6Hr8ar97JobapeLJu/t8VAVOItyPo7frWivgDEnS8z9oPA6Sa1Ik6jkvz20fMOT9Xnv3S
xyD1GY9bEWDtwFwUC0wh3jbVkhdVMyHcd9Sb+Lh0ujUNuJr6XdiwBPhU3nMm8vFtibPf3RW/OMlG
8dfoNY6JacvNT7qxJjEBMyXWFBAUjQJWQ+zshphbhc9VAxePfuGwUIOCW2sB5Q1pD2NjObm+BRL5
h/LGe12B/4SLS7+wMs0qaI+04nWefd7aj/3BKaChtksSZ9jFoYm7GGztzriLWgBU5xsV8y6bgNit
pQrPnL62IqNtsNTS7xOXl9VBMfwDY5OVv2BI1fxdhVsVgXV/udhe4d2TR6Dll1WkVHooZ05i7dId
mHuRzvbAJBO/av8DwYatdQpRoMNQQTrX8NHZMk5pnLtNWf4BXsskyDJQLTctyAwKezlYNivAef+W
v97wSdjE03IndcE2tc8D6U57uZ7Lrd3u0OAFwz8B5ww4oz/6ELawq60pY6HMmrCCdG4jAY6RfvsD
KzauWxs8Ovhqws5lA1FysJjgkaN2bpc+9UbrTMP+upHVKHlhRFiKIrGYaaxkIZ9/6sFB2kDM7z9g
WP6cqSCHh0wo3m34Tp8oeqwsp1Zs9HiZyh2alTjXrGFf2hLUffVkU1/utYMadaljZvMX0MBuNhv4
jffxHuY/AMqXgE2r5qeOcJIXuHXHmYWlP/Uu5+2S3PEOcRkEBQB7br37V3pmsIe8l99+aEF/bta1
VVaTCT7S9r9So6ZOi3Fi1G+BCydL9dIsWeYip9rPZnqYpEl3U2NLSm2liPrxRwhpAGMzqae2goiQ
U0D/7oAP7Kl7u3I7PDS2p1M/n3VuDgLnKNwi7xWBHBMK5HmnRiyU2nGvpIinY2rV/3VqDSNIqN7q
09A2Fw57J3W5QlXCwqSJXfQqnTLLDt2yxdvx+fn90YwQK3vDLspoalnYqqAdT+4woTIid1GUJyka
Nt6Gn+PJR1vCSVeKgkJvRicB1R/qYT5V1l1cLhtGVtrHH60IR13KVcMmbGQh+6vCKAokjzDgmbs/
h9wHsq2DDD2OoQf4oNdsNRX4ZomHD0VokwdoQHxEPuwp0svMNhQWLk08OInNbKctK+bQGSTIlvr1
ekxbGTYBD9S7OfHNOSuj3MwFevGcBUK5aZ+7Xb7Pdtn9Vjl/zUkw649Em1NbAfnx8SIwsrw1uhSH
fMgwITv9VOuHpfnNILVkQ+z++qrWDtelLeHzRUVjMHvEogpZe2B2dwAxydZ7cs0RNRUdAwVSgZ/1
o3MrRkcPpxgJgnVQGSTikRZxKFZ6lz7xN/r8Iyld8nR9ZZ/vICB1UGyDbK8BiVfRO4yEDJM24UT/
3XvhxGeACG8yb6+0fj/YEd1CX7JcAycAtzN+0SNf+5YeydfeALzABDuy5irPzVliIN3mxMxbD4IV
ZMNH80IZIpWWVlJUmJcP6a4zwhkkvZ7+op1QgDmPe+bprWvTu62baHV3LSAJuKgm+OiFnNqM0s6C
y3Cz8Y5XXTr/P+lsbZnh7nuRV8tVHbXFbPHN7cCi3u14IWL7ilnBymMXL5YjhP+2IYxGqYFEwi3Q
m0TKigSeRzLL0z0+H7Occj74dd1FN80K1wHtyxagZvgop18bbgsQ7gOP4bIUZSTDUYPiMMpOf9xM
W9bypsvlChFGpzUB3ht2m1KqHLWsvCRZgq4DU1mXuMaSBH1q7Jf0qZW3pCXXAg6KwsC423i/Q2rg
4xdNopEoySRlIbhhDxb5TppN8dVVE8RAhmtx3RfRNy1q9TMcNOdOMziKR46ly9zcftvSMkhqpzpt
YSLXYhyEyAydS5Kj48sd+cJRY0U3aFNG4JRYshM4wWWnlMtdXSTpVjRdSznxoEL3WsZTQRMlz/S2
KKGaK+ch9LNx43J+gelYHaPeiW4Xf7u5vHYE8eIHChyMEngPCUdDY/nYzVTJUQ3kPWwGpCPn0t86
C2sb+FYx5zZsVOc/biCrImmpGsjGjoRizFF24wahc7m/fuJWraBQB91vjI5ohvCZFIqmhMR5mge9
fgFdrN/F9CfVttK8lTcxQDLvdkTGqKVQOmR5M3hiamghgMTu9BSjxdPXXrm3QPO15X4rRI4fDQrX
QDNU0Mzu1DzsAU31euDdWzRdOXU59SrF1XtH37O9vl94me4LCSMIqkrgsjy2eDP90IMScphbP2pj
s0VaKXBXma1GQGhUkDroeuuZ6ZKnpGX5BzmMpQGTpMBxdByJj65DzCWTewvUo1oKCEQsPUJ+ePcn
fvNuQkiTpqzC1O0EyhgVZNNtEkNMKvXUZEsUay2jtfD6gISOKQMjK5y1XrUqWcmwkm5ov1okCeKc
7Tsgnkojf7i+Ir4pYvJ8aUq4ejDsq+vJBOGCLCNu0esutY+2FqJ27kzzll7p6pPx0prwiSBQqLYj
6m7hNB5RN+WoQ5f+1c0+V8lAo8S/vri1G+DSnPC5cqm126giiFnW87iA6rkxtsLw+v4RA+9wEMPC
6z463ahrzExHxQIGnisk/9PA5/Y8+Pra3g3zv1/cNJlmxEm94FTJNL7Rcuvca+kGJm3LhOCGWWnV
ZlFZwJvbdWiX+VdNyv/79hkCFp70/79/gv/JcbQsg4RrbIBoCyd2lPz4lVP5sX27r17747zh8KuZ
8qVFwQcxwwYyqsTOQ+3W8Kcg3UEih2L2qg2SL1zeyIQawf2feeL7MgVPnFWU68EuC0001n41rP5O
NZvwurOveyLmEWwQFKMzI4R+aU4yCJBg1gkSVIGZJjdEIQfVHh+7otqPzSa1G//JnyPHuz2eoFw4
4DLFCeTewSXDWyDtPZ50fsbfdAkwUrqD2cC3afJbAGz6r1uZ6xuS9Zpx4djlYxajfQ/XbBlI5Kci
NGL52SyKUyopIfpsdySrZacYy9CKwKSToB+j0vu+nQ9Wpz0MHW3cdNF8ompuy+yTslA3NsqDOZBd
VPd7E1xDjqEW94MxHXIVjG7WmDiogJxVKQPPreF1dn8glfEXpkRCydL3lTIPmEqkO72u/c4CEwjp
ATmO3NwYdpbSwak09lSoRVgpo2/o/evcN73bw6CclIoD1abemePuIeO5ap+eqB1/Uxj9rkGem0hA
tmop/p9yorLpp019birNmSTtkNZoOlWVephbFNub8n6002DRjC9KP6A1rNKNE7t6m/Oxl3+5mRB3
+jYbEmMCo19GjJ9GVHeO1mo3SNterrvzlh0h+BA7ncdkgHvJzUM6vozqzZTsrptYjW9ExXQIhGSR
RwtZIG3irobCNMSytF+J/CNX7/6n//9WSbo4IdKcKgMDXjtg5qOZPVrq8//2/4UTzyjJUeMGISWx
pCC2QII5LRtBZbXSbL3v0duNfrEGKGsk6VKMVqAOHmadIIoruQpXjoZg7CaJwQqYArfBhTXhWGeJ
VvZKj5JyA6IgiDN64B0hD4Nb77uwODUnzux5fQ9XoyaBeDr62BgUEp9RTBu1ZJzTIjSj155W3ijH
DgHoSEkcK91w6X9Y3rsx4RbQSJ8N7QKH65CaLze6r4Alh7nDX5HDRcK2e0nrCdfF8gQXN1urqSOu
1zWwZXFSJX5Uq+WbUkVOn2o3+YhysDQd+zw91JHxjYxkl2VbHTRu41Osfv8NYiOZLHrcMS4CTJPl
VTGYr4zjHkT9YaKoT7RvAyWxfJV1/v/0ZcV+cqPMaZRmuCKyJDoaVpc4ZVN7STOHYyb7s6RvRJOV
5i93Xh4Wwd0KEKEQsYxoKoahYUWoZS5u3DAaHS4+3h3bF+nB2N/dLa58w1/MEYhziYf6g/2y9db6
hw/+/iOEfKqt4iwi/cTz0UvdbPDz4LxuWVsPoO/G+OG6CA6DPcl1Wcv4kvX9nJ40cExe/4arD6GL
LRUOTDlRudTKAWPwlRJSSEaZC+CRGsCn2tN1S/zjfHbS96UIB6Xrq4EPmWCSedRw8rOjVrX+slQb
4Wa9IvC+IhHInqsDzeIkh3AR6lAhK0NghWhg+zmooxZfyRwg5b5uAazWg9y/Fyei2WdoYwE0ZhsB
Zr8aBwCFnQQZaag1kfMQK5WTGcv+D7bTgEKpjck+BVqbgmcwDISzWOcjsoQhC6lui7z8yRppozu/
6iAXdoQkdIBW0mwyyIpF5vJrQm7iyDV7Gli/OHIGQarrq1rt/VgX5oT7ScvkKJ/qpgiJiul6rXYo
K3zkkeiwB+YsOzqKVYWdOFqab0Szdce5MC3kXROF0B/hulBcYHK4KxFAPEBL5t3EE21v3i31xvNv
a2+FeEahiF0bKfZWasGYmOj3S5G5WS4dl7LdSCr/YXW2qWIUGFo74jwJoyWVlAYcga0fgxvWPoJF
7iUNOZgKgorbgo2rkQv9oH/ZE49hiwlnabZ6K4hBW0Kim0a/v+4qq/HExJQlCs8osb/1Sy9CY5fp
o2EmoGtTcy1FYxe9rUL6UfTpj+t2Vi/XCztChISMX55qDK/Z4oZA5tVCdU/xtyEWW2aE8EitmZRS
yi9TyAelBxPqL5zkbgtIvLFrIk1G39ed0VS4UBqi3drF6NT2z1kmG1QZ6zf1+6aJ8Imi4hKmZs+R
C3/POs/qEbLQO5QkzQctBBmSxypPuikxBsflweZdf0wft3pnW4sVYldSyUPegy40kGf7viinG62y
gsaavl73kFVXv1isELOK3MiHkuHBNmcAQZdFOJl0w9nXj++FDSE4sVHWGsi7GcFkQEo9OqaS5bSG
5I0LxpaGH3X6UjW/SwUt3vSXDaBDom+RXq8nPhc/QYhW8QAVFFMCb16c4gAkbe/YMXGaVn4AuVfp
qlnhY16tdLpBPwzDcGps6MIOxdhu3BGr221hNI7PiaLEImx3Bl5OieqImrp0V8aPsfJ4/XOu7/WF
AWGvraUemhSJPUjaJ3B+VMZt7BvEJb4dgrR8fPkjbmlkthcmhb0tEwZe/Vn6u/cDnd1nXXPk28HH
y/bW9LqX7LSl3Ln+OS9MCnkszRYrUZLKDvJF/aJmY2iYs0tnEIhGwPTOjQ82I6dl1Csi2aVsus2T
TZfiScqnnPDiNwjprTQAYWuCc+Mtl9Zu0sN8l2Mwfgi3M+nNryrEcTO1o8w0cb1j/Ogbr6SV3a0O
STN38rMYZAixZ9CN3GndU6GEDvIWUGOIUTCjst3oEyhVgFzfmXXzaMzGt+vOut6PwjUL6WAUHz/p
P8Q9Lvs4KnNEWtkdQUFjwVWaN8aBGkM/vL0dhxLUwTGNh/lKoFQhF8fuuFh2v/tP2Cb48fv0TS9+
kHB6Sn2Q6oV2eci+gPYA8kXLkTxYj2CAcsvHP/XjC3vC0Rm6rsyRe6PjEXSY51ScZccLGmZYcoqa
re7pCiETEC4YNOYTRwT9TTHvbtB+HqQsRwEl/4763/wdlPeetUcdJX6WXtFmyZzxF0boShdSXQ/X
v/baM8PmWnyYk4eAndjTz6ep6frBomHdGK82yLe80tQnt9OUO4rXbqkohX/d4lqKCpkUFVwWBiZV
xD5uMpUZyrgItnE2/mUu1SnOoMhht4dJ2SoWqvxLiZ5zYUvs5TZzNkVFuYANZx/d13yOjevbk9TB
BLtreQNmEAyPcy2Z98MXI3XAuXzIPepL3lZ7cOuXCB+5G0ijd5ijCUb2SNgDKcHDhzGg61u7Fh0A
hOQIA13FjJEQ/EDmDnYuc8ZyTQweT5KHQvd1C+vLeLcghDyIBywg3USXs2nixGF9erOQ6mZpqo3R
zvWV8AIfUJ2A7vHfcZGKNw0kbieGcRUbFJF12QD8H++uL2XdOTTMN4JkDMdPbANGeQLEaoI26tTm
z0lXlE82Roz2tpGqLtHmo0GWu96m51xNvlhGezYohpUmm7ySuv2hLiV4jZn5PJud6tmYSrYj6g/1
ENBO/l4t464v8vtemXMQiWlH1rKNHVqt8oLY4t8/X4iKLGrAKZAjf6sV1FxLvCsp83L2k7IbE/Ov
WX5eoociubeWjZCx6gMXhoVvQ0qytDQHJb7aqM+mNnqjAq7JLXKjLStCMlFSJA+zFbOwSlo3lr5I
iuwVWzDU1VfF5SYKJ8awcqmRUljpPHbmrGCcWug2ui/u+vBvhlcpzEHnkfnFOdvxgvbWi4KfmE8h
ChRUIJkALwsGtj96+hRbQ1pQVF0Uuzt1xfhgZtQp9fzASH2XxHPsGI28kUX8g++8G1U/Gs2stOBA
ashy9PoPW2eHMaqdySDHwYqcTEXHDb3HXNUDu8J8XMSerh+99SvvYtFCwt1mUJQcFXSQNeRIAODT
vX7Atd45LKx1X/rdevxyz2/LrzHUnjeM88V93nELvX8OwcIIwsfF6+YU0ygGwEc/6Qe79ZbjVP6N
9/TN5JAGW+2K1TyRj1L/y6DYU6qUiUZ4x/AyEJdoQsrkYUwRWgpq0AFcvTneupYvXdoTXEq1545Z
LXZXuTWQL9WHBUO9yF8aRwU98rZ292rif2lQcKd4gcIe8nl0LAIgSsHajUNkuz0U16HvVoR1sRG6
Nw0K/mMvekcTycjBuDFCdheafmH8rITI0PC62WJ/Xk1YLj6fEGhRQjHlZcF2FlUbxiUo7Es/niqf
5WzLNVevPbQ20WC0CKApQmgtZ0JoWwMP0Hjatzh25Occ2lp8Mnk5zB50tdQd+AX+KAcEBQ1s8lEY
8VHRV0C8KQQZmVYrGNA4SW2yz4EBkMjgStKWtsjqGi+sCc5CtD5pRwNXe0z7547UIDKYauf6GV8N
qhc2BP+A7iLDKCQqeYlhQFHDLKDLXKiPuDN9C/P9HpGzUJ0iy7tudnVppoGxJqBj0UwSbhOLVBPw
DfCUMYsca6jdTnq4bmH1VrTxoaATptqGIThIj4Je0qkoHfb5DnMVQ1gDvu4uzNzawbdx1E9R8sKS
cP/OYNbIFNCwBm0WQ9JguV0g7uwCvvTcaePe6CVwMPTKvU0wRqTq56EkJy3qX1M7deUI4iZQkPll
o8ctE8ANihldvIUEi204VS6hqwl8sQPoqhNZQ+dFlrrPxyUAL63pqKxSPZy41lGtFH1yWmZf5Tnz
tXg6qcXkUjo/VaZ07vPKj8vmlKeq6djS8DMHP7OLVjQgk5P9MDf5uS2axFGM2Je0pvIzW3mZpQkE
VX36qlddqJppMGvQOJo1+2dfQF4nrsd9ozZ7tTP2So7yIYPGcG7u5nH0epOHNOIRaUmdXgVVW9az
L3GvPUdl8RRJttdHQFdoxQ1o8iB1a8o/qVVhXBRKW7LJo0ccRkOxlQauRqeL7yT43Jy26VzUQI/G
o6ePoK6DSENgeCTBMJvygBaV9XaTZq756792RQ0lM1SZ4O8Ghso/XqNToWjz2PIcwrbCRQf3dVKU
zwpQLdftvBWQBU/8YEgIGOk4Dn03UOCFXuVD/R18fCEge97wVYcSHcNM5+KyX0awnGaELO8P8jMN
E50g6FM4JF18U9VjG2U1w/7ySZupB1loTwMan/UiCuuEHc3mT/b1wiCPbRdPH1vP40I20dW0EMIc
raD3KY0UPx6ijVt0JZZ8WJmQBzVVHukFfkigsdeO3Wbzrar+uP7t1i7qSxu6MJCutlIayZj4DcEn
Xex1P3m0PPl2gjoM2NT+CGD5wZzgkzUzzN6e0ElP2E1nxe5iTRs3y8amiSx0VCrzLk9UC7ov0wGE
eW5JJsdst+SY1xCPWAlIwQ28fxUiC+E3j1gxG9XCYSdKEMv+GMpftBbyD5Y3HYpzbz1Mp20yypUL
7INVIZjkpVKnS4JMFSMFYWfY/jQ/XfeILQuCdwPXUkgkQWfDzLLHJMrOUqluvG7WTQCGjQomcDvi
u14tJfAgcAiXOs4/YhlA+k7b6hiAiPzzKwJb9W6F/4qLY0o7KqVKBVCA1EmBYSIEzo20I6mGKAyq
QKK8jEO2M+PaY5pdOFklh/JcPhYJdLZqO+yXdDi0qfQXUzMPtHj7sR9KpHryvlGiR2Yq1OmK+FYv
6A/Jkm/7vOH3IfEhH3rWitJyCBkeZCsKMHneB9q4OH2E1JAl2nmoZ4wear/SbkqdViLPVUeAJdFK
0+17+1jo3dFaQHA+0PhUQKTFG0c17If0UUsWSETEqgt+cF/rh96383pwK81uAhAY3yZSc5f0UL4b
JyiURvltbkZgnwQtliNrM0QH8VidShlc9pb5VVGGcxvPT108FLcqRoWOmtaEekqD2m4IbtLpeTa4
2FtqpN9oVUuONNb+EoNqN22oY9bal3SxblTwoLLJilBnSUhgVUoUKM0cLCx5mmPJU029dHrb/G5E
aqhR6GxUaMiRhnpKVO7NvnoeIllzyzwbdmWuj06h1ZUzDuOvJFqaMC3zX0zXd5op300M10dtebbB
iCu32rkyS/mBRMRBilW4VjL/qptIcw0Zyxw6PFabqPupdiMLMjZWjm0sGNerSskZqNzdmd2QO3Hd
fbHSWQXPoh17fR1vYtlXmryc0txAARfVevMNvnbhhkOSUsyiMjuwVYy/6RggzN1UO2M7oxvTn0Ak
r7illxzmyDWfhjS8fprXw9SFeSEfpUWU9an1hnAYPAzfuSn0vSr8BubOP1Hf7CCcOpWBtkVmuxqG
L+wK4dHICHTGKOR/8vwx0VHUJZojpRtMPSup1Ye9FaJh1cb5aPQAHCTVrR1j2lUOrERyEpZtXCqr
hi5iibCLUj1UcRvhJqZy4tH+LiWjSwYdqiwb6Na1ws+HqCXs24hZ/XSZsKT/nv5/9ROhowBaPhkz
g2Jhy5QWRY4rRPqJLFDMlFo/qm3iqrX89boTrsZ71QSPg8znzz7BQRvT0nQE/MCImj1Jp8IBq9r3
6zbWN+7CiHBvTcuEaMAxtclNsSfoKy5n3lc0dlytYcMWT2g/JbwXtoTETLFHRgGJMgP9fvTpL85e
kn01kMizCiJvfzDmwEfj/3/7RKjnIrMBwxwRXMJWQESheiNQ69dXtOoKF6dVeI7P5lwnqoIoMclf
S612zP5nsoV82rIhfKBIqhopipD6aeWpGI4mcpfi8foy/iHaQdER3FVoGYgIOXPuCy0GGiqoNJf8
XLzxXNwCBoiGrzunDqgS3KF2gCDdcIjVVAP8mv9vlvvLRYzHvEaeLwVKxDmGRrPxd1rGrt0vkEVw
42HcyJ5WY9GFMfFbGWVaUw2ooT5R7qlcEYfN+QkdYS+zt2gu1sDV4O6EBgMUJVDyEhFXTG4iIlMk
UVH7AIEz/TufJQKzv7WvW9++n73OzV63BEFXPeXCqOApTGsS8NZh3lcvWgcEB05a5K5pbsDjVqOS
br1RreNmFik0I9prVa4C2zIqL2rCnCzbiOXry3g3IIRyUsSajqlDwDVn1WtZ5pLpdjBrf8Pnt9Yh
XIJIXurC5ig/le4yxau/QGXMZ6f49xA76XLm0kvb77hVJ0T9CvhWgwBZKBjNaQXYjwQMsZ0PboYe
hC1Xnpoep3rjil9Nn7h2BtAUlmWJ9TQkapI91thEzoWg7Lp/sXxvYeTWHd3ihAsAF4KLRDhVyWyZ
k0QBQm39UvLrs+Lw7pLutDdK41jfGmd7+HvVP0DygMVhXdAJ+Rg1hjglLcnxDJqWCKK3+XDWSf3T
qJON4L7yrVD8wSwgyAVVTPEKdnK5TmW1Q/G/0dnk4BE0uqmVeUbD8D5otwA+K+6oQ+7MNAGXwKS5
SA1SpItexWDyC8hgv+p5/gt54Ea45edfuH55ARcT7Sj3gAKeb+xFuO16HbzvGK0IxkV1VRNSI03v
ENv0peTQI41PyofrZ2x1By8MCie5xXy1zdGNwdAifW/qR+z0N7mxzmZvvPxvpoSD1VZgh7T0rgib
LsMAvVl5MergXqzUh1lJuo3S3d9Tz9f2Uoi1C4F2Wj9WuPnbUkcFVr0ntXI0afQlwQCXPMUhsKP3
dtKERksOrZ3lXm/n53wyfgKAY+PphRidDZLuZUrj28rsx+n4F8q6+4kROBlNcOcqyW/ZBOy4AaF9
z59ik27eWFZeObRE+2RKoBgwEbzQqiR2047t0slwprE7N0svB0waQjmpXSSrIK02K7SZ5QaXQhcl
+4wax2wEBYWxAADV8/dmdAIR9RkzDfh/du33VbdvMswWNh10OyzJj7o6MLpiR6c5KDvUa+z4Bx3q
r1UGFtOZ3dLRPljqrDlzDenScTwZefYtGeVv0OYIWRc5Ca0P0izjhd0Sr9WssORjQNI4P6TJcKdp
A9iXIUjTscnTuhJ1bvOZDqAdIdWyx/v0HqrTfqqor0ps7Giimw6r6Y7qkLqaWoLfrOzQcn5R+uZs
wt0SvX2SbBzctpS+tiAca3LmUdQWCEkmR65K0KCy5vcfeCEhQHcAaA0RIcEL015JFdICQUB1PKB/
lhHxMHjglPO4u25o9ShfGBLcz0rjWR3ATxv00M9xFVrs+1r+wrLSdGomB6kBQke9UDesrvEKIRq+
r09I4BN9LlFXwYAacQZU5NuTdQdmuaP9bLudP96A5sG1zvnRAlX+8nh9xStR/9K0iMaWGYkxuYHg
RcwRQb88x2X7ZJT6/roZmxdurx1sYYlmAx63JG1BkFuTbyQjGIzqpt8yRMF+9aU6OKVmVI+jPRSe
TuP2psnRWW8X7UdrJS/UZF+7QnnGUyCQbTRTJe2IqHtHW9Vy6zrZ0dgMad+82Ity2xZtdu4G60Qi
/TwtWmjT9ATuPuYMMzCXUvVFmxt3qkc/tatHdHxOrdLshzayvdFWgWLQKTk3aSO5s2zs7X7ycm15
YqBS3ykYZsOBKJ71JIq90mId3j6QNchpWyFs9L7FEjxYqfzUV+Qmr1HoMeO9Mdm/22Y49Dr4dlBS
+j7R/D5qSs0hsxw5YO+DsoYMvtXqyZymH2o/PjQTu41kepfL42msidfR/nYo9W8RYYEmY9A0ykq3
GNpiny1K5EoTy/18GCFZO+aI0LqdAUSk+sQuCo7Ic8H+8Bcr42WXg/nObc1o8a9/3tVb9t2BxY7w
oOhaOhRgdFEljBxZXWgk8u11E2svangqOAFVBEwwpQlBwJwqUPFwG39PvS1H5cyLVePtfyCQu/Ki
/mBLiAMtROF7YgLyURg7IySBakEWhLm2gq76ckr8rTf1Wr6HphhqchYQ5aAEEXIITSdTboBBKFRD
46DcIM56HDdb7kHzg9OPWqBzfTtXI92FQTGH6DXcIxGxAgOaBAN5LYugRfNjJijJtiCiMl+v21uN
M0hkkc/KyJzF4Z98rMY4I00Ee1VQmntDKdxutDf8cMOKOPLTxEWZyeYQBdQ+6Uvuzvpvpv24vpK1
HpUuvy9FnLQjGiVGN2AazGBO7/OJnIgCoPOm95Og4LI1gbnCxQ3U0YVB7q0XCSZTkjEFFXUKNguM
FKOdOUDRzuBcnHtEn2HXgFoldvmrgHnjTtGcfvcHcFT8BEzQW3ibEpzCjz9hnvJY12bIRc5L+cOc
7Du7z55o3mw8r1a9EiR+6BCrGNgXByvYXHfZkE92gOqTGRiZxOlVR3AcJ2Mde02pHoZa0R9AFk43
zsMa6OoyixdBV/UoL2qu4yK0kOhiMl13599JUJtIIMHOlkHdFmj16570N8Dj062IMjyGMw0Iuok1
z0yDADdVGysoRwpKCDmRwnZEWb7ITpCZO7FscSfwKTrFVKMigJcLjcHF0A0PZj0cDT1Fo8QsXbmA
knNlBGU6oRcj9RGoqFjpFLZau6BvPcZUg/ZOFYElulwAVMjyUzTqz7XW3SRSeugsFQ2N5WdTA+2C
hkYWT4tjyvVvkCfsjdh+TAwwTU3D4DYW2kCmUSJZiE4p1d0qA6VwBqyE2szf55mlblPRx/n/SLuy
JcdtZflFjOC+vHKnWlLv6wuju2eG+77z62+iz/FIRnMEX58XhyPGnhJAoKpQlZU5clCMMyoAphPF
H7kwMausBAhiUP11kTB/zhc7uenxtNUPwoxZIQOQXqspwMLXTc8yGD7zBKdbH3m3VZGfD2N932ia
H021M7Xc1cCNhxSRbpim21qTaxS+pau2Up+rGRz5E/CtNY8JoYnXYkvs9SeolV+LXW1rTXQ9GLqv
VqkHiQFQaMiH0JD3KhfjN2lmLstB3qgI7am16MJBhkiBNnBmNMQQFY4DRY1UG7B8V0/FPVglQJNQ
D621cCDnlUXkhj3aSXZlTL0zYqPXKq6Dvop6p+PDjwX9MTVMn2ojQZLXrKHTTfWOr3tXbvPJ7AXx
mCXhYejn23HkMzObKoBReLxD5mL18ggIYUN+mEVMXE29aCZh72VhdNtPyXXRYNZqLdd9Z2RXUob+
lVp7yFXvmkx4BjQmDjKleAb+Ce5Jbvy4Ve1YKgZX1XMzNIgmpT5m5pL1uVV0IMVNxdyrxeaYiOk7
etUP+Tp7nQ6aS0CkAGXhd1rf3Y1SY4X1smAQdnpcSvl+EsVHQSnf2j7c6cXsdJm+G2XtRwLhIsCT
HrSV+wSbxb6UE6sX0WTK0QNUKzxgyNx+NvkAKxkEVWpyafczSiTQsci9kZvpCDqVVYEkEPorD1Ju
zOacS6ZW6b+KptG9VK3rXSSsPxVkijhlS2fFqfC5VnJu9Qv3XE4yRHfwQREPjAhw/j4z49gI6mq1
m6b2BzDFjGHSmk00XA1Zpjsq1+zDJDRnPpeOApcfQGdwW2f6Hq3ZyhW45IdUNQdBz1wwVj7I43zA
MOhzI5e6Ocb8EXolndn22uOoi0c1Rh0U+aQZhn0RTPXsCOF4hJqLYjVG6rZDc+TabsIhq+x+Xl0u
in1Rq9y1FhwwsYjO2MpdoKViZbbIRjuxu16yNRji+aEIAarnKuk2V9UVHT3Nqap0MDMZZEdao+1y
rfoowtwvwHbJjbVJ0N9Jqd0MVfuRd9qBK1voYEBiQJLxIIzX5WVYuAeBWz7VPvfmKrvKwuGlXEKo
ho3+snS3GtfchRFyyALTWepkRSFUaOCrHwtjtqck8eNxutfK7rnvSl9bVzfKhrteN/ZcWfyQDMz+
xMKxXngnlBvgIidsbrqTSgGFafUj18q7DqT90Rq2kOMwTCGXMNUXjnbTc8jl18JM5dhukwTl9Hx6
HisoRs7ZfIQOumBGJah6xd5TwIVsAjbg9dO0z1rpp9gZt/FUX3fGcCu1RAQx9fsUkh1VGHQD3rta
HMCb4PU/xZ4MVJjFGbxftwt+YFnbgGCXVhNDfTIpmlupB8xykAASyEu/TpTakXvOmYzw0dABWuOM
+qCs9UuIqX9pBFRMWScEEaV1hhxubTJWoDJmvxBWL8yzt7UC35sW3i65nLncXKZmy/F+OSV4Zna9
JRWjw7e8KUVdY2FQuzeTXINYiXjgQv1HWxYgoc1SM+sXPwaY0FUS2de4AgQnilmJBtRRwtkOh+4a
jMrBVE1Pcqw66mgUJrhSfoI3Ez65LB2+QxtCh3+Hi3rXOPjjoqy8csy4K2PW38EYt+OH9ZhCqsXS
5ZkzpUF+zPLiNSsV0VQgOz9K6gMPnh1r4NKXQcte6mS66eLQEpV8r5b6oerGm77QgFiojXtD7rw2
A0NwpdxrfHtQeuNRyeXbTA3v+HEAO1N9C61MEHioEG3RJcgNVOtdnep3sbo26NZ39+LS7ucw5S1O
mvw2ie5EeXG0dMSEl9L4OTfsG652hYrIzcvHOCzfMXR8j9vxvGKUvylbe4mknVyvPNTHUJXBgzes
Wh/QI1NcstbOe31x2izDR8+K3u5rXrO6nndQnWLUvFgpD3lanSV3igZlZJBsQK646eFJjOu+qQ96
FHpiM5lVHF0308ooWIqbzzUAS9FGQSNFop9ra5HzSRnXRKtyghMHzeGd9swdI6dw9B0uyL36+ony
SqC/jHdNbBoQ6ToAv1lds0grtn8IiFRQDpV4lVYhr4QCeReXcW46yUHEDWD2ZpWbN58EKP2qGkQK
NKgp/X1/c/As5u1QcK7CJTj7o8lBGkBtC/tyLreFOsRowMkO9aASJp3j+XkqvQoDLmC5U66AxjOu
0hSi8Sgz2iBw2ANKQgiV6kf8S+aykIdbmyloX2mzoBvQsvj7Sqt8wPMLRAUuEIFgxvgQWY3zzYcI
OvTofqBzLn0bxevEolemCnUqQgeXXVVoSwCzfDVawJEey/vRn0Gs5AFIdcU98H4FGpe3ldHF2szT
RaCxRCTNCv9t0gvlKamYBZQB4v1oi5Y2grk5tKWDagLwLoJgkvX82jpAKDngdW5A9v3b2FdcAbJQ
tSPeJMpohzECUdU/ZmDkvXyAthcG/nKIPYhQs6fHTKShE3QZ2jJuba+uKj2IDmSm/N4ZskeMENgc
swSw1UYAM+5fBukXz7qMiZAY2EmliKxlecgG2S1RA9Anl7E08kClnznI4IGKQhcclRuqdNNonaxw
oQbCX+jGEdRPaodB5Ble6cSOenfZ2ub3OjNGHO6ZQ81iCNQmRZV4Rn2dTYPTi5oFvuF/9bmAZpZB
bUkexVSHjjcGSeowKegut4gPASHf7X35XjVXzDX/g+Fx0hb7vocne+T2ny0rR0bdgxLyP+UvZb9e
qXtS/hIOCXPiacuREIw2jruIFz8NW1gmI1rbVDLcLv4FBmpz6CZGBNq2IAsgU4WgA7qAf18McAld
qbQ6Jv9rCcoiKG+mcsMqGG6VnCHY8pcRuhgErqdcKHJwdY1LjdLsUZyvtXWfi7zdLyW6w6AVSExO
ZTgo8tPp70SQdX896cldOPtORScbLc8DEsu1M6Rp4uW1nfInyUh/VPO8E4V+NxrwWZVgXz72f6iP
ngxTB1LFJAlSGPiPWDhn8ftnJNRbvuN8ldRpNLpBwBMAl0yRnlqt3+U5Cvp8YUUVqzmyvZ+/eyO0
W4x6Pm0NCel8GiTouCfe5AJPw+Qk3zqR5y0YcpjOPts0TIo+ECR4k+1QajNlpf8XZ/7cAtX3RpLX
94aI4swS4d3Re4PYeYwjQD7x97P3e6++Kpdni2i1tl8TAOzc6BchBM8/BVCAQ19VsxVI6rIVKVib
Rh25RpiyrOTB37mgQTPccyJr3pYEhksLoo4ZJ/bgwJcxl1UXo6lNyr20+LnamKGqWXE3M77QVuQ4
/0JUqii36lCFKRIoRX+f2nepL0zOYAESNpOocytUothDZ7ILdWzaOnGHJcp3qVynB2NF07mbnTbs
bEzn2EnEX/Vy67SiuK+7wS/m7MqYYn/W6ncDIh9FRbq3qlVmMaYWinfUYr1M6oLLJ+rb5ZOQ7YEZ
QIcYpgy4BhVLozRp6nWIiSbHuhd8orso2vmOCXf55k6+7Ggy8joeXPp0eVlqqjxdwF2ExDJ/KCuI
rMqW4uMNWoOESnBKNO+OKHkxI92380XZpb5F0U2Z2hsY5wbzQ2OWAsZQdaTqeeooQn+Lbv/95f38
dmEoe1QiFCZTvKgz7OVtl5pll/6MB5YmxneeAsoI9dHmfEiFMIcRwnzVOMY9ybkeOotz8uvlUQ+W
axXDeaYG5orSskBEEKDi8cpsaX1LWMjPkNCqg5CXKHyr5UdZMiuVAN0+0tRO/PI+tD+zIPXrRxYj
yubpObNEeQkNnIADYWTyMvU1M+7z/MCNACYw6TK+p+jUkigHoUBxregrcIrle+mTSB8S8Z0SW4lb
sfiaPf+/uTEpg9T51MOQGxIR9wJYjIMEnTe+E209BCom1NzLR/M7tQFlizqbci9k8hx+aYGG3vi5
gjU9c8TH2VbxwuKOMai2IclDNL7E/XCNGsUH9C0ZHvh7b436EdTZjQupUHIRn5IIb8kWoMzXLViD
CO3V8MxqarHODfF+Z+FSSMf/XpQcJdRQSWzgqDD/yLXv42ywuFYkxn1QqQyj0uOhnaBLCNqe0ebv
+hciZk2esKNbBqTfpF0J++KWoPyUW/mld4y3zl1bkM3A85V43SIoMLkGyH7+LcD+fb9pMJ6uhE2W
D/joUSYMdjQMHVjd596sx9AeFt7ueiitRTXvMA7b5mbocAyga4G/px8AGoSBJGGCtC/J6nIwJpmh
Xdpoox5Vu/7Q3tIjYZZPriVUNz9SsJMcWCDp70UwsnRwlxIxatSF6MTSWI2q6lcUF4E/PMYBCTnZ
Lr2OBpsPQH2AdQMCBaQ2mm5+6kBZ3OaCYQel5ZF1yzejwumX0A/xSNCWGGDn1BvyX6VWmhkzMdyM
42cWqNxzitB1nxT0UdsXHXO34JgBqwRRShJQdPWFW+49Cog8B17jZFbJTlmJHGuJ1KtIbJqibWOI
5iYZXq0Ya5qKl8tHavsk4zVOOKJ4ia7zoakZ1UbVJh6KNbaEkv20Yk06ykLaipFjdReNhn3Z5Hd8
/9ftOdmk3DNXJqrYSZAz7px+L+xVK3vTA6Iaa3jCe41aVP7IJAchO/X9xp5sUm56KtsqTQrsJBqq
y1P9Wt4TarXZWRMChWHq0H9/VlJrpD2ythpzXRiwt2+D2h19EFncEEQaG5PyB+9/WhvlkMW0EApO
xTfsHOgnWLlddqCPmy0i5qcXUDC6/P02DyXKUSJSWwPkYpS5sGjHpoywNAGqwmPVA7b5dNnCdoT5
beELFXcWYRZVmNdxxMeSW3dcf/Tjj3rUTbUPLpv5DiD8+kgnO9T9lqdxLKEwiee4CXatfYGe6U33
Kx0tFWUpNcifUt7vMH6UPGBEwmNV8b+jlyjz1O3W5NWo5QkKgcp1GYjOl2s5iMHgTuDlgTR8IN4x
FrwZP06fzqBfnkMCIahKBg2dAwYul0wx1tCYbFFfZz5OGMfEIH9+9hG7vhKkccJHzJ7igMxMSs9o
IjuAplT2TOBZTIkvlkUqz6zxJOu5qIVW4FJgavQmaRlNp814gLIlGL9QLcDgxN+XFAOpXqtLH2KM
gcBNCXhJxR1jHgyWHWrr5GmeojiCArWsmPqCszk5aNzHL4kzXy2vxV6wWhMqfegaPFaAlzCrOt8f
2+Rkni2U2kkV748FI7bkYVm9h4fF4czOG68J4RD/I39aLWNXP8kvEQrsi1/54q3xcPmkEgPf3PXZ
D6BChASakl6fo8SLa8EEzvehTg7SGv+4bGXbc6IvI/IoSEObmooK/NxC96qB2DDvkfsQBkA14O4p
FvHTzCx983yeWaNiAuAYHchdehITpHsiQFftyA1Ee7q1eeSpYD1jPAxYFilXXUUdFJuhLespw/S5
lN0+zBrGINtX1/PbpzqtiuaeWLgSiJMRCSF5sJIuRa6b1c5wMwcX0VV2BF7XOvFdC1KsBFh9ZBbm
5c+4eVjOfgHlxhUJlP3A+6deLv3IKtL6RoznWVC3zUt5ZoXy1mVb9Ct4eQCSDIq7wQOpmlc9yD7L
bzI+mUz5mLQTxhbJUepxjWQtg2EmzLSWnOpLX4z8hDPPzE1iqyUTokAP2gvJLV0AIw+c1RxQ0HGI
bzFkM/fAshD8b9+J8irz2qogCMJJ6dXJB/Wj3+qcDW29y1Y2k4ez70S5jpgTMYxQAvY5ZICBrPov
EbItFbc+dk3GGD7cjuBntij/UY5qvESzQh5DAliXzMgv0bdW7RLAP6Rf3T07s2QddsqJpKmo54uO
wz417rC8pOWHItmXd5BlgvIaGreIwBnxqbfMb039EUtgyG3+33LyJMScto5uMymxDjmRnLiN4jUq
PiP1Q0Yb/PJCGEeBhhwXGMECPhFXFhMGN3WuvMyzpqHZEqO1qWQl4zQwrpVCOQhoA7fzKnapp9XX
avjCRYvNLYsn1D+rkkXM8DW78/0OQ9ed0NZAcoy6SyVPlIMA5fF4FHx27Y/lEFv5PcHg3bSYfQEx
dnrVAZtlJrbK0AjYPh4n09QFq+UsBrUcErsmeuHk67S6KsuPyx9ueytPJqh7JYgjmFhEeKgyUby6
gtyt9Fk3N43gYq7NuWxr+zmKksZfW0ndKE5ZQAza4JVP4BmlDUXrH4UHJTnIr4tQOdAewKnC8IR/
SDxONqkrJmNYb9aHL8fBW2NAUn+i7Kh5EPW4ZtWUt0PKb2PfCiVZ2s2LTCLXKr0BQOzWGVM6kvzg
C+fx6z18FlNGHR3vKMKh4JQUM/p8aI1qaXedo4PLRe+RxYHQ1tYi4B8bAImE6HVB2ysx8tfSiHyu
n25K/Pc8gXnOxUutsyhUGIf264Oc/T4+qtZ+5XA5mxEfWJWB6F1dDePcjMNEwvOlfaDCN9dmRT0C
nY6IoHrp639lH8lQygTJ8mO8WyeGk/sukf7lSU+flwrnahF3YiLhsmRVeOAxrQV2CdDtqK9qPAKV
As/QrOa6xIcwlvfhNB+mHhrHymrz7eBlS4WevvxweRsY9/fryp3tdt6LExerEyK98nMynpvJzmW/
QPOO47zLlr4TRFGrp7yRhIHXWEoQRzqnDUAsjCTQbG4bK8EU4IiaS0Co9KvE1H41PxqXvHMFqEla
vR170TWrNL7d6jj5ki+3fbZwRRpaIQPTvMfvUGVyC683YzyXwi+GHiNo/MurZ91synUlobBIU7Eg
bysac8hdMWGdrj+k96fTRXkqg+uyeFQrMAajuLRChTbJzLA2x8RNHtNnzdH3GrgJUqd5jkozul4V
S69sFnxt+1dgxAss8zpepjTZmFYkhhQ1CHe9/R8oVOT0zxjTm69GXwy0W4AHA97XHX43ADxiLoD1
M2725pE++wXULRszcH5xDb6sWgnOMhtOGfOeWOC5EcWGG0vl4+VPy7JHHNrZSRJKEZXZPs88gXsU
pict3OXhQzc39jx1jKVtnqKzpVFXqOqWJoxq3FZt1g886ohTW9mXV7Md8M5skOWeLacxQhBpCGiJ
z27oGe7wyDndK5n9Kty0MYXXy+Y2vf2ZNepeKOqqVp2BFVXTW8OvZh+hUCH3LM9LMrpvzv7MDHU3
Er6RBlXCqdRrqw8kP8Q8G2Z/TGU3BP+gKsNYFU0h1Kb8yuuk6yTf1oHs8VZ3p+5A6nILDLef7FTb
OPRP9ZE7rOCFDSZbtGNcyxKiiv/T7tJANwyDcG1MWtR554jac9p+CBVLT45x/HWy9WfnpZa7RuBK
nBcONxmTPG4vA0DfT+a0fI4So663nU2fPqRORe1UjZNxFlAnqephMKMZ6H48HR4xCApxV8OKI4wC
cQNkt+RrLuxvKh3BRoW7U+K3JBPuqsiQ7SGetP1SZt7lzd5OT896flR1Q0wx67Gk2G1ycxRgojuz
2BEGlRWjIA88ZDRK2Rw+WB+ZaZf6ApAGVtTFQFqs3CNTcvNrzgL4ov4ASba1gIOJfxYw8fBvegtn
i6U+BFeqcVTVWOwwJXajzpjhZrUNt/OlMxuUJ+eWUciUFSlaGkzO6CovALsGjcc5Lah2gtFZneSl
9v5VqD6zSvnzJufTXpQSRLCau+E6ALLi6unyUSF++rs7OnWHKT+eyFpehTzuTFXLmFDL1WMKZF4b
QzaIS91/Y+t3G5jG8Rpj0ykQE8dyZhGzs6VjjBDtaYfsYAgJw9Z2fDrZoj5YV/YVmC3nzNNbTOgP
n6CSZFjY9qwnC9THGcdKLIoZO9epsq13otNoD434cXnLvt5Z37/PyQr1feKq5NcmxcGTvXmv+HoA
qpVduWPzy7KWQwXbWSsgAA+FWI8XXkv1scrctl/My6th2aBCrI4ZKY1LkXfz1U/wz1gFMn0It142
IpH7fmnLqAjbL+1Qp9CnJwi3mzSorgDQ3C/HEv8kJVjxfrmpbklHXjYR71zAHgDOij1MsuElPexD
wWyPBRTCEp7xy/6Q0Pz+mDQDSNNh1q/tSaZ/O6Psne0MyFVPbntsvchl0Q5sFxoxiQh6bEHAdDL9
RaXFWOIODRkMUFTv6xfoY/xIHrvPUsBAQOXm3sSCNm1euzOb1BeO21VolhV732ZIb8ZPzIsxNpFl
gfq6KmEMHmXs4Zx17+MQgjEoebx8ghRyqb6doNMq6KQpLIpwUaFr5qUpBonTdM/1RC95tvgZ5L/D
qD+IGFu1VCW/Aanup7CWT4sgPmLc0C6HdldDBE5DOsDpY2lydWHpZZnbrZQ4g54+97KKEdgqUPUG
sWNY9oiXuxq4/KQX0HhXMPxeFp2lGwX+F8ymVeuVGBq+HCdX/MRNmK5NMVscKzjV1XzV17mlRo01
zcNrW4y5LcncWwWtMKNZryAEdYCMZKDP2a4E472JspgnLlGAvBqA+T78xa3yrtT098sbuB0uzzaQ
yj+4stZQ48ZFV8zwVroGCOt93pNZFFBkW2XnajvInXisqSzWZxP/nv+BlhPKHYuOjGyGTFqXWUp4
07atKaqZzVgg4xTSyR/hNU0xKQmUzyf6rfENZ+Z2hPKfdmtoGNGqgB9jDUdt1wnONpX8prP0Vo4S
vivzlpSJZmDZSrvF6UKhgoxjtbfZPQvryfyKVIQrcsVIW9JWMsLwZjX6ALIT4J6EPrmWHnRleIP4
8DGKErdOar8bJDuqBbcTUlsZ+T2vJgc+C1khZDvFBJWdBPiywn+ThR+nDvPLy4Q+d21NC4iVUTFB
dQEcLnNsZbE92REA+CUTKLAZu87sUoHYQNcmz0U8dBPjaNQvC+elRsXwbcR3ffc7p7VRHtvArHKf
KfBteaC4GRL2xRWcdMf6sCwzlJOOykhJZaPDLHqvH2JZHkzIVgahxiMBXMTO5PUlmEoFs83NA+Pe
kCt4aYWU90Z3vgJ/GtrZIGoOvRJ3JjuUfuiTcDQ9/6u+6Omb0f2ioQ35iq+wn6PwixNmU0055/KC
tlEPZyYoT4cJzbUEYwuZ7yViR92h5830AycSWqucBe2UPRqKtn6VAVaaWgphoK09sXZYTy/G8aQb
SZGhZ93QJMBL9xpYKwZ7qcD0VQaXl7vt9n4fUJo0JgXXXi9DvxbFi09xfq00Jmn6ZvJ2tp+Uk6vG
WBIb4wuVzFuiFVuCn7oE70DaHMV1x3g7sraN/PmZTw0bvSo5McNV0ODVhqdZKNySY7nu7cB02jbK
d5RRqaaJhtKSXIUmqHW8ftGORRO0Rsl4+YssU5QLEVee02QObyzlWvw1Ql9cEKGoORwIOk12Igec
My6mExA0hNxsXusj0pVj6RQuG/D8h4B1WjblZ9YxAXFjA0iSdr84IJxxuDsSrxZ32admvJMZPUZW
aFBo5xJneqsniP/orL/E+zoAtUtlqa/6fnGLjgRlZPWce/lKMDacxpr3ArQIUB5ATp8GWT1AbuGH
1r+26f+4OBo+niecNvDQA/ei9xBDEcUxfe3AVKvbYA/QA56oxz+znAo5LBe8tUolVJCDnaMhJxta
tW9JPzpTIliGkd2InRj0hWhf3kqJER1UqpIzhCuEJScwqOR6UMQj+O3QBOqBGJ2FZLDqAuQgKrC4
lQj+mEK6rYQfjQSNp/5+4h8jrrAaiFrHa2aFcW2GfSB2R5Q/X7TwqAGmyYvx5zSh/BQmdtiDYhCE
I3I4gZH0vo7e08TwL6/mO00B6TKdXJlKubKxi/phKpCprJ/k+MMnFwO6mSZK8q8ZhCvxxnRBW9I+
hs+J3X3IYBL4Xw8N5d5yIeFLkUdpLO76e0lpwSKV3WDqY98JnAPmi12ig8+kGJ/bKr6bE7T3JuV1
LrOjkSeP4lQxtoR1nig/CD6TMU4LnCdNTk3B+Jx4b+RSsxkMuwfN6+X93y7Qnu0/5QohZKwYivwF
SByeJMmSPiNfwpSmPjifq7U69W58h/x4Y7LSDqZlyvFlK0SlMwUQQTJaw11LlbnaNZCzItg9zPSp
eAhN4wlTotcCIz6zXCCt4FzMUHsREW2+3gjQxUX4jN44wOSlHZkm7H+y5ewZH1Wjhm3UBtXuaUUr
WVpbR1ueqwjOfdZtYbxpC8bE93YF5fRNNSrdWkGJgTkaeIiqcFTokqKl5yeKlQScJ19F90zMBfn7
LnhAjfKAgOaIFeR/Mm/ZkWSEVHw/yWBmumM9XhmpFd2tLJeukSM8rLyUfy6q0m5yVvn1D5tHWABA
7gkGd8q99tAuK+LsK1eN/MmDyJNdPwse2TqDM1nIvT+E/5M5yv/FEUjHoTcIzD+Aq21QIu/okBOv
O9Et0GVi4VaZy6OcnQKYz1ApIij5XMGV7NSVX6GVhDav5Cw+U5/4C53y/Wiclkc5M0kKdUMecNXS
YHmS/NgdTRltjvaO3cX7w7U+2aJc2dIUIDLrYEv2In+JLFE1G0+3O4DiJSKOnoFHz2TXhLcHt4yT
XdqR1SDdXkK40B7n0ZTfyAxdZ7m5G73J4H+y9EDdk8EDCLO/DTfZTXkHeDdTBuUPkfT0M6jEjg+b
qlEUIJ9awQYf33AXjRhgAzXdFQFcHQUnvIIY5M38Xt+B1oupA71dhD9tA123nbqijmdpBp2QoDUW
pwIasmrTT0NKDuM4B8CntuYYrQ9hKYGIJ2LhVbY97O/lfwEdzh4plT4paqZzsRfyIojFbw2h9xYp
vZXU8pCzMAR/CF4na5TLk5NeArcxvjnBZg9mb3fvtZvsZj+zpDcyowdhsJ+Jy3QX20+xk13KO0WQ
TVnBQYDG+GH5pe/AsGhFjuY0+ySAggsp6iw+E+W2nXGejFI+ShTmxoirAjXyFKjzWbqTCBNmuPYP
cVQ+hvxoNpPh5ly8T7rBUwmtmtBV/tqGb5FYXomaPtkAogUSdKKsjhvcelT3kQHUS9XfyMOCSDjE
ZpoKP7hIWpwZkp1mKeaYHVLCx2RSLY3XbU2YdhhS1yBWmP5KOh6skGP+PIsRxvFVcOBpQ3uVraEV
RsVBGRVH5gSVlSxth5/TRlDOUyzqDEyI8DDQwvvFO6VdWeA3IS5txLAiRBTj2WI9i4n3uOBBv96y
Z+e6xGyhEWYIeby62I3kxrxkq/lrJENHVEGdvWQp526/1U6LpNzoquSrUSQoaELy2xynxmw75OU8
uC9FVptCImnPpcVRrlOb+6UoM9gCI+VddjUc9GNra9eG3fgoh1uFD2ImvN0UzzjWfnTQ7QziS478
GZoihIScVTbZU3+sK0b5UQ0E1HlmoEiUcphKnWezTQ555F/Ouxkn6Wtjzr5qA5XBQeeBi5jiA8d/
6EtsXjawOYIHmgyItoMqTIUGDbb+3MKa5cK6AF5GEPSANqSfwp6obxoHKLZEgQDoHMZGrkUfhwiq
Dh7D/NaxPTNPVxWFRsvSWkENM4a+IdQoVED432oXLRfkodFNhlTqVvnVo87XfDBMEx9IH6pz01T6
22STDO53TP91zmwbGMRrdyQP6IE/qBo7ylDFYV1SgbVcKh6gkz6sXJT9B4UloM8x3IEB1NEDfU8a
qJHFg0bUVfCYZZUfNjPI8+VSIUHRhJLv8JTCckMvlszyPjv0uDIc0INo8XA2c+SXtcFUPFiNlE/S
DJDkzsEAG8iRwQ5fXnEH0YVT3qUZ86245ZLOl0j53bBtakmaUCOLhf3cPiTTM6I7VDBZhdWtq39u
h8pWeULQXOS4+km6WmMbX2FUzmrygVFP3UzCz+1QLnYY5KyswKnsLZZmdkcFuk1EBdrY9f9AE5e1
KMrHqpOG12eMYmc5DEcoalyphrHLxowB9WJ9I8rfdKCqWJDiISMytDuFy6A6pJuLIeyFeL5j3HDy
d1244XQ5sRrkpFHiBOPFRtSZnA76ViM0q3SZMNLIOx1C5DzK9szH3tIJJmibzCbc9XziQPnYXNW3
egGrAdha8SWCeemYqAJy3b/9QEGSMEGCMWd0VP/ufNO01NtIK3AnfxFUbW43P9GLI44gNTH5zAgm
2y7gzBx1bsNhmWOk1sQF8FZ+I+BZN35oDqGBWRv4Hdb6No/UmT3q/E45uo44U/B2emZGyY8ezOD5
wODL2zxQZ0aoc9umU9YKag18dAL65aYbAjGan9cK0vRQLL58olgLog5vqmqNNPFw33kP5d0ReU99
TCRWQ5yxInr6XpLqeaiyIfFG4xGIBXNNQDTSHrMwtC8vZ/N+CCpYSwwQmgh0ByqUllKZwRv8xWZS
ugTTCA5voLgvm9netZMZKg7UhdC1sYJH0BgBqJ5nVjkDufp+2ci2szxbDPkVZ4mMmPBcrklf4Rxv
g/tpRlw1rCKQHA5MQDYrlLMWRd2ldBzUZPhK/4bGxcRMiAwwNBLz8qq28j9Qzfz+QtQNGnQx1MUE
NWeA/T5Bdr4vun/1Vjy3QV2gyOAMJS6i/MsrYIASrxV5stYPqbJHS/wkrIXhvC9YAK7NpYm8ALVP
HjRb3x7imTDxk4B7O4KIPG21p5wrWRXOzY90ZoNKt+pFUkOlBYafZCCKW+2yzCSFs/QY+z1wDVLQ
Hpgp7eb1PTNKJVqGPmszpiUI+ZwANbVbfgKNWOfF9ygdX00vaQNKuH9EQ8IyTN2zHtMRfJ/IGKZ/
Wyzdk/btffhaWMJdsYegBLjqwRYQ2R1rtIC1ydTF6+clFKcerA9ibVzLai2bfL9g/idhxq/NcHm2
s9SdM/hVVUq86z2tUK0ZJ1Ys1mOTa345Y2qag1CxkVp8L//SJei0h1K84/ma1XfZjqJnv4K6k2sz
82kkoCERPYk7fFk0gw1n3ImfhGOMY/ZEN2uj+pk96n4WyMkGI8QLbVAw1DfexEVshkMb8BigmyAe
q2KAUX4u1qtM1Rjuh/VpqXinjIk2oW2JpnOjW9oiiWafTpY8T6xMgezZt0TotEb6ncsDaKa0FS7q
2nvNdK1OuyIHQWTyzKn/BlV5tp0S9eyT4j7uWw31xw5CFWsISRPmQCvDtX21Zs9CEYYzVjVVsJrw
UfUWBxJVB/ToJhcoktVBxotgxGxWsXaQ8jpR21fluCLXmqzw1ngRMZey+qrd/oK6ZHzU3eQ6tQxw
JqrO5QjFug4S5XUmCD10dYno3tu6JyCHjW3lrgF0jLdHL/eYbditWtD596PcDc9n0PbRsNA0aANo
SvlfTRefXeBhXTyJcjdDWXHG0sGSYvIWoU3kgHMuAojognKFsYsM10YToZRyEcuoFZNINUHMQAI4
PQG1GSm+1FbKoAzZBCOe7yHlUnIu1cs8JA/lQPgUXMGW/BrHJUNvk69MkAkHIoj+WSnTl2jtpVtO
uZOsX8eoFHH1sry/WfT1VoFoomlAX9ESx3i1IFb41o/TjyqSA4g3xdCPwpRV21o6FNdK5f9I+64l
O5Ft2y8iIiET94pdppyqSqVWvRAqGUggcYn/+jtQ39O1RLEXZ/cJdUS/dGsu0sycZswx9DDOxWMG
3Yd6BnR4bCxoL/BnWUt37sHH3WfylFkWAmWONJmUeIKwgnb+w2r0L5Vp/bWzZztXbk28wrq4600b
wdngDn53Vz2hbnZcNBOWsmMG5QTQ2ITmw25dZce9rNW3rKlrDKZh9+oJg7SQdHFnB+OnC5XU+Ass
4SF/2tu6zUxBW3RMLVMHv/pq5wZW2roifh+Y5dJFRxqapzbci52235t/zKwzH97VkoJeg4exrUGH
qfNJDieW76IZtjrRmDb7n8+xV28AcuC4i9TfIRrGBs/Jb9FCy1nwobtBy/ZuvdtaxaCijXTGanxT
emyPauaWoUGd8i/1EeK7o1/409mCvFC645b3VnL1HGhCz7o8QyxYd5obD8/g5XKtPcDfzqlYM4yp
eR9VbErg5Jc46LY9QCfqWIW7S7gd2L4v4crll6nKLC0FUEEL1YC5zT2kC48LY2HnQTMsqID+4Ymz
d+b/g5d8N7vy/1IUOQMRPw+FKN2O3krM8SxTCFMiHCMzvcmYnYGWp7xlx0HwZQbA7bWQAofEzSok
8l/mTCYEcEA9amAM5c8cN2MpyyeKepFpQ3SGp80PVlc7J2f7vL7bWL0N+kwLu0JrI0ynL0QIJ94l
ctrezncLK2eSR7yvwfCGUIVBr06pXDsdHFWdDi172nHRyzH/+OL8Y2pdAWxA9w/RWSzYkOafegNg
v0ILsyL6amTiLwvTBnOX/rSG7q5XldvBNvx4GF0r35tv3SQptjA99P83bg04jIeU0Wj8XZxQg8Rd
EjPzLR4dtM0UH1l2kJ6LO+O75oCtOFSPYOiSBDSye02ATYT15e9YOaMBrJgyzVC5XsBUxY85mPzu
tn/oXlOASdj9MjeNkqd2IMDKx3i9oCu3k1Js4hIvf8LKM6Uty1lHa6Qz+XAaNCRuIv8KhvEgyebX
qKh9vG2f2jy+B/3fKZm6r5lVHNDwPQmZfrHq/hinGFzvjKd0rB9TCrozVnxu6r5xMDl/THQ9GGcr
hJrkOc1jVy/BwaEYClRbMSNeNk3nllPzHU3knWL9ti983+FVGDxZfU4nvV2y/iXbR80ZBPBNmITX
T/SmGYo2HaZMKYML+NMDxB2hehrRv8ErMrTAbL+wjO663OWWf7g4F3ZWvq9J1awrl9kzM3fr7Eut
2r4KKfhc9a0kFJxBh+xT2d0vrjCNG1cr78fiUVW+VFCsMbrW3U1Ft6Pxi1+08n2KlfFYUW2QI5wW
DdkyBBswkNdohoR7Aqeb037Wha2VDyzmhiW2Vi6RHYb8IWbaO5q/xMfSi3+YE65G6jOxczM2n+wL
oyu3KCa779pF4tMQEtVyPcijJxLtzfJ+CFo1kEYz8H4R0wDj0m/EykVuqjZUzHOUmoEEjwXQEMk3
SYtfPGKPbTEnTmzme8nGBx+8srhazLzvasvqoNekPoEw/IfqLM1dwxFQXUFBiu/3HT+c3ZXB1UIW
ogVoL9LN4H8IEZPqUAP/MgzuwsqrJIgbYsQMNcBlbtYF12/ox8Pzp/k1wEmZIEE6V4YdNNQdMHh0
1EZQAkPQxFFMd3Yt8tCCsLr8smN2cd1/3NiV2VVMm469OTK9gH4keNoVJ3Hj1xGIExNiVZAqPF63
tnOKfr8zF6domEohZ4gkBb0+OW3nTykyrkbztVrxYlDuX7f24WYsn4YoWdNMFRyy6z5FRlujbWYo
IhHjTgF2TldvoV/vXjey+UkXRlYOPGJmyRV0SgL1uz3YTt0XbleFln6wd6rSH1z4769Bs88ywBtn
rgvf7WhXdpaOqM8Y2mEZfTNyZ2CAAVT3wyCgBfopRTR7/eM+BHUrm8vhudiv1OQ2G7sBNX4Jvrp2
YpVv5LN33chHaN/KyuppJ3rWQAhR5ZgZrf1s/qvthSMj2xPTt6yr3Ik/junPSCY7LeXN42Goms0M
AyrG6+QUrFtqm/HZDFQOkurpBCpSV+/2aC03l/Ddyjo3nVMGKWrDTkIekdRX++5LZAOecn0JP6Iz
lyW8sLK6xZWBXgnknJLf1S3DFa/i0D5XEEXKTn+T25ihejs8j6/Zk7bbIN5ZSHt1SjhrofZUKEYg
B8g7zJETw4XJTN/5yG0z4JCCOo9l/q0ufnEY27bWOe9ARlZV/Y1diJs5ZmHZyKfra7m9Ye9mVu+O
Viaw3kDRjOjDQzYrqWemlO18y3/YsHcrq8cGMtSC0hFr1pPikXMeFIP8XEpwKvU27xytS14VKJQ4
qT26kTE86nENEWdxVs0BE4wlMFYDtIzN7OsAHpveUl6FQoNm7PYWfdO9QY3BMHC6EDwum3Kx6Oha
UKWsEh5Oyp3a4glE5Y2luksIxjfozhu46eIujK2iR5IbCUDGwDyaGfHLFqhmoDjHJOn9hmd+CwH4
XDMst82TvWDjQ2Xn9/15/8xlGS4+EzgBu0xHY5HZLI76DT/Nd2gLucZB2aeTXq7DhxfXskwLbOSL
dsPK3dW0mfNGh+6WkTlzQKB7mWAgxqOIyDWwCuzWT5dVu2ZvOfAX30YL6OR1OhoiZX5SIdIXoR+k
tvVJJeXO8/6xmb4so62B7A3/AjRw5YZi6LF16oRP6ztHd4xTfVog+ePkkqAFifRuqWXTJVzYW3ke
IWPFVFTFDrQQ8jLknkK1Kzq2ThdY32d6MoLiNBz2GIE21xMxMB59MMojHP5zPdkSbKQlWwI1f1RP
DRxe1o8Y9H257oi230XbhoooqP9VENf/aagepExq0RVhN0L0dQJ7TpFGPjeqM3gTB6eNmkAA9OEU
8fCpteTzjvnNO3FhfuUIWwGh97mRBbIZE8NT0lEP7Dj9liPczRuXM78+o5RougZ5HGJDb/fPTy3w
Ok/IHE1Ipk4YOWaY8rG+FibCbstZRkea/7rQiZN6aXDlajSGKTyaTmYAjJZHdXnMwRfWQ777Xyzi
pZ3VHoIqwaoVifB6KfYzDG4k9+2pPpZBHOwNSm09XFTVLApImMaMtcKPCXrpyk4rvI8TeNyzCipy
ccLd6x+0Y+T3mb1wJlOtMpovUqZa990AtrfflR37WPRatkZdFI/xFVAhXi3ZnCqpinAT98tq6QFg
j1cc9xTpEFARQuHngmAkIDWU/slMAZJggAW6hkw4GLO4a8xDBlygDGk3Hy1JPc1MH6eYn+pouK1J
hm5mnn1STSVMlP8a0bD64asLQ8s5Vphtm4FVN57sJr+fvtUY8b6+Ax87p4sZaCabC/rGImsav4ay
GKxXthWAkOaUnWvMAE0Pizhu4yzv1Z6T3dxxCgIjhj8AfK/cnToUVRJPEGBL8uF7r+kPgliH65+0
7OiH208huQiWJDx86+KCNpZzScseqf5wrpsbjKTy5GmiP7n64/9maLVDVW3pY8+jJFSyAXX4x0qf
He2vpnbajHnXTW09TZQakNCG76LqGqPJs56IyORoWur8XLfpS19WgVEAvnzdzuabC6eJm4LqvoFj
8afrHK2oVhORgpvzVByHu0Xrw7gRx+Uw7Osyb+6UqSJyQS3WsIyVn9aYSFkz44hnmNyu28kdkO/a
c3XIort5+HT90zZP3oWxlY8eZZZbBSgUA4tJZGa/FLanUre9eBcmVouXF9yWRoe4LweNRpexg42K
RNwoTj/eV4YnU+Lkv09+CDkHRncwqJtnxGSIeC2i6to6EhwVSJoOOs59S16U5jmzW4fsAS22d+zd
xrLIFw474lK1RTFYQdZ/ZlT4LH4p1KOhC08q3L++YXvfszodhp0Rs81xOgqWuEb+EJlvY/f9uo1t
93exaKtToau5nIcK/qiAvM4CQRCf48+m2/pa0IbDGyT0dgzufdXqjKQK+GIxdIb3KIt/lElX+TQy
XWOkN0meeWBZPoMkMuR56ZJMvHWR/KYp0bHIisOoVqdmGHdOzfa1eN/RlRMzRWzOSY4FYH37XanT
n1KJdzZysxgJmcB/TubK6fesz1sJqH3AwJKnevYioKf4S1jdFn4ZTNAYUXY6ITuftYZFqHGZZhTU
YQHLhluRm29gkQ2ub+Vm1n3xWWsIhAaqmVE1sHTgolj0KKlX3XMk1qiyHngZfF9ovEqvQhJeuph8
k5gkvTV3QsKd48RWOUuPmULS9Lj0RG0CQAIdhecHoe5ck+UQfHhS3zdwLUeTaPkoshqZ2GifVKp6
E0VtUgN0YDoYI+h1dl7wvVvJVm6G874wgPRDUnu7DCjPSPf8yKO3C4d6AkYQfw/zsWtx5WymGaso
TN0K5nugfb7JZRTa0570ELoF5339lv/wVPxzJdjK79SZILRtsW9TyE5CuxW+CK2bJe4qgWHYbaXt
HZOV1xkKJe4hpwAbY+aPdek0I4Y70t3MazluHw6Kpeo67oWt2mvqiKlqWInE63c1ogPYGRiJBZi6
UHz/r6oRm98FGALo4DWK4sfquyqtj02rpwnmyNFnaPFN7DEdm500Zft0WChD6IZtWOiv/vnsdTI3
xayimQOi4KDQXDR8q/Pfg7QzCEd+FiF/u+5cPnYal7j8wuTqgHSmpKDYxkr2NaRdyG3sA0Tde3Zo
HQAA8a9b21xGW7UM5AAEf+if3zcbKCJNM4yZ5k/Cwzr71vGdd2bPxOpKE64wtZuRZ/Tq9zLr3Zae
TC53vmPTJaP8ruMxIYhf1x9Sa7JqzRZMbaW0vAEMznHlTCMUAuYJACSE5/oXsPc70zS5fRIQze91
4rTTi52gBkqfbfGSgWKqKifM8ITX1/gj7EHDBMXyXpi2TVHXWr2CpkKmIukhSVXPhdOgCRl9W3QM
coy04jWs/Grxbqmz0D+WGugfPo/+IlWxt9fLwfnzii5N+wUGgmYFAv1loy5CuEJpZ5bruQhBrB5Q
TfEKpK/SMrmDCs2v69/8cdNhC3AT3FAbBcp1gN9Cf81sOYqFhe1oQ3OseYKy8s7CfnycYMRES0Jb
PA5u6J8f1KWiz4QF6H8XJfdKxQOS35ggbFW5CZT4m7KnEf8xtPjD3trHFb1ghcIafJQROYYN/UX6
/C+WzQTmCxhHLN/aq4nMapO86ZQg59qx59/UIfsydb133crHOWBt+RATc9eWAWez9mqWMpWpYhAB
uK9xalInuuV3y/xfEkQ34yO75zfW/eRpznTYU2bYeP7+NL3ybhrVRh1dNBHqT9anGFCV9sAaH/I4
XuEXYbMn27HhwGHPIjqBV1C1D34hHtrUKKMebZhPiza7elZc+sicBW3J8LzvMddsHskLcytnx3OD
pCW6IMEAIFOtEmc0DuP8q6ajV6Wti3GgnRdq80xeGFxd6kFNUL+1sJ4g4/7Ui0h3kG/vtDW2bVAb
ZQhVV8k63GV51NLcwD0jKPln+vBVafo9erOP8cOyT5DgxBwqyHbWVUdpN0UkZkB8x0H9Ppd14tuD
uKlGPSylxL8b7mBE44usIIhagwwYzuWnYao7HoUuLuODj3z/Geu6pF7wSm1kbQZxbw7HJGs7t+nl
ZwK2ftfSql892FWBCJ7AZbeQ0o3yPNaMeNE4IWiUUeN1dXs0lepbNowWBmN6xU/aavJYWWZuHytL
LfEnhWhyVY/3rYHwpWCuEheHru+hH9hHAThVSydP0HMoplPb6r4l50CPhjI0C6jNZIr9AiWc+6Tk
yMHR19pxDR/mGxbXcLEAq9ZLOoC0k2aYOui1UfV1vXwtqhx0Fkw7yyy+MwCJT3V6y8e69uN0fN4x
v3XUlj466oSWiX9W8UhhKWOSK5AtkJU7Bgu4nI+3i0rq+GlB2yaguNtNAbbeRcQNqgkcL0EldP2M
qGAC74rICOhY3vCBHBqQcPM+IMZezrYEpevTBZk5g6DtzAB+WrzHxQtsk5RrSiqgHSrj22wih6kG
YD7lwaCaBzFIb2c1l9W6Zm/9ZYIkTaV0Al0DSOfdyM/jl4VkkgTwtZ8xDb2bTG1t38UHrtnW46En
kcZLARgi7un8vFQRTQytpI82aMLbcF9Vd3PzFuYQRDZAzLKV/1M7dNHayMKFldwZhOYa5Lygkln9
5fpibhlCWRTFSsNAzrEuLqe2FRVDa0AacPyFqq9EgW+0HiJwlly3s/liXRpaHZImBzsW7dXlcR5Q
WUjxKmsPtTf/1nPXH/770S3c+Et7q0MiMBs9iRKgXDQbfql/pcxVFxFEjzxFT9E9qmH+5FmH/UnV
35WY9elEVmXgRcHmQUz+z9tQgSPIIB0TMByFhotRi6/MU/w45L9zntqrXgh1rGPt4VVwbagr4OLc
DUH2kPv2kd1OJ+ux/arcNF5y2wZWOD8oN+bXfk8wZvkZV37mejgwtymJ8SZaaA5H4aI6oYb1cT9R
/0gMt+zD+3KsJwNLhClWLyjmu8JbKyS3Zeik02Mi/BnDszmCoxRCkdrh+mnb8kiXRpdn+cIjGaM0
RIf8MFCG2jUB+5iQraNUzZJXMztet7WVEyDmxN9Gdd001mVqsPzIPCUInxn5pHPhjFXvq4CsXLey
0fdb8N3vZhYfdfFJQtGbmHeaFUCdhIcyr8agtjDjJTWRPQxmJoDU1k13NCpfGxh1hqpym4h1z6WW
cPRws8qbKXtpSloc5mw8ciU7sTh1S2C5AwjfqK7aaAUe8+ILb7qv13/9lgO9/PErd9YwrWiSRDeC
uVRvICLh6+NeqWZryy9NLI7uYn3KBlPpAI6gcJj9nOmtXR2aAvoUERI1OIHrn7PlNE0VoHB0Gm0D
j/qftqCkxdRYxfFiWfVz6AD4sfvySSE2mKsjzI9dtwYQMf6+9V29tLc6zrIlbS8ppFCECQiU6DrV
5ywVvlmXkD/lYDzslDso23sZNKDQwiW1UyZIgCYVqqSDzluvamu3MVsCDpbJ68bpVNvcuhV1icGb
Es4pnp+0vPfR7PkrU/Mjt8QXAzNW7tTHRyA9jiZkEnRFgrflRz+otyTnrsWUsBfgCYuqe0L0W3Sc
owh/XdPezJgunJL4hlQ0qCBQN+bpOWnLGyvv3bJTwEk1OjpJvL7SjrL7kaF+l1SKY0Z1yKxXxvWz
HN7SbnKpSH2a6K7WfTLjt4G0B0nyR5bkt0pV3GkNCUh0EzX9WeaoiQBQPtQ2KHayUNA08eSQuERU
pUPjH8YEIUdeP9bdJz6obsZmjBtF7AQYmZt3BE1x7jRG40g5nsv0bazPWfqpM/kd7bKzXX4yuHTo
aPj1qDm8iJxJQc3R1Bza67e5HA9Dq7mlRlwzfZna7zx96+fiQZZtIKwyADXeoxAPWRY7w3hHOPxR
/VOtwewMZcuGyZ/VmNzS4S4CyDfqkIAL1R9Q0uki6sSFHRrVM4RS/KgsD5U1el3zubaGc2X0J4NX
XsqZUyvT2dTTJ6nBpc6po+TSafvoVp+rk6ph7K+IHSq+F33j5iUKNApKQxACtkev7HSv0FCGNlO3
MEtPIfphRO/Lnr5WeuUI+7ko60OOte1NqGA20rG0lxL63NjHZiQuoAonWsS+ggKsjKQnoX7eKBOw
VHdDDhCezb8N46EfKeQUmhF0QA8kNvyhI6e2+5Fj1QfQYWsT8LMDuAhph+aCin4peHMwD9FTzAhw
6fUs9yJWPI5mdUPbFz3WHqGadeoqaNMMx34C2ZhpH7sivkkM+RC3CYArilukCLHZTZVHx7wAq6Eu
nNwAOK9qn4BRclijhX1+P/P2Ju0bD/S2XldAdQ7ao77Jn0Ax6UZV6jdj6RFruhugF1TWj3bU1y5V
ElDkDU1g4Nhy9LAdq9AOeYmjCvGP+6RLvDFhgZn0tlcNfDjWmKRt+hLk8gOQuiYYruqkzM+1bO96
sNG8jJFID7ymdVCUNrgzZ0IPqj255RgDmNanuM/8MDPZe0Y7to42A+NI67m7IR03HVqIn2pv3Rdt
i4pbT77ORXs/D5bug4QOZHOwIqR61juM7XQ8D9O2jD2mZn6vCVeP2X0HbkOrw7Q3U3I4BDU7o5P9
bC45W61nD9LCTZqsNsgniO7KMTNSryO5+YmM+rcY/9WxxN04DMnQ+ZHO51+NmCCrZDIc1E77CpCP
7o2s8gxuebqmfDas1rPB7V31/EaiHgwNSCeqx5/ggPC1nqgO18EEVFdH3lStwyN+b6p1YNnZzWzP
nsCi8iz7K5nAo67WX1sbdD6gjaGeraZvud7VHlXmu8aqn2KS3xtW82aNcXWbjCx5MTMAjTLZBpoc
7qNIt/x0rApoObfHREm8Ss1e0rz1q3b+YucKhKnKgMeYaMvbO61v3rpOe8PYBTiK0tbPqXjSuPKg
afnnvO79PBqCwrTvSxXNzhitFqAAulykjjVBA0lJWOOUWQWIoWW6xMx/xGXux7Q62OMQDGT2e5Mf
tDi/j0kyebTSwcqJS4JmDZ9dWk6nWOhBWyvfTFUobkTHm2SgRylsnyDblt3ojZwprppgOchYPpcK
WIeaCvAKHcSdUf2cieI2zflrM44vQu9+dA076GPuFXWKkcEGw480zY7z1D6VrPg+Kbx1Fan/pWUJ
kHQlfob4PrbDoZvmY5WSIyShX5LYDlNZeLMCepQJbsBWDduJ4txXJWoLMm48PaFf0Pz6wtroW5rZ
x8ScF+4vqO2yon2CljzGA/uvCEXAIlMU93NB7vqpOssUZNZjj+clPWSDfGh0SEJqmdeK5lbqFa5r
SwJT0GNkW2Ez8PhW77rsEGftoe+y1imq5lc91qZLWzHBiUQKCudq55sg/fAiFXLJdVPeMZoprlKk
SlAL7Q15Hppz5mzhzAm8KdD2brv6uWjA2lOUkRKQskhv7EbtMY9qmmAcjX4iDA3yfHq2jar0ak4g
8WOzuwgFyvu2Le7tqgDvuJCvg0a+5qw5M16iLCgL8pyRJKi0koZVTCwfIxjfU7v4lMXQo+wiYuOF
bPF09SU2j8FbZs1nMxp+JEPTunOtBWZe/ZoUOsL1COHbkXGMxyRyeTXcT1PkK/Hsz6houbIBVdMM
XoDrUclmTKKB3VLTdKi3kVW8ZcS0zAfBUNDRMRkDKVNCP5d9hZsCmFn347qxzfoq5ov+sbb8movo
Dgj6rMIKFMjAya8Fbcn96st8mv3p6X+BQd4qd15aW+WqlgGdsrFf8gVDICJu/HQuzjqVr0RABM1i
iUOU+iETkSdZ68tab3DkxcNUKcdcB4IkwktBqzsrjr08St521mJv5VcJ5kwTTEwUFQSknga0JPOg
U372qbtQe/8W2ahO5Jy7Q4xC7S4h7may874P60JiPXVaolsSg249os7ihCfPrdtsp/q7GV9rqJZa
msZsjAH8udtF02nK0AH+n1rMjezaLyr+iGp3yNLGv76a21v9bmqVVhFSJxxPjhU0/QLkMNyofkOt
1FObuyn+wfngXbe3vYDv9laZUIWSRcZUVOV09a7NCldpQGC9y5C9VSEzLxZwdTm7cVYm3cQ21SDK
4YCad2H8anmF5ZLGAwG5u0/sspniLXoiBKUpSAivTuWgkDQnJVK8gYKKWTZeRj5fX7qNFjJS4HcT
68MnlUQ0jY4qqtajhWyfU8z/IWizw/xADnvAzs2NujC2yvGqXEXFuMY8TTGrd6MJGqq5DemwN9Sx
7dku7Kxyu8qKZozPEyNovfwZ1JkHG3wx/GEZWv93ZcXLFVxdrLIubG2MTREiwjiNNZ4+BO9p7Zt9
slOB2bzCF5+1ulcjsJxAkS+fRUwv7x+y0nKRDvmjfNk5FXsbtbpRhdb0Os1QWFxGNBcMeaOHy0Qq
C7LnBUq+jDjY/Y6H2vTBFCMOhsoMDFutTnseUZJDzRFPP9Lark7Pw1gLx8oFAn97Jo7MlT2+7s0L
dlF0WO1dQuzOGhQ4RTGPkBEEmUG8s5SbK3lhYbVnuS0nOYPjE2CDt0GxHOBcEaPZ/vUN2/uO1X4l
JofLT1AQnHvliwEcsDvY/R5EbwM4AV8BdAKmQwhldN1E53rSmVG0oFM7PIJgXgQfkwwBlaBv45sN
UVswCbipjpumY17a9vZa3pt1z4sfsO6qsx55kBFnNjq01VFxpBs92L52jFXoi0J+E8cS2ODqX8Ax
//jutfyMHG1L2goOpq4Cw4dIKWRfF1Fm6fHnEjNbOahxlOfrO7pZ27/81pUPG0dBCCdwzECh/Nbf
aI1byKj03iIihXDkMO8VFLeP6j/bu44QlLJmQwIYAMb5je9KZD3ryviZadFOkLu7i6srMSmCYJYC
sMsxaI7Gop9YunEoIUuFWZ/GUW+Tk3JTjjsgyA2A6bKLpoaH1ETreA2YsFCls+ZZNQLIOtDcpRxM
CWWoP+qVy+zTgqqbjuS/p5RFqf7S6irsNcnQtaXAkVWl4bfil9K/dUq2c/0/KrasrKxcZ1QwEtsT
DgvPurcEKZen2Ei05iz5Jsb2LwC3AjWantMJGuIJOShD+WPUbFTsmp95lh5BdPLQItN0zDFCNSOy
hV9hzgxFghfLzl2CaQNPtij+Ze0OXmD7qX7flTUGd07zrshA3g3BhIUxyTzP5/6w9AHBvJs55vH6
rdo84u+h9hrNUiBtEzWmSaBXWzh6/0uhX+dsx+Nrm+EvNYEEVDWCocSVM65BbjCpM5pV5LQwucrb
+jRDgMz+zHuHH/U75bELk4B5ZpilGL6MQL4CiUJAumanO0En4l8w6i/HA5iWpWPNgL1dPXPWYKZp
jEAchVPj89iQx4ol98KUB0pjfifU8dwwFMHz3ri1G/ZQVIy5iZy+avGuGtXva/ah7n7xW1a3HwQb
IGLsJhHadv3C0D7XZK2+2gDAoFlSuDTqMQDRABFRNBzpdzwcGtr/6FPtV65G97SzZ9+uMCmrmJ+S
ebiDNilUs9rxJZ866ScdKhUZ4PJExG4UWRzl2B5D4vbgiimf3S5BXbfXa+Km2Dzwv0x+1Q2tp5RU
+paqDU4OwpEW40cu0fn9aNagj+uam3TiP6JyDnWUAw4GHxNf0LhG4b+JPBCR/JU0hLpTltDYKbIk
OnIVs8oGfa7MYangVjnykSHE6qOqMqOamBxmjkobRXTv6rL9ptEJhUMV6KYy7z5LMoqgq9nNhOFj
L9NqOMR0eFUwj+PURvwUzZ1wFDpZh6GwKKp8hctmfVGCIAdOtXMygwMS8BmXgUsNskVfZ9q89daU
u7KfCjAYNq/W2P4Ym7g6oYt0onZ2bFFylrK8y9PZG5XWN+NxcsomN1Dt1R6kmFxdjwBat+ljn2TP
pS7vk4KGhWbBbH47V8mzTuRTpmeYxEVdugDhoTMZSy0+guJ5PKKeoqtAaJRaJZwBhNROqZivJcve
MHQKrhMO4ccBlToni7SDWeuPDHVrELiGQO7ib8LP4h0KOAaqL43gz0YShZJUR51b85E1CT4LMlFW
y3PPnmoAXioch+vO4zffxbWju7rYysh4RZYOaOsNPvoO1q8x8WbuLASmy2b69i1/Xqhi0kfN02ZU
W5Fu7MHGFld+7UcsScJF1Ubn0qxBVyDC6LY50kN77gIbzEJ7nvKj3MrKZ6yqQzNXbNooyNXM++K5
eJju9LOdPc9vIOqD59I8NLFi1YGKjnbInszj//Uz1++mQqp+RjEYxJ/WqQiyWxrKY7NPoLSZdGAA
EKg/NOY/qMowMEmkZGk7Dhjo8UZPQ0vJx67eFQgIIsVTX5fIQNMWgkzv+nnazr3fba8lZfQZvqJb
bOexD9lagJcUF7Hs3/DtPdGr7WY32JQ0FUh49kHCgU/5UJcQcggH3c49mulPORp1ThRBHSCfkpOV
oweup2CHNwzzBEUsX5rQLYUPOWZ96XNhdM48Rm0IQfRTK2bzpMgJhdLSTfL8IZfVdymjPJjgZ56u
L9Tmg2ro6AuDhgZA4VV0o0iGctaMyotRJE5vNc4on9QIddyq9fXoRi/2KNI2DgUFptbUKbUWBqrV
e0mopfRimMHNgH7pMjAjQB4Upd9y9iiSvena5cFbXWhMbWJeEzBeS7fXLDtdW6D2IxEhphP1pPg2
z7Nzff02op4/LKxSCTJYdYeGGQYu5GNMz5l1b+tfrpvAzPXWZ5iYN4CYGVExWP+nX2oIAWluhuzB
KIuneJqAedINcK2lZ5JUkR/n5le9sb0ezC1O0Zqnfgb6KuoAddTpa9SLX7nA4L0KkkWQLYZClz+q
rqhOWsm9zCyPYzQ2+P/GO0knPCeFIhxNxXs0qSczl2/VrCUeRRfBSSN0mwzrmVjk3BvVIotCj22H
0mqjMbyYUv1usfYFucC9GLh2jifwdCY2ODgwNGt/rmP7lTDghAQEF+Uwe52o7susdCtqvapRdUdz
a3ZLRfp6bXzqYwDW7OkoWX9QeB1m09S7YyVipy0rfx75d8mEjp6z9ZpNmTcNKE4WTekoo7iPeHaj
VnXj2GaHnL1pIIbWhHre13jyUpfOCCaiRt6hGfmT08qvU6hZouUY2Bboqmn1k1Ys90VGaJD9P9au
bEduXFl+kQDty6vWqup9cbftF8Ee+2ijJGpfvv4G23NcMq0pevpcwMA8eOAsUslkMjMjojDka4yH
XpekrBhAPglMp21RxM6v0ev269y6hXJNSGy9dhM1TzzQK0IsazTQFja0MpQHNC31lH5BQhas1Dmg
Gu6gc6V5BmowaHaCWtPSsLaOoAvSYUeaPphGAA+Kaxmlamc6xAQzrM9KHbbmqwRxcVW7gQjeZ8Ug
p2yJw46Q1i3trHLLXHsC8i7xnEUCnEBfXQQTDCXr2dOIMVmvA+7AbdvuYbGTSFNq3LTpi50QH0+c
MO2VXBCGd0/HxnG5C7WolwYTIKidjOp1Ub2wnrtSq97l87F7yG02XQ7ueMaaxJ0OfcC8alFXUdl+
jVckRaPoIcVqp3wYMQ0DjHmKpqPRwtVWW5umGh3ZOOyJYfSz03L/g09GrCjyVhT+zZZj4hIBN7f1
GzUftcrJcRxMyi/GfDcQHdycSjF5g6lfSVYi+/KSfYZy5XVqy6uryX0ZXN7NvRICyk/nH8BlB40Z
x4U2qiCfylzQrC1BcShOkmdeQ6OzhypnwLRA0hvjWWCX+QK/cNQOdIQ3G1OI/GesAZpZyUBAXRfq
J82vI/paHeJ7RrdYPFdBdle/yg+a4NG690bW4KCwy+5AdDN+dZ4VTdh8WnEddYESQkIwXGZUYxl7
NxjzIr06CFa556xbe9yJaCZEcrNmraKjAVvHBtHvK2ME1LwGUvcKKC/8Rdgc+J3FGEQiW7NcxrnU
8mxZE6bx3lIxGZQsiRwVQQ0ue131GC9L4jV4NIfCWeS9s7O1zLlTaRBpmRskYozQQAMX04+zM0Zi
OoNdD2LkOsCZmPZvVEyqQ+uiT5FWF7JzmOa4QBhdrrW4f1VptYSXv+RO4oQdPRtjH3rzVkiTxiht
qcqAlLiCHNRrX596G8S9CVqZxhoMdvWOTGNrkPPUWdaScVWhY0aXewoRM4zOmItodm+vNPrLsjj/
TEbkMimISkCdxUqjivqG/JXvGDYOwwZ/wPq0fyLOG8m5ZlH3OcC4TYyXnxKaX+QXJuegRdp/9Gs1
ZMIHIs3HvQx0u5GcR9K2mTsAENKIombpgmk+RFf4JdPA3GbI3zKzFqTYIrfk7qeq0QtLrzoM99Lq
WS27h4Eipy9A7AEa5HfchZu18SU/WsaJDHwcxBvM53Z6iedJYGA/YAKhwUjBbJS7uM+laCCFWNc3
hlFGgQROUyRkbhtIURmSG1MASNp1jo017lspa+kMIDUFHkevUIx5puTl8jHe/TgbA9zHGWg12mnX
YzRWeS4B7IFkvJuAjEc0db3rdGc7/IexiTUCpKmAjlZRbutk9ToL9JvqUoMLJW9nL52Fc7iCpfF4
saxvUwi+YsK4tUt36OXI1kq3zw59+Q5EJnC1P32CJ0HIJzUzu6GPwzk27yQtfchRDBCEP5Hj8RwI
va7VSZliqNiaxkCyGr9OY9eIMTi6xOvtPHef+2XpoAqi3zvGVzVrQjLY0WVv2U2Otivlon5tgrE+
Qc0XKAT5VN5OEPLOw8JLjuQF0MlHFVrpIn2F3c9oKADVIDVCLYWL+xMQTMOkQDPboJj3nbvpitDu
Ku/Hj6spCVhp99qQmgXSJkZSB9ww36eyqtxsrBiZbgpdeH8YrtXP5CgHNGzAqdEk6AXOmIX3ARxf
oN9KT+JLnC3ntzRw8wu4HZaAYu7HvHXCXsKgqAHm7e5Z6Yh/+UOKrHCbaqhNY3Uq8Eqa+k2qPkrO
/TAL9nI3dJngCrbBeoanOxco+64H1IFRI/T2+lIOaLtbIiDbvjtubHDhEcyqhTFr4BSMQZPmFeSE
jl80uxhQBpkhbmyp9PsbvB8Fl8Du0vAOYpxuBgPs/Zr7YOqwpoll4cVlYapY+6LJ9PPl77NrARBI
xopmAu/KbZ5hzk5JZ+SrFVNUnEHUrQjiib0bkTcmuL3r2gQ1Ct3KIrOyHX+y0QWJyz50urU5rHN/
mCcdtcmyd9duqvxuhsCQ1AKWReMYoxp9vXoSzbugRovFnaF/dVCzFNjRYtW+jPEyBTUaLW6tSMic
Eqq5a5WoGOvMzAdlyqxghPDBN9WUvk/pOrpOKX9cLBkDssAQLPKDPirZLVCnnTsnJlo27YGY9pUm
5Y9VITNUg3ajLJjLJHXrlSX+gbwawqF0ctdUwZiXpa1ntON/qtF8XrQY3lCe5j49OubyUNioy+DC
QQfHl3X9Oq7kI0bVrxcrfwKwoMAbpD0ac3nqkuUG0rSJX7UlXiYlDYmGywND+zoKFA4hj/ZMTiMB
gbxeWicZ1J0ezYzrcq2epm76gCnVF7BOfM415aUojaPWSC9p3StR19Cbxixi4BKy58tuswep1xhn
P+PggtY9H79y2UbJD7OuoQVsQmBkFXHNRrlKxhRID7p+L5P6tdQq/Hy1cbUufba66V6aySc7gZxd
PGSQDlzlD8CMHpdxusshkX35FzKv4sObDfS2Y5mA2yn8IE4Pkbu1LZCgEQXKVtOtVd+oCnUH8qED
VDMW9QRZ+nLBHI8ENZKlkhsLl0dfMzyzVh+kRmpdqe4PtV29jHSkEbHqGhCONnu9vNS9qQAc4PMh
5nKrSZoceTJBOUKaI9NQWH0M6YAzM8y8vL53ovVGzKSyV/jfGn274TbvMsuoVxAc4v6QIzOiZcgq
Cfa1dmrKUD0IX7fazv5aDmiKwQtogwGDqwxhZgy4od5mbSu2PsW1USGFssHsGeaV6kN7Mvkk2FVV
YJL9/WaBi4OuSpNigc7hB0Ng7TF6Y83TD+Jy1O49uVkfW//GWFUnUyJDnDsERsCtgIeZQK+YYT7/
8qL2zKCNLjMiQoB7+QIbVbO+M3vDYfMjxnpld1GtCq7jvTRqa4LbtnRBLXYC6CRs5dpfCVQhgNp3
qtfVav/HxXB7RkhapDnQ/WGcHC0Vpec4dHLZv7xjuw/17Xq4O3ge5g5lexOeF47orWn+UERSsEbA
tvg475X37xXn8N7bWuRyJomsSVGBAQY5k8cqdBkumgbdY0jponwFbQ0PYK0oFVFv7oawjW+wD7tx
Qc2cYrtkXB46uTdKjK/Tq2F8HUB9jWEktyeRbomOmMhXuOxDmVTJ7C3Glxdpofp9+ICOSPJBu20D
PSxDZMGTu9aedBR2LXcNn68vfgpQozL4HmhhQ7QEnItxRMNsduUJmUY0euRL9q0F9xpgGHMdCj/v
XijbXp2MkmKzz9KQTUuSo/LjvBHREn92/w0R7e57bmuPC50SgRIW1ARjbHJ/7AofRZ8bzCpE7YkJ
FE+inFWwtRZ3/s3cInJL1CxSJcNNmuKgYH4ir1TfHr9dPpr7ljQ85i3wcfzGiQZc0pinLYoI+rxC
vAGgGntN7nsZhVa0WwVhbfe+g5LxT2tcGpuR0Rp0BdcBq68a1+uV+cZiN9yhgeRdXhgLKb8lE6gO
MnI5UHTwL1FdqQCCc/DFjCV/hCpq4c6x/o7En5Wq/2uDbe7GC3VF0pJOxYVjjPGnRslf1zoXMKHt
FsO3NrjjLUtxmqCOxU7Z6I/PkLbIHlrg9oApO4DeJKBRfgOWLLGA5n7Q3qyO+1iDMeBz9fhYFuD9
0POwvyuYXut8De8ov/ArT+T1wrVyOVg6SWDLMkgcmnoYR+2nvvHnkM2Fdgb4HAB/tQC79llYEQYz
dqIuuAsPf5hTKa61FAHlPVTGe2OayPx/Os7bOdk4DihBxmIZwTxn4HZC2B4HsFNoQBxJrokadull
nvHAWLWZ8FRchKarh9T6AyrL/eN//iFcoIl1zF7FEshXSs12DaC5IUTlld3HtrIE5/EfQujZFJdp
LDV1kkEZGR396HePGOWJdNeI0kPryUJdGFW0MC7jwDQgbbV4wiAsRt+Aps0gm1VeK7Ves4746zrM
t/UMKD8eyR/GQQmlTj40S3G05Qy9A1IPN5aTPw42MDfLAGz2KlHwvbf1R1qV0aLV9gHoJmyXkn1t
TRBP5TGQeXUuIKYVncG3msrGUfB+XiAui9OPz7KGgBx582sNPXPQ/sXu+AjlUpHFvUrD1jW5mOaY
oAezzVJ6m21jVDK2dT3WByfogzSBugWSCl8FotiThqPW+5eD9r6TMNksA1Jvls6Xgdc2HvoCSoLh
9ND77bEK05C8ovQM9qE/mLvaPfQba5z3z5UyGd3KWuXBD1tJdt8Gc2BfLRjYM1RBf2DXJzfmuBMw
TXpRrSoCaoHnVvGdQkTXubdMIYXT7gNlY4fz/aGRY6tsofvUBVqIpljiAKnA+HDGoNYhMY3grQLD
C/Lh6PLnExnmku6aSku71Gi3yA16YRmmRICzTvQ5uGxm/57YLJDz0TJe4skiRRyOy32PFlV9quXA
NgZXKj7r60OL6kiXXCvFx2y50eyn0niRlhvMlLmC37HvPxboiMDvZGCm+tf732k6RQUkF9MokO75
MWpxFkMQ3o4sp/3titJ/WuOvKEVS9CGXkKol0Bv1Eq1/Hsv0atJMCjw2WAwaeb41VvNaT+U7ovWz
YLW7T5uNeS4FlpdZtzqWAq8lu4lHALKAFfiqUQp+kcPSftTbWRSM2Im4tGTugEpO7wCODv5zlPAD
KwTbpJ98zzzovYYkoB8U0VtKtEb+hKoYaRvL7u1e7sEwFb+QjywO6QGTugDBxHLUXYyDulPv/cH4
gWi53MEteyLLBLUb+JMMKZpNPxuZAErmQipf9g9e2l/uwDrQvsg0BXrR5gx2KrBM1HR5+t8Oydth
3lxhpi1ZNG1QHW/A/w2l2VEN0rB3LeUEspw7cY9etCYuYa6NuiuyDkXLqYJaaHNFc8GElcgAlxf3
ZmbG0NXDnZx/LtInKRfVZPafSZujxsUVdbayJMmQHv543f5XEmyMxBIr+3fSz6DyWwWyqa3FcfIS
jYXsMFnl9TLRoDYyjHXTl8uesMNpjJrMeVl8/dFGCUiN48YJqdGS4+Q0oeO0145imL5TNWFnAmiw
1FejHt9TSu/A+PkXreXHVl6fDGpHSjNfARkK0howjDSagfurGp+rpATNmZUc8ngVpiOCT/22oo3v
lgWV9DiNgb17MCPIzqUeU51G433AEJLsrzd/QPa+N4O0Lbpz/itlEIeSc5yXTU24uiqPqAnr4prw
7go3JX7Oma2pN5Z0wbtHySs3n090CKrWdpfiVS++l30Ped3YVZOXEQAVC+AsMGDbiWgued/hz7+C
1xXqY2mUIRbyN/j8xwA8+Mvro334g7RvN8xurHG3SpUlBFwpCfjtP2OGfHjInxju0Lwb0Jo65IFz
LyxX7SbVG4vcvdJIhpbELXa5C9YWk0rIwoAtyMDB4jMufwu8Mp5xKmYMK77vZbuxzTxg48PLlPYl
xTD92xCfbKI1Tq7OpatRNHOzmwNuzHFXCuYCFkuve1QN1nszrg5lH635crwcSgRea3MJoFz0jlRn
cRU1qQ2EYzeHegOun8tGhF7JnURbhwRQjDkOTE/oxHWu4uOI2Ud6Ox31g0jAm52z327izbZx5xDV
t8TKsKQQsyF3ozo96YPyVzVrB0hD+qY1J24nJHLc7XltQg2Pp0hXyDN2yVpF5GN1DbZkOeggOo2G
ELiUPsph7b+30HJeKC9Kq87SFCsFe18Cw5V69MgwkL1L16MTMbJX/fF/+4oOl7emsLf2BPnAG7HF
T22EP4stuwnkZnVcaHEyhFGzwPicUg5PoKA/xc38kAzOB1QhPRAKRkNWfLYBR7y8SMF5cLj4Iq90
VGINntr15D6brSCr6v9cNrH/NN8sjYsjzQLui5TgYIMPzge1dBlA7vLERi0BaP6DZFhwDzpcIKHV
qjdLhZg5nOzov+JiVjTdiRuHu0nQZmlcOCHrlCekw6BUJw2DW6gp9aVhfVrj6nthaf7ljRR9Ky6q
yFVjkSFBToFhFHfQM5f2grK0KHA5XDAxBrzBzQrPmAWx428ul59yICI8mSDgO1yyavZ1DLkfZHWa
hul/2y/jm7xzvMubdvkCVWWu35MOZdU1BWaHZAyR6DNgeLo+5UGW1q+TxERPiCziIf0Hh7ccPO0Z
3OytNre5OJVYBUCmwsX5a+8aEi5RJuxo7e/i2Rh3usYcHCdpqiHln54KCTpCSf/F7IvGvbyP+wVF
UKr8d1HcqWoNVGhWVZf+rnOvB4B6Dia0Df5MtE+4idzRUtsaBbYxRYlEAYOM4/4EN8rhcnx31Div
jztd6TAXUqXjdP2Y4F+vlFtWklFuxFHjH47Z2RZ3zFqQ11TmyF4HkGVCN+vwX1viZ5rwu/GnTJ6K
3FQltIF+dAzM2e0iFCTcSokwwP8H7+h/yA5+Lo9/GtI8I6UuY3no/4z+EnQYOWLU4mD5ZlEf/YhC
LKu8G/WhMaIrENvG2BG3ztlS8n4G7eI7nr77ZUQTUwKQ2gHBPj+3l7fAjU8VIhfjHxn0K1ZeMq8Z
d7kJvG+0MDKvKK6FsqZvEMjfkr2NYc5xrJYQMrQ0j4ByZ8AFxkxlHAD3O6y3GtLM5W49yaHmZR8L
fzgod7HHGvlxUB8uR4PdoLP5HdxmUwNsC1XSldEcpy800w7dYJgoooqQrftR4GyIdyV9tvSugIDV
212evWHSfhRKWSgVdX73z+XGGpfxtU1ppkXytyzpv0PxCFfGJXzrWugSjVGq6dEwAR8cGKpCNtni
RLWfTKHomSDy2Tdw9/ZSUjEJYLeJA1pMj8mcxy/LQ3WEJrIdJEGboC9ku1S9ISfR9NhujrTZVO6C
Kmspy0iKB0rpTArqNNUAhk7nXika1i9Lov/JM3kQMamkNYMNKZy7hwn1CJC/Or0sugx3K+qbNXGX
0+zIPWQMGilUQKtcf9Dp4hb9Cx2fM/RJihjTyLLmlyoRJDPseF84/ip3R61D6thVg1hO58ZbpKs1
g+wLqGsbDJc0llsR0dgFc8LfDIJ8CIBQG5OcvCDwsMpmndToU7ynub1/b2yscbs6mo0DQmX08N5f
NNt1zo1JbkdrOemXRoFoCSk/KSrYjDXFlZwKXYmny365f943lrjQTdQB2DZ2/vJjdtgMAsVX1MOl
YbzHVTbmuAjtOH1PJxA5QFi9+VTp1jGum8zNp3rwGi31SSszVQFbsMrdJ8rZKv9GBzdWWRIopEAU
2wbnrQySG9FYy+49vzHBxegkW/pu0JAXshK3AaQlGwsFSc0fqIjv504bW1yMzkenao2MVRdv2DjJ
eLce8s6zPCuqArPzxNOHov3Tfi25aZPajETH4uIV7PHJ4GVVeNkP327MC0fa4cJxP62LIqegP85e
0nsaVk/aQQtTINygo/MJWeHLHPQeeYAkMdi8xE2W/Tt2s6fcO0JpajC/j4hh/75FIfx+XEDpUzsB
9RHOHCo4N0r4szzM+FHE0k6ij8fFEjumKLtVuhOOEFeSyoNWiljadtOuzd79FkOWwlToWEYQP71d
WvXUyuPslqsIH/vWULnkJFz00KbZcMYljUNkdDjJs59AqOBQe2DWgqhdALSIN5e+XLv1c+lLvvw4
fhdz116OzVDp+vUwYPo7X1sIpYaJ/XEs72YtqPrEhWKa6Da/fMvp/Fw2KDhqZS3ejjkIbIdTiT6j
DiZ+f/Ln0RdX1pkj/PPuAu/268LmfjYaqkAbk0J82C3I8rWJJdWlGTWB6FDupjRNP14+9pd9U5e5
wBJPWWugUgWTquYn5HZMx+CyBcFh02UusEzz2hUGBDr/Ptis7/1vJmtFK+LiyELMOFffqrPZBA8p
D6uQBJhtyqXvxIUPTBCAErFC9tODMRxzjBCIZoOMmKEojrK//FEn//IR199EZzZpuplWKZ1kfKhW
A1WKC5qEWxCkfiq8fPIHXyGu6pIHUCd8E3w9kU9yoWUtCOg49L6MqsS+S3NQJlS26kqr7deAV0da
voDZJX7JxuWp1+KbYjWfMJyPKNBft0VxpzjJ85Kan8rREjTNBRcGOLp/PS06GIHW3nor5zJqhU1h
RlhLEyRpOj8pszrJ35WL98zlCD7128I3n1rJ8oUOCz61vBwpWqN99VLEf13+riIbXKiZqipTB/ZZ
U2WG2PCXVP9o1Jl32cj+2xK1EFAEmzL0h7noAh2JOLMtEFABM8HIZt94N1hHCNxMlmfitki8+o94
N/aP6NkyF3QcEC31tEZ9IP5+njQePUwaax67mYQN2f274myQCzttVZVp26NEwJhNptEnoROAJ3Dy
gQuJrFzchRWtkAtCxrSMdVyjOEC0xwU3McoS0HEutEdWB/mTSui+y5xXyKUxNWl7ojVYoR2DiXD4
3JiTB3o2gcvsp/FnK1y8gVwadF4bvBTekQbuvtY37slFENVK9BxiIj9Kuz/KrdoJhV1x/BBYMrmU
pc5yKYWqKITBDYy5rc9F/Skzn63yVsq+y+mXof5mTI+Xd3L/c9mGDdkzXVH42RgrdvRSMVDwSPRw
It/K9mitz5dN/EMIPtvgosjiNKva1zjfLCz++uYSDivuH7CzLS6WdFQu1UWGrREvLvt759lH6Ttx
pYgEwyqsqO5nEWdrXPwgWR2TlFHnaWuYdikmVUS8Xf+QF51NcBFDndbR6XqMIr6ba2b/bJ0tciGj
VRaZSCN5Tyl8P204m+KCRaHafxf3MgCPvE5OH1H7/5rKGhDeZn6C+raoRbkfD88WucAxNjHoX/JW
+n9NM8/muNjh5KAvr0tEw9H81g+3Dvl2+WwJji8v+Ll2Sl8PLbtPpux1REO8TozaXUddNBErMsTV
Tdq1gTZVBU//yY3FlMN8sAcH9RJOuC9BfPQHfTXB99K42GHZpDYx2fA/uL/AJ3npzz7rCmVN0Ala
gI0GWvlZ/czUnfUAOpABkvcJUISK/gEm5h/Sx5/OonHRJJuNaiIxPuZO41cYukRRWeMCy1RYalIR
5D7/X1EZV4xhaaCpsA3unGcWJHVzE6Rj618APIAnAmG5NaDnkR7ir3EJBJB7+VzsF4M3Frlzbk6d
uso5BmLskdDreNQgjibdL4b9oZwl1ylKPIWS7s6Ypo8jqW6zdr3Xc3Bdj9XVTOoXwa/ZvZU2v4YL
A1Zv1UpcZFbY+vRYfVI/MKZdEHUGcYm8T6Sauv9pz+Z+yyOMJFMcqUfTVh7wjNatR9CmXvfq4jng
bKKODrUDyChqBv0eT5Xup6skgJy8BZ7fHr+bn8DFC9nQaOVosx1qixGfulb3F0mPjELzpL7Ivawk
T5VWfk+c5NVpkttFslaf2oBKqya5a0or6jPHN5rpK5mlsK3sl0rqv2Ymeclj41gn1tVIEl/JoSuQ
SwoNzUZ77AvpM/5v2VvsJ+DqosvfkN16lxbEBSLHnqfO0SaQbLWWO5hQzuv7MO7yMJZFfZrdrMJR
QbWIP7rBT1Xlw4ghE3WxQsmsJ9R18q+NLXnvWA6gTmA1lmHF5L4PklpKNQUMmqMUQ/NwQb22k8JM
L5Zg6XEiL1vbX9HZGrd5JLYk6qQgdFx7wyXQtZwPlw3sXk+b5XBpnz4XYG1nClyV5HiVA6JomkFa
dfUvm9kP0Rs7XIg2oNyYxCOYMN/V0dq9ihwHXKqYFYA0FRc2hqFphrHFSDZQa5MLncLTsNI6mLoS
PFoVHdxFcw6SYt2kjVa7GG4YAjqm14kKZU4NPBTrbA7eOtifNdl4qPpRcMj348z59/HZRzmMUjW1
IHGgiQ7ZWxJoVtTpVyV45+v+o0m+tE1ogdDXXEW6Sftp8cY057+LNU+p2SCiLidG1DmmgKyOrhbF
fxlgWJB89fHyl2f3xW/Hf2OP8+B5rTKiU0jwKHR9mBFJZSMPR3m5n7P2S6l3mFA335OrOrJqQinB
kDE5xd2apep0ZkqwvT+B0Bk4Zucf5Qm2SOHrie0av8qtRe7WtDVJtcYGxTIGDp6i9aCWXxgwsT0t
h0L5cnlLd7/h1hrn3mqhQgaQoGHbBSWBVAkJY5+4chIMAHqDGR7g/EBg8vICLb4pkHf1LOkd0oJ3
JD17Qe+8PEjo/Vp5rBuSrAojH1E/g9l5CqCTLbmY9Qktr+2+/hmzz94ttbXJuWmcZskcK6C71tQU
0tb1yWzyj3pSJy7F1OflzdyLTltbXMwte/CqVZjCDI1ydJEyQwY7VJrOrdD5qzpB41a0mVzgXdZ2
Am+tEodS20WL+pTaInWNvRO+XQ6XD/eWkpqJKcehBTHd4jHN74EmuImH0bOcDlMZQmC6yBe5d3ZV
KDSbBwyIv8MXRd+KDyWZkZFVA51rfqzuobeQHEw0I5RX1oybfFNFjVXzJoipC+VC3ore/xxTLJmL
KQqbH1ziBNIOw3yjrrT4PPdZkPfTVZzajw0e5G4yqsfcTrLjYJPDZSfdSwy2X5WLMVMVx/nUQlhC
N50HjaJPVvTZF+i3l4KESuCgfO0fYNG2V5IVQIqeYDIpkQ+DXoo0VAUh03q7kTdFf02uTeAMCTYT
A3ySm0JL3LX93sXUXjA27uS+a6hts4FvGdHGInpySV6T3gqTxaVHzR87b/jU+anpasFyqCZBUNk/
haYM/jmoIcg81bjckVFPHNzrZkOgpBdjUl3zSPq9XQATW3x9XAXfbbf74Mhni9wxVOQlppaWgHTW
gd7XoN46cX6TTPGp6LUPazK9zMN4B8FvoPCW9LEx2tuykk8LNfzE0G/sJl9dHQrrop/FIvXvx+b8
s7gTa2WquuYJooNd3hPWLKC4HQtvmZ7U8I844UQ7z53TdZot6Hcj20CFZ/LM0/L5BwZZ8xsvh2Vg
kDGXEKH0IS7z7F9b58VypzRHT2iodbx4QKrvTvKdFQ8uytJupo3+5XiwO5uw+dwWV2NXqDNopZFm
AFdV901kHzNXC02v+JzeWY/qJ5btlNTtI/sx611A8h5EA437ofjnWnkxx2kCn1I3IgWRa9AsKbgu
Q5UoJzWRXcMRgef3RHdAe8SekdC4Y+zDvyYhvdoNUIbH8SXV5MddGfaddh9n6kmd8aToRmjqtKN9
UNIGIh5LQOb12VCVY2XKk7tA7kpLbDuiku3FYBr1MpIrwbJCvdAoLAistE1UmzTo5XgR+P+uR2x+
N5fISJlUVvbSAfWfX08t1MbGv5a1c+vh/rI/7N4PGzvar/szjJZjQ3wdKHGpDDPa/QVJov/IDfgj
LtvZfSuxNz3e247mODwvlJFOSrb2eHATtXyBzMBdNuSjmzirZwGiJQEP7a2d+VLbxitrm0MX+Vnw
C3YjyuYXcIFOU+21yWsrDqncwtXuJdvCf6yoNUq/no/WXLgY4rxy1C4Ab61nDYvg7O2+nrd7wMU0
w5A0o1QQ00bnxK6vnrp56HjtelMf2xONRBCh3aO2WTEX0sBOIStxrpAo0Q3PmMKRNF63KJB1+Ms0
RGDi3fi5McbFMCcmoJ+FwlKYlYd4/Fw6hwSUPrZtgCXDelGHQrCbAnt8wjGrmLutbLC+kz5CiuOW
IxSMron5sJoEcskkuuw+uwflvDw+81C1vF2dvAIV0CCdamXy5V55TaU0uGzmH3wEdMYI0uBF5clp
ZdLncStDBFG1AT5tSOZj1v1u0J1gtZxTptVHqibHwVgMd1Vj3MlxmDv2X5d/xe5i8Wk008CEmM2/
vPs+JrJVgSGS2DKBzJfm5hk9troq+IYiO5yDZktbk6YCpafWLl7VPVs9BsfyT5cX84Yn+S2VcEA6
qRqWDC0v9is2KVy+GJR2w8SKVis6GdPjj44GVvdLR0N8re/n/hvLfMgxqxlyNaBqpIvybZYd6kO4
pwLN85S6ctZ96xJ6XVjWRypnmhenjmB793O7jX0u4BRFkdKxIbBvgydLyyvdhUDkLZXqQ2kaYHho
QAnaOoqfm9WVmUNKbu7N1E1I/DSOUuGWS3k/lzm4nhtJEtwIu99+89u4b2/odV6i1wRJj+Qxplfz
9DItItjd7i26scHFpAbc2UBtAGAKEa1vcUf7aDGXB6pkoWMlQqL13QvmbI1PrXRIQxRavTphC1qM
VkqeINJ5nRoy2LFt/RVDu6VbDHKo1/EQ2YAOB6aMslIfi4aUd8P+5ndwOY+UxY2tTuChalotLC0Z
VPxD+7VNG+I3o/GV1FTgZ3uKu7jTf54wnjfTJmNCFhlyUENeI8XK5dElIJ33xraMXVBZL0HqzFdD
PSa3jlPZrt6pC5pe9EabF+gzDGVod+r3NgEq1zGz5tAnXRdAjei2L6A9OmT6jVxoX1ErcNuyvxnw
WAFOJQWXzeKPGX2WuvIoiBn63vNjsyIuL5KXqpclE8BX+tfiLQEeAR90qFVL0GPG4BBD6C/v4Tfe
biL7SZswJaP9U2k6IE1tRqH3EVZL4jfKV8HCmMtfCIYWFwyhNF2TksyMDnDGpFnnzVdQew7qGwyb
eR0YFqzj4KFKAODbIMhp998em03lwuHQDTKUVBbQbs9GMC4D9UjSXmU6eFwNBRX8Si+cUy45EZn0
xsuGDrq684AEaZp8g2SH1VAlYC/0L6C8AheVrSBmNb5tF7Jbr0CBDLGQ0010prkIOo3r2lCTgWqi
6jgf1wMw/se3cTXUn4XjcYKYaHExsaDU6E0JXscEbhnvFtP/hJ6G4sk+I2kYvMSXQoFHMFe+5BFc
kMwgh650zWiHvclAl7Bep40PCZonqaahY8pBYdDPUqq/zpAistvqJhvS66kXhS2BZ/I09MpiyNOa
g6hyOcWRcRgPQ2hBWFcI5ROER570piMtQnFtWmFe9ImHx9XkYsi89fVs/bTm8x0IrHHzpfK9lOsP
Ut9B59QwARadaROmed75ZRL3eIlV3y0rXb1J1XvBQdnr3mOOno2DaqYCGXPuke7UPaXoedphYV1J
DVjJOtmz5MWt1NbVwDQdy64zRWofZgAwTMWtPEDYsxE4hsAZbXY0NvEoV6wqa4oYaVKZe4Vds6mB
iKaHy+63f0XbNkSGoBYl8w90qujgXEogsmL1hRbIDbkjkn2X9BAW1Mvy9bKxfRc7G+OWJMlo98cy
2peOan0ryXLdrfaJsW5ZUn9Y0+k/Tj5fN20lKN7vSrBgdv/nIrnbRNMwRVwyQYcuiCMNYpxeigEI
soBQlLHatZYHUbgIqKLLy91/TGzscldK3+Sq2YxAWrMSe3+fnEY3PvwX7/W+7tnGGne1xO2wZjEw
J2EbVkeoKpSAxv7NoIUnmmhtu+2DjTXuMmltw7B6hiJn1ipmLQ/t6ze+rj+wth8kz1+QBZXNYYAO
UJnBaViz4n2Sd/un72yQuwpmu1ZJ3aAcKTcSWlnm5Hf2/Bl0XYLcbb8ws9lHLvybWWbRpAZpyb9n
bmCb9PtN83NNfFjr0CvuywUpP3pZbtF+T6z6Wute9AlFoPlZ4PuCL8Y/2JNhgohohfYju0vHe7kI
Yl93nQfQqrmD5A1fhbf3fq5wXh4XXYa6q9ZGA4THJIF5Gh7mQ1ufLI9B0u0VvN3/s0EurLTGLI1S
90brbkf/Ft4vcMi3O2tzAkaMtg3GDM5Ke77DsIavJNQtllRw6ex3eM7uyDMvz+sK/HmMsTzzhh20
bHnTltRu/taWFOMORevi4wgu4MIpwS5dLU+xclWpD2n9KPBFkWdw0aMpWRFaxodicfhfE9aKrHGh
Y+qyokksWHMwY/h/tF1Xc9w4s/1FrCKY+co0QSPJtixL9gtrg82cE8hffw/GYWiYHsja71Zt7Yuq
3AOw0bnPYVAFX5vuxWgDv5WCU1Vki0VXyJmQSp0txdIZmrklPUap5elyG9jRIggVRG6Uh7PoU33M
lCiudmw8o3PVv6PH9D72ZNXRAL9gBPLeoifhKxMYknNWs1J8NVHQ8JrhvL/uWvzpZt5vylU/zAgP
fhkDdjxM2eeLT8ZOc7XH/JkN4P5Urjrj4IrKxdvNksvb40EuNJovmNVGsiOBAOBU3JkBw8Rfdsah
VHzU5ANzh6ank2P/V9nLT+lN64ob5iwmueIkzhj+q+vuQzNrmwYxGtWi/dJ1N3Gs+4L3yF7ANRlM
oVcywHaf2KSUYiTBdYIVUkfHXG4BsGE043uA43eH5ZhjQ8jHDp9wykh0QM7gGE08mtEIfco1w0mL
z4OIaVPwHHmci6HsTWqN+Ix60rnLojthOYIyWgTDLRLDmZmwwMxLOTfFrkkzL2v/7frRmbVKFJ8I
rBk/BLjYixVVLaD45yMJurvmVn3X/TMHxJf30r/2SaAZLLO6ohn8SF+zJHM+lNgHYgtqxZFxJYB/
AJZFOKQsMCsqV6Vra0qbUsIzR3HrAjqt3o7+C0GnBd+LXyWYGcD/UEjYrhpM5LfHPgW9RSLy30x7
r10gF5PMbZpqLYPZ6xYgI1if82e2WRghb91b3ugq3bPs2diME2JqiyIHfn0gCoclkxn63v9TiM5v
ECSEooafYRFdMjtg8ai7ygI9hBoJrlRgL1TOXiSanhEtAQBkkz5F5uRMGEG4rvWib8aFJyrp2mXp
ompXFf44zU6RygewXu5LcMlelyQwvCpnM9AeLHp0IEEPNkemgz78B00djJ2dN4k7WGAiBXm5DHre
L9fFihJhlYtQEJ0gdK2+DXaCyydnLCiKyzDHmC+r1P11gRuZDmoZDLZesxVF5Tm68jQetDpHclro
erDQ2a1rG2BKN+EgYxq49q9L23jZa2l846EiWDidYgWmJDzJ0sOYf5lVgYgNJfxJBGetJnmiEeMk
C8iATWj5AyUCLd96vqh5KToCHxCGa3zjczZ6Tem7Augcrc164tatZo6lU9SG4atW/TavB8VRpiFy
7a7IUPBtsali3C/gf3LSSoR0LPw57EJWIUKzqE2UpPiCX6O+P2Y62/yGq+Ozv6/kgciYTj2BO+j8
UToPA0vuP1XnG45/Hgau3QfRNPDGs19XGXloAOhtClJiADQAz93V89Q3085JFOoYkaiWuNWJXMvi
s3Fj1IypTFhFc/arL03tt4ClPHN9poHhhc2hbgMZyckLoA03AoifRLO/r292VkCHmX+DjqLNMfUK
V37ANJDTjx5YkUVd1+0veSnech4Qo5WY88iRKOtK/tGOlVPYjYNXaoMA2kEkh9PQqZ7TXusMO4h6
1UeQvK/j7kB1UYH2Ny/hch5OMwGuMuWGhqefHsJjLb0HukuPXQMDQ5cobMz/Jp4mXG/YKO799M2Y
6q6+mSqpdKo7qEt8qpEwryE+RWVL0TVyzq8IW5umrLKXlG+y4o5gZWN8d90+b9XYfjoO5/ai2TbC
KIMK/nmNTSiLc3VpPaWpNUPWn49Vb3jz9bH4fBwoZcg1SiPe6RrVb7IOm4XmML2zEQN5ozoaXmul
2qknonUqUX+ET8mNus86NUZtbwzmL9QbOuwVRBjlpm7+ThlcQMt4zdN/+4Z8Wj4DshR3+w0G4Q/R
LQWWmU/E9UkeSGTD+Si3pmM6YMAwvjFgmJiTOTNgxL5wJVYTPAU+9R4rqZdkBS4YmcmNnWVSMMYY
zGlo+4yW8aNKoj4gs3lIbONotYbXpWAHwdBIKoHZOKlNp2kt3zaxVak0pyHuKycl9Xuapk/4t/xY
aU9hm++7tDvOzXKc7OiB0BhccBV5O6Pzg4Gm7s5s1QTjgNJbHaU/bYqDwpD2tA1vjFIP5gltoUYd
052iZ29VqYucdojeaYoV+hgjetOVhmgtQnQnnPWbMjWbdHUqdsR61LDxmKbuLNKtzeDq0u47k+qt
rF3XZ3XWTnO5y2jhA2h0F2UCXyGSwBk5SbPUjjASKYsWmMr4rMmP15+HSGM5C5fKZRyVqZHsouhe
0j8N00OCcZdeROUmckZ8NaDMGg2baD9gsv40LBPcG18OwIJtQvMMcAkgXt8POvBls+oVW4RrK8oX
AogaK2PLoC1ZVbMdkJu0e6PxRp+VOJpmd/1DCfSZrwKUJLHGJlJZvzX2F0wAOtTQscgLxMTrgkRG
mgcS0KoEkLkDzsXW+WM32zfoen6FmywA8SwG6xZ9LPb31TNqpZytkmKAJsx3ave+lgfRkQRhCZ/x
F5XaaQDJPnNa1IByiXwQszaezfiIxQUNFphypZSfFIMLgvJeTpDVoZRSpUeGXaSfsDbvl+lRPVr7
F0wrblSkfpLHGQlNWqQUvLOs9TKDp/7PWy+irIAvB6RWOQ7dwopF4JnL8oP8ibHVJ2hTA/jqa288
Gg6tuHksiFz4ekDWYFSv1YAqY91Sr3PIXvtYHJUvsk/AuKncz5hS3xEf/KKeKqrOigI0jRvukHM9
LqIJKKXxydr9DF//H2NbntZTTWAvsx4N13KkQZfQA5BLTzlNDoKnLngXGtPk1cuLhr5WlRzIHX8e
c4o8gMalV2CXVxuzRxz2U91Uv8VCliv3rhhvUiiRsyuRNdWTlcCQvbYlua0iqB7ZhqrqmFrmXqJO
IkwARVDPb1xkhrvsf0xSCAeiNu3MShrnuw1SglChBAcG8CV6x5roP3U9x86kxX4TluBjpd5I6t6Z
DVa47dTBpVV9GFHuF6jRpgFa/RAudWmmIasGBQacqRHrZ49OuWfI6iq4P17ViMFg149b5gfOdKur
jbzEdwVrp0uV+yr++/qBNoOilQCuaEZRIQyn0E52c0veKmp8P/bZXqnJLXjF3euiRCrDT2tZstyD
SBLFnMll7QTDjY71nvXrkkAXPXemfr84ptW5uCfYTZbehgnMNlblvnaYl9ZnXL6MHcMtdqMLEDz0
mgHOLUb027Q1K+H8a5Rngw4Mc+yXXFoMSCdQSIsL/imKnnXBWibKju1+LjfJbRdojgnfAIYKl368
/hE3Y7PV0TiHP5plrk0TFFLCclli3tGqcpdZEAAKNYUzLhZYdxZV/VHZ/A4B/hKWy23TuToRZ1p6
O9KNooamJPln5IhudsN2LuL8M0O1ZEGTaBRh07GvBHImJLWleGmqCtQClvJ5Ga1bRe/+iSPpBF63
J/DaZmBaN/7bZ+Nh22kUL3kJZsNAy47KUGLfKXOaUtgIFSg+T6iGJUYrBM3Ad+yVC5LrC9jiNkPp
yzXanEOflVyVzRAMdeo9GuT2s+E2brZLTiBjx/Q+2qG5mz1dV/6tHs3aHPOwP1htSixNh2NnwSCc
kT/RXQLiP9RpARLVj3uBPNF9cobEJgAZGiaEu18NSXKc3pg7xjIl9jSid8CTqvWwJFLTI8O3Y2d2
pw8x7jP0TF+qMdvdA0xNVNsX3iZnS5S2Bbp5BH/ACBNi61z1Nh/ZtKkmo+q9pP716xRpDGdVOtIt
tbRghLWRhqdeCu9QOUn/Y4DAE6yZUV9plYQ4U7sNKdbx7RsGJIaNJfNRDlhOJLxG9rOvuDqeZa0a
zQXzyOwagWACstAM80ajU6Pu4Eo7tCs824tqv5M8zBB712902xsgAlSwMitjg/nnoLqvsPNfmsAX
AeiRq4L6lsStW9WxIHIQieEURU30cixSrdgpmlqA/0y9MWPls4xxZYGg36jk5UCcihSoD5mgMvxa
EPjOLMimkV9C7Ea2PcFFGud67NbUAamNLzezfX6269LCbzuRT+4Gr3ZI7ncfGQgwuX21/bwI59xQ
VQK6qpDg975xsRiYYgT0ufOtfMt4w0S53ram/hCpc2mlorRaOnTsdu3cGSzZX7TZi7IgLt6FiRBf
cNt4XqSxv68yvlod1K5jB3xFxieSxTkjmoO5tB5eBci6HbFfjsVFtmE4qWNbIQJLqEflu9p+AsJd
oe+uv+zfhGAXMZzrkYaCznMNjM1fYlihFRG9Op0zI3pfNQqdFLbwhXbnm2EHzvEHC7NtLdxOI8BJ
Fd0fZ0xKNbGGmBnoJI0C5JWY84DDq24JLYLrd8he0K+G+XKFnDFpySSbIHW1A6L6ZmE5jWKfDFSd
q8pTCXamSuzWT4J87jdu/CKUsylTXA5ZVitY4MAeB2tLNgkwU9zRV12kxjUobfRUJFOk/ZwpKbMw
M8HI9T1MuYR9iTDfEbgCHjezmwyAJEQqqGy6HDwN/7bKbUT+oxfgkRclebZjKuM1M8vB+mgsySdH
5gVeYIgFt2dwtiOUGqu1xun7GMf/INn5oR0GZzwA3mSAP+0HVm9nnkfX5ftzZUp5dWVKsU1wqVlA
yzzr69oK1/1iUQo78uuQSnkURyTbLuYijjNbrVyNKjbVw6CNSgfTs3r+scE8U6g4dBABAIlkcWar
wCvrOg28d1VJ9uhZOFgTc0xgc9D6gza/u25MtmidkHtcTsbZrahXsqpiDfrvoMf1P+VBcTG2+DcB
sqLmAQqmSjAK2rJlrVdXNS4/gDNnFEs4OinxJcG1pB1/UC29jC17OzS6COPMWDEPpZpLBCwpxLwv
+/QLDVusxWRomIDn8E1h9b5G6CvgHH+6Y86Q6Z00j6WOI752PvM3bvbHOfn5hK4d+xZ0QSXW0pfb
Bv3pgYwP07ScUGjEFJshnypp/ESS1iMlyV2ytK9pu17Uip9TiGIj18yuBnmjdJdni6sIsXK33eDl
iJx9k/qlkqiCSnF6iPbdLtu1vrRT9qKyivAqOduW0Q6j0WN51s/veReorV+YdbF/7VfnfjkVZ2is
WjMzMkNVXltxP/eNr0nkzE1lAJFFMmDTlCmL9qDxPmBYGtgFs2a7yGrDnULIFyOZqCPNYPOinQmS
WiWfnagN1X292H9rGVWdrK4kN86s9M60UEgow3+XZa4co0zeKap9Y2u9X4zSX+GgVjf1YhiuaRTS
DjwffmkBogfDENcN27ZHv1wkZ9fUrjXMaoACLonsWlrqJNGb6O/rMra7eCst52xXKMdVTTJEKMtg
ByWYlszqdtQPALdIbL+bS5dYz3U9OcTYW6XpjOqpgv/I6HBbTZIgaRa9B860yYVsGXSCD1bT0S0x
oTZ8TPOPow7exlB1Em1XTDvB8dkTu6Y6nF2rw7Sicw6R32HrGZvxt7T2teH8jy/KTySotdJLZX62
on++SiZQH340wSqw1DwXiNWmPMIHO8SAS7NM4TiX4Ab5mYSwjrCQbzfpGfZAA5miZDqZazj2rt/F
n9Q3gg+2HRNerpCzZY1lxQtWjNIdMEaAndw59En35aD0y10qcADsfV3RDX4nITRiqpghnkbW/VOr
+wVIo2YyuZYieIPMIF6Tw5kvKqWYxQpZ/JLG7pIDXWgW8vxtrMas/Te/h6DZtZrI8bdEhC2TL3co
qLygeiII/VTOnmRy0pgt6At3Mab5WuDw6QD/lm7TefYt272uDIJQiJ9AMAeyYGkRCWukL3/VaXST
kPQoFQ1ml4jpxdT6Ys/Yhrsu9Dc5+UUDOZMB5GD0y4cFNbe2650hzEYXaEg3mQmYSZt+gu/wY9U8
RrRqHHMyT3oxPbdJ2Ryu/w7BRfOTCMmSZKVNNXgHNd0veYu6ZhUQOMGyyMHYYgomnUTi2LtcZStW
UbV9RbEmqiflLZBOJ3eqrXvLaJ4iUCDoU/XX9eOJghZ+LKEvUM+xQ+U72c0fJX8Co8KPJWDfw5xV
FV5gbM4BfITNSQRIL+NKPVv5K+9d4wKkLprqGGeDYR4TsLIUlS9Nde/aav+wFMlTl8x7AH0PAPtd
TN9K6XNRlAroBufHSqqOcaTJrpEOlZPQyPIMqS+CskMap4O93SFS5E15bDr5Ivl6PGMDDgB+I0n9
DihhJmhLdWlB+x+rflBjInobIi3hTJlWjXW3ENRtMWTujaObFf6AhpDqqfvC7Z0wfpwD2SuCdN6J
qv0CK6px0VLZ5mk4NIiWwjHyTT36AFScx+s6Kco0Nc64RXIu9wqFpZb2jF6n9JYDmufaLtr3BKN/
McCMbesOm3lBqju4YWGHVHRILkIC12etywZ8erpovjxTRxNtW51Hoa9pJ2fepCpR9aaCXWHQC8uB
LVx0HzHZaDzSINrXwDXq9xOoErzZ612jv4m8PgXKoHP9qkXPn6+Ix2pOFMpCpT8nyWMnunJinTNt
S6zKTYlpj0AKg6Y8Fukb3QKUv/7UFfeZHjmjJNqkE0lkMdXKmMZy3U0NzHeAxwjoQGCXAiG6tN/2
AGwMu8yVcqQygeBGBXkZz1SpT3bb6TZudDhO/vN6CP5hdl7X//rhJHXOxs2EqlrCcpeoe5NSwJKZ
lWtiI0pwJkFYw9fHqW0mpFfhJLQwSt832M52ZgsuP56Udj+WgKRLjap0aNyaThm3w6mW7FDgGUUB
gc5ZnnH8XqTX70nAgObkA+tNAdU0SMQwY4J4m6ejsnGytDCx5GzvrV22JwA1o0cCBHxGqvEa/IR1
3KhzBsceAK5kWUCGP1OntYccWagfe7aLO2dY3i9gSRcdkDNA9WglsUYR1XU+CWDpgr7BKMHgqei1
y/sy2l/XIcFb5OvmfWQkkgIE/GC0woOFpVm7W94mifIwN+QIIpp3hKL5V9vH62IFnpKvpM/tGFtj
bRQ7swEcfmE7sjF6fT07iwUm+kIE8Ls90H3J8/laej0t8jin7PXPB9ZRVVwbfSQnDnonse8Zocd/
L4zyRXUZ7WmbzOei+p9uggk8o8EZnEgHJqq5wKTm0T+LGZSmEARboJcGF9tkwDIwQgpFYfNkmh8e
Rqf17R3Iy/HwXjetvvpenFFZFCvX9Q6dv9bDkHPnLDfWe+uBuIpj/I2l2evKKDJhBhfYJFICI2ax
5gD5PLWJU/eyA98e2/8aseJl+getslwKKtLU6SfR6Cg7yhX/a3A2hnZSousx6FGa+d7I3yRJ6hby
X3MsgIcQaQhnVxqgBrakYXO5puxO2ecJYIn/7Rr5XW5ZT8B4apyDFjYLz3YmflSThA0/di1Xro3H
4jeWYZTLhAURahuDw4Z+UXuoY5ndxFN5r1SxV8Wa4A4FxpLHii1U7AklOmBDCOLgD2kLkJdx8rIp
XwK7XJ7GqqqdvEQOmqcihFVRpZLfMTckSUpMdt6+8c4WrEH9h82EgFjin0bzar85hBbAT4X1c0Hk
ZHK2ZZllcAUxF8EGQgplp3rgZwMexpIeQDyDcRBR9HQux1z7tpyt0ahRVmmN1aVK0f4di+wjGeOg
mbrcB2VB6PcWGGfLSAY5fYuqg6octEzzhmQanDDDDjhc1xjUDXmqrSoOFGPAGODc3VqjKoHXvg16
09xTs3ruysF22il6l8z6/Cjn3VM8T7ZrxZIz4NDAAbaGG9Lpf1eT5XcaQ/hN6Ie2M+gtmYggu2Jn
unZmzuLJndorBkXDp6KfhmW3LB+1/L3ggYq+JGfnqKmCrz38FQnwW5dX/CVF6RSPCmvGxCryHhmb
dqsdDdvNED1NkzME0XHW3X8MtCUrrwU0bK+7cCxumvviEUaB6TM502dHUydVYwXekBbgp/OtPMee
4GYFIvh5fDOpiqWkqPt1vnRvuNNtBBxW1/6r99POKbz4aHtKK6j//Wak40eWwaPBzk3ftaUtA3ai
qK0gyq3oJLcUeKetb0l5Ceyk/EPTKYfcBmVqX5fKXu0tX+rgQJNcNOMrugEWP6ySulkN63isYJ8I
yIwiUJhFmQCK9Jw1XXkiFlPvlQgdbNqtZsH85nV80zZxjGxRciIbW4faZN+QlAKZm473hlremZ3u
SKbmEWs6Ahwsc+YkwkTPaLmkH1xWwNPywS+bcFcXurdoFBvYDb4VrczSl23lUe/tzl/oFJAIoCtt
pB5jVXmUdEQC6pAcMrv+FPej+mQMBmpXiwvs6P2UdUd7yk+p1OD3KafM6uyjuehzECXl9Dka0i9R
VSAzyuXSS3JgOES6dRqWcd6ZKd13BthZxki9k+3RnzEHJ4j1t0Do1umMxb7h6gIbZckXcJcVaFak
3Z56zeJ0gCPZZa76SbHxFnUspD/ER1HbQqQbnD0PgcA/d4jygzpPXZm+rVUqeAubEjBuKmuKbmCm
hCtiFG1XhqPCVCNPc8eW68apQ+kgeOWb/l81DFyiCtopjTMk0RQRrHbDfqbGHtMcmMssch8IhSh8
MaBrNfdPjK9+ZlPRufuvQPpmmfYina8JZSizqz3F8sO3Mi2bHx4a72VzFpvuaCWMu1AyJN0ys/mD
xpyPUmd0jp6E/lLqrxqtAD6PaeDjadoZUnClk1qTd3DTSJI6P7vDhfrkqb9JXOUfLVCc9nEWduw2
T7YSyMXbc14M1ZAi3v4+L8PGD9S9FLqWp2I7Zmh98TC2SCinOWqklGhAoSA0DI+jrR9VAgRSLRG8
gm2PcDkbPzVSo5M9lmxMWVdctpKNpSZWek5c2dot/nD/gmF9wcn4OREQYsmmqbA4/IfIbhcwmb1v
QmNeJHUz+F+dk3M2/ZL0cc0StrS/neZny7wrtLdFlHvd/LmMP1x/eJu2ZSWMcztpaUng2UJVP0Rq
yNCM5UgUP2walpUI9hNWj6CdlS6RgT+3G8PcGVsDIWwHai5wGljHUtJ8Kca8ATlcP9d22ruSyj7t
SuokjRTA0Ph0na8GTQQgknEvfdZgwYogHzxhIiG6SC7EJTnmykuKR6A7bM8vdqUQlKrDeEPdySO3
iQcOxEHw8bYr6atDcjFvvpBITyyUt79Np7HmVkTOzS3xM9+WpquWIsu2bYJ+6OcrbRMjwmgMZstX
0tBKe5mN3v6AF2n89papUqLBI2JFrTU/SL1+sorBT9rhfd50J7uxDu1YmE4bktGd0yVAjPZm6ESI
/5sGYPUjOE+BoItqCtt8bfv3+RCQ8DRSUWVh832sZPDvvVJTw2Y4TvNuNM/0H4obRuf013bn7tj6
0eMItOrcbzJMMgvrwJuudyWfMwEh6csx7XBGNiez7h2IB5mFH5WzBTOgiLqUQRmw1s9ySI7zm6/1
9BdtOYpOxtmAvCaGlVZI7r9vks1vvs7/iAea2fP+JXxfXSL3/JsC6B2yBiIGQm/iStlj894xTBUL
Hx+vGzaRRnJPvqoM0J6q2F2WZHoXD3PrAJr7LuuBMnhd0HZAvToSF0sodY8RKgbmZDx2fo3RU6hk
tTPJIxsBwgRXsEQPL1DHTUOqmwh1QbZqYMn+ZytT9l1WERPPge1FsCmgZrqVXDDIAIcIrZD6KO/N
+fn6Wbe/3kUmd1T8jHSUJVb7UmJA3lNvMgpv1gsn7z9cl7T9+S6SOBtKZDrmeVSVO3SydB2zrTJ8
fCio+W5blB9C+L5HhGGOpgJcNZBrxgO5afczaHjlG1Fb/jcO4SKHs44SdlHTpIDl+F+ty1zUgm9y
pAA1U9PlbDm+1l+xgn334iW1bctxORlnE+UEsGIaARkqqMMDc99gZBQkBayeU+8yEUzob17aRRpn
FdtFVlvSIwhDA4fNvklOBQomr3JHJ2sO1G0OyLrExU+BLvJdj67R5mnoNPTh5NpPwLIN7g7sZ4vG
+pj/+tU0Xk7HmcYqo405jOhqMm5oBcxW5YOECDq+S/fYYxaYR4H14LsdAOkyTamD6ufauyL8PAgx
FkSn4UwFgPNaJZ2BB/p9qvRP9FD0hThrIUt9FEoyFEMpUNYqVMcuQDwlCyr/m1IM2QAKk2ZqMLk/
W1zS5aqK1QMpMOQdWrR+0h8tdfGvG77t9G0lhVMDKZYjjFjPALG/GVBeMNxul+yUe9b8LbwXtLc3
bfpKHudHknkqOgVdOLZn2j5nd4o73c23iMdtvOTBMy23fic7sU9epe8rwZyGmPpgRmRiGzK29F4K
Jc2VlMXPMrvEngEAy63xMW2pJxPgj1iDp2PXPI2tt4Lr3tTT1a/gVGcBSACxGKftcOwROj+VQRxE
J4o9c1n/0O/Mw3V52zqkESArK6At5kECUK4lvdVDnGagwvdZNnw9FzW62Rf7xZAYFxmcmZQ1lA8X
0HKCehxBI8bqlOivvL2rMjepFu/6ebYjVcPUDRAoguSOb+IvWY0ObXum31kCjJ8eTb84fSWYi4TU
A2ckwV+PdpHGvuYqW+3TtlkaE6Y4ptLgNPEUtPr8KVKa40iyXVlpflORQ9VKDjUbT00WZ8nmU27l
99VkE7eBbslp8y7RZ8Uz5swvC3qqbIxW2Kk/pNKbdpHCQ49Q36tCZXDsSMRWt/39LwfgHCa1B2JS
RPZYC7szMYkeYcxqqoVLipt+efVVOBXI0K/Dm15hQ7w8omcP5Non4axiFJtFnSp4xiP50mSAktMN
N8b0Vm2eFLTosu6+1j9eV7pN57U6HWciO1ON7UXD6Ug9BnJxb7fCXX/2Ha6dirOKoMiriskEB4UZ
O4wAwPpM9sDK81QTdjj1S1e0/i58SJw5LOKyUKUMHpnt5mp+AcSL0FPu8zsKQA/xuINIQzi711eo
YbcUd/jnC/DbHuaHzvMjARjwGw3KKBUkqXJBGeHLxd+0HoIlNpzriiHQRX4eIBlHmutdjgprZgRL
bf0tEVDPENVRK+WgR9p7SJ+dWVUEXantCP+ikfxQgDXHRNZCqMtrAM8E6s9PAUg91rUS5kMyCyMq
1q3ePV6/RpEAznosZbjkdYqMloa3YLtH01DwnX4T5FxUgjMaI60stR/BCfHqBbnNMcnVF+JsRpnO
U9mg9RkoCW38QdNyp5yB/10kd81IvEiLdrQ17qUiRv8h097FOtWcuLc/SHIdYksu/dIMI0XbT8NW
XU7hSxL0N7Ncqx0pykSKvD2rtvq5nP0xDbU1jBnWQCeOHIKOzbyh+xkLevipCRpNxb/5J3BmqqIP
wxzoFbvH9+pro270PvxmFv6U6Ws7ULloAWeDrNSkJB9MtA36gT4jG6FYUgZsJ5hUgWmpWWWApu3T
f9JtvknfKpGl91IN0hM7W5whDr9EGvX/mwxme1dRimkOddEa+HhEr56jWMYyTLK/LmJ74fOiIDxe
HumqUQETbLnLK2dGZHyIT/aJPsc77VN1k4D6qnyw77qAHBPbMd6D5MjTd5Nnvx11pzmxufUkEGL4
Cb4n35sHzfGQzmxIiM0mqfW9BgJNyc2MPStIZREwhgZH/qQ+vkC0wF/zXe1uVHpLGtAXfe1y9vYi
xOoDcCZMkRIsyzaAGAOtwK7w4/vurzpI71PZwVTUeRa53tVH+qHCsXMXvdPrCiCKFyzOoFU9qJ0n
5lW/F20zMJ0Vh9Yx9mLkBHaYK2bB4szRIvW5MrEgj8h3FZZp8l0mgvjeru6sLpQLgPS5kIlaRAVK
+5Ovtx6C9wSVRXTWGUJJJ91/RSgRBl6CSIhv12Tqoocga/henWO19q/XKK5+C+ITvlfTDZGWFwvc
3hi0hzJgFNHNQRFycwn8N4+0Z5Z9VjRo/QR2/baqCicbHq4rn0gA8yIrA9dOeahF+F9AusjtjDxI
hINNgqCRT5RHpQ5LUqCthR1w05215LPWte9MWQb3cEkEk+gC9bb5gGfG7kujoIyZEPSP0R4LujjZ
2QPy5+sXtx34mJqm6jZ6crLNPaQqrboB0+CI3dIHhomNPpIv+dX4wGBi54O4eLl5jyuB3KvKJilt
JQn7Wo1RfUia0u3M+WaSyuNijgKtEB6O8+dNOJHJUFhy62OQP3s0g2bX7qegyx4jFK/EmyCb3+3H
4YjMgr6VHoJeIS+VoS12iaZ4ata5KFPsetCf/6evRniS72IyTHNSYeu/Iouj1+JmjwT+lNHav6C3
s2mSVufi3ldvqeo0ja9DJ9v0nCtZ7O+rOwTlhKl3/dlzlgwSHsstbDHaiVxjLx7D3A5sV+K4p9b3
AJewtSgM5CNq3I48gPgkczWQ8JzRaax9fCSloHC7aXZXMjlXrZlD1jcMRjwt3g8ySFb0E2me6/yR
hJPT0uZezf8SaIzoC3LeOcyAFVgzFpvv3vnlBRiymdqsjsfZlLEgmDeg6Kl2Kf040PRIOumQddbe
6uZ7IN25BZHdKkT9T23TR8FBN2M+07RMYhMMxfHNkakKLRDknMMQtg/6erbXbcN2EczdsGXrykhj
pNy0jgPduI1s2emNyTeq2RWckT23X6Kf1Rm5Cy4arBQr0fljYoRKOyHaA1U7Q3adtdMLwGo25VkW
MW1LtYjOs++phZwDhxcc0q/pnWxbbVuXdWJauqXK3OsIkyKzJYb/sdyb042FcYPcsw6ghaAuYOmK
oN8JEds3bc5KJPftopmWScKQxl6H+7VdnlnJ4z5gEpmDgbna17zGrdAIbXfZtImF//PfLrRrs4sZ
M4M+PUXaTbmIqvtbAlQF8M+GrNv4j7PXmaRIoLnAWWgCKrpkB0Ijgb6LJHAmOrEtgupSJwVqoT5n
oXbIiKglLhLB6VyS2InSt7glrcbEF8VoUixActx0NOt74nSsJOWkmDX8GgOUT/avcjSiY3F6pmXE
TiwUxHddrrk9eRwB0yWwRVv2dn0sLp5LliJPyYLPH0c+S7OJguEPliTZbrocogoQA2z8OPd7RbgF
JJLNxXeKvahzHdlSMFSLK3f97BKAJ7mJ0d7Xk+HNyaAH14+75bkvpzX4AC+LMe3cpE2FJDvCni/W
7kGcrOxF6riZTK/lMHe+CoLGKLNlY8I8MKuG/2nZa9McraVx4V1Ulo3R9VvzIMINufPoNO+71rI4
c0HjMU+MGavEjfY8LthtkDInUx4ke3BDLYjkZ7OOHD3fDXnmR+G7UgWYcU/9on/bpjeWJlr7v/5C
MD7/80Ubab0gYMcLSVXqKEAqA2rLdZXZDIfWJ+ZsCzCa7SmsLWjpkU3AfMf5ERdFmAW5drWchWmG
Vi4p6dOd3Pw727qDKqY7J6obJyJbxn7yNUmcXbHaENCcJRRmDJL4VgP0s28dAUiRYQcvccupANyG
1GDvT7SFtxkcrC+TMzea1mhhpsFTJ7Hbe7Nf+Irl0735yKKfFLzAQoIM0Vk5I1OpfVx0bGFay2vJ
q1X9qaZW6fRz2wuyftE7PGvS6tUPqC6Hsw0v9OcAG0Rgyc6/ZSVL15dEbUMFy+5SNAaLWdWBNADB
0VaTzM/SbqfNY+caSjHsh2YcvVQ57yC3lVvoBgYx+uouM7qHUZp8QIJYDmxxIHcZcTAPRQRPSPBI
z9Zy9VsBccTALjsodvmm0gF1Fxbe9Ucq+MhntVtJGMxJNuYGCh1LAW1QMgU4aVG+vy5E+H05Y6OP
09LoNeoR8cnYMV6u5R2r7NXHF0zsbiVhq4dyrm6uT0TnJEbdH7LU2ImHh1z/VPeKu7THEqwahupQ
pQOzxjvBEUVqxdmg3loytczVEjuHsz8tTqw4E6hr/GVvu2gUZapr7hRUXlCkOEbP2b0wlN9KdNfn
5kwTpqWaGik0FoMNjwEcsIr/GTeKcSGH/vXjihSTs0aVoffjMEKYhh5eXo5+2D1dl7AJu78+D2d+
sPC0TMSC7n9FiOjc1MseCzSmXPtdeMJy4eTF+9ademcCX6hoyFzwLv6PtStpjhtnlr+IESSxELyS
bLK7JdnyJi8Xxje2h/u+89e/pLyojeE0NPabw1wUYTTAQqJQyMqUe3eqUNNYGW95cZc7LTloCZK7
XvVaveUXV44TuV2H5JU1QDD423Vo69H/xs3bng7UNW/VEfLYHnyxM2CXPgvYyJcBDeCw5DYBun8/
Dn79wnTwMhJEfym+oCIiZfNZ4FZE0hw78VdUp7/5LHIRLLLhLMg86WJlUDAZouElcnJSQEMkVwS9
Is2QaYcJTTVdK5HBiUF4BhC/TO+S4n8M579i5a7n91z2cUVZf4nZhO31Tdtrq+XkUJGmh+wsvHxx
sxOsV+pnMGyVMSKhSL90IV/RY/Xr8x2527IM/TnS46qNJiFJbega1yscDWOPbpICRr93pq06f1T7
TMISLtholpCkw3pufnA/pO9b5zldHIowkYVVs9WyGmFPaVDUy7vM7KZDtfaD0+XW/0KRmYEiVhS7
TJZW1ex5nsOm2zoo6flXF8g/TULJts4XCEJ7WpRMwElmci0nOeblXX9sIPLnU/+R8J27pvI1UrWc
0r1Jg16WmRT29hqpw0y0c4bat2oIbTvIfg/VqflS9C5Dg1ym7pFTxI2sujp3VRlPaw9JryAMHmX1
soCa6KVcPHE0j7Q8Kj7mNpkrBwLZdsvFAjfTyu01sX4ITW4Hwo+Go+fo8Kuu27IUa8TrsTXCCJQb
/7HpMDuIE1yQODz3Kn8I1SuqSJNkSVa9Js2YVFESjB+q/5ln4m8dsVGQPmivOj8LoGHqJfeVNx1H
yIco8FuVhsoarVpkWNMEY9rH4gKDY8S3hoznPK8oEiTZFxaGjWuGbVkFcfvBGL4SWzEXxb8vK642
bd2YYjshIlY5sQ2ueEwU1UfFxpM9X+3VbHk1NuCTdvGxTAQy5zV7YSXaywImT4rAV5x4ssKqpk/L
bKVb9hpsrxfGW/MTCIMe8b6feBvE4MRT33JVW0DWW9Ujs4g6wrcT7/+t4sRM9NfDAsWWWdpT2pVp
tSIn+kcHkrLitH+yPg0lgTW3wjqLBXKiETua6Jk3Ge9T23YUX24fsp6GkfC5MewRkYKscnnVe0bl
UJiVxCiGpMJdD1ujhPIU2kflpxG3vXEBkoWIu6LbyuJZ+ULLLT+CTBCx3uuic/XQuAshNmL1fqsH
LF0cUSuSicek/J8Y/TS8hNEU1iV6NcfRIz3GuF0aB0K49XETYRoPGjBl8okr/MK3vSVy0sbJmaeC
sv3t//Qbtr17sQRQmeSJaPAb4sV2rEyEENiYVAIG+1j9NIiUC3KjGWHdu+WCp/7UBf3NtgnVr2z7
OPM0jJQBipX0RZ1BX8qowiBZXhlQjkqmYOkmRaiqFk3KAo25HUxmltBWNZlXw5ilMhWQqdhyMsEa
3FUTrFYc30X4oZneIArp+HB9v6mGkAvka1kY1YIhuPUBeuPOOB9iVXfpv9Sqf34SmUXNqIDdcLLd
fu+2Djgy38O8bGtpXbGncQ1IPLSUfJ1HNBcqd7fiK8mkanO1iyzfCIT2UUeWud2KX799fufkLn2Q
4Lt/R2RZUC2JtWrSUxRuJrd6mDExuAf4yevajw6jk9xWp/CU3Da31M9QvVG+d6hmK4FJN0VMIyZm
O7nh12XLcLu3pZf67DCijOSx5E79yKIKIQk8KppXc9ZAaWLWI8e07k1x19NX18P0Xy6ST8sqgQeq
llpRhGCm6UF5MhhktyH+doIKiXaInicPqzgW/sGYrpY0Kwws5XDeJEU1AQJN6LVYxWl0C1/VQKaA
LVnHbFiTUpsZTnJYgzlx+jDNd9D8csWq4MzstlpdBKhMlDajiaRwWoZmRl4e22GBpZLlGxmqm6Lr
P1JjDIg1w6ghWc5rlLVua0fvDbo4cTw5K15bC8O8h5BzEJrjyz6GmB2Fh5DBQbjRio+rYZ4NI15h
vGX8xdrkmJaoAl+PBUW8yXJQVTjBd07gTY+KN3HmV7M/xn8YbjILO8/jKhozfPytj0FzwF3fPn70
yA0BYMUHlX7KfsL6M75lijWLiyWPEwyo6+dsjg7oUoOi3XlMPunJ4fr6/cu95WmsDUQuTntwEPD+
amTfMo75Fmz84wgRYvTTnVXTUo4lARKLOaXQFgilot1zCiUK7JOJ08liRl2zEd64QKuBeD2HX64v
nGoACYPmMSmrSkfZR68yZ2Jvikz8YWhLuQuUKnuop0Og3s4/JsudQA/Q+Pr6JFSBJmUtYdSLctis
+bj1Jik+r+GHrrsrRaBlisdNBaDJnOhixRbtTR3W0nZzotU8eaOw0Xtc6NUx7UyFoY0iuZSp0Uum
RbSwQziX6GfN6k4p/K4SBhmSxBmqyomMz7RRdTspgEg2Iy+5nvXLVmus7NGJtN7puqAKFcv4LxfK
n7tV5gVN84+yd7G40KfxyIIntSC/2d5/LP5eTeVUTUuCB+i4pNhKgIfOAE8sDt1ce5jDWBHqqhNd
th7vbF5MDP5+fgfbBa89GW83/dDMNai/HsTNb795P62klKigimqJKEIaijb/E1+hVxqCXYMKUefB
NA06pb9ZeH8aUUKMMEw4GMyIkE3QHgX3d/XnrQwBHc3jz8I7Kp3qtFe1+SQgYQX0OkUOOoYF+fVs
Ei97bh8GURyEyf66DigqiJetyOc4o51JgLu/vss8B+Kvj2XrMm/I5FNvwT+6DLZ+TNr53F2PAqZm
z6MzXsVKjCZdjuxlSXuOjgt/mVbirDMUmDMjsCsDktStn0XjAbqNnhhady3Qdzj36RHejgFM545r
HB7Yqh9sSMqVLFYVdk0c0f9aNMAv2/5+cYRn1sg0e/2+5uy2cWdnu9NsL33PqJBs87w2mlSTSeMu
N2frh8zaN3P79ZuH0DNk1lRzk/CHlJlpp1t+t8XTf9XIugp2WEgpP6lGq+nEluiR6uPSVwcbNVZD
1dR3HeswioQ8BcHjb7E5hW/GM52B19LUT4KqfLmA9qYfRfJS2bOnWkUJemi3glKyJZS/U4e8mhlh
fhLcxFEGMt8IrZEs/NBH9MDJclKgjGo+Ut6yNJGYra3S2WMRl0PpzXh+O6yBHVReNPlK/oNiPJlD
lOKBL6lgLhWYHKZr65yws1gE1ICzV/3a3DaN0TkTmnkhMWE43UBGMPBC3SVldbg+c8XaPkLi5VY3
FzMecpTNIv6Cto3TGqrKvApVZV5QHWVhCRO033nIUEDq4065mM1s2rFIclTnSHm3lqu3ZJB1Lls3
53BjMhrFZVexux+5xBej1SPtSUQbrF3VBzOdX2dpeljXWEG8UH0iCUTKAl3ona4XQU24A6sud1lV
vQqqISQE0Q2tCS10cPtDgTbx5VYrVQnZtkevgLys1RtP3dwuBrKjqIIRahnd5lV9w6nmNRl1zdry
zHVUhLbq80iwkcKaLilCKL2W5sNk3TfpralyxriaCNn6I33vIgIMwddC22CjK852BPVvc3E6+702
qU5kxRkpM3y4ZhuRLYC3NEPlLxNeE7b+unzqkxiVEeZyetMsppPWL7RBIbOsiA2Z9hOSOm3FiuO5
D1HqZl8HeCJcx6DrlxAbGjO/5ht2PvT2mgEhtnemJ1bAt3xD2bmrwF6Z6aPzpCZlC5DQ4eQMMdn/
aDuuwj+Z7gOOe9SiUfS3MljV3CSsiIcmXfMJAbmdy1vm9uNJfnqpvsqpIkNCjdik8QrPMLz/l6kL
IdDbBvYpfxgaUqJRxGuWi/Zx8f67MKHi+DAlxIBAR42HnO2aPx/aEpIHYePWy6kN/zaXPwTER6WG
C+iI6iTME4JKySSG0wJdmzAd8DgyujHhJ27WfmOSP7rs27pM9pn6Ct0X9DH3/e+LqUpLZa7PYthp
sujYZz1IN+54O77cPGdAMO0Opt+e44PqnVG102TGT1gPVTQ0wJFHCeUGWkgQX2pg154fIWvq/Vlo
EuneUjTUbNoFmtTb9Xs+NcF/8pNTnAAyu2fk+Xet5EcJ/2+3JEj4w2nVf8bc9nnJ30sLiBQJRwpr
pF1k4dVlU1WYT8YR5VyonJo3qhKuAkNkTk9XGFaRUjQH0fw979YPMElSnF/KOJQgZG2Spi4sQMi3
NmxrfKy2k7vBe2QJqqvtiqxAZu5YvZhzDhaYTwvcyOJTbjF3it6YUfWHB6dM3FnQX5vUEZ4De8+y
HeYnYFyCv81ewaHuUAe6ygFBkVLJRJ5+Xqrc0CDoMYUt8exBPxi89/Uo/y2BwJ/vSLYu83m6eizr
NEXWkZ8KWDqAmZ65Vh5A9s6jt8uxo4FiN2+79UqCKnN6QNxr+paAXNYssKhNjqaJN1WIo4we3i48
lNHaQBX7ijiRyTyktiBjNG+l0DhzG+u2FZYzj6UjSpVJwHUaCJZz24YXp01iDRHUaMF70Y4wcEG+
GGwqC8RyqLP4oILg6dqHtJrLH8FkAjir4FIVOhKi9KZGWGcjMzHbz42Ze0bzBubMiq94/X0c85RS
krxrF02L8RUN9E3QGP6Ta+6I+DQa576fnUkPcBPIo9mxedBnMQi8x6b9S7PeY886mkhdym7hR+4M
5KCILwV+UwmFhpzZ85ID6HA21advOeezLVj2vzc45oTYQkcruDRapdeWXsN2xW8LXBbrhAPsrOGv
Ml2Xm6GP80NoWJFn1+EtS5ln29Mrs/zcQAvXAZnCheHlg7FaYOn2NffMVK+8Hlmzk5r6fTPb71aj
USDZ7jFw8XulzCurRZ92GYMne1o5ZO3hPvtbx/XFEFKJpxBs1uoVyc/vlKx2o/3nYNCX+XW/dQnE
8GIdrK9ytHvovWUHjdWVm5vK6sruSX0x0hZ3Fzt74KU1crQu+kUeOrbxVzG/nM37pCH+GL3ol+bA
J5ARk1VBHrr+wSy5RDy0U2XP0RAFosmdrLunKFUrdsz2zf+ByBczk/IrY4BfN6nAZx7OG8tyfkPI
YXPShqfWN8fwGq6XaGGsLfQWKHPJ3ZvUxejbAlysa9lmBRs1qH+MIBuDTd0EOnmxSRtvJdVhelD1
8OwnrxcDSgA5TjrshWAA8v3q9l/4vvvNrhdjyTCZkySyGWQA0lN7qs7haWusocdnaNLsHqsXI0lA
tPazPlELG9t4uVEdVijI4V3sW4tG/JxG0P0O/osRJSihU7L2pdlGOOro2TxMB8NDjzKO8vbQNm4E
dkX8ThGpu9h+MaQELblui3VNt1ixnTAYgiwwXneghrNnNL0oNp5cOS67qStyTdh+MUIQr5kcTqM/
AmPrMVIvQp/yscrzrCsDYbZ39sRP1ap9ub5kCnyUa8LxgrfLauqjAM4z63I3IKMkqtKBIvTkYnBX
ZrNp9B3GQJkHvRiuyB42RcNlvtlE0SMg5ofrs9qC+QpiyQVhApPjpeRNGUR8dCwYUmasP2jzuwEN
gJmKW6kKBAkvEnsURROm2Flangd63x8NblDFw4gCgx+tZS9CgVhhhccHnGO2mU4e77uPZpZ6TZR6
dZGeaJqfYsh0XV/F/XLg03aSa8W8Cguexsj9t5P6m2XOpnNGniUt9Vjuu/bRJLzIhjCG4EYeodFw
OWhO96lonKJwzIfu09bEyetHZUYdbAi3+NhCxXl5H+rO9F4lMaqctoQiguK+Yw7L7yUoquNGrijr
C9dboWO0/y41pdgWcgXZ1mK7TypsdhL+TxObKwso8Fkf9M0XNh7/LHjkWnJlNHOftzhwukNXePqh
Axr3HJc4LWgDWinF5VWfTS4nW3HazN2AvDKH2EivueORwwigO7Xnzd7cYIrEa7+c8bQ75HKyORSL
wQjitTsLtKevaEkKj7lj4GiDCIe6gUEBo3IjKRq1KUkI8pJftAfT9M0m9NSe1dqDqnCRkhM0uAjO
deR9ZOXnAiSHsTlo0HIp71viX48W1VDb3y/gzbJWko8pQz8ni0svt83bpoxfwPI38lc9Y8dsMiPV
91MklnKRGTleU/D1N7f5hhlXwE2uMmd6Wo+66HHvZ+NBLOOnOhkf1sYIanM5xJn22szmF7WhelVW
BalcaTbhxGTMfYFeuROsJN3kHHskcnr06lH0mvBUKYSvOA3lYnPLLQ00cfABV974UOF2Y0OZoSu+
nFxe1me6UquZcSGx3uQn5ucbRYC/fa4GpwpZ5AJzHMUtKWqWQj9yS2DIMXsHh8U7LegBLLbiMVt1
IMgFZnT2D2W0pWTdmZ6/iRltBlDP0QVWfSwpdYmTKm3TFpBioeq0GG7VTKpdtp+SM5Q+bEapLgsM
wjwgp3mKRuOLcsujwASkIpX06n9Zu6fRJMialoQOtEJxawAmF+Zd6ad+fkPORXenNoP5l831NJqE
WiHTW9tMOB4UTcgI1VryqRHJm4ENgViNh7Exz2W7VHCqBuuwjP6i1D5ECb8fqvav6/D5mP79E16e
fomUO41rUVoxx6v+dknGMGizgfWFV3pVgCaK9L3uR26G7qVbVel0v8+API0sJUt5mNUjt8B5siDB
nND2Y1ssjZujV5cS/YR6560dJu4a0dchFX8P0XTMl61Nhd42IznEbXKf0vxu5LU/DbnbDjRgOvXo
rDmarcNBAxbz2cjdNqWdE0MFUXHF2j94fv58ufdqnvp+EZWGM65F+x0Y5Um3OFpRHSt78sMwDq5/
KNVwUpGoEqCQUIqnuMTu3K4rnK70K/gVDYlrsDfXx1KFp9yPRdusr5fNw2ttHivpsNv5r5V05Zhb
EnNxkJfJMOsGwxvP9757t+d3kL0Yvey0XRv04zp8vD7N/Rvs0xfcMO5ixDzXicF1fMFh+diVHyty
qKji5WofJp+GkGCyaNKltLceIctAa+bwdW4U6c/+7e5pABm2ysVcjWwog8q64Sk/paHmjONro6Re
Rwm6rf5wzSTgmk0y8doskiCCnC6xX2Xo1lxUjaDbj76CSXJnVbRAtyIyIMHQsRveJU7UwHovfJO1
Srsk1UgSBiV6alWlXaNt/iQC4uUvk1f8pBXOJl5NfXgKetZJm1zt7fXIU2xmucWqmecCjkkIiyp6
m+uRq1mpY0H7Sy90B4qsCqRSYbzcEIWe3bCwtY1Tp/kYhPubuJGmu5tfQeSaTunaXj1A0Pb3SJJP
GC+3SQ28SrV1kzXS8MCeHaNz5g6+FWxHiqZm028QcSVu5B6pgmV50Ze4x6UwboJWt337Uy4Ehcr0
YHvZrMi5FBgi209oE88T2sfwaZxth0ZH8Pmhuv9brI+LZZRgJG9YsRIKpNrsAx6L5z91QdrzM3RB
VLOSUAWVqDhjGykuhn5ZY96abYvWPv/6JlBgo2wtYUb2TOOmCf2kK2236qbe7bIP18dQ7G8hZTdp
bnXN0ETw6mjnIOTMSacEwnmmE8Wdd30o1XQkKMmXRWeRDqUK0uhojhxcGk6KHEAB9nLHlGWCg4mj
vwzaBCIm5dm2Nacw/q7M2clwtRYqrQUFTMk9U90c6lEWQ7qwWlrfKEPXxBV0FffUmtxOKDBxXyjx
KcjlbikI0aBJVCDofkhy9LCugVf8VvftavSDU8cELsOGDb4Qz7gBKNBD7qPK8qTisHoqg5LPZ9L1
X4sUKac2jx96ihQSNfsHLe0gcsem2zhabpLNOtBg70dbUxyyqnXfQu0iMemmLB4yEx24BW8cq4tu
I3E2m5NW+3YU3V8P2395bPmZQchtVmOtoXZqgDEXfpoOxev6TfK1m0AqGP82DpVfuwM0clQklG0v
XAFqW8IXwec202xc7Vh5V5i3HX+Pi7lTrsHjG34VhMMXxSz3L/5Ps9yW/GJJUf8a4L+Bu1a7JIEQ
c+eEfRQ5cdOTQ5hNx3SZT9EUf10HeMh3cxeEGUzquoQp2hAVKGFLgFSxaOj0DA2ckaUHrQWX8DV/
p5ir4uIs91vllE/aFMahj3vSKeKt5mWW8W5mFSRDZn3x2jBqXCu179ZIvyVafp9QUipyjusnyD8M
Oqyi6WCvA9mILDlOqMXb8zFPc8Ug/1Je+fFV/2HPEa01X1iHUaBBuYAHbEOFEshogFP32yqUPxHK
kF/MQW8oo5zraZDn9VGPizdm0SpQ8PqBZejSLUir+wXqJDiw8nZ6oDrYLFHpMfu9sYQvFGFyfUvA
pvDXLaHzJqRVgaywO7QnqBdsWuIZ3Ng8wzU97VQZys91PTANuZdqtqK8Szdl9tYvT6F24G4VlKix
mOzQK6lZigulIfdUtRqpwyzHJTYEL+iGnr8RdtYADJln0kn3iRxP4SiBjL5EA65jYFOH9r0gr9Ya
RYGY+SZ9H5df2ga6v+8nplrV64hiyK1V3cAj3TCwB5rGckzyZspHxTZTxaSU2dhDXJesTyDaVryc
+/hYLPeQI/B42HrXQ1IxFflh3GBZtpIS8VF+GKE6OWa5e32A/SofNSk10KOgC7lhM+9Tu+htPIZu
Ly/bu6Txwjg/79Vl94y7GGrbfhcnjsFMUsT1hKHG7IDWYi+zv26rRkzHRP8FpC800ajmt5vDXAwq
wQfJ0zCn/S9PgosPARR+PC6Oig+4m6ZcDCYBSNzX4ea7GgWFbR9obt8tBbrpI5Mc9X75O2PKDHE3
Pi4GlK5BjBWmAUdFqFA9viqn3upsaoUfD897V1YNJ2UpdBgGu1pA7oxpMztG9cUCG0Gxt/bv5hdz
kjCja9Je6yeKInDu6nAir/3k03g0Cqc/b5fz1AFV6a2aHPX40vGPFOxiXCkRIX37vdxG7cxPNOIs
UXOc0/lIRXXWKPPgY+6M1upBpMWbu/bV2KPmmIi3Gjq94rJ71YnZX7rmRQ9Fn8Xm53bKMofq8OEx
yLk2rdO6oHPeSD6KYoFJRRXGvlWOkbN0MPcbdePv2qqLmy5adNUm2MWri6lJeDVOg5FTHWECfTg/
tz+XfhHop+q0jGcUijeLRtOpkQAFKnUlRcDI+NXBntcyV7MMQquBSnQQN7NibvtUh6e5PQLcBarY
VQ0fn/5HR8Yd8fPUsU/kTX2yjrFvu+LN9oq89WgwaKf54U3iHZXEOgXKPKZlFz9i5NjoOQGBiQbE
38oRMKzuHVLeoyTobmKadqy4peymkxfTlnCNYdfDMHbQ/JokTlN/Xcwvdq1qYtu9Xl8MIuFZCDfI
WEzoNoRZRets1vZkrW9aY7oVUflaX+vbHGpS108kRazK6vF9Ccv5pEb9qJ7KQ9jczpN9gnMQN1RH
n2oFJTATSzqgYxkvn2J414q7dHk9lp+vz0VxHsikn3HQWZJuwnrIE0Y9cTRO3WY+jc3gRqaKD6+a
j4RfWc37OmK4SHXtrcbeldmb0lJlyLv56kVASEBSNWXTCs2AVBv3fuSPI8fl4vebkZ5Gk+k8Vqil
ois3ohZEo5/E2Yn7HAFzxbeSCT2iqUiYang3WJaDDV32dDzO+Y0mYi8c/OthsYuKNljsBtNtpDfS
y5VJOmLr7ZaH88rJivthUjKo964yVIevpk2JYVCZ4NIYA7EhqxrjmX14yI7NnXWITuIzHgChr8dO
1+ezF3nUoMy2CLqrmEzIiLQFH5HwLe25WdvbPg+UxMdHBol8OmM6hBomFVAxkdasT7I2Tju7Cmpd
u8vMd+M0vou0xqua8JBnqWuv1csUZZq2Sc4Deh4Sg5/juT/HYd87s37Kky91Z74IOTptNPRI8XfT
WPisGd7qrXkkBb2hWnljx/S09dQztXHm3tahlDHTwN0DhmjSBNJ0TJIiAj15E7RA95kz3ywvm5O4
KYNCUR3fg21qWzrXLZNaRJa4zQnFe5GWVAEvH2pmv22N9xXBgKv2rmOxMxWtArP3AoDpOrU5twWz
5ACYxFYpNOskSLrXdfSChl/W9d31GNu9qDAdsxGwVjT/4a6IJ4UkLKwU9+MK7sdDeNMMOFxXzcPx
f6wYcecxv8t0wyNt/Upji2KKe8cSI8K0TWroFv779fKS5kWEjzvCZA50b1bahzlJEnei1bukMjzF
XPd2LyJFJ5zoHAEvwewKrbm6Y4bw8wmeMz1JbywUr+wxfNWtxTGMDSRww/J6WJtXfR5+JZU4k1ao
fsZeGDEmbB0KRwQGjNtXv0hqIs7hhDWNls+NuHLGZfTgXdF7JKwtSBvOXlb2uTMIpfTL7uw5s5BP
6wa1ZHhEmSXJV0PEwfwhDGIXBrN3G8lqftiS1O54fa13u6uYBYtMCiwWhlzkHowkmleWo6P3kVFt
OD46dazltgqWEUnjprcKyqXhjoO3UudNepermkJ2d8/FL5CyLGokeFSwRhwH7UNGX4swUL4sGXtH
zuUspW85NcBOU0u30hbuI+hXqKAB9XVrgN2mB00WIzqrbsO7xUiGLQOzOoARk3GoKCZjnLpBPGbF
9k14Qnux03mmL2BAkruwdFTdHXdD52LE7e8XIZuauU0skZbf78ObgfnzWda7a3oxmJSCL0k0Fg1E
Rnyzea3rPmO/00DGBCdYQApCkwyrLFnLCo0Llg/J90NNx6+WmB6uh//+HH4OIXMaU42JbOK9AP2v
djK0wNmDomWB7d2NgCKCYDfjf3Lb3loCMeOZW/60iO7cxZXwYp3eCdykm5jH8Nfrj0JoMD0GoLf6
cFdb9kNb5V+aHjxg9A8dijZ1YgisliR/lfbFfVfg3bIUkMBL9BpgPLfuyLhwGGsnLx3w6peN9rkW
kEGP5vM05S8rq6ydAswWh0yVn5mTm1ET0ru40ngwbfor4tXfE8le4vek7rQMn5k+v8J0qJsazYHE
myTcSs6sC9FmWrDJt9f6dVf1d1nDI0/L+vdaMX82kZD8TkRzgq9vc0ugQCdFdF0UGpshA+mz+lV7
Ch9Qk/YTt7bfmH59rgOlCNZemnI5nhTUzDZYvFSL8KOV/i8qbO5o+nwAWSw+QCQFApEQjSjS2F3X
/q+Mwjt9LJR90nsRc/kbJECs80rkGUXLif1mvG1eGJARrt+jI++UfemD6KUKp/bOucvhJGysIK9U
MWu1/JDNr0WXnzhPviytcDSt/9jwFdy1RbEpdkvxMKw1uWXbJtyipTHTqO3ppM2QzufL20lM1qHT
2QylquFjTVqYGIrsts2il2muTX5ZDF9oW36Iux6NpLC2PlwHgX2gvvg10lW4Lkfwt1v6zZ0HSnyw
dSGwdCe4LZRqVvPeo8Dl3KVUyl4mc6ILJJSXkX1ADnQXj/WB1eaLrOzuWK5TN1xXL2rj/1U59RaN
pE6SlMcc4oU5rF7LgR0psW+TGML7rH9V96mXx/lRI+AnVf2hyaagEE3t6Kk4F6JPvHqF1rIWli78
nUOvYqJ0l3rUHJt2h5JAhTQWY+z1QgcYTSZzrXnxOKTjyYrwz1KVCv5eKskhP2FhMxH+D1/kKBsj
s0We67Ms9vuhdqu6O0BWD93MkYKMs3ep5XjIopZAkRG79NfzkAv8s4zowjeW2WExxLHzN6NhH+dC
c0TqXw+jvbOEEzwrEUunxHqM+YvDF32lOhkbxPRAc+g1DPXg1IlSPGcfHJ5GkcBh5STW7RKxuql4
oLXJ7SawIiFpsLEi6/MzWJG7naWXE5NWcSZZt2z+1lCaNldnZNkXLRnvUc19aHBOOUncwWLCyDWH
xyFKjTz0ri/sbsBcLKy0PVPez03P0fAAZ94DKK/eUD3oa/tCLPNvfcKn00a6pGrDqGtdynElReBr
pVtPtXt9LrvId4m20mSMNrVogxb/78ol33XCf/qbqWks29eRKwcISZswlCawFaTLVBrbWUItuJRo
XBucHBrlTqmhy6jlyqeLvfTzYii2Id/FDphH0wrNCjKLW2yWo1v7sV8eN+c2hvVU93NvP/3K1Jj0
ufKyBuFaUMufDWf4e3GLF9SlFAaNJ2gEecKJ3L5xu8pZvGKzTlB9SsXKMik3sZHZibDHdBueha8W
nNhOvowletTs48Sa9ROxisQn0ZwcoqjuHBg/FQ5rrdzDhRMvwQS08Li5I20eXA+y3Q1DDWAQN5kQ
ct0V6eHUjENq+TbLHNYZXj+th7liBz5/vj7SblmCXwy1JRcXn7yAQzQbV4D5/0/LIbTfhY6Dw0YJ
SYIhttrVECPQofEWnetuPhp18XfYWX/NpPCyKVZ83t2z42I4aaOGMc9T9MnimDK5fUTHnLtWGRof
UlyG9Tm+qbL19fXF3D1ALkaUEoMkpCakpwANYr2LoWwSGV+uD7APPhcjSF+rLNB9NBlYwtrLnPK0
wAi3d8AqQ0/Qc9zdVBOSoEf0Ycc1HfwqM/0aiw+VasF2N+DTdGT6YzuCBhsluBxU9C3jgzMOn7JW
UUzc30s/o06mPM6ZbZhswpKFEbsfcv7BNMeHtIXAig4B5+vfR7FetgQo6zhnVJgkDgYW/q+ox8Wp
2fL1+hi7pZCLbSQXfIqaWrMdYkLDcvrWWYEHu03FjXvVeg/tMQipq95Bd68YFx9qm/gFStj5InoL
ZUW/WpYjqMvaoaVT5TSrHrt1WB6azvKREqumSvbOh4thJcTIa8OEWPOWK1nuxmlqoseXyezHU6ha
RX33KsGZgXsNQ+kZd5tfZ5oW3GqXBnjYHcJAfIVAwUn7mjtakB+G9fcaeTljhrEV1k08d/w63Ipe
sCIrBfft9tzDcya7AY//YPLT6kLaB19S1aT1LxMUGJPaDFUtCaRMAvp+Glni+6PU5qTNHcNtnecA
yH7qyQ1bWJSjEiu/4yxwAw+rKa4evTfHU/qSnqwAZsj3qkvwLpRwRk3UGkx8uC2ULiKUkHQmSYeb
QhX3XhKZ3mB6TFPs7338tUzTZnjhwlOO9LkS0Zuk7LB432ytkPyh39TlMIkhrv4cVf9dNgl/GlEu
cNl1XuZGhQWkd5tlQhdEzEsql39pIdi4ZUXWqW+wET1lZ+0ucFrMIrjk4f1Lrnv1I42qOXzMDGAL
ixLGZ/OxBXUEicTlzsZlIcnxGRG6W8K5GFg65GyWav1Q4LH+m17qH4vuYK9jvxMidCHXMYpGxGTu
k2+Vg83XV9ySMzgWSi/FfdgWJi7OeNC0TblxOLHzOiVQZArCO1zWGfwgNLc+sjsO7mJ8DN+r1d12
T6OLESXQxogomZhhEhBavKILvzeXULUhdoPkYgwJoS3NAgFaYP02uGws3/zUe6u3odjswO1tdhdv
HqENOKnCc3e/o6RsGFhKSmQbWLLOdWrXsIWoWwNvO4kDKoSTqR4G99ES2aoghjDwcCbBCjoYpxi1
tc0buTzNp/XIPVRkvecZkO0tJh4atvPAFHg+ktCls0urmsYYZ4+uBUzLYUBhrC/mttGdPjY9RR7x
f6RdV3PcOLP9RawiSILhlXGSNJKsYPuFJctr5pz56++hvLuiMdyBP9+H1cuWpwmg0d3ocM6Wc11J
Y3ubirav02CBgP9J4vEBS/x7rmBLG/GeQb+ASEWcG7OTSjk06TgZ6NUv00cNoMR9qnGyRZunpUky
quw4MkNln8qTbDSYQRhyr3JmV3IWiCndFs+Gp+7+rEq9EsY+lus0Fvq49jWMVKVIa0qCI6aqYaJt
4cGfhNysZIQriTG+/sm5fSySfTSPGcnSvkJP7ThJyO1H3W4SQfE3CPtM7FHrjFzJGIGs79tJ3XzP
FO1hUNCv3wa8oc5Nb7jeASbczXtJGVIUJf/WoBR3/n/hmt68HpImaeLyehTZV7EuZIORLn5hKEEw
rdxqSm8CY082/rq+wzw5jP8RtVQt0Q9nuLDXTh5Xdpg15hxVu4rHIvAfO/ixJObGx0RswQLnI2px
Ogf5YdmuvIXjsMgwpI/JUf5E5ZbdhLx/NpHtScqHqiiKGPObVLLshbNbHc3GEyzUjDNvdsjNb8TU
WwnztUwmpjbyqU3mLAYBe1++NDRrTaUbvSKgZiTVaPQiXwUg8grjdGhaHqT3ptlZrZfRUXlqKzRe
yLobYeZpGgCbVvN84KYhXYlgLBtKbmiSVSP4iHttOOogsEltfY+M7gLGU2Vu6/GmcDkaysINFb0q
5TFUx9PVRDbDRnzrh+IprEq3TUdeqWfZITZJtz49xsU34hiQcITGxPto1wtW4sEnAUtJ3y29WAOP
CmArbaPJS8HdUKgqs1kiJRxmWlU1pi57eqvLvdeF5Cabam+u0ttomjint6kfK3HLVq/eDXOgZQWV
Ih1wkhg6KgJPfLluTbadEvq+FDg9A7CKrHqMeaqMIWC7/+kCDG0V/FXvMwr8MHMreNZW0pb1rtYD
BL+Rdj5eKOt83kLawI8vN7VQRqCu6waCWvapLNNKz2Ihx0mNCUa0Shu5HGseEidGeZuziZt3bCVr
UdLVsvBoNdqsKBYWALRPSb3i1bn0WWg0YjU+2WlgGFTnwsGU3H2gCbkTjHq078P2yY9KHgngf5zo
x8KZEw3UUi/gY3M0+BBXcYLD7E3u6EhglPuNcuPW9UPPFlF0VcMfxkUUuhT2vrCgvne6rdSTpfDY
QTfP8UMCm4VDppv6eQtoP0RP5iR+9oVPhVLZHYhzOKe4aUpQy9PRqIREGJsNyEmE6TRf0P8I7nfT
kKyEMTcb3Q2dOM44JbWozjrJ9kY2P42dGJqYSnpQhvyes7pNN7cSyGRWQAYgw0zivYWZYjsqvSi/
1fOXZnxLyodIrU2tSG8CVeNdjc0bvxLLhCt9I2VpYPy9qRQTUD+prhdaOJ5tJlt5QG0li1FGP9D9
XtfxiM1+BK8LsbfkEBO8RG1uZh76ZwtTSt26MQuwc6lfB96U8WY2RKMEz9ZFiVCE/9UMaEY0RdW4
wBicyv1QOGUC+IvZHrzIEZys2i/tYDTa1dxBkO2VryQzdjUWSJvXc/CTWOInr2O+lyyAEBMTz3mn
mtzBxoyB9hvUjtsGZyWcccFBJkYyrXHE8Uk9+KO9NNEsFBowdIUboBXtuiZvxogrcczNQT5EatUE
zNtdJ6E8/UWYUBpWvetCtmPflRTmuoToPSvFcIYVfRsc5Ayc+ZhY4yF5XLBE+AmY7UWhQXLpKJbR
x/Wr6hgtyJbrHOMFpRSbKPLH+guNePMFm6aU/iuEzdYJpQrEA6RZ4H3/zpm9DzH776O4io3R0cGe
1D0/abYZxqwEMyE2UX00U2Niz1VF6tSYDR8im3Nem8Z7JYJxwSNQMAp09i5xzIL8AqfrjAeCxGcN
5DteemezLqmtpDE3vSZGpMUVkF/+9yQg79CYqy35BRWbHpqBGTh02Zj6cByGz7n06foGbh6RhgZd
dEQS9WJSdYhUpZuooruyfOoTlNSD5+sCNtcBr4recipjHJaxEjGe/2FSIgXeq0+tGpg9xgmqqrTC
qOUYiE3XakgUKH7wBiKbqCpnqREbdYi8bHotBtEKxm+0f4oNzIopxR/JQsUYrQ86+rgZM4EMWBcF
eqC7QqJ/btH9KBsUWA90+J7EtSNMOY/AZeuckNE0ELATtK+zAVdWzrWYKgNmlpWTKD6Lw/f//ZhW
v8+GWyN4ebs5xrBBHDxIhWT50l+t9DXk9a1uacNaDGMRDAA1BRMRMogZG2fM1G/NGO07ZS7RB548
Xl/T+1TbL49EWYRiy7B8i/6hxvmrde0yTRzRfBPDmBNXMKsD2aFIse8teugeJYy88qmWLzvfGZnL
Qa7eBHTAlRr7IfawPLtrTPWglxZonq3uSX4Bz7MzuOlrMLv653hXPwGQS95fX/WFpjAfwFw4IZek
gcw9Jn3F0YyUu7m6uy7g4gwZAcv/X62wBZGEKsld7OViBTTC70J4ngbDrkPeoCRvJcwlKxogiCOr
GHuDfluEj0HDQ9i98L7MSpgg1ZDKLJ8b8HKN6GjpRidFhx2awa5v16XTeJeiwTCh4kiBuMzsV5mA
rHXEfmlVcarrwxj5Fi6C3SRukQ32WL6lzZ08OqERHK6LvhzjZUQzyphXUTgbCnYw+jG6SQEqnxqN
xk9pbC01EDAsuF1slZhTVj6XP2bLOCyjbIbN2wJ6EaEz38HoZNC2cgIYTpSZGt321e5mQvAmyPlZ
j0BC3BlnOdXfdExLxFnlgKfcC316aJXkKFeZl8/BGzB7jwCWOSqaYIlB4wo0svsuv6uA7OM3vgHc
vtATp9mJUvxjUbpR4/g7cKzuB6HZy3qxp1O7V2PZi8oBrDGyBw52r20qNyuFnUpni5b5MdTpYVDC
W0mcD10x79UwOCda6vSyfsyM+UErNFDeR8pXaUYtyYissNY7M0RISvPmmM/JV1+it5keudeP8fKB
wWwfc+PUQEUFwRhjj5royHxo940pH/vdwsjU2NUeA/R//Uawc+FPGanM9UNFvgN+YJx4duUoB9me
d5GnRY+VPdgLXUXukcGcNAz0m+0XzoKXK3FpuD+uDHMxS6IGURxhwfmpPqG/wzPQedc6y8w5onBu
XLdtaD7EMVF4puhzmRe4oUkmocO5UgCTGPJChsv30q/7qTJ9jJmmjULXTABpLi3fW7oYlbsWbFrq
Z/oblGGXpV1GHONqOxqihXnUfyrNO7jZ5MmFvQxfEQuQk5/C6cDlN7kIxxmhTDieksmYguXg0Bhz
kqzO649vqlk8YsKAXzXgaInKGNYSk7OlNOPYgufZ7R8roE0mVmoCUOs3w//N1RnosEDKSyVIMP5q
yeeip5XY5ZHXu/qh8dpjgQkDVwTdobBvClvkoLpuxy8f8tigrDJ69InN6c8jLB6CydYwXYubT7zm
VMoeZhv6B35pZPM6rMQymiMJg6zlKQLpomuOid88B8HYmtevOE8Goyg+7bUBWdDIS/3hrZvk0Eym
/uW6jO0bt1oIoyCF1KAJqOqAIltZM/igALcGAImiMMMH0a493tTjcvwXVmsljvG2cR7F4lhhmjVp
Qw85vkNQgOensYKo3Q+ZYOWqbHf5/9xdvlw5Q0NVgkholWdbp5oJ0GRT1UZeqT8Z04Pe7q/v4vZJ
ffw+Y4sD9MXOpEgiD4gj+zmdrUQe/0gZPkQw9yrP/LmafNyrjOaVKSBGEeX6x/VlXGZ2ft0n1vz2
qpqVrQohS1OIjFyV/ygiNUes3IlczZ6/X5e3rQz/rokd00zmRJW60F/AS1qworY76i2UibweyMX1
X+rchxjmHgHNV2zLqIo9sBi0u05TbkshNqVx+EuLwSV0fU2b8fKHqrEGNyonWhcAX/LSIEO7Mp6J
LVperBr1sOuCLjv0cFhAWlAwXbPM8rBtXpUf1UNdK8Box+7Jx8gTbsJdaUV2sbsuaUu714IY7S6r
RG87ksWeVMWyWxpEsGqDV1FffoQ9JIXg3a4BWly+mOSH1x8kWkOIWqmeDi5NdYHD0G/zAgGwjC6N
grd/m8vCmDfKe7ohoTXhV0/VtlkV9XIdeaIX3YK/wyJmbNe77q0HSlfsoBeF09C8+cpR0I6k6Usz
zQWSgNpMaiHHODHtPNuYZNype1TvPd0tvZADbrkZD69lMfGwnNB+METUtmugPgTPIId7BOWFJ3/N
nzt3IQ6pEW7MnGfvlvID8gN9QgZarjB2++uWqglKvomoAY6BHGTx5JOTzwNg3jy1lQjmMtNO0Eaw
cUIZjZcM2BLl+Hhd27d3biWB8YhxmJcCHrxw7bUpeboXf0HPxS621b3xZKR2dVJd6di9GN85cjdv
wErusvJVziDUMDtIdGye4onoW0YHgiU4bx2GISWzOM1OjVcoomCrvOG14G4GUetzY96eArrSSZTP
saeUVlAcRwA7PaC3xOmt/DURDkANWlpWQWFncda87OXFrV+tmdHSIMnidMjQW5ak5kJtU1j9i/zQ
mtLnAKRy8Dklxzxvn65MZUznoBiFlrZfd5mkWSGrMewzIeaMlFdwLN3xm3y7RMXpD/JDOZWeccet
vy1qebHQlVhmoQTvJ3BLzxB7bpxgJ++0h/Q4Hxb+HsMWOO10m3dkJYyxbGMe97GRQljbKU40147e
8A5ucz3oMKYKUslwQcwlqWmizehUW0Blelux3lHsHX9neAUevbx0ncSTxlyNOU/kxJ9gzApUL0cA
yz4L53ofWsBfwQimAj4y4hj30SlEbzPAru4XVlGe9b4EAlr8LRCAJLQngnKJfdnQSa6Rc36/n+Wj
4oy78VGxSnt5fC/cRQCYOFGLeMNgSp/8s+LGjmAXR1E0JTN0Ugs5AM7l2dyVjw9inz5qJM8LmNNi
MPpTbueffHt8CF9fIe/QcjmANq/qShpj20mEkbp5go2QkvJO6gBr0KlR64K9ULc7mqCYOS553Owm
AHyEmRWtnasF6BTRF5fNvLTnlqOhYLZDQypVVYV1NK2Y4dmHHIQXIjusZw90PtcSx12/1/zYO0sl
HTEJBo10wO8wpqIS1LI3ECAsLrR5AA5Ed1vcY+jQE3ozBZSzF5xUc0H2k07pvXhsYLfs6nFEN17l
gutznzrANuQ8NTZXvvqoRSlWXqJqwl6ORgPAxz4GyJrnbh7Nsfh0XbU2L9x66cz11vVQxFlj6a0d
9maS7MMv2jnaLdcc8dJb+DCd1FP+XGDyWd9NJ6TpuaDBvIUydx79t0NUzkiTRHlkkmRCW8uzIBFO
bLspBWYMHHgAusCfX7fTUNPJwOA/dSc69GAr0r0uJjeUVw/YzDShtvePHLZnuyzlNsgFrEbxgl12
T47A4QRCZP+8ZOt8p9hJD9ePcPMtt5bIaG+Y+HJXA7fqvchC7MjR78pvEeY/QhxWekN5nnXrlQW3
CvuIZnsMnTBOh85qirovMk1FdWegJyDSTQBGWP70zFnYRbcO7DDcDv6CjUwUWQqVrk9DVFYklDws
HS+f6CDdaR5xkjNv4mrLjaKsqwFfTtX1i/ltw29DKmgoU4EMfDRbLWlA8aBY15ezFfVR4FRj9pNg
fI3tmgT1lhFUnRx7hvItplZVv9Zia/ZEtMf0S19wtIInjQlDQKdb9Dkew0i9VLaQT6VZEP2ezJlm
znKPvO6k3FZIxVxf42bQtV4koxtTpbSqVuDIFu0XZ7O6zz9lN9Jd/JKciEWc3oMxS3SzVezrkjeP
cLW7y36srGXbS2OQ+MtrQbUbNPr3gf4nEgALB5whTGNfjB1qY6mRUsf54ZVpBmlmypQH07WZo6Mr
GYzNL7QJwRzAesH/6HuZE5/nwJTvJ1eywwP5MnIece8DTRd+byWOMf6KOPV13cO5jrp+qmpMZUjy
WN/Vhl49YzTblpqpPEVC1VtTk+xqBegeedS/APwc5f0OkCpGESS23sTfEmNAy84Ea1eTb4OYf65i
yRsSJHoq6oSkas05rYGGVHRfaEe+KrkKhgtDvplmyVOM7ps6aTf64L/VjT5xzu196OBylRTNEKh+
ixcDnPrYj7pQAd0OX+SgK+ZYnoDasht3gM/1qhCFFMmMXCM2Bfe6Tm77Ah0JGw1jj0s33K9KOekl
8amMSErYaefl1SO3pnE7e9k+3ilHBA7cvrDNijugsP4Vydx7GmlN2yxlAMVLHow3vC+71xkxY+hK
++Ezue1rDLMVUCflSG5gf3gpuG1vtPoAxgKoWtyMQBFYjPbgAM5JARLcaHaojrnEARl0wG953HTt
K5HM3Y9HtPrqAQqq2XzTQofKx746V80pFU9N8jJrGNJSRDNKBnMWqJnVrQVyLtMQMo6F376+qw9h
YowgUkgBbvll88tHsOd4sHV7w0PXMVIwvP6r5ccu1PpDGMuFKA9tWoTRu7Almd+DPQ00AS4vj7+1
uZiIBEYiRQx+McWnt4k6o4kDHRT+ZFaAb6PyIS5eOTdly9WvpTBHSCWJDFGGIxzd7llxCi89Fnty
I3DHuRf9Z3dtLYg5IjHL6NTlS/BSxmaACxCOsQOorL0icNa0eRVXopRlzSuXpFVa3CcR1tQ4oiWY
IUJq/Qsh1uP0deFkG4F05uSvFZ7R/uuAgPuPvAmsO84Mw9YSIqlfPyAyEtBFtHhB+KkdPPenDE9Z
wxIFV/AKmw/str3glTzG9lQdVScA0qPClJqDI1kLn2l+7oCuhol5K9gPpxasAc2ZLkgYLo+sc9Py
rJfLWJ6yDJBzxnHi9vmHtAUgO8Dk9rjxi4FPYGq5rmUr6FhLZLS2oi1Vc325G0NlN/5J6waOC9lU
19WWMuoqJGVF6kmIvEEKHzB8cVcrwkFL9F3Z8ojONmO31WrYaUkAnuWjNKNzHDvmxl8ak8z2hOyc
h5ERK701/ioLqwys1ONZsk0T87FIdlyypEWMt3mReKrmW1U6HVQNSD4Cd7Zhy2KuF8hEVzGId/xx
gMUcLPrWyxZoGZ05NMkOPMrtUcG8vOoCYIi8lrc1sJR4r4zLBnW8ZNbymXAr68MiBu0vSvQacml9
b5bgoAfo4EG3Fygl46AUJtQVSdgQ4cFSh+NY2W19BbKwDFA4ZO6ZD6jmVijHES2A/k2XmuOpu28x
BoEB3NqZbL/3xq+hw8v8bh/uh8zlm1ZWMEDdGThJS2BeR04jfEc8ZBlS4lxf2nLTLsy69CGFMXXT
jCnXMMC7I4y/0l41B+FNx3B2FeemltZoSXq6Lo+3k4ypCwGglOQxjjIOBDMJHA2Mqf8/CYw18/VW
BQw6bAuNnmrymqacRnhp+YFrW8YYr1koRoXU0VICJm50TG3UFneAULVG2/+hAUq3t3qnb8zRGmzR
ztAW75utVyHXBZQ4Th6b9y2MmTP6LCrVPEu8Vn2TU8SK9eBVQmtPQ+tIUfVH92DpEDBkQDIjx8bo
ZDL44CFWF0Pwk+owGtFDhvyy2TspOPEcY48n8vXz3LTkK5mM8RFyda60FhpKmtwC/YQ5SBiMo+2y
Vk4cyhPFXPNGJsEoGhESarQHLBxeqopujhgwF/Xd9UVt+4zVqpjbrUxz2iktYpya6g9JUD5OhDpT
joqHoT5VgT6bSSFaZQlM27YHnSXiVCM8Av30LHfkAGSTfYts3/WP2rQ4sqIic4Si7wXEwEyNvAmW
wmEqZPYQvs2gQKgT7lDXpjf5EMO6y1DPgUurSkgap30EnmkAXhu6NcfpKZiyv0gm34ld/FBoxi4e
5JOeaEAQ7myhLb80RfZZk/w9Xia3TTdYqup/GpCc9q7vw+bzEziI/2wE61c1P9bapQ7tSfftKb9L
bRTdTMX0P1Wnn3VvniPfjgBXEhkl75oIidUOmpefkttQQhyROR2aWB7q3ex1gOU2HjSYE8kWdxHB
7LzBu2Wcs2erVcjxJlQuYTULCuwrmYIc/lNV8+bJN83VapmM1gO7KM+JHMRIrs2eGitmraCBSnse
NUyajT7H12x2E2DMGglQCUmEC1SFgmQtrTT6M6lGkVAGqAKYstFSxX1Ubvq1lSjGKWgd0ig6ElsI
4YdbYx5PQhbec9Ry8623ksEY+yZuQzlsdSiJX7aWL5JdHag2GUs3iLJjoKXnwR9kG4ShmFpsJs6z
bFtD/t3MdxVexSOt0UZjqcL2U7S+lfSmS5765O36EnkyGP9SFzF4HjNE7aTt78Q5tzCN80lQhobj
UzYTDivNeK/urBajtokwDAEWo3jDM8rbR2TqXHr4vYQDRzcuBkjiBectxHNSrR+M+TgnvKnt9xfx
RUjyoRksaEJuhJJfZsiXGWrnYTD4pKPzXSr8297v7cIXz4WQ2tOc7GNd25WJ9LX3w31haCkoH4Gp
3flWmXVuMyiH2NA6M1Alw0xpCz772A7C0pujBei+PVZB8FLkij0H6pOKh0ChL7oA4N16lqAQ/YsQ
D3dRKB0xMHDfhVNjpoaemn4h7qaytpqOcDz2pkFRkJ5c6s3AS1oUanWOQ65nA0CPkf5QUnhJm9S7
AGFro2roTeG4hW0jvRLGxK5zWepDOOMVgFaM3h7QInTAhLxj3MYASguBFnh8D/lOQ24Gn1Hb/Mx9
qS9u4OKcV1+wbMdquQQE9TGIf+N3ohrFWkhQ62OF5n10RrsFp7r7H27w48YzmxuXWpABSxDrfUY6
NG8wx7qkBia3VMEIiS76P8IEWN56K1VmNrkMjEqqKU60zP3YbDDJZuphxUng/0f49bE0ZiODqp40
Va6XQLa36+m4NCsYVpsfNU85LWjA4tf2nj8NwbNvjJcAKm+XCYTA/wlPlDz16lFseNiw79gUF0qy
2kHGTYhzW8pZr4Ex8KuRm7072vVjMyOfnNqZJzyrd4bT4VHSoGoNwg9TNPnecDuQ/nd72VnhKgIH
azfglScH4EEfIosWsp20X5Tpf+a3+lVdZMZjjEMgRbKEuGUub0p/Nn0AuIxfrnulzULISidlJjpr
QimQugnHFp8WXHPZprvuJnCWmDCSzPGH7Ey7zuwOoK24LnnTcyiEEk1a8h9s6bOt1LprdAhOqsKi
MTGNNuaI2DyqlQjmvolNrJAcLSpAuEOqH0xcqWK1yS0Xq3bb5aJETGVJVqULrJgG+N9lUqPH+CdW
zAc454LmwMvYbK/qQxgTaArdMAVTGeN+F+D5bL5Lw0GOBgvt89cPaPNCrxbFmkg4Q3nWoOhKNrhJ
O98mc+y2bcoxxZtPppUY5pD0Ua/n3MDLbKkOy5igap3wN+ApeWIYqyjHSTnmAgGqYl/t0VLtznS+
l+vGag0UMElo+XXwLY4MDgzT9iZ+OHHmDidpX6ZDgNLCICtmHDzXzZ1Y8Z5YPCHMHa7Dqc3BNY9a
l/GpqOGhxRfSOde1Yfu6fiyEyR9oMdp+kXxCiCwVtm8ktljwSJN5IhjFLqtibIO+RWU0ne/yKDin
ifB0fRXbWvCxCsZJpUQoImEE+hya5vaVV++WAmTJnXPZ7KBSV8HM8h2rYCaZaBuCPmUJZhCkNmYD
HjFMzh7Ck3SIdmghs/xdUpgdcru12b+W99MJ5Qgu/vN/GKZ/18s6q7CvK6VrUcyP9+2+ug+cxMJb
/xzuQGZ8/KOs7seiWX+Vd0o4GQ0eHkUxmakegdQpcwyQEV8/Q46asB5rTAHWOiR4clSaj1QWJUCv
6XjGj3A0hcV9DUgQqFmPrEXhgAD9FN1qLkakkJ2rgBvTmtQjIBIwSy++6YG9xyuwcg+OuQsdmUSh
HLBI+RzelXfNjSTsl0zkQusbYqhN41zv7ahxdXiLjVlprKApeqYnCIjp2fcUh76E59QNbUx7zgdJ
QiwF7XxQvg68MGD53YuIbiWXMf9qS7RqWma/W7CRyqAdVACKPKb7P9AZ9FdJ+E9GHy9zHzVtAiWu
hpQkuK4DcyQgL46VkJP43H5EfUhhW3L7pOixi7CRywBVf9bRbYc+WXTSVzaZnArdkpi77M6l51vj
WXnoRC4T/ObdWH0B426MOBdoSfGM633FQv+Dlcocd82TwPiapE4y0UdxzjNGwRb8U1TqnPu9Odq0
NMP9fVgsWhTYkkoKzNklYYiBI9ffazfVfpl/4I7J8BbD3LI0UHNSE8Rt8tm/Byj2oW2sPrbq9znq
8msKVEH+DMKmxq+Wx9w0QCMLgRzBTEpeb1e36g/JmXfkYTx0drOv7sD6ePyTkYD1jjKXLMwnvxtS
eFagL4Mz/nuSPV2/X9t19tWimPBKGfN80iZcsNoe7fI7xpp35H7BGo8xes+fbN5+CAJ8XwUEv6aB
/PVXc5WmOcmjBo5tobWNjm1vBXggDbaCvaToxm+f+x9GbdLMWVCf1WPsJD0XtXH7JD8+gokmshxw
rZKIuwDwYrOYn4ysNoeQM+O8Ge6vVsqYLiTr24nGSex1qmJW6V1eS6Ya65YQ8hIHmznYD0ns/Cdi
8AQ9P1GCAbV6T78lXmMTSznxm7uXw7mw+StBjJVSxoGMo4QbMPWRI02pWQm7FuR+NQiU44Q3SL3t
S1fiGJM1ltPfF87Yqd5PBPdlrhX1S1vgsxMtv3ZtcUygjMl4AOFrMMElZuz3OXyocke8+QfQRH5n
xJ8njjFhcUtqfRzgcwAuk+71w+Ju5lv/k4aELz+gXDT62uIY26VkALgWfCRjgSdok1A2RZAGSl1m
TdIzhlXdUeUUgf/DsPx7x1TGdA3C5IdZjyRIDD4pK/nZO2jc+jttsqrHZUqMN+qz7RQ+JDKmpYpi
KRAHrDFTvwz+oY95aYlt9ddVwGEDUeyCUmCa2rDrZ8R2an2ah89tM5gEFKEEBeeo5r0NN+NYsLn+
I4zRj7Kqo8oIm5/P68ZLvNpRXGnH62PZ3rQPMYxiULFsSIRkuyvXewEAX8Q3bI6L2db0DxGMJuRB
S4ZQQUQOFLPPGFk8qz4BtFJ9Tgh98A0gEwkI6bTMsP3Rj6y6lW4EnfAmaxfbdHkDPr6C0Y4+6GnT
a9CO9PRzaji08+MEgIuE22W5naRenR3jX8qUiFMRIiWe7iensYRPo71AvdQ7+X6wsxKDZbz5ou37
/bE6xtmglDML9fJuTdvGTnXNbFB0iPBQlcDEBVq3nofa9h8x878S2YbIzAhmcHJiP5eYWTiT3oQj
X/K5M+aV0Q9uq5HZPwuYzwYkS+jQ2OTdkG0H+/EFjDdS66ghQQsHKw++bKpJvpOj/i85nHfVSPYc
JV6s/xX1URhfpAuC4rc9XB89D8+NmbvjbpnKQTfCwjL+G4HStlP/WB3jjto8k9FwPiGt9lk9NJgq
bl/mB0wpUmfs3NpZ4I8TF1Sn2qP+0AqmcsNr49kOkj4+gDFAvegPcdbD2qUNNYdUM+NRsSlI7K/v
LMcAsX2tmYQhniCFdehLJENTzf8ro/WfOaOPtTAmCADSJeCu8EgO90uPEBiCD/1utLK94NUL9MIf
vbU+xDG2ZiSTUoiyj56d9EWmmRmUPJ5njitSGAujTySXRhnRw0DHfdsmJ4BBen2o2r1KjqqUedcP
CSQv2/r44V0ZiUWjDP4YZYB/SZrAU2QR0z9p9UOIAdFL8wGGB3y6WZEink/7w6yjS0gIq+A+TXX9
L/gAdCbKfmX1KCm4UkY1u4jKzp41yZKn/k6gCRQgztxerxIvKYPU61VlvOnrrrNTIwNHlxSrrtqi
fCuR8ps6o1KVF4HjD8GbUaC3jfbPVA/vfTUgribXiTeCgnpqyvvWFxCoor7nqWMOPLgp6yGg24ta
ne5kY5icYQh7TO0XU3gjghLeruXox5SCH68UpcJKhQDoSyQLTAxCkHNXyndkLhpLyjEAEqPDdd9N
qGnlXVYeEd+D10UVaqtLh8mkgh+ZWl8jdQxggBj81yZRkpdJq+DMheDV0LNzCZDBPsvd2qCY+I5w
v2gY6vaooK8HeFNmiQ4wLzaMz3NBDavoo8Yr40gzSzRjemIpfYpSjEEW8U70dXPqZ7cu1K+C6gsm
BtRiR54Gr0ur25qWICnGX7cV8n3sz4GFSV3fHMT6kKe5pUnjoYzQtUq7GdNl2RmtRjZNy13mq1Yr
NG6XRDvd1w5Dp3ZWpgVW1DetWaraaBb4ijIswPAoHydB6yzZLzR0vvY/JhH5kzYK73JqYMWzaIU+
eYDXIJYeJ5MF4M/OzYLJmVGjlzAfC/yQ/CssQeBNYw71oDQ8iFnjTaRwCn9ByTN2UVPsk17LzSmS
HnFy35Cot+UszMyhmWx5im9yudgNRekOQnhvaP2x7WR7yiu7kImjktLJ8yI3i1A8iKO+G4txByy4
77rcnVQhuQOSPbhsw6MUw1Tkk9mrMPaG7MZanbhSNDtKILtJKO4jjESZA/hfgqS40brKnqbyPIYY
DSrq+z6VPVEDKFmi2CQjO3UEJEWuYdPzg5Q2bjiJL3FeveTB5AKX9wvsxUFpxueUqCbGxm40vIwp
Bl20UN4Ned5ZihzlZm3EZ0MPESjlb4U67nJVx8gmIKyKUvleymQ3zf2rj6MAGsbSNwu/2AX5ORVE
dyLdoRdldEQo3ydj3EtidwR3gdPReD8Nco0rknyW4szWY/UVQaFV+7QyGzF2Fb1whYB4BWl1S2xm
oKz14cPQDK80VEJb7sfSFCK5M+sy3MVqed8vHABdVd6Vynya8+ybhLINoG1NSQo+DxTJyQgkBsaU
mWEL1FA/fpUI6a26979gRtoM9MFO2xa9ZqETRtTLe5BaRTIMiN4qDjqhDRgD5Saesnhfg9x88ie7
JMGPTpQcLaBOXxvnORR/iP70Joz5U9YgySDikhjQijD19JBE9ixUZ78UHJJPQFQvCrdU+s5s5lL7
C+jf6JoArjPNfNyzPA1MVfjR65hmCYIDlPOrRqZdUAV2oyvPYkMfyrl1jaq8kSrDAqsVXld499Bx
wNtOL8+g48N0ypQ6VaGaDaV70RCtmGL2dfiuArojnRK76AO7MAz0MGk3IfEDMy8DNwi1xIxInptz
JlkUsLKxcqOqaLkeMIMUnDE2YEk0Tyw5nwKvmdrXaKxcJWgfqxbdgXUbmVOuvpCw3iFDYKm+fDcg
jyTVxZ1e0Butku7+j7QrWa5bV5JfxAiQAEFyy/GMGizJsr1B2JbNGZzHr++kbr/rY+q06PZbeeEI
1QFYKBSqsjK1UM3BD6oM94UqdiqOdhO1jc305gMUCpyxkE7IhE3SzlEFYotV+mUX3zGt8ZgG5Zyk
vpviNsiJeSpHaPKB75O0xn1GVFtk8hiGyP0GDB1kvRu1OuIw4W7dCC/uYlcp450AfxkFcNYhU+f1
qHtCkQbelNFhBxrk44B1YCAmtXtLVyHOrp2WMgcYgEhQVgQeojs6R2ezkxOz83LKnCLne1kmiEyN
njk0UW4atUEQj1FvKsoY9OoiyHLZ7TXo5p5zfdGHzyy7MugdBCj2VmvdiqT6Mgj1SGj1IaHtDxyO
oAt7Jxe5Lyvpa1kaeSxWNbsqzTO80zPD6jSbkIm3Mk14GtpUaROdBtNyo3p0Si30zWHAuIV1EFF3
xhjRYwwf8zWpxG7L2EcwZaSn1KwfgWfCDojOSaIQFaOeY9JmUm6AJvLaRVhqaRerhj818k6Z24NS
JTc16J3swarb78ysW2+ejeaUGkrjcVEZdt3kR5B9YvID71a/1qAfEPPD0FtuGWp3akOCJIEKrAiL
8HsZkgmiWlEkpKsk3CW89XANnmiNj5mSfZPjMdPzrnSjQfkgQ8MJG/UmNdEJs0rVr0TipFV0hLKG
ncbK53aqiF2qTeoMIzkPWocPpLtGrTnm0H9pY/2l65LZMZpa3hKW/6x5+FENk8huIoSZMLpt6Pih
TJu9zsbjuFD4lOHXGrJaXl3Rn0pl7sJZU51EDdk+atvhmzVA7KGo9GIX9Sq4kPXubCQWQRtvETAA
Hh1Pg69GpN2zkX5IG+2LZYrCM6Cr4vG4+9lPFaJlWtF9NiT1TrEiL+Wjy4AbsEHld4pFuJN9FXqa
yT1LhS/E8V5PlckRUi8QSNKfRWIxnJfmE/IbEEyULAErnrytSwPIJMX62mrkCbBaPMsqzE7m+lFk
DNXPcQToVFb36pgzO7KI8I00O+ElhxHTdpeIXLjg7g+iAlgOtcqJl4l8R6fmiKQW8gs3NFNrB6Jj
L2Uy3eVWdmtWsQt2u8e6rj5aVf/cLcPpQ81+GAr7aGTxna6DI9aqAqvQ7qt5/NBm1olM4ZkPzDGQ
Y0DjqD63jIAFeaofxyH7oScDOGBHL2nmT1HdR0g1oue2Uv2uqQJixriA1V1EaAQJcb4HqesO9S1c
pJ0WiKH3lEjxqRhu8wrBIQsPWpvtS6N7EFnx2TSX6T1GPhRF/XGs+AMEsu/Dit+lyBUqCGjBV/mJ
JPlX2laPTZeBOsPIc7eb+VFHopeFRuu1VHozPg5ymFPT9g8VOo1eZ6i9q9NPCtGOQ9yUNkO2WLfp
nVF2t1qSeQpvux1V6slW67RyOKm/NXQ+5iT3YiIPuc79qS2OeozB6Elt7dGERniVpbYCNShv7NkB
xLmjraX1h7YzlYOYxWkgmbmDOK/E1VumGC4v+qOSh6hajsUe5Oq3up7uB249ZDS7UxPlZwsqFm6C
qyCvGfqihASFMs+QIMyDMqx1J8mmm2KAElM0yGSnNtF9o9R7IhhKT4q+m5L2vkt5j4Cr915lpJXN
Q90hSKttNTKOIFA8jlF5qOb5a1vJO8miPe1F6AsRfopJIhCEM+XE0vDHGFfyee7gTeYIPCEHsjLu
kuypL+beb+dKwUWEGSdU2nYdKSjWFt+HVHX7iHikZHfVPNV2Y+U98mKQhKvzZMfm4KCdXDhzxHyi
5g+t2j90lok8rfFaoe24RIeIDQGT5ANjuherAglaW9zTpPhOte9IZIRdDxGivvxMidwrlnUemkaz
w6balblJwZAsHmYjP3a1rtnDVJ+B0n2IFI6IEftChUBSK3B98g+oUx9Uzr0wKb0I2GTbYBgTa4xd
Y/APOcPEFjcH+D6Hajl7nhrDg1jVcRwF7mV9tjXRf8pDy42txBWJ4kdRd2+V8AiRfxXNeGt00+ex
ArFvk/0cev2DWnZOFqUvGhMRQGDca3hWOdVI/Dwh51DVb2lVoCVcc0/v2AEPK+ImY+uVdeq2er3H
z432Xav8GFr+bLbmx6kEHspQVBccPl96TSltTZn8GVytM1FCt8YrupvEo5ZFSMGhscrAOVC2pyLS
XZm3u9mInkGnsAsH04mT2rfa6aWO8meTa7cjV56kNcNlkvBEUgO4l/ojnaMdNQHM06ZDWTaHmudf
55FbjpZXeLqNflSM9/00HURiHtIJT7654CkeaNkLMfHKCgcPWEIMjKvJY6s297FEAcyaMSiH6yaZ
lZ+yJScM299VtPSrPr9XwiazdSt+GUycS2I+5G2xFym6y/kQf9Oo7kGg11cN4oadBcYmHQp6GqAg
mf5ozLUbqdMDqfoPVpWcEKV/IKCEdhcPx6YnP5KqvzGG+hR3/Qt0zXRnsLobPguP4U6fFfEM0Nlj
WLW3UoP4E1WP+jz5UoYelcZ9nekI/sPebKfYHcbmqYe6JsZhqF9UGDDM8tRuY1p4YPc+J3iv2ooq
fk54QmGSDYkWAF+ZDjwnnnYOq+VJR17hmGnmgFb4KEQK+RWMzgDOmvtzI86ahGjzHGGuRE0d4Opd
XR1Owwwt575vUbpHGagSeCyxMf/SiBj3ivU51pJdFHfewMznqdIn14rkTmGdN9PoLq+0c5NFEu81
qOAa0sUv8VmbPbNxxjdDCRbcrpM57k0RniIDzGBVeEqUYQ/RTYeHeKO3xU2JvK3MjWceRztNqqBY
KMtTRdtvwmjddi6cAmdhLATYyPOXKc/v8yp7yBS8jyB1yMPyKFr6ZGnzt3qe7qZieOQl6s2m9gRu
atx4BZ5l8M053Klm9Zkp6s9+yI6WBTaqId/11a4Q5Y0F+TN90B9B9HeERI8tqOVruvBDoR+tkOP2
0YuTNrXfp9i4K5r4bmyU20YCxpNr5nM1R0FUJbe9yfDncu2hz3pgQZLpheSVH0rtQGIdQh6RabpK
xz/2ZTqh9MX3TKadPVfcU0KMVfbpLkffFG/VBr0NpHZuHCNc4rR+t9ryodfzQ00be0ryzwYvg6Jp
hNNZ4ByT5mHU8I6xtMEdaqO2Y9kFFiXOIBrgiuP4ROLqE4iNwJhvnQUT90nbe1DJQ/hQyfepF4gr
S6mgc0YSmo4+jYnDTPkINj7VGQzt1koGkPEzC94IjXNrDMoxIz5oY36WjDpMz13wgHoc/PLRFJ2U
IfRUJTpELRJES0BbsJowrUtI96ORFERZElrXYY5bKcELup/LWwX80TuhGC+6XrrVUhXsa+qbkW4X
jdCcvukwTYBjk7Mf08xe9CF81OhUOaFFvsc5B6AqTc6ir3eEKS9xKganKwaoYRoaHudI+EU2+tkw
Ohg8r5wuznGBWPFDl8pPsSXv6UgOQ6YEgIVku0Kf0emUYIoGKXEGmGh+hpivZ2rGA2kgKzNb4iuI
9V/w9IkdqaugdZPTXVSWSL+MsLidjeo0DCDl17RTmIbniTZfxqIcD3jK3hWcHuY2fRRDZXnomTV2
NE3qy2zi7PTqdMPULEAN6ouk+IpRXt70jeUOGXuySu4PbX1IhP6dGdCLihOwVPSZbkuCLjNeWl8S
SLnY1Eidnho/lYKcDZZ+DXkvPIXqhyaZbjEGcsdiFkLCzML4hzQTuwAfjpsqvHLKAkePjKCMzY3c
MTUV72olDfS+gEhfLc4MuAivZ9LNFMVlvbzjhMiTKJtwp5VzBg0BpXDqcDqmqvmcj80xisOHHgMV
Q8PwLhYY96sq6sIbdQ9t5XPVqW415WFq6ybKXsYUfe3bqrSrqHuhKrmRfZujv52pCIUzuRWh9kk3
6gIFsZDbsTKAOIBEH1BWcgAPNI9mAu6SvH6canYWVYj+e1alTyOdz+qEB1QEciPZDq5JkTslUhMB
ZjupI40uAgzTAECghkBsgqJqEzadHbc4r9FsPHUZ/SQrdj/z6McQigDcTA817Ti2ioskdNuBuGCm
21Lm2WxzrhovZmU0JUoa8ERvUdVqHMSFetc71b6/IbY8b2ouX6/8/luHXTOFkLk2zKkF/LrxJo95
dFf9SM/hUwe65/krOyXeAHBSd9gifb7eDfhldtVsSeTAZJQaaP1D9jGPQjsHC0yB9GWj0Hy9qfPL
zqrPopO8FAYuzoAc+E92XjTvpIuahWK3NrfN7ygFpUDvbWGzr8MGf2EN1sLjVCE00xY9kRyz9OjW
GV0Qz04MgiHFKz3yea6ddI/qYepwhJavf6B4t9EIWY8NKQ0mxBNZA4kDUsY98ZDkNGBWjQOZe71H
3AhddH+r/XudxuBXq1JbdUbyliRNomHdtYuinWk6BYidEMJmbwFwheg6a4Wdf1eRt1I3KYJtcd2N
RvfraPsFgLFUaEbDEa0MAoQtpAdAfQOq3v+20f3KE3phxpqUooOiNTLkNHdn/kkbtoZctj7gKhQM
VUq0SZ1wMlHvUxvuKHSLGG1jr9awYDVrUpZz4MFCTXeM2nQwaWLT6HPH8HZ7rPIvXfd34KJ/e1lr
cHCfW2asNTiQLBhP0l+0WTD4HGi7ZqNptrW21clnHW+rRl0M8RpohBGdVWrtqinex3V/p2K0Oh6y
g6qh9/F+zNn4bmsV+4oD2I8aEWaTijtLfspA0v++ga1Dtp4uV1G8xPMzRE0YM3qas5AHQcFtF38B
5fZJ7pDiubUzPRezO29hVv6PC+rf76evAnfVMkHKbmnjxnb8AcOPbv7jlQOmsRMI6G53rje2U199
x2Juhm5McNCylNiJ/oXFXze2c/kL7/Ti13PhUzbJOV/mDVhQ3YyxvVBMRd8W3acIKfU208qyRe/Z
W1Z8ETpq8EtYg4LCM17Be+O4cM0tyi/aTjrdlqtcv2d/fa4VHictFY0jP0Zj11mkLDHA+ZA7lsNv
hb2M+cdgPtpittsyuboCkB3WDdIuRMZixsvceukaw1fbbv/+Z9vyi1VTHJWsGmBW3DRdVrtSAVtf
nm5gCdTr2cOv3Vs1qVuBapI5LWMi9/wgXSicHsODeFn8nTri2Ab12fi8yRK+gQ3RV4FflUOB2WL4
R+VBhN4Fa+u9OM0HoFiBfZbB5sTtxk6u8Z6J3qBmXSjw/zOUv5OX+i71YrROFKgB40FgI1VObzPH
eHn/A17PPP/d3LXuR941tJcaoLsK37X17BrWc1Puk/oTCNK3jsHWEldBJDaKcu4IbA1F/YmP9BaE
Q7txaH6WmBpR0VclU0TsrIb4qjLvK2r4PZ13Y07PKa+e31/3hlOttUGiWY/a2kBHr85NW+mPUGmz
h/gpDUP3fUNbi17+/yLONFTplXjRNxzZ9xRQhbEK/fctXL1jOXQ28TADhdwbhD4U2pU6BTnXMrO3
gAopKHi3ccLXz+GFndVKoBKaRcQgYDrDKHP0uVfcGS9HVFZs5WnOEMm0XYhi1D02NNwiub8azi5s
ryKoYpSmEmb4XAJ94a7aU4pywvDx/Y28TuNxYWVxmstvxds5Ru0L76HD6KIQD1Y8DmzyAtHsdu/b
WoLWm+vnwtQqcPKmiDUrQ2KkgtiAFd9LCU6joXOs/CYxUYCSW/N81w1ahEAShKpvpJtjWRajlcIg
pdnnOVZsUDrfhCDGmrVRc/KS/ugIMDXvr/J6osL/tbrObSFzOA9sLAF0/dRBawEwlypA3dwIFr5c
8wN6X+TDhsnrrvLL5Co30nUT7A/jQsgHN13kEGSxj1yoH877GTM/0lP2GerExYZ45XVg+8VSV9EN
z53/ndCdFr086ob32mflR67Zy9C24W6KDl5dp6ExpkIGwQKk+Hdn5ZqchWyRf2J6Ejw+0DNPUqcF
AC65GXIHQEI3dNEn3iAluxrOLqyuLuNGrcJGpBXEuavUM8lgE7bFmbK1sNXNaypJh1YQnlxqnjtt
DeIvY3RM6b7vJ+8vBPrLv2+f7Dp0XmOgBxMQP8TJndFujUZevVr/3SpoKf1uYUTnvaYV1pGj+1Kq
7EtLx1PPsk9qTx5CYm3kSdfBuxf2Vg6YZ4B9xR3orprJFoF6R+5LdH5cYNfOZWvXnhXkQeWOnvwA
4ewF4LqFV37/wxlkSakuwicHxSkYbzm2NMUVgFFTC2+v+Of73+2qQA6/WObqGjJGQYEiQyD7DzVc
DTHmykPrA2sDaxvfad+y1ONbceVqAL2wu6z+YnWlYXZWpkdwy+9Lzbd2ZzclAIIvnCzMJo3XgeSC
4r2ybK10toDRW5u7upuSLivDXiKPEKGwBTrDGfBWJKX/5bFYRZV2YiwFgmU5fGC/1J4Y35ox3Tp4
qwhi0LHXQw2Pobn1JEq+UNi233eRLQurAGIlTavGAsWnAXgrtXpoo3Fjl64PA/xyhrWGBMklM4Ye
qFZ2JgdASHzhsvhm4WNcyGqUAc1tJ35+f1kb8eQ1e7lwQDqWKEwniCfKeFewx5l9scJ7Nn9K2da1
fd3XdNNAWCQmmAR+d/UBXUZCF0umDuhXxXcVy8/RTHfvL+jtLmomg34cmjEqZbqxzlxZnetaU4L3
HaouEJCo75JXArxADdCqvo03yTpey62/ZV0rg4vnXGyhwWORtk1v+RkIqeL98rCrP9cuVIFxkCsH
GMzBWU7zwqQ5BsaPpnKzyYEs3B9wYLydrF1+DAM/CXIyDg2j1VEzNFxyaCAbvhggwxCGdlP+bAzD
NZGGEXkUPdBlYGIxhAze3/dXlq4323BheX0EU62Rlaqb/jKDZ+kvxFsqRt2hdeHKLsBLy0z9PdCi
9kLDNAqvc5lymx22CtVvPHrZAd2ACyxs+GR9Qw5dNI5TzEy/TYjflDKYk/BmtMB2BQn1ug831v0m
LizmOORwKWpzjPJVXIBOrJ5GMkEfQEkPvTY/0s3J/Q0T60aO1ddDM9NUgkfnI3YYrcEt8dG3eebv
qzBWaUWtiWHEDShfh3uX5hR4JILG/0fuq9o6om/KZIs1TEmakLvTLLZuoQCSvUxHG6bfHeR+uJmP
6g23oRNyxrjTRlC9uncXppb/vzicCYCRDc1608/aIJOPJrDf7/v929fIajGruIbnc2FORm/4S8mW
AwvlVGA7Bams9on7GRjPs01G6zdlpJXJ1bWtjIo6NsCC+7rmNJ55ML8uRA44XnhU+jN2cUveYTm7
b872xS6uokqRsKoU/aKlwRtHr4SwDUn9QQVyoKtuZ6BJizTy39/Y61/OBJ2rqREO0t7fv9ycQL9K
L4npa2Ht5NV9JLey9WWb3q7qXwvr+7YrsgbzFZCuj0G/3U1PBrnPQpdpfCOJ3ljJ+o4FV20Mra1U
+MrwrEWYd5g2q2DXThTg7NyEWgPnfN0SJDzuxzlEkcGwvjW5xPwFBZI9C6wBNZQO02dV54Z56Q19
68SF+/6Xuho9LA18wCr085i1vnIVIqBXDDC6n4GDJp8PiZs7xpPqCJsRDGDXvfdfGlydagDF66nG
HKif7FHsq14Nkoflgs24G/qbMkNXD/nlCleHPB6gngTwLMrF5xF9mXjaxZ7ihafFZDThIt86cdd8
89Lg6ogPbWxBkEoDXkn/HFrHufiZNMBVWFuJ89vyFGLJpaHV0QZixRqMPoNGc+aW++IQQT+eh+Ds
XWYx/yYaXxpb5QigyYJI0EABVwVwuNR2mbZFq3Pt9r+0sIoasjDUpO6l5TcMYo1qY3f5bZICPngX
dvcbXngtDP9rC2jb1Ws/UUtRqjG8sME11t7NO1QWDoAe2LVdHrYTzfePGeytLmnR6zwGakjx88mR
e+pKktg5NArzfeE27fMf9LOurhCieaoB5SuDsJVFQExNK5MLzDyyeTC72Xd1pziNSw1QbuBJ8v8n
Il688cLgqtyQFhqt1LIUflJhlI5whysbzeNrwfjSwrLki4TAiDkRY4OT3E2dnfUfZ/ZXbnGxhlVw
qgxFGfMJbsHPryOkBmiWFE8/L52lMb/bhmZsLWkVnPSq6gErZMIfQvBG5ZVjhltomy0Tq3DE1Sxr
okzPAxPAX9GlO71Pt/ADW862ikShMpSYJMPRZWdjOJqHeZ+55h6vJRTq7Cr322CrtnQ9+F18qlU8
AnQw0jTMM/kk4EGZ+3SRrjnm+1drW9X5t0ScK+dexaYkrIvQyisFae/sz+7wQfsy4l88HBd5Wc1Z
mgKy/APsztWg+GuZa1RBQZo2JxOFz5ftjmuVTQrdpmgL6vpDm2wRjW34yhpHICgUD6mJaV/Rn8b5
C8/3G3F3CQLrvO3iCK9xA41ihgNyIOFHJ7lPj/FhulueDzWqdMq2zNhVtzShWU8JxTDOGvSR1aUJ
uS1j+WoIuqf4AFD67p8oz3fbV+TbUuTiJZCjRCJlUmqZq9OckELlg4rV9X69h2subzFwtWqoIKiI
IERD4A19ufVsXv7sm029MLs64SpLuMiSRgYsznYqswKg709GTfyNj7dcGe/ZWZ1yaeBGnSssb9nO
9Djv5hsjCB0Mjm5+uquOaOGhqVnYzDeCzrWE8E9fYKTLgPpkVFV2pUlvYzkbNtaEcMAQRHqkpxiq
hJyKwEBNZbeYGA4sCH0h/T0VTRDfbqVRy7dY7SGu/yXbNo1FvnS1h6jN5foQhfhW81eoBduF0vls
fsmAvN1Y3pWv9ZulVYBMCqZNutLKYMCky56cXxW9VBdDwvu/usdgzAKhlgkNbnX9jJjl3JqsXHJe
RT0WUn0qTW2j03StOqhD7pnpfJG61tfQhEnTK9J2eojxl/0/tf5UtxsU6Tgwi3eL1vMfQEav7iLW
o+Fjwb/XRbk6XrS8MJsSlIT5EansvlO+gQbg3tSLgCR3lBO7kblDR+08qaay8RWv+CjW/Mv86iNi
4ChW2zqJwUaUYfD0R6Tt3neTLQOri62xEDOUBsrp+nQTMcuJ8sx538L176ZpeCtjlMXg6+pxUQjT
6Ioa4bB0Oo/6qp2Or96IsSKvtk0doXgrJF65NqF9+MvmKiSCxk81SYeQCM4JjOgxx1wIprmjqbVX
b2khXom/vxlbnel4Kq226Lnw8xKAHOsejXwg2LdyrK0lrVzBrEU7cD3GksBsIoMFv0x3/XMmkNSr
ju5oz/ld+bHZ19u51pVb+7cFrpxk4HnT8JSHwXJrTzeVM9rzTb5f3krbof/aLQprKBsRbqEQviZ3
tSTY6qWJWMICTJ1Q3KIRxAj/9xYVNuTswRzvV1Ww4adXjzpSBVCeMwrXWa1SK1pqGI2MwBPODktu
sqwxdPpgmyX8WlFCx0yDTlB/NlSVrlwmndXOGDMwYBDQTE6edLt0oYYLCrwHB8vfbhduWly5D3iG
VRZ3NYakTz1alfEElVfhUjxtMPmvOX8QOq96zcUaV/tpjZiaV/NlLPtvvObq14NyponmCcPVunoc
JqhH8EHgvVtjPw0/9iKXfO4gnJn7ZKv3eq1Vo5MLY0tUvXiJoiJYkpom+Hw95Or4LmbTORbf21az
E1rapRJgdtinWxiP5Ru9SR4uzK7yy9LE8E4WwWyd3crh0Gb5/aTOgdrt1PBW9htXw9VUBSdRB9Wr
xvAG+X2RPK9LPD6WR90YukoWuVVUPuVq/5RQupGLaVd95ZetdT23ycfctKii+Matecj2zW46FDf/
8JSmTlHZS06mgrA089onJUjAirV1Y1wN4he/YPGvi08KyhowZDSF5Xf1SZ+PJnTPovuNCHPlPQK0
1b87+lolurBRYVwf2USFoV2MfXg6PS0oncg3nFk8/1n+cvV6v7C4OhVzntIxGk0gA8b4hOkTf86+
bSxqy8TqLOhcDHFXogpZZe4r4tAA8h2AI3nqHQId9LCDMObmCdxymNVRqFipcl1gKzFjK/cYlgYR
pOJlkFFRPZ0//10J77ePt0opmDQ45nwTOAheP/HxP52vf56um+vbOHyvBYkLVwkjkeVtOsoA1DNf
i1HcgBpfOv1CFhKVuYA4n7wzy/wRZIpegq2wB8EBLLI8jBRLsE2AnZl3ta2G29NbWx98dZPAi/K6
qbH1S1y/Hff/POIX9uzC/5N84Lo9Coo4dGuRga/uSoOMs2ZqUQiAjwpF9sxtpsDcL8ilwgWwiD8D
17bl1Nfd65fN1RrVlCrgxcIaWTB5FHQljrkvvqMx6Be+xTaBCNdzZP2XvVWsDQcNDA5trUDM8x99
y8yA4LQgLnSZXeTIO6Ajjce/Orn/GjVXRfBcRNqY9njbLO3PeIfuT+gpTmZH6W5wqTOfk0NPt15x
V+/pXytdK3nKaqoS8HlZwBr8v7OsDc8xl698cYjGjk0Kp8BILdDPpTUOcTdzT8+j0+ynFpMW4O7p
9xu7et11ULlguDMXHMvvRrtSMy2SdYpvlRDIokHNd2mXOWDfcaBxS8wvJg1iNfNi6JNN1n9rfRWl
wOHEaMgzPJIRpfTTr1T9T8RurhVhERN/rXV1NOeccJM30z8VIXr6T0xUz38bf/kCjUEGtBDm/r6v
pqoarJ/Gf0qHSzFvKR0uUedPSofLeXuTaV0YWzzrwnOmQWNtOaEuH2H0OM1ym/eGo1keZJH3av/I
RDDnWz3t6yn6hdGV54S9VceTRN1w0SVhGAtq+dl0595N99QpD8lh7j6/76zL93mzzGXnwG/ELUjZ
/b5MTstWTBosauVLWBseM8+VhMyn+jCMG+/Xq2fxwtTqLBrpFOaAoYODWJ6t4uMsNtuhV7MrE11s
E8xwKDOsnBGECUmmSBMPZMzRlgWUJPSXeCC2CuahThkDOKorIK6mlzvBDSei+lkr5o2k+WoaaaG8
hyKYuSRev+8oSWuw1hQsCpIB2jHFR5kfJUR/3v9s18/dhZXVKZdGQ2VvjdHrlTjuQd21n26tYD4P
O2tjQa9ltbWPqHincka4geO8WlET0RY8hSpINdTiNhXjrbCmD4aevdTq7KtNDOrH4iRY7Csj9SqZ
emh9B2A8+DYO1B9rfm+G5j0Hkiafaz83jP0Ygk9wgG7LrHoxSrtmohybRHHlmLp6B5q/gp7apr5X
4wrUH/lhssiuRS/JtCx3MjsvDXnllmCBUAwdnA/kc67rz0ps+WGXHIsYF5lqQNlXh9JStoOyustS
cWpVaFODQrSJhJu0ILVMS+6oCjtGOTu2SnpOhu5R6PFXqfVoYRbKcaZs2Ppu17K6y71cfbeJ6UoD
fVZUDg3+ZIX52QrF8tOR/HNxp7TULbPwlFH6rSUYIJ2SYw8mhUbNn1vVdGPddFNDbohgXQ07lz9q
dW5M1ELGrAP50qLWsDjTeKRnu9qbRxm4WxzL18IA1DJNRi0kHgZZeZOWpxBV1VBKytUS6MpnI9mK
A9f2GGVo1HHAHQTRt9VyyDCipp8zpIutP5L7YiQ2hs8xU/P8/iG8dtIv7axSRNo3qZnUlgwKuKFR
GzYpb+OtKZJr26UtMnwWCt4I0qtLT63UIksG1FBoInG4BjsxP/7FMi4srG66nGs1DxVUZyfzWYCj
TH0euPffmVh9c5KBsVYrMLDZpY1dToMzaKcs3wRCXov/l3u1OlyyTUTWgSrzlaWDo7ylDWj3dchk
qZccLBe79/66tj7OytMmqQ2jBHuLD6YZOwELFd1C378dKgdQ7nJNKyczZdRPQuJd0FcuO4iPGAYF
lqMBw6X3jzT4ZAaDS1wURbeBTMvvX0f+S+NLknSRBNXdpNej0gNZOhO8QZQUQvGW8EAIAv60LMPs
4qhuQDyuHioVRVEd5NTQQV8lJCqrI8xhY0sZhmvnB6H+mLZqTde/2i8Tq0REhAmoPWmD0XV8tUY+
QlX4b9zil4HVmQUhZBylEc5sHJduAb5nukWnvrVLqzNbRFoX6j3OLNMTRwXcH/gEW24Sqm/t1Orc
6uVEpj5H+3x5lC5j6nn7pXAgJ3I7ei3eUreKi1v1/c27mtpoFx6wOsVt3FRmCI7dv3kfXnfwX19q
dYBZE4dJ0uJLNYC6g2hn9qpjixmAReEAw3OQKmIQmxp79w+q41ubuzrZSZjOQnSorpIDkMC2MmPU
AfgsHHN7QV+WB7JT5QZF/vI33xxoTSOo5+IRhX7t7wd6lqMBAvQKD34Q+CWJvFeS/ExiyA2CmpbH
mpso1cb3vLrMXybXhV0wiOkKSZsi6CCSrbTMIcnGG+bqYbiwsAoZOuZuZkWRYWDM81Nag8Ny+lJG
2oa0yNWs4sLKKmrkTMllQTGSkEYMNN0KBuja8rkqqKclILHaOARXr7ILa6sQMuctGFGpgassc1uX
H5JPyzBK6pS1P3v1IfKEt2Fx+f3vuMZrgeoi1s+tpjNwyaPFF3rLYe/ux11dHGIMu0iIUbhb+K0t
v1jFFqqYSZwmsGdZ6nMS9x+iVN+a+7qGutQxTPQff3+dYL9cFOYCKzCLCh/uzgPVbQKRuKDdd0YP
QoPbI/FbrriKJ+nQRLzPVZSISX6oVOEgLgemOjgbH2vLPVaxg2n9EMcCmxdH6KiPbg66YuiIG08c
5ZBk+ttm3uVWrkKHMBLWkxw9bsr3kzO66I8CRS2TAz2MwXY3ZsM9XmdbL76cKHJBasgxBGV539Vf
5k3JyetbCNpRQzVM9F9Xn0pClmhSeguJRjknnjJC7jHCW8uWSQiySJDJ2SHwq2OvOsQSIGRJ/4e0
K1uOG0eCX8QIghfIV5Ld7G5Zl2XJll8YPsY8wfv++k3IY4uCuA3Z87YR2nE1wEKhUJWVObw3k+YB
V8ZXDDz3Xjwsn6cJ+WyhVUc9ScACH7KLOAovKA6va2qfEgKyfFSpa7eZGteIvhUh/cKc+eOMXq+q
aKPr6LN2VOf5uBCyM0pF24Pp1QFVcXQHYvMvRtteRXoaunNlfbc1cIlDrftdgy6nzJ+2dxuMlDoe
Ag5QSS/vhX7JnayzmgKySeNuOJKDA0p81f2m3/b+/E49VApUxs/7sMykcM1jvCjFi8CGBAToH+Oy
cZtSEtK2I/bzooQvXI9Lbqkj4EI2VCK15NOkfkkIPkQmewb8nzDzbEk4jhqbtDDWnZ/wiD+tTG62
CjTUkH99LPEkRtAIaCa8b2t2wYmmYBCN/IF+SDzMfPl26L8BPbB9Pfw2KsJQ6yLVms7Wcck2Jwru
vOTp+Of8+L9lFlLiHSIOtU+pGqOHFQc2ElsrPET9p/Putx2pn9fD17uKL3FiQYMGShUB7W7N5VGx
rqAhcd6EzC1EBqt+iTW7GGDDCKAqvZx4fufccyh5N/h8tlHi8LJN439frQnN5Sm2ckCFnaR3o+Qq
iQbJoZX5nsm3dWUiGcqUOj1OLYfmRCnS5NLLvIi84zhvfddEmCuoElnLaDtWP38sMVaEsLksOF9q
UBxZcceh3tQDJ/Z0r7mqKx9l2IQgrc6YWEqGclK4DAQWRw9wb+Vah+AZhQAy2ssd9TLfOVbfuFDw
f/QYIZBgKmXOLBMhq/HJPkHTofdDZH2Qs95V+j6Romx5CHyd9D1vrBBKHC1RwzqFvVofgLC9hMbT
59kuTgaDKoEujZOS7yhSWg0paZ2BPQG7okM6AdhVehzNeTXv0am+jE/EkDQdZGdQxIxOJNVGIIyR
Zh74uCrPoi0M3ehvQnVJbhxLCCrmPGZ63sKYMmbeol+WeZBBGDON/znvJ9wNznw2kauqMcPcNpcl
CroWtSBduVciZ9/M2YNjjLuCtccpSyVnkHvCK5M6uNcdXrwFYO3lwc80bXbGCGVbktZ7K8+uqgrd
1LnZmx05jU7nao55q3cytWkeT16bBROAqTqOZYjN4loHo/agxYC/atm+hyKT2gHdYUrC2uZ+YkDg
lxXhu+VGYy5gZI4Dy74qQGDlNO8L454Vn4F3UhLJQ3LbJVfWhK2cFPCGKBMtgzy915yHkXymbXlY
kvxEZwiL0HwXT6ZngDULPaY9KH0kUWbzmljZF66JTHFI3CpmHEwhBKCMXuNlWUeypbIPJ1wUeIar
WUSiJNAGtgvrd+VYeyH9cf4cbE3loE74/OGEiyFMFjPTZlxHv6Zyqm8/p3LIwcYw8NuncmTLE3LL
rJ+LBGWqJFgM66QUjmuB3T5djP+4i8J9MNRt2C4zHhfQAfTbtt6lTnrsepmSocz/hWsAon9KGAFx
BI2/0tfCh0ov3Tq7GJZoN9X32SB7l2/GyefPJg5eZGFjL1BVioKlQHd2vqEZ5tChKAF6ovMOInF1
RygN1SRNWZ+nVWDRK6Pod2lYSA7TdqawWosQOyiNSQ0QTRJMlGtVVHPsQQkEA/bRlO7M0rkxOS3/
0kPYLm39CYJkhlkcHat9bBKocrGqvprLQkbYsl1FXf0sIcg4bZ6bkYEtjgn6Bs4FH/4YoPa0B5JI
Crb/P9b4iwRNN7S+BQcKbRz2xcToZ1t2ftH/qC7U67jZhzck+6Qqn438XdpKyWL4zr6+G34bFZ8k
GhREiFrhjQCwArS8GRif8q+c1arY/W25Vn+2JrhSMiRKA7rKJBiUARkvZCr7xEEan4VQIjTYcZnx
6s8qsJ6io3Jo4uQi7fLLIsbbsyGY84EyhST6bceg518keJ5iFaQ2LRqDSrm8r2j5SZ/QTM9p+uVv
DtGzHcGV7K5VacZwXyQpCSpL3ddEckw3O9Dgef7lP6ZwJYVNomUaNLMCzdAe8iW/nSEX4M+pcsgS
eqBj8k2JihMC4PsYEpNDaAe6VX1SY8gCnV+rbE+Fa6sxY9scBiUOWkiR5D27oVF3QxTy+N/MCPdW
mZfVUJgmmNkgkUhw6duo5NmS0LQZ/MB4YWH4m+qYvHmZss15QZtYU5Hc13vGbE+34t35ZWyf+5UJ
4X6KatJCLSLBxfHHWD7ZaoQQ00UUIhh8tFIri7s5ya4oJLsky9mMKM/LEYuOs0My0i3I36f9DPko
j0DkuvXR9YTmre/4lir5Qtup4MqgEFSKpk7mskdVJT1GB1P168D2W+ih7uMDf9b2leyD8bP6Kmau
DAoxYzGKPGMdpHTaE87QvwOxORpOfMzlDZg9mT3BB60UzJuM4h1tPYk8gHvj1zz9v9wbMhT/dkq4
WqHgkhCG0krGhwRn1AoweHv/MyWE1AmIcP9NCccOg9oy1o/N0GFYEP7EdCf4kYTQMWQKqbMYWztb
o69kQ0BLwCHbVvai1bmnn/uGfM9XNZimnLIaQ77Ovpyq972TNH7oqJApbZrUc9qo96e4t4LG7j4n
XBE+apXvZmF/Gob+huS4HU3nhqgQORq0B5BDQt9tZF+HZt5ZpLvTIv2Y6ca3TsXsRUsynp8QSOoM
V1ChcqAFBUlD1ijUg5jyD5TVj1anXEWdE6IDrbxnseXNZPzYOvTzxBkgMnS+nal8xNv0YxwaPyAN
h1IbFy7rk1Ncdu/CFBJCTXNKYnCcdVOxt6Yk3XVqeaoYhjuZZQWGWZ5MLTsk2vDYLwTqY1MDwvQc
MlBEV64K6PjkIwYX9R41hUaDNrbzcSL2xYKwRLTlS101lzoEDV2wex5UM6n9Fmp4JCff6DBDi9Vg
u8oAR+RoH8wGIjfWAhNq/c1Sqi+NhjPRUdw+UNNpGXSXWVPcMbO6bjMzuZmL/p6Y5XWZJdBjGafP
Sld+Ry74DtXF6XHWwLJJM/VrXdaQYDbm20Sj15CufKyyXNsVunO5DLR2e0BjXAtdMJ32X4AQg4Jl
e+iy/mZauP4PGhONo85oAuC3WPXJBMM69CP1o5KfMNiUzYs/pPaH3J4voV3cHuM09uKm/aYNwKqn
2Z1j9l8sO71zGthsp2+0KhbfVpPcH0yU3Ys51H3dyYa9k6rH8wFVErOfaOdWnloBWsQy2oGkae4C
YyJeXXw+b2G7ILk67sKpyy0rA5SO57mYRRBL7717OG9u+4z/vlJFHRUjqvCtWgSXQnso51uIsKYy
0MX26X4OI0JqkDupPkakRZ+tSncFNAPNcdezU9SBj7DZdZhmjcj786va/kzPJoUgbZhGUZsZEoUq
f280R3t6OP/vb7+RVqFRiMmNQYc4pzFmWZKFHhpaKMclnaYDlIbwSBjsR8dCl2wh9r5Ro8NAlg/R
RJxjadbRcVSi7Nruk2hf0VBy4b9myOXoqtUPE5KKudPKCor2KNiB9xAzkS5KkYC2oOFODwT8PGl3
VQEAErrJtL+Xt4u3vReKPxTEOTZwlsL939dtCmGeBjBe8IujlPd5+QoRy9bkND0nzohtdr5mBJLP
sZnmYEgSSlj85NjCqqvJqGOma6AguIUQIyfhToJ0huDLsmN+cvc3jAcAL/4yJ7721VIxInsGpEuD
RFuqPXIxtxYT0nFe/THlNv+eK1PCfmY6hE5ZCjg7jwZ/yi6yGQxWxoRcqtGRLeocwBMtaVCrJ9rf
UyCg/9vHEokVjFLtwriYweKwQL3ULisXIyfeYLP9sNDjQIZTlswX9mwexm780obOB62ikpLlZoBY
rZT/fRXHezZBb1YFTCqn16QBASi0Iv9imXjpcOS+Q21H7EArwNGOFQg50Fiad+xQBoOrL+7PrtJ8
MKSZ99bHW9sTwizypMyZbDUOqvnK/mydQI+xd7zoyAh04JEPT1cJ2qi6DAm7+WJa2xVibZNk2uCM
WCefZfsJ3F+u6uNbgPubr2pb03XMQmgmxdDMy89GRr2wFBpCNfCa7LsPmDT1DV/9NvpcDSLypdSg
G3EFnK22jX4SaFs0sVhPWUGg5j1xFtmfdzGaIAFnCXjT04LvlJAGv7AmHD/Kytx2GnBM/qr9Lrge
Ebm76xjTpxbkqSFg9SZKpg3fscAHYugGBU8t5p9e7muuZzrpozkJGiNxo/I9gCpuGcqYP7ZuzRdm
BBcdrdyYezNR9st1egwDtlssjAQOIBQfj8WpCZxH66ryz5/DrRvxhVHBP3EfRgVVZvgMRgIhqNp8
6IMSglIpdOI4mzWkKOp9+w4i017i9wdTYp+vSfyoug4GZBC6U0MzBPNxa05RZcV5MJrAa0AQtVhc
exjxECglEWfzI+ogdQE3HtGsp4O6imnUNmqH5UYWlDGk6lWvUDE1C2H08/spsyI4aY7nAjRDIbK6
OCdItOo1pKsW2cDD1klAY07Hm9Mw4JeCo2hlSUMaTeZeHXy7fG/Y4IK3ew8+Cv3Zu/ML2ipZWGtj
wheylwy0KmmdY1hEhawFGHPRUlWPM+T84lvZa/4pAXrlD6ulCZljgQgQZw3NAvvzpw6aQDmAyIbX
XLOgOQDHA1U1NMeLAyTIjX22R9ca5HOSTyj9DUK6RPXSogCwZk/jMd1N64U3tm9e5IWLkrpHfiCa
wmyCEhEn7+0/1pIsdeP2tXSEcODhOU3s0xdZeSpZMsKsXMFUYOhc5BSjLJVKHs5/1s1zt7Khvwxp
tppnFZgVIW41IOUOE6Dup84d1Jm6pTVLUMivhYMgy63bFjwVl5NDXzXlkcqoA8HZ+6mUB0rzYZ/F
R46PscAEW4DIb6f4g34nnarfPCory8J57BYHc4eTnQVaQFABmvYQZjlwYC3XlbOO3W7aof0q5U7d
qkpZfGbVNHh6+mqGroopgyJvmwfmnRUk7819+xmEX0BtgSEBM2y34Ds9Ydb7JEPZPo0bigcImbft
gAWPgJNOOK4zSaYcnXUseIqOcWm+z9nwLYqL25zEx0kbIEOvcz1teDfJ78dBeRjzDhj/eYY+qer4
QP+P6CksB8sYrpeMQYxvwjOBdh4KJp8Ne/wwGfh/WGQ44IUneW5vBRtqmgRvB8NCW19EHdij1eV1
+5ts/Cd6gw/9vkUMYGvWhlq4evAUg3siDX15CLS6MAGOXwpIXXBl9dF6rIrkNq4x1bjYAenoruM4
GcNJ3HaADnClO26fhrfxAHxoWv3oMo3uINl+BdETJYjMUPaS2ogEL36gEImGsdVt1BlZkM8XKnjx
FluS6G9cV2sDIiFAmDROXtiLsm+KW9aqXpUlHjMkNZuNWAMjcEou9YB2oZA+WWrbs9EEkfAUzbux
H8CoZvvz+JnkwfmgZmwkpC8sCRejY2nMTodW2aeV9XHoYi/HXbKLiP5ubHCVtO0Su3E7H+Ma0vYU
ogulXd3RfrxrS/0q5NOqo5P5ocmulDl13Kzg9NS2X1TmXVXlKBsSaJY0u7gP4RVl/jhAdsbOaWA6
/W3Hsncsmm4ShxzGwfZ6ViRurkUfEp1dVM24L1mj+3E+ei1mrxOMxVJGPjtF8fX8JmzsNn96/w4A
glMvbRKXmWJDyDzDOwocQa2KGbxKD5gmExzaMgUsNae+5Oxdr/J/xelCYkUos4/3DtN9cGh4UTe5
afjH2mVg44P+AJIdDQf1VQYeosZL876FTsQMYfC5PZV0dMcMNYXCOSTRspMTzm/GIgImSsvA6+Y1
vxTDk7vPSvBLcUnustxxldx+33yJUOH23sDfzMk3hMgN5uZnezwYrK59ZzCWxU50e49s64fSTBdN
lB76oT8MhhaoLIU3Tflh1KK9pZaywMsLJeeMC2eUtFlXFjNLUCJqjvohu+TimnhOneRKsjxonTMl
HNIlaiM6qzlMBc2xR5MmOXJ9PVkquXUFv9hP4SY0qrxWej6V12DAK61c9ORp72rKDthctN3o58rc
O8xvkV4CxLo8nj+GW4/xF+aFc9iWtl5EYYlRlH87YS/p1+SgjK1YrqmgduBaOq9Zc8wEPY98hP+U
6q5JP/X9rrLuJYvaCrAa+MHQuzfR8xIRzphRt6FcAPmc1BztXd5VFBdhfpeUUe5CCdbyUlMxXL1W
Alpbd8SJLyZLze7a2Vbd8z9lI/bgxYjAA+kMzHSIb/LUIWralGC3M9hdv9RBG9P9XGfeOC2S98BW
CeeFKcFhORmCOdkYluC0sZYHnrCPaIAHJd4/pqzZtxUE1ssSnFZR+mXWGgwUOSWGiVjphel+Ki+n
em/XhxE1DgxPhOP+/F5unci1UcFVs8gJqQL2eHAf/dQP5eTW8ur3poPaOl6T0L0AbZ+QzRTUaOyx
GZETFxZzEz0PaJIWLtHsRuIcfJfEEIOqAqFwUtAO6EJZuMQwTdQT0Coa1hWat65jBWN0UZtfo8Y4
nt+7rRRtbYqfmFXU1hYkCiUFrMOq5/el0+8Xx5QkaZsmDAxwUtUiFjgyX5rAg2osoSKIqfPWdIv+
exFK3mdbZwkh45cBUbMor9KmTwtALfS5Ps1q5UOUaweSnwPLZfC5zbVwCCcnzCZEXEvSUqKSBAn+
Apl7Tflniv8C7Ur1ZwviYnq9MLoepd597Fz3I7S1FLb7i0++siB4V+uEcVLkTNmbMfOY853IKDM2
I856DYJToT6yhBCv5yPRv5qcP4lJ38Crx1/6r87KajVCJYAMfZ7TBrba3aCcTPDbQxnDLaFmCJYB
AAL+CjiBL+RoEC0FZ4cjhm5Dn3tGR43u1TodPMBhDmoC/DwZMgmGfXsfoVpFOUk1Zv6Ek0OUTjHr
Cp2o15IBhjzh2PRtkB6jlgnp3FdDdYwl9RQ6iv00PZ8c/h3wBpvTM6WbdMD7/yzx2ahwOTlxrLcA
V/ycnjcB8PnJYVu8QdNke32OjQoq1V+PBKgkLkGTA1M5S/GIWXzNuj1/srYKRRQ1TVBTcQYUKg5p
JslUzVUOaskZGg+LTz5Apm/am3tysMbbLBiBk2LDG1i/t66mtV3hBqQTYIDQjIQokpa4E70keexK
eSg2v5WlY4F4KhGQqAlHLUrnqicNxEaG3q2Oxi48Kq3LK0JTIE8HNxPQtTX+OVc3U1xUzTT3gKyH
lxGmuvd1gFYXSFVP2XfAofw8kAGitq4ROCLqexSF6VfPQUOZmgEFIjBVp1rqJXnmFRVN/brtoL2c
ZrI34Xb5ZmVPiJJzWpljOhFMxez5gLLhafMHTuZvucwJiMdVWB1/KDy7RnFRVprZSjHWixW+ZYJH
Iy0wmLPXe8U3yHUJ3cYpvKszx42tx/PHYss717aELwnKtkXRLXgn50ixdkb+xTBlnFB8s8RrYG2D
/4aVtxT9GBaQWVb2SmS7yajfNaZyDOvhYIzVFV7H70oHQtp6bPoK6jYgkN/HJaop/22hQjAzq5RS
QLGKgC30ymrpLrfGGxY5P86b4WH/3FqFJLtR4qlLnT4KtL4+0DC+bbPm62AuaJqy8BL4keNQpBi/
67RUskDZERHiTLYkTWkuoDTsxuTexjuqzIpDNtnHSNqJ2orW6w8q3H0oRVWJtmB+3yaV4U4G3r7Z
UN6d30nJekSoR5u2U0EaSA0RvdrFTZCXKTSDb9OceucNbVZjVssRJztCTXHSagQv0nzLJQVQmz6k
rZd4nD+9mjyp/o/ERxwhuNAOxNvqAj5I52AHHFbqxC7HlzYQonqagQWIttlz1tQGzILSCQvJ1xNR
INEQYf6uRXiZ5oshA8p/lE3aySwIQUW1u2XB0xYztsWDXjVu3waST8ZD4Jlj5oghpcycMAdVC29T
dr4Z7zjLDh9vndBP3oUX8sxS9tGE+DEpaWRNCnw+HdMduJvdNnswm8GPtchPnA+VdcGUT/9xlUIw
AUtMp2EuBZPD9LW+Z3N6w2TK9ioNA1VJZNGGOHyTxAMz8hh4YN+4hMCsPz8kzkdOIgwGzNyPdpbP
0CuYQA7A91hGHLN98f22Lk7hZE08mouFWxcYIXeoocywNK5aX0fzSYklgXrbR59tCS+tZEEFz+Lw
LqbjLq9O+jxJ4sr21fpsQTjmNkaUU0WtkiBZPpPRflisi7iwHiQ+wv+V1yfh2Qo/KavLFZrOZM41
PLB7oPDBpPBbBMvAcJasf72dZoLxCdLSKBYQEZg+m3U81RFAjhp4rP7VAeprvzzaB7k3bn4isLc5
6ADgZSBiC4dJy5SsRKDqNejiTDtNkdbfJCbESwac6Abgi+BdRNP4ynHnS5ABXLXfzJZns169Vx5r
mZ7tpltArAN9a4jKWKZwTzt5pGhLjelndb4shgsddKLGn3f5uTTObxPC/RzNDDJmNsgi0B5z9fh2
Xt6f97rNbeMlaBXFFgdlsJdOZzAVyUaHseOuuXUY8ZzOlByezdt/ZYH/gpVbpyMeOd0C0irVaE+R
9rnIO69GjSqbFIml7esfYEEVTk0Q8oQoW4xgX+7m4ScPBT0sB5V94YTw4UXiYwyPfDm/d1J7ggMs
Lc6VsyCq86mS6QgyiF1yHN8opLn5VKPwBM0AVBCnVrgpE6snZFFB5NFE/rSPDqxClfnPZAa3vt3a
JP/7+tstZBxB8IJra4lOsbW4oDb3ihkSZe75rdxCmNG1JeHTWeQXhv4nbs+4L77x55riTp3HlX7Q
D6Z4sy0YSarrA+izdud/wObuArzH6a4NcD+JdWcQAaPLrxhFkL7DnHMOCN8BHa7A/GzpngYUD/IQ
mbvysyUG/JVJkQQvDmk9qaHuoBQEiJayq/ZlkIJGB/HK9BjXWZZSichMCndl3dfpMiokBZWIceIr
ZEEGWHl8BUEcP/KJrFOxdaetl8j/vnIgq0rTEs3mKPhbHWm+gHN7yjdgZbCJpqVkFP28P5893Dz+
68UJkS3sHQjP2U+clD9ZRErvlzbU3w3NAX7420GfgKGrlemLUk62hZX9ahX+8dCczFmE069TLayt
BRbbXRgYuxRAxY/U48y5Hbjk2PggdU+ZuwhRIGyWyeoyWOxP1mkm18WeBTWUqwfjlhdqZNLSskP/
VDxa7Wk1mcVICoD1zajsPKOl190A3OJcBRlgBHbXQTeW3c1j+E6rMYHZDx8man2I7Fg237OZjq2/
rnDRV8NiJAmDL/EZhecK7VtEDGSrforFq1XHQ6VZLPpX80vzCNTPIfDxW/PrDagFyakUJ1raGFtX
c4u/FFd/6sRBIUsuASSzJYQcUAmxMdP+avqY3+9ngo0mBJtSqaJpyICHUEACionJvRotePCrIN6v
1NINcadgbEdrPcldtZV4rpxFnKCL6JRMGJ5Kgrphxc6ym8YLTeiGLC3VvKUlGFmIIi4AlJ/mur5h
mlW5SU/uymi4TUwzu5nGQnEpi47nf9hWMrn+XUKGUiUW63quVBEPH9P+GHUySh5ZyBVH7ZY078Ns
gAXuSJy46WfI5WpLb8BnSsKRJoSjWc9nGhb2E832jKezcxHtGFpQvhNwejtZDiL7rEI6GZdzGlVF
BGrC4sI2IxApvS+zWJboyM6HEGmyQiGRw2+tP480/J96dT5Q5FcpwfgAiBxeXsaZldcLiKjQ9iaa
r0EZ1TKvSuhQ5eNx6XKvX76P3SA5HE//6Guj1ECWrEOCRhSmCLM67Wi9sIBB2eMjOMqdC1ObAmdS
vvdqhkTLpCnoOeMv+B+nwTQdt0zry94qP9kVJOXM1Db2uT4ce/xHcZQpXmXOzS5THRuEDOklK+d4
h5PvuEZP/jl/frbd21JtCiVS1QEc8uWGlQoZutAy02AOd9WxQD5oHDGVHAzQBPKNg+z+2zyvK3PC
eVUbsJq2FIXZtCsuCnu8ymvrIFnSprutbAhJhDrOMykGCoaG5zrDm0+QdAOFEzvmkGDEo/zv4oNs
+4TzCj5ytYlthP8JNFYTwUSo6chmF/kPfuXNq+0TTuuMWW1Q42Xh/ucs6nS35rLKZy87qkCevkFh
nmwe3mfLBgchrbKEWtetsqc4vJz6PH4s/LRG8IPs9l19D57r2O9cG5pAAUaOlB+ztFG+GQxX5rlf
rcxD2GSoOgsaUrOxN9RPLbseRhkRlMxdnqDCKyNFvDDgNFCmTI/JIbZPXKHwT7g4JV/TEALiAhVI
S+F1sMTM7qvJvnJIt4eO9IOqk73TygYbZHsohJOJZOOkkqYMRvURMD23Yj8Ks3YlJ1xyDETktko7
PdKyQdl31oOe3CfZj4QBH70AZpfkrmPfNOGpiT+OceuZoNtuu2As8gfJj9i8qiHQS0wUfyAELrhL
urTtVDEQyhsBmNizw3RwvOZHprnEKzGBAxam8wa3F/1sj/+elefkbVdXKof7lbny0JP0YJaG7DbY
/nzPNgRvUXvg1Eve0TWtf5XNUQwhbrQb3Kw+Tl7N1erkJNtPdYfXMefZruA2uCXnig7oaulpfzfH
NoZCnSl0HTWpvKmm71R1+TCP/U1dVGB2VXvJDb41/04BqP79Lfm+rPaWNFqZpBNi3hylg5s0Veyy
dDikTrVLtPrKQGqrdWALKM3xaGj9ewsUJ+pipftmcq5rMh/Pf+rtt9nq9whX2ABGDLPVOYPuCz4j
4/CGV/4WtHO9duEC03WWGJWBkuKij3h8Vn42EXCw/kMKUDw0e6O+yNTANmVgsu3A9LzlwlVGmRIt
2lihX9Nc1+OXmF5PQ7Sr1BNbvkp2k/9T57xLuNHyJXMIHIuzM4LGBT3T4hNXYYSuVfGv/DuvMEzs
Ru7Zm4cWPHS66gCrr4k1PqrPpjnMOLS01A5lax6hT7Y7vzzuC69W92xCrOm1RWdU1oC2it12rjle
hc2Hus2u66WSwdYki3ny2tUpaSyuDZWCJQoirzsu/tNA8eWnjCUuZU5HbGlfZIAWmVEh7IU9VH5A
CqJAYmZwO+1LNUrcY3P/HCANIevKMblCzGvCxVicGWNAIVu+QB6udTOzuansur7KQAdSuec/12Yt
xOHUTMAYUhWzlC9jTagxvVAZHJ9TV6efyMGkbqu4ejD7EO3O3P5rEvoSm1sp8cqm2Bxt1MICJXAL
SFL5GNWVP803Tq77UQTeGAzZJYPLlAMZ3pWFFA3Ft090z7Vp4Zqcs3ma6TQr+7VEBAu0D2+WiNjy
mLVFwWOMmWjqwjDhEKW6iSdtfKmPeICd39Ktm3JtRPAaNmtL0ZYpsE+5/lgX876I6sHta+cv2nFr
O3yxqzOXLIoFsnNE57b9riUXA+skC9neLdM0LHRDQOQrhP/FmhgyKTwAc0xJGVCgWGS97M3b1eFM
ZAYiBPDDgguQUc0ULQ8ZHrfaXmmnQ99z0icV8y1AljNXW7LUt5J657BwPlapDWr60rBTTHNG5rFP
kviOzpOsprX5BTWNgnkG9QLgcF/urGpnSVljbCkY2OjOYJPEU7wLJY/Rzd3Fv21xnC9Eo4XEYm6s
vMxM8M7F2kNjU3Am/QXBMTT5ni0IqcI8guxaWdAw08EoVuJliJEMVSqGJVuH4CWhkWmZmbM4yOt/
E0PFdnliaPnlcoPi1BtQM1vX9nplQobA2iGxQ9tKAzWCUGUOAuwSKMN0Cb3cjva6HhdAahNJKihb
qBCdp7GvE6qilhsBqeDq5nBAeUSS3kls6MI7tyOM1UqNN1lIVVcd75D0nA9Om69MyFryli1ILIA0
f+nbITNqde7ADwYWm9rTn/gcaR5wwPd0FZ/iKThvcPMsPdsTVwRh2RwkfMhBmryCVOp3U9/j60ki
1fbNubIinNgR/ENQy0D+QWOoKC1+/o0coFTm6/SpAZ74sn7pVmqw2kZduElmXVUcHUKte50VV+l0
BYVi19b/Kc1pf37/ZIaE26QYASdKTRyvci78Xv/YscHTi/Soz5IPtel6qy3kf19dJ3Wi0JoocRyw
vAGnYuXGk6zEITMhhDyj62x1aBBXa/WyYsQt41LmCHzfX+UUq1UIMU9bBtDxogYQsPTEe/bzVboH
ZUNzKo/z8e+S+LUbCMGv7EetbPhpUiPQaaMQJWfvlq1IiHWdwayu4PIQf0MYBnSKZAOF+OAYvd5V
kDrYd6o9X+UQrvPS1jklDKJrSdqP7mCFTQ28ep4GVocncZc2D6ENLLnZVLavDaD/Gqt+3E2hdsKs
G6gZwumT1gPkbiagUqfpR7VuHgCEP/YhaGBMVt0kkAbT7fHSjkvbq9HE2tG48So1upgHG39iAHs0
dX9bkeQHsyj+XKsG4B+KX6dZ701VpLvh1N+rZdy7dUN+VEWVekXnfE+rbvS6BuQvjY15WkwXHHtL
+UdhxnuIeO4nxn4wtQ73qoWYFNf9+9JQb/SmvEjNG4slLthFG+NhIDrxh3L8J52HfUW6owmOBi8f
i+umV7gwCSQQZgW8ooObFgBsTE5VuNlsZ27CondKlu8Jo3cL7W+jkNz1FrhIlaG5NjXF8BYC9axs
RMuOpXnkjaSc3SQnLqjD/4kbHUjU5SaE9qHr1GAbi4rkRzQ1NyTsmVdj/jHslQNI2pEL6ZjeySyo
nYEFNbD65aJShweTTCdqQbBaowBUVECShEV+ytPolLLPbdjsQMmhuXWo2qiDZXejaev+iBkn36Sl
4YYJOuwYdaxYOKJlAgUPvWlVt5y79mhmI8hWB2SFVnnsM/aPMVmznxbGN5yDLxiVudcV9YpW1U23
jLdpmAzv2pQeZ2VR3YLFUDlvPzTmcNlrduvm+XgBCu/UHe36EWWVuyEPL23NCeKJHMrB+UfTu3cF
vnJjGbtRb++WiUF/0sgPsQ7dvyq7743CVXOGPK3SDu1IDgtpmqBWlus5I1xNG6mBqVxA+/ufJR1O
fZq+Uwx1n9kt6GP68hipKF8n1lFhw2NrZ3sTFAtOFD84SfFo4DFEdLX2bIXc6+PoZ4r1oKXTo6XH
k2s0ertTOmhxdhmIW+HKeWPFbl6ioNBbHwZ9wGkxio8kcy7iXs92iUM/OWle+07cH8IIquPTojEX
rGXgdjM63evzFsK5M8j5WVJwaYpJ9kTZCMS2qRtogznYRUy/vIz1k6OUSlmiZzvFCnMRxO60vJVw
aPB/Q4jEL2wIcauOkjDKUgq0zfAxiVt3UVK/sqDcrf2gw/vzl+QWAdILY0LUstDnNmOM1wTJj+yq
OxpX6q39hBIx36Nyt49OimdSIO+HYNmV/nhIvp7/ARtZztq+OMIZsbQH+NmKgyUC5LPj1LbkMmoH
/7yZrezthR0hz7FTtW7VHoICqvp0vWVcNWH35uttI/l4YY7fTaucIGQFonEK/n5Exi7VvWJyjq1x
GVHjcH5h2w5JqWU6pmWDmu+lIRJpTh1a+H72nL8vLfbdnOnH/2RCTESVpWetTooqcAq3ob1X0b94
b2G3fi9CnOFO0AJmWovxtZl6WvnVmIv/kfYlS5LjSpJfRBEuIEheubjT99gjMi+U2JLgAoAbuODr
R/31yKtI75jwnteHulRWJZwkYDBTU1ONdPbx81N8v9H+WePiizCryRqQcFFtzU4s3M0inciYr3yN
79Lpv57kIukEBjUyXVWQD4yzNS6ps6qRdYTRYkzHqInymF/BMqCM8g3Y/Nea5y3yZa/pggqPT1AV
7hy6U0Z25/tzjgu0foVQwhsu0U/odycVb3/DNsQOB8c6NMXyantShrxebrXvnXynBHfQNhgkwYz1
YqBuB0cVyjdl/eCOBu4S3sIGU3KaKL8oosova9zAxi11EDRGdlj6/tDN+Qpjck6sqLirGH1rJL23
Vb3yicmRZ2TrnNIpWhYEM2MaNqWrbqipVpwJCJF4Q1i4iwN+NE+g6cN+5Wr8rfrhMbANDDNS+umO
5ftcqyYmgVvcBxm9WwxnWk+L5GFbNzyc655HzA5Wht+Vp1KU7/BFEDCto12C4m0JB4W0CtMw97VP
i3AagJmZdJdN8HVpuyGiynD24+Cz/dmlaeYFu8WI5/BnyYdUBBaNTGE962WJRgdPL/ib0xifVhmk
cyd/lY0fBqSPLA9/Dl2pxlZx7be/LbtYexm/hzFTUpPiNCu6cnu+6jkIeX1bRBDB2UkZ2CFfhAgJ
nED7OzJXiSytkz1Xe1nA48Yij9JCZetAYN1kBuYfK8w+Sl5AyLG9qyz2MBtGF5HWTcYBPiWl+ZGX
hAFOHnbzDIDeEym6Evum5XBp9sPM7G/81oLGgAMStz+vRmOm4TjmceYXO10XD41annhLEp+ViWOo
ZlVlfTyYNaTjXOvo1PQN0ucvEEGMi9pIF3+BcWQt1pkJBXOYeLhlmWpdpNwoXoMK0taNLD4hr7Hz
wBsZR0wUe5ibZs1dllkfxDWauBDZU9XpcGTqqdFOlAXlSzkPx55nO7Wo2zEn+4otb4TobdfNfbxw
tLRbeLeyRUVIh6JMTdOq9OSxN+qTTZeN7NXOg+yAnqzNmPHYtPu7AkSGsLTttV/Pe1UNNzASzkPp
mHFQsIOljL2np3WvjZ3pnp2F6NqYq7icvXgY+r1b1re5474tRRaELvGeIZvGQ3dmGciGzdalwwqu
kAmjw6kQxYkZOdy+skOm/DnMuuYZ2uwvUvtj5PNsU5dSRqwK+lB1y2PGiyq2HZLyeQBlOehPoMAN
odCQCarM2OyCjYPZeQ6t7MgFPyvCQF5itAJ/19xilJnxtC7N2EPCajBxsCtrL+Bp4wYwe27H207i
KRa4EXmuAiJuTPYqb2XSu3Q1OdZOTJgelmJnWMiqB6uPg0XiW1SLGwelR7GRqoONGbK41c7edAjb
dl4uT27D3rRVkVBLP4BFEo0x8L/pMQgc1XOBrBD5eea0J6eD0WLFVlRDZS1wCeodCxoU2O8jhA9d
4LyW193NXr73TGfr5tm66/rE0WI3gYsWcYuEhGDoyWnqVRWQY9uqz5xnOAylvR8n1FpQIwwJI5+j
OyR8qabILYZHg9OnquCv3lK+0XlJQb+FgGbZbbxCbDoGatskvPXsw63Q6c6+vx9+Z+FA9BYHPcgL
YcQHERZD/BGNvrPbAoVqn71RNW2bQW2g4LTpF7lh8G0Ix8L7VVbOHUEyqwyuYrog9qPyW0Eyh+2C
GfYKptmtuyr4Rer8oErrLTDyBLH7WA/jVtcdBoSUXoNNtZbmhN3cRlWeR1rWRzRZ7kfjrFdWb2yO
8YtOxtXZWmohVRNyleVhZpeJDd5MyKosiO3F/HCJfGkQTbnlVaBp4fpmhor91sux6YqTWelbW0xn
QoE4FjJIajN/95wq1b4R5gOrw9Ev11MD0caRpAZOaKuzxKh5yjA77LFmm1kyRnn7C4g6YhFL25q2
ccWmrQvpoFC26OjaeFWmU6S9AgZeVuW2chBPezza1BQ7JGUraY8vtmXqGNl7BxaMeZjG6tHPSYL2
8rvXjmZYmXNCtbG1yyA2uDvGdHAeoRF8ZEGbZsvCNgCd7wou3yVbGFzHMAIzZcaTnddeSLsJ7i4z
6vISrbVCtdu6qETEiroPC7rcTT2w6mm0q50xdDJsYN0V1ourVib0uUN8hCGEdSduIMOFd3plAgtx
+xfZkD+5Z5jhpDwYeg7m42DINWQBuzps/CIJMrL2gi4eHJPvZqkOgVHRyBcDQjcVv5p82ZW5vvVZ
8ZtYwwGjVS+1PUFn3MPF081Wki+On4yV3kjTrVe2M8LcnAixh2rCL9GM905X3/XAbSvbPNQmex5s
/PVWk8cmoLuqnxJAogfbgCBOb7wHc7mHTv2vmhpxofs9uKQRmVoYT1juPqc2PpbAybX9sHacO0i5
hNrNNl3NAUnQMl4cN87sRR5cwZzQrLKjsJakGWWijekAw5F1zfM48Dj0i+iusKF2WReJOYOSLCcj
9BmfcHVKDhe9wk2UrY9eb/i3S++e31+REDVu5UTibEYrhgiMYlujSC0z22LUaWNIuu/neg65N68H
pwfIhiIs6fu+jkra3dZcPurFxxikJZ2No10ntn2e+L1/yvIBN1Cj3edAB8nAxUEb1UoU7iP2Gg4a
exhx6PpAraFSkgqRHXDJov9qz69d0Pqw4ZirtTLPMYBMID9CXsRgy3FSQQsjyf6PTxgSl8la8ab+
hHRgCiexF4UEq+q7bWlOqVuQt5lgItYAiiLwVRQBAb8WyHCqEsorA4wZ/H45+bXZbzN/glRSSVOT
QLC4K8ntNDFjWyDERPbotFHneLdDl7FE4LGYv5ybxbFUSwj9wa0YxwfJg8h2+rh15ttaLisl7F1W
QWvdt1ajA90ESpOJYIwKUgk1rljbFCLWk4/B+2FNg/bDr0UHogKE0hwxv9uZlcwDixWrNySHMn0g
N1lRJB1x0rl+9WsbOqc2ww+ncJXhMNNCEIGvSSDMT0LtKOfqt0avMFPzMYdfN1pQDtIZFs+d+TKX
1sfcCTzy0jwbFkmzwgIYk8mDBzX8AilJZfE9m4Y8cprBgpWKil3gKkspy2Sq9Seu4hTuZU+1BU+e
aVzlfv0oW+w5uGrAV3TTejbmxU0YsBRSwGi3ntNmhhRjZ2QRzY0lyhU+Ev66aBxKlkA/Mh5aJy0L
sp8ZpLjz8mEYxf20FG/1HDxTzAcO3EK88R7k3H6KBQ4WbBmTusbIT6A/VDbBcsXJP/sBXSmjQrp7
Dv5dexf0bTRm3ZYFxdEQMMM15ydZD8gSyp1T2bjQxC5rKqA07TzFzGzaCKxS9VQO7tuck0mG7rB4
G1GpzbCgI6XZBjOFd23fAoHKYtzs4BJN7adNAA2RYlOYkqzECOSwXvxoIFMOqizE2pHdQf4b2VG7
U4NMWVfGcwElTHz4fgmQ6nFsMtjBIQAGAAXpuCWd7qI+qG7cblHAr/omaVwJOx9Tn5CzOKnqMNJI
4VWb6KqGB4iaQ0qd0ACxYDayEK5BXlhreZ/3fYpkPuGO9eRXg5HYpd+ZoXJxSIFUjiMkl2nd3zFp
3xDp4C1XKgkm/wFp+ypvnHvCzCIUYomtpTh5zBljp4SsFIA+Wuv7MyAuCgOkJkin9YaT2K2OpO3s
aD8cfUumzujcCSFT46y3Bk0W6Tn3NZlWk13+glIDvnoXY3wjcR2gHEsVFTZrw4khx8O3lHYVm7iy
iKMfoPn17jBih7MICkybc2uTc60TNNU+KWrlEHYYdWpZ7KYm2dpvyZg65QiPW/9JGcOnl9dxlS2Y
ZfUqvLixvxHDdJiJLkJ7to/dpDGE2mwHnaUNJ1HjdI9G1d/AJjXN7A5vYGApLXr8S1qHkESLfZtp
3BPLA6xSocaPBLHLewcZjLuEUx6k0pG/BfI8EpBxt5ReYrgZJvIm90EP00dh0INtSp0WTrF3KYPW
NqmKFVDgFS0gBw83qFbCIxSB5t0R1drURaLlmJgLrjjIlLFMbWib76lw73QzJE7Rn9HgPWl0C/G6
UuHYZb88mnshlJM36Io/ZXLCJh0wH1fBjWmg/tpkyGh9rzzklNy4yn6zjR5XZQDTKDniJCC8Cp3F
EAh8DYwp9QTxQ6Odws4pdwPLj3427gtHf2KI10rMoP0NGBio8FzfTR2yFOYhOZtGtkMc3Wa9TALg
pANbOtg6lSWGPGagw2zfNXzbDeVzwNUzb5aVY+FEMFqFpjBvzgh8xSAnD7WuF26esdNWnIR0V1lQ
bXw67jtiPruG8TDkU+J0esca+J8WQ4ufKtRv7JPPSbhHMkqMlczDGyR79tBBPWa46EYLkpUkwIXg
c/ulxfcMivk5k8EBBW0yuOXJruttZfrv1GlJOJaiTgbqvdZC/zbwiY5LBdB+4UEZIXHfZEvWhL1X
/1qqIUhmbh5JUN40iJKc92uiBWZaag0ooshx5qTxnNnAjIMlXUS2kS3qt8ZqyrBj3ZvqZ5iD2bFh
W8deeDGYBWUY1BPagtTBf+JmD8yzX+q22zDTvSWSwJ+z5O4bEPoSMC2qUY3sYPT6j6lE6V1VWdpL
oPXE82MHTeDWIzI6u0iRCR0Ip+QvylQoXxiLeOkgaBvK2zBVnhScoEJB2yMPpAgXG99Um/hhjb4f
uaTIg/m+ah1s18BPCgbLG7vzPvC6oll02L/2tHe9dltQz03ybnprWpUg/99l/bydpzlcdMfCKWCw
oe7IC5xCdp1AQtUEfyoR5LHPmg4lRr4y5/JtMVwdOt05iZihHdX3G2MqECVAu7cgMRCaVnYHjsQf
b4DzUT8VU1RmH9APP0yluepN6wE4uYogfzu96ymbQyTkTwPEjPEQY4lSEA4sTYCdNQ3Hlha/x2yB
Hn8zNtGoXXKgZW1sqGruzWGCTTcHl7J31Zh4SiDFKMUSYePuabMUMB4TEaR+eOiAUjvrMs1N+iq6
Yl0FPmiZOuYL389zjjfnH0RhH7NGpbr2dvPkbKCsuKkIrOIMa6Vn9YzZ/NAiSLACjc/GXmfbKiKi
SzdqFigeY1TDGafbFi8rUzSRvtwY5YR0X0XSMKJSw3u7b6kJ1QAHooM0zm30LsTc7Hs5HwciPqq6
exqLIp55d0/MNm4p35ikgkGbQsC3n/SgH1Rjr8wAw8Twk0Ix+mxP1T1aXmgElL8IRwlXTO69h8YF
adEdYBDRdMATZHSFHsYNtuKmgE4pTvcpdzSH0xq2opebW0TWDSHZrmXZ1sVkiCvx/bkXMjYfNffR
4Rr9LXXzNO90hGYZRMObLTftVW/3B7eYTg4untDO+L4Q1UfZ0aRoZdr4xquioIQxyCyaZjjn59za
yiNzIftpbG6XXEXmRMNSB2vwYg+K83QA2xqOBLFS6n5ETU68fj2VRmxky8leBjPk3AmVHuLR9lOo
rkIJVRwn/I14u3NaVtYOdiW/fcY2I7fXrY8WIjTNm4Dv6pxFVQVSUmAd8U9SjgESG6AAS7dHpyYa
qxrq5kHioXAOq9x4y+biHoNa4FnOK3PJju5QPZ//Auh+nlM5CxijeeinbiuY3UXSqlbw5rsZsxl5
c7tqoGMMYzsLTSrDiYLa5utiUDlM7abXwZreKuU/UPj/Waw5ZuAghyXAktiDnn2Ut8ALkfKzcHRK
E41J/YdM3V51TTq1+Xvh478uCAd44Axw35u5EVsgSx39pcmirq//eBKEShv+Y6RCDd4Vad3MPPRq
AwMe/KXLMx0K1vEwQF9lx6iRSIzIh9noxHLsn7nyyl1TWBXAkfzIluFglaqOuhkj+zY0SmLcXgdl
dPFkVydrxhTk2O0b9LHcs4C48hLHqbzYKSygvm7wmQ1mjqwAfU9e3yx1DZR7UGvUyhrVDBuToi+8
rdMqlLdL0ml11lNDH4vBFgXSBNtzcyyfkDODRdlyuA3SWiU2go5d6Oem4FFf3va5uek747fp9n2Y
Q2+8KP1j2QYn0zHQQgT9MZ+30Cz5wP97A2fSXyMVj9J14xoJbe6fCy4I+rZLsKHwO4xYj2YasMUn
jFUktd2mhBPgkQ6KjUCCZcbvjKaGHE1mrB1unBjgrM4InnJLbRbGPkVeAATjoO5RvZtw3OcFfb0J
TW4NZiStkR+qkj+xorrxZuCVcrhzuY6CCkYNY7ERnMawgHyYqUrmHpWQHcDCngV6r2GykM92YpTi
o8n9x/Zcl5jA35rG3ZW185Zr52YGEDjAfhIGPzcDfjugstTWPLEFvCKXDHQ/dO8a/iAD9jTYDgpz
WH0IK6GliDqzuh01XxlDdnKr4YlVfFW5OqJyeVAmo2vHExIVdisi2PidBgPngDiJtPO7BlhG6GRd
OmUoFAvzDOV5L1rMNPICf5cH4gYNz9h0eWo17hrzdksoDXO9QHg+wHQbodmTpUbcBtq5dQsUZ4Yt
bqVt8VggEen4AqfP5TdqolfgknpNofQFnwPggxPEeRZpPmeVfedoczfIXAHnoOirB3onYUoV+1rv
CNyjQ7sqHnLHe/DyDqkXPoSk6lCONvxOpLnx3Py2Ut2pz0kZubw6maJ4JF3xG5sdOtNn9Yb6WOIz
1VP3ZDIY3uiWeqCO8VeazWh7C/nSjw1Md0C+LRuxa/0ucvJmRwu2Gpr6kNXmNmdmIuAIHeqApnmO
Qqut7qrJ3frLucozOIfe/vJJXOtmwcE2AoygcJ9FLkOqQH2KNgEqOUjIH1kvIWcBVa4WKQOfgwis
YzjNZ2rFjCYdnSBVpv9CA7h+YGpxnqDKIJv5M7D0ekTZtbFaGXf59CL6YVs6xjvcL06oUKH2BZE/
YXlFvFgtC5taoZYHp5i2IMdhciFrjzIw79qB3Zh9t+rGYW/TLKw7oGNzFiFyhwsrYz2iVisr+SqY
OSDG56u5XzCWbq6Lrt9OhYpFm0fChb15jmEsOSeecVtn+a2S9qHujWNbwDEYdxWzpu3oyMfZ80OV
A58OqpQOZI/md1Sq8bUENhfN1YRmuge4GMFNMdAtNI+5Wb361bh1CX625W9FLYCFVU/GnKcdEAdn
5rhGfTBCRjQupBNTe9nJrlp1wZmXaJ9VA+zmBrJvaKuLEgPJMlrEkBh2MSb9QOJatCqEStSREPM0
aXKrnPmQ2bg9+/wFAsDPC2vBPh1Po8dKmNTDGtB0+NH1qntSExZikCqcDJ2iXlihefNiBRla6814
NKr2lSr/ZPXt64Tbgpt9pO0zlXtyn9iIpk69/GIsj3jbw4XAMG6Kin5Oi4M3nfOjnlwAIc2KWO5T
3cobqb23ifc3nDUpbtGHKas+JG2iSagxpFVfxk4XrFXexczxd6ywSTjI7D2vBIgRyEdcH4Crdppt
vlRp19A7bBH8SZEduhI44sSWVVVWqL9sed/m1Q5ER8CuVlh65L2GnnM0tABWQDr1MYBX3k6mQGwz
52fDrT50Y29EYSJfBuBsF6ABdQGNkbFOsMOFk01FT6I2jue7IvIWZOYIgZuegoTYuPDRXThBv8cY
NhNfbgejuQ0MtoNaJvQdutzZWZV4ML3+BFvIPRS4tU5r0mAzTG8A2H9lvXG7FLkRWb7e88Vao5f8
nMMh17YLoO9gE0vQizO+ARa7rRQ1ceLnHSCnFIziuLK6CIS+cBmOwDojsIzuwR7ZFmWTNuCWhkvJ
d3nuaVQrrZ3IYbppuuzUtOVpzMp7l6GRPFgykkMXhMKt2mRpYYttNAWBdIu1p8uSAlZCiWZlN0am
kMYIXL6k2vu+em1454eO0dyxxWeYYvD/tAgMUe+7bTIUdoRm75Oa/WZDjeyGtM0fbU5HZ6YnuyOw
kJt3tpZDPJEqZdqKNYNNt5gOjVVtZitLqasAvKMnQ+JebJ3RkKGp22fDnFMm0YIcBXI3gwW72cBM
Zd2gVhbcCNFlDG4cMbwDw94T8p4VkTN90HGNS2fs7xnPtnC4j8F/QdtskluPWWVIqP9popuS2Jaq
osVzF7jCDgJADx323SzzBAIX5h28mUe47Fr1h4CV+X1XKyBshg+9V9VUsaFKnOFy9lMCPenIRcBY
wnYizo3QYHdoGjllPb8uHVI0o0Pe62c5OrWttYIHQOoFkxd6VK4mP5NpYbgbu3c2EG9O56LNQ6Us
oA19/gz4acOmoI105+x8w0OH0Qrc4LZtYbMyS9EcfarlLRiQzVY645Ke53duKp//KdEXhmBUXGY9
icnc9C/g2eI8o5pnj2pUVeJq1Euxp7SPsi97xmD3DFMTSmMPpKbY8MR7W/WPJhLAxoZVBiPjqu80
VHemfp95chNAEDCWFUEOPeNo5yOUHOwsVKRJRgtY9KCUvWa6M2KX1DqtCCivalA36KCAfkcRMSBA
u6CdjCPe5vAYZcscNpqqcGAUHVMbuFgVoN1S/XEZenb/O37CBcVTTSw3MdLP1vlUtGHuFL9gEozW
niuu8GKvMEacC6KnkHlTwACArZUArI3yE531nx/l/0G2+YdrccGSwqj4jDsKLKkFKXwuUKH1EWX3
U/sbcqi6PGikt2q4n/jJdl9/Xvt78tQ/S1+Qp0Bvc9TIehAwfBT0iO6nwG8eCyhshCSzPl0y3vy8
4FXKxwUDR5YdDocHegwQ6DR3IcvI4q5J3mcITg1ru9n+J3JMXwkflzPdBM7uCDOygZwn/T0ow0Zy
LIYIBccaHc380BVIOheM8o7OBAwY4A3oNMWut80rZgLfbCXvC4n38ocYRdXPhIEzTOdbo31fypcr
7/baAhesLYQGyHzORMKOY0nsVyu0dvlvegMV1jt0AwHaxPTu5yXtMw/ogn331zNd8ITa2dXt5GUg
JkMgH7MEArDUc76lN3ptroLtEC07J4LK1inYFzHUhmAOSK8NBZ436X/7DfB0hUmmD2fAS/GL3s+N
1pxahsfWK72fDvwQBDFIPd7vMXES8gwr5xVN7K2Eg/Xm5xdw3q4/rX0RHqoASE5Dkf2ZpYYKDToR
uR03/MkgOoRBktvXcUCvhKTvp5nO01I+AYsNHlP4UV8oTENPMoBloDz2SGRX5zHSYsYYKY/m2/MY
KVv+B2qW3xDCvODLmhe0qQUw+FAU8CaiwtgijziAERGDaXttbuS8Ry9eqG/CRYcG/pmfd8nQW8yB
4yK0zx8zW+tNDrv3+CwOV+6WHRXxz1/vO1X9r6tdkvV41tlt0MzsX4aW40ddrcbYjqDjH48p0sbz
uLl53sNXeWjnffHDY15y+Lox05wzLEzW2ZoZa+QikP8NgqgO2023DTbZa4ZqbnNtv3431/3XE18c
WFgvKem5mn1xXV5Owfp/5Lr8TXD4a62LfVrzASI5DBKy48pZuXud5tXbWZqSnMl9Rrywh58/5zeH
EabnHnF9EzNH5uWoW9vRkvMKrNVOualHjKNQAboEU7adc7qa3RE+Hga6+IAcfl7427f6deWLMKA7
lOlKYGX2L3viOc1Sd1uGLJnCa/oW39+gX57yIl0oMERLqYVxu/+azD/LQS03Z6PusyDUfyTn/9dL
vUgR/EDYIG0j2AT8sTHomk2o4eu1pZx4KJYrx/+bUI67+h/C+MUNZqmgwKBA3qwF+k3dApCxuhem
edRoO/AawZVd+3LnPXh5EL+ueHEe7I4pKx/Ns4VVtu67qIaXHY4hivY1yGhlolJ1TbH9u7P/dcmL
Y9HqWp39Mdnabxxo0N+jAtOwS3StK2TXb0L2Xy+T/H1NeBUK/2wEhzfTC0BF8Hf4XSmvWR1eW+X8
518uI1hYVDOkUJp1Zz4rEO9QZMRBduWavbbIxfkSg8owB48s3O227VCFfvFugIr18yn+/rv8Oxkm
F5sP9AMRcA+L1BN7DAzrZnb7pCVTXNiTurLWt4k3NFtgF+P5Dpzp/35rFdAcWVAwn5uJJtw4lhk6
8tnKs0Tctaufn+vbl/dlrYt9wEuRuw4tC8yqAQ6xcn5LDP3Is+KKG9e1Z7rYCSZhra9ahWKiK5PW
guQZPY3mo0ax6l1j2X8bKL4808WG8LrMVaRFmuChhe/lR5udiHp3K+QN/DTMyc9v8Pv4/mW5i5g7
kT7vhw7LnW8ynrAVUWkPjU4/xUCRd+V7fZffYVL9n81xEXKD3EIreBIgQktQNg0J6LOCf1pAyufx
XIJ2Jt8MLcLTHAQs6tX0EZROMnnoPvQU9sb2FQuUbw/Gl99zvne/HPHGr0ooKaJAleCyTPaxlHvp
flrXhlu+vb7/WeayPtKyDEYb9Hx4qJgm8Af7bRwDKJAWAYlUp9Ag1G9SdU8y9+7/g+9LTcggW+R8
JN2L74tJwRETNRMyh9hazRsom6X6eE7EpvRqBnY+bpc3zte1Lr6ux0fpAdHB1y1+m9o/uVSAIra8
ztZQhJAuWLczuMWwQYmKpo+JXz+7FjpEA3r43USuXLjXfszFpzVlX09A6huUwlrEIzV+TQV9/fnt
fhd/vjwwvRg2H00Y7y7gha0bawCovW5hdz6Ubz8v8u0R/brKRfTuzbkYp+D/pvLzBt70m+XUbvzd
9U/4nXA35O//vV3oRdLgWVIYfg5mgCfQhzTYW1+P3jMdJQUyuuxNTz0a5rib5BijIWxAStfpnBQc
NR0xT0YFWgGdMcW1peZEz95a8Qrhnyz/Sdj6+jsvbpnGyksKV53/Km/+/97JdwH561IXl4wBZ1PT
MKD+AG2sNXr9UT1Adw32OlKh8+km8howd23Bi9sG4w5Fxr1SrjM0LJYJPVUgrxZUYV0wZ8AISnN9
bclrG/ni0inPlPplwRZr9S/f+mT8pmFPV7bxeev8EB0uRybrPsvnpcZ7PAMqVrtFZzv2HgHdg2Ia
i/UwXtkj3wYACz6dZ+M6Gw62f8f2XBi9KCSmlcAdCM3mDjO4V1KdaytcvDWT1p09a8RWi2WQmw4A
s18BFb9LPCBu8u9nuIjeosT8AV4b9p5drwb9TOo3TAHh4lx7QFR//kDXnuYiene5GfT1Ocw4+SPM
REJzceKfV/gWlICaCnC1sx8sLC3//iQqF7Y1aEQXzHsDGEDXU6KzCa2TccfY6px2yFWRPQSxvLIX
vrvnvy58fvYv9/zogVo3slquMWyRFChLFoxGuOOMiZl+9fNDfnuUvjzjxbYDNOA4osNS/ZxvRu/3
EPjbhhVXKqBvY8SXVS62HmejhHEiVvHACJRmCZqkl3TKOSrixsyfNph5+/m5vt8e/3y7i63otXaw
NBVpMKCbNL3YlyS7cmN/W/9//UoXO3Ag7Uy8jjb/0iglMIqom3jY9cBVhiO4GOBvP//8TNe+1UWO
YGOEyhkLQPa+4pu+mm6BmiWd17/9vMzPu4+aF2nCbJnFMgaVBMLAViZLmbnAqfaFgz3480I/fyO4
d/y9zZd5yLyxx/kCqwFVNziWrL4C9X/7ymzgmIFj+35wqexESjTzTQPbYGmBAc9uSNtTZXbkypNc
W8b++0nshriZxNjgulQtfIN/LYJhHNL4X65yEY9c1CLo9ZrFWtiY/hTqZZxTPyDXwt75tf+3m+/L
O7uIPujgNxYcd+X6/5B2XTuS48ryiwTIi3qVLdPV3kz3izCu5b3X199gn7PTapZucXcPsIN9GGCy
SCWTycyMCDx4DoQcDdzfGOPEnf5QB+q+kharE4S9Med2OHGO7abvrWwz4aiKdGhoNHCJQPeUAB3X
NnIKtGBFwDIuOx/vkzEhCXM6RTOWSIaL/JWEmPOSn+uF43281TBBKMtUISrpSRKBxDNuhAFFbe1Z
qkTOJ9t6sOmrXWMi0VS3EejWsGuttDP6fdUlSGt/z5irSL6pebQrJO/y5vEWxkQiqZ7ayIRUpB8p
P0Gwh3bvlRlcJwmP52nz3kAPQqdVZAP0FV/PVaRKZoL5VdxO4PKYwjexyDE4IkI9YJ8NwAPNvy6v
i7r2uetTgW8Z1AQ6q+E013ObKiPKC2n+ksdPTXl/+d/fYrcF9dunAeZLkSUC0DyS0KbqoFPaivqO
7qLcCu+hltqgBPlGltKdzfx7Nw4+xzh1t0urY3ZzzDV5iFukZ42jAx35Uz6otqggswHw90W3iJWH
P2QrhRRPyolc24/CP+s22DtFbaKkhPY0bbPM7gKxqgqU8iiVq1fCPuJS1G1GMF1FvEfzykAf4qvb
aHmegeQT1kabVhEAXdjTKgI5QraVk9lshhEdrT/ZpMR+H0nCKlWDFvQwVyb2VJnzu25ejphGuSYZ
j2piO9lY2WGCcqJ1bSnOcoUlLchGJae28xOAmKDmz5352P6Py2J2cExBv94DCe3n867QvpvmrZD/
uOyOm2dttSI2AE/9UncD3o2QDI7n0RkkkeN1m9/G0GQQq0qQLmPpVTMDEMsAY1l+ZGLUCgNvtZcD
iisnNY/JlWOJJVVNwQqOGRhs1ySC6yk0MMcjD8YPMV84gXfbDz7XpDE5ExhaVAiBI+mksl0ATdsp
XqaDVTuiJzvpA08VZLMECnDJX3uoyV+Pkgh8rigt/7WHJNeK79pT4Azg1omOjQ0K8n/jFiuDTJIz
z8BmJC3uTFRhlAxeXqacm3/T8VYWmKNkzkFtCDTHiII7k+Qe+H15X4nuylmkXZlgjk8vgKQ0wgSy
P3mSR4fpIObWOhX08jzMJjpg6fgXZ4loaMkRBVRbGrNpYAGb80wyUT1s7oIEWNJ55FjYjuArE8yu
LamRDKJR0XkhxfsTwSe3Ocy7enYur2dzFAtzB4qOaRIcX/biL4Y6qtIZ6paqH+6MHYiJ7dE8TPbi
5h60vf9NW2tljh0/EIYcCHFxQGEd9GB9/zYB9a+ad5xFnV9LpigRRTMNTMiAaZY5u0qWRlkbTshm
yEOLypzWjnYNKJ+q/Eq7lyK8K6bHHO9GbeDdv+cu/9Uyc4pTo8xkVY4jtHM9pZUeqoCX2ZxHQBPz
+8RQAMcAtpQl9hVBMxAvgO+gtqxjQUcjBh4v49SXNpwQVhDeRB2eoalseyDsQOdBgLdBkxiEg18u
dm57YOtrrW0xqRqwGQCkZQkdgJkcWrOddrSO/bdaEZu7t1oXk5mVgMcC5pD9Z9hGG+zUtQbMEIPQ
9HpxP9rfiQ/EGscfz7PrL7vJ9gOKVi4CwNlrX8jJdSjr+6YXf9L81I56RF0ZLAl2BgCXDVoEB8Dv
q6mZ7+ReP7QTCIvErvSWWqx2xRSfdA1gHDS8Fk4g2NoYDFFIJmasENfYAr/ZTj2woYg6sjg/JkUH
KrL0Js8r9/JWnGfGprg2w8RPdHzasocMgV8J823VFb7eg4xv9GPjCgyFnDm5rcO4Nkb/fpUyDlMd
KU2YV75Cwhs56Q9531iX18MzQbd1ZcJIwauV5S1GLQfABSPDIeCK+t9MMOmb2AkACgA7AM7sCdyx
6XTfCjHvHuWcQbZ8E81iDsgXphr/0w78K5EH2BxDN5fXsxlbdA1TBxIBCuJMk7rr46KQS+zZX7Fl
Os43gPf8jb4V3Zuv6QHcbWWK2TuKYJbUDuCeUjnMgHek6VUqhrs45aU63EUxFYhkAOav1jFz+1cQ
+6sZ929eQl8XxcTLKAdVHTSpkSA0hlNOuxHzE2nFKbpuxoPVzjGBUms0IPbaoEZ9KPdiASCIirxA
rfayL5icD8TqeUcRFpIEmGQlenkk7bBYdZ1ctcqxrCvbUIFAjgLFVjMTuLNk36v9Xsu0Ehwwy21I
rvVMBepKOaI87KjD7MzNbzx1jnlq7hKKfAsKqxx+GnJkm8Fomzpep4jxvZbsGhC2gm9Mla7UZba1
Cbg20FPlYgT4DXHGUD5B1aORvht9cAds421PBq/IsRPRk1JfoWJRNKAr0gCl0gGuBrS79UPoMJYJ
bq+OHEBXYhkSqAHMm2LuLEqQOguJVyoG5JN6EExNHlBAlgyEU5VEgNIvx9loXS0pr3UDWlHjr65Q
QY5DmaIGV15kN1gyt41yGyB1S5cbVzAhkwz+oXCUDkm8WGN+r4KuaYzdKAFSSD9M7ZBDZWJ2Mj28
7gfJTqMiswsTl0yOXYyHf16a/eKWJpN0Ad40ylpBUx9ZsMUW3GAhwkjDkxDYqOx8tcOkWFoDeoxS
hR3AbQEhFYmL8Pima92xm1OwoEbdtZhqe7U0j4ALvV12WGnzAvs8F2yrSqp6SQKbNxQMvGZfyjeU
j58SOE4u2mLt62QHoAKCXJPpEN7c2caT9OvKmfssLScRGC+h9nGNydB1bn3UbI8GRvfSR8lNvYgz
3rR5ua3WylxuYmJMsihiwmgORzs0OwucCJe3k2eBic9llPTlKGFFTbPX9cImjcy5oDcmF75uGhOY
gYwDIc+AeY+4+DkBCtyCo6F3DQpgLkFP4mQLDgOIR3bV7kVq3joKHdSu9PB11p56EJW0/+N9zj4h
kXY34PM2sebJazrgRyU5+nV5WzeD92cypzGOMokVaQYBydxkfjfj3MpUwDob/7KRzW+3MsJ4R1sM
TVp3IfrCYvVQtfpJkLmz8TQdPLu/VzYY/wjVMgZRnV7jVg3AbW9T7MwfulRaP+VVGbfv8ZVFxl2y
MmuXAc2Rj/n4fzZAwvtKzD2eVS1E+wp8JUWSXkLDvFoCeYIyacVpjvA+FHOVD5GoqIAxYojDBDed
GOzhgpxMe+uBs860mU4mGGDRBQ4wxTyN7fsAIrllaR7MWHTnEHyEWvGm4uly2f14X4pNWVtQg3QG
yKZWtWc61x8gjWw5ydDGgAKCyKdXnM2oKNEo9QbWl4MhULfwTP0Vg9rMMVprsLPv+atcWp0NuqoX
lDU46+ScAZ1xkwWckWKawU2oemW9oAqZ2/+ZjwFlMC0MAhJ72eSH4vGFY6czHoMK7xKAxw3SGC05
gqkG9H81uDUDKffqoMCsuAw96jkAfi6bvpljvzMwGZSBVkLR65+dpv5EHLcFxQB0Oo/eI8rRkJv5
ZJWmsgsDsLKO4JKpQkBbyWS+ic3cuWWN/GccVc7jiXPGWPpwqCOkESi7MF6feiCEt4LwWdcyjhGe
KxpM6jMDMmAuaJ8xrvh3ICbbh1lFuQ7vJ+DBGVNEWfB3oYYCZC5C7zI5msW8u/z5eSaYBCsEwV3X
JBP2bAEkoXyRFO+yge0kSv9cBHX51atZr7qghDJB5ZepeNWP03NYDjqAoHr+UETZj1bXNFCRih7I
WFPAik2InC/Tq4p5+7AUXXNoTkKj7hqpBzclj13///lxRERTUkEdhDDOr3WVJEzNgPF+Z3a7X+Jb
thcs06OyN7EGtBKEslCSsYU97+7ZTC2BPFFNXVTPqdqRwUoa7jtMnYCzqNq10LvowMfdKHcyD5S6
eSw+TbFl2IHkLREJcN9CBVUEeT8GnVW1vzifeTNyrawwvooSeqVlM6z8F2nS+qn/D5Em23tIdNTP
qbgo21eeSCjKpkTfxtNxyk5q91Mrf6ndYxxzJsS33YR8WmLC8twB0S6Gyn8e/MOv5Zd8ECzVpW7y
AWobgUv8W26ycTxlHYOnCqCQonmmMzXXCbY1b2ofrHx1L9oFKH05H45jgnWPUawX3ZhQkdUsyHmD
nNBOvMnCg7o4oqxtNwdx16ucdBKsr+fJ3nphLEIwq9NSTxaIGDU6HrZQvnzvkwJEj6NFmbU0sT8E
YARTjfAeqqm+2RR3kl791Kr4OQxKV8yhtwxGoLQBr16qVfdDrH4zJWA2o0x1VSU+YMo8tk1MA2hp
dZsHBiANxa2ymDZ48O7qENz2EbRRLR087FqsBBZawcQyIvI0gDIO5bHHtlIcA8KNzrIUt9oiH5oR
UF8tegzBKVC02UNFNMFR0lI69LJ0Bdn172gigRJc/r3M4TOokw8odO9NWf45Tu1dYBh3Memflbpe
UNdbRBBhxtdlkr1EVbdvxtZVYzDPoWC6m2fyWoqmHSvSzgRXW9WALizvpdgZ0G3w46QwrKCcXnoD
AjdV3N7WanswguqYmOONBCJJ0Ka+i/rikam/rQIlsNHaMi0zQXGiUVANkw3jbTZJeBhV9YBU7n2O
1dSqNfABg3gXlCtQGyo72QJpRgv+ugXES2A60zv5joyTYkvyktlSkD4CumALmsDLvzYiCY4t+gC6
DsizyQKeoSCqSSIk6dClgn4nqDPxDiBXQEq4hXzTQDZB5iS0G3Hki0Hm4dEGcT73yGiBAYxuNFB5
SAPwzQPovkiR3HVgOb585DYCMuyBFFHWTPR22DYcKSUSAJ+EBRYPOrp8UTvZSn5/2chWAWFthT3X
SaONAhEhhE7VJ1rRpkjKP8+pyi5sg/P02GgvoqX4uS72TOc5KOPVCQwA9AqYfoG2c9+BKtuGmIRX
gGuck7ly7TG5C0AzePmCYxf2ILXuxdCyFxbrJ1AIO3En8Ro7NBVg8mQAtiEBAfwMZHjZ26btFnEu
RgBTIXBk6YU4gG/FuG0BBpSH+jB1agNa394tMu6DhF6dlywzt087zrjAQ/jnX+Vm2jP7ezX07T1d
rZJJiDCC2Mpd09d+5y2eao/+9AMcW3vtUBwELr/C5sH7Y+xsfskMkyLCHCLe36HThovdNLtK+tmA
orMrebDU89oQZlVFzKoqGHkzifkxk7HKQ5s2F1KFxLk/huBQFeVsNwWKJeeIimk4/87NeTcN3WIH
ZXyqOxSkMadZZV1rld3kCUngdIYkW7IC7p1ZfKn6LrGKAbxPRpB2+8tn9+xyZH4qDSCrnwo5jRBE
+Enuz+or6EU9fQKr1RS6ZslJzqnnfPEsGMLdDD4uPHjROqcfaGWo6lNVivsKyicdaPhy3dKqETJb
oxWCBUmLfzdB/o+fT4xJxpkDdBqCBDy1Hpjo1MNwA2ose9IdKJz+DVqHMwdjjDHePJQzWBnRBvXQ
qKtUfFu9g9BcZzc57nVV5ASkswhBrSkGdBNVRPazuK5VDR5xQ5H7Sfam5YOfJK8heZbBRg0CayQe
NRiuA47N81EiahQG0bqHZTTAvn5CuSNSno1tghp1uAPhdg3+cd3WX0GdhbBb5icIp80v/1g0HFYV
CasEG6FEM9OvVmuCzswITiJ/mpV3RZeeRjDlXT4E53UYxgbjKSpk+IYW5IzIA8bn6iq6Ve15sVJX
cDUXxIWDPT5Kp3nX7jh26Y6xh2K9NtZpRr0CB6KUA6MU78q3+K64oRo5++pYA5wC5wEJqsqVQj1L
w+lqMVEvGqIE6+wYCxGnRWnnARobUnoN8U0H/3cur2xzYSsTzH1p5kWZkqGFf8rSr1DofnQLceuy
Wjg+uXUO1kthXvwCCMP1LE9SFLFo36LbjR4mtPzEv7wcadsOyO9lk+gYY2A+FGZRZWkMDegXH4JD
+V3GbdU+oU73BHZ7t72CHo6fO2CD3WdPGmcrtyK0gvFUCYr2KG2IzKmb9VEMoaWhe6YuXE2l4qYK
+Erl4neU1Lwu1OYyVVHE8xM00CIL3J+bHmLrrQhK5Ro5lH4ybmYXnDiHYbccm124l2ZrOFTP4Nd3
YudfHfSVccZnghKvuBGCGp4MXrQMpFmQiua8rjfdUoVsuYxZHdxCzGcEx1CvQpg88dUBbxhpOCUy
6PbEkJPlb36yTzMfrcbVXdfrRp9WBo51AKGhun4r51ctaiwx0XiBi+7JWQBZWWJKIeBkjkd10nRI
1rvENzzKXRRP/mCbfunIncWNWJuxY2WQ+UiG3I0j0QHu0J9aN62uwVvuRo4JVZ07wKagAYBHE4/i
4QOvfrZKE/O/RIXuGfQvv14BOkgJ5zCOU1+C3GwfqJDXABO13Wnji5ST3MpHbQf9bUfoFiuZm31n
1HckDHcqRBDAQe+n4DL0zLLOTlIsLgeMiaT2ECrhtRSET6BaLSFDA55l8NJJRQBm64kySIPG+BrI
5QRUp6lgyY14Ks3CAUUsyFNyaK6KbqKD1SSvvg01qO21rEHjCNrZ15UadHYqGZzLYnPnV5vA3FFV
mipykau6ByEFqwkc0vC86eM1yO4zKGOIRiRDA4kvs8/lJHTaZCq53/0kd/0hihzdNR8I1eV0iIPj
f2h2EIy6z0/Io11woT13rvZOEQeBK5+MfcUJfVtLVhVdNlUEP0wmMqHPNBWAymIDunXmoUeLJBg5
B5VngB7k1UHVizKYY5IY3jTO3zBE6ldE5Qzib5rAhQFXMWVDY9uyKtjNVWXqU8ipf5+Hl9LseWnu
VgxAze6PBfoLVosI4wRU0kkKCTxIeFjAOu+k0Krc3ol20lPl88L0+bsNHoKjiBkrnc70sXfh2BGg
4wjU4f6NvvV5beGrNbbTUufKHEagBcbNW9zOT5EDcUhL9MorwaeT2Ms/Vtql/k9TTYQZWcF85dfd
1NOl6EQdsPFaVS3NeFy018u5xNYdtDbA+Fw610IZhCTwCCaSigbadFkS7/Qy4mrP0ojAHue1JeY4
1+1SFwmhS3Er9Pgg8Pij8ijsxHAXEMGRXXyDNkBqoT7jXF7j1gW4tszEKpBPdwR9mMxvdad9bzGK
JNZxQxVaeBBU3m4yNzqUN0BglhJM578Xidf03yUukcBZTeSrR7C3eRyTYEnENoWeO+QlQb4mXed7
yBb4kcvbt638a7VvHw3B1VEmI5m0vDBSvEOCQ+vH/uhJrrzjpbNbMWlthrnEF2FIK+SVqY+HJYRE
otLTtJbTR6fOdcH5Ps71aindMDdmp1epn6uzn0iGNY+aC9L5x27K3wqZ9yDmLYkJgm2FK62V4Otp
7tfQoo+g6HbZp7c9TVVQJ1Z1GZWdr4Ehb8JwBDVw7Ge4f/v6NtbBbz89XzZyTgP64WyfVph1yJOi
C3iIgtfFSa/76wA9ktAdrnQ7dgW7dkDDaUM41fQ7G+ViP3XaI2+OdnsnP38BEwD7KW5DmSqB9tXP
QV5sqItwdvKDCuPcNz5NMCEQwvepPuUQVUj0CcrzEWSXh6o5yQBe7vPKfAJj9FHQod0qK9BILBYM
/EEs5DBkSDCljIqI6q7Ym0dTGp4ToQgssSr9ORKeIWD3KCSg2A6KawjBPkFNC4oJfT1w7tzNCp9m
fq6ACa3ISwh0XRF2jAcIfgXv/XXhhG5qL3fxKcbUP7FkJ38YfPVKvPobV/B2fP00z8TXqAqmwgCA
96MSA+m4n9oxvKt2wX6wRS9/pUqST8Kj7v4L5wRaDGVUYuJqZJ9PUA/O6wJChx5KBq4Bbs/IC66G
H8VDukvd3G/cfE++aXR45CRodnkMH3gB8nwkAudj9RPYYBxqRTkIxYIHvyIeKkl70Awk4Ri+g+Tk
oxyP6KhU/c80VJ/qrP82RSYnrG1mP+sfwLy42rZY2rZGYUa90/Hgqn3tOr0aHQ3cvOOOcPxss+S2
tsZEam0OJjMI+uyjY7qAu4S2VtR9eRVYoCHelf8iWV2bY2KcIgeQyhG6zNfL1lLHl2ngPMC3HHdt
gAlv09xPaJvWyIbJSS5/KQCfqMRStZKzcVtBbG2HCWJCiR5JkEJEc5LpdE6hv7Sq8I9BGowvMmEM
dLeN0C5whbGR7uQF4tTmwGl08dbBxJkqxWiTDkw7UFkQPZF3Zf50+UzzDLCRJJxDc4SPeUbWoqOt
f58i8e6yCZl6DRvugZgTTY3IKDeyz/cgVYkwJVDxa5zJSXeKB47ewtKOy850h8P0PjrmgRaUAjt+
BukKHb+84eGhNwPH+kcwC9UHyMdPGUJmsu9AS6egFWOrVi1bkhsd0IrgrJkezPM147lH0Zyg0mZ8
Y8kyE/gzpD+Y739EeWCSrfq5uB3fat9EmDTeIBTlBzeLK1tlBDVNK7Qbn9u23ErCgJ7/8ysY9yna
PExLA8cAM0fvwIEVKtqlqNr/NnMr8MZvQWYD5mcemvvU47ULto762jaz4bU+iLkslLBd3KTxzpBj
W8p8AzI7l7d6y4MN2rwH8oecc3jrmVFjShhHJBuOZfctnzhHcCsnX//71P4qkQWfYSGIKZLlsrrV
pB9okHrCrHp93mNSInFB4+NWDW9UhrcoJn7VEBHOZWqU6IYrktAJa96s1maquV4Y46KkbtVBULBx
o43S4Q007e3RlZziKr2uHlH1dQn4wqNrqNGEPuZRPMg4BZwwve0jn9+O8c8uNYJGSqE2F/X58wgd
w0gcr+oAKmgTj5mS9xkZd5QaKMGL4DjFgayvCy/3p4Pgq0degZR+mPNz/7ki5j1aVhAyK+jTCsrX
eo5UELquvfF42eU3jWCgT1QQ0YyzBs5oVjWAlfhywXwa9VfI5EFxnHOsNlseKLb+MUIj3Mrv61SR
Uoqj8tRT7yIdaK3EAf69snR0o1/kWw1OATF4r3hSBjc68Wp/54NwuF1RLyOKaUgYzGTLTKoEjb0s
RoqdXUFuwU/vez/xhOvWQ4PMkvziuvTmFyhkclzyY9L17At+2mULTiNGtJYwNugbPNwVTnlqbtND
8QO8kt1Rd+iqa+hr0KRe9tPOCu5VTlFy++v+WTg79TvqohAAyAiWl843ltYCihdasAVnnZuJ7Gp/
Deb79s2YYYBEpweiww73fnlCVRx1oe6e30DjrYmmCCtnwmryAKo+eC9B9FGCGJIoqx5GjHkDXZsX
3urjMcHabCp5MusPonwAO1xyJ7oKJiflX5JPqchFcK2Mu/SGd+o3zVJaIEnX0R9ni4bSmLR1p+FA
Jq3p5MvTlEGVM9MtgP8O0cBDN0mbu0nHKAxdwUAxW4pYSjOQCgOvAkqPo1P0yk36hJkdVHzlXeYT
vL8i/3LI2V4hMjh02CXzrDMI9YFmCip4y9hJChTJIFhWTLdiqBbQURefoTv3jykP6PlHr/Uvi4x/
FtVCwh6Sv36SXg3Kk6A/XF7R5iYaigidKIxZnfUCJUlqpr5BblSgngcJWy14V03nso3tL/VphH2u
LsQQISVVo9Kxp1+qPS0/wAtwrNzRka3MzW8E8IhzSBboTXYWwKDtiMFGkG9IbNdkmJchDAwBzjgU
bpI9SYFsT+JdUnqdNPvywuv1b0cSyqBkaCLm1dhS3xJLfTgqMmqwqDNPsVOA+Z/Os4evEOv8d0VS
UL3/Mcec8Wka1GkRkcnTAE1nv/9mz5/GpLN9XNmhDrSKWSDbikVlwEXQ4frB0Dx0xPxmZ5zQ8rfG
h9jj1jYomumSQSYhM+SpDWfo0PpRCQIDWbFU+Rvk1l0pUe0uA7t9cMC4sEVqrg7OZh62Wio9/aul
9pjQ7YsBMjuDp/oDniTP4U6Cn6qP4d5AY1c4lF7+wEN3bb/JVmbZnMxcukkSoJIMnWk7PKZvud1Z
hi87xRsvQm+e9pUpJi8bW/AuofkLuY16V5UtlDqvR5M3+Cdtn/dPMx91w9VGCioYToIRG6m3VGBv
kJ+1ISSQpDPIvpACEN9JDUTfFgFS0o0Y22OL8ey4FU9xknkpRFKHKix2yhj+0Hv5TcgxUlv2i58I
qWmXVY3OlwApy0GH/qIOmvGxjrW9SARXibLaUQyIT5flCOXIcvagYHibDcJhqES0rzVKSict3miO
d1MN/qx01h6KoCmv++BmgvBmeuzbnQ5/t5RyghK1Vit+hpkyAkyAVZlFfDsHIrQWp1hxxi64zkpi
WC0UHq1Fq76XFchtIcWgllaCxrkNLc0rOcyfJyXR/SZGS3JMftTm8DPC9elknTJYaSC9KoWuuiHa
2nZtmK8tQDp2W2onUZQwC5kT2UskCbEyLmwTmjBPS1qD3SdOlKOA/rUVitVr0TbTk1ZVtpgBjZUP
Y+X0RHbmWqu9rE+jq1YygPNfrtpKdCNo+DYKUuVFFh7CSfotYxIUZCS1l6RQxw7jA0nKV4mUrp7O
13lU+KRJnkJDADZ+Ht7ndKzcIBImlMbUd8kIVC8swBQAzU0oQHo59HmtYkpPpZz8m5Rw5VZM0RFA
AUGP5Fjw6qm3DBLdzXlyD17hmpP0c+LAx5Nx5b4apiwwvolIrnTiIYHsYyHKbgqWk7KJ9pyrkYbp
C9Huo2q0spW1JjQW41j3Rjw7VSQxAWo/b6ZLNapCuy2QWUuvl21ygoDM3BxEhkkMjaBJJJk3MSAB
ACm0R1HTv122w9tG5ubQsqRriwr5WZsfF/VdSWorj74r5ffLZng7yNwXed5A4IJAAwBgjbcsn24X
0j5eNrH9Clt5HnMzaGFqjKE6ZX7wRIsD2QOEc4374qg+KAc6Bkblp5bX/iX8wTHM+1bM3YCZkCJM
CO4GTPYdMye8U2+la+F+sIGTc6s7XL+Vtfy6bHTbpo6sGjg5cHUyKWeFQs8oU0rZSL4Kotwl0ZUy
lJwztjlsChDZHyvMW0hoZrx3M13zKJZAsLSd9pI4xnXtLPboBEdkhAZGCXlg0m2f/LTK+P48qJmi
oabkp0tvi2MGwInsaGN2q6s8kZfNt8JqgYz7N1IkAwKloPJn3gRgp4qWG9m40Y07Jf39v30w5gSI
Q2HGfYdUcAqPE8FUpgIpZMh7XLay2e0zQMBmmqoGLjuWh7KT9FgMK2TUWogJG1Wu3oNOtiNJ8sqw
uJGV5D2WYkuK0Qgym2MwlaDP6U9SVkyOIUKTqkOdRM+80pC8EKoAcAAIvJo8790MB5+/UmPA8ihZ
GJUyaihU9hiVajO3iXlFoU0nWplg7iElD8WwyaIMcCJUrjv08XeygCf1xBMH2E6kVpaYo5jNRiaO
PRYDKcrSIgfJ0pA8/aA91tETfKh/x/iPO4O6nZKu7DKHk05jk1xA1Ykqf86ptbwUx8wS7gYfYtW8
+vzmQVkZY85k1ldqVCHp8XNJTG19SO+LtLttl/g+SdTd2E/OZUfeHKZaObLGnMx86NB/U5UAoScA
1blV+qSwYdkS/MwlgOMTS+Pd85vPqNUimTNaLhhehrInnmsNZpBU81rVEtFO8tALSf1SCpM7CuNr
XzaPVDhdBz5cj9Vd1JWcZzHvFLPcg5FSS3o9ytASvQmvF7IXl12zB9eN11njtyazkmfzqXU68B/l
EFgFBZLDUxzknVDmTutiTSBNj61oO/Gu1DBMOQdPnE9Mj+BZWrXabuahswRVtHTkw4HBMhxZgKph
3svwsx1mc43/8eOyDIQz8PLmkISZL95lHxP4kQMOPpeK/uUO/+lP/fN8cR/UkbQ49JGtrHJGYo4L
YAUxshHtqEYPZtlgEke3OVu4+Q5HXxUElR9WmM8Eje2FDHqSoTJa7SsUM1A89Du/sHn+sJ1drSwx
H0vS5kKOUqyHpgLkufVRYLdM/AkeB9vwda/y1fuytXkT1f9PeP2zRPad2pl1h0y41D0qsxn91HXI
Ry/Hbkc/XPfc/hpCO/Nn//LGbt8en0aZ26PMhqnKoNXnkzCyte5hRnF0omC358t2to/Zpx3m7hjH
jGhzjygHFEOqgDltbjgusm3BEA1gCCiylolp4IdtU81AbzMfS3/C87RSCk7SsbVZRBRRUQMjBwbu
mYtonLUx0KCA4sdqldhoce5kvHUtRdC8Sgp5Uy1bN9HaGl3w6mDpUVDmFe0Fzr7uL4702PxEU8lW
nPQALMaMO1f1isqOXN4o4sebiz3SUJnFLJWiQSLgjHgkJyqALB8zRZPT7QswXVqW5HiYLhKugRt/
woyAPbntbRtZaWRpr3GB/Piyw2weh/WPYDzGzMZxLitN+3iL4pXjqAImbSKnA6Q4ucc0v9PvJF4H
ZsuJ6DNDoogGZJb0m6z2XJxqsZ8CFKBFkwoiHMkccnxoK1yuLTCBDHjTHvopuAtKkBUX0g+zr3dJ
yeN63vSd1TqYIJb3QpJ0NGVCacUakZnp5OfTYZI9zkfi2GHvGq0rlxJ1LFr3JYfutnnIbvpT5MU2
Jccju+hAdtLvecdzjnPWIjQiVrvIEkKFak0wTJTTID2AR7hC9xHk/eXvprAWYtH0QTv1TvlI3YRc
R2855NoxnHWEfOZdiKGWy9vA+aYsoW5YBhCdFkrNU1JP1lGYWq7l4PWyjc3RgPWSmeCTBb1R6iqW
nOz199wNbsmv8kQUK9ip+9YTMZScYGkGZnZa0aqPwffM515RW7fw+jcwIQlMoXLeVRlAP8MxH66G
GlQR5q4RVdBphnatXEmQrs05V8dmhry2Srd/dSiVuIEss6EHnniQoQjV/qYl6ehasRO8NsZjzRu4
462SuUkAQqqW1qSHB3qZ6XfpRtmPdrVHqwjhh0BiY7GJo19hat8eEIxwHexBo76rT9FNsZs92tAs
7ADyyugYXHceGIy82OP1xOkJPovRMuaITIlijVkWiSBL9AVMBakPfNMpUVI7VJ4Xo7DESXEK8D2Q
DgIGOc/Tt7/Fp1mWVoIEQZUJoal5/aF3NS/zyF65X3xKupB65QsPaLl5slbmmPTEHGlpeEY5bcpG
t+mGFwChvdSQOO+QzXYZWdlhLhs9bNW6EJAGBamlzvjYuTvtptASMrB9Ei/lN5Y2b5qVReY4G1Go
qEOEzGG0Rdu0VEDdLHq55fto19nRwdzzTu+2RcM0NYCEKJTm6zEiDQj0ploKvFlv7VJAOIzdyzGK
Z4G526pc0slCv1bahF4Q/ZrbfwMpAPJcBU0iusOQMPq6hk7N1SgQITuqy1BgTtGRAAnO5UVsJnkr
E8zpV/WOhIqE02+0C7jsZsOXBNCCEeI1ScKbjdh6Ga7Xw3wTWUChqojw2JgP6kF1l11xVA7I812B
e0lt+ziqqPj4EoSIFcbjli6qMX77Ub4R4HBuifGL9tuAAYz6RuC+qzerNmRljr0rtCqtRBEVR9Uv
r0c/2PceRUoMJ/6bbdPvVqYYryD9NCzgysugF5QCmi8aTk3izLnsF5uhaGWE8YskCWNQTMG5++a9
G9+k+r6vXi6b2I6uKxuMO2AiR+7RVaaVLvUgH/rvqlufhtDKrMnVof3g81qw287+6RPMiV1ArQZI
GHxCC+/HrreG+F7rMitqW86p+piqOLuvVktjMtI0SNCGlQrdmw802rWnBvxi4AU48V4vmw/4leOx
StvaPEsZgfLXx3z+gNowkLJQVtiHJxSVnHZfuKhRvgrcOuX2XhJFVNCmOFciMcJa0ybq8HnQO4qW
HLUovBbmcN8kJsdRNh0eanoY7sCTGqQjX8OgIo2SGNUoFaRVT3VprC7ldDc304uVBcYxqmaKBk3I
dE+GQnc13Czg8O/yw6LUD0r/qgo3dftw2fl5a2IcZCBhOSoxQmGhJV6oYDBs5qIvNz8RVPtksDhh
ClxmzjBkWTEBDhDCh2tQoaf6d/qUiJZ4A647N/o/0q5jS24cCX4R36MBCfJKW6aNWlLLXfhk6b0F
v36DNbtqNopbmNHooGNnAUyHNBGg9rObj+Dcc/7gaBux3OcisWYOkYmWSKu9QQizl/lPnNOKHQKK
Y9D6UR60tportcxqXF6rJbYq/YrIz0EPbp9iN4BshXA6gf2jVloYanCRqjtjNd6pTL0DE0JhW6Vy
bgG9Z07JvUkjNw7zB32oFVsrk1HgSa6/ISxMRRIDUmewOl986OY1kHTNYHZyYvo6IPOTefkmJRU7
FCaSchKG/u0zXzt9CLtIQ2EJ5Hdc/tmCYi8D0S71lTp9L5Oqcy09DfIKgD5/IAhTgwjNBEsy/IN2
TPqyJxWx/LYDsk2hORgKcfRRVEe9NjIgiBiY4CMG+ITQQ37tOJSCxrFVdJY/snOkYW5peb59jp0Q
9lrC+gs2nwfzWXQextbye98Iav0X9atAPepBpf/COgU60yLj2okskEhRrlpRrK6hc3Iil0Oo1JYf
tyewRriFqntkOgH+0NHlt3M6+JbaYNhFZHOr1b6OaK/lcm+GENAT2USQF+rmc72otmYUATg7SVoe
B11UmNoxvtfSuC+XAAiUgqECSCz3QG0EHOIZLU0MIB1Vd9CP4q7bnpmtFH+AlMJk6dUo5hJXBTRp
BoJBiEmJdLlrMunYRd09jY4ClVkv6uoiX0TxA5l5U43LHOEi1zUgKQMAKRjB3Xi5ELtF/iy6y10j
2MjjjBpElmzJlCxBYo85qj6qj1nLBPFz7/oAq6mA9RRzZAC2eW0GeldJRpMYhk+Mzk1MLIot7+NK
slPzw+3b2xO0Th3LCgCMVRDgvBYEChGJNAUA1boJrGdGW36W4umcdsoni/5BBNDklcoHiC+YOZb5
+NlOVI8NGcY9nBY/Oicn6hVYtFwNW1xV26kAv5bGHY32uooZuhydUbzCAW/Wgk3Fj90ElK5BaD8s
9w7207zb17nzbHktlAtyJIvkBoZdBJiOc8s++46JKKdkaAUBo8i2GvTx87T0ZSN9BNuEm9eVyByu
34SvfwGXCIXwZxJVktC3DuSU4ZKX/2IbiFPWPUvYfE++mlOiStAmGQFZbmqWnlKWPgMxj3v7Snc1
VF3DtQ7AFY2nUaliawawGQGgS66EDjNiBWCyiuJJFLw3wDeMBPJ2D4UXOtBQ8Iy/woXOSKQleqGb
/pRHdr+807tEIGFfSTYiOCWhZgXOX6lByAH8BHtY4ScMW3EmvKOFFbc974gc//dxOHVoaIaktY8r
1H2TA+ptn9XP2sPomDYahadcBAm5l/C8SNN5TuFESlmi5bg8xTjGmF7THrP602192A1laOQiASey
jtXx9TdsUoS6HWIg3CGU/QlYzV6UxkYGHJZGASDDZzzo6g8AnaSmj7qOy+J3cfoxNT2TArHAEFju
+iX4OIZVEwWJMNpHyOJen6voui4OqQlsFzb8kK1qthXNcvS4/zy01fs5AhrukOu5DaCCJ8GV7n62
jWguFyH1lM8DXj0+CwZvKtx1Lb1W3qI6LNnaqfSi4qkAg4QQhG/X1jZyuazEqsAfkOE57KMX4wyL
5syi8dd9CYhtuqYa18hGbSy1CeYpQZoMporD3HbAUYpLoUWvP/T62/0Ww2+YqdFcqnWXWZi113zW
+Ao264AIbT6sNSvzHJ+mXlBz3lVMYET992D8SlnCzMzUJJRjdfVHLb1v5gepfm7C+0W0tLObkhsb
SZxyWAU8VZzhbMqj7KgOHbFHGrrscV3aQxMy9v4siG4kcmpB0yGcRmww/EEI288SViYFqlKCPIjz
JlK09GGRNOllXkNx+3fYYy/A3UCD+QMK6V76LAmxp3eVciNzDXkbD0azsNeUFij08kBtwKzHluiV
u6sdGwlc7lPMTKmUEX44st6lKPAAvd0dh7dq9mvqRPnwzlopMo6NMC6chWVclFaZWvhcf00a9I2r
27IDL+J0tS9hKT/NDivLQcocWdjN3UHUeC2fC3EgcqgIWFNLfMLLKnwwvdEfrHvFKT120F3lUdjv
2c2xXk7MPzkAp6FOaZ2sJ/6nOdZuVNiI4qKCoifpZBV6Elh5jlHJIqVuyyonj9TeKVQrkPTa6bIw
mIq0F+UpF/SXK7e2Ec6ZPoFTTSVJhSFK6cFox/bBMiLtflwMu9czXx+xImh09WEp57t6iT2EkQP2
Jp2WDc6EyTzgTjNfyswveQh2gFk5RbF+yo0Gf4+eLbMEXkMkD/YkW4d+YrapZoWNKSbVyaLyQ6ig
GAWCFexdWpMNfvDP0zw99ciaQRN1P0tksGOCRdou1tATyHN/VuK3SjymdpfFXiuzI2mVwzhZn+Ul
+mrpDABLk55iFrA9aGX/qxs6Z+lQ3G3p08iqD6h6eDRrjwo0Ca+lozLOntoOh2VUngajeMrBkmgV
+fssHr/2Y/IoA7/RyZL2SyfLvyYMBDfL7CWk9ZJ5Nu18zp3FNN1hrhPbSsJ7Y2LDByOcMRSeUBKA
EEJ26iT+ksl56heNBEBWiYR+Lkf9WZmVH7WB4fjIeMoIAGLzsPvQgGXCqYzyUE+R5BYRGDfQwUqW
8SPJsocWuZxmYb5nLgonTBYnNeU3oPJyanRbFxlQbRZjyNF1/Q5F5tkRZBB7Lg1wiDosUVPAS8D5
ADByzFVKDMkfGLrds4tPqNtrw9tw0+qNFSz3YsykvZfBViZn99VCi1IHuJSfR1nrZENzJDCG1mjd
rtVE8B+7KdLGFLiYlA9LJVky4I8XLbbV5KcBCAz1u+AW1z9yy97WW94Ehm4mk15Mv/3KigzE3qxP
g9Y2DuL32/5DZHMoLvgtMatCc4jXB3l51O6SE3vzd3HwRPfHxbxFH1COLUsgtxZIwSRXHUunmn4I
LnD3tYOhBhRdCVop/Bq1ksxkwBSu5NMGvBW1Hx61e3pf3TGM/4pnV/9P8vAijvteWWr0IBFCmMXu
HhK/2GGNXTllDwKc7EgSO7VTzwLGhqgdtqf5AFD4fUzuuyUhfOMY9UVQSChYZj+kuHIVs3Z6IpoT
2c3+wK1gABoMc21Yq36tkm0e1mpf1ICWoc7sa35eOuuC7kwxQAhOFWzpCQP63um2IjlfwvJeQp0E
WqkAyocaNkVAaLPMNkVEQntOayuIcyAz9g7hynILQPdnxp4qKrLnPXXcCLiab0sZkCxTpM5/8lTd
szDsnqOlhzWntZXz+kv1KSWJYeI0ffRQWp8zcN/M/3zgAEa1kcFZ8YT5jLYP4aDGBvwL8v3Kv6CM
F/6FzP/nuxSvhXGqJ5lSQyxSWH6W/4w1rGhqit2ix9YOfqh6tz3HqlO850WAN4FMjIFVgOG9vrxy
sNqxGSTJn8AwPRf0CGpi043jjp6SKZHtNE/Up2JKBeBpu7kzHAQw6DEuej0xuixI0ivUmwLCso8Y
Hc/cmJrsI0ms2o6y+Sir2Z1aY8FXqU8xbW2Sys+1YcWA16nrT0aCpKYvmy8LA8nHPNa/irirnDSJ
o+D2/eylodvfydlkYi5lXGkt1snzyrbkjxpmTKZjUzzS4VxFQY6RkNsCd2PTViL3RcyoV/+aN7pQ
ffxWter4d6g+do9noCO+wiAaGIl7/flpZZokqusykGLTqZWnLpOPtHsrxQxYV6d0QloxiIoue84B
/FS/ZXLBQ40aM1KWDKhhoE5LDtICpipD+t4CSILcxaeMiia49hzEViDnIKxsbiqtk4EqguXLMvMM
w4sN9ieGtDkV5yF6yRpoTVvsWYeRQxigI5XDnEV2Sd8sDbMLUR1kNwZvT8V5iTg1TWD29bhG1cHz
Eq9OY4Wji13qxRiPw6szzoFpJHJOuw5jc07OIGZJHmRsPoS+Co+kt2ux7luRfJAAq2S1mW8kokrW
vkFsUmxOR0mZq+XYo2q8Jmtr1fiv1LB/Enfv9gLjNrPmVHMhCxrv+to6kYNOwt6UJTkC897V/s1p
OGXs4gmkd7mMbvixe5juVxBwICM7rd29+xtNXpE0TitDPbW6Nsbzag3Ea6KbOeGBog20ptXCmvv6
Ja6CyeZsnErWpbyUTTL8VVNaqyDaoXIoqu40KD3yzfinzULM725oHrX18JtXQ933RqePsOtxereo
sy+nwPwwVTsWscJdJWacIE4DEz0fsN+0VAGGpJ7KRvLVsrkvaPSssunrbf248lWcKE4D1SRcys4a
qiBj2E4HpaGU24wJcACv97Y5KZwSJlQbGho24Ctz0ZA8lD6CZ0QAI2nYql/55T0A8lZQ8Fi0nHNl
YJxgTh+1VG2SqgMzp/wkO8ybj2vB2HxDPT0g/vgl9kR5/O59YmyX4F20Po24T7d0+WxZCk7aqPfh
MNpl960qF/f2R1v1+pXer6faCOE+WgT6FRNwf1UgDR/78oucalg/xRamvNhJqYg8yO4dbqRxH08h
ywQJOFLxAVVoMBSmj8phnYFeH8xpZMen6uPt84kukftqIBkBRDWbKxAiFo+WZAQFTQ9E+8eraLjG
FSLrMvJ1zUyblWnZlh3MrCcZ1sTe0kzkffcOgoVSomM7a816udwK5WeSmbEUBQ2q+WVee0lVHvPp
/e3rul7PxUE2Yqx1U2LjmMK+U8y+7psLqBnxWozFx4/hoXgCGZ2jBYpjncD37qfedAifRTYmOKPF
FU6zUk2rPIEHiYxPNP1s0fczdntun/C6F3k5Iai3CLBK1as3Vy6VWaiB+yFYen2xuzGhdlLAvHJZ
xxSb5GapeS7mySmnyp9J900a9VPWlIngd+wZHp7nv38Gp5hEY2quxYgAsQJ+9B5dvLD38lRxrbY9
qphQ/JfH5gIcKtFNUYFp59JUXpdH8D3BYAW2W3vlBq0Ot+XtWfr2eFyupbZmF0a5BXF56mA2MM9E
QwaiC+QMIqdyWho1uCRni/hy39hT6IfDcysxN9NFzv9qQWhVGgWVC3RNFBlVnNdmAWC1BnAyNAoK
A6k+A9doOIWuBMo2m+XRaMvVcIz1JvdKiZ37qA9u3+ZeFN+K57y0ioKymgxgyE1y0AKx0aPpPabf
HdqKEAZ3v9vmoJyHTnOQf6mNvAL5G3idfh81wVFEAji9LyVNbkay6qHVg4/k51Ip3u3L2rfwDZ8w
50bysgGNoQYfpj3WR/IVu/dAV8AKaeKsJEm6oKt79Q69qMYLezGXyjVGQ5YB4MAByT3AznoZ/YQi
p6Nr96QEkowGyqHWvX3CXT+5OSCnjWa6JEQrDKh+3leO3maanRMzmCdLtBqza2QbSZziIXfoptxY
omCqW/Rw1JWzLTlKifLGmPL3czGL9G9X0zcMsdy3q7JwCOsEJMaVDLhua/QKTE5XfXTPqn9cGFs/
nKpj2BGzsSBE5VRdW1+95hLHyCQnpHOdEx7ZY3M0z9NBOd7+YJd8nk+zkCFY6/gLQFX5XK4Lq2k0
TNYEaqD4QO48lN9qj74lWE9I3fEcneDwe8Wpz2siVLnpU/KY/jS94Qx8JTmo72pnOLR+8020bXf1
JL7cwcvv4r5vnQyJUvVwooqyNDaglyI7wdi6rfQgH0fZ0q1KyymkTnAfu05gcx3c1U9lNMshYwCp
AOic0Z3I8uv2hV/jB68H09R1ax+XDtrr1w4bVI5GNfXwmFGTP1VWO3mIxI3dJNZ9WlDzoxzp37qs
yex+XEsck7o+w556NX9IgCTvymnxuVLmT5aGT6BVv8I0MR47jZ0aFbB81Sx/u/17d7/D5udyTqSQ
0LPtejUKkhHJsJT4WY8qRY7+JAhgAPa8iJbSr0sT3AXxPsQorU6Zc1ROfcVvTssh6rHnukJfsQMo
yv/d8Tg16/V0aHuG5LVtKr/Vm58GiwHJO/XOVI7BPED7UyYabNuPA5tL5bSM1stSWwmkGvdmsByX
g+7FD2u9IgOyl6hSt+spN8K4uBaX1aKrURoHrOvOdfdQxQ9V+mWxamcRvemF3279LZskvV+aKVQG
snJ2r94k9Rn1unXXzquxqeDf/nbCa+RSubCdxpnWiNidpwFqC4S85tH6CtaGY+FLWL7zbssTmQKX
15kyq6mkwC1XXXg3q/SLpFBXUbFnXaoPjdI8Aiz9+22RqyJceeeXb8fPhrR5MUpRVMXBlBwpdoDb
9JM+CYmwV4u6JYVzSRGjRkZHpMTrzAsecYhrjvIwuMw1RoAWgP9NUCvZ9bKbY3FOhWRznuLTRYFp
UjwXJWZTgq2F23cnUkZ+O6fEHP+IXQykCIDBXqsiaxhdpwemg4gUazfV2hyIcyOgoUoH1ERwoPgJ
Em1jVE8mPaZdftCqxG3JOTcFgWRfNUDFuT4XwXzNaWPc5ZE2RPAh9fSuXt6h4WAPIiRxgQx+ErGb
DCkDzFIUUAsO0rAxPDIYIiSb667wxeH/Pgk/fVhr1pRXBuyK6geLRD4ewjbmpm3WAjBjCmZNOcka
drk+SspdV2CRC+FHoCr7FvDyEziFzK0cE0AMfiu+W/wVSkB/O36TP2dHwNgdslDok0UXy8U4uVSN
3CQmAKMz+kSGu3iSnhVAo9w+1r7nfzkVp5XzDF9cGUkcAIQPKEdodqY/NWQWZv9z6ILbsvZN+kXW
euKN59eyMZ2WWm4CIqcuS8HIVh5uS/g/9vwiggtkJZaRp6mBkY0YHSgO0allYCBBee7MzkYpUAnR
3XGRzGolSdFLZCFyd5fVuZ2Vmj1jiL82Puu1LBAmPBoXySQJnIs0hEPsUNiaguVg9AAyXRPuMsiE
W2oibedch54t5qSRElHFGTGerdhGfIh9y2E+oLUxcnyQBJF6VzkIZr4JUTBpws/FFiDYiqQYijh9
YUrhzrFoz2LXnjYCONUYMMDSgOYTNSvtw0QKz8KimC6JEB92vTwxsNen4WFyRfFIl1Ei+QQvkXQY
geuaryR6Y+g/0q50s/luIKWv5I0n0Pr1p18F543Q9W63hpVmE8USSROUdwqGgoZ78xj6IP/woh9r
0QALroHyKAI1EgnlrNno2iVBlR3xLPesMnexEe1M5oChShGf7n4Stzkf9+miJAaTi7I2kqPZw9aE
bWmlNxqHvEsdCWOXBXBkaj2wel8v+oOa+Lfvd7+uvJHPGXpiMgvdQ9xvehxO9H3vMs9wlDONbHqe
D+RCqdme+g8qxq/E3OUileIMX9aIoY89kvOhC1216jLAq0uWE7H0UJHmpBepl1lRjO0v49ftg++H
3c3BOS9QJVQd+zWBWNcM8uGAPr5n3vXe4s3FYVUs60+yPmKBqwdAAapBuDSTNFWFVz3OaoE0oR1M
NxSlYftu4EUCF8ZjpteGBMCFNV+JIoq5WW8IhQDNIilc8AZMig7EeBjH/5DJs+jdX60iCX10twKF
DFMPTNgJFsnlPYFZWYwkyJNGvz1idE45mG5aHIlt2pojJcjUkUe7SXG8rSi7kXDz2ThfMGEDcSxM
6Ik83JVa78Zz0GlnfRiceDSDfyeLcwamthS1bsIZgNTbYaF5SNu3C3ljAvRBiFOw/q1rx/qiLJzh
t6ZSVlGfxcGiYCRs6n7Es6baC7G+zkMh8DK7T8fNHXJmPplVL9UdqllZZtgWbRx1+KKDmUvGJCTA
9Cvn9jXu9qKtjTzOtsteWnmI8DJeK4greH4+PDTxYQUrqxKs2ugf0pOOLhK9KwSIZYJb5VGmySBL
YznDBCXju5UcY9a8XXKK0XYRQcBlIfTG99M5d7I0kSRlMaLxZUT8AzjbnjOwuzo6MGo+tO8aJwQw
Wnc/gt8Je25AMipA42CXEfb+Q0e3VQyxu6R12klw+QIz1TknNEVZLqs17GWYD600Y8o+sQ09FKWM
uxeN3T4Le4QUu/HcJ07rvO21Cf2QSrdby5Z/SaBga99FHjkOgy0xR3+yAuMQudL728q1upmre38R
zNckFIBrGEqDXDUcvrexz1QmeLZc7+CsD0IdGgo4KtnSKGeZpqnLpgGrwDhPBObgMraXMz7iuccW
fh/EX4ZvImLb/ct8kcjZZ5FQmowWJDKQeNhhcodRXmCxxx8SUfK9f3svkrjP1jaSIqcyOsnYqnYa
8+cwfLz9eQRHMbk+OfA7Abepob4c5rmTacZnbbY8wLIfpqoRaLqy69ZePhQPSZIMjZIaJl5keuOy
t2CJ9BMve+5ByfK5/DX+qo4wOkTD8EG6w67k7XMKhXN2RssQSPsL/HffISWGJWs9JhwGYPpmacCq
zClAgQh2vKU89QV5Shj45dXpa03Vb7E2vZMVM9CNpUV7PcZ/YyjqUO36gc3lcGmCMoBQYaIMX3rO
HEmDjL4PzOZP5mQ2xmKuCrd5H4xap4YyxfTPrCc2CvVfZ/qmbkYwe2F8YFS/CG59tb1r6wekMayT
UBC4vhY3KUqmg1YEZaf2uG5wYmnIiwl87OiA5rEFcLu3oHnfntiZid5f+7bzIntV/c1RF1XOaImO
c4AOAZh0wDipD67gfKvW3Dof53vSKZHGguB860u8U4/RiaQexdnAhhG/k47yH8zbATyQaiDsUsk1
qk9XyrFZMUQLUNoUPzExbE5nmS0iU12j4dW5NnI4a8nnGbtcaz8NVL+XEbH5sBZDQ/QU/ygL34ji
FJ8pWheZZYdS0Jg4BsbOe8uWFpEj3fVzGymc3ushlQstQfwbalDRtpldGJ870/BNVejmRHfH6XyW
SPWIlb8KLrX0w4QdsJ4WtIbyaeqBvS2P4X3Z0/sswWYhndAxyrpeNJSzHxM3x+V0v1ZJ2xQt4ob+
OLphbndPyZfQbQ+GnbyfDbsB6vUb0ajMfhq5EcoZQ8eisKdDj8lCwH4PTn9XeKlfPoLPyhncrsDU
AsZ5fdGX3XUxG6lcMA4XgACl9YjJOOUzZR1mMSK7kQ6pEnmzLjC/XScNwBrMW8kGPBoXjmHrXd1F
SJRBa+/HOr1XGnKkYy1iod4904scPi1u6jLC3ACSQqDB2V0fkOYuBhjUeKePkydwYbvqCoeyrljJ
inoBJdy4STJqZd0SmPpaJ127i2igzuAOak/xSVgnvaR7V45lI437Wh14spQIi6bBVPYHa16catAB
EBn6UhGfDTSOUxVb8KHK7hpTRFq0GxA2srmvV2lTNTTDZfgJjOWD3PtZN4nm8vZV5Pd1XgpIm+tc
K+iWKuuoLfbKXUaBCVX0p7nNA8Fn21eRFznce6YsF7Nm7YSp2qJ6UsJMx+5Bd0da6wEQbx7Jqzd6
ktzRRnMHU//QFeE7arTAu+uHxGuz7pnhacNy9OMjQMeLkq3dsIiaJ1qY6gpIy2WVXZFo6MPgK6/I
L0lyWmEs6fNaeEB1ECvOqUCJdy9jI4+/jIrKjMgYS8Geelz1jgGLtNj9nJ8zo/Zv3/xuJLGogdkr
ywDUPhev5qTHFVbQVAaYXydO0k9Eqpw5D98uEgaYbgvbL7tR7L2hFK5hJ2lVt406xbTSUsA3rcM9
oNYAwJgyxvb/yIfb+i53ClHnZN9MXkRysQML1mFKCGalIn10rC612SDKxnfvcHOq9XtuTjWGdVTQ
CqeKovdGPmDnvrcVVXWNRTShs2+OL4fh/I2RW0MOvDsMBunHbokcbXkfle2//UqcZxnIpMTddPGh
zJMIBsJj96+WuPwX94+obiLSC36+WZEmzNCvbuZC+7aViCZ8DUwzoUSBWvBDzaCWMPUhUSus/5WB
riveEC+BPo7fTBaDhcysPhIC9lGt+1CDYxRMt72jGuVJzReXRKpoJ36/EWDKgINWVEqx/f9ahbIa
cOEVGkWY+2Hef6c5AFOE3AbjHNPiCsF5dzVpI5DLIPsRwAwor6wF8OigZrZVHxtMH6No5C5erB7K
AuzEkRt9vO0BRGI5B7CMcqwXFlwpnd4x2mMs5zRm0+G2kN1vuzkbZ/IZeLxGkuEZMyyP6ZzYFft1
W4DoFJzBF2YVUfgDRMX0ripKvy0Ve5hCQTXx/ygF4NpUmWIYkreKpshG0DkjbxqxUtOcKvAcdPND
DyCkyk8xKC8ap971Y+aLPC7uJJ1C+p7gWGtTpMOLAgph3q3b6ab5FiAhF4DBwHJTXfBAWx3KVRq1
EbwG4I0DVeuxZx3abJjDXHeHxoMWSIEYJGv/s72cjzOypKj0gcXwnqCLta2ls/MKOMOiGpRICmdZ
41Qliqrjq2EV2pb6oxxjTFQ0nCLUDc6Q+qoDAWCKs6w5iQWwJeQk0xvgXQO+48gOYezfVvnL0vut
b8QZVQHgmhgeA11RKj/1mYLp+j58TOv5HEsj4AV66xiZyZfWZNiJ0mhs9zXJfNbPz0NW6CDmxnZD
pcXo5sXFXaGFiQ2Qws/AsT5Wcv29ahCVSTG/7Y30OzxwkDP28/YJRNp9ZbSyUsDQ1mFO7FeM1Imb
56E7FmCoui3oQvlxdVUAaDbhgyxN1rkoHbUlVlwKvKumXjmAbP7HiD1zO5RnbG/R1otLBlyLEvX4
1iyPYd4kZ4lg+qzu3YGls0da6WnQNeJESvcp6uqvijIGUxz5xsjeDFb6U5GA/N2wwlZn+QGDXoVd
p+05Y30KlCiSOowJXcPupsXmSFxKUKhJHLYKvn5Tyq41hIFkZedR6SxnqdqP+ag6+USBsdfU5yIz
vNsXumtRL8J58IeyyayU1sivJLNq0JJnR6U1bANVa/e2oN3AsRHEOUAJOQAxUpiulcH39amXCJes
1z9xQzd4iiLwrCfhCEyxYDQp4BGAMd0sJ4xbfCkBoqS3rWJX8ds+VY5Lo5+l6tufHPD3S+Zi5BtH
W9d1qFcMyXC7/JKnQDUTge7v+6WXtwuPTDtEiTKPHfKKdZzS7Jk9BEUQ3YGY2CHZYIud+v43ezkS
Z9Zjms8rhgeMrf0eNpI9TdG/PRNnz5I2L2ROcWsrbIuZn1MXFd/WsbCD3OXvS0e0YrqfDm8ukbO2
SR3HvlDwAFyb7Cs8fh4DSo8gHRzuNC95VAWFoP06xuYVyMWskvQw356hccneJeUbWZlcWc+cZZ6d
Uh38qfTVOjum8Z89CDeCuTAmd7JU0x5+pQcEmtM17aNZWLrdyDNwQUeE6RBk60q0/CzG0I3HzpuW
yjMTCeX9ZhRBiKxpxrVtvryF+RAX9yOl62xDeqyzZ+qjiHvsvSZ7ll2MhPiDSK/2fcGLPE5127bq
ohghEflWeBprjKDU44/G/Qu1Qsfy423j3x+021w2p8clxu4BoILzvcwEa/fV8e/MBK8/nbtKTcYK
DyDMgKOPhunrjK6WSQhEDARbkmc+Bv6B4FSOjwAa+96E5vvCEsGm7YQIyAMsKaaBMTvKcyqpylyn
tGrqoOwmmxUA0qmwgD6Mgk+242xeieFusAKFeKkviERMBohMb0twA//8I70Swd2cnKqJJFcry8dl
/0mx5/O6/9SepoPwEbyjgBtZFg8yHJlSUswWnt0rwdqMB+C/6ou8EsWFVjkmKnrnEDUMAKhVf5Di
WS8FOepOhqfJKyEVJhTRUOJXx7K0TEBVGddBWGQfTEsGdXR6QLfek4Wl811F2IjiXIU2A7XRKLU6
aMa7LDLRjGMCRRBJ4J1DxhpTjdoaAGHfUfoM8/e3FW3VoysL3ZyAU+XYrGclnZCkjjRILHfOS1cb
H4hU2G35yZjOeSwQKDoQp9gYbTKXxEzqQAa24BhbiNSCnc+95GOrAPzIvqGXUygn8AJrGSlPLzsx
7Ae5QFBgMVg0KLoXp1/J45R6mLSkC7O6vjQbUF7MvP6QAajHiw/rSBoe6cKnsuAWKfdUZmgBj3EG
tRjDUyyrdhKJhr+veZuworcxIx76r2nmJm8aiFjDRAmI4tlb/MVd3ivodGMPjrxdHBnMxI64Ibzr
xl+Ukq6n3+SnutFJGVAU4MbVDxaAQqN7Vf7ng5ivTsdlHCjiKSg3hk2AGUxsf8KND6IVVtE34p1D
U1KsBsKF50fVkdD+xTZp5tQMm3wK6FjnQD6TTFC8Ed0c5y6KNlqkpINDqszKBmWCPZiHzBTBc++G
dZDWaZhDAKwGvzC7LNZYpvKM4DTDfsFzkUTvmzx0xvGgj//8rYIP9SKL04W1Dpsawwi0Uyl31PG9
hKXb2y5wr8ULEaZKdZPI+MfZb2TSJEVNqL7EP+Nr+WnxFZeOD0XA3qyzwKX6KNtACxWo4F4i9kou
Z8RKQg22JOs1vtpx/jsxfnXj127+5Yjaa4tSWi1ktTrVqHObTlR8lZdgmv2x+wnwe5S3TUEI3lf9
F3HcRzPkcETYwskUAP5Y5Zte1Cnc1/MXAZz5EhKWWbZAK+bxPOVvNP2sLIFALdY7uXVnnP2WVjrn
Y4tDTA7eGcZlM1zFSyA2fPAY+6FTu7clig7FGa+8hFlotqwOLN0692XrMHywIkoFH0ckhgv56Rx1
g5rg7sz+OTbfplEr3prbWyl4pdtcmG+bubRIyjDongCtvLZsI+rfqmSJUdgo3nZx5YQl9fo0/Bil
HzDriHJY4xj5mRpmjSWj6VehV47chE/mgPkWLSl/1JH67+6bn+I0jCqudAt3nCjMHcPnoUiCULi8
sptdv3iXixfYBDPWqDSazYsabVcw16mjThRyBCp7yYy2skCWo845ZG0aaCgWYosVLbu/00ATGPol
NdoIxGJOJ0kSqYNMjj6RIvw1YtLvX/rny1zQRkjF1KocdXyn9KiD9dWfDyjYz2AVA3FCjJCatEfi
F74pZ0La+/30+LefuYAlbkR3Va5ZbFwvdHyW5wOKZXL7TIzCLegpwqhFoosOK/qEnNeZyFJM1dyv
nzAMGhlz6//rul4WkcU90N1PiAkZZSWSAkwWZ6llVDaThhGggKQfYyx0999ve7X9dPxFAJ+OYwS1
0DTsOKFuFgZ9bXeBCfgKwB2DbjQoKiHcsbb70TYCuXiuSlk3gtUGjptpd2ireXqYf0+p6rEKu360
/JEs7buFjj+ssnvU1fkTUeTSHlL9oU3pQxYXH0KQ1SVT7g+9/LNC+aKRF8/Q+yMAULAGacFNFPm7
2sxiuy7SY5hqxzRaPNZj5i2JVGdakue6jR5YrX8pywE1LLN/YlrmReXw2ZhBLjCGx9u3vKrFVbDa
nJnLJfpBzS2jz9ugWTpH7Su775+VMLap+vG2oN1MQtVBcUZNEFvyXKdtw5YB5O8YpGClC0h/vHkX
4PGrziA9TpLhLKJ63G642gjkwlUXjw3pZbxDmAqS+Vg/RPL0PhSTke4a3kYOZwdL26OZUkMOAWwU
MASphXWw2J+AF89cqT6La9b7D8cXkTw17iyTqGQj3jmdt5mwWIG/WnAZYN5BmHIKDsnvn5kgF8uk
9U1CggkbOF4DW8SRc3utzM9BfKKSKI3ajX+bQ3KaqdYm+H91Bdm1PMl2HhpfK13S7AgDxk4mt6Nt
hf05lSwCuDfyC4yzRz00v/4rpSXrtWzdeMOy/5B2Xctx49r2i1jFDPKVsYOSZclhXlgOYxLMOX39
XZCPLQrN0/DxnVdNeTfAjZ33Wm0/JG0ozRg9TMYnOQGlBGYh/2n69p21YjogbSJBOX0/BtqcnFne
jdSMUGvGABBKHYAkZiuVxtmWHZiD5jkCrOIUoGB0NitH/4Rc8GPsLbYgwNk37ZZhAWkHOFH8znFi
K1WRzCaYxZXKQ/aD8UBBLPlfVPhVBOeucKdRkRaIWTt/9sAj7RZAIMGopRRO3zNvOPzVzoMmq68S
uSi5K4bUSsv1Z7Y2H7GYe5C+SC2E5x67VmyKYmpAdlM/DS3bva5Il+jIrCqykc5ZozIGiXqrmHVY
q03ldRPpsCoz+Woxgegoe5rA14Z8SgMpShK2en5M1eqfJEMRKmqMHCN8mu00eS16Y/vP+vVOeNul
DKqUgBnlpQKlg0ceIxuT7rHNXdVbGhSNRTP7og/PB8+jpLbGWDInC4zoeg0YgT3LjpoVG/TgsBJm
R/vpsqbKio3ZDU3nC1JahflEytJlpmoMy+RnSdw6l+HflcQ3srina5YTen0zQk60ml5WBaLjemec
/gR+bNe/bUSxv2+shDRX4wRLBFEZHoz5kdLBqyXRNB97FRfxwUYK906nSpKKTpZRALDvaXoayodC
GdxZkT3dFC0L7MYiG1ncC1UHsPrIsw1tLFS/NX+U0Pwh/SfvRWWGfSXcSOJe4zy3dkLgtf/ege56
s41E7qWlMZghlxoSf/ZKfgLq/FnzbNd6a5YFYBtQr6j8diORMRMwWcx9zKqrKx9k6fm6MdvXvN8C
+Cfc2NqSgcoSsAqr+gXzAN9IJI8o/8sCoyk4CJ8B1yseExbi0SWhU+VIjeZgFUywlLWv369n4aIM
IFda3WTgu1Cjvwf9wGmtuwC7IveAXn9qqkwX5Wn7ivAqkAsp7LSitl0grHntoq53zfFP0nrRd+KM
Ua+2kz527Gxx76fmOe90dxUN3/0X8/p6IM4OAXpFl+f05S29Na9ixEXRgThjBGDAgUQFXHily27V
yliPwqjXKtoCEekEZ4fGthxiq42bcM1kp4pGJ84zJ1IKsAp5Y63+xdwA2OlfL5AzRlTOgTStvlzg
pu00u2qQ+3/SdtrVQN0gDEpCNsF18tZxyJK+yjWm5jYa+GudTVhYEsnivlgkoY1vJXjCP/3hTzjO
P/OH7JouPNXmWNxXi8ekHSIDx0qVLhjiozZ8mdXcqevJbZb3Sjt5163grnUCtToWH14mFbhrLPVk
KKIVnw2l8ZvM7EsX2DdCgK/dCzRMmQD8B3tW/KZ+QVfEyQOkvPqN6aHB0EUeivBMd1/XRhRnCqOG
KtFqG3W4kqOenErjUzu9u35nux5+I4IzfpJMV3DcImYZUsU1OoD4Kt8Az1fSXmRmdyNbA6iexFDx
fVTuUSnYupkqC9rABtR/Dj+vyRPrylgH0I2DW+b99aPtxxSgLdI13WbEe5w+LHG6ZHNZs2ojPdTk
tsG8dfFpdWMX8/BMZFO710WymOFC4zcSucelJHJqRazywAa8f84964F6EGE37lv4jRzuZZGklMlg
V3/ziHd1cCOK+2zEtrCYVmOmKWYQBrodRJN6ADtreP3mRGK4aAw2sS31DGapgJhSfcjAXpC2uuD7
iC6On8BXjVXBfg1U4mfm8QpG/LeZx+vN8RspWDOJzdQsf32kn1nOn1na3Ve8EcUZCmKg59IzvRsG
6sVa7KgSRgs1P9aI6Bmzf+qKivP7ZZjbJYsE7gIQ7L2nk+RgERuUKu+b+gbD4nl0k7Tgyk5AtKl+
lROBY9418JtjcuFTIhWjBmIVhJ/pbdKBpmkSEruyl3PteJzNKMdhGhcdezsxCWRNRue9ceK+c7S6
cjT1YK8/mhY8s/rXcgEYytx5EY09GRv8a0xc4BA2qCRffxn74xubU3NGJWlJCgrRooVR+Q8MbXwq
0cb2TUzCKJjcyDyqHw6l7k2iRTjhe+EMzVjZZJqXl/fyK3tmzu5PsufdaME0QSaPggCcK/Mfm+xZ
mStaG7XGXn8WDmbjN1J0apPVz6XI7YYq6PpCEDD8l+O9yuQUSumzrO8JlPkXjgArDjBfLsYR2D+e
bSkGuLRZ5PD2eFmXpo1cow6hDP0n+EfQpqUPqiI9NEl+P6S924Ki/LrmiERyN0pqzRpHBb6dJo2T
9dRf8vMK1NPF+BADBT1P/+46X8/IXWej0N6KDVznr1HH11qLqK6zezaisZqsimYXz9Myx2TM28VC
L4HiHFlZLj5qSqU7N3I4pdjSIHi4VBXtaO+3wF7l8g7ExBz3JKUoXWFZAbX2LHebqDtpJvGyZAri
oTgCYeykgBbeqVXbNdGtc+Yoerr+ZXdDG2DlYjgWJUwgr3PuMi6aaMwWbHTu9RZrgEKJ7nvPLm4E
8hUGDLhUWqxg3NNeUHevdac0n8AMref31iSYpmFawptgRVNMmDyCoSQ+G2qWscq0CGGA2n1dAdNY
rf9ev729WEM3AHxpGQgNL/qk8jogLBwBKmRNx7pbjnP9SK3mcF3I7izSRgrfLM0aSZXUCJ+IPYap
Puv+fKBuYYX27YyhMZmCeg/QPmEmdNF7GcpWMvv7xpJqdm1XaTRtx8L/1KrtWtCtLM6sSfaECbIB
etF7sts+lEF/mILhaJ5LVwgZuBflbGVx9gy85Ska3zpbZ0QZzS3vMbBduRIbxPvZ9mKJxOJIpkAh
BfpyMcRIG2DlxgiBpwEsPrbpTPkXw/gL1FdNBxwg2zFTlIsWj720dVGRrgpNch7UBtxgJ2HLd/8k
rzK4UEJObJtmBPtQ2fqskaDXbudZEMjvGebtMbiIQesjpZ4liJgi4Dg2+hg0YxoYtFydIV8BHlcN
9/WcCTp0u0HSViz7WRudb4dGQtkJcRsra4zf809sVFP32YQrBnh/okqmCyZcRTn63h7lm+/GmeLU
sCZVWiqgbR8XN3tMgGSZ3AO2b/hshOROfcLKrdd50u3sl2Dzwk6MH7XufK/GTvVXOfbmFngrrZaL
KY8t250CFrICekX08CQX0sPiW+blYSSwpC//IG+rtwI5U5MkchYtKQ7PrhtMc7ctuCMZP0In2J3e
cwo6a32aIJFhEeLb72u2bVpGJWz2Uq+OWjynVCBg92lsBHCxy9TVLdBcYVxUYEqS6hQb/ioiZdp1
29tTsB+x0VK7xZK5lkEIGxPon7AcBB576/sSKD5BFB+IBtr36hFbedx71ydiAr0JPijSGn+eKq/A
1ndiSlgG+ASG4lj6WpHPAr8nukjOAEQmNqDyqGiQrky+4uWemp7Rx8TkWnTub6Wn6pycRCiOu2EZ
UwwDpD+o9PDTELZcxvZqw+ps4BaW77ljh334J2gLe1nwVh7n9mqy1g1dSkaP+fOQugRuzNklpz7E
sIdorW7/Tl+Px2s/WS0ZKOBo/1MkfvohLmK3jt9f/3L7T8xCMK0rqnnRpZq6OC0MAuU0OsNJyu+d
aMd9/xS/BfDWKemneElmWKfcipylzJ3IuMkaEVLhbpSAPtt/jvESsWzeWA6qqUZnO78JmU6yOj2X
xXo3WJKDHQiBrxPc2ItWbkTV4FjIsEidYKq18tYEKMnC5tSeohmySoClZ8j2RZ7T6WMP0F+8YAbh
IM/ueKi+MfgrlCT6MA0TybmuBLsmyjCwz64hywFaKfd8c1BFJegiSgGer3pi7BGR922J/cGTPS1z
MqGN2tMKw1QUwyYALbsI9009NeSs6mioTcahMy03GyUPkxWig+3pxVYOZwtzDLdQq3052OLXnyWK
baLK7c9L7TCSHXv1C496qTv91QbgVjJ3pVRO0lLrEJuwb7ihetBvpGMirGDtRf+GacnIoAw8Ah7G
tK+M3J6nkUJaHTk1ZmyjgNGdFTU+nqgSvf/xXoVxdlAGc3SnNTjaop9l6U6rPsqi/Z59jdwciDN+
aWRF2ay8hP2/J90aHO8FKZxNug264F3vZjXbO+SCgXQqF7oyGLhfhYxfAyriDuqeizaIAtobE0BB
Ko/ZV01qTWdgS4YSQBexKUAi1BJ1gHGsH+Gh+/i+HUWZKbswPmgD8QhBGUrHXiVfaUtACxe1K3I2
po9p8vCTIYnhBGE/5k+w8nfdM8DBVLxyVZPJC43cxlC2hbbGmQI1YT2zojjVQRFSgFV7NnBBgKkr
nGnaNZsbgZxetlhdpWoLgbPVgP0gCycMDLdSE8hkuU3j0euiwpXm4jTF1g1+tqfXsxBaf/clbn4E
p7i5OoHtaME9/xo9et38FWUh+49kI4vT2M7WlB72ld0wsDw4wC2E/q6oILT78i0g5xIdOHMyX4CL
dAIEQQKIH03zjSU74UXWgyJag9j/jr+l8OW2xqz1cu1TLO6HFBOILq3c9vCSzwD+PMQYnn/d/e15
dOyt/joV37NpVsDzRYxP16iPq0rdURJRQe6mTAYwFi0MvsmAHOa8gZKNVt7PLx49PgzheLBvk0OK
rTRhBWr3nSM6YCv7SNJ4cJCcpBHFQCnTid8TnRKCVECQ/Vk2uKvwG4GciwVyDi0XC4Wnnwqfe2z9
/Oequ1Dhd/VvI4u7xnyeCAoZMNEjANag8LmHWpB5M7uMQ2lxAeUqrIGKRHI1BtiUImlsNjDf2d/0
AhRedhnK6d/AhGlolP/+blxFoZNa29YHPC1W3J2/d+54Xr6z6ZOXXEaUI+4b51dxPBqmJE9lgk0A
hpLRA6Xm1KCkJr9fUaNsmj9Bw9ydvDVsCyJ1YDsofAuxL+o4Vho8alalYJPGqUciCFXfG6EJwqb5
c6I7wne39xpM4H3aimaDjtzkShVg20qGRGIGCyhWyJ7OJnSG7T+3yz22n9uX9e7/3ZpsRXJeyAT6
iG6RFvxG6RzOpvUwm6tgRX5PJ00gUoG/yTRlMA28rSh0dDEB8wKdBGuUkxXnvsOG4xz8zTl+C+E1
JCWt1UwtS6m0rzawY+qh/Yvqy+YYGvdx4gy0vW2q0BCQH+emnp6SXPdq8DVdP4i6Z99h3GVG24W+
Ed9byMkoG0kBqzGUw1NuGl4xl6CTjoJ41L0y7Y/SWj+2eXqf5dnDuKp+rKq3aqV8Si3tI6bqnuqe
BnHe3I1G5Gpdfe5W+0jk6myNS0C6/Gyvoqb3bjBqgj4ZozMqkqQX178JnvKYzMqivynn/ynz416O
BDWyZAzNsJSTM6pyocy9PcA3rfHqVGhhrUcbvL1q9un6d2D/Dh+BmoDFtFQLfR6T94FdXoPsuEWL
pyDmnQbIDXBqA3531N9HKIM7doOdjusSd9+JpcDgEHx6XOTbdyKNC22MqK2AGnuWgO6YFakbzd/+
f0I4/zf2IHlGkAms7/b7FLWOlQ7OWD4KhOwfRUfzCqzLmsabz7HTtLbSYa9tSj+oVPu2atVhmMqD
2ifP4NcKR2X0ci05xIADcyp5+LfS5O9KP5+HHn+YNPqYD8biLIbu6sl4ijTqgn0GK23LTWQ3742J
Bjk1H0aQInUt4K+H6VTlgyO3xVMO5vU2yoM2Kle3y8EMRRJTdq2oLZ0EQ3EuyZt3WlLcKjJ9aKPp
syJXbknzc96ovpVlNwPenJ1X1K3Qge5j+/uYrI9pVB/i1hpcokvP+kAaD/GmL0fC7YqL568hIyaA
RALjio1aKwf8vJiR0UqyYgbxj8Ffvc5BJvATaJHRPMgoYWPV5PrnusjvmEhwvEDrLKJfUpIXcpOB
edREPSUKGXaaEjZH9dCJkrqL2IuTwyUAANCzmyJfSGAfyqNxA+6uB+3UOmNIAxGc2e4tYszSVA3N
UC7IWiN9JbqK6dvQHnUs8QFPrC07ReBzLsMSdqBXKXz/tB+MUtHXFdANpyjUvPhEUURmJCwsQxUd
6bJ/xEnjHBDmsivN1pPsPxl/fDAZSnJA7r4Vx/RQhwa2+Oh9JPBHgpvkwV/kno6JISUkSAvpoy7R
h2woBAGCSASXhEZq39bJ2pLArJYPBeYVTHv6fl3FL7wGd3fsJ2wc1FhJvZx2UPFW0QOJFA6wbw+F
/IFMi+C+Ln0hJ4oz43JTTHjZEwmi7H19LANG9DmtD2pQouckiowvDC0njDPnyZxI9QqKzzCrNb+v
ZlCnam4ki3ZfRGI4p0sne4VJss2A9DQs6/48aZObdubz9a90SbrBHYdLXxRUqgsNXFQBMFtndAct
pXYqlGGWwEQy/b2+62H+RHfI/tE3np4TysWnmmp1wD3EHZqd6SlDMGs/ZHUBEuqDnL0rs4/XzyhQ
dp4uqjetuW0IJUGX96D0sNw5+fe6hMtCy9sD8eVVs8smLZIMM2AtvERDj5WhR1IbrabKi6egdEUM
IoIrtLgsAlyzjTIUZhFiAfQ0r5kLqDI08ernJrewI/mh1SdBsCR40BZnM3QMyFrrCDdJ9aBUE79V
MC2d5H5WfxLcJvvtV9SD53syi8KadVUuwj6gX0CPdqIh+Ye1GgoQtf+dj3x1KfxAeDytq6zOcClj
UD6RQ3TsnSVIH1WndhPB7J3otVmc8dCANJ/TGl+NbRWx8kQcuyhHuvhk7nrLFmoXQWB4EVRzmsnZ
EUvvNXkBomKAIcswKaWvSpV+lRuwMbQKxlnXSKAlInmcPYnaWetmCueVTaACU9MjWlhhLKnnfrDO
CrEF4nYDqc3H4yyJPDRWhZVSEmgAdyHK46DezR1W/FcHuBBpjtZR5v3/tJOvPmZVNcZqzRzAh8k3
AnpS7tgHhKNzqZAoaO/RAe4SzTyAAhkqTxxvSJI2gu/OClopOjQzKGAKS/m29tVhMhPBRNOudm6F
sXe5cdkzukRj2ePbsRIMoQ48qeXYfm04g6e43UOVoH4WV6IL3XN1W7GcYZG1Sm2JpcEbZE5F4IWK
x+oE1kUsVZeOYTj9l/UWN3sr4o7f052tXC5CIWuTj72VkiAmyzepnz8VNmbIagxPE+0fonXhCG70
wlLd6wq05462Ytl1bG45igmGe1Ucdy2MO4OAOGgxRRVydmW8Bd3K4OzMBPi7RS2Y2sTejK2Tona7
UPJ1YJcAlqWsXVkIy7Ibmm9lcpYGzXXFKgeV2TYrVDyG3WP7+j2mjII8FBGwXQ5Swq7ZSJ1Q/EDr
6ALUranNFIMDEcugYoq5v+Uf1AtTV30gtzJCF7D0xa7F6r0iuKLdz7cRzD2SBRY8WpvRCuoUKTK2
YB6jURKE57svYiODexGzukhJ3mhm0NjVmTaVL08VsDUaS7A6IZLDvYBZS2E2JciZinNjjY4Vg+ko
86/ru0gI+/tG35uli0meTVagx7OTGEep+pCK+k67ZtJSMBuMAggoJjjdyxYAI/arVQC4J3U0YDQU
0jelfhhjIUmdSBLn35IpN/s2g5b3g1PHft758SPjBLX9qHcX21G/j4tLQuUPMo9dzdsckvN1aTuO
pNAhuhlUr5RRqbZsUYCyVzCwwXqJ16Va4NzlPlZuoKobz9AIhdbA2pBI7sp9/LFITerjf/8RzemD
FlcPhWndWmiDqen44bq67MbSNpbiZcybmNrF1FYzy7VR9X2GRsfsdY95UD0nHnXlQPPBH7lgWPK6
wL2IZSuPe9BJPGYA1UzLcK7fyeUXwzrJ9q3df7PW5/+fIO5VA3Awba0VAXQxkLtaam6KoT5QSaFO
q9X/6JmwfMF++YUX2Nwk97yTYs5akxrIEY7WaQBNtO4UN5bTOmymRYQuL7pGXnOaIR/sBIlkacql
Ow3pc1vrujMNrZ9H9h1Nm+P163zZDb12PM7J2Wk+drWtF2GRAJx/eoeY5ZPuKkhf2zPWrjz5/Ygw
4psWLvckTLzRNUELXnnLATSPHuqT13/Of9FblOQVglLyxaTcMC22MoK+NciPWtC8W/7FfMHnzps8
1RkQx0yOJIjX2I1env+3QH5ybu4nqaIGPJGc3KYKcXrbN1URq+OOECCGK+iPgTcOSyXcZ7X1Uik6
HdAeg4Eaov6lrBZHLoVT/DuqilqoidqeSmyQYnNvw0xRR9aWjgQMRK7EeBJmpXsn/TJ5pV+GrYi8
Za+y90Ye9zRiBTvgkQynlK520JUG2KPAhZcqH1iqUkpZ5WRt/Lgkul93+tcKaZI+lz9ol3+J7fGx
tPObLo18S599gRbtGPk3P4y7byCv0RJsCBZicNktMUSIQIpx2g/TmWXA0Vk+YL9JIHTH6r8Ryr0k
0F7Ued2aKAId22N7zyiodECGtXd9KEy3RV+ac9VkisxVXRQrSG7Ko3ZDTyASOijgrh9DcaHpUnuB
+KupaO0xuoCLzt60pHFZtZSGcWK6Fr3T5mdZE4JGsQbB24cIKYamqSjIKWhgc8q7GBLNKmOmoTzQ
YLQdjOM2tb9WzjoomWOa6VnWmjNwD5z/+bsxwUgPsRJl4N1w9ek+RwaTGXicKlrmJ/k2hqqgzVMd
LRSnRUW7nQD/rTT2ZTeBXK3mJlhfyvLFMaNDD5tq++OJTVPHnv10/WyX7gTCTBgeoF+gp8BPEsVL
TGhjLTRspuhOXqtjo6W+2syONueOEaeCjOmynKbLimYgfJRNxizAPTt0anpAeZl2YOfxN3nOb9U5
PijydFan+QvRpC9gYv5y/YQvX4dXGywq4ssBh52AxfbtfRJplPteaexgIq7hmCcQAkZ+d+q99ohN
AxAQpx8k3HHv0CVgNNZ/+UkxZchGBCwMXvC3vLRK1GL+1Q4Y+7HZAQMZZJ13bDCUdIBcJQKXfUlo
r+GacVywgMvgWeW5G7pxbItiSu1gCS22rvW8tj6bN8wMR8NSzrelvDcdPagJ5i5EU6k75Q0mXMM2
FQJLrARwz7THwPScF7kd6KG1OJq3YvOOHo27lQ0HOa1bN45I5p4Wb0VybqZSZjsvTFQyraW6rdq7
VGoOaG4rleIbqWjb6dKysvPhdmEQZLTrOX3Kq6hKlgxg36zZN92xLZL1rkBvDO0+MSuCSBpnDYqq
GOaokdltxodp9BjU5IARL6911EOqYovx+nPZNT/b43GfT8s1SsAg+Ot49LQ+MkVtnfL0B8fb8xwK
2xewEPcQg88o1bjT7WmSI1T0oxBlhiG0jp1X3imYKwtR6fOAhaJ+FR1yXypm7DH5i9l3Pv1qSRHp
o6FGwRIbp8kckDC3suJOmS7Isi5rX9AVJMq/BHEeXwZqZ9UvMgkkDJw5qRlhniwxP9qYErKSCUzz
NUrSYPnz87JNBF/yEjiTWYGNcPZqNo4kytIMIJ01DefOOGqK5RoxdqejtP8o5ZPpxLPcHHU1HsJk
le8TNfbVvJOcjkzeXBh+UkceyhZ3YyqFQ7b4cT8EXdYAwlnENPOyfn9hoTc/lEv24z7q0DfSQGRs
xVK4VNI/aVVlGHGIQdlM5SU0V3RdVFM7yGZ236SgPlsk1C2thL4zk+ox6ouH2SY/MPL7lNem6alr
UnpWRVpnTbQjNVcvj7t3goey68s2v5qrE0iR3Kx1haZ/77FJutIbsW75b9k79uwXRwrCFE/6rDz0
3xJgaD6LluH3NAsEi1g/xxY+Nji4Z9rohp0tJpqxUqQ5ef5JqVNvar5itdqxxzYojMStyOoIzsxs
G/+ltlI5Q6unmTJM8DovUaWBqPKn5TMPEhB9rsu6jNB1GRspKMTopgrkRu56h0iuprzNpEDrQ7Ma
7zpNBOO7ZwU2EgxuIAVF+JnUnVmiQrz+sMzybqAtSritQFFEYjh/kdTUHE1GjIwRccdsF6eqVieN
hXsTe05wexzOUyj5FBVFvdhBiW2GlrT1fZ4on1Fneo6kAnsaK4Kr+rk3o8KhUa06bRq9p83itpZx
tCWl95ZYHe/KrvpiklLU1dwZHnjzOfngXZkiidABEEZA9TpJQKpzkjz1pbUKatQTy34anbmZHwBN
GizD9Dgs+vG6Pim7L+ZVoQxOdzW7GHHz+Nys4JV9TbE0K39hkyYvPDxOdwOcbxajVF56EjmcXdmg
b8PGBzjvTT4AjBfwMCwsvTes2yn+2LeHeCUOMszOvoEGHof4WXBa9v4vXqoly+hnmWAf4Zcyi4a0
VUnJS9TLQl1g5760ClwsYanBepv4oiBsN3JQNyI5BUS1nrHRQ6R9sEIQoIXEn08vNMfAxBCVE4XS
OAOYJLWdtIVl/05wlwfzZSvpT4yRUBqnPOWUDfJoGKiRoHEm+4BL/gi/6hqnKpCO6qPg4+0+ZVtm
GRKogS6qQUWDUVTaj0xVQaITkPv+2IWRpz+NvuIX4P+UvTaMfOFc/16GrW7kcuGK0if1bEwWCchU
PlGbOGuvgqOKyEeFdghzzbgPZ9nylK5K3EQrvgnOvWsqN/K5iEXvy6HoJtNC3mKG7XKuv83gysKc
R5iFTexNwSjd5cLHuRt/bI/NxR80zbAiBXaRoNKlf6uxPMxTpB8zA2hLUaf4LVF+6Cr9AOT8G6OP
Q7OOu6M9ppaTNehLlMu90sWnOU/8zG4+x6r2OEtzkE71MbK6d4PVCJLoXWOyuSX2901cVxskWfuE
RkFDcm9QsFQOSugZHZlRf1KGg1E9VK3wuQk+De8sS6k3K32JCPKQ6ITZ7BajjV4V+2wf1kAamf8r
G7epO4pWR/eirM234REfUe4tSqpSK8ir/CRF6REJ74NeAd+vkb7U0XJOl/x/R95C5LwVylmy2WyW
xGzhsvMbK5T97EQeWaFOvsHI7VGg87uG+vVr8o5Riue5nCPI0v/Jj6yynntFmJ+BvbP6Y4h43b0u
cDeu2sjjLFmsUUsvNasMS7P+XkSqW665oN+57+w3MpgybTS0kDPTTNC7gm22Qnqmp+UByBRIkMVh
4n+RBcoVsKihOsgHwqjN2XpjobzDZLHZ25+FFeVWLGv/DRDGcMagi/jxsyjKh1hZEf2WU+JiqhNZ
slMKN0R3Y2z7VQqnfDS3adUUBK2AkxVqN5iE9cwbEk73f+BERbI4J9pqc02zyGayWJV4Pf+6PPGI
zd7lYUuLEeTIloqNirc6Ya/w1wBkRACofmrKz+iiSPU/11V710sjvtKxQy9rwHnjQu157mR77fGB
2HFYaYZdXXFsHfMgLnoLpXEfyqjnYaal9Vpi/39HINuzcZ/KoFW1LGMaIbrST9l5PYxOBLyXCFPm
INXzrt8kc/R89LgVxhmJFmebeqNEQS0CmdhMiVMTgKkCCNot9EJQUdvVjM1X46yFvqZS11VLGUZJ
fVxGPXGicfZRJg6uH2rP8m0PxUU3EXJpxi2EDZFs/qATCQUZaxVGwaLTcDEM+DZLBagXZdgkbvxV
Pel+Gkh3WSj9S0fU0YAdgqqW0D3vPeTt2bgQxpRQ0KIgpA76xutvmhP1UT9p2Ir3H7QoRBfJPWXN
mBYd+ZwVmPO72PqaqB+vf6hdm745Db/zNug1IkyJ2Yq/aLjs6zqarijoErb28NYwteZYKa1cRME8
aidzftY02c2mMMNN/s2xsPmmgqUcjDX85lVC+pxMMe6N9eT+t+rJXgYBC2iiPoVdT5uvq/al3lpt
DidS96Fh9M4ofynrKVDSGcRPH/7mXBthnPIBOy2p1gUhDBvLHr+vB/nBCNODesjeC8OlXd3D8gvO
pBEVzFlvv1ajy72SZFAN9DPA+QO6FNvVwvrMatTsbQH7UfikRTLZ3zfhjA70e2DnIMSQT/SwxG43
H38uLo2+5iq2rz3TYCX+39zq5qScWezWUh7gn988Aqp4cpAf/mCskN3bhcXfSOOM4zCUJdiQm5ex
wndWWBzoO/17vzijz7aCrUftSXA85h2vCeTsJLA1wV+NLcWXx5C9xIg/+wx/lL/v2sfN8XgVNeyy
0OakAoXU5CPm9egpCkioemK0tMsVa2QP2kYWZ1CWCtAwiR5ZQeb0weiprqKCYpGRKnUB2+zGqttf
9hgRBWMqBgGWegE9o0fDnFo2jMtOW0o4L30JpIAz6pgIVU0bW7EXQAqYryopjfPoJUil5/Vs3Win
6CyOuXdGSCAJpwKOPDYHL1bHLXXprEjWo8BQMU8UhcpT/Q3FAQCnxP6Irv+RYSpMjEpWVLR7We7g
VRQLEMBGwrwM0Fq4D6kQfRhqCRk/wlp3qWO3iOcHLOvfWJh8v8PmFXCSa3Ny7d78WGEGsk2Os6p9
1PrG7Qm6n0UL3h7Y+j5yq7I4mckYjGNVu1Y2BxT7gk68LGerjx8KWfcBfHFjtvTGSFG5T7KjriQf
jai+6a38YC+qN0hJgdlU4th9D6belDqzBrzdFfXdWi5P0xo9Z1bUOH2euQMm3d1Gzw/N1LltMt3k
OgUe5PzZmEqna0nlIJv+EMX2D8uYPWlWKQanwIaS0SAqAJprd/QrUH/A12d9y9bsnNMCFJrWcoNu
kpur42nUF8dWl8epSAEtSRbN6Wc1ckprvItVepfUCdrq1VA7mt6ce4V+TawCKwoj1gfn/Nmm9r2a
Z8frFmUv8NJVHe1u1Mw0zKi+tdJYY6dzNHVlaEwfe5MAw/NWzYV17D2zpatAuUNLAi1gvrVOrcQY
TA07/z3QdEy8a8lVHvG1Avkg3VSH60fa7aVvpfFWOcN/la1X4FePwet70ivJmerJWTLVWwHTtUqa
LzU/BnTLVltxivlRyw8AQA6u/449B7j9GdzVVva0VHidcVhNvdP0YZ6KgNb34pWtBM4+kyQzEJ1j
fzqKPtbphyk7TFUQx5kD93r9LDsDhDAomy/IveoU2b26NCCWS242xlm7Hf3WSYAiKpyIEJyNX6Y1
apjPNAYUEQZR3LRv/UlJ3JTizcjvptV0BOfb1VBNwQmxco+xLC5CSoe1LKshYYQ2bNMQdH4PDLZH
xaCJ9FAJsCOYAl6YyI0wLjRCmdpucg095hiYDCOWWcbJfkjsm3UdBTq4/xY2orh4KOuMXpVz0DBK
Gnqraozh19Ij8fioyK1n98eqsn0iRU9gy1aSZ9raZ7M/JGkl0J/dt7D5GdyTtMdm6NcVs27TWNwn
GfkA+CeBCHaSy0vV4VdBDsvMzFtLptd0JbDnwFvVg7RR3FE+aJMs0JPduShAcP+WwvRoE9XamgrE
JSohJIrhkob02ILYEyN15SmznXxwDclp2ztzeYxI7Ri5BCSKfxcDwApF7Bn52jllNblx/XGO4luY
du+6Gu/fAQNeBOkm8Nm4Vwo6IUmTbBNF7vTQZpqrzSg5r+51IbvaqyuGhTwCkD98ltTalkTQQQPY
zwwu7MVacxdrZyh21DVoAQyRNd8LQvWNOM7IdXOc9msDMD2ktfXRPrPlVVycHFgHsdXZTaJRCUO6
CmIr1Ea5G8wVY6hnihAtui2Pug9Qgns2pdS66ET/zccCxALgRGSdDfK8VSVdbSTN7sc4rM3nTjnb
+k0GRs/r32rXim5kcJenYVP7P7CAg+JU9AeVAml9MiVsIYrK13ttMGB2/T4Od3NgSiqUKVujABim
2HnCYuytESaHP6Au3rXVr5L4nelBA6i62UESqwj8r0nQ7g0igsbYJZAAL7BsqjSPM0kr7SDuAOwv
hXQ5AmPm/0j7suW2dabbJ2IV5+GWoyRLnuPEuWHFGTjPM5/+LDj736YgHCE737Wr3AIIdDe6V68V
m/ehlnAOBDvIbmwRL7pxLkBvmEI8toJPxuIAOySist/N+XZwyWwAqLjHh+vHg+kvDEhSgGBGFFW6
vAxshdIVlVwGERAWwLGumFKz+v9OCUvePR9m6DaYNa3KZJKTbhb3kFj2pxoUrZkzZk+y/yfQUeY3
29ijQoEWLqswmECq1QAjuo00uZXW3AO+gRGoBeVZXf8bl7gxSEWFGJXLuU0WJCtQs7drkNY0Nd7J
aQbZdzAHX/9oTP9rWBiCgi6LIdFw4NRq5AGj7qG/hujlDRC0VPF+CcTl7bodctouAurGDhWzBaiR
oaAEP98ai11YjaN2n69bYB+/j5WQ77g573KtdSkwN2UwqfMnqGvMQPmA1MbUeHGRWV1QCXcTniBQ
waP7hV0MwEdSZHDrXyfPPHQAsBhkiAMDMH6661EC46s/MPfPRElDxXw0GNyoU6hrFsTwEmTnmlx7
OiapslXmHAXiUy8+0cYEde7AfCUV+ponQQ+1WzMCBcF8K6uHMTSDsH+ql8xuDd5tZi4L5JxADqqI
knQ9tjXKdhR6lBYKQTqY6nCCnpZ3/VywTGgi/j0A6EjzaeI7NS7TzsgSiBwpDmAGbt+U7v9mgdq4
1Zwzo2kEJL1AALa56c/C9+sWWLd0uwbqQWHWRrT0Vgw6aqWzNeHTbD1jdtBeWp7vYdZ6MBlgGqAK
BGSJLrgMsoY5IRN8vJNDhCQiIFDtATVlycYYpulCa2TyRVcfneXmv2tzwrNvbNM9B4hIaFUE4Cj4
KRR/3a+7qIcAO3DWh/ig/91H+3ehNOVeAUH7zugr8G7X5mOuDI+JHHPOBcsjgeNRllGg0w2TTv9Q
6bGGRgerjdVKdjXdpZ3szBEXKsE64EjQQeuFd4p0AaWu5bmLQGZj+cOyJ7NUq1srNgyC26ZY761g
Pf1lrXNrlPbnvbV26POWeMLrweoWHkEYFPs/QxiwNnJrjHLt2hIWoVn0aZCE3tQMDsSLvHblOQrm
c2xrhspvO5DfmsJAxlQc8K+ph3mf+wKmm7zIBlma4UB3Duo+um/WqFlrTnf3Bwg+1gNl+xuoxLcE
mGIAM+DvdPS/NaiY3fONLXqsMs9iWc8WHJz0SJJseQaXj4n7He+02earcVyyT+J+b+1RMSxRwzhd
K/IcUsvW03LjZM2ZZMedrhyHUm+dLm6gjFBlJ2UR7zGOeBdWc+7UU4rJOdEqnspl8ppE81pM1ieS
emyseHBk8NrgIdzbIFH0xzX61DWmV4jWwgmPnGv2vpub/MKY2z4ME0PwU+k7kGUuOuacxI9ngfLy
gqgbAA9LmMSQssmJ026faNLMMcL+6jKGXBVFBbZRpaJVPyTrUAzo9ZMuBRlLzJw/RzEw2CvwzTfW
qDUNlmgloTmHhJ9jeee7VZOdZJPGwWiAjJnwATVGwG8dMLO0rWWy25vvtaiZVJj1BFTXyXoaXlQc
bgz6z8reclYn3sk3mCBeQi5ugzGsfb5i4sw2dqGPh05D0fyWH0tTu5ftcY8cMSicJAh35nP2s/k0
QnRhchWnzeyktK3Uzr32FsPqICvk078wz9XmG1C+ulEw0dxj8sUHuWwbA6LLm/fnfmXKQQt5M/Xm
WBDKZlKST/0I0pyF3birg+Zl4v4yPWWy19frWRGzHqmDVFLEMKoEwRPKWapiUxlNlFeBov8T+QTz
n8g3hoh87YEf+Zib+WGTfn6GBuTeyhQVpCHKHgoV9dZV6nmPd6YR6PnIJOlDRKf2My51denbCCoP
FeL38qioiX9970gso5N9HS01SQYxun7BKiOBv1JfcFIDs/GlaHSa/lXMHrXhpTRupjLnWGMG8I01
yueYuT6D3neB52/8pjQcdE+dOuclkDwrlK9J0xIK8wle6oIcoz8TCMnnOtld3zdyV67tG+VVuq4R
hXGEVzG7/CtoHzo3Nk1M5lXV52TUH/67MRSJsBs6OmoXRAuyvK6d1YGuOcG5LqHUUoaDMxcqpBt4
BMHMsLCxRScD8RSLIzi4UHVA8m3+7BxzL/zMbSHIvWHleknWW3NrjUoF+n6JZWkM0SnswCygRUYB
yQ+zBxuyYkCJosk6EOBCKynzVUUIH/WuevqbrbXA+ICMBHTPlJeem3ZayyWqggxYIymXbEF+sKRv
icGpZLKQ7WBcV8AUi2gL8Q/qUOIRMEnQbCa9INGZe6/K7cVrvOS2eOyI+hnE8cDiE01Otpd0W/4i
eRXQHlz9ecbdOPsZ1LnVuhH0iXqG1s2cehC0cfr6vo9D9/quMvzWmRVqV+s6EcJehxZGi5DWLl/X
mXMjWMf0zAIVyypVS4sqwZtKqE/tft3nrrnHM7H3WjlIvcTlSamwHgWgzcZkPpiCgBujEcd1pq5h
qcFgbha3ho6JgjW+1coMze38TcqKN2GR91j1Q70qmMiwwMeFSSs/FOXAXJfYhvjNXTOuL0tl7JQk
fIyV8askQXl9AMrgv+/+9qdSXrbCOC1eSUIdrE3yLOPU2ZWayJxPzDpIQGQA7A3+EsQNKjSZ7YLK
Z4gCQd18SdKfofRSVBxuJoaPBVvAhwnqHTZF3ToWFRgRlrnzurwR7CqvPnd1MtlgZ+c4AvZ60I3W
ZA10LHQBtF7CNpeiCfQLxY3QPtcYZajz4PqHYXg7LOjDBnVo0Y+StYGoqpMJcjJJM/kYreYzjhBf
QgUnQklNgHkqfA1dcMhKPbSqGbnJb9LNd/1LgFChf7l+JfqXHa/2wNg8wIFkIOWh2AGWOuowDBgg
bDChHAc68MmCYdgod9h52HAONuvWazrKd+COQOPkorVQjVVszkRkNN+Pe4z7Q9s6iI5kFAsPh08Z
V0iU0X7SwI6B6i66n1CrocKTOtRDN0pSFAixaNemYYPEF3Ig/X5QPCO+lcDj0N1C/Pn6MWHuJuz9
1oi6IOkfdCJbnNYNpmGf0za9KcTbflE5Ri4FW0EOAz2Ff61QhzHXsrAxRFghksWrC33uxM8cKVig
dVecxNrWMWdDmpTRU1fYJGqJduJWn4E74cE6GeEC+FjgzqFXCMAQ3fydkwGsrTqaAvgGdhYd0bu8
vqM8A5QnmVvgTEKdXDy8o9X4Vjd+XDfAcFUYdJDxxNVBLavRaYQKL9WtkdgEEGizC4wGJGtsj+Gu
z9L/Xn44s0R9tkjSEyHOVujsWpXsVELilN3EI5ll7dd2OdR9TgWoi/YztBVaffUBCLqZJ940GfMu
b23Q3ySfC6VKcLdad/FkzHFWTuYoD0LQB5a7cDwv1xr1RLTmdCw1DcK56T7ZKesR1HCJCyoWHyXs
Fgpa0sAJXqwK+vZD0Q9EuWsabZyxPsKnUQ67xok880jk5RbFFV6IKGvjp57lclu+LP+x2Vl6UG9a
Ra3pieUV7x/BPNTZEyi8/qcDr1E5xiDpeWd0axVgHNFeEJrhSXzZ3InAS163xPt0dJttTeOq1MyF
6CQRRwVl6c9ZoNpGUHrtJ41jjXPy6dH0PDEB8stXAEPmAfi6Akoe3znrIUGDjs7bz0M+36YwVM55
q+HV8zs6z3vJDvd/KmTDSDjOziDlLFaMTuZmslTBErVfzTJzVSSshdrYg1V6UlN9X+T7aObN97Od
IUQVARImWGGSnmwWWIitXFgDXJRarEexy7xSagUbnNy4Br3G8Yes+h7WSLjOoBx5mZg3ejelBdwu
/AhqTt/Er/JB7GzkPGATAH9N+KR4y447DMu+Yx9WqfMP8YVFyqQsDmYttwdztqGRYMszj3uXVdo6
Wx21l2bSVlEWAe/5/hx/SXYEvt4Ur7OzeuZN7YROanGuNgsxcmaT3JHN95sWo23SAj1mMA3vIgOI
kcoxljfIAAKXOQfibm1Kzlckzv7yTnxsJ3Un1L6o4raCJnI4fV3z9l7LTmq/WzO86MzHROUxaTLN
SUDeEMI1aKlT0UAd47DO4pTAE4NYyu1YUp06nL5Y4vAkDqAVWLiUeSRkUisEN4wBGB3QbWBwpj5k
v/QKwNZ4XxBRwPFH+G0BJlS2CCM+CH1c1Z49K9/XDl+vjwU/OzNNfU/oeI0xioskEs3ujBp0uFdO
2sG84cu4sqYRzmxRHxKQn3EywE4QVNGDsABXn8t2pB+Uzh171Y3XEOnKXae4133qO5L22u5Sjk5f
6yS2ohxP3nU+mJOcGfaYF5gpsbrspp2Qs/ZW/oY8cI+zbdp5HZ2qRP+RmEvmZBUOQhhVxzVvDrlR
yE43gOteHhW7zKGd0Yy912AB0tqXJyGpVKfQNWEPijlQHZbJTkwmwZND9dBLxWpbBG+7FqO1z3NV
ddGxfLq+VvbnBBUPdJR0ACbp110v6LWYDdhi4vC28YO0cji2GG4O77p/bdHVwKmRlhZMj0QUsS4c
2WsCAQMUThvZ+T+6w2DnbJ2Zl+UybwtiBzAueMBehJBkAuxvJkq5pSnbabgbpC8G1IAn+PGYK7HE
8AZgx8ObH5g1TJjQVXYh7QYQTONV+Z6pgRAQzc/75qS/6vsRrLqagyxtH0Iojc+pwPyYW9vkt218
7awY6ppryDdqMv8xd9l+mq29FgMDvIa/DLUznaQdWkdcZF9Tm9so61fO5WF9YxlEOBYeX3jC03MU
MZRY5yUF8/+S/RB1yNzFx6ycOQ6elcXhcfRhhbqhvVKLeSUjqKhBu19OFaJzjgdm+Qg2HPcvsrgz
Y9T7pVML0NwNI7JTSGiOAqBsNSdI8jaN+m5AB6xlmk1VEK6ym6Y+6MUxq/Pp+vVjpG8ADONFifku
FegoKmbI6RxBmR51/xp9NBn1fqitoh/8IOiBWACe0J/kxPsLk6A+BnwYE2UX3ACFqqbIGBuiNKz4
ym7cKYHqtwFveJSEHNpfw7EA6Qcnhj4p2d7Nsbege1gbOZ4PWhneDM2a2sUk/fzvS9naoE5cbDRj
uNSYD1pL2V/a0Icg5myXguqrcu5Ds/0pDsXSHgde/YaR/+o61IYJVl69pKWUe3HQZwMZaRp5mvRo
rPed9lYsf1F0OzMjn++hsaLpWZs4HbHWekKxb0bQ10/O9U1k3tvtYqgz2CVGItQNrBDnaHUgAALZ
zLBXQCJi7tJDXHPOPMvzb+1RyUqaiUss5rhYcl+7qQQ2WGnagZgyyCrRGQaD90wnv//yJH58LOok
Jo0eiiiygfHQnTwyRaa0T9AK8lavq21SGWh4wsa840Gfy6QBLa8Kly+B8tuoHlRzcSZFgZjHf2dz
ODsglBc0SisqphgPzUU8mMZ9h97Fwtk+lofafi3KDeb1MktGPxB3MR9JRXs9/Im7IB/h2kei8vUy
j9R06tCUrKQgXWevBGZDyUYOmxPbKf17FOhkB9XSxIySCq8CtXCHWkXthDOjxVnHezawcXtxIWRj
QdKaQkJWMa4ugTRp5f96ad8v9caOEaYrsh0cavLYIBTHnRDZurv4QJqgjrsLRc6tvdw6AKgtUULS
ixquKVJnWpM7WZyBfwgwqgxaYWTfyX93ROcmqNOcNmU/qz1UpPUHgi0hjDL9rnGL/RyAeirguL3L
Is25Nepgy5OVZaKA3hOZUpdQHbciWwWJByGZU+45xi590Lkx6ngXEFUslRZLI8Z01BNO5r3+RHBB
qVcG/YkXfS+P4Zk9+qCnhlLV63vzVIY0avg8mXdaUbucVV02T86tUM2ThqiqWBK8TronvmHc5Xbv
dRB95WV7vOVQgTACV14VEUOFfChTw9Xjb6rRcpbDOeF0LmYlkdyDiQeraV9L8zktFE6GzCAJPt8v
8gs2l1aI5X4JayzjPRKtTg1RiPgtvquf+s/17p3h0BXtNHMBoTIhVcOlrmFgFM5/AdnozS+IdV0Q
hBZrHP3F0zGD26I1BDVgR9kNqi1+G06xn0Mp3tMOnWQ3P/IIslO1w718lznA+e+gvMlslWmqi9iJ
ySn3VQc1EczOQoAIFBjiaBu/8l37wNfzZaQ6xKyC7g16tEBRU8svylRJU0shHiYMyDTHvJMeiCIy
WaTOeUAwqmxkFJAQKkimhecIdT3EZFWHTjN+I+xRfvLnmx56NfULfLQj7JPP168jcVjnIfTcHHVJ
wlBVi6iJQ7+X9Rtl9QdTfABllq+kfpEWTi7FXIQpy63pYKYAn49ioD9MeWxlrJI2jQbiAJKd8Baj
vdh7i5vth/c6l8hLiBktF7LGD4OU09bkNS/MUgJcLlAg5rfHyLVPJjvlO/OZcFOou+xuwPAgzwFd
ZnTndin/nZfNopoT7JrSAtWmfD5VUX4nLpjSWueRNyvDPKebZb47ks01FYQ+ybNo/Wc241nbmfvf
nIjdHV92laFgcLY4ugc+D1KsxSYuY3jSVxCe6QfJrQ7YVk+8E4ERH76vv7Ifjd+eeH6AAaGFaVUT
IWWiYnSCfiUubTOKdYszaz31lZ3+QFkfGQ3kPjwxhl+Sju1xdlUv8erPhGBr2SumI90ufjMciJgp
fzMu093zH0Q5pnUJV0skl+g3gMPc996fDKMyzRhwDqYOvMgFnKJQ4mWwfpsxD8ruN07kr9hWRZOw
G2KITcYQG83TASBYl1ndnOK+9Hvjbchsw19AK+Jb3gRB2G5vBKvX/+r26UE07Olz5k87rqQLy9lv
fwR1abNW6BZJfP8RQ+H2++wgv0beAgk0QEjg8RsMk1i1z2fWY57srWXq2taSCtAKxDngn/DOJOSi
2Sl5EJwR1NOhHd4QLpHWmeA0eCebUfbDziPYgD0YBRxQ6pxH2gzsi2EtwXS+B5jkRNY6OxZE9Ah3
yXXHz2ghEVsW5gUxmGqh6HJuq0+WWoxFM0U0nTyo2DhZ9E60TQiQ6kP6EN5yOfBYnn9rkronhdTE
sW5WZGfbfXOQv2GAxulR7ssfy8Lmg7FZGeDWHhVpwkhKpCnBGZoaBawIgj3IL7HOS9NJiKRDqIEZ
LlBKGSRDoDZy1OfSXAoDVg6QOtJ8aZc5tQceBsUh+nLcXWSlnFt71C4u3ShUeVmS67m6AsCwdn8X
eboL/IqfHtZPwj2PPYB5FzcrpPZRM3NJjCwclbR8NUA6PQidHcavjXo0p5/XjyXPFHXtpUXI1DbC
EYGCHJjQQVycvk3hw7gkXqfsrttibSSm94G7xRieflFtTNOq6PMBqVaqrqA9OvQp98XNOoHoVKCA
DjpadC2oneu0pQhLKE0Hsy//yhOvRL5a76rj+BLvoOLxjYjKc6XqGL1vkYCJ/7VKbaKcwYUtupQG
hA5PyQjCxB2g2dLnUGcGw5Or37ZcEh1WtrM1SrlNKRYirQ+XFFXpwl9KX0mwNOVnW+r765+NdUQ2
hlTywNzkOaCQGsNaG3HfrM6ps+HYhW8WHj/68NQnnFrZ+5uXvtxbY3Q63o1zvHQpYi2mkySMQ+n7
BTN+PTerYR5GzZQA9gT7JFQ1zlfVd2WF/nOcBWkBBrAyctS6d65vHPnsF2vZmKByfQnto3lJcCyq
FHoGv6bydgJ6Xwbso74TdK7qJvnFF+ZMaMEZYHsAopA6+40AjIIu5BlOoea3TzFYGEgwI0Rc8afr
K2N/JtMCHT8UHKCeTvlgtcGwYoJ5AATO8EAKjqiWuAjT3M/EDJuEsBM1LRBaa/QEdBfFpmQlGDa1
BJQs5tppxMxTOt2tI2VX9/ILmPfsJpdKO5nRaG6Lu6VPd0qXAdmViL+ur5vpXj5+DD0S3cYKFr2o
aaAZgdp/7+U7a3m9boKhygFnsrFBHUwpQv87LmBj9LtfzUtS2N2nyrG89GV+JAN6xStRgTLuZTTs
uAkR865vjFNHVkzEESOhJGOw7HpPNCDVCXNj6S2SFTO1LUB5QowIro0NZjxupGWdYJAnQsVUwSAk
2BXO7+QAOvE+xXxpUIdg2Uh7OxaHXQ0RTgXDsFr1aFQ/TV1wlSh3ikpzr28869tujVNh3sxHtUTt
NA3i6YsMcEIU7qdK4LgEheUTtlboSxrFc9WZ8NpRWt8kCL1uMsP5dK3iRonR2FUcp04zqF7UWY6Y
1F6k5PdTJT/N67xrURDXU2s/dlIAhiMPA3f7JkVfJjaCCoJ6Xlmlp0YQHNXIvw0F+Nir9E3CP2pU
+ZTN3VPbz0EUAXhW1cMx0trENlvj0SqFr6sguaGS3utmyOlNsOIUBNPBBILmq2hZVI4Nhu5lQaMF
F7h+iPXMEVRMGUlen3LyQpZD39ohf9+EqVERALKrsbNT1zrF+NSIT9cPCM8AdTrVOIV0q6rj8ptv
rfjaV4/X/z+zFLVdAXUCl1ROkqwn8QIss251W3jgr7ipvgzudOwdmVtdZ5/4jy9DnUWzBhJBnRDY
e/EW7I7OQiacebOTTAe+XRWVHLXhmlt1gxF6Ap3TnXUX64fOX/zWlu3lMwbFldqeOWeBu5VUcpRl
fb/KWoLD4CS30HtEFbFyys9EDwc0zDcdp6HEfEj+u0gJfEvnhy+PF4zvDzKpsY1HUpYZQUCzOqBE
4oqzMD0IAiFwliC2ARfruSlZn6xKA5A6qNvR0UCBiqkJb1TSoCseku5WKt6uH0uZFRNI5P0/g9QH
zFVzzPN4IAEJI1eJXfuxL5d4R+rQspx+GjdVUEOVziEF02kn3mJUAaGhh4Cy+idShbz1U5+2DLM1
x6BuGpSzeawGsKEkMmhVi+aT1i6fKgSuMBN5atTMu//vHuADn296PBWWmnXY5FoGPu0uzHjIS2Y1
8WOXJZriUB7bHiLauPwEXt3vY1yU9iYHvLrxkyfeA5NrjYrzEigAOqnDN/1djJDepbDWoNpXLoZA
OQ8Ipp/ZbB4VAbpo7TEkhciapscprt1SfQWNln39mLKv/MYK5f/1ZlZTs7B+b+C4N0Q7dhNwC+S3
igcW38jmpitkk+iEe/vJqICQaXU2KVmHjEFyDRtw1ROpckeEkXzZ8xnJeWeQCg/rAGGcZcbBz6PH
TPucl5z4xj0UlGdRixATZOOKm5XYYaB68RN5Qaw5HDXuNL+wwswMNl+McixZu/bQ0cSlIm898QXq
658FR7yXAUUD3i+EWeDfBtFef1w/KryNpDxIJ4dNM4EzNehBXJMPpR2qHN0VBrcKoPAfS6Nbu43Y
FRGQEeDolux2X/oqWIpLQksWZ45R2D0UgKuj6KKv7OheHiADXD4TilY7BJMTb66L2ZDZ/hrqSVEL
kIcpuppsNMDOKD1WP0HKbdqxb+CChLbiqUCV2tB95HH2k628vCIm2JCg84fBMuqK1HkcjlMOr5bU
/UMSVbGtR4uXQLaX7L/Vl8emjTsIqhmGc/0j/38+wYdp6rpEQoYuqgLogBgoGO6AoH3qZiccLn2f
OJqv3FQ/Ce0HMmdffutuBiD5lU/ZHdfVEu92sQV4JEvQ+EFPjGYfbqDQlJdaQioak7fcEqB55kCT
xLMCyLrteCwczGi9MUe5wRpq4zHgwmkAOJ9T6V4vP2W6ZpsWGFZrged0mS5wY436vlUlZsUCoflg
/hI/g0nmBoUvf/5FCvZ/oC/EcBgAt2C8hBCTKejZnkfhSg4nTcw1MHiBK2cFmKFy1PsKIybzw4xm
QeSIN3rq/I2ft/AkhT283DAfSS0ScwSpuGIaFF9QdMzGKbxwv6IjDeLO4Q+ImVjlxDN71Mkten0U
S9kCAgEdt/HYOaudfLIcrcZl1X0igNb6PNpqmXFMz4xSzr9PimQKK5yb1i1uQTF4Ik0KH3i/r+Jk
C5gqt8Uv+aNoowff7ayj8CxAbphzZ1mO6uxHUBFBbpW66HQ4KjUosFboBWE+O3TXIDpFB8KFZSpO
FdoNGmAmV8qXfEbqop4Zp8JCijH6WG1hvPfNYDzi9eX3u3n3vfZWRwjmoP4k8Z4pjILH1iQ9nKik
SVuUJgoe2l37m5QIE3Xk2dDzp9EZUe/MFnV59DHSpEzBu4GMn0y3mt8FRRDt3xmffP0GKRLvazKc
w5lF8vfNi7wdLaiJ6+nvWRvVGYL0DpC7ve4Xd3nAu6VM3/BxSelWXmhMmSlXchoYMxrj3YtaDF5o
/BJM93pcYZAriWerohxslM1pNgsl0A1fiShn+WN+LiC6M+50uD6woVXPJdBixWeOWcazB2YtYDjA
rgTuEurzzWKXJrWMFybGAl7U1ra+xK8C9LOQ5RaOaieyrTygw/HSAqRz6HbXrbPPzodx6ksCmx0J
+YrNtcbyfhaLm1rqOQvkmSD+aXNYwmaJMP0AeLiUjQ9LLkMVOllfri+D9Uw/20Tq27XSKFdVquEl
ctQPBE8V7skzfX7pudB6tjf52DIqaCwdxkvhyBGHs5/gS3CM5lEdVc4VYwT7s/VQkSISRdDzFXDa
YWrdI8dTbEEPnamWb8Ep6tWVxuPIZxX+zyxSYSJK9LwBkQppdTV27HSndkf6M9kdN2llX+iPDaRi
AcqYrayBpxgtBoJ9a9BH877vu++GZksOuWLhT+uH8nr9hPC+GhUDYm3GwFOWojxb/UjmU2Psl+jv
nP6/C7OoWoK8To2BOhtZ2HosfQxR35l2iydWgj7h9eWwnnTbz2VRXiMcCyPrM9j6rfLU2etbFFhQ
eYoPecDDkHCusEV5CdXoFXNq4KL0mQjzPEXl8/XlsJCRZ8uhnEQ3hUNRiy227mgpDtxf5hUnXYP/
aypbwGO12S97HBRf2Ak/ADLbA8Ln8uKazDmZFuVFlB608bWOTSX0etKddD/6s4sBxF9EqtZ8RYn7
U3fMjmsEiKbkaMiYoidSHEv8huOXOceVbsNZiqC3sl6HfjoAn5NXftxk31Su6A4n9liUmxGUdSi1
AQsm78fVzTx9Aj6HZCqKowEtUx4I9Wr7RYfCuXv9k7PKOmefnHI4K1DZ4KGJ00CJ5SBbVq8theNq
qKZdh/lnWTU8SAs+T4kUjFqT2pgZ8Jt4OFVry6sw8TabckiFmItaNsCjC13qYYLPr0XUsrgEwown
89mCKRc0SHMhCjVukWiOT5a0umH+uEIjy4pmFz2eYFh7NKY428xCPW+sgknqPPyWCSa0mgafeIzc
+YtwF5Xu8BVS627nJAfL6+1ydbKjVHojxAQ8DEJyuxGsxicayigTgLpIUSAvdv4TlLkY1rRGBpC2
yey3Ra8eKyuNDyuAc4+amgH7hhqY6VqT0B9ApWrHgl4ClYwH4XO9mP0x1DrUF3BOnLrW6qBvx7sG
k8d2NEair9WjxvHkzAOBaTWIScIcpN/Of3Cud0qikCcTOs44mjj8q7UHWQXn27AAcpCO/rBDeT0t
aZts0VCs7cCCnCeg3mictLSHVwN3j4yqd3fLzXIk4Cfu9SNruHgUEXoiAD9RVae1QPVY6oWWZExQ
gwckSDQP/aTeGG2l2HlXBY1hPdfTdAM4xX3fpq9l1KIJL3WvHC/A+hmADKloIBJeMJ3yQKq6ohdC
mntZi740QNqSk530Y/pCiLumN4FLi8NyeZCzkzEUDDqhCy6kBM9vFcPkSLf38gEDQs7qz0dlR1CJ
ymFxR8d6WNzCFVzuG5i51I1lys1A4CDpkgyWexfyPiqwHHgCP8+H0UtGR97xUntmirBdKXXtmjIp
5jyEzsByaL4Z/rqbwGph2pDLe+LHTtaV2Ri7wBKpi1AUNbDoQwJ2RVCgZQMG7rzrp4XEX/rMbo1Q
SU8rznFuaAXenVPiTuYnU3i7boBdLPlwVfS7XcwSYZk6lOLVIFzs7qCf5IPkly5Asy/Gzggd6xYD
z1533xWOdghBRWXLO6gM7Tm/g3hleqUbl0lTDLVNUVnDgN66hobxWDjpsw5pI4HQrkBvwwGthT1h
cD+34f8ccG79QU2OdVy3P4H8ffNuy7VijpMaaEw1kH8R9Vn9+R/l2Qf+8WEeVoL7NIlClXQxy4Db
uvZWiBaF8TS65GbUn6cvqyO6LdiquHkPcayX2/thjbqKVT72wNjB60wOGNGSXe4ThLD6NLjVffp3
+FlEwA971FXMBVCwFQrAb4riDfl3Y/qkRJzhSt4O0lMLtTkLYEnDU55IE5NBWxBDE3oFyYPY2TNv
C5mp8seK6KkFFZRDemgMWWA0gluVQvU6SFDKAAnct0HtBP/6fWB5FxHATw38LiCSoGtAa6imbahj
IqNZ7oYycWo4mUrLOY9unhXifjYnvgrLLNUAawmMzngopXxnRNMpFFeOF2O+7TeLIT9jY0Ydq6EV
TJhJGrA0pJNt9DtjFGz0E8DRz5ObZBedN+aoCDunOfSqFRFcsVDoVQ8E+lWcotP38E4hOYbPF1fg
7SOV2StLXfWlgruMcXnbAqtjmsn2vD5cPxPsA79ZGHWJmzAeMJrY4AFxN3jZDlmah0T2Ha0g8Hua
rLxhewSpK2xo+GoyqLAQvYW7PLGFm961Ylw0MqljfZu+tN/a1YNco8sfi2HFvY1tncrhKz1MhjrF
/FPUro60DnbGgwKzC2gfm0mr9xhWL5qggUMBDcyf00/iDjVQEIBx+2vDwdSwH/sbW1RkicUIPEUF
lqM9oSFdYuLwi+gJn4sDIS3p7WzffJFQulO/t1617+6LO8tNOIGe/frc/AYq9c5FVGtagpPQMMdW
3A7BeKOdiK6KjGTbcv/OgX1k+lTmkreiBRIcPQ0k+Wes3xV6Z7cD5znBvHYfGT1dfhINIw6VGH2A
du4dQpsCWrMbiUu0xYydGzPUUmQtlES1yGAGD0oQmMW50wWCB5WJyVf9ssb4+//6WKELULpi9E2U
IC0LT6tPBB5Hu/a6I6nACC6v2vUeuy6yAw1U1JqhQC+LxltLjQT6gBQfa/wi/rrLdl1mR1BGgizo
fY3mLhl903p36e1QtOUj0ZTg91iY8XXzGyjnZmhNiMhq4nymoi+Wy2EQBscUb+NS5OSa7KuwMUV5
ttE0jLqukOj1X7rG0V+GE+hpf6ygogNx2w3ok98q3u0jN/zKDtMOTU6qWgRfG8lV0AhEsRmSuppH
Kk5tEBY2CgJ/EysARgWPNhBYIKI6j7mJFctqXeG655Y9+8C6KW9gKHUVzBb9gpcLeHhrZozf2KOC
blhWpTHkBAEzoodUWQ70UG2liW0ZgsgK4Lmc9TEjhA4qb0MnKro0FnfVmrUUCiR/il29YGYTSp6R
BwfrLT4qCV8j7iVhdssguaUDCwPlBPO947vJYopcjtcx7Aj6QVvvh9yuULdBmRRj5IdUPnQDoLqA
ZJI6LXfijuWCtrapyxFppWQNKS7HdKj32jF1SbjS7eRHi/CbO1yHwDquW3vUDRlIJQqlCxL7Rceq
bPVF/NXeE6bINHQM0DYC8GOnD6L7Dt3f1dGfgKqIX6XvzOZH0Pm9rpRiFw4CWnWSODm9PH5ZRUgM
lPI3/MXRwnIXjtGNsJiPej4+mHBPnDPGepNufwDl+NtOHQcojJCQuTjdbekT8irroO54r1/WYd4a
Ip9jc7SafhRb0OtmQYE2lzG/9cXu+lLYBsBdBewOKDJoLvpKzqs+N7CVc/ma963dxDzMAStbhKgf
4FcobhkX0pVSbnSdPuCBGVVIasrC6fRDGweVNduRpNwMDZf/jXknFPSRQWOmXlKpG1Inr82CBK4w
b/ukskOl8aLyZ9RojiyChWTctdVPa4IW0yjbwvxpWDjpBzMfh3LDv7+A+myQsS5UBWyqgfygtvZv
gAcmPQowMqce6mne9Y/IjFtbe1QKNw/NpJcTVvybhT93BejgOrrdfoMmhpMHEfcGMK8gmWDBFYMm
6UXNFERdXTa/34AR7ZLOiWOQ1lRgyIGTe76+PFYCAJ64/7NFZ3NaUwkLHjdQ1ykG16ozW1yPynI3
9xyeelbWCOgBqIRFYPkulEHFKRRHRYMv/X+sfVlzGzvS7C/qiN6X115JiqR2yfJLhxcZve/7r/8S
8sxRC+pD+Hruy4RjHMdFoFGFQlVWZlxBRGsIG6ccChNswlwg9PYJfbfERG3wh4IEkrp14y6+ALR5
fNvsflC0Ve1Ht9zy56aTrxbGBG25MpNEKztMsB3zwotal+plUShHg+HNxs3usp244/XtOEbZxCZf
QkBfZ2giJUsIqTFJP0KNKXIuHw3OJ9OZQFyG4ljMMiYcM/0xte6ALbejkBMit1CWFJLy33Ohs948
AkgLBnJa/uv22g4s5GVAAgpF0TAGazmNl+9p/k3nslOkHBHE1qfXnOtznFOjM17egROiX0oslvLj
jYF0FbrijQE3lwBsFa9Snjggb3PpF15dPhL0ZcncDEmwZF+L4osBSXSFyzq9eZWCAxoKG9Ar+kQM
UYGscBnqEADzqNppfXqosuJ5GsWTQLCDvRI7ddW6itniHPHi9OYRXdlm3FAp5hqPREyTGt2tjlw/
5N19W4NBlrSywHheOZYpRpiF9C1dineJC56lyA7dYrcc6GR9HHLT0c2v9o9J6KJ//GpaZ8hWZSK2
COVJTX+S1rOsL3/hdatOFf0Jq4NRyiMY33IRqxK+FuDJjZWfyMZ4SdbmcX9vErGqkWJhNiq+DkbF
ZNOO41471VZI/DBRrq1SLO1Mip3OQD+wiTVHF5VTn7W/xCwq7TwzeVDrzV01QAwjgiIVfUpmybMx
p1VqVuCrktOfGtDs+fA1GR4u7+v2Pb6ywryVoqEKS4jkUVYhWokfnmVcDt/n68HDDJRoC24j7C+b
3GzzAPArQm0KdHqfyMLLqZaM3AQRF9o8QYp6Qnc/P0kuOcSP8VtooXQCwq80hngk/SMqHZXN0zTZ
BMWufwUTauQq6WUjRlXbuIfe6hnpBGRhobAFJI96g3ncHwWY9UFqANuX18+1zHzYSCm6pbawfgp8
HnVI09i0wxMea8URfYKwPj6DiB57z+2Cbh7w1dYzX7vOLLWaxjcWNvAADCC/X2z1xrzHRJ2X3mcO
r3a0Ge5W9phitFCoCmkzLHVBQ4+qci7jLWc3acRkX2YyrSzIoGb/rJAwDlGZFHDMoD8U+2m/XM0v
xa4C1xilucGAzXXotJ6JjJT3MN1MudeWmUu6zUKhNjucINTF3NYGA4HgqS4Kt16X4uPxJqk3K7dr
e8xlLEJYo6/piVUDyR/BL+0WbnENydUTZWrBMPmegEfqLLvzTnkZDwoGfv4Ofbz+EYzbpFOthL0M
GrnoWOzHMx0AHSGJTRx9x29M0rvq0rdlPMWchqbUFnzb5D98CEogBPyJ3c0uzXpRjFuIyMytWIdb
fHlqM7t5UHBthj9fqSy78m14LECO/j+eWsYx8qpoBjGCY8ygHDNP0s18aL+hgoNWqOWZBNh8jCe7
4vEPFrsVA9aLZVIQvETECNT3v8NP8bO9jTE5Ex9NEP1Ap/oP+AeoH1z6ikxGUucd7gIT5T/K49JX
/iDa5NS6sl/64HsklRt6/9vuss83Qy/bIqyRRo5ObToKIARJ7emSr3mUdnRJQX1cBPVVdvrr4txq
g1l0KJgBJGUk+La0u6EfVI+CBmIA+16eBSiqU+YabmDneApbo+97CSVB2n6gkAU6ixZ7pLZljAuD
E+CZ3JYlhtIoXCHy1MoLpW8DDx6yVXRdr5qJTtMoNGSa0emcwoPQnPJ8vySa3YanIuV2VbeulbUt
JghphKTSJCISQnXUHurFn/PUlWWxtvOy+5lV6aFdQMxlkWs1zYDasOYD6Zvr0PLiuuC48ibGb/1j
mCBl6KA67uidChBVQwLS2oJtPsW3wKg0zo8eBRhw+A52nKM5mnniFb8czPv4TPhqJhPszgmotCgV
JXjeAi2gxH28Rz39Zy748acR+aFIOiQQlGi7AQ/ZcJL0LyTF8W64H3ir1rPeUyZG6VYKMegCh8m6
pxM8UOg5Uz2FcZ/7vGbBZsNpbYsJT2M5ppi9wGGiIB+C/et28p7stfP8Gj/2fvpA04gIvZERWiu2
dmPxKOwu7ysULbHvq7dNA5o+sZkRkFPDVYEDdYef1RvaKHHNh5p4NcgBFhtzYaHL+6Sb6f/74hV2
Ph6ILqLHImJVf+iOy17aheA36jHwArwh6ujcnOnyUYXo88e1TqIFTGlCMI9y3xzbcwIY4IACR+KD
XvRaROdZC7JvdIJ35BIpb76MZUmGkKGGPPGTCKqO0tpYJQR9r0P8pB8o4UJVuj9SDGuJbn4NbaLv
nHuIuv4nj1lZZBwTKpeaMmRYbXhqjoofX8Ve5KouCMwGZ/IITlV4x70KeEaZ1MJK+zYEeQXS0kcL
HE5Poqcd28fQlX/qmKuEArULbSSU9l3OYjeD8mqxjM9K6aK0gM4jWYvt4ctwpHha+qYiexltP690
Y59rczO1WNlkfLdrJa1KJoSkCSwoirtcTXbqJE+qn/vZKedAJzb99N0Ym1VMIjFisUDqiycUGm5o
wyxPSvkYcbE1m9FvZYgpMaLdl+uFhhuFnKdjH4QQ6sn3QkCRyDyKlc1be2WK8cdM7Aqj7UzkKpOK
iX1j8q2oc8Cd6oOL+Ek1tJvLp4RzONlW6VRqKpCN2EOi+sL0axofF5MTT7ffSas1MdlB2w5VOUhh
jHYsbRRETv+oAFAjOd130AQ8/kY2giPgMdMdYy/fGfvowFvnJqRnFWzYGRKtHEdSp1hobDr5HaW5
1b42vyi4ueKzuW2m9KsVM3FmxJRxjfY0vcJmiEjGM9K/0FVOtLwvYszL412avFjK5gKquGBtEzLs
/wqLYHaluaKKz5oTA0nnoRFcckCW3A/LRBhDMfuwBRsqehjy6Pa6XbgEEzPll+EKQmeyXR+TZ+lQ
3dGZr/IKdE8gurDcxv/fjjATc5TG0JV4Rr6QSpiKB5FuBVI3hTdidjmaqmxSACE2K0wqRLbRsa4V
X35MMJBKy2OFDsjLvMPdzElkN0EF70cWQIaPd3O4hGIaNki6kqNgIQ2JMKOSo7Kg20DmH4wAlyT0
IbgxfKscvzbLhKDWiLQ8DBHtaPban7rd6M/o5QPItL/84baf+f+4iSoyT5RqLCddGXFDda58ILvC
z1/j1+J7D6hzc1avYjeFDvZoc6xevqNUkQlHwpQ2pOkw/Ph7zAtS1KBziEEhCbUNN+LQwvGODfMY
Cce5r8mMsQM5Htxc8EGFxzkmlyM41K0+nhK1jUc1FjFIBf9qi84WFWCdeXoo24+q1adikxjIEkY9
fWuoJ/L0xnXvhq66J9/0Q+EnEWjAJqcD6ASj2hgFBMb65+Wvply+gyF09XGZQ02kaaCgZxrghn15
blEsjfziWn8BrueLcohvih05DVexQx7KfQin7He6p+yN++XFuhcerL16d/k3bRccV5vCRJ64bqV5
6XGxqbezR9OraUcrjvnexKQwj16KZ40l2yFl3DcJwK/BCGqZXX0SvPnavC73s4uByAMvDFxOrtS3
+3T1CJqMoS7yBMFnbhQbPEyKcIKqqD0gxnJ2kXr5vyfl6tu6V5aScAZ2ZMCTRwwi6BP5VAvD3C8B
qK5F9BuKv+JQWAW4tzfYymALAGGniQg70Cp1yvihBBX9LEN6POMcWs6trL79/cqSkPWyYNG6iHJP
7t7Gu0+DPVfg46FPnMSrXnk4kH9xVKiKAMKg65+43jVVzKx6Quqh2XowP7V2da8+oSoMbhHj1Md2
cy6+g+3KyXaJV0tOzK2kbh+c9x/AhFdtiDrQEceYb9yHgQAnlVztKnEt1NtwZR2LQ3Lgv2O3g+C7
USbMmqIIfRMZ4alS7rL0pZu+9wIPsrEdyt9tMIE2X5Qu0kT4X5nf50VvZyWvV/wvCdW7CSbKSpE+
d5WAjyeiCg2V+mttR1K7BUUmlTOJ9yPmV7Jb4DTnB/DjeObX6pF3KfN2komzRNSRSUZg5VGM1I6S
0U0r2YvSV47Tb79z3lfKhE5FBQmooGClrbcgewR1JRBLTgoKXJcu1nAEjAIHluKnXEbxfwmk/9hm
YSn11Mdk1Kj/zz5VvBgoTVkJIg6blsCjg8LLc+iefYpwoAaTTVVTFZVFSjW9Go0mFd+x7s3HxY93
xnOxVxDoKEeW+mDk3rhP7wfgprjeuHltvptm38jZHDbFOOPQhicRmyzZxGuurFML4j6F85TcTudW
tph8VZLScgClMA09C4UyF7R54iwBeVB/vL2Wfd3jHCPe8phcVe8X2cgSmJR+UNANyjkgyA6yp/am
CsC5yrG26RurBbL5qjEpHXj/6RuA5iCt09e2cWc4MxLk6bFAjWzmDj9un9aVUSaeDgJGXWICh6wb
RPTqZ+sk14IzK3ZjIBqIu2bgbOpmnJMtGWpRKM19Ep7QBjhHQ0A/VpQvYfM10h8ubyPv32fiaKNm
JuIoLsVRU92ezG7Xc1B821XU1RKYOGqmQy3PJa4DOtBcnuvDdFUAnjt4FqR6UPb6+b+tiImZRTa1
cQyuEwhG9o6iYK645/gWDYefIgiqpGDxl6DexT4FkWdOY03FwmjLrg5+qwVADJvz6bcP28oO40+x
kAi9YWDj/r91k1fGGHcKZRCExwZmZ1TwkGHo3Ov98SjveLWRzfO2MkP/fpWEWUod5paEcB+BeFN5
HC0uTInuyqWvQ+PGykITjaQQqeLHeKBlZR1xnU7BgXPRTb7y3gGbN+dqOYz7TDpmkVOxxGGr+xrC
oTJ04dV6nxLZsYzq66IbnDIPb/8YZ1KLZCGKhYRuzmWbkN5eUk5xhWeB8Z+mnqR0UvGF6hho7PE4
LByiUu65ZtKNZNKbVATxOMidl9/oHoqNxkgPRff8wXwkZ0XsW03tU9JAkI1CQ7q9siNf5ZvlvCAA
0d7VfFWHDm+OcPNuej8W7HutGBMhjUNcEyZBe7tpbSkp/FHdXY5025F1ZYYJEBkhRV5b+FQVEqYz
xmdTcFLb5DhDogi0DbFr5rbMOR7bicXKKBMoUhlPCn1BVMrLyhUjzc4y+JlkXCmFPNoKEVs7FZT7
utfcUtIBVo2+hkbnmgtmbkLRtTIhuLwNvM9L/37l8JFuFUXVoLvfaKi4tEp7b4WWf9nGJh+KvFo1
E1XmNJqKgcQJishUFxNd19Q2axvEnKf4ROst5X4B9ynaOPgh3MRxswqo6UhnJEvG3AbjMQKU2Yuw
Q6usrK7m4slUblv11Fm7JRHvxOEuUTXBFiROR+df/PQfqwb9VauNLcxBHbQGfjMejOtun/mhi6fA
18nLXf5k9r8c5ndrTMKatQ0E2Sh2KttDfeIu9ijviRWk6O0AI+9ZPy9/0e3I/W6O8Z0c6oJiniII
JTJ4XeT9AlYQTbyttGKnLryd3I4H78YYnyFdEg9djpxEs+NvoweRstvU0wCfnMEfFu3MXYrB3kVz
Li9xu83yfmwMxjOSSokSSDcDxXn9Vu9w0NPdKQA6z/z+MW+JjIM0XYln5IAlqkG1h2aZDCGJ3BGe
TPDW0Ml3Itkz4FN/5fvvG8vcv7nU5ZCv0NFIKjytl22w2duXN5G3LubCleQsbCTKnIf3sa13uKDI
l6nl5cibj9LVl2Iu3dAom0bKcopQGr30Dg9wPz/JXopGFUUcoK1BSXg1gBb/jm5JXtlmgovZ50mr
mGgcQSyjd0QPMk5+nbj6vRXk/iD/r9/MZMKKXkRW3us0hbFCp8g6lyzu5W+2Xep7XxJLXGqlZh5D
6hfI2h80Wi8PtNkuKxjE7J500Eqgw8+D1XHiicnEk7CaMXew4C5OqhMZfgzW6ORV7WYjeMt6nubc
5qHUQUsNTTsdI3zMoaxDeVD6AZFZm2owvL8IzXe5/ptMc2WDOZJNVChRlsBGqZdIagHcKu7+5jOt
TDAnD+MeYlkkSJMQFn8rpgTA5QF4/bt1QQk3Mx59OGfrWDaopFVDTZths+9jDMkh7M65rUUlL/Zu
ngddtywAr0HpZTAhf4qsZehpom5ONmU/lr1lT0/hYI/+EiTnBYxeHbJdXq6wjdhaGWaCPppPqWJS
IMZv7Zv8ViAg0nMnYtdfB8gCpDWkDuits1gevXaM+Cy88BoWm5yt8upXMNeBWORGnVY4PbRvSQtd
6AiDhTk6RAHnEFHH+vTew7ySIkPDTNRZgnajyaWJdMhHW0/xa4IaN2iRI5yhGng4S+UPd26VuRRD
0QCoFxVISzKJStkueTVRxO586PYSZs+oSK/qZwc+u8pmUrS2xUQV6AkpYztjHFhE6f4LVXClV3h8
nCLgVTsHVwIndNLTwe4mJvUtFeq4BopOjEualQoixAVpeyPWZ6VZdmkjcbqwm630lQ2WySweFmNs
S+TJCequimt9N74n12lAGaFEd7zXwbNyD5177/JB2XL8tVXms41mbJRCD5YcXYyvFqLf5Hm0E7OE
9yjj7KDGfLJ6Esw4EyE/0bnNsSjt+I42RyvRls7F03wkP/6giM5bGxNsIKKSz6aFrybeFrJNETU5
5o0JJFV2ZD94i4dCziu3kr4V4tY7ykQakEBD/oxOkkf7wYU+DJh+EeKk5/g0X+v3gMxntrnLboUX
nt4Eb4uZ4DKCjrcZOnigRUKnHAcbisq8+L1pw4TYJOp8mKhmSSRA+FWrJuV1qX/lZ9Up3DpIMVlK
guXXuE88PvMbTVU/ed7KIHPfkqaGHkSERRm5sNf7r9bQO3H0o6p4o3O8lTEuPkpguBZDGMqrzJHJ
az9Z9mVX26wRYOfoaxUSXmDO+/hynMvZLJsJHk7F0rvjfKDEedJOudPvlUO7X04Vl9Zk84W+tsk8
BRazSPpRwLJoPwCBeQclca/w6UDwjPCc+sQV3grOXEzp1g20tsxkY2Y39K1EIwvlZm7vUsBYB1vA
lBPy5/GZx6+9/fne95Y5J7GFEcyhwTrL4buu3Awdr7W6+e5fr4c9IOM46I0KCxhV/dE9UPUYIHJO
6AA+8ckcN6e5V9bYptgo93XUoWIGaxS3kR7Kb/ECJhx0Gz3KuoWy4Gvv619qC316kGDt2qu4c0qR
r621ebG/n1p2NAVqa5aSTli3CPbVFhKogvMDTUk/ueU9W+kOfvb1f76hxdwRSxRmhiVgzfOBYliH
Xe9XZ3XHM7N5LawWxFwLpTBNUDYZwGCb7ov4BTf5kjxxXJ3+G5eWQo/rqkjULnqsVTlcXbObI16u
3rTrkHwJoNn4s2ru5q2zWhQTW4gshJpIv9Lgd/vBtBdQBCO/NF2pAt2N5iRec5te15I97hSFF9h4
q2WCTCyMQ1an+HCDL2YYTCWHzpZuO0xOdRhd6p+5eBzemWRii0gbDOigJYFMhWlAJHhHxSOGJ8oM
xZ13oKHj0rdkQksE8eVqiWGM0paQ3K6BdRh20LkPWt+0KYprfgbOEQzEvLSTd1KZkFPn0OBuI9y2
Yqv4U9PslmG+GuaWc1rp5/n3BQKI8vGwgqFsJgP1u0iXjihWOdoUO7IB2bep5RyVzUHu97j2qUsY
KU0p1gVl8vkxuGZgHiy/BNGOnb82GJ8/UHyFbtnzsXTl1plOKErsIAtHuA/Cyx/VZIdKRuCCCcQf
wFIhdD97cfCGArW5VDqnJvgNxbS/klv1hRMVLl9SyGo+bnQVQ5ZXzcCzCUnsNHaMEgRcMXwUWKvM
SQebjlT/legjlfz9T9oBC4zVhIBLTQAxujTfNHjpoh8yJK+cpfHOEBN/kqhEB44SZAi7CeiRzJ8R
vl/El7CyW0yl1v78XTM8yJ71hHOkLjsJ3rofl5eIVYwZM0Q+NXku+md9Opsij66NZ4OJN0NqxHov
YnVTfAQvuhdJe0ManMt7yPUNJtCkwOaoyoxLA3zjqMm5xR4PpfpKDShuRK9tSlw6OOG1cWshsgJq
Af5/OpPAK1PwjikTdhIrz3O1xe/o62+AfDuGzhuAvHxbYdj/4zdrYyURzBRcSUTtPWN4SMQzUTAo
p3f+ND9c3tbtasH7+Wfbjmmdp+ZcobYlHibQUPp5MGDrgDOkhDQVWp28/dt+yq8sMomMBE63LFIR
5GjSDRpIIffx9gxq1wqkb1OwLN5vjgreqBznw73txCrrUJQFpP8ErpDPojMvvjJzb16OJ7Bw0b7P
zaatYKJzJZ9SIcd2j1IPTmOj28ZMB8JxEYpfVZ6bb7ZtVmHs7XW1WlyuEtFaEtxSVDGqDxY85imH
YHbHV4zivJrMtw+8skVyQSryBaukzHk0682/CnfyTbgbDqL/WyAI0n+oU2KfOaeVE0jZF/aYRRHE
5WG69UYPcio4qVCHg97Aj+w8u+auOlO8Mfl+2Swv9rztyGrFGP5LpoG+bujVhF29ie/UAzlLvuzF
XrfLID17M4Kasr8HwPPWggifeOSXbLg/gwk9AmavNaVC6FEDgCBkrw7Qn8jA9D46KaTVnA7oBJRy
7vHWQR/fa35o4ClC57VyeK8E3hl4QzGvdoTocttUdEca17rua4zUtN8oefTbdX1t/iiPsp+dVf8P
BAI54fGtmL0yLVtpURmRRR9CVPux8DPZCxW7iGzju+A1+LOjIPITaPQCg3t3+ShwPPwNALwyXo1N
JBclwqVcnoXwQRFPXXZz2cRmSAaND8i0TFlRdYWJ/7neFJOsJBF66NAbRkPPFGzprvOiXXKIHmc+
aGzrhbI2yJQ55blQmiRBDq/dUwrk9CAmttYC5C7cluA+KXd8Uq2tj7g2yVwCoRzOo1GAUZZ2HNRX
cPVNpT171JunW/U6OUc7I3Wn1z/oXW59wrVpJs+UO6j15J1Gw9dAZ96yB8y57qorNABSALQLL0fC
Hdk8l9k2CwpmaASjDcDS3IkQmBRbWoOpM2ILeeqUyWM5/bh8dt78jn2tgDb3HyvMvg5Vu2QZFYYD
2DTZUwkaCuGdrlATQZ3kCAKF5dAf6c1unq1j+Jgk7uVfsFkJWv8CZnuXRmmljDJ3ig0e2xRCrNyR
vdqAU7Zy+O2OrVt9bY7+/cohMf4OBY4e26qa93VV4KLluCPvu9G/XxkoiD7JOS0cK7kFT8QdE3UH
qUw5HQ7eOphEXS8ULZoILnCC5yUJNVcZOp/zabad7v1w0L9fLQWopyU2qChi56ZnenHHh+6ZamtQ
nvoYtAyyLb0Ke+3nZbu8pTGZu9SgAiIleKiX4fMs7WNNt/83A8y9mI5jHxq0BlF07bdFn26ijsdf
ulmeXp0zFtgk5vIwLlTZ6e35YWQgwSkPluRYgI9PnvWrIr664x/vbXdSVVmhms6QlWK+mRb3cyOW
KcXISD7F/4NcKFCC6lz9wRTy5pdaGWO+VCFnVR5B3SywUhDE1T+LhoPj3HSmlQHmS4VDNaWdhhav
YM12iNpFDDpYXedY2ZRow3PwP5smsTUbLUoWeTRwS6e/+kPv0Tu0VO3mOvGp2FD/hTzQklR0O52E
G977ZitFXdtmLlMD+YHRyDjtQ/6iDvuq3EXQNyq9y0d+e4maYZm4SVRJ+wTvG/taqGe0DPVbOlic
3OeHcF9jGCbyY9Q0kQNRNoz2ir6leCNGPOOsM4xd0UeLRdfoN3sRM+GhrYU21U0ASOCMtw5x6uvq
FH6PWpuy/g0vnNVvHtT31RvMJiujqZpNBYL4MXK6yK3P1Qtt26SA/6mtB7W94Zu863ccq5vxc2WV
uVwlxZx6BVoKb5mDQAeOHAVsoKlTf+n9mQ6R0Po1ue9GW9pfts1bMHOrxgmmuo3EwAuklh2liu2y
rp3LJrZD3Gp59DesrgdZa5eY5FSlS7LbFpqK4wQtgxCj1bOfSDvplww+ev7on0J/+6ecRVdNSMbp
EjIz5oYdhXBswvCtsjN62Uv7TXLjg0RscjsCz2Z9sfzmRrnqdtZtejPez8cst6szwQuThtv0bU4Y
fw4SPufEZrha/TLmUpaHQV2kFHd/66XnDoJDdGoZTHaoSXYgk3sra/M4lzfrI+bKKBPxWzXOE11F
EI6ONeUkxMd4zB3xpXtGCPul+ijiX1kCn26G9xmY4C8g/YhK0vw+3ZCJNZEWLNBYsinvY3UAfYDO
IRbZxNyZugkCck0B9I4FPKniUJGyBdi0n3G+0tAblQTwVks89Hp2qJP462jEKO2lOphHRhQUpPA5
U0DppKXTk27kGSeR2L5tVz+IcQEL3IhV0uFtSZlEDb8pIFseA2MyAAI4X3Fle2jA+Hzy39fPnPyp
XdRUGsBKTc6zh6v9AAZxI5hdjBjsuNALnjHmMGfFUDTxMIZ+kTnFnvahGrBgJ27tCgHISgXuRAO9
zC+tjjnInTjUZU7h/HKX4LmTj609ktYvgU2y0xwNdwN0DUK6ayoevH/7YBkSAEmaaGkiC/BqFiLL
aCVQOQ/RiXey7rS3EejSy30f2vRK7DubmyJuOtDKKHM9VMlckPZNV8Ov9sMDGOE9c68fI5RBSrd5
5drbjE4re/T3rOL13HZJKS9IAURwb+gHRE1AfyFpLT90Hg0T0WN4xxMe335groyyHoJyddeRiBZ+
wIcB0vk3GgeA/PN9+KVNbIz9liAvFW3xGV2iq+SkPXCuqc1zvPoFrNPkgmlaBnDPdMRNOcaH+UZ/
a/P/CWHqdjReWWO8RitIRsYMl2Ik2xh0FnVbkW06IEYLrCTzRR+E/2jjDGiu8nCKmw60ss04kCQL
kx4PcKApD0enlMJDF86zDdjwraTlpzCXD4mSuOVk8QZ2tlrI5soycxeIhqrBcXElT74+v5Epg9jh
1B6VRz76VKH/2Kc4AflaBbPVkDNSmQ+ahbWqDxQ/qIziIanS6ymksz9SICbirkuab0U8H01tOEd6
eYCkdpDk/YFAe7kvMXYtx1+m3Lit5i7bk6zYGUr/Gi8KBoek0lMIGHxjQQ4sqP46ozhdjY1+iGtt
8lId/4c1ntq8CMAG4ENUEIVU4YSBHUfUmkCtjcclm4Kwzbhomc0Pu1oxc6ik3BrNVoDn0tfJ5OKV
gGtmJ6Fo3xdOulf9GQyFZ8lBDccrHO61w9tw5lzp+dTECzXf/grB0eGVhxqgmTmxrXPl9S4weMmV
4tC6seXqPI4E3tqZo9UJvajFBh7rCbgh24CyE9FgxSu3bVdRLUtGaiFCQorFk4lKM8bV8pZVLr68
OHgjufFpwNuo/dnu/6AtshX+oU0OGXcZylyfVD3TTJolJSoofFnxl9bNiEtiIMq6XXlEITz7Ke7+
hpxobZIJxnJVyaQmFTqF/XeVfIt4EAv637Oeuf73Gc/slrzMVIqzGjNM6OW9rfEmvXkWGE8wQj1N
87jEMI41ehNE3eOMMyezaQE8nIoFoDd0E5jDrmYZFAhCNPijvHLaDtm0kduXryT6T3zaJvBQqToE
RuRPPF99q6aqPCONW1TIXeD1STLDzvO7BfeDJujOZWub7zRrZY7JM1qlqLo0xpUknxAnD5nvh3tK
gDV4kvMCwUcuK+RWvAC6W5Go4D24lpkttLI2jMcYW2i2d1HxMKHTV1+behj0SuGrye3l9W1a0yDj
DjE2TcW4yse0RilQQplpK1PqM6+NZ9uQIYQWTraeAbmL2YQ04u3opuuuTDI7Kk3A5g9RS7mpRNrR
dFQwaYcgvAG7NcoX2k+12F1e5GZeYa1M0p+0St7kJRwSFBVRT/TDr9lDswdQPzASBzLHoz89Aal/
l3ixq3HhaFtXO4QiLEWFSAX+l/FpSGBMsj6SDGGqPhu7cC9fI+QDI0mJ/TmL3ErV1rYY7yaL1JdR
naZII6jseHZdhJC2mzDchw5Eaoc8MZjNvB+FUsWAShkUQtkef1WZddT+V15Hf8XwjG95nYfWO2bh
QL/bHv6G73NtkQnBkzakQgJmwUDvu5elFI4Qqfcrsf1a1rK/5Di6nD3djGerJTLfz4xnIwR4KkXW
T2eKZQ0ahZTGEBR/4BGDhmd/xf2OtOP4KcCtbDLfUa9bdVYrQDaSPS1Cpwd9rwV0fIVXYttsca+3
kwk1apJEYW9iOzXJLUJbdZp7OhOquukpuTbddJ/fJN68j1GHAk4kmADerAJeCXcznhsq0FIGoOgQ
Evvom2IqgsO6rVNMiN5U2bFMKze3fs3pi1BOPBehW/d5a99tMXFg7kYr06KF6noVGGJWjtCcfLWA
ZCI3QkDVl8kPPr6PnpHPRk1ZlXFjqVBs+rjAwupKMupQu9SXLpijp1nobIPHursZx41/jLAjO7q0
dCpUQ7GLbezVRDlq4hw06uwkM7RZzMERZ8G97Byb6wIgxUDPT5Y/qXj2rTKHooBzmnUVeFqvij73
JKJ5l61sgm2slRm68lXsBnGA1KYmVhaeun15S8cF3tAf13wiik1vN3ERirpkQYCROR5FmxTqWOVp
0Jujp6FZ3iqc1WxasHDRYp4Xly7LbWVqFcg7MmhNlWG2Fzv93lBTXj9m85C/22Dx+pAGsppRQOGc
TjuM4GCuD9LOOosvlFGXONNjWXvW/v8d8IXOD/iPLDxW8QiQ6WlZfaZE6YS4ChFLiKQHtTbfNmbD
yVXeAEcfPemjDSYylmUazb0GTyrVL1Ayl0H6RhVcBE/eG/nZOA2zPfsiCnp/IAPyeVc/2mZiZVWi
IpCBJwCtQXN05QAkxXhQQQnNgyqveE+LQFCqFLhjyxvgn4+GmfOfhoNa5xq0CONvVJy3dsgBE5Q3
bVAGwBo4NZ476QuGuEabBzffINj7aJqJXJmugST5DXeEIGYvE3p6Vf8Y1e23Mc390oCydDk/Dnm3
G1L50dKB6ACv+JwAmwSCbFk0vH4pwMg3x69qJwaGNP+Uo6Kw81H/LqsT77LmfCIWymOZYbksIwJS
dDTugXDpzwjvj2BxKL5Du9GVnAjSnl51mniURp+vsA/7pDBJNJL1Cpp7KGSrfXPfCdohXgov6dT9
aA53RVHy0hKePebKHJumjaYMRyLSyEukKoOTLOrVOCd+mIe3WVw9XY7BnyP9x/UxcbG1xJboHWpG
rYhbGqChIdmbg3/ZyEY74KMVGjtXEWSxKiHTU6g1Nm5rOnQczXQbggRd9cNnfiXscyj+aI4JWMZi
WLoKKZZgqsHAJz+q0Jy+vKLtbYMQvAgSQzyJmW1bQhIZNRj+wTgAFcOmD5Kifh3NlDfNt30cLDAN
qDqe3DqzkqlHjXKgfZQFwP0CJBvxdB2LlZ30j7qSupcXtZH10317t0a9cPWZYiQYsWhBrgWv88nG
IMGDUQEQSYb2IDZWbU+ADNqGlJ+GZAzqRWzsqJMmWxbMrwLRE2gIt7wN2KiTf/xNTHDWE8kYFlRn
0SI3g/mc+QIaLhjDPuhuuiOHN7F2CrhBwj4btoV6pcPZFepyn64m3H4SalGYSH1ru652JelCLUGf
MfQ7t32q/DLo7Mb7jf3i629tfvCVMcZTwkmwoqrFS08zpKOpZvtKxGy2LDsN4N2q2D5cXtxmXF2Z
Y87XCHlHZZ470Ebqw12Ty7s5qW7UfHyIZYNzxX+uV+JDyjoFYioy5K+ZSJoKbTOqIuQ/pea2T270
zusjxZ7C61TWbIhEOQZS2sur2/TSlUkmmNZR0+pAWIAKTFftZbha5jtZ4bb7P+fnHxfGxAIhRdK5
RAnqlf38Neyj06R1XgL4fQaaODGF/m09uZVObtUhcYAK8odaPbfjSwxS9xBI52U8hMWXVKk4G74d
dVfLZ85SAaJ+IekAtRqd/leFTuXyrD7EDxAIfY65o07bJ+n98zInKU/mZYggLBHEcuMX/U6UJbvs
FaefeBpM8raPWHgSAeMAkg8mdzHKRJDiBj5CMa+Y7KL0vOBg0wbMwCewegJrlr944VVz6jDIIgTj
ntwoXiw7JuWf2aXfLx+zjRoUPQH//CAWxgMwc5NMNdY+OiDulvwMitnQ90g94qlu8jS6CbHDEsIB
vOI8/YKfQhN1J1OmCCa2oCiLRKmUCTWMrnlo0OtI+r/K/VcWmBRVFcLy/0i7jh3LdWT5RQLkSW1l
jyvfVW02Qlt57/X1L1h3ZlrF0jvs6RngYhYFdB5SSTJNZASIu43QnwnkeUsbisSuYPd2T+nGBPc5
p7FQ0ExCcEAGuzJ8VENBgAEUPkMLtEC3PUkQJEh//t29/tsuz0YzqL2uRiXcCHbjD4ylNwua78sn
1sUHCia4vszd87Gxxl1/paKXSxpilVPRPCZ19zJba5C2/XOaaCKKov2TvzHGXXwmycde7lEM0R/Y
VJdiK99Yf8j02y9MmPv6yva/H7iQdDCimO/kgGtlnYtRRvOk7LNzGiM8jpX7cFyO183sp4jabztc
dKIUWTSMksJOGbKll/CX8Yn+KqDSm0m2ESiOfJm/SID23IjYS/bjoo1lLgZZrGjuxxDvSPRrcqAX
q+Boz7INMM3szL9wuCHBhsKP6GDsBh4bs9zZW416qOQS5ZHO6y8zqukrdB165MGap34U+ed+Mrqx
xh1DAiSgXvesfhE7EFbIPzDKesx213b8a7kPffIweu0tJvK95EkRYMP3b9DfxvlRPZLoZCIhcCZL
7pqBDjggIEMgeMYczOyAUjP8Xt8CNSemQGeP87sbVNcM1YTYnKbzTRIpqpR6avIceyw7zWOTe6nP
qlDl7aI6+UMe5ILTsntlbwxyRzNXjBH1FFyoS+GaZXuup0HAeLh7HjcWuHikN2tZHeQCzF4h0JvE
WB2jMi0Hit0vghO5e6dtLLG1biJjjVqFNrNglUmRMOJ6gJBTyaEumraPhtNkTn5TfaS3IjzHTk8a
D+7GMBdsyIY0Wi0luN+CxQPw/sTU1dbABO1Hfgo9kRCiaEe5mweTYnSNY5jr6siT4/mY65+76adg
N3eP+2ZR3C3TDX0iaytewM4LAws5Mps4Wb6j2gLaDUkAGWSn+Zrfc3eLGq3lXEsG6gwLDGiR24yj
XZWYjpcMd9ZTh0qqG4Ui7xd5DHfJKKDMnYkBjym0xc2XwdchlJOZXkUUT7CdgpPNl82TDs1WQ8FH
a90ZwVjuJg/WY+01gCyUN/mN6BXU9j+faZmqQgwFEwZvD4MZSzNJXp3Eix7nD91NotvZl/p+vExB
F8Tgkowu84l4yVHHnaagXFuhzl2cw8cUAewNNJeO6/P0TcSQs+O7loYfxXrqjDaN8yqzx3hhGqIL
PDI+LOlxjD6lmeD6fk2BOW9CI11TWGNbJZTHn+aTrsWjhbdjRH8SJUK/8Ky72dXc1K/P68MKwrQE
r5fkmBfljGPkZh8ikIWUAXXK5+KbGkwHzLkelR/XfWDH2978LO5+iiyrXbsavOpm8bPvn5IWWGP5
AklcwZ2+kwFaOriB0S3VUVni20CRJNdzxZ5OimnGVj8kSEXCdrD7/CMZk7OG7PP6wvYuwK1F3rnN
WilClaBkLZ/iH/+oWWiPRkBOmscGhkX4GOYk777v7wUaXPCqVfpgaQpLpOfnNr0b9MvYP895gLK9
YGX6zvv4ZmXsmG3elMZcKQ1jRAIjOPFt3Yz8tlJ9JaYPkqofdQM8rFKCcX4ZykgE5vPcdNU1dmoU
Fmtj/NKlEIKK6vssNO9yo37M2+QIafhbFFWPRYlBfGn+2A7GaUzpsQxLN8x7BzUf6C/Uv8q0uJhT
esB4QhBl06GI1Z90LV2SaWdooh/SJr101AyGVnPkfvxoYQxQp9BrWUT1+R1sCiQOLFUjVAbzi8n3
XEY5muW4o6zoBOg4+tMZQs31Mh50tznSw4JXNvGTUjhd+X7739rlnrq+yGlEih6oBnX+otSZm8vW
o8B5RTa4K0mXWx3RdI0s3ZHw2DFeeAjdPILD/xPTR53ORPDYvb8D3y6Ke+zkLo8ra0R+riuDTaoD
ijK2agoGD0VGuPs/Kssu6ube8IcsvjH7xqml0qF1cH3z3l9pb5bCN0KSeJJNYynRx4zKp1IComZu
A1oZj+tqvlw3tcMO9tYWd+qNrluUvkOMYIRQMdc66HXFY/QxMWPwSZeKbxnhzSqNRzXVH00VSbRs
3CeFry6/FnKCgIYzsnYapWc9V+z1jjSnpP2aUSBJqYzZxYL0IgaVnXsRaKfXIq1FUHZ77Thvbg9a
9UaTlr3lxxemNq+oGMoMXfnuX3qjYkjXTtoEi6hBETx74CrkGUk79M9HLQ6pvwQYBnDmp2X2Xpn3
FDvHzG5vW/TWtHX/j9ROd7zBtBAJY2IKoDnKPzzFPBSFpOVFMGmfjQxjtV0X0OHc1l+vu8IOpazy
5lbmcgpZonmS1EhFWTA13CoHHcCV+hHaSUeBpb1U0NI1ojPsgaK869QPmVIX7RrisHa5zWBrsla+
xOqo2oMJxdoVjb4aDFwySMbyp0arD9I418jFu+dMAek5Jm0WVI1yKbYT3fygJSDXiCvZzcY2d/Sh
OqP6eonKGvVg2c2VmzzT0K3PKjvtBrurCwDHAIjpMJE2RIcWgnhgijgZpHPNuTk1ZPR0ijk52rta
Ots0/Vw32T2oB2xD7lyah/fUtC6o139sGwygkPGwNNCElCAbLl16wPrV5XsxZk5ISndSqN3MCYjo
q3NJ5Luubg9R2Tlj9X2YJi+EplJvPqSR+b3tfq59/Suisd2pP80Iujpr75JR8qY4uiMIaIeLNuin
pojdup5AAA8OAOMwxy8jXeyhYa2jxB9NyV5QmjRG5NZS6HXYFas6d/PspSR7LOuf5RJ6ufUUd5kD
en47w0QiZdQXEfFma/CTXLooM57HerbRI7Dz+KVV7rrpS1lrtiR1X3VIsFgrSDzMRtSH3XkQ4YFg
JmIADkrfwSuMpbIg4YXsiHlg8ZgdTGgk4wuCvDY7Dh+i8Vx+WQ6iqP6VBONd5PPbLI+4AJSkxRg+
Epb8GJ7gALMdfRkP9AeIMhgvDAvj1Y/kXgJNCEFkct//TAXvyl6rfrtynhqxiCKgcQqsvPHKY3cb
O1LnFM/Nl+pGchBJY1SzOWrP2ZMh2dUd4+AbzqIq8P6h3GwDF5VZoZGpq7EgXbwgKjOD1W1/dJk9
VA5jjRk9s2NSn670+W9qb29Wz908M1AFuSRDNxZTCSD8iu806NSlWDR9peXX+1vyWYjT23vLkTNp
lmpRomo85n1Iy0Kf1J760sGEON45/zT7q2v5rPtY5y6ApdLtHyDfd81i1go9WJkCN8eFELTt5yZG
kuGP4GJB3RZ0JWeWOOb2MjiTmyNJmoSgxL1oDJ1lMGngWBlQ33sbcEfrooHXDGTpq/Z9HSY7aVTv
+p2+bwEgXZUaJsNHvbWwDCTU9TkGHXtYPdCuPEeGIFTZ37jfFtg7uXn21bBAthApxA+VmymRbbU6
VMPf2KAWuANAPII0l/s4aY85H9Ocqd9kwNtO0nSoo67F89CINIZ3cHEq+qMgrjFRlbTeSQykPaM+
WU3qq6NbH7MzVLQcuF2FwF8M0ty3pqF/hOqngnlZLsybxqaQiyqy/OFUHpfb9cDmwBRnQnVCVNLe
uU6xMh2DmkipMOHNH6xQ77Ik6hfqWwj/61l+VAmGjxd0yGTUgyz1QBT5Np00px4KYk9hG5CRnPuo
PxVlhaJ0alV2HYeZLReWW4cmBnvk9qM01T/zqRLkKTtOZcoG5rN0FUkYmmxvnUqKLROxNqX+CmxT
+ymmntn/un4yduIq7IdBTbQPDR1SKpxTWWHchkOuWH5o9F/nKcmhop58Hdbh46QiTp5jUjldI9X2
RKQVTJmGoHLDDsbb5w324WSaCZinIfOHXwOwPrPaBGIds3lKOwysD7n5XI695AxhLhzJZsu5Zo5L
xDqZhFqajeiuac7yiPTvLjukd+Fneqm90YuO4COM0ffTvMwn94vge+5cQwyDbBpApyko+HPXULYm
BcixK8sfQbqdKa1XSJ8En5M9g+/WRy2Dza4w3UjOZVRlVGvQYFu+Zh4Hz7KNC0ZXXdU8aifoDPmi
ns3u18MbhSa4BT0EvhG+qjRSoUMW4jTNX4suPmVmfNNn2SXVNUlQ49pNrWTL1GANjkr4QuK40kju
0+J/SK3Y0/5uNy30tRH54ZPxfAZ6tRYappos37xhyVwCXOZ/krl4+QO8+k6Yo5oK0OqgnkcWCeZ5
/KLNOxI38hLXVUJgsXoZTise/dKtGlsuEXCMnuzSb8DM+8J443197a1dLrya1Wmi6mLFwTjY5VH1
ltmREVo9m0fixV/Jab1JT83n/iZxx8n+C5/drpkLsCDlWi50kKnPstZpBNc+dQfQArqtDeWCv5Eg
ertWdkw3e0wrMg6kwVs9AyyvKbmTI/G6vqa9c6GgGot6tGxRwJbfmlCS3OzUXjL9qVydNoc4X1iB
hMO049Byr5vaeyS2pthP2awmjdOhLRaV+qZufU/DHC1hmj7rVPOv29l9KRQVs3EoNICX7LVHvTFk
NZokaTJcE/O4t7T71bdlYElQVEwH0G+HxM3y+gBg6l06AqZx3fjezYlhTJxDZvidMAlJx1orp5n4
A5WdiMTPRig/Xjexk9/BLX7b4CvaWqRYTVd3xJe/yMqpPmpuFVQAZXwbnR5kHdMP5Vlcvdk9dxuj
3HnP42HoigHJRd0ilDOXEUWbxfCsZX4cVPPH0BMBgl+wk7xACao1SOspCuldnHzX1fYwLihFCLaS
/Wr+3txuJXeiTYJSh1LDJ1lA989gfwEqgTEQKwjsvgpbW9xpzqecJmsLWzEQCqrTNwewoHnRZYXs
XLwcYk/05ol2kDvbXRQSc2ma0A/NyssSFDsGUXdlL0rZrok702vTdA0kiIhf9Ri46StHV88SHvFF
bWxtLFBaOTaTJXhfdy8SzDwrBtJs8x0/2aKmWS8DuexPa+Ot+trZQ12ek7wSkbztf7KNJS4Iy/Wm
y9oxJT7kQ5FTp5gVRpDC3re4dNUDSEVEPUj2L75zyI1FLsqFtHUbKWNE/C5bPseyelRWFYhI4zwr
UWRnWePTBqIF14/BvlFM/IDWi6A6yjkK6cJMWnCC/QERGeqDeNeU8gGh+AfwPCh2StQPk5qGont6
L2iBMNV/zHLOM6pxETWNHKKxofiNFpT+eAD7kEMruwW70oOY2u41f36/vb9Nchl8gRd1XvOyxOBK
fpQO2e3yFetzAU8iTnvGf7Wn1oBILZf4ZLnDybo036Rj803the2jfS/+/VM434oh/DdrWowv3etu
r6xHM0o+m3336/q33QG44bXY7DLnUXSVtEafUKBRb/ST1bnrWUdBFIwplTsYiNBEdcDdW+e3PR7h
GU8g4GkVnfqlOTkW/KmXT9eXJHBXnolNHbu21kJkYs0M6fQltvUwPszZScXX07rQ1nQRNwnzxHdu
Y2EeHWgFvOyEcxs1Xdsp7XHjjD7wyce4thMTMAnpsftMAsWb52N/cxLTlO1tpQq0rMKK+/QdS0nT
G2qIBkAcYNDADYfjGP/FGDqDc/02wZ3B1crrRU8oMj1Q2X2VvQ40M5lD6MfsqIJdcjjE4eH619uB
CMKkgiKBhfKQpvKdGNLMYIzVQlBdYfJ98UC39jE6MSAZtYEPZFAHUadkz2FU5JiYS4C5d7wcZWuR
rAn7MoiJcpuHywWE6Ytfz3kV6AUUkQ3yAfOQ87NgoXvBxdYst7eSFIcS7RqL1ab0k3wDuQBHAaHb
n9Wm1B0fRbEI6BW4KUYeuFCmmMKyXceEJZ3/DmX+C46ivbVpiorpFlA0GKA8wa/ZxNjhVExFokgs
mCmPyN1P6y0LnP6ID2nvGGxtsZVvbM3WUpigV6W+8qSuR6ZLDLaEJYBw1g+2wlq9QfYVCD7e3nZq
jFMF1UUL6+TeRF1eWskaifS6wOz8D+UTo8f5kyXuBddbY5ynhGpljtqKSK3W0RYqDkb4LdG/0xlo
rP7z9YXtbuZmXdxVthpVoXUmLUCHahy0ePWBRvp03cTualAiUxjbg2LyA8QYXQkLQMajIG9qW5Ev
Gn3qZH9MPkiWKHLZjdBQgdBR+dUZ6Q63nA66mmulkDJYX3nEoX8H8dLe7luQE7zqfwtiz93bS0fP
XQMJKoYJ+DKg1Ep9PZlzFRgtqNJnd36CuLozabdMF1JzQgrorcgZ976ZjkaHCXp2E9PFnC/WRprm
Cq5MH1mYbcZnef6L2ubWAO9/JKpka+jKwOyJoySpp5SVU/UHElP3um/s1o0gUE8wpYciOmam3h5m
SYmLtbEwRpUeDX+mp4oJDCUumxwuvdoBivgTmUC2IApL9pzSALoPiogWZkB4zKE1ZKRtIaYb5Nrq
GrnkZ8Rw9DS7wdvwsYgMIa8j2zM+ZiCWjGFEaK/iqeMWWs6VKhc1OhMsujXIY+GFR1CFBXHlDbnD
UBaM2zRdhFQSe96yNcz+vrkuW70fzKwmpo+A4iC39Lu55qJzt2+DaBhRQ031HYITyr0NoSWK8Qmd
LqSrvhXl+nLdU/b37z8meJy7pseF3BkxmkjKBzX60FPU+5rExdCff93Q3lo2QBjeM6YpXufBNGJo
ly3PjRV19kyEYrJ7z8nGCL+aLjHTbmoQC1gH9TShcwQuv1NxZM/JH+gNMN/ifc9CZVYHZQQ1gLJ9
6wKNoS5LV2HmlukNJNBjM++VR90NnxYX1b1DKMrI977V1h4LwDYutxYdSU32QheQgFfUu4TcRvO5
imfBp9o7xFs7fC5Tl1UYWk0RmHXmx8rXElCqHPxa4QpGROEUzd43Y/wXKIui9fO+jF+XqpUQtHvj
UX5ZdXLoVQC8rPaQ5MYnFDy+WdngQRvEl9eq98po+tQUurBEJe99y82v4PYWRA/LOtWYNCZP40U7
tKDkXR31Ughfmd3N3RjiNxeKherImngE+FASf9ESTyt+QB3OkebD9SO320jdbC0/UNZoSgR26b8L
H3cPA343Rq7Q/HnXG2kGgJvXmq0LcttHwNu/Z0g3dFsjeK8Z2aGoR8E26t3p2xhkp2VzGpaqjspI
Q70kteYBIAHZMav83FTxj2Vej3kxfV9zJOP6LIC/7Ix9gVxnY5g79tOUa1muAmDHsBirqz/nn/Kj
6uhedqIYIQDNo+wC1ysOUHaLDFvLnJOWClnKKsce941LbNUxLqwRPzSu7Od/0M3bu7K35jhXXdI8
T6wZCy0mDVX++zI0nOseumsBnV6APXDw34UpprLMTdihA5ovjQPyTrAW/81dtrHAfsHGS3St6BB1
YFZe7p+RzayRbsdEs6eqDFCStv/r5RDVIEgMFQClEbi+NdYBip+peQQRhJjadLhpB2G8s3PM3phg
t+lmPXPSk1iJa/bC6afszChp/kFHtHZ5Er9xO+WzN+bYz9mYS/J5ILKOD1QoD5ExO2GI6ebJvb5t
e379xgr3kfoo7Ou4jiNMT/XHmELvgDxPLrjJiSPbSDpS7380yIX6udbHQBliF83cg6raw3xoqxNx
rKACPS2ouURhsWgbubvK6FIVjFVt6BehF77iLwF4JJFgH9k2cTfim23kLqacKn089FoZ1Bq4m0No
2yuC87qXCL4xwd1AVBnjbArhD/90wP8FZ2ZkT6Hdkj8QLhHtHHcHxYzskFaAag3diz49VR04nwTe
sPMib9fEI9gVcFKWVVXj41SZi7Tdbet7MoK9Y2zcZhbOk+x9JFNR8EQCEf4OUoeBZTpNEUJUQEch
clenj3PfCZ6o3U37bYPHiKpI1dfUwohVpT6s1moXSWEnqYB+df/UmuDSA+eMob7Ll7MwHBZUwyQA
zfVTod4UXhWYF4bUqro/qBXtLoooqCwCygKaBe4qksqUhCUZ2U3uK9PLUNd20YkG1XePEOtnA1gC
1QIeU5ekWtPWVVeBdgjx7gBYjhFcv3t2LSBfQJkBBQ5AAt7eqCTsIqVaVJBwmD8WdbKLvhccUpEF
7onQF3ONW6kpgz5KVdsorchGnU1gZPfQbJbBfY2MjlaPKaMykAcIJ5c9qvMSKKUJ0uEmqEMRYnP/
4tnYY4vePEQltULZSpbQn6DKBCm7MAKrKnRhCSraaMYz5n9RPWjP4UAuB3woHMKAy701SaesSaEw
HEGGmtj68qFJZVAQichD9kpdYG36bYZ7G4Z1WQc9NSKUaiCOrLg5WB8shA73FmQfFa9TUOqyOsHh
Fa2NeypkUkoRTbUoSAqw8T4ZyqkNBTNOewAKLAyQSkoMgmlE3kX6CENVBonBERsGNAK5aOz3YM9g
HLGpF5/W5+UgwnPurQvAFh16M8COvisHFZNRskqD4Y8qOlR43KN7zFwKwry9DADMV6bGYJgUA3H8
o1QtFKRIFuNBiB6n29pP79pvzc1oj04JZfQVuP/hW38jcsi9gw0oGJBngMaiK8BdHfWqkSiVQK6S
R7VDotqLK2F8yR5wPobY2uAuD1Vu6rBdgKsnT2FAvqtgVweho2eCMLk8997qpEg0Clccae6eg61l
zl16UBobsUwNDBhO3nJrfCtYzRKvSXbfO/XNdBAN7e/6ymY7uSulW9q5GbIWtVDM0PeS5FSrLyuN
LrgpNXaAuS2FiyDFwREA+ItvGaFfVi3pqJs+zfLbok+fplDVDoocV25TF77SDx9AXQamwhKT17Vk
OZU1f0JiBLRR+GtYMR2q9C9kGFM3Nyanm8CdTdvxXsmjh07F6IdhnTQL0d6Kg0UAyKtjB5PPD+rS
uKMkHcAKB7rU6kLHVPFpUVhOaJSFjQbsba8QAdXDTlAApQd0Ok2TwYjfcXyndTVGmrKimoOO1X/b
0Hl/IJgx4DHR39d0dIzf3tCdBlgd0HTgAtLV+2QpnLEePlx/rt87yVsTXMC7zFKpAegm+WZ2yrTu
oE1APa+ZoNf+3kXeWuEuFGCuhhj4D7xuaeaa9WNsQMLCfGxMEaH9zqUMS+DRRYEGaMR3/UvFiONu
GfLotWbJTjfNXsZzdGFiUAC5E+hYD4aQi2DfLTZmubNWdnJahjgcSFtpkEEQg9EOgIMd5sRNiN1v
tjHG/r6JFdjogCbnZuhr9EZZz1LycRJx6+7EI2/3kXu1Q61JqwLvNps/BMWA7lU3JhS1jJPiMW5n
0bu2U8p7a49z9UQ3pt6c5Sh4ncD4T5fbChiMWzTjJNpAzul1IkWzac2SL/WW3VDEW6a3NCLc1+7p
3XwmzumlWgn7tsJnIkpix/lFl1bB1Sv6Sq9cjhtPWMDjNeRSg127gfqYi/G86DToUFQgyPQHjP8K
cTn7JkHd8woQkGX+kS4sELQuJS7AKP/JRAeyM5vRkuWfrImOgalAFBXsfiwVTJCqrqNFywM9Wjmy
al2v4iDqO49OQYz/M6bgL65BzIEpFOEwOm2c+2WMSLqGWwTaclstHzCKYUdCvpldh9DQCJCRf2m4
0t+e29CMZHU0F8hjO8BvaCfwHCBePDIgYChD/11yc6f1/2JhKD4yVkIdIxJcTCUbkVVgQCH0zfKH
UVs2hNuAsBQgm3av940RLqgKoQVnjI1copu9YmagAr+bZCqpR/vFdKNx9q6vadcHUV7A5BQBmgrx
8NuNlOZ1qGNrBHRrhW7yMTuAyJlRmdOvFOFpboAeTHhBsY/zNsqBC2JEGpxVFNmMxn28LqmGWV6R
xnTe4kmMe6kCuUqHK76VUcWLXBGHwt6VyKrwQH/rhi5TPpOWQijEqc0SwV0Ufz4iXz8ud1awIlS0
Dtd3dOeMwRSqNaCUIwBbcBs6kbjpB22NgtD0u7J0qeRGi4jtdsf9t0Z4SB90FMtsiZsKxDh3Rd94
tSrC7O8tA4GoTAAcVOHy7O+b67DU2yyhqhqBfvRWpjf97JHi6/Wd2v0qWxvcwziMQzhoYchquZpf
gBC3XV7ZhfSLdIx797q1nYOF4Z/fC+KvJa1sVrDnACaih09xpt6v82KnEGki8eN1S/tbh+OEcUv2
P+6emMdOSooix0DMeI7Bj1p9mFfBHfv/bN1vG9w1AchxtSRD1fyLJBH44HtgbDzT729EQr+7GweP
ZvgQFB/4DJZisGFANzkOKjxJ8WSjh6ySxxTEt9e3bc+nMaH6bzt8Q75PTdLFmHELkNS+TDENUiMX
xM6v/wZ/82xtcJ8mTGJMDA51gwLKeCzvGDDJCEw/fRC9tHv3qrG1xH0gCPuUtaLDkvJ9PJJPCPoC
zGY8dKB7L77HngilLrTH3alFkoW0I9k/D6LasSgzUI+916x+j8gZA6eC8yT6XOzvmwuiUDqd6cE0
gRwfre7XVJTOdX/YYSdBKW3jENwVZMYYz2hMWIDAFVTq+iPTNVAe5GN7kJ4XHyh8EBxWXvwsQher
Apd/hUxt1taGrWakzDKwIQE4ObzsYHxr70BqEZ0gHAbiw4MWmJ96p70tIAk7HEwvukOXEEGiLrhM
dgpIb3eBu7ckLW6nenrdBUZPhinCH3Fsl4pTn40AL6ZTQXq6gkxf6AifzfcVHszWWjKbz9QxLszX
0WO6dCFtUNZkrKVtB4VL2DcV/zu6e5D3rp2C2pP5g9V4AIPzrn//nY/wxjjnYNVaTeZkyVWQWf3H
ZUgvSavf9RQqVZMhCLr2Ts8bW5yrYcqiKJQIC02PyaGaAQyG2PLT6xyQCjhQ6KQiMkH22bib6I1F
tvqNi8l5NS11olQByWunX7833RjUzS9DW5xBEYULLOZ4bwzVRwxKg2mZb1VIetFIaGOwh3Y8Kuf2
wGhY5bMoF/x/tvE/dvj2GElBD1NXKBUzFkjwaLNYkl56b3HXAvwP4sBu30d+G+Tu8zaMGlTjkepC
7eBLXxvU6dS2shErexAyFzxQO+86PtlvY9yVLk19Oq6Y+gnUNrYHKdDJDyIqtqv7R+63Ee4ebxTS
mvWE7Kkxwts10e7WkICtJlKPDaXfy7GZbC0Bt81ax6oN4eTcrhvG7ZP6bZv1biVD4lINbwtV/jBM
lW82Y7DG/Y9hLC6d2lyMUP1ApuVRWqP7Oc0jW21nZ13685KIdJh2HggTE5cWhfomxjT4QBid+rnQ
WxJBW8qCQvBNnBn+9RtiB7qqbU3wYTAsK/OQrQ38jQZs6NKw3FK2pUc0aIHky8CYaBffaISOpuBx
2nO8zeL4iZcOY7PdoEZxUI5MNnv+3jbaJUyiJwDUBKvcoYx/u0rO70Aho69SjlXKD2Zg+NUpdWPX
dKETCBafp9KPwU85uPPX6cigi5Gr2WqQ3L6oj7WwrbAXd2LH0VKgiqZA3pR7jQC0HqZRhXuyyjtL
pObzcgdSv/N0UI6Cr8vWxd9aW1tcaSmtwwn0YXAghtcF9xN7/ju3L1wmaRT5tZCmiZ2tdwYZhFxH
yZM1jt/eybUmJabR4jYBn3L9oz/+w4FGivMAnblRBrGDMEzcPSQbk8zPNs+A3sjDIHcJguu2ehgk
K9Dz5KDV9UGl0EjMm/MKPvJkmLx0gtSxBIb+NqPUViblcV7/QuoGnrb5NdzXzciclpOFr0uy3HIs
I4eyp2Y9xOn6QqB2ZssNuqmKEdlWYvhxn150Mj70WvXx+pcXbQr34Rt1mBswaiOF7olN+hdNF+QB
e++hZmGw0gBPJfhLuGej04dCU0hdvz73jDp/PsUotxkiD95dyMYOd3LzkNC26GCHoX5ZBT2MjhCj
dNT+BKVGG+B6J50Fa9t7pbZr4x4QSdEyHX38OGiL9jlSm0CTMf07i9a2ZwbT9NgmoGrQreJcRcm7
eezpWAdDn9ptdxutsa2Jcva94BcMNjoUZzU2E8eTIZhk7rM5kuvXKyAtnfjIFBbm84z2abH4DPiV
2rjz/qBIxXyAvwy2prmTaaQxNaPs1TRmSo6dw0pG7KaDUrigE7b3mGAnQRypQpMVJdO3l4A2zHnd
l6QOCoLhKeM4kK918qmtn68fqx0zBL0vYmB4am9EYKIhjYwUWY28IlCondJ8mDrVm6fK/p8s8ak8
ysLDqBlRE4Rx4UZ0siXNl0gVtCIH2fFCsH8hO9FVEEW/u7HzxiirctLrwJqe2vowKye5C/77tWxN
cH4wR1mpk3Wtg7GSHaXxh+ISWb+g2Oldt7MXPL9ZC3eiiihGYSK3KiRb/xDSQ72KabqChtTWP+bI
Ra8bBB3SexeHRQJBIzRfodLF+R1ZNUwTWrCYVLJ5SmoFmnRNq4DdNIdOYpdJxO71MHGrtV+OlhVa
L3WJTjFUktGKy+bbbLAwY5VpnjbTgEI9yG5H42SWxYCB1Wxeb6Nez712bOihazV6sLIwO1dlZrij
Hjkk172ClrNTzePBkIpbpakvmVlVSCnz5zaJL80c0+fYAkusq0rtBP7JLLYXOk6ANFjV4PeyYZtt
3dhLmEDIuKH6zQgaKmeyhhVPlCqDbTAu/LGvIWyvLJa/NpL1s1LjyglBEmUUyk1Dkdlh1u9eoiA6
1fWvS9udigX/SIbqg7N0EOMJKRp1RVsETSs/JTOGvpbqoAFdlmepqxhSZkMw6SxDEN5ZE+QEavcl
joDJSUMPyjAXuo4AEUOVop01N2/Ve4l0t62pvlQk6ewQMyj2HM1BRatvg7ncLPP8sUinWyVMFm9s
5pMql3dtZ3xWtRIUmiEY4qKyeVYV/RkzF58Mq/qlhJCnVkHtWUj1i5pQN1aNYNAHI+i0CRyacpja
yFs+lwv+BTBQnMdoICARGH0ps5yihVJjJr+Usvmlhiaig5yBeG1UuWW0nkur+Fwv4+JY8fptHYrb
1CjdMV9vE604TNniYLbwpCrdj7rAW9MV9LCmjxJRfpha8ZSH61ejmhu7G+dAGqebNU7qAPwUtT23
8eC0VgFh7xkMYiEKi2Y+Qu8XrifNDQYdEh+UMY0tFZrbD+PTRMrHJBovirme1lryp2a4LRZ0D9o8
dM04jZx8BW2vlBXQyerXu7FInxJzLvD38gls/UMQr1UClYfIz9foVpKr7rI2+Po1oJzliOcrzIdT
YtKLSsh5LfOD3oZOC3ZBWzek0i5p605x84FKxsdiBVHpNEjnYZx+5IPSOcNiPOI3XIZZA7o1yxsv
pBjWlrIn9Kn8tYhXR9fUjxEb6Wsi9bOuTOdkHp7CsQuWEdqTazdNICNOb2bwL9hTrx5nI3NDjJ4W
WvkxnQyvNtrWphPQUZNSzG5SzF4v46TFI8CnRSrfT2aZY/rerJw2M8BpafWLnSUg+xy03EUL2m3z
ubP/j7rvSq5cSbLcStn7x2toMdbVH5BXUzPFD4wpCBUBFQERWMRsZRbRG5uDrFeVl0gY0ZXzNVZm
zyrtkvQbysPD/fg5GS3vGJrR3FFmaLmg/Vc6qTvQGqlBP+AeV8RLqtTPsqgO0CDTdoDbB2bZo59f
kbsTr8QzLbIPitAvAue60Qfb7U0a9F1zOymZX+vxRzURtZcVBnerpPwSV/ldTez+VClp7nVWdqgn
5UkyuRJSR3cCzJaBypYUpA6J1Dy5a5P23EztXu3jY8fyJyfl922qE9dUitRveTp6LZT1gt6xzmpT
HVu9PhSAlblxzJ6gG7ZrWB6KiQepXO1qbmd+a1cPQqYvnZEeJEx2o+AtUWdfqio7Zl3plU7paRY5
mmMW1HHta2n9vSNVQAEn7zUJnDryJ1XOLuM8UNN8simYVIxBPmq99FGqqJcq2UebDJFd15Jb2+X9
RE3u6lL/0Pb686hnD6niABjoPJKSvHYO3zW1XUAxaohYVwZJW/kqGfdyD8lnqc7clkMSxLZvFSsO
pCkLO7W/EWSKeAWqKxPcF3FtPY1ZcRKx8mCQzjOk+KPEuNfnxHcK+4NNURtyIo7viQOds6ehNcOx
ubcSK2rs53JyAWQOEg52Pnlob7U4PWY68ztNdG5cjo+DjWT/YMg7aFyc5Ma6MZTWDpqu3ZFYSc4y
UR+4UoyfoLP4qXXqD7yiwgOfNNQgejnMx+prrNrf5iKS35rjUw7tAdek/JPVkEsb20cyjq7Var7I
oXyUVRfVRj+33OwbuNYaPjsxWpTNMJ4YSmhxvhNaAoFq7S4Z2APeBkepbvc26/3OEWEypncOsz8w
GZBixYqIbESxNu1afpEFPbayvE8UfWfY1R5EFcH86xR1s67lLxxFyKQZTsIx7xomwgmK1L2gIVpi
Abj6Isdl0JjWrkDX7UybnMf5McvyW7lKDloCRnEnfxqHgFZ4rKFfrQ5YVkNcVq5B75gGgkiB0rMv
shgu6DY8qhU9ZRp77vC9c6ANy84GBXm9l4ciUIopcvQ+ICN8Yzq2HgTlcREyDZrPmS8qy20wg9xM
95OGN2AXewVENbux8NNWCcpaeFVXXeJKvR2pHJSxvkNvScjT3lPG2Osm2x/UMRqM/CCb7LbQhsfG
dvYqH/Yy6QHGjT+lpX4gLQ1KsFan7eiXwEgJHYnQOnax4wLkWW54PkXJLKeNUFzrsF305qwnQ9gO
0FezNE+PqV9APNCRMrDiON7Mx+dqkuX3cKel3fiOJY6ZLN+ypH/ooNioFtNBidOLpsQH6Hf6Q916
at8FthT7la34tipAnkkDtR99BRzhiFBCTulOteKDPg7o5eJDmMWl1ySgeFYBymv0O32I92xwdkZB
bx0LMLiiDRip/ckafZM6Ae9IYIkpUoCsbgztoJn41nl6zBlenPF4se3pXBL9oebjne7kN4PDPGPK
j4DBRakkRY5wnnIVxNSx5dymFAx3wOh1ot7HE/MFTXZ0ksKcSpdezeFK+jtq9p96WvtVJV1o197J
BhDCGfSh5HKfIGfqqWV/qiv1cSPAWwnvfrycoPyJ2p2zCChFARSQpqIOKbXKgD3Dj0kWP+VSvYUE
XXnmWmB6dRBEgmDgFxE14oxaKjMljURT3WZpc8z4Rjv8anCMhzRoNMCACQ6DxavWgRJKa4DLOhLI
PJWPyPWdzUcISrg40xEUEbZS2StDsvG6RVe8A7O/ApIJz0pHcNC4pQgUWeUBj/b+6qwE33jwAfwz
c/zN0MS3j76h0xl3UPCMqinbAdltRGMce2B9atyYJ9ZGvnJ1PD+tLV9kZY7mYxVxa4TI25XlKuxk
ZWNAa2t0PaIfucOrXBYEhBNDLcD8YKgKd4Fuuk8E6PwKyYTjUIKaVlCdNsvmppbMc4YIymR1VIvk
i21sqlqupNEtEwIkSBvYK+ICHeXjICBCh8TBEPTfKuEbLoT3PAa5TSgbKHJA8LDKun2NqsTWe35l
soGk0dHtJkNy9xei4Gkcm8JCHBHZJEgwA5xvvOS3DMx762qmi6J0tJIhYeBMEl5aml9kW+2Ws3NY
pD+AW5+BnzjZ9i/kvir4xVPgZetIFqWv6S+SFaHZ2m1BQ4GH1ka+YG3rAGgyUwHNSTlQebwdkOzw
orQEipxzqpdBzA6cIcoFlYnA7FFm3C4crc7glcH586sZlPqYM2fMmojixqkblFKE//75Xh2TNWet
DIwIo1u8rifAZ6q8xhbs0YPCzE8MY9Ius7grY59moaOtcu3akl0bXGQbJcmY+kbFrpCmUMLjTCBQ
AOVm+Vxt9j6tOC+0roKXDmlyA+zri7ENpTFpUt43kQU0HHTeU9nadSiyKGbx+f1pXFuoa0uLQTVl
HQulRCpJM8Wt0xaeava/cZquTSw2H0JXyLrYpI0mjVZeKX/CVboFblnfDVcztthwdYen76AVTTQ5
LvISs9ovVDg8zXDBJr0HuZ5H5Y1TtbVIc/Lsao83LUCMJXXw4DZrN25eR2AJJ2X00oJvWFrDbL/Z
DwuHJPOO145DW5xffpoT3T9KVKe5zFw8bBVNtrbEIq4pe1RvoOxUR6mGVFXCofWx0Y80z8zS+c34
PfTOQN9MXrojZSwqqcgBB7D1sMumU+cQV7LbraBm1Qx6L2fKZpBEL7ueajO2hw63ZkRtr7ioQRYU
Q6AgJXKeoNOK1qcZtyP3YbORbzZW6h+4qS2AuWwH2YxlWl3lLQfF2lRFCPRzvOmLj0OSTCFA4z6I
Jz21JaEm5GMqiYOSOzoIsIbbjHSPWkqCuKb+MEl4awBOkLLMBVr1lCYUV+2UJl42UBYquVJ4ElV2
vak8maP5ALxu6YoR2nrdFFhkuFO4cSdLTtgYJBrtDEhTVb0UyPV7MVKIAxxWIpRZLc32lDJL3Cor
ICHrFIWrskRy+14UXpYU94Y0RplCRvQwsxtAIjs3ryb5VR7tyyikNNRifivxCTXhqpB2o9RwiMyg
KmzLk81cIeX377urlTP3ZmYXBwHXMuZEQdxoWa9FN3qDmiK5dFIgk/i+obUj98bS4hTkjYWHu1lU
kXZjHszR1Y5S0PhjoD2BTj3cAgGunLk31hYlOUFFbE+0qyIbjIepRTyuFcHGiOZLY3Hq3thYRMRq
amR06mCDBXXv6sF45G6yR4B/t42X2xjPkrFZJq2Yi51VNNl7BYk2M9uSBt/YCUvZQRCWWbmVYCcg
0RWpdh41DZKyWuGOQ+u/P3Nbg1HfOvo8GVotSbAVEhWsTEM0JP8+I5M2S4eAq8uCrAIiwrcWRp1L
spYBbxw7lxh6UoaTb4xhdbqAFTFAimHbyjKiEGqRF0hdpBHydgP0glA6uEslckPteqsqu2VqMV0m
Vdumg6xeNEFQr3OVPfclzbPC8ibem36pRFnrI9MZoUn5N3Bm9txTBVQjan0oPr+dR0xy3ygtPL6D
9jyV9PG5RNp8B7+l7GsIFg5lhUySxLSA55Xk81J9rNn4ZagkiFYCjP/+vvmBx1qeOAV9kui/k/FU
WYK8rX5KHC6XaUT67lYYydmg9txYaPsGB8gybYOCSdGgtJdxJCwyyozfaWn2sZIk4ioQ2M2hQ5Zg
UYPRVP2BgCm4bRvX8cmpqZGThMxVi0aaTEKuX7VRc8BzG4m03vYM0u6hvL4RLK6tLHjz8VzRgWL4
RVNCN/PO6LmKlUXVisU7YXUfuwJlA7bZ1/srCZRmX5laQo8Imv+LegATrB6Npy6y918nTzpsO961
wNFW8NxCNsKBz1gW2u2WDS0nUJxB+QFy0cTXB+B+RrS6zgACx0+2wsa1vr83Fhe+vszQL5zFyLXk
IGQWHoVqV+73R33fH0x3Cuzjto7P6sJdDXJxLlRlKiowEeRRau+1DOzrseX17cWiUvT+ll/JC2Bs
KAbMiiNIuyzGNuhpLec1ZjPVXxMK5jC7vAO+KvM43aU8GgdA4v7fLC6GZg9KbTADardM3FiVuCv6
AdG/2CtCHFCDal3wDm0Mcu0+uBrkMtnDTIRjZQaCMidu7ttOixKr28gnzdHFL57j5zwucz0k02pD
1rFgrX3Tmcxv4jwCb43fQdwVvZsbc7gSKM8oQtkykIgARmJx/bTDlHVyaRV4PH0piuc0Hd08tzaM
rEZU11bmab16L5VFRR3SQp5U2k2hFYKbYtf4g58AY535W4D9edmXE4gcCqj6Z1HAXziX4wm3XTei
eV4+aGEHZFsXStG2LNvaVrgys4xzRjYoHG9PglAdRbI+2XVbocH6tP0cyTLQSSHWMKEbadaz11/V
IDlA1e8w+Azkw4jb7t8/TT821jvzthShyKoKjGuZY4Rz458cgAoPlCU+2JhCKEc/vW9MnffVe8YW
+06YTgn10kwK6Wv1XKtQYmceAu4LMApQRL+rv0AQ3NNd/Wu1Z48kKM8GGKUfN5Wn1g4bAiNotEGa
SQde4+3GbMoeu78EhwRo4t3Jhx7tboiQIgNFRh/Ulz7QwNMK3Oe3jeGv3XHXdtW3dh1zclpIl0Hw
HlJx6Jm700KGqwB6boF5U++SAIVPgla6eeuSg3SrfXr/C6yekatxL6YfOIluyBic9Rj2p1mLINtL
EWTW9u+b+eEPf1nmKzuLg2+VHSgdRpBljLlReGxSj7Kdp0ETtw8C3au0JCgwMbP3+xS0ltW4Rfug
bA109n9XngelO2ENDia6epU98CH6uV+H8yJX3iyTOfjO89wAT+6SbfmmtVeXaiDvCupYBwS08+a7
st3UjmkJhMPRWFO0deQozDJSpV7Sxqlby3yvZriWUxTzSFV6ptRGXdH9xoWFrlq0oGoqki5LOuXM
jJu2FLyItDrxdFZ7KhRaf2eRwdaEWx98E7/kdFLW6TQ2R1SQyuEyxvKhTeWvNB0KF3iXc9t2IXBK
o6to0pk7CAjeN7+iR61B+PWn+cUeU6AlYSUE5nlI9uJOR2+38uDc/CNXRj1khI/Nk+ln57mNzzmM
l27/P+BQX1tskHIjf4mmaQVCaG8XG1i2arJLqGI7jR9HdfjDeY6H5jQ982hLB34tqLs2thhyO2hC
b0hphr3mjeMU2sbJGO7wktxKHMx/aHl+ER/PLD7g5AaW7e2oLD0nNVFNgsTB6Bc74o9Q0dy3Qe22
bvs5eaiCrfLgWucBiJ5U6LMAnwquluVEtmMnUwuMSDMOfj6xnRqat3XgBNDzCHgk++0Zwsn9hkdc
Yb7R3thdzKlIbIkWeg7RbC+OIDd4Rts7RAihgNMhUAECj4ze1jquPkHwNAVXy+wktOUThCoG15Ky
ICD6afepN7+TOShvp+e57WybAXF9kFf2FkF6XSWyCSw8iWxo5xloZcwfnItyj7wiYNr5If2ubnGd
rDng6xHOn185wdYZB00iGYny0d4ZbWy5XTwMbjwmgB/ULrc5dCJANcQU/32/sBbZXhle0u7OcnKa
JcA5GtPLhO6OTnKdrt/yffNF/csB+TmhywMCPB0tZBmy5MBLotWa3eUQ5p1Zi7NP6m5zu6ye+ytr
i7AhUVkWNzRGzAmKTuInn0v4tNzLoAIMKfMweZhFj/PTtOXi1952c6kSVxme5r8QekGBVZIaOaGR
3lmNS+wGxEWtizKca4yKz/MmAFHfbywfOCgAQTbALbCcWKtVSWeZcAMgiA2I7QB3Nd3WgBe+b2bd
3VzZWUxpk9LCNGhKI/WuPQ2HvvP4vn1Iw8YnLyVSMQLiCjOv3SZVw1oICO9m6TODGbrSFgdDz8Us
+Qx/Q/Z8P4dg4wG1JIgr2htDXPXhjgUhAPSYA6W1CEOKMjYdqGqRqGVRDzAoZ1sV7RWpKfjOKxML
t8KqcUwZsMXRpBT70RxPkyW1XkcB/VSbgfqOXO+TIRfQR6pfmeQ8lgP4V+2RPJqt+gHIOg+Knoeu
iz8IIwbjd5oHQ0NcAH8vQ5UEeQpppSKTb1qqhaI2Xzb2wPpS/JyhxVKkFofokGoBCG5qnxEWm55u
pt8qtfbHssOFLiI1K1/0srgkbbmV71o90z/nzp6/3JWDNIqR9WRWpUQ/xs6ogCcacwnyGhkoHSdj
/LAx1i1zixt9apWkEeLHNQcV6Vv0P5W2m4wulGnDyTM8elM+6bEP8Hi3e9/0xj60FydN46YUK6Kg
Uc4OJgheB0T871tYv06v5nIROwhmSkQf5zOVZHuwHgAoWliT16fsXlWqS2Wwb4rtBE4rBjRYKyiJ
lRwvP66IIDVluhGZrr6oIfsLvjkD5cBfWvp6KzWdAfQwv6G4OB/i5T2EJg1LnpkkEDktllVSRxkq
pp0VorPcHRTdp4bm8bSCXtiuKMkGceVaGz8Ign6aW6xlgaQRKVVlDpb+0VFRnTVr1sNlIRIGkXKZ
KQNBNulL+yqQDwOaCqUTPyehOm0CytYu+uvvslj0csptBr4iK1SRCgSU+tzX0sey1NjG7lqzo8tI
KdnAroHsZv786qBaaUlsAhGxSC9Q39QvcjxfvhvvtdUI7drKfH6vrDCeWtk44opP98XLdJoJfGw/
OYmv/7jiyfl3mkFRI/85rsX9UDc1N3RwSUXikO3KB74bPRHO6k8zhZpy+/4R/ZFRWW7Ua2uLq0J3
GqvOY8wi981oOOgH3UPb7aPqlT5o9APzNL7iOX5QfRF2e3kXB+/bX3UR1/YXvl4XhpRqnW2CO1v2
dE+B8wN7/0weYjyzh20avNUk3pXBZZ4wM+JCRp8TpveO42XYRVx2h9ylJ1j00Bm5dRlvjXCZNSz0
uOZqj8gJpHgg2MiOk+2OoPrjr4guZmb1rQBjNYZC+xuU7lQUvOwlHDbX6iIebAN0k3v7MGtMdhGL
cr89kuMQ0h5WxU6+17ZoTOalWm6la7OLrdTKhDuiQ1Q6U0soO/RihkoAoMzGvbU6odd2FlumFMBa
4L1Cono0MlcpjHuwIL8QNjVuVxofO1P/2AwTdamcN2Gl6Xs0G6FDwbp30n4rWljz8z+/CwgY3roH
tKYosc6kAhxY0pEV4zPjAJFTROWtDfARFKZ/58BcW1zcLHENXCtjmOWZ4EtB/gxCghC6RJ1MitqI
fN/yEGthwrW9xdXSo9DoNDFGWJvaQRfyblCtDWb2jRVF9P92FhMzYxKTwPT5l0yK/V3ZzU4AMil4
R8HtbcmkrFsEqE83AA2CCuVyD5lVwyA9gGdwgtcv43hnQGbWZYx/V7NmN/b5RRvRH1dBRYXk4kuX
jneJhe64qdt4DqzeMMbPr7KsYalJEsvZ/FXkiJzQofCqwfNmkfVZOTgHw0sPmz537aCaYAiDULmK
0GSZ0qlyoDXBXULnLFLlkm/ydwLo7g/9W82rQvIi+zSM72dNtNLbUn1fu7avjc/77epCdZqCaRYI
RqJx0g5JkbtK/TWutwjl1/qp0fv7c4zL6ID2wqFpBTAKYNEQKPcbVJ7GD4VHAKRX/RbzaoNue+sZ
uXZa5qBPmRVbHXCovB1dOqIpoLYJfKBTQGHgNc3+fSJ7zb62sPCybESDQEIQU0MjEoix1t/sRV97
klxbWJwNW6QtNR08wQnhrRcr1kPDx2OfaY9WIb69f/+v7YaftpBDfTtfidQWJjLSNKr0Rzq0e73C
nktj/30rq2WHazMLpzmm2dhPJSbNQG3HeDBu54SN/Z34fNcjWeM88R3I+oO4B6385n31/nzi0f92
jCrrJbsvsBUNxpxQUtmrVTMaFjae1EbG0EGMtjLa6LdTaw2uknaqWzUyuuva7pQPyRTIqTgrefop
TeQtutnVitD1zCxcb9FkFS6w+YmGS7sGT9wPGtjb9LAlhLv6+rq2tDj4nSWnqiPK2euAmfLbzHFS
7PVQTl0JtFMbCz7P6TIWuTa2OP4yr3MSVz1OSVnvhiw/SJSCIU7xlTp9lod8R1oCcqg47kMDYomz
zJJHpX76+jvfQwEPFd6xiMWW+Noxz1uztCgydVFyP/rGrjjHO7pHDiuqz7/lfK6MLWa4RbZioqKm
UZcDuqhViIC2xrN2dYAf+1/jWcxrEbd61RQwwYI+g9iW6RlfxiOkiYLOFz44x72Z7gOH6EvZuL83
PhN5OLh2HRXitwepBPk/IamMyWRQnQAPUdQ27HljxdY8ElB5UKqaM6u/5FaFrVQkzh3kf/x+bqPx
ZPSBPI0ASJhIPaJLUg3Ebmu/rhqduRdsC01lvyi78gT4dTnDKeQmSJgTiDyVBzF0G4Qpq6U5e+7X
wf9AJLGsPgohYpa32I2DV+7FC3nUIxGg6eWD/R3wAg98XzcdiEagRHEoL1VYX/RT/bn5sDHDs0tZ
nk1kWIFbM5GkNJd3pAwCkDSmyLCJaBCeeWgOSZCckR/I9um9FrTnagMFvhpiXVtc3JllWXVTZzQ5
xi17yQ6bFiQnYMScVXPZTf1Et53+j1LRe6Nc3qKxlimCKBA4SCokKcGADQCBLD9nDYOqWyU+ZIkW
Aab9knaFcAk9Krx/jAsOmmD6DM3wkHctDR2rvlh2chm4fqNw5alwjN6raPaYjPSroaBJW8qOpNH3
CcdsVvwkoOpaF+kjZCkfE2Lu+wb4sqbdOWb9CCjTzmTZ4xSj+M+t+gSK/Sc7zrxGyl7kYV9l3TnN
+Quk4WYmpsPYjk9MONHA62OFvG8DCh+HpyeeC3xbgV5wgF8mm7ol4I+AxnyvKmU3JuZtQfP7eFIN
rx7yV9DAEGgwVI9oxzzGVaO5tWLuCsiguL1V3OViCJvY8POJohI/fhKTXrkjehHpYL5MPbG9SuFR
Ct6IJO79pCl8tUO0PhJxrE0nyNFV7ppjubet4pvkQBxDZV9tSLcWTXvhmbXLNKhIyAqDRs4geQ2d
zknu+DqVAsOccpfULe7WXvNjkWu+yugNVJ1u5ivBqHjvKiZas7jxUZlyD/p1qCSZ6POrpi/jqCVe
Hk+hoVUHLRZ7OmnEYzaJpAaQFSdpXLiYIx8t31F6cGmOrpBBjdGoxU3eonyqUQ9QshuwGB2Kzjww
FXqiPK5PjZOyUGTcF9v52LVb8To1t7ggRF40vZYgTTiGUzghLdDvAAYI5gQPSoAbd/CaT7s2trgq
nE5TODMnSOkIiwJTQYHhUZO7SlWi9x3K/K2XJw3QDVCjo8l6Bhu/vRYcwoqGjLIVDnL3Aj43L4uz
u/dNrKZUrm0s0oBa2qCH3x7BSXC2owRUrCyYZxDdCPNLVUe/+kcwlEIoYpM4bXUar0a3eFF0SSbx
stBwH432viMKc62G7yVqbqVVtqZx4SRljQq9AD0O8GYySu7JEc5lx930BeQKgAUCLf07G+RqZAsP
yYD7Llnl0AgytqYiBVJ3Dz59//2VWwu+rxZuiV6mpiHKfMJlI9NsZwwdhJ2aUM+ah1RT7n+Y+o+v
4/9Kvle3/9hy7L/+E//+WtWizRKoBrz953+ds68tlNBe+X/Ov/avH1v81E39HYnb9vt3fn6plz/5
5hfx9/+y77/wlzf/CEqecXHXfW/F/XfWEf7DCL7p/JP/0w//9v3HX3kU9fe///G16ko+/7Ukq8o/
/vpo/+3vf2iItP7j+s//9dnlheLX/vt/k+9/u7z0L4y9LH/r+wvjf/9Dsow/ZQjUoU3ZRFYSNLvY
XMP3f30EajpEc5CqwRGWsYJlBW6Tv/+h2H/qykx2hRwNeDV/NGOwqvvrIwAxgYFByVYGoRN+65/f
781C/Vy4v0FL8rbKSs7+/gdEId74EMMwALZFuwLotebXtbVsV1AYGgRA4x8HjnUzolIDvoUB8Z9Z
7KjhEhaYUX2bNV4e4fZCz8TBvGTPEhh1dM/azdA1SBedrBsnCxzVsxp/AmzS8htQgl3AX3Mcv0Jy
8EFjAfohJJcG2Y4DYSlLshsru9bJXBvcOz3/UFpni+0VqDuMA7hsDob0NEqPGviP0oNc3JrIKIK1
h1UvVnwHJo1ql8TPUg+upPw5c+5VkAp1UubKALbpzuuUPYLrZNJDkX4F5ouCQCMsxY6LXdN8Ltrd
5KXMlYRfD9+G8onmx8HwkCIBE1buWWCVEn4ve07r4WVUy25n7liJZobAZtFk3XHFw6e9cBN02ZuZ
a8k7iexzkHYUx3bcJ6H1rbVPhQLOVpfcJ19NJVDO8//30IxW3nXI65V3VR+CMqj+HN+bYQHv7ar3
QCQ2YevhHVz5KDobkX2R0S3nsQe0soksrG6GLxn7YN/XT81Nqx4HNNuhpxRt03sJmSusWPYJBAPG
cK7vqW8qaBuogqb2uz31VXqW/OZY1T4HBRMQrg+l9FyB9YLcAcstSa7xlCDbN7rO8CiBD2Y3fGnP
2gCZreqDmoWF7Dqf0Lraq2Ec8CfpdvxkSe5AXelb/d2Gncofob74aOA27Y7VcRYDtekemkXDN1of
qjbScn/CHGq+ZJ507aaKvQFDrTEfzicyuMa3vwLff8sj/f/ma3RccO/7GvY37+W//w99Kdm1t5l/
75/exvnTArrSRPRhKJDZmxvS//I2tvKnjqynDAKPGQoKvbqf3ga/ZUBPzXaA/JqBGYie/ultnD9V
E4TSDljiZLQQwda/4W0WdO9wNsCp4z/Q50BbhgYQw9uARaYUbkhUelie+q/stbgYQBuTm/hTfey+
0lOlgnE8D6xb8nkr9Wu89XMgiJBncAtcHbB84ItYtuqbIk9r5PdknDZxdAzL7zK+w4PzJdMyHwRm
EXzg2RrKRwrumkHTiAudtc8iAz1UVZVAoTeSCJ0YziShWfJYJsUxmdCno2XixPDmA2d62t6wAuG6
sKGx2ZP2ks9trZMh7uM8+wLmYL9RilNtg6kC+iEMP6JWIV7FH/vJKnaW0mYAHudVoDlZD8y7BkCa
AAehqeJFYjD+ZAw63/dFobl5nLa7pD93lBzMofqsWhToRNPrdMVPEChN8SvJ2/3Vfvvr7ri+K5bx
GGbQga4rwOmzlIz6I/F8lb+WnKxuFcmWQ6MGdplo/ti2nsxJ+L6ZH22A11HtDzsOFFF1DUK8oCB+
u0kSq6dNnEhyaIrCcrGljujmAQSSdgdgeeFU4rOdpR7nCK7N2vg4qh+qXDoPSgcmDmtfgczC4DZm
1lZZpOrE723noKYQ4IZkbOanjYx5Hgp/1IfcS2TYYCMN9LT146q+s9Qy1KD16ZZaDhQ+IY9NPXzB
I9MM7Az1JpuRbzWYc5OpmoIayLNAmIXpcfD76nI++pxZr+pon2V0YdQmTdyuLXq/0aSQZHnj2yC8
sirzczlQNFpZQCH0s8yw+lURfZTITlQ0uo78eXY/jfuKAJz0/uyi++TNhT8fhDkdB64KdIWjJ9Be
BJ8qWvYGCeW5kA+5gQes5cfSByoSMGh3xschHTDF2OJ3cYaW7bGY8E7FoSBntSNZMMr9fWwbL6CH
DhSVfiq0HihVDaBUuymewBKEerJetK4qDztJth7EcOuI3rMhUUEqgHfLxE2LC7eYW5BXoXAfML8H
CSuYDeCgsuTsjlnGMUmnUGsq2bWIwUNtUiE71kMyq7O8kk6fJdqBvKlVQUqX33Yx+NHNofncGjoF
88v4kUuTK4z0mwTqRbPEV7Zv9VEKkCQ8srQUAUKraKoIxL7b45j1QBJXZ1rzDDqKiezlE2k8kqZo
O0fIorFjruAVDdEzhYF0u1FVD+4gi4g++ESqIkGGx7g3H3q7Q8wE2IDe30wavwOlXu0mtd6hfxLq
R3oGEkYi720tbn0ji2vQpfLCLXgWFXqUKtSrxgkEDhFJjdcUAnJtDhI45QNYVs+Cfq4ImkPL+rnL
rTurt3ZgTnSb5Haoi0OfILIY6CnNnmX9C6lOUo7oShsiMcStO0jQLFZ1PwVBlzW8cLXeCenAq3Tf
4FWK1rtUG4KhTm+63HFzhICqQd1JSi+0/zYxaWdoF70Zj1NRnib1MEzc7yC5LZ1Ai+UV+rmGyq88
WQiN7KchtY4zy0rCKdI9EfgT3RqCw20iY8kVN1NfqfkKqUrfGdkt+gSAtOu+AG6GBE3xoEn8WIFp
WKCbjSmdp/ESR7d09Tx2mXXWy2cnMfcpWOmMKKkR3AlUfpU6VLKjXDb7rqQhoei5y+oQvtAF7Wkw
GTmQoSYmWTxaCfiuLRs/0wetSb1JqrAN4mAglSfLvac1/Z4YXZCbTZCp6q7UkVOKIZIp3UggQtUG
TDnoyqwW9MT8hUmN142KZ+G4Q4rBhXAOTvFFVOUT0OvInMh7B0UPS4FghpZ5ElfDEdQG+OOuhu9T
p/uWO65h0kNrtg9Il6FfHC0K2pGDqjNvvk/guwBfkkvRHCKD/L94tRSQiIFiU6KAUYVpynFuQXE4
RGDodMeqAC1iNDFgrCCdl0jRROjsVvCzUU0md4RquaOAGK8CUpa4trPjiNeMPgc15CGDRJI8fxLv
qdkBLZC7BigAOGhLiy6In5P6g0VORHyZld6+SCAWxVea9niruElzJLBP7FcpOSoTOvlHyJbWkV6V
6N2rQCQUJnXppvKrqexNE14BWwPynMBLQKv7tY33uczdDN+jAofNfCEmYB/CGwCfF0XiDv+XuzNb
cls5tvYT4QTm4RYAQbLnltSabhCStoR5nvH050NvH4sN8ies7bvfDocjLG8lq5CVlZW5ci0FBscc
hrzQpq6nMcc9DZ80s7+F7+5ekait+TqEsZ+VaXIIpQwmVzdTl/xM/M/+sZyZ847S+zZSbCEAOS9/
S0P4IocXtYHrzbiRmW1uJYiyqPRldskXEaP7YoLJR6mcRvLdGTrKsPgrgX/JKp96Ad489Ri3zzP8
i42cMFfOX1Bkto7gtAKje8WcJwHE9KUHSyLwW0PxAuX7x0H7S9EeZIEHUih+tirNDvOPFQjwabzt
pucwPwhjazcd1/3wYaZQNv8FI6JSfawtLxzpKwgtfJPPra7vahliQuVJkg5z2Bx9zYJ0CFZcCyrO
UnOK7rMRWLfNEO6ieNcFEEWY+a0VDLbVWHZYPVrzj3AhujM/lcVwMJFwjLUSZKJySAQUFMoJHFmX
H8o+tfv5y6Q+1kHlVN2H0dAOXMmk/Pq+rUBL9Y3HHLZtNCqkSl+SYP4aJp98/y8xjewmOYbTD034
UfovRfpdH36EEC/JUQe3h+gYI1TEqWEHRNU4otXX3JTinVRZByEr7LCBJLM24RL8GsU1tIGgof2v
aW/xcmMwtOQJUj2140dJyd14fOcrv4rRIBTWsWvkmO7exzn8fZETjfoOeuJ9LxeuEKlu6lvO7D/X
RrKLerBH6fumppTLkQ8GpoLzn2r6kEzf5eCznH03JECZEX0qncOXIcRTd/vYh5EkiQ+9Bq8nXLsQ
Uu7MmLsj3/nd14jcLkQgIdTssiicpmVQfIheo2+tt7s+CKjOfmR+NhM+Ccs9RR/btdrUNabGMbVj
EUBTCb5OF1xQmreVcWtBwEU+S680/xhMx6r8KbO3sOfauv4eMQ+7s+4gJw3To+JXdth+0ii1V0bl
SfWTUBGNjZ5qIPstG3ZehrltmXDGmvWhn3l9Md7mQ0jgGlRa9SSysypN7CndjfHngHIvzQlTBJwa
2LUIkbBgi35mxxLsrhnEza0tkaoDhA5JNnEbqXvuM9WOW9piza+xoogd82EpWVP4J0ZlnJwqGbg9
6veK/ksPMkftSWi/1cb+VZ1Yv83Fz5E2EynuzUB2UqVwxlKx2zKz5ZJygbZLeySf0UWh+OzWnpur
wDohDtZM32F60RZLL/cfzfkro5WOUr5L09tpfLZEuwnEHapV0/BOb7iLmG43/TvBf6yn8DEXvdlS
3KEb3FZov2hF+lfXfremD0P9DnZmp+1Lp4Ar1YSfTEt/zhkeWz2X5k9NrPkh5k6QhArRRmM3QYtV
KSWZYOlNwe0odm7PbkAsSY5PyIOyxog+ykg8sknukD2nsXAQm4WY81mqIurExT4WPoaDupvr0quT
j9Gk7bIOdgop8FpN8cQk+JrokwupiR03/p0pvvObyssZDGAoCpK74Fav5L0Ps0oxfkgTadeZrWdZ
HyIcv2NkdaD6kJijywPMqRsBDuYnTfOdnjUGWXqU2u9zO9tN1thmlDhl0++iXLEtHjhx+GDow06T
d1Zf7pL6aU6lfUgZJknvG+Nzoz1lhvxUwolcJKbXQeqbV0gIFymosPbOmnW7tCg8ah8Y7t5lE9fl
8MP3v9XWURITt5V4KkGdy73YGr+GCj5h6Mdb8bZMNCeAHqjkS0BBYU/NsciOZctogsGdQu7fD6lb
I6CZqw/NNNi9pDlT+jUUIF8tXS0YIGhVCODtPUJfdjv3Nu0Ugjp3nEq9p34nQCxkN3Dxz1AONchQ
oG/gygkXNuStcvlF1yhFDe/j4HHoHzX/Ts4+GBYszvP9NA9oas+7OPg6WLBEz50DpfVk6IgxmLdR
kjpzBRsGCCpVo+eVazeVHH+Uhmo3J49NU1DeKezAeNLj2VaLPXzJu2pMbaseDmL1kGnBrmg/+ka6
K3V4Xocj9e8ifN+kOhTgd5NRfctBv+QhxWklek87C9bhBlpZrvks3Bux+UMwMzcTa2jSI0lwpDb6
Gtb9p1AMn6Ppc6dqDPFDV8VbpXqMivazPoz7DpEwJ0iHXVMJnjrmHgwRgW3KFD91UglLooSVaJTD
fOtTU5Lnx+FIMq9wumo1/FDMPUk6CWRaDvdBGr43w9aDePC+yo/iBGdr6MzzsGvnz2X9IGaSHQaf
Z12zgwSnVh4T4T5uXkjuncGQeFQ6syLZVeVKDCBUjXlo5WImmSPri4LhE2y+UlK7GUijfu6O3VTd
mI3EaarsRAXXnWaYSD6qlfBz1lO2muqnLWakVGzO0YwI79M7Ok13VvZugsysV15gH73RRrilh3av
a/Mdr2+CM1xXZvEklk+pOLzwynFFK9vVSCmFCZdyWnVHKdO8eaKAZ/CEvMkL+ShBmmWywAl2XaLl
FgxyaUa8fR3zfFMNEGy6ha7wGsIWWosq5BCq3qjAgF2NKHb3tphQs8Wb5fQgZhsYxfNn/1uDS2Hl
5Nk/y8kkjhIG/WR8Xm4yWap3qa/tNh6ml9alUbdCKh4cwJocKE6SehjqWPUCEUDn/Ffiv9Oovsp9
bxuayXhX4cRFs2F0VZD612P4xOryWD5Z3FimugCLBmCcG4tr5F7yQke7TfaVWx2lXeH5dusUT+0+
QPzu+nrPgJiv73DK/tTfqYSBmHtr2qJVPJkIuXgTdO/m4N/5MxEvjR9Ha/6maFBWjv09OdqtJMXH
2AhdLSNn4Bhc/x2XPi/cMziUJDHnui4HmFIytUGY4U+qgFrIvaWWzjBFG1bOq2980d9WrBXarZgy
fWjUVPWitoA/7tOcffyvlmFR+Dz9kIpVCr6Qsgx5fDS621D6MKYbeFUKpGcn73QNK19hdkfo4pY1
IHLmx8FhLgmLAXDvfKMhuXz59RE/NbQqgFlxhgu0i2cI+SvXNmBBZml8nuZW37shCDmKZzzb31/f
w4sueWp4ddSDWZz1KmAT4SH6FR1QnHWlfbsjIC+w0d1WG3TLKRbXPDl8MicgNHQOnyAotiQEd+b0
pxJGyyGTKGkjQs3UuL5mPjCrSupELVK9zOShrbuS8nVWtkCWZxwir1YU8I1wDsBvsI7J3AVNFVTs
WzDQZjJ5Mfg3rU+DBtbqpoXfncAVpzcMHttD4gnd16aSXR7edxYZLiUPW5jvSrpA43zvB3dD8zCV
972ygQW6eNCZ7EaxWgNDtgYfxW3fWv3yI5UC8qU+cRThbp7/VFP6dStOrKx66dVIZztWsZJNX1vl
W2T8gAD9upteugGlExOrwKnlgdS1Aya6DoUGvd7p1kfFhIss+QyFGQ+wd9ftnSFF/14T/L58WUZk
1zALsZ/jTIGsDnyA5PWP0Q3FpH13rF82AbNLGDw7+QyzMQFKq4Vb4e2JiGExa6K6Uz11nz4tKIQf
up08qZvz2xd9gWWJ1MDBor1CuE5OXh1Pfp12k+oZiLn4A+yfuXTQoNC8vnMXIya7RmsZXgHUR98u
h4537mczG2eZ98YkQw03fwpGyUY94ft1SxdDyW9Lr5/wZEFRHSlqKmOpIukStGc9/nLdgLxE97NP
c2JhdcGEAX0F3cRC8G0hLEhuGpvKqdPt5HwnucahevGPiAl5LeSnH0uKbg/bM2Nbq1x+48kqp8QC
Y9biHqUc2Un9VUg3boDLkexklaurp5DkCuwcq6zdhaUmdKr77F4/isfkTnXHW2OX3Y0fU3RlqXfc
6c/WIQKOutEAOptgeD1vJz9idQ1JTUEJv2KZtSs8NocFsa4cQrdn0qfftbfKXtj3+/9gEP7yqfi3
u76S5p1sbyNZUlAaLB4JXdkNeWvsqPnukFg6jr/MzwUDOenPLZKwLaPLGTo1ilAR878sVh6qgyb5
+7bl6ZhsDcpezHQB9/7fWVx37+p21KRE6FVPe3wlyX+WvrcH6TnYR9Cvim66i977jrgP95uo160V
rq6EUYCXLBgb8iblWRlmN5n0B6t/UfsHvUfXS6JmHTJ/IGeS6/fBx2yQ6WMCmRDdqvvr+im+dIB0
5gNpkqNuSsr7drNNdZyrICDj0Jj8USxaOZs095fiBJAdFcyOzDNmHVoLyHPTtuB7LuRlwe1Sm3dV
e5lCRuXmvtm41C/dhafWVnsbWFUuxfLI3lYfe/9XpyZekXe2lj03U3WkSGlf38BL3/LU3iqiy6qs
1c2IPbERbsL0echpBxUbL86LLcoTK2vGFGtOk9y0sMJobm0vNH26y5h+BI86g9zuP8lDT82tvKIS
tLGeW27DUnKL+C/oIq9v2sW8+tTAKm6HoaKMWjyQ0N9E74LbRfngh2rLFCZYz/bT8uJddWpvFcUH
qLx0xWf/INdhvG+3gPn7WwojN4Kd7ELX4npyIB93g8/NXfXEnOGmLuqGo7zCzk7CGp+wKKyCPUXZ
86btn9S6O4jD0/WNvXScT9e5/IgTI1UyxZIosM6yMp0gpptfudctXMpg0A2wQCGQwYDke2uhrPk3
KkzL+fqWdW4yfFJqTrSu/23nj/BK/38iKBec0f8b1eR037+dYpmW//f/YZnU/wGVqCsAFCFRXkBN
v7FM6v9A8QYCRV+EKUiWCXv/Qk7Kyv9AiiCjuKPwP6uGzl/4G8tkMvWJiij6RbqmKn8CZVoC3e90
UMMlJMuESk8zcUDpbNxR6Cq5brO2hzdROmR9chCFcjc2KJrl1UEk1wV6C23My8nmPP39959CcNbu
qBpQ2gLTZFiGuVmwXG/dcRjHoeqtKPHy0nTMFhCeWO7E1NHnv64bWh/ftaFVxLKqWO3bPE68Kf8Y
6Ta9b40y83UbZ8Mpr0YsmNWgfDVgvVwdX7+rxWaMq8STJ2DXlpeaNpPI8ofZYZr8MdxRtt8ekFvH
DIxiy0T0RmPoEnnzt1s4Rlmsm2ED6lIH9lHF96Uv764vbAGm//YNkymjtyaWn3ASllAWTdM6qhNP
oblRdMlDgrZmBeQgAdWqb+hYbK1ntYm5mVa6yjCp1yAWX1FIUab99eW8ZkXX1rN45cl6DFkPjUbD
BB3I5J3uDC/+jRKS3OSe8BDc+e+Hdhcg1nyXH7SbdDcc1Id8k0zigke++W7Lpp/8iEmsBTUf+G60
3HgcL2VaVB4TJqiWV5e0E4YdHdmNLymvH+SvnxKdVXVhUzSBo721mrVdR2UHqzBmaDSs7XDRJkO5
AJLu0NMQsTv63vBZ2PufhL0JbtbYOIgXTjwaHqqJvJsBXmtdnq0ZnRF04osHcPyujPqXiaai0CYe
cJaNXPLiDhPQAIEzIXc2ZFhYvgYhSZd4dfbYil6ifx8197orbZlYhRXBTDQUk/j1C1F87Ge3mvml
rZONfOttbP7X+TtZyOqIx4MyqJ3JR1Ph/B/SGrrX4KauM9fI5GMQRC5EeV8QMdvYv4sn8cTs8ucn
HqrXkdFWy+La6SEtVKocfzoG+uqNJxZW3hjUqlapDP14Da1F2iQBbfDrH2hrDaujzp3bGb3OGhL9
szA89MJWrn32uH9dg76IoDMYjMjf6hxHBWrzgYpDj55+0z2gFcNuuRnUgda9AQrKlpz2AbUOcBeb
mjh8gLM4dmJ69VjKcrpYuricJauUgNkg1dw0YDjqfiNiLms4N6RzxSzjtLSX3npCluuioNYTAVPI
3wFBcehU7mk77utB+Grm84a5swHzv/f0t73VVzOzbJxSf0w8qXLVm4VFg5FWyRU9ZGcft5zwYkTS
fxtbfcCGBuQYBCxOL2Lb78HoCb+0GGXtQHGuO+OWpdX3qpMhi+YGS5r/olYZgj6mU2eqWwAVu27p
0gcDmsdwMF0CJB9WH6wZ57n2J2rzujw6VVneFSEzmWp+42cq0/H1xsIuBahTc6vvVReyUDAsSQ6i
3foADvqpvGtloBzWQY9C1+9KVxxy7/oaLx3tU6Or71ZbcivH/eIkHLMOVuDc+nzdwvI91m4PVzr4
ehouqCKu4u5QaXLTDHwvNI5HBGajI5cNUMXJcApgSEOtfahFcIPXrV7yklOrq7A7lFHaKwVWQRvY
eXSsgS3U0YM5byRal+6uUzsrH8kEPxiMEDsN8suhcqjBUZZxvLGai1/pZA9XrtErSizEcEh7StcD
lvNtbU4O1zdsayErRzDFWPZ7H+9T6x8F5HxT9UXp1I11nDVNiElwT0PDReFf1SAefBsDZV+ykk7O
Uy816sOohTdFmwNaS75Kc3CcEaeWLdopwvS+8KON+tH5AkleXikFLFOReKu9Nd2nUI4UVZp5SsRo
tRn6QmjHYk/+Vgv6r+ubef69FlskhhbjeDRTlqN+culnEctPhDKjGQUgRUTqrwrcf2CCAULmedjT
s8ZdXjNlsND7en4KWm9UFWDOgHavG7m4Z6/8CGgPMFOxOrv91GZRl0LOkomcpKKyIzCDtbmVxp9H
PhWWB57NMrMd542nSbDIxeKQEYt5+lUCyJmH4KasDDpECBLJ5j3ERo8Ub7ek1M6DBIOSOm9M+rNo
tq6X5yOZFZdalFPiYyCwQ+ggvzf8X0K/9ai9bIiXCvozoHTWHbyKLpGiikmO6l31NVCSF7NABH7W
6n1ZixuAhEu+p1PL+JctYwWq0Kp80Eotzb1aCx6LUL9ThHKDOONMKGjhy1iakZRgNAVO/VXFoavV
NFQ1v/KSj9pnGkLoQbnZi0k5Vm12hW9n1GOpdGSf/tgdMbv8C/FCBBpXx2qGKJhZkbT0EKpyYh6X
BgLqmfDhupULH0tTQVJRgJAUuqCrSJgFckabiZvWUoHdMXYQZYhASvX7rvly3dKF4/XG0iqV8YOk
qaugh13Zz/r7Quj7/SQZ9X4Kpa0M+4JXYMpcRr+Xwd7XYvRJRJqLttOSHgBfqYSA0N7l4cY1f3kt
vw0sP+DEgJhEZTHHGNAaZoc689lI5NuWF+P1LbuQ1cJterKQ5Xec2Km6tk7VaiZWgNCyNWX4Uojx
XigZpZlBvVtJ9A6ahYPaSfdiJHnW0G0sdPMXLP5z8gsI+NkgMEbvRQIoT6YTpyraifVHLb3XQsgB
jOca3EFTx048brjm1ldcuaYo+FB19rhmC/C3BzeSxhv7e9H5l3c+NTD1fCDSJ1WTOlUkUgGOlOfI
LaXv3Tx6CXqc17/kliX57TbObTmP1mIJpZmH3BdNOxcB1aXSvdwGG4/wi7YsAxI6UC6IV632rYNd
2c8GNSdwaBCYNP1RbxvqfAxF9um4Jflx6StRhmW2HyzD0iR4u7IwD7PUD7E2pfM3PaxvQdjs/3zz
mNKj/WBSmTmTmB5mLRxQL8s9WdUPba/b0SQBkl1mZjbSpgv1WBXkpaYourwImairoMtjfY5LRSDD
RWMjLu1idkpv0XoagYx71ROt/vs/phleskOGi5Gp5ZqxsP92C0cpzQ1JS4FaftUsOlTjMbuJXd1N
7pIPWgZb2H8gPrF8lrcPFWySsyFBKUJ7v07aotGPzNwvChZq/JBkW30pExgAemfctblr/fxz8bvX
HJgLxiJ/eR2+fLtKoTAHpWMYyMsCRkVGFEn1xpcdqEdeGEfd+JAXzgCZB289na6JfLY8NQgNsSsq
lpdHkm2ow5Fq/ovRmcx3RNHGa+JShsAQCcqFy/A4dcrVGYhDH9YyQSk8yJwmpz5muxliGGbEbtRj
48ImuoN6e+OUXzh3BskIOpuQTS6Qu7fb2VtyMM1jWXqNLLqdMdgyZHfXz90Z8Q2fzOD5sNQDgMsB
mHtrw69LBFf9uQCFEj4pqMf3jror9sMXVd2Jj9GHwq1gaWaWByz8ddMXLliWBCWIjpiBcsaJFgyB
ZumVCA1ZTkkftVCAtXvRNL0/NmPCCCCJSL4ix7rexLLMCl8wlNIz2t7JyxuBPE6ft4SvLjgj55qS
MmFFFOnXvd3GGJg9YY2pFnlArFB4VEt7YjZQMCf3+nIu+MQbQ8ufn1zWqlKZZs8Mvleoyge5il5C
Rqeum9hayypWhZOkBkWJiWSm5fat1J9bVOSjLQzJ+UpgbuACQ0GW17OyRqmIY1FqzTCUXtISKybB
ZhJ4d30ll0wwYm+ahsXdoq1NdKHv+3rI00GOUVzIX3qmga9bOHdiRIRPLKwu/ak1jHJUptLrs+JG
ZhTXFIbbCqzPdTNn2AqoCMgdICaAulDW4bZ4+9kr+nlyOUS1B9XJrnhYoo95XAA3807aqbebEM2z
uwN7PJEtUYJdAwzRyp+nSRuaKsMHFsEBgZkB3e722X25mx1qhZZqR+5WxfUMu6WanFKezQuRJv6g
m2/XGNahZvmLa083MlTxYgJPhD3a5feJiUtHuJccZZfv89jVngRk7DaC7Rkc59W8TjiCaQyI8/oN
GDdCCVfzWEMB1u1g7NiHXm8LXyc3c/+DxZ5v8BKSfltbOU4wE02UQOOp5Fk/skPlZA7cdnb5beEu
3ibEPjsJy96emFt9T0VSC01Xo8ITTbTE2tuWqe0NFz07CisTq8gUlZac9RpcH7VrPudP0e3ws3D0
Jx99A9nrnkaKLZtV+os+g5YkGRVkL/z3KhGeeyla/GbJcRKdkSg7oP5FnyW97XcL0aX4idBl/fqb
4GwLwnlhU5dbmQ47bchznu3B9+sx8+Pc87XyTreC+0wdN/LiCya4HkkBLGxQnVitbyhAN0sLPUQu
0aSK5kK/rdBQOW58u7MG8JIIqxQhgPMZiPut3AN2rCY3c7324mNPZtoeBk/2IKm52VQAveAlnPAF
kw0bl3KmFisKQdJpctx6NZ6vS3v/piGuKLUT/+omT4MSvfCGg7b1zL6wj6dm16oQosbc51hHmA2K
o17mt5k6/Gk++vqYAHqK7uOSmK4yqWawKpVZutYb5i+h8kQnG7ACPln8KUM4gYorUxctkzqfoawB
JcBMZ7Mbq9EbpK9qSHleTzeaAEukffNyWFlYMoSTJIPCh1VEetp6s5b9zJAreQnDoYEqiIdZnDba
u3phe5SUP6WUXK9s5e2tYvSTnpe8zgUkz/zuRZikXVybm9fpEl3PFgjDjwHcAZqmNU2SMiVplCUs
sM3Fm770f0l54UoEMIh50YC3zP4IHzpMqCJlAqn2QWTCv4G2/ORdP3mX/FLjlkWmgOqjdZahZMow
zLFcI9tBV4znhSDGQMn+DTV7+ntVp2iq81708jVPbKyuGn0UZDMwChzTKe9k+HFn+NwQZYUElls1
ehq/oX64R6Nwd93w8rXONvnE7iqokK0MTVlx1MMi/zSqzedUbCo3161jmUDIlulbKscXsqRlpcrr
S9s8n/Kr9HYIxyRpvepX+pdkp+/9D42bfPDtfFc70234D078ibn1uN84yjXCTHw8XtmPnSU+lqJ6
M02ZF0XFlsteipukBCLUVPznbMTLrwV0T3SNhGzwXb1/RIK0KFL3+he7ZITnC2UDQIe8CZc/Pzn3
XWX4Q9AqtZdO5S7Q0ruqkQHeGRuX2paZVXip5bbuuhQzpjbs4nF6hjjsmyjPu/9uNatoooVjO9Sl
ykXDaHUw3Ss9JdW22rBy9lridJ3u2Spr7ePBr4oYn5OGetf58U1aBZ4F2wv8Dv+lqdUNkxmxEXfZ
MHrCoNkjfBMlvClhwtx5vKX1c+ETQb9JU5HuFdX1dVyi9KgF8ZRA3axCA9m81/MPWvPj+ve5EPuw
AemerEDzCZb1rbe1aVL74oiNrolcPUNuNtioblxexb8trA8oJH0m4hNYMKNj0nxr0/di9uH6Ii6Z
oDcqgpo2RZ74q0VYkckLs0m5srqXFGQ9xD1QP2wYuRBJef3RaWNmCFrUNZoIdb3BrIeyhSvuRSsr
p4abZ1JnNxB/+oxQ/5MVAVwi0JBzLnytp0FA8CG3lguhYYISkiMDbk4puh/9f/BpVPG3ldXhzEpB
M+HWgHAMnjtNsPP2LvPDf7IUWQJEbOFj8M++XUo1REs9shg5IOnBnCvIL+TRi1vkm67v2SVX5r7R
qAEy1mi81pxPAicVjCQUdNoKKokLr7r93A7udRNnGickR+SWv20snnhiIwhUqNyhLEZ1e/ioOkLk
le8TpLZhIdFQsl9EcEVX/15rD/DD5nB9/JMvdmJ/5RcaMOOoiEXSzu5bMt4Xyg8r3LrlzntRyyJ5
UVnAznmRrMuRudIWZTmTp6tR8xANwTEJFNGNhOl7NZJLD/Md1alfUpdZu8pK7goterexzUurd5W1
WGRi6gJq42W3vgN71Y90o54oA6Cd4H1P3WRf74T9toT5cjFcM7TaT9TLYfLwSY9QOrQTkYFO3bAF
9QZ5YxvVKidr/vw48M43eXSRQUCcuj4OYgC1yYgWFkj0bheV3SFRw31nmVueeh4T2TmZWXSEhOm0
rGPi6A9l7xc8yjW7d5uHlLl6eHfB66XfQwPlv9YR5Z0SHNSNb3fRLvSrYLMUumLrolUW5UmRpXrh
hcLXuSJwRe+kaSMUn7ePKCQCg6FyQzUZZuoVVGDUu0AyRoxIraO8l2/kXXITMVr8TYRazWsd+bA9
unVpYUAseS+TbqILvbpk9B6OpWk2Ck9FNgKayCzSnOFPGVDojtIkpQjA4KDE/b5K19WQCqNeSvgj
cnpiJR6VMAxsQRw3Cm3nsRJwDMhY0DeU5PGUt3Gs6GolimGc8qB5gyTOMmDJU5M/jvxvjSw/4iRY
mnFRz7ziOq+pA6ihYMS0ZUTfAFYmG063tZxVWBZHX5CR+Og8ocDLraz/PonNzz8OSm+Xs4oVfic0
URlEEEzt46fhb1mHj7JdOgBV/sHOLdcyJADUac58TWgnaLuMqvdaps2G+DabKwd27I0FyWfB7+/L
/19W1plZaqSJGkxYUVFxN5BBRRAk2jeu7BVM/Xj6P/hIVNHoojERuwxavXWHPO/0tIzr3lPM+lOY
IZidbdFjXHhmL4UECnXMTNHnXZfqplDU605mSeGdejM2ZLQoHtiLUqb5hBZKaDrQpA5IoL4knvW0
9dkWD3h7myzVT53gxOAXeMRVWPLDMoOGgBXq5kMxgAecwkMJ93PSCJ+vf7sLDr8kIoiP8hxdBEDe
7uVIQzIMhZi0vTbKvdgLgSNlVrf776wst+fJAa5nv5Z9q+k9gA6yk5gpXHvSn1cFKdadLGXlFpbV
Cxp1ut5L6RTZ9SyWcKZu5jQXNkyRkQZTGWqTl0LPailRP4yMuo/MqbZ31UPuhV4So07U7ya3cOuX
1NEU+493D0+n68mAIC2ctTdIlaH4yjCNXmBpjmz9qi1tw8J545jqI0n168SOIp2ReAxDpVedRMpL
pJBteQcBdWtr6TPR1kJIC0JKtzkEPL2Uw2anaLkiVs6uAEOh0Mo4HYnGytlzgDaxgf7qK1WJ6nR7
7buJsF38EDiZu7DRbKS+FwpLzCUt7V2eeSx6felHA4iXSpqmv9thdu5GX4V3JhPvqG/zGne2SmcX
sgyIUUBvLPNQFxCkLSQ61F2kifmROHM0T6HdV9e2/lTDU8Qq4dfbFk09z0gxuqBUiB/kGuuqqGXG
na715eRl8U9pfAz8u9b63IgfcsXjH0EW4iUKEifrB5ShuL570/WVwhWTX/28V2HqHeZ0w8vOZrwX
yBYtYoI2fGnnMD+4HOe2afO/N75p7G60Y9py4XeOjx1A0L4bXFRbXcKuAi4jaGwl2VmIMlw/T5eC
u8kELCxmC634GX7HMgqKL0k9ecBcEVdyc3dK7capkBkrBkdmut2dd3Dqvesa55+4+xvjq9ufSUsj
z/pq8vrP5uRk7zRoQvD2b0tXdJ/fbE+PXnhrkrgvM7/4A1WHtSf0kVrAqchyWwhSwi8Fwxuqo8C1
qtkd7IO8iGQvz+yucY3I0al4/Iy8rWVfCJtvfoP8NmzG4NG7DDUDj3Gm3WT1O32reX/plL0xscSZ
k0umyqu2qCG9hxevgmPZgc6wouMsOBpyh4XqtHth2FQ5fK2draLXG6vLwk+s+gyfmcVidVEgVHqb
q2328ifdgSNzsIf9eIiczjUZObLHnQmfqzOroEm2XHrZv2s/Y3UtmTys+8BkfwdnhD2Y/n6yb23E
UpnQOQSb9BPLX3fN3MqJ4SDnECU4cTfq8OF/iBZwX/By/ZyeF8rw24X8hTkFgvXrMT7Z2q6TSjCG
+C2s/rtlPEcMIFO3bqPga1W9v27rfPaD2ERJnjudPJnKz2oDq2TslFrjO84wZB+TnXmEJbTdQeiz
F42NQHjxMJzYWu1eNUPjKpnY6pJDFDIJ3Gfe9eUsuc7Z9zmxsErrzDQdpzqhwZWXz8UAfWHycRS/
+HpjW0VpD6ZuF5uw+4sueGJzleTpJdyQicKqlldA4yifzP5A/uAuW2gIh61XwAWIx9svtsr3zELy
zT7tl/NeH9Epesz2P4xn3aNj4+obYwuXXfHf3rF+4eSI1Gmtxn76o3STlKFXWZETGM1OHit3ENOt
FGXxgCvfb00NWaYResMC5wv23w7BD0a3pdZG4cOiNNjdMUrTHIMfNeO0aDddd51LR1tfynUMtUJh
sYbY+QkCi7U0kqzI6lFE4m2cSrtqs40dvRiuuX8ZqgEKds4LkfhtlWoVpxv2+nkHhm+pKcForNql
eEQBYHkQ+zso4q8v76LbnNpd3UTg7eQw7VlfemyPgeLFrvBg7Ipj4VrDcbvac56GaQuqFY0gZOO5
hFf3QxxCxWfGVg0W2vcqRC1lJb4JpRkWfLWzE7RNtTRyr6/x/PS/tbmKZWFvhYVWYzOpIBloR1ii
0TS19rlwFw73Tara5jxtxLRzt3lrcxXTpDaZykHGZpt/kXJ9V5g/a//j9XVt2VhFtV4swiDzsWFI
1YNQ6V7n524Xdht3wdb2rQJZmtVjMReYEfJHP4z3vvjIi8EpIZ5P0UjQzOFuaPuNb3bBL5cNBG1C
sc5aqG0JCSe33ZjzBtKyaDny0EIobrbzj0sbIJxtpkO3eSIuHMC3BlcHIY4BuEhLIora9cE4AJtn
BBtuZjs+1KicbWPYL30+SHuBCqH0xWNzFbBx+Cof5Wby9ESG8BDaS/E+hDP/upNceMvCswOGCyyI
tXQL195f54YRDsRqAXliT/mg76GFhb4KIu59n98M3ryTkUaxt3Kw5SS/jdlv7a5OQKGneaC1y/0X
vc9Rj/GjdHd9aRc2EF5Y2pOUH2AJWnNTyoh0WbCMkaOMD8akOpHwYmTvrts4v3ko5/JSYKASRzzD
I/ViZmYMfM3eJGW101uNJ2QSqWyyb4pii7rh/Fp9a2y1ZZbYt1IYhr3Hu2WnJJWroZCixDXKGE8d
0xz/3dJW4aPsQ7qHos9jd24eJ5B+dQQnXP5khlv1rgsR5M0mriJImPRtYHYoQjEf4wg5UsfPRvfi
C0xsVPUur+5l+eX62i65xkKMil4e3ETEkbfRw+rEirEzq/MmNA5RXdgVIwKS0Vb569IHAyQJVeAy
FHKGJAY7MVZ9E/SeJreIMMioIudOWaKHiYgQhDsbl7VyaVmmiBdynKn0nj0BqlKFvr2YPTUNwsQ2
zbo/mrJPmSbJf0KzYPwVCDHCz92YcCE0g9P0jTa6eq4JFuS604S0kSkgnlYjWHAwxTlxG+hp+ORl
eSNPse71cQNbdJ3FD2oJ64U55cNXII20YP2hdYU67fd1VIqHtOyGn3IRWdX/knYeS3bjytZ+IkbQ
k5jSbFu7fEklTRiyAA0cQRIgnv5fdQf/7dOtOD24M0VIVVubhMlcmbm+OjK2eJ72KK6HIuoABmEx
qJpRWaU+hbFqJOJ/uRv+9NT/+hT+tpwShloxy+1yyFbIFcNQ1FaSA5hooIWXxSUX47+M0P7pEEAP
LEh2yL8gWX28lr/cRcBj9VEfTP5As6EmHhIFOvoDOHun+t+K7X98w3/5qL8dAQHO1ACjTf4wA3oQ
hTAKQtG96/6tofkPYRg6e8oCiFrcCxif/c9vpFcesZEBpbgWO+AXFzka0ChklXfgvYBvhh/7l7X7
h+sAo0XoX4Nx5/9E0//5iZTmRmEjLQeQzgCBulFr/+U8+4OeBr30Lx/xt3WxpWvsLZyWDmr/XaTx
UYxfgXPNU3lz/GymEURT+15iOe5g2OXyrlvt/a7LU5p+Sl0EUQJPXIEZRJMbWONVZABY8fRfDA//
uJbQjIwcHpXqfyTWaux0nizFctho/zkstlZk4EWtoBh1+td/PwT/+MhxMsFiDwfUPyZEplVJp2wA
iIxQU1Vw4MciS4///UP+/H3+90Pi/3yvc1HuKeX4kH7ObzBBKWnQjvZZM9L+3z4o+c8P6lRntngy
4aEYgB6efRWMBrQiAKWGT//9k/64Of7y3D6e61+2+7hT0a8b6JVBPh3SRaNwkiBKW+EzFB1mArya
Id2/LN5/zuCh+QXxyv9/WX87YwaHhpEJa+Z/5IIJkEoN0coCztVAlT4HF/4jLit43a6n//5l/yD/
I7QJCSYy4Fme/nP6xnra81Sje7whL+kNvLnDbOr4nD6Ie3frX/5N+vwYvsMD/FtoGKPTC0U9tGP+
M6dWHiRvFyGW6gDxJKckdD5oWWT6sd1AufnGBJ3nlmXT3q5LAVFWmlh+0VBufV2KQk5VV/qfS+Dm
x2lZCFS9JHyGNjbW6YBI07klq5duB+MhciEYdDRuwiEjn1I0R9U9wEOPWaymV8CNIlUv5TBnwE+F
4VlscxgdHVEgJXkSz2mbhl6+koBRVu97j2qgDcvFnTy6TU5dFvRTA1cSiSmMnelK2RXYLRkjq2Vh
4q9IbMJW4R+B0pebsA7Zmt/7HthJMo17vVIgITZq4EeXOXfRi3Cwb+6n6LMXMyBRbPhwHnbJJPA7
1RQcJz0CTrZz/q1UefYlxFzDDT2Aw4l/sEkV5mRbOk3LVDkDmNcyDt1ljKGjjyjFVLbHbG42ygrM
BgV4gExbNqnuGuoeztxLtp/Ba93vMNQWzVUEd5c3Fk1ggm75VE8Zh2FfnGSPSmcZGgFivlaezsUE
kLalJ8pWwIFEnKxnAMtyQMlyDBwBwbnJ6eL3DRrbBAfCJ6kQTVfC+NlVfBj8IXN99BPjX0BWRSL9
WoDlaeudeKAN9EriCtHVdrIYOzwLj6sDPde02UcOCESOWYRp37BBhBvWEWAjXdzyQgBb7Zaf6MAK
7juu1TVWc3n0bFMYu+DkVQS0kQxeBLnczf2Mhrd6EXJ7XYwf7vgmxIPmiTsF/Zady1DjrQQqetlN
t7Ux1tF9yvvkFdbQU1NuoCXti4+uvAS3rqDF8n2Z2FgTvJy62LbgpMW2NxFdsIUDh3HDIjAnuRZo
cR5WcuyIxiqTQoHiANZTEo1hu7k5qSloiS3G5ND+CgvRg92TqVkjwWqoND+7JGV1lwF1yFczP3bp
gpHuOHDPG6r+1RJwW3n0uTxbtXf+HMw2a8JsetfCB3CqUGWTKNPVIxe/cmOA9Rzw86O1OG8GaxoG
ewYUQRK2tWuWDWhOiyNfzbrY3jtYC8pacrgAA9tZiHpdAxgARgr/14jxBsgIBUQeTflZSpqB3bdx
4VqaqulnBj4ZhvcNemIBVKX+EgO6+Lop0K3cxhZ2v0ZZ92P0dH1kmFx4LAa697UsVHfn4CL7iXZ7
CSQmWrJ+j6kpwXXrVk+PezrM+LXdTKDor0n0DNjg2uGFzg5bokxbjVj0jQLvfEG/2HDuPYLGdqEm
PRZaf+CW/HDc6CY/ZWT+VCCOL+pIpeSrmwdwukjUn3YxLXd4mV3T927+rDuyNgFwpXCXL/qLC6by
wy1WtvvCLKaJDevbVXt1HibugDOLukvXK3PF8KRreq8NDnVCzDlk/dxuiSeXMNPLJSx1jylhubdm
K8pGCyEAk2PquM2K3Weh+I46cbzi6Y78y+zzHaStHog1kJFrsIlJM41B1nTDGP5aMAFYx1mAdZ2t
/rnDEfeTaBs1MbxgD6Faoje3h5GsJ7N1HwTZ4hp1JDk4ije0qiWvUJhdWz2BbxuPpL/nce9bToPk
LpXJfN5cUtzpLJhO+Zax0zRTGMnQjF3lNE+PcML3F4t7pkIDLm8RjAVtOhUOq85OzwYH6JtWQAOG
NC+bvEh8U2asrHRP6D2L+rhOiElaoDfjSxbzGGUqO32LgnxwR4C00HNSzOX7tNn10fDdfEsnXgKV
yHRLuvxbLzJxDrotPmsR5ie1dMW7JQUQW7aHIyZl8xsgW+6XH524xmuC9D0t0AasiftCtC/e/RqX
yODMl8Ku03HmfdCwfvQHE3hT9yTAnzpHT7rvoodlH5aG02Vp0iUb7tyc+XeOr+FrwpOxif2GSUcX
Lyf0mY+viUDREaxoFDgAxi6ODkWeNsTIPaC9s310jLmfGJLvb1mQYYsMQ3/KZAmXqDC0VQ+Noxp9
Ls4zbpA6KfbguPow+kFCnaO0labDSzeiKTblOyiiESi78cowVD9H+3HsyqQFPA3rtDDTgXc4K2cb
6TvsRglwDS+aZelDgGp5gOypnO5CO05tvBMOmCoSZ3QekWa3DDBVjAPUoVhw0k9T3OR2mlo+L+sT
fHHx8L1rJQ22vFlQzr3C6FI/dNqZtaLImpBYYEI9hpPSUexiuYeBXXEXRHGKrFl92Df0FGDWDHx2
KYKt9njEJ1BPZetYklWFQNxaBSQqXpZos4cALaQtbPbUjYwDcHqbG16lhVuYA8Kn8dhSoCWTtDIe
a600crptWeQbUnJ9iic1Pa5m6I9apKzq55LuuOanbK+4m/g5zaw6DaFd7/vC9J866xgY7g7A4Y1l
rY3n9YeI166yUd79QAdYVpuEFfe4Isd6DmbYsG9ZAIYi3+uADEmtdJBepYjzcwpF7OA8Q0TSjWgM
l6Y8BwySrRnRm1MuaA3jH/bTYo/1vRL73Cya9vextesFJXT9Vm4srayBZwLOCnLikcxaDFCCP97r
6XkNgqCViV3u3e5oU8Zj+FQEXlwK0ECeqCpNVmnIIBMojRZ0vnJ3rVdkrcsAZ7jL1uI6TDRpQm1w
dcvAAbC4f/cczOxNRR7sOGKfpxgGh1wpeZf3hD8E3qujwdH4rdM+r0ufTPcij8Hemwf0CgiXft61
VO8rwVWMAgrS2VCiz2OM+qMc0GfKs1WdIP/iol07EIzjvG88A2QJizwF5NWWIFxIDU2jBDMaYUQp
0SKRL2g+E6FBP0LGd8HrxfrkARN26do4ia2NK7EbH2Q2+iOEqe24eNP5Suc7Rld0EWHPD6R7FWJQ
Z72ttuUShYccZzcdKi+v2zIiYKy6FyCy92Q74IWgQcDsAK0C65RCV7qqTFzSLnlgZf/D7/xZLx7A
Y3OYElaHckSwB6xtC94gsMDwAQTpeY6KJw3UERImzH6n53gb4N+/07Ie5XhgXiC0y9m1K4s7dGnn
Va6X7mD40ANOuLgaBtHBZTR6Pa4lnlSmTdH2rC9aJ8Ul/CAkGndDWI0CP4xDGrZ15KbiVQMNn5BT
amf6KEFdbwTlBhU0ri4kAFR0nTMUXPMNsUMmRJt3SXFgJds/y437R+NsBMwVSNWPdkvtMS55eTdv
yVoFfQ/jZhXqo0w/Gr52zx/QW7RdAmkYXPSKYIJUT8onuelZXOAamH7WZB/LdhgnbPNOjjMotYn4
nKgQUNC0sO3IV1JvnC9fpUfiADgv2O8eIeNRej5ditQv75sdB3TohILBADPHo0zKj3GujakDpq78
EW4MpJrQ+AYEtYq/xlOQ1cO+umOvw+noOCywC7gLXakn9LMzCm4W8JVrFeHgcc7d1F9n2+WNnDnA
lg5QrzJb+ScDab2lOX44DNYOVNK5b1ZRQqZRgtHXnHdZk01Bclj46E+9TgrwwEvYbJNue2BxYe6Q
jYAt7SLkNbDnkefVDuY8xmuBQdd5R76wgLHQj3nLOsvgdpyrqmBQtvaBRLc9IR9O9NycVRGbOzvZ
+bTihqnWAoBxII1UXi1dmj/iWsjOk5vYd4lRvXvBxgEh+gjEHSDuxsG3Q+39U5fEps03rvdaEXR6
LymQhNqkczVh2Kv2PA2qRMZJmxRwTEHqFTdEz7LpcoxijSbpG0qWpXIr048x7bc6gInNUnV7L8HG
jnN00rgII3Z+e6DRiNIUz+evLjTLIcwkphdBSMSX8/G3hEZYJotbtpajv7DtELQiEEbn9Lrvxecu
DYpn5uZ8a7iZlwsAkulp5vnHuab7H7A5IEe8CuQ2mHwyCmNDZU4rEwL6OllASWG2GLZmZSoFAdep
uphNii5cVU7XBUHAeZsHcKrVXrZ7Eu3RMVOeLJBt0bbd9nCZPRQAZz6GJnqNwW26YEIRG2kuzTXZ
p/l71k323RPr3mTq1ecl2bJnVCvWGmPSYVUymD4BNjwCHbPyoV5R1nxa+sjdKfVhmMxxPeXoqv4E
1o1QFZpO1zosLNa/Rauhhe/GeUu3BZTyIrkH9n28cyXmfPDB8HcMcHlSzGHCVAH9Q49+wBhJV8QK
9Dnbn3ixxjCqR7T/eSEBOepdx9cwmSg6RjCGddWQFOs05/KcLhLuQjGqGqh1SavB5xQ+Z1VO2HYp
hnT9ulv/A1OgkDxI3wfvmabZlWXI7ZDdg2dogImtilAXoqHY5g2IDfR3ZtDSdVh7ql9dvPJXVF6R
t6P3FNVsGRB9CogFGnMIu9dyGlYspGTt74Tus3sdhkuzhGo9blOGkn7I5UkVyK+Rsy2yBZ04/E7c
5q6GZdmRCgIkT+QQImPopYroHuP1b7BDwQjuQivPEn1BWjWpaxaIjcMNKw3uUijGSM1EUKE/7AeE
9PmnB9rlaygxDr0VJr+36watsESMk6Egcx/sGzjghYBZIlynsVGW+RsO8/HIKLitG+/l40YW2jIn
IQ/xdQbkxs72ID4aB5rUpuVxxFDjUhGdR31TjDDUqURmyivalMpGbeGHnaCPZCVDNmwA7Y7yceh6
87Qt6QDOC2cAEIbUBKctWsU13WBncBrVjK6xacT/cnPSvGtPOvg3UbyV0KGZbeDy3RQlO0JJL5+9
TaOjSYquRvNQ2uSLD2HO3eWYTcMGqWYmA+CZu+FK0tn/QC9EVmdzhP8Sg4j8Qy5h2iY6Kqql3ItT
CdqoaqeR5TWZ1o3hKxTmxZlAJI22JaqneRLulVMdDFZImNCaUotG0pmwHJVHrZZrLHegq5FfrJ8N
Mp0e2gkPX7VM46uCkN92hO/0qFClODIk6Aa1UWYfEzj5H7njtM2dD6uwdNnJdyiEdAgt5mbqZ/oM
xTU4jkbqTxPGdFQVslLT2kcBKhMJp43ZRnwQChVo9VMsiqrS4AIBIWB98Um4XLAN6JnbD/VhJ5jk
VlNJr3Y05jwpNzdZ5hCHZzQGDjsD0Aih3IGsOCthPBEet51/mbZeHIN01W8+W9KHIJq6W5qy9F4m
8i10k8FkMB2Pk9SAZKTTcIUbvDqFGS0cEiEtfwLDbM77Eoe/ZTxaAKi7jv6yBNWcXnGqwZQf2A/g
MbLjwMzQrjZ96AKavlDi+UnsfYfGmMKidXGWrzG0k8umV1UPmN6AkCGKKp/W7lT2XYc1lUMfJ+Ny
TKcy+GQIJ7+QXhiU5UT05osF+HgpAHbOil495yIfWwPgx1QxcPRqr1jxvQ986fA6EvVJx9k6VKLA
2Gtd6IK9F3lAb2OI+yzE4z4iOEkvql+7Q56P6W1CLNHk0rjj6BYoB5Mgt2hcOtXshOZDw8YRSj3m
dg4Owy7iIEKlWSPHJf1EDeS0ap0oeSYYUc1wpQ8Mx+L0ahdcMgKOyIV2d1xlYZPtSAniRMmLCFJy
Y6NNH5mb+rcxE+jvnG1imzQV2TW3ed64MIB7QMaBqQsCIMupCBZYApHM3uJiAi+6SORxL/at6qNJ
MgwrEX0UfrMIwtfOPUZGROjdXfeymdNuPA19iVNE8/3LPu1oQAE/F3LLMp5QfN2/rcZ2z7MR+1Ul
yFi1ZBu6K8qpKZYkbYT30SPbxNJCyYMO63EMyTkoLlte+ptiPGl2XkYtDGR9K9fla7QsxU3M0C1A
lM9MlaHF4G3sw/ha2j2GKpCCID/0nnVtDF4rRpKj4S1DiJpXyRRGN+32scHAL6nIVCaHHvHasww9
oqMVSO2AEKTw+YybfSvRqTyX/DDgI57VqPYXs6WyQTwtUGLArWop2etN5Gkz6qCo87gPHzA0VR52
Se7zNTzGHAKDCTRpO4wUfd/yHQFE7gq0OsX5UcxxfPJpLJ5SaLmtVYK0BDW4wzK6/gWz7n0KQWYJ
b3SLo/tsgF9YhbhpPpikwzUHm4HCVG5DRhXTgJ19pBOJe8p0YyUQM98mpMCQmqAA7MEcIeTfDfAu
yGMPfYn8TG4suh+dlEeE9f0jE7iG+DgENxfHCY4dvVQstrFCrDJDpouQVv12xYitqkpGkIAivZuC
gLxi+Ds+Z1MobEUWx952wcgT6ZKtUTp3PaYKFsycqp7ZKwQ6+t6nSCANt+ZLuQZdFa7C1sOK6IwV
2puztIP74WQ+PMJ3eUO5tQtBVBfQCWbcRddRyOA0r4IdpjHMrmshnaySCKXpDbpYs3eEnZKIsxNg
tvxc0rnb3tMxHKMDVGRRwTnGHARRNG7FMCzf0yDayjrkZoAvlwjnc18q+RFqw/gltAsBNW4v+xp/
0z05UNlRq3Ab/KB76KZfE0H3tZoDF95PgS9gHY8TMEkXTArtjCSnSM/B0SbFsFQ8Hzxg3UJA7oZf
UFRh9HY/E2dKhD98CGAfwnrUDFdBkByzlB+LbNoQPfmU11GXi6debPrVhoOyFeWFPvPO5leebNBJ
RpjUYYR6bYXDOZUV5kvKqTik6ZqdJUyLX8Y53897kQ0/o2F3UPWXdPyZOjwvTRnUnCECgCR3tJq6
5adkaH6VfNEg2cMX/0hhP4zltgEUjIhE1m6Ohu92yzzOxejbjKsKr+/DrF/CdR7nAHYm7qP+5zCN
UFwVgacTBjH5k00MRRUA8+jhqmfc8NA1Be1QzyhMWSPstQ8oqIurj/LytIwG+pqh7k7HaYTMdFJL
epkgs11iMpwSXOWx9Scxbg3Zs5/xkxvn7JGhFaCeI1z7hvQHxodngXztLXG7fydrlFxpxwO47uuo
znCwiWCunMRkTRjAjEOh3DbyBYWIMAzqEA4aqCNA0771KlGoa3TbpbeS1ibgyJxn1h3WyEYXSH/2
TVkWPpMc/tNCF+UhlQPMg8p493fxsiVHhxmodu9YWPNwGw5Eljkcrgq6PcHvJG7WJMfFPeKuBGoq
fIY10XyJcVIfpaFhlWfYo0DlhdVgYSE50tAfXd9ldyHhYa3pHh5kUKxQDMqy6nlkGN7EgownTMlW
Ldto4DupXGEPHM7wiIsQltfLx7riCCMamqdf572IEQQs+3WOd3Pq/brjydmPllcY6UDm3JrYqfzq
7UAqM8EghWLpYoP0RUM6Ieo5LFQDOzQD8VyDIYK+CkSOKGqVSdCBQGuFxTtJO3HMYcncrLIM2sFk
+xfX8e8BDpTvazARCM4JlsfsWAFfTk3nG12RW8xzXHxOUYK6FuEUNMLlU1sQAREckmKFWk6H5oFu
qBMYROEe9bhnldiWGtE++zl1mO1Y9iR/MTycG9PzEOluFl9zH/wcy5Uc8JH9Ey6uvi4wpfFSwpH3
eU5yiOjIQetQd7ihNdvOtktRK3A+QfoPhpWxVNShK6JHb6xoU5hlH1ZNZIPjGy6CScZbFi9BHYwk
a4Vg00GX2XhD/UjWc04hCCMrqxYUcZ7YKPPjthXICQUI3Yckke7oqIg/byBmqeoDEYblEsO/2YIR
gIm4/IAoM7iVfmANpGL9UeECLwjhlF4KaMPIGkDz3uMjj1mI5iPbnzvLt+siTXAA+XvHTbIPr6vf
I6haMAMmAbUn69F9Xcc4nw/JYIE3ZSW5Rz/NdMxoqitonvmRjBuU/9X296ARvs+D919GhmaKFVVE
wCA4HEgtAn1awcp4PJeRDtu4X8kZl8LHFPmIOLwIfhuU0/dDss0lAkWNGQ0arHOdRlvS9pLEZ5tD
1cT+DHaPAYqek0aGqbgloxEP6yIFInwdn2bXY7x1Rpy+GahnPMHkQ6/wFDcfkHYtsnmpAr5nD4g3
UCc1M6utmeYjLSxtPmTbsx6yLwtHUsesS3CqY/u3E4r9j+vSza8KnTbfU0bpIRNz0GY795d57Puh
Usm0YSxh548sjVK0hQ/5/FYGInwZUb+92FXbZzLu5NtocaOCHhffzVxOKK7bJW9yXZqbFhA1w5LS
U2fKosnTjGOHwOz3w9aqYrzX36cB5YjDgpOof3c739MzUHcIEgPSn3u9ZEdmk+Vid5ud9jLevkAy
GS/J0HW4aNP8AolxqZHIdQ1DrR8RnJm/JjvABXoZs3ZEARJsz8B/HaG4V2oKxxff99izsUpda2w5
uLqDa1gLmw/2hsAzHB90LpbXcFjmEiBBZLg3PdFMtmjy3PtG+jJeoWGW/r3oqEyvfPMWWY1GQ0MD
n1/tz2Tww1rLUdjuMojCDfem/9A25yygvgGbYn6GMRqC6Wwps/O4YfwcVU8G3ZEWjL94ZfxZ5Xt4
kyYfnwQR4VVqVh7BhBBPex+bCqH31swhLtCciqkuPhiHTPPucYvn9w998k6g8ldNugh/J2sCnVkt
ZOYwbKAhrTqzdJVRuTtkhBfouM8QPqlswAQPgZdlR7U+L12H4gH4TN1tlwmQgHB1P+50xcjdHqLy
WrAVAXkxThXvePayL2EeNpuNx1+4FuWXgpXhXG12Nq03FGljr9wXg+jrF9qP9YVuyN2qCAFHjdkD
iEReyaOLlEPm5vLb6JKo4qRvd6rt6xCtQHsHGWq7SWIOyxZiRjlHE+WM/Oeu3MfYNiFfcLjsMnhy
acSeWLoMZ3j5IhVe0+FbvMIcn+ota6bO6vNGkA5vBBXECT5SqHYX8gUJJDZKIk2LV6XPwU5TPOZs
QcGW9ewFskTyKnQpfq9pgRvOjiPqMAiQKz8OsJ1fitzKyqF8dv4oXlXJEn6fzLI8ah3rlw3+wfOR
RAMKxvBP+BZ2wkNVm2G/pVg8oSSZ4dao04ViNSoapA+TCPpLHxTlXTBm/jJ1c+gq2NlFwcWizN83
tkAtkW0f8QueYOA+qXWYPgbDVFyJISbnYEEtuB0p3BIukkRoGwr6pKDvIRxgxiPGYmUBS1tclVXm
k2hrIo1w2Rlv7laM634hu1KvOMXzevITAXoyiNBzCckuqrJIZL8F50XeRuGuQLFFRPKcpTwLq8x1
4XNngrK79vA5+ww/w/BecnS7lJB4nmGmiwEkA++6clvDd5QgticvRHkVqfJzndBSsKehQ33q2Jt0
OFNvlzszoKbKOoWgfMrQ2jLa8A5udOGtT5dHKyeNUAs1uUBts6w4pcuJcdbj9KSSXsuhQ4PvnCHL
T7IIf2O/WBytv+I1WM8KYLo6LqDGYs6B3DmPXwOpB7wf7PcK7RmxqPCbTAXPbRSVRJ9f4GxTxx/+
bfBQWId6WoMUZbgiVL9CVHyhYev+iGkre7USDSq4VKYYTZSexhAB0atXJ254F8YRXaXEfdA0FrR6
xPaj1YUDm5uY8ncukStkVEX14EVSO00Rs0a7nx86iSiHTLJ851NRNOuAVoFqn3d9F87q60Jn+u55
plsbwBN5dFiRspdTK2iKogD26bXriblsXv80aw/nDNLPL2o1GtcVmgmOmUGFzEMhafooLiETya0d
yJBDSE+XsyRom+7WTR2kFdup6Jf8wsVWoPqWYT0u1FZZ7sLaRcPwaZcq/yxZv6BmmE44zRzWX6m7
etNplKNyg2B7SXPW4lclR72mLKnQStCzFnnCeo9mCJgfSBvV2zBCw4UAgki32KanzifanxRqjadi
2OIYGneMpnuIvh+GI2MXz/djssYcjdfbzu5VMYrtqWCIqesJQeADpC2CerstTYtyhLu3+Ge1GOOx
3mKoBOBch59coXyTjFN2E7HYq6wrV0T7ah+u1HFYCu0TxGkbhAZfzhSHAjv2MQES92VBR+/zFqVF
7Xynb7sWnzpI068+7dMv6zrEDS7J4Tz3ZHmUYinv07n/oRaBxbkSe4XX8PKSjiWOn5V2B5Hi+bMF
0nHq47AWqOnXAWcEIn2cIsmTNjloxj+hzMvvQ5fnh5khG6osxe0PscB/FzrEP8lVzk5ewZ11gy9S
Pe/QaxssmvfNqd3h0SXBbfUof0aIjxo9qBylVmfYjVEVNMRMPqwTripqo9+sxFKal5R+M4JMHdIw
tMMg+IdzbZATeOinqC9Ug1tzzP4BuBoja2vxp7kmheGQRLisJnTIPSFbhsK0reIpQ2T1xcYZxqZ1
J9GIoob4kHG53foyzx78rNbDaNZ3J+FKgQwECRpdP9NQ9ffdXoRXLGV+1Nu+fcKG3Ro/DdFrkqzk
3Y6xa2f0x/5OKZl/0D0REGtA5UM0Ol3MnI/XpBQKIXsX/yzg9fE8Zuh1RnfifEsLFd+V0PyfTfRh
/4FR9CodQa0Komh8A622wOmc6gsqNPxtKSdm4JmRd48gs84HuJAiUAuxdp53K+fLrGf2ho6vrVoH
fIt2l6hMVdO+co465MqONIBbxqFnifVHGbCAo7yCchceoUR1jKBXm9d5ZuFMhIbGxhHKnyIlXvuY
J/CkZ1NwGoJueaeDBpoFNQHbimnPrlM0rr/5Evfi/5H2Zb1x60q3v0iA5uFVY6u77W6PcfIixHai
eZ716++i98W2QmuL+HIegnM2DHSJZLFIVq1aCxcvo7qVQ661siAFN1aOQDJOyuQtrZze9HF826Nv
GlxJ90XcXKOoirw6xpGDy1Zs2ElYqvkpy2KIAqdCJKBu3I6AxYvVGDi6rIbvyaiPB7GeOlT5tM5O
NDW5F6QWwjDagBLDEPbHMOD00ER9V3RmdUK2KB6GS1crxn2D1PRdmy+gvA+FuGrMpei5t1lt9Tf0
G3A/x7nJF6c1jPmFq1P+Hrtheeh7CRd8fQk+IAmBMdo9UEnnou8EHyAH8decd9FvKAmmgSO0ORqU
lSJq5ps0miUT9EsG/JlX7K4YNZSaa7zscUHCu3pAPrKVWuNOkWvl5zQGpWQmBQ4EE3xOEHku606+
Qb46vcX2gNjzGEbnpjT077XIA7khLjoBDrXNApkO5b2Nh1+83M0QqUOXToc35wHoABmHtp6Gna+J
QXcHxN2IUvmQPoU64CI6F1Saicyy8JjxYfBtBFyl8uNUN6xODNWXQVdHN4yT8b0K+MBaMp4kV9Hm
iyScIThGX9eITkCMXIohCG10KBaFi/6A2JxTAZAPuS6Xh6jOxN5G5x620xRX+pHvSuOxMvDYQGoh
xjsIGUfcs/gecCxT6KrkBgXJ0Q6T5SWUlV9ykAQPUHVrr0PTTW88l9eNiwoharTZoNZvkGzExs+x
P1OHQxUTDOky0CgmpxnfixLgjFZJZWcZ++aQxgHgzKqgZj+Q86v9ZeiQQYiwFZY+qG4miI6bfa6l
qSlNXeYq0pDbBvABvJmpeFnVE8oldtEb3E/0q2usDoUt5PUa4EohiIdwBswcuQE3wKICJAd09xSz
uAw3jWA6jQ9iHKhNUDBlNVETKQp5V20gPYkKXcLiVNu0AOZzQoyHRhqazUriOl6PUddwqxT0Uu2I
qyLgMwzk81Y3BxrTUK0Fh8xXeWRA4AEeiFvB5YwQhl6q/lXJgDnh7orqBwPrvD2gf23Rfcuy2stt
KcMWGDWQinYKNPkli809RfeSVbtATyjhkQV4Vr4SkAPk/DlCunsZNxRBavRZAHVbgyIOsKu9FXCL
KLlqJ3CchW6W/neBhOlZyNrC6yFWpFkybnZONMjZsdAFpH6ROrW5LgOqmBzmktiIwCsFHO4AwYR0
uyKaqBTjZOhwL5skUXcrAfQ4U4c7o1bOpQmw4HuW979Blo80yWB8izjcbpD3NOxqkmo/6sbgrOcV
njcB3oook/0a+FY0A2ORIFhUv/K4VdtjnKHdLo4CSMZWNUHGdV6rYrMPjWjcB+PS2HyVRD84kv8X
xIxnOMsmTH49l1S7gapAxLPlsILoUXGNGM8TMxtOmYvrOsj3KmTKx3P7wG7W3MasE9Ya5FSh4Ui3
URrzwi2Z1Auu6GGQADUMZvXQ/+Lum1PoQ0jMAiefeOZFE5Cv1AxdVsfOJmZ+ZZ9qDKoABaySAAOX
Pf0IZYVD44xnTD6jHWBzh6zMUEGlGvqMb7gO86sim54jbfuEC0D8ur8RN6yAukmV0cUGOQyepuSX
BZTt5GjAjkgJSq8xUQHdt7BBtonM38oE+YRVE8cCEM6iKISjqURRCr5+zDlUEVDBh/p8yC1WUI0F
XrHaQ5gnd2mR3AhM2c+t3gp8hAHaQVGSQU1JNTHXXN+rRVuhwCKNTiOLyOVFJzV5GmXNFAA0CJ6B
tUF1ZjH7ULIAbsMt+bI/ERt+AwZiSQXPDTpYgfT/cx46KSh7IQAygccVNMoD1efa/jmHXmemKL8b
DlJIPaB708QzVmAjrks8est0tG9jlXVq7M3UDxmgfAKeEkj1anGM6AL8Y1a8LEnBeYMsvu2PdKN1
7g+DVGgQIEvKqWouQBw0RR6IO+DKa4ut8f1/M0NNqNFzdR53JUQkmnM7dS7HoTzWM/kgWNNH+W+n
GrMM5KDgSg/FebIbf7xtLvGxtDQ8n6zFGu30+3CT3UysNrqthvE/5pHqRKpGRYr4EJuzdfCEw1F1
F4Lnj7M6s/l9jh+NY3PLH1ikYOLGIfmHVSq+GUlYzeCBF8DY05z7GllOB3LajWhLdukZlnhZfksZ
9iuJ8WpvEToMdpTfaGZDoR2i7wpYDsERRkW/aai6Rh6MweWEXw16OwFUNVX5Vzxw1r4TbQZAaJOh
HRIdNV8Y73NUTo1WLgRXUZ7C6Gc6/N7//a29AIo86Der0AYDG+mfu76J0bjbZVLnVoZ04gCGAR7K
CXmQpuzb2QyzRNgIzT+gqoM875+GBgDKM6hRg1g1QS+RjLaNKJ78HrwaZaPaRZ1bxVBcBKC7rFxB
eqyvdIZQwdZUCuCt4yUwKuMf9QVcJwIyqyNPoZX9KeIVBw0RPmOUOkZBNayhTv5pgwotIxS952aA
DUL6q5VmawbPkWDKT1CqsvECNsPvy039UGlW6rLkFbcCOF4rGvg9ZdyQP86Y1UE2q3wJIdEFfIAp
EMh9CExDJryp/OznpXATtkj4g+eq4UIGI82mC0G3F7xwIBjHU//PlU2yoVIEBU0P4yTb44x3FZ6o
TK7UzZlVcTyCAkP5KpRnZMsS5yjVuPJNgysdMLiR3WcmCnOu7kuoAdvoe8m1Q3abmKk9nkAlvb+2
rA8gf19Nb8PNQDv2KuRgQPgWxcJRqUW345QfFYdmy7y7LIbKOEG2ogx0TQkNDlo+0Qn8p0ng7JpQ
7BDquEm1qg4lQ9J3/z6g+rk/tg0FKcJVjX0hQ+4MLkT5raKikplPuH/Id3XhZe8tpJ8Np/it3JaJ
iU6A5W52kwMIeErQTJjS+775raldW6fGqTQ8aSjB1YPLokOtlegrHPRDH0anWBp/JYHhVgFLeG/j
2ASvvw7+TARx4ct1B5WAeuLkeXSrBKfI/aJy90nh6Sm4pfXW2x/fxjr+YYs6ohVwh4FoYkJepX+d
+x8TUNat9p5Gkb1vZyPCaej0wwMZIR2cEtROFFr0sfHZJLqCdIa+iGngCNy3sDkSFY5CVB7wCqfO
PSDZmyjnMGuteIyn73wQ2aHiVJXEmLEthwQVjYKgAhJ6QFsoQxXqRUOZDqIbdXxhIf2PIh/PI6tu
hIDNqZkPsfTRK/nh2zBC/wPMdDZQuj8TqEFpvAoFtGS+ZOUwmEk7FHbFtcilofFmfzY253v1kVRI
kKOxSPmQH91SLQ7ljFcDF/clY8o3jeBhYBAaW/C6U5sD+fsWKWtNdHXjWyIBvla87I9CJAcfdWhp
2soC+YJVZDMWVZ5DSUQ0s+XZGc6oPDRXlMgfwiPAoWb7GF/VS3vWD+kD/n2PHNbJtXGC4ANwldKQ
sABpPXUy59kQiLk8iy4XTq/AWL+1bftNEfr/+10HZpDrlnQQZyCi/jnObGpQEOmR3hwMv64ghK2A
2esvmF409FjCjo7c55cLW2qkjd4jy+JCoQx5R3106gEwJkCckXKBlhBKSQwHIZ+9Xj5w/KD9GOrp
MpAl+P/UNZyD9IoRd6gUyV7nF0hwSB5RamA9+OmtT5shf195CVAuZaHHMMMDuFMa16aezGUW7Wx8
3PdH2htoQ9TWB6ECVJEKHoaEm74f7UlDY1Hj7BsR6G1FW6H27oguFiBcRM1tXsTZTN4jKz0Gdjo4
nVn6QWyGb9ERXQL7VreNaqqIriSwAdF7WSs5VR6TVHN7sb/EefSK7jfWwLan79MGtZu7VI1yYyk0
vMpGZ7imd72HcVnBw2gnh/ZSWZzNytKwTJK/r1wjy2O5H1EzdtGjBmJ4E/UX0NG8788dWfavbv45
Lsr/Si5LywCkDi6Ezxygs03AQEE9eK40V0WKft/YlyzeP+7xaY1ywqSqIiRCc8xiY8Y/tbf2dr7l
b5aDaiuAyN/KLqoER/lQ+yhHshPBjKFSvomeakkTBRjv4hmKnjJYdkS0j88MV2F5IxUPRaGe+wpA
C1fQqsRegmUBb1npMmaS4Rwqec+vnENHC9iSFR/+iESsm9kRAOPg8CYUp4RRLr6gJMbiHf2SUKPW
j+Z+X3J+EgMA9930ObpqLpoKDoG7HEGu4AKN6yr+/ii3g+O/7qKKfw4S3qKD5uJjxX62wYOOcpie
yGYGuMy+oS95bXpg1HVAFpJQKDQ4vWKODu8AygWoKiKXgZN6tvvrmCLdwUy6bLqKQMRRZR4NdvTR
iXJ4OPSQM3Xj30pkps/CW3AXHJVD6YU3+ln1Q69/0e6Kk3AX3c/n3C68yAtuVYbDbrrS51fQVZm+
B0OKrDaaW1WXcnlZUI/ugr8JMyLe0QDsyF81pkVY6CswE7iynljV+EvNjkmc2kAwosHxwFjMTbdZ
GaNiWsxXqTzpMIaCiSOcC1v/Tugkw5vW1lEfKB+Su+IX67b1JW/34UKiDKU28ub7wlQ7qzO0e0pZ
c4c34xyddU8DmWvgG62JHmTUce1/cmaswsSmD63Mkr+vAkGRQq0AByA2I1i1uvix5RmCrdsGkGFC
1xgyWfSe1zlhGbRF0dy8uKI3OA1f95dr0/0kAaI9IsQkIJz65wCEOe+lPMPv6/UVjQ9uKTRmmVXe
vpXNcw5ZDuDI8ZKDnMmfVkAAocdpLuD6o5xK45nnQXIvOHwDKIbAGND2JYgQu8noRwGSgox4tSS1
AfhGE6KTmwicL3ZmL4f8aTAny/CAzjxpV5YPbIevlUXK4yHuygHEzCHRUHOznUDsELgPT0W7sQl9
vwvgwX6bZL8B5zvWeJmHEjAXOdqZoPOoyFxq9mjy3p/vzT24+iJqvrVhjLI+0bAHpwLVB2DBxcc2
fOJ4huITyw51qDdyywdphXWNl4uq3AoAyUbiReP+7oRYDYhy0wEsTtmsYZ/xkaUr5uyoVv2Eiu+i
WdVv6HNNzuAZvoq255/7M0l++MsNjZTkUMkiIjzU0RSHIfodjFlz51BEG/A9iD64AjqN3OCV2p0i
eF3BIgzdnNSVSSqmhK0RLUjTo0ala1DgSZC/zmSogYKMKNTUX/vj+5KU+AicK2vUdkEv+QJSV2yX
/Lf2JjrNQ4yDtzhxt+qjXJmSBxCbJb+qaDEAfvORYZzM3t7sUjsnS0VgWNHt/sH7VtjZRX+PfdUs
7kUztgOrZuU7t7eqrAAwKWhgtaUz9nou1EsIqiOX97gH3VPcpnbyJxUiH+lVPcy++sqOD2QTfB3k
p03qHpWBgWHpADCHrgo0izX9fRHF8zSkxwpSVRzyZsGi/96f2M1TAwVm0B4CZf1Fp69Be2JZxojq
mfg8Q15+UVN338JmRAcwBmksAbJYNP6mQXOFLsSJ7gYgfO3l73l4EIWbBt08WZIxbBEv+DKBK1tU
lAGvEih9IDIBcJ9mt/WJS+NDwJ3ivLT3B7U5bStDVJQJkaYZSznW3XzR0Phg5waLkHp7KAZqRTyK
0kgMYairw6nFmnTiXOggvsCBBCWQRTiAy2QBq9/+UL7Upj72NQgNDYIxIKmUPy1xMwBfOHV1t0eX
6pChlRrQ6ku/6LdwPwcHlaUCqR4IojcCX1kWw7f9D5Domib9AZTbjyDe4RIlxVBxDg++dCL6J4Pf
WtNB9dEZc8iPAKHagyM42TF0G6ihRIfc5ny0+riBxV0NxlVq02VXM0LN/YiOWG6KcIYsjaOgFbkB
74IIMN69BlTu/uBJ0PzisStTxNFWy6wt3Fx2AXZHmj7kfAKQg982/1clZ3qCqcjdNvUsxE2mA/Uc
mokBPMf01OYv+yNhTRpx6NVIwibKcB6Rp0Pbgmf8jMS206tIt/QPncRwGdaskW9Z24JmQgAdWgRn
UJJbRZzdZjJ6LZOcZ+zzzUN9tTxUQEEXGhqqBOwNrZbAmPcSque4P4xD5VRg9WpFq0uv+9O4/XZf
maRCiziJwIJm8IjRGuz+J7giwEIffUP/tDXdRnc142K2fdB92vuA5a3mUgiEvAdHGVpOQeifOpI9
PiV2/ASKh8fBq540fz5p/v4YN2MbmOjB04pTB/ymfy4fX0pc0mTY8CXoJnq0AQ2hB8CdKYWsTNZm
nP609KHfsxpcLcUc+p2xfhUa+yI4I8cq7W+e2SsLVPTkRQAEG9w63bY8VUtiNmhnCJvbBdyX9XiF
6B4jNrFGRAVLlF1BeAN+GmjPQgC+662oZFj4Dw/8d3k+/r6eNLTC1VMPD+S9wlfc/LichoPixL5y
hNLYlXvc94btF7kKfAdqVLr0RZNYyxadnwtMIZQrPYgj2gnoEMzA1TyQatkFtO5SBHsW3pRpltrb
YxfNoNLMiePnp+Qxu+aHzJ4O1QnlnpfcTw6pXT1JjO29GbnweOYlAyJ78P4/Xb8EeQOaMXBDidqX
JLksUAYBPRpjQjcvyysjVCiW0XjWZ2Rk6p1+lK3WWk7NSX8A/gIzmfxg1Ua2HWZljwrHqpLITRiX
uqtc1GN9nE65BdomE1WgQ+6Co9NijG/zqFnZo1auBxcUGG8RsoTLfE8SOC0uDNUpTR1AMOzqFpRp
NnL9TzID67G591Z2qbg11XquDsDxuSFacCN0cy7NG2Nom+Hk0wQdjeUuTdGxjL0AOEcG1iRrfkJJ
8ga2qlcZcqGRDkCbegL9xUN8YW0JhnMqVCwr+wKUFwP8Jpkie5AvpOVFjBjhRWR4p0JFsNFAz3gO
3k43uOEu+WE6pZZwpyIFN5jLMXySvNkOrcTJLN3ifA7HoOCnr/vTzFhIuhI1qZwmoMtYcwvldU7f
p5YJKWENknzBKob22lCDjCQEk8sRcoK2diqtfzZFcY/bq8ncgmTSvtwjQRglkQovD5TQn/b0qm4q
HLcaSOwvyKuZXNF7evFj6U6giQaqnfCXeZFgA0XXxYwrxJcS+sf9cmWcGmzVdJ2qZ3i3jnf5s37s
7wmAJvZk0OmdtNxE62bj5I+SE6HgAQ7iGxyTSWLvL+l/uBVAGZDiwzlCA2lrOG6bhyhp8sf40Hqc
A75Sq30S0Ef6uhwil6BBowNYG0qbewxyxELwd3qsFN+2Z31+BeXc+hLzISjRkKRv8m8h2D3ndnjf
H+l29Ps0QS11L4BSqVc6FP7a+jLq82OXq3cjSAqsNm1/ZOgI3bdHotoX19KBFBLI6Qwoxp+uJQcD
epLBzgja2OWaKGAhrGawT7Vgr+FBxRyi3U6NeydTq4a1piTg7Jimo6GwgLhgBkumi0ogCESsxJ+d
yl3OPZYXEMrb2Z7up+PiZc+gZH8dDwJj6JtT/Tl0OiBmHdKWfAsWs3RxwF7p9kkOvja0vyx3fMSq
72xXXVfWKN8pa6GoQpL+ET3BDU8gbTuMKLoG1+LAu+A/uBS/Omu2wZjsSYyBbh47K9OUT1UCrnzI
DyEg8sO9FgheBWJ2OV78rI1/BHV/gOAmK4cibj4DVkbJXlrFyDjsxwFMibgL+f1vXFSc5dR7kT16
Rosnj3R/JRKsID7w5lPpgljOqbzirro5sGrrm3t29R3Unaxv+CXLE+QWe+D/epAGRc/7O2jzXF0Z
oO5jqrTwcSDCQN6CdoH73UjzsRRHb9/KdiJnZYZ482o+DeilKLWERTRANDa1VgEmENwXlOIUD+mt
vjznQFD2zcVYesYJwJpB6kIGLtoUPDsIEYuCFDuIOJ4EcVSc/fGxjFBxKG74LO1IHOoFyZN4Dkwt
jXi3b4M1h3S9Hl35PejXMYciohkILY5dE90OdeaWqWoP4FfqJpByKumprREHK4ExkSIj4tBVvGjW
s6YG94cbZ2bymM+mcdB8JFKOyO2bhUtyAYojX4nEH/ertsHpbGbA+88mqHFw6/2rG6GuqgRYpQGP
SLnU0sahpkMyAx1IUEHIzxVhNQwfGZO+PehPK5T7REvbBqAJgPtANMHWXgS7tXJP9NGpOQC0sDiN
l3nlCWqGFsMy8ZmvB8ynZcqnwJyaQZgA5S9w1JnAjae/uzMY//CYMFJMMdrxD/VL75Y+Lk9HFq5g
26H/Nf7R67Har32t4C2PYhW01qFs2D8XrIlljI5GFkp5swDtDwOJL7kgiz30bu2LcKj9WdyO45/j
oM6tAQTTIIvF8vELmNq4EK3IBlRnUK0APjbJW3Pf3PbD/dMpP26Cq3mbQIS5CB+BwILeyhVEATbq
lheCAtE8wWlu0rfYZbrKZpZ6ZZWs5srq0AlG3ROrYvoQKT/BYj1MTi5/q6BUIqcRtAwcoZxtxlhZ
S0idTRkHclOwkeKJm3bjs2ygvidEEjQ7ijgFCQv0hCNQIILRJEdfRSwXHTgqRfBv8IMASYQprx0o
qM8nVNrBVxyruI2rRQKyl6WDhkOrRq4QigbjmcxcIGpXTTPAxiUPv5O9yhfOGdowp28EgqTd1Y+k
YGf4iTey9LEZUeSjzLBaIL1OwMUGjU+3A4VDTph6w2tW3Q/8DyksGWmc7WLopzdI1FOZBzEEry2k
9HpWPWinm8JBA2PZETxoVjVbIXJlEu4rcWCX30TG/IqbtzW0Z+uSLgmSQWNepSRNS/Qx4qA/QLX+
MGIbyM506EHxcEQn0aEszV/x0bhtXd7NADFLrM7Fw+ceTFhn7cpKx2x/jWooCvDFPKB5f24M9FnH
kF2YMO/paCuxdoV+lzMCCAkc2HHgxOc6Z0ma/scx/RlyqBsVyDHQy0GK7cFN8wjV+pvGKR9LG+9e
pmj9R8vyzhnxcWSv/ErlcMyDVgLjc5NH4Tw/QdHm0P5KvcrJ7yO8dFV/uV2QngfT0i+0eLvcUUHC
kpkn/dL79/HM/vS5D7dYfQgPromW45C1aJ3k2qM6MICbxxYOsSe9Am2dWoqH7YUu3mNqR8fxxAqB
209s43OlqUCfzk0wBsmCmQBgC9RUjg7udh0posNwEDwwYlpzYY7+5KT4B0EBJ7hX72Uwn7HIEDZP
ztWHUM8VTgr7XjNG7L4C0mHdrwBCXozAyzJBhXsQAWbjEODmM7gQ9fitHSakwLWbjxyC2aGjNGDc
RTYj/WpMVKRvGm3gKmDTPuow0qE7jK7sJkcW/m272rqyQ20deaxSbakxMP4YPpc/G1s8ir+VSwji
qNvUgWrDI/FpHYVX0LgUt8FlPneODMw2snPDs2SRayYrhGzeIFbfRF0zazBJgZoGW0xEeXsSNZOI
E+Tc69xGDI1S1rJSV00DbL6QtSR3lbrxp+IK4kJGfpNlgTr8QiULa0KW6vLgjuFAMQlO6X3fZHgK
fdCljSCLXAbvnzVwgErlTaIG5pwV50HsnyBSAhGy7gb6Rva+WcbA6CMvHcC/DBkBOGg2Z2aqZN8V
Xvf2bWyXEj49QaJCDOhOi8SAByDGkfydcooiE+oByN0hy3SoajNiWBRZw6JiSZCOoQbmRsymBZ0S
u3cUlBNwilYOngDz9+FgOBDkETxw5NqVZ1xz3iQUctD8u1cYM8w4SSXyqasAn6cTBA9TfEoygI4k
UMFHWtlCkfvZ4Bv8MeFYcfSj/vnlbFtNNxV0QnmKwSlDMrcWb8XoX5f93BcxTlaCmjU0Kuos0Vxo
XYod3tbvSxVh66FMml646LmdT33Fahwn3703LiqgqMKsJsaCLaIbSmPFkFCCzvNghYbIiCesvUjF
k4xLoKZL4knk68fWG06Sh85/jxW1WU5KB5WsWbpBxHhiyBfK4LqL2okRVRgxWCbvn5XzNV0Uq00H
wBsoYCUzapbvOaHmyyHBNsuBv7/PGetDY46UWEyGEFgxV+XkO4VgjhTIA6rIs+zb2b4ofjo43do7
hxrA+1DjcCWQFeuZcgu41VkY7uQODD7ddCxVfYD0aX+X1fUPPSkYhwFrnFRwIQx4nDLCfDTkzyAo
gzRf/9pM0uv+MBnuIVOBo+SDOixThOagajgb8j6ZNYO5fd/I9kV4NZdUsGiTbuGkFsFCu9Q/ZWc+
Nv5gowJghT+0ezzxwJPkYaP5ih/akRO6ID7yAab3/ioptfoOKpZAGjSV5Bh7bhzug6Q8tVBLVTOO
4TqMiCVTISSRBj1ZepKdzgfdTMCGCx6pUyyisi0MT6O03NVp+rY/xeQ3d8KWTEUT8A0LuUJelapQ
uknX3yLlmVv91BIFuGdw1xz27QnkON0zSMUVQ63afgQ5OjJEhC4pwK0PlM1ovvgo1P1vEYau5mQp
+ns1ctikyVtW3y3T69D+GGTW05yx5+iija5H8hCG2HPzMYWolpuexl/lTQMmqMmBlGHd2uq3itlX
wrJKXVwW0pEdVpjJSXovjNQZGydGjyhjvRgbnS5cR2XPF+KIcwAMG2BBQi4Fpc7Yi31QKpIcMPKI
f5cD/txuChVcBogI5aALQHAZoW6pQR0YGpio4b/sj401NCq6ZFwkFZA8QYNMnz5DzuQSziXD3VkP
WIWKHJChaVJNImmDH0hkB14NCg1PnK3ojP8kHSChg6yaYPcv4aOBWW0UvMFyG6GM8SWMja5QwaWB
3pCA9ChCaQyJCF5G+pm7J/TGEBU8dSy4g8RyTv3Psz0GCWWVBni4N/biChjnZBcv3QuGXx+Sc+Eb
pAXKVs+qXTnSMT2DKMWJHag6OdJ9axteckJC1Ynt5sgBbL+/7qwrv0LFIHCKyWkYICw0tu5Jdn5E
VgEkSg7pASvuwshkRfbtxp9Pj6aLPECPLqVInsCKKR7r28gCgNtKvhl3gVnaKZZbYMQk4lc7YZau
6tRdUygqGWKUKF4/J7YE9myew9vbCB3GdDL2Ed2MWaoaL3DQw/vAj/IOcuMPoGgCfZrFedJTdqN8
Z73eWSuoUrccKALoQV1jW43H5UU/SofA5q/TnXGDzeOOB8A99sfIGiIVkZYeBKUih+kMekj5hshn
J7zEMYwwvYQKSCKe8RJYrHF1NONb5UF4AZBGshM3t3RIyoCH2S5dVilFJMfEnqdQEUrgCiUBgQJJ
7fYO1MMQDgEcir3WTZ3QGb/nPs5m3Kmg9nICJzVyMawHMSNWqFRoQskA0j4Tjpgg0GszjvB8aoKT
Hk+MUidrEamY1Bo85ALIu1uKo5M0hudKkBhR9qM8uTebVGjR8JMDOh5INkE+Cg/ImJ4jCzVUV3GG
V83Kz6ASzEDswcKNsN7VGv2YEqNOgJgEllG4Jc81sFtDZ+cbZK6E4lRlwPGV8TlmcWEwzVKpeKFZ
kEIkcUapHucstKHaBGlMyVIUO5VnK5c7My3ugv55fz+yXlka8erV2xHE90KX9xhuC5gOJKGPAhLi
oqu684HVm0HcYmdJ6b4YdWrnCMrCSBWO4oSStHwjR2pu1qruVBArnTJkaKf/NcJpVMThhQVi68jP
/5P5HkzhFN6oJjglTqirHNgJUeKY9CiJ4qSogRRSk+n7QdzHYpnMgGDPR1K5zb3Q57zOY4Wbzci9
tkNvQsJ+XkYf0OsGt4DMBT2B1xz+aYGFINJfHfZrg9SOhMiCJENVCxBTH/k2GxrdQDQstzPqVJGD
siDjcrF541vZo496UVOw/Tg0AHQgwm2u2Vt6X4Hfq/bk6+Ll5/7M26Rfv3ahVmALDkQAfIWVZWMs
Jn36c6kI1XIov/3/zH7qNQ4BRjMXc+uWsR4rtQvnhOuhooPFnNzAgwa0HX0nN1r1Kr+3rnEHacpD
9WS87+/9reNibZQ6+8c2SoRljnQ3HtqTGJT2qBTOpBl/cxqv7VA7UBzlUGxkg7xUF1uAVIAFeYUE
qM7JgvLcIx52EIbSWEvH2iB0j3g8GMEEcXGITN0QTB70Nm35kTyRCZSejcBmuQp1/EsRhGDAV47W
i7Ez4/KprZ84ongrvBbGZewOEMhj7BDW+lHHfR6gSlsmsMgZT+rCO6XaWFN2v+8km01G69Wj4owU
J9qcLcj3ZbEZQ9DVDgH107/3kgklRPUBUrRv0NTUULJn+M3WLWNtmIo3dQFaXaWB4RIvvHLurEhi
VOO3LSBMS6AqBMMndU1MmlBD75IOx+Qg0DZXUJvKbcb0bT0XQYTxrw3KLcYhwjYzcCsMZj+JAQxb
7CQx8zug9M0CeuTmDMnX3pOsHA0zrLIvyzjlIdNQVz3oZJC2yWeobweim9TZbQcteAhIV6dSiHzG
cEnM+Hr6fQ6X8hYQE6qhCnUTN/Prn4KdOtBM8WVbAbhH+BWyX6CsJaScZFRzaPqRPQBVaavxVQsy
n+EN9FjNwJy8D55y1qRuXplWS0oX8YoGgut9jjHWy2S1WQpNCMcIW/Akn+QGlLr1rc7JJhHX1Tgm
goqcBDsTTJfyFL5suyhHA00KGp3w1D5FdoeGHQHU7JWnMjbI9rH072rSJb2o1Q0RkqFoaUlbKHy4
hgIe7/hnnjGwm9uR7NMOdRJBUyiNshB2JM1P82s836bly75nMhyFLtCFWirVTYJ50+cfk3YTATG4
b2DzxbJ2CyqaZGlf5EqFY24+Jtf8Z/3clWb40c6w3DaN2ZZm/C7cVN54Yl2VWNNHxRgwMAZFLCDG
ZLIAHSPRzCLFDKKOsblZU0hFEymQhYVrsdemHKiKFBApqfsfV4kKH1C2VzSpQsDqZ+EUCcpbzo01
49j8oLvZ20JUzEBlZxzUEOOQPXDWPyp+5svotSvRqq5ZpT8/CciCGFZrT45opi7ZXlB4sVRk0gYv
fGDVRBhBmq7elVInZIKIfqOu/C6OoDuRYqtF/iBYrkLdM9aQZYx6Zo6LDnEJHmNfcih8c6XVt0+V
cRog47gszv6OYLglXcCTKxV63DN68ZtYseTnVP8ZI531v9mgIsfYlkoScYgclfSLH0c0duuHWpUY
I9lMKK32Nl2lgy6MGoLWhxwz3GU6c7UTXThLvghHY8HJnT5oCTPXyQi+dL9p1o+KXpcYmsKNEHbM
HFXqTEF8bisWyQDLEhU/xCCNuAr4QLeR3+X4OEdvJfcTsFTGWv3HVfLfME/X5UZpLqoMik3YeJ2v
erMjnaUDd4tDUn3g3c7qKxtqWff7HrKZWVmvHRVTIq2K1JKsXQ/J6GGwiuShGl9U+H+WPKeIlql0
LhRG2nizsW5tlQoyowLJioJ0RkM58171whPgtMjeQ3T7RrwGrgqIenttbjJgTSFxbv8NaGNlni7Y
gQ4qlZseQaVoIgc676Clv+8DCOfM0IAuH+WAhWzahDiuLVKRpeDmvBEyPLfCZ/U4PIxgb4Iyoz9f
Jyu9IhNpl2dC0AbKn9vYZcVQpnUR16ZVGkuZ1KnnASOGazW+gNdldYUIdIhCyJhBSSJ/l36i+QPI
P9XRLs0N8wFPfn/nTKGre6BwE8eA8CKQx6Zoad80VF8Wq7423nhgdSoyAitd1gsg6AYNTgxWHOyJ
KLP3L23zFzne9XKSb1hNKOji+iJSkULn+/Gu1sALVRVv+zuTbLy9OaPCTglZt2L+YOIRKlPPH8aR
dzX+hx5pNte6bcLU/dg0KIAHkjDFgw6LOizCBgJ4qNohir/kt7KVOpFN+KhI5RA1RIs/C0hIqN/A
msF6BZJf/jLUlWVytVrN5oRHSsyRtnfA6h/rO7AkwKJqpu8QiLRD5rtvO/qs7FGrp8/1EHQCPKR2
yoN2CbzKRTiPn2IH/9OdetfwZp9QM9QXzla+czbLRbcvWasvoBYXz6NalQsONYJL//xD8k+nwa3w
PluAecb+tOcR5AahE70CIneYTzoSCHZnTY4FFQSmwsT2GbD6GurqaqRpgCMA80HAEsQ8gNek38Tr
D/s+vQnL0FeWqNNmCCY+A5EVyeRNtuhkbgfwcX4mtjSfVazYDAQrY9Qhs6hLJOsShhUgOcPFCtTL
clNUGUC57Uzav2ZEniqJRELUxHmGFDq0zyzRAq8NOoTw7OxtrNkPXH4Y2+XjEfvf2+ULg1sJ9U+l
IJBDENvE1kE/xXBQAnfm74wH3pIh+mpCM8eZwGjsZZfUUyMzEMzalw9I7z2qbuSMuEez7i+b96TV
PFCHDKjQ0rnXQOwV/FiQUayPJfhVjNvQIw8E1f1/pF1Zj9y20v1FAiSR2l61dffs47HHy4tge2zt
+85f/x1OPlyr2brNJDcI8hADri6qWKz1HPsIUnVgZhyum9Ru2rWRKnitDOxe8Mb8aamHO5VZX8Cb
9G9gR/5YLaYWzv1TNBuGMirwT0AMQ2xmA/LgYPtriLL6QU1c+YMtuScARjqXuKCqkEU8CStO8ZH+
SsLcsx/1MPaGQxqaH64f4e7Oz1Y/wRtlaaOCnAdfrjhNJzOwD7qXeGAJOFCgSqr+X6i1WSCfwJHq
KXieJLWrkuY42b+QSjm8Qn5PMZjRhvC8kqhzP0/Z2IrgfcYiAfm7Bq8L8uaTUruJR37oX3+u6OdN
v4bnv6Efv/vXrqrggqaIrMs0IMlzUvptqbI7pe/9xqBHcGB4DeFIx0UduRWIdZZSlzAjyRzFu9/f
vKsqsM7XqYO+fRAdEm/8xCO+4qU5zq+g7L7DtMwt9ePnPuQJPO8W1aHhDa9m+P6t34BDB3ZuSYot
eXwBvnBu2hi0TA2QL/PGFUDxgGRx3z8noePNBBAAIDSC0SHY8PVji6UnuDhH+v5LXMa7UW6OJbZA
QmXwYlfFli9a37tV0+cSb7gfcv+xtfdXYyNEj+JoNSiE6IfJV4M8aD6aB5z7qTrlx+yxVFw+f0TQ
bGniUL66ev3tAx7T+Sk3q5HYBXcgGEUIetr69voizYxlQgQvBUaHiLY6dNSsH6Z2y4qXKpFEDJJH
5X0jc3OMFkiYFZVBj3E9jkl8ipPG6zNQb3XMv+4FZcoIrqit57WJVrAdGBgS6wDdY3wd84//mwzB
AWlqZJkAnoA2LUCPwUeZBNVkhDNfGrguiTuWK47nHZJjc26LWo5KBTplHiOgypof+NKVLqXtkwU/
79dgIwdTvVlJdY7mibU9cI/75GifeLpQPpU+PpUk75I9GO/eZSPPyWpsJgCJJgS//I+h0FJPTTFu
0gBXlsTsHqSeH8Ba4Wtr9pZnlerOM3vNOxkY83vV8crxvk87bX6GDhb7tDXf363Jt38jbj6Y92Ng
/y6D+jcLQV/2mHjJE0U0mIWK16LVw0NCrKJhcBw51LHq3SIgzGW/+QqQ6g8PxicMPwXXrWB3B2jz
sosb5dGEvcqEo271gRYub/mNarpOCN5VL72Bp/2ahaaffgShsOEB/QVlOvvWgEty/Pzz9V+yuzq9
/SWCQ1ooIOmsEgbJ95+iwtXcOAB+kvqzvzPD5mAHC3o23b0UX5k/J9e+lOCj1LFtQMzOob9O0aHE
MjE7GDccCR94TZ5ERx7hXpMlxFHxgk5qxiPg4i574mgLQFUOcyyGY/TSl4EsyKI2cX13sJOC6Cls
kB7qB/t7Y7sJTGwOu++1vx451hi4ozHoglRS4pSlt1DwYw2pckvnr4t6M/ko3IVYEScPfJsSz/bg
ytbH/ouXoaAIBGewDriO89dMy5eoNXPc+vnGPmh3fLQG+VWYPvFhhVienu8bzR95/ENvrnehTlOq
8fIkj1HUAISWCPxbBqNNA1yYX3zifn7MH7+vYfOhepbVy/afoj/ihZyGjUmnODNsdlJC23iZ7Acn
fbtuq/vzQ9ofGcJ97ApSZOjTcusxb5QvxdfouX0wgVW0HFMPmLDF79lPmLs85DCmyLNezNvYLyQ3
5r2veHlj/vwK4XY2rcF4j4LXA7pT508+CRtsKSbwl+On8jAewPByWx9M3zrwtWts/AcjqsN8VHT4
hA/vJc8DTACQehLPKX4CcG6Bfoti9183DTCLCT9soY7StXY9h7k1+wop3IIAsOl/lSI4DCWhWlvQ
CiTV5UOyvkXtKbYkSQAPW7YnzBVxKLZPVEszEW0LtmSytZstCvJA20rfWJ+Rj7M65mFl5ViBppFz
56zF8A+Xw95lGiB/BpcgWAtFxDqw1Gt0JdocljlG7NcSVRcnv6VYRpXYDzfSC+UMAEXoJr4RSE/O
7+k45t1YKcoUGlWNRsXnXJXFUbvHB55OBxMwECRWri21itISDLsASnOOM0F/pOh9q8Uk4WAEjGnP
16+lTJxwKxmUBDIKTg677G95Y92pc1R7q6Z8YWntR0QLr8sTw+v3L7VRTzBzCwuCbdeBj3FhYAcd
hkc1c8KZqOgG0EwGyL7ztTiHBL6VhqUhkPWdfy3WduWaE3sKq7LxVidyx0ESHl5MmUMfsPTploqM
RwUfm2AQUVWNyejgc6HiNwJkCdB6vIbdhARgLfUnmrnYcuNsvbbXn8qwAQT6ofJk5d2dU8WvwNgS
VcFwD6bLc0XnfBrKAUvl4VI9lprtGuWtXavukP+8/vV2nNSZHMF99B1tNMZJCRvtVR+o69iN28nW
l3aFAEHfAVKWjseXm+zmLUynwSEg+5pDNQosM/V0TCxZMgLSfSHEIZgMNi/pmeZsHkEzDCHmChiu
ydNj1dVkSJq7QuArwLcJNlWwjZ9r4qSradY5CDEt2MGc617XvQ7Gy/VvctHGfTfBjRTho6gJWElt
tGeQEaUPypf1W/Iz8c2vyWfnm1a4VVA9F7kvrb7umtxGqvCVzKwrq3qM5zCpMIsBZoVK+0zQEVey
ROKidm/xRpIQ+w3tbJPELOaQmKWvOr8M8GFLjpD/FYJbB/6PrTmG/e53BWWmeMQS2TSs4Yjh0LZ6
sdfmVGdgoMcyRW49AH420JL8pBlf4iR+buKvdm97pvU912mQmutJX5yXZWkkj81FMsW/7PZnCZon
qNStUVeRkLOA616PYND5wH6M98BQ+dh/wz7LJ7wJXme6aeaqOv/WB/I0N8E/hokRf4ng5sY1YUoF
wnBwaTq9P9vFsWwLGZXy3ofeqCtOmDO7VTn3zxouUTkdgXsUhepkyIZH9i7lVorwKAB3ul27Ct96
tuxDXqFBoZRPQyz5dhfjZ+8nBuYtvDtwMWDpPL/78aCapZ7Xa5hSUw/sbryt+9m1EvTTyt/ZuHi0
B6OK8Txp3f0afZvpD2MBMEYfA2vsV9GDMMCR7byKJRrxJwlvfbsWozFpJapNGpZ3Y+wkTSl5NNrh
AcAV9+asnZS5PlDQ+Eru165gaoDKCYvVOp7k87MAFRodyy5fwzjGqKvVKademzrX0Tn4m/KgpeVX
w2B3cyRHj+Z/9cXNNnTsQ5sg6gXu6rnozESZDXOha5j34DiprZPZa49NXft6Fj1kzWOh5q5ldrdO
7HzOF9nM9EWj8/3IN+KFGxxZvc0ce15DtbpNjMLtuvvWAoOvkn9RgaIxMmSTDNtncR1cd2l77pmA
mY8SNNaRwwpHbin2XE71QkLCwmwsP6p4SPPpgOdI1o3c+7ig8TZBu2ziKRUpHYdRjTEZZSKP+omG
4Gtx4iPpKMr56yNwPm+APBuCieVkHmfNk3Um9zwGBdeOY4CsD/G/8HWnNhoxUGOTEMxrZqDHw8e2
cszTPz9K0PkYRNM1lVBdeMWnrmJKRMgCdm4KYHWSg547BvKeg2lFc5RkTxeVB24xoIyEH1VViDP5
cW+in15rhwIEeySs7roOJwkOB/TiUOIoUeyoUbiSlez2LGUjUFywy9B9XLSFzKGT2/exaT6Ydhvm
RfwYWbmkr7nnereiBKNkbR0pRRbNoTF81rBkMvaJJwd63Jdigw4FdEu2JV55ZYiS2VgppGAkm/l8
TZFpHjbDUzDFJsflPvWN5SDr9e0f4x+pwk1P9Loei5KQsC8GYLktSuuzubUeNAuc09Vcyko2/8VQ
/ggUDMWx+xkodjZi/nANygCbmLE7VlhOXgJejusyP/58/SJIDlacjDUYSFI6XSXhihUiz06jW2NV
VlArrIfrgi5G+t8vAVCyddPRdXCRC4+nOTZT1A/wKXhRPs0D9teT+FfFsIYZ58e2aPy4dTzw5Hp2
XL1qVifzabuabuQLL2U25+M0Usifvea0YIDsfToJdXX9hID3aP+Q7ynKRPI/39x7vV76NJ2LBWyL
U9BnT7qdA4C0DCQny09OfA/BQQaGYdtBBUNMiQ1mr8zR8RQnqE6vD0WYIoTsQ+PAAf2LX0zSAd/X
6o84oa5Z62AMrSb4ziku3WH+xYzJbalsEuQCxvMve/kjRrCXWqWtqkcQw8un7G544p1m6zjkaIfQ
Q3TA7vc9fVJ/ggT+ITlmH7Jj+ciw/9If58/6Z9mEiExp0XqAXdKtkzJjqb50aQ9IHXVx5+Hj9U/J
37ZrX1IwmN6Kqylj+hLaveVRmI+rAAohUdfBTSjAZ0gvKbLtPrYb0+EecGOhS5PoCiXZEgLU2yOl
+nlkTFaxkR2d8KBXeqVh8SReQq2+j5kK7LjPGZv96yf3X9zLH3MRfHWrV2OZ1dUSppiNrfz0OT+g
j+GjpnGU2cJF0+TdNMEJCSINFIkuCkQZSJ9pQbM1jAzzrra6W135nmIrSgVxRp+g1JtWgWWVvt6M
bpLq7mo8MWwd2PrLaGKj43fa6M+R0Uhimt1v+edXiYMaC6FG248InLK0/g3Q2be0Wr5ITlkmQ3jt
mxHsIl2HU+bZKwMQeb4APAPLmBGWwfiQNfbPfl2XKRMpuJsKgMyTscK7aRjrrkavYJ13XcKugW4O
TvA0Sr7aZbZAwloegGcfx6AhIGP4vwnham5uWmehHsqMmoJKOKyxKd9hyM+R7d3INOF/vhFSlyxt
I5IvYdFOHpnN0CgOpS4LU/hVuvBSm/MSnMacpgtVjGQJHece8+9Brul+O38gZuOyhh6VbJB8oH0T
QAeF2pQiIxA8iJ2Y5pB1/RKO0zC4DXdRujYO/vUvdNGQ/Ota/xEjuBAMdlE1q9IF3az5tfua3hQ/
cHk1MKxhwqL2ZHxZF91sUZ4Q7S1OTzsUGQFhcDMiqI07t/U4ztCCGSYSWAflABpP33i7rubuG4PU
+f8P0xYmTfWEMcJWXGG9Nu/XYs6/RVaB7nJR6Q9Rpnw3ikX/NznCRqTgNda6YKy0tSUkXVC0ppfN
H9Tk63W1ZF/PFvwEiGdoNCg4TeORT56jkHafemhkPwB0T9rc3csMDB15D+W0URe0vYua94qljjCV
6ikuO6+0W2+ZR8DJS5z63l0zgHPhoBWA4FQsNwOpaLBiA74pGvCAOI6b6ndq8pxnTzl69ZUqc/D8
U4h3eytPuNu22q1JORYrxtqccLDuqu6ZZjkWU79YGuqR0bdVx1YNojJLmiXLVBVueWazspy5qkr0
XUueSoYCLT1VaMN0H0nVYnP8pgVhSzP9jKPOH7ray/JfzLxPDNtFMdMt6ymQ2NTeXTEMzaboeWrg
gRYMNyOFsfY6Sj2TaR2cRnXbAriOIzCLq8ZxaaPejHbi0uJZ6X5qxYdW+5zFqav1aDRX6knLsLNf
Nu0nya/a8/JYsDBs27HBPSLaRL1oc2SVSCuYEgJi0nTHQ3yjclgw5k2tRzHXAI9VYA/nfxQsGEce
TxkdFjRYLOwetQ/zfd+69tf4Pj3pXyjglprWnTFvKYlRuRsUTXKrrmAXeW4Wpdb0mD3LyYOxpCGd
p5u26p5qYt3qDmjOK+dW6RJdou7eq7OVKzwHMQBmGJ2h7YBRDtewuy8qqSS9xj3dLBCyAW4NbsQW
W41NnK1D5aQk7IBh4M7tsHq5oySeao/HvES2kY3P2lR/WBzz9frH3DOijWQxWkwV2yysskFHbonC
1niIbHZQsn9xhFshwv1hw9CqCogPwkLT7kxLvaW2jAVt7yttRQhu37C6lNmLrYcsdQLgpJfAq5Ui
S8qECBGiSrNBSw2MWKykdqP4aGaVe/1z7DadLV1FZY43ex1xxEJXFA5OA2tLTqkJnh+wXRPXRJaL
O5ZSN72nLyb2d5Z7GEXIECEUQR7Wn6//il2jQNkVLWfsTuqiv2NsjlMzzknYxgtMnqTfGtWc3WVJ
f1wXtBv7IOQ1wMNhaKiKCpe6z60aUN5Q1/5WfBwfwOP5o/oxf7XuR185NDf0Nn1pfywyaLwd/RxU
YTWkQihEOe8bVZv4eKnqwVILRUekP90v0+uifRvyRRLt7BjLVoiIXdHomkXatsYTWSy3qaqc1pVK
ooK9YOdMhnCxispMign91fdByFL1ABdzokh3Ucye+S6JbCpxVyfd5C0BkOGYJj/YzcElapOTdULr
AS9S6tZz5nVz9nbdJnY/DowOQx0U75rYUWpro6N9TOdQWXMvBlyiclCkzaNdRTZCBHdBqrlmOZtw
k8vcXwZMiE2/rqshkyD4isoax75eZ0jIco9F5GPfDbKBogsyRKQOIEn+c1b8R2y+Bx1SooGcAcNR
vwlAu5a7+DYPhmN6ik/ZZ3CvcaBiFkyHYQ6MzCWSL7UT/Z5JF6yhn7JYm8CLHqK4cerbxO2Mb03k
3NdYlL1+mDsB2JkkIeJIbWOozbQlYT1+H6wP+VD5LGu9ArQu5iS5VPsfzrEw1YEyqib2GNRacawB
BWTMJLzVAJcaOoky+8f2R4AQUDQpATdzjep+Oc93KtCdZqt11275ruWH68e2E1Y4aBNqaNEBzxRN
tHPzcBIMyJRdtwAvJwriuPtdNvZTN7Y3loJVs2G1blkOyLeZScBsdq/wRq7wuZhaRHml4f2YC3Kg
uq9XPK2VxEx7bwe0w4CPTijG9sROQjW36drxTI/Po0+P3VMFdjM0gkLbzZ9IQG8VbCHJekF7qiEJ
4KMk1LRt0QMW/Wj0oJ9ewwwwgDnW74vOHU0tuP7h9kYMnK2YixOsZny3BNH0kuufG8BGBmZaJMe0
WezfcT//GKJiOWaRMdUethbzu1ofeo9OZvlMy8q8M0iOXdhx0bysnpVjA/bOT+qi1h+u/869u7L9
mcLzbTI2JIsT0xBBZOUmLYa4i7WU3Je9y69haBLDp5qpXuQ5S+b0mKBuaagUqfaMFT/lsFaK6Wux
2ruJbQLIwpbSx+w+rVup4hfohz6xWL+iCpRQrwFiGRAlnO+cwqpt/b+xprl7lhs1hbPEuGbaDxME
oqD2k/nET7/lh+o4+tMrxht8B3TQEvew12cE19ufkxU8UbJ2zVya8/K+Mdk9NS8J+vojwHhIUH2L
wYh23Vp2785GHHdXm9dqTJe+dWIUFeII1OllXqDK1I/dw1JRKnEOElFiWqMPRRTXKg5zIG9r/73S
tdulzWUN/Z0qiaOB1BetTI3nbsInM9aVxT2lCPEmY8TwS1N4HTPfzNTuUCqpUEKOsfSYOPlxsqz3
YcTfZIkkHc09u9FVG9PYqE1g3kY41Vmv+tWxetBg9fqL3YBJT+u/XP9wey8WkivLNJCTUFvUs6xj
LW957V1fe9ulqXJrtcVthPpdoZj/YuDV2QoTjLKYipp1DUaZsNrvJdYjFjzdov6VsOfrSu21is4E
CQengt2kqYx2DZ269NDK/96S1SvU6K4awXqVYKfO+Tk4ls+6T4tsVnrPPv8oiXmQ86sAUlNWNgmU
zJSDVnee4fzOTEnBZM8wtjKE5MCKQTjPuAynaB8ytt42rf3z+hnKROjnasR9MYISHTe6i4Ygw9SM
NUvBcPnfIdR9HDh+hDA66m8mEQJpbSjmIQObFhzxGiRefpPXgPrOTyygxxFDqW//QqWNOK7yxknF
NKWzoWd4eS3FYyM2q2WT1rtPy1YjbhwbEZFR4Kb9pdGAuDnUwGPH950GC8Jc+QrS7lfaqCQ8ZdRG
/t2Z9hKaS+kWy+tEZfH5roPARAc18IHMi7mcdAXzi2opS5gUJXI2YLwBazNp4hOG/69/Hn77RWvA
nLqBmTDbBrenYA2N0s46gCjhHeBQ8+plJJ2Xdyi2jg+TMiECUvzrAveij61AwR6IEmcV4QKpnXmp
pR7rtPFQqQeMzpNOf1wXthvTbqUJpsFGhhFWC8Y+30xYSJq88lj4KZAuMWngstVVOk5cGVb3WAGQ
Od49M0HpEUUfg3Aea8Ef5slUzIqKGd2krcGYF7vR8iZRb1cEAacfJdiIwj/nlq9PVVHZfGRzBrot
fZ2To1G51A5Y6WL5FoABrXUftzfk63W5e96WD6gin9NN2KhgNJnhLKSrV/SO19RVAXw5x66V+teF
7BoK5fUyruBFk6BdBk2PMPQdtnnt1D4ZKuM2Mkn0kDdRcW+3lY25Z9TFr0u9PFFTxSojEjnVwLUQ
S1kFpa1V9w7GJNtp8XS1e2aR9vu6DP7hz+/cmQyxktWXq4IHC2EOB5PrD3+RburHf7wJinKPClZG
xFEO/sWu3Ll1pED+M2ITuqgHFnJAn8hPfnBHr/OlwY/XldoJfs+lCV5RXYaVLiqkNbVrGm4HzZKQ
vg0NRgl1UHLklSuzw0s3eS5SMP+F9fNiOoyGTkQfsHI0B9oCBnsyzz6pdJmCu6axOU4hkJoaPWZa
EcEgVxAOgBO7DLJH2588e/RS3ec4yPJZt3cwiAtjwSutYQINzkTMys2CDhWZ8X4ONMAEDlitm0Cp
fEcNJqDDGR6IIalbVsfrX/PyWcDJbqTys9g8qYY1dw3woCi43VgZLs30GJnTZ60wnhs9JW6fWrf2
MkrcyuWNPxcq2GvXmLOhsRSf02hMV0m6RyykFT4DjL1bxCSYVSQE1/Xct9qNooLVmjGhFh1xvEnn
163HwUCSkGE8NFTjQ4fl8FS+ir57/zcyBbNFIqwZDAREIUaddMsF/aft2Tfo34c2ALU99mEl701H
2BVWIP7GDvXuvdn8AMGSza7FSCxKGGGrDYcpMUpXG+qf+UgRzqx5cP2IZabET2NjSmC/TFSSGjRE
1THG9B3BYPjEPpF4Le71WkUbxigPaTP0/nW5l4/UmTWJAxn9TJuIMJ2Fq3Yz2VqQIM5dk/C6kJ0A
A1JQDOQryfblUmNlrWuaNGhlaz/5eIR1TL/R2TOxAk9u0rf5NN2vrvU1koJp8yf2wi38kSsm5Bam
fE21h1zyOAfDiRwRJ95PN/UdHMUhu/+ncG3vT8lGnJD75IyaSFknPi3m90kaTOupiVPJYe6a5UaI
kP00ABOeqhxfrCiVJ03HDgjR2R3Nh8J1hkXibHbNYyNMiGEGEi9jowNPZh1Hb1gMl1W/akOTGOFO
bnJmHyLWD3oUWdyDMQrjtpNPAd0F2LWAuhNKQgDWkNSJZQcoOFDFANRdOsEoKkwvzPP3Joa8tXYd
6VDJ7lu4OT3+SzaXmhRLrBoxAk+muWYHsPDpEdRtH9Yn9aV4LT/OL+sPIpmPll21i95mOhBH6xF1
Wi859hRSdwI786/qJXqyMNXVDZjbAOq1ioRPmjPvGgvqNRYCeYdo4qa5bbRj2UbmEpZAQ8dMGQVe
F7Yk1CxwEN20H7V70M5bbi0TvHfMfBDKRrNBvdzvHaaOmOqoQmX7gzO/Gpks/dtTDGsDmom+jIoW
pPAU5QZT1k7FS2AapZdXucvY1y52JEH1bhCjg1AIxEIaudzuTbO2m4lW4WafqhIbAlihqcGj5KMZ
fkBlACBcQIqQYmfuKgeMCLT9eZ1bHODvlhiDm6mCySf9V1/+NKiKpbJ/nuWZPE/4jxDBaTmNro/t
6NCwGrUVtCJOUXsJXoxPkodmz+Fv5Qj+ah4MhdYVASAVGMOXu8pvP1kP61PxG08AXEkiLWbvOZOt
QG6bmytuLdVCsioHJvBz+d1I3fam8JUP3S07sM5FDd0rUEUHUaIsqN/9ajYuGgYJsKt2cdfipG61
CAdqD8NXs+8+VUDBWyV+efdibYQIyi1g74qbOILtObOtuUA+dTS3GCVSZKrwP98c4YqGUd8lDCuN
dZeEk6N5xmzfND22V/+NdaB7x/dVeEdACLKAH5JppMzQtwsJAKSMzw3W4ILefwf9+Vz9krUe9oyD
qFiNQXSMQX0xTY5Gx6xJWYLdKg+nbMT+3ZMxGF5JvkkUu2wJmCoK8SousIa1SdFBgXGcNLaNkWv1
hlcr0xsbLUnroPvqrTRf3rtiW1lCWJyDSwesUhMLayX2qvg7GhAuQPRchr0UTLj4XRfG6RN4GP0C
oJSlzJPspQVb8cI3nHrDsQ02YwmVvNp3hbuUgYOBkPIefHqpIZmm2Q1M/khDieXcNifWjBh3UU0E
Jio40XoP8Mq5R13jxjzGj7Kh7L37RjS8nRwMBl9U8F4tVoh7JR5MvDOo9jHiKfAc101FJkK40lra
FIA+6NWQ0LfFqdwl+31dwN5tphRr6uhPYepaBLRJHLMDBAy6NgUmJmLgzDbPtdJIbvKuEAMA3xCA
ypeIbVQ6MbrkHQqW08IeyyX+NFQTCKQt2dDEzrINcEM2gvgN3/imsXA6c7IhyHhZvUF3URtVware
PBo/ai/+FN/1oHyKw/EJQcF8lFER70YE2HK3DPzLK4lC4FFOY+uwGeKTk3mDhWvrCLi7J8LrluVp
eLAWL01c2Yz+bgi5lSrc8MxxmB0vkNqighMfK79+5e4yf8ZCKCB1NK/5sCwIIGXm/56OienaVrBw
t7MhYQ1ioBVITw/TUB0qtNrxP70E+IhJgeXvjHlmFnvaJAsh94oq72gdWPIgliXCs5X2Ckddxeha
5QVAIpqs/63lNvk1DgBOcBS1+Fxl1rJIXj6ZVCEqAgTGmE8zGhhL77hOEj0THatMJDCj1Csa2ejK
3qWxUSbmbVtoKL5Gk5n05YSHNiz1xVs6yx2jUxtJWuA7/U1TRUXV1njbFoJEk2XEcRqWGVg3V5HI
caqd3OP0YNnNP8Zi5/n2VpZgqLTBEhPLUAqbPb1z9UBDft8EuJJ/s8q4e4Ib3QT71Iw+XhsF8jgC
pOafMn9W3mtQBCUoL30sPNmo6t5rt9FQLM+Y61rFXe9gfXFIAmPBRq3TGGhMY5rBqj4VEQpDkQpw
UN2YZDtjey/FVrRQzHBWRC4EoM9hozsfR+vJStjn60/FXs0LG/VY8AZgEvy4IGFO+zXrGGLnJW7c
WKu/s5aeuuwNsB23Y6E/ETib6xJ3dNKAF2LrOuYJgGwlStSpVmIW3ghXZXYbPH8FmnjXRewMUZkY
icB8BtqEwHcQg8xSqYsZGCwsHBzX0L3pZ/t7BVdKES4/9DdlcYvZZ79Vv7pJgn+OXnEm2hGildkZ
7UzRG9xwBgKj1s/UTvLw7h4ggmcCkAyMfYhjijB/va0BY4duXXrTpOyGUYlP3JlFB8gf7AFTbpjG
vRjONrOaz7Ca3XsKN74CsuKB3uhB9WIejBCU6b7tLzfWiomo6sP82Hz7G6XnHS11xGHA/sOUzWW5
kpS9YgMct4MPs2+c2xqLcRzqgWEZr35HFpclCjuOBTkc0AYNvugDcJ/zMGOmCybGa6cL1zp3be3U
1DekWWWWuRO5Y7zeQSaCj6chAzqXEqVqkSB36NDpAipAUKHTRU/6aQH7fBnGoSYpRe0pxVMtYMaY
wCAR0V0roI4AHB9KDRE7zKMVLMDqTDIZ/NJec0Kn6N1ZHOINQxtC1LwO7dpqC9SiBwMcEgG7zT39
ETAOoIIdX6p7KT8kf5aFMAU4TLjc2JgAJI7oRWrQPlWzgxGewWchfAkoGnMs+9FwfFHkVbVdaZCj
WzbAcICyIHw1O457Bmqb961nVCy7x+nIl62M31g7S6XQ8nspDyoKnMQLrTQM2wsP+FqVa2/gTHGc
LMYKCDsqoMpLh6AH8HMuZXbauWsG3DHOE5EJFiMEcWY9DL29oP8f0duafQIWu8zsd5JjVJ4cVJMc
ZOIXz0w55BZ4yXCA+epyopwkxNJYCl6IwZMzAe2qw+FKbdsmzgW2T84yC5XsBhF70XvFpLu2JVtI
5icimJ+BTJS3OaEWGlTnBlE7zAGyL6YM1xJYKVruwY+hI3ViRPUKIsUd4ynONXFc400K5NQxcHyS
d3uIj0rkNiRYkkB/3/oYw45hHv5UAaIyAE5EJENV3MEixA7yRlnuZDbS077NzKTGx5u9/HukHUiI
fnI4AG43wfWOUrfX0PxzMJgvM5sdbwnJqKyhKIqNJHEjZImrZLZKHLN6k3x9h2wJ6gP3LPUpKd3m
ICus7LhLTMCgnUwJNoQuquflWsZVbqIHYkWru1i9FwFkn5wk0cmuVoYBnQjmmLBHf36e6B0rae1A
K2A7fu9OVZiBWccnB/snyNuOxSdZYrVrPRt53Lttvl/ZxnPPGO4D56Nco+W2nwdvnn5hiF2i2e75
WSjTI2Tg2bKgWV9FSVIZ2rulPESfBn84NSEnBR/cbgaR0XJIAhn68d7bA5f1R6ignqbrabpqEEpe
UBD7wCHh6VN8NwVa0L7IWyzvZAQXl3EjT7j7M6v1Ci8PRh/99lXBA2T+noA73R9q1NMVz/aj4xSU
kZs3uBX64PL5be/6Qe9E7WcqC/5gKUcHM0FoatGiOfXJ8m02tdRNFPPYLc3PrACSNaWSTGGvMnAm
VHADWjHP5spnqYq7Dm1c84kTNMynDqj717XbK7kA2w8777qF9WZd9K6xmRMH5HuoBGju7PgNHgog
fmnAwPGp7hld+Pdyyz3rNWwse1P8FwjAwivfjMQoV/5IAYUrpNptRjpgpj1fV+4CMh1BtQn0PjxN
2N7m2InntxFBbd/bFY5x9lbA0wA1pfXSV/vQP+Q3po/lziMKg4H9lsKC6zdndavSxbzOk7Rtwu+F
YMcAJdfQSkOHWr3A+ENWq5K+wikPfYAKU8gjKCRG6lt90v31tpQZ7V4hjwMK8uIHBvIuvLliL3SM
3gX65Cd4xBHJf5uOXaAcqltO10O8zsPeTh5wvoHrp75nUmeyBSdhm1mGDhuUnT3QqxVAqK8PkzuO
rt4HfDgJieAkzQV3DOpMqOApwNBUqQgUIDTGvgqSiZ79yKajRLW972hhFRB4ANgBuEh2C8wX6moE
KXwbKrZcztMSJz6HLVGPcD7tj38jkNeV0GDGyrpowSmQvi0wT3EHiFlOUAymc8Cny3QOZZgHMkPd
CedMSOH9IkD8Y37l/MLEfabHbUYgrnVWz7Jnv49T2TTlTkCHqwhYccSmePjFXt4AgKpSU9EAa2uQ
UGjExbCzS0CtshhqEDX/oup4Jk5w4HacKBONIc7sPlQKc1P2VCBxMvqf+UQP17/X7vltVBPOT9fi
Ka4BIRZOU+sm4+uSvFwXsPcCn2kjVOintolrvYU2nH+tAGdJTwEKVdxiuNEjrav4MhOUqcS/5iai
0XTSUKzH4f0DCEiU1y5hkkPbu7pbexDKms5IZgLEGhza8GUYn2zgYSdRLvFKe6HE2cEJL06cRW3T
8IeOo1oatcsvU9LeIPikHk9pB9dqMDsZYwwhyEq3A02RdPZA9vVEhOaETJo+KlC1OAGEW73P/BKr
lBhl4hADzafKkz0E+1/PthxE2sCCF7NpYCujmqrAIKtZc1UMVETap+sWuRPx4lz/I0Eswg2mMdnZ
Cgkpq1ynek7mn2b0qOQyfrZdTXSsoWIHC/VTMU+fUqNpExVymhSluL59avv5w3VV9or5KN1glIdi
4R+Bg2AjQzZhVc6xxlArJjfPlrupzg9Zb4ageAjHOj2RRH9m9MaKlVd1Kf/NPfgjXQSSVZLMwUnG
qKS24Ljuap+S6Rmjbx+va7l73TZihKAoRwEisTuIQQf/bsVmIGvKm0XvJMHX7vfaiBGiAA2A8EY9
Of9H2pUtua0jyy9iBAnur1wl9aJWb277heH2whXc96+/iZ57j9UQQ7g+MxPz5IkugSgUClVZmUMw
dr07VmARE8GRt0rP59vFo6AbvJWHyIQJQq2ntBt3mTYdVHnc6+NLYh6KLPdK4JLpCh1TatcORAt2
dQ646QBOy2YFvaTirbImeJltLxzJiIwuJso8XMBsqy6zIjtdMcsCjpclm+QQM/ySoPG0uYuoWLEq
GVAxfGLQkY6aQ2HiYHdvILYJItt2jX4WTLdt5nKob/9jhttFQKVqPWtgRne0xJXeErfwKhe+2ful
4UCY9oC7WxS0LmQwkbczQRCd9e2QxPK1iM7W7Shu6Bgstu1nxa0W2/umrKHZ3d9lcRY7EL7wiDo5
UgkshHaMUHySVPA/ovs+kWUfjUBu2o8d/ZbnJ2Q6UI3/lcmYN5B7XzW1XazimbN8XeyXnPQeZgTB
LtrcKrZorGljkz6tg/t6eaRVVK9rOQAjJchSFbKEuaQRfMpCElQ6NrwO4iXEZqpBOjI4LnTVY7zY
CYP+Dsq3Alp1liaYw91aiwY2YQ1ADXSNeaClMUt5K7HUV27SY15DMEEn0S+bWoK4sfHehorTHztc
NjAnrUWWGu9taY3s+8k0AKmIZwe0uy9aZ98nxiTflLVolHnL0U2gtRVwTkAm3uCXZ6IXV5K+75HZ
s0S78KzsHhyL0VMExMGBCUPIi5eZgvPFYgH3LgTYARzUrBqMIjQXi7WhmyYbncZA7a08kHtr8IoZ
01q53I9Blk0/I9IlAjzw1kaCx8EALha1vosBoCWmtpG3VA76NI+dqexOsRQ9RLn9ev2e2fJIjJ+h
vagAU3JRtwW0J8oyfNIgrSWHqp6Nee3rFrZX8scC+wVnqekQ2WoVJ2of5OmXsnhepNMSPf8LE6yy
DUYE5B58RtDGWUGtpJQBCDc8mr1KdHVTkcLulst/lM//Y4S/+PPRrrqBIkyQAvXmRXHV9QlYCdfM
ACmOvhtr4/1XqzI5t6M0H1DEk9YA5ILA02v0ZionUOilAlfbdIE/X8/k4l9F486mudIHg26/g7j+
ZwVN9+tLIfJGAmqy7jbIAfAfhedf6SJd7zItloPI6GKfyglSxCUbf1RWVWQeifM2B/SDVC+FHttP
ELArvantipOtjRBgKozxdigqeQ/YP4pDU1n7RCsVb8m7OoyrKXJsO4KI4ZhhpqqwraO5dOVxmkc1
MOyWeLFU5JiQbmVPJtmIpkAX/WwJUd7WRel/V2MFhaeGZsZeBzzyVAJP8V0Cl4AzjWvrTYocB2iU
2q8Vgb5wY4+NN9fr5OCB2nxv1TJ7pRCbe5DrYdglilz+VqbFZNXyMXPq3AJPhlWAOmOoiDNUuuHQ
CWPuNvKdXV60QE+tjbRTRq15NEblWW7AeBfrRumplbaCZK9fV6eTS3KTLTWIVpYMICvMrgTr0Oce
RXPuGxvD9BfTWm9kXS1dKZtGH0PutidTaXZ7CQQhRWu3txlR1htNXQESM0z7ppQLdV8ZJIdmRb++
6epQ31R93HhRmmAw1JS/kNIc3WqV012+mB2+JwFSP81QAxhyy13H0nQKJvBhWuPilXMcO3MP0rwS
1XW3VlCbIElde7JRrKdZBk/clMfl7xVZlz9X5fQURZSClUKWf2h13YDRDeQK1Ekg371LbJP6k1lj
OiGOJq+JKlQBjW74rim65EuNse5mTUcdFKy3hjvq5Xtdk0Nl5gogn0bmKpWmPqY2kby0wO8l3Wjd
tLba+2MfA/xsVKkft7PmLKBt2VkqjZ0+WcxwVGb5fpoSVOgrNXoBZ4L+AuL9wdONovFK0BWH/ai1
78ZQVfdw0k73ixbPDFubIQicNPquQw/gVrPK4V6a7crpAbrwtBlprZoPddh0RHX0ui8PRVfnx16P
qtlV87h3NHkBrIzS+Aedpe9Nm7ZOJEE7tqzAmg2Cp9hZrJIA51wxTYKqOgyF3ofVqtWhPUjoirYT
+TJ2qbZrFvxflCGbUydNo8wZa2UOZ7u1kHktfX7fAw2Jp7uBvpxdjvtqXOXIMSdjeDJm2bgnqZTu
ektaShB19vEtNMX1Az6n5VZ4jjhIbnLkzHMEYdtKel1MqpiYOLd/q+VCXVkiuTfYIIWvY42G0PjL
QyDUwD+r4fk8QTX9t9kqYxBNUyF4l2292sEJi3lZDHOBc5tXhxv6YcZo3oo0DgVU4uItw1DHTWh5
uvyM6SeQA4oKcSxd4xODc5NcmWdqiFFGhd0HTQIZeC15XHUNZFJD/kNKh2dU7G/mufQtiF9fD6fC
tXKvF1PKJ2sBwCBAvnc7GKPbdm9VO35T5hLiXvme5k0AOi23mL9CmODUqLKjp4Jazda9DmImSO+A
DBaFT66Wm2iRxlTy+sDuQ32CErb2q4YC5vWVbt1N50bYv58lD0vXpAaGyftgquoX5Om7shXJcIjW
wf79zIStL0YEIJsS1FT2KUhd0rlxqAi0vW0FJVsGQjRRi/lsRc0isCyW5RjUxo4sz331YE6C3H8r
TT2/YjlvVNqpioYY97g2kMekyJ7bdb1p1wo5MWBJpfR4fWu2VgTw78dZQ3rMj+iAgR6KS6PZB5n9
rnbEtcofpghSvXnAFEuFvpiNOQL+vWQNrTqPQLpib76meeRYa+2248uQHZPoIe10Zx4F4Hr2kS6O
9B+LOodWU+mgR2nWysGw7NR19BvjcZp+AcwjyIq3HfuflemcP0h5AiyVDjt1Ut4Nk+zOdSTwh00T
oNbUWNOQYas+u1xlJ3hezDCBcqY/z/HJnEoRcn9zg85scO9AA8kKyTCGFnR5dlQm3R8TijehejfO
2VOrNS6ZyE1MC++6722atVm/EPUHECVwZ1YyjcGgtFeCQT7hLvIm0u1M4DWhPCnVnd8l38piFNjc
8AzQkWCWH406HceY/aazOBEPtpXohom5mQVDJYmNGX5Cd02evoyYnBC4x5YxVFYg5YYSJ4ARXHBt
OiiZzfIAY8qApkE6vmv5YDsSaOUmRi95/XNuHGU0ryAAblm6BjVSzhmn1garc2Io2EVIyEuahYYv
rFF5evpbQ6i0AKSG+wIVI8SOz9+wixb0rnIMlJMezSRtVxWY+RSpflyuBjgS+Duje4SP8DXouiVx
WjOamtR+ilaU7g3iqOX79ZVceuBnI5zj9yPeCGj6ARhTl7+lyFQc1cq/Rn3mQ7zJi+QYlBn1OGMo
U+T7ouVx39BMZSJVKCThSbIb0y+pERqqIHJsmtAZyxlBie9C1dFelDKyKN4YVfWAS97R7EOsiCZL
RUZY+Do7TzTX2pYyncYsZ3zKxyjyoiESePblox3bdLYS9iPOjCixqTRTXWjAVs+VSzLkszI13alr
La/vlF+N2ixuNIqYsy6P72ez7N/PzEa5tow54xsbIIioQLGiLYIhzXwpE/VNN3hvP5vionxcUUlJ
JmDv/6M/U3r6m33svneP5ju00X7lt+2rWTgRdasn6UGkqifaQ+4UWEsT2ykBTlJv24OVzF/TEdDW
JAuuHzaRGc7lJTte5HyBGbl9tNebwS6cbvzrKsj5d0SM/7xlJQWXsyljy6Yl61DDXp+X+u97qDhN
QNKhDiKzkjkXZ/MmivEWBtJFjh6s+Lfa/iCF4OhuPA3YibXQfWNY/4trypKIVYJtGUI3T+QQ77ow
8kxfujNDBhH6fyBzL7OMT/b4zmIKSaWxSqHumd0aJzZeX3ixn95FQV04spf52YtooGADDPzZJPcZ
MTC79kY2G+iuD77sm0F6im6r28ghTnuXvFz3vS1rwD1CdlzBNW5foC2qYijAVaTpQf5a7/tjE1K3
dwYPpN+QsXJE40Mbkwa4iFGnAa7DIECxcL4+kVlvBxlc6Z0fhUZYVHjGznsJVKjETXfUZ4I4vWOY
e+soY6bIX3bWo0jWYmNPz38Dz3K12l3VVqUN+IoK0cXm66iJGF4+auaf82wUtZEMQDOVIa144WDJ
aECjWeAFy8KW5GA8GAP4NXYy8dT78rd+Qh8IdCUQlnMjfwwsN8bD7Mv1rd1a5vlv4G6gdW4QVaKW
BA3qq5NRHWalFUSVjYvg0zK5+0cysrwsGgkVDwuomehHb3zVSecZormojQj5yQ534aTpCF43HXas
IT22K0YwoUPbryI48EYDhm0bxhlkDIawOf/PUTLV6mQ0c3BAgCs7iG9Qj9T2vTNj7oVAh8eNPeXr
+PX6Lm0tDek2C5zQKbiggpjrqTYbA9TqVjM9yUl0387kuZ+L/XUzWzt1boZ8Xhmx4yElEDUNSIz5
UlrC+Vp3KDSfVILW81aIJibemKDrxjDDxeulypOcxtCUwjBDvQfCJYx0F4B5h82GjC/FL5FczOYX
xCONvZYA5eQrNUVX0lkeYa9v9AznOT1qlR0oUi7S3WS7zx9qPDc1hUmSAafKBeaiBZOnPpnQJ8pn
EA1DBVNq5G8o6IfTXB/7GHRkK2riMejBrm/e1goZe4IFtgGV4Hb4vHkJimHQX2PHjNgp2li4e5I1
fyW19fxvDBl4TMuqiS4u9y4rs6Iny9iTQKaZU1EwNZSvtPgXHo8iJtB9QDCiycmldNpIE0VdsF8x
9XNU8LLbXsRWvpEXY+LwjwkucQMgYiBzo0zAA42Vk5pdiMK4pw22N80DJvzRb1dn//q32wq35zaZ
95wlxf0gzdI6DCSopzQc4mK8Xwwqqt+wb8O7IKpSTAkCOdbFU9YgkZGXDUR87Dym73HaFg95bieH
Diw9QW5puddluSVoEG+5H0Z5MB4IbDaG5biVxVYmW4mqjYHUhdSqMAqLAXxTcJUIjPCJFiryiO0Q
gA3aIhn8upCm1tcTLEjuwBYsyLg3Az2oElA3gqQb/sv5oCSlHYYRayXof9BXJi/d3aUv2Rd0TAIp
rALyLrpaNpd3ZpDzyIqC4t9GpQrUv2vYNVOAmH9oDeJdd8KtMH++Lm6rSisturyRoSeNPiGGApbv
0DH4bszpCxj1Z8HrU7AmXko6ntpZVkZsWRR3N7Sfvg1zHKY0Eo1DCRbFl2LzaKJa01ljMJPbQl5c
qKvaKfWmQhD9RHa4O1LDmM6KIcMxWJfeVUCxkpl31LR8STtd36WtUHG2SxoXZiFcqFmgOVECiCV1
bWCAQddB9ziZw//ODvsdZyFJJh2mfXN9Ckqj/G3UQ1CMi6gEIVoLc5IzGxhobKMUEwfBXIxBLE2G
gxFUkadt7oyB4MNefTLeDZ+NACpChqmMp0A19mn9e07QrltnRx0H/198sTND3Bdb6Wz1pUSQnVfK
4KRxfFoKEP7/tREViR6GzoD1wWK44BMp06jnBOJisaXe19JwXBYRj//GPQETGkZqTMgZXuARGkw2
o26OsZYFGorVfTod9UZytUlyVU2wmo0o8MkU27szB8iGErcVRJCDGLjYzPy+JvVNawjmmjfXAxye
zsZJIU3AeVlSZtmSQi0SjVf6bmjGO9RggDofa7eKlMeCFH+P9DXhbYBOMkwMNGc4g5YeJUA0Qjgs
AikilKMIumd/7wXnFrjvZqtyKTU0IoEymB6EgbwM0wfXTWxtzbkJztHSvpvHWMFzph7kFzqu92MW
zU6diRJjkR3uckPvvScYUUMMqBUANGi1wzzQsVfy1+vr2QgDnzaFu90MrSyiKB0gnmjK0xugCIZL
jJZ66NPUDhOOEeBb2d/jsq1ze3xO0jVLHZN+nYKhSJxa/6aZulv1KMTYbtbMtxF02CZdRPy7+TFN
9hZE2Ac2jntlVN1UlkRG0AaYJCM2+PMqd8jern/JjaiN/OaPEe6qy6OGKqMEebe1jcCXXO+6uhd8
vI0xYhyhMxtc0NbkpiBxr0Ibyq1eJ7/rIKwT+7q/Hiav8prn2G1DEWRB9PG4+G20ZTRLY6wGioVM
PJeTL7Vk+lRrJcHR2nQN1HUQGcAdCfjz56hnVNawShUUjnW7OSXEejHsAfpQQ/tTL9o7okJMpMQM
f1cKuU42t+7MMhc3hlyulkIGRzMb/6J+7APc1d4AyLQ3AkbJnL6vguC7vZNnJrk4YrfUSKYU3aAx
MMJ6dMtgdfJfpm88YaApoD9y0IvLIjGoza08M8oFFeBy7DHSYHTOvtud5Fb0RSKje/0cbD0E0K/D
8Dc04DTcLdxpa9UESA/GRN+/db/ZUG/sxwD2eK2P2WyHJo65F1FubUUxQpikGKZBgWTmolhlAylH
qkoNJP29pS8W+Zl2T33/eH1lWw56ZuVjuvfsWlabIZoqDU2FttDv4jw74Gs6rXFMtZ+jbAIhlf0u
IhHWfGPACTXdP2v7GG45s5q2ldotKT5n5zP6svJYAavmYeBNrV3TX13L6d3yJO27wgP6r4Nwmwi3
v5UpnP8CLrLRtE5SfcYv0KvnpQHp1rr6kl47INm+0WwRCaRgL/naExCd8iJXsCYfiNsBZedkR3oX
h1Og37UYcrVQwpZvpFLwIhdtLhfmkphGRpPAbLZPd3i6hv8h+xI9Wre6byqINDFbDj1sDU30z1Gu
SqNBrXuw0k3u6NX76DCcJNlZd8vkrKEdVh6o8KwbnBKQ5CL0iFohW6Hu3DwXAkxtXApKJQg0DvRu
AgwDsxPCeMquIf6SPzfCHcfMXDPokKPDaJyUYPVkSBspPmPoYdOMZuXKEXQTBbeHyn75hVGMGEAP
CqALQP0/f1iA0pdUQ3M2iKrfY6YeeqiKrzUBWFZ3IPftp8gL0wlYYDSPU+uxnyVHphp4x96HdnQS
460wMGoJegerqN16/KrIu6RtHlJ5pyQYoAeycpRrZ04iJ7WPNdjt5fLrOj3oxdOYFG7RWO8t6r9K
8jjRCfrGiXc9+GweC8y/MHEPBDn+dqzybl6kFsEnV+Z9ZXXvqkzdtOvCui0FprauCXJmirsOqzzu
ZjCZgwgIoFVX66pDWuj3a9LE/n+3Ju4sWKaSTmSAyIY0P6j6eqi1EleTddNViehS2vSOszVxfq+l
Sz6oM5q1yd4Kl1fWFdMmB9ja+OUH04QGByzg5O/mcynsPm4dOTQiMM7FSLjQBPnsmACWaOU8N1CQ
6oo7KM7epeW/aL+BbYW94tEIxGQGlxd2U9xLpgQ1+9SgbhlRR0Ueen2vPkpP/PmCPgaaDwD8mBcl
S93uM5PMpRoMuVnsZHkAV43eU3oidgf6Psx2/lI7gFgiC7ZldTRuLdoM4aBZK2ilMq3yDQPEHxCc
kilqThFN/N6YJ8+gkeqty1r5Ok0hlD1aJWiNpEUrPQvi6rJjJoUdVCtpnhOMnqD2bJC3tLUfoTtv
OVMEnRanprRQXCXtE6+VU20/yd2wq82C7mUr7h+LTJODpjeVW11uKvRipx6kIgtyWV0QhTb32sSM
6QenEZSeP+/1nA4K1LsSNYgiPYC4sDtKkuDQsD9xsQ9glGO6iRgQ5CEBbYXvO3fYB6paX8y2vKXL
8haP/6L2Do9Cn5X1SDDGzblUi44eyLwgEBuBhK9uU4AnbUFbazO10YC4AgkU+gdYzuevBS0WmaDb
CUjUkwVWPOrrX+JTyZg2EZeP9iHbWV/iY7PrQetWhp3gNbW1V5qGSiDQ31DK5i8MaD8CEsHUn4ap
csb4lA+/rh+Z7fVhIAvTrGgyXcw75mPUm30EIVp21y9+vouhgha9daEEtu7JS+Ln3iU7DKEh9DyZ
38VMihu+oulQnUQmDjaYi+ZT3lgjuIQQ9TT9pht1dx7eq1Y0rrVxM8EIRs6ZrzAY3edd7Foo6hgt
Jvt0GcKkmeW1bMBOfhoXUfK0vZw/lrhEdJSlXrIl3IGGAWLp6ST1iN9GeH3XNhLBT8vhHL/MMT7y
keXPHaovynPWHiXz1JERkal141X1pmEQJJ9bC4N0CDGZIrlyQZsjL6neqRHgc0tS70n5NKe2ixRS
cK9vODzeRv9Y4d8veto2Uc2AX8A4OpPyU52o4JoVWeBcIYuLmMx5rgWgGfFmAF6r9O9n3MxPi+B8
oBmWIWkrfCrS3hfa4Foov9f243Uf2MgWNAOsd7hKLcysErZfZ28uJSnBDKXjobwglUU9tHqmennI
pNjLWt3PdLxIBlAJXDe66QS4tADhxUzKhRYtQlW7zBB1CXL6u03uq6xzDRF1Eouo3OWBiIcyOWTv
VOQJXMRdQS6+AIMKOG1c3/RF6bTK76H5nlhPha6/XV/PVlxAb5+NLaOafcH6DU2J/3UGDcKcq64e
yWTdmmPqlovgItkqOWgW66MasIZRZm6/VsWO2prxamnheJu47VFOQNicur0ve6Du7+tA8kQthw1+
cWRBKptpVoDKuFDTLFtMLckDM3oaPaY5bb8ZmB6KHuQj3WePGeDKILYUPeA2KKA+m2Vn8Mw3u3Uk
No0YcVnIuqzkYIPpZAgrw4WAgOYxzjbrHVwrfQNuc1EpYMNHwXMF38SthlIkX0mV7DnOMsy/BGn2
044etOaLlPrX3WZrMxmXFrDluExYMfDzAucqN1Nk6iAh2JND8TMHE6r+aN7le8WFgEEYH6sv1y1u
HIpPBrm3QUbnsdUVyE406VuU2o41IP2Iftjjo16LSnAiW/zTuE26qqQAPybpt6gx/drwluJxrUpP
UsLry9q4yBgCkQlCshcxn8HNpGsAK4byZLHv9/8nk1scRJfyRswHQAjNN/Acg06ZHwVYqSzJnQkz
8dB7ZITaAxEkalsn7ZMJLuarXW5ifhUmJje+l6lXPFAfhe+DjQNerA6FHBp4z2JP1DcQLY1LBVKQ
sreVHeuB2iZeqjWeIaIv2tyjs4/HHeaWRpIOqpIZhzl7ADp/NwT0oQ9FGNEtrwPLNUFvmj0a+ERb
j1uw2Uc6PqC5eHpWBPrcHOTyxbZv+1b7dd3vNuI+5lBQMMT7gYmOcMG4LfoalZJZD6pECZfanBwj
QvMfdF1O19f/xsnPjLEfcxYN6yGxe9BurIEiK+5kzpgYblC+Bx0YUEngD/GWybpXbdG+bXrGmVn2
wc/MKoCc9Jay6CBbIFhfnj8MmFPxrn/IjSzk04fk4lIqa9NYQbo2yBTyACKLl3zUH+U2bp16zhvH
irPTgGJVcN3q1tJAMKjjgYebFCzbn5c2YtAX8B5wo89p8o5pXL0Y3q9b2HL6Mwt8HjqYSkurMocO
2VT5KwGZjmk7htKFsvK7GTF+E7/Y0o/rNrcaLjoWA3AS+Dgu293xUPep3OJWUY9RmLxJQEn/YmPt
bqsDm53/bIKsxqvdFd7XLEhwKdcnw5yH0pGWFlCh+kdzKXnDoPgR7TPwQ65gbq5DMePv1vk7Xynn
m2XbqjTKccW0tlP+gEBvdZ9gWBCVEQe6EpP3wTeMiQWym3aiiLm5tQDRoUipQWaOv3NoUvQpnqNG
YLaT008JshDVmS3Mz6iLIy8DNLihwz2I0pLNGwJp2D92uTia5HJWdTE+shbmj6XqKDUYc8Gf50xe
+hPD7S/1C8iixLTmm9/6zC4X66TEalRzUqAQ1ShOhmHJtf0OGgCgtgSPg81TeWaI86LWWC1qVAZo
2hXMTs/gnyoFeZdoKZzbAGJA4qTHJ4xn1VlwDA0bdHnNk65m/yKunW8WF9cgxpHbAx4o0BObAQb5
3SzPMrkFqUVoJ7fJKnpXfcSTixMIpBPqyRikvhhrlYopBgVPpwfRnXXANnntDaO5L4RKLpubdGaI
W1hfanJb1PD+po2DzlieZrN8FcQxlutcWwwXnumSEBqtSFZZr1r60v2SMFxS7a0ducmPotxu8zj/
WdBHgevsmlv0Jol0OVrRpbYOQPzu1DDZ/SuIAWPh+b8N4l8VFRBq5ZTgu0V65MrApEl6dR+N0f76
t2MefPHpUGzUwQ/AGOy4dC5DZTa3F5whrX4djAdpelKSW6pCiwC0JNdNXZT+MKOioBoGwDRY1sDH
xNmqCtuuppkNOe3L5+JB8VIfL7QmbO7743pT39B9sqMB2nyF7Nd35r7625yZ/QCs1cQ7DVHxoqSU
T6Y+qjZ+gPVtDaS3KYQi/E8gtKdA9tQXeWd65W0Lhj3Bwi9eb5xd/nKvFYhB0QxjOsZp8lWvCZPK
U60gdUef6ZcjS+tqv/96/XPzB+/DKDqOTPsTb3IeWqZPpMCcCWCzVoeQb4PaKxGUGEQWuPjbSLaW
mtCECzT7qRh/kUVwrkV/n4u+RLVbe8jQouzj5AYD0d9zOpz+/iNBzgFccqiUwDE4E+s8gdhG1g0Q
HN+U0xDEUNi5buEiyWL7YCP3ZwPoGNPi2ReqYdLAPkZwkF/G1NFeGVgB+Mi7+I7dxOt3JFkn0ev9
oiDCGeUJGJLBXosyxR08udGJsZwXTFzBS+8KL/N0HwjKXfSFHtOgEZyxrT1jbwAQoekEdW/ug84E
g4zjtGAqR2+coX+yRILjH4HvPGJ9LO3MAnehKI1Vm2WC76k7stsZ0Aargybsb/C/Xe6CJso1XZCy
hnPY3kkP9n4WyUd8VDqv/QLuusFoK1PbwcftfAlCkT2OdXRiM0iFN7/HIZST8IFBG+MUQPrL4MyB
uKBfhCLyccJWeuV38DdRPMV1lEq4ItiQo+Y34eiBRtJlklQZBIC6l/nGfjRdJgKEmU58EPWg+NSr
XTBMyo6o9re58zY0gRic9ZJNYrVAR8RoWwI1h4piUjsyNMWvnyX+svrYesxfYTgK5C8of+CDnF29
YGbWomLBgkvgP1e78jWQGue5S7NbNRMMimwv548t9u9ntqxionnCbLVgcE8qyZVNQU3g4+de7N/Z
crhEWV7nhDYjTKhPg9+Apx97FqQhxl5Q7w5ijzxe/3x85oLPh4YbcNoaPiBOJ+e3s1k3eiPD3qov
TlV917vRoYVfFa8x1qiq90n8dt3iVvA7N8nHoS4t1a7tYZI5JivNrjfMOW23CwwnciZEIJF88uYq
IbPKwEQQQeFnYqs17VNATo1gQMtNVbNg6GtXlUDPn6cQKPd17djKogLB1hWPGwh8oYybDxcG1+Up
Mx1MrsaKu8qb/GVlSr3pIdYcwxs8TBiXhmfnftE4oqf09mr/2CWf3XRNk8EwO0TDbM8kX8adEkLM
aScCvG6chk/L406eHmmDCbwrsnhIKS+vqyV6kDBf587CJwPccetSfYzAZCEDJfHVUNO9mcd+b/++
7o6iVXAHrp0kpdFTwwjmyHDMZadIi3vdwqbDQxkQbsd63Bck5J2Ua92qfZRU6D3JHeVmkSArbH+n
t+Xj+Jh7ySl5if8aysOOtgKWU/AUoeqMhuZnN5D1sl67FefM1Et/6vvv2oBGR90/AzzuVVFxStJ0
P8/TzaStoVk2p26CpqYETdKpbCAiQSGWSCIKVWki/xgWbXf9s2x9eBxGtKIIWnkXmT9cdJSsGF7a
zID0jidSvFw3sOU+5wY491k7GU1IdvnQ/DBkKdgA98so8B5jw0XPbXDeQxRcteWI14NeWHf98Bb3
1F2b7m4QQto37jkWu/75XOyXnN09daeVkp7hc7XBAJ1eydF8dRf7tp+6yXdQ4rjAQQbmXqhJzNg5
+EN4bpdL3jKiFZFFsEL5kO7qI6NIYJR/450IZrL1FESChKkH5IqoQvPDuUUz5HUk45iA8HG33KUn
M3aKG+2hBniXMVAkICGOXHJXvCy7yBeWxli4ulgoZpaYuskGudE0Lv0449cF0TcrXG/ZwEDujgfy
hk8blqHI3qbnnJnjUtZEbceumFnCCBWQueucJjnF4F2LMhHo7aLo9xEIzkxxd3y36EpfLdjCye0x
QvswP5UBpiFiR79LXukz1GwPGPSQd6KqyOYB/GOXV3vQjWwwNNYEpavlaLoedhHKPakI8bkdX8/s
cIFOXfSsBp8sQjjYLBiACM+aI3WXhxGg78gpD8MX0RV7AU/mvqnB3bElnUDTLbHM9qknDtQ1oQ2p
eB1yGfJ1PYFcunPqnXrAsdmZ+/T9emTbSPKRxPzjqgZ38+aRxbQCEdlTXQbM7xku7UjyoSiBL0xW
RzJEA2MfT7Qrh8PgYmlLy6ofWObLUhlz36PMxeY/2h0T5orvZlcOCj/xExHnDtu6a3a5+AoMLwTs
F3xmpqWk3BbHfkf3RkD+H+h90UflAiwmkcwywohBoOOxyqbibC+qG8YEi1FpvG9SN7ZVSBzpkiFK
EDavwrP95GKskem1qikoaoCK5nf/zELP8nU+VOjkV17rLl8MQda/dTLBEgeiDMzyYyCOPzEt6g9g
S4KwhwGyBeTAi3wDMmLRukRmuENiNypYLFlI1cJ+Xx6z4wzhBHCa4BJzmQ6W7Q3uVHl/fzjO18Yd
jhL4l3oFNAPdQO2OKJM3TtHjDPGzQkuDNMp3VSwCjG0ej3Ob3PHoi1FPKcu4+7fsmd7rwbovAush
2hn78RA/V8/JTXXs3mXBNgrtcsej7tUyStlTioQWqg0gWy6PSdA7asgwIBAGCZKb4hAHUnD9G19Q
N7Hwd75g7rCASVrPzJ6dy4PsapjKmiEbq4ZSqN3EYgTRVhQ4t8adDykrrMZaYS3ZI4H24wPZm6EG
GiMxbGjrWj43xV3L+mL2WcdIt6AgcBq7G1WBlrH1GC1r51z/hpuHA9AdAtQXyCgv4DuJJscj27s2
e6zN0zg+EpFmxVY1geDv/2ODW41i6mi/t/BL6w7Tc8+di0LfvX5i+nfGLhWK+wrtcZmGXg1NmvWw
B76YML0ZMNJmPpa7al8F/S/7QZRDbd78Z+vjM4yxagZSN7BHX5MHiIYHWdDu1h2kYFhDEywKJ3sv
YtzfuifObXKxs9aKztJH7NsIYb9SudFMSJFRKEvp/lSHdBRRiF605T7O2p9N5FMNDdjBtcuYo0Sp
W0lPKkZsqi7Ulj3R8UKzvk4ztPAGUfDeOnSArqMrA+A3kN9cbLHXCBKc7agEye3g9xhPNO+L19Vv
XeiCCWxt3X/nprho0vQTNN2sRQ6yqNjVkwWR49JstE5gZjNcntvh4oiWGQtVs9HEfQTSOT85rsZB
Mh15cumv6JYVwLNTlvvy6rXjXv15/bxvpuG4xoH/RskffTXuYoqrNp0XeZARM5nEypTuRn2n2X4X
2n6PmU8rCvNmp+GghqJ0dSvWnJvm7ifVGsBN1aErI3WaHzdN4/QUHP1mLHoPb14M55Y4r9Eyu0x6
xE5w+kHhbXlpQlRJ98k9CUCaIe2F4uxb8frcHuc6ekF7SGzgo2oh1CgSKCZQd3xq3MTTvGo/KnuZ
eMABuakQ4rnptGfbyTlTrOZFHFULmJKjwkulx7QS+Sv7C3zyi/FgoN1x+i/lWynqLnqpgnMgXXeZ
vrr5PAWZ9U0rsxNuX8Hh2Apr58a4XC2zSPU/pF3XjuQ6svwiAfLmVbZUpqvttHkRxsp7r6+/wZ7d
02qWTnF2LrDALjDYziKVTCYzIyOGdDRQyeiKQwDRWLMSm3MTB40JXM5hBifuKKqsS/Di0Q+tTYAu
MVUCHIwMqCxFDmqkMCDohe7mv6Zz4hOAsGBqz/1PPjHlc7Fb9qJkiTZKGz8IclF7vH4o6Y9Im6eC
ec4XKiYKYJ4LnnTph57eXf/7FzVg2gC1rRxXt1LSNDpSl+gRx94RDjko6SarHczwfXKV1XO5OIK0
SSrOYEBQ0+q40t15r+4rZGbhcbHISHnkhDbrALI2kPz7qiwlBBIwrR3IsyGJBQDTc8liRrq4/ujl
UBEl4hQ1XzgsJ5rmB96oD6Wo28Is2uhfe3PeO1zRW2DL9VpVYqRoF/kMbZuKLksgxqnOB9pvTJol
HYJbcLK86wd3p/4bq3t3IfxG26NiCuhBpVYt4I6tE92WNVgq+t18n3/RQdQp78NDgU6tbhe76GaC
gHO856zoedoXQIthKJp3GzNzilP+7boPsz4xlURKOheNvIQPwFWvvbEvu4f/39+nkkYMeTd1n+Hv
C/rTnH1VewaHBOP301xhuZgIYZfiCAaq3TRQjolYKFc6UFOfjZ7sqiUQZ7YFp7mThFqQoVt9DZG9
oPfkBVSr8pfr+8WKKTIVU+Zh4kW9yYmXECGW5pzY00FGUwnEHOfKSk5MlXQ6f6AXSIUU6Al2CTC2
CCmKWfjVq/RMFLwBKj9wp8kRTuVD4bHKliLru1GhRZ2NnOsj+IVyxiVESmzSt2mn25orHbj77Fl8
LJ7BMgXlWEO2mzfNr06JV/1kVsDJ4tbXML14OgAtYEeaR4S44qjvuefkfexSAcBLeE+GWWgJVsCT
qaCD0eIgHlp4UzxjTMXIT01U2NAF9DOtA4kFr0GISXOKPhbMIinc687FcmUqAuGVvajI+xHP+8Ye
cGKAlLG7Md0LYu2gZM0Y6LsgZaY3lwoueglQaEYOP9TAHOGhOKb3lTs8A7ThDdC5LMxlT2q4kCMG
CjfyWke/URldfdaFSffAxbgR5CXGmqHPjuHTGq/kwVzu2uOAuj/PsCYydphuf1eSsAxGAncSvehW
c5ed/GPa1+DruA1GK/a4n4TzV3YJrQURpzd29UG9j3obTwMvOzEXTzeLqQ9Ay6XESlhmzYKfQwAH
+U11m96IVoR+vHafHQanucn92u990gKJvOu+xgpkChXIuJHrl15HIIOkVHccHpNXCLw78RPIX+/k
GLNF5oxvzjBKN7ToBVOxbJIFzN1GuGPLakbfca/ngdlOXl7/EIfCJNOkmVJZhcSikmR9dyqctXrL
l92MxQ7lYz9pEDnbL3zi6XJu8z2z+Uu27krQUqigJXNLpGQkk1AJCsmZDtrTbwqc1DZ81v3AiNQK
FbHEugFF5vuWJqPVRrs0UazrX43lpWRzV2mm2AO4IRcIE5Ef7noAbHtX27MhDazYq1DhqOfKtFxa
nIYM0AlpxznQwrYas/M0//qCGDeqQic9dVLIcYUFdfNoNZUHILmdMtG1DJ+j62O91muBMMDnkhhk
8OUNKQBCzM8ZZ1O0ADp9Io/z9lj80rwZksayCw1Om8QdcfcHZVzGmumuA2Zqk6CSEGcHt/HRzAEe
TXOU+x68t/LBQIDjD6zCx0WFkDrtdPEsyZoiiUOyz53ojZxhtiAVybXAraXA6bjeVfPwcSjUI0Rh
Bwx7Tye+bKEoUnzno+ghUYTH69+d+YOo8BNOYiDEynvyNtnTWb1L70cv98ZX5U01Oa+7S12Wlsj7
I/oyGEgQr5BRzIP6zOfTw3ElB7EFbELwhnKeNT5hxGX0gIJC4espfGt2JNrLmAORbdVs3+Ue4nP5
LXSX1wBalzu+M8f2f5/4+f1tPn4WddgGxYhjKM/h2+DuH3xy6XBoKoagd4K8NehHdoy9344iHwap
Q1cAO4ysEs859VR+mb/AoI1Jn910J/pgsuNvwVZ2C92Hg4hi3P3/2rT9vFqBlkFR+55LFQ5pHVcB
UdDe1I2j68dJ8ENolCqsLGP7rP13qYBTfP7kbblE2qLBGorTDmdqOyCOvkouRrd8kShd+O37WecP
gjc44Ggy01dUdiEycH3LySf8d88TeOqGH0qMWI0DPC9V8FJvQ163RzXM7FbNvnFhVJiQTx2e1VBj
kai+071dWgZdOQDHImhZqQtQBTtTqLQRSeoEV/yZ2Ny95qARYQ+lxQI6XOCP378tUZ8Brx4oZ+nd
TmMIO3QtPFk4R43NQ94W6impE/jaCYbB0hI+Elcb9sn9/ADkLfAr1/f5Ao/w/guA4RTQ60GJmR4m
XWZw3vddRx5LnV+/tadyHyDIO/ld6g3W5HSgwHT07+pgEsbEgcUqtpkBrMxTGQCkn9R20kZoqNVc
bbVc+yvNmeoOm7fZyggVxoISArsRSRcnd3Z0Gaubv7ZAeGemcSco6PgQWk/D5pBUsbaXtT4qVDXo
8PZ6jRpC+it7BBfdZMF34cugnoYWj3DiTZE3mW61eYhXC6bilcA1C1eH+KiRX/nLg/4WWI2dPSJx
3GmGnZ6M1hTusq/x7bsCkVs/GzsC5cbVzUi/LjonlHu9502r/CseIinRMqy/e1le0hvhqO3qp7w2
ZT/7VX0x9nllymgoGj84xuwAYwtoVkdwjsQcBuZhODCsUZWsOg7w3wyVi+2XyMdOvz8RV+vTE7Bp
zQvWN7n1Oyl/baWnYEeGQCUnd9l95otpDHpHqTxglhLwUcVYmCQOZ0UaXuOlOYB0dzaDlgchRmB4
Qp7shlpyJyhH17UCnrDoKZFUpwl+ppnm9QLvhAp3gi4D63Nvvh5W20GOw2o7RKUcOiPEdkjn5jj5
y24wi132FWIqyA1Zbs76xOTfV8biQlbzOSD1FfC7psO5qFMzkSrzeoTcvPtXS6IilMGH8lSO2O8E
XJKtp/t/Ntp4MYBBf1cqSPEK18/Df5Oa4geZsAn84jl4bc7Do+yMP4Vn/ZVcCRPmvCqLe21O/YOU
msVdO7jpmRW5GIHr3Q1Xmwtt9XjR0x7XYJuYen6M8BK4vrHb5RPM9kBVC1pegBp//n4Rlw5LWg2k
hCO4kgsk3C63lBPvgrCLSRK4XZJfWaMyijQTZT2H6DisLS6ZYoodkjRqTnBW3XlXP19f3XaDamWP
OqeqHoRpU8KeeoIkWmZiVAEj0xWgt0pukonSAWCDxRF36j0ZU2cV35m7Sx1FzLzUk6rAfnGcjtUD
uc1FIHswXmqB+fj++mo3vWW1WOoo9mKrRY0MbwnDFz4882LBiiyb1ZeVBeoYBl0z5Tmx0Dq81d3+
hvJITvrAmk4gf+gi/1sZos6hMvZA3CuIKoMuP/WB/AwCitCKq6WEihHPSHO374+VNSo/mIV+FlJI
XLsDWddit2YOvTXdDiKz+YI+3wsbbLMZ0AjHJIBYhNSSSg7UNBhaaG/qpPPt917qxb7oikCbXneJ
f1naP3boqz8z+nqJ1AwlkWOFkbFHgGxs8Tbs4fbZDRnONfy/Syc/1kbf+ouc8MtcYztn7riouRmW
rL4s+fyX7vGxKiqMQOUM7B0DVjW4ONT1/VKYyUPsNY62Xxozf1S+dN540J3syGo5bz6JVmujAkqi
JVVSNXgSDVW8h2qBOVaVqfE8JpwhLtedmCiwzft1ZZCKIJM8K50gwOA4v1XLl6W46TLW/OO/hOWP
/aQjRzzPPF/huJG5Q/FnfAdehCNSdLd0udfKY4Zlcqlc+35UHOELoQIpC+zN+wgJuXaonwpbey7O
4Z3ux55sJzcKRiJkwZofOjDJmgrjXLB2lYovYT4EICmEi2p1aM3p7TLkpjKzRqD+Jfx/7CsVWIRB
1GeOJKadPQA01FrlSbVl0/AKJ3SZcGuWb1IxpYvaYNJB0eyGX1Ghe6x+tHellSNZUc3oHsloijGM
3Eca6LLC9QU66j1v+vBSenAVw9hGwENWDuio3lmOpNOtvgZHAuHnbcMjJYpxNzLH8Bmf8f1lv8qP
ghY6ocuUIp14iR4r1KCgVflNfdTeYr/FQruT9iozLlmWSSr0KFk9cVGNTRbqk9y+dd1RaRnk8Nv3
+D9eI1IxZgyqpRgaUXNFqbDlUbEXFjSCtQgqqCxiUFaDgc8VZ8kZI/9WPrbnCTgsxu3DskP+ffV9
tKyv21nDZuUzKtjpfWSl++w8PVeOcVe1Jr4b8IisHhFx88vgokEjEFNI+A91tltp7HnwJALxEIKN
tpL8dukyZ+qX2NTGbiePAJmVcYa2tPrj+nq3s5YPy9RxrzkQo4wTShyFcAvhoZ1Sgtm/7lxlca4b
+pfA8mGJOupypnaghUVgEb38pviR2ZEbHqP7HlDdaP9XKCHlH2M6hfJaJmCsggaPryJK7sJ5eVGH
5itjQds3+ocN6hnS9RgtE1ssiAgTZHbutaf8NJiBqwAqXjixPe74mz9AIDKcRaeOczmolcQRDx0t
iAof85sZk8xevE9PlQNBP7vBa3ZXY8TCFoFDZIXs7fPxsWrqpAtVVsVah1XLDWgZG3tazuPA/V3W
/mGFOu3JOKbjWMfomQpt5vRZOT/xUvtL1bXFnkOjtPlATCwl5hZHlpvYzsVe+sX4vmQlVw6lQe0z
H4Z1Xqc4Gomf+TVaWcsuOoMxHQxF0xubEnobmfDhs/TM+FwlslGoJPJkpiCa4X2FQ1Jaug3A1S49
xb5yE33VzeZG/tYfuF2tm4XFAkYzfNqg9n2aqjoFTyCi3NI4ixIe51QqTL7iv2CIcrLykCVKw3Bm
gwq30hh1jVjAIJnBbPGoAJuo0zDrqdsgCBDvGKDDRHOCBpdDURkOxb8/Awn7Tbr/zfwt4N7H7JOz
+OEbqa6Sex8YuOf0Vt9FoORp/Q4Yn+uOtXmCVj+FyiSlYk7jtscDWxAhuaPu+/jJYFVhtrt+KyPU
jQLBe2jhKFgvmO4BcY3AcESgDs2BCJ6DAtqbn/8qMqxMUleJKLdq1yi4xJa8trkqs3rusYQS3/Xd
23SYlRXqGkmhk5KGiwywkjLsMhE9xVYw2xnE5gXoROTviegl+ffrNre79B9GaQhNp+tLqGMsBzWR
zpcOpAOwWMnuD/AAJKhcBJ2VJepSqQODE1AMxTPj7vczOz+BWgRIVwcCNP/7/Mx7ErwyR8W4SKhS
dSAwh9bJRFtxBUxVZZjm4l/SW95mE4ptP+5XBknQXaVX0NaN6nnB+jpU04ajYEN33A5PyLrPs52Y
ydtfJb8rg1REAwQgnYoOn45DpTtPiCLyizL95bPp48Ki4lg3zijbJYC/SA/QHEckC2zRX/ac9ycz
Y9un++Oq0KkQoseBoCs8jpoql6dplD1Obl/4ItpNUcibs77YmjJBF2cJ/SLhHjEp6FYgIVk0CTOQ
EPTgExZRPiu906mA08vCLKUiyQvuGr9y81Nnxj54h8D/m9osWbF/ef1/bDcVa4I2FlOZWIuA4A88
jJfvUytwYx8bjvoQEyJJvOTiWK42nIo6rTaHfJzjbtbjavoiL2AK0EMh9ORUkY5qIv3KR2UJTVEu
QRwS8Lu4ggiYtFTlflTS+8ZIu2dhmnWbEZcY2Tst2phXsxRB6R5NWHN5KR5li8yhgJMb3F7Nr9av
XUKzxMIVbEbgj70wqBA1qXoaDQb2IkPeG++JIBcoO1C6ur64zS1fHVzqRDVZIwrJLGkYGe49LX5N
ZxY8YzvjWpmgjlFllAvYSRGMwFvjgvHSUwl7VmcajuL9JImBjsrHaH9dTsYIRGjksFKB7abc6hdQ
p4ZTdTA8odNLqoKg5RNsOXWGc21NOx6qXLMtfa3PhSc9zWygEmt/qSNUzmPeQOgcof+X4MpWvg/3
sRX7gMLg5dD9wSN3GzKwWix1iHIuTCtDg8UMU4RWvKs9DINjTttOXJCtI63uPMMvblCcd8cdK7Pd
hkx8WKehaU0vjnJPbtbhpfIHn9CN5qf5DHm30OucZEdQsLPP+RKyfeUxdJmwbsaG02g0PQ3aQSgA
WcCjCZjy5jEHXqN9AZzdGbw/WTJxnougtVoxdbmLDS+GOrlrhXhwW/k5lX4IyqlrjjE0pa8fVpYp
6lpPF50HRRnisdQN6Mq3NUgaYgNSiL3aeXmpl1YSjKH3/zNKNnyVSzRLNY8heTuUw6A9REt8X4jz
dy6OobiAkrcrZB1r1p/1DamgFPP/dWFO4k+igiZcvDCgASwTVFBKOp0TeNI37nCDB2HtiPy3/9++
UUFnkIHAbgP4BSd/1Wt/6W6z4puCLDp9uW6I7MY1B6RCTBVUcZbWMKS3mqn2g1kHX5Xq6W+MgFwU
AjryJR9fG6tNbAAP7CoxBqXahwlkzzJrZGh7JR9GKFcrQGSaFwnidBBye0EPn+W6sCIJ7DbXF7ON
IlM/DFEONoQJWLB6HCR+3/njiUy9jGA/mk4Emn/d1mbysDJFORpftILRpsQNcmA7Jlee3Vp/w3Cb
c93Ov1yzH2ui/A3qB8GM9ih5ZESPJDeOziqq7elTtRPQ1ia3zuIgcXzuD4lj4Cpmkt9un6mPX0A5
ItdzfAedVAzytMqNJpc/lSlg8NBuZkWr3aQutyhVDKXVcWyDoLyVhvYcq2VsqQmYhAsl/lno4YlL
tZMR6P717d1cm67IMvTiwSj8jg9ZRcGh72WcMjzh0hgCHHgqhg2rib5tAoM3AsonGvhbPgdaAZx7
UkC6o005mm0CuQOV4fcMC3QiiwfZf2oijfyjH89KVzKcfdPAx+ehuz0an0y9psMHdbBfSbxh5aVk
X/8QjBhBd3YgSwX9sRznSZbv1OLYdo9TzLjxtt89q2XQV3ptBAX6IKQLCYCeXyLd/46y3COp9LIj
BGvTqFt9qJMh50u4ljjYilxaM8ecHd6EZ6wWRH7C2nvLJFq6EQvi98Fe2qUgro12PCaHmak2yxIV
WQVh4aHcRR6oqDQquwgjV2Smjl3DYfkBFVcxXS+HS4RIkESJAw49swnAJDex8GXbEMnV1lFhdVC4
NkKfCAcf6F8xM8HNoVrVGYrFr0EBnFDhRHc6ONfAKc56m7GuKTroRFXcQ3QbEaF1fnMOB6/qg+Fh
aMsqGdkKazup4KOkVaslI77bzPEOKMydqjsikX74fx1emhZAqPuozokfTvxkiuHDUN6q3d11G+SX
XqZD/9xC78PYK1+vleY3rBcPZ31PZopIfSjbswA0jHtdomJEzwftKCwoDgnBVx08FdlkLmPiKxwT
g0GuzYsFaRACg8ItL0AR7PPhTSYU71uDeLofeM0tuhWn+GdncifN49F8SjD+r9mqU3ksBOdmYFoZ
po5YjQdMnAlwvwwigzyglfXfzbPp4A2G7h8oaWhNAi1uOF2QyX1+6o6iNXrowFgzRKBEANpZlYjt
s7yyRoXBIlnSOEnxzUar/NLhVYzpewk5EjR3RrNywgEF4OYdSc+MwKRcc/ERV6apj9hO/AD2VZgm
nGnSDjrAJOO0GrNhdj62MRcrW9R3U6UykcIaT+DWCW/kvWwpz9AgJryXspncVDfCZGZvHJM5ZfPg
rcxSkRJZSzGPHA63VAaWUPhK6nXyTn6Nhm8ppHAA9L5+0Dfdc2WPSjerqtFSroLvdPIIcZsetOdF
dX/dxubZW9mgwiKnpnqQGlAbrrvZizr0JjnJ4eXWnMrq11DkzjzY1y1uV50/TNIVlNFIW1FJ3r9e
c2xvwPRx+O0vrZ37xl4+8gfwFTKMMtZJV00mLVa1GSoxeM1b82gD64hRADweICJAeqOd06U+oRQl
UybMs7F596xWTIXSsBQjIISQAE3fk9xqHnsvAkejOUHP8REzNrejH6BaOFraD8aqGR5LE27OoZxO
VYutJiis8etyVr38fmgB8wQfh0zCgpvcp4mZ9ibIItk5zDYXwmrlVEDquv8emdES3PGmwnRqesCs
9l18Kr3+ibDyqqZuivbwpb3VeRO6luKB3Y9mfQAqOHU6aIh6Hh+gBKrBKJ/aULehTc5yss3ccLVa
Ki7l0IpRNB7bnfhkFl04NGD9lP724loZoiLRGMTllBCQsCRB86rknbYSGMFnOzdbPQip+nwB0QBR
IU0BwPvvc2fayWbngI8dTwRmUr2Za6xsUQcEooZpVrWw1bxo59npb1IDaHwhNAlnTfkjqiztFy5M
NnqP/OHLW+vj1Us9TTSlTxJhxBcbMAGAIFs8cA5pbUuWHGGIn3u8fiC3/fDDHHUcwqpQOkgXIAnN
ul2ojZkZTIJVcfLMcEXyh66ti3J4jevSCrmHjlLMpJuhof3UO9bsHmsxlLe3EFsqkwpvYY6X9oXc
eIIW3OcZyxFZZihfT+RYLJcAZtK2aU3wi0ANV8jQaDZkVrZG/tTlrv1ToKBbUinELMuyQQ4TzIU5
qnB4sD/GD/V8E7fedU/YxgLA1H+KITQsaAAS0Wh72CLqrdVZ9xWvuuF3ocuqz233SwzIb0E+SQFS
lUojxKRqJx34WESl6aifdI/096ZvzW7Ya84EivICo8NkEo+zWViOzXNtKBCi1nVwk9M622lVQ2QS
KYY7RiLG7pR9Vi6Hmit8XZ9qhstvFzVWxih/VMQ2lxWQXL4D2ipfcceTfosJcLt9XE5/cKtvZrwr
e5RjTpjhHRsOZyzOc19Ow2NTpScx0AwrKzormY27UFscSAhaTcTdtGGiMFa8PeOz+gXUl9UnuRGj
EtfA9GLsJkwVpTvtIDq9aqaI1xjSBghZOEEKco5N/igzidK3YRirH0Blj6nKaYnQYRqB36e72FFf
q13/fbEIeblzx4GQhHUpMRyKfl9Dmd0Yawkr7uzgjvseSSYQk3hR9VDbVCyS+09I/FlsDCyr1FUY
gui6TUnVzxBbk8taK9J4K69ks56/M8LC5oX0saP0q5sf1X7RZyxwcLXvIGr1UNwGk9BvyiZWM3Mz
KV4Zo24/XhgVQSYMUfNS2VI2W43kx2NjJsMBiEUIT1T29eVtXksrg9T9hwJ+EStkpCPJhRsZUJIx
URmDt9uBdWWDuvqMOhc1jjCU/OdKD3zeJ0S+CdpgzvXlbF5NK1NUxJnLUWlGcstmA++ofOWB9tKU
IXx73czmtbQyQwUaddFUvuhnzZ2HxKunr0QHpVNAIKhapcqqcG/XEFbWqKBS9I2c6KRQ1mKgwXjh
zNbKMT/xWtuTA05S8KYRbGPoMl9JxNsubt+VYSqYcDHeoSFhdOpcwUVK64V77UY+CxD/zu76Xbm7
vqvbvmhA4khXpUttpTauWjGNsM6in9yynE99szBMbOMyjA8blL+DIBWylwSs3joNQhYZMh0Gk/B3
dBBAONZwy/KVbOgf1Fa3HiMgrlBFsLBqlypObdJFiSwiaM0B0N1tYssB5ylGXZlGmDxU8vStG0Hq
WZZWUXCMm2krYAo8CKAFHfO1hkh9SmMA6dFM8ICi9mwImRnVt7z0JmqMcZH3eRDaZQRor6hgYBVR
XqMCmDKlhlCUSN+V8/hF2nUYVM46KzzEDl6We5RnQMMGQXS86iPemh/F3fxNvWExo2050vpHUB85
0UHgqRHuJTWEJpbMm0HJHGzfijQS/r8qhjpAOksvtIFAE5crJNIcKx9nw4RY6wHXntseGxMwdtAe
sXgMNy/3tU1qXUMgZYkSk/MImhsuhtvWAISFJ8LYyNvVHgGV9RC8kCMkQNK1TSp4t4U28GoDpy1A
wuwFdxDs8LBYHBgOM2QthK7Rli+hiogGZfxa3QkeKEQhBAiFOY5B8bf5AF7/Fiq61wmoBEYC+ZS9
CSNswo5UKzoHfaUDa92bQRec5ZKmqNA4vdDuxHte7vgetoSH+IuQufMXBeZiSEB2X7jKGnuoTxBM
InfLxEBu1Yggmg5xVUl8z9MRllfthCQXc3D7IW2e8ASeQRP7ZXyDPhPwu/WRvArEF8HJHPkbaBuT
N1YFfjOFXVmnO7ZtWHKxpJKK9Z6MxYe7JAHpD17iRFiUvP5bP76Ndvou288PbOQyY/H0iy9ER6MS
FA3M6kqMQZBZxdCg0j+00nwbqZ0F6dE3PQt+hSUKdNevn83nynrlJBNc7Tvoo+XfSSUyvRcw3e06
s7WhammRzgCb8HgrJMvgVYImlgGhKlq2QRPHhRtIOWdpWq9SihME5B6NJHsNAy37m7UpvM5rvAZy
7IuOTq/xRbpEqJST8Yj6/jfxHRFJxI1gxjZrpnVzLxXQB0GUVoMqMo0s4KpI6DlAngiA1Q13grmg
BRw86OZv5g+DFRq2Qr4C4UkJasRQYqNJmsoiSMWIYFfJu6cHG11qad7iWIkJwGN/YKZGG3c55B+h
88yDBg2ql1RYRGupGcIY+5mARpBEwxRo2T9R6t4K+p8sUUGvbSpZ40kSVjuqx39pfA2YaKJ9o/eg
M0fSwhRR2OoHfDJJpbfQk67VFHyabhFr33Sd2xUTKKgi1Ucp5sxrv6BWdZg1fTcpzR69VbvrMVFs
xHbYyU5hMAszG48iUNcjl8C3RWJNX7VBL/0HGyF7AYZdoDxyLNzoLCZm7LU2imlWcQda02L/B0yD
5MxT+YwCQW9ZxXQRJDZpRlcDvPyFTLZi3hP0e+CDTdb5rSEHCUSLEYE2QoKCiC9Jqixj5E2iNj4t
0lThFZKlBU4K8Z/cIXmTZmlv0Vf5pblp3rEgLB2STRfTdQVJm87L4B6jnDkO1RhVQ7gY0caKd4TZ
D5SKt6BJcqHLE5moaLNWupE+KUhDRcCOFJFXaaoXseSXZpSwr7xiGmdogO2Hb/Jt/mKcBghYKPii
2VP6fH17N2KEYogq9CtlA+ukcTyZJKt8WiFlS8VHTXnS+oy1qo0CFBT/JFmDygLybDqkQ4cv0OIe
hT2lKJdXUWvMKDrlKrfYY5UNN2HcSb7QCREmcVUQUY8tCNfTkgUg2Vzn6ldQ70WgEYZRrvAruChB
V7Sz1IwRbrdO5Hqd1GtCRhxYWlKkl6QS2TVX7fSRhybXYFdzfDYE0Up05qzW5rKQkOkCLk3IblE1
n0QV87Cb4DIQH4zN5LW+A+uoE7jooQcv8hGEUk/Cj7/wGBVHQhPxbsP5+JwRJHOeCsOMnRSj0FzC
Uwnh6esWtvJrBfEF70GgXAV4zmcTWS02gUpy2uJoIKFP9/kJL4mHdjKNQ4ZX8HvSVX0hM1Td2xCC
Prl2U1u/gXqBc/2nbO7v6peQf1+lP2JTQ/qV4OhL6VGv3jgWlcDWJJGKQA6VOEjJAtBIfcBM76Uh
Je2J0VpcMNu8v154zBJJDiFIub6araCmKoqOnpyqqZcv0SXFe/c9cmOI6iW8kRDUCBFEbStedq/9
ZNckN0LaJ4PU/gHnUZYtCvsu3y6W2idWFSSWOP1FieuTGfIzVp8JMsOGURT4THAocxhvpPiu6Jmk
l8TtqHvvkxUq6wCjXNMXIckXMe6UWRh1OgevgKzokSmke2VfYpJDYgEtmd+Muv+iIeJrlXhIZ0+S
FYOjAQTqh+IwvsS3vS+jD828iDa8/tNCqWA5C+DDi2skqhrwI1pXeUUde2Iip2aQcTecEuN/lNNB
B5+OluSHYEoORmCc2qX/ErUsfAntQqjPiGvpHCoYTF05KBBtl1xBkt16fBx0EIcADcA4GnTy+m5G
R44qyQZyZjpZbgPks3yQQGXCVaHrQjiwCT/hH1A+bVmSeU0QkdLgTqQzC6D6ocijZhpKeq0txCDP
gbBSUQRmzaGIKYICrf3ZVoA+cDHr/NMeTBaJ8y8R7WrkGTRVcaj1kQzYLojkBBN1dL85q8gcQV5q
9pjBx/Ri6DayzdhZOgGgjVLelKSLJIxtCDx6DfKglANjQxY4UjU+50MWmoEkP2URj1lVeRxMQenf
5jz7dv030Hcz+QkqUHsKKiUCiCqoKAvRrJKT5gjUxErCe5KRQPMgNED0o4IIfxGgvi3EDbpRVSy5
1y2T07mOGbRlkkuvIlM26K2oGRxSRnW0Czk0NfCL4qoWe8Fslq/XjV28MGlr1FnJIOuWyHigkCYq
ikHSIfWmPe4SfNkY+SqrUcJaHBXdoQ+opB2nq26pqZ7Sga9PVM1a/hKFideOjPyKfgfQa6Ni/CiM
4hzrOKAJz9l10fqZaJhSoxz62WCMN1x0Z37bkpCNa3jjyPRLXcjieCjBqO5KS5GbXAvpiEU589Hy
aPR4BSzJruOne2laUrPrU4bL0NWed+N41yGdg5w9iiCfXaaF2Hk7AlXnjuE55WNXxix3tfzUxds8
veHlX0HVMOLCtkVNQkASePlCsFaMx6IvU54o93VEWtUnvBTJnpV+bLqL9GGGOgvaiOeUUcBMG50U
CN1wp158SORXHVyP1w/Chq9A0g3tEhQMVRQrqTszb5uU5zUMqFcZb5wxsDe7Bmo9TtWn4b5U58W/
bu8yvoAAGhZ5EfBZTZSoT5boIA7pCkNxy+6bFtV+Jp+a+kesxVZavaSQWrlu7qIQCxf5tD4qpKZx
HdU8IbwwJEcwzAxxE00bgqAFN0T/ve6tiNSxEpPHO5X5It/4jrAOOm4QvpLyEhVl9ASIAnn8Ty3W
cCGKe45/TgeCa0XzzRQAFkTxrP/GanBf1GDel62JCs9D5RGFOyqMpx3KZylBEsgeoKB38QEFNFSA
hX03m4IFCNupD01mhZ24JRXC8cLCwBRJQwASoZypaaU8qwgoMwVHFiGfFJ5jD4g5lEArj6kYs+FK
AgHgkTwENxW9xl5egAGsoUfaOtqLAUqs56wwI1uuzPGVkJNCz2QXPc1+jWdyYor3DM8invp5sdon
82QzVvcVB7KBvFeg0w2pEfB+AKvR/wzfVL+1OW9+rM/5me1Ql6f1s03Kn9pJ4OoZRWzXECa3VR7G
Drot0FzuWWKvdF6rIuvSZQMQIxmaq4gLnxdX6kGAC2PCZTwaDsENSCyBpwvQN2VCI8nfev+gtSYl
PLS/h95Ewo5LGBzxTwagH5PTgiyL8zAowFaMZqxMo05GADYOoTMqJHbn/hfomwDdja0WamzvKMHO
4nzWYdz0U0VEDVBGyMPp+LzQTp5SSA9gLwtFNHVZMIXqazP+CqHPNhucVWCHr7vmZdTBx1Og7Sqg
JKCifP7ZYJ7JXaUZPXaWH4SDWne7YeJkUwrb2dQGEDdlkvFy3eTmrq5MUv4SQGDB0GryMXPZHVFb
7RQWOurieffuMB823lORlcMYpd61uHshqH7sjuObAe03jPZCTwhkyLvFSe1UNycWv+C2m66sUv6i
gZ81TRdYrcH17xEFi9jJLfFWyewF1AAkshFlc1YGsBldVmap6MIrmFeWQS0KPqPDMOyr5hDU/+NE
Ob2fVDAJOHWYkhkrk0IdRb6nUGf2ObbdwkDhHYBBGX3Qz56YVUUmCD1MkL5Rea8cAozXyWYBKone
J4yJrP7jvzjJh0Xyi9ZOAm5EgDCJIDyEsE3CXJRb9Qibuc/budvvihPrfG9/qg+T5N9XJjFpvrQq
LyuuqNpj+FyIr2n78DfH68MEuRdWJoxWyCRuRgjpdNUUjb2IquV1CxeN23dvUEXgSpEOIqem/HxK
uXLJf2vby3vcpqQvFULJPPArp/ZTr3IIJg/l/BFjgzKT3nnTU1QVtVmSWl+wSIN8oDVylBtAXB1h
VjrOwY4NY9cXeQGd/b3If6zQIaRukjGNcvij8F3f13vBJhp72g0RJoluBnPAgQ6txOFe+0PJwrGR
E3uRL3ys8B2esPqGnNi3wSIZInqM70po6A+Pbgn8fWpnzMLUpk+ujFHhIwHpU52DCsktjXk/NPmJ
j8WHMa2/MDaUZYc64OhB97UizuCRKv+PtCtbchtHtl+ECO7LK0mRopZaVVW2Xxiuss193/n196Bm
ri1BbKF7emK6+8ERTgFMJBKZJ8/BHIYFBQlE5QpasMl30Sa78EvqjG+81Gs1CzpbHHPGM22egGgL
JFc3xrdoKe6LoLuXW/nURR3XZXgrZE63gEZFoBGoX6QgQPsgXyo33simo52QSWd3oy/ssxfzNPMe
Lqt3+NkamRMfJompZ3khQs/YzK2hlh66FJO8bVSehDTYJ6LGU/leXaiuaRqeDXgKfkbWM//UBrOd
p0HS3ClvbYVIVi3caTH3Fl9ZmCSieo/3s6Bf92GGAbC8lIy6qz4vrvBauRZQSE/BSXnOXkV7p9rl
c/vG07xfWduFUeY4mAEJlioU0fsGuY72IAz7iCuQsBLBLmwwR6Eac0iW5qFENe7iFqJADZBN3tg5
EnALsi2+TAqemKnAi2krp+HCLnMalgUYg0oD8yEdBaBqT5EDGoMa3e3/qAaGtvE+v/N2dOWFSR/y
wK5ppqYZBlsFhgMVeS/iSgJrE8FtW6G/DVoSD1QQFOYT2tORD+9Zy8YurDLHomkDrREyWKVqWhHG
2ovCanEjPaSQAYC6lL0oVoaRsGFTv3FC3do+ny+YOvbZ+YhiUIhqwafpeSN9Vw/tMT5S1tf6oNoU
SKG8FR6PQGmlTnlZL2G8CugYsgDMSvMZHexYkS2/53ZnGfdAdVvRjrfKNSc+L88wziQYszkNCV1k
bX7Plc5uwowD8rxq5OESvigBsd+wVropjHAJUxyi6MBhXf1O9CTwfM178eH2Z1v/an/qTcxXy4Wq
adq8FN0mTxxcgnaOqvqgLVYh8jhr1yLb+d4xz66i0wKimNi7KrxTxV0OkccK8bPMXUNbeHXXlWzi
YhOZB1fVtVElNp9+MW4UO92UL4aTgd6hds2vvAyXszJWuTxNoiqRMJLoykPpLHpvQxEMAzFoiYzO
onGvCOrTTKaEtQGyY5hg5AXg4vKkyckgJEKGtVHEzujJe+OrBtq7EVN8EPh+iV5uu8iqz6sAXWgG
/ASt9EtzxRjIs5Lju5EytNvgByme/50BxuFNISWynGA9hvitMAtLySPntoW17F1CKez3Ghg3N6XF
COseaxB2qtsfkTLAI1Dh+yI6VJeo2Gp4coVfplf9tfspQwrKvv0DVmocF/YZ3xcnYRnDYMQrWYYY
vAi1ki7orVyLXLWUM2tUlcey5U0Srrrl2aKZM9DXZTqFyIRcMGM5cpxvpR61P1PY5Mawgebs19tr
XL/y4CGGBO1SU2Bfs6QWQZAm4Tt+Xj6JNT5BAP6OPGkAUMv29E2QNn+jxbx6Gs6sMiG5hWrqnFef
b+jCB5+Lslm2sQ12nwB9yArdKl7Vet2ZziwyB0IYVbUeo0UDI+EMzU51m07WJFj1sf9pvpFN7Yi2
4IzP1U56k0Q7Q3PwdHun19I1oKl+bzRzYMa2X4YmJqoL6WhvEVuvkfuN2rT+bTPcD8qcmlIQY6mJ
8EE/R4ue5pe+tLu9bpc+2ckvw1HYF8eJ40XUKa+C29namJOi1hEJO32RXHXIQOBRfIAT4ifRowR5
TGSbube073XNiUBrZRF06iHLaehA1UKK9DLGNQOwM1GKoyLe6/d1/CmsjioW2lfh1xzsuB2Xi2X1
4j2zyKTcmKgro1lHVWRRZ3AQQaNMBeYS6kIRb1B0NQzgb5I0xG4JA7GXa5NBryaNHXY0XY4peW0D
kOF3iq83qHaqEkfQdj0h03UTbXLAdyEHc2ltMfs2zBXsZHaIn0y3fIqh+laD6SJrrWbHxzqurg6g
NUw1AekNUdVLe2FKhLxuYG9QQQJTYfamwhN0OUzmfbvwahSrsQYzG7hHsLwrvGpUt+YIvCyE3Xad
0/mUeF+9U557J9qizGkPnLOwngoCZKVjtgj//+zeneXUetySOR+wuNGe0DDCRAJaqopT+4MHelve
cV/Nmc6sMUcv6tt2qQLENRXtqXAvbksvtz+SO+Cg3/+H+i1QI3hFwyGxPpYnyED1Vhln9DmLLLcx
lWB14aMQ8/B/qxFMpSxLCoyhPkijzdkGzqCFJDGt2g2YsQP9QPagbqEbdFCho67+lA4QUeclg2vB
GWdNQHFCxEXIPvxq3SzBednKrqyhbzr8MooKeS4PZfTZGmXjJBwei5MMDT1c5pypfV8uEF0VXBJg
zCAt9/3kjwglsbwkVikPoNnUrUqdnVknEAbHf8VDJbjLIh9Jm1qyjGxVKrexAXbJRLKQIG3lCpNF
dbOVjPpUN8iOlB9NRixDhFxWZ5p2qmZ2VxlegPEcMxT3GIZ+vH3jrAV/QLQxtS+COwokUpefqwnR
SBgD3OWEuEbWWUKKeX2UdoI9QZdyFnfiwKsPrGW3qiZDFFNAO1hk41UK6gihnA14SIjyt1HuND0+
3l7VWqhHG1bUgAlDkGJPcSDUYypNAqJGlNpF2ONthcom6e0YQwa3Ta1FQ/g55fgyTExsMLE+zXMp
IDKOsKg10a6Qs/TJUO6abNvE3a6RtGR7295auKfoCPQvcHXKuGEuvxhRAqhkQeTkk52Zok7DyUrt
wY6pDoJdeOqP2wZXTteFPSbcB0GjZ9GMBfbqXoeCtn4Y4i+3TawdrQsbzNVc9lKS1XkouHOjfg+A
XLSk7M0oD0P7gX6N3ZSbvk6Os9nuWjV9G6ZmW+tAvUNucQh/qirm5FPxY8qAzQKFh1/3y7FFwp2S
H4GiWEZ1WKbOhrvYymhaUpvYY5k4TR4fkyp+b4dsWw4QsLq9pjW/QMNTQHdVBHKeHVAdByUplBHF
SzI9RPIDQqLdCODYSj80yCretrV2ojBhDFEunCcgnpnIpJcTGcUZ+YaUbBchsUzeB+IZoH9+FtTB
yCe3i46ieiE0liH90Ez3f1gBvXExyYuXNntgUwwSy5GKoohU3nVauuk7HinYWkjAqMRvC8xVq5oA
3gh4lbrLqD3OQpjY8aQ6ONgoYScGd/ZudcfOzDFx1czaplck+oTfNtDOc8GWv6f0RpC4B2coj0nx
agwc6TsdBPn/1X0+oM4+kNjkUjsrMJcdyrt8a/RO5swK0C7C19AfkSwNj6kzvcizlxx5CShnqSxA
M9LqOVIIXtpNCaSJKrwXgf522z1Ws4rz9TEBYi7jqWnp+ghYSEAWtYXKOihlgZNwZMMWQcQPPk9O
7rkS+C72lDlV41S2pUltBurXFmSl8oMc/1MWJfa7MQcLyGXMU6a0EFP+GgFX7Bbebbua0Z5vHXNB
5RD2bbsZJhSv8inLVngwgC+jLFumw60O8zaNHsMzR5y7Elg6A5uGostGekVWlPQW5U2MD7oXWPpr
AHxJavG67DwfpNH4zGxWFk1FqA+SBnG2fmjEkHPPc48YE0CInGpyRtsLDbj9oDeKLtHw1teWNFq0
+BFgElRI7WSX2ehG8+YXeOtjwonRmf9FRpQRxB96UPVGv24fsXULGnizQXMgAm19uYMiaZcoygDv
kJKaWGDqnizSFc5tI+ve8ccI/RFnn0nKwi5tNOyhlse2BHWzrrODhXMb/sWX+mOF8fgQEUnRPg/V
sX0VjvmutANfU+1mL/hUwWlCOUUEZ57Q7kdeqWplG4HQV+kzC2gnYKcuVxjlCkjkMX/vNt0XBfRy
RsCJSmsGMExJi30CCDCu3lcdQZpDmR7TxjKnyZES7hleuSrB5wHCCRNzmxjlZtag1XqeFFSyW/IG
CNdDpGJxBOBDQQdRH2oXlOf1c/DGLyysRXkZE7GKgPEmvObYtRmtUY1SCrTma+cWQMFLm8wxHgYb
4Du0YZHcHnmfa60MdW6SZQfotEo1QzpHrh0lFKopBYNuJ98/ByownMp7qq4v0cTumjR5B0b90j+6
MQ6CjtDxuC8TKGjCbe8BIdpZ80fuUx3MmMvO9vm5mHcr+hZ/TDKBa5LSBnMFWGLnON2hc5eH8q1y
MBzkpo/lUU1s2VvugMR91EzKAnVcuJxaNHawv8D8bJ6AZxGDM0xsUZRApKNA/5nHVT55K+lAe06R
6kCr8VC/a/57bo6JMkqazouaYC6WyOPPXE99KURPVJQdFDo5D801/A4GjGlf6D9LY2INCcpQqymX
PiXZy1xyh9G1CEQi+RE0IjmeZXQQqdIBLKvfU4CBOfZXAuqFeea6BbZTycwSJ2ZSI9p2lsfvU8qJ
OGsZBEXG00KmjJDA1ldGo0ox4w3oNq1S0c8HVHOKlm/pZxsQdnDMrQQ4BfwKwFDjPyrGwy9PSJgL
/6WyJUuxIeboiOPm9i20tiAN8wWoPsiAClwNboJXIsqjEU9aWmWPgPIlOhakWP2h2GQ9tz618hQ8
f92y+xdMca1DZ15zTXKKpV9gTdqk4G2VgA+VG4ezNnqambN2YYzxiLobSCRGMKYdMSj6Ib2q+3AT
euWBRpnWGZ3+hNqEhzGcf/7dLgwzkS2KunnJggazfiDHroPIqsWP22tbOdcXFphAJpeYIRIzPHOD
CIFyFiyBfBuFNyCK/50dJtlKw0EtIsifuznpXD08tLFsoa9glbFs37a0dv1gqg/FWEQQEJOxtbCg
kMpKjfG18l+aV971j1lkBU6N4YAvot09dS+hY/64bXMlZFyYZKJj3VexGS6oHw11YVpCEn4IUn6a
Ude8beeK3QhvmwtDzEGeMYKSRpjBdtPX/nV4nvaU5GOo7Q49Qu2JY2zlirkwxrj93GMsAN10CQ9g
bWfuF4sgQGlW/EDzhpDbXV6vwp19OMbbh1Cf+2VWBcREaFog4A+ljw8HBLZqt4j8NVcXhPfdGO+X
8j5F6QoFpbiAfsZwCON9CowjZx9pbncVPkBJgPlS1DKvcr+hLEAEFqu0IyFB2Ani5xA9VT08C/a8
ooW0ep7PbDGPej0a8W4zUaVF99oX4en30mNwjDzVMh7plgIU4KCalbwv3iw68hGA6Q+qU0r8fssT
tuf9FiZFKZI6kYVEBORHih+j+UOqajdaeitQORj31c94tmjm+HUdpNnykUgQHxasZT4MPYoY4yvn
M9Ktu/UZmbMnSYEhDgtec8WhOpW7wO/d2YFQNka8Yud/gKtooEH47TPM2RtlIV/iDD5TzzGaCN9z
lcdOx/s6zGlrZhWUkRUi/zDj1VMWPumAUIZsn2Dw6rY8U8wxk/shDEt6AGShsaTcl+R9MxNLq/zb
n2jVDgq26BuIuDzYt05Z9jo6jSipBvWPtlcsPBqtFLJFGM7nnOkrWbPPQAyZXUBccZo0lsUlHUHF
qNEJBO0bHWqiKHrFDx40X0GEXDaHcFO9aQcwmDrzPgCLoTfysMPri/3zC5hNJfHYqmEma+48tY9q
km1rc3a0qNq2Cvl+e1/p+bny/LPFMpc3UYpsyXO4SkZllM3QGvPTv7LAqkuQIlTmYk5AtSmYLqQt
jnnQv9w28VnvvrEKlhum7zWC/+GTSV5zqPcUdkYV4GtPfxpyK3kFY29sZbvMG3htzpX5aVzbfzZQ
Y6JyWRpNXowwXRwAGpadcFdso6f0a+VxH8Mct2DFI6Rohs4Qjgfy8AHAntampGrRPaXlo6k4nWES
tlwmROoBt/aWicBxAQb5KsRF2jjZic756a74WaJsgPukRM+tT2ndMHTxz+WZmaPIPgUMsYLU54wV
B8cZIMnAUzZUzXayE9TDoEMUbHj9yfVM5ex70o9wVnPT2qScZFBCAtEwgB82svuX8Ihzb6PtdW/y
sVqrmdiZPSZW1602iLE6YRZizID4CzY1GbZj5km6K8yPTX+UhYPQtZYyHIxxtDP1pxLhad62kKMz
tnXzPSXBgyS/l2VpKVVykkQQg+acKMHzPCYggROyTxUaEk3pV4pacdTcZ8ti9SVPkZDnbEw4Qo9S
BhASOU5SnUBukwu4hhWMB4JrmejjxswyW0xD53b4WM0x/nwCtkWsQcxHX1Bhc4mU303qCJLc5bUM
FN7Fsposntmhf37mWh10oEAAjF1sN3Jvq266zcGfCmXqdxT5f+VeaqcYwoHodu7MrV1BM8nmQWh4
S2WilYB561is8BMq9VcY+r35rhDOc3CtZnceEdn26mCSfm4zvJgCzDPIuZ31QAUpI0oGrQs9IdCY
SnblAUXGw7By7jKdiVT1MP43Psaipyrf9fL5tp/w/n4mS5T7Iq8lFZtHYtUOmvtW5/ZB16IBMMwQ
dxYx+XuFOprjfCyjHsG2/hU+UdkuYusb9TG4l22KqOJeKWsuCVAE9HU/qYfYtCoe8aqpcyypK2uI
7GKGWrgn2osovRvJtwoVVhA+1fpznpxub+VqTenMMFtIrvOpXtoBZ274+GQasIv79EX2ypOIqRNu
2Xp9W38vk2WVjYowzGu0B2h+ACYgyqqWWfoj5Y6knIrS0+3V0XDIXpnni2NOmbGYI9rzMKcEg911
xzwftnLynOGZS0O5bGbObYOrxYNzi3QDzkKLEOr/BRkqnrETjombUipqv3/mUxisZjzntthj1nfx
nNPNpBQq1T2qtthKkDBvZc7ox6fa5NU+gs8VOCuB0lMyd2Mp5v+doUYkARtx4NGBofIOA/DxFlQc
0FAWvQD/pkotpQu2fxsTKE7nJaEl7c2vvPiy+lnPfg5zCwaApbUlJBPdoHgN2+8AS23M4kPrFi+L
jlLGqVWvvvcxdf179cxdODfDIsQCMgNUajYAVEHfdpJ/FXHhZEWz0QvVSSH/KAyQEVRlu20Hqwxa
f8Sfg7ltA4SpgCu6mwcbgDY7VtBAEEYbCiF2FitbSXirC82WWqW2wprYt/3x9k7pAgO6MqSg/g+q
MRpKV8hC38TMl9OmZNfhJ1ekQ+Nk5EIO17KUPxuGDs7lISBDhYfvFII0O8SYVfit1pWNPG3zonVv
L2/9CPz+NLrAHPAyy0I5AGsMyKcQpPeGjwkJoEagh8VzAvo3/fURwEjN5ZqEDISlCsAsSEdFN/s6
HGT6qrlDrcejonWaM2HkefKKJ8nS3rQOdDTc4LmWM5xvK3PeuwZwr0TtRHf4Auor02p80O+6eAzf
N7+MZ0rTMu+5FxPvWzJ37agQQyYSjNabwRE2hSNCPPi+27aO4JZAr2R2/hzf8x47vKXSX3UWRvWu
z8C3TN+qWud3ev+SjsG+i/Svt/2H7titj8rEtbYuQyMcc9lNmtMwJ5Ys8XDF9G9gLYBSy9ThpBCa
YilLcOyMblFm0V2k8ls7Qlcwvy+q3AOTtN1lnIxvbd4EY8dgFRd01aSd2sttW4S5lINBBaHgF9NS
7M7tN80JJE2uaddO8z3Cf1uUegUHoi/feN9sbTMxBiCDK0WWrqe/QnQ5QjDWA0JggKIsfazb0+2v
tZrQ6sBHgPBKEK/nE8Z8aCaFxGBGxXzeHXSVHqs9eQIts2f+6uxoF3nFkYsqoCGS/YLnRhlXDJqu
HZURRuVU9YJWsAv5e9Eey2kXqV8lCEFL4aYlXDDIWrw5N8u4ZqPVkVZWCe09Q2MCQg/lT7IZbNMr
3fmNRxO/1msHGb0E0gTKXQYI/KXjgMUQES+g+m547PjlL4oUmkA4vVExBN0BnQp+3/ZLfYj20cZ0
lCfpUeTkGCveg18AWmgF3SQZrDuXv0AeQX031sCHiNAXHMB+R1JeSeEvVvnHBvMpl9GIo5oKICmP
g2Me2s3kQNDbp6pvjWibdwb290iHwZR3kFK+QGuVG05XvMkQPqc0kNDjsDAnNKxRLKiEHD8BeqM9
pkJ6N3uSIFLCZYyhn4zx2wtLdMPPQmglVcM4B7DUfel60DAWB8OLtzO8qLOGTbc3bf0xfAAHZ7RV
9rzrcm28HKN9YC+DS4E4i4WXk0yotUgDvgBDAzlGUoqv3fOEabvemZ1ikz6kp+EJRXdOunMle4M6
FcxClgJThTBqMturZYMeDwS4AsrWJqZ2fdSg4Qrq2B8ZQKxgXflsdS2QRRnfyEn+Ub83L+OWt/cr
txeda5RQJQdP/hW3YaiAHVuOAJZps9lapMkai9hLedjjtacbklIUxinBGDRKmEPbtLMZpho05ii+
YfCPlHpT9np/yyeVWavGYXRKwPQUYE7omjAb2xgt5j/kz+9Z+cWP6IPqzjSb/lD/aB75H3JtB8/N
Mc6LFkk96wLMCUCGz/DRqrXMntPSWqtWY1EUMgZ+avlqiEQXg6yIewDG5Pvy+/Ihg+c/cpP3LLFT
CBpQBhu9tMdtveHJZKwEO7SdBIxmq0AGyDoT3HNxAisklbisw2OdfpD66fZNuZJ1gCRKViQT/oEJ
O8YzYrUrszJEoGvacgbva/s0jsIu0Yo7qRp9DXPnt+2tfS46Zg5knypQDvXLWDOOQ5aVAxUukL4G
wmCjVGwV05fbRtbe1iaIhFUVrSBKb8TsWpLmohgaONz6feDJWwpMn2zFLXZ8WeQ117iwxTwxE4kk
yaCAWT86BI+L0z91hkWJAejwfLYtHovvVAWCOPHb7UWueMaFXebLmUUrKwHVwc3AvNGk4oi7EGDd
f2WEZSEIs3iQIxkb2Q01WJhDKxac2xZWHBBTdJiVotN04HdlXoDzFJtVQh2CNKDHVPoFU/Ok99uk
dcxIGC0Iq/H42FceKhcmaUJ1dt+JqIYsILGEz5dq2zm5EaWC3SlSferkIbJiPRK2txe5lo9emGSC
YidEwTQViB/Q3FU36DpVD7QjY266TRHbeUf1AOEjvIfgWmP0wi4THbVRiHDp4PuRSXsuVP0jFMeH
oTf3RgSnkc2nUhVsMKx8tHF/B2e6g/4t3muzYpsCLmMy3Cf4sV3Z2nHZPjd99A3K83dTld1JEIH/
l5vExAYxn41wpmp7iWktH+Mm3FcuCMBzq8SgdgmJ8xYNXNCKclOtlQyaQmdEPIRAp4x7+NIhBsWM
ummmt/DnyxWo7Z30QLltsm16zwPyr/gCuGFB94agrkFI4vMCPXO/YpyaVFI+AZXzK8RQBfTGHBov
po3+qr219/pryuU2XMFhIccz6CGTgE+9usHUKemyhF7Lkd8dyqfCWaz8qFVA9i+2bAdv0pv89fb3
vD5mFxY/KzJn60wbksTKRNc5PyO12Zji0VyedDPiHS56eC7z10tDTAipQBk/ByMM0QfQ4uQbZBx4
hehesansfs+rKfLWxYSPrksaKVVhro9yrxiN2ZrSioYNSI5F4/fbm3gd5bE2DBkLMh5WxtUoqQ5O
lgolaQRgHRVS8MGDo/ofx/hLE0yMKAtzVkctBMKWmPM7aQvBHonacIb4ry/+SyvM4db0Ah1/DUE3
1sbuC+kq6KEGavmlFGVuaZ1ni3m9DVIpJgr9QpTtKPFpEbq2zSfhuYNSUbYR9qbPi7Q8k0zGkcp6
OI09AcWaCmhj/BguhT3zHt/rRujjG80mDd3byzhl9IsMVjx8qVarKsxQi3fSIt1NkM7khOJ1r/tj
iHFxUlZzVgjIafReTK0GSUY0Y9L9H7s2GmZ4fmFM2jSvUk+I5CYt+uOo0QT5TiDTVm7Cx39lgm0T
R30U9HEKgZconuxlgpqClHm3Tay8d3Bp/FkGS26cRVmYaCFsNJ+TJPo+A7wD4w7QyIFY1N94rl8X
Bi4NMh9HiqFS0evYtzScHHnubbONnNaIAVhPc1zWff2czZ0LLYkEc8W89V7na5fWmUymafoxM4YA
hUOjeYpq2Sr1xVHMQ68+FQ1PA3clkYc1cPJTFhWqssYcq3nojGZKUhmv9HkD7REXGWF4oHtbeRN3
ioOm6sxFcmGNSeXrrpe6OII1TGNjuA9vvMgyMaFDEzUw7qCglmE+p34ubF45YqU9cblQJgVJOkEm
Y5yhvuxT2Iy4bfYzeO6SXc+5LVdiyPka2Yy+acNpAX7dcA15EO4jMNkDQ7Yop6CpeOoiKxflhSkm
XA05uMoyA1UH3M7CqzlF8vehr8HpiTdb9hRmU8ZjaFs9Gn/cRWGOBrrJeW6YieLqg/YW6wSA9hwz
MZJd18ZWTVK/jcW7ohTuCPFvh4GViHmxVuZYiHNTA2yO2q9ikF9y2/r5FHIkRtYSR6qDp0oYvMMD
mq0F6HkrVGEN9+wbNwp2GqBVFECsofqa7w2MNqEMUaE3zrvb1o68KiL3oEJgmASiLnWWyMWtWg1g
gdTduJ2JH5ghJpJjyJuVWuyhK2I4UpBWm9v7uVKyAjhJosrXAkouV9pxdZsKcyqgr9NuFMOWQMBl
AjSXaNbo04kq7gGkrsGe/XN7jOugMwzWrxGbC4UlKJpAsVPdlAfRTrbZ5m+QavLMMf6S60m9aD3M
jXbhL5hlD/xiP9kAdVICfo7nrDnn+dqYDG/UJlArAaXlSnOT2CSMTnolcUpkNEDd2j/GSaYpFIgQ
wAaFGLRetx1dKq7Kez2xS0HnFN6AvhF6D4akamxqNzeC0EUGWkelgRmcYy/w4NFXnseaYO8codHn
OELYajcQmaATk9V+8UZHONDhRd7j86oQzZpjLp1BnEfFSJHUYehhKK2Jzp9tAls7Nphlzz198zlE
iAei9FxtQWfrCae/8TxkIyf7K5j7pxp7TdRIRKf8pkO+M3zZw2v7nh9M2PuHMcSmZLISQXE+wO5G
RLFjyW9qDG3pP29HD46XsDlZE0azXDYwIouQNs9/kvLptoGrqh+7DCZcmHMuFF2CuqzgtZv8jjq9
BHjv0FnZXrmHmNYTxoiP4z+e4mDtMnHDJHJWhCreGbIKwm/JOJmzdicNhWeGKi8Ec3yCBeeRXqtJ
qmAXY+NOix5T800rv6iFYBUVtJpb0JESUK0SXtLHXjfsEplIkooYgQu0FB6y3GndvYqHb6g4STHa
Rvdw+zOyQYs1xUSTqZnnMQ7xFRN/gUIx1SPTd41ncN6+XG9hQkpXTaStqNNnfrgtXPG923Yb+o/i
dmCTNB3Bo6A2XtznhTKdiS0iMTJJqNHZQ9JFGz/10TjhBnWqu885bJ7D8I4dE0QyM6hKNUZwNo7B
43hXYwyj2YoeVNd8zP+5xOHdBlcpEfMBDerCZ6mJXsaxRgossIxsYZediJVBaCq15W/BIT20h+Fu
3v5T1hTWJpPWFk3ekyKCzYCEj1FCXC1IvZjw5OuuBq9ZO0yIiU05E+IcTjPaySnY5Wg9g2entuuf
xlfhebHTh+movSVPIKDlarFyvqTBhBlFHdXMpI5Tmm99lllByDsS7OOAXR39BWdfTlHJUBgtLKjP
3WF6ptcekiBHOs0uFF4OlL6leeH5i8RbFxNbxiWKh1yE9Jrg9ZtgV/jRj3g/HsWtDLchgL6QR8Fp
n7UPWo2FTIRL/MbjwV+okfNUiV06E3WkHqS2RMWPaEIUCAb8A4Rf2Xi3Y9tVxZc1wwQdEpFmUktc
FXOm2KEGTJa+H5XHvkLlN/2qNZVldk/iEFuVdILsnqOVd8Ko2JxfwblEDCYE1RnmVrUa6BS1wwtF
QwlGBxCGPAjxQ9SU9tQLEJ3cD/E/rPywi2dCURkstaoTXCJtIFhyDcnpxrq9Mo4rsXDoTG9HQLNg
AcULCx2WuOUhwq5QKMwiWAy0mgIHU1dwlPB7d8D5AJ1G4SZu8zZ68aPmU4zEsmkeKZ5Peo/Qg/Zv
L/EKm8H+ACYEkVIsoTIFF+qc+Vc9W0EDrFjzFa/Or4qPw6Lt21PupM88iM9VUe0/hnU6OYjXLijT
LqODGBtNracYqFGLyasJuMzCov8uDmaPoftUs4wYzC1Bn4BWnuygUIUX21RgxBDqTZbYRR+cfaAh
/frE/v45MnPNxJqU9qaIUDy5jV/uImewYp8+t/9GrkBD6y1bzPUidnoNLkJddwcA8xa/OEHjwdVt
4z6tjzrw0jDJubfXE64/q2O+cggOMG0ccESrcBPpspWCpmueftbJax2aDmcrecujf34W92M0XmMj
g0pO9SWuAZBFv+YxtyGcUdljDM0OPisyz5lk5qpRiVyWdY71tRttp9hga91XQAT0jrgpdvNe4V1t
65Hhz34yl0yTzGPeA3PpBi/Lc+VjwDAEF8xHgIHez+kFPuCXHodbPsPcKCiuz31CUt3tFyI6HQlL
Syt6u5fMn03RHTMiPPZlvsWcCkdY4grxzhxUtkAbtVkh1yH2ltYxJshP1h4B6n2fb2tP8cEPuulV
W7qXqcjM/fzebuV72Sd+/IarT+eUOf4izf6z8cxd02rpCEXrCRKuqN4OfnffvmSiRbGslIpfRqP9
Pr7vXviP2qvyLbsNTLySey1b6hgBAgqLGHCO7MX0mjqyZ+Fr0qdO2e219JuW86Dm65fr7wWzxdxC
q6QwLrH7ZLu48bY6tcgPgUhyhz1NZpadaYu7ZIv8EN/E51JSrCcyf8wzoapcxsoMwdYJ4KBaWug9
TH68U2BWgTqNs7zmTmErubU8344hV6gGZrfZMi/m/CBLmGLZndPgXqTj3vFxwIxQjsK54U/b1m0P
yVY8Zo+mX26qn+rp9i/gREyFCWLFpJImzegJD+bZmvX2CXybdtg2m3FoDkKVcjx7PVn+s9FMBJu7
tjAHA/ZIeVKjd3M0bbn6UZCEcxNcwcLZnWVCV5IY0RQaKGMXBwCnnAZ8Ts90WHnY6HZ7HPaS3216
P3fG1p47C7O8vDl6TuxUmEimCm2EwSgTqlGD7DZ1alUjT16S9/GYvLieNDLOKhK3AYyNVWUTLA1l
0V550+SX237yFzn4nw/HRKQ6iAehTXFCmjC564TkWGvNXs7hmbG40xqkxFGGJlOvlKED0KRoD9Gy
7RTBBbXuXi56HlPCX1QE/vwgJlAtdTIWKhCaLj41yK8Tp9bjbZvW38wJF/DSO9AJO+Ztv4mJbOsq
8QCR5aTmvGCpMtnUrFbBELY0c44Py1xbmXY3F/s2fUjC0dLHxy6VoF7wcPtTcK5IlYlVqE9LXb4g
ZsCzd/JW8Ud3PjQer0X/CVe+cRWrTDKFeAjVeXohAgjvETx3wDADBU5KBYfwtGyhGOQGDlWxGg+d
nTyO+xAVoClxeGkI7yyzfJckF0Mx6bDNnTM4/Z0EhgWKXzceIFXmSyLyn/wEQoyt6kxfhC1XKppz
N6lMzEoh+gjZMOi/1bnyEZWijfeYAnakfrSMsHPDEFhzTa3e46x0Vbl8u/25eY6uMpGM5HJV9Aa9
I0C0WLnTVgLnAdWOFf7GwBUnPqtM1CrIHJE4grF4UpxGhJS7NlgChGMqmXPl04Bxy72Y4BVoJnhG
cHZdI638Virepxi6CmYMRXdo+pHEa2L54/ZW/sUz9HfMUJkgtmTKMs306PS7zBc25U59zvwYvI60
ZAJa9pO5qzbkCB67zd8aLKO36a01MzErMPQlg966jiot5GmgICFDYBbkfGBN2EpbJBg8qqQr2AFz
DbIEKJ1Rg9d+QZScd9qu9QIfU9aQGEfjkf/G5pwTlgglrZY6A8sAyt3JU4sBywAkKG0IDOaDtrxP
yVYnhiWlIqd6wUvcWRKUhvYRCoKLdrQXV/+S43PKrnpIKitz0cUoIej3hHEeXwCrcfuQPKq+9hY+
G9ulRVWM9wL9izrubxdjeVKgaZqquYlfQzP3JbAwrvhcAr0FCAQGMECmnBfW2HGRnzQI3PAsjYlR
casbS0tvIhI9Dep9IfTWKG1vHx/e85NlRGlSsgggYKdr61+TwVbAUF1t4lM+fPbrCX+gh5NEsU1S
pVzmRaEH9nNu6TtQ4TkeoCBu28m2tk2d4ievpMmzyISlus0aMSI4oil6e1ZBUKlWZs7MIifIakwY
UjFKrSoxXnd5q4PSNUgjSylB4rzo7YP6f6Rd13LcSLL9IkTAm1f4tvQiqRcEJUrw3uPr76nmzrBZ
jenSzN2Hjd1QBLOrkJWVlXnynKL9dv2zsVZEBZ2CrzC2E6IMU2WKFyvR77SOWYUCsitX3I/uhabB
rPRcBGDFkp2Qq3jIfB/MhbdKMNlYusnblZVXQIWL34XX68tjZQd0i9Qom2EOm5OPNJvUWXYDmlJk
qiV8+pi9ym3jNb0Rd6Grbeb769YZ506jkiQpg+45TjwQJeGLVBQgXOgA9J+s61ZY2Tc9ijREXTH3
PcJ4FWl3IvRv+cD4USni7zJVdgAnbQrAyvNucvUiP8xp5Mfl4kdjaI+L4F7/LQx3onupoB3PjQRl
TVcF/32kLGatjt51E6xAo1EpD19nhjpJ+KQk4atPPDWRK29QLTWFb8jwGB+RlWJpVNajlHJQ6CTM
8ODd74/VQ/es221vRX6yrX8wxX4ZaQANf4qSrE3GHuYGl8C8waW1AyzPJjBv3s88FuqJEW7o3mmc
DMsgNihU8pNT8BEGyxY7CmsTRBo248OxjgMVa8AdnavTfNrIhtzAlVsecmuGaNxJXxe8ZJucOYdA
/uiV4EO3ToUlL2Y+wd3Hb2NfwFYqnuCIPqvlxjJDvbsKiVPBIorbb97qW8Hvdil6weyeGssMFVEK
RR81qcMWyl7ot5Bhljz5D8ywEhW6MaqWfGH0xOfBy3EcXLAruITxBwlTCcKxdoN2vlszMgiGe+gk
tpyVzNVQiqXMgCeqExqVGIYBLMOM1TeGF5L785pDUOEDw2QZmr4oInf24kavRW8qvJk+ZZXNHQnt
K7QtfkmqBdxVjGRsx3IURoTUqWjSTkufSeD6dzM9ArokdRQjcq4vkXGkdSpL6Wctyxoe7Sy+UN7D
nPuF8TZ8trzaSUL6eN3WhUYD9YagG58AszejJMIYmbnVXkQnvStEC6SUp0kf6YlgMFB8uoV0Nisb
YyX3NEcU34MfTclBsKB/rzaCXTuQ67aMDKP6kRWjpvYevQZeAVxz7IERgd9Iqik+DB/kqUyEG+No
0o1SPZZqZW4BcMM9uy1c8Cp50Ajymc1KhgPR3VIxx3RES66/+G2yI4vM10nHztkDhohDabH8VWRk
bwYVcsYoTXrj4z7StwQEZohmjhdy6E9IqFJf8knfrgdusHqb98HzuJm8/JG35T+Z4SfGrhxeepyd
T1ROiBvkF7FmE+AgYMF2/oKmN0GUGhsWsoiVPhpUTBKLJu7rEPY6YJpqB7pkitt6aukOpmwTMfoP
/Z3YlnczGK1YqEnW6TKoYDW1Yig2MfCKpMyGYTZ/8LVD4eYeiVTLKSFoIMRYWMsr41wz0hCDilOT
YUwjr8DNyFNVtVAdQDWv8Hub3Df6kZWos7I6mlFrDEQOZCY4Psm+2gRb4tY6uAnAsOH/CR6VdYqo
V5bWKVKjFCjbRUa0EYzYKYOOEYYZF41BAsbZfSaRoZ9CwA5yFXSaIG0nztsAcldBj1edU1Ysaqt/
gDH8r7oAci6q4IwejQwcAVKd/Ft6lC31V4oWPiZJOlNqAKjNMEyi4P89seLwdS+FYSr5GZomBgIH
p2R40UmmsNNyE4yKd8Yxtgi4XDTrCOVI+Z736+frfno1OsE0FZ2aSBBbocfbko/KnzMAlLXCWb3+
DcWmbcL9vG7sesEM1sihOfukEaan46BF/1PsMjOM7+aKM6tlM02PowSF2fp2GjO7Wh7G8Om65ev1
dlimAhHa2roQ59hiMvz50QsMbMFPD2BHBOkWtLNJNAJbogda8MO4i59Brf699zn3+g8hAecfAzB+
BxWQ5hhDG2MGp+7VXT/0TolcMNXt60aup5+wQgWfsewlLSBQhg7yNmBZ1XxClaJ4jlyaIEuxM+/b
3XWTVw8rLFI5U93NBhgAkHwWmo9Bt30upJ4m+FEJ9fWm9vSGhau63sWHRSoCVULZCQ1AItDNJqNQ
7SGyxkP9xEFiLXqrNwo4d+Kb4sDKspmHlQpLuWYMJU/yB/VAOiXNw9SZHd59hUnq3OIND8EK3PAP
iWpBIKr8cX2fGef11DQ7O0GVNGdlOmQyeiHvVfXCJa056NtogdKawvIiEnau+OrpNJ/ZgkpuwMcQ
jTqlprGfPcRQT4GwMOZqmEWCq/eJgMH3r5EBsiBcE1ewNVqaWTwKOJu6XXoG2DwFq70Vn1lBl2WQ
CkVKWKiLkSEzmKTOEvrcVObH659q9RmB0SRCnQYBiYsbedaNfohwndTiC28ch+wOuptmzGKTXHfI
MzvUQeiFTqwwJaHhTZtC9jy/mx77X9xRtgmBd7Ijj4fyobuL2dkVa4XUUUD3I4lUUhwEym4/LjgA
kd2/EkzsvEkBVwfmzx591mD9Oq7j7wWDpOCrr7QA/g+KgE/Xg8hbJG8VR92Q0kSxy70GRIIkkKOD
54/+HJrLH0ynrNe0zn4CfWO3Ql42JKkfrRlkVLKVYhYGvVq7ARn9f3uynFmjDkdRGWVfkhoMIbmF
pBZ0/HrO1E6tNN7n9saGmb6uHo8zk9TxaJU8bkeSfBX7Yb9sCGbGsIbtR8Iu7vodi+KK4cYSfUOH
ctlF8ohMhKTq3a32HNnKvQIlUGgz1JsOQk1SAYHTxmJzUq5nB2erpW5lQ5clXSTQRiINOt5L7rIX
HqHB6ySvZLgqtqJj/iiiPU/4aKv73Aav6oBfxHLt9Uvt7IdQF3dQYbi4JSR9rXOYSlP8nb1j/MkJ
bgm6ptzrNxD1LGx+x2xlsr43dX8vIV+JGsEjBIdpD6z3iYMXrVPe3b6lNmezHGw1XzhbKBW0QLIy
Y1AWX1sXMcCsSZYy/Rz0W76FnPfwWvrXQ/F64nlmjopUgVK1bUWAd+S8QlLHlJ47X9iCgB/H57ot
8qcubs1PU/QN3cVJtvAlDutHifFjwpH3mb1QcgKv2aFC0DRIc2cQCFS/JXIGhVtacwJqRTIdCnQs
RlKt6wtjxV36jp7S8S/4wrf0bXAJIej8G61vDLUVbrcL3NlV7tq94i2Kmd5CEu+OpfLHirunV/BZ
StJqFQbLSAkcXMMnDV8iGQFifZTI/oBCgbXF5NCcWRP6QucwxAYUxUHdTg+1B7bVnzrQxyS/yzwm
s9H1+xRULl/tyaCVKwUOq6sBoIcIZ+oEGOWpHiDeotv6Q7mZ91Nq9zvVuf5lyd+9dCVZljEua2gX
uobcUAaBGMCuNBvmpKdOJT+2gcSwsn7kP61Qsa2T9aiPNYwpZPriFxPSyPKQQh4PjFGoj5m5XjIc
dj2mfRqkYtpUJrzcQprB5VXeFBoMkLJKBiwLVBQzpHlSG5LilWNgSV1hcgojmqzXdaAE/9e3oSJX
24yC1mpIdoaX2ZHsAaxxhwZlpNlG6ooarcc8Y6tp/6dFut088q0yqBNi5cCltpI+dYB35mT251dW
3nVh747T24z2fc6UnFovF56ZpmIa6OelBeMc5MUBSRDoh0IFcKrsrLOayEwKEzTniiO6pR2KDiix
e9EqQb3Bmcbj9QPxD3Hm712nO8+G1odJ2WDsLNro4E8gDxGQEG4IcULMpF9jfWO6Aa1zVRhDh4U8
10cn9sdfRNCd9GOlNwJDY00mro+3nW0zFdfmTouDeELP4aMYUqEkK7UWfxBrU/0VApqNarTdoWEa
u6ReGe3aGxCODWw8z+pr9uyHUAEvi2qwz5DJpdapNlFlpiAHzjEQMGK4b9xwXglkQ4GSPCvgrWNL
zwxTsWgGcksqyVQW6bp0G8FXiU0n27LK/0xPooKQUiVan5KOY3gcMDs8+YuXb0jVm1RhWFc00xoV
kAK1B0MFGVz8qDqjAIMpV/WG8zov8wxGVsWIfhoVmkCoOi8hkfjuZAezTy5kqxlXxvqFqOmaocgQ
T6HJjSWlTmKRfKZU3hn8LtVuC1DdQByOcdxZdqgDAXZwjI+Tmk7riIcC8MHWS/0Cr9nGR/1hW26i
/E/gbKuYPggG/rU8yv31RIKgMJkrJ4pU6K77zWnWO9myih3/kP9+WqL8vZDKaYlDbGRwGPa9p2Pk
pgdPBajobNY3+4do9mmL8vhhykKjKNCJGC3eqlDKqa3IFo5ICyFyzWaJ/4dL49Me5fNtq0lpOuCG
lEzjpvop37eOVprJo+KOBzKCp6XmKFmRahZHEr//IE8k7+/L/OnzF1AHwegKoRpI/Ca3hWD3h86v
X1STgBL7HSt6n6Z1rlijp3kGVSzBJIb7mVBSAwV66HYhiCh/YooefGKjOd+Mrm5WR+OYWuNPwmXX
gTMUP+RZ9Mbf5a6zeatxs++B09hoyMl+tFVua4clSPUPb9m/d0WmLnOhNyoI7GWkLhX6GX5nrDv5
9+RGJR2VySI/qwVogDMF2WbVE9fpUj6PFj3703Y9L2R/AT2gp+HW90RHdXgubjtMAOmbyo83gwPZ
0e/dQff5Z2m0WELQ6y/Bzw0gz4uz58Og1coUzqcPRbhuYo9cMWxMy2rwknRB10AUSuiXKDN910Hn
kdT/guehWnxOP3bLo2FkjGC8BvAGK7gsqpCwIvxSlJurqcBzdUGeCTfpMdpHj8Om/B6DcJ53m135
IiBx0G/QqjMba9yNmilsGGGaxEPK889/AD1fC+kOYeZUxMsmiDtT10p7DOUfaj9vp0H0YiPwlqna
dnLll2n9oGmqg1a/Xy65DZ7+V64wGCj7tT4LyGDBSq9DCUeW6RGVqdeCOCP3U7SXtxF6AbmPTqi1
hCbwEtvE7PA4ZaeLKwn6F6vUwYr0BLzEBWrl7TjeGUvywHfhbZPymOWLw0M4y4VZj+V3uU8bmx9q
J8rE1+tfYsUVdLQpoRivygZcTqXuExWY0FgkzDnk5oqAPwOQ0EDjMv+eeyE8gtQJ8Yx9OHJ3Arrs
rJN16fIwL+IHiDJ+gEZ7ItdHlR4tSM/VRR5MIxUMC+ykGJhtVchkSW1+f329a63hL55HbXmQD6Ok
DKcIn7+hoab+Up4lwJ7A6j45HLhS9uK++M6uTK6kWF/sUpVfKOOKUU4m60FybQ2TZMkzz8BLn07N
xamC82qg1eYVlU6yZGmOhbZDzkgg/vIR/DnoQfcepNScykkiqALNx3hrOITAfnLw6ANxpIfg/UbI
qEOXlZuT6/raz6FzsQEUckaAvh6eX4OZxd1BC2cv6UHx1hc2BsNNjJsbjAxwNbKAPhcqM4JMxGC+
xlAMIU1pqcCfowANtUgw6/aQSK193Y1YVqivaXRCXY4pcVtN2vP6HJljoOxSdWKMW6+lewZhA/5r
OdTNkyx1qGeEYYdAfKH1Yi4gJ9M8yZmZTFNrTw4DlOwytAF0UMHS0gCDDH4FxcDRIAUKEIBv9cfO
TI4NboHZZ02rSWSLLrxDFTQFwnFQZqefym0YtplA7tTy93LbOuhu43He7QoXwzfbwI5c8UF8L1yi
SbJYNTgAtwTXBX5nX7oNjhXG5wybVTxf/ayqDgoKaFjL4KH46jxB2XTQ0cVnzcobCRMo3Nx445ww
zullzIMGiQZ4AJQloFVE45qDearKMgPHbhXdl9UvUbmd495WMVh83UnX8vcvhqh8OgnkXE8bUnFy
0/v8TXNLsMs1M/igJGgBp0xpLtbCqO2TxEnTkxn2VA78+pDcDmqQOcqNyQ/Rf8ogPjeRRjPLfBSW
Uwlbs9U742KNIMIlo0wBoFKTUw5W24LXJ2Q3dlaj2plhKsBkRpHlHQcfaZ30KNgt+kzcy7IhT6Pa
nt1JNQdP26q7PyAdWL1DzkxTUSfIs7ZuiUJQg2BA2qUjJvICW7NAoeRUd2w5gdXzcGaQij6CUrfJ
QmjMyvpnIz3VUMypmRU68kcuAsGZEeqaSOteQg8RRhals/SotFy58NoRLEV+oP+Qm32jijamqHVt
E0YMEsu18hGOiALdMB36JIZMduAss8/zLphzjWwpl5s6FG9ttz7OT/m4EVPeVGsGYe1KmQzmdEPi
NfLfpxN7Zg5kr41cBjj6y1jv5rG6rWXhkZOk3Vi3T00+G9b1ELB+Ij/tUXub6f1QdUBjuGH1Te9D
rw4B1xReeY2xrrUn4peFUfuYTGJf1eFfqQeYvXinvQuB4Bld9QUcNij+dV6IPv/19a3fWeSyghAv
BMpohvSuAoZA5vGQkG4wwu7H29jL90TgABBgJkxi9TicGaPOXyw3ItcYMDbUhwrMRCkenxBNZixp
9ZudWaEOXSmCIKmPIJCCbFz3VOylMCCs/VQ8ZYuT6Io73jc2rEc+a22Up3BDLuo6D6ti/W3WGlOq
jmHIIrhiGaG8JCrEGvUVuKMIBJ8ZJHkPJgRhv0iYnP5/7iLZ5bOTBnQVZFlbCLDE3/JkE96TSfjI
nV/VB/1hAXsUcl6CFmbilFdj9NnXo97wNd8IRS1gHwc3xHhdetf58nvj6Kgh4bM9hi5z8H01fp5Z
pG55PoiXdClgMQOFxwT2ATL7OVnV20cvlYVsWL3/zsxRl7zKl8ALE6K1MRbBD6YD1xGFhyIZIdtS
JzswZ8loMqWMg87wHHqmwBgFPm8IsLYRNE8rSz9O3rT4/brTrC/t7yLAKcid+cyQ4HEoplhaOwHP
r9/Wwq0GUWPhKZ6fk4yF7Vw/55/WqO+mRK2AVi1CZp1BWofjjd08JAV4zwDK4wXG/rGWRn01Dby4
RU3uOXDVmJlRWgDrjurvGLDvAJpmzcP1nSR/7uJO/yynnCq9ZzsZl3JaBiLWRiqGHyMgsiv6zGr4
St39vIByqm6c2ZnqUMw5omam3k2ohhvH0S2ORPWL5fXr/vf3xzohKs4MqcvECQmhe2/5G2m5Dxbw
WbFS2tXk4GzTyEE/s9Eq0GXkJ2xa6wiuYMeOvCWE77kVevF+cIzfRN4Gg8MsCh5W8evUZTwzvCTN
//D5rUPUPQk3eYaWiYHLe7RDK/ueebN33UHWw+TnflI3AcAfZcGRfrte/Oq6X3LLcMA1INgXz6Di
P8ZFOl5R4BlkMxWbyDuoqHBxJoGBGc+LH6PiAzSalbqiy4EFOHcjh03U9g8JyudCqfugK1L0ppVT
Z2gB9x0pXaeHxYO2hF14yu31XWV5EBVSxBLYg07EKRfD1OL6b1lQmcr4Oha2wjK1hiH6ssFURJGj
oMkzERtcgXsOjlp6wTbdZXiwD7h9wtcIqiitDc7a35Gv+v1uvgs7xiW/1v4+/w10GVlUaiFRSLeP
EIW03rBrj5If3PYeYLOWBFRlaOUumrNAGmSONpolvrF+ZPXJGL4s0S/COOogdARfLgtnGQNzbCNG
9GZcFadaytkB1dQ650MZe122oQOVDTtqf+TjaKrZ43UHWn8PfcYguoSY4uIHIRfWQgK3sptMzko3
/Ub0WbxJrE0j/362pL7IuSEaUA+Nwv57Uch+zkfu9cWwdo2OMdIULOWCeJqG4V3TSzc8F/1AMfow
FKl/3RTrmEtUuFFSfgkSBa1S5WZ0iHiF5qQbEHD8EcyEcczpPhEUVipBDmFsTsrCUpbeLaXCHsrq
GSMph27ifzFWx/pYVFwpAwzdFDN2snOH07RhdOJOjj0iT5A5nM2x/JD17ajoouqLXqcJPL7DFCmB
ZSuQ9CZgmt5Frw816+aQHZiwPXLDXklb6IZsV0mLJhOsdLTnAS6d3mNn8AkVULSYwyHzmHAFxsbS
ndXJyKqglU/HrTxWMa6HzE0PkK6yhtjK/PZm9pkvFPJKvbZI8u9nJ08Z5WaBCxF4drPRZVP6kXpg
2vFEW0ud2GYJrTCclaZOlI0MWuUxfEdT7hshMSehMxtoCUhyC6lHFsiOtaHk388Wl0GINgzJRAHi
V4sZfWd+i6z+KSDkxWCM77e5zbcW9379gDC8la4iBWnbt0OES77QA5MTM1/rdSvi89Cclun5uq31
UstniKYZEw2oRmXiiA0lqIzFFoCAFkA15xkO96R4qOya0V2LialhZNxCjBxYJl/6bG9HPg/yUiVg
s+QZGvTmnGlmu4jO/3N9VLCJ6rwPxwlHX74TwVRRe8E7vwk3Qmi2LyRt4jaLZDY/CybmiuWpVMwZ
ZajZzCTmCMVg9pNuphgF6zowUCO3mViyM+SvXTmGCnUMxY5rNXUC5qqKp9RKRDXct4DQQ4pRznOw
xQQ9PGksD8msLs7S6lnAyJ5YaT/NFxhES9SNBFUrerVfbACmt8gI+/gqm4TqejogWWK40NoM/XnG
RpMEisEyhjGEANwKIz+libY24mz2KFsgALOr3XwoPVQoUZ4B08uJCwU8XdBVViylNjnMc173tVWP
NkQVeAu0ezSd/PuZR2ehFOgyYqGbdYCh8i+jMJmllLA2evWVemaGSg7yuGyaiMNGoxDlE0wRQUVK
Fu+3jM7S+npUQeAhlgSMObnfztaTBlzR6CXWo5St3cmlZQTP6qyy1rPqupAR/ssMFWT5WRS0rGpQ
jCnN+Vvh1rWpV0AqmIaB1F8H53XuJk/zj3oH8d4MZFY8i0iLtVDqw3ViJ2bgWUbt5Pdkg1UKM1vG
IS4tDfZnWzTVFhWAjvkhV2+Xs4VTH7IpIX5TS8Sss7xILrhRDsG7cuBdAGxtLJTJkbIOVzizSMXc
PgElKx/Aov6E45LfpzuiCUIYAVrwByLDbI7lTf2DxXe83jo8s0sF4bQsNYMzkAkBz4vHc7dBGLYr
PwWU909ICNagf0QS9G+XomJvGSWq3hCaWoIXJ60tPtygIwOwOMG9Gk/cdyLkGqmgs6ssVfKTJ1aF
h+HUNAVk3i5zwCvY6WTzoWcmneiRmCUrhuvS9I9GPI5Ti2qiazy037JbIl8DZKMTbhRPdBeMdLP7
smsTeee7S3M/KvFcpAlRsBkteavecTfSvniIbH3fA175u0BtWgPXJWnzV0yNTXKPXdxzn1+WZnqM
izLo2w8pBd3jzPGeDFe3LufVr2xxNcYBpfkd56RrhIwnm5t8V7LRzAECuX5lMPeSCj16OfAaFFnR
WMjMdtu9BHdQ7zTDu+5HPJnVLsaZLI7lLQjE+B0rd2f5DhV/SkFJxrLCKZGjQyf96LX3ntWhXE8v
z74XFXGAyZhEnWzh8DO6nTAxWh9Hr/RUjBIszuzOogmFRJ/96Vjnj4o4edgVrV5ibRnOH3jDfEJP
9t8A1F/OAh1pCqFQBkL12rwE6K6F2+wHef0AUfPM+lzrNbLPvaQHcOJU7vKZfC+dzIBqN+l9tTcg
fRTuCKNtbMWDOWHO+Dh84+4AtjyhuJlvzNXHydmPoMpTecwXeUYmnEW180Dr66l9tllizVcrXGML
lBq6dNuE+Xc14Z7jHnhybrDqdDNwpgjezWBigZpW8+yzH0QixlmWIraNlpRk9K/UWsfQGxstQIUf
7Sk4Rv1/avCfGaNSojnoJr0n4YdMXFfQSYBAxR6taJu1zwz/pQkf0djUop6MGJIkT9p1YL066WEy
UjxGhKM5H/VAazidx+bxEf8+qEtqzvXiMWIcI2bTRI98CJ7MjNz+42kkHnkO0C3DlocMc+GxOs9r
umfnJ5LGQ6kCN9RLhHJWY88O6XuIoxmhSPA8vRvgzsT9r93NthqYQ2iJeBrl5tTZjBWztpWKPlXT
y8lMBicVM9voh8UtblNgCYrfGN4CfgHDeYw9ZoRyeuRGaCONj8g1EoK7a9HNKMcoKn/PWBbx7iuX
L42SCoNA/2AIHVwycwgpKcR1UJRJFiQdfmiVqT1et8jYRxqPEYgy5BZEHLdJrC2pmYAj+Lda9eDZ
O3cXnQofAO8WQUeKkXJRWoUiWnnIqiKxto0KGlHV9X0WY6+4ziJ6PtNOOer7OMYEkepWXuCw+HFZ
20b+/Swk8nKToIePbQMPDlCrd1nKeDGt4Ly/7hqVtshdnQcNmQXVTtJ7ZCAZ7BNeH6IhFT8Fe/La
DlGUg+ItmOt+aLesaRdGfKTpHhVxyVqR4D1Jfk3u93RDIBGsMT3GuaIpH5dcqgdcaJiPUmNXVX4r
Gm+FeeNcd3PGnUpzPYZl8z+CsZnbJzW0RMq3rL+HuLV53c56XwGoXFlVRcFQ6AZ3MYKjM1ywnI93
UYsXp2H9JBS4scuqhqyN2uBkfRqjTlYwIAjyI6m8IQoiNXGVl/gt8Hov/tWZ6Oo55AoAKUuGRpp+
U28IwOQPYI7rn/DzZ1Cnr0+1GS19ZE2DK7nilmCRay89xKgDEVwXZDSYKtP/kNV/2qQOYDlG6EOR
gf0ZhI5gdwQDjuwQ1jhIeNxlxw88GQas7lg54noy9GmYOpelnHe9TDCdUPrJNBUXn1cCRTNodq5u
rjvTSvENQHKUhgQd7AAqkMdfo4y8yMoQkOZe60jQHB8taFflz9qmh5QXwMEWGNRylFCknXHsQrN3
Cc0tcAdb41vwY9yxaoErvcavP4e6c0VZMDKDVFPi5pvM73Jovae55izRMc1aq4UUHSd6eaT8+zP1
1S71AojLUFlqgmrtt8U+BjwFqvb7Hqjh3I4c1ve9jBRfjF2UFRS+SDnS4dGb/dAJNs/d5dwTL7GQ
niuR4qshKs3X1S5JO4iku52gbTJJcZushxBdg8kpyamK4AWDT26TDK4QAJzdKcdQZnGeXx7crz+B
ih961cx6JmCtQwGIKeq4SWkO7ft1L2YulAoPZRimQ0WoBxtN3fL170Q5GNkxH15noB0m7nHKHsJq
NAWx9ArxhWH8spT7dYlUnKhjpV1kAZkBIdHWfkSgaTHuMgiusfAVq3spSCLG8wSMRdH8rl2TdnKH
4Si3ll6bBAkx/yizMm/yY79mh1jMmQ1qMfKSltWA6RI3zBKz7ApHEhVGmrvq/mcmqPC2xGpdqjJy
e4z/bCTOyW+Hp0LQGVbWN+tziI3y/Tpr08YgQ2xRfdcJk8uD2l+b/Ovf/oSyuNyuTyuUe4NvOFkE
4niE2S7wiPy7sEP2vhkPPFSat4mbW9ATd1Jw0saP4HfKIEIompEz7ko7daFbM+/QXBB3/6GmSD7k
5y+jjsQS9l0WkJmExo2Pi708xo6+WXwDdTb+RdyDcVq/ZzEUsPaccp5s4tUgCWBTMN6WJMTYnmjx
xt31PV+poHxdGeU/bVFhok2Hlc6u9jqoD9Jn44HPQChS3eQef6sd5YfhW+MYXnIENwJ4n9Pn6z/h
IjVQeR3jicjdcBR1/E/i4me5edTEM5hqEwmJK3pwxTvAVLy5SHY1WCngATLYPXjRlACNyJz+scHr
4PoPoE8pbZ+6tftiqipBWHBKOd6WgueyYPJDEv8492zaBHUTp3Kc8vMIE6PV7AmSKgA9y1FCQVr2
icou03nIH7w0qKEuQ/IRnWZUnNKmwfhxJrkDrohcfS2Ezg7T7PvCQWg3Cl+zjlEHouPQxwo/DVIr
lIuCi8PFwAozoTdnXmzNDEQtZiGrkdmlE0tz8KK5ShukkoxuLsth1gNQEJs4904mHI0dwXLWdrlZ
Mj9TQPjz/n7dUy5Aj1+NGjSfojbUtTxEcNUZBAJKmr/OTW/KaejxLXqqmhdlL213AEzJ5rPC7DnV
Mrqd0t4LWrcNh8pSjNHs4+lmyBN/giiUlGlWlmZWKBsPQja9NgHL9dad+6/vYtDjmoTGShcTDs6t
hxh3kDAMUE9P17flYojytC0YtjHwx3hJVKkggnH7mptbbAuRR5oeQQniSd68r8CkyYqK4qpnn9mi
okVSVHUqKvjumhJHdoKnZ+DxHD97RdD05baOpQb4/Lk10o2RpMU26EcFLH35ACbzRexvlIqfjzUv
xfedFBSx2au8fJMWYvm761PutsjVLDcLRdMLUxkKaIdIxogHaAbfhnanCsFuITAAQhG6wjCTOavd
aUyCZ12Uu5fr20p27eIMn62UikuquiRGclppCtreKHaaNLImPbGvm1nfUQUz4iLAh9LFoGhUhmNa
1yW+Hu9NoG9JxsmZEIKHND9ORW53QbMNGuHbAIrJUWj8WJ/MTHlbRs1qhl9ztuUX3lem70YxHduh
vOXmrDHrzlWz10ENDT/g67dEGu4R6HNzEHlG5Fn3vrPfT47A2f1RKR2v18ga3WkGOz2ScV2Fcl/w
2Eu7FvTuRQrttcWdw++1xDC9erjOLFN+r0p8LkcQRXRz6M1UmI8s88HUxTxlpF8XukunA3ZmiHJ6
NdcWPppnsG22gxPJ/DHhuMyUQ9WT1fJx4qKH1sh8vX5NgX2uitcga25kzo7zheEsrBVTPlmoyVSo
4B5z2+y5yipnrllD7RdSGx9r1XWUITFnfzEjLGhDUSSiIAGXCF36/k22oLv923iHDNKjZPYQKoKo
lq3eViAaimwCQe7dFHH/ESQ9LivzW1svagcSoCv4JRha/upbYspluSyJkpvVojdHzUasHMbxo188
uKIlTEgqkqzL+J/0VPjEy1Of5BURYyyPwaHZR7JV3hNVgjkxoZ+HqPPWfZsDswU9r2EHb//2k57s
I0VAGibrGg12nfB8KNWohEBwuzwP3eyHc84ojl7sImWCSg6EXBO6Ru+ARc54L0lDhJaGsYqL/ONE
yYASrA7XEBDMvn6ovBlCoYwagC6Fx3kKHU4BG5o+WlmV+dc/2EVYJpZUQZZQ5lEN3J9fLWWS0NX4
DxgDuHSDt/6+zYNtkqfudTOrC0LqBpoFldcM+rOIqFhr5Qi3wAVlaRVmltQNL6Ne1jNmGlY+ji7q
GO0UkSpi9JFaDzflc5JC+8/jS+ANEzHyhmZgNe8YRk6lqrMYnSipMORyEnmaJm8aAeXWIHq/vmHk
KH65LvGCOFvH6Zo4MzGBilGX+SzypDJy6zT9jZkRCP0ZWmuqvayZXZAyyCPWFgWCHw2U6yIGjml0
Wzyng5SWsMiNUAOOAisDP9O/X9S5CSrwg1Re7LkOJqZuQt0yBLI3NcNyvwyxnQv3/8EYWE0lSVB1
nCTqOsO9Lxax3kWertW/UyW97ROEoKzTnooqAIWO8uO6vYtKE0IfPglQboYgi7pEw+mmyKg5sQ8i
76MNKmBi1UzBY19vim3IxLyvHFxYA/UQqJ8wzkyX+tOmVLNCVCIvXMrxJkx73J5zne/nUuhZ49pr
riGL2EYZ24hqMBWOwJffp1LFRZ4Myl9pF89W4kKo2iw3+k3k8yDq/MXKjNf8/9wkVT1B8Cv5mW9i
TxyW9yZtD0Hd7QNBvtF0qJtxQvl4/eutbCeG+iVQwOBVAXAnVRPhpmZK0jbj3EzgbDSevLp8GgX9
6d9awQsWDqmoGuCWF4hLdCmWLDGM1CtCsD+EXpSmZjsxHP9yKcSICukB+L1w0QSqtBhfK+RSL5tQ
6eBlKzEEkM2wguCqGQ0E6cTpycvr681RdpkUTlmXehPIg0GGZrbz7SDmjIuD/JWvcZAIKfxthcbE
TGmVyF2sYOZA6e8GIdi1GfoOiThtgkB5DSHJAZl67jFtBd68/q0unR5yFCqPIAy6GZAFUOvLl36C
+FCQeqrSWnIsvwmNzLisLvCaBMF4ZoNenRLipkSJMPWS/WyhXNTXVvoGLgRPfq1fysytHzENtwM4
bXN9bZfX8Ve71IFO4OxxPMSZF4lJ91PVA/mIuUN+04BUwo6qUGQE/sv6Bhaq8wbIcnReRIpJGaxB
DalE9YBr2ZvRI499QhgUHgaLd8vHHJP1xobln2trPDdJRZBx7MW2LvvIC3Qo/wjhUV4ac5JCq+hZ
wWrNVXTk1Jou4szJ9CR4wkdAD2LGwYvFRdwoRgfa6YBrGEdhZUH/R9qXNbmNK83+IkZwARe8kpSo
3he33W2/MLyCO8F9+fVfoifOWIJ4hWvPRJw4Dz0xJYCFQqEqK9MAYyiQ2ia1bEqkPcw8pxhWjpDo
pBVeLFHrAmurfUwNElz2jo2TbZo2xa3iOghV8nK6AuBazePoc1VjHVqONUbT1GFgX4+jy5Y2lnRi
SUqlV54zaFfOiPKkfvJ6SEoCbpoZT+6scPiNL3RiSDrMMWiFPDex06gZvkIIFCLKpSJcnPUncZaP
TchD7OOUgFiBT1hLwuv9NHLQ7ug5cHwFWoY9ecld4wnn4+tqoprU6oo8XrGT8gHrusqyWNKnEW+K
XToOQV7nh5ZALhpMbv/po70X4Y9S0wR3D+/rJo3ihV/nfPieOUY0xRNGFGZXga0RDiCF/5NNla7l
vpk1K12xLKanh7x1wynNJx+0jJ/TUryOhiKwZhX6ReH/8oC7oUH+qB27NFqsEUxt3NfmObCqD5e3
UbU08SuOtnEsLEjoMbgkqfrcH+fpe93rVxoH9HM0LahFet8ts1WFqvO86tRLhR8dWZ1anRUgaAV7
pzsHrkEGlJMwBuGUzxNUD3y3QTns8joVR+8dZnBkMS4sWk/1iN109crntgFiTksxmaNalRRH+nkm
vHSwl13HBr8sWxYWvLwrmsnc2Ub9AwmfYlWq8yYFlDlZWN+bsJibZRnUNE991nk/s7gAByhVVQUV
1uTJdb1Yp7yrDDDJNt8mN71JOoDHy+WBq7qWmx8LQhCo4eh4UcpvmDauco6nDZZVz1WYW8W3Ops+
X3aIzePlIQHGPzjc8muCc+5x16i1/WSDtHUu7ypGG59r+dtlO5tOcWTHPHX1uSjLyclWaNjmXYRE
Mj14s9H6Jp0dv7Pp/cq85m+84sikFK48WvHENlNt3/K49zEHffCS7nOrsefOQHX+8vqEi53FRnQZ
RY7v4GtJLmjqGk/tJcuicuAscHrv+9DZ98OaQ/cvK9+Ssgblmxv7dWEeLlve/IKU6KZLAAA7Uzhr
mVMRjsppRGj+NC546aa7AsiDy1Y2ffHIinSol7lZ3SorskjLrTxgGnocbv3832xIe5iU6FV10GWM
GK5Ky4KcjZ6Gl02cd4RFYvDvOs5ky+KZxcZA5iwyvzgcVKtrCDrTL1MecowWgzRl3QlZGffr6vhq
kuitTYRJFEAIcc+Z9NlUm5qW5tp+SfhHfR3e3DxW7OFWcALlnmXZeLDjlSDlpVpio09SDAjwBLzv
tgkgT7rDaKHv2P3V5b3cXs1vU+bpkSY61oPsNI2KAVNJoMJ0e0OBmN9cjUnAbAqOY4JzdWrC6TSz
JAsiYLbYITogb02lPWKK+oZ79se/WA0qRZ4LImmcIhHAjm5GaMc0fT81iBZkR6oCrew/LukZgpjV
MTD/jU2TUUEjMC4gIfKyyOXlI7XKHe/16C/WcGRCfLGjNayxM9kNTfIoL5OXesEc7mR/+m8mpEQJ
/TcjY5mRQUyUfEeY+bjUTNH62vzoR6sQfz9ahWWl8VolQxbN1gQGINo809Q6NOv8Y+S9qgr6/lCT
A/fxZ5G+e4HbvKsBh0ELpu+TwKK5/aNrB+2uyY36MKCx0QZ2QjDQaBiT9dkihIWWO9JdNnc/MAvo
7srFpF/NGm4aeIsTf2ziet2brdFct3aX3NlWpe/MtNXvY4saEAdrgEy303F+RMMVjRmncaaritAE
pJIL3WvanD9Xk3E7THP8pV5rti+Xgb+SIi+vTM1zdsyts+s1nayv1tC3QVl5rNl5/eoG3lAtOOkW
2Acvf3Vxzi5tkhz9vXYpax3zR23WmoEXW+zWzUEOO+DFEftLRsfryus78ApMg/HUjquhuOTOhlrF
g85yLd0G4sQz8BQ+dQrWLEbOCjeLhHAChGb9Hlu1a0Jzj7ZyD6p79qe0a/9YBLO5jpCADrYUe0hm
0STDCycawHfIstavq0dnjVbd3S35LTTJFHu8GU7df+3JaWUzu/bKuIMVlt2vov+hTe7rX3xFis6n
KHii8im5etpndVYDKY3KMTt0kZhld/bqxqb4z8jOIsRaoFGAVqsrqytrU9uxicDMorNwWbpbvE8H
sMM619ACW3zH+FNyC/GliCjzO7aHW08O3eCRaxZNg28YzRz1vfGBlePTPBTR5e3b9MFjO9IpqMZu
nD0ddgTfvgYcm4tRdfDa1Fd1OP5MH1T4462K5MnCZBc0jNrLCM0i20DlAlsY2NAagWR2dSAhiLoe
k87vfojZXxUryntZ6ewj/t5Tefpo6ZwEBAu2WOuEwS5gJBFUtF27AzbS977ZX7Nddce6wONKoomt
g4AWKEVt0hSXsXzFVM1IBoQ7KBjSl2XSaz92nR+Xv+WmDdQGUcxG2mzIFRrOkqLQapZH3joHJQWR
t+Ke3MrKyZEBKTkamsXEwxcG5r4JXe/Joyj9Z4pVCIc7+0hHRqQXzkjWpOgmnDQItkWmRx/GltwW
2XpTTWSPyYSDk5r7yxu3tS7czSgriTbA2Zs0rUeDuhlHiqGBw6zvDhZ9aywVBG/r8xxbEX8/SgEM
j2vZyus8YsnyUMzxk8uZ4gNtmXB1B/e10LSC8MKpiTkbxmxIsRD8O/dxl75WRAWg3gqExyakeMHT
yVhNkHbiBkkeTfDDoHq2o/adlh+c/Onyd9m0RSA1QIAlcc/0ZwzSLwuxkPr1w/ym56zHrKUzhtyy
DnY+PYBjVpUTnI0cibDrwscR613TRu/zdAfxqOj5muGC/EfAbr0ClWDg3hg3Nbj+90IKOr8FeqaE
FLuYweF52GJIhYeqsbH3wyofg+MfIiWMaQqKcDHXH7VQ7qtiv+n8CWQwH/HLHlkSuhHFoDYECGi4
Tpj7d6/4UxWoRmK2Dsbxj5D8qQYExsp5m6Njn+ziPA3wdvGRPV5d/s7neC1p1yWnylKbWqPI8bNs
YuFEtcjGg89vZtOCJkeb+ondvGWjHdJifDSaLg/TqdmVwwQ0O9VeNH2MLv+irSB0vHDpkqKkp4mb
YeGTdz8kT6T8lqJ35en7BV26sQsuW9u8E4/MyXAPC23nKnaxfmjMXGP2YfwAPNO1DWUzMySv/Rch
Oq5mODgbdJacXYaAEPD9To4wO38vNL+6rR2ffy5CtnNB+LaEeDCOPBK3Yy84V3+uquakuC8u+Pg7
3uEoIqaI5rpbNbCf1tdIxlHjT77yvLgq8prhkb8EsZlfVdwMFtxoZskevKlR1P83XdxGs9IEds5E
ZnJ64BmggpUDKd6Imz9KDCa43ofCUyxUZUO6N/tJ6wc6Cxt9HS7G3kH7psMhvuxFm8HfIYDGoV4H
zR3p4sw5KVp37PLISLWnKY1zdGb+VCrk3WOObEh32DyxxabACUdWUmXBWGDCwPH43jTqIuh4zxTH
UAS5Mwc5MidFY5rNOssnLMnSyH1Pohw0dk5Dr4dOgbjbvGlcjFW4nmOZhEjn3ZuzXodaKA4gg463
ZgdJ0/sl03xHn30dw4eXP9Xmun6bk9W9qtVq8fwHSsNKl696OexwcUPdJXaMIBlrRXTd9L4jY5KH
D9R0Wy93Ecvi7oD8KcXYk2k1f2XFRmLhWQIaKV0VfVvEC1BxaBqPzVXZ1742uIHeHy5v3KaPQ6Ln
f1aki6KayqxPE2zcbA+3LIfWSKl/uGxiM/S7ACLhSa5TjKaeBoTSHLlJmyGPaOXSzx3AUcHitcne
HJ30Zhzb9jaelp/LaKgoore/02/D0o0/Mn00FhfOnrjfltpEvOP+ZKtmIjeX59mWC6UjDwgeyRto
tYCU2QR2R9PKe2q0T0U6+Fl308zdErTucFMZpuJ621wYXs3QGMHZQsp+uqN1V1O7RPclwtkL1p5+
Hiz3gaUY27785TbfssAKCUy+hc8nV1bZYubeMABQY94J6fj+YRrC9I6E4655YW+8DlRw583ExXNc
vBkMCxUIuZtlpiix9GNVRD15tt4E8RKIvD9WN2J2xIuyZxt03iqj51/Qw31lYtIBtxZgedJJg1qT
R2sX0BpaeEgKV/QDtcl8JBgh6A3nV22krwVJVI2n8wh5alU6eZpjlLZRCKuxe5cS8Ot1a/6Wmu59
h4enz4rlz2tHpxYlt1lAl57pZQmg3Nrdu3NyR5j2x1fmiQkZUeGhxU+SNseiyu6r5003uHEUJs6d
/9SEdN7mzGznxsAqcie7dpzGL6DlQNxVccYUTiFDJtqJOW5L8Hmqgfo0/tZMq583H+25Q2n1uen/
eLABgdGAdjEqGkg4EElOzzQKxkD306mInBmabBoPShVb9gai69SEFA8dLZ6KsdeLyH5gJoQD0+v2
QJ/jW+Op31kOoKEVROdACqUIIud3M8xamFEAVAacBHKJVF+6BaC5GGYh4E3A/Ge8lk9TlIOmn4Tm
m7NHdZruVe+9TTf5bVUulBqd1aTajP0kEyB6U6klgKC6O4sCl69Y4JYpcHdAW9NEjehM4tJlBFNS
0IWPTNt3Q8yxXoHr1APTggHB8p39S0ijg6NeVdDc2lfTRgkVukwOnvSSx5hFTWNwqiFBmKhfpWOQ
zcAFmv7UKlcoIsNp2gio3JEpyXO0iWRxXvXgx27s5N7t+uR6bMvm1nZ4ccunOL1P0VMMAY15WYvR
OJTtwg7MWssXx0vs12KAtnrAegYYKAhPXlZIsIStu2ZXel0nD/Poxor0U7U3UkhPaqtz3KkoIr0g
h9goH1jtAmPFP6Trnz/pxd440PoSHTtXritbVTVrXorPkI108fPeOZDazH1zVA1hnadqAq8IKTNg
/FzrDB2f6pppZkudREZNP7mkC1p7+osb/9SI9KUzcBQtqedomKQ09nMaTvNBAMf7HXvkbG+6UF5R
4Zs21+WhRISmg40ikRTQm7EYF8o55ibMH+AODjrro+KAiufgmfseWRB/P3oWxyzT80xHBBLjoaJM
Pb6yu36nRW2kPZoK19s8K0fGrFNjE3dypzSxnGV2rxdO/K7WwxTSNUWPtAIEFnEX0cVSBSHVLoq/
H61xdvOm9+q8jLwvDFpYVZh9AEMdmOahBBuRm/8PmnmxEHlXURXVDagKA4gvp02sMcdK40X5HteF
8IkFMpmDIB/Tw+pJ+6wiVNtKmCADh3oyem14kEsby1BrRtcIIw2pN1wNIJfPSRKYg+5raL15y3RQ
eI3wu/P1/bYn7ahhFXHjtQjr0zX1RSYKxqAroQueXSt7OFseClABhjWgHHjeuORlzUvg/ADIiEDK
hPn89hugp++y9DRUeeiWqxwbk44DW824MMXCDKhRGeOh7FTP8Y1iK15ER+uRvtWaxQsGHnKgPhq8
+9FrvlnsFZL3tLN9poOUsym+UtaiBsXKaztZIV7c2oGWNK+NB//h1p6B2j+DYIKhlR95ku7BkvAK
gSZ/1JgCibgxBYQfSxG74VfinSpdFnlv1a5hlCDY/8BfElAhOp+taLhtfRRDUQe+7Fabm39kTEr7
7cHu9GWYWWQZsRuQBSAi1rxctrGZ6R2vSMr0KUbDwShRpKjz+xy6u/NhdH2GwqefAt38Li5sx4eR
Xati+caL8XgvkTKchiGueT34+xAURLm/+oFJ2T1Kzhwlz+q53jPMeCoC31byhcTyva8LCKR8/drN
HOcTevARsDnh0NbEFyJoZWyolraVUuCNb9koaXo24FmnK8vnhprZAGwic3kw9U7tV6MN4gRtP4LL
x7/8Bd8lheTgc2RNlsMzWm3QzAyI7YSB1MsHHaJzcBbN2enzWD2jxssOORAcgZaPebjU+hQ0mG/F
E7J2o9VLf7G0SvzczabH2RoJRvaqcr1duTXuzGXpP3Sma0TI6Qx/tpc2IGMPOky2TjsgtZb7GE84
vyXNFLCx4qCvnuPqlTZk8bXR4oA4DKuiaLzx2gI7FQpnGFYzDGJLp6IyyEpLPmHYpGfXfdKF5ZQ9
5HPyo3Pzx3JubwuMLin2eOODYrYVCyU25GG9d66NoxtTR1bqxGDTiAqe3efJGuRNHOSQ0pqLP28j
CoQD5v50SBEYmHE+9Z2ZeIu2joYYDb2bnRQPSdX9v7UYAxkoMGnEAgxYslDpCS+Ih9nZloGmn+k6
aPTq7iWxku+YZFAxrG1Ys8WAleiJIgGQUWraOphVXJkCTWr4Y0NerFK/qpI7Y7AUt/BWuDy2JP5+
9JFAczLlBplwV2H8zmr3BXPCy0dto2mDsfqjxUjvqLzhCxkLQGMH2284+HFySJI4j1aLgQwfrXEt
aHfNlQXFVAiKop89o4itJB3fCmPHP0Ls+NE6ebIMNSgw0mjM91DqgL4Uv2n5dfYq+kbGx+4x2YG6
RSVstlFuO127dPXFrRnbhoeg9k93tgtYfu8G4xTGD0aAkZgDD8dUkSBv3rfHa5UOOzXSysxMQEJ1
Z+gD121HfxycjyllhzU13zCydVfqxk5zxnv8/2GmYEczE1VHUuXDUjzv5qYrzJUiRSHfRw9MB0nm
2/boM+frZQe77MIYcj/9tM44mCPAfmm0YuygysFL1ChrLCob0htqxoN3wORNGmkHFJ27Q/UCSs0A
NWnIiA/Q6hNahCpdWpVNOY20iqkpQeMZjby6y5r+U5+Tp8tbt5nIgBeAYCDcspwzeF1t8al0OhdT
IniOOmAJnbsbihfGEgpIo29fTeAweuSqkLD11DgyKxePqoQVVmwhJOhRfNd9ml9KSJOZV/Wt4EcV
VTI9LEMtVB3HrSCA1w0e96gAAskoBXEzb7sFm5pEoKG7z4z7JHuaF0tx/LaNAA+EUQ4PGB3ZVRg6
LnyAkdn9uDq7XiB0nD8fP8dFDoKK/xmRfKOnWVc0VPvnu/Xpru58+8B2o59D57QBrxoLeaR8RYmT
JCdNaJahp2pj0AFkUKcnzevAJOS5sMp5sSvr3nqsvf5ZZ+vB0zqf1NMtTcYyWGzXDjvaT4okZnNn
QaFCMH3swF+lYFoWZB2Ax4RAuQvFzPSTq70Omerq3XBNB3c8+mhAMSLdlYx0o0dZXVpJZDfZfZt/
KfQ14AOk0FvwteiqgyCcQdrRE2tSqNbRanKmFHBTlOqgAyTI8Aagab0bTU2stb0ydH5QS3DAbyK2
9+gKXAs+LBbAalHzy4toOCPRRAj7ZFg++WJ9H28NsJvTnf3F/NH+sjvfvevLMI+WhyF8lyi8UhX2
3gsY54v//YOkO9lOO9tjGRYvgg899CCvn68YVNh2yav34OF52GjhGIFPW/Gm2dwJlAIAC8NM7xl8
DoA5p2hID6gqBbtBavsp/zymuARxXWbasyLGblyEJ7m35FGtZ6+kLTBQg/YsSICbDOOMuErqX9ky
V1HctwCLe227r+bW9gUEOmi53tysbT0HCS0HjF1U7m4ybxPX9ukw5ld/8QOPc1txER05Rt0gVJbQ
/Iswcxmupr+gE3NdRmPQQV9stwYQ1ggAZZoOqiffxg3nYqZEDN4DAXIWT3hc0srLQNhROCYJ4tRN
r5zW7faX17dthaKDjCk+zHxI+x+P6ViuM9zMrMA+sox7PMkUDiWOqeTJeOZYpofZcPDEyH1cyjKN
tkaZoS3HF38eOhaslQutoKW5inX3MNuNc8PHQRE+NgIizOLFgz4uwVC6tLIR7GsmjSf4cfsGHd/A
ajBphEbF5f3btAKSPIQM0OgCGn/qHihNOlmrIW5oQ7bre1AyOM+UvF42snVIkIPgTKId7qFEd2oE
XKjOnHZYSp8VH8Z4r3XwOksPC0PJCL/1sUBhASgBlgRGECkO1sjjoJ1iYtdySOUYe/5o3XZ3UJMB
mC/o3vQ3sm+f6g/LAcqwf/HBjk1LEa/Wq3Xg3QgoebH8GhPDd2j81NnkcHkzt54daJNhVguzZ0hB
5Byktt3JY62FOUELDeIA+lFgCWFrH9HRm0Kv1wywktIixHxAejArNkdZnS57K4GOhjMuelA5/XCo
ppUrrvCtz3z8w6S8JQORI6BrOqpJnF/V89NCQNg+FUGcKcaXhL/IJ/LYkJTqjdZsWwnBR0YV/bpM
mV+vRlD0hZ+Ni+8OXHFGxBk4N4cpZjivBSyzdEamReOxPWGgEVC3H+601pGBO+YWNZ6lBNTAqW6q
xsSowkLIjeHMoyLEba0W84YugPogk0Kb+/T0mJOZpOieZlEB8A/wr4FOWEA67WGtPlVMpR+y9WrA
EBASeCTTAtUrb+5qzr3dgdZpSDCDsYYa8K5BuiMkBBfXEJaxb+2KPERl+s8ZTFDcObIsYv3RVeXZ
6VoJ9R5wEfGfrh6vgQGiT0PrP3mgsFJ81C1nBSMRWFrQVXfOiNPqmLqTreGjAu4bTGt6mw17o0v9
hpaKCcutJ7trCYQCCNocwOCl8NdbWR8XBm5CM+IQWSqjHNLvoGSGoJW6Ibi5rncxDDyWcUgkb6nI
VOu8I0hI2reVHkgK5CBIfLVMgSLdCrTgtYHoxj92xO84+lh2Z/WtSXHxTtSlge7OD64GOt25JJ+z
Zr2fh3XxO0zi7i5HP/Hz5bOIQVcMRhjQmgbq6NSsZpWUFCa8k6MZUoHTtAM/bKIak1ZZkTzRRasF
0RPDeAWLgzlmU4Cxz6veGlSoou3TdrQe6XMlXk+8sYZvTFCX2elu2C1+KyAQ+wpEY085pL2hhJr8
VJ011Qqlz1eZXp96HfqBTFTk7A9Oixma+ut/+1iy42uUjTHADdGa6r4+6/7QG35avV22Ij7GmUtY
OFpInw0PMevUJVpj1XRjxcfSW+PJavOvnTEpulybzg6aTwR/kwAtIj37l96e17SEs7vLPSbmQZIS
BysKa0iYwgKQIx1kxpcXtfl9jixKdyk0A8AEW2BmFnION95A3my7+pHoXJFMbO7dkRnpOI2sZXU8
gvLWM5+S9rXLP19ehuq/L/5+FCWSBYNhhYaQ3lu7ulmCYVCRN23ejkcrkA6QoVlmHjNkQyXvUHAG
kCelfsyvuvTFAcXt5eVsGQMJIRGIdszKypG8nFe7MTIAzilwbaNT+QX7kg1TsK66TzWVD2yF8mNr
wiuPNq8CTqKc8wwkTrhsx5wF/fyjGD82XJW5vo9WyEfo2JJ0hIx8nUY0JRDv3Bls7Ob0aczJXW53
92Riz7rVrf6Uzoe5AgF9g7FP3xuV9B5brnL0G+RxyJlWlaXPcEUHtLmZ++TpP/7Tx/OkQ5zbKbTn
mxRlXqtusZZh8QuXj7uYlV5QtI0ZsvLPUdTo4/92GFmNzS1IbMyAuEXdqoN/iKMPp3f0Lfc07a9c
Ey1AA2pY4KWQzgHPPAMKfQhRqWF9L3u87rMO7cZUn6OS2kj6pya6vJ/b7vnbonSFtCPt0gQTEdGg
j2/QocCE1Hrd6fcjsZ8uWxK//cw9AaGzDJy8c/BWNpo9sE0ARLRNz4JkmG76FQNnKQqVlw1tnm9g
0TC5DfrvMzQVH/t5sCtMew5F85CDXyysKmfYO8C/1QW7z3v+/b8ZlMJ8CVVl2+Y55uq0NS58Xe+J
n+UNtGbWJNn3nek8N7xoFVF5MyMlxDQx6OahXyx3b0dbM/N+wYbyeHmyVyCNE+dmGIeDlcThZGKl
LY9IPJRA4pUfgc/bLTxuFJu9+VWPfoTkP5pHk5WzRUzjj4+ps3zghfWidfPfbLEDdnxUozYYYbjW
uEsD9dHISGxIPFgP1Eu0cKDNU7eaXwyz/5uXBY7gvwalOy9v41gH03oWYSjpfsiNa8NqAsc2v81N
o4IcbjosgMGOQN+fc9F0FUtTG6WbyG7ZPS6MTyCbetPa3PXXcfnMLK7wnM1vdmRP8lfNSdZkIKjk
uIV+4/X5S18PD1Sb95ePxTusWT7xmE7HsgAqOp+1tYs0z9MRQxq8qUcvIuWovaR8nkOvjFHVTgxI
94CVOnR6c6LBUs3llVFhnG0duvJqbeokZHQq37SqcfZpNbJoEvAnYyzAxYkwGQ6L3R/MuEJNNvGG
nWfw+DEp0YqrNRO40NoeW8cHTBQE9R1AqW7hIKAak1kpItvWpYcUiAr+sY15v4U0FYXYsLbnGuTk
ig8uajSXt1JlQfpiLjy/q8CsHRWUO188p5r91SS58iGzaQecSPgHtdKzmbUlz6wqaz2BfY2XHetv
xSvGZWCENt2PS1j+QL+BK5t+IjE58xNcsIKZa2M8ypkoH2OTFiAycB5m53sOcVyDPNnkpihb1NMN
H+JXipfvpk1gbdFrASnG2QBR7tlFUzb4ZmZMrxIT2qdVHNrTgLuW+UvyPHnz18lT8W1u7u9vqzKm
iWolpkMYvmOfQJsG7yknVtQpts42MoH/rYtK+dGkx0m/jGsRLTE0btb+ul3zr3B8RdqwFbKOzUgO
mZmrTbR8hkOmTVQ3zc6wl3DWlhtMS10tlap6r1qV9MLBXAiEhsS+tRhKJ3lAUUZvbJW+4KYVxCk0
nuH/ZyhIIy5niAiYRWS23+cRAjP8viWG4ihvJVyAef9rRHoPtIutUwzAYJBASz8DTv9Z6zu2K+My
ZCTP/qMxcQqOHh+eNdoLb8W+YcrVq9fD7JBIz51Xp6jDvwhRgkvYMpHinXfuLYwKLUZWRsvivdI5
/bHk6/N/MyFO19Fq3LWZEONLFlWQIRt57uv2j8sWNqbmPZcerUK4yJEJo8GEo7YAQ87fzNZnzAfl
8xP4VD87gw9p1h1wjwfvBr3mv9k9NH1RfAZp9xkkgXpWOS+g4YTrEeeqIDUHjZbZKqxspowYm9BB
FIcYcdbO68s+sbwEzldc0do3vxYgyUkD+sS4v35UN7Q3D9RvczJTeM2bUY8tXCe1fVMs+rOxkBA8
LH9R/jhalCuFPM5zEwoNVhHVpP2QO+whW1tFVH2f2ju7oo5WIsU7vGr7hKbYuD7MV+B6W3BX/EqE
rnRE75ok1L+DsjLk959BtHBXBapsVLWRUvxDW3pgE02Bzy6riOB6zPBy16EpcNn9xQE6WyU1KGap
KLR/5CZFo1VZOnkVi2ItITtmjPXO1BRVuM2lQM9HF08z/E9aSq57sRuvYxGB5zQi7fCtHIfr2jZe
Ly9lqyYLWUUbLF4QFkWdWdxgRyd5SLS0rcDUHVVvSwAKNiOsQIS2kjuodwn81HDVRhamiBRHbCOv
QG8UB1ioGIh286lZp6oHGvc1i/LUavYV8G5r1e5KUedup19DOj6lVX7TYTxKsV7xH5a+naejpI5u
s4lmszxjOFtdm0y6gWm/aLwVOJV2Bwyj30csVJWdt8LIsS0ZHNbPRV1ziJZBDuVKZIgiiOgFFMIh
Bir0KVXuvxWWYRDsOTp2Fr076WPO45w1DhV5U9h9YgA/dI8dDao9aHz8NQAQfUGnC7pU6GEcVLPR
W4B+TyhKg/YX+SngCaef1FyaXCdiuJGCty8onyvISNvMTwMHspjaLzX96cYRwWA7/BY5CKADcqsy
dxrwp9VYreF8qzWQpuQ0bHSqQMFtrwsUMaIticHnM9SFVzR8HrCurvXXvfiO9Dm/TTEWZu7nu+VG
dTQ2oosn2H3AV2YgT5BPvmkyxuce9rzpGzeuGSQxLp+BbQNodnrAf4svdvqhdFD2gVYRUbKoGXjY
rme3DC5b2Pb897aV0CoBXv/UBJQHeDXnGCshkbP4ZFdHFOLp1rUdjB9ZqPL7TUegBuA3IB+ALJjk
9onZl4UOAACKnbvJftULoLGJgm512w2OjEgJKenZVNUlFBqg1AVlUiC/86D369vu9h9F+L9yA7wd
COoCFqa9xaKPAnOaGXZTZXADy4VGWPsltlXP2O1t+21BqkmNbmZ3DtQawe27r+yDOz+vyc/LjrDp
argj4ceoDWP873QR+ZjlvBoxMGXbh6bAAB5/+28GxA842iV7SCwT/PMlZmobH75ceaPitGxNqEE0
S/B1mETHTKG0BrpO1CtTQHw5yPtDCx3Y71oWVF2Q43p0bmcBu9/lIQuzm+zJ2oHeNfNb1Qtl61uB
4xfz2zpoS8/4SltcaHpqwPvQeEdWY0a5vT6siaZI4MRJkW9HGEEQx7AmFiydW5boi7f2OLd5XCxT
OEMMs/Kzcvqs6xjY4Mk8PcRzlV5d/oibZwvjIcilRIJ69qIs+tYhw4TV6U992L44QfczCWsIkV8N
L4J+q+wVH3UzQB1blE6zG1czK7VKwI7bK7BcYXTJN19oVIOv2S8fOkXurVyhtLHWzJq8BDQJCjlj
qO8KjKSiWiRmbvXbPioi6+Xylm75y+/1nU3XaX29dqiIwp7+gCKEb5EPrmpWSbGJtgzOSond8BTK
tJH5tATetROMcagFRkSj9rpVU75sBRNR/sK1BfVtsLOenvU5S+C0mTgDzV3n0hCSc+HlXXvn6pD9
/9iEFBL7okhZaoPufApqyOn6cel/0vbQ9zQDqF5me9RRP5TTzbgje/2Q6z4qX79UWNL/h6/8Xqd0
ndnArS12DYmS9NMMGowuShsfE+Ef7ad5V+2qSNcV17VqY6XDYCfWEqf9CDEFb/GFJO3g/VUufLyz
0gGgXj21TTzh4yGJwqKC/CfqBXtzX+y0UDVwIn7w2WdEW1Bg3yFZKmeGiRk3qzPoYhasCM3SQ2X9
GnIDfkw+aZDQySaVntgWThEoe1wOQDzhspZzqqZixBkotnAK9AAj7n6Zg83aT/bp+5R7bQCU5A9/
FVVE2wD4IJwJOc2qShBVgHgIp/w6eXH3TTT69g7MhXsBdNaUedb2KjHXCjopU8xsSJ5ZpUZSxgzD
QySiVmAPAWkEf0DohR3Ee3y9Dds5NJVPi81jaaPiI16pYAaV11mYwLSnHOsUTMmCrXvZgTRxX/5s
b4VqoQ4e0IDfFL7VgkQwsD5h+g4fe1FEh61jgpcjeKHxUrbP2J9iUixAuSZAgeW/PH6jZ38xoSyG
4f81IJ3DjBQlH0YGTKmVYgAGE6dBa2Y/0bX5eDnOba4E3w9DoChBnlEIjTM6I26M8ZecGX5PR792
VXM95sYRtAnqZyJSAzknZU1Dr3UQQKgAJM9mK2gYe+rHel/Uh5g9W8a4BLrN96S0fI+AxHbF1A3k
zP+8huJhdgklFBxMqNNJMaefuw4j9A0eiPZSg/gh6/cT16ddbdi1InHa3NHfpuSOBeD6DqUNaGTI
6IW0LB9J2igeouLXykENdE/oFLpA5xO5jz0MAP3wBS2LEjn1DyOOU3/sNWDmSDPuKXRIojEei2DG
fMKLk7k/L7vM5mWPYRtQ8wE67xD59u1iAnq3HK9t/drECTQbBDeRwSxh85nfqUQMt/ZTDDlAFA8Q
tLOku1oXHaJnQNMN69W6Glc5UCyXF7S1nccWxC84ejloHOyWC8P7StRmhqiMhr173UfKGL11EAQX
iSCOQLNQTpLWeFoz1iB2dTsMzf8fade1HLeubL+IVQQzXxmGo1G0nCS/sGzvbTCAYI5ffxd977FH
GJxB2fdNVaqaJoBGd6PDWiGLUNJqjmYy37ETTmtWRLbSjfPwSsCLwEQsLTzu3Z52dkUrDKuiV7QY
+QnpoJvrOycX4UOjUa7GWLdwrbphbH3WoYSxbGXoGbdmsykCEln0iuv6HwkiKK+7lbzlBIvwc/vj
0prZTZ4X4P4quiq6vhbZg+dckrBd87SQYUJfQbKSDyVjYWlgdjvrwr78Wpi2wh4pNu7nFTtTuSYv
isram7Ispr/UW5OQoVgV5y+bRdtN3a+9EwyvOenO5HpIhlhJd9Oe2jCLeBOjfcB7XCMjaMLxFtxR
aJpIaaBKxEh3E3NouLbQvYu+rJJpDrwKno+bvgKkhRax2zRPDUgs6cg/D6Bmvn560oQn6kC/BIrx
+pwaKPhDUdYmBBfEdtfSoA2RMStD8761Y+3L+ugCybnBWIhKtuw0feQDfFSJgEQh2uPZXkfT4njS
7Wh1MIn73AAqDi6iWuQi4/noNoGScE92M4Cv6e60uRj4ER/oGJLy9dkFZ2K+5Y/c7F8qb/0BSnnF
0Mm+b4KvAVUyfDdmFIh3MQWC1sc+1T2Es7yN+n4MzfW2m8iBVspuTIl5PJck1r62FrDArQlJHYYm
SZTHDXvnh0MMoJ+4rG9yVYwlK3hAoA+UQeT/AY8mxLDO5NnTOK077gwYrZ62Q/0wJ9OtG6ZDMnxC
89eRrpgUv66oEl3xMcxioHHbgP8VhQ5Wi2ZPDU7AHt0oG5pooe+vS5BcvTcShNjR8DwKaBYX7kw7
DON23Jyv64JwGANDeeWrojuJ84S0nSDFRo3KFCtghaWhy2CBtO7F6YL2oX92X/73IWB/IV/Md1s4
3tTIqERo5/+4uiobJyni+BjdtiEYA/8XTs5aAe6BSsfuu9Nki8yjd2OhwKHfGcc0vr6vkgvno5SC
chEiSGQABWeXFc5sbTDcyeY7cTrGk7GEDcv/3OGBWB7zMthLsNqL0XKNYazMrzF2mQ7rJyurYn9l
H/K0+eMoFd2eGOskGLIEZZyohg2IlKjVNehCHJpjqlWRrqvwSSQlYMhA8hDjVCgwXExw+V1dFFYB
ambSeFbQ6N5Bb4znUje/9HS5Kz3gpTQuCzrNOCDld4MJF4B6sCnsEDBnY/WhqDqYUB1P9GxZD9TE
EwF0PMHg0j8OY95+qOA7qtVF1T0Fqk8zILXuFe17fR5UG35pSCEEfafoeoPJvphQIjOoZ0wCuCLM
voByp9U8ty4Ds/Qwkm6ZtXlL28pEM2OdxQuG0YIidcp4WKj9xLbeiNau9B5sUKMHHBU/+BPAlz8Q
DX1/WuqXcbuihc7rWyeobDYcdvDsh35YvZM9cv+4eo5x9E2z+qw33hy6o4GxHkarT/MCxmzTbKbP
5QiyUd53gHalS6wPSGxNP2xOA6rZnwsry4IOnvyprR0jqFPAOi1Ov0XLtLlJZZjsvuDggug2VX/3
pbnErgE+a6fDtvCHEJUxvD8me9GBPNEYLx2wiqbVUDUYyWXsjSQo4iNPJFzsfiKOWxiYFQfoEwD0
wT2vWsWl6dhXATpvHD0IDmzB0yxd2WnrBAAGQ0OCooc1ntz6YXStD9dNlGwlUCKM9+2Uqxdwn/Xo
9H2xYZccMChGc4bBrdGvaoXRla0G7dN4/KEeZVwwkhaDneU6Qfdtao+xsdwMuh7VriLukAnZwY33
cgvKAaK1NRrfXOcZeAZ+ZXydph7T080/c6lylrIdQ9LMwZt8b98UZ7TpNCJEAEUe5vmyh6waMBbB
FTdfdvEBModkDsaoMGouHD4F1K3d7oPLvGtvNOf7VProLMPIsgp549IVwxUiwYEUC+jpcWXevmPt
fNSzFYwpieWA8nab2ibCcOKpGYpjOWZ5hIZNK0BfDui1s1JRFJUcF4pE6AHcR8VA3CPcoaxzge3b
glDMLfQAxewwI33csiG+ruBSMcis7uMetgOI6LdLXCu3HTOKOgOyg4EFrK0OBSFzfHddiiTvjhof
Qup98gIpB9EJz1YFJJ8JnChDRA7zMwctxLMbugmPm/ueB/SgKvH+F4mAy8cIBpo2RBuEd43NxxwS
K1BGgqjbuhnIlox1/rrqznFLU8CHg1Fq7A7USN/5emkGhl4fDLIk19cu3WGYjv/7EDF9leljr7kt
BwFCDtZF0FgZoc2L94UJ3trrkiT3Yo+Af0kS1HUt7ZloFqgWcre+BbEs8rkZve9a/Wmc9G//P1nG
W71B9Fiss4EX2lj/W1ZgMclDYwGhcT0owrefCYm37yWoDjAC4a/AgnABc1eanT8ZIyijphzIC4X/
aC7eF7J5Q2B46fNgYL4F4HeR06eP9Zr9uL7My9D/rfDd2p2lFWwP407uilofOjKTgX3ctjLy7Tky
1s8s//e6LKminC10//+ZrAmwz9rsYA7Krt9pVvmt8u/9zP4bs3ImZNehMyHeyIZSX3Fujo0qnIlu
pe4DsKYVhyZxAm/OTLTQK4YUmAOiKZ6n4dq/8vzl+l7Jr/fZOoQ3WdNqTKMEEroIXIvmwYwaLwDe
O7CJEhLX6SFTkh3uP3lNEQWLbM0oEjklBgtdrj0WjYEAbuOPZBnjmSzxQuekav+8mnCuf5iQf3tc
ZdEaxdBBJ1JWf5qKNHb87cP1rbx+VhdJ1EVzue02sE896wCRnyFbW20qshSVEMFcbFZN5mEnivS2
agipMW3hkhuKlSiUAsWJt7s10t6zuLUTu9GIAY4foLtg3yoiNyz9hAI4Ut0WK0mTAe8TDg0IFyhe
AZ3hrcxhLVprK0Gsg3mVZMsezKh3DmOytwXOkU3uLUBBHFh7p27Yli4XgyOGg1QLCrJiKG/Xq97Z
gOYEjxQ4j1u9+WcaUsy8aqkblBleGnhI3pWrd496Rn6w5/zRy7I7PIYfqNHf/LkWGcCkQAUFweXF
MAu1uaORGe620xh4EJpAb1VRssy9nYkQHambAv3C7SCi4NlxLD55BVBTJj+qiWoaTioJfAIuSjHo
fBPTj+ZAFn/agRzRkxYCPwkj2mBuXQC7sajSupKRaejPmSzBIGelXU7TzlNgt1qMw3yv74SEhMSu
3yU9706DqR+M0XlNDQa0s5Ur8k2ym3kuXzDVrKSGXVCwuFHOQF7BPqUTVcTrKhGCra7a0upNcw/+
sq9t8WnUFNGl6vcFw8xhH7WNr+gi07t/UN7QP7XeRv7CcZ7tk9hwTJs1tfINi2jTzykw1taliNmk
sGCKlfwEpD7zzsTH8M9kQ4g5tVEB5I5a1QGjkiAYYpKxGoPCMJEe3pnTWocEQNrXTcG+3aKfPN8p
wQpvIIEFiC40Ss8Y0k0VP05r8WQb7QkB4zfSgmOUV190vVWRgKnWtv//bPdmlpaD78Aejvw226yw
1tPg+tJkIRpoRnTwcgPlDE2DbyXUnZGXLtVxPs3N7H2qszuWPl8XISkG7wbhtwxhFU3ZTZ6+AYQY
HR8Gyi75yYnqu4UFAHAJ1AMyclv3W5zgv7Y1Qx1/NVDTsqs1HHTtRNrxqdaLB78Fgub1xan2TzR2
Xm6kxIB+s/QLHb0EbDbBBKSI61KUWyjYtA7NEQD3x5rmJa6a540fAI0XmsU74HJHNNcPOfvRAOKj
rtZDb08KV6hapGDuJtqveVEuiAi2G2+ZAm9ICjBkXV+jVAjwTRFw2BjYFnMgrWkDzcDaoardMvDh
PwJmZi+jlSqyRtI7BUxE5FkAFgc1eavxfkPR4jhDzgqioGxzklEFHSNbiYUVYFoFo7dAbH0rIes3
syw0BFCNRSKXe7eund0iD3Z9v2TrAJMdGiyQOtcv4hNTH2u/AHVPws3lXh/nqKtU+Fyym3QmQoxP
gHaGuIGCh13TyF0NWgLefCrAVarkEJPt2Lkg4UzYnGFWecFa0r6LnOJpogtYPVV3VfbcOZdivD0X
xxhXa9yQ/OKO9eyOethV9keNl3eeX93r6VSE9ewotE21hYIuoJWJtdSci2QxnACoYQEzymhakQj/
c0AhgDr+1gdfsLKFY28jqZFDzC0zYWZ1yy0nua5yqg3cj/HMHaWjWw1WsacpLZ2HjZkvEUUO+FZr
9QyzIUx/9EzNC+bR+X5dsELXfcHKtulY6oDZQeqQ669b1hVxYS2qZgiVEgo21pz7zKsMIDIt65OG
IkqXA0ilfvn/rUQwpQYFAiTRcKUGP/3MU3KsiSqZLFuHC1UwMVeFFjAxz2ozZOXrvfMwM62PZt7e
Ti35ojPV+LjsTPaCP1heiY+suLBd2lABTlSz8T7yW5Si2nEMpsxSZT1VUoT9WrcSw00czYdORQN3
LgJneH/9RGQ3dEci8gAJCKoQMSVe7mOVzLHwxO7e5ZOOIsK/NVCydBV1sXQlZ3IE65PaE2+LngKQ
wfQ/cl3Pgqw0FRdUmlrEgQCRE+U6+AXhhm7ApyyZh+2itn3Qy/40oDkv2Gz91Leg62Cm/b3BXG+s
VevzNBHFs0iqeWfShWuKNi/fLxvwunrbq+Gv0Wj2iPuHw/UDk27kmRRB8TIr1/3UyHGFNJcelqEE
uarfqmY/pWsBzDDYYtE3gMLcW1vXjX0NtAf0aDobfVfUHIDhgx0ulB+vr0YlZ1/tmU3tdYMa+q4W
RnF0WjeeTDus+z+nhwIJztlqBL3IeOZrZl8WyYqmT+T0NnR6XF+H9BqdSRDOXutLs5+9AnScGHpq
zHhMl8Tm38DnEl4XJN8wCykZx0Vh0RFihYm4wM9uAedVFTZqSAC5DrdOO82LXyuORtIdt+8a4IrQ
u/Kzjvn2bPafXNGZXCSla22PVmf0c9gA3+RGM9Yt1gBymweYACFhP2aYn9W5d9/qrRlVmqPHLnI7
4TJl/VFjTva+JJkVznoNbqexWhQBunzzf32o+JRfVh+tQmuHZvOMxLTSo4F4t4vlnGyimtqXpncA
qrD3lGFXLuYnjb7QJwe2PxnqrDtNXvVgAUQdFaBODzOnLt9bg4tRJXtFuqwtc4BXZdQ7oguAKI5H
tujzDxFcwzDmzOAGPoS6+XcHbQWL6b3kWR/6+WoptFtmc85lCQkZa/Mam7k7luJKrYOVDVUAD2so
pEhXhIoQsOG9HUBWsDlVP7tau0N0G1UdLsVXztwICC3HIfUVkmSXaJ8eALbSTv0p5gOJroMZT4ck
anwoi+ZUZ2MwEF3hjqS7diZFsAnoYtFoakKKPTpb1KUNaDIrI7puD/ZjFpMz50sR3EFlju7i7kK2
kQOuGGnj/tGkh3qlgPfrg6ZXTSftP3hNoKB3M3JMbrnvHanvmxqUHN0Yc+dlzb5MhXL0ULq6/bLt
PSEGppbfmiD0gLlb3XpFMh2A3DkcQK3CALlQ3fndwQN1lHUc+5B8bF9ZnB9UXkOqJZhP2vnndfvi
IZvX2rKS0Qdbg9mEltl/76wG5qv99hcnuDegw85ieFYcwKoa2qYL1aqEtMNNS5xjU2zPNeP3E7We
8mGNh3JS5IilK/stUmwkxXg0beGyUFgGNZM7a2E6J+iSVqim9D6fSREOr2t5j95ngIdCZU4dqx6y
fAzd0omQHDhc30PVgoy3eoK22M5zF4gipfm1KRfrZKbOELTjuim2Tnqp9+FbEy4YUCPCfatLfdRL
RF14q4MZ0Xowmv6vtg1T4Gi1QsuV2C869aUFdAiXozwN1PqhmL6v7obkAx0eKttSluP3U7i4z5jV
d6B/mGZ2Bau7GKyr7WqG+uVVEfj5uIR1k58oLV4W2zy4NqbH9Op5XtaTSXMrWF1jUqxYesvRGb5z
tGLCSpzDaFwt7ZBahk8d8QlmZb2wlNxYnXWyGXvV9IVHYHFVkBJIDxINYHDh5m5fBJ+21PPc5Ghr
+3m7O+AGeO5fVBj29mn8PnodLuDdm7VtF5vCeFVDjvFwO7DTD6utgiaVrQOTaXi5OejSdsQHHPjW
uirbTSSycR/4piG+zVX1M+nDCuk8wM/gRX3ZBFaPU96XLpqXpuGDybvjyhYa2BztU1lbBGs/3Gk+
u4NtC12dKtyoZJISge6ZcMHjoJ9J60H+vbcGVJ/IwawwGETjHXCn4zEBiEB+UFVVZBp5LlJQjjTv
x7RtMhAhGds/6YTFVml7q5fe97GGlxsRFQfccBVTazKDeSb1Z7vw2WNoce11IR1QpGs0vUYNoEiD
dEFj61ifWswuKIKgfQ3ixd8rEx7GRIGTKD6WSbqNc+lsHEBuxXxjsuVhsTeMXBmYB5385nOZW08g
o/7gepjCum6upQs9E73//2yh/bx0Zs73zgsf1KmeXYQ+5QdqI2bmWqfwDXLlPZMmmOx8qBvetthW
W58i5vE+2CqQtzpOrgUW7Z9ya/6QA4s52Ij3js2qB7ssYDrfZ0F9FwYoSNQZ0S92M7ova2/e1/5X
yoy7yvp6fVulJ4oO6t2Mw5qLLXJT3zXoA8UtrfotBqr1t40vj97Gm8DJun/TMo9TjX5y8lbxJpXe
lt9yxUQ5t3eo/drkibZ06KgCFavtbuGQ8zvg2rAwz8xH4K8qhMpcPjpS/7NYEZUyQ8MO5YBsTeY2
9U++t2aHqrHr55KjZeL6vkrrTz8BRXwLs9xoP3yrr35ecK45qIAOB+3RPWzHKegPLcBsMDytnhyX
3o59/BFNKKjRiLmX1dnmzc5R0q38sopr9Cq04Zo33/lqpXFt2usR3XN+sk3ZFmEYgwcEfZFHc2ms
yGsyPL3X7QeA3fDumKv5lPeGaqZEuvVnH7i7pLPr2+q6pk0eAmMn38KuBPI8wbyHz/+ieIDqzq99
EHYd/AMNaXMUkur8pvW8cBg/9sazWaq8m0R9TdwWPCaQTkFTqxCnopOhADUlcl1VXWQBw3BFYG/O
i1MAjsstXyk634JGY4psocwsvRErxKz1hKyFZ0JsZ4JeC7wb/mnjA4mshfCw7AlG5SqDnBrNzMPW
LgFTxpX026qlC8FfA9DSwTQ7luT5lAWA9Wwi0+bWLcm1l7GazFDHqE88GLWqE1sStQDiyPJc0GbY
zkUntm57zlZYCKMbZier3T3QQUWXKbG7b0QI+wuU0kYbbYgYxvHEQMpdmvebu0ZT6gW8UcHwyo7z
jThhK0dzS/kK7HSgK83VvVV38w3CWbCAz12iFTo5MADIf+oMYH43W9dFRVUThUlUbapwL9Fr6jVU
x4rLqQ5rvwzI8nrdEqr2VLiSTtt2zOv2PeVW/dh5lD6htDAHfj//u1XtFFdWo5rl/y876wGZAFVl
ZD6FYExrZjtNXY8nYF/3Qs6K+WvZjAE4hCJAMwBLJ9uGoGiWKiaZXoZrp6V//lbA2f76Alvo2vQx
y7mmGwUyGwFtIwF4df/5+sZKTOobCYINyupu1Sxvw9GtZayDbHzRH2fy7boQiWMBFLyJTUReF/5M
2MheZ+lUzmsNIGevikbeoYew+FefqiygpYoSRXZs4MJFkhTxJWSJeY2xxEDw1DCe0L54NJa+iOrO
vNW6HmNYbhP1lIf6snxxCnqT815F3izRVEj3QQBjI7a94H8k+YhGit3ATHaT+AagstYlrIDAzPga
OLOqVV9iSN+I2/9/5hLzIvNXsFEgLdA9w9GgXTOPOxcQe512yNrPIysUUa1EYd4IFM7SGWi7sAHO
kbTRxEAR2j+sTEU0s/+I8ETAQBaer3vcAwolQQgvOOj0CFbFp/ZQlCzyOjuqtUct/46LGrEmD1jz
F/HyudCfevVmK/XZBdIAVmb2B7aPALqbFqze8o5gujrFoPz1WyHbSUyd7SOywM+4qOQWBHTbKzhJ
k3FADpF1d9xvj8Pcv14XI+vu3afbfskRVATszRtPJ6xrPbnukR7LE9AGbjGh06KM8gqy1Y+e4j0p
U0rAYwL4E8kHPP/3lZ/tpN5hnAkRFFocG78JfFafSGHc+WPXYkt7uAc8cSNWqlYqMTOYht9bf9A8
jIyO4AkBXdBiAgFAAwussZfbh9GiwTxnAelUPS2y3ABkWbAv4Lu85LwsZtdNDRcNaPoJ9AzLnRVW
J3ragaTyHggOeqDuEJdZFsA0AlxtB/lHo8HbXV10Ox2svefNLryQwF1FPlhYvW58KCxqRFneRNc1
R6aggDFAPzoy4BKSMQesAguDwGwF06tXBAXmglUN/VIhiLbRzuBYlwxWYz2OOusRvhA0m/P5e97f
T5itvr4SSYCCM0ITNrRyBzsSvJxRLxrIc9BjsqF69nEreBWnW7f+MYAA+trOpAiBH/NGz7FaGxPv
1fqQ6ZizcDJF8C7RAbTO/Rxf8nZUKEEHpqrPCsot9HRiHKAx2tDWXgfdDCYQATtkVNh62fsTDXtI
IuAqY6BUnMF0KsPPAZaEpj177KfYY71/Wm1avnrUsKqQlL19R0nuO0GutVOEoYHswCgDqJppgWAZ
I+KMKvLgEmwIHz2zSDnCjQMLW3yl7uUMtMWADmjtAv2HeZgT/l579qIJ2O/T1/x7dcgPqjEkiZLC
qCAHubMtA7hlP5Yzg4b4IUUDG5pumq7GvruIYjZjaJCuUqEbqiQJxhrgzBj/R7Maahdb5A/Obad7
H6yJqbBKJbbyzYoED1sXfN2mmSILjct3Qv8fZkxspwr0aV6PzmqpyhfSdREwLttgHsX4kXADNcdE
AAj6zURfZiQxenBL1biFI21UdB7SlZ1JEm4hqv6+OWFCP9FsWiFZus0HZ62AXWA5d5PyISuzLAD3
AxEu+lX0iyIaq0GmXnEfFa2y+TxkUxMCbYb+uSEGjAwQ4C1UIoFvK2zekDldWu0JCad6WvN/q/KL
mSmulWzXzkUIu5ZPKXU8B0HC3IReuoYje+w1zBwpUivS22vvJgXjMOiWEi3KtmHeMm0J4tUvLIt1
+9A+gFs0AnQmKDDco4bBtAOYvpD3VlhOIokp8SbAEWFoHWl9Me08zmOXEw7J2pGxg/9YPtfbTyJh
LZ4PPgj3HrpY+3f4YR2qAw9VaJcy/T+Xvu//mQXxm7Yg45TVGI9+WofvaKwMhlxxhrKg5M0SBTMF
om3LKF1MFawn9qHywyre4d+cYJmj6gMKFgn76CteqPJ1mTDGqFTjzSM4JGJk9Wzs78faWROz9INs
baKNWYobILtme9fLf8Ts/z/bPrhtRqiGlc19g3dNDPCxw/UQQXoBziTsCz2TUFh1bVkIHJPW7B90
/9NaL8eJPLbzj+typCtBJUu3d24WFD/fykG0BeoNCjVkNca0CI9IpiqwSMJvB6N84G6AtqMdVVhK
OU4DwOOR4HNbIw1cnn0ErnHkrz1FgDWffAuAgChch9cXJg0WoAUGYmLPRx+kIBYJmsquna0FaNMM
6M8srD8CJCqwTxzosc7zdWmybfQAkAOACBfg9WLpVquZudEc96nV+48rEGR9qv95GXWHLUN/Khok
wCMmqDY4LnTwy+R1AgiAgJNvBWpvU/fxj9eBIq27wxfBHl6Ar2MSdOFbZmC6dK0eecsOrpcrLJ9k
q9AgCBA01INBESaei1lA4VqnrhNMLbw2Czv22fD+L1bhAr8KVUQdkNaCgyqzYqlrL2MJegNpCC4T
dtsCWUhx5hILDhBdnAjw05EXEBM7Tt0wH71n6Nl09QMtnWPbPOtNGxEni3L/0ZtOXWYG11e2K62Q
iQBVB4rAeDsgehcRNadl6rNFG6FnLjk5nV4EttmcVs1VrE0uB/ElGgOwQnEHLdp1htaYLWqF71nd
hT679VsV9Z7k9YDF/BZivLU93TaselkNAED16hgnFq3T7UAfjW4JkL1Lru+cxKDugz5oqwBGEHCC
hAiz5wbdyIbrs6AzebDNmOtdeciG/nayM3q8LkyW9DuXJmZKMdFeABxjqhMzNYM+zY7NZNwsBuI9
YAAW4MU27lJH22FZvzgZv7kuXXp4v5dqC+qv5WQltTEyQGGymzZ/0ool0KgKcFN6emdShNNDSbwu
LAenR7sMWFMguM/M9HEia4/ufBOjaJ7KpMskmjogFsAEifsmBmtwieZAKfiNukzfgoJYMVvZp2kt
v7Zsc0MTWnR9I2W5KrwPgMQE/OgdSGb/ojMvDAQyfavAipkAFuRmBZpVgHmyk5UtzxU1zcAspqNd
dx+NyTuyrKMB4c2H1MEcumspNEp2priHDuwyYqoLRtrS9gE+y+0WxoY88glY8xV/GK1a4TVlxvlc
zH6LzhacZ7QH/5AOJ9MCatlkd0zv/kI7TVNHjgVe2bsAhRpMjj64fquTvDCaIPPne0wrfM0m/qo4
PEncgYfQL0FiO/TkYQIJXIotUE3Ng4EQIAeQ6ccscp/Ne+Ol8MP6oN1gqu3O56GqVC6TjYkRnBQC
HmA3CorTe/3il14BP8qBE9mt76FAY0AaF2/N9qTTPuTOpIh9ZRbuXOb+TWdnx9q5bLoBoRxQ7Lf3
c2a0RmiNdn+becjCt05l/jE2LcoKOMa9B9xyL+hmdCBU/u8iab4hGQNP27+7foayG28D5GgntAHo
lvjS7NreXWeCghNhr5yAoFbTAkDVRitDHtf9dF2YLGLcG8csguezZ1w419GvncFCj0rS/pii/EiO
aAg9Zl/1CASShyy5Lk12oV1UB5Chsy2ALwv+yOgn6lYpr5NMbzDrYWfxmk95gOBOcQ9karHzpqHE
jOZhAGq8VYvCaye/JRDUDKDNBrqv00Zp82HJM0VsIrMdUHdghqGijbkzIUBFOpiNSwad77bqWJTa
PZ/Zy/VNu/SrBvJ+uw10PCgcmuTfLoY20+IzM2+S0l/zMNXr/uBpixF0O6ChPoNKEolwoJjhdKNi
aWg4DxiYv/4RF0r58xtAs4SOrJ0yWzg5z6/dWu/dOkkxjB0Sc7SOfboRoPQghTBmvDx29aSq412c
4i4Uw8Rk51HYMbTfLtwrN6/rt5Ulnl2FqF4GMzdivsQp++Pq+S4JWV2CYB8YlKLpMsZicszZrhPm
mY9g+LjdikGh+9LFnIkQLJW3FGNRGlmTZD1okYoVb/QCkEAB7RYdVjprD9dPTCVPODHTaj2EXYDB
d+sCgEbd0eqLsGwyaMf765KkuvF7ZZ5QIS8rbhZ4qLEkI3elpseVN9xuxueyBr+dpnIyFybk7UmJ
1tHJmnVJVwcvqXFbA+psP4BH+8mf2Z86FkGOEOmVdtb5boMoqCB3s8Eiornhur4nk3O8vnuqBQlK
rm9WgTEArU6oZ7s3YzquwVj1IEexVZhkF7ZKWNL+/zNf2Xg2XyuKrXMoMDYNv/rWcEeV1JZbqzNt
EEzvOnulWVvQO7aWYQHY+7ncaLBorAowvvkOvFmxVZDDNjeH1jUU72zVZu6X4myJW9MUmlXRJlmc
9P2oe0jdW59by1MEASox+404E1OUK2CFfLPGI84LOm8Bldkcgron+v+phmAy7GGnsXBYk+gt+tFa
YhxalB+BjqpsylWphmAstKmoNWZacMwaPa7m8rnSVIHT/rFvXvFvtU9sFDXRYLcxoPomhev/IIDa
bn37tqLpMZ/Kr1bR0BjGScXysH/3pVDAl+70jTtN9tuDyofWZWwn+lwpetwGo/sXWMoA1DLYyR7Y
u4FyNxx7dP6BsU3V6CxXkt+yhetWuQwOsisxRjv47/J6OORVdnSZagjscirx58b+liNcuMHFrFnN
nBYg38td9wj4iNACk2j9xE5K7tI91Li2n8L9wvC1DXRIyNJPe3aRfNtlucmSZKdMcccu36H7ulDy
BiQaEPYvKi58KG3mofEkse7JyxqPKO8EabQBMx0JVbCqKDEBZR7TRG7Ow5MTrY1idNo4S9E5A5Sl
ol3gb+89xgJrvs348qdBI1Z2JkjscnFLQHPxGiszHSe0QIioq7p0Zff5XIIQMpaZxwethPeieRWl
2ha6q2pMQqbe5yIEB2k0rGrngoMxoqRAJtfsk7W4j51jqMarVWsR7vAyMd2dHIxXl+sWkOG2MVRx
5iXun3AgwlWlFS+dvkO2fg7XcCnvsn/G5/ZUxinYDoGA93XSH/t/sliF8KDaQuHm9iSnpZWDY9nt
sxiPmQBdGCFRNTDKwrPzgxLurN4N/jbu+8drjcR5XzkBL4t/xnVKMmqDkrOdnq/7rcsKo7Cfgn8E
fR2diA8Fnw475UcWbiQs8FiInKi66W/mR2uL0gdVh4BKUQR3WQC6kfQW4pte15KOGAV6DdvP15cm
cyjnmyk4SuDF954/I7opC//JdZstANI8D7jVPw2u+VCz4tjX/W3fztvhumSFsogDQm3WO1peQVmK
7pjlBrpth7Cb7fC6lP9ydIjfMOulo9tEOLqCuGM5o88+cd71X+t4O5DIPhaP3c7/zQ5ocYo9GqhO
jsiCAwxX/JIqHJ21OTpaKE2W1FZrffYbzY3dqR7eEa0sDh0hWtgjnXBgbCqOjTabH8eFvFjdNr8H
/m32yFdSHhajZSHldoVJCKKDpqR7tWcnP17fILmS/f5SQQEyQnKSm7hNDnXvSK8dNG4oCvTyk/4l
QnxP1dM25CvHEbDRuu8Z3J6LyXugNKmy2XJBIFtATgF5OzFLsllOPnuLA4dndjc6d47U8OLeyhWe
XCVGMECOUc4z8KfAto7HW0i39DT07Zd0sTaFX5U78N/rEXQXT4xM17u2SjbDGgOdkjVuq4Uhc+Zn
sdkjY/83uvBbnqC11HPzNB2wf2hri2uQfNWuqvYlV7ffIgR1A6YeoePiIgWivw7aS6+axVBsmViz
qQfD1MoZv5/ZQ5jxMcgK9DRudlyOqmljqRqgbxmN2Sh/odr6NhavMMW5FpuGSoYLis/p3gJy1lip
5tGkG3YmZf//2dNsBTwHnXcpBn+y81fbe/mLMz/7/X2VZ7+P+SeMZG7YsHIxQh9o9JWjqHmrViBc
lxGV6MmrDQQjzT/VdMypokVSeuRnKxBuyULrNnVLWiXUuU0dgCsDyiXrP9mLqtSpWohwPTLu2U7d
4nosgAnNmgd3VALu7jojvkfAe/JLp4TrAQgcpxsmnEZ6nz1pL9NNfmKfx4Of6Hf5C3oQ4+uHr9g6
0QcXOUixytGGcpEbp6lvje445MVpyhRHpNg5cSptrWtC2xlK7DX5cWzmOGO5wnb9/I0rW/eTS/ZM
kQvP6jzNhBr0sQ5Saiu0msNsR9Z8M+XoWEqP4ImKiqA8+EVU1TdDGeXpAROPii3dte3iM4DF4mAc
H2xtYoeHi7KfZpkgSdxqVI03mz2aDjuUdf4vasV3ZccVW7sr3aU8tDrbGOnB7LzwMiJu7+0V3Crh
q/6aGT2QmvIHo16jpis+NQ2a4Jgq86sSabw1GYCA7WAT6waNU3lI6FPp8dDp3WjIjzZ7tnQVcopU
e3Ziwf9bomBoNz3NNbApsUTDT/s8Hrwf16/BZdFoj+/PJOxfcKY7QLcurXRuqqSZyHfe+rfTVNxv
hfs/pF1Zb9s6t/1FAjRRw6sGy07sJE3TpOmL0FGiJGqi5l9/l4qDE5vRZ972vBUI0G1Se+Ie1gpc
tz9ObXdLYuxNVvr82Y5B82o6UVvxZ8mP2KpFnP8IwRNbRlkZwwTwCjZTbVczC0R4XT6BBqrqo9gy
eMBpC0RxUKIEzaLNXt2k5W6ihcwLye579Rpnt6HnCxnG3CmiGoFN7wev71qJtUpvXHDa/WTgY449
i2zWnEyzBwRBNvmoQoKaLNe9lDitl3d6iDmS0KX1yWjh/VIi+xnb1vqmWoJLHxqtS/sFtALE+wzE
31fwkzjV0QQPkY+Vi10XWW7pYZGUBreywv9mPej8ewu+PtGtCTQwUGswXKhlBEjoxON+5QMqHEPM
QV0c2khW8Fp16Iq3ENvpU8kSOnZwkmoy7hvluVyqsDLz4Loqy6QIPknhfd46KTQ5A/tQHE+7Hpv6
saQ0vlmYP7s/Q3BDZQF+HHthDLbYfhoX50uxoGJdjixUQRmEQY+gs4dQM/k3rPHXEs2RHVHwSTqh
3ClryiKlaO7aSQuzOTlavfL1+k1uBWhsimJRf21lA9/l0hRjqlellayOiWQgZwMtSua+AhkAi1aZ
InnWbJk9xtEcooKQCPQCgv8BdJJjpgoKYNpMXwATUnhaUUs8rUyG6FpK6vDOdZGraXMOVgj7G/jL
9tfvbOvTnJ9DuDNmpMkMQjQWVW5Z+pPefweJ/EtfN5LIK5Mj+A6ndVsyY/k6WrQjsbu9Rm4tkHFf
P8ymlp+fRvAScZtl1MCKa9S4Tu2xrvvZJwbZ1dRJ77tYzz190BJ/SWv+kGjoTiqkGfzrv0Hy0cQ3
VQLYppRYJQ5qA40nnlVMOLBe0p/cPCjyF0Dl2aBofbcPM7tFGWMqAaqezqcpS7FQOJgYm2fAa0ox
0c/727HDOBqIjptAsUxJkWLrkOfiha/ZWPpoKetbO0/rHdbtfZJ/v36NW7HmXILwJXnOqy534K+m
/Mvoar+Lo3Q8KM5tXcmCy5ZuvsnCPqHgN/gyOcziWGhy1M/abB1Go33kNpf4YJkYwdE7HKt2qQYT
iC3VH1MXfF5kZ7eST/N+zQLp2flpBE8/1nqNlcL15nZxhBUpHtl3w415cJnXgf4VzCNe/EKD8VsH
fK/ob9Khc+mCq7f0yo3LDurfMv1OyboPU8nD/6IaGHe+/FxWk7HYAYhQpLjoBSXUK7unJkb+13C/
cCSWthVTzs+zftSz9G5Ju5jbFgxt6YrQAhZzVlcBR/aFvX3JuTb0wwIRInApsesJ4xVcMbfTmDLH
Qno1ZA+UgqCSL/YHlvWv1+9vW46taxjiNsm7PRwDDWTqDFoNhF9j8PBP95iCbiDUKW8kEVkmSohg
MxJ0pWgRwTCb++Quyte4iG/ziUqKJqu7ERI13NzbiYSbwxMDhSuKjcSC2i2Q5h3FIwDrQ8t3moLJ
SJ8wZHpDaln5bMsLX8gV3OCyTKUK8j8cj427xm12oAN8BEPgSW+dH5yzx6Ec77hlAAPu+fo33HCP
F5IF99hzMq0bcQwzCMqeuipGkhO/qYiX21qIxYnguritNvO5PLF/j2ZiXrVQnMjh6s9KUdleq6ke
5ZWe3UxTQb53vTrsLGeqHhNMmXjN4ii3GMsGm4Xkl2yEnotfInhRE3lr29Y4eaONDHhs3VPexvsG
l4wJqyCnbu85DXE8q5zwVpi+xAPZLyUdvDKNS6/pNFmRdr1qUfkMFUOhGjg3wZq12sCZhyiTnE5A
Nq4jWlXf8qUPVbV6dJ3xoUHr2LXnEBOCu3wcwusXsXUP52IF0+o0ixU2VesIDFP3NHZ82lgv10Vs
We+5CMGsnLxpLbuGCNNUgDLb78oqxli9I1EumRjBitRE7enI4I+4qfqsAUDPkJX3KqESORuuHBu3
bx9KsJlcY6UyFHMZlVkcP2RJZ38C+qSObn+KXkGhVLVMWbes9Eyi+IAEyXTXj8aC2c3FudXa/sbU
p6fOMY790JwK5Y/xLIAScC5OMA20B5epzzHHqCfGK0BtDHReSevbBCiU/0kzxNekUvJ4nNWhjpzE
ONWz9aFBI8kDrqxs8VZ2g0I6odQzKzMO42oWqkWGsXR3Zm26JwujGr4OCjnPSVt9f/10m97u/CJX
2zsz6cIkXV8sQwvgvhYpp0dD8ERF/NBrHoBC/uNdCv7DLfuelAuszDbbfda0e0Oh97y2JO+Srd7u
bxJvdPtQcQWH7eWhLCV1gGFrN9HsDwFB1d9vPxLmYTzvu3JqnqqPcx3KqQ3XqxK844VU4SqNuDMK
LUPRHBQzSqguLQCBSWZLDrclxTCQy2BmxgSmq3CHhNdJl05Y4lh0/kWPx59xzWVYtRuqiOWKNxmC
wyVj3jGgyWIy32YYealcNLAq5Rc3sw4l8vbBsjsJistGZLGRoplI6AFM/r5DO+hssSvM5bXa+C3V
BttLHOMjW9QqAJwZKg4E1r0YRexx1ZTI3nCWF7KF05ok0VhRA4sYHS/ySPORAdSsdyavqdWlADOl
FOzkd34rqsr5cYVwozkl6+qlKaPxpqPeFJQ/+jJwGr8Mpj049L526O17yhQA9zDfyWp9WwXGiwML
UYjlWGBpWth8sTzUBwM4szgr1hTmu+wOy17huLdlXnTLz9hg6l7BNIDT846CBQ9ca8BmbYX+7kKP
jJrpDr0SPA5VXgVK7v5QSqX220ZjfhnHuT/xtgtKA1Aj1x3elvmc/w7xycirWDEa/A6wjxhHzBSO
z1NnydgEtd8vs3df+Oy8ggvSSMbMokRnawACK8YUY4MrD2bfp3OYaLHy2s/M2PdltvhawfI5sIdc
CeZa0Y9WwjQvUY3qpNGqPnLdYd/bgTIflb38MOcOHJo1t1iwNkrX8md37j7oCYsDsy+az12RYziE
6OW9O3C2UxwnDfKuBbBkU5aBm9PmCzaQNZ8AD3uHjTTX6xLHuZmSQQ9cGs/ESztSP6h5OkWYATKA
B0w61D6q+hvGjemPpDeXT9gRaTMvUXL0d9pYf21yC8AXuYVn3JhpHVAAuTsF2AHXH+KJ15/MGGyn
Wm+0L9qccc/s4/rnGJsvvYI1ATUuhmi2meFlROHYecW2ODIWr+j4t3mqP5tZ7k5eVc9q67dgqXsx
KyuFHyLWjEIXNppDWi1x5+u2UjynVdq5EfZEn8qsBwYuXiyBiZKYzzQwdAHIC8iE+dimoGPtGq9S
p+VETKC2x9nS7TBBRvYYl0wB9sIrtQBxKWDwkFmrnyhKsTdaQucfS6G0ucdsLQOJszH0rTcORAkc
cxkOdY0GWNAVqfbZ1dHO3PWxPrbYvB+dDwPqSJ3X9nOCk4EDQqLX2wa2AmABTR1cAiJU7IBJBJWV
WB5Wb6Zjo/rZbwoBc9fafhr+RTPTts6ECVZkDGA/0S0Oa+7TD4Q0p6WwfzHLDLESCCph2cLy6pDe
GdOZOMGYHO5WpEjRndBJ7dOc7roYO2/Jo9Ys0PXZywH/dd1NbPWhLk4oBPOZ8ro1C1znCjCQFcd6
V0U2KE+86oAvmktTo80gBDx8QLtg//UdF5HV0JqqBPKymQQwMrCt6Bk+XB1/tsFHI9GWrQCPUg62
7hDG0T8V4o8xZE5BE3jB2E7NsKtT6oE86JujjJGqDPdJRR8l97nld88lCjGn1MiQxLRgUReMYUMB
F5LcdB479kHsqcH48a+STQCzvZ1ReAPFCRilExtndJXqIxnaGyPNXsvE2l0/2WbmcuboBUXRjYVr
45JXUdVD/+2pIR6oDay9PpD+EUQazs52l+qp6MbkwVIqLkngN03jTLyQDmYZHBUzsZcH79sAU92l
WELlR32ZTnwZn+sFSsRRDbh+6I137EU0F1ImpJwg0rMBsklbkGvaeDIrytOkfLwuZdsIQX+iu0Bm
BIKu8AkBNNgVNppaQElEpzmb8sPQmj+SuAvzkfzCgz0a3eFQxuzOYdluSRE9etv9i4TbevsR77oc
7TQ4UwLnk3SdZ9eKP+cynr33YDqw+zN/KoKaK2XpLCaBP03mLwkQmX0exUHuAzRRVXa8j8YDVuf+
nADgUqpY6WrX/VusYMGLxzrxkCSMPsMqM9ilykdFw0mxmnVsbTT7r3/XLe2xHawgIkZgqEnEuVC7
IR2yIgEov/KtQw4xVKE6yt4wmw7nTIigomaSZi3TKOZekmmP0W/mcY39eacP3GFvBxHcaGLk5lTV
LY9MgIQafRXayj6ZZKWV39NWYvg7FyP6zlF1e8wHI2f1hsD5xT5YPt1zRHjXLzwQRFhe4mehG9RR
FyWBrGW0aYXn4gUrdNR+1FWGTuP0fQxN8FLkk9ftxx3Y3n/SnayrIlEOkbZndKyM62iHRYN+dJo6
UOoXAOBKnLZMiFA+ai22NBhfbyKFvRrxrlVf81TSTZGJ0C9rEMPoLO6IzeVoSR5mVfeK4ZjmsoUO
mRAhMWrMqSzqIeeRnvcV9qSNAwGXkpLLBo635tbPNd0Wohz6eTROwA0bmciYzSU90Y7eY0B98K2O
nnJduWGc+LrSelqcA6AxvxtqfZ/PnV8kfchAaWWDsdTXNO1DrfHxcN2hyFTUXu/prIqlWgpGoNZ+
kkY/1Yc1V0tRN9iNPLRvhi+jKh3kl1284F3cLlamEW+ZaC5uhuW7k4A0y2yD68fazNIAZwMMSsyz
vMOY5YAjSZelQCygsTeb1kGxxgCjJDMQTIGpEF6Xtv7k914Gy+dIQrdQEwsGUNEShmfx44JBVl48
tvqhoH8MwoqoA+ihf+UIhpE0dty64BSMSvLLrbC7ooe9K7k52VkEu5iZUlYoQrDImHZgi/BqwPKo
Wu6blEgkbSvC22kEw7C0lCUoFmE6Ae/JgRwy4IzHMrbxrfwA704TqHQOcNzeDY+arK8x3YfmIqBh
njEl62ulV1U++gfrkqDm+q2vHKRrBlvrYhdihcO1K7xtweJVrDp7xi4Ps8ACnsodvZnQuvDx+vIH
F/WiQubYtiz6QrRg0UZp97RLceIV38UER9BhfuDBFGpf2W7cExm8xZaDQ9UCrPRgIyGAYhMiArDA
CqUE8iXeJ27hT0Hq6yiK+ZgaNrzvVuqB7tJPW38NsGUWLK/XbW+rJOcAvcMgiGVAnRAb4tMAfheQ
+sL4TrNf6ZG9y+4BaBdS9xB7mEgOZFuNmyp1LlFIKrSYEg4cj3XCcfls49Xgo8NQ+YqvzTiqQz0G
qSCqlRx0472Cgzq2S4AlQjALfemprS5jRqahu1q2sx+3xCdq3nucVrdLU92AiLDccdX6aRFg37r2
cLCAIughY7x1aAOkTFb7U8XBBlNbz0k+hliclbjBDYO++IGCZ2eu3TAAN5dRPb3M4PLrp48OkxHc
bn9vAqArzdXRpxOnwQFRAxQxkAdF6XH2GfXJvvm5IpPSA6pX1M+lE/1SiYItD32tzCZ4tqPi2FJP
o57po8yYe7mfH9mhdSHzbwrNDhL8f08pfGy2wtbomF+JemxG7tTQTHwaKrE/1khbDR8cJUMeyhgt
tzX7TKrwBQuMiNEJwGswZZRRKsvLsdenYH+7GsBbvw77h+6DLG1dr0+InhdHFZ4CZAKPeqGuR81/
9cYp72VvxE29PDuVYK9xXeeEVRCQmY9L+YXEnyv0s65bp+wQQqZv13WdDilkoDrk28uTYkhaLf/j
25AVMRT4MxhjEcwfNWRQZuDbYAF59jTQocHJArXLT1lAbnTP+eZg7kjidDavDuEeMFZAWCKib2/1
OskW0FtFlB+1/jbRjzPZX7+57YOdyRCyGt1uwL4T4+rKz1akhv2XDO/3wkbccLzYM366gYymZtui
z0QKSQ5T5gWjYTgW2hdxZAQG95PE1wHQDpmwLiUYb+WBWXaZgh+hQPNyQMWLufTZ57aXHZJ9D8Y5
4Cp/x3JLFy5hiRei3JfI5K5/P0vxkVTmbW9AbgZy3NRbduu6NWAFKj8OgLw25HtrNyuodUt3djet
4uyeBX+i6+pgV0AAgM5OQT9hTXjar3AQi29WHl52DPxo9JtEnzZyf8zHYfwHmf9a/xJMMcurQcNU
Pq7Z9p1ID9GXPw2OxwH2iAUmqNUc9D8m7mVhj2gdSqSvqvPOm71JF6c5FlY63ajnkA6E7oiYPlQr
BMoNbhyIG47pqy8ymRsp+/mBDcEzDHGWxEmpNxFTPg7tizrekuKZlxI7lUkRzLSxynTdjkFssAhI
zc2HwdLu7dF9XPRRdonbGvvvJxSnENpGL0ZC8AltDZ7O8kEin34HPWGg/lijXzb7gCzkvmzIQnZE
wUB7xXXx/sG3K1XrYzEUn8pUeQXg5k3hpLIJ8P/hg97OKFplpalLjr5TtAwfbQ+jRTgg8/vayxZA
anoayKv/Lr6fKadgjw5Pa5uPkDntpmKn+rkbgNET7lZPAgsiLbJHWUr2NWUmIQT4zKhcoyS41t/e
loW8Wr0t3pbUH9HD0IrQPTBZ5NoaFLiwCiHqW3m/uPMIfin6jGkA1N56y1+be4Hiq71nIbRwGuoY
biaatBIn/biCD6przaAOoEixn+9rO4bN8n+OvL78/jmyNMBIrMYUJtSJ7fZdzOAHjPmnqe6M8qX+
861ToAxiMsiyUYF2TVMInFbXJUujGnVEWv5olf2Jqubhugd9b4QQgbe66647u9j4vIxWgzZ21QxK
9agY74a2PLU1qvmacxp1WXtiozp8KUpQEaUdl9mYzRrMwXFUvKqfimC6zcP5Cw2HPd8t/tHaAcej
jehukFXy1//7Mk5cyhY0xC3qMm2dvovYQPdpjezXGnyz+VK4dggsBvTxk931i30fjC8kWoJ6NLzX
0QgG3Zkyxw9ur/2sdSYR8V4DUW7DDBKA0gkIp0UCFtJaSdM4KabHks5fWIrRhWy8sSvn+/WjbOSM
OgjWXYBJAaAfDS5BDwsVSjjYGHrSI23nPOc3wx7Mft/nIMFjLA7nlz9/pOgrHCkgay3cPhHXCRqg
HccNqQY8UlKsE0RuS33JmdbfLGjEhQghIHQ55j47rekjLQGmion2vEdveoJ0aQxabxr+P6nhhk5A
JjY9sJ2GqoLYPTMY+v9G0/ern1KRo2VJQEP3sQmm2cMAl/uMgRJUkCRH3VCTc6li90wzlH5k9dBH
VcEOSmsEWuXcdfP0eP1GJYcTtTGfCIASDL2P6uwIrnovrWXUsKuRvv9k/16fKziQPrVJ3Ttaj9b/
g8L6/QBqniz76KLNmRitx1j/gKmuP789sDZA6VeWDRuFxEsH2ZJ+dqtqGtBB3ql1sS+yIdAAZnL9
8jZCmA4xsDENe4vvt+6NnBWGPmJPump/KOhILPyJVrM3Oa/a3IQYifLm5ns9vIKWEuS+9+Miy+PX
hFK4XAwqOxpKPA6YEcSFK23S1lMOAzo03StJysHDJoWXmfUdd5owKZPvje78otN4yAo99XqFnRKa
L5Lb3lAiAP07NgYFDKAF68Jt63YNwgQQZ0ezm/hKod91Vv71+lVvmMOFCCEUcD2pS6WHCL2knhJH
lfZMEtnC14Z3QRsE7C8G/PJ7llSOyamsY3UPvC1tx51b4kYsXPbl7bxT+xtF+39sRm8UwdGlfpMp
9v+x8V5YLIVMM1rQVUJlOAtMMBsCOcLCM3t+Uj3QB7uBJkkhNr/ZmVzBk+p5k40JdpmjeDTCFMXZ
SWMy85DJEFLp2intmaSQkR1y+3Yl/XYCo0AdckZ3Nw+sHO9p2ftk0yaNlSpmXSOxQKB2afqJ2ehz
2YxDRO4dlC2KoPKxwYrltiEE6FUEJypLUzbS6PUbvolcrfSseBAvxqLUFkRO0JvhSYlRdUL75FsO
DkWi31i7PCj8QfP6b7IosZEIXkheNfpMsmrmpmKWsP8YsTZvmWcoZtCiKJkpv/7CAM/OuH7rM0nZ
WExK2uGMmM3DXY70jjjTwWytP97tvLxLQS/LRQEjq9oO0VDpGKyHYeSmdZugXH79PNu6+fbNBN1U
CEtNq++hJvXJncwDsf98IfzyJEKSHsctL7G3Ba+o8XDJ5i8VS29NRTbbLlMBwflWzEQriyHUqVn9
qWsq38AmtrMQr48NybdZf/G7aAPSNnslPHOxMn2pAxpTa6NNEO7QQwHLewXGes0GYoSC2db5zlVl
N7hty2cCBaWjxqSqLG37KK28PqT7eocCv099AwV/vEvl7IiyEwraN08taeMKSleqzslW61MBFA6W
W35rGAce1x+uK+HG3iN05OyAghaSscBafQl5PbFGr9Psp75ODq3JAmvBzTb8KZ7tr2M6vqpjI+FY
23raXQgXFJTN9ag2U4nDggTIoxir9mpzBDDyqD+wbjkB6uLUV5gJ6LWTMdpPTp0f+sGKCNNvssq5
7xTlNGZw7N14ygoaYG0k6F1zd/2ONiP/2RUJ+u3kmtU5A3SgIdp+tJwDb/rAjuOn62K2nksXtyFk
GDr4MBtjDcR09lqQxPrcA29y5ZuvmJjjYfVg3aIOJRnx2pirvlAA8cHpZhpypxkmVRDjFiQOu3Ek
O8x73XQoe3e5+og5n6PrLl8bp/ro9LIsQGZhtnC7NJvTvFrTAB4aux7Lrx5gqnw790iL6k8WFiYw
x2V5wWae9fZJbeGqCa1Lw12FFgewJtI9vRlQctazIxoLYQzsqEAbo+ufdz3HFdclgkHOvVNPaYpX
SLt8JOZ9hhhtUKwTa7bvAmrImmQtf4naigD78aQb5axDoGsAlLZiD0u6+IrpPl4/l+wDOkLukTfL
6OKlv96lDpVFISjdJfFN+bLW8K3bcT9zic7KTiZEAdYgd2RNxaOOKaFj4Cb1ok5WdvEllBxuM7a9
KYoj+H+M3xpj1eB1ykNAU9Ve9dhHLKLUI0AqitEamV8WE+oie9htJgdnctcrOEt2+KQZzCWQm6CZ
3RvY9KhlIrZvcS3MIJIapliI1NXln7DdTSgt28nDgGb10tWSOcHtk4DvBHShDphPBFMD/1rj8Boz
vk6deQDz8rRhf/0jSSS4ggKSZdSbDITNkWKf6pJ7RS8JkpsCAE4IwixUVXWRvsSeqgYvFSQ42Fbw
gJXtL1wGhLHpHc5ErD/h7HuXRpllRgkRXP2wYPe/zJ+4GgdZ3foap17nqpJL2/z6xAQFLoisViDk
S4FjtmDm1u1QFJlCk1Z7zQbITiMLndvR5UyMkF6M2dwD0x9iivluzNG6zUtvDSyt0YRl81U3viiW
7k125VnK5+tqse2Y3mQbgmynVPUYzBTwuF20wh87fZAFRRPxoErD38y0urSNu60q/16riFvVjXnS
9C5kErCNIJMBZIYsdm26JIKRSRdccpieFJImbALUTVsuA4YYqsmLhwoIGTY4ueJOSz+ixTh4SjPF
K4pEs6cYhozK/EczOt5IDaC13pjgfwU18PJVrzmR/ba1Ov0uyAHjn4DZW33PJ451NViPgxQmZsbw
oeyAul/GE8b3li50cscDyVI0l86jiToKnxzZsOL21byJF66m5nZej+YCpQaylI+iX9hn9jfNLULw
nP+4rl7bBuRaqMqC1BRL2JcGRGtSdH2M52iFDnapfmDl7BejxPNsCoGNrjVtVLTFyY7RMhZjTuE8
beUDdgqbdY2ByxKFjVlEpIBnUgRfoIwcrC4alNZC2bzSP8/5lxlalWLUUx3uK/qVoWJKljsVo8eK
DL9002JQ70IUssDXKVppoSaTS2o8UrNKxyDkYUCh9PqXWiPMO6U8kyBoBVbU7ZLrkKDow+RTxwgt
O80C7BW9MFCxKHp+GpkaJkQ237x9NNPVdVe11znnSxVxARczKhYq6AneLBgXKgKL1bJ9+W03h92h
f6SIswwpXeYEROBwc5U3hnq4PlG7OoxT1JvQofLA3lRXu+tXumloZzKFK63mkUzZAI2pjBmwec+s
nY/pfBOPkuRBJmcNm2dhsSltc9FzyAH8txcvJ2tgPjhfQrySJK7rnZIQjMWqK12fsdI6qsKJJq1d
HKPShqidAdFutR4p7B0xOy93vpnk0HaPyDMkt/j+xfdbKCbFVRSvV4d5eTw29ryek7UzMd1PfeKv
KwXNbT1lu3pyvbk+apgfn5Kn2HnGlpgPWNKozf40mb78DeLEml7qad9gSz2akjCl6W7sDN+oJ/+6
wrwzBUGK4C3nhIEbus5QPW9ST5kPifHtuoB3nhICbAeTxUBxREtE5LXT+lFVzBmtP7cfvTYGonPt
tZqk/LT5wc6kiMs7sV0wVZ8gpQuqr2XsWb5tHpxg+jCEGJSqAoS4oQ9kaHPvrODybLZQUOYU42hm
i8sDtiM25W/aHIBpTeJZvUQX3keCC0lwypcKqdg9iuVajtrn0O/BCu4ntlmj8aeegP/rx+No+JTW
O4uqnzKgtulkvtHqWAIBJvsVYjcnHgawUCM5xSjvEKghx4My/mEGboRK5ksjSYQl3xRqeHnmvrc6
oF618DHopu5W7JsPVaRwz/0yAEfN0wPrmxvQl/+irmi/XAq1nXbU7A5C7SkLW2sBzTLgzfTxL7za
70lUdJM0vBeF72lwgPkkNd7mZpM8sWqd6rkn7XTIBwwrT18arfYKEJReP9uWrZ8L1S/PphhupnAG
oaVFPVt9XUYJYOvq9S8C+m8tRcD851SCMwG+RGNMFAL6nN+OC311YvOuBGSYUTN/mdugYo7kIv+H
lvwrUxx265zCyicHblK9UZ8TzL1izHrnBDzoUJP7at0ODkAIpMU5yVUa69/P4l9pllMzTBpHbSXZ
YzegAT7zyglWP5Z3xFf38n7O/zC+t4MKyeBoN91i9RBpRsm+AhEpTjmgkjMPPvYSwHEliQzSmxVi
fDloqVraDpaAgUSwTmKmH/vGg6cLyY1zi8GG9IO0RffunXKpQaagorHDHUSRdIhGe37ietSSA2cA
5sUwWAil+9SUGNcuFL/N3B//yTjE2SxW05ErDkPXB6wZnYqgbkqC1Ha0+PcDmoLOTBztF4MiWuTN
nZXd5T97eoSXkX221ciuGKGImlwYxJmdvBwi9hyDTDZgJhIWFFFdTB9EeVD6rbKXJWkyXTHXs5/Z
Q1UthDsFhK5rJQb1EAQRiXb0VHiE4LHi9annjp5MXzauFDUSbLBjDw6KYQghwm5HA6MHqM4YyCqq
/BPPfgJ+zmuVx+vK8ZurQbhUCHJN0Bzav2H5L88HMF6rqOwRj2Qsctij86mhxmlWQF+WgjJtyD4h
/dll47iz1eF5zIxjkllHzrCpbLoPTVsdGW9P46A95Wy8Q777mZrOE0lBpJHJVmY3XNPFTxXupOAV
2IjWuR2zRb2qmViGenYq26fY0LJzKWJCkgHfo0qbhWMgAr30HZbC0RwwDyszSBliKlSSAG1+aAxZ
oVBJ0F00BF9k5yYDSZ2BsNwNmIQw0LmP1dtiajU/d2RgiVuuFvgAmI9zMCWE/F+4Qg4IwKGxZ7wP
EU0SHdWcAh2BZgFufFtEGkaulD7/MBh2uJA8QMd7N/NKkv5s5M3nv+H36/LMoma7AEW5js8YA1sV
dEvfEVM9kLHI3MWmuryd9Tek3ZmcBDzhU0nctZBefZ0Gf/y0fHPvOo8Hc6AkgGvylUBmtltngxKC
wh6bOLhmIZQpSrqk4KsYIoCE2F5vYs0tpiiNjYzPwXXL3VIcghRLRY617hevenx2vDpXcp7V+JQt
e7XGUx0/YFiUDbvrUt4D/61oEmdihAfjMgPCrbbxYESfMI2SvMEQJ2uHOxcjdPCHD3nrvqAmZd2l
vTGGHY0BpWUqWqCMy3BrjHSoMJ+RAst0iuvn679t6wMTTHqqjmMSFzuelzfQuhZRlmLgkUVflOUI
XElJCiYRIDbQ9L6yNRrjbaJbQVE+Fc2v/3QAsV9m9cbcEAVxc8YKP7iNkyL8bwKEpEONy8JRUd6K
htj2CndnABPvuoSt+IidM1XDQB5GJDD9ffkRXA4/04ADHZU8jCvM4XhqfALV340UzVTMKwTJvSwT
WD+sELPOZf6eLztT/VFTdQw3AuNspAfmxjsG0D2jChmT1ELfF7pQ6z47nEh0VOft0jQmiqHZoTvM
iV/ex4GB6XOcjPgxMBAwfPRDcqHrhb0/3LrEigIlJhwFu05LbtOlxFMjYXDMvukvT/mNHapJMO+M
Kag+Src/ZBIFE6+bYdHVCY5ywOpH/Evb56fcZ8f5WO3qk6yysOEhcaX/Hk/s3bZJ4S48RT61WE44
FVmINaEdz5o/T0ltwyXWOqHq6KbYA2TAWlK0DKarKqPX0FgLelo+O7lyrAoqU5P1goRPduEjhRg+
DjHtKu13pAES1516qrHdfsQY5Ysb5gflpv3Jn8jP9IN0g2bjMleqEuyzYOpvneK/ND4w87acqk2/
VtL6UPcVhnZ4FqA8ZAWLX2J1ByOHdeXL1pA3D3wmV0gjMJritAAHRlIM2IAOQ4et6lVN7bm08+DQ
vOsmsemGyQpWpeFrEnHBnVud2TcuitqxaYHRodr3/SIJJRseBRf5JmL9+5lH0UwtcwsD8+6xo910
HftQDwBOZfUNs6X4wJLjuIKBZ/rCbZMj4zOaoA8xb2thCUnxiRvMGl4z6Z7z6G+21ddA/nZEd/1Z
Z0cs0aErc460q0eTxc5eDR2wkebHnOmAUATWY1l5tLud5zRkBMwIoHIBwuT1D7mqxTs7IUBjMDSA
5L1rzLM4zTGkCtvPXIC8lwpw1U5pu++VV87uNeuOyyb9V/1/L9BFz3KdF383vIeSYpo11QT7UH9a
VuXV449Se7Uqd6cod92i766fb1uL3sQJjlQHZOPYVrjiqbzvm1+kuwN4plfNP6+L0WVyBLMHhLWV
VgT1ixX5L8287Ed1U5sH21e/jygiAG+29ZOA7zFyDDgRQJZiWGT026P9RD/+8ZLpb7V6O7PgCsYG
xA8acPMxsmr/qrgethomufX2k0qVQHLuTbdjqYCEBq4IRp0Fy0nS2i3nBfOrSVOwsBjo4ufF+mah
HaYVy/k4Yo7WL+f2oVX07lEbUV+lanKyUSyLSXHQBkUPB3sEEk+PPss4YY00N5w9ZwoNS6t71Rqm
eKaW9mFM+0/wB+1tOU4L9dq85UFaDZ1EYzZ8wVmYAmzkpVG6U8NMC9TEACfPvbG+H43/I+26duNG
tu0XEWAoplfmjpKV7RfCcmDOmV9/V8lzRj0lumuuBwP4ZQDtruJOtcNaX6/f2daL71LCW/52YfZz
U4EyvoS3mYAXYRi2DJRI6e4v7JXW56nDZj6omDqhDRH9I7WVog5Jk9E5t8mOq8+Lqz1haCpYGuyR
CuhoYQ1LAaQgx7FsX+PfQlWa4VwcEnwWyyrRgt64kDtlQZekiO85F7kRa3GR7zIY49aGRNQX6rxq
rKjnVv+g2XVpzYFu6z5sru0wxydiLov3pPww0AJ/SR9gso4sRgS8KGNhIIDoVlUsFy/VdwKF0wGS
sLXoN2J820ilvUipJbXkkALyqTVV//qxWVdDoXN0TGyJWALTACjGCA/rVG8w+4FlELBigAPLLZfv
HVjEq4kzmcvaNgTp4JTR8JLTaMbGWMK8ovzRKePiAcs6BbK8HM5BIjtSorqAVefoy9adYnUIXDkm
QEQUpFCMwgyLEAMKafXC1nBEVL4KbLWVpiPLd7hrrARn4HUo3UX/jhKYff1Kt0xEwzQN3u3o/mLR
jGmR9Dm2uMQCUWmyy13oA5w5R8W7x3y3rdiF0wGhjzvd9xGNifrpC6FMzBDKcdGFFbEpW6zFLmWn
OEeH0sPA1+swWLLgPRNPC2gVNaJYQLwLpxf6IRJfiGf0CEUuMtUhLLR1MOP7UDqVPwYzTtw9tPYS
8BLUjytG/zwu2+1SsaspRAB59InmzF6/Iz/oFj3QHX+CXLSw94tDAh5w7IaHgOpKioytSXT0dcZD
yEIVi42hIonsctDHCciMTyCM5UTBrUcpxCgS0n3TgBYxV4lCipArLUaO8soyfAlNEjr+2jvUpxsF
FGgKBh668XYZ6F0oe5/VWsdyXUMogLcxshnaItx41iOrmFK3F/PHVo69fBnspM0+DWIBoHnQa2I8
1grNGNQXCqcht21EFz+IMSJCKrUErScGGTLlVFRmbimZ5I5CYVVJ4+tV7CRG8anEi1mvM9jU+NCt
YPkiiEC14P6JRb//GLa5s8ZgdiYmgiyFE40OGgFqu5sYbmIb9wagRMfVF8Zg/X5dLOubNarjF1IZ
JwYseamJ6OQfIoI9a8QLFdXSxlvT5A3FbGv23yrHNnhWELMlY69TSa2LWGvPQ25N4t1/Ow8TAoRK
HMrlrb5fKp9zAFylqnGPD+3VcsYRxTkQu4GY4Bxgw0VPTEpFG2VUZyUwn5LXsdh2Q++fSGW0dFbD
ogGB869hbt0D7WzipveJP++pry9dQ7Sym9LmhRjqAj542wux8j/DG2Zfal0oI4wW5Sny4Rcj/dmG
izU2tVcqN3VY2GHFid8bKdilMrIRFUN1MSIt+ptzSAYH4+qVkMwc17ctw5CQhoiaBr6sfx4r78dU
EoQVfcZW8RLZk1NuuZvezMebexfBhMlJHToQ2YkoZ36iiIUAfgjGILFRenPl5yG4rvD0j10Txnjy
JpFboaDC1Ly8zdMZoxEatgrMaPbUpcscvdPvG7XkrPx+3IGifuO9bs6CRav6kAGyACX98SX/PuxX
T/ekQPspWJkbO6Y9Ek/3I1u0zJ1OcRJ5Ce2m7V2Ip27tIlkfW3HVgMSErYbQLdXG1ovbFBwl16/2
437qPw/JwuuOkZimJiAvkWSJdvk926sBxVsCZN1uAVQQ2E4B7SxwZws2VfT9cCxsbkKmrooG5DmZ
UfmlMu5kg8fA+OFob6myCk4KsN7ThwHjVAw5GdZWTFVPOBifzBe6PT1bZDfbur28CD5irx1x2RQ+
PCRZqaxPaUmjLVQqjXFJkO0Fl24wzS5AwgJe+VZlTeOXNHS/KSi+obFoL0Or5yj6hQSJTdadu6iV
HAxl5ndKpZWHVk5FN9Pjyp6VRVewxo0XlJWNRHCaHF2qeNTqVx3T0tFhXlfxhoRCe55KbThL+Qy7
oiTVKN7XxddBVurSUQqpwp1J4XQuzXT4nvVEu5M6A8NowM2JbDIDV1E0FwrEJojOPKYYTi5AodKQ
unPjVTaDEJP/VgpAtQc1UZQfIYBPj3g3zfeRWP6IgM0OssGld5QKJHhRJ8w/xHKux1M3tFJQCVIW
JNKsYFhKXdYvfTmJbqnrr6Yp1IHUSaUvCWrvFnGYPZhGODnToDbWknzTlLr9dt1wWAV+u3gTlVZT
UQCjwq4fRdM8TFI4q57SAAI9PCTALb0uYfOldyGBCfNSr7Q9SRPJwzyV1aq304IuO/bR5LxzRin3
r0tjkyT2PIy3mRqtFRM5Xr3cwAcSHiXzYQXW7lpzYtOHUM8KYoJTWoW1SoZM8oSAWiVxc2d9Bera
DovpZ+WpcmI3fxQerp/uQxrMSmXi1dyIS6uQcvX+N8qUxUEfW6HToF2k/wQQbFvZssjxrqwLZ6Uy
gUtPmrCYOnBjj5EL2G5rXRY/VkrOp9s8nAxOTKD4SkAbYWENBAzddXlKVA+8Vdj0m/zcaU5tAA4H
ye7tDJ1Fcse5T3ZMi57sUiTj5ao4i+UinFbP7HRnVb8QAGqCBTnFgDYK42hjY1E2IRzd2bKIS6FM
Ip9pMWCXTJ1WI7DeXefnthpvKML7lMf30fiTc0Z6hsu049cZMQAiyQbaKewQCMohc5NKs+YZp3pH
APZh2p2TnlEpdv7FsB2bizLSJGbutM+EGMsWK9ah7nMsMX6LCkv7gV3fQ+2uQI6VgxBTTcC4BEIT
xPMqgx8erqx4JlhibzOSh2zRPOJjDOOuACKUecoaS/KJJ50wtZmDMS7maS7nit+C6UWOA3yROJMa
aC75lJ2Np9wJd3SMsv5qPokBr+bKu2FGfYANL6UpmMc92Tf2pYexC7BN9j6vvLHlSUFt9D+1ebPW
izPJ2pSk9ayIXtxITltHblpGTgUUFRVsANdVlCeKCRGNIc4SppVXr8EOgmLsK/TeU+mU4llxXdC2
5b2fiYkO2Sx02bJOmjeHX3u0/+Qs81TtvgHMVSbyBp8+VG5YXaS/5vIGRyPDuioMr3Ozs+R0furp
d9EOjwu78YTb4vn64bZyqMsPxsQGKTZMNV1geYUBaEzpPqlasFMt1pCYbleC+afI3OsSt+KCDFR9
SQffFv5lDihgMUgC7tXqdXlG57Cz/IaUf5CgYOIJi1uyAuZDtlDcGxVAAlV8siQBFHX9OBHevuOm
UlxIYJSCVOOKZ5muenqGtvbww0AKKA3HVPnSFrxpw6106/I0zI3pUqP0fQfbjXfiz+5MX2BkZ55W
u9kh7wzAG8mJNZt5/KVERitmWdB6mXqLFt3n2aHNZ0wMPOg+SsL33Dos9T0fYs3FXTKZwmqqwtim
q+ZNe7Jfj5SEqXzWcT593/rTs8nZ3uJcJ1vXyYQp1uIOChgrt0b6hchfrys47+8z0SRZJLNVEZk9
Y1D3Yd8e0VnjTK5se4n3K/vQzFKQ/09GIb09tFYHLAL9lwJMeaKn2kbrN/zC9aZICRaFKRbsZWMt
7J+OaVK6BEVDA5WA+/aIfUtUlDFEMjgRQZWK1gC4CNBbenEpkQbQC1dYqklbFqSDXryN4GfuDHYu
7Emjf22PPwR+SWzLqCWQa4DAGEOuHxpZU4bnoNFJCwZadYQUINyk63mIboeqd82MtyK55QjxMqck
M9iZxkvqn8fLu7KchUpevDq8AW4vmmZaztu02f5qF0IYS+7NOsv19S33Nz6JmBTD5NYjGkluHKyP
fH6LLd2X3t9t7GDa2FRkaXs8cFrhS2l8isLH/79tXf59Kv9CJZKprOUuBZZOIYL5klikWH9el7Dp
+y5F0M92IQLEq1ocGSmO4FHyBPNgpJZ8r+5VsL3UJ1783e4yXtwYE0iQI439pISL17ho1ADRvX4O
jyoSTzFIeCnTVhJ4eTRG4xpSLmm1QOMqgAXq4W7MdmZCjl05oEWTW1mcu9Nc+NcvlKcSjAZWWai1
QHEmXgoEOkvFtLgQKZwU7Tdq/ndFgkXOwU5zOiYko09cIFPfqR6GNvbGTvJRDfrBd030N7MR6+Ii
2aFfEUB61VKiAIKU+qeU4/UnL9p5aXRfCg0ZFL3RMR0U7/pFbtf03lWFHQUuxZLU5QzjGvbxg2yH
++JMq89tb4We/A1t0l1vz4/5Iw9Mj6ej7DxmtqTaEGN3yVv2zblw56AHBnb1UHn8p+C2U/z7QxrM
OyVtCkAOxL3mYXujNppnvYY35gLoUKNiv99FfsM2ItQsAjmxjvymn+777CbrR6sQHoyYU0V/e7de
k8O4K70xtEqMEaZrtTiM5adBSfZS2twaYu/OertfjfJThW0rdTU4ordC2eUJGS+mkk5NzQiPy1Lb
SfldOeqnZnoGZoylFzykm02XeSmM8WFdogKROkLGs+yzM2jgTiHGyhZHtmobfWaerW+WXy5yH8aL
JbHcz2uEj0f82ZFtQPjskl23k7mQ91u6eHksxnPlSS5rfaghx58kKyGqZaCmaxDOl5K2vPKlGCb9
VcSxiaUJTwlaNO93YCzo7E5DdpXYtZs/LQ4AnEFkIt6Nmh3aAs+rcGyBRVprur7GKg4enChx3Cai
W+xRr3tYz9p9+XVxKq+4r7+YqcUNfFtx4eLYLIhIXA1mVKPKjsCXfcUMmD2hmYXtcQyBYSIxtTrD
Sm64L5utnPJSKpNTmkqD/WblTeqvtc4Er6nEr7HV2aDdI3E2t7bLk+/KqjH+LJaMqJlKyEt32r68
jcHEhMJSG0j72R12uVv/UD5zwgTvgzJOx+xWYxTRP/PSY/RV2yfB9BjfJyflbJ5GN++wOi4G4Vn9
zhHLu1nG48ixkXZKAT3ClAk4EzK3xRxlMAAJHzsR+9ZwebUmngIxXsfshgSQ9HjkpzGwGefyRap5
s8Ec09QYV5MWxAzLGa4mxQwWeqGB5AMNhutoeF+McTRziaecVsHRpOo3Qfwe6qbVCSsY7zjPRt5x
GE9TtGE69M2v4+yVIPMVf4Df5D3oOWJYOAotU8V1Xt8cdBQoAZgKPeK1Pk/MZtJ3YcssAIXe9dhB
l6EAnUttufQAFTpaBO4jtKobweFZFucz6YzvwONQNMoUn8koFkvUX5LoZyyB/GTlFCh4chif0cdV
ps7UI8srVtuVfNest4oo2joXXma78v3untgOOIrebWYMENU6hp9RdmPHjEBOl1sYWKUPnsfwzA3g
vPMxnqJpBV0dF+hHfKyPYA44LidJspNH8t2QrBIBr3Ba9EO97JnjougHupKOscuAYp0h0oZQGOLH
t1BNDG6AW/xU7daTsONmzRyHyBY6yzJVSTjCD2un/GE5A6HXFe9HV/AbvO0Eh4cyxgs1LGRpLKUK
vuTb6RTwHg2P8Q35jKEvG+1+Lymt/Md/jabss0tu20HNqAsWgu5pcZfT+oqxXPWcHY2X9RFuGXPH
17/httMHlD523+iMP2MbNepSc0ra1cv617DyjOSPinfvf58JnkTrxi4skTdLoPnrs32/jJwTbHvH
dwmM9lcGScxJwp0Z5MXUP4O545gtnioE7ZrYo/JD03nkLb9xlO8iqUFelDSUxSzjeYDBda5WuFHQ
+Wimwfmbn/onWPmfeuZ3gUzcDM1SFuShWRE3KV+cnniCq7rxVxoGqs7Of/BqhR/mld7aJpRi4S+9
YEKoIIwjmHrhm8dveeSq1vRzaOxfrAGGU01W/Eys/Cy0nroHB5iLlWv7umJuPpLli1/ABNdWVtrM
pME1P9IzDyfB7a3iGAdiED9yZHF06O02Lj6ogcXpHEQhcC1fhp8YkgjUAI77jN2wCKmstNc88YC1
Pq+0Y3+5uy5823v/fdPsZFEpjISgRoqQgWw9lCa8iO6qRgP2+J/1Pd4lUXd+ccrFbATS0h60eqO+
SI56bEA6qD8Wu+wW+0xu/IW7K8k7G+Nd2kjrFkzpwvqbHRiJLYJhYTuX7QoAN6jtaPAIaLn8mx70
VkXpQntkxu9EGNLVM7wxvUZ4zrXhqVwDfSo8Pc3tQvk8Zjw/+ptX5/vlMm7IIEB70UWYKIUQBmDY
cxEknVXeFm64U3xDscFmQDw8UOwF9aVzzjMX+vc/xuJ3+YxPInnTiyJNAvCuRj/hBvmbk95ba4F5
McBd59Z4JwfcnjsnfLAopd28ZqSSoVKTPTrzkSaNYAz1iVPsFFu2+h9/mKS+n5N1TP2EHQ+pQSsy
0gcb2SpoJDGTPv7ITEk7AMCpdZsJpDg1YCjOq45hLtHsVLvAbLOl1UYBsF3D5GJr8m6fcVYgZB8L
k9ZQoic8Nox97j0YO+LMe8ywecVD9C+CAkckux2QKqQV8kjU0Gl+GcBAPefnmb+0Q33CFbVi+SwF
oqSCrHYq1Lo/0sZY6oyW8kX2Kmw4KpzXPcddKIyDapc+C/UKt5j3DdxEZYvS7bgUXhsG130u7+4Y
v7SEYVi3NaqiUzRj0AjQmeGtVMnWdSk0Kl+7O8YHZQkgNHIduRWa21aTCdYYt6WVVb6oPJGCzBxx
vNujh75w76LQKCq40XB7uQhxvgxabEO+1XhT55t18wvfymK5Ykd5EogAowdbRnWofgL11FKP1clw
iEPQ2clQFEVne+EO3XAlM3lQ3zbZCvYkmnhJnplY8z15WrD3gxJ6ZgMignwrz4WE4oWdeLz5/g/b
XExKxKIGiTNe4QAzWFFX/FXqGsC9Op0woFb4IGlzZQDTeRpK+atT/yj//6DTrHzGx4iV0gIrCu+f
BHQZmMeLOoUXRDhRkwWLr0SxSiOR5iIvKtaXF8v8FsOlxzCQZ+XLIFh5bgm+cZBFQJdbE5eMjpOH
scOHVazmWjNAhcsOLCAwFWvUbpL1ti333XrqOs4D9i23umKh7A7ROC4gRE6hybMX+gD9mk5zoEQW
CCdPsdceRtv0s9oyguomP8nn5lXlr9HyMu0PUHGJEk0V+DnedBob1je03te9jQPkdMuMzs/TlXIJ
Zc7K7p655QOOM2QXjfRkBC5zj1SJ1suBD4B1mbG3ysPwAt5SJGfmrXxKXq+7Rk7ewA4UdcJAyqTA
XBugeKPMPDWrxmsDcLwvCyIXxZicw9w2LU6E/ryTHzE1B7bbEG0AyunQ3ef77L7o/wUg1W+qQH/n
KIRxU3jxamu1wFP0Lz0AzVC83U9TEDtYf8dOiyjY082/IPjm+H/CZEajSsZ8MWC8k10fp6/dWQ0w
A+nID1kC1kpzrx1i1/zM6ztwbYhxS8NU9pibp0H7hXwaAMVSQKxagcVVQ3FesDuvOap4IupP61Ph
JDe8hR7Od2bHj0pVG2uRqq8yHepkCIaocHH3ljR8jkou0wFNQa54DHa5DCiyRkd+jRN2TwRxB6j3
rrKXHYr+wBsy/U0j8G9FYseS9DQUk6GoASJwanfYVPgh1a5+njwBPLhdvefJ41gl28Zta0mVswgj
oFF3p2SPqV5zAgzH1ahMRlRrQlbMABBCmBzsOTIdUp2IxEOC514bkwkBSV+RKpqNa59aDFujKrnv
XdnrQQOIj8Q5E+/SmIdXZmZSF0mj5g25epgFEih6wfFlvGtj/IkYadFMOoQpsXCLpPI1ABZLq87Z
JuQE/7f1oIv8UZfkuJImBKJxbqxVF5OgqZLU0jPzu1RXiz+UtVXHi/efIoHKuA9RaUiFRdfVa1s1
0KXJqwin/M+rJLEdWbEgaz4Z2Jwgfr9D8w4c68VOPGbeFHCTRM6nYruwidrrUUurVnXytc78OvyK
GROrxntcOU+1P1eNlem7Ctv4+esqnOPwVpZ7zkOAo5Ea9WEXHzJJwNLThv3qzeap08+qziu58ood
bBc2zDJ9jDr4XJqHSy/YnHKMW1ACqi7IPVuU5MkhckBWEh/yPT/S8c7HeJHRTMum1qk5ZN/M/Jyr
/82i2V1NUKlH4xQrcB9idZIBWWH3tcEbeOYdgnEbOWmJXCQYPmqq3NIWkJaGJW9fn6eMjN/QETtS
LUH4yBW7lS3MdpzVZ8HWwRFsgVgxvJHc7l5wquf/ZNIsQlqyzkOBqThU5MVPURxZnf79ugBezswi
pEx1b5hLTK3sRb0ZMbQS2409Bg3osZ3Q82l+V9+BW+9ZcL5zer6c78Y2Y1dwHcuFANFxXNtaOthx
nHH07zedp7/DPtuIlaaw1lJajlYbtBHHnXoAw7NyJ94PTnwnucZz+8irq/Gu9EMzVjGFGDpJ977M
3KbzI41fB6VHF3iTt7KeDi602Q1HQCPbuV1x7pWjq+ykq7CA8WERUM6SzMdq6ewh3E9K71xXHF4B
ge3PSqZQhgkW3T3QX5B9ektcAqQ+CjbsKHviKV+xKipbtCDNiww8vaHnv3DKgmz2qPTDaRVV7+jj
twJYHpzD8UQwLkWTa0qQjdfziEdHv1OCOQCLpZftyjMdLYwfNfe6RPoHryTDbEc2C4Umm+iICt5Z
KKMlFlYHrcWEwojcVgIdh78mi3nddGYWK8aEYloPMJv6u3oYg+wo+EsMtFNuH5anjExSUoObTQQA
EwbwVAv19OhOANNy5M6SG1Ve54Q3iq03gCDHQTkfkfMN2UnYZG7zWQE0vxdNjyCqc9U44nw0nndh
x16FwiymMkIS/msjKgNGj5hagvtttildWv6nE1R/+zN23lWrOqCh9YhDy16Vj+2u9Ap/9cefzYSV
bnAs0pZ65ZHR470NuWdV/ml1cbJgWS5DKkTmyjWG45LeGuB0/AblmYIGbGXSbSJo1oreXmfIPD9O
E60rOsvudatZmithCW8zYvR9cWmZsgwkUAqPPn/ZgqOzLGInBvGqCgsP6BGLnZfOyHWT0TE0HmsL
vbFrZ2KczDqkySCT8NdkOG0IDIi2oI4wUKSSYwtg7TwcK97BmCymx+asWmYDPOcQv4QEA2OC8mXW
eeXzbTEmtugkrOfKrFkMClGMJqzwEBl1Jxc+z+qhFbkqsX1971KY3Dwn0aI2FVSiPIZYT8gwHJr4
GcZtWwtDLDte1Hnrc378XO/yGAOYmhrEpuVbWzL0CxelvedQsdAzs/pgPYiZJQX5K+2sr1DL1I00
f+rs6hlcvNGfubb3n0Jd30UEBLCG2Y2JiI3rHsUSA9QREy9z/83L/10G/cgXMkhcLp3aUnv34+8Y
zdjTyfr4Dmt2wHfjXu52THqXxthCIUjGMuhoR/wa0QT4wOoIdwIKttEe4y54CwEBH7loawu3IABS
BGvoLV7TjKe3jHmU/bDq8wjzUNpdH8t+o5x7mVcb4F4sE35LI1miTkc1tXXEX9kh4mF9KHaal93w
JlF/82J/v1gm/q6FrGRY2gUiADDGoiXdFcZkrennar6VYwrr0e4T1fAn4OdGcehfz2o2USVk7P7/
5QlMZntelIBl0sew0SS3ZgDnjam3BoI9eHFnjT/Ls2JrAUqpYML4fl3ydvB/F8ysBI5mn7eChuBf
CuCpwst6rL3/JoFxP0WE9DAca8mLCRCJ16m6j/XE4OQw22nh+zEYn1Ni4LJSRKSFCkCNxUp0mi60
U0xehBjVvn4enl6yCMuGME+mQbvg/8PiQH/6QJxqV7qJp91dl0bV7oozZZkmMMgmyQI9WGfe93Nk
FfGTHiGxJi+Z+VrniUvqwrkukqcSrIvJorlviCR6UxZUWW6lUcy5wrcZjWunYhxIH8bd2L+9NtH/
oU9pJQg/K+hV+A2WJnQ3iiyQLrtlsLZo/vW+rFsAOHPnp8IzFasoLR4gCMejmYyvycwhHE26JxKh
qTBisiSVrdjkJfk8LWV8DOm6SsnjARgZ+U1VYrsmPkbqak09Z6jhNzno/8wBg8X/jEnSKq9CTvu2
8zdtT0CJQqNSspNfAMRhZZ6w406uXr9AhV0txjtQSrAsrcIoVsWuaDMxdWRA1q4YBlptREMgDQE2
lzfQvV1Bfj+p/M+T1kY+10uOIBGFtx1w8fNcdTJs2Sj942S+Nlxsc46nBtbdPwWagpErwgKDRNHi
RvHUoylaReaAoYpYcYKmaWtrQPurndAOOYOt3M9KLfci1ZgHrTLmHrLXb8LNuFtO4Q40nt0LBRns
bXIYnnnz1tc1VmGBqzEPuRptiwwfS6VWNQGJtHzJMBQ81c/Xnc5vBlzfPyTjdYRCKACphkpC7aQ7
/VsUSEHoqKf+5+r2QI7lmSJPXxkPlI15PmgDWijTSJxUL499LfmmxksrePfH+JVJT5ewiSBGHGqn
W2RbUR7FvN1XfW9fv0CeITC+pS0we7jqePCqSmdVUEpzxPLZ8J0kgKbvX7pO4AjcLt/JCrijJRUU
Zixgda+UIGihs53TfrFDn4ATppbd4kd9GBRr9VdQ++WIiOEdeY0/mb2zRJwwsvkN338A24ZNSYWJ
O8A+e1LyGJe1XceZk8W8ZtvmJ7yQwmRIoppoVaG3SC2Km3G9HxANU+2wINm+/gF5p2E8WaR3IE2Z
UA1NzNpqtHtiZlat/9FA7sVpGPfVkFkJexVlpt5rj+QrKG/ASdHvmxdaI2huovvi9b8di/FZAODW
9C7GRwKY3W2vdA6IYR6Spc4417ftmC9ORu/3wjlK7TK2Kh3Kf0OCHG3tZ/4ZhBsYWp9t7WV9Gs/r
l3/Bt7H5ILsQy/otqVMbg24jUrEJ1m8qO/JVH8X6P+uVX4hifFbajRUWDCBK6CLbwNbjxLvETSdy
IYFxV/08NgC3wx4rul1WM8bWkO+S7LWLl8OsvUwTt0/KMy7Gay1TNfWyQtsON9FdFlnVp+7R+Fwf
8qfVRuyeHsZHkC8NVsQLNxxrYxu0RBk6fekhGMCOD8Vdf1+BviA7VkcJFUnREg98Cg36eT4kve+X
y/ZphWXS2jWESEl7neCVl6ELVOF2QsYChBSOOWwm8RfCGG8yAfkYrxRYw9KBmquPXpRefrhu2dsP
oQsZjC9J02wievem+uAn+UzHznsLfJ3fe5+P8Ma7PcaPKNMAxLwBGfpinM3wtU2fVvG4YuxS1CpO
ZNvORS4OxriSvK+VIsxwsOjJvBGf1l1+374KUEny0t7lsyXzfD9XIuNFRjEHj8oKw2vN2q/I9NlY
lQOp0/Q4xpO/yEUwS5Ivxn1j5bqgW3qf1AdRyb+UHQ/Mmqc5jJfppSFVE7pPmJXPQmwCZ533WOB9
SsbL6GkjF3JCJbSvidBamoh56/pHkRzEYeL0+LbrOhffkvEwNThmaixTo2F0KndoeQeRn36lWTq/
OMfxKWyfNkOpUe062FzVnBt07wXs4U/fOUZHjeqKF2EbtXMq1lreoQCIarvsZKVDORb0R2mf3ZLR
KiOLT/ZCr+ijSGBJYx4HZKJvHc6LyJpMkykXNGcYPboMnPl/TYMFnKNt39+7HEYvslat0plWBdLd
5GI2NJifo5PkFzs6i5q6y2EIVs5Lmf7JD0dTgDMOTh4Q8b1NGl4cLVdVM6sMwMYas3oyejCBdI4p
rtYwg+dliQPgblw/5KZ1XQhk/HK+1kStZcCJDEDFVRYn5pFNbn6sCwGMU+7nZYCOIN8K83YFZ3L+
bSi619gcNTeaENpSdEyWpdpH+hJ7/+1sjIueTJQAwLNEvD6UYAAYy+S9OTY9x8XhGMcciiDmGZUc
205m5AMEzirVAXjJvasMiSPKhBcIeF+Lcctm1i5tFZPFA8cI9imWBaTs+TksMjudsZu4YL+iMcDl
Jsy3rTpE7tJUp3VUD6lQ+nkXV5zsfdNALo7PuOYMpYe8nqE8ph7E4rdYOoU8IimeQTA2uMjyvMiV
sXgjKXfTIvpgxvYkYZasOjV0u4gLAFS3EaeywbtnxklLPVbYwwIAU2Oa7ELBUgwzuK6b28+D97tj
d5eGcq70mcJLVT9HZ1rdzi6+lD2WLScPBX9wKMrfgG/lRigkcbSIczh2n0kq5bHSQ5jF1GsLeBMB
KF7xDGN7/hu02KjLgkX8AxFmltZC2KeY7Vr2ExgijR/0XSffLN7kpAGoNWxz92ewM6quyqJhgjSE
ZahR61gTDdq+pCN54LwoVdCA0fnv3jLuNXRtCju1mtjiT7bIm++Gd9Hs15yIIa/RaqLFrTmKZGGe
La6tFmx81vqc35hu70r29EAhDQdLc3PsBcJ0a1vO7f6JsgJwu/6bbvfiBzFVgq6utFHW0PTUJWt9
mZ7KzyrGwrF1WruyaWWnBpCHGmjlb2vQhC6B+Z2j3puu4UI+E1c6ORoNvXybVcnO/UPmpg44cLCF
WLuTIzqpizagWdqTbnEEb2q3RhS0r4loiOzkYm0KaJtlKPyqN2i30BQr9YbKa1N7BGmAQvm3J27Y
3s6XNd2QDUMikM5EuXDITdCpI4WkKQkQ1O6TxxBTRwA7ctqTcqtz5nnZQxpEp7zHUGeViLrO7o7k
WroUJhgvvalrRltflHMxgVCAc5XsN2SlMNFmNUNVV1YcitqT8WR6aIZ4daD6AoA8svvxxJ/g+OA3
WJlMSGnKNm5SBTLn3BbuFQ90HX4HLB4sIlVH2ZNcdbZil1d9ZaPML6kqaO5UfL4PpOapXLZmOCLT
m/LWLuZDrQZjtNjA6ZQRZ0PT4Fzt9vd7l0f//0WaF4YSnhtveEqy4BBDOIqk5sTmD7t67JmY3KTO
a3PSZDway9zOniZ3ddTD+mx8JrcdSHqLW/0TAM4wcTEceOtU23rzfjpGb2bT7MF4idvsxx6JSdnj
StenSux5z1TWybFHZJQllHKF6NibwtvjF5bS4DX/ArSNde6sGCYHmfKsU1U642cmta2Iqx1i5i0S
vTQ0OXrxwY+wopjEwxzxnzm/mdzkSg5qan8BrlAwOgNQZjwtoY7p8sHBCHwrql9oorFkYzLkf72l
sFT5GH3Kn2lwiOz1h3CL7ibHqbD1SVYgE5iA6yf31fJXkYaiaUR746j7Cp5TDSfH4ughS6Oex0qP
CUacTQJshXisu6Mxct5rv/FXf+u6zDh+OVv01TDxwYjf7tLBWoPCls7lTzp/TcFdw7PgCbxxsA+V
LvYSGf+BwJ5MIr3EdBcDXiHaA1vYr2DOdGyXtxLFU0qZ8SRD0iqAWKfSjmSve8nedGuXvoIRBSCP
V475UCJhT8f4DzJHVVHSbnG663cljKAPKNzXv4k3PBVhPEgaYpstocDapeSsRm4b5Nus8XaKOd5e
ZvxHNCnmEiGUe7rgFfEzXnEco+I4KDbxrccsHkU6AWLOz+s8HWbxQW87S5gVjkXxFI/Nc+Np6CQS
VRKa5874Uu8UFHtMdxV90auw2MiLy5ybY58qim6gckC3vob8ttKfpIG3jcfTbRZvASC/eEfS9jnd
/EU5LoM/0m2KFwlWR78HoyLnCnlHYhxGPPYyOA2hcZ3yAAhXAIDyvAMnKiqMc+hBfKKWKiQQP8L2
Qua3LmYr//+ITIyZKoxb0Hv9r48TnuJbyWkAmloH2n18Rs/cL15b73rkoKb4MVIBREYkhkEIO5y6
zA0gdlsw8MnRZFdNaMVLaUvjT1KWftMNznVpv9H0d3HMA8YwsJxNZIza0sFlTKm68b1gL9/ioPD4
WwTbn+xdGKMUAHRvhUqCARNQqXR+9n+kXdeO5DgS/CIB8pRe5apUpu20mX4Rxsp7r6+/YM3dtoat
Le7NAneHAxqYLFLJZDIzMmLXI951O+JfXxRvCxnPMMpCA7iuVrzCfCrU2Sorxe6Vfdh+KntebvY3
J+t9TYx7aFJWdr18gaWJtmy3VuZEXrzDVY9XeLXTOGvbPlfv5phLI5bFWRx6rC3SJ4eyL0czpyj0
Ae7yy+HfTTCXRSkKhN67tLUqH/IHcP0d8Yg9G5Z5+HXzcm/C7evp3SJzc8yLSmaxl+EXb5MHiS+r
otxCT5QPIfuyuHScnRdyt++Sd5PUVVcJYUHkcZ60EU8tWYgdGThxVG6DyCvicX6Eetv4fN0nOd/N
ZKBhs7xMWqeGipdV86notMeiyTg9F54JJuVM+r5B2AWUpx8epvwoT5wlfODkZhzDZGLFkovoSFNE
O01YMqe0OzySJTc5cEfUtrPnv76OyQQKxSwzaW6wFOqC4Wx1IN1/VZwF3C+TLfvTJzqjA2KxN7Ox
FN0C4ROflo63nfTvKw8JOkweNoUpe/rwkAbQ1hK403/Ur6/EehZlCq00rc0g2w55GvNWP/R25gdg
lxUwhpfcIO88Q3QShAPVjuf9vLBvMmFEDxH4pQlvhmYstTP0m1u3ycTea2f0PlWSSVagGYNjorjp
yF0aQbM9KS1oc4duI6W9e/1wXA/YGvuCqYlKSD4FkJzVE9sUXbk8aiIkp/VXrhNfDzXQh//9q7aZ
mKJch/iZD4rVRt/D4OsSPl5fDudO0FhKOqMLC3MskZpQcIoMerYqsignCNkZ3vBjBKj2ukHeoujf
V66ahoZZCQTNp1I+JFRTbzkGKTdKX/dWCMD+bmWhUADZrCAn6Qq38+Q0d9J+OAKQNdjQUPgJ+KmT
HfR9cwZ3zsR7gG4ah3CwpKu6jJonE6+NLmqrbr7MoQe71hqfeuA+H4vHavl+4Sk7U1amhYqivzWj
zwtIl/z4w0l9N89i3iKxD2WlhHnKfpfuNRUcLyj0A0LdVbipMGjmqG56n+7oeFRo60dyp1gz+qep
k/0Ah1KyE53l3JvcCvhmlFr9MCboK1WVKwXYxzyh80lYe5Eh7q8714dJ2kvYX5lgwr6uTEbRUq42
ShY9nFS3MqzklmomlT644e7RDneKXVRbLedC2wwLK8PMWa0qfTYFDfcNtCaUprZb47nVnrr6JUp0
h7NI6rzXPjAT7clSzaNCH//obAxOfrN0dvskhGhUlSag1JItDtaSoiZb/OAWHjZvu9U6meOriIE2
lFQEgjpXc4ch5XOIBLJws/uIQxTwYUqM/ZjMIY5RjlUaU0XDRAk+JyHQzNAAdUWDeJUw2lmwOErz
IqvRvha7z3mjnJfuJgKkVRkjD48drcXbUQDhg+bLbXsbKtGPKhM+BWKAcafmtdHnkPNlNmPbanOY
bLTIkiBs6aRMv+wjKbWC+n4eflz/+ps2yHu6wdgY62kMdJDqebmZ2EqvW6qeWLiTOPWLzbO6MkNj
3CpMY++VpaN3D+gc0dW+60T3+jr+pkz3vhAmSsaFUs6Ak2CzoHMjneqbwqFSY7FfHJUG8gXqS8il
cuSkhRje/31ZHSRpphDDP17dF5rVmhUkLwwMTddN/xhE2UkRgscMCjGTPNxEU7JwFk3X9OHk/rWr
gJMw5gu9SGYDaw6nt6KMD8t8UgX0AuSj0n2rkh2gWv/uuhWZgJjmQjwYWQxocpodhjT/Is3jz5nb
XL7ulUBU/74wLRvDtpDhLmL5LIcvABJWCiccbMf21eYxYa+rS5Kn1PNbN9at/AGTQOf4R/YSxhal
Eih26S0VScxveTfqB2KZ3x8TwAH9vrp+wIzoTA9Db3dOn1nVJ+2b/Fx4pV0B81e/Jl+qG2MfHczP
xT2vOMU5J7hCfjfepvJ/z0n6XHxaTuaRtu3jnfAlhwQVZv7Qv+4s+YFzOq+ff01kwoyg56OUtHjm
alb8Rf1ZP9BSAXHJfTlYwqGxizM3z6c+cu1wMCHHBLt3GwnI2ToMc2LM8EQVeqGUS8kdZfApAPN+
fZGb9+jKoZgIpOTQdVBUJAsJhHgGQLObW8O4SYAUuG6Hl2NfotIqmGYJJgRyupnqrrxR7fKAru2t
7BfPzQ1myN54RDQ8f71U81f2+tA0i5pqEoBw2J9AuUEbV5lX/sjxWps9vOEgQK4dkmPq8epZnNea
dvn7yvasJlo015fn8ER5Gyk171FzTVApCA5v9JETdi4bvzLWJurQigkqgmiZ2bLwvU8LqzD+qLP/
v4sK3ejfD2Ae930kdCBeEvLSaofHnksKyTlslxCwWkYgpH0wSVhG+Iw59J90z1Q/eVadwZVPiSs4
AmdJvH1jYoqixKJRqyjcdmJqE/kBCR2oQ4R/6/dMECkrDVyBOZJivC5usrvWSpwGnUyU8p/RiPuX
9UYQJvz+oUQlFMcwVGQotmPsARN47bMmJd2n66eZc4dfDt/qYyEflQeNDuGIB7A77mkjTHLlPRcu
xAmHbBsYwLq4hDwvOkh7SN67lZeBEEhzVQxogrCSSxjIS41YnGsIkfKxLxGkxGi2wvpcaHsd6VED
WYW0OM0TcUIdE6JD713fz03nXyXNzFcbRq2oDQHBKtRKK+uPUhXw/FDeullWJphAL6ilkKodRtez
Ia8sQQs/g0zwnFbLHiPtnmx0vU+aVPBNVTiKJcoCfZA5REdicX2p23f5+w9hR0oCqQVKiL4S5Z15
O5zS/XjObgV3sLVdf9K94Jjcc/2IHrIP1+rKJpNzojY55TXlDdAegWy8oe1bmkEoKNhJdgEJP1oV
BY6BV+j5m+ebpqCmpOjATTOnXyv6XlcpJny0J0c6FbcJgnNniZUl3Yd33U3qUS+mZScQtrg11Mqy
fbX7BzOxm/c8NI3/90MYDwsH8MVjlAe7fl/4gKefckDfcmRQrSPcT890drTl6k9vtyZWVhmnG8QO
49W050eJb/Mv/U0MVhViC2/GK4j/cRnyMsXNoP5ukA0YSlJrdZYSRNtExy0IrYPUVyJhd92HeVYY
d0og+/trpHOZPFkwrAzcE0LrXDfC+WJskVWBQEIM3WTARMClDoEMMXiTSsz+yzHH0N+cyL98g62x
ykvyX5Rg5yivKmRWQWgb3EGfosqt9JTdDLsJvCkeb2J0O9quPhaNiutbZJGqbMxQBk0S0U1S1SIz
xitDjDAgyUj0+9TADGlmeAs3CG3H2/cV0w+8sjyHkoKBY+ytWCDRrnDyhXjithq3Q+67FSbDAFWl
nMgTUAm1Syd/KW9f+hSD4VRx8UDjPQ151phQs6AS2y0UVjS8jm7nUzhMj2qfCP7j/3+G51dZ6n1p
TDjpUkWQAzo3V4/d05KlldWn0FDJQw7z7XbgfrfDBJC0/R/GbSonVAZSuxxTewY+uTZwH0M65vqZ
28b4vLskCyQZjcwIDCpOk+NBWdeT1aiYC6++iNnRLMFUVONEpImd6hAE0grO1XhJLz5eUwYBkEA0
TY0lCsvLYESPCZ9Q3Y3udFJO2rE8l28Yxrqn8sdUJ7V3KMu/igFCTBdxMVXbge39BzAeu1SS3iQ5
UMpiqtpVHT3LWWjnafjj+jbzzDCuSswRIFM64tkFb3mOFB8jrUIU/FFcM03R1BUF+FmDcZ52yaYx
GjQKEBsc1ZZrq7QpWdDoVNaEt1gFYnDujb8Ztt+Nso1jtcvjpUqRapg9KIpkV7ltTkZtp5Oj2xSF
VzvafX+igsGQIUf7YfnZPUO6+0tz/w+EMTY3evVjmIuqTmR1GAM06iTMDdPuB0SAbnN7eujcwBr9
7vwPShj06H9w4pVNGqdWsVVRhjDEMCTlUaNcl+oh+tzdSVb+hLqmLXq9Pw7W9Aa4ChcjQL/nNctM
Aa5Sii4rZmz9L4TRsFcACW+4cBXepjLX1kLGKuoFPBLSkdgGFDhKJbbQ6+JEg83Qt9pH+jNW+2jG
Akrpmi57Uw1y4FF5BZ/+F4yYeJMItqFO/LNLcWWQPfxyKqRNhw8Xdp0loJ8rL9+vn/vtItDKBHvw
iwr1tApbN7zO0DGND/odRQhkN6qHnpQt8bqQm3fiyh5zTU1lZvTGAnuaBfZACE6Hh/CMPAO9mvSR
l3tuh++VNSbejKYSR62KbLdxwC/ipRj0xljmPj7Eu9pJHuiZN/0GuTBiKgCq/+8A1eVO/ss8Yev6
0VDHeQhsvZcY+yHHb6hF+/r3u+6ShC3dx1qox6RVAaRLlvsqHv1Z6Fwxb7wsML/GceFfN7eVpcmi
rCkyGHXwH8ZbFDNuxtwwZDxZ2xeha9ADa79dN7H5zdY2GA8RpmwSRRUeYj5md9KpK638ZtxNL4VH
5Ui0XfNFaqz4Ltn3d6kDpZDdvLv+C7buC1nUTN2QiYn6FnPMhwRfLEkX2YOMjpaiIVwkVlcqFmTL
OF9vc/RCFk0V69Fkk7AoHX2QoPJOAUcjSssdZEDAIf2mO+VJeajA/iHZyX7ea35y4mqZbh78tWkm
ZhqDGs0hUlTwqXSO/BzZgCLsQ5+i7po3AdNn1zd16w5am2M2NVdDU8qGGYSk8r1uBgeV7EbxpW1e
pOqrbPCsbX5C6GESXRYx2cXinHO5Wfq2EGGt+FGmxJrKGxkQWtHknIfNh5qMEStZIfh+EqsCosYN
iaQOFxz9gBOopCMbRCpn0+5c7ec/G9a/vJjZS3Vtk/lygZ4FyVDggPSH4Ny7i1d8T13iSXtVQbO9
wdicsGvvzN2wgx6RL3y6/iE3t9aQMF9OUbvQD/z9EqwwqRqMMj5khIGymdyNnYnh89jqZ5VzDjdr
FeCW/csUk7fIdZpheg2b2zlUJrLega3wrnYAFIGIsemXrsa5nS7v6g9ba0qGDsdBwYs9+kqzKJJp
TLJXYNhca8BeralO0y8OwIe21AQ2gaZHKpGHIZZiS8wG32hFJxpVuyXJayMBZ9d3p15CWje2ljHU
9jx3fk8qN25RVDJlDr5jKx4roimqRDWBMWZnGPPZDKZK6+B64UM/fWkM3v2ylVmtDTAZiDGmCmDA
iIUZedDzU13fijLvDNHuNrvpaxvMpaJJpJ8A0Rbx9iCvUp4cxVDWnFg14Mhm9r3sWzCXaqZnVChI
NJPYc/yMt0bmwsHcOCbzAfv0Kmmyqqq0puRWGEbv+rnhWWFTEdVM6rZFv6ZPM5zTfH4ZlgAM8Gjn
c0Lt5pN5taEsnQemFNqki3qg2NAKwGDksM8FKI0sLkg2UMp0ry9ss7e2NsdEhGSWTXMpYC7ywTaP
h0Xs6j6eUXZ713GHCagzXHEWVnqhUatxAH+b7pEejyi1zNWdaMZHDdOXU/5NNIqBU8XhGWSeMGi7
jzWpIxAm5m9a0NtL/0PLH5FeWVX//5LB0nxxvZNMZG+WBjWwWsdtEgT2jGqGMcs7RS+toPvO+Whb
YXxtirrr6i0TQk1FCXN8NCiRNQ+LaeHz2ZlnutpbPbzMnrkLbRHtbS5qgXMOCBNRqtwwUcrAaQue
yO2EIgAYVB3RB2DiVDxLrrjXvnNnF7ceHevFMhFGz/qm7mmYpLM7dMIgfmv2ZIfCvh16XJ1fTjwj
TDzR8cECU4c1IEIeKtD3B3sTFSJ+ZYOGjGtngQkpdTCnVRvkileK5b0+jHfRAph3VLdHIiUnYeqc
TgONNunuOc7D+Yas8EIW9JUaDzXxtBDvqsWRrJIKe7aJq1rCeQRV6wgMp0MKXr68+SElzZRMVZWg
ts6EmmJUZdIICKIU54cPiZZ0BBEb+noEfpJzL2ymyMrKGpN/RMjsYnUZ6IcETZjd7wKH5uX03QhK
a4dH7XbJSj98z5U9JtQU1ZhLI8HqOqfwG180bQkw0eSOwvaJG/+IsKm7wa3vEjdDsUxygxd539QW
5mSg1UacZsdr021+6NUvYgPSrJJqnihtzfSmS7dZd5MovFx9E0G13mYmFClBJuqiiGVnp/JGXCzh
pcYsf/+5dyD+8GZ46l4+hrfFjlcY/MCscgm3q9UxoSirF1E2FBhevgVQDgqec7d+ovoMopeZdnLs
bMB7nNLlnJ7N0Lsyy0SjHtiQrkVzEm6FB58Dxb0XcbSmo4jHl+SCfTG0OqjH7njdHd7HZOKSKShq
RBQwrfSApaSTiP8etZaHNt1MSVerY4JSo9ZKmVeoWRG99cb8SyMSThTgrIPFLUWZJpktRb70ou7M
+G4VsUdN5KTWPO9g4UqmJnZBmsH3wRlwSJwYxYZ4LxruL1FU81CGTlwD8lBXB/MPgDCrE8GilWIQ
ZhopQX5TadFoZaCMATEC2m6DVOacZW6+Jte2mKCjhGUyqDJ2U91ld913ZR95VPbvm3IfvLYOlErc
ZgfW+8yunH9QDqf/+pWQx6KYkixWM5BjUfaf+ovq0vEk3Yo/zWAVqNAk48WarSoEXnB4t6oSOGdY
LbSApGE00OyxbqLQDwsy2KpJfgYYV3brpSssPTBnu8iL/vP1Q7/ts38ZZlNyKQGFGxRuMA69/BjR
S5XMZ7XhnIvtvF9TUIYAr7EksxMeOl6CWUHHDqleSnNb2nT8r7DKO3n/R2mcJiI6KiYBnY3IHPMs
rmZjMVEGoIUPUBgVjkQOgqt/ogLMggHOe131M3vhoSM3Xxsrw+zpVws1oM06qlcKzOtAu6poILUy
bsF/pFuylc2t7TEpR2QGpJsoOEa5DXYIy056lg/pXhKtBkOdujW5hQuFb7z2KX7RbnPOa27LczTZ
MFUTaBnjA4dhASKanIxI1BtUE6YGOVVv6O4QxP/WEHM9aGmYpI2Ui56uQ03cbHc9+Q5H4yxns6iD
7rEB5I2OqTS2YhaD+0oIsku8oWjadmc+KA/qLb36qp1yJ/i8lsPmBq4MMjkMNkqohRZnfqkjiANm
rQEQniZZYluHnIxx6+7TQCilgWlJUj6QMsZx0sXgUgCkp/6RQiJ9Gvb/fxhZG2Ay0rGSigW0w5B3
qp7jpXHCWLNDHiXX1ipAbURXgFLYh0ExsBHGQLVnijdJQW1pmIgrZu3n9YVwbLDTYHrealk2UriH
fN9gVlKWZ46jfZDqoNndahms+nSDxouUqiMefb2V+f3zcIr3mV8eq3O0kzEpCmiNVzihK+OGLQ/p
qfb7x94vYruxckxj1ZyLlgZE9qZb/xzm08l5Ho1hsojeVBp2UKdO0DqFCh7GBfgz3fCy7mvb6N71
bd68EtZWmdvdCMxCyLNe9Mgt5eAID6oDKmCwv/DvVt4npX9fVRQkEdCyVh8RP0CRrg6VpYQc7+dZ
oCd9ZSGLk6mRSqSWczXdicJ8WtqCc09vFvTXG8a8CUosIB71heANRosTIFt8ajEp3aFzPTqdXUYW
XgQv178Sb13Mg2AYmq6KYiRBqgwSQoKrLOARv2y+ZdfrYqJ72Ev5oJaDCPnJfLbRKcSVnaJlUI13
vZ46dVJ8DVXpQV+McxolijU2sQ9eBtEuhzhzrq93KyKvfwuTOxQBSk+gSkMWRkbZjfo4cmQlRnt2
zkf3uqnN62Zli8W2jkbQF0aCA0ARnTOIsKErCLQDloU8RXbkI0pcvDyMHuUrR53lS1fABhwbk4kU
5bx4FGEZeLQro3oNRNW5Ayr0y12zxgSWvCzLsB8BsMxQM6A1vO4I8iWk8SmaUNCKRCyjNMTdE2+4
lBdcdDa4jMPUq0GMoT9BP+lRhnQorHxjah+zMT1KagLlFTO5X8J2tpR4AoVounzhfF9q49rqmagj
QBLCNBZE+V/nFU3i8ZL2Ul6yJgVGcuFFCM5pZXsuszC3Q53Co4I3rYPeKYilBbdxu3Rv1Ocmd8DX
aUM8hONUm62ptSMzgamuUxOtN+SByi0Yul+FyIFgWL+j4N3FphQO0jO5j3dAM0dO7YheniDKF1BQ
5ymmcy4ynYlWmapUcStE9F3c+JSChmqY818YnCDBCmOPtdkRU8N0W6cHVhuUD1GvuMXCqw3zviYT
izJBbco5QrxXR+2215QUCc/yeN1JOTvGPv76MFwKMWhxCQvSYyabT1XV7Icq8Ppa9kmF8kWWB1au
hVx8AWd1LOd6g8YhMenNcik1Af4m4C4jGLZS3FHfCVzAy2Y1YeWlbHtmaRppqRKEvuE1uK/8eK/t
m1MC5rnAHyBeK9zTYi15Lm7UU3LgpVi81TLxSJXHOlNIS7whLCpHSdPDFLW8Ph517ysBh9AfsUpC
eshSFKTB5VUoRncmXa7bsxD/aORa2Im6Xu+zQVqc6w7ECfGESXwEjHiNAv5drxo0q1cfy75zStA3
BKUK2l5M32S8SjuNJtdWyUQbFJuiFOccU61m/iqJ5k5Z6v3URG6sDF+vL24TdL72GSagGFEZjkE2
ScDT39RxD6nTfDcAy1AVP0N00ROzQz3U9GL8/+uWeeeSyYnA3zeUYoqM1VBey2Q8yTkkCQIftGFW
Pi67OAFhU8KBGPB8lIk3dZV1AKDTMA51E9nA642nWc2xwDZnhFLN9DyZwLMXGY6kHObF5NxFHOdg
CdYkgbRhP+AIDNp3otylc70TjZ2aJ5zk7QNZNvOE+6CFbZqhGMVAtw2e8C24V1Orc0Cv4KT35a7A
hFK7Ex4goO6nd82hegKKCNOj+8Y27/hp1iZ/ycpLDSa41KlAKl3D05vOAUMOzemfVSRbwecB7C0Y
XgI6bbDz3WQVHkaSQezRIcukGuG4g8uXBjTI5kjl1/1/5cOsbPaQ9FJAFmR/Ug2W7HoUbggxDgYm
xTJ1vs3z5GVIUMatRV65iOcETEySjYXMZYNIP3fiF5MqGgyyrdbTcWlKztN5O/ypqERIOriq2ZEt
swyBZ6DvhWAQfYMoJ3VKMAwYj3u9x0iFrNsZBGc4MXc7/wBPtyYppqYZTFSSdbOcFb1TvMrw2wUI
VVI4Quld/3p/E/verTAhyGyksevpLGpwntFijA/KDR19i+7/CKWhS++WmMAjEk2b+0CjDyF9R7XI
y50OH6Wt08g1OGzBnM1jIfdaNpuxmYRoEGu6NUujpSy3Al6V13dv+yr+a0kmU5pNo6hMghFW0rgB
8iQZ4l0wasI+EeXe1hJiWkOk/0FrZrWNLIMbeFTauM9hs1IbyBOOr12X/ZTqiRNit6+m96Ux0aZv
c0Np6wSpDGjiC48C52ks4QGkN3uv6+XQy2SVzTTa2BTSqFKvMABaA3gndFNMYSoPGVTOKf2+jGml
4szrcPHWx0QPSSHloqZYHyXCky7KPHge/1H/er08Jo0RurCNJBDje0aWPqO/Q5y+wMTekGicg7x9
6b5/LyZalNFc5aoSoCe55CctIq9pmbxe9/ZNYPR6MUysqEVxnKMpIp6wr/zABpXSp8of8OSvbVyF
3mLTYV3VV3b/7AX6N6WU9zUyESST9bBpCuHSKfxEI0htx+f6VfQUqFTETnDzRwCM9xUDBPC7d6rR
GAeLjF3VFc02l/mekMyK68pHSPGJmj+HHbEaTQ2tVlZ3bRzeSD1Q9qX4dn3rN5tOOi4eWQLlP64D
5jhGgSLl0D+i7jo4lLSie4FyvJs9yPvAHT5ft7YZ1lbGmDMZQYtoAawYIYZEGMI6l+lNuRyaqbPa
9k/i9MoUcwyjsejankbQITP8WUstvLHHrOUEs83DsbLCnEKpbKARJyLIxBM5LEXqdR1nyzbvm5UF
5vgtfaYXegVHkXLZazCvKrbCLciNd//uyzAnUIyGyojpCZCnAu+wz3Le29A4twVSQrXWv25s+7yv
FsWctzDqAFBu8HEaZ3TDL90JtVI83wMwacufW5R46KBOeEf7nsUZw5E8vMh2cvL+A9jaqTjVSTxl
+AGqHDoDTlm5vPT5Kc6zT2YWHftG+aaFioGuJHdQl+MybAl1EKqykTNdRJGp8henulXd0KWZ9mKH
n9sLo9L13eYZZKqoYp9KRmJgrR0Z7ah9SQfudtJ05MOberWdTBCZRUi1LVJM0J4P98AgupRHqLDm
U87lu+GcB50JIXO2LHVSqsSbBiA71d6O8sPI43zjbRkTPOq0aSt1xGkAe/Pj3Cdvqjhyho232xar
PWNCR4M8qM6JQjz5Pri/lFpBXhufgAinUFGAZB+uu8F2TXtlkI0kWtlGWoGMgSIMVTzsokcK3wRn
vaf8SSlgZYqJJmNXVoEwweWisLdk/YbK3nFWw/MDJoQstUziIIPLdU79LNuCVVMSH2AmMbLtRXv9
5R8I89CTcsXN2WonQMyKmcoYT5kP4T75RvNJmku2n4Yzv+BIF3DNGPMEkMdSTqeyQIgChf0vhcd/
kkdu5z7v34qta4otMZNEwaIaRz+Y42vmo111kIil66fsp6jYuvwP9Cs5n48wEaPLoqaSU2QCKsio
Y8AC0xeRS/PESTfYgmYkJIFOQoRaLUKf3EDrKHO6PXnrK0sv7O4rARyycJM3SbAEHm3xdrt1ta9M
DFHTSi8WClkS74fYUjDlQzG9plt/a9zSBw/hHoAQzsXKiVssAj2a6rAWBZy7QEBTbrmTZW63lWeC
iSJlk+d6VyE0UpKZ9oHiWWMA20QPwmoOBbYpnDVtZ6gK5iZNSOlBFZSxOErBQIB4+3UQUhf0BKIV
PVODopU9iby5IBqbPpw7iBmKomkA7sIOLs5aVI5RVxKvHU4RKMSz/NRitjz4RPLQMkZePrC5nytz
9O+rZ6rUAVVaL+g5xV1vi3loazWnlrCd7KxMMJ7Y5mKgl31D0EaN98VtAwqi0a92JheDuP2pVKDX
sX0q/of5VGRRkkiFuLxXgoSk8iGIcSYPnUXrPt0TD8G9CWPVV9aYWwZgnkZRUlhrXmfNak7Albup
m58B8iKphUk1CYAX9ZigwuX8ye2zMs3cPuM8oKE/4S6lsnDLxW76Y75TdhRVWhzAime4vMNNE4IP
jvmXTfjn756idnqp9jX6eYX6MOayndUg5ihEQLF6zvI2g/PKEnP1RIFRhBVkxaDudYhMCCYfk4BT
bNp+AqxsMFkp3ht9UNbYweCJFu0Kp30qrQq8VBXATNKRIhBNzQKdhgvN+cD6wy7s6gcwN9A8du2s
5ci/2sBtyvslaiyJN2G1OQX97qI4FL9/sxlouiilsWu0zVvZlt0Mghka+MEHC7L2Lp12EHaZixID
Lz+iP/+atzCHvhHBc4SRLFpmQ6vroXtMnMlKXhYciu4eYrncKizPaZh8FrwUTd1cwjRIv2ZXx2Wn
C1YKscvmmUpFV3ZScw/idld29RWZiBMvJK5CmkUnp/Rm8LPvsgv5B1A9+Manxr0BFMhFYYXiWOPH
/CsnCtB//NoeMwHIGNpBFiYEoNHWgCI/4cJA5cjwh8Py0LizAy4rF0vnSmDwtpqJPnJYtwkwE8Sb
jdJK+zPpvxnKLWdxm2+695293Cqri0kVy7FMQhzQ+UDJXGq7tJtj7lNhI55uDSeyXV4uK1Mz5tkh
gEJNiZ86stj18FjkoxUpJS+X4C2KiToTuiHpnMiIoSQ9QSP1eTaUxYNKpBNEuEPKWDwBjGxY5QAS
hjne6VnncvaVfpwrTnN5F64Wa2RhM4pUbXwSknGv9SQ+KXqS4tknQsjgPp/bUD1MYy0/pq1kPgSB
sOwTUgqOZpzNWs+PySSYqV1Ui1gcllRBvUaIit66SKKAWAzc+2mwRJydo4Hq2q9mApnUquGc5bgS
NO1nnDzVA6dct/06XbkbE6+GSl2mWsPtBiZdv2pSX64MO07AhWn6Wv0GHPtOmt2MnIaBR4XFOU6X
PGP1RfJAEJNGx9qkmTjCADHt7iC2XKkE6lvXtpAJVYM6EDmk6cpoU840CtAlD6pjIv5HKTcybr/r
VhvKBKdF0MosjyWC90f6ZUJruXiMHjtw7EWLpbgNxkM1TtrA8xEmLJVBm9YY28c8QaWkuAGUtCkB
jBsx9cU5Q5sBQ4P0LxQDAbZnpYanpi5l1cCUJn2ENJ+m7833wsMk4U3rhHfCbM1+E9oBaNM4t+rm
Cld2mVOQToFQySXshlH9ULTNJzJyhQw348PKBnMQzKo0FkHG+yPxy5v+ooNW3fCnzTedfmWGua5D
QZ8msPjgQOtA9oUBxHBjVOOhY87ZM54hxu1LY0wgxhcA4TPf9cOtZrxowfN1f+BtGePq+QCa2XTB
WhL6wPmv2h8/Y+R5HePfQq0BNWxUyBhrNBDr2GnAGSnn2knrv11f0PZD6v3rqEyuXxQj1DJJiIo/
sNoSppAJuADxzJahiBfecp/YnG+kMgl/0I0FqTFsiOdMcjf/lJ+1kzzZ6T2abyjGIzOORY+/n/Sz
fAiIq0Uyl3Gsjos4DBEWmYt2W0tvtfS8TL3dDyAfzA1QgvGewrx10qR5FemlQFcHSYOjkGDx4vSu
0yFtFf3kfDz6r1xbFxMlIsWIDV2FFXVHNfgApZn2lEwRKjEXKj6bN/u3mYeuNpIue7WsETxdmRLD
YJOFN3L0XGUY7FTv1MqX0z/gjNBXppiwEQ+ZWkkRTJWFgveEYLrQU8RgPuYJ6hcjLf7dyVaZ4CHJ
TQH9FTimGZSaUxbjTlGqz0JWfS010ccsLhCfWel14O26/hG3t9TUJFBlYbnsOD7G1rIOc0TEy4sF
DKqC9tyjD1tjelLLlp0sZlw4P925j17zbpE5DWAeqoSJ1k7oiLz0CFXj7yAGsvOz+lk7J8/Ga3AE
q9T++jK3swTt3SpzIvR+mpImg1XyqGP2LwNVteF/S2NrdECaDIB9+ZVjkbezzOnoNVJEPU2Dalff
iSjck2MAMcwX0Tff6pPiql8L2zyZj1zDdAOvbTB7SoQIN5yAV8Z4KD6l+xDTlWBB+tZYlGKANymx
HWne95U5J1Vk6BgFxBONgMjOkYeptSsxL3ZKqSQcV/2by+LdFnNIRi1S4tlAkaH8ObpUm9pQcFkA
tw+VPLSSWt7atrOgd3vMddvMQm7MI/VU5TmMQfQzRNZ1J+GdBeamTUIzymMFnyrOU1fIcPOJ31Lh
pRJ4x3y7Nvru/+wrV4wH0oKygL5ykaEgUC//1RDnoRk5m8a+cYvAlOMlx6bpuhNmC0Inb9O2O4qr
tTARpDRjBQ927FoHlbL0CMJLIOFoAab0jX3Fr4Ju399/+QH7ku26MiyiEnXlsIc0sFLbTT/vAl2x
Om08RLl2aPv49bpj8Hz9Es9WV11b1JVajzhXzWtx6qC00u3NJ8pTrEHfglvm5YSMS49nZa1sGyiy
XgoTtFfv0xnD+gTqQsja80MGLxaz79CqgLRmHeD7ta72jWImEYvvhsMA+tzQLg5/2GJcOQwTOApB
FKu6gk/Sfma7i8+/lDW4E/XbCdG7ozABg1TRLAsLqi4ddKQBr9qBGRVsxDrqupBT8njpLO+oMdEj
EkFfVRZY1pg+lmFnFckzxws5d9ilKrnyCxJMaT4OiLjJyQTZsY6TBj4bjzwUe91KbsZTCc0ffp1s
u6f4/sEuRfWVXfQEirHr4P1U+rZ/ns+Jl9vVXr4FFNXJ3LwANREv2vPCCqsNsNSmYZYUaTh4ASWB
PJuhpfqtU/sQVais6MCzuHl36rKpgaTUBFsM8/3KwiB5MMNgXbeWGP7QSzT6hpJzx9B/5UM68G6F
bebPYSEVE60cI0v3lWO8uzj/kev8mzFkZec/pH1Zj9u60u0vEiBS1PQq2Zbd7e5Oz0lehEwtiZrn
4dffxT7323HTOuZJNrADbCBAykUVq4o1rCW9rUpKK2JgeQdph3VVXy1g8AXi8Y0WdEFxo5zEWbX9
E2lSDCjwV7YutDIf81uyGW+Sbe4vD9gKPYxP8JCfVB9r3TxOJEoZpNuCfgrT65AITtMwIJsCoN8J
4DmIPx/UtW+lPHECJ3fAMWZGHA13r97qfvMkUMg6Lz+6gRhT+EscF+tEPyltpHSwxqGCfmI7QgCC
gV9rb787L2zt/d0y/Yk4KXGcB15rkUh9xNjHf3YQ2f/w9l5PfE7kyL5/QSfR5XjgiO3h7lAH/8er
pLoAqnsmOf+UEcBcoquP7nN3SK+EmBiwV6qXjMrwJacx6MaoLQyGHzXfK/epilSZhyi5XPAX8vJR
VY52leTIdsKkj7dLvKCIm4OLwur11kvNpPEcMA0dtSGCT7SS1sf2har+qDhLeT2pqGfLTg1h+3Xj
A29xP0XXTXvdZcNmabaV9YXZquL4epf9t6HIm0p5tExNMgqZb/2b8VgdKtAwasBUTgMt9bJv6afx
Tr2UpIgB8k7SNLmtxULk5eW0eBjW9Nqy8sw88RWRXGE28pKRpQngqUJDE/+u25jmg779Dxj32Bw6
Dc27/wWqiQqTv2RKkkuZm6aqAN6OcXdgLvReig1nzJznAQDMJj95GoPwvTtg3rpfBWE0v7Iexmty
GLaiYzyDpjV//ZfHIHmdqe2GahFPyOwYPaT73XLt+vSuPHxBWu2P18rEWvV5Je+Tk4GZVQh5ejAD
ZQnN4p0DH4SGm9ceBbh0esdUHabVR+WJIUuOqJ0azTFF11TMbGCWB6MiQfGqgZeRYQos3dif7Mf4
SqXq+nb7iVjJMTVayqtZqMqCGTTVD+MNgA87bAzn2GbnXvZeaUl35Ca+d/z4iPqnu28xHa+czlGc
uby5NEbmgMkdpMW8tH8yYLyRnP2wU8VG2/rIw2995dUlN6GtPovBjuRl3OrbDB83vBLLNzP32o1Y
Y1xuBDhpulNFmvXH4YloKflpAVJkxy1Ej1flrXktqq6Ae72iHlbqNpnKdSgSO3lQLKyMhuYTPqx5
t+woAN70TwLXHnwLIMtRpVnrgw4nuklpj9sywuIa0obP4g1lX4vxKryknvsbkW5Zd+NmeiE31VV6
59yWe4V/UNwdV/JYeLyNVjbiZPWr5D0rMQHKLtijhyt9B/RlzFcUN5OSz3K1XX+itOSWQtspcyKC
OgcASC7wTa5Enie4dFShVXU7JI9kmtUEYsTW3hnk6Dqap1sPBlG42VW/b2OWVrcFYYA89Crw5Qc3
xkhvoTevyViClKRqjglBZdtot04J0MfS6VV2uhriXMOxUbc3QP0gPUCcOSxtEqFkb9wBjBD4mNt4
4yJ/FVR88R7UljsVab1KonQPnbxPyNjPZDe2Ymcp83v9x2WDFF/jLIKe6GR8fASUy2wRrqFJ2nO9
9Y1y2S6V9jq2heGXHdsSU/WwUqkkXT9HX8rWbnGIOligSdMAw1qxiaWSIF8xWg80n9ENq/DctZIj
ow+Xz2y9vnRyaNJtsofJARp9Lm4TfRtvBcBw5xlBfZy2nd9hhF3ltFQqSXdqasJpNkiKQxsMz4qR
xFWVwrpVIqSgXtF6rPqiQu3Wno6NjvHBaFbc2lXPcHJsUgDn6VC7WpThZTGSIOo2LMl32d9wHlu/
hcjBuUuHwjBAuL6baPc5N1jvjQtVjHQpzkqOzBpQ5Wq3hvvR2s+Z/aSliq0PxUHJC8RuP6NY2mHc
PpmrzZJ3KEO3xmunWXZw2ZJXo9HJYUm3v7MMEtMIvppx+4glmrvQhQMQlMraX820nIgSZ3pSbTAB
z8MTDdu8rQ7ksqXMD7MRP19WZz1FPBEiXf2pG0ANRPDx/4P9TbfNUcRXd+teCyI+sQyHJjmKzsVt
fF1dNRjdVjEDqWxD9g1uXE9aBu/jxt/SpPNKzN9d1vJ9ZuGCz5aHwwueGybA2eCz/WbTAM39J/sm
YpFQTwvGp2lb+tH9gi0U5iNEbsBzdj2Bw86DP/cW8NcBjel+DIFGujzndxEXzfSb7CbeqvJIlR1L
PgVbFGDVo/jmSYLoqEWAzl12JFWRWaiOXPIrZlO0cTHCO7JhIpg9TmJ/zGqFf7ysi302NE4wJRVx
xK2lml5HQ/NoPe1TY1GY8OUbeUbW1RB7nKYQPnKM7k0MmMXYRK9df7QU4wfrafA/V8XWpdSiY1bf
FzGqMJhUeaLfxPpJ6vf3ABfE8tf82dolP9+frK/593SnesutPzBOpEuOZ8AHYz1/j6DVk8hHq214
h4FqPJKjzb9zPbY8O54Ax7TCzj3MsOGl1zJgovX5l8uXUuF6bF1yPbztLG1sIQQY2WglhB5IFLHJ
EwH1uL0Vp5r4w3YpgMxv1tiFj7fNQ3U13ETK1+nljM7WJQe0xI6rcYIxsUg3t0R/mXi1MVm6QZcx
KJApX9Z7NRM/+ZByZmKPGm91XAvK5o2VtrdLimGZws08reo2lvnQpBVRyLx8321dcitGoZv6AvDz
ncne6v5uUK4Wq45QcihJWszpIgxmMBOvDI9LXu4wuDIS1OSbbv+vTlBunM/ZZNNiwglO9FfW3ff8
eg6/a/ZVlbwWpcpVil/+30OHLTfP4wiDTVohHk7xw9wDFbu5t92d7TA4mtt6DNzw7bJ27xOklyRK
fia23LkHIbBoWWaoHwAM8UHMq8QHKyB47I8v0xHFss3w+mPC4nZ1yz6jSu/VR+D1g/K13Q32RhCv
qn2QworkpjuwqdK8aF2sv43fZ3ocGoUnX++v/L4acoe9jw0BJQ8rEvDnfeu1gcDbZChTlZ/6WPDm
KO6FyqvKXfZozBivUgQPwWETXY+BWI9x0SFrfEyvqOpTqzWFE/0kR1NXyRwuQCbc0SAMqh3Q+64W
33hnBFLtNawXek9kSW6mFwOOdozErsFabfdjAC5zDcIF4VXDzfxLzHcB7PJW7P6HSO/ortyVR7EQ
VEW+C9qTy0a97h9soHcDSd/RZRB918KsZa3BxS5FfE2s/oXbWFnLjGMzNl9z0r9cFreeevwjTgbC
bjLWL9qCS2sV1XPdV3cF5bFXT5nCE63fiN9ypPpGV8xzuQC5cJdY2fXobtOkUGQdwiTOncFvCZIz
yBontbIUSYfBsQ5txd5o3EYIUSp48nU391uOlF6Yid2EQwefyrGsjJfTvjzG1/xKNR9BVHLEiZ48
agzTLebIxomZjw0FbbS5zx7/w/c9D2BqHnyxtpTv1EU21aeSso3EpUZHMOeyA3gxaIXTcfFCYqse
GoqvJV3wVJ/mJm4wO12b13Pi7jnqh5ctW3GR5I3ksF7cPLIQHAad/qybfD/o+47zQ54t2yguFNdW
dWhS3kBDjYVWA/foxvpdp9NtbjH+L89MSh2sordnh2kAbMijn2M3ACaS1A+XT2295ez+Y94y6Apf
LMdyNA048bR4i8PkdbRMPPXKEA2fij1GFua9M9Jg8SuzgIdoG8q9EXFRL1xkGXvFnccYQEgC4Pdr
BsJwgZhd7ZsGTBf/0/iYuK+XxImfc3LPQDpvGtmEUCpKXy/RHhvJr27rjQC0qp/qXfKogolVGKYM
Wx3p9Vi2I17xAD7DbM7gOyzZGJqGJvW+dvQnxQdVeHgZiyWzjHy25ve6Bb1KHpJrjCv7giC2PbYH
sfMZKZ8J63tiJ0YkuZDRIa1RiuF6MbcgFhMTQEMLio307u/qAL/tVXIkNC2TsjUcLECEKdg5wXgX
3vZgSL18iuL6XjISKUdwG1aWbYt8JJoBB+3aozeU491ihXcJpnq3o8v9OR0VPkUR0WQIal5qc44X
FlJYKOS7Q/80VMYvGqe7jLmTKsFTmaXkXYaymya0e8mudtttMVXbfAE8kJH5XZh7POW+E3ZBQ8ke
L9F96lSHtv3S2dkGqxrbqHquuh1+rHf52NfxAX8bkjz/FUWYMTN0HEG3cYJ5ft/I44AHqbbp07iD
k7pqDx0SUJVV/Zd09x+zkpGrUb9o7MqGV2i306YAgHQMaDv7pj5kCB7ADVDoqbikMr5LojOnrP+T
77qu5/4QlUUxgmYHde9n3wQJFg9U3Fv/pdfwW0k5lYlTvbbEps3oJ7dYse1+JoD3EoArdn8U7HOZ
r2rRKC6SjPbC89lMwg6jHMQsfbs1fBYtflwCB6gb9gQAL9Pwd92H31pKzqhIK+5oKRyg3YAuaqoD
Ky5U7xVFsiZjurS26ZRmBhkDOLj1bXdsH6I9uATz+zyoN/ZV2mzaI7CB72nnjZgrOFy2H5V4yT0t
LoAJqwXZB8MeAymwb95BTvIpyh+H+S6dnL2bqe6mSqaU8Vi9mYd9iDfuFKO5Z7ulx/v6Oa10/E/r
epnZHZOpuZv0dAkua6sKL7b4aSchWze6gRtxBFeVb8WoU7St9la9QW16A/pCxd1UXE15pGw0s8Js
CS5JEtLMS+PwlkR25WnNokDbULh7uQWsLUtlVjny7iZJvllmuUsdsql6POvz+PHyCSq+nTwuFlel
bUwGdBKTAnUgwGYEntm/PTrJv3TWwAlw4PCE6eJdC8QQdGZs5UqF6gOJ1PzEGhqeVWQRHbMBrB/9
+Jo22rZvFSemCgiO5EXMLHFzI4HNiYqLgOB0b+mh34mxz/pVU7xd/kt95x+f5UhZDWPR4EQ13CQL
jN08gZ0zPA4+cOB22LvaZADK3F+2CNUhSh6kcXjROAM8SNGGncf1Yr+09M2yKkVOs+b/0eCwGXbC
iYXdvI8fa7LCho5YL9t1tXbQ0/loWdghreavZbQ8lCP3l5w8X1ZNfH85dzsVKTmqaOijnGOMfcfs
z2X0zYxUIIEqAZI7qlk06himEM6/xXQY3QzHPtC2xbUebdmPeWO8UPVO4FqF7EQrebshN3ItNoDT
iis8HNr7eKP56aE/TM+Fr5q6Wc3CTmVJxRvemKTLDJwg/Rq9zD7/Od8mW/eBPVmH5ar4Nm/4fnjW
NipuFGELFz6cvNNQuU00x9kAyAfTunY07nrY6IfHX/LPick+2TX/d5by3oc58SRhl2k8B8XzzrCx
PeQ8afbrZVNcvdenJyn5qsEtjbIYMN4XvdhI8gTYnOazp7709I1YGlelW6uto1OBkttyQx3cog5s
s90CT/JFLAL62uf2G9k0d2KL1Dma99N9cpi2Yen1n4p7+j1TLzwIR3/pS8rurAvdZsCu/Ht6NB0y
QMimQXbdYiXsPZ/WFKF0dQfnVG3JzcyLVTNrFFfyR/sW/8R69wbL+YNvXJlvJgB/xHiasmh9NnwO
OkodYFG6YVLiMEP+uI2hmz3p4mCxS+N+qmFBtWGlNy1AbI96GBX7gU/h3liotskSHQdexqrAceYW
pN8gfe+5K6eG2mMciMieAUZuO2yxX3qtrFOLT/bhk0IQIQLXA5NywKWWYvtMeRqZfEwCWoSfzSLO
fL0zv4Ag/XaqQXGpuDdnLhY73lRMx1GQvWI6TvqeQH9x045bCdQC7bo3UYwh5L55Ez8IMsHksSdK
rKzzLraQaWEWz2LMoOSdLv3EG1RlGLfOGCZB6drFdiJW4vE8mr2mI9p2Jll7XTGNXmsu6762boa8
gLL8kMx1ihZCUXfHqZr0IF5S0I/xRv9pm4u1IYD8CnRrRP/Sdl7iLh4UR7V6UpgiNB3D1R1HpgeL
Rl6mHKsNQdYcevT42KxaYVVJkC5za2pzzCyu7YwUEJbEr+GYL39uYaSSbVn0RAfpa9faYMU8gg7j
lFwbue6l1PrUKhVZMWGMrdrEBr80Dkue9Mxy3s9jARNeuI3pgD5/mp3+2tDHI1oIfxpaYExgNHVR
y4A1mXL6CHV6o7XzNNCnaGtOjAAngYWby+cmzkU+N8dmyKocw2FnyI79lKRZkybgF9WMoOx+Eh2Y
ptq47TNUTjGCeVnaeUosgBdOxEmJVcgInzUzjgNMCmHNVyxd0U9iQW+6UeP6rn0sxyFgIha0qmdo
QoaZGo1WRnCuQ7YFKuBBI59T99FU8sutmbcDSRaxDcM5W2zEtDi3Gwta9YCrdDvgx1DFZ1ozbxfx
wcIqKIFDk1xnAhaFXgutKGid6eC2PQoSiM9uHlz+PmepNlCXdEIc4Gu4xIU6sJYT/zWkfVdTmsXB
DB6m7jN3v8LBBpO2HNuMbetZFXNXDg7yHJuCAscFI4KkVuU0c4v8KQ4EmKGD3tTkzQCOQDVp+TaX
Xrxne/dANIWWK4dpI95CsPhz1i8Nm7I3Bo6At9DYr6zcm8Orzvh8+SjP3ss4yhMhcpcU/GcW6qNV
HJBoMG7rVGeZB76pLPLxSHPuGpfAGy4Tdtqq9lsTOdHDZflrRytI40GrDtb4s1dT07UO6018SmCq
v/Tc3evt+OcOCn7QtnQXQY8SJs75xFpqo7Ba28A5OtNXkhPPzVSoxOdKoMmuuwYAwfCxbNkF1pyh
45fQOIgmBkiRqTG8ueb7yyd1/qXgH6gJc2cGgIhtyehZXS3EpHUaDO5VThaPuq+d8Z28z+6BLEEb
vFpTXbRzE4RMgwoyegcZkZwKxWU2Fm5cIVEgVzq7otZhGBVTwefe76MIcbYnXwdzTjyJMPIYxO7P
xmj8Kay8qjP9kR4un9/KR/qgi2QGDaAyW9bxNEiwbAZSCROgkmX8elmI+Agf49RHbaQMwmiszjbz
KA3CkLyUhnE0XGfX2PqvKG+u7Br1y8vyVpRyKIjqTXCHY6tAdrhFV4zcqbQkSHQXoDmt9Zi43Z9H
Q0BRnwiRPhE3OY3KIsuCcC5fSds+uUW+zzLngZaYCnRCBKq87P06XXLPJUgXh7m3AHEO6rK/0BZE
ZRag9xj+SK/1sWXOxMYxC3I+Nl47FrnXTUzFb75i9A49kUI/WiRtGTdmJ80CWkb6Zi6zyctq59Hs
VJhLKkFyWNH0vp6WJgvcZN4SLb5v7OmLxSfzXx6b9P3ClLUmqpUcRhJtJron3FJIWNXEpha8oEHp
+SMGXVgyGX0WmBlAIMqMTF5XO288TVUDxasGD1+Ot6gO0kDZ1cYRS8e2cnkQErqZEvoLSytvl61s
xSPBif8WId3hOdfKMg5HHqC+Gx2mrNiSZuCekY7XEUlV+1EqaZJb7yief1NHeTD27Lsev1ENr/mi
23Tun+cTuMYneklJ7TC57jAkRhYsjeXHxSdYnRdricIUVB9IKhl2masNU9zzABP98ILdj2VIQoWM
FS8LsixYG3GhEBLnjze0InluW6XDg3m5mfDAyWqADHV3uvO96ipF8reqz29Z8mZM1ce9HmqQlSfD
ZrZcAMLGKge7EtpP9ZE3YyrqNgvLBh5gW5ddDTMbNx327P0C60U+8mn+KSrt5ThNdNxZ7YLM3WpA
hJ0TvisdSz+GUTxdWyxJr1xczh2fl2bHWdfsunC4S7pk2F2+Ief5t4tFZRfFEdwSlPIlSyosva5J
ncKhxPzoaKg/RUup+Vbu3C6imIA3xsuSqSC+VV+Cfvzq9QxaYHBC4UtUA7a2Ndu37Vg1Jb16HR0X
LszVCUMU+CikQD0PCMhLFhhA2Ny3wI7wrE4D0crk1F7EZxUe85o81JctYoj/zgbgNcMISVKEPHDn
wbw35hyp46ChdtlnYF5fZkOVq6oEir8/ybdcTc+o2bY8SM12O7e5Z2mFX5ifAUWgSLjWgsKpatJR
EmZrvcuTPHDHTzT82nS7KfpjynTTRX76+/gkS5w1eJmy6RAOimvOB392Wr/Pu21FXrM0vsqNF1IX
+8vWv6qXQfAgQ8KFsqgUtlEKsdx8gIerMGXdTb8yh1ynbrq9LGWlBgHVTsSI63DyoRpg3NHErXnQ
h+w7bekNhkBnr9X1L81QPjsRmKEcfR/l9caZ8zdDC5+MfFGAFqxdOQO1EAzCocIL3/HxN9Cwmuqa
6zyYSgc7Ql1rPnbgPXq9rOqaSTJiuajr4GVD5QOlxlzMGABEyJgAYuXkm7Y4jql2cKK/UOdUkHSk
cwbSh0aDn+VxeAWn+ykp08fLupx38GGRWAnHW9a2UV6Vj4wvLmuKtE8DEwyZ+7TfMNp6g5vsZtvx
qQ3GbWbeRVZxV+mEe93o/Lj8A1as09VBVeO6jm4yRiUdXUyhJMAGSALNDoB1eTVoxqE0VQSxKini
70+M0wxrZ+p0SGF9+tI36SYan+a0yhSBfsX+PigjOSsakizSGcQMYfToDkEZqbCb1ySgaMmAAIQv
RuThf7fNm8VN7TRw9abYmEOZfuEks//8kfshYEqu0IxGp8tKOF2WLv12cWO6b6qF4snkNNsMeIwK
eeLfk56hqEiYuE8maitnnEV9CrzHPJ4zlMrD65KCKHts3ANj3U2OkTO/GzNFlrRyhV28EImNCAbg
HxnB2bErVOBMiwfLgkbcsKTXxOz2lJdwyUakELZmfKfCpEQArHsU+xoxVu8q/XbRSLDExs0wmQ+X
b9LaVf6glOTok2Rc5tmC9yvYz7q40kPml/24BXXqRp/7jTOBqDE+GIm16TRjc1n4mo6mjVIPyj0o
+shQe4VJk2QodFFIqJ5MRDTDjG8r1irErJm/ibIIKldI587SnT7Nanw6gqJSnvu8OIyzcu92xRQt
WCCCJWRYMpJxGetjNSVGGvDZfQ6t4lfJVQ+2tbNCdY8iETWZjej70RmRgpdJnc7ouw6f09ra52Gz
DWmiOKrzDrfp4vf/I0ae2AQmuq3nxlIHLLB/oJN+jcwGe8FH+6rzAd/DPdU+xtqlslBGR79MvHYM
yWukmtb1XR4Wgd0bvlYcQqzl2HWOIfXdZWNbswKL6QSc4cRFuU8K83yuTTRtaRp0ZhoU3S1DPeKy
hDWHdCpBurJLGWKKUIMErO3tSWX4Kd/bTu9ZUeEVdahYmFk1iBN9pItrprwJ6xY2l1CX3DrRQj8n
g46uKme6wkmsi8LKCgF2Exphku3pRdLzsMcFSqoxyOlrFeq+k1Te5eNb/0D/SJGr9FUKLiXTwPER
DWMO7V0TKQLG2ovOQvfu/6thShYQt3lNQwo1crRUJj49tWb2Xetrf6jGXWnVr7YS+/jMugWsOXPQ
wrEReG25LF+yQYsq0PwEVl+hBTohVpFbQEduF6a/XT6+s48kiRI/5SRbmRlf7JqZdaC7dVDU+zwy
A0sVldb0wREyeAn4IDSKPgpxyLwY1Ywq6ViU5DYjYqYS7MmGH+UaFhdbIzL9y2qJf/FDlIdaFrMc
F5CsyNLf49eJWvpA+7FOkLt0tq2BkNYYbmnoxgAMaMP21jUX/AB066+1hKM7Ng7W7rL882NFAcBx
gJJqGxh8k/1TZbIqBaJ5GXTLtWa311kPxnJCFLZ/vreDps2pGOmNl1eRMTVp1gaEHHW025Lpm5Nk
vlZXXk2xrWPNG3uZt2HMFR5/5YsSHT0j5tgOknmZ5sUtKCuSCVXNrOy4V3YNDWqqs62t9+6u5L1q
UWFVno0iHWYb8BqS30E90apoGigWzrXQC6f7IU03RvKL5H+aPyEK6ydyhLc5sZuiRNifh7AMevTu
MXJZdP4AmMVtMS6qKa0zvy9E4YUOMwVoqCPnhVHVN3nsjGWAZ1nsm1MfxHm5r8oaS0/a/FhS50+f
eJJAKdBwmuWVTdAiaLuCekmKBW2UUkqFuzy3/I9qSQGmKOIxRnmyDOqoc3w7jAC7HJXLPh5sFdjM
yiUnyM1QHEKexky57Wck2J4wx6wM9EF3/cgxfGdmzzjF55SkD+4SRV4cJ7d8Gqbt5et9FnSQDGBC
CHMkFsWjXJ4SmstU6xceVUEB4NE96SrQI4zLoJBynmVb4FZlMHjdJph/kBVsCi3vHDfPg8jl2SFr
s6vMXPaGwa9LVtnXvLC+OWbn2130LXewyTaw5v6youdGil/gGIhFqHI4lIqvfXIfEt0eljjHL7Cm
7udI6rswTY5ZPX9hrAh6q1Zcv/PlFDg0TOVCFjy3mDL5KG8i3VyapChA7wakfOqbbcB3LohKh22e
g3Ng1/lFgD3Ey1qe2yyk4hIyhiqLiVz8o9Q8RyhIyrIIzGLw5ug1NR9y0iqErOvGiCgWmabuyh3j
ccgaQNlBN9CjAxV2A2zar7+A51N6jmf4ExCSVWvl52YKvU4kSt4MzGl6BCbNIiBYk+P8S1oylVLn
d/CjCMlAnKrQe9ZDRIiZD//zsqkI+L6x5bONmo3WegKdgG7mwvPjbeg3hSLOn8cFIR61JAehQVTw
P365Os8yzMPgywEV4rUcrFuW6ndGZfl6USlu46qR2ARXHpcf117SNKzKqZ/DvghihsJ3Nt852n2T
8cfLpnj+lBI34ESM0PjkxrVdtHRxj0g3+tly24Ntb5tsUeWZ/TR5YLtpAtKLyk7WTRMgslQ3CcMr
UXpOzRXQjka7R7oCUitqAWLG+J4Ehg38J8MHuFa6Cbe5aht8xbegfOoQjK05qI3ITrQpMW3gjAiA
YIyvt27f3TCtmTw8lv1oSLYtliBV1no2rCvyJRtTXvDemJOU9dRjuwiTdC4Du6s6j5B4F+vza10Y
37lr/mJjdW3ii7Kiu2bNqHh5rR7yqXApWcNuBKvTPm4DbZ8gKH5xez9vPeO47MNj9caLrYOhukC1
jrNqUHgmMxeDUhgLk1M1oGpw254hVqzlNuB1eOHgYSNB+WS+NFdqao61e4KvivYj3uZoRUtXEpW0
ITFHGDCbMxPvvir3linTrvJ66nd/cVlcJKAUxShRRZOSjQ4kNBYJHaAFg0d+Mj7F3b015jsHqINN
km01+lREjd+M0a6Opl27FP6kgtZbc4DgQkBuJV7VqNN/vK+jtbjTZGOOL61ugeHhhQC/m5angr6O
9adOwEPVKqe3akknMs8ar5wADwnEgIHzLIJktSOvAiQiPZbYi/1f4CLPocZxcUTZ3MBTBict9/7A
vpovidCSBUWO5W76LHYY6F32yjw30MECDfgZLI6qguaKMWHCD5P1NmUiEZIcU1ymSTuPGN6KyNOI
+k7BP9fFH08ei+E3yhCWCT4k5sc+fkL4viS3cgTmHhDP3fSSDc1mGBStsbV7+EGKfP0NXiCHRaiK
Db/bRPv5HcTLebJ6gBwY36pA1RQ+BxOR9JJMs1qagZEOemGmFaB+lTdvy5dpM9/yR+un7npVAXAF
AKTN+/C2u1GtpyrEmzLAHQbSszEaoDDpPer4TeZPOwpWsawDuE4IgNMy2y022PcI4Mu0Hmi3yri2
Yj4nZ27Kvqhup6HLB5wAMz1BERGWfpp6wz7zFtQedgLOHH1DLOQo0pL/8rHhmLDvhqFseSA/qfpe
42mN+iTYpv0Q5LWll18lz4lv8z2QqJNtF6h4rFaVRRFB1Mapgen2j2bspNrIUcUpgjl7JdkNQHG9
vFHsPKtkSBllOxURthAgY4hewubK7b4680bh1EWA+Fi7wXU80UP8hpMMKKo7M+yipgj0+ntlv2nJ
V1Yfl/guY1+s+jkyv9PmiWdMJXYlHfkgVkq8zNiK9BbDfEEF9ION0fvDXbaBiy289lcagDRlhKFy
bwTu/4bmisxkJY/9IFxyQXqYW5wOFc7V+pkyvjGXu2lxvI4qagAqOZITMmPktxr2ZoOBlZssXx6c
tH3iZHyhqmarSpLkfLowi4Z8hqQQbLkFLhx/ZdZ9p1oXFAZ3wVhkOtbIKCYQhuPg4upJAwTpkPxS
mCNdlYDaJUwSOwiyD1na3qgohV00G+NztCexh1j73G5ATI6+0JXKba6aoYnZdvECRsomnVukVelE
CoYsMUEfjX6du5taP87L5Bn1N4Vqqzftt6z38uLJTevDrABKfl0G4U36ICj2qu2cIJTr/wNZlUIv
uSJLeoz6ssxqA9YlX6L5M01ynzjxtl/Ygdkq3lVxSmdmcaKZ+KgnmpnAAtV52Yh6ISb5nPs+Ir6W
mRu9v2HJ49IuqCwsiqebuDuXZEr+lxUkT4cWp2nNezev0Ep+iyMgFPKHLrH90jpc/nqrln+iovj7
ExUpuOrtikBcj8ZheGxpqghiq77eFItwqIroZ9WnzhiwR1rhDI3STmLP1AoXdKtdvrE7u1ERCqy6
ixNhkmMiCXX6GeMhAc+5T83buPnE+d5yFGvba4eGoSgDSukuMlnJz9p9Bcxdg+DVk+Selt0DqP4v
PDmOy9F17BGZrgzbmk/5aM54ZwZt8TgZh9z+PJO3vlK9AVYVwUSQgZ0bscIhGVuWYiitzyAG92hL
yF2J/YA/ty8xc/R/EiT7ig0QouqLVQRde1Vm9ZZSVyFh7ZufSpADvYHmt1WIo6reCmAPZFtEJ98c
/niYHHnwqRzxO05uSjNWGBloYMgl+UJIHozOmz7WCstae5R9kCKZVtPMrjn2kELvpw3zzev0OQIc
zE/rnUamCYzRb1lw+RutOdVTzaRbY9HZQl8NMpeeBvEQeoyXW9u81wfEp0o1jLvmEE6lSaFJ65Y6
QvW0DIap8agRxDHULP8mKJ1IkaFXKj1a2rGHVRTNPmPPDp4IRTt6PHtzB+pNzffJvLe1Q9Ko5koU
5ijXErkF3uxeHGbLmV87nzBu5w/tW1M9X/5oa49pWIpt2cjRMcMgF7nzqRzGyTbLYHLy+xJMiiUz
/LEFITn9YSC1jC3snPWJF9nY5MQiRxE/GYPuVUDzAYrRoYlU5Ovnm/PvN+T3L5LCZRPlKdY68Yuq
HwuewHjMX2e7EGC5xDffegzDbvKNmuR09cAZEV0w1B11OdXRktScx5aWAWniLZ6LXtJ/cVESqzUV
bJFCkpzoRKU5mFpOREPdvuXZTWg8LWw6VFW5VXxb4XflJMD4rZOc5iRDWveWxcoAiDf9NnxjW77T
fP0Rk/EGWLujRyVOh0qi9O2IWWgRuva4lUDD82BN6VW4qbZjD6xQ+wXMBEGpeAS+T1hdUlL8pBOH
qnWzxXt0aoLIxrsoK73KoZ7bRj/zCU+mDq2qyg4GzGPoLcgKGtfdGmS8yVq8qVxMEoa/is69yTMe
eeCLvAoH4oWVBZ6Y/0falfXGjSvdX0SA2qVXrd3t9prETvIiJE6ifd/1679DX9yxzNY0v5k7QOYl
QKqLrCoVazlHwNuy+wrfXgb3CbPS1hi1FQZm9umvsDS8bur9Oj+vhu7KCfXGyEefwIYv2oC0asKw
saVMtPi7lxZufwT3lZO0yehnBbZXATdPXlc7iVCMyVpbl38ng2mr6FZcN8Ld3GBjg9z3blDLkJSL
juvRgTaBWK2pwoghksF97cgYm/nawOrMuTyoGAQcEJ+BI9gnjd3nd2Z6LulXOcycNZuCpPo+GQZA
8lOBu4n8mvv+5flK22rCF0kb2nNmyW69WAdFy28yWTTDsh8jN6fKff3o1IEr2YRnY+/k3rJ1p0bA
egzd18XX/iyfErd0xm/XL1JgOjzcT9wsZjLoMB1N8dAktuv1AY8KLZt8kFPVzSA4zTdsnSt+zU9W
amo+ZYApQOkeIdk1ZPSBZhCavUSe5WiGIw+sG/SGEDgP9ohzQKeGldCE1LwixbmYBkYnbP7X+CHR
MN6AUcbL4DNWEv7S4zOtwbJWiQaG9u0Zu9bIpTEbbHD2bHa1tioTso6xa2wzfVipiK5z31bfJXC2
umZL36wUEjLrwRwPa43WAFZ7F9H8+a4mGtqhWNRBTZsfu1NaLS3qGk+c3siOwPQO0l4W5LrM1C/s
BPMIWKzFFD+K8x/jf4y1q1jLFTbuCQQIEL1j9wqsgaKC5iUYC0tLNnK4IxtLjcYl6OsD6V4PFNld
fdUp3eYLcA7bg/XdCLIHDVi2yX3yVT4kroi4lkXma2pyHj9biG99t9aIX4vdNDEAFokbL4/XnXz3
vt6V5J18Dat+AR57HVA1u63V3FXz5ud1EfuOvZHBCkGbD3Ze57SMRop5FWSU33qXkaqWrLN8Kn4z
op8VxXH4NmviyGfqU7cVdiMEh8njemFOdyoXDR+lqQhaDAfXCCFWK3LjXSfbKMplJkCq1Ya4hqJL
pk+g/dW/TLFJ3WGOjyEdRbu9IgPlN0rmFs9X2er6IFPYu6vzVyDUYjtxleVAbmM7r8gdRh/9rlOC
1LobgVQRSRr6oWCpToHxCKj1yZpOGpiMCp1RO7WCkL7/1tCxpwTQEQmD5uxaNjdPk7HpzbLvg3St
I3tVLUeJctvs13MSrw9Jnb+ukeauZugoDbnLh89muzqmqR4q8zZapltVWgQDYrsPZdQsDCBbAEXq
YiFCCxVampj0CbCp6Wjxuchy2yK9R9vv0ZQ5WT64a5k6pCa/CQ4m65ObMPnRE9FAx14U2/4O7iMD
YqScVDp+RzWhKRWGIPIZ3F6b3FFTbbVs8Ntm0P19vu6Lexa6lcpZqBmnE00WggoURo5Gt6nH+iHP
lrR3JlMtXTJm1L8ucW9KFBNy7wfOItDGBvTcCEO0yfqgCMdT0kW2ouJYc8NOk/WQYpeTVg1QtBfP
7F4EovcqzFvRnPlFxaq3pb72QdjlTtl8WWljK4OGtRRgF3bnsinPgCUBHrB5mMnTdeF7SQQb/zUo
A93Bt4pTu9fqFMyNPdatR+lQJSjAJDnqJFMol7cygHLwsJZyJyo70YnvWtZGMmdZCW0TMwUnbDCR
6KQVoNbA7oBceN18jhQ4XWcv6+/ryu6mp1ttebtSrVIvzaQJlsfB074ieYsZzmAKxLQeEcdRgYFR
YurTEQ2Y7Bk0rAcrVZjzx5wid8XYwe7DskW+MXfFD4VIj3ozg2+nSx6bOKbudTX3PpZbYezHbEx5
6OrYbGWlDqymcwtsSAz01/8mgcttUhlAGhQtn0BLv0+A0jCbT9cF7N7UVgcuq8n7fMFAFCTUnbf6
i6e41WyTn01geb29nihubnH/1VyOjmwKuH0U44cX+0woOQ1zVUJsnI3frEw7oUPtKmko8LrdG2Is
NpgAwoolP0xRZ3U06ARiBga7Ez9ZuZAZnrkPn5cZGMBjIzfUuhhGWddlVPXRrIP8XB9VD5UPW7tV
ThFGDCM3Dq5f1555b4Vxt6WWComqidkD/TMA71qOXsn0xdJFL+q9aLWVwyWbWDmnRZyrfdBl9K4D
01u5qE60DIeqKRwDSIvNKLD03Q/xRiTP+lG3U6FPTLX4bN3LjnIG55Fp0289CIjHp/Z3/kU0885i
wcXNqRgkAjYZBiP4Xqpag0WnAelhoOqLH6mfgFPnyv+qN2JspHDhtzPrELvf7CiBd33GtH/4qPeY
5L9uGCJduIC7FLGOBAa6aKqF1I1OyOGa4tugiFbQRIKYx21injWgTForEDQMhi3Ppp3OibeMIgQh
Ftgu7kZDwwfJooY/nAEaBRAWIhVi2klK7KEZZwcr/kFoEtyW6qsAs7x+gLue9S6QXxokSVnlFEMy
wVxoAS2JraSpTYtzGVL7X0jSMbuGvhyIKflm2dKPbRh1zOzq5ymXXaV+LvPXaPhzXcxO6DPwH/ac
FCzlAKHg40VptFT6JcmbIK2/GXNkY2FSoIhIAmcKSwb2pDWGhJysbkoLbyW//zcdmDFujK0Yk8RI
FkgA88mRpEMQLVSQFO7YM0ZDsfIiMUQDjPd9FGEVbaUna4vsSNacwrhbFgzEpSKwnX0pKooT2D3E
9iZnzjTBpiPGGftgsPC2WcGkhj5SLqiE74VQ6PKXFN6GpcVIDBAx9EHdAGIZ44/LhGE3ctdoPyX9
RyYrTtn+zvq7TJMcs/ocri+Rerx+Y3vpvQGwRwyMoJcko5Xy8TyzLMmTdQBPyxizBdjVKTRqJ+HX
enpt6s6Ny5+m4kV5e7gulx0gFy8gFjvYmPSVsYDDZq03lhJKWa3MmK4LMoLll7uqfgTphqNjPiaK
jxb4w5Iu96+L3DV/tkKIt6xkXbwc005ewdBCemAFGINkk9gsPllmUgnKW3t9A6jGXssyQhvKaB9V
q6sRD/chHdmoZhq75ql5jH28VQtv1DCsWbnLQTSquK/au0juEjssoBphk+M02xidT/PTsIri7d6F
4ZOrvCXpAAnjPEJGFasYxwGrntiBDFIjXI8jvsXgGVjL6qbLBskdlng6qZG0HhfJSkWtqp2ADzP5
6wfwXTi1S6I1qvomIBWOUUFHrFx9udPsDrWP65ay5/1bUVyMqSo9TRMJotJyDlZK/JY0B4Rnwb7S
zjfzg0ZcppEuemHhNPHEjL+0zejU5uhZYX9oB8VvpUTgcbtKwb/ZzhsFJAzncVNUg2qV2UgRPRJ5
wfclwYNO4GNvHUrer1lD9r9SuKOjfTXkTQG/DuX029BKrjEpjkRXZzRDW2sML58nJyxDv+4nv1i7
39dvbtf5tvK5Mx0AAmOOI7Ts/dFNLEy3hw/yJ90O7ay2y8dIyHK653rYw1RkagErEiO7H729D8Mx
zyhWoEfaehP6tmUlmnTZv7l3EZxOppFQguwNnNgDcCCj3NMa2ZbmSPBWuQRGAoL2VhUuA9ExrrNo
TBULdFWB5HZBdqvXIJSSPP2FiCnfdh4tAGbGfDMQodmQGGeRsTZp6ARkY5A868HiyV4XALN78lCg
xyJd7hSfGQG3iapniazVWb9dt5XdgKJjh4gi32IYCh9vTo0JXVqMIwfY+nnSKtAAYYaoVWXfmkVd
lbdS7oVb6DBMFWMb2Bbkvgl5GOV108EtSDkGYzL9WCsVbYgq9dIk/40JA3dVhsxeMuk8y8kdBrGf
5VbB5wlTAMp6s/bEo0WE2ezsuA6tF6FabGPhKFA6zQ1zFThI8wksiO71E9qN+ZtfzQxz85FedWms
KcEFpQqwAPHSSuOfIEhYjCfUw2wwIPqM2vG6zF1j38hkt7aVWU8hAIXgwCCue4zk6dQ10WdgKPyL
oQ5GC/DXjbDgvJED8C08zifoVlfdahPTDLp1Oa+oxndTIpib3o0RDFgb1iarBp9NlnSmE8GjH0ER
DYwfs/WPseeY574L4BNJok7KQmOYckMDQ8sPkh46Tf1p0KZ/FSM2kjinkSak5H2JWFS/9hgPuCv9
BOXuT8mvxUceLtxK2PXRjTgu9KFFHzFYvSbo2tROMIbR5K5JEj+OP183u71mDI4Q2RoFfwO2wrjg
V1p6ZSw67C7Rh99lLb1q43zWI/QmK/JTi6rPE81uCWhtbBjMl7zpjlk3fquH0rXCDnsZmdOsq691
8yFP9YM8z7ejQr3rP3L/NN5/IxdF+kQhZsw+bljhQL+hdgkAUWbtxorWf5MsAL8cPRZMcEr8pOuE
xfskrWGxmT76EvAu4tJwijASBJhdZ9+IYV+IjROunYUBjxhiunEEvC2mUW2tS3/LXScY5tk7OSz4
YnkaTzo84rlIJkX5iHF5VAuyqfkaJoBqTWpPzqTPVaw8/fNL2oriApjVq7PcGewNnIL1nPyqwvuF
/CkL0bCYSCUugIVVqaUlqxfQ+ndGqR23aAJl1Jng/9c12vtObzXibqkFygv2Q3F4ulR4RKmcsbqd
aaBNiduvlZ0nohrtXrzcCuTeGqU2p+AUg2ppW86ZTXqrseMhEvIGC45Q4RKQqEs6M1GhGG2x4Z7X
IK2ObX39lCmiF4VAI4ULmwtJxs6MoNFQp/a8nMdGVLHY0cUErqoOqAdgFAJr6qMr0RXNsh5EUYFO
B09Jfoxta8PQT9r0+bo1iARxl7PQWsbIQTMG03owh9KW+9vQOqazqOy21+nYasTfTlagYUXQ5Qyw
sgne6PJIvQ58IZg3aD4Blni0I4cCHcQBMNR1DXcuC4IBNgmcRwXFCc6z8kZaUiMisPe8DTSr8Iee
/I8iuNsCr8Hcg9ipCQzjNa5PpflyXYWdwPpBBe6S1AkL7IOKf7/pc8wTrM7QUq+pBVL2Xlvo21Gc
E07JQBr90ejMvl8nQ4EtEGy1OSyBJ16Tol+ov0oeo4lWBcF1JyP9IJDTq7S0JUqUbkTZHF9AYtqL
tdwMffS11Ks7Rg8Q5fJPbBsLxP6NovAtDEMYeD1z3485lS2rsKI26LzoSTpLNmZfnPkRfN9H9Vze
Sg/Xr2/Xx7R3cezvN99Fc7E6wNPAAotBBvRuY9P0WZpLWy9y77qkvfofThS8F+jrYc7D4jQDJIyS
pQQnOlkKRjui+rQkyY00SJ6yVI9jUj3qeeeGiRSkVPS+2CuAfhDO6dkvRZWYPeyn89TWNnx8n79g
xmTBPFFrl6AXDR0MHFzXeNc1Ngpz3i2RpexMuUeFoKY2yDlsIFPbi2jV9W2KjXvxfVCNc41Sm8wQ
1C54Ox2TQys7K7U1w55qu/8TH/QD1v0xLhU6I8g5NScTOOa+/bxfKu8mY5kDWx06zjT1LFTII+Ac
Aa3phY7tv3iwbRTFIP5HW62N0EyMBYpKClAUyIBdTQAoi/aJ9obQIAY4O+gKgxHmzUM3LiHDKwG8
9uaB7Tl8Nl6km9DFPEKQflsPlqcDBmcCATW90dzmKGF5GRP0h+uW8zdR4P03sA/H5jdoYa5ly4zf
oAbFHf3RMaSap/BT+dT49Ia4mntd3r6lvovjXHPuMGEjDeUQ5NYaRHJ+7kb5RyaJQB2FanFe2Iyk
0/W5GFAYB7TQ7JrPSeQAmf1PdYww2AXIGFEn92+izrtqnBMSlEIwXAORWuhr1eBq2ms3V3Yp4xVg
oHoNZhCLeEX3eP1E90pcH6yI88o115QBPeQ2iCvb+MSIoFMQHuamM3oY/w5Edfn9G9TRWtFkDAfr
nJpYCkpzKW9H8NDfVlKBHBPYBVPxr+zkXQqnlFz2ZFUHSBnN11RJnDD7NmABSHB07AF8GdDepXAx
ZVzAoSCFiNXGp/hBcetPkezrZ/U1+mXexF76hVoCtf7GLv+SyFc1VN1K0zmu8WnSsA1DvmqHxlGw
0PQHTarPDHxGF33mmQNf0dHg0vQ40YFMzPKZ6dQ8r66GuuN96I6wjtrCfGvmR8IqqEik/DGmWGBf
RM0VeXuE6VrTahwS/xbcnMAK+dJGusRo3pSwD7AkTV53N30pRz+rfcubT7M33s2ZmzXe8LIKspi/
8TbUUkAqhLIXvxOXDLUl9yuy0PWVYtj/IB2I0wJWr3CHI14Nd6K0af8s3+VxZylPUljLLKsOyUtb
pvgGfLt+lPsn+S6AKxI1tQT2EAN5WQs2vOQPDWMbCMkiuxdJYWpuPjNDkllNDjraoFns6of8nJ2y
2/xG/wQyWK98Kk9tkAfG5+ua7WcM75qx37SRaVqZuVDjrdC2JCdAooaY30hVtwYQox0tiSbCs2J3
celq7wK5j06cZrLUUNxV5Q3e4ukYN4z96aE4Kl7iKwJLFGnHx2E51BMpgrCuM32qYMRRM85Gil7p
KAma+nuFRDBBgsXFBNAoGs1cDJkkkKw1KhwakDWYgr6TneyAET1K7N6wey8DyoRjIKLggXRKeiSB
kWsJLnPf8Ta/gXMEoC5qfbQgji0x3K4LGFzZCuGqX/kZkJYGEWTNrsluBHKOoeak0KIUSlekOLX9
7MXtc5pVAqMRSeEcY0RhzRrTBZ8gAHaFyWtufdU0gamwj+WFXW404RyhVvAyX9h7KNWeQupLw2lq
lWAhX+LJsKkW+df9jv3kS3GAB8c8AkCq+GWYdJGzuleRkCiY5h/ix5rk7nUJu7YP3Nv/SuCyA2sx
skV9e7qOmRfpXlljHxjJsap7/5sgLkHo4yaUh5pl6NmLTmI31kZbIs9NPNnXBe2bwV8avXngNlZ1
dStHCQQV0adWLZyoBxHIcLwuRHBsfF+3xLBrqpFqCBqyZg5Yhd3IqFJnZiQjtBAY3f5D2MT9q5g3
koDZ+zH8StUwhGuHB1tiAE1Qjh6rOEldQ8F2YIGd12L8U1iN33RSAPaC26wHdd5QJZ/rUY/Ae6KI
eMB2rXLzc7h4iXGHPsriCWWWDl2d7mnKflw/XfYPXJj9RgBnlFmvEKxPjGMg94mj6l+K4qci3RXt
58EQvRx3rcXEyLQug7ID//t4tLGR5YDBzYfAMANtKU+ygc2a2hAY/361ciOGu0HQXvZLl+Ox1nkz
iJrd0h0aGwReGPz5Dp42tvo4ZE5cOdKv60e5f1fv+nF3FWckLq0Es3YLlt8TDEFmlYhLfS8mYu6b
AseFAdkb3BFaUZcPJntgaEWI+nLXOHXe3UZtdEAP/Sin5FHJTBG54p6JyGjNq5isAAgaPw9ZYpMn
llZWA5MeG3OykzxyJ8VypuqeToIzZKHpgzkykDVAg0Iemsuon3+0kaYB4gKtkBtoeefUSXkjd+Oh
sTCOYxpuseR+njfnkQpShQvLZFJxcRqqiihr8AMI6xz2lVYMpo8ZYxs0Dk5dPAyijaHL0MJJ4XKB
tYhGNKZV0wdg6LPkJzfR9ygY/MFd3DnAQ1j8uGcZzsVpbvTikoG4p/UECDvTX05hUAIY6rX3ZF+2
aycNrtv+/gliPBPOrdKLxjpq971sDLi3Nvex5OtWWE3CkrxzXcqFJb6d4F9S+HdotnTSanbQh0a3
ZvXDAhM7VnBHefHTTAgkR3cP710Ylz42eqnXEiCLfbYdW94ngfGI7Vh3skU4DCKtOLswrC6ciD7D
Lmprtltq3JotKAbzylVX80kjImu/TEq5Y+TMwlSzeS1KHCN4bNEt6OzyPvYth40XVZ9E27ci7VjU
3OQIk5mkEpkgLFE/S+Q1KkJ/MU9G+lVKQ/e6eVwWszjFuPA4kD5eY6AR+1FCP40Z4xQ3fgGY4Qju
H1eSQPwtE8utuuWMQC3wgIvoz2QbWIRkPZhLnuK6xjL7xHwNkcqu6SOAXUXqMUO4cOeNCO4o42m2
UnALsXubPKxQ+6mLPsuxOpbedCOyykt0ECiE9BsRH4jql3CqepFFg8IOs/+6OOmD5Q+3zW1xq6PK
O/wOXdVG4DqrZ9Qs6lPsdTci3pnLDzn3A7jURFZA3Wo0zHKeJw+IvJmXRDZgWLziPHrxYcZa3v+j
Urh3jxgWxsY9RefxAvIzlayVaAoOWQKzV9QBhVzU97hEVGWKbURwGUrTLComTCGi8+qj4a+H/IgJ
F6CpJl/WIDtPLnULv3mo7oFr8nTdRfa+r1vRzFs33mi1tAGfD840PWrgd+oPGpy+FU4L7XriVg53
d2tpYl+5g4oL6srT4FP5Vkvus/FE9EcDHM0A67Wj4fd15eS9WLOVymUPuTGlfd9DKoOJ7RIHnerW
jh8My+6PXVA4yl0O1Gz9oYftosCnnVR/crVA9s2fw2E5iIrrF9na2z2zMjdotS4hJ0Ep3uaahsNe
8+l+LrEDVuNNHpPftGr92pCfjEoRRKHd2I7WKLJDDE9BLHcENO0KK1NxBL2PISg/8/qb+bFzu6N8
CD0iyJt2U5qNNP6DjFl3koPClZmTfood6yX224P0mDywEm35JfRET9td78Roxdvu2SUzKXagM+SI
CEoK1joJPGYVQVVflo3YrZlYn9LYCtAFF4GczIsagifG793Jax+Kp/WYePOL/lAe+j94QJTecmj9
widu8kKOokbF5dw2J57LBgrJDGlvwWhizPNh3DRCL2bAxnPtYnTxgIlye81H1whlr2pXQI0Ngjvd
jRAb9bnkYJDmFi9gnDCw972hrN14PUgFqtPzixafxjJzi1kQlPYjPeBaTJSmZWwScVFp0EOMfFYT
/PZ+8ioJzaAqgPb1Qf8UPST9UffbYDgIFwz3klY4iW5pmNQxsIzyMRjKVYvdqwWqrmbvoQlma8XP
Ifx5PSi9UUXzX+2tFO5CAWABYgKJhcLTAnCvHOB3/oQZ6/QexZ8YY07u7NTZcTjqN1S4j3LZ/WbU
TmAgk8G8jLPlt+eLdVba3oQ1699TKzAUR/FjBxDWmJpoD9PXUb/R/sQ38otxFGG3XmJWvLFKSQrQ
X9h7jl9UqdZ40boqV/CZo3+6JzYwZDm9x2DCBzfE0FDmJ8ItgL0vD8ZHTVlBhQGsXfyASK0lag9I
OsWfff00BFnQ+STIT+J+0d5nHBhDwLLENKNGAdPz0XzUxeikoYAkCQihzqL5feSFQeGFR/qrQAvJ
Tp+txaMY+3GAxOIQoa47roofAGYYQLvih/Ar+3FhAHGEpopvTDdKIgdrnjlWfyY0cmpyj6efE6GR
fN2cL6pxuFQLmERY17YQI3mfKbNmCZGVKf4wVtiRkR7DVX5Z1/5HWBD/uqidWA+mAgtbadgPBw0c
5561iS6/lSAqmEt4102tB5oRUS62EwI+yOCcc+4jtTemWfEL3S/y0q3lY5KJEHj3PikmBdU6s0cD
1AucpaxmXMf1IilI3OliJ6AJ+zYgOZG93Edhio4HUAI6kqMemof6B9A/D6JH2N5XBWTJALNVFMZL
w3tFY6X1kLNfoAb158KbD4Nf/8BHGj2PQfBI38l6wDSFgWWDGphnsrgPSAzgz9IsLMU3Lc+YjGO1
3GYATo5UIIdQzNlMon20y/Y0eIO2Erl30ViOUdhFCiIb6gGB4UcecbLwYHxh20Z4G6GA5F43zT3f
h0jTAucb1oQNnhhALhqgi9athdiWPizOmNpy0J7zB8AQdt/nl/qG3A4AxiZoLjHoRqHKO274QT73
hKip0TK6HcsPb42vxZPlJ99j17ibH+O7xU2+qYf6t34nHQVa73kLRtEh2bKgOA8KkZZ9iyGKBlkz
HqA0P2hxkHkEcBdIp0/op2GzC24KBDHRce+Fgq1g7jmBJK0pAbGm+Gvjqo/qSXEZbwnBVlnozc5/
LpmMAkMWCeVS6aIZ1FFWIXQaCi/9mnaKJzhPFl241ADg0v89zwtqDWvuKuwzM7Wmm/bI3FI/A6Z1
eiVB4edBdRDIu67RBY8GQtSahJGq+GPuZNKjGcjeekOPa+hJo4sPFUEZUtwEFUnlYmxSSmo9T9DS
6lJv6YEY1Ahuaj8CbA6SizkhoAeoFSHmpMfx2Kk24Imwu4bJKaz5Rs5CnLJyRK3sy0E4FnZAXI2B
NzwYLioFEw31YSpyy1fBb+OTpiQ52LXW6GautPxskggfSTkMD6DD1A9EYSSU6ayjRRYVGmoZdWE5
c72CcajS62dazGBYWnJiHlurae1FTUo/XtbhV5/L5ZOuqMTFd0rY/d+N1hsl+EBS93Oom6nlj0hK
pRXJYQIgOUKd19lZXNmWD4OKhK0GXKQkWsbbDyfvB8h9FhtlULD/beLWjC80Q5YYY/G8ENEv7obK
jYZc7GBs7uqywugxMvjYLsZtC1z/rhhss/vHuA6cRXARYwy1RYsSKGR0p4LoTteIsLv/xtL/OjP+
xd1NUReGMvnP+179M4FXEexnmCoIwtf2cTkkoun/vTqgiRzewDoWKvsXfDTySvrODEOWOuBP5CSG
3YCM6z7yRhsIprqd3zPWKlZGme8W2aPGSZzq7qX1H34FCzKbwlU/Nvq0tInuh3l4NobYww6U3Wlf
yk63deyjqE3tUDCUN8vz9aC56yDY5gBLqATqKr43lICZbNLa2fKLbnmmpR7IShQY4Ap1pGEBBltE
7gYJS7HXpe7GzI1ULmaGk2wUeoiANtfdn96SAGA3f7ougnnXxcdnI4KLmQBO0NdwJoqfT7M/hlkQ
r5gIm6kbm/VpMES7S3uPfNzg+0FyNwi2cnMeCsjD5P4Bk/QL5o2+xO5r584eo2AZ3fp74otqcHsl
qg9iWRDaGE68tCYpcohlvHlodjjm4AIs4T8Nj+HzhB705InaYaKz5aJqRPWu6CSkZ0gUqdvrNPTJ
TLQbeejS+0FBATTu53+8rMWiDzhXGeW4DD/lwqnRp2svrZLm02R1Z6PzCsy5X7eZXbNEOQH9DTSf
L1ht8LKoM0knod8OLR5McTkfymU0/OtSdr8L71LeYsHmykgCRIS5T0J/HevJzs0uA9h2+TgqsqjY
t2+UG1HcG3PRJwBfjxHxexzXXWfX9ykB1F4UVOdSt6Uf823iDodCUGMTHONbEXej4Ao8zEip1NDP
9K9SdycGf9i1v41anG+XlRniNZsSGH17BtpZdpPeF79NxV5qW3uUnPEueo29/LdUOsnL9csT6ca5
uWnViVo1OFGizbZl1fZKv16XsFfjBtnoX1b4dqmb40vylMqFhsZCiwotQ0eYb3q7cbtz40e+JJgI
Ehkj58rGNERrkbx51QsBkEw3EldFALmuE/tXLoLxRiXOdwfZLPOxDKFSg+UtrOAmugVgHOOACSDB
p0UkisuHrEHuZjBcIiIBQTalP+tYt8E74Fjdt+s6iU6Oy4ZCA8nK2FPNr5Y0MNaXOKzuDF0A3bKr
jYXVaMq4Z9F6/RjetZYQWpsN8cNR86rs1xRilsKYnc54vK4N+7UXN7QRxNlB1o8yVodzuFSjhl/R
CS5PaR5jZSGJ6y9GQVe3t7Aaj01/4wHIpHpwXfyuW23EcwZSUZpITQE96UJtmj1Jo0C/3RIRalSo
FqNhZV6gqyXl0mn93BJWrnUWr3SrWxm9ZdnFJs/xujJ7OZVqyng2YQEcaAx8eNL0jICxgfhJdVN0
T0tzJsU3OX/WJeUUzgIL2Rdm4dOIUiKmmDgzxCpu0TcyhOWF8ToqGITJwhwMYtWhtYi/LIymeBUE
+N2sA+0ptDJMFduDPJ3sSKVGKYAGhQBsgTATREI5ciw3CWbU+ajq0EN6Kyry7ZnIRiZPJ2vJrVHP
4KDx8eLGhnh76Cv/+r0xI+N9QJPA84yaN+rO/ARfwvZbwjDW/bL7aiX5fQU02rTDBLAaO2Ekenns
WiS2PNnmLyPa4SuJYy61INtAzq/ZQGUDEO56UI+At/DqoDlc12zPSLCKiAUPHeIg7WMYyQt5IuaI
KF/NBbirMHUsl8NTS9rMbbTWnylgyJVYNNGxF7y2Urlv5bRYStPTNPRngPW5/Zh+M9PqKy2x8tKJ
BsN3v5pbYVyklIe8KNoepzmqXnssfZAA17bl6CiRqKMtZqzeC/9beVzAzAcVJRBgBPqAuvo96PXn
uCKZrdPi5frVCRXjQuOqyg0wAnF3cq2duql6zsoodoywxERuOx8xzHGnZfUpTfvbduwPhpTftGkt
iDJ73S5ETgZZAix0HYH0owW1MuBKSdwTv/pjBorblnaNPGvwgQXsqH7uhakDis4TQAxFhFd7fr+V
zB101I9FuLYI3IPx1cC6mRqKOC/2vn26TDERA8e/nACNGjQQxxIS0HX7VQGi3keHyFEHPP7J2BzG
OZecPu7vKGlFgDp7VrQVzblI04zJmDT47uXFaIfGmSamndCf101o9wQ3+nF3p3dLNVgqO0FAt5dl
5nRZJMi69vUwZIxGyvjA8nMZ0qwYcmcyEUrnKEZL3Q4cIy5ZRdO6F5EMnwAZyKVAkkSIvqjRK0W9
jkU5ISGKD4UJdmryIK+JXVU3o5l7KZaI/uHZMXnAHGD1EaBW8jttuaaHc00G4kdV4kSoRJHJDK6L
uAiTTIQFgEpgKwGnkk8X4rLsmqWGSnI0u01d2pkm2zqsfCn+aWICSQCbYHpgxvpiEAHgTSom+uHE
ADj2ur4EWettSL82Vm7rFnEkaxGYxcUXlRPIbnPzlGmSAVyqDcwCyULyoJG886NUtx6zcVq9Osuk
27GdI8H2jkgolxHhKBtFTyC0nhunUL/F+WM3lc6qfh5yQVZ54VnQT5UAoIAkCMgU/Cc8NaQqStSO
+FbzqAyxTbLX67Zx4VdvAhB5AZjHhqy4B3ySAoRC7WB+iXySWuKk9cOIbuN1IXsGCPhnCbEPToky
4MdbGta6VizmUxGpnpux7G4zQ/faiQBaNFM+/QthmF2QAcaHSWp+rKDWU9JnFBqlbVr45QRQq3Tp
jYA9ANwe8Bf+v5CHJAu1OZSNLnATpbIvJY15V90e6ygCvq3lapZXWoUgx9o9RUMHXyKgrBjO7cdT
xBMmUsx2wQvKGg+mkQNJxlwCS2u91ZoFZrFnd4aEJQIsJ6Hdzc8OaHJexaSbiW+OrcN4WjpR52TP
8LYS5I/aFGmrL1IGCUUonWprOZrT6Ky9iGZlXwz4yiQNKfdFxa0fVUZNAzE1xrFC47lOZi/HgMc/
twFArmkgF0EnCcBcH5WRjI5iUsdAhAXmcBwtblqhMpR9z8pCYG37F/MuiQt4Y69Wo96siLADKDFp
rtikRbvrujq7h8aW+CwNtJQXH4xupC26Zhrx40i601GKkuUzMBqvC9mLotgrfWsLYHCNf1dWSa9U
S9Maft2pXtYNtoT9usX80gAj2ogFD8rdY1PYOitg8VSFH/VRrC4OJ/QAfTqkZzJPh6obn67rs+ee
bwicoBxTAG3HBbmlluOpXaAP0me0KE/gE8oUAF/npntd0GWqjJjNJsIwk8Zmp/gIl+HNSZeyNjCj
2h7RCRhu54N219tKgDVPYBcWD0iXn4TYn7sKalhjYsAlCEKcgsr/MXddS7IiSfZX1vqdWQj02s48
BJCkrMzS4gW7VbcaAi0D8fV7qFaZJFtsz9OajU2L21VOKA8P9+PnsFweIo7LvQujZqVCVdKpeaye
QA6j7iWuLmWM5tYMcip/2hu/5+xu9wbPTHpoBK16Dkomkd/ywV/gs5zb6Lj7RisailPTZ2uPLWim
CrxDJd5GoO0whlP8t4XNxtUCbYapYN8BiTW5YRU/ZBkqCfAN5EHKnjO+kGCdXRaAP8eOQGTwpr7H
F0BwGOCtuDL0IHsKjYRQJAxLWnoNs7VMXCI8v34vjgMyNSJhD5JrApvOlNKuMbDRxwZByWaO0lLd
6vBKK93wU/43QkrAlTXEDRDmvaJeqLo+1s3WRLXEA+UD8TdeB8SKTpxSE+0WCRRd8xeIz2d3xZnJ
ydXExSwIswJ+r+kKJ9LNu3KIPlvfTxZujbmnhok4GTzWUKLB4/BygyuDkvhlDzfrFwElDA2I3qqC
9Ffoa3ZgrnMkNr73HOMvvMg/YeVMaN7gBQXvftWj7UEkWwY+WV9JyaOYv1Xxz0B41npGvYBZLNGc
MHr/3uLcGT63OLmuPLwDzLDO9JVamraEHt8iMRY2yHVJfzKqyTSSotWFKIA7HBVJ2TpyQIeFRCEY
QWoLJFH+aqn8NHfizgY1bdsOQOA0iCIGlXcRWlx+dumwrrxH7Bnn+9mbN4SdOHaO4vE28bhtlHCl
qbBeTQ2GyihyE+GgFwkYA/52J/o4hzjOOvwTchTT2FL02zIqRTjCRuI7Ux6cMqrXg7oU9M0OCBBO
ZMnRxX/VCmvUaLdlZoybK28OFS8PRPRuMh80NW1sLgQx8/tCh3bBiDpATDYNygJQVBq8xr7Y6i+S
re5COxlhOci6jIAcY+H+n9nqI9U+6A/A6SWjA+DyNEPHxehIiWJuUINxrgcn9rAwohm/dGFhnN2z
CxFiplppDBjQABbrJP8h6DdymC04pSUjk1kzhbStC4ZhxN5gg0KImtEui5ZgBTMbwQSQFsli/N/Y
0H45FDRExHmeN/qKRflJEH+2RbvxkoeCL23sr9808XlQ4Br5S0zwLF0ljsxUR0+5hEkrbWULpYCW
255mCSIV7sSNcQyB9wyxG0AJboGcaVcXK34gzyPslK3+fg4ZMDq83kAUjBvUvNqSvGmqNvbwMdpw
4MZWy/OV1L3jaqeaVFCk6mw8oq2sjkGSvmmDhRzrNRTpyzweKrhKEQxPQ1RI/4nMVDDrlSOtlMfG
ZbeV5W38jPoP9dao3QFY0BE5CW7XOrWMt2q7hPq7LkrgG2QZjzFcQaMC22TlPTEwAGbU9JXATcql
obQM1jth+KJBLEIv1ZUX9T9aX2BUE0T0JfOF5M2cW7j4gMkpkmuRG02rj9dFC7aeClQGG8Me+yqA
zZJwXTTZQsA+c6QuLE6OVAvtIPSCwqIMxC2wVzRCm7zcLUQtiwOb3LVynGr9kIFc3ytxT5SeJj2R
sPTWUqcWVixx796IWtQs+jwJKhp5IMEuBCavgQsODwaKKZtKAHfHgtOaO+nn6z25naNBDBJtdIuD
Xz0XcrwX0/LUJuGdH9aL1G5XPedfmwukwUjDINqeJlNzElVhQwS8jllUPedhFNvIBoKgqBlQ/5ID
0YrSCtyKUMO9g5IDYAKeGL387Usbq/3XN4z3xJmXFoQUeaIYq10YEOrQa0qM45C8p/kSt8lcIA6J
bohswa8RHZSSl5YywlvZ60OoKfhhtCsGLn16SZYeDFBuHVQeIljoas2KZAE14jInrt8W1W2cQI6y
Y+C9/n7c110a4+Tr6AND7g29GtPWFpbqVaVnGHhtUvFXyS4svjYf68xWQytdy3AuygrVcBpsBZC9
vxJ/kQngGuU4fgISmVCFQUIdGdPLGWmkBOESD3xX9qs2oXjBGE5clvmOlbKyw/YXIOg7tHszNZGo
K2ThXvXxtwtbfva8m+JXG6RkXnVw+IiyIjRx+K7K8uJOyarc7oknnwyDt+vvJ31+xGe2JrstzAWi
ZhEmPdzgkWxFW+bKbrAGd9GSpZn4Bu0agB0Arg0Zpunyqk0K1irfRGCw17ZctuPVSCg4WN2P+m0U
IM/dJUnVuXk8t0guV5P5mm/wzNNXujAc687fdyIDfmNpDpcGNjlGOknqnoiYwj7c5KS0lHIRdbxk
YrJKcYMEuAB/hZ5YbkfCjQiCG/S55Q7klYm5qS0DKrzW0pLNzh8omMyxtASkyOQ04F90Xg4N3lUR
rhuD7YoYzFxSvxBVjL9lGmChuexPK5NrR/CkGjnrEP2ZwyuSyQ6gANA2Li0u7CE3/v12n7tMzm1N
LpNWC3uzkAJQGiRkpwjdLlX0X2OTrPGuWLhOZ5fsr2FNVUErTc65kQy+mwfSg2dKViiHC6NZWJ9p
7UVjfp8pjei7Za0MHyky7ludFYMdSbrvfD9x10BNeMazmdMmZ6kTZaVIMsycoK217bApLN8xFVeN
KLBetZM6qSvn1L9fDHnH5b/aHhoqgoC8qmMT3+UhhkhxrPZyPJI1dDa6du1asorwBNX3TRlTfgO1
Iivchxa5MaLbpT6v2f1ioFwiqvqMUp4spU3Ych9o/yzrqTpkazYEjtY01Iv7pe6F2eU8MzaZ4lwZ
9GZUt1mhs8Uq6z0K4dTI779fSDJ6o6v5PLMy8Va1KeD64/BWBliIHoQXEP/afMfQptu88G2+U05o
e0cYD9JQIM8E1Ace/EVU+OzhOPuIiT9TBEmqyxh3gapAN6lqoGslKnzheMwGFAhu/ly9ydapuaDl
SN0iz/IyNnw3j+boOH3d8k6mVdnAupV26gS30o/intnGTbn0eJwdJiI5QJpQCrl6rpVJHxZyiEPT
B+Toqx7kvJew2ksmJt4ThSO5HkK0RMi1XO5AnYuHj9jjZf/9tlkyM3GcoSZ2nSr0vhvLxevAhL0/
RH+/xALwzp+TZYyx+Vncy5GiTiKhQHNH70mfUhZVFsClUb8QXM0+c87tTPLpUDYK6mpcFBUc36J/
q1mIZ73NyG0cgiWlg/z1Yv/k3NHWAdxDygq5CmhtX44t7XMj0iCe67KYmh+DPVJaBPfpOwBZ7GFw
tHVyhLrbUup79r1+bnbyVJVqtMd1SWqsoLblgH0JYKznIaWoMarPATjj+5WyqkF17rLXfjM8ZtAc
tZewpnMu9PwbJkFEVPpa2Ma67/osVNdmADIaILgKSySZ7xhqnzh/f6dCegv/k6UZGcJCEFQwA2Cq
TfOxaR6I9/pv/H5Iy4hIgKBM97W9zrapXGkCyvj4/QFE8pp0FYvE+t7C3GYBf8KonAogERAIl5ul
bAfGTX8cgdZakX7jBR+qttTgNB7Y6TUAzTdNl0DOe91K3PhS7bcCjEhyhYozp5305KUgUviRomcg
VBsQoS3hiOYiPTT7SYCkKDMNm4lRQw6bs8D1GiOwvSQF+0bQjLtOzDnVg7yjle93C9fA7IE/Nzs5
BXIoDhIoWZHXiO3mSQHPU2zQRLWMo2QFu0Ghpr2EiZxzl+cmJ5u+yDJFHbgfuCADfxviT1VVb7/f
JDMPN+TfCCSTAdAFPGHqUkAvG6hVgHPlkRpkAjIU6OR4nYGyMVAkZHeJKwTabpDEz6IfFnboTObg
0vhkSiXOW7FuMKV+1jzknfrU+mTb+Hg/grzXI9Vd4SFFGOh7wxdeQ1GyfblYKFteT/HlJ0ymWMlZ
2YB4M3BLo9lLnXkqc23pyXq9YUcbwBZAKU03rxIkvNfQGNJhw8aMJk9qYUOQEsD8YKXepL1V9paC
LVTS+BaUc0t3xrUXuLQ9jv/MzwwdKLoCKQhcWbuLIbGRHJR0aXzX6a5LG5NrqWO8zvIMc2iIjQq2
hPINJYifvTrQQgrXSgzV0aw6dEV3yFr9bmEDzy4gfDSuRHC3XKV7YsNry9iA8TgDvLx9SsEpYN4N
N2JDk43kkLUCjdeFt+bspAJmDnIuaJmTaZmqSL+yYaNNzXDY8NKTamUsJfBmBwYJodF/KwYAKpcr
h5IRGsgTcKpLvKBpuC3Uf2cUECmSgYmDXuuUBkIIy1w0Mxgw0htNb2nh20bJl+Kk2c1xZmUSWUaG
HnYcPN+uSocVW8f3zB3XJbxdata8jhCwC1Gi/LoWEP9NXiSqXOlV0mKn+7KZH2oz6/cRCXorh4A4
LWt1KSKZ3QS4wZFihKLjFaQrrTKud3jLQiN0y6XARXDrVOHLwvae8x1A2QE4JhpjsDA5WwLJeSAO
ceDW9tj3CnVMiCXc1waNhDU5RRtlJa6lcOcr66am5sOC9bk9eG594qAhTBqYQZjAO8oWmkNiD7Hf
mHAjJ9kDK4xdPISOYKs/F8yOocllVAHlvbNBT5xy3wVJ3hsYtLhVV7E9PCsn9RZZ23X4uVREn1tF
pAUMnAFdxV8mpoIyjAo2muIsju20H5PxaoOmPZGvvh/VuNGvBoWoBblLBRt1etyAk2OBXOAWCGQ9
ciShrlexj5YNkBYrViAMhh2ZonJIhUpcCl1mBwlOZKSCx8btaT0iSdSqKsVxE62aX+XVyI/klJKV
rzvLdGPAWRwCUYq/L8WiYhmR8FBxSoBjnzKHyUHXt0hu43rX+udMHt7SYkm085q949LGV3xzdr91
san4LMAOVVx2p97rx+BnZUnr1ATBqPCJgBRwoG1kAz3v0/IH4EgW3iYLMcRsEIW0lghcH4BwV/cB
E2Q/S1PML0N9R4nYyi8fBP8mIRwar62VtD8V484sU/v7HTV3Ok0NED8C/hLgaSZ7t/GUlqSoorkG
KMtyRQSLwUJ4OGsBjHOAEsrEvJJ5ZYWXo+8GAyu7wta6AECuheBh1sLY1QcsEEYxbagQO7NXk9GL
ylD+a0WqkffvJ2k2yATP5B8WplQbnehHrOlScBw1XeQKUS4zVJU1GZzrjNyQogGWKyy0dZpozJLB
RmlDhjFZSXVgHpKClR/ff8/cNXX+OZNnWYLelJKnTeBqnqLbgWCm1CeRFfHB6fo8Wpjeuevj3Bq5
DCJUZuaKkGHwRpLfegYEi0Be7oY+0EiFsM1IEC/c9zOuBq2gBIl+EfSeV4jtkIQeq2MvgNLiXks6
KJ8RxxMk9/tJnLeC5w4oWZHLnHoWX2JJVGsEd31+M6TlTZx/DMK/EeWBoh/eEv4Lkd4UFwcyb/gW
M0O84of7hN9qUmhFWnT8N4YCIL0OhhwAw6co2iSMVY+oDXMbHR1F9W3MjkQfFjzF7HydGRnvpjMv
yXqWCYaXM7eN44rGxdDibe7tgM9ciClnjjOy68gEgHEaJHnTWrDfSnFSVRVzjaC1Oq2C0qzYLfVG
yTPxAYBi6KsY63/QlZ2Eelle6AWwl4i/zbJ5z32zu9eGBj0+uhftEz2RnU6qhJj6ytCih68zyL5v
VcEuxZpvJFlhlqAzf1sNQ/M+ZL6xTVIFYnWqKECgrNeYavlCh+pO1vY/5FJK91WidLTVmEblFJKe
FNde8zHUKERS6EYXoqV5xHSaqE7cNmJs1caN/tvB+s+P7r/8z+z0W6RQ/eu/8c8fWQ4OHDRZTf7x
X8f8M72vy8/P+vAj/+/xR//8Ty9/8F8H9lFmVfZrPf2vLn4Iv/93+/aP+sfFPzhpzer+tvks+7vP
qonrLwP40vG//L/+4X98fv2Whz7//OcvH1kDYjn8Np9l6S+//9Hm5z9/0bB8/3n+63//s5sfCX7M
zhKWsmIkkf7tt/3xI58/qvqfvwia9I9R6gEFf7AGILwaYert5x9/pIDlEg7CEA0VoAAcizQr6+Cf
v0jqP3Bf420FAgrcOhoORJU1v/8J0n5j4w7IZFFpNvRf/vi2i0X6a9H+I22SEzIidYXfOzrYs6gP
Pw7rIxRBNhHDX+GGNfDS9grCIJs9+XfqSloz94tKVAK/nmmbC+7+y1tMzZlo1RpbZuD3p5EeiMyS
XAj7wm5v263gbXVwDgOKytdoswOhM6E1WsU8ijL5F9TsbGF+H/zFYCfn8muw59ZH73DuZqTGkxIO
cr/fFQms4pDuRHR6+8elvMbcxAK0jIoIuhzgBabPY0DtvAGsbYUdbCBva49d5dqJWcV+7CtfEjKc
+M9xYIi9IXaPpwIan6YOpzULTxUhvGcnaU97MNPp7WNU/73KxZWRyexlWmb0VQ8jZftsVmhTDJeK
Fvo0XP6yAUwS1D1GPXhAAC9XKFREgfQGVoj78RYQi01RyJQj7KjM0JKCdxncbei6cZPusyuh7fCh
s9guw1Oa7AWu2koWWWIBxi4/cAoB74iWUCKectChxiq4cjvP0pj8VEn1hwlxS0jxag5ne5+v+/aH
ELw2OVDeeqTbWli3FKpIJW2j6FWWC8ry0qqGfZ0jl1wMe0F9DaEGmFb5femnz1EF6Q5RdptMWitI
8KqibXr9LQBVGy1S1h25VzWUcfXCKuVHVU3suHpTNxpQvd2tRN4HLbORz7TV8gjcMRrWngTtrYj9
X8W8og0pN4Ks3Cmqv0WdYd8GiiUM9dYEgFvqCyvK7kKCXChIww3MEms4RSfXwcskx0xiywzvcmGt
IxOMLiaa6zLNI/Tjx5Gj+o6PG0Jub4l8m8qP8dhSJBTrIn3vQtNBp63dNRrNpRJg4GDvmcQa9xcj
vpXWn5X0xpqTrlRUCYnNqwcSvxfpfS4DNSyDzwAU3h6JbQZ4md2IygeYOGxk4y3d955NIXIarYhp
nmi7ts9CKoUiBkWopB5SMbHz/N5sb8RwHecvlX8Iw4c+DRQad9IDuAv3ghZSqGCsdLOz+w41XA1K
l1FqNZ5qo/ZGeym2sQeoV7S2AJ1NoX3idUKFUHN03KHclG5C7tPev/Ubg1blQKOSbA2IXjNBsSu0
i/E+XPsqUC7hc4y0ZyoPNktLWmmGJelHkz2UzbbpTykDzJy3dhyC5+9XEGPRXPCdUK9oEWi2lHl2
hhSj0Chu2j1G7QMrnV4Lna7L1pp0jNR4hzYlJwDiroWIXgmsZxag+dj7ybtTmh5zzVWDnahnVPVe
/b4clw7EaYwGbWDzUKJZ+CiwV/CW0j7MD7KQr/QuddvCsxEZog32Nkufw8ikTai4XffR1i9GQFbe
ANnRPrLFvkRM0ll1kbybmWjl5brEX7SGWaayURtvV9TqUSpbyyB4s/rBum6g0x3uY+wiITU2ffVY
+JmDJ/aN3vMnI8J2S7J1BPKYFPs9ESpLTV/SjK8y4PGhExd1OjQYfSqSyNGlrVgPDtP3eXTnBcNW
9k8NkSDWZVKpe/M1BZjAYFWzO95HNKrkVV/3lJPHOL4bZI0Gytt41gvQ8lVRtKri7FYcwI3dvg19
QXNirlXUW0Q9hQZpQwO1tPV6oHpYYDu20Lhs0CCfWWEIUEV2L+tu4L8NmUhNBVjELgH61NVScBf7
jJJ6n+NYSnAhTRNSQYKwVwFUiC7ZIU9o0oKaV0Ud11TWSdmskVK4LeAcBmPbSqj9lO2nQdhaNPvM
6ou3Mo5d9Mh7pkrD9pnXJ8JwqMpNKVQb1uDc6Rx/qNtht0pakxoCuA/liBY5R5kssjreUZJ6qH3c
DvGxLMfvip2iiG4SlkHyNbECj9lD0VqxnKLblpx8WdqasYrsUXNSjGDUavS5SEPBNUU30JC5A0do
DKifwDFewE1lqO4GfKuqL2H7WconoQ0cJdmL1ZMUHGvvKKKxrVC41aOGxvTYVkp4qejZgGMQ6xcx
JhYXN7n6Fla3A2RZPf9XIzTA/mRYgfkcJW9df6d2j2h1piKDyPVbAIXOoX7u+94JMp/yuqEalmzw
8eZMJKtjpiXy2JaLJ6VCd5PsW5l4GvK13hJwmz5DI9JOBc3VeAblHdERjXAbwKeYw0AR7GFH6JQk
78COrzpQZZZSuBWEzgoLMEsKGyXB5gp+DMPtgBdODTmfqs0dFNNs0tW7jKCMzaWNSjDrIvQAQbfh
Dc9lrx3T3gNOZluZj1k1YAG51bL2rmqJ66U/2ram6KzeyIa/BciSisMLMJDglADrg9ZRI25o23o3
rWQcxNJwe6la50JrJ6VLBhxzqbQlPbdkT7cEPBRYJ21Jeah5tyetYSfSvcxl6sMZNWZuDcZDqsp2
F2S2ln4GMnJlzZ0kvjMu0bIiVDDJbty7pgfXlFZWpYRwzQ+9otK0v4f0DdLPB62GD0lwSCGrRQpi
GeVRLcytpHarQr5vwRU25OxkeuRYYg4VrLEivHXw2qRKqB9EVPbezZJZuVHaBNeRhHJcMrSrKHrs
2yNTIldsqzuvf+iHZ1HpbtBo/AhGkY0SlbiUCxHCh5+9/xCJhaVgE3lRcB9lOqODKd8EGXxpFd/2
Q2tp6EyQWr5OBMVi5Lnkr3mNwrET9gD0PpotQUqtBMuAoT+F/RDRWpPWEB7fRoRtuaGCQCTdFlmA
IEa05CE4DiAloyqUGLMOOheNstMjHPEad5MhGA/ikNhVFG/ABSfSMn4aTHSrps9aqX+0OZY4E9Kt
ihIFUzeF1rhcr3RatbqbmMM2kCs7j/TXVMkcHjZWX74W3b5Jynx0x1SP+1XetD7cRrnjyn2oG1SR
14LS7lU1c8X0RSKdpWYPCRuoiBu1LNdCbdy2sbHPIjRRVWgMp4VRUZOZm0YSnwfZOBbt8FrFuBJD
Mbeixrf8tD0Wior0EXPKhDDK/UygbfJTAf+PWmobJYaraTDeOlFOlbpCC+Un1BxaipRPDvy9nmMT
+SdfM8H83zLa1/yhCYsbjuYQPXru2uewCH+kCSmpoEcPOFVr6P+szBb656yuHTHLKIqLcBAvmuod
0ftreyXAZWDLYZpd9CHWWBNplopWExe0C3Ug3ur3JOsAtMvJGmjGG7lBm0df2TwpHL1fRYm5FX0P
X9caR0XqN3jYHrAue66qLQXxErfDSj6wQf/kUn305W4f98P9+EjWR+p0WXwfiuqxHgxahBtPGrbA
t9uNh90bGk9SVOwzyf+pDszWQQVSI4ADfdJRIIrVeh+RV1HJTxyE4SejaV7NRpEhQpcvJMUnmQpE
wsaYOZDHdDhBNn4SCeeKFPJGCUs7A4JNLaEmuZR0mQLHrkxMsi68V7siLyJ0/LjxST2Oj5TgpDjx
vQcFjf5lcKIP/SCOYPS1Z/ULKbKZp6CBZDTKzVBdQEZuWjlK8SIOA70s7XATW6CMBH2ZZsk7tg3s
eDegLTFeQzfguNRSNcVJfI363O6kZiQofJAiTCgegfFGoMSR1t165BhGJv72/6AUcv02uxznZCGB
OsZD3oA9uPQV30Df8kBOfNvYkPlbaTca5K+X0KTy3OZRNSAmEILgNTh9fEZBbUIElY9jbJ1oB93r
x+ydv+SbxjU28TGx0p2MI3cz8sV5du7gWFerURuivjFssC3T7FRDSUS5w3FayqhPW5t+W4C/Pk4e
K7Jnr/AyyiOVa/i4NLbyjeJ0u+C9eRFXNSBpS0XX2YkAqgGUBkiSXhW1ZNLHWUPaEs0Vb1H7Wvc/
FlIK1/kTrC6oH1CdA3zcnGZ6ja43hFSBAWE9iuXl98GKU7YJ1sVxuWA1Ffn5ber+sjatJilVMAhc
hgcdWYbZugxo8QYNowO3xAwka+A4foIoi9W+Q/O2W4J5zp/YM+uT0kADvW9g0TBWv6c1emPoKA7Y
gYrJGlzV1d++QCJbwOxWSxD9mWzKOM3Ib5iAEgEMMDHtZ6jTDaFY2nxlAJYNRUKrWUWnsUF1mQV8
JgtxaW1c9LMdOnRJy8sC1kpbDCz+Ifmu6DAns/Ln4Ff1FqGsFWyDG+G2dlBh/qrZLR3h2Y17NuBJ
ClkYOq4oMT4hNSRbMY6NGtkLW/c6G4a6GbKO6C4FYSUoCi5HaYo1gH8twRi39SbZdhAyUCAn1G7A
T7Dk7Mer5DLvB1NQ15FBtAj6w2kjq9GLGfFEPMHELVLulnELnvy9+gxwvaPQaGO8MEibUOS4T7H1
/TCnna1fZwbJMajEgLF67Di7HCZDC3KrpEppI2ICZ16D+oLdrdm6/RE+4NpbNW7meqvaSU7KvnwK
dlq8IjS9Dd+W+nRmHR+IIEB7im4naORMbgI8zwQzATubTd5qu960h/I5fEpv8GhaFuSa8UvgS8Bc
o3dLMYGvvBx1YRZd3HtBZde2TvEUL7YjkX5NdRfPiXj7+wL/rez//5rTv6gDfFsj+H+Y/TdxbP73
7L9bfqY/fl7k/scf+Cv3j6tdGtkCxjgO9/F57t8QkXQHaSvEmEFSc5b7J/9QQa8uQWwLRQG0/gJZ
9UfyX/oHtLGxe0CLjqQKOuj/VvL/+lSi4URG5RBVenSeGBOv2sqdL0RCHtq5hMhYxzugDh2piKwy
1W0DiNUST/SqVGiNUNj3q20sFnaqlWiTdRG7vXlNb2nkjhXaAhblOma6/LCJA9ZIqyZFjQ/TtacW
YPK+Xkd1u+AZZi6V0QpqLCqINNH9PkGweSU0LkCwFSL+NbbS2KkHGvG72hkZWoZwUUdtCsOAJ7qw
p04Cn0SSiC4YRWg3BbOVJtmIaUzlUt+IyOTCTbl5olhQmLJ8vb0/25VzpY/r+wS2EQ3C+4C97ooV
LU2aTqkNzGgnSXYuFhCxwrQGuN3S4a4K/W2Wq3iJFo7k1+smxpJ7bDsYooOayeP33zJO6+VdgE8B
Lg3IGHT3I0S9dE1D2SgkEDDtIBJNZUghruHDbF7fdHFJedRaqr90/8yO/szk5KVTKcjGArgU2n2/
UXDVtMFC48iUbOq3tT2zMNlL0I3yzbSvQ0RmjdM70Y2/VvfNo+DoVmMn3FKt7CjYS41boDicm0wD
lTvoN41M1+NJOgtV0DIvekCcw66X7TrOaSWhVX2oX1M1lqgSdM7AkRaS8402EDsJNKc1tk0oHhSv
ARg+sKIIR5z3q0q91Tq+k4pt36NZQiz1mwAkO1Esv9YoUvfgXu3r2iKRRAXUQDK/OwVBtkJn4UoQ
3lhQ2DkXdy1vKPhEqKaxtVDh35XlXVh2dkPAloBChQk4SaB4bq/cd1l1x+Tgrk/XpjeAuTG84RWa
snSPlq23EZhAjXRAaiZ4H/L0RugQXppI9TflpibkKIB9hQ81TUJ2r7fJwUQJJULKXzDVhyRoVlWt
rhhT8MjwIRXvrQgTdklc2lqiFciz6G4OJc4k0t/zAcyHoO9D4wpOPb+v0uBoBv4WxeIVMcM18Ncq
NeujNwQrIUCyQiF2o75VabHKkgQfnHo/9Va+gb4SCM2CflWTeCeWki2ZgltI6QMaMW90XVuLgWKD
Xmuvp/xYiAdAfOwsQmOhrlrxqFgXK+tAIXtAAe+UMpEBTkY2XUSwZIYbpXgymthWk2zV6p0Lf4wF
OylBbOd1hvWOdykyi75RrcXuKYCWdEaUm5qbB6EA85hHDonEwSaDRgstsX1jAPUiywAF427V++tQ
bKzIjFyvJpAKTXaptAWryfenfiaoxrEHvSq8HEFNdBqRKH6bCqyC9xvghQQ/WxlaYpGUHKuM7QwQ
Gfdgdm3E8tAI7Qb/3kEWf6wZ9PeCBI3lyLMFZq51YcsaH5dV9RNJH6dFuSbqPr//1NnDPHpKdKCj
8wWv6MtDZQhd7FU1PJRKgwfl1/SEnLCLUo4A+YexaVBbyY/JvRTS7+2Ov3bqGM/NTjIT6tDXRtbD
LBhGnQxnQQUZQhcutQ7NvOMIiF7+Gt7UAYOhtxMDeENyGzyIjvFU3GhW1lG+Lmx12zZWs+8etQov
K3VhE0wFDb/cJJR3QToAWq1rHYUADzx0RLbjlVsD9cwcbdutcKo1J90IGV4G8rPBHbY3PjrDNvxd
7eqb7yd57vYhhKBaTiALcIUAiiLSBl7ThSh6cJTtXhUUHLRwoLxiNkgv7DIgNssWuqTnVvbc6Hg/
nXlp5nldjSwBAq2osUmbbPNO3DBpiaJ7Lp5Dk4xIoMErgaJ18tTRC1UAuIhhbNH9UMm23Hb7YdgM
wc8OBVK8FhawYXPX6rm9ybAQULRR3SUgjEIVKiKrCiXa71drdq+ORJTABo/cRFOvIURpowqCwmz1
GP0Y7kE9gJxdfg/JIf2x/yAZDdYhjZFD0x++tzzzbgTNOOJyMM6BqlKddsB13O9HEg2GJADZotoB
CpzcoMbTqGycgQPnUbBM3O2QajlCOBq5q6S2lPfIjh+Xbvm53aPoBE8FvAZGlNzl7ikypJ9AgM3s
XgfpUXlgfYBiLKrA34941u3hiQzWI6JLCFYnzwGeikbbyPA/xA1OOBaA4qD9PHFris73pwE8cUBV
gAjI/d7u+PlTt6eOlMdIcqMFaTrRYd2EXG9TeFv0DCjKrZ90lgYqbN6ydegvyVfNRv3owwB8ClrV
1x1lg9cmhRlFoe0HBDRXbG36e8UMqNnsyiJy0FJGowg1JnGraemGJ/3z98OVRzd+NV4N4BZgNvGS
m2IQ0Wyv1qg8owaX1bemIFh1GA9AcqBQB/iKHnCqyWwTF5j8hq1Z+xEWeyVPNgOpXKn96QMTK3DQ
SQpoHMq9TZceSvO5FOI12E43YnVAy8yTOsQHPQxNaqpsh9bYTW1yVJH5StHzJ01DQjiGCIXwUIN6
9fvhTTvvv1y8JmoGFhIu6Aox/T/sfcmSpDi35qu03T1lzMOWycHHCA+PcYPFlIwCBBII3qifo1+s
PzLLMiM9vdP/2+u7qMGqMkIgpKOjc74B1+DRqg20oDlCO6jHgREZULNRXDR3B5ccSYQW/6GD0k16
070SdJc6r3wvbq9hos7NUX48CPIMHRhZaGKeS2gNQmqpNCE6IevZEyjNwfoUqn0eQD3ZXg3rJWj4
f3/5i+cb7GN+jnl2hNt0bhqLYAvRgLwKX3JLlLedtxpl4XxV5ih1sQfNY8cisGEbwa4Mv8Tb85W1
IHW/e2YDgXoW/w2Rd9bSNPUnNNQsgHPsq3SpS7Ho6xDLI3w5ySpwwVheYQh95bwDNsCFmwb5ij7p
T5NvPOAei3rw89V5PWNp/fiWixLacghcIDM5Y1sKGfPKue7rMPHrIJg0araXT3ECUERTEXR2qcd6
fiVfuNAvAqbu19DnNXc5K+uyJNius9quBqf2BNeDfHghc+al8loH0ENy4FAx36RCCqDDcOKQN//7
urr4YZE9I28DpRhA0t9nXUnnTm1z7Ckdck1TUnsOICN/H+LydvkyxtnSdXDhV5QSU2wcklux7b3G
k7zBs277LSoD/0GZ/VLch6HWz5da/v+XpcSMAVyVskJSJLFgtACxg1Q3H7IQcN+wqK8gv89B2T+W
0JfhzmoAgyyUeVLwfvYuWTUI8MjuYZMCdYQpUGD2cLs0wqz17Gl7VD8CzYNA8B3+HtZrzROrYs2j
KcquyOxd+7BnZYMaaFiTzHgoPe9cZ6pB2L6So51L2py/93nVydJNXldLSGL+HNpoZDTrJF6O9Mnv
9ksDZdF0/Pta+t7COw9Ey1m+5E+L08XZp+1NACkIRZRYFBSrWH7IPH5fBmnAV3NsvBH8O55nU3r5
CT1HT97wbYMuMzBBMT0Ua1Qc/38qQJCDh4g1Un/nD4eItGJS1ybIoVgfzfPkKu012dFLF4uvI5xF
xnRoBaxUMQKYXlG/YtEiO6FG17Kli/t0McVclJ5RsjXPsjSQQaaUNBhHXsPT8ZhA3yPO1/luvtU6
l3wkG3J3tf12KepDjhYJMeRo0a4/iz88F3TMhI0isDW4BVXcxhJxaiDrSD0iOECORtBanxqDZ1cz
Qhqyi2qubSU2e5ZNnv++ui7PAG44qIwDoGud3wkaBmYS50vC6FbAeoKqXoSy5NabpX1VHVEHytxr
nM8fCqh/rGlUiZFsL2QYXT0LVyOHbCJUUn2TWZ6DWk81RNm8cZLc7TLugsXlDax1CVrAleUu18qy
22gD9JwAdFKsW9JzdzCPFGQPC4xGLoCPJG8VkT1R6+EkQxm86YDlQ+G5bL2W98CawQ+m6W7bYd72
Eg8ylXlmmj5Asy9o+IOWvnB5iioJFR2tfpvMdCXA1IJzZFgACWfJC/6mcuWxXA+9vSohdlkloWE9
mFLhpYg1dPo0wTWxuybUVR5WcxUr2eSbBgFyS33R8a69fBS4m1uovckDepEj8lMUBx2WuUUz+7YF
UYKK3BokC7racdtZvPfoVM49GpbZjiWW31u4OEADv0vEyWLwPLVfiIn3aGtvgIxpbjOULkdvgt4k
LRKXAXzd53GewApcnKYJJaF0gVOPrhD4qnaUTe8pYJzLirOLZG9ob52Rbss8jc32Dd3jqE76SBct
ftuhoFUA3XrAiCRP70p3xpuyRvXkOprV2dVKDTkxoKFaB/s8JGRmP+5Ue9wpY+faQESaa2UwUYF8
6AyyggJ+nGsNNOj4ppT1DbWmSB7S17zUvaFM/dxSgsTQggwFdr0DxBX2u2Nv7RoGoKluAJlpBOOI
30GmDVVeyPAs99OqhRFnpzYoJQJBx6XY1vHk2bNohm8mUKy1Ia+G6qXMKk9J77Oa7wzjrQU+2a4T
tx2HgIongxkrPgtPYgVKtKanlOa2RMotylcNgGSTDkFVQOjE6AH3SzeEqH5V3deqCuj7t3kEX5v3
PgTxow5wu9asV87YQPDx2W7uFAk1Eh23hqKNAV10q6xxG6CDlbH10Gvw6gWCLgPIAvCg0pOj5MCI
kLAwp3umigC+s1b64TD905wCeSijQVddnhtuW91LIDFnAJh1A/Ek/bW0Ut/kNLIEgphuucwC4GqS
PKvifj4IbCKAr6pYL8owzU64qu6UcvSz1AhNYy+B+93McDEVGXxl5m2pWR4bK8DfAU0cloJhxFVY
bonE5QkWuN6GHFzOkWLrptAmYt2GOJpHHSuQMKca1mMPiGFdprtMwREpxsCuJjcZe3fIFiE4ELRQ
9DWPLC/vFLvy7JStKq74mvaRylOgz3kkKmD9U7GqkjbMZR44JaZgqjwG8pyC2NW3OH+HJtJg58Gh
EIOO10s2qHejlgf4849qV90UnNznpF3p6eCbvb3J7V2T8GMKNiHj0KI9wXJ+namvFRj29th8ora1
ZymJ0gqQwUXfsxqGsMqdT62zX8Hig+gg+hCGAuGLHr5PqvxY9RM09QGjzdguQ3NkBO/U0OZ7PSdb
AFvueclf1VZ/7Ll20uTPHpFDTu/oYAE7b/sKBEPUwom7TgQZ5ChctZteasDFex1ajZmzL0iJ2hBk
mnvbs1qKZ7W2WffNVrqAytW2plDwoxr3JxSPaqO91YURTej3AVDs9fZ0Q1p0GByQXYEldCbpXqHo
2I9HyqTbTufwNxB3CgKhQgMm0W9jr07oPBiRVdahLlEAoqU7AfC8aQ3H1CY+GGCnYbIfG5gB2Xrp
ofgDQGz7CQLCU96n6HZQEcE9PFBEdTPXDNJE5s4EOUqo5EnXxpMDlHrNrAcGhPFEtI2jto9Uy3y5
GI8E90pqr7UhDaahWwt8UydlHlc+U9P05Amy3dgS1PGLAujYAvr7iIa9Pvha85oCPGk7xzKvvJ6k
CIzfCqHfDZJxaCplz2m9n8vZr5EjZ/Wm0Kagk2dX4ravphbs6rCxFSeuuk8xc7+bT44qrYzuziqa
lQM7hkTNAaoWecxk46gwRIr5JcVd3M5StELkemMIVOItEH3pfIDecOPWMjiEQDzzAgBSHHeDPMJX
8cXMqdcLeQOB7lhNda8ZBl8tANOcSGQUd3PSBM2ULDRGn+drDdbrrZEdE5rifT+YnT0pNvhQvHsC
k9Gd8jzxyky7Nfi4Li1jpcg7E10Kc4ITJ0Wims0umVmcqDKkHFSvHQ7VmPhMxxIuXiszA149NV1r
ctAkglyjbX8reOwU85pRLeCyCLPx1JU4ywzwVoCzlZLS7UodtVegst9UhpRJlldd/+Dgw6oPUjX5
evvqKHzdV8OGyFNc4ZSfsLZVFP4UBAs8djBlTpjIiU9Btkwd1MqhWSU1Txz5u4UqUgtYPDDfPk93
dYGMwGgCi3WeMT3pqGjngNmWOIgcqJTluu5nmu6p4tXOPg0IjkJZyJ1Kcm/OaAvDh5DmZaziV4/d
eoQ2Y4e/7MIHKzAyuinM5NZP+iscrwuYUIhNLGUpUFchmWWelRBaK4FaDrp3PpUPfQHJ90VlCThZ
Qb5JtArTGTkWGVdkNDwBnQ/DFY5PCTD3oBFIyFGG5FhL1ZYDi5621xTCL90YbcBn4OiDVitQFb+n
YI4jFFY4ElJsHecQjjhNR5AdP+v+TeTKtYv/ktCdJ3wQ3ABoUFdl6PecTQWXZngwcIwmRXO4wEQl
rw+NFQDb/4nm/aUKx9fRzq6nWmb13BgxWroXWy0iK0SjeIyr9bUGyIUrJxyr4JQBbTJVBWrx90lM
BXoPE2gZfq9w8AS38vx5JT+/cFv4OsI5wLMcUUUmAyomxp38DZs3mjfj6GWP4POETWgWnv14HWd7
qb/426hni4N2GpmI/v1WAFsJC9DhBVQ8BcNpXGWQcI/kWHjaunXl7bxTo+mt8qTw729+obL72yOc
XRHMqSGSI1CmUU1omtPGnaunlnOPWt2VG/a1kc7W5jA3iiIJTLHV7yTtJZvuJxWd6mtb4Mpa+Y4z
/lKigayQntF2QkPptt62N2iU+9Z+mcd+OwckvK6Dq156MYi9La05rM0/7nZVUTdMmPiKTNV3k76n
SOWshQEzgNIw9d5MIdvXvDiFAT3VY1K+y83GWb53YWzyCYW5Wt8MWu0n0tvAY2i+uMQGcZMK5A+N
PzvIQ5If6/1/sG//tdQ6/9/Yt7tX0rz+r1fyf/53l7+/5vVn/5UCv/zsvzA4YK//gc+AisoBiOYO
4s5PGBxu0v8AjAQyOyQZgAVaqnb/UuAhjvuPrC/iGVChhIYjQNw/cXCSov+DlhGo8Zq6WJKhzfDf
AcL9vuhgpWwBl7Ag9TTgwfCAZ6EjrWsIgKWldGeKZiUx4Ta5Aa+9LMqvKVb9Hhr/HWlRSwMIApUU
c3mSLxvK1Kc2NROkpZKRQauButQ5DHnuf/kONz/OqN+I7r/v2+/DQHoEBRtsI8zNecfQLrsc0oUK
P1kHAVZH/mJskDm52nrY44BZhKpWV0ZcTo1fh+WPEU18InDQ0d6HV+TvLyYXllChrc1PnT95eb6Q
OYSH6kjAw+51ChOge9UNPeCCj8PzKqfj0vuiP/wdVYA1dN65JG1NxrKSh5NuuPZ6ONW+2JDbIep9
a4UbvKVDPepaV/askfjvK38Z9Czaw0LYGmFpOZyAhfcBhYew3xDpfhM3/vR4DTz8/RX+mGBkZFAU
gGgqEBS/T7CQGGhxmjKcpjXY7Nah2bQ7Htne4Df7Ei0muibrcpdEfN7X+2F/HcN9cY5haQgYPjTK
8Y1/f4C+cxSpEZjjst9WbMcgYPj3NXRtgLMMiFtjk5AObyiBNKs390Z7DaS3nIp/zuGvVzhbpEkF
FFSTtssiVUINVUMgMth3GXCsykN2rx7//kYX4gqgpT/HOy+927VtAhWGN5qx22UBvzX1cQT3mtA0
+vtIZ43Hfxfjl6HOQhihdtUqFEMt1gkoqZhg9ti+9DLEZYDeoyft+i30AdBQ95K9dKW3cpZ7/Tn6
2eIcKtHqBI5BJ3VFH0AMcQ5jkKyhebHhu8zXffmpjOm2ONpheSgA2MjDq7vxyuo576pzZ3DavMYj
gCPiZ88KSBoByNIQ3NBD7bNYg8vn/33Of4Ar/1hPuCctCnKQqTwPs5qe2mpfc0x6qaM6FDkmoIyn
qUJ/QYdgZZkEBdr7XV4HYtw3qL/oyDpTUMudDvZCswckrJu1qDQ2FoyQkS8Pj6ZWwY1vrzblqjef
GCp9KVzsEtpBMWIIOQFJt+y8yeZQrYr0vL3NlXvqpLdy+eGMj/Msb3L5uXQ2EnJD5OCeXgtfq14g
JTFYbxmKV+XYAjN41+mPRaK5tfgwTR0VZ5K5ff3QjQVqlFsd4khd+Wpqwx2cktx53ivmS12UwHHm
nyXqJwRso6yTXAIPbKIBcJqkbp3b0KDIdkb+qkCGIR9yz5CBR/g2JQ8zeTGmuLdupDnmlLt1wtwB
flLks9AgAICiCfA81X7gstfZSNWQ5GnGSy6frCF1i5oCE0gA0rzRmw+oEkUNu1PIdjIqbxjaDYRt
cY95zoZjXoIIVbR46V1rmuGoUMezYSBG5NsMb0YN3SemHKfKqy2aoJbB1UJFG6qcoeZQqB8Yq4Ke
2plvNLMPpXq+kfPcpfXCjmsJVDmU7ZzJwdAbJ8rezb52TaJ9dBMk9fFriNiBvO7ZSgTzAbfuLa8a
2rU1QI1yTtYqt1eW0O5LVXU7YqCyAWqGQnxCBBoqMsg3c2goHRZPspsk6UESsayf0OhAr4FpvsNG
X1aSONEQSJonqVBdOeNRTbtVCsC4DFkpjmInHyDWXbYoLYEZDuY9tcKkQd2bOYHF9TBD36FVTBQ+
4Z5ZQ6OBQhSjmcbVOL5W/FmvTdCtD8WkQi4dHlDgMhs2uCIUNcGqiVGmRwKtrdNCgXH8i5Ykrk5U
ON+Rac+sZCWQXNsJCSfViir+Bv4CcGjJTQlwHSPqulNlv27EBADtg4wODWMnSqqbDk1fB1gmfVAO
SQt0VzsBEEM8I0GB3kpuisZGcX52a0hsSHoRmEPr9+QhYd1dx6GWUm/1cTqJvsQzqu+zaR1ajhKM
o91rOtjlwxhKpeHmTrYb0ZlR33RrjmacXbhue0LEhdnfkLl9mgS0AzToj7ANpWAhQ+RCyaBxw0y/
Txwg9odQQMS9rrRwqJ0oHQX0IhiE3tH0aKir9XIkzVOoVLWnzqvEvM8lNdbTE09eS7ou8VJzX4Vl
+1zYz1B1AqsChmO3uY45QqXH6fDtYMIpJ3k8MUgzaDcdgazFvNESRHHyrW9eG8VeDcbnqBcv4BG4
yCQh5GCHClchl6kcqGNApEKPdGMKbU4O3ZCvlMpZT6nuNumDMthoXLV45XQD6UAwOoqYoMGSEc/u
QeKnNKD1M4RA1gqUPu1+dCEMEfV17/bso+zlEGQj6IUMvoWKlkrjuX+wsG/qfvQ0Ogd9L8IEFWFH
jEd07PbS/O6AkpgQFL1RzzWkMZC7dZ1ByiLTg6EWu4rEBd6YjQDYNe+FmvrNcCdXD2PGXIE/Jxzj
U81sV67LSNXSYCwm1M6os8plFjomqvMJKoDlkPmiLOMeojDAXLs1S6JEFIGO2JZSB0Ie+Q3ThacA
S03bA0vFndagWdDCQ9vIvDaFZjcFrrsqPZq8JtAF0HN5lfMSm/fGYe9Vsx4BlBYGCoAGUuj8jZUm
eprwSy3RRrHv5nxtV69WJ634BA4Nn9yiBzoFghiT+SbBQQUGYmmBNkQ1QLTig04oqNq4yqJAICy0
+0YIiWfcHzRQBOaDThtfSAPma1upQIt31m7KNE+qkMP301bgkxiQq4NLXZwi1lGz2ydOFeYFzCqA
chICaijQuVBcq/1Wph+4Rvl9U7t9TuMmlaOm6YOu2A1OF8/lSVMOM51XdNqwJbI+k+I5qY7WBFI+
CqdmGjMKOLgiP7ZTH0god/Ypc7OiDtIKuiLSJqnuWL22ERlLVFZtRIKebwQOvQ69ErVEC4a959Bp
0UWUJEOglw+cQCtkepLtbwbyL4sHFcVB2DA3EfLasqHW0Q1h0kt+is7cRJ24zGEQDslbIp6w+9xx
euqhhDINhqtSsVJRCAT2h1XPcvLRG6brICRbEMYo0zKE/FDVos+IH6vtW5puJywPLo9+2+BuQqfA
ERA9sSHn04IdzIeA0R59KUjPwIcNXByj/aDNq2El0L6ZvVQYftcTH5VztS5jGc0EuUEQMbW4oTpC
AHqABOpes+bPwDH3hfosQcmwn3p0s7Z9f0hpnKFHV+n3BLIjQo0MQP+lStw2CNl1+2hnAPYI6mXq
uOXU8DO1fEDgD1VoGZBCito+CcoGLTMng/xF60EOyXPaLs7aQ5/D1EaOBkcPKB61T1aKFfcc534D
+0r1njTf2nTL4Cw8p85ulGxf6O9kJpC3oaAGwmsxndEHBWkgr2evtJG6DRCVyFC1FvO2VvimYJKP
4LjRnZeK1LuMIhQMitfkeiBBAWRUxxWVoEMD+onB8InSUF8kV8RNkdqINLUrgNA1Kdpjt7QlO63E
2E0emzBIQwN/Rp3cyLSwqlN/shXQf1IXhmZrXmGpGfzICTS58mGtc2ejV3ag9fC1qj3IOeHQThGs
M31f20d51rYz0ESpLu05dLXTHHoRaCNLI3gv5SsEnfCJzNhGK5SNmy5tPCOvoZT1+ves8Ayd8G8u
/CUpPLvGdHrdF62dDqf0oY6BGl6pAT6rr+wXfn2FSQ6T4O9DXk6/vwx5dq9R1IQkExnYSRvsrS6B
6EIqqM88N/WN6AHvSfNb1RiWz+93puX1RbeGVs5BrWQvEfvUXDMZ1W17Ltxm3Arar7q6DCt2LUdX
f6/f/zE135sPX6ofOVp4CIkyPyGbjOvtGCx3MGvT7yowLMpgAWCVKwTCVbWXVtACXEnPY+ysgDte
X0ver32m85JBk/RVX401SgarYctiJ6zCDJCkJLRWKoS7gIq69vpXhzwr2sqKVFEqsDJGL9+jfw9b
37WDt+23zQkONSiMXB3y4o3318pQl1vTlxkvkzlpwfHkGHIM2E19x6JmO/k4OAG3GqNrwK8zsOSf
X3ipf30Zb5igdVSU/fcyEOQQIA+wMWPTR4tsRUIpdj6urPzlWvuXG9j3cvKX8UybmtRsC36S1/XJ
CjnOobXuaRG9J9ARARjGV0PiF+saimYPpV9C8OVKx0y59ghndRFN59YgmbgEgtICTjcWkVuhpsD2
ckSv3fIvXnK/fM6z2DJ0xCEmevKnaiuhsgetlnDYaHsWzMF4QD6/urpNlt/4xwSbKN2iPAoGwvk2
6UhHE9NK2MlwzVUX44jZNy9ZKD/rJ+GNvuHpzG3X9Y5vruuEXCiWGjCB/Tn2WVWhnDPhVKImJ94k
biab0HK6kSoZmdtJV07W/M60OjA71UPWKrS4Nr/VaJdOvKm9xY2Q1ZpnF8ixMhFluXbD89qb2htN
ZK+5dOpyGffT+nbI9dvEWJrG8L1uwaFk0J/RbfR0iwCKV1si61E5J2FlFGHF8UNjx94oAyApK+7H
QlpPo3znVLclLk9q9k3Kj5U6BxUDmgjOQ+7YRX31UEE6UE5WMPSbx5gNkgst/2IMnRT6kmozQt0P
imtswvK1zCr324Ld2Eb/KLRFmLJ9IWm9Z1RsBw2T3T1opQp5LxzP1HhKdbyk+qm1fZi1d0V1pJMW
qQ7IXGhIE/SdLC31067ycR0DnXvfAiSlqr6qLPePGbCrT2oLX+bPEodnl4aeTpH50gg3vL5hSFco
OJLQZ5CBT4AQH4AqMAnGQYq8LGuHXdmx3jXn8XOGGFQxmpFVlxDysZOVDp20v+/1ixXmL6vhLHoa
WaE0aoWa9rLPEDiDMVwUdK5hHS8fplh2i6SLaYKE/3sIq8zCbseSshNEyFbgxUFyENXdxcoMeTuu
RKsh6iKyFUFzI+7RmVKj/0A99mJQ+fUQztIt/hLXLGRiuGrjIZLdIsu0MHHk2Fpp8J+8Cii9vM1+
vvCiX/B1rES0ZZ6YLTsBSuZzMPJMjCc21nFe1Q9L+Ow+r7YLlq37Z1j5NebZ1iZm7wh7rvmJBmNQ
fDRroGWUlyZONpAX31yrT15eOr9GO1s6ogEIyCwwm8vS6Vflqgv6WI2uLZ3LB/yXr3Z+2k5VRxRJ
/X7aohZiuGlUh+WKrc1DgkbkCTj6q+6/lyu/XwY9O3INOZ1G0D3ZacFaWxE9TrvKlzzp03Zc8QBd
2aDyIOQfO6frQO/Lp8OviT1vZ9kkJ1KO06GKrbm+ATviMFG67/TUr0ji8yvn38V6+pdXPTtqwTcv
a/QZ2cmp+ZrlUP7Rd4hTW/0aX/NyHvNlpLOD1hmTNDEzh52KuDwu1L/0xQmknRqqaGNJN1fztEv7
Ae1HgDLg1WMC3P37HlRBHLL6LCdYoTh74AIfgacUQNH3R154tWF2KS/8Ot7Zh5Mmg8GE0mbIC2Wo
Uy+MrCwsvfcmroPyYF5pvGiX1gl0zhcqADjVaOv//npcSbScaxZ2QDa+S33+mJqMR6NdoaAgIbm3
cbs25xA8Bei7mkEJAH3fxJUM2Q+b7FBV2dTVNLgDFepK2DvdNCBA4EBsd/pQ65NpHOyshmZjtyqB
QmtfC2dEuz8PNNFv4RR8YIDD2VKACyXK7voCDXyUa7HHYXVlgS7t6j/i2tcXPYsASqqrWl8Lcqqt
NxtI45kDpcXqAUWK0S8bLc6F89SNUqhP/KDBhsJqyXsCyCpF+WQwzW2NKOoS1d7ahRrLowOEX7Nu
cmWXG/yhoOlTsnCONOnVnDdKBqVKHe6uuTSfGqCzmHaN1HBxI3x9oT8WJrGgg4gv1wfFDcKZnwbS
3oQlNz5PwCCfu/r7Kf+9UXx+Mnwd8GxlEkdqeQc0MkJKGr2YJfT3XbLWHp1Ne1fb0Bp719ZakDwh
11g1/kBd6UZH5vsJ/cbDXRHUiHV/f6KLfV6wYhX0fwBE+FN7rB/TYVoWryQebWVji2NRc5/bkCKb
p2BKTOgHO+sMAGJrgHTw8Hll/GWKv86IAgMdQLXQYIJqFHr5Z1EPRmsqr6fBuhOGekMHzYaQAyhL
KK2rnXZnWhnWOURhsxrCfcmwVkwSCAkMy0qDfTokuoXyr8HF/yBe/gs4kr8gXlYcWk8QDGzxCX+Z
PSw/80vwCajEBQOGIjfuS8t2+mX2sEBZIGDn6Mhi8Sd+Il0U8x/00/FT8ItBtw0qaT+BLvCBsDWg
OCC6qprgoJv/PbeH38OTDS4YvHkxvI5nhP3Ndwb4l7SSVsqYKlrKfLt0k5WGzaw1PlvnN3VQvFxz
B72AJQUJGIRyXcPyNXTrbCvnBUr/EP7EHXzFttPaXNse8wHFBxwPtA5/DrpNuW2AJDM37epqKeJP
QCVGB1EK5ylQE5jd38+cAUrCBmdJ7/8ofShRuUKf4NStjJsva+Dmx078DW3zHRT7a4d+n9bvpFvA
UnVIhjhnQVJiDhRrTKeHFIkSTWItrKM5lPeaIwJLz1eNUoYSV2GvmazxVUJ4z0R57kCBBjXaLLY4
Ooep6o0yKEGlymOp0AoPvqMaEMXFUwYDzrSe7ouGr4th3WsahclevckHbYu/Yq2Z3QSgaEj2+wmY
MXSCa4C2NekxMyXPlq0gmdAFMt0OfBIpLzwHrRLxWs+AHtPNXD5RMN7bcl2ahqs1zxpU5bn5qM+H
Ar2tEpIxg94F1aR7lrhvnZNhMa8wco85UVlBhN3hrlNQL4cjqtGujb50CR1h6L5V6EfXA3vTWaDu
wOsG5JahHzb6+KyAeE/oNtOhlNlUvsOBDspfu+LUAUCMm4Hb9lDaT9qV7WSLgXJoqk+cFTd6+t51
UKY13lHIRTsnMvTYUlHqdwiQ+/c2UP1sJoFkqR4ggiMaX7wkrpGjjVBtGSbCLPfZfJjUI0Q+3EbE
ddXHTTLjY4QLoJ5x/JOaLuVqUMrOw1xn67S7mQYYC4w35fCokx2bkdqiu2PCr40tkdYZb0ac3Wgm
JMrkZTMNEKbhRJgHdbqh2QiY7cc8ZDeJVIK9D639FnxhpXHxPJ5BLLcZPhumRo3dhym7k3IemtWT
aFA+n96T8lbnayO/ko5doIQuWwO+kP+u17ONqYsEroIjtsYQaiEJ5kgFhMmrXilKdAb+o75Pw2sp
5/dS4x+bxFmE7Qwdhr7nILs8q1CWMBB7LEifB/1R2bSPHHcxCLu7ynqpSRZBFjRh60FCyjVcNKBd
J77G47v4GABQmXh96O/J51TqfM7LpF1CYPrKYgXIbuggQHym31d+BtnjMZxu4NHimZsSLqDorqNS
Ct/R4ErI+L2Q9yNiqLoODTTAxBwgD38PTrppThbhMkJjAaiFAIwLjTLu2K5WPEElCT31Rza2R1P6
kDXFn5jlK/R+qKHi8vcHuaByAqGPLw9ydhGvrF5YxMGDFJC/0tKPfnHLYAcGopbg6Zs1b7IRzZ+O
w4AB2fPcAbVoboZ2X4AvQqb6KHL5raD2phZDrM/aRujQ0QDdMJPEeh6qOGEPVx75rOL6ffIggbgc
odC3xKl4FtkbaBeZct0AQAFXrC7XXIhboCGVu0q11VoSDtLB1Dv07EdocW1stPD1hkUk0dc52yrk
TeDlGrUNVdR2JsjDTzmoJilcTkbRfNjTmpSQn28/dcp8A+Bnt2D2ThP1UYEpitwEfGy8nKlH1Rpv
CwO0xSn1JQ29nVGGdQJNNj17oQp/hKAtuHwWqFwUXWEG5c2xD/vpkOnyGiQsyJAXXlKwVZFUD9aE
XnhdzccxzfamJEpsf+c49tXBBJnUsmO4UAVQ2gkH0w453E/UrN2ieKcj8SuU3JVbFtu15A42WEdQ
yxkbcZxRtJNrJXQMQKjRiGzVbNujcIa41CUFbIKYK+tSAL6Np0LEQAajt5B9E5YTvbUdCxOsv41d
QkjCCZusjTLlPc+Lg2OgljjsESs3vHxI6UcJzqS0ZXzPE74iZIaa+0GC0FoBnwpkreEEMxCriHL2
IgGnDfZr0n2WuMxpkJ3Ff1DmTUUfhYCMbvJYwvkBcXZkYeEIrzMOmRxnNCa2HUEx2k2SB0IeNRNq
Kbrt4p7gprXtyVLrmSh2lCbdNLgHZs7z0LBtzYgPzPctne5mjFPLqi/asCLaqS/hqZKgi9jwnZJ/
1mMR1y0iMVm+h37s0zfG5n0qxIrChUe6Z8w8GgPIgwpsFdI0gG/oAZ1FF5aablFlfdA74DsL52Dn
rI6rAfGiLqaYGS3MaJwukPRuZ4OtSPtyYzV1lLD6SaWA7GivZXkEaOgENjKU6QNp3qTJbTKUHyN4
mpa8J/+XtPNajlvLsu2/3Hd0wJuIvv2QCSTSkklSdHpBUCIF7z1+qj/i/tgd0KnoInEylNXdT3VO
VUk74bZZa84xJ2vVoVMo0+JVbJsbJfA+JtF8q/tftTHee9PT3PWNOzRFfbYWjeZY4UxVg+DKGejr
EWT+4shHJa0JZJaI7fw30ubTvnHERpVafdrahfIrM+WDHOK9Kc27K1/2tWEWJ5286Wt/rBlGdf0t
uCVckafyXgLHa0/bmU5MOpPmlgrtFe2XuprbDzHr65pYiPSHfGWVvPxj2JCTuGSKuFi/TtE+KAGa
S/yYoHV14VfAFBdd6x39fY/KfWVvDJYYr6GpLGYyWWrNPmMhsOvooWh5lZtHcxZOiAm6QH8zUB/R
zEdfev7zjf776gOFT2VbztGSEMQltNwvJQ1PhdHYZf7LM56m4fXPf/+FGfrLALMX4HNJWSxi0fcr
ifmT4rlM+Sy8y7Zz0BrigSsFg4vXgiZag00w7/Lnx/jp1YyFtJ08NL22hju+Ml/14toaOT+ErxsX
LkZDs48nDsPI0gemyVWFCy7E3waaUo0aGFy2Xz+pdb4qNWvdIZhJ5ccrd3B+u5aDyrBuwH7x7SHm
/3pZiVxHojZvU7qN8JPNrhs+1pSSmYwc0YbG8hq44/WTzPyBLUflvARgB84MqJrFzeykMfQFK0eP
tJE2+L37j2hjOcO+Y9DICe3cnplJ+e21qs+lWzzTosDs8Aj5p69Xq8q9Kmiy19hZmG/UIL+Z6twt
S/FOMJFoyLqbewkW7u7tz3f50rujka6BhYQAXhwoX4f1TaVvM5/HGVOwjhplleYv/7sR5l/w6e1s
jDKPgxyHc1CdZqN29uPPfz9ElQuP7PM1LB5ZJUbWJBR8ap2xCzTLpi6EXqzfaTontxgH/ZQKThVo
O4F0ty6XN2wDHElGJUWiyqs3YWZUCDFBhVToT0VT30JhOE3AEHIfZQTpsmJgoNAjka9+zFJ8yXe1
aG2bZpsE5UMbRttSEVfdpNE0BVycvasqKsn0pVN9nP7EcGF7NwpCWYqShdpHvUdk1JjZWviuEkOX
dNZeRl+ZETDbZ/VJL+47CsFpEK+FcHDzxnKNutqXAglK/WMx4BtX0tvefPZh4RmechAC/5T209os
flVTuPJaxdGMt8prj43iAM2wQ8lAyQpJtZklfPdxSQK2hfLMx4uYZpuqO3gCUKUyiY6mGW8HxKxs
otakm60bXV6pNefLuuTHQ7BNShzxmeVKQbBVRgMxU3IjcobUymwXKOGNH0D7bcc9vmHU1yNRGvWH
knWorL1dr1S7yGxvkvw2F1DsSgTP1JmdSNKmafsnoxSOqUwSpcX2K4tPYS4dQvZZFcwBmazXfJTX
Wcs5u2lvYz0/xaJIAkNvG5KO3q63JWNCNYUMu/UFRx6iZ5WEKYVzupe56njWlDdRG9YBRDjupwOJ
b90ZqBLrd7+KnSmTVqGQHoNJX2vNWWZTKoYvXfTspTrgXW81Ju2b1yZu20oHIBTbVhm3MmIx7SFy
iYJTXoaScLKC9nWKxKg+TIXo6k3vWGV4I3ipmwGZ7obaFhWnSc2jpN9VlDBNNslq4Dlg8nYBdv3B
FO4HgCSeSsBXMcwZ9AfVqO1SMw6q2BxVNurrNDe2gnjfAgc08uqpLX9AmXZjSTwGkrJv4HP17MfL
wnQGs1sHSYYR6dwEZ40oTrHl74D5lATbVuIdGEy3qYiEKrttmRsvJk10zvLfeiuxs67EZh7apnLf
N9VOskigFyPEwMq4lnThW9AEa85uR42yRjXUxBd9NEK8M6AqUvT316Ws7IxuXGfJSY17tzFQXZP7
G1EuaT22EoHnckxJwQAA3N504JOVPH2UgEWYo2Ib+n7y9KMhQJkJSBkLZZQL9b6e7U3DQxZRMqAh
jLo0kdAb1y3WyIfBJOglH0gCIWFBQegpCrYkP7bRfV/ew0O0rfBO19tDpgd3QFF2Cug9S0JYKyLh
zufYPTBq6dmIede5kzIzMY0/u0t+VvWAwBdqB+lOIXq96VFO3oQWKzpaXVXGjJk4k9XbaqNuNK91
2F+vCu05kRte226ECnMnDw8efrogzl/hqKwVQfxeyYSDTfo3sEyILcxT5Le8HOPZysRtAzLA77e9
1jgyktC4VV4krlZL64NW+5tJ9vcePSPMdPBomFgTGAdHCOf7UBQ+Ov3Ngl0w9sNOTyJCpZQ1hQfH
RxpH8GYxaR/F1G/T1HfQaygGSOnZb5+jQ8fOcGyQ+3a6f1TM+0w66syqJcc6aPSOUkh3vd4cEKfa
ccw6LFinATmkLKXfxV5y1ZLQXG5sCvVBHn/0o2pPkXAOKYdhVR3bJxl9h4X8sm2HH7naukkV2mnP
+aBufjaifMooGlkoY8tBepVJfNMj6b5RFdcyQhi50lFTKItRufIUEG3Nd9HiMEe3aEKFW4q/aOMz
XwKNTM1tAXIgSoZjJd2kQ24LxV4ZBJgCb03S3podUWbjjRr8IsPa8RprFfa3hMe6jfwz6t4rBQNG
ynEM5ayFptUg/aknpKPf13wPCcoUL12HQr4XAigaJGnE3L3upRUIzSNkTgDaHIzhtvQ5j8voDEGS
J9/Vtnf0QtroQ7rREPy25bSqKFbqAnO//6hF7DPy1AZAt9EgjBfqUfOOzdi4smDujCDYSf1vGkS0
ClDb6yAqGgBCZfk+JvW+kGZqyHeh826lYicb6jrozlP6rdOVfYBYtx++pahfDBIOi0DdGGm283J5
18fir9rPT1nxs4umR+IX1574q5UGu679dQddYyiPvqI7/mwKGLujOJshhvSYITyO0omCrWFrAVHy
+rmXok1WesDMpVUXDRRk5a3ho80qo6Mw5T8C8bUI5UMhBvfZ5N8L+nr0Vn5zp3t2KqLGuVlnGXv9
8ixN5RYIINJhc9TwZigvjfVReu06rVR4TnCLPU1e1dpO8+B3D4pdkPXJP59SNXhseMhCPwNPWDX6
nGrSUNhhHa17pmcTtW8XPPXIjTKEwVX7S2u+qyNwFtOAITTuTfW9JOIV0zfK2AerfVS1X6GougVB
uRqxiJn31Fu3gXab1G95AVYkVeyyjDZaVjul/muUmlWoAG+vxpUvFK9J8JJE773Ss2wKq8HnEnKm
rzDbNSHsTyOk6tC7prHNwy5edR0Jhzop0BOvXTrT5BXrKObGofOSXWpIx07SCGjUuAxEx2S3kNon
44aqR0774Qt7h01BRB/tVseLbgGVuITE2XV81CZ4AyHxgGhdsdlwej2WdX8U8vxcDh8+1z9k5jk1
ULYFvTOh02gr60kSim0ICytVUEQbyr7nEGrpta1qset3+jpkag+H86h566qoTkQWM/U0qL0Ktzd+
JSRr5ucCCBXxxFDoPfgnt4bwUOqdkxE/0PQ4r9IfgS4ymYqbvMruKA3fs2aQGswylcW3WYusrVQ3
MFXWevZSyfS3lSd1noqMwp2Z9YbwHOLT8tTKNQD2Z369kwYy9KI3KwjX6nSIBLIuiYDsoGC10WsF
3EQWCZktTsCoYXihZ8vUbVnRFRGD3dQKN14DEwdJ09AmzxElECXzv4+C5Hq1fmh4gI2kncrmTpJG
BOjpg8+6lt1bjXyK1HOmyzcCEnq/DnajYNwPyV5L/bt2qtT1GCG6TgTrI4oLAiyt17igIKKt2uGp
6h7SUaOWTusM4pa5tVrtPg/uZLoaVk32r+zmTEgdy0hqSm5uNmgxzAnEaT73ny03mPCiFcVBHaTd
1PesX8OWFTTlDxjjteiKRTv8r0KIQTEAaqWEUuO3wvnTfh4XeUuza2I/zwwk2bhnGqKTWLhvNO2g
/FIccXtNPDFv4Jdnsk9DLo+fkV9oo9XKre2pGD3eR/UdptafTxHXLktfVIF7RWmbzrc4RLzo+9YN
74ASr8zb3+Kv0/Ucs9/JKn+7JhO5MBnfVJXMxcFL9yLyP+SksSU0dUkUQtx5CdAhAkvem1G/TZLs
RhyUDfHUeJGao0wjycPWZQSshPmw7WMqqsW3AbvNFPAJqtkaROtNWKAKhNETjoarkhKbGVix2Y5W
fDZjgFbCMl9aKdyl/O9VRBVW/lUmeB1o0h26pHlVhXRb0McPDTaWtbk1u2kuIToTbgbE4qso1Lek
aYnOCC1fltMrpYyF0uCvwjadkd8gBF1RjcUxONbrMBqMurY5nKGehnbxjC/Jttx8E+yvieIuPHTT
+jSauSjS1JmQS6HKaNEu3CY2saxnWcIq3DkSr3Gqna61gP5+ymdAeuK8zagYAJl/PQwP2Tgaoorx
cS7vZZsOBPQctXNNJfZbk/z17TKx0MkEHDBp8MrMVY5PH2laCopZZjIHB8SFxqaiw7puzu2TZIeO
/zgcME4dA3+V7jhsEhB7HzjXNCOXDuVINWZSMbAicOpff4GZZ3pjEmEMoA4pcHQQIZfUxUy47a+U
EC+VMD6PtBCqSQUHkkxjpIp4aDjgdXOlKHtp+plp3pYoAsdQliWhIQz9KQgRvJhet+Z2r6pJo+D9
emUGulR5Mj7NCItCiUEHPe00CiUFvtS4fzZCDf4V3JdkZwZnAI3pkXqbqK2NtVv4d+n4jt/VHsNr
EQp/f0ehe376HYtyitSOmZnXdWv3e1hu2+bQbqhQXOdlXHpuJqD9WRtB0tcyeyoyKx17lsg4CPDw
X+F/2c+kfUVbSetgm26y03TlHl96kp+GXNIIglC1PDVnyAkLcJafqk61y+TK63Kht8xb/88L0xYf
uToNsZ51LFfhU3MUHbaN+Gri9Xgr7aW14qTEYl7rpl762j4PuVi9EKcLFDcYkhJLGp+r+JgNAAD1
evfnl/TaOItVKwi6IvV83lFlJD96uKVUilQeBnqhfvvzSFcelb6Ymk3TJ6Y+B6wrxBsTo2AFfK64
RsT+XYX/Ok9+eVTL+VgPilpl3zknkhS2oJ/14bs8qLgEKGF0j4Z2VhTBrSkZ/fniLiw8JKXOlBaU
UMwoyuIbi4Y8b72pIa3057RpzqVr2rXt3Wr7udn+L/iuLnVZPo83P9dP64FXJrIe1ew2/JtZ7tBt
Jddysz1YhfWVK5vftOUd/TzSYt7X0YSJCQUdOzkWO23bbTkSbCw3Ws0igmsKp0tTFR4FaCwQYcDC
LF5HHH9gV0VuY7eZRVWxi9Xdvc59ufDWy1TlJYOQQh3txuLuRb6g15NWQA8XONzlHyNeUyH07YyY
jiu3b/7Fi9snq4Yqsc4QDA2W6euDqiIDK9X82sPwICthSwlu3b7i3mbikA/ZVY2YuTB7/N7Pg+9Q
DZZqg6tbbq4FlbpqLSJ/QbpwU0Pt7aLEznMibtXHOB7Icscam/wos2897ZAsjA9tvhvLblpF5lGW
fDtuxaNfqA+EmFAAYHms2WzUlNZ6HQgSDA1ihRT9WGqPoQh14jUaK8ot57ENzpVBtb7WHywrXncR
xYfxWzzmsHV/KdajOhyH6C3lzN9LlgP7gz9FodXzOKLirg6+xckzUAynoCbZF+xGe+murtpniK/H
ziecit8zqBBuFIFUBPbHQ03RGVvUGirG95TKz6rLom8i4eKlT2fJYoMSvVdNv5o8clEVeRNq4z40
qQ9m79QC3TCO7T4he8QvOkeDUN2xSlGWbzrXMMrHPg9XSdw6bXoqyT/roowCkvdAr8cZkWdJirQi
r+s26CFSTZbddP27HmgHS8o3Uu67ahesPP8uHoedDIxf8Bqq8SSWROlDAzuEFF6DIpUmJu84Y/yV
ICj3sQJkNjfBN2ucIea2QvaRG/s2tvxVYSQPLalBBODRg2zbh1w/Gcp014DPEDT8rVqwK/Sfvs6c
w+Far1b6XDunmbCywvA4aO0htHZKeKziCMFLvs/0vVdOgEVuFPO7WXmQTt6TaLRzo3WtVIA+/Fop
OrjBbDwB/3MDsX0KA39XlBAP4tjJIc2OBqzXKHiWquq2Eze10t8PlengHVyPJZjw8jZXiq2npTCB
Myf3aBwIZgrHOUcJx40wylMMKiytms0QRHbevMylW70nD4jSaIGZOtRQXxC0RrWl4B0JNyP13aQS
foypm5i9iwD1HJBElzYtOGZUIjC66nrXDLEdAHevFHk/xIJtkeuh8gqLk7bW42zb1fccQOmevKQo
VRJzE3D21sF71PBqBXHvhw+eqFAnCeBuvIbWY8Dv6JELZYFke1ZwaII7D+JLKUBW06tNQ0VKNge3
AMqhmJaDs4vYOelI8ZyE0QAsdLcTm8GtYlBlpfRkWcVGzJu3InmAJ3eH5+TDi9F5KAntk3ETTYjF
pENJzXL29BtydIBxafditpuEm1HC0DtY921534k40msWGouTJAsdZrKVGdVOHAyrJurcKY7dFmK2
NMww9Nsk1h0oGW08PVRgPYRO/ZZ2RyHR11PDR9wkboD5nO7wrhGGciX60GWgEfpUu5oEj5H/WMKX
7YSKok5E0ay7teI3GW1LS7kmiiC0zP4uvydCuzuL065SPMq/GHOBpfRyuqnMu/lbN+OfRfVCEGrb
3fXhuBWgp7dhfVIpdw1GeQjU2PaKnyH1mSRSHaljIjLwoEJGyJXoZ1vCZ23ou4Ubqas3yvDe6q9F
+cMIX3WTQq5fryhsH5P0RP7cOusRWzCdRJbn8N7bsvYLFSFlPoSL5XAwoRp5HQRG4VvYzTgOzL25
aFvwcdv4QeeLFdKCB3JfUEWPjMrxsh/1yGQZWptyKihqwgk3Krthag21H52k7hqPTOYiovhHEmNE
++pbFd1JGrhhxFnIk2r/LTGmvVI8SCWVvLmbhjoixj5N/2MXRc99zmdEDmTcrqXsiQryqpnLt9Zz
WH+HFL9u4l9h8hT5p0S/zaezQo0xqe/9vnUMCA1+sMuYcLzB3CWYGhTgMhNp3/Qfc4gwDfxI0yu2
ZRTs5UniQhunQNUVZcZNOPCmWL5jaJ5jjsGxjN5F2g4ldQZrPGj+CMepQ2VFhmD/wwIZTsoq/ezG
MTOI5Fjt0dKZwU/N8jeSJq6RLK6Fwdr0GEMg35cCfuZetENevknfiB3UD7gIPnqsaeKikOmpzXMH
F7mhOyjAFJ7fas8zj3iEXcGrIPYSKIWQTKjOyUDzULv1MzrB6q5PhfM4lgchvC389jbgP8GiuR7Z
V0S/xqLT6K4p8OKNAGi16gcv3VoXn0NvOxXdqg9/Ckr+M2S6jGgqxdbkmmbmNP24JVPqLQdvHk/0
e5GttHw0fbAqp83QCfvCiLfFnGhAcTtu/HVj+neDUeyFoX33FRXlGwVruR4g2yCRCmVXzZLbWKYX
a3TigxzJbjTC16sG2jRQtE6p/FMEIdKqb6b5GBlUlYNVnHRke4rrSJ3QwTXAummIWb7y7PuvQlHz
nNbjdBIKgaJKIK4gTnyrp8lRwvxbrFduJverEhm1OLc822Pa7UVUjux3VHYIeox0zgUfRBqx8LNV
WgeG9oa4nzLkYlScMSC1PfWUEqRZzaaVUQc71K8NFCNBLjl1cBghOcnaI2Hs+yYa91pO6Wn8Ies5
jXPkp4q2mdJ9VwKomCd/OXsfhl1smFtJoUeQQBya2pVHrp+sg5ehMJyPh9muq7F46+FTZe067xSG
N0FMx+zUB6bbgxGb74cyMSdZqcNTKTJqWeT/9so5aPRbPnh7AnCVVrIrsoiOultbEa9ACYZkm1Xf
c8YKtpX7qKxTFIFgjGignKsQ3WPR//RHZHDpQ69XQEXuE2qxJIXQ9GSyT+SNlfh2UwDGlrayqGFw
vuv7O02qNrXwLaqPzUBqIE0ELzxG7Ss5FnRUA7uFTqSZz1b9vVYj5ONsBGHyyxwjaWA3WrnKpQcP
qXfb6us5MDbJ3Wk8B2nqipFgT0rHnzm3BBKkJh/lNHtg2Fv10bdGnlsO9SYZkfkG7GUJPc5+kZPL
KxNtk/gpF7ZlExw8pXuupHqjK8apSDonFRM2PDQTSnZ3KiI0OFel4Lkek7NPIb7oAbLlH7pUsbql
9uzT7klho2wICz0J9J0AuShKME0Vv6hzcPcjR6RBU+RM3NbkgFNxmIa3WRpv0u6QDIgIaonGjrRB
Dbcq6+pZ8StXSicnNNt1X5wb5VkjiEWTC2Wt0KIDmeNQm3fliv2D5z+hzd0ZyrOq0YiCRuN730XQ
MlE/Hb0WKEOi25X+I+xu1OLVg5JSIGidYC6i2tr1PoupmgL3Vtfw35yoOmas9Jn4vZMf4vJM7iDf
X2q3lbEKRag5ZDU3gHEk+dVLSTLINrJfkk4C28No7cZsnxLtvRiPOUQyK6rvJlHde8wbCQu2fKOZ
pIAIwq6WdursXs8dLc/cMNyTREhS9bvcfxTjc4AwyBjLnQ82MY/Tu1Ee3Cx+lruPKAWlQSOh0wwo
dz/niOMoxanW6TQrlfsoFJxo8pE9iAddus/pLLJSdoJ/EvTwTbT6TaDcF5FARalF22wcNcJWC/PX
lWPNhfMn7FNJQ0aG5hxz29djjVFFujbpANLnQmt2i1lhbd3plHTzK8VA6avP8q/jzOeRFtVAozDp
G+WI4WonvcnscO8/FTvRqdfYO23xnf9+B4GmhfR/FTVy4TQqE4tD1hP01znw/utFtplI/4yNB6dR
qjD7bttv6l26uUYvv1An/DLMok6oNLlaC6nGCbuiTZluM2i9rExy9CbqxrVCxYUinQxEF8WrzJkU
febXaxrKQWnw9sxFOlzqr5ldnrLn5E1Zc6DftABYr1XIpYuXhyuD1ggAbGxfX0cUBkPOzRIB3rBJ
b/Crk7dwEzqBXRymG7a52Vt87m+j70i3e//K1coXTt/4y2aHGter6kufYRoPUR2NjM0EvgMuAgVg
gt5Ck9f1XtWduhJf1E268W7MU39IbaSczv9AB8htNkQSbGeF/xJym/XtBM6Q9hqHit8ZWnyhrD3X
hrl07Fd00luNWW+o/61D0OmZkgYal0oeuDtfasv30t7M9YY5884/mztrPa2x8aJYlQ/+5lrt5lLt
7csvWHyp2uSJxjQrLVUXSBeUKHMX74T99Wu9VG37MtL84X6qfuVNOVHcYaSabogJ3GHa6mdkHWCO
uo/rvb1LBeDP46mL2mXUUJTyIqZs0U1vwgMoidXOWGOe722cYxh0r5V/fxdpFmWjLyMuSs6wKn3B
NJj1vEcgVzZqY0e7Yaa1oZfZ/l67QfywwrXwHJ5Ku7f1DZaOfXhL0JRTHWc83o729uN1OoJ8Yf6g
vIlxmDIdGcbLAmsmBWJfKNz6WQbtbwtb3lvnZjNRr+vd3G0OaH8wQ8Zu4cx5pHP97l9oNVz6rj//
irlo+ekFYJshi63Kr4As6kjHHBiZeDvHmBO8t71+1b9NpMvHgft1zqdj0VPExas94UdRC5HHERyn
TbgVnzgR2kTd9Ktur8H7Q74MkHY9KVcmsAV+4/fqx+3+58CLN10tA5QmJgMb6WuE7CQmq0di/30M
lLcmeLEmmbTORzUQjpyuY/Cohr+5stRfKJZ+/glL4XuRg//wFH7CyATGqWv64b0Hv7IbGJ2ucBSP
6M9OyeN4f2XYC+v+l2EXX0DHATrlfN3aya5+0zbDpneKTfBA5OxOWov2nFLd3CDgvkrLufywcRFg
TVZx1C0LqBFYyWKYF43oOK67o7HJHjDBz0kprGFP1Uo9hBsduOmVZ31hnaQViTDe0Gbz2tLBICZB
T38E40SawArPCKMA76f3BdpDANecZ/58gy9+yP8cbvlYDW9szREFDF3WnZrUztir7v9gBNIyLTDS
vMnmoifijapVZF1Ax4djo2ph8PrvRQ/84+swUPYqrHua8Xve/jQNhFonNrHGCCZqzshECIlXmMDp
P1/Hhc6VAiZMZiehWfrfkmpBdaABsDBLhNM2mT4CMVsV/pUN9YUGP2v3p0Hmr/DTpXgwjaNeps0i
W+cI8ZDaES3TPxr+PhHCdUTkqMYrV6t3QRA/pFTIdU/ehql29MhK1CDPIsE4iy21nibYK1N932bX
2qAXtsOz693UsExRIVviyCd5iK0+oOdU6D/iWHuvPAK7LY5iJy09eYJdNniXhvMUkk4oWBsrxJ9t
fMMiuy5wIXtzBoU33mdm9Pzn52Nd+2GLDXQvNl0lphGHEfjAVUD9xN9VpCMMkhvHwFRrYaUlPzqU
hfrMvZ6+C8F7yblfSmp0Ng+G2K6t4KefWdRVppXZUocaXq0y3+a6vx7UiUSxzqA2wKfvPVQIHSG4
rNWInJZxVZe6LcjnwDMds78r23LXGc0WHeldzDlaCcWtYd6F/bOEB1GOSA7KRei4B5Oqt9iEnO1v
szJaeVQVBP0+hTJsiKjBhgAVtgx7t6cel66SEI/69zHLNrX3HoriJqYN4s16RVM4eRT0hlBwQ6lf
F8KvCe5yOZT2OD3FFbrI0l/1aPFpigx1ONf4VZkDONRcBZysYKnxSoo12zJEotpR0+Pjb6mXyJJN
XOHOUv39CEB2gGCT4p1HYA1oNv4pd/VupA725wf5G224XGZNE4PQPP/hTFocFdquBCMvd+wgucEp
Vgu9mpyuIwW19na46J8HIAGkRoPKFcDKnSwcpnL9ruDVzF8GXTl5ndqvkj52xpj80fjHMIXrIK0A
EI3Y2V/C3PgRgtX+88/+3dz9089evH9dg9iqDeIGIlW2U1blDypH+UqyZxUd7OZ32pm8k6vhh3/C
oGBB8Df2jds+p4eWHOrYhohDZnFx5zn5tttcIyxe/jr+eVMX03A3ii1zI9NXU8iOGIz7piofI2vt
yzNq9rkYElewzN2f78m1QZfTWSt1gzbrCkrgAm0JH+Jmopaol5FjlJSAtZ8qovw/j3lxnv709swL
7Kcp1Co1kP8emgmRvp5WP2iEvmrl258HubRsfnpFf592Pw0y6k0VTQYXVo9OT59A8K8l3VwbYbHX
HM2gpL/ACEhNoZ6DWWqv3KjLLyxNfRLnqAQgDfp6p3ypEyt53tIRVIsor7wLzvMZo3S7W2IzOWuA
rRXt8qMD2aWvoCLbvLD3wZ6S7dZ6LWz/hWrVDZDnR/FwjTh3aRtk/vO3GYuzVhDqsdpm7L4K0610
CSsXtYnBtwNmTfmquuHie/pptMUuEwCkOAoNow0Q5W61TfAyH5fp9Vkbb4f++kDizxpHBqEW30u0
2FdmvEvFEZpakJggpOko/BYznmEloWCFjI/d983fKnb96DvhY7hWXGTNK30rH4J9crp6Vpd5wosp
S4V/ikpAxQOq/K20RbG7DQSWzNqZY+MJVAHbsGo35U7daq/Kldng0oH9y3CLGVKbFKrKWfmXNGx8
07bEGKygr+9w5B/+hfPahZdIldE/KApOKVSTi6nAU+ReGWPp9wv+63vyrq4T2zw3qzjHYR1s/XWy
B+75ePV1mh/X8rZ+Hnfx7VpC1VkdMa62eSp2wTrAxWQL98lB2WdON6x9W7t2Zy89yM8jLj7liXwE
WieMOJdCjA0tl2Dln4BwEEuIZ0m9//P097uw+4crXMq4olYMyA1mPEwgDwOZQ9omRn403PnksrLb
cOrTLH3CR8cCs84czofAwfs7b72NPq4tbRdm/M+PeVmMkAoCQWjTI8zLgpWs3scZDeP82nR58e39
dI+X06WWxr459N5c85D3uEmoHpqUm2YCtHkYt9e+lgtz0uerWoqY21po4tQnH3nWFCswnvrNv6Ip
vlSvU0lDNVnOKEyCMvy6CggDPm2lZT+vuiYKeYQCmx5kzXWI6KXH9HmgxVeReGMYSRkLs1AHjhd8
ZP5Ac9X585t5Ydn8cjWLD8EI0qyrxrCzC/UpIm27CK8FVF58DzgEQt6yqA1QHPh6w5rI99s6FP9i
OaQOjhPh3nCISniy9uiA1JV0/vM1XVDPW1zUf4241Le2mZoaXj7SqT21DgY0F/pVCNdoVo/1W/l/
e4VLpWtpVmJPos48b3Z2fA/85PSTPdwOJvb2X9AWXpqmP1/ePLl92kx5eHejcN6xlc64Tu8JldkT
OLfCdbcZ2TPTk10Ldr69Vl299iC1xe40E1UdrwTvSrDrHW1DvNHci9jPX1my5oRzBbtxiR3x5TEu
vjQlJUNGwBNmiziSVSNzu4yyzngTh689OSOCLiGbeLNiaydVifv7HfpvgQ1viw8w+NXHR3N6K/59
/qM/82KsQj9o/uPrv9Z//bv/kdtvzduXf3GyJqSd3X5U4/1HzbzwH//OX/SP/+e/+j/+gzH4bSw+
/u//+Uk4eTP/bX6YZ5/xg3SmPn0o8y/5x5+7eUv5c9u3//efTfi3P/APYCHxmzDdUfdrBlklOjrI
/wIWGuq/kVBpAoijtMhDnlM7/xHNKYuEds51HAp+fN7ktf4TWGj+m8hfCCdzZnxRZzL/O8Gcy28a
RolKqQqfEAZrzAXLRasMRb3rM0oB477C+3lWndwdgbvGK2xztvh8rTO03GMyoCbTfOJeaPAgoKR9
/cryinjusR4lp6NMb+5lCPv5CdVgZOPbVSDeY+0OVuARusdrm/llV2oem1wqlTg5LDIq//l1bAlB
aFhZvezMfeJxoLONBnbGko2DS2bMWkXq8VGsE7d0KF/M6cYEmPBTrm14F6vD/DvY6hqoSpDgkre9
2GdrXeBx00sgeOZNjZJFSK70qZcFvL9GoFM8l8gsVrvFCFNcD/nUNByxIUPOfbfAVs/lS7Mdz4iw
juLcDDkIW/1eddu1fn8tp/nCa8UVghUAamQYdHYXd7rU1clMEU85xQvzDM94EkG7E0HvoG66KtRe
tsT+ulxDhasCTx7izvJy4WBGUQxVsHYMJO+DTZT9xvsNwbRS3qiCze7V09JCdfB7UNrIcxorbU4A
WF/fplbVAYulkuwML9F5PCEW43SGwLVxr/XkF1uW5UhLWH2Dj6weBkaqdWXdDi8B+USKd6Xou9yB
/W2Uxelzkkct7ytGEbadLaxa1zu3m/jcuNe+w0tzALOhps++KhNs6eLOqSYqoNGX58fFpt2ew2Rr
WuCmPed6QN/5nrnEth2urrSX7uOncZen+REaTalzHOMEEN/M9j/lEDDtgBVFfLuWYe94a2v7aTE4
/3UY+QwvvfStG1AZ510tZ8D/T9p3LMetREt+ESJgC8AWti09KYobhERK8IVCwePrJ4szb243uqPx
4t6FuFFEH5Q/Jk/m9+t/4lWohRTlNTArvpYjO14ApKys+JpXD/upiUU8Kxu1pccjTNibDhT1pW9J
ThxKDtTEnyOMTvRi0GPkDsgdsN20Sst/7V41Tz9AzPvJGEfku+WW4wMEjEP9hV5kyIG3z23rNq/J
PdujrXir+QBxbaD7Y/6p7yd9s34gxa45CQa/9+/pVyz8qAy9f5MmpkGIEAg2WhGprMcP4mdumVk8
YEObyVaFBKdvaRoS6cCJovwLwjbm1XH9eHvzLH3DizEtgpUaYoDQrsSYuGeFIG0P410eykhXCLmf
Drx/3m2D4uMXg0OBDDsVOCMUsb7ZLE9W0qgko01VMAAoDQCbCngnSicDgjkeD1W5vW3r2q39/TaB
WAztNfB3zrfNxAe167Na90X13gyG2qmOoFO6Kw8Q4nC5G99LXxpzVqxeOZCnVpeXKdfSDC1ZFaR9
ttObHeCQQMxBABhGP9tAR25dx/rqpOIN/n/jXOp/gDNGNSUI+PoiwQn0ro+sSAP45J88FBI/sQtk
9tEGvG91Oa+OFc4dHEZ0MGFDns+wPXE+5rTVfZUZ+74ZEfOyf7WKNi5xDS+9DSLFcxtSnxMwFfZY
xecCbhV0ztxiHx8pkpXi1E8bgM7XLtXLixzFSTz3yBlbQH8sOWZzVuoR4RTStvVfOyrBSBGAgnLl
Xl2W3nH4CCjTwCIKfw3u8XL2am6SkRBA/sW6VU/6L6ioYK8A8PzIHAsulPVbWt0tl9cLAYUv2A/w
B41T+uIVBs+pwXMTRnWGfnoNaefOdFq8+2AQWTkKl7vj3NQi4C26rDHGBqbSKQuBBHBsSJuunDbx
G+cXCmwgZ6AItnaC6vv57pgnWRpAkKLjqZ98VP/KD6HflSPVCtiotF3zrJcYO7FmGnxOxFygXVSA
Czq3F/GmariRC3vap3RPXzSvegSdKxp/Q2idekMQBSKxDKz3DixWm8QHIn3lyb+2cTQDvOziC8Br
uHzzR20cE4b7wO92007dgRjI036MjvVVg0rXTzbF4/A7Oeorgf2V5UT23sIpxDxjzy6Gro5TLjdj
p/sZulO4XrjJtCa/sWZi8RylPeu0OYMJ4OANwfkKLqLbG+bKydYBaiKIbWWTgFn+fP1yKuU5xHF1
v1PmoyKRUNeHrYyc020zV07ZmZnFQIpMqukMUkQ/Ivu0SkGMIrsyOdLh5badJWBY7EddUQE2tU0d
0iRL3Rns1DKeQC0Ep0QTb00wb8tsQ0LZVVDjKkMN/L3DXsA+pX6z9ppfWy6oWtjiICDGX94lMx2l
XDNgPBqI19nHiqgry3V9fHjbBPEEwDVLWI1ZVgyEUZPuo+0yfupBan3gX/S+3wO+roUKUFGx4kwv
dih7ebCWTLi2WcDmAe/BVIFXWRZWFKUs8x6CM74KRjrwACJ5lU5bTvT726u4UJ2xvlcRMnmqIvBD
sr68VZrBMFOeYCIBwobAnSWnd2g+LEK9EfLY3DQfC0SmB0vppfcSyTVAF4xW9pVKKacNQsfGep1L
FVrIdakMWjjYY41LPcosLMtY2rtOprxyZW6QBq1nhfVWD3CMNozDv3QskEU+tnxQKk9h5QB+uwFd
Sh48QzCnjL3Z7CdaJj9YLllOJtvxylFZ5gt1EJVCMEkQ2os8M5LNyyOpggcSJDlIEUUhC8YNoGcH
/t1xvRZTXywoTAFzBl8FDiEYRsSGPnE/i6oEyERJTN/gsTt0gCHoLyCPdG8v58XhF1ZQh9PBZ/td
cjy3AtJKvVW01PTzp6ZFZ06H1tkCSc+1u+zi+H3bAQYAzopsIzQ5t4PIlzWVTg00o0D7IK+d2ViJ
D4Rvdfa6Cguoi+DShxFszHMLiVxOJUEXqd/NDZrTFNmFNoI3jtpboWl70wQw1EIDb837r9tTeOm7
g7YZ3hHyS6gOAb2/uKdrKZkH3NOmrz2bz+RV35nAoEpozw2M4wCVq8obNsxYWbgraSUg90EORYTf
B49C7J+T/WHAOZqlGTMqpNgotG3Rr/YikgZo4NtA3vr2IC92I+7uU2tiH51YU1En1qapMHzIuoRD
V3jjrHup6t+2cnm+vs0ItDxeCfkiBdukMderojaQEdUCY5P6CsTnHdHAwsJmtSgs/MezLbOwJhy2
k0HFuQ6teAprghel32bIfrKNWC8WrvlBF/t/YWqx/5HwV1SwFhp+GT0YoJCd5PZfrdA/U7e4Lxog
wzSENIZvoSk0NdIwq4vQANf+yhJdnLPFSBb7zpLy2QTOXywR234nE3eQnvYzD/2cwJSLSdRRIhJ6
FqtJKzFLiwXDuypAuDhxirzc8xPrRkr1jHzveSt2U1RhwcIVZE/lT+v3tF9zGq7kHOA/nhhcbPsk
liOWmjAowvLkZ74X4PIUgWrKkNtcx0dc2SZn9hZXiQK9ixk4TIIMWfJbm8mjBf7elRVcs7Hw95Q0
A1MpJBeg5BVAO96te7Ji4cplIbxuFHlQXCBw+c7PFZj+eNNABdNPuvFL7ux32dS30tgrK3aWIHzh
i5wa0haQpKrjudS1jPiCfAt8gBC69cgXMpj1Cxrx/NhTj2ttb0uchbCJQEbF9QrtLBMtaOeDI6yk
FC34wmZTQAG6+BScMjSo7xBovdr+Z/ySvsSH4tfo6wd9k3rN3jxkr+1x2qx2cF283qKKBvkJEPvL
lo539fxbshp6mMUo/d8LDILJLtpZI09IYE8eSFVdxQd34n5NAv5yeW1BqGYKYBTWV16E5TQ3aCTN
mbjLWhDENjLouqXXWSpXXE2xEc9P+7kd9Xx0HdKojFSw0/McHbAI4fZlbcto2C1HEH2kimf1HPoM
ht6uvUOXl5wwbcCNIN/Y8sUOlpAWk/MpN3xWuOM72sKru9LP7ssjgMmg9r237sm7vZu29bPYZWvR
60LCUvjYwjzk/2RETDpoi85Hro90MPsOI9+DAu3QoTIgOeBKfEJvsUd22RZq0qkDSSkP/TUB2+hO
vZ13+QMJRqRC0y8D2aZiozrZI2gEV/yO64v/z6ctbo9Wz7Um4fi0YSgPHdE9qyyeU3OtQfD6Avxj
ZrEAZp4oHTYL9pgsQe8E/AgCOZyDzBm6RVk3dpCvIFAqLqOfDBmw/zbIZVsZuONLAm5hw5cUwAHU
H4NC3KhvVq6vq1OJ/lW0QcLPx1VyvsqJ0Zh1lFewkoARETdknTtNteIWrxlZvGAT6ec6SWEEPL9B
WXPwqUAux9A2K27B5dOMLXsymMWW7QfWj2ADNpCdF2J/+c7M0HoMme+wDQEGt7fEv21xbWCLjTg2
ea3XFGuU0zcjBlHD8EbXUiOXT+X5oBa7kHd50ZkdbJAqcXolCcHxEd4exoqJZbePIRlMVhrM2xj9
EjwXg/r7toGVefp2uU+cXCstitGmMECM7ocxKe8AmD6aSbSScVszs7isa9aqTDJgxipDfXxJ8CJP
f2+P5Op78M8WWwbfZsIn6CTBhA3W8aigaC+AZF9Jf5JEfpUhfOFos3r4bzbF8p3MXl/j5DKOKAsh
9Os06wiN226b6nM461ZYyKCeavVmxag4KxcP38lAxVyfGJ0jrWwrC0ZpxRwOKY0yM11Ib/scXT1j
9HR7iGvWFjdEDeUDVZmxycshdW2t2QoCwBig4yJtHWbvblu7uk/gPlm6AecFKqXnYwPRu5V3JsbW
5j3ovcCyATIv5HJW7tYryTgc3X/sLM/VGJGuZArs1D49gHC7PRTM6R6bjwIUkbZbHQgI3H1rMx6z
3VqccuVMC+QFVA/hPUA1buEg6VU2TPKIUEyui03KFVC+N5+3p/EKbuAb3fH/bSzOW1YMrS5XsIHe
Z4hqU0+HcE/ujT/aTQqd0/ZX69JHsLCnbLcaN6+NT7wFJ/vT6seCDzlsd2D+8UBiHma5C34Owb7v
Kn9j1Cs7kEKNK1tnzeziLIKdEF1GBcwCOOXRGkYS27s9rWsmFidvhPpyTRiCWzOK77s+fh7yfHvb
xJUDAKQTRJYFUFVHpvZ88gp1Bv3YjPhBp3uwb6FT7N4E2fttI1fGgdyhZUJoSJHhRS6MmDo1laaY
iU/o/DtVk31u0hVc1bUdCBCHwHJY0MO60FmvYipPJoEN4x4cYqBxEEgDdMWgfQCkUK/EQaOsR1eT
AN+lxsXteGZXjP1k90mMCRZF2BVZm+qOuPFOQ9wHllRgAuo/kq8/Q0bKjUMzjJxiMxw4ME+Wnx3s
Q+YmH5ZbHApXXs8VXGSTULqHTqTQOsbaQtXq/LvKvuTzUFvgcUM7XgDIkAcxDg3JfgBdVrGDFwu8
MLY4/pWuTXoygOgvg4xf/VKSlbN2mYkDW4VBwI6BWNcGufXCn0ubETpMVWb5JaLsZzsXZFm4vNXq
kymQiwQxWG6TvTlOysHK0wrEcuDi4aiz8U45dtAkXE14XgS7SPCiBVtGZR0FWEDjz+fXmArTBsmc
CHZBuPcmJd68BWAxsO/SbfRpoffwEP0Y9sbKUbo4r8KsrYJUB3rWSO8uHqyiRx3B7HDr9HQCeZfh
GdojYeqK/7zUr/6uLBAZpUocVh1Fv6UZmld8nmJxn/ce9I2TGLqaCPc+o2d6h/7WjWj3ah/VwApy
r3gdqXv7xrg2TJSPEPBikGBMX6x3os+Qp4gQcA1TchzHct9XyCBAHfa2mYt9i9kkliGjCgC0J0oo
54tISR7zIu3g2hQf6bgr7LVb6co4UDMBnhadW5jNpQGUHfko1yjLNr5oCYEGFm4G003uFOREVEd2
aLj2Hl5ivkD8jhqKKEAAiQx08/mg9B6KGSVDBTU7qDto0Ax/IeviKO8iECq8/reGzmJPEMHnSQhO
LGgFPA6btcD88sSKr0BXP/TeAZi46BxLog4IDihtI1c5IxuV78i2EE1V+3WelyureGZK/P/JFYx+
ixIiKDAl8R1XZ1dR16BJF07p92DQ1a/jobSJtbhMU5XrNTRuAcGe7W1W/DC1wU1QUMmUDfKOK5vy
0llcWFvcptOEjGXdwRr/NJ/RxVz+0v8indjdNSFYDP249UE3Wsyu6Ldg4WqW+fp0/jPYxc3WaN3U
jwzma58dtECgQAEB30IAzEM/yZu6SY63T+FlXnsx4MUCyoxnpcJh0Tp2bzloh73YBwnRLtfRHiZ6
O9Z257X1RGUcnGSAfqHauDj3aRO3OSlU3Y/ZFIeUZ/VTVlVgPAJQY9erHDz0xbiWlLg2r+gz1AEp
BcD2grS6zuPe6pkBBJ+WPTEmT45mgmzz9lyuGVlOZZmNKh2JgJqkTmIFavty28CV+iJg8SfDWDhz
XZV0cQuE+XcRot+Ctjn9hrUeBaNPGUybzPC632u78tpFemp1ERY2Ux2VBii6/TGRkZaI6P0g9Y+9
LWVrp+/CccJmPLW0uD4lyhVS1rCkp1CN7EHsx0yIPD0zFhrDUzKAndL+yHPVNQprrY9LHK0zZ1LY
BgsKQDYqHNklZsNKxwLlfswte69/gVAG1HXqtkwd0E6j/z+H5ODKYq4ZXExrFnPS5hkMCu/VyA+a
N+9zKGnxQKCuwY1fhOPKIC/yJosxLuY3L3XWzjlMltOvCRTn9YGB0K0z/lbdHVeeVwZ49TwIzJmq
4MRdoGAkUtGoReMJoPMkNIIm7H+Yd+A/1VGaFkXBGmpSX7dtXt2q4KawZARWgHguLpemsBNDAfDb
R5/LQ9NOXos6gVAB/XPbzhUPFAUtUPMQuEkI7BcT2ZASYlQofCGuB1d8OQXoP3V76INNa963eHAu
tuWJpUVyM2uHNIX+gwDmcjCa+CMUqRFWcSfZo7gLWdzbA7sspMF3weSA2MOWbRuV9/MHfVDrJELt
ESPTu+JloKz0eFNbr4MUZW+11BejYxgdlLi6FNzardmpAepDqUvVafbBQG+5I1VrAB0Af19LwopZ
XcwFNrDAgMoAY1/4NXoZydyMEsOPeq1wuExDbk1Phlm9GEzizjDHaz7klTMKi99cT6aKMtfC+UgA
GhlVWxSeAvT6utQDs5dQBJeQy04+suMa1OfKkUFkA40vgFwhKv3d1HDiTk3RWBpElHsoA5V6kzBP
LwbJXVnjy2tWOFMCtQSNINQLxahPrFRRRmd7husdHQULoeitBK1rqPjtca1J50o0g5Y2ISgNdk4Y
XUaPFLdDxRlsqSE7dG8CCIeYpiNOiZ465DLBdA2sBdh9IcMBauRXc5v/uD3cyzmFFBIw2Iil8A9V
6PPRSizp+qgviD+q6UesgmU+prEW3jbyDTg435uwggK3if4ARPzL4DCLUSSW5JL41V/1bwn6np2B
TjnpEwmJAJKObnOYvDro3Ulz5yfo2R0E9C8yncKNf9/+lMs78OxLlqXwxEKXdU7wJek8usx6yofn
bFpruF8zspjUMk8Ys3oYMRU8IP3BipFZyVbKvpeQYXI+lIU3LtRa0BIIK2qofJK/5A3ig759B73c
9/jB/tt/qHs07AW35+/qfvlnJb+zTienI+dxXBkJJb7Vg76ahDM0N29bWB2X+IQTE+DaqIxex7is
18nNXqK/1IN4r3QHIiy/fRvwxwVa4Mfa7XLlcj+fz8XlTs2xGKYKdscgCkG9bIHfI2w3846/NS/9
kYMuYRW6fyWkEkZRvhbIb5E4OR9smcy85jIwIMp97/VAqZWCLRMi7zHSxCDWwolQXKVGuGGDfmA1
3li1v3hB9TqjLJ6xnhG6vbinVA40y0RcxffCE8medK/1CeS2HX5cy/9fPyb/jH3hj2hZX+p6gbHD
YwEU6yGpH0r58/ZuumoD/ip6LUEVhPTU+fyOEiRGJgXjq/LGkdGQ30WeJa9s2UvPEYt4YmThrNJJ
mQwywUjT/q6H7ZiDUqE45hlYpelGR0Hl9piu79QTe4tNo0QoLSg17PWf6t90kz/abnowC08OVG/a
RC70OVeeibURLrZJzjpVKVpYbI1P23ggYMmvYqQxZRCC/Ya22NoIL13I8xldbA0kUPu57L5HqAWI
OqhTfST3gD6DyIm/QYrcQ2njj706s+Jxv3io/pnZ5fNQmLqkA7cjkuajF+PyDgEXdZRd789+5ieP
q32tawYXT8VMmCFnDQwWh/oX3ao+uhDRWiZ0IsIWSZS1Mye2xq0BLh4NDmFdhUi45KI6sKPZm6av
QYdOj/5kAee2sk9XVnH5WNho2weATqyi7UDxE/2IIPhJnHFvY4jQOSCO6LOGcPPKebwE/YqnEUwI
gDeLVN8yBy5VIAdLMwDeBDOMAqIASC7cMwd6ONAyW4O6XZ1SeFDI1sgQoV26UElsT7VVwNhU7qs0
9qssc+X8pwzMlVW8rEzpFe8UI/vH2GL95kIpQdQNY/RQAklXhUAWfQpkvbTarX7tqUd7PC5NDM28
oBzINa7LgzriHQZUfN/nDYFksr62Sa5d0KdWFq+9CnJYFSqkOHEdd3l8GGXmmaZ/e9quDgUdjYYF
nBiqFItT1lA7yYiNWlivZoGZTA9GtQYgumoCkEfRhKTrFygluW5IRSYokw9W/behsmdV1q9/MYoT
E4tnhvW5nkCuhPi29kdrHweUsv+bgcW7wuW5ppDvxGWUFp4BubeS6ms3+9V5QmcIIjjFFDxE5w9y
CSBPnUB5wVc/okfFM38kgvzc0+/NyUHW2E12a7mkqxZt9G6Jfh+4Wou3pOMISDqcW9+0fjdSD+HG
eWV7XdZ4cd+Ao/9/TCxpjjRJtjJUmfE8BmAJQG9Y5FRPUEcJcrd5l5+Hdzskm2wOpe1qSuLaA3Jq
erG1p7pmHYh3CIhBIrexewcSYw1kkGIweM5QjeL80EyoxuXoyu7umHZAcXZtTa95B6ffsLiUSqOB
wr2Ob+iD5s0KJ5+UO/2PIFHvXQU6bQ5U30wt2KVedLfmtl+9P06mfrGfEouZjTTB9lRlz0bV+6Om
/561NLx9NK5kl8+XWOyyk6gk4cBVyYWJSvJ2KMCNijm1/gJLArY44Sjr0OgiXvW8liJY2byGGP6J
WTW18WB3GF4NNuIeKlskelwZmdj/S5fgdPUW1woeAKPta4zsf8g02UvvgRwUIhcCptD69A3Kg9Tl
x3WFkrXVW9w4GuTWIEgqDg7IgwcEOQxky+VaV87aCBfeq8WzxC7EDVD1hQzB4gJST9m2MEto+HVe
N0BFqo0PCNtfb0/tNf8H2UnkPQTQAYHO+eLlpp1UmskNP62KvxGeHHQA79M22kCz7fdtU9cm8tTU
4giaSj7pWdfClArajLGxXd7EiB2j2r9t6KpvdWppceBs5FvLNm5EQ5UVihpcAsYz9dkAI3Ac2CsQ
v2srB3Z0lKnRtIla9cLYnI9MmUR3n6xNDEsn5/JDkVvM40WjRQ4xWXXs4yH6Q3LQkYE2pV7DOF+2
h+Pcn37C4uArGm8bRc5MUKWoYXoHcINXhei5fDKhoxF5dJMM3gS6NyGUy2rHQn+47aUry3vthrWQ
dUa6UDXBiLl4wypaxIpBB0w6eU8k1R0UdPeTfUJqp0djZ72G7L+2nSzAG1AkECwQy7REoTOzzCf0
O5qDAoGtBxPoQ46Gqdt76fJygx8AHQ6w+H4jgharywmkXHvOTRARczXoxwasm3mrubetXI7FRBMK
MCPYQ6oFsfvzUyjJldrEdm/6XMmhW/dVRBA1Kze3jVzJWsGKgrsKxT4woy0JuqhhMGrYM4AhO3Q2
shf2Ao6J7fgkGXv2S0FJ1UXaKgDub/sfDS/2Z5tZhSalKAWKSlkBhbBdfw/Ev4v2ll1zyNHlEH+m
q2I515budLhi0k/eJUhuo9rRVGJSEy8j6DaBv/FvRobyGHL+gFddsGWJBmdJl8XCQUODH8x3MwZS
pA5FgByrHlDN6U+QxEI0ZsXw5WnDWmKriN5KsDIsT5tSEbmwCfYlQafBrtjGe0od4rZbCLZ59uw0
Qbol74oPjVbJWwNSXfE0zqwvcxB2VfOS08n0rY9oQoduCMW0fksDyZ++0mYT8yP0l9C2tTps8Uac
OwIwjF40YCHhEqNz8HxNzYa2NtNmE+xk4GTyZ2QioqAElqPw/xeZz6vH8sSa+JqTHTRhilMrhTVk
HQOqQe3ZRUap9Md97/a+Pb7WwXhMn9cSIJdv8vkgF3eOGqPFdICunC9ZRyU1IDr72Wu1bxor1eQ1
O4tjORl1zpAuMH3WVVBKRcF6RsVcqh8l6Arf3q9rM7k4i9waqimaRrTAl3iJ+WtST07fr5Qb1sYj
/v9kuWZwmpelKowMz5G6r9TUaZOt3Kz0R1wpFZ2vz8IjLGJkU1MThx4/viM7QeaOKhicjRRqrXc5
dqUFjNjo23/NMHW7dzmQPXHBraHVwDy4chwWXmOhZJNpQGbdz5ikgpZXGboQkE5tZ5lp2W1pZwJ7
CDUj5JeGuu4PDWeQwUaBsrgzFYndK1byHukQuNBjWd0atSR5FkiX7uwZ4rYz1aot05ImdSj4Pu8b
W+UP+czjPYnz7AEMgqC3iyv9kEckuQOhPljvOsk8ZuWseayPtE3E7fxPN07ta2d06F8GKFHf220Z
QU4wAfM7Ke3PmU49ZBPiP+qg6PuMlZBagSS2Z+VG4yWVyoII8pgu1L/5YzPZPeDik7ZjeoLYsYmj
UO5bE2qORH4HB8X8VZbFtKOqPG67qLcOZmJC6zYqtW4nsUKuNuasy091U3JIJzMr20ZVVwQFswfo
7vJUeSsrtacBpUwJskaTf8xzCaIws6OTk9aUf8VoAngArnw+GG1UxZBbGRIW0CiWsiC2EvnBmiNo
KElc3sixody1+mg8x5S072Nh2R8pqsOhSSW739NKtxpIkkvqfQkiq4CxfAajpFUliIytOX2lKahG
HU2Lus6R9LLc6Eau/qJ9P4NH3pB/ajojhpfRsg6JPVIoNjUNlQJdG9JQ6tHpEsIuSVGBjqt9WqsQ
V+2T4YdSy5bXgqrTM20KedK2SD+1Tmm8eDbGbdtn0m+FvtdRM+3poIyhRmLTLVuaWC7lKX2jkOmq
XThe2etM5k4JEyzLtpka5VWBGsoxkWQztAuWyj5COv4LehTKp4byqlcwK9UfsSfMoGyB6HJjrZYh
WWRE5IlGQmtUV3rzqINH5C/EmOCz0s1M7J0yZUbQxUYWORmKXiP2nN9XlD5Fc9x90XSEji1Ukndw
MwrmRmkXpVCSqeVPmsTzCGVYIkOg28QpbWqzgOSPBml5HcrtAOK2MXUAR06DpJMlp5+7LKhLaD3r
E0esbPeyRySooUd1p/mN0ZoPcKLyLfrIodoAPlRPS5vqSLQBwuqNij76zhwdNoy9a/QQGjCJN/QI
OpLkIZNiBOF9PD8MQ/ac2ECPcqN907MUCmus/eqreVNa/INMWb5NrExyQGnHH1N1Eto0RvOG8K3z
a6oYr5DrdHOp/VWl016Z6L5Bi4yjlxYwh0MLD0CXSNCxMdkZ0wjq9I4CMo/lDGIjN+6NZCJHZSjM
EEDwboM8TPpQ8zbzDJMmOwlk0Xe4SBkmEEI/Q5r7Wp++1hpo2ede3ko0i12j0ZxSip1oDrtELxxq
Rs2dRKkG5oC6Q4DBhpSFVGubXU5Me9cqrAeCXjEeldhE2bycWO7O2ABJWHRQyBmBln7U8lQG3ZlN
7zWlxEoUc+nOYx1LzpDNw58M0kCJ00UQDpoqZadnNJxbqGND8ggw4LTVnU4Z049oFhK+bdcoL+04
m4Ek6/NDRkkWphaLf+ZUh/jG1KKoQGXDCDRemPc0MR2p9auh2Wlp6kQAGICgcEMY6/xc0rOtTqHR
a1Z27YJot3e6ui62kqYPrpookoeT3z3iGkE7MynmdKfZ8+QZU8R2+ojGMoPKsTvp+wnkIh+zbrTQ
iC+ZL6Ez/a6WbMXT27JTd1qWqs9VHDEnj4U0b62U2Got32kWHyABbDV3cVdajjZU2kYd2+hzttph
J8ux4rKqjGzI6w7qS8ma5lMfEiipVkPlpJ3En0fSvILpQXrG7SBDRFuy9Na1qdKF41xpQZUWRkBQ
r3unsVLcsQLzAOcLisugK0Gr5NDvdFJUkH/t+4e0nI27Nh1B7zvqchTOEu7AxgKZWznjrp8Ybzs3
ZUm+R7WxgMedNQ5RK2VrRFlJUcMBY+6Izl+XRH0c4CTMXl8a2QdjCXMSOHabqISO7wxJc5+1SBGo
LTpq0zglxwyXTxDpLTimFAr2lwHMgL5h1eRoDVzbJrIR3cuaBBSlKav5G5637M84qvm+AfPcNtfj
6n1u9fYI5AwuO1bZwAOP8vA4TWP9Lufcfuv1PvVbrWru+nTuW6hJtPEfED9DdBgm1OGQgOn/R2Mk
aenMktbeT9BRCQy9kj6FguB9mQ9Y69GeWOJA92r01EaJRzfLKyX1YiAFuQfAVoaEhMQq6WBLsvSz
RLNjOCR6xhxb6iDmXjeN7DSdHG0ojfkOHT/YDjzN6trrkha0tUmJxJfZmvdlUUPgA807yDQY056D
XEC7z7ShjVxtSqTenxopw+UB3eWNRackaAm1nKhqgDuTZ7Cq4oQ4BAhwSEuDtq4ba+2hMDP5pZvn
fmtLmhSoBZ29cVBLX27bIdRbjikva4aqoz1Zd0atTx/NoKVgQ2z4FuBd6DY2EnnXzQawyxkXYoPa
zbZpantvxn234XqECrDeZ/5cqIZryH0VpJOU+qlZRTvgc7qtRZXqYZLo/FThkUe3JiTPkPdKHWuc
hg8+8jRMu17xKZ/th9Ge+TaTK6AgLSY9GWmp7EGERD+LkQCLWdBJTsJW0dOdEkWEQsRrrKAlWTIb
PNlGSzaKOYLvEITho8tbUj0Qq7e2/ZBCMJyTaDA2PbCCGmJynjyyXtUclnUSHmiZy9xJoQKf4W2m
feYyk2PeZUsCQSyBgnaKye9de7TkcSOTeNxEeVSGeKxxxSSTorhctXNvnufiXpPH0TOkJgORrD46
vWkVTk+gKQ1hIdkZjMlwaZODkbUzI89Imvwv7kXrAep09QvHFr9T0tIGfQq34KqxZIaT1JA5lYHM
iMYpQKDGP+K4k9ExEU3FM7cj/gotZOk9ii0N4SOuwh9VqbcByOPUexk0HHjvO4gVpx0uGy1u+zxo
aCqE2NBsnEU1mxwppj5DhkcpINOYdcOR0LiDBJwpTb7cFZ3kgEYaPbb2MER4SGv4UfuR1uOmgqCY
5dC8bzdw5MwgIvr4l49ql7hWj8Wc0BrxyjorCut5NL5Kq8iPrMslNwPrJ35UiBxCJ1wJxNg8q2HD
oc8LoLQytDBmqcw3iSHRp16r9J1WmOgRHXi5VVgsOyVcE/QemNNwwM7K35tKnlIP7Ay4ecF0D0Si
1g9PEQiw/cywOk/hIykDe0wnr5JZPXgWHRtfT+K/M7DGkaNGDARtdtoFYxRBuKhhyWGaxF4oI/6j
ragdDN3kKmm+jSbqqhJU47Hj1DoOJFP9iZriW4GKYhHrg+WS2Jhmt4tGIURfQtWmJpkt3GD0S0Cq
OgH1cW1YnygllE+dZfZ+0TSgeuxk9IdwfZJdAkrdIB7z6T6x+OwlBIBgdawb4fr0ByWDQ46XW8K7
P+VW2KcqoAmknhCyczKEVBlqIPcNa/bkNI3cVDWb7dDr5j4dEmo4eU9J5WYGtbzB7st9lsnD8wz6
28hV4FYQL5Kj7kUXSmeJoUEYLMvbD62EWAxyTkUW2owgNdmz5pHRArA5iHzBrc1LRsKUx3wfkR6g
exOvwiZhkQWBnVQpc6fUmpq6NKmsP/8tIF1kK/V+JHFCEGODx84BD57b54mr5Suh4tWwF813IkcJ
Nr9l86aqNbact7AyyWgHS38afeRl00p15JoRUCjBBMoggBIswtF5UpuirBHGJ9qnoj6R6Cu315RM
r6TUwQlhWIIkBpWCCyOt2hqzbTIbIiKIMx+UTeznroCc/jtuYXCrnlhbpnnKsoYLzVMbuMEMyNYg
34HPPMhD0UfD3gT2vHC17f8Ca3YlhQC2UUPweKD3EzoU5ykEPBpqYTWYSzWcAyVgD+1XuZN8+QvS
vF7/QQKyn1bl2K6l086sLsJ4q+VqPbdiBbeC5l+oODhVmIZN0PvsaQzrZxom4e0DcG1FT40uaePt
xMzUJKltJLdGj391x3ajhXY4/gJFtbemInttXpG0A85FdBmj4/V8XmduVjM0f/8PdV+yHTmuZPkv
tcdrcAS5qA1HnzSPERseKUJBcADBmSC/vi+VWVWSu1reWbWq5Xt5QnCAgMFgdgfU7dxdknPfLePE
+F2JxzOTWr/PUX0QvMv/GufoWOfGmohPmFQXJjEDpOdRXq5a2AWkvozaX25GIAXNTeGgXvM+9D/y
gLnIfrWyk3/6z4Yv7yYu/+UG87/OKWYVrPw/H51oPjnF7F4EvGKaAQH47d2+Zvv73/9NW//Nf5jF
WP+CtelarwVTFD58az1teuv6f/83wpx/oe0IowlgXiiiyn9axWjOv8DDRE8EREcwQWDi8l9WMfa/
0G81YBYGPz9khOCI/Mdvu/5rK8Bg5y/XnL//97dGBqt/Dchs4JUBUc+OYTelPTSJ1dEkFC4SU21C
unUOrn+y94+GOKoi12WqssWZkVTU5W4Rzm7FkYrLEa+QD+v+xVywXJ83PwaCpOlqqq1D0exYa6rr
RuGg1ZaEy6R2CvXqfrUgbc4Rys8NcxStLNpbxNSWJOyHmKxuCKPjM37uJJ+UNpkN9XXwWGDdiIhs
Ho0CBW+gGVLKI7Kvtu3v1eul2tueHtWXQOSdZW6e8hwwHqD/2FUW3JdPOP+2MSalVrs8GiNY+Q4e
PO8BMU5QhvG12LxeARTjow5oDnqopS9DMOm+/3rHzrxAZGE/g9gB+gjk2PD9PsdIopNmLJ2WR/m2
D4yohuXFsmlfF6+K7McCfqGuP0Pjm70gj9tJoGibTQ4aCwn0f5q1HP2Qo76AwMsar6KGR5b2xyVX
Tf446OdI6qcA4aNB1l32oVgvQETqZgOzXR34ip24aCa/DVejFBHwGye0H8iZRv3pNXs05HpQPwxJ
Rmf1hMKQ9sVqyTopb7qUsb0Fetbvb+39BAm4f96xWgd1dHBWV6nLExOfpCuNHKw9LKa3qrsASuYl
W+azWIc26Tk28Cl/HWeGOjbFyTEMFyHtaIrEMlTiCOCrwuJSRzeiBBIgvx5uVo9MaK7FxTUKcNDy
KK6Ge2dzviex7o1PFzB+wBp8YGGORgFElj//AOgrQKAK9Y6IWb9m/a4YzzC6vgg+q2cBEMB4S6/9
8s9/n3FnHlThZJE9PrjOTs7Pc3oO2v3lGLiPnJVsvAq6fR5jXqZeVJObRe7Qr3WuJaS1Dln4rDtD
DjxdrJV6aAO4irvvFPbnkpSlTtHmkZXlgcH6a6hxnwsrX4xhadBKYBY+xmnHtAbIEbBpYErRRT7k
DeVeb6FG/X3sOk0mETtXtORq7rDy3o6WTJallad6Ukbs3d14FfNY2Rk0MsL64Vzq+uWUXPDf8IUg
03CcpCdp0qBOrwCTJS8SdjEoOfvfz+f0ysZVALsKOHYaCMnHu1iB3qPQlkAvQP1kDB6U/bbtYPDQ
22cW7suBLLYKkkBB6ITXrgo9A7NlyqPKVoEtCeqGf3J55xT330/oVCZgvdwYHoiOgVQLPe3Pe7rr
e4cbLQbSBs+JwUYNFBTXgZ2zPX67ajKLcyrGX0R4BulqPEstgMuAoj16S7lZ3zWLsPNoJSogFq2e
19txFYF+98Gp4rMB/quN8XHEo+hn6TODHgFGXP0pIP6Q/1iB9QR8TwMVzKDa/X/E9/VF8TngfZ7l
0YvDXAy7tlE2jUpq5GAHzo9zUR/Y1ENBAPXVHiV/L+3lHgJLEWvHCDQcERizAHVyAJg4M6k/FMkN
wFNxWZi3S5XVW+nO+hmdiDNLc6yDqc2yGcYZS+PClbDT7qRzJpZ9cbtiIXQdcrLQC14BU5932Kqh
xt0KC9EHUFk1ZwBQyWsBbxkGa77u0Nz3wE3G55DTXx0gA2cUgvG4eCC783lU5fZLOy44qdbUhgKF
9wEMZmmij03OgX2+uFwxQxhbMhDhAJg8rkpw15a4yNHoXQVpjLvsso+Sn+yZ+5rHo+SgZviTmR5y
Myi6hqmfh5V/ruV/qlmMpf34G04CrcmTMsN88226wSx9rHas+2gfrIw4gmdud5gO7iOBi9YGSvI4
bvhdKzm3uiHX2jkF6i/jysffcxRXUjSvcjHh9/TPzk0K2S4SlkDHrInqKr5+Dhrz5Tb+8AnW//4h
hasbEx1bgU9gVKmPhh+ea/xM7P/yLvs4paONDFhMmS3z+xI7O7SctulW81HtBYOl9M8KP68f7CR+
fJjRUVIK+4zGMGVVIEquSWnnV4Xv+k1g7exNcWWeU1M8zW0+75+joAwpginX3ayI6m5Xd3ede8Xy
M88HeIecmdNRHNYIPpOZG3kkqVZfJYJ3D04NLbVyKBv0N8nsm0PW4yoabprE6EK3V7Pv1NWezRBh
FvWV08/PydAbHpuqgAmCcpgmwkZUwkM/1V3/Bhpbc74Zdf7bzdviMk36Is5gObzXiHHRE8RfAnvq
m6xxS5+R6aEazKdBVNepXuD9xKAHjTZ9VGSJgzbzsHWVu81ma15bOF5OYJzjaqWLyD2ie8FR5aY9
DFw113hOU/sRxJNrbcgWb+FW5aVpLn1nEZe0XX7QHrbRZX2bt06+o6X1M2eoZqMtHdozv+q0Fo/l
wpripaDgfqEOZvf64KHi4d5IU8Qjh38qLuoNWtOot8PozFOyPvQK8tW21aSB1CF6meqX1QhzHa1B
tqBPftNXymuKRQSN6UI81TZey0bc5VyP5g6KTm6Opt9Ym895PnK0tFjQ82aIIE1Q7ft0uG1Z99hV
yx+r4W8tKtle1Q7+2hTzhlZsJru9GNj0KNIBnZt2QvujgB5VWh6EueyJylHWqHIZdiP7Scp63NiT
GwPXc+kk03U/4aQ29rA3x/qaaD3x9BwYJCvn8IwybehQiKYIZVNLT5Fu9EpHg9afMMgVDNJ2rZvB
CIPiDC45jHzzChLdkFhUTEAY3SkP8zK8OejIeJWRpVdZLwKdAHVA0JiR3E0iU7LOh73TcwN2czTb
RrofOYwbXbD4l9kOhe74XAPSocM7V4xtQMR8aaoCNsHM/pnYFvrFnIIzx1+7Fq4qszbeiaW3Iscs
DY+CAboFEe5iRIoNvRvnytXzC4DP2UZIvnVL16eTPfuTq/NN0YxRnuZkYznuEjY1zrlIi8R37CVK
5nGrEXghVn2s58Yz5ED/UH0ofDT6N2pyhddnjG54Ut+WMADeSyu963gOOtIEQG3To7ZJPWnM16au
ftm5LD0lCrjw2dB+bTNSbOwcys2c4DVoK/z/uRMRm/yeGtZ5lRQ8oHy5blj7g9Oy8QFJemAuJGws
Bsutipd+qRjd4vNAnnyyX2AvAziA6Ek0qBEK/cm8Ex2ht4MEn9DuExIKR5lvytbyoE6qDDBwAJk0
KgDSLDFYKcROEq3z58LlV6qFGEk6DMOWSOo8DtnUBP0CeExjW7MHlu2L00gzzhVrvBT2cfFqQ+Yn
vHq0YQ4G36mh3+hiiF2+FI+GahvfEPm0Qb71JrmloDhu5X5GabUF5XK6IEJZseq1gxoUEEYcl6YG
cBegc+amrM0nKEXf9jx7qdXwZ57d26EwN6KddloKOGE5dtxrNVf6U4r2GZdTviuk3OAt8epY1Z9u
0abtONZ/ZAmJqqFKXix078d5fJj0tA9E1z92wKH4da3BzDR3HupqvKCLBnZrU7ihUy1kN0yLHQl3
hk55nde+dJLk0CeQocu7nUvlYRxWik1r/S4m92XgYKLYVYkMoHNNnzE1hHO22F7btyQ2JnimMgB4
IjhSvpAJMSTN1KNbj3sTjCSvcKd605T9Ro3mfWbCwHHOE5/3tl/nKsZWAU5M/SEmTFZFimoJ164X
CYlYAPqKYrwYSi2ciSY8wdTW7AmSr9b4vZB2X9D5sUp1GL10N3xRQB0U8y/VaV625MxrDNTvrOGB
l73Ps2Gvhuq5zWfpCW3Y6527sUmxz9hTx29a8cAAa1LdnS71Hwp5GYikLjxxasOM0lI99HP3YpYz
LK8tcTNVq7RUkT8rcwB8RJbhouHu4Ki+sEX9pDbuG60O+FTe5wm6i7Vm3fFWbaANHy28lgEWbdwQ
Rz72wjnQqig8LaO7WaEFq0HtqAf3OnAYKTzQINBNL40/1Ti81rOufGvJ4nbUfk4ieYBt6vOilS+k
nAdvSSEtxCapgmQxWt+eyl1FE2wb8WBMNcCjWnE5GfkPTtL7flTXSdLkEcXW9py2vloY2y4mXJZI
CYR+2/RqU87Ady9LH7EBb9Kq7Ha6QCvXnG4H1UF1hvEHg+Sm15O6Chz41XhpxSEhAuxXO28qIWdg
VDQIuetV42eJkrrHuv5H6wIE1uGuvs/7PC6lmbxZEykj0+yHnV5AA2EEKhR2JjaHH1P/kFjwy6Iy
g/dvKr0CutMH1wC8h1TW6wBv50gqMnly6WDqMqC5SgqgJ3CyJiB+jKuysBJ0Rcs2tsEX9qzButf6
8QlSpREm+Ut2nfuYp4AdlVCcKJzStziJROqEC6gSfr64d9WSK28mgLAxZBADnNoMu7zQikLzM/xZ
qZU/7DrfEEGetYo4gV3DdUw5+R0RMjKgAF+mXQMwGaVhrwFUUHetiNqUIP7Zpb1DPoF6K6vwsLOz
ndVmgKuyP3SY/+QsKfwpc8xAw621kSvKyymwRaoBOKhyqRB9S5VvMF7vWxJLAq3TW6vSVUSnLjJV
cqeR+VdjWuoCgSCehQTMabkh87TTLQMj4/EkDF1eAjVx3a/40KqGEQ8iJ9H0C6Mcx22a6Y+VtqAr
qotHCKnHUD28a6b2gY12Genpkgb1QEffdMkPiNrAQm7oLnFBJOHYQHK5s1v8juLn3MKTmgO+VuaX
gOtAvqSut4Q4CJhDcdG1trzKXVd6DpTTN3RYyh2R1hs80K/FCBEOd6qMVUH9BjrI17POXxM9K/1l
0h8V8MSAn2DvuXJsgq5QpdcM9ghwzML9usBtP7r0DdCBG9q1F5oEyHahMx5SMCQJ0RLyYYXa+Gld
o2knENkKqW+zjCZRyQYt1Il6qqUxRgAdlIHIBjs2MmF7wKv+ZuXUhD2T6QaRYM845X5KkHeOMrst
kF/mLeybUw4I15LhCndwWY7N+qMaoFWEnod17hbe0huHduZPPbpaXtPl10jcHmZXlBcdoJtBa+hv
Zd76ypH7TmiB5oid4PqdggdI2HamgbQA8FIAZOmWdd0lZNEtX8k+jwbAQX6XZYW4DYjo6OUwuYMM
r/ZA7exRTuSmAN7Es8dsxxfmNp6paB2n44RcOO0KYE6Gy8EEIqrSDxC6rXxNtFezkd83QKR5aWfp
PnXGm5ZLGo1l+js3rFtVpA9VQ6TflujaD65vFvS1gkurT1kB3PpsDr6DtHLJROLnhuwjpLZWZI7k
xqTlq8lAsjIW7arQKjjEjvYO3GiUEZ1VIrwT1HMmJH8CYFVOsruEVsBEAroGCGeWIynKX4eEAeJN
2aVh8hu1pBtnopbf6NMWW+KmkuNbmcy3LKNXvNavcevdtZZbeqXVaX6VL1cIoKhZ1FQCg9oeDD7G
lV4/9UwJBETI9rcFoMppAnRQlbVepaTpJynQmlXXAT3aAurljJYP8Pm2ZxwQrOTZ6nnlC20MiW5e
OlWyzxX3kYJkkAwBaLwwH0nr/nLLWcAcZbjgLuDwmc13xgiFame+0FpU1QtKAxQn8SpM6j/5wlAA
YFVgpAMq/A291V184kZm8Cef1X7W3V1pFwEvFh4kGgSmyNDcOWZ1bRsQ518AZ/RQA3oxmvyQsAyX
9bJxlb7PIfXhK8H7oB3UgzJbwx/L8Q8zpywYFhRym7QUwC0noPsZkMARI5NIbZqYWG001d1+MadH
IOFRvKx706+14jXt2pu24yNuJugH2VmXXLd9sYRagvvYlfi0hEMQjlha6fdl/ZqkzeWYF4FU/Gnp
6/vCRW7TTM62N1rL77JJGYGw2LBPOhmUgIwFLEf3THd+E45jT4q+jmqmjd7ssJ82gd5x7bb3xoLn
yAJVzx3pqAXOMGSm8XCGng9QR76ksHdOC7xEim7AiIXxYxSERmVfRJkzhaoaH2Vi9R4SZOALczu9
YJa/oEQdEFVWQWUqbZcOtcBBMUWQaW6zU0n+qjsTZAuRqo5WG4wT1fa6YAFeTti7xb7SHUAI8xc3
k29tV5pAgXfNzmiKDgCy8W3igz92gwRQVWmQsMwKZGdINKBI4GtmCfy2a6Wegdy8LYzYktkVxDDt
W8nYbrRcqG7oQIA6ibgX7RBZMr2UZf2UFk1UJq7lG3IMcrNUEbdKy3OMVG21UnPCNiFpYNlFHRAC
hnwCVe7ALMbR1w3XRM0Ytxb0NjQ/1xEFRWXjMmwA+6TQocUWB9aec4c9DDa9I+10MyacxmniDlt4
OkQi53vQAfDFC1le6Nrg+HmeAatIyyWcdKs7uDO7AtWy2zulwkmrhiVAoMXDGeljY2dAKk6qRz2s
58sPTMfcyNreS81oPAYKYhMgOyaAbuKG9dE70KHeNLNfgKUV0Zhm+UF0Q/Hk2CkuT4dAgbEwJ6iv
auVejMWABA87zawyPJIhWO5Zc2ZuGHN+DzZ7a/r5QDRGfPjUy7uGiHgy5PxI+/JFznxEc7pezpU4
17rFaa3GhBjd2qs90YjLTCPNTegookc8wscJXlIPza6L2S1D1a0Ks8BdyX5BepbKuKInvhv5mHC3
4GHYdQNG1u7wvufXRqSHKKcHmb/4QDN69rbYjRsL+unGz+RKD+imnVbrT2v7fR/hy2o3WId/r8C7
peyH+lubUTuhHL9j7dp2cRFPkRmdV6X+uqyI7r+GzoED39SjsqIx9w5JuPteTG6j97riJYyPYvrc
3E/b8wN+VRYzMQ7EtkHk1I8JuClMa/nQoqWEJsmmwgNrWEDEVZvvV+/LlsjHYY6qt8A1civPUOzL
t+s1gDsO1HQXonEMMer6v6s0xBjk/20d6BbgG04Emzue2njU4putZuU2zJoZoGzYN2jNrV0f6/77
SX61VT8Md2LXIlPJmwrDFXXhVeBJWef6s+dGOCKBDmJs0hQ44KhKH0V90xnnWldf7YaPUzj6TAz9
675fK8AgngeOnQBU/SzK5//ZOh1t8WEYiwrMGTSrUH7QUepwybnttv6J43j1cR7rQn44rUjYWyEM
DFEdslvtsDprvDf8oJSHYnZ6Vo7pq2bMx/GOKufw2Jo62qI6X0B32a3vRPnLaBCiQKT5fu20r+LQ
x5GOquaV66ZK0zAzkBSsKzseD9wvQnLZ7r1VDZDFyxS4sRmhB3O2B3Eqz//5QGlHNXQIohZczzDN
6jCHQyziIVrQIPhvuYgeDbXeSB++YKmxQvQThhLK2YNxqHuDnjTe96v5ZVPp42oeNdFqV1dJ1uJA
kY17pRebUcL25CfodkaQ7pLg6Wm1Ip4CwEOhcGmXvhs70gOcfBUMIIHx+/ufc+b0vSO1PsxZK1vd
XNblLdM0tvMOiH3Lz5FF/M+GOYoiVbLYHVzNccj7h44DktrVQUHPYI6+7Bl+WNpjYERHmiRxINgb
lfCxmL0EorJhhVW1wtW9igGRo0IDsKelBS0XGDMatH4Vn1ObO/szjoJNIszM6da+2bv77e8UuiBp
mF303hyRXbKFXMGOwd8GoshhGrGDc3EucTj3UY9CkWI9h6c91gGP2thUz2YSC6afSdC+gNB9uure
mdsfto5w8xReCOtqb9026EK5mXwA1g+roeqMAniQxeDRtK1XgrC2PWgQTJw9+oREqQPI46zI35l4
+P5zP/wca+hcAqIIspi+8rH+B16me1qVO67aM7ioL1OLjxvtKCgJ9IIcZ83M+l8rdBEyEPCz2zAf
VUPQZj2+s2/P+Taem95RcMpFYsB0FUOmjvBZg9occ7y5uFobSN+f1S/QmeuHBYwYCAPgNI99WcZG
VmZhYijLK7eQSXUHXx2gFRatp8j8PaHdjDdPt60Wz4nKnRuca3R/mYF//AVHk+2pYFB9wi/Yo7Fz
tdq4Qsw0XIE0+AGgJSTeZRlyzyMXE3R22jhFb/77RfgCYQEDFWCFKLz2oElzjD+oNTCvh56urWIK
pQ/bFwpuNCgeQH/XjkYYSFS+eXtm0NNkC+m+DUAxZBYB7joGWJhcZWlimkXUBmBEwAQnh7ECOMfw
M4HG6V0ZizM7+XRXOSZ0lGBHpsOU2KJHC51YtdWXNkfhWfxR6bU51d7c3c/i+fuJnWYQmA8k4QEa
AcIPa/r5Zs0ddEszs8Mwcb8to3EzRdAsOYtP+eqjAUSIBj/QccBdHQOvwNRKAeo1ITJwqJ/zrRPX
EbKWW0t4Ljoq768ndJfPmdR/8YCCoDAE7SwNLmZ0Bcl/Shw09Gsgf41a8AorgLyvsYGbGsaDUnO4
vJ3XM/3iq1kMRonUho6xDcj25/GA4gcBesADStOBw0E1dwKxfmwf12Lm9x/uqxW1MStDcxk0jDC3
z0Mt1P47J1JR8wgnzatVBG59CHf3evRXYnvu/vziEKzaXhiNmkA4HT8PuwqMQ0hvi4g125L+kueM
YU43I4ye3g3QKWLM6d9n3CimZqoiuks3FYhOUFXYYLTtmaVbc5rPDwJ33erQTwQWGfDgowR9agZU
AVlSRexuBtikuWC3awpgR/rTOWDWF1Na8YbYglg0HOWjoaRt104zQE4BIHIw8YHiyG5GxsCG3loC
WAtIVxTnnlSnmxDTQ4xEfHTeaR2fd4YyORx+tRH1Ges2AfUQvN6QZCKsxZmouF6mJ+voMFMDTh9a
tsd6nW6aZuYEGZVoMawggew6TjjIp8pD5XNjaOmZyH+SPOEEQyEYBwtyT6gfHCVPbYXyWmoSCVAC
jfhYxKlt/NT17J8PY4ByswJEAeaFIfzn5Vu4SnsTj/dIk7XHwLt0Uf8u9IfvN+HJxoBI3MdRjo6v
JLlsIEZe/2cJqQ3XvX5OtvrkyDor5B7MEQoUN6wcjzJedFnSqbV1ESXLFgznP1rdv30/kdNAhCFW
zT8DRxZOHNbRehVlBegRyysUVhxIcC0BGpNRUvmwNY7Bz9g3gAadfWOfJnrrqKDQrTBA8xSbnGl0
riyJWLHy9lbAWApZP0Bcp0Bej3EZy9A4Fza+2H+fhlzP3Yc8tpWD2dQldHEgd/SHX6P0uHMvyePK
YaAbc28DiHgO6HhylDHLlQTDKNSE/6KGfRySZlYKtM8CVbgc6gMo24PZPqvO43SsA3tpnr7/ll/s
FrDMHAdaf0CUAyL3eYZZmZEBzUGIDXUHY3jLzopin0DikAHg9geOCxcWrpD1VHxYQq13wdmAHwwq
f0m81gw6pKxQhgGk8PuZfPGtPg50TOs0ICI09wScAjc78A4aBe1FXTz+0zHQ9dRA2jNWD7gT0hx0
ExZIZVgyStBjyuygcS7g1Xjunj9dMrAIAR+HWZAJdc3jdDddhqaDDThyfPjRWntna145UGOH79Tr
99M5/fjgJBo4VTqKpCBkHJ1jlZDeADweYm7sNR+vm+Svv/+PqKH/60ifFj7H/5v0efECtFuVHbM+
13/0N+vTpv/CNYw2CR6l4FE7awD+m/Vpa/+CRRtcoDQcbdhU2fhPlWx7Dt6o+S+IUMP6C4wpUGLe
mRedHP7+T8ZK0XThCIrOFqgF/4T3eYzyNWAFB3438OrQ+WH6iXkz2llZVkLFIljFMCFgsoFwYzwC
tr16Jp6LZsdB+2S0owhqzdC66DmvUJPAVXRY2YxJlMUKL7fUd57O+4AdhYF1QNcAztOEMgC0+I8r
IdBjJnY7EQH1L6AJ0ifomoUs+/Xhm1//lfB8JM++Vzo/5EEnoxxNq+mF4SbQ3Anq53nHfk0vy30H
tCcMk5NNwUNyw3ZLONzxn+fZJdgjH1Owk6GPDi30fABVStfv5y9gbKJbvKPb9SWcb9CJi849vg39
zHhHaQsbxxQrsy7o6tdw3/kyVluoreEdl3t5nG/nRxiLBuO+fs0dVJqaAKbVzymw3GrHoJ4VyaiM
oRWZn+UEHOu6/rUUSAvx0MNWPgmUppgW1+2wFO+Gw9DVi1Z5BuKnW4h9QN48TGAcO2zk5vuvf3RF
/zUsnnp4hiFsUnpUQHUHCYj0jGFTcIo4T1AU/mkCRjJULP5+JM05zrX+HsxwwGqk9PT+HLsq73WB
AwT86wW33YDN9zVZ/Iw/V9rjNP8p+WOav40OiaocZVU4hY0V1GfuCuCveBeOBvBuL7jngaS9XiA1
sswHKqAGY9geAINms1zgZbFrTfbSQ+lFk9oegNOoLYZ9VWfXFqC8XQYxuOx3JsZt6XZRTqEGOjUX
xvRnZmBbcMC+CgeQd+SCFQ/nEY8coAcAFA06V8S6ujOgdW8kPMAcPV3vb2cduZqEH1+T+yU66VJt
cOFCh+9FgcRtzSj2U3dTvAOaD3MC0IYFObk59SCe6DlANy/TtNX6+1bkm64y47FtghJVfFlUUQ7t
waEH9kS9VGICzO2tXoqfmv27y4tLZQMt56aWxxOgkMzUmxuIJBo6jJV0T1rTVUONS5VbHqGZN2j7
FOB7Mf828BvNGUTI4RYlmm3vXBfl6BG9j2c78YWFNrRB9hkw0YV2bxvuVedYQCRA4o/mZqyK5M5u
XUD6gTKBcptNQ6k9EVDUS8DSGCsf1SwPGuu8soO1jBpiKvtNLZsgSeaXQiORolCEzDbgVW37ofBK
I4Pyle3143SopLrMqhbMny5s2i5ccnnIKgbvbSOYYawO/Z5b3SRxlinoWcnAUChkVWhiqByvHHrR
aQe7+DE7YiNyZ5s5NOD55Kk2CWxwDlLxyLDXJgzm5nCdN//YUNixgYulJgP4RrsULQ2G/lenTzCr
bKNRb32XpYcW8ou9ghqhqUcJtW5NpwqK8bcBDpZeApIDOSE7JT5vLS+XL0obNqslC0ofQZLvkRXt
qZEGzH5I6sSjwIc3hvPSkg54fwV41uK5gLJV9ZsC9tKA/J8CJ8CB66rQn3NnilLocNLqYJbupbna
E81yn0J7g+fDDh/poIG7Ty24aWm3rZP6WTZd1RCB6ujzkpbxIoEAbtiDPndBs+zt1tnIhEcTcr0+
xT5rfvS9u3OBX1QAsjfdPkXLTY6wWzMcCOMtYOjo6M7Bo4xD6Sm7MXqQnufl3mjGYKk3kLzy9OHZ
GHMgWiD8U90TYBGNbp+jEzJo5Q2cbALXueca1NvNbsug9znCxKnSgG1ugUAVYORbOzb7vfXc6BEB
dM2wFw9um14NtDQHx0DNKMyajV+IYVcb6bZIlnDmhZdONGpXfGAPkzbj19iPISUoyvM5WOY2ngsB
bV9s84LtBiV9IZbYsi8d42IEatBiLUAtSWBWemDowsskDWrD2inoDhpyCFqwkuuJA/4CTK5tgW0L
dsVPkrMbszV97hQ+rbsLAOLDzKJxZ4nAHbOLubojNmShmuEpw3mZeg3/8CfVn4HoW5GzuwIiVFy8
aSM6biUk8KxpA4AqXCvKYAD0BVjJPukPTgJxbVcHhFELNRBiTD4GLkyhE+Nu0ZxLN4VOrYR4l7Nr
GnVIqR3UGTzG2e8sgyw86FQU0AdLPaWgaeTTG0+EB4pASNSrlQxbRAVfEgCHZ7FBFzKgk7ZZIHHp
diSCgxzEuX42FYjnsgOACB64AEFpwCsnigIfmXuKPtbZa5Pm8dRcJs3r2N1rKJ3Y+JqaA2RjZsaU
mD8olb6JTGKoN0CmKW0KF+NuhIzkoC8+9BxDC0jsJjc8Mx1DfcC3sx67xNqZehIoKLMXZRJRDUpB
TeGXAzjIgAnipvAQRm1Aopa6ukgtbMAMAFer2A5zsWeqj0yokkHKD9+38owBMOoMoXI+6Oper+ar
sb5Q9YZM7gaa0GEFnTggG9iyV0bqieaAuBZC7t/TzPuRwOoYFBgsRCuvXbBQZ1uPOgeVAFAweo0+
KwuwLeiYirTcWrBhYW2+G7WdlTGEEGB8s2XnOj8gxOQn4I42NcBx1RxXlbgowbuQluNDLCiSI5ZJ
lJDMajYMHZGmh160hNnr8kagnQiii5rbsARi27JiBoC4GhwwUmAcqKDQD7U7EJEAPUcMIl5nGNLr
6/ySCRrAd8grGETDk/JlGpBSpPw1EySaFLg3RunP2oWihecuzcVs28Gi9f6KZ5vAoqlszWsVC1qC
tht+f7t0Xgbglrk8iDnDh4J3cPKja7M9odcjePtpfzVAGatRW6svghY66cVyTfvBxY0RA4cPxrXy
+/wJ4ixXBSlDe7A3oI/tlAa+DP54SnExOQh4c3+gBou5JmLYD0Fe6HEo6cYVG00xr5cQ6XPui2xC
r4S4N6OotgzGYo6N9ayLAf6X1CsoR0YMlbaZeBLo9s4NTYXjkhZRIx3PBGyuBH7NGnQfGoRx715l
YIvxKYMG4QNxDK+Fux2x1x0f6nNxicATN/hZUrzNCtDEDOoPqfS5qoGJb0Ins/fuHHUWDRf7NsHc
nLHyUxdipmLwNZCDJlpHcmGXjKjI1a8nbIvUsuN5BhCwu6rzyK7aoLJBX8vhPtmTXceIl5FLKwEr
UgO8Q1t2EvTFvA6VPewm7ZY2bKvSIlTQ9vu/3J3XcuRGtq5f5bwAFPAm4lzBlGUVWWx2N9k3CFp4
7/H0+0NrNCKrubtGc3fOxMRIGjaVADJz5Vorf6NxSPrxdICtsbMkdYXg8HVYjE6Vaa5SfB0MHQZa
vS1SjIrlFIlPEHpp7Kia6YLK3OgySY7uKd3ItTUEiMqp4KAAT983kWobVrTJoGBV2kNu6TtdVjcB
By04brsCoVuNfHJpOGTatDL0lIsQcyOCqacPRBzJD0NvXWVBvB8qbEgaf9VPYJNxQZGrEQebV8OP
1nKBWlvtwjfYdQX8qflLJ1muJmhrXI1hg82vFWaUMXIulhrbaDK7xOFGgcFjAtGPT+1kbLXiek4m
uIAHubhp+97GOwcYYrufRbTru1NpTuw2pICr77rJw/TrIfAh2HVOi3kREtIHs+KLj1+jznC1JtlJ
6k5rUBJOBn7qg+d5CIudrCIwDO5bmcydD+OwNb9n+g8jACA5cSiLwc0YpDcYw3tzlTx2yk2d30fN
j6LEs1hV3VE7qhVkNeDJhxluVpxuJYOuzkSxkQBCtLi7rnxrl7fdqimbm95o7QLaROA/1dO86/0v
nCeuVCMtOKBf6z/I+nOaPmfZD2HWXkcJnlxj7JRRtQFvOsJCkgsFZDL9Qw6JYmyNgVucdhOZyXY5
siuaPsmsOGlouWLsbxWC1qJxapoDqRlBpE3sPrTszpCPJRDjGuD9lERuSqYK3/3HCIeuHCiahq7z
mgQX4YnOZSy7kfKaZsJVGJlOH2puJvbroq3dKKw91G1dI30bs4UjipZu8LxQ6QvBydApHMhJgupW
NCu3L9u9Hvdeb2Qk59k+QxQ4lcerYTJXnNboZ0rarSREThTXEOfIgEkAqZvsZKodSbB2RfpilOtO
PsBAsbtkXaVUEHq0sXzZiZRon6FQPUG9NDOZDDc+qYL0oKTxpouN2yAItk0lu4FFVVBFHB83mrUV
i/gIInslmSeJRARW+Va3pk0W9rsoju96Td71aelNyiksKruIrpTB2ofzXos5z1A4gYmwiUJl7U9N
xtDtrSAbBz8Zn2W53CRJCI5hj2y4G2po4okD1MJsLTTRbR3qj2E1b/wAjHIjFdsgkb7mhWVXILb9
efKs0nTxOxltM2/WVvU8VfW+DAV3ghcUB8KhVjCP0TjmUK+yuzZ2TF88CJ3v5aibD2WAhKwmbxGL
Lm2OmI0pSXYuVOvCEFZIqa9pB50C6VaoU0fWQGGNynEgSZOT8RHRdxS4520+QV4ySv2wKEmbDTou
1reQQkx9JtXAz++7gR63Dkw5CoDePxfqU4/UcDdsAtDH0dBtBiVz0SsWhHalBLUbdsMqKcTbTodC
IRrXqq9tTD3eVL7+JTSpVoQbq8MuU2xLkMLDTsyHr9P8YqX9xrCaW1y2faKcTlZTCelCBtp31Xxr
hiMxPriRJ+VtlsRNOiLmb2TbNntOSl2AVIDRumRgS92txAZZ7iA6dVJ2UCOYg8jxGiPI/aEbOZLM
Hi+c4GZWS8XNk52GWraBmqmdJF998Q4ktiuUspv2ySZQeedmkB7N3rerafSi6qGBecjx8NUn60ed
ZgNBz+7GK6NN7ztSMHib27osMYmanbqgkQUzDXpjlAuOYLQFtrI/GpbLML6VUHfblCMmuvfbA45s
XlJ+QZ3/xxywC7unVETVERaPAnmjqJsfQTvaVtSvtPTRb9F3ScTS9n10aIlrRtW+Tqb2LEBnGMPX
Tmaggjjqo8Y9d6sq+Gri0FeMMgDz6Gn2TbvKaq+dm+dQfS2G16GDKai4ZtbsQy7TiGnMJNv5RvMP
6skakBrnKTrKLlX8vqzWZnrK8f4r1Mcuvh+oARVYwXF3UNSZUIi1e85ZoBWOHmt4Hu0nE9FzMbqK
EhlqTO1Nc07VCG16Xgm+75T+NynXrmadYk3Fblt/GbPeQYh+PahTDPAcI05dcuhDryX4tWoTr1UU
dhvt0VjAJqYGbetrKY/2jJvAgA97u5GsFwmOspkOzKTqoqR1HEXhMObaZghQhsiCLdvMTpTMnihB
bHGyHN86ToUe2zrIuwSYfzzFXt2nLg18Ucnu0bQlSWltSYowPYztLG5dmWjRGKs4D/eBhdhhd9XF
Nw1yIxo/CEb4STh6hDPNxflB7sB4CYgKGIWtdr3rq7GTc5UdBDPEN1+xx/4hU8nBBqfwH+eKlDPt
aaKAssfoWf5hDKMHn1vDSEcm/OooIam94UZ8BXwZcEdyFc3aNHDWcCXonbDc5XDmo+G7AN5N7UI7
CdubshYg36Xm2hJlaofT7Ed3fvKg5uugfBEzeELwS6P5Ve0qpMKhw7bGWoGAZxKCJzRqO731KiN3
0hoXlmGXF76HlrwD/yBy4IM6RnyoDZnHTTb1HHkQz1dSiNLVTLQKwrXZfAu08Vr364Mv5/sRNgto
NJJRNhMl+2Lk0OUvUiCxxBROqnJYFQWRM+5ZHTCs23ptyKcW1ngT+bue8Nfilx4O1kGDthtM8dYC
MifTPIYkFr2Z5lHK7kMrdGSj8wYpfkgHonwY0pfwD5Z0ndbbMoBdY6aubgkObFNH8ItVI+d30Mtc
ZskqrmDXOSUi7lXZHguo/XMi7wNaR9KAyfCcu3Ki71WL+z92olw+10lxI7d0S+QbsdKJLZSE3ffR
n51WZc2Xwq7kqrIGm1VCJmti+eTnoztIzUrXcZuDid+bmq1xxswWGf2jGTy3lbni0PaFct9r+TYB
OKen0HF0aN4y5RI/zqzupKTrTowPVjXc+OY2GZM7AAhepb36ZucMNbaDFOVap1C8w2JLae7MuE1w
dMhqzer7CvL0Cx57ZCL6ZmbxTz59HrhYMZNKPhFX2A3I+EdPrTfLOmV776lCa/fBg56Zh1Bcio4v
1UykyIYtZJGastyUD4k0rSe0llXIp3oGXcXvbYnja/QhkoWkDkNzbRFOoU96aYE7icbQLQoQM/FU
vi3iH62ab4XwaW5fdWjDGYx/lMlWAV4hyXDTx5vARI7WvNO6xAvrxi4jY2NRHwtBQ98hO0jzc23m
dyO8K1hYa615SlMepS8x3Kn4KL09ZPFRDN+i+lue05m0wrWWcTIOdtUUNog+x2hUvDLC+0GG7/oi
RYOXN4qbCgZSzo9yJW/T/jrUezuCHKp02xS8epFh0xDkK4sFTOb9tc5yZ4IZpsv7Qa1XnX5VlGvF
GN184RjS56haVGQILFZY2xm651P9XPrGxhj3Yf1djm7H4QE9jmNiwh8G1o1dhHASZlBZqXGjKP2m
NVG3L6gwCslWUjZ9h6tfPPf7wjA9VQw3FMHHKMN4IdrKIvXoENNRk+7SBsKMtnDkDj2VodzszJFq
WkAzCD/ODGOJyH8p54U/r+5kBR53jwyAsbfyimKbRuVMd1GEsyq2V328yyzuVXTltp4UL2+r6xkP
tcEATWspJ0sId6Um2xq9TV/Sr5XS2limh2WckxZfsuCoSY0nWaU7joWnpqmXoMjdouMzpNdmpj4I
KZI2JgpWgb7LLSjKnXjlcyYN5nMxy+sse8hKkl3TsuvJhJ2l7KI63IK/IXz43xEadqUwwoQDgIis
7oYBg5TQvLFadSeq4hGp7p0CKlTXi1NViF+kunOHYHQBQm/ktrvmCod8IBwMJxERDU2r+CBYwrZK
hUMv1kclrHHr+J7XFCOScZWURwOymZBbNm6/m0JishDSDkjW9dIW6PAOWuFViPtDEjb9xm4VyZbk
fi1DV66kF2s2nweh9io93YzCaQ7eUrpRiDV60SIpigZE1Fc8V7JSepQECdZ5At50zJxuVg7ok69a
zBBT4KAmsiilXlJH/wh8ba2HUDLrfjf2pdO0DelOe22VT1SGe402GGfiCkA2Vj6lHZf3Q/wUaUxA
i52Pj9MXXcZIknA3mrysTje9+tqj91/Rw7HQsumP5ph5hvgl0q9lrfSqBmr79GygcjMRScZMdyW9
8mIr3esV1gtSuUGmgdSfZQmYB/Guke2XoZgaksjeyjnU4mQ40uHRzfBaSa6rdlgN08sAod8yiRPW
ETWUTW6xh4d0VdQPVXgQ+jtFCdYpxbwKp7tJJHsyIG76t3khnPQiuyLmQ5BwGwQMFGglCgIZkVCT
cvb7VJW9OKKFhH48zFeKAYmLiXrN1Q5qDPAMaOkJLdXYoOxLYnuYhZtUAa5NPm0V0aoWFiLqK64r
XjA/GyFypYrqJdyYIPlekYJE1ncVYwDOaUW+6rRgNUobDp8lIN/ltO7qKVhjaL9KKL/8JN1EDQji
Aul/y8hvLfgpwbQcI/6b0psbE7n+iF0q0OSdlq7T0O385BlipB1QqoXj16FJvApYvSLotgJDdGgk
3t1ylOo0oHY4p/FN0EsOPNefPd1ujm8bQltgjivKiy/1omFCMVLH8LuRdWnjJ0BmXqr0JLRI+U9X
VvOsc7uVlqhhEMGwFvUaKlOo9dhb1G4Bq7bSuQCZO1eLgdbDm+ON1k351PqHOHjWB8ONRRlx+dBW
AJqMTL1RLL/EqlVaR0cEFqMOrk5KSPPxXjYSGNuFYwnci6S11w/m0azalTnAHc+NjZpTyAxm+i0v
Z3RbpttCfyoNOh7Bo1xkL6Uu3psoR0TkrzFdb4EWZWXEjWvlKvVb4MZFTbr7ljS3vRCtW15Lku9i
tJLavtvHAzVlOSFNlPAtaoM25Q250VUaPOoAEn9/3fbZ3TEim1hq6orGf5er13dYlUHA16Yxueqc
BnPXFi9Dqa0r9YIg3TmL5ueN3vtRzkBtoz7MGogzJCr0zmO2HC24HeCNmrylxidsu3xV1XBC+QSN
Xl7CNJ2BPn4ZfvkI715SmhVF85fbSzC5dG6c8Hm5Mh1W2Z3OUerVjriZhwuQlktjnl2Xy3rQYhXC
lizoSSvl9+gfOrz/+VK6BjOV22CdKvvjSwVC3wb4zeauWOKvJ32do/vfL41P72GxeP33CMs1+bvP
1ghg4EOREZTrRVs9dbmE8qxDv8v30k7xxI30IKx+P+anX80wTaQ4gVDL6tlNv4aUUllBAECkSN1M
PmUwq+L3Q5zDpf/8cO/GOLvdr5ApARjLGAs/Zgbl3hSO4HA5gSkq3k3tX3Lx/6vu+OfL/92IZ4Aw
PJD0rO8YkcSDaste9PcbTAYq0uL9JfbN8vjnOA3r78EWmM77WTO5Wc26mcHy1PiSk//OY4sK5GS3
auOktMAq7Fx+/0mXWfllyAVcb0jIz/6CERO1Npj7qc0RK6tvYmQ8MOFx5Ca+8QfS2+iC9ePytX43
2tmyrMu+FLuhXnZziw9pj5VBs5XRx/79S50TjFgnKNmri7c08BoYGGezJvTxIBVtVrg0RO6lleqY
lT1u2v3CApG3/rZyFz42EpTTNXLyCFkjFb7h2qF0ye+j5p8vWx4HrU2QoLAZtPOtIVi1aPQtwkUL
CEZ1cpekYPGeHNzabg8paMMLH+ATxI8hAqvVDQmdafMXv3Ah4ooO90Oqz0HfapO1kgbRm+ig+Ka+
bhnTCDz8YOyUi7qau8UwCu9geduL/oOZNtdz/SIaFwLEJwCYjw91NvsWZf/U1zyUdj1lrk6vAivc
GHzVdB9+a1M7vh2/LfCb8eb3y+FXBMzHcc8OSq2J06Aslo9Bux9TQbr5uT3out3w5r8f6n/58Bg+
sY3B8J/zcLJCEmVfnZYIpT2rp+RxIQqM3xdx2/CIESH3rXboXRao/HVnLe/473HP6dymL+UpCh0s
LbnficH3Nkt3wXAVZA8Jrb5ilAA9XOJf/xo7Po55dowVmaU3GPSRuoI4ScQOm0a8IYUXcRT3qXjp
SFtWx8fY8XG0s9XTp0ohI9XLJVoduX18k5ovMfW5GCp2rMCeK96A3Httzy7uTNcag0t76td8iweA
PLOEyQXAtXyOd2dqB4RW11tlgbKhfvGiAiOrDv1TuR9P/rXfOcWKJsbFTXPGBfkZyhagFVQQA8SR
cbZ4Rb3QOnVgVI3ypg33Cf5luiCvxvZVGwMvDTIvMJ9bbBgt5YJCqPTrecQbvxv7LPdDLCUIlMzK
3RGTneltYVH7N7RX4hXVs92CvwIW2d0Mpm25tD5/v5V+Yh9/mXDTVEGmytBuzrlRNAbGwJf15eid
Vwa6ro0te/WX+DrzmPfiVdpnzvMCzUyAcGwANkcDf0134sa4ucQs+nTu/34W6+xkhtJoIonFsxgd
ShBj72KlW0uX8KefbiiLkE0rVsUx/GyFjY3QDKqvssQj4yhW2kqi9qcBouix0xi3v/++v+ZrZGmg
91W4P4B4z63Joxg4QD8zmCgcFbOz9aa9cO59Fnd/grUV/oNE+9nraFM/JogX5W4Vb0vEDjVFPWIq
tkMyxP0v3kUGFv6vkc7yQiGW0oyQnLu9fmuRN2nCJZj7z89xvhoROEF/FNcRhGXO9mEtYjoSWrwM
HCpPAzvajqITAt3y2xsR/E5ECz2eXFka1jUwH/bzLs7eajF4DKTrSaQLKWn07VilgbUN9CtLu/OB
5YX1TO/nC+eTDXD0rtTMbdck23yYLiR6n07Gu+c/28taWY5D07OX5YaeAvA1PxXopt9ZVnhhpM9W
8fsvteyld3HSUhpRV2sfQFigkkwg90ZDPlZX4xhtqvLCsfDZxpQhoqoKSPRfSQGtTnzqrLBwa/Nx
6K/AwToYiV5YyPIyub9M/rtRztaXOMUh3VJGkdfyjrvADQDX6zlEzdG24InWT+HC4u5WXOGsUQVd
hfXXkRuei0z1T+q6pbT6+3XPEtsSnofQtDzIItYf7PO7hVlUOPnT0odwci9bRWiwbX6/uz7LLRQR
uL9uQGfSjLNBVXyMCjUla+9X7fY/VxP6bN1AOdMgBULzUM7P174G9JJKVUHZ3dlR8hqyZsp45y+9
z3/qdP/zWFVg60HnxNwDzujHRSoZJtpiVVJwAZPYE0a1RX1S5eLCwvmEvrBw4S0FZL+KK595FjXy
xhj8KA+W+Rq89qZa5mq/wN/9/bS5VIGfy0f8+VIaWQJTooG+PkvIxqZA/69G3k259tE64yKRHEUD
WWXT07ziAhLZ9wDQAyD35olyJ/RA/Px3i1QxVJFUd2H1nT8GUt4FupvCUuX12+a13yYeKhaU6SWo
bgf9OJzr2vhCuvBpdaEsHmU6jjaiBe/kQ9gpVKkfyo4jetiZ69mtTtmPcV+9AgG1O7c8Cp0r3ADX
vnDyfLY38MaFuIihl2Wc8xebGaMIof35rj4q9Ml63DUIXzUX2PafMFMMOM2YHcLRsaATnr3dFAwB
xveEb9qYvRtssl2yVkRIC/L9IhA131jbS/4tF8c8y7hZZI1WlYw5c2FylWyUPfrpLuAzpDa3CwMn
uiie8FkMeP+aZ/tl0sAyjCUlhdZVbqlaQJ3uBVlEP/VpyvRLu/PT0eDpksvrimqeR5x5aNoSC0sE
hV2TSnyrbEqU0yU78KCDOPztreb0X9XQ7oGBbX8fVD+tFDm1/j342ZmSYieuNQYJRZe+hhUN1Ty3
m/mE7LpnzgiOdjIQsoNRjD/q6lh3zbOpJ1cybIMovhurfR1rF87tzxJCVeG2C+cMA3+Ws5BY6Rb+
zRPfPve7dScFizLxpS++LJnzgxRaGBGRfhOx/mx+rbTkatycC3L6ISWdh6GKtk58BBfl/AeuL58O
t6S4vJaoEJE+xoQyCJV0Jqy72Zt60nfdut+YV8G2/jahoXNxRpeH/+XlsM6EycWJQij6OBpiqGWl
obDvmoel59Q44yZxulWxle3YEy5TjJen/914ZxNmqJlg+rgou/qh3mITv0+c59mZrnAf/y8yACyJ
dJjMi0nVuf0iEpFh78scY8qwNw1AZBAnehA1DZcx6fgjmytXyeYLokyfJjuc0Ig4khRYHNMfvyeJ
fJQVGosFaC3wBA2nvX5TPM87aRfdTZxjtvifMLc/y5TfD7v8/F3+KsUT8vw+G1P/oZ+GN+Ea1LX2
U8GG2bzP+dsjgPOLTcvPhkUwQ7RkjJ+gaS3B6t2wZSXWxqjyjYXixD0s9cVtCnSqMy55i3yWzS6Z
jywtZZllnc9mKpRS1yKeSj5HSf/DWnF395p+n66xVLehM6wWU5xpD2S1XUeu4VobIIvhhfN6mbyz
xfvhIc4OlxqsgmGVbJaeinpMHvxK9pTwwrr9rIfAKIq+yFssBn9nqSuoRJ3eOY3gygMNctulNvy3
XfO4uPCYbrCdUC7HDihcAV9A38A6IdBzQPdxPV7KTz6Jrks/EPs41F5gfZ5Nb1FLemfWAzcy4lUR
vGT1pWr7k8OMAUg3GYECQTuLdQoIOpHrAz5oI6+kygCtKQA8P1Zq5ijgk35/fH02fe9HO5s+ShA/
GBSyra5GmgTWFteugnGhcfvJfY/x4Z3OjgtVHdK+E0loFymlYJ9+oeOjrWcPGfj1sLnU5PksW2fn
aRZugjoIj4Xw/H4Ldqoa+2XFzg+35XZRKszWJSKFvq1ucufSaJ8sCCIpKh7UpPCIzs8mK1brru0o
5ULAMekCs8oz5/eT9Ely+mGIs0nKRCBPGbgAVyygmaHe6+fUHmAuuGhyJKnZRYMMWFG+MOwnl2bG
h3HPvuMwiGpZBmIBCTe9oWe47Vbd1WLNFLnVpcT4k7DJhQofkM7MErXPl72MtAclVunWbucBcC2t
r9HsaatmnTnYLnyrAZWqFDzTxdu6z84nknEq4uWSCe2S8+CSF2g3ZUVJcGHoo7bSQWVBHuKCMKId
u2tvCaPfAQX9nNX/z3UKCCC/0SkoEEZ+revH9oM7tcYv/aVTIP+xKFmYkJiXnUkH7m+dAvkPmZ+o
hkXrFD9VjXn4S6dA/wN3UyQ7FoUDJEqW1fGXToH+B8JbKmctSkSLTpXyj3QKzs204DsvGkPIHXCA
L/cDZ/Fd7MUy75R4dI1A2M5QYdS2dOHC7YTEeAlDKCKAlou6PFQETMHMt75sflHgGYOkwm9haNYx
hjhgvjWoLnTnkjYDH618D0KujALUD5LoSEMcJlgdhRgi+VcQAK0xBS0uBLt6ntdppHpCma78wgSq
Dwl3rqHZGzmgWT04InGouWIG6G4Od4kJyazXTwSHHV4ihzkAbGz0216ijQT/IBJEOGmGO7XX/YLb
TJRTncdeJOS4lBQJrf/omFoLEGarjdtRVO3ef2jzfReEQIsHGVYUYBhWPhQrGC13bf04Ff66H+DY
th3Q2nTdq9NG574I6XUvsWo4SrKTYihhGLInV7h7SMJuRFOmmsKrBJYPsutKqgu2qn8TFzlxiKZq
keyxtrgh73iMlOC5DnOcnYq1Zd0YwXAYKGNS0ST4ZQuBxCfTAGYoiOte7FxwxnaX9t+CqNgauYa7
owF0OalfilF8mTDOwu0MOcoUZt2gls/CxCGale6QA3ZTpmbTCuIG55m1gUebJAsYGIjJQw9x00+E
p8DSXujkXkpmzvP9ZYlxE2IScdgL5BEfj6cBD5hI6vvRjR7pNwe2sapMh0uCTfkdbXgDzOoK/chV
73gm8orJyni4aJN8nmT8+QhLha5yv/lLxRyESSfII48wrhboHjzb/bwZHljSCoKKsguqizVMk9sN
X5t/Ja7/KPAdoue6aIq39v8uv/ZclFONNU7700r+73/6f03Ghd7178LjDaorxf+5jZ6L9+Hx5y/9
FR41tFo4ASVdBgiGohbH5F8yLsYfeISg98e15ZIeLknWX+HR/IM/SmcS+Sa82/Hp/Ts8Gn9w3YW+
GJFM5F5FN/5JeDyT5VwstYnPJFS0FVCHQZHt49IFRB30adxkXuHrglfO3eCSlqPvIBtoPXSYl7kV
0ky7STa+mGL3JVKS3CuVONylKcoQiQq/y4hg5oatadp9LJhXeho+TUXdQQivUH3Iq73UJaw8obeu
A7bRrkJhyXv32W/+LE/eK6l8XP4avRGKCInTB70jZJXO3e6HUpUiX0KqLi18BGimrnEzHwpZJjao
2PWZDfzzEhrtY6a9jImy/qKrhNAOJ9/Pvue7ujDQoE7lUx54fikmrmKlb7KR/7BQxXB//3IfE9Jf
Bzo7wTprnCPTx3tGVdMfdRxkjplZd/98DN4GMMyyuohhH9dB2ylRHrYRGL5SMO16aAZXaOvywjSd
JaA/X4WqD8tsREj0Rdfo4zB6iAvNXGYCt0Kd5QZpuges8N2PtLXV1fd93X2tG8kzklZaxbN0wgfv
QuXyMSv91wMsMmKA++imiWf3xXrRA1OPIwFaf3FFOzw5zK2MqWbfSm4/DNaljHv59/1dTf9rPJON
jxYb7ejz7CPSZqWZc/heYVdNTlFFT2GG3VcTAGH2U+M6t8Aq15p60rr4rderL7+fVvSgfn0AJNk0
9KMUehikxR+/uJKPgjqrfuRFVgmGvzqmwix7qh6/Ye8ynxJdO0XJkK8xpPrJwX5SlfhNiVBblbkK
CLOycZMpAgsvzuFKCWf1plPNYxVpp8zIrkxBP85x8iY26jGH5OoWEzCEaeCat+iq2JawKYNZ0IQ3
iYRLnyRLL30KhbQW+Z/JV06zksBrmaMvmlT9SHz9rjHVU1FrJxOZB1c1gq+xMizWnfGTATberua6
cZfRhtbPwcHxBwG74NBm3A1FodjlKJ3ULnjySSxRORYfzCm27H75kZbI2hfRH3ESlaFlp6FZb/Rm
hFcRM1Ta5KWjTnLCUSnOJ7UuTDdq+FeXfXYVwfaJGxMu1fJmcqwepr6a9iqS0XaPP6SXC8O4E40q
OURJc5/kBW9lxON8yMF/DONg0jxqZQ8sybFShsyZNf1BMJr8e2sNPtlcYzkYrim2kIWxoyWo7QR5
Y61lH+p9XmVPOGQfx948anFbbJKmmA8pRlSYYZt3uq+PeEXF88Es1d4xQtwdNQVMfh7lvcvJc5S0
XCHhs2CQCTgezYZyKpPsKZmUb3Iky65lNPeYzKZeZvAIUpRPX5d59Y38Km4Nk0ZiGl53lu+lWMs4
XQmRQ4MlA2FYRRQ35MpabeA8jctH/vkZR6h+dmxWphu2wfTVCBTZo9I13UkprFUu5dZ6CsGym6Ap
rDCFHFdPE2x/3cQpInrCsSZ2lATbIxHJQTuwKIYbAUmUAT27TVFopyLVtX1hshTGedT2A58h1LMZ
uSFGwtxuOmByD9taUBJXSxZxnox/9HOOuKpK38yhvJdDY/vz2dPAyNdibmyxFKMQGGeuq+U33Rfu
4NmXqzBmu4ozL9lX4Zs+BfMKZUxYDw3UQ9Cb/WsX9S1cjanaJH16yhBFQMlppIWu8NyJFc0ry2/u
URlAGyLGwgozpdFOsXpwpYbvZIVRsFLiRaKiYQsaeXs/aywAATC7ADdtXUz1fTsa6A6YOvA4IS0d
A+wPTrIjx6sVlU5qSScoGbCse55MWAhfgp9fLZtG7PkXDx1/iAaKYi/bvQuT2p56NHR6QW1QZvAX
SQML6fEsedP6RUBozp6iWj+Gg3SQ/UXOyLrL0KJdBHeSQ6Ww4GfiNloBcgOlWIWO2OO53IyQok39
mOeIjuRpxP1mbh0l2NlpzEYCvv2k4MnlTYXEGH59r8nFlSqU94LAl5qM6LvRcBsoDkyYNPOashUK
d3GkT4fQCCFDJj63lP2yRY35uVckHf84806c58T1M+FOlFndy/+jBOSpTfqUg3GxAY7dNaEk4JEb
PbUtfmNVU9/HmXyqo5JNK7M58mXhiz6li1TD0W4FVDPkQXOrAtqlohIyZqMed2XUjrsxg/ud6bjF
zYEIrdRQw6PSdrPvqAHTaTRMjdbwkKIgxJiT8kxDarJFy/QJ5UfeAPo6DM15kaupOqfui+w5m8Nt
opqRY5Xs+Cau72sjfOqV7r7O6vu0WL69WsiOgUOzHRqsEzPkuQszfEujal793KdCadxlqTivu9iM
oJvgVFcXdcHdWc+uCDS+W88ioTdyN04JiwvOvpWAckXTJrnt1Tj91hs+hSGS+xNqHf6rOPBp5VER
PEHlt3xRPqVJhg2lXPmPTUyppi1pnw/8hgbLKF0p6AogFICKMFpE+AhSjw/XEi5oiHd0442pEASB
ACdejfreVs2py4aape1XLcQ3JkXYBFFtQt0SHqcxwKgJsQAnJn5vMO7IcSkt7vUoR5MCsIJ0pfoN
Ym3BLN9Kc+QvC3qq970xEWmVBItr3OZxvYORw29KnbDJ8Iy06fdO60CceIipJ9Jn1NDhwkIeu95p
cd3RbT+Km+91GoaopuSpp9XaIz2OxFUxnnMHqzFdOVRQoqHbu2/GCtnTSiwfcCAe17jhTQchVU2K
+hjX40BIbgH9PkpV0v2UTlhsmEU85/xyFjx5kGSYMJX6UpZJsYkk+DlJwGbpU3R08iBIvXGSUceX
BnNlVL0Iryt9GkeO5yU4lQUrWOHANkfWRdnX9z+PRfLW0wRxFLIjDriNuJyLiV/v8VfD4c7UjlA0
I/oKbIOSgKFgIwcEV6v3qtQKTtMM11rfRj+KnAj+M0YkkX4UmxKRpTx+CtLS33GDh8RSISPX0QbL
mZLepT2co1g3AoyPzbtxpm+QFNFbhydhqXSHujCe1TB9yI1kn0wIW80zZ2kzonZR5BlonR4yUU0n
w5YJcVgoBhNJByglLcJzQkmyaT9WYnI1jQaFim9CURINOsABQPWk/xI3iHfJKR2EdtTGGxmSlNMM
zbiDTsSpmLT3Zr68piw2DMp+TJNq/tFF1t1UItAT8P1o4LyVoO4dmvRs2iXB+Jku5FJ9P+nJUxXz
Nc2oUTztf6g7k+TIsSzLbqWk5nBB3wwqBwpor0pS2RsnEBqNhr7vsaLKdcTG6oAWXk6CDFOPzFFK
hIS4B834FYrfvP/efeeaNDL9PlLjRjcLFNHEIyTVSYqpKpXeWZyWcNVL+xEJsslepRvCbcdIbJrh
zy4oZQA4Bvp/UTkHrX4TKHyIUCkeogkB9Yx8jmvgLEDs6W1tKskTHMOgFxYeSV1j1Ki2J5rY6HVG
vkwsQg+9WMYO8chRr4V7ySgeQ9VfG1gw0WnKeT6qCiFbFNpiWSzTpliF5XjjdRGtqlzcbL+qtm4t
vmgmZCzFFR5IBt5oebkvJDNfFb22w773TqqaH6Ecb2hN9xZTHNrG7s+8DLE5ToKd7hWEaXHbX2hC
He2SgbWcumzcNBpsuyl27wIWzTTntFC9oCM0x42T5vckZoes6uhyMHNwOWXAuampClFjbLEku4qe
AxPMUpLj+S3ko7Ikl3LGWuXTBZUcJNBf4hXKpThwzDL+WQ6qo0J746CVFJZtnBCkSfp2NLyfYc7u
ycH68/cTyvg0oxjSoF4ysYaZUnOVp4yfZV0gJnTS6Zvi5ahbkHjjSfFpb62q8VtjGtsi5FRJYuCH
rnkxhZPyyIaeWK1s1zUXAAnSgD3FTGJHCDS95ZJgYFCi773PUZqwh7SpuR0CWiNDA+CRHP8s8vJR
yYl0mpF7TaicepN93qqiHEheThTEsS/7Qbxsa/WEVxGBIOGmMBI54NTLfsXqDGQOiSpmD/BbkQRg
waXlLaZry9yyR9m8pYp229Ga60RRKWykjrddpdpFPvInuUg99qFU3WZ00EGc6MKpj4YzeQQ2v/t1
MnLn8joOhm4QhSWe6ANMrqq0bLnL2VgTzuJY5lSwrEGYAjuytjx0o3e0iRJuKUHxGOljvSR4dnde
qI1Pb6/v38qp3WYJ//1tQu3vpd3Wr9nFc/JazX/Vh1Rd9R9vP/ZeM+e5fv7wL4Q8QT2cmtdyuH6t
mvhXWu+ff/Lv/vB/vb79FvbT1//zv1+yJq2n30YeN/2YPGPp/OuCxM0zVo0T0TGo6iz3X4XXWrgI
/vGf7T/+b/Xp1/yZg5P/0DAU15Fvg1NGf0dy488cnPzH1ISD8QbeAJQwpurvnzk44w+KF+yKNAfR
OfdWov6zRGH8QZ1jMi+Q+K3U6a1/Jwf3qx711xZMmeMNn41IbRpJ1OZaNa+CqI4r64iEuV51prYS
DOtC6Wp1IcCeKfMerENEhiTdKwooCMVnwqrKU9P7x1Tx92Wn70hBQHJrd3qgPsSxSMc2ZfVMukqt
pwDb42DI75pY3dCauuxKevMM4eRyVuaJaHfFC66itgvgLxbabTegj5H8nT80V75gXHKBwPtJfMol
JYRtUK5zuIlGJ18NCkk2Dw0oF/pFVowXtVIcpB4UB5ESRLabwRSPoxY4WLEuIkwb6zIlzY9MzbIW
PYbYrSutA9i+mSee0rHdppgnQOLwroLO0pxS0/ZC2S6lLLa7TH/wPZP2OxALVrkZMwgD5a7xxE2q
GLcaGMuo7Pfx+J3zHGkK3eE0i40q1sUKgcEyafJhws7ZkZFugy755qds/CLATJznufqu8lraWwVk
WMN6GDOa3stvrifu3MB3MvInC6+FoYJbtCkA3es7PvpjDvlN0Tt6lrxLMJebVr6RZZof+3gLVQVD
XrrH4JK2RbTRpdJ5N+m/yHfODfx+TZkJ/Y24kezOnE9dxQRtYS2OKOQgyrpr3y5s13mZOuiqg2BP
/pTlW10XuvK5YsPHHNqv6cp6UJGoID6mr/RjqKIGhSsCL4Pg6i57b58Hl2N600nncoXTr5mvivfD
zFKSLsG9VlkWq+LkX2krLJntdENL/Rb/8gXGBvbvv1LZms7gTwNSq0Z0aFFGmQt9wjoXqEZ5oqOE
8Y3lXVlVveyMep01+cGtXqTE3efYUOfqTaGPHF4iLfzlpgDSNZTDZYZ9Sem9DMDRjFDY5ECSqvJG
C5SVATEZ4jJ+31zqSSgZNZAk6yCkVwW/ysVtHeh35vbXviTem9pV2TwK5reqIEQWHkUpscUmm8yh
F+yoAGR0Wqt+NiaQ4+tE0+5SFzaopbFRFmgHYOp2QbbUzXCdG8KzXhGli9Iql+HpSQnIZCxnKQEG
0GEjt7kpk+xmSPv7SgBezGVUgn+Ef3jswQ3qwuLJr/TlyC1XjoVlDd1R86ULVQ5teKQXxFkKOUFB
rmCvlodM85dmEl31mb5MI/Uoyv6V3gQHCATtwgXgCcPK9IDyNXd13/7g/nUdp3WMzlu04IWpB626
bRrXpttibYoUJKVRX6m5vql6skxTpqkVnX7aMlykiar2UuThErdtf0FehrLCJe5pgV2N3jqy3Fs3
9HxbEPJtQZUi16Wl0k4o10sPHHHvpyu1My8hu96P1EL1ifcXC3tPK5yUzVFXeqdRfdvIg2Va1HbU
qqdCB2XUq1iDu6g/c6ql2kaIcJbXX3rXc/pceMKLezFWDJfF3pUUSOsqShf+0B30SrTTfLgeOt+J
jIgnzJcA/VYe+TfArQlwUV24FNJ73YwOcQGtT/YcCW+IgV5BjOWXgBz3QD1tIlWeoXjQGESU5Rs/
A5xjgCfVawxn3O7OiMNdHeRTFhb/+KxcGYK+LeOLnCrtQgdMYYrpUyEXB6G4irXvkRhli0YNoVLB
8Fv0MiBpqZS85eCJt4UBCy91HRjdOwAZdC8kyiqr/Q58b2oLcueYgGikHEt7RYKsLFyTUNiEUNBE
K98Oaf5sFcqUMlkYkXUQrW+RARWQvbSsnzSrtsdEXChsvUpOf2I5Ltr+sRnMPVL9BS3EP2S8h3Is
7/0LP50ua7qdmwdR7y60VlvAjluEsYQ0uIMrVq80I9gRLK7DoXNEz9gb7W2pKjuTme+VbIztj6Ha
kkz8qUfSuqGnSm6gqsI3aXV4rOSpydDROT7Ct1TgIXL7GPzONkYBHHWU6Wj9hMcEY261i6iE9ctR
UpYwxOwsc23ChMXES6tb8bWBk9uoyd4CYyJZICm5tSdue9+p0Rrf7lqvNprRXhnkNACx2KnyEPjm
wQz9G81Nj1Z2o6jxr4vHvxVH/r0g8X9cbXZqizwTKb4Kh+YleP0QGU5/7c/IEJMNg8IrZxk3bq5I
1Pj+jAylP/CcMxG2yFMVx1L4W39GhuoflFIUlYOXKq00lWD/v3hF+QPxHWx2LvGUfbHb+HciQ0qx
syOJTzf1p08XdPxvPjW3RX1IuiOsaBapiKtE/z4ataWX7ENT2hZESmRgThq0/EQngEu7XabUd5nV
7lw1v1XT7CKJ2n1ZK8hW6mBTDwjqOy5FSb4PCZ2aBhBjxQ7ujxs/V64nFio+touqHVYi0FJIP7vR
RzAjP8pKtAqCZg1/aAMBctGlE3nMgOcvrGrZepRH+DY9G01hrHxVsPPgRSufVTr+VPg6ZvaSdKJj
lOIyLb1N28tbspFcsowlXIpNknYw1NpDg+VYbBhr9ljb6F3bU5R1ri918KaGj8iljW0xp3AT9ptO
uEnb+7K6HePR0XIg6NmdGIa7amh3HSDpVn2OCOeEBuJ8yv1NBYEGo12k9FJ0LdjDbulV3618M/CH
lfo27p4yCj6mZeGu5t2ogLoG1GphiQtEeRE19XoMkVNmFUlyiF+kYhrI1HXXwuR8IIsLL5ZONxTB
CZx7g4NSz6/NJli34D8rsGw5t1NtYiKGB7OM16H5vRWjddPH60rTDhHl8SnFqJIHtkB/6Zzj7DwB
cQN3AE8ot1JCK+8QOTpKLXO4riJvWTflLhemitiLBmQ5rXu2fQrgpNqS/KqVk2ujvjf0YyhEa72W
7R4gf6FzOqXfNQJyCRhVpF61ClSetIUfeIhhuik+HR4R8GQFLdDBl246nW7enpIejFN5ryf5DWDq
dddWtiQeFfMkpMDU834tef4CzsLW558LETojgigFSriBtWBPUmYE/pX8cON9I46rPts2ZffiVt8y
nnMsg52qdFCH6mUbBs+++a3Tv0VF/eIq2qLxvascX+EBuqwS5FNO4CSOoNZ1Wv74GNZ4STThhqU9
ivEyNJsDSdOLhm4cih7ripuB54JjdK296V5UVBEUGNfBKCyEbMN9/xAMm0oPdtmULO8KErm6o5Oc
NPgFlXvhq+qh8cMrvTsKbgsOihNPe9VycN6KYAcjgUPJzLfcvYY6y6MWVQv+1gMXHBi5I+fabkB7
GEMglJMAXCMxSMUC08ZjEfdXtdysQ2heMciDidZptQn+HIiz2oZLXnM0k4ECV+F4Pgiu8lgB6xQ8
6ahxPjXhnrrZ0LTrNnsciT4botBggG7Z3CbFlSZhVB6+Kh14jank5L1aaDqi6CpUbjWrgr8a2aV1
WQ+vE/XSiC7Cvl/L1nXIqVQET2XkXrliYidqvx2K1yAonST1b2MKJKQgbbX9XlX7NIR/pz4X/h0E
Y2oZoT20Hn4VIJ9A8qUdVP1dLaLTxY6iEIQ9EiZbD3y7024U0aKRZZMUTwMXSKXOlj2w46LfDVJO
EU9ajLyDVQw0Wejvi9DY+M1eoXKl4AhXwDsPDLsR+qU0pLs6oaYXdrsKDUqGIUjfsJbajWuKYK1w
i6jaRT2kq6F7DLJbw3uM42OLt0GWCyyBK1XF/C3WTrr+bRweFFBnpW5QAh0Xvjbuhrpl1bGNhOVR
UID3q8paUb5PJDzc1RaefDJD/TGACm76dsb/owhHQBPcNAUHiS/wjmfB+Db1ZUw9vS2/OfEfpbIF
M+LtuOMyB6F+0ieSFFw6Rr6P3jbYqnLCm4bUVB4Mtpyd3DC78uN8m7SPY38NFAx4/B2vw+IskOXR
ya0DFWO7BqLRYhcfyxZVy44A5W5Cew5UQMKxWDQuqJoaqqKlrqq2t3v/uXPLBQXlZSRRdQiIkxL4
Tbh+AI2zod67rXASY2zKuTg0KdbAoVvfhrFBHxLSQILoQH/C2nZB5dURvGZhgA/TlVuz7BehWGIz
sbbg0sU99kbRo1nACnUvo9w/etOm2N+1XNxraEQUs0IgIzEE7tZ/8vVm4Yr5YpRF2yqFpzjtKJF2
eCgMkP7NZSBdmcGFEVzXSKbr+ORV3aLLn9NQxYHcCYpk0yr1xo8PhR+skOs5YgRrpoEqrY7k9oRL
z6qgoMPTYTKVWug07nc1y6kn5ewSN1kGJd+6lLQHmRSt3PU0ofZH39VOUS9zlcIMs7oCOWAX4GkR
nfJresc0iIRNoab3XGy2o5L9HPOGj4PmgHTNYNyI6Snyr/1ghCCukP0NUC4onHue7ZIu93PQGPWx
ocbvGdqysYy9l2swWTmbkiSDt9vduH55lQ7ZBRYMC4E+6taA9KDIi6oEdCo9p+ThDY9khV+vxsja
DPUpobsqVUWIhcCIUUm23HKwA4BAiJkRW6XeBldhpjooo+5TyUEU43g6tncCFrC1sFF9JKcDig61
petkLC5bTzxo0bELNNszRJrQQuPexJcKZT6Qz27fxZhY61RYYPeSOCNkB/1sILxWX9PgpWgie/At
bsrpztQey7Kyq2ak5q8uTflg+a+xCy8C5DegR7tne7bS6ipr4MTDCY3ICnflTQU4sKFKshjdEwTq
uhvXIjIEHEQWNSu3qO/LhDM7TqCJ8tpKEeavtkwNF2R3s5eCV5Xeb3XyGem1k4drTUG4Luvg59Sb
rDxqaMXAefNv4sKibVsuTkGiX+Vqegp8+Jq+tqgsf6HG4jrlcknCatAPA1Mvr50qN7+n0XWn3psq
kl1Y8YvK1SlxPUIeOiaA0uH1Vc1Wl/nMfN5eyXEWa1cuG0cpNz/j8bau3XUsPxaknJIODhJLMm1A
iFDXi6OXTkL42uS2gKVOaz4Koe6Ujf7UCxlE9Iirm3sgD+9o+rAPzPHSL8ObUKjt2BvXnupeBWl6
NAMYuzQdt0N2HCPsJIANtmg5XLWm5tMtNR+JPLGj7K4i+afaVfSNkDYXoQWm/qui5odmeBzlBhXJ
z0SU8Kk6dUPteBxoaUka0CD8MvV9aISgVM1kKVjtsWyMO/bYFw/jbyNBAaSpxaaWQEpneEIkXDx9
HlXVDsCHDcW7YMcD8jpVcw4h9dwcQn3R6KtqEB9cc3TUQdy1ZbcOEhzKC9TEhvQzg9lUadlNhM2U
2sFv5RB1ORU4wotLxfIQ9YRHDOyYsWV0r8bqIgks0Hx0XeAsYjepcJjuY6mrTuxuMoTxRm7I0uTR
SmVLktv+yUSRLfjAxV10MPK14U8PhzopWgE3XQmp9iRxEKeDuNI6+cEDzKxkfE353qNurRvxszWW
J5p2nV7YCe34lBiNHTbQW3Rr58f1Kva6K3U00BzUeyUot0OfH/PBteuBz4dyt1Geu77GZYACiirZ
RlGuVPcghapTk0Lgw7JQHBX3nl7TF9JQrLHW2MXuuiuorKPrkeEmGlV2lePsFeDolPiDtdAS80XL
vvF+N4mHJ1jRLKmZg5s2i21FIW+gqpK0PnIVk/Jb4piCBNO2XTRmtasN+n5Epj0K7Hd3tC8SmzNB
KiJU7mMTHGwSvoI1mAtSJU/llDXJC1XL3pmQXPFWuVLX3kbbk5OK9+5tvce7SAAtJ65qvP+oxJr0
k6ytc12OU37xfTrw7WYoidrUuy5TtZsVRuMxoksn7qZPkjwbj8Yq2LUL/HBegtscr/p4LW1//+xf
tDlxF/1rRH0mTgyskGaW4m3EYcklYNNu0k1vq6t6bTnnFJ9f9HAxGiAA6pE6GIR557roy5VZSBII
7SOrGBqW72jXWDWtZUAZ3ko6o7w8O96sBCqFcuZZWFO9IRcmRiBSNrW225/WmgLvUp4MqM7kkL+4
PqN7nNyfgS/QUjJ7hTAmEsObrs+JNGxCQbAbCwKMMhmthcuQQOr3L5BswecZ89dw0uz9sQrxzKwY
rm0GO5cR8hQohc6KaOd56reJqU11KyrbU8sNH+Od8FjwtaHKKgj34i6liyta06SxU2zynLZ3Ni3+
5WtDgQ6yjyIaVNPpod+NJo6N7kaWwkOtgus3j2Yn5ai28Z1ZZ5i1OO6ZlzYvL0yP937A6efvBhyC
vBF7gQErHCwa6UeHm4IU0IfvC+cYql99k3DDyPyRxiHRMqtkyFkwwkTTYmfYoZtbBEtqqHSyUGMw
V/6J7tTfz48vF7hqwuChLQ6rn7n8uUXcECsu4+Gydy8vi3X5kD70dvqsr9jxhTPTcaa2/rWXvh9u
Ugi8+yYtUxhy02S4cIujm12tyT/b2jrchLtzNaGvpv77oWZzstEqOEYBFk5BBttkSBdueJ3Jd/+9
72++QRZd7yaAPUiHLQabubgIHW9n0AmqLP2ddm47nj7z/ABAp4VYQ2WXlOc1NjETjIYlOI3WOu2t
tMieoEH1jrhEsnLnOoGtokx+dCdPDGSam98/7FffqA6uAO049qAI5WYvT7UiJHQllyeID25/rBCs
ZN25TXneujQtNvpIWNcYomFcP3tvSY7sUhX0aVNunf4AP3svXg2gN9WHs+zLr57IUkDrTo66lNVn
0zFwByU1o4orId/iI35ejrHPXiM7/Ml19yA69dPfqOp9XuK6BX9xar4x+SLnD6jLfkQpBcR2cO+i
QVskz+1BXaY3vpPvMQghTNsRcYur4RBje9ssuKgLTnRuJX6OJT58ivnJ0JRhFWZekbydfeG3Aejk
21IMrvBW2gQ3cCeXv58+X+w1DGlqb4lt0FDyrLOnFNQGD68po3SYvmpl724je9zRcnv5N9BCnzft
j6NNr+HdVoNHh6j57RR6P01hmwHRlRyejVZ/pa5KewD/d75T+188IwkUmhtowZtr16pIhFraNgkr
lAzBwrdDDISn/SBd+qfi14L8tyop/+NqJNOm9a9rJLclJuT1P/5zUtHcZt+fvY99bNNf/qtSotI/
axmclJo+/eDPOon8x8Q3pZsHABk1j6lV7c86ifQHBDI46IBeyLRMDVJ/CmjEPyZokvSu/fetURBF
0T/vCIiR/jULeq4UwB5LhCU8OZETfX1a41LPHCCCt2xx5+lT9yUG2inUN7wtHXxtV+ciFJ7248Hw
cbz5asZRaOxxR7PsiD6M+Do3qadk+pn7h/xpSU2jyLKKHkFCljlvHdItKrGBrjFKvEj26RZa+Lf4
B1r4b9jYOdaytfFkw+7rqXPya8lWL9slx+Cy2oR0463fTYt/fuXv++u+fOJ3n2W2dcdmbVAP4bMI
xbfel5w+WyfDuPz9IJ/79nliJKgGFCI4ruIcxVHI+KHJo0Ga+El50Xcyd6ACMpC2HF4aR7rv11y4
z4z5tg1+OORnY86eLELIjYshY+LIkIELoDK7pM59b71gUPoGK7C4h9shjhFwibf9kWr0uZMRKtnn
GQWUzQCIgqUMZuCzzRpLj7Av4xBPrah/HZTyRhcSagBifOjSHJMa/+QO8SkI5P2YDCdsam9iGTFp
Qs3DCVX1KcW46pru6AcvUMW16I/41ZT6KTPC1u5TvaREURxqLzxZLv3XRr2Ssw7xfs5Dg264o1JP
12RDonqQxQ53mdiiCYFWUJKFDlWKfezhIy1VOp6QaTJslcK4lKXspS5xyNTDfG3J9Y2RUaC3pJVS
eT+qCgtKXVsFORQ/X+1qhxtEjgosDFEx+BT08eDs6uwm1NX73KNYJEwPPvjXVYadRpzSJlXpTjfx
MOLKvKy0kFQdgBx6AdRrV4yOatY8eIg9zBYFwpDURyWKm4Uqhj+J5/f4o3zL22BrjIm0oHu7WIym
ctcmHW37/qmmXhY1mp15/q1nmC+hKXzXSDNpffUQl9qF2HlY5MkXZY5tWaZ6R5VWI2x5VLQMcnik
M3Epl/m+jimiGNJB9tIH3FC29PvcxaJ7SaMQPkTmPfE3RpsJFt+mvFcH4XsXuiexJ2iMCpC4cYPI
TsCQJvXV702POA+nsYCmB9vS6A8o08wnwaI2yzrC8psbEBF8M67MuNcXoJBpH+mtgyllO7Ppf3QW
ArURSDh6S2VRSOlKpLuDWicpI12xE73CC6StLzwZlw2L3D01hme/wZxiKJ3BM4/4zv6ki+5BGKzv
EuahVuTdqoL2re4SbVsb8ZM6SkejKS6pOWLbiwijcuOliFVTN/jPVWys1D7YDoJ8lWCiHErXvnuK
FNyyU8ymGwOMQSAzCzq1WvXB6IRGB6jYJ8WsQ1yoJidnGpJqNV7Ra4Xtn3YaLDqkSkAGxuijSDG8
V9YEVqzxsBCFrNxouotGRd02HtWgKq6+9wGlr6ZddXr9o86j2wQhMJ48W78O6dFlhdldqDEHeqw3
6e6zhT57rWPp2hQRnPb4rlJ/E2/lNik2ieEamPjW59DJX69zNnW6QXWINnODidJLi5QmHNcOty7U
s2jtbU0sEkqgOc2ZmPPtejLb2SSw9kR+QAkgXU57+ruQTCwKI+pNCsrysY/tRwQ+9Tc0zxdTnKR8
RxewDK9xE1wkd8Adlnm0E1f+RtyHx3M3mU/BLxQPXaQfR6c4CMVndstWlCqJJBnRvWFe0nyz8Iu7
MwfHtEnPHxW2GzQpjbQhvgIfH5XvWhkxJyRj6ujrclteIURPl8Zq3OiOfBltzRdrp9wD3CjPEtg+
x6A83fuxZ5GvOCap6Q6MXS1FLKE344ZWyB1WVhOIcdifu2jLUxJp9qyqNrWJIFSURYxEPj6rlyLE
FUvPtSdImEnxaS0dsNqZuEjNEV7WEg42dDIn2PZLEutAt89lMb4It1SN1Cw5Q/qN6Rr5+AniMISx
Z8RM4gPmxBgALcxv+Qaz3Ht4fisqLfmZqfzVd/x+xHnAhQaW9akzYlaidQVWsK4pDOAVQU32Mj0K
Z0Kvr8ebbsTaBFpgWn18Qs65XFY9xptuxb9yXu2mAhhIln99jg77OcPGAtX+Gk2bpQ0N+hFSwY1c
GwKKMyzTVXYn2HgIHoptssIHcnVmtXwRWALSkqDREm6RFZ2tFtdKhtLwkK5hFnYBvN3dRRsSAHfJ
2rCTbYYY5KRvgtXZefPFPvBh3NlKaSSzN+iOncbtllMSJb7Ut/WUvbFJAO+MrWmfedIvZiojmlxO
2BV44lkOhcbDfnQbttupmMDhqG3cLcaHS2tt/ayhpCrn0inTI8wW54cBZ9Gkh71x3vwaUFol2RpD
rh1KjEXJqXchn0+pfEpws7PqgDu4SoGw+7THNwNWvH5c8YDs7o3dwIJdoQldacv8oT/5zwr24/AF
LtJldPYW9OXrZFlqyOcMsjmzaSRU5K4KuuRAqh9V2uhrJF3/hfeHoQPPBboJGOzs/cHGx5C6RQ6m
EvMu68Okcp+QgMrI5gaQEQbimRG/eoHvR5y9QMEy5LEOWuYoocvVNF6y9g5Ug6fx/saa+Gotvh9v
ttM0Cd37Q8h4yMpwhhUe1SVZaFu+QpRK09VKuh/vhG2z+ferWxJ5P0OTNVYG6sL52yusMrVkTA04
Rtx1luA6vqg4PrDF3g5OeR08hv1C+HHm251CjtnyMGioQV1P1t34RJk1krStO1dx7fTQO1O+HYs8
/Zu6xfNwqQNG0oSF9u0cCfpTrwTpAUPiKacdj/+87b/vAqGKwg+xATIA795LsFknm6va2h5h2xoh
hY1XmnlpPE3JAi5BZ6nbXz0zcEmy/dzh+YfZG5a70tI7ZbJLRhRQBiu56RZSf+Z+/sVaNOg0N5Gp
0sn0qZCh50HVNC2DKECRjWxXiQ+/f3XnBph+/u47NMl2mHIkuLZZfS+sV+FcCHfu98+CVWnUBJ2o
G6lGxw6mUqKQzgAJv9gq6fKit4P4UIcQNHsPtIJb6ZB7AlVGstzZVtNRjZaTZEo7kYQ/E7J8sa6x
eIKuQcsZObN5zJvKQ2JWno99eG8ezTE6lLHq5H3t5G577tCZNtrZqjJlmfsEj4ebxzz61QWxLyAV
TJcKYCZ2sENzaRtr2UH/uPn9NPgqVvkw1uwMl+MAp/FprH6l7iRnijbNHwbdRvjsrsK7/8qB+mG8
2d1B9RrPYrgpsp/yyrETvQKOwc2hXHtOcmaSf7FUPww2m+RNrg+hOj1crmHiID/GXFvl9vG/+RXO
proOx7jEbNa1S3QydkF79UbaBEc4rboK6rZcFw/ndvtzDzbN1nerN0tGva9DhkQ4vMDLVSebIuhn
5uEXS9ic5iAFHiDiBAYfB3FRj5law5T31BaqUrQLG/XM9PvqOd4PMTudUxr3I5IKMAqGchUPOH+n
qG+jc45SXz8JEbkGHY3QajYPTCEvczeJBTusixW+8bZnvpyZBF/sD3xZfw0xmwTWqNPhKoYo5TN5
m+Td0UUYGHjFrnfFCzNMzYXemes4o9Mt0jfQaEIbyOarkOrIeLtxi4P7mp7d9e8/lvxFwGxiUwFw
joNS0cTZO6yjUJDMLuOLdbqfHh4UkwH5YoKYJ0cN4eICz/v92xUTDn+1RWBFxvlcOvSrLIlJNwZU
NQQHdGDMFj0Yo1zKxFxghRjUWwE2HEviEn0lbs5taPL0RPPNU5kofCLHMxYus3edxEZFowRPjAPz
LkOvjDpwxJwcgkqRgReW9VsLMS2Wwmtx9KRVHNIhgU3ohWgV6AR143Ys0nrRacalqKQXphSs3cJy
2hJNKeZOAIRcKJxyO96VESbgAVJ5yb1K2/LM8fbVnZUv7a8Hmc2oUhuSrCoKwY4P1ssE8DcP7s2I
q0fknM9CfHYgoyQxYQPNqTEFQ8fZK1LTwggtj69NXo8r96fkTFYi2nX4IJ0kxkSo6GQO0KHr5Pvv
p+hnewZGph4ugkVUdYuJ+nGbGUWplQqTxoz20Vy3B6ycgz1g6JV0XTj47G5lpz1CyZhY4WdG/mrN
vht57jWWWV6sNz0j9zgbLZJRWol5fgXqH3JcfNO4LZnbgt218oaLqqpWQToewRvd0zC5DxDKZKH0
w5fHxDnzuab8wHwKv/9cs4sYYrrG6IvpG8ENDskMJRNl3f0Nt4Ev59ibgQ2pHzKL86hGYcdRaq8R
7F/11sr2TrqD1dIaEPj+HEH6qwQm7fpsAVQPIWnNM11Vgi1kFDJaT7g5xBjaW6kOqwMGHQrhxEkN
aacl0g1YrE2UZEfyC2uzrvbcwbeG2NkSza5DC78k0YvpbuHhZt327SmyLFphItlcsCHcmcj4dR9V
MfrX8dyr+RSakXXAbsck/0n4TyLi42Qd1EYKOBXhdOFSOylw3G1wENbxstufK9F94QrzcazZ3h3E
UtSzp1OuckgjXUTLzG4XgZ0dBieE+xrcnKudfd6nZ083O45zT+qFoKMOGm6DjbH3HSYGKxC9+O7c
ZPhyw9GZAwZ2PpJG4vPjN1kKvicnRkt08WwdpulH09ky2eFzYX6jr9QJSbJcoAf9Ljjn3P/YzuYr
DB8qQCrTnOd/Pmng5CRNFB0YjZ1XsQTvM3MfMMHQHVB6lV1On41bBX0cVk1jASbu/mVS6fp32qJP
WJxGx1ItEOE3tXEI0aOgVw1zcM+pbret2O8BDSHqN8N40UyuikqgmYvWG+sDHvekPnx9h2hG3jWx
2zlGpAWTdF/axUrUrE0rPlViWyxpvEuXbVp4W5eG1pueFsV9ZLbKIdZE6AuIT9ZV0L70jcyMAFW7
9kV/uCzkUVzKk6nFODVQYat9JQFPu/BM46nX0nRlFmq8jaHgLt1eeM7qin4zVERXnqrSY6UMNgwH
WmRoORMjcVHiExFTJWwXctb6y2E0Efxnkb72huBFcNU7SA/+zUjRcB/FlkijiZhTv8xTC9t5Gq4B
/NA/m8jX+SCrFMCS7+pAhcINw9MYe8KLQVPIto08SmTC6LO59kMALDQUn3JdLBwrC698HfZc6QkX
YkhDFn1+R1NvDrkrmoijg3EvKN7AzmANmrJEVNLTiaIIzbIVrFUyUpJqtaiDDh5ygdLQXemjVdNa
1NDHpYUwpAG9XQHCpPdIqHpliTFPRHONJ21AV0h2ZhiezcmoEGCX2TJrdIyYIvXeiOmX6HrToJev
WNd1swZP1jmdG9eLoOiOCZJBx02ty16Bg9gXFGQbPIBHLxWcWqVU1VnZuBArdepJ1m5LmEahVGtL
jnsbYfsuLRPTVpXoXg3pYbDkwqPxWxS2ZkZXTJ7HD7SGqEu9U/fmWAKzGFLZCfruBxVbcdHmuBqK
3skIxVshDa49xXNUwb3x4/Z7rXbh3h0sR2Ke9aFxIfw/7s4rSW4kzfNXmQtgDFq8IgIIlZEqUr/A
yCQJrTUOsVfZQ8zF9gdWT1cSGZ0xvY9j1lVWVmVND3e4+MRf1KXnCEh0ppA115E3rqc4fTDD7k7p
TZDpYvxNGLuQFVQOA3qbO1nUh1USNXejXLxEWra14InYcsXuFgcf74iWFWyRm8sKCO/UMXZ62/+I
Eg+6SGZQ7fNrcZ0K0YvYNrDxPYTJfQ1doloWYHGL2VOnTJ2bdmm7ise+dipDbG+z7AcZ+XiXWVGN
yGw9rnS/fgg7Yyep0zMkwFMCndOxlNRbJZUF4SXt6Wsapxy9lVXcoJNdhOW7IpcP7YTqgBpE26nx
kdoQ02NXKd/jmWvuFTpjlr3dxmj2Ie7y1DXDld42d+hZOW2fH6IUbviYpq9yQTsxaCrorRh+6Epb
wnb0vhVjsU/a4c33LacxhrumQHoFPTNFzd08kK+VRKFEH9OErvN4WGd1/F1Sh9zuK22dtf1GCcAj
ZqL1nLd4HqZFcqOqdbaSZ7qPlAs6RB05PMRBGa/8PHxMUjTSaQseO9PadbSfoeoa48ywuUZgXdsr
OTyBpILs1xadA9P/qI76qxjDidHr7nGocd3Qe6enRrrOdTSl6Cyv46HcpHny3qbG90ob7nR08tOo
dCpLeIu89lcG4UOtfHazVz9NXjFCzlB0u+C9Bgv4zQgxRAkE74GP19hIYq/DznTbtIKoNEaOFfoo
wgpXw6SjcqLCpm/HKyk1dDvpVGvdT1xFZncahPhWjY1t4Vkna/Luhaw59Ir8qEoeStZlhjtboVwF
NVcvmjl+Hs0XznDtK721H8romzHkbxNqtPqAbkImGcIa309xNeo1+oTC8KYL3mslwJ3RxeRBoBaG
2L6su2VougXL5Wf9qjSKgxfTRDGb2wJ9y34kAWiK5Fvlw8UkyUgRSJ1+SilU3LDrfhSStvc9yUBc
ENqcFo3+luZItomK8puGkOSWluIprKSjV9Su3/fYAvROoYOfMLpJ3tVsIqpYMYqFo8w91WJtSoK4
C4vEgjxXt+ZVlqgoCQX6k4LRacTirbJM3Q4eZK+p4RVrurUJDF5stZPQWkfBkG4wD7xBCm6yJ6W6
KxrQU2Eh2XIPXrEaUWAwEJNFbM8Oh/gmVDuNiwka8yBMTmmmpMtmV8EGto66RpZoIJclgryQ8uG+
HTAzCYPxekisXVkqhd3FxbNWijvkmFHJqFGdLCRsjqYOsqSX+muv5WWI8tUUVMOqhJSy6qbmWUuF
9ND4ggZcOy49SNpJ/gABDFljpcREYOqlk2egwO1FExjhTt1nQ5u4dQ8lWR1RbMh8ddPIoYL+Zr7n
tg2f5DrzXEyXeApGBEQywB3RaIK3kGB1yT+iXjiosfqgB9MVThcgYbp9Jnlua2U3Zj3tlKqS3jyU
ck5qK+g/4577DOpZtmpMupQ8AWtzGHQnSpvEJatFlBZjV8iCUXtSzbK6yXMVU81AgbGtpkexCX4J
BrQrDbzPUbU6b41qSscNKheX0pk5s/0jbZijN8ABMsZuIpn2IpHyOzwiUyIe4kVkMnyaY72/93/z
P3BmeR6h9kGX+4dJyr8G633KVuZhQfiD2BRlUVQWmWPRT0lfZTp06wyxDh3DtzJwBuPVg/E/SZCR
C54GM0Ht4FKG/Cl/W4y8SPVDQ07FJAbqxTNqF7fJ2luXe55DMBDDSnajQ7Yft9qFqtgZ+8s/57vI
y/N6Cv0YptdKxeCK/WLaCUwbtruD8eWm39WnrrTx8bqQesxf79PXpcytI9CkkaUv4uWmk7B20Zns
zJ2K9zwwDkDczcWk+Owu+jDOoiCsmLHSZrjDUAjIn2her8uNWdigL9ee3d+gs777Bw73X+6gz8DI
39/x76ktdlBQ+KlIqIWI44352Lg4RGpE127m+o58S63lRdoUW2/NI2uukSjbhZ5d2dMRVcudcHux
YzgnOV8t9GJX+VWBU4LCryH4uGp2iRsfa1rpI2qJEXV4vNgdGHYzHX9Ft+0SyudT+WpeCwyAQd/O
QnXL7pIh9V5vtAKHuEPFYSpFxxTkjcCdhCrPq5xON18XG85+7r/HW2IVRjxxptpAgQkhSdGIaGhd
OC+fUq0/J6Qt9m2QhFWG+w77dsT6PIA4/IIZwNeTOH8mP8xisWmNNi+p1oChmbsKCERGr8ND6FD1
BBuAPEh13e9yN7wINr047mLnKvIkI1HM19Js6yY8JMiaoQCxDqih6Hb8EGwxGrrcZP5c1V2s6WKL
hm2Z9m3EdHn7riCNZz+gLwONatfdU8O0YwcJ+chV1+WV/1oXdnmKb2qKmxdgNb+v9k9H5cOyL67C
ZJQrsdT4trVjbnSnBmhb7o0r/9rbVLca/up4uY0Yyk0wzICladcNYl17rbKFjelWd/KPxJ6PU3sT
XiSdyWePMYgfC7wPIPal+FuTCb6e+qxRBVsKh+aKgIu/oZAQXndXnbpKt8oWxuC7ahub5okIwvgl
PSHd1X2TfiFBDPnukrfw+bP2909alFdEpah6OeQnpeV7JN8nwyXt33+xMSy4MfyP7ujigyD9G/Rp
zAhzeYoUE30BQNCGtM6vycYdc62exBaQVQUcSUfjxh6vijvxosPmuTNPj558WyaEgh7HFfuhPVXE
IWWyGvmZyLqpgusKlZrYunTmz63mx0EWhyDxZKwfJOZqHlEq8Ldgy8GSmByCPnD+Z6bJnwHtHLyP
Yy7WVzWaMhrn23le33EixIpcb62vxRfvBWL6Nj5Fx0vP49mqHIjPGRKEANUn0EwaRzJob7DkM21N
xu122sq70c1wo7441rlg7uNYiy2aWIqnVjpjiftwS2ruhJvRnR+8ix6+85W8vDuAs8LkBfOIQ81i
KYu+CLx8BslFu+B2RgBqkF6xUbPj9f+AWHR2s3wYbVG3NRMxSuk1zpA8pKCQg+Fqorr5jl5JcK26
iRPfXGx1n3vKkRNDphbtevkTTAWyedQMA0BS62RuREd1lG3iInvI00Am+TQ9zU7M+eESN+1zmX3e
pB/GXRyMaAIfL87jjvv02ke6yRlc5LEOM45MuVZSbFjr9egqT4FjvTabZLOPbxOH6tLqwqt8btGB
I3ILGLBSP2maRlM9RpFATaZ2vA155/g0I6RR65sh0sNbvI5i+1L/7+wRBY0022BBVvrEgk8wGid8
Y/YzmLW+7zcRdwIWCut8J669Q7y21hdPzfmJ/j3mIvzQ66puQnmGDOMZj7vISlqjf086AqPU3Ixr
aNXOpdU9lw+oGoQikUoUVoiLbG8QqjTSOxZ3zgdq1rWfiXkX84FPU6NSDgoFFVUTV0jW9M+rXOy9
uK5TUrk6+9UJL7V+If783P6bYxm8YOmpUI0AOvfnAFg35TrKyBZyd8Y21jPdhoh0LP34MKJpWlo5
dmT5r7TsZyGYFd4MoHxSdSNV8ftgpXs8EEMbFBW6l1b88+sNfG6JP/60xWedggxv1fR3O8TbZO4A
A03bX7Yz/7TE8wp86CktbkJdsKwStBkhuIb4JbWXLhn+v44ikQe6KNiofE7Si8JCj5odOkN1Fbfb
KYfwqBJ9CVCtZ5TcpVjnM7CIWSEwMAP4ZfbOkvuVtUXHi5aDYJvJ1nBm3kMcDA0nhyvs+BlX3z/a
V/8Wn/N/qTLmfLr/Nevzv/5P8rP+j4e2KlvkDKB+rr791/+d//kPmcz5z/gH+dNAC9PkReJ+xK/1
D/qnIf8nzyTZJ/g/TOipNfyT/ilL/wknF5Vo/j3gNHbkP/mf/CfiEh45FTgo9nmW9u/IZMqL2ABv
gxn9jGYM+8f4DGj3Pc/HdqmBxEJGqqaxLfabYDAh/VDf9+vNWKMZVT00/r2MIKsonXLtJ/qDA7Z9
ftg/6eE3Swx3lujfelaxrqef3DuXik/zxfchfvn0GxeXg4CSAFyt2nDEvZjAUfX3MRCa6Nrao0C3
Di/CTpcH6tOAi5uYZdLypGTA2rHeewB6TuT+TvkoJ69onq8uVUKWVMq/RoQYwkcgZPhUiwAvIHVp
3RtOs446W/zVvAQP1a7eWDkhL25Xq37X30z76Np7lwnbcL2+dG2dXeS/f8GyOiEhexx7Xmc43YRo
JMLJRAxJq6z8+K6LUGGK3VbbaUg8VxbKjWiKNsipfThKt3990Y9M2SVG4q9VYFurcHSY8vKBGmjV
0O4Q58L+HlUMzHDbXS4MP+qhsmmgPhVD8lTr5c9MVei4IpAm9PXT179h8RD9/glI+8DIBzoPUGbx
Qlg5RoSiMfHpK7cOC1dJM2doaAgA0sEadhbos+RLWiqL8PXToIuQWRRkAfs8BkWBzhUdqsmqHb6F
m2E/02aEWYY+srsjlf0LX32ezfJkSVw/c1wD9HCZxMKbVfGm0Qw8qn42ww9Jfc0vQWzPLuiHIRZz
Qwh69AdfZ27xG59+K+i0fS2qEFipW4pg18b3Novcr7/ib8Dkp4khXIQjEF6vnzBWk5SI8dQahgPv
dx9i0CZq8mSnHlWJWC5sUa9OQ/RgmJkrAesMjeCU0JRTqnIjQ2asit6OVANpctm1RKfp5Rdj4ihW
VYI4XTsZtpzOdn/KAMAmQzDPjEJHEjF7yK/SLHoIdR8K5ORODFXHo9OhbovkL6LqyGaMz4F2olXi
I/8WoMfVWXZU9Xdx2V2FgynYWMDcZ775JCRpjyxnH9u9am5VdXLiEnBDH2+bejoJsnwFzBLJ+S6j
0W1eiBXPvgtELxKulxQWPkG+w76Z8ryUCSI86RB6KMObbwhPhhhQJZmb6PGVTps9G1BO0yTXQCjS
r+pt16c3OLsdupLKYDcKGIPtPHrGM5w1lumKFOmFL/07+F5+aZm9C+iRzwzR5c+gdlZ6yWqdu9pE
g9+g5xKI9GXleqvPiqcwNzXEFNA4vi7QTWzkX6PCmjVAeTvsl6Q3tcrWWRo5inyj9hZKmk+RBqO2
QWlXrnam6f/IKsntUJTrSg+3N33VXDj95w4/dwrMQzCtmqwvbpwx7UTVB4bmVKyZBLKA5q96rFXQ
iN7Pr4/FEuf0+6L5ONbiMNL4TWutZazuXdxXO6pya2AmyI8eOwfxeYi0/vcLQ85/5PL7ADua0w5q
EGjJ/Pl9oj6MoUOykRRI+W6/UTczGL1epT/nuliMJDclsuJ4qbnyG7n/eVw6OFjNwNRZYh0laRia
AG6U4w+V6xX7uBxtPJoKr19VKkLc2qGQDhgYrZOuRxT/cayUBzG79lBvU6Z1Xz5qkE1MmvMST7Dy
PaDbFiFVWic4wNTNLsqKLR6eGDIFK20q7DwSrxpZdboCS0wl4HIQNgYyqBD2b4XgkLTbZrqllIAz
Ahiv+JvmNXbii66eHOWuuar0dNXSel4h8zOtSk2+xfxyRcPgRVXfM8MP7QmFYr+f0GDTNdjfwV4y
S2SHEgNJW01zLny1M2EhhGPY1tikEI8sTxWyA6PVKpLnIFZITVmyAYuhBvwbrhjfBBeOwG8S6uJj
MRyi8DAAkWpfvkNVMlU+3T4sFLrkpDSnMISoJmqnMFBtLGmPltEeShmbG/q/X89UO/ME/jH04kg0
qZJKfRZYTjtGe9VK7o0pewZnVdsW0Bxr/JUJxcFo5Dt0DO46xNONAkRLiL1h02yAoa/8IHcKzlCU
x6scLM3QWIcsrraC2W+SCRSTamxnJEw6iodarVYlkoux1buGlBynJMV4obNTMV3j5ndSOsUd1SrA
U6PA1iTSbJW+uplTX5arysa1aJX2v0Bab5EpuME149qqsIDrV0heuDOI1itDDCDvs/ZJM8j+cOz4
ermWhLD5BpHn2AxWFir+nyDESaNVTTKKHiAdat7RD/Tdt2B6N1E8ruUo2wqSuo1qn67djBMFTjHi
ez5ikPIiG5yUxgCQMGz80D/JQ7K98OPmAsZyG5HdI+0n0iCHR/HnXSPIOGM3MpabfpavSl+/yQtA
FRL25bpyLU/DtpzyG7Ucr1vjWFmXmuTndtLH0Rc7SYtnSZqe0csSZQCEE4X3uLn7eopnxwDEPXel
gfUue5ay2sqmEWAeVHvPPXjd0vzpje0Fw70zIRsHH2Y1kkBw1Jf8xphUtYlS1XTmepey/e96V3vh
cy3p+L/30sdx5kvoQ++i7s3E6o2OvVS8G+OtEgmcfdRSW3QOhGmf5D+HTRrYYrNDTGN8rtqdiaJ4
IqtrzsyhqZCl5aL9eoEXFaJ//CYohwpdnc+JWGf5+Ev7ouX42oi+9Y8epd+vRzj3CTlC/z3CMtEq
wigrc7QlkOXWnQAnlwm/G0t5/XqUs/OgJDvrZVAk0Odv/GFteRK1LFc5p4361NUnK/nx9Z+/LH3/
tVB/D2DM7Y0PA6TFMIxosQOOWFOExSJnlce2PK0CbkLK/XPBq7nPd4CZVsXT5MhbuqLhj2Yl2giH
X8qfz87WwAN0lsb7THaWYyWuVYI08hhE2rpwA1zg6/mey01lZY5UgNWbyEcsiqdNlqJ2WWYWL2Jp
0gOb68D6CUjizMC/DJw+t0s+Drc4G5mKY7UqMhzUVYCqIVZEiCWiz/31tM4Nw0VOwo2WLanSInrG
cqMCpNhZDqZvdmO9wrWRtEuETkpSn+/lj6MsWl2tnOR9OFZseSBqLS4mWvfaG/6dIsWnGkVpL3tt
tOeyq9xBzHcVDDtFhSmkJ26f9hufG6JSyYVMbWXyoCa5dMRMzJ2QOE/Dl2S2FMDZKbTagyhWBp4I
XrQCbTiCGyHpErueFDqHMViopp2FI+RsbP0M/VmRypu5RyxIAdjprrrTS/EpNN5RuD10g4RLwaBy
iwOLmbwtidqjSl4XFtlKwh+l6HCECTBYVlIQj/6hspKdrr+r7as5yK6m4LAVVlxo4eCUQuGIQeUq
dfjQoFpve6a1ngTNHVuaQXgwz0LzjwDTrw1oYr6MmE8wrtIMzA0eNJ6BduYQXMta+Kz0yDwm3ZpG
AvGfDKcsacRVEJdbTw42ofpT8N5NKbZ9DUOFQSfBjQ/YnIOdnS5gTc5kLfKssEnOgvIWErB/Hv8K
vG2f+qPllGZ9F+mB3dekEQnWedi3tNXp6216djRk6hD4QubrU+cCkH+t5nDUHaCYtkpkU+U/ooEG
Jv3nSh0vnPVztwkiamSV2BexjPN2/nC1+b2HrYkZeE6a+9gxRMhDjBcegbNxFPoPOurAiHrOVdw/
xsgVX0fMiFcgFKMavwJ/M2AjgjvZWmowWtH19djUTith84wvgSL169I/InbuxljZaGK4bqS9kX3H
Exa7k+hCALDs7P2+3BG+lHimIN986uzJCuGb1bUWBVDwjYd024Imfca1BbayskLE7BE9rym6sCj6
vGmW8RsYl1lRmHv8UzmqM8tG6moeX8/AKQF+apZY91DBVzX22KqMKURQlu9yKd0mqXWf8qesMpI1
paTjKm0L60c7FWuBqDmVpWM5Ykmjv5oZ5hyUBfxGsiXWLZW0baiBMR1KZxAserZZ5ugF7dGRalFZ
3NUoxycAUCXRu2pRDytQ/YqC4UGzil+TFDphe2O1lZMrpxRWi2ntPb3fZ9kAXf3VysortTiFBfUf
fA8yOF56ufcUnATDBhMnaTv0ioOw2k4d2m2XPQccUt3SLny/+T79tI5/tYPxpv6kvuuj9pnmZHDM
C/Om4KWu1H2OuU7BW5Ik76J+ISo9m78Z2MvN/ff574vdTKZo6sV8G/Qq1E0r21YDflv5g19YP8Gf
7xIf+8nkvUjvv74Xzp1UIjWOgzYX+pakOsgDfJmgJlojGxEbnJXCC3GOMj+0y7U0eR4RQueVhEz3
50HN2ghDe8DsTo5zqihslcpyO3XrRbA86ueo2Fp+cMMFj/HKcxmz0QQtffQitVw3cDTkvshXfrJR
KwkXm6l0Yi2muSJ49hRj2OoFu9THn6f291p7L2Wj22UtqEys+cTgzTNratDKhduN7PbclFRxrvcS
PaAE8+eU4lKt5LCWLMfyw0fDH45jF/+cOq/FVEd7tCLlrp+mxq2Q9Jv4f9sYM5owdGn8Tn5wyBQ0
c6oSd60QbV476k0MF7ONOaGULesnfEyc3nqrheYhTsXrBCW6GF3rSB7JJ+La3BitD6ciwW3EhCmt
D++xoR1rMe+czNdP7XTr9+bOM1GXmPp10EHZGmP8zZqftTScypEFn7KbSCodCQOPYmrv4w6vJzqg
m14aHaN7D2O3bsH1e3dyY25xhg/sQWqhyniThstEcx1G01Uaxo6aCdlqotDiqmmf2BgBbbt6csMI
myQsd3wB49Gmq7Am+ubjxZhbb2WpXfWiQLlHi5yJoxxlcKyx9LE0zw0900nFch9kuFpL+7KZzbb9
63j6yfVtl8rkqEntKpiztOVDblCm9GPV1XPpG24bkfa9xx/Tr+kWF6UzFiip66/w2eyhxMo+BkY2
UQkW8XCjOK0H7aqoGtuvoXZgRTb08Y9htFYWAHC9qxVXSCuBeMC47cf4JPjheyHqnt34P5pGuqf9
sS5awy4T7BVzLFqK6tnTo3aVQ6NqzedmQmWy7GnAJEZ2HcrtE3WP0e3HSQQ6YL6AkOIf9OQHyszf
cnOO+zP9e2lFxTppteu5pYA2YYJWixikti5ph8pDH7OV9JdOSt1Urt+KpPe2gGHx5+xuAsE8Rf7o
6nWSUL7lXWlg6ZRVH+GIg3FHbniy3acWlzZeM20trYokukEr0S3MYVdosutn3T2MtpeZCTThe1nU
3drXMEFp6qMiTldKGN0oOGxlob8tYixMK6hpenjsdOUKeEexJrA/RAoyZdZwJ0ntXZVXT/DhXqU+
uQ2F3q2VAbMtQ+5twcK0tm3lPQcYf6okcsvGv1B9P5eAm7Dq5xtHJAtfROWVVxWqJ1J9869nAHp1
6AGGqYdLAJ5ztXNQCn+Ps4jLCYU7KaoYp+X9k5W7IlN+pV1jbMoIpopoeZRwPDc37gWDilNzlNXs
Z1k3z5LsEyAr93gi3UsdwHEhxjYLPQYO42i9TYWV2Jpf3Ddp9lqnsIjHJgGe6qsyzTPDjTHbuxA6
nHkIcP8w0SBQSQM/wSDrLoYJKvU8BNJd3IowXC7pT56pY8+eH6TTs8TuJ+W+ygD9og+D5xTWvleV
HSY/W4MwpRCi9b/9qDESeszkmgal18VX6Qe/pHptmI6FtKr3XBSXFmuJpZ7Duz9GWDwAelQKYFcF
0+lcsP/c4ZHb3cilnW/UNY7fnk18Uz2m0io8XcyjF7DH5djmom4QJpOENXXvOZO1FycK5Nmj37XZ
qsy612zIHjPN22uzh80cfH+9sJfmvSxsNZWVDrBNLccot9TtR2eGjqVYY/e0ABK3fcd2yplhevK/
H6d8XHBzDjI+ZBRtWwl1kFNRy1oNQbvrsnm4MLU5DFmEKX+MML/5H0aQadG1Q5pbjoaH1qTqTjr2
Lm1QfLVvUpyShcgJJAEH3vvMk50Lg88//6vB59P5YfBRMLVBTqgFecdmB3n6LnDhoAKSiwkpLsIz
1DPZ4B9zXUSbYaEkLS1TugXwBLOiWMVmdpo0ad1UlJsmyCtNmjhKRqYtNZVjQJCLJ/Ugqd1DKm08
UTsWw1uo40HWrqCwYdHU3IlwYr0mf0mj8Ioq7qPpHU3M8FRspKcyXsOhdvqk2pp9cpCGZxH+nqlM
J3WI36MJT2uxjUQ7iE4Uz7c0pR9whLEjXXTE6M5vSnKSgzFKawOTwgtLf/bi+/uyMBdFZ10TpFFr
FZM63+Bm0vdY2avpezHkTu+jxw3sHHFmXfTsAfO5AeHo8jUzugu/4vzd+M8by1y8V0LdldgJ8EEG
xJ9g+67Qulphm7tJIUd8PeH5237earOUgKyClVyW+AtxyqswpC7mjbQNs62EzI9RvX09yNkNhi4/
5T5JQ3d7cZhqct8maQYOkxy5Ch22MbolMlgbkCryst18PdoSl/nXlYi8HuK7ukzReXEd160eDP3A
MywfjdOs0epTMtoCLVgNyNJLv2aUE263vn2piHN+ZH3OnoAOI1u0uJfMthrDnnqno914m9kCIjxK
6/Raoy8cr0I87Vc+OFB0C2CXfD3pMykqSeGMOuPFnx/VP6+MzAubSMppZAwhXpJh79BNm3BXVAU3
mi2+q9evx1tC+38vMoUWcVYzZLLLgrjp54FH+O6Bb9L4kKrbxY++h5S1XjuzGoM1m7lGSJWLzxbO
iF+PrsnnzumH4ZflckUdzalGy9ABtFzXeA+PKfJHsnSlFOYNlc+1aFa7pFVfxMKErrsP28kpWuQ6
hPIOyPsa4fTretCPyag+Ih96EJX6ToL1M0oh7q8YKseIBQjesE5DHvKiyg76JB8lJb4p6bnl5kvc
QBfthV1iCKsRF00EA3EZNg5jr62yrntAu/OqUow3vVOetHFwglp7T+TwZUzuG7O9NxRsQBvcRzNK
JmZYrHWjsyNBa1ajIm5UHvLGLN5F9d7Xg03d97KdWOZ76+0z5O+dru6/damIsn7M6MropBkwIEQc
DlYivgvJeAf//zqskhch1E+eCmM9LYDPIyTx3dNocZY57GLU1mPa5CESDuExHt9FuEatNhwrvOEt
ItRYzla+Pu3rnCZ/RlaJKaAjwtUuwxl+AlI8ONFqEjIahF600cTqaoKarYFM6DttrabRnYQIiLwf
uhR6dgWkJ95kyFr5cXqHTsS1qN+LbXgHmvO6yMtTWjfsX2pKlXKSm2QVCv4GhN+tMUwYdlYrI7Cw
PB5XuErux8q7EZsRQ9r5dTJsQdVXZtGtMznGHeGxSsR6Gwu9b3dDYWFRGGzjOm54nuASlyVtHF+1
UTIhIbrKmmwvNOmt7wsPNJMo9qo3UWr9SlFiFFIMvJG3yHV5pyF3UE/PMbLxad6+GNksY15RJFEQ
8PQBLMU9ebfq8n7cmYb/HfjhITPNTZwFrpcMtGtiS7I1dWz2eYeZa94ae8ULZ5Pn8a7p02hP3Tzh
mUMIAf8Fe7K8YzADA8PnZvwBdMaO1faXYW3kYlgFwRE1hxPdhlWFgouXwRCrDmU4PlvAvHMJI+Wj
kWPh+TRmmmPO2AvAjlgeB/2PrpuVxd6j4FB0wj4vo22aU+FPMAWvs/I0tflmTvaiItpE9egkMp8M
x4i1NoSOXKLk768nKVr3tXk9hPgX694tvdPvY3lXpNg7SPHeiOSVjw2vFWYYnaN1LpRuWUjI/gdv
QrFhzx9S5RmjiasYQYg8pbAjqJuJZ1UIBZr1IliOGAICuhpKtm9bSoApXyHVOn9t+cM15sGOoGsr
MYAkXuIQperw2NWrPGvtUn3v42qfxMXBNPvnrhR+0uV4xBd2xcN4VVRP2OHN2T5sy/dBnz/mcJXV
2RqG6qMWq7vM9x+6PF1Z+ixw53drIY5uLUPD0RT/7BatEU0/4hAOBk0vHTPRNmaUU6tP7CZ2hV7Z
1yaWvphUDPlwo2QPedGjjzB290Evujl6DEV0UBXPLWgqtB62mKbvKhr28YiyTlUt26MVbMZBPw3a
dNJV/xS0/rrJcoSjS4HtCSB48NRdjKILkBM3ZQW79Fumeq/ZJBzjul8NWolR6nQ7eZ3dK/iJROob
kEW8E+Lncooc8k1H1iLgOphAyP6V6pV8tmIdNXGwZiNetU3zOtSGhoWDvtLrEixCG65LIdkgIbGP
ZvvxSN3MfXM6XmxsavvYtd9qYXWXlhqnqYxtq8bdqdLfaF70dXxAxStdK6gKIm7xDM/vSa+i6ySV
qC90GxOZhC7S2EbdjVG+xYICxMM4xdX32eMeAa0HPRF+dqFyi8MIB+2NLeOWYn7jddqW4kG78oyj
P0cWAt7QIhlBlwQHrdRsDWyHldwGhoywjn6IrfyHjlu5ECVXJjouNvp+sd0Ixk5oMWWw3mBrvCc1
IW/MX4VywJFz7SuqLdEYaKTo3vSl2zGrbH2sT6XfbvXG2+o9l3ArHict+AG1b2dQ3IqQJ0pycZf1
PMfUhoZct4NhPNBbqASQkaTuXTzZM75EBXOijInjg++TorehoChlmc0pbQ38PEwOJgnkQMGqL3ci
qvNlMD6apr7tMZrtol1TiRu/Uu8EP3oJ6/cuam4SQXbaTtql2ns7Tg/gS/Z5DCyS3nsR5W4ZAX1J
lOcu4f3pCmurBE9WU7i65t+0nugEebNWjfCuGGCWyrxE0U2JUO1Ue06ZIgo9IOXjKfEVgLCXXGUT
98haNLPx861c89IRpPqJuh09SC/kCkII7wUs3pDcDvjwKtiDqIaHqKnyjK3diurF2pMQ0x/jm5je
AD7Kj2n+UofIJPlguxSD2T8PtA2F6mnwjqIVOjlm3qKSs2emfaaYp0pN3jr/LgrM716q3AemeJOh
5VF44YVOwJlKEthICes4+q9QQxapUipVmEvoRD2e9JZUNDayYKd6+6R/7bNDIHcrLS8vhLNnIx2M
UWcZSpHG1iJ4zhQqIxrGeE6TvQXtd83ffh1LnYscYTH+88+fx/+QbKpxLurpQKbrDTemdqK0ZOeY
4Hje09wNJMq4FLudyTg+jrdYQqMIfa2OmQ/msv5wL+S33nSB3X1pyRZJXJwPVY27ueAM6g9teoL1
cSHa/jTAb7sCw5zhfDNIYpFheGFfxoHPHNSqWicgnGXx/uuv8rmh+ecQ1qKuU3dVqeGfIzhVDXm2
xIddpDGLt70TQyFJFEI1SVhXPVKXOveGrtgFBQM1/96jiu0hlaWmd02Ybqpef/JNrbywAr/H/yNx
XPy+RR8nxFV0UGm6UnEGCOxDTSXlDx0P85N1I+TCNukUNBkUxK6IiJsca3NjePS6wY3TbJVL3lZL
pF3hFUcLzLM04mru7cUucaWoO2g1116d7ay6p48LP2R6C+DStGK5UpqbxqL/EfWroLuZuOLbJqaY
/6rH1005rSDOH0P80f3pFAFFR419dt8+dvjOqAb8TXTdO7SnKqv+1gVYtWuF+VYhROALA8IDhaWs
6n6vZShBNb5bKD0RJRHm/2PvvHojV9I0/VcWfc8BvQF29oJJJjNTSpkqSaXSDVGW3nv++n1YNTtH
onLE3bleNBqNxsFRZATDfOY19dNA+DIP3UHtEEqW70T9p5zy3LRHsv+A1rk/9i6vkjs3hYfSjdOm
T3El7mUDyweh7k8RPtdDGjtNXB1owN22BS0RaVJuzHbaj2H7qamHXdwong+ebzaUOzSP7gRJdD/e
V+9OO0xIhAvB9JAfA2Rdnb4illk95M72GHr9AD7iCM25MSMvTMVfvVTuxi2t87WqLRXktyOuDqM2
oL2mYo+198PyEcjItylJeRvoXwjjd73SjmmCqRdtubRhI4ezotj6SP5atjdDa1yJxbhTAACSWD/p
MwUwstFDwgsV5LMTacUd3EBYJSaXPTiPrPUi6cfHS3YJ5Q0QnmK1shhLyusS69CVSsQDyKXfPQpC
9gj94gYPMdrRum1VnT2p6tmqxeeeB6+cK6/xJxydI7fuu427cy09+TfrfvVTVqcuNyvZGjpq2dXv
8IF0zT8N3nAO3AyAWOvGN9nX4dq/JTP1tljvy8Z4c94Xt1QgjBph7+LSvRp5mgst6gxKG0LVINYV
2Ur1ZZzKjWvlEk/izTDrOsag1BkCprRqiPs+4+C2N770x5b8GkUIYo9Thk1CnjnFA53C+km2iT43
K6L/xTL/M1nl7ZuYZ7peZj74N8ItlH08Yy9dWVAhPk8d9e1kUbSXSZXdRdHYd81i45BeLq68Wuzl
/Xn1JhtRyrWBaqQ7nZb61XhYZKG006IwsNW0Ui41EF5/2NWNkBep5CcJY40+WHzJyKqzNA5f4Io9
9MEdXdLvRde9EDseSyl9KUXp2cpBrwdDvNfKn6PeshIG2D1p2qk0AcI6SmzEHwlhoxBgdmJrenkA
/flYavN9AUdmV6EQGLTa5yKrSrskaNo4r1tbdX3jpGJv1NOCXjwENzMPpbtYygsu5o232bXxW3bq
zeNx+ZKAGIHjBfQvYABvP1mPLvrcDWREVmo4dCLp7Zen3Co7IHLGbQjsvK3kqy660iREFeXrubwR
8uo5qGr74+lfiE0ojKFOi6S3brxDqpZiw1MWE5vI4mlhMwhDt7HA74HGlIr5ULhKAJt+DxPprSk2
xdhgRW2wm1L5UKLKjodFgf4yYmLZdYCqCcRO+RqtV6xMPOhpG7/h3TcGK0dxF3wqKNL3GgK1TGqp
FbBLEvFWSh5S6cGQgo0xLqzkUrBGHg5gGYo0qzJ8LM49CDrGKHvFQVrsFLfB1oWurK9VXsfXYyzv
9auTjsi9OZZtHO5VTz+pu/5zfvsXH9561ddtU6F3+ctquFXgWmjFpA9aFO7jo+gukhaK938jvbAx
jL4KXqtZKeYmYVZUXzqqNIorC/Ouk/KdCq2+FRoAHaOdT4P78d5/D5x6O781uqhJlTJVJj6ZYCGN
QrMqUuUbLUCwf0ZwStM8Q42uY2Cm/Xj8eOiNzfKuAD9FvVUMTLlc4tXxOgNG+/EIf9okb57gZXLA
KEWFGAcO+2o/GkaX6EOahHsjQBQlvO0nFHaBTyULxqn4SmHFHbPr2TepkYk3tT/tU3WrmX75R4Cx
xMSYlNESV5frMGlVanXMU7kFFmCHz5W3oNPnnfA7P2HSsDHp5c+9m/Or4VZz7mpTrruQ4VLzqJqa
LXW/tPlRzayNcd4/uSwuHAUkb+CC0Dpavu+rgxhVzZgpJgMFiM74yqnHGX6SqcsrFpA0tEmpo3dg
Hn0j2oHX2X/8bS/tHojY8EKZK83Y1TS1GshHobUYp44vg/aQhdrGXfaHBrFeSA2TPTC4GFQDQ307
v7zBsceIgmBPLGBHQe9K2jdksOzKR8s+qG6oDVLl7vdh3103WjbboFmvQzH4jfvIfJgT9DctH237
zjH8eWflwHitsHWr1j8WAUmdr9uA8uww9aJg/oSmjuNr04l36AxxkEgh9kqCggq5XFH8VvYvQ/ht
pAg+++JVABWrQmaz1YKvlaAeilx0s7nZq3wCJdXtqerdRpPPRdh50Nr+O0svIz3Kq4sd09pC0uKK
0q1WJCMC2apV1830/eNv+z40YGtp/4zw59J6tbW0Qe/CsmME2kQZQWzgql91R7nvHGUn2/IhuJU2
LqMLryMjmpKoLSTed1580pCNgqZIgpuKv3sCtQ6S7qAmG6O8b3f+mdg/w6zugnySSmkW2VOaLZ+M
ECPFxJ2vAkxcVTu+6Z/A8n6J74fDlovrxUvo9fxWx6UVQpDdecw3M44k3Pt2AASaTOeoT5Huq3Z6
/kvrUg8hADvS3ST174NkkxN/4WZ6/RtWL7cVFlEsoYm3VzG+ngOgWFqxN+XDx5vnUqz15lMuT+2r
zRPEQdA2ehjsuwwbmLr92vYnYa6usFlzRANWR53befvUa4spdb+vxexT2sI9pr8oaQNFF22nTYLX
QvYw4u9dFG89ufLH67DmX0lhmpfKxCZYlBTrn0bpBOg4ApZxaYEUt1t56OVNB1fSANB1wbd48Zcb
xDEN9mYH2KoofseR6FVJ9mxM5rmaJS+Q63MVlr/zDPDdcysHHoDW4zREXpm3DtAhzanjDU2Vi/c3
wTZKIxQIsAp5+5UMn0q8UHPE6b6lWrSLYZhubIStIVaHLQCHiYsClRvVSxDnWtS6eKke9F+pI9xU
4MwWwrnmSdCnxEP+CalKzBNP20yq9yhHTv3rEtLq8AkKjT9rnAiLLaTZFw/vqPcKoT+kwL6E+LZP
J2DAYeV00bUkoAs10jP/HPbGScZ5JhJauwzvJDrQGr7kOVdiF6J58FsZkA3Pfimtdtvq/qeIt8mC
E4RM4n/jwn/9+1cHV1GWlv785/efOsys6j7YOBOXrt/XI6zOrK6FCL+UfCpjHOy5mGyz+TJtVfIu
RSxoAKApAVz/z/++3XMtdCtLwqSd2xd07lV1Nh3U3fHaSzbtVS7svTdDLXfAq0vIH2QzVIyBFyzA
6qtyynozEdoaYkmUXg0xJaOcVyGz8R/ZE4juoUwNwe2RArg7uvI1IPSNqxWDKP7mu5jo1ald7eRO
m4Yu1amxN3ID2kA+z2Xz1NXhy4zISFLn14ZQOFX3aUjF68AQzN04xp+aSbGbHsMeUzpG8eg21edm
Lg5hm3kmEBRfAjFOlSFosAP5hc27LU7Fzuz0M6riRABhvxdEmX423qp59DWvZ6D1USfQUUuvNF8k
M7I+hSqNW8vaDzUOyPiPdEp0opNpI7G98/3JjtJnv4t2UXtTZpSHZtVhPztsZoDqoNjbfscFeYhb
MnFrPORJZqdo+9syThOiWqDV8WOAfOnGVuPEhXoTmdI5/VMEhxWGJYyIy5oEPQMKQ4JqlVl5yNN/
Tpv2Sk0N2PZ6PdDUxIk2lca9oACO1ICqkwE5U3mDdoTv1PPejCZPKaisF0Wwa2gw2VWrQ2JQ+k+S
1N77Vl56SiW/yLTMCSXR+Ne9sCq/8UNye5r71hZ943sad+jZSvT1h8K4tdr0pqj6u1GYDv4g1ai0
To7YyAdRHL0k7q/Lyjhk+kvTa25OdlTn0WcNIxQ1zY+G1Nw1oBKjWtmZ1dVUaDg/iE5SgVLvErqw
nZ1Z49ewxyAlRHl50HlSU8SZ1Lig/KzWruIXYADS61gM3IK4QgJVUpUFnhLq90ijGy9q+94H2Nh+
K6Pou94AxYl1JwzT5zD+MmAaNUeFndRwEc25s9USMINc/oi7zE4oLFpF5Co4u3Rjde6yTxk4x8aH
sd12xzk13VrK97WpHCv4CmZXnQ1fc9ukPxtC5SSJeWtJD2HVPS8N8DbngRi1awKCnUKXWYuAdiht
fDOWpqeNGiBhjBV6rfnuK/JVTzWPWo/dN/4Bf4qvSs1FMj+oYFEahHZms7eNvvLEzvT8LASpodsS
3JaSJbGH8kFG7SWe/b3en5QxA1sgXcnhdJZqq7KnEj1buJL63ByyFtGbkJZMkMh7AYcLvHT2XTl9
rkrcQayAFv70I+/nDHjc/FB1CaiVei/qSGTplbEzIGY2fvBbxooDw4wvqA3+QM/jqymWTg2fAS0/
UKWKownfc6G/VacENcYGTk2277PsOEl3sS9jZVIcO1FzAODbajJfh5FyhILhTnXxWVGE62nQb+e2
3M1UoBMByap88KqM8lUBW1iajn5k0fr37dCIj30un+qY11YcDmWD0FALNkYaXTEZb2rjF4X6u8TS
rtLpdwdttgwnrHiGG5++vJrfyPzRQO9taZbvwl79nWmtR/PpUa87Tv1oa5P+Q6i6YytI9jhGhzIy
TykgoyRNKLjN9pTQBDS4QxIaf02xG7voZVQrt7WEp7SiNzZgXyKrRMYxmCnFVlPZbfr5iMfProSI
oMYPpfozassfk6If6nA8YgIjJwi06f6NqKEko94p7Reo9YdSe+6i4kqDtNm1/BXN5/6JTrHJRyk+
WxnMo7n5hBC706fJQQ5g4Fvj9yJMVKeFyFolw5UvIJU9aHRFfgWidJdhKjOxJibNiiY64K2x97Xy
1I+csUK496vGzioVoRQh2c19cCxV6TdWL0A2NdypUuBCsSY8ABbxekGzE6E4VXG/TyzVw3/2Okys
Wynu7sXq3FSEQWkW7ecxABY2OmFjAsXnXqlm4dMotaUNgv26E2coMO1GnLEEZOvXBbckDa05SrHv
HOomIcNjRuHR7LTennMFzdh7jFRQsNkYaAlY3g1EzRkMlmahCrQKPodeUYUuIKDplFOQl6dyll9M
CUulio+lnMep3tCXUS4FOEuV+/+MuEz91WPN/T9No7qMmP+c48md+vBBzcM7DYSJYTYoEYk90j+z
N4jVIakReoLjFfvxcyCUpwzp8ringUREcawrmU/wBEX8rhPrn2oi2Y2K6maV3mtm41CTeRrb4QUD
oMHK9n5LI0QNj4ZVgyOCQlbI972hbcAH3msTEOGiHQXflRxjYc++nR7MVUmPUqaHwutdhslmkGFc
lis7ffrSZLfS9E3Iil1Xig4tQ1vr1I1s4uIHBVwgifAkwb6u4sfWohPTyoyfSaesa/fF9EuHt6Vz
CuDLhls55qUw6HW4uppur8ZGGyz7Z8TSZ+TLTNZGCeTSfnk9wvILXu0XxRAUtgs94FiUPZ9wSHgZ
q9b5OEN6z7JWqWu9CohXo0xCiiNdLxFCikiedO1sq9F4M0km76XskqE894BcR8Q1tP6mMPLzPGTQ
eZPDqEGuMLakTy4Vo9/8ntW57HAGDvKWkHY4tWiDxfv2MOyFU3raVKx918NbzXx1HseEXkkXcNVU
VXYtgAvJEHxqfRVEA6IGCuFrL/U3c5MeINBv3D4Xvu2bWa6CaFObEjPEvW4PDsNu9PQk5ZWbBlt8
sQub9M0wq6wtlrIu81s2qSAXjpp+VUE/b+yfd5yfP6tokcPjJosk0+rYIXmSQLjol0oGGoO385fy
ABbqCNKOvGpjs16ezn+Otcav+xHOjWSHwb4Wbnsdc+F4S4pEXo7t6llgxf4ZYtWx12IMqcaYIcST
8DzcFC/5PnpR4p323TLsBCF1EOi75rN/Ve+mL6K5l7/n98JmAf/C9tAXSUxTE2Wkd9e4Aa0MCkNQ
qYwI/qkVPykzNeT7jQ+3NcYqPQ2pTAtKwcFXvUk+TcJnxHM8fO50u7qOseJs9osnxnZz4lJl983k
VjenBg4sVZZSSCBjfag1t1Kd32Txbz2Z9lloPWtTbsujBjo4vx4C0Svk6JOopgcR1M3GGlzYUG9+
yvLPX12xMVo6YlpyxQLB9jNvbN1wJx0E17wuDSdqjvGh3hGI7T4edjncqz32ZtTVFWfCCjDqglHV
MTgqQfg5nIBq9N2Eu13maUW/ybW8cEhpXyiARNA3x99zdUgLvMLqoGFELhki/mPxSIzoNZRfn0pv
65ReqnW9Hm1duhe0qErHZTQDjUIlAA2W5Vf4zP6AFfNsFrNpN+Nx1PMHn2y4GwsnUu7DUtj3yktm
BjdmGZ8Ac3ynO4IrkrHL/emhkE1w6vkDpkKnWRJeQqlCBgRBTUwtd4UIKaPVN67oSy/jm2msrgKr
kZVRWTZH9OR744P8S8/ddJ95/U40Dmljo3savliO8vPj3bF8i3e7A7daumqG8l4NKezLuJ0j6itz
VO5SxdrLEzqiMFXIdpxKjfeLCKMOeO7jYZfX7t2wuiHqSztNxUDn7VFIqChUli8v0elV1zc7LSrt
KH+hDe18PNDFM/dqoNW9ozUCpnpIz+xN/XmoTKoYWzHEhUgQEts/U1ldMGWsJEkTMZUk1EnQPRBo
7dweyoHkycjcVN+Y0aXQ982Ay5RfXSNmDaYkpGa+98/JN3xUvAUaSFVRdGI39baMoi8uoCEiqmJi
DS6vERZogsujObOASAJ0Jo6F/sZWuDwA0DX0uCCp/WkmvJqOERkiIuxqsIcONcBh14KHj7eA8l5k
R13+7j9DvAtMhmoCJMzF2+PQFA43eTh+qXTDqRLDzgVMg4GrplbsmlgHZKDIYhnIfGbdVSGatCNs
ol6sbFQsQv9UTughh/lzWWG4En7p9PImyZLbrICTVtVu0p+6IbIb4VESfkaN6STKuOvyO2OGkTyo
+iGWwkON8eU0ZZ6qDNcpBZwdIhcRJTQ1ZBDBjuTo1k/1szxNoLMsr09fAigQUSXsJ/2pR8xBkaOT
Vd3FQu9YgHmT8qAjSRGr6JpYQuIIQivcDAhTOHO0qDKmNUNNjpRVLjpPHm6RaF0g9gV759iZhhsq
PwPa9Xr+OxkkLypKVM9B1xrtgY4JDZtnus/HgZqLqsIWVITDpNDGSq+blstVxqjXsClxfSoz5UUU
k1tdbnuIGYEj1I89MkHQZ37qIfSnKlZau1Hi514w79FaOfoWieJMcy4O+Y2hADHSb6WnslRA7E4t
iuf1S4u4jj0Vc7rLO+mXPNDft6RdKlbXpl8C7bZ0ah+xss+sRP46zuNvnLBQGZR73YY8Q3FDMI9h
XT1VjXA1KfWNjGZPpOdPuGuSCcdfI6hWunaOwKc2wnzbltMhMECf1dKdkeGa3Dd2AkHHiGmSdj1F
os959tT1nhUlRGg1bECzytwQuRJoEQcVQEscVt/8LPsOKel61JWjnMr3o3nXzumLBhyzMWVPNfoH
syntibJGJ5kHzScPmKpj3OdepQpeN/o3FZTDom5cIUmvq/JzP4UVQoK1JwawZH0LBVVcooonJLUp
H2LwoRnxAZ6HHWX1LoiFT6hzOl06HnMWfeqgJqXaYzKoCLvL1DrCM81Rp/4jLmaRbaFyH/iOnEs/
JzPcVUp1JVlXod7uusb3DEELdlWI6rdwRs7gkJfoxEjTXpuD3ZBGiFXW+3D2b/zhS7a4b8yfhmG8
mkUIcEDCm1ulCI5mfDtB2pT64feYcgzHpb6HIJg9Q/uqonaX15ggNt2tNptXqIvbdcIPz4tzk+ZO
OUyBXYnaTQN0cSyeFeUllnyvT+LPSFe6XQ35vp/dGRZjoeHSTYsVyM2VXFS3g5g0VDxyxU4FDmYe
PkdyjIiFPh4GqpeK+ak2MqfPH9Agcku8IfVApUSp3QkmhXQx1h7SvPmUczarTLFjg1KsGj3WMVhz
bWEM5+ijDD80mc0U3hjCd6pgO2S9XKtK7lQJsZqA9E5ixwaE82Tui+OEjwrPYkDTGuKNZdRur+e7
ccj2OBDTlngCHuhM40tu3rfFrUZsbAWPKv7vWtNA648weNY0u8i/TB32oMQGmoEOu/9t1G/qhRck
uYX8u61elvJualWOnnGAfAqws39S+G/Xo99r1LRrzMht04NZ63YrHYwss3s154ZKvg5WfjZIFjtU
exVf+ZYEhpeq1V1Nr2LMvwtwKvALQURaONHo38O5cXwOSphDkIy9Hsqh3uKjnQDKi7EfDkt6JSgL
6C+JUj6q1k3VjXgqA0VFcbwOwo0n5VJe9ebCX0WgfS8I+VCCMUuP7bE8Sk53Bp70JXRCCQNXZMqo
4DoF3NpdgST6PvjcYRTWfdmKTdUL+R0SfkCuYRwRCq/FumqEDbElJ+sR4Siiang2zbtAF2ElGmzv
ya36/ggGF5PmztEl6Yoi/jEV55uClm2p/zatlur6rRpJ+84Y3LCUHgsOaht0Tpq96ObStHmaKv+q
Vz8XcFX3fiwEgH8gRRo4giMBrz356YBtZddlp8JvXQSprysdteVe0q8j/bFIm9s5bo4oYO0Tad5I
Pf6ACFdhHqrES4GVfID4YZV7dPLQUfgAy6hO1o+4qvaZOaKwMzx1lnpXp4/SdOqqYS/XCJVLiFaF
lMNFE3V/0aCT5xueGdYZmrcGpMegBi4ilNNNWAWkLuiKpZKDYPChNeaDQEeI+rodSeJD59RXn1S7
7GLPkGgEttL3vpg9eeyc3LTOvCtoYLRdA7Wj/dQQD+KEXe7C8R7pTDvyf9BKpAFiuYhg/G7qhzCf
DmEwJx6cUvjjeo2kCX7RbkZRVfRJ2Ov7IjTcsvymKH8jl//vOfQvWSUG+689hz5/i/JWeIryH7/4
31+tgAWR4NW/8m8/o3zlPLT8pf9wHtIxCqIsDOSEure5eIr9638Mv5r23/8l8I/URSJbB/wBmpfS
8X86D0nKvyH6LEK1ARayGA/xbzVF14b//i9J/jfAfshT0BowgY7Qnv5f//ON9XCz+v9vzF5W1wG1
aoCDOKygrwnYjCPxNnLP8q5KW6FGLJgqLm/Ts4kwjYBcXmOOV4aPxU0twxXrrtohPSZN6fQKXnra
1rH8E1K/OpZ/fwdaHxboUErnawhu1hoBfeUudsxzf524D5iQh84P9VY4T86jtqs9y5E96eurL3j3
989vz17VDRCymBeRcL6dfaz2vtZR7nLQwHNlV3FgingRojn6Pn/Z1sxZ1T3+ThKjUkwtgTIinf92
ODTpu7YxJ0jw0VEi/a9QgjS6aK8uCj2A7T6e3fLX3i3pq9FW5V0fJOUwoaePrNpVIiKwFDyrypb5
4tYgqzruTL87D1oGQUMLcw4skoqvLdoBH09llZu/W7hVtpTISdak8OWcAvaSGNCd63+aWoRIQv3f
GokWFfB6OEvG6jxYSqcVYzrH6Bujv1DKV7rAbRyXN3H0+eM5rcocf+fEAH/QaPAhViunVr6RZ8tm
+Otn2FPlJw3b9DNcox7fjbNau3gUkhmgAxJbYnYbQYOuY4C3qmCLBfs+U6/VoKbM5Luhr3gmyslg
5dxZ3xK8XNcI/v4OXIAIOxYL1HW/0c/6AdcNEZfIs7KXnObcHoyztKvt/D71toRtLs/aUGWR/1BF
Xjfj6tjM4qRGbyIp7srjYreK9sF1A5ACJ053OCbb3tgXj8KrIbmzXxdBtDqmglktEhdYDlroTvxh
YCn31rnCXXlcPNKutoDu/8Wq/jPP5Ue9KlWIqUywljKo6il7c9yRWu/SK8NTXK37vzBlu7hpX81x
dae0fWpaCXKFWEwvpgTmMTkKnnzQjh+fjTVK7T82yz/TWh2OJJX9SZgYRzwlBwodIc6iMDp30mNy
u2VSszWn1QEJkebRzGWrgKI6SP9htJDttyCol4cxdESV6Wm8Y3/3GgArU/zzpTDmOCXefCKy3PQZ
XnfZ/y4d6Oqldqq/bwNDypcJ/hiHLuKTGIa7AZgaxHYyNuEuBgIk0UCvzPJkGIiVa/eqFZzzpv8e
hMGhFfwdBxW6NObLA2rT5WTPHSKwE1DYBVqCVGj4tdPC6yA07mSJCNdovCYRnJmOUZZ0ziR+KlXs
b7ubrNw81BefASTyke/RECn5E0S82uwZ6n2dn+FcED11LmJJ1W78HJ0Ct3QrUM4y8hn2AvnLz8n3
j/ejsZzd9VtKRx1tYxxXljDl7TGTBOR5Qp9FneTFI8wpy+XxwUcpag+iITxi6EpGg02OHLt+mnhJ
232RTISF6vocBUjFYr2WdfleLMKbgIQ4ri1nMnPbRAKP6kSBc02ZyMdi/K7W1bnIJg9c8tPAgo7x
+BvgqV0o0B1IYEsogGb52MhPiz2PAVhpIiLrhsGJ09A19Opo+nyaynKCLr8JYtGVyKUL/5aCFJow
81lGQzVH4iVDDBQ4HeIx1V4CpaUhR6MAnggS7RxoJho7w0M4XY/L0jbxeYq7s5L0rDSAwjEG8Gfe
mE2GqpPuRj3Ej0HcfbzoFy+BV4u+bqMUkLiz1ODFmIApWuKdGJwyKhVT3x6m7kdwNsbuVo5TZ6SQ
sjH08sy/+958aQw+ceqy1s2ArJl7KVThQZGoYpSV7omE5Tu0qKBetL8CZ1M69UJoyNUA7QJTEsAj
69dRNwYh11oGTCR/L5fXSZ4dwhnS2dlCMffj2V3YzDCVcLjkutEhp69iHLGu4iweGcsfO4ysnFLe
epa2Rlg9hTlAntikqurESAUYv7tM3fhAlwdYxNUtdM7hrLw9jzXxSWmmOrFt9MWsM6SPm63dJ7/f
AqzSP0Ms//zVZZMGkpRLyxCq53vqLnGzs79vHO2kHrDB2sDuXIpX3oy2+iYltBstXEYTvd6ByORW
v4LHyjFt325uha+bD+yFq/TNeKsvZE5p2oUY35NvoVNtUywbr2iJnsYn6wUlZxjqwjH5Aiz44613
cZu/WtRVuJKUUmn2E8MK/svQCnZHt0NXOm/0n42oP3w82Frub3kKeQJNKPGLHTuHa/UJ0R0tIMUj
n+GetR/9XjpWV4s1O7CG+8zLUaOzs8fSjUA14Fn+E+b1Wf708W9QLu7U5VwjQwx/bl1vC3WradEi
jZ2ZBAkPuqiSPNEPHmck56axvZ0SAOSth942vly/4Ua5CXqqBcLoSSLtC1U5tGl9T9psR/EPFXvg
0aSalCCUpzR2HEg2oFivAHhaUVI1kvww1fpVi15JHPBXETkpI5QQqKN/PK8LwS4Sz/j6IbdNLLPO
1wMSpbwOWNpWOJsBWtzDFbyijUEuRbdvRlmdwV5q066FX+no9/VRuwrcxf1u2pc3NXbaW8h++eKZ
eDWn1XaJ+roUp5w56bRmJJrAxY71t00sMLSxtBMMbVSLZr4VH6DZXtfyr54WFeLhTomY3phLbixk
QI7BebdcffpLjAOFmD0XOY6hirGPrM9iKm2cqEuv5Js1Wp3kvg2mtIj41TU1DCqTS2hpnZsjEmLb
GhdrYtnfI/VqjVYHWJb9YhY0vkiHzCGw+E/5z/Fzcuivs8Wd+biwLqAMiOlucMz9kFG42QrX17CE
vz/BtACX65qoimvWlKxlvlT4TJgrxMUwKXciqGPEQNfzyb9VUBAYDluh54XtjpIW6l0YT0EgW98k
eQ4qL+ybxJErxfYR6Q+Swra4vD4+VRc2vLKQbRdELqbjxtrfyigFvVDHkO4jXQJMZwN38edUTpJb
oeH3/wqzYilBxPAOLLJkEj361Y5XuZkkKSCsrYo7AVdVMyts2RI2ZvU+83k7ymqHdmlYclETx0nR
ddYNN2FxP8mof0aPkTyBMUeORt/QDn5/lBkSF+8FH0A8tY4PBqO38HdhyGI+aoa0gw6Bc8Sj7s/u
xhf7E/q/DRUJE9VFwB85d1jgq1RVDBR5nBo5dnKV5oConxEkeuj6xBm1xsm4gHM0HrMiIj9oPDn9
kcL0z/TwRtAfCrxqGv7F6EntihulnVEABVtefZPm+k6y7sxYRUZS9HRBd6RYPIAqui7qL3P1Ow0U
exJuNK1yIBfs/PRLIJueVTU7ITa8SXlu8t6tm9bN5YGwvdz5QesU4UM3iLg2JfTwe6CuOdRQxe5h
MNPw9abc3A3N92LEodcQ0CMKbYUrz4KMZ6nPofCUtOIVR8O1uvCLH8HxUW9LLdlPUeUOKMqGmeRo
Vn8w5cqJZd2L5t+g+LFe7iCzPFh57jSWDJoAb7AYR3EMseYIYzA642IDBCyTbuMai+hU9srIP0C+
OVuJ/9PP2v1UFlBngB9aCr/aIrUUr+RqhMMglN87WktphEdniq4BmpdCUjpagTV51N6ip2S3I/gQ
bRa2PvxyNt59d43K+WK+RYFp9d0DeRj9XiDGLZ8HFy9dD4C66fR4M9U8T+LV1r23lCHejcdIpJ8g
TWkTvQ1mqBa29dSS/FrwqLKh3s36vNNK4yhOIayTBp+06bixuS8dIzISbgjlj9L3Ku1t50DwB5X7
ISosL1O1W6EtvWHM3cinpa4iY9SGThlUBCMKKpmnDnZW59dOgQuNFXlpuVUIvrQIy4kWRUQXyA1X
PwiNPrGoQhZdL+8yIGDT+Ji0Nw1KT2hdupQNNq4u89JX/mdAIEerVZdxb6XKQg5a3I20JzSRZn/f
nYaqvAqa60D91qhfgz7bjxzkXrmbeRtmDMmxjZtyagKBCgUmhOqAa29s7tScXmPwJZ9HD3cU6Eeq
YyUi+qOdi1bx3zDDuk6l1M0RIdTnh4jkJpoKl3fJrtWlGajfUN+56gLF1YuXtJJ3nW+h5tvu/Dj5
lIvTETc+VT7q47cGoreZpk6eSgQGPxZ2sQxvsKhlbG+BGHbmPkS3UY2/pvk1Ne/HVpReQjF9EOBb
+R2WsdIu5AoKonE/YWJglDy2mok7Mk0SgXZ7e99oixn6gI71oeyTveSrO5xMvcLUF/eu/cfbcXkn
1ifg9bdYJX1yXgYJnRxeq2nG0OZ3uKXTeXkAYlqQ3Au4bBXcoBoiC37O7uIfQTa5HvpN84vLG/if
IZYT9yqr7GZkNiaDObSOCTCO25dsr473yQk+KdjqFhb4FbLddJ+2kvL3uReRi4KCn4p0Jc2N1dlR
LVy09CUbaovGESjjpPWTEN372i/JfPr4S128N/4Zao1Tx3oG5phO0lOW5w60plAi7tpX+9HKNnK8
vx3K9a5Y2ncqLX3YN+tptRkmuVqcJxDjGjdIf1SSdZxbdm44fOoNnSB03quB7NJC2tXyYpcMBMWk
9T/tivBLj+Otj+0OzpZiYl4N6PsrBaCTGbplSpELIFCtdIfSRy45FL2u9h1Dcqf2+4y6SzZmSJdg
1w4PUwlEeI3WLvTFcxDdd8BhsD2qsCadpQx0EgCBuFisoU4F+JcOijCQkMOM3qzR/2/2ziNHcixL
11tp9JwFajHoCaVpM9diQrh7uFNrzUX0pt7G3mdZqO5Iz0AGut/0AZUCFZ5OM/Ly3nP+84vc0/EP
lrCmG2ZfFTJPy6bbCgtbdcXADZ/gFRfkJoG9TPKNpBH6h8xdFInLFJ5n4zaHiYXKEOQZNwnc01bR
saTWq2XTy9eTVDenyFxsUYkcZb7TpA9NFOy5l6H4+dVMfBPRTJFWoYdcdjlCSjwzgyVlVKIt0KuG
qHPyFM/y+SNEoS92xnutCHiG46Fd5uwPEiq8zKY6itBjwuIIl42cY9w9vQKseVM9neYeYy+A0q6N
Hcs6JHXijpiRmyoMI/SXc5aes+za/sIBlMTdNYDdmONLLSvbDo1xa1YNud5wA4XSy2LC0gz1Eo3m
ORsgAz7HluwabR9E+tVSjl9pRPfLFLuVkriagmdcpPpzdGtkqm0Y0WbJcXMw8osq8qfJjq2072Lc
3zNpx6tP3FKD6Ymh/U4m8qut5adV+v2NaAU1iWe5yNw0ec3HL1k8/f0b99188I9S/ucLfNscB4Q8
ipVwAWOwtavclNXtpBfF7Zwi6OlcBR/BiHk3uVf7QcE1nb//AH/tkK5b83+9hob8541NStQcqSvX
F6r7DkrR2OCoHfz9NX7R+v35It9qoKFCoZRVXAS4JWCm6paz5sbL6BTKahd4mixyMFlnxdwxjzhA
FItJYVOL2Jul5DeH0R/o81/2nWsGMR7oCFS+IyDW1d4g7Pgs4XCN1jq1irTVE9kpxeMgjWTqfS3Z
Dgbdb+6zer2Rf3fdbze6k4dlzrSc/NHURCr91IHl92ZzypXJEUPzvlcvMbOCzBpcrcBLAw9usy9d
qSXTQyqRn0+B3v5I2vAwIn0Vo/VUJgwO+l3Ifqdq46ayEC415FRqGOnXipPI5hE/YDehj5Ir5Vlc
yeuIZwTG71I2PEExZThRuF02uYNCzmJ3VOFj/v2T/9Xrw9iHyaOFRTCOqn9eXVmlq5nQtxlh4B5p
dM5IN/D/dIXvL2hYpJ1WyVyBPG27JbZ4yW7+/gq/ekM0fG2v0z9CV77rM+OqHOsq5OjXJ9kJFwMT
dQ6EuPzNAvnONPxjJ/jpOt+tdRQtNisIvVdoF+rt6qpv19hF1Y41p9iNGxROg9ts+xNjKhGh0aE+
9g/DoQdR+x3Z8JffmC/Lp7GgG36P8C3jtTdTnUHD2Kqkye7HpN1UkuX+/X399Rf+6TLfa6pUX+aY
XAR32S1OVAXQuhPK2qDfSpv2neA2HZTOaXfhnfY6XQY3tCOnfA2x1/+dhuQXNCYFzbaIuyWGv9pf
hryy3nX13FUZHIAQNVMQ7bVD58Ruu1FehWN4Xh81R96UgfXj7+/Br7Z/SlbaQ+tqswOr5M8vSKfl
jZTFXFh/wJJC/UILvxNuDdFZJhs3kK/Zq1zRXjaDaOuF/bvSElXEX3clHAZN05T5AAj2ri/wT3Wt
WlN36hOOGJasuOVyUiODkiikOXnGWpTeJ8MC+B5ilF1EvRPBP11MBHBquhvw6B/HdjunItYk5S7J
SiedTSdLtqpOi4/VtzRgGWhIB5NxpVk9omoJmlK65ITZC8lLjIPTPAk32YwXR5f7i5E6Ge7gRSTv
G6IjWnlyuhgStZh5coO1gqB7aR+0RH/q/eq1s7yVZbq7sdqNtb6bO+LMJqJioh3iY6opJYg74cnM
iBYZRAhxZB5IfUW7fSNRwchdiidGu7lm2FybtMpoznO4M4pwp4ow3PX02OTCw1xFp8UMnU4bHUsN
v7pUPK1551YycSlRexPCN1XaRt9IUkYCSbuNr0oLBTeSvKmp+TpSDoat0C5fPfMOO9H6ey2TP2Xc
Me2RQXjJpoy9676PJNVRZeySIqM+12n8YKmk0VhN6dWx4ZpJspeGdjeQXJLmjSNo3euoSw4ydZ9i
2W5D01+jd23CAXbFEkQFAp9aO7FSnM1Ntxb2/QLLXBq8tIvIYIudIoQqoX/2w1GKD8sQXeCoIlQZ
jijZ7CwTNmpYenK5YD9WbaY4389w3yO1IS6g2sfaQ8oQppcUkv9+QBCCfS1dMtiu2Bp6JdlDHUlv
OHYV0qc+TNsJdnlfMU4nPyKm2J5Mxc2ET73Rn7T+Y233ZYU29hobMYaG08fqIe3IXddxuqksIkWJ
lhjEN4Vpe97nlwhflSShIMoUr6pHZ5o/W/2ZL+cUBU6VS+h2g4R7D2wp3ZeMzDfq/LiY2G7ExEpQ
G2dN5ZdGmDui2A72qDNZT1PjMJF7V+M0r5MQg4G8IQ1uJgrv0hr+SE1UNaSyYJlSnabUOnSSTtBU
jt5T9fLJQnwuPsvsXsUMB4uKFcPwNkWDgVH3cLtIGPSDmBZnA3Vol1H/lJqfmK3bNdCOiD1uNUQZ
2UOl8vxXw11PkXYZZLK5b1ENBxadQTTGKGN28TXnUXMIvNdtY7cw/pNLUl8ER1o/4kizFawXsvbZ
iKnVZ9Cc1HLQyHtl3TiUA9HQONm8n0EO4z7ZmHmzteQXIbaAHV4t+CZ5bfoCkvm63iQFJUS02kIm
2ItJlpnxGPZ7wmaFLPMgzdoLvUuhGUdjQOCDWWcFvtWn1zzM3Ba6+iGDgSpokx136G36hz40MArS
N1F7V83hvqhMh1zT4BrEmzV31nTby2ewblI+PuoSsbLYOkryNXcJNIIRwhsUdhIGEg0r8GMjPCmg
0QIW1m32ta6KV2KQFhOfXXeGW+vWbY+fTnSNHzAAXPtdnHxi/RTwkzyW99EoXX1A7IAro/FmLj9y
tff2ZLsUPDVAsYmAAF1wCqjiWvhhYGxh3LftKeL+qhRwkvEoGrVvUSNWQhYIhuy3q0RMmMTyaYMi
J4QgD/fxOJKogz43Sf08rFk+7/r8buQoQaqXWj6k6rBX6sTpROUMmu/0AEvqAI6cPQvDoVkuPcGw
Goswwf4unNXtoHSerASy8WKQ4FQVOLGqN2uYuYwLdzGEFcUcnH4RCZ3btCZOMv3tYLxaNVkvIg+5
2DcrEUdquRWTYZ9akH9ycNmR/KnxHArVYyvWtoWgy6hkT+/Hu0w0H00REEw/D9UXkaKOgpdu2b5N
3eAb+PnHyd0Yzl7Z12clImQoGYIYtxorYZjUf8V9eEjravubE/NXJxbdBGYZVJUMXL6DPVaWYG0Q
kXHqjVA8Ci/bRcFCxG91Hn5Tvf6qb0F7/N/X+lah9Myh26HgWgQQ6HayyX3TjZ+0Jhheek/326Az
fRyLfgcZ/wLx4ShmmsR4gmmI8a1qrlHgNUIyUTUn9AaMM4Vl9YSWfIv0sQC3+Ps7+otq7+ermd+g
UjMbJ229Xg17zYz312oepfTy99f4xbQTaE4H/xbRYFqW+e2pkXYkazFx2rAyisRRNtbpY3Wq++Hy
e8vCX16LmGGJ6pXsC9n4VlNhtDQOZpnk7tUqb9w2DtM4D69Erz3+b57Uz5f6Vj4JiSkKvMMsxjx2
5qp0rOS2FlQ3z77Muv+d6v/6wb+1kAqsf1akqcLL/j5lzAtDD/GAzRgZr7mv+V3Qb4aPkYxW6mR5
QxL1P5fG/1eN/Dve/T+tYPetf/s39CFJv5zeis//+Pf/85/IRP7tMflsI/753ibXQKukGT47FCJ/
/Nz2x3/885f8SzCi/oNZKHiCDJxJZsa1afqXYET9B34YULYYyUAixSrwvwUj5j8McqWI8jSv0PUf
f/QvwYj5D94YklsYKGOlgZjkfyIYYQj9bfFY5IQyBzEs2JDYeX9v6pYG8eME8cEFiwX37ykOTxPH
04zw9Xn2+9BOpTnQ59zWm0OcosZs9mF+kvRza+6ybrUxKsNA4EnX7pr2IYp3eb0ThS80aY5pWXYn
PYNbNhiUtePsCtK7oZ4n/ZJazBuYJorpBxEitXrGDg5ryY1IYsrc78vEcmeqp3l+zBByktzoa+q2
BY7QiZgcP4v5ZcmhDg6UPJgrlip+cfJTap5y8hO1XSLcDstutW7a/k5KzymFXJMNDux8R4DiIZXP
pqt5encui63J0VUEQx8U8mHInZC6Qj8s0PerQ/WZfFZLQDZnerZSJ9HcHoNN65S8IvXrnfmdgQr2
T9J6aPEa87fxudHIcbQBnz8Y4PGbOTkbd90pxySIPuGJ0vhADEoeVGETRnzMTz0GFUYVWRiPJA4h
6bULaY/s1661I+75LvZaTmvWrlDD5tXxPzRn/joj+J6eVICd2kxxeZOJVvocuhvVeJ+ABWpTROxW
2moU6Plrt5zw1QZx1f1FVJy0mV3xhVrmyTiR7+5YGhxhTXCM8qtmWk1RduVCiKuwGctNmARKa+11
5q4Dbohm9h63jGpfGzzZCHZGj/5qiTjzTV5ZkKs5j44sPqbqsc2OmRCodltjPEdomXnKmnthoP0b
DtWKNXNH/dew1qbaRl6DvLy09ehhgXik3jbZayk8idY5ByQu+wsBDwD4txFV2JjT+lvQcEku2pWm
X8DNIahwudMgsHduXcaU0Q8J6ZhjEHbgd3Y07LTq1DxjV+i0t+pz6QnbRAhSb1x2MpbjIUPvikC/
lzy91NGnCcsFypZkUcLtr3pTc11Ief6Bv2DOgrO0OyF8NMLbot6ZzZNlxVhngtvrx7p8vzL0jWPN
W5LcSdNNZt2vGQX7lrgcpbGFbe12E56Kl6kIFOJW6VFzyP3ahxXuZOLhF/m+bI6y9tyqt0O6iUIv
qVxFcduERMSLubjLnkqXYnws3hXBLp8RMKeAgJFHJDaKXf4XqkGzuuLo6+bNJLws60HGvUgjnWZy
Vh/JLO7uvDsekYTXUyJ7s16wDGAysmutQLkTy1NjXbry0ewf4nZrCbt6upugyortbW99lgTCFTgJ
Cr2bYJ1l3cfaac43OefMzkzOqnwOLZjK9FHJdox3AwlXt6q2L6bXwnjRqgc5Pevzh7Zd1NepCXrt
Ii0Y+YU/jPK2S89Dek9gbiW+9ePNtGI1IO015RL3OHpujcFZRNU2i1MdIpF/WAn86tJd3IjMZ360
nOUK7qNbaw4gKjli6xd2SADa+FZOdyIRqMwX+lMEmWopH1frVjAeo/HHpD7n0y4ObyuduMUHennL
ndZjXJ1l/YYxyKKeo+lzafdiybSrfUqkhzGbHWpcOAxOzcRDJg1sIayX9SRuZuuxRFuU9JODbBTZ
LND5Km6WKDvoTXIZ1gLH030l3Jd8yITsUSFoYt2Ta4yc/UY7ZhLLK/sQGBCHgmDL6LhDhtMJuMEi
vRmgbkY70ETKvtjMdjPf/nSOXf5ZLfysnePI+cVBYJGEJuM5ZwL8XwvsnyCfqY/SWoot0519czeG
b9N6ruOATM5WRnXtq1hJe2J+tXcvXfEBaCQM6OSnzl9hf9q5i/t6ejZd+Q5jiCPnQumyB+fpC84m
NjmqrTMSvEHK4+gMEdpwX21uSimQ0g25oTFbRnM3oANI90m8KaaNHD+aE53Ym4yNE1O+zh/4lRhC
PMZbBoByYKQH0etuShm9vz0EZrThB5RNy0SIQ+JR0DbqcDDXjTIConhXKyLMTuliGly93NWNFZux
/nX72MN+t8XxHjuF1noZ0lNZbqL0UIag0n6B+IcNvXf1zOvq22TBGg+vP3vCX/HEb3Fa+kGdZbpf
WEKln4ZOObnJ/eph/VBBUiLMFjk1KdI/1gv+rYvkWMtNouJzgIxJf1ysrZW75jMhcZV0soq7mSo7
OkpSULx0rYeLZvMQuQQ0sFMRrSR6KWUddhozmMmm0DY6hH/9KQ2yr6nc6Is70TXnN8q8wxTC7PZL
4keDLd733uolH5w1oRW08Q3JeF0bTJOv6tj3Dq9ReSz102Z6am+uPMycoBSnB3ea3vqWScPGgobD
YFNx0e5rIVsTx9h0U6QAUrUb1p5V27O8r41L9NuIn78wqa/1CX0BeeZUuAapGH9eloOu5HI/myYQ
rB5IPukSUm8rp2JL6O0Zo8hp8zs7q7+Ar98v+a16b/p1KhTAUTc9FDqIe7GRd8kGJ5IRgNKByBFw
7Rg3IZsZL0Z+v2kv/2hVf67nv1//W1NUqnqkFPQwAOAK9BO3wi5mK/nmG8YQFUg4VuKv2qX/sD6a
E2iJK3w0e0FzrB/mQ/U4vGX74lT+iJ3qhojD4abCNiK02zMKoqN+t6h2RIoHUS3KIxqWhwKJVOg2
rhWI9xI0dWyR7eZeC0JXJW1s9cp9O7nC5ELF0Zz5qJKMeO0yiBm3CeNO98zp/cobPI0wofLV2sKV
2wnn5qw+0cF516yyNFh22RmU3Pldh/oXlPr7jfrWh4foCXJcAUwXl438fnWtPQ4gj7qT7Ixbysaa
m8CgBNQ5OcyOQfmQ2fCcGrvd0RpNz+GZU3dbuOkr2ObvKKbyL/fTnxbutfD+aT+NiM1Km5YPJ9xh
rODID4y9+732Hn1m2NCyNXyGh4wwO/kqdVoO3RnCd+nUkyO/DpVLIIhPPva79rsMGAmyF1f+6/oy
EbAz2SDz9dv6qhtLL8b6utNT7s/dboQGC5UpqBYHnZHaBFCYep9tvzP2BZ++3uvs6/x74kiNy/EK
+tycsHBxqmN0AspDPjM4GLbHNxYxfNYdPDHgT0CRwR/vo9m1JFcs92m4k4gm1F1sBqtuP8C7QOlR
O4SKt8lJLbYcpWKLchoPGjeFkgy+onrWxkgIO/dWIsHvxuNwPx8TPw4ygrbNLYO3HYKhDYdlwYli
uGMfCLE9SV5PVAYX9QRKTgwpyUW1mU1stDvddOqLcund9sCfMU//Ak8Xv9a7wu5PTM8c8Smi84Gv
43DcJjY+QUXpjjI24va8gRfu5RsL7mLmrps5OhTztiILsI8dbfQ5HhA0qbIfXgTH5KBrtjpWTh6y
O8yOxxDTF0fK70vg3Nh8Xeutnj32/dMEeI+f0Lhb8CrMN11z6uLeyeAEAn/X2NcUh0wJrGv1l86u
7sSYx/O30HruWTMJyFrrNlip1Jf2Livfi926RU5jm4+F4cz6NmycNAwB2m0x2UJEbm6I7BEotTXb
Gm4yqCTWaeF0NMIdNkMRxvKm0857cfGw+khJqon9JDsOYqCQuk2GvIi/M8UpxmNA6OcZ4rzT3Vq4
U8mQxA3oZA77ls+rVznyG7Z2cvklTPs6PJaQCIB3h+xO07ExeugkT6GNWk6LgZezIxGD2kH6mA+W
fAJvn40ApHbFyCADRCl9GR6MsGXTf053nHN6xNwLqu1XfoCCixdUdmpOLNpcnPEege+1pcrEgItq
23yIJJw6DoC4K77nyga+uZO0e0N6EmFVvGQWnPOEXOx1n7sEuo7kyLnIWAZpI6kPnXr1g7InjaRR
rG8AbQme3RSH0YuUq7WLC20mQeLhW8JGqpzxZp7w5HKwKp+0Szdt1fahLO6vU481MLpjVAfhGlTG
vra2chnUuBOoPod7GGQbyB3YkpN0ay9p4NfjXm4vGSHT0anm5ZCkyxQfJWGXCrvZ2GTZhqARQ8Hj
xS+Vpwmk2APTD0tonBeFGFB9V0a31gRlfza8LvENGhQA2h+Kwuzqvsz2cn4/aNA6fThJ8hNzOqfz
9NjRRzcPj3p0VOUXwuLsiddIv40ywstjb1ooi9/QCoyCH0uu3jpYBuGsq1v3urETEx9umPYSfg6q
zzNsRDt/MNCIQ+yfiFd4VxkIrF5M42O+mS1tsqfn2AfZUHWEw9q6YnWRaR8kybZkQs/d9vgjdYiA
4m1mBKl9RuecXBW7Zn8RdqK4oTq8yYZD+wM6cmNflUisDLaIeJuTwBZ7Zv3DzO+MYd6prZ+tWyPt
nKkm5P0k4kY4Ec/uNE/xYfDm2BULb2UaJvrc0zI8VtluNbal4LNlCeKeDhy7dQXhoBrg6SO+i2id
Ok5jD7SkkYC5/ZIiCNv4z8QdNoYr33DvdGLcI1fMtuG6NRdv2AzMxFxmutO77o0Wzk52iukL21m3
bpeOvY8pc32xojezO1goFJXLTO6BBVVrj0Ne7/Qv8pO5v2YpTk7yFneb9SWFCBQ0Oh0dJfPAO4af
GLU4/Z5i2UPtjK7wTFvSxU5UYmorzpCI8A9wPvCXoaQYk1vDb4Jx9XOXbaNwCoFCmmebaX600Tbi
lRXnF+nGpMCGen0RnZ4AAgeOOU81vaxDoDuSbb7MfN1d7YcvhmXPH5wqTmd3x0qGArYVy4DGu7Zb
5+rD0bsGwo4XigdokfEBVl5SuGW3HVYybTon3EKzLzxlcc3RYzzySLa0N+4Fp/lgptmAfdvG6wop
h6EMaVM49xz7yY0WGDEB/90A+NLNJ3zsm9xfC3cZg2LwGmbVI3OhrbLYEQXR4vXphul2ltBV7nuJ
pQKX3u0bxrPb4faPG4RG/UsKHamGhDDY8+JCvQUkAM9lkhyRarCReKZYuDH0JL8BF9Ku3UzyaS1P
4zI78amK3Sza44CVDJ6poQE7wB5WI2+tfrRiYAmHzMJ7yDVVnZz7I75McfNoFEEGmbRyuQ4GcL1+
RLqdFNhxBWpByyHUbv1jVfD8C3hNiBMb3W5GyXxkifXxbaf5ceFziCR75EsijMPiuCoPNUqrl1Hf
IXjBiwgMyWwtm3IPMkUR3ypH+aIdy8e8ZRcPyOZmJWYYBpqOdTTkLYIFFaJQa3P+NFu1slsMz96Y
nBN7AkPRCOqAPKXX7LmQ2JcvnEXMQdPaqTgZiXeD3ivbTM9E0q8vwivjqJHUCFckq2jQt5lbNrYU
bWBakFbliNouG3BEZrCqQ1q8WQkTgaf4Mi9UB9sqObE7xpg48jNMPszTepLZhscjcNC6uIWwZW48
6jcinmeandwrjmht1seidSNEBAX06EAafNq8D+Oog5aXnthvsjAQNL8S+eS7ZsEcC41G0ETk/92o
41GjWzf9npS83Yhdqu7CuVpewtQWt6nhYrKjicGc3oWCX/HcClco6IgcfrpOMVQwoYe+MMoGoUGR
g82C5BlOgTWwbPNNE5f422LAKeqKDEbAq0d8/hBWzNaWvhRNB3LwcHAl2Yt/XJsfc2NyqFX7knm9
CivlPCoODenoGs9G4aSrP6uOIruyRnKerT4kKI6az9nyzRdjQzL7FjdUnAArHUd+t2RHIN7PRv81
6U7JaPDeOnPs29lOfxNMjqPcT47XZiGmBPLWHWTNhyUiFWcL0VymN+TvAz4OBaQJVs4Lr0UxbsQ7
q/UTrLN47izhCTu9RwbbZb7LytsVA0Yu15/b2oNFv8reYB66m+gUbVYUKofuIaJhMdDPOx0gjGBz
HmsrejSKGTa2hoG1oxxAXrQnZp/0aAbCNf/6UPRN8zFbbmMArcGIB9YKkv6BWb/RuTCHJEfzZNXr
lV1LMyy7RLgvbrqH0TukUBa81XI/DAyiNa8G6njmZYEg4rTIWiiOP7pnHDDd4oHQTb15XbqXpKVv
v0uZFr+2X2QXvJvPKa5vmMwqTvmW1TZWfboLenIqv9Rhq/YvRrlhB4nBE02n/OJWOiL5OHb1LHgf
aGpu59ss2lSpNw0wyJ0h+RipOIeT4VVbbkPtscNRZG+WjfQis/5vr9JJ2dXd3lvcliLVnj3OPnBO
meG8h99beOou7Wcc5NuQOT0Gb/bV01y7H96BMintHOUODvPXanhtsidGJKNUUi/mfEAmJGUeo+5e
9hVQ3ASLxq1APdBtyP3OKT6ppfWgrJywdksRTaqjaX7WYXxM9UscmNcDIICBiK+C4c5SECpOhAo2
DjBdSzPeUDs6mC+IWb8ELOpC29xAseJ7Te/pK5aCeD6yJei38lG55K9LaVccyw+R7AjkQBItp1yS
9E0NbenL8PBIub3uN/I+Zx8kwKZypjug1UfoBrrk8pZ1WEIiibr0ltP1G3ZhjoEZU0zcoiNbvuMn
Qhsmsj+8tzAJ4FKfDc5YWDlEZ4jEy9/13AvxqnQCd3GkaQN8Eom+PuwW2S0l3DZ8DIXCIRC+cD0E
8ekiHDbRLSauftuyMal2drc+MKeoymMbOTIR9bdadKPwfPiO3baU6E4n90qSIr6982cOKMzgFzIm
oC5COgX+J2zzlGGFqPrT9CT+EDgOAJVotv545tOB+cy4K/H8wvrqRT/nM0uvoaCy15uSxQJzK7qL
4i+rcvGnJnWB3TK2fLpjwZOCGcK0z0NmRy4LG7KQtGIM4UpXsja7mTu1bryeZcWpwaAkzrnquQuK
IH4cWXqcrxvNHW/6zK3JL0LMhIA23xeFr1CwVacePxIpuD4N5ZYJxqJ6semsdG2io9wO0M1LBzwJ
qlvZ7BgEpy/DY35gx8fZ2x7eaH/YA0My5npbWFzhkXn7pVlP8Bh6yoPWMxDT8MzKjfAATZYPO5Yu
p9Mqbgfm/8/Lh/7BLoVhLjczMrekNrHHR+ulGSBrOikZSVQtihPvs3N+xPajlnySciJerv6ScK4j
M5iEfTX5AuQgPEYh005Mk2hFyJxxlOlYT57lxkF4lLbpa/3a4Tu2BDOc1pv+dDXXbx2I6w/W1eH3
3J8qgJjb7nl2MEry1CdYR9UTejtcc1PUt8WbejOfxfrpLosuRjajtAi0YDlYznBqHPrH5H7eke/S
HYWcQAI8L4VzrdxI4V1m0fgiLnhjIcVvAw33x/o1Ugs9r7ew3PhV1il/4ls9JxcUvRBG6WQVz9wX
CEc4Fd+Hp9zyhJ2aO91Bc8ZjyP+5b2/nAPtRY7nRGpvT3WdhmKpTWs8x+Vz6XXLkgPcYp9j6e6d4
ids95VhGGkEP2YzRoOJkpBs51cvMG//QeuuXdZ1JM+6XHLxnUTfUnIKlY9KXkAfFS/kDrAmSVEdV
IiPRhs/KlUHa2ltrdhbVaWTX5EAAY0XlHz4nzzLZXIpzECWXARVWuZkjM9C6ohIYvoKpx1QqrX0w
75TIRhgw6A76yo1Oz2yX1wbbZd3msq/yH9Ve+gA6pD+MLmzvm7hy1OUA+3IF7fytsQ/o5a9gGEtj
yisSDaR+t78xZ00gvw0YhmY0bFkHEW0ulbNb4tjTuQaFXcJw0DMijxEZKAlBXkPrlPciXv7kvpG7
DiSOjXH6BxKD7WUCJG3CDBZ9YTPwxng9dQ2Tq9o1TolTbYuXqw0mcwbJYapjeemjSqlPXIJtvU0Q
mTE+Tj3d5eZzg5f71ONtRoOqilRuW0qV6J7MqKuDtB2emeAxh8heQ/d66Ii+tSs93mSvK20e4urJ
vow8zYXTyQBKKV2LdCUGzJQENukA3egIkTO+CmVAMQ8EB3pBDtDvgqpl+a/32OD2qhp8Gais2jf0
uIgsFLk9IBzgjG4zJ70fZibR/gyP2vR63m3cehgO9m+Vu4LPQSlVt8qI4p/FYuu/U3X8YQ/xDXr7
0+f5Bi0PnWLiEA6021vcSUeK3KT0sNdObsDCUlh3WPxCbrQFuyNXa4MkN9fOWfil9y/xQL4CDk+n
Nfbj2sWdHSQOwbVlsF7jH5KbuzFRqNSvlwpv0ha+JfZN5xRTXgmGkDu8U19CQi08tQjCT0vyI5A+
ZTNkxwhIXS+2+WFB+bo2uxJnlNaROkpNuL1BKhwVNpRdfLn6ptAxrsy8Jlyjj8VnA55yArWDC0AG
wl3jFM4ybI3kaVgviXxok62h7umIML9AsmzOPhxDIz533S7TN0yB9Ow1Zfg5uSEs0S6+XaWASbHo
DB+Tq1Kme43KuPJisuw4TuKN+S5GLpQzlSowu6vQmrvRC6vKUCEo3szJFhYsQyY44cMenHAOVvOY
ZXcpFDQLy3OXj7GfPoEdymO8IRgY8KZGQWcDL+KGpaU2fUx9o013CnjAjC2CD4swTI+MJwdhv843
SXnEabtU97HlgvYwMA7Tmyx7nnF3IUwwtNeLXGBq5BR+ZtoE7zYejs+0uw3nD3smAxrlWs8IriTY
ptMwyqb4+i0n6MoF+8tCQ1lhKjimWNp3hcWytjKOwCz8+FAewgAD5cStfY1af6sEDRMzpNvAneNR
uAxP6m+GiYhmfnV5/FE0Tb/Su75bY7aRopdhe93blk0KeMAiHxzJsonPksTPGtixfW8035Tuuevt
7BOcOIAYrpuG2tuB5NvH3vhDz/ZzfgO99lrsymdi3vIv2pXR9CXpyoS33mi46PLkHxidrZIHkRoo
ffZ1nXg3Rys3BmPf7IRfxyq/s+j9CCrKdCwnv50vkGMFLejvJmM/BR0clszuOdDrHRTuEcjj0fww
Op85R3JZ6FutHR1nSUMLBTeDHc3wz40OGrTImj2WeGWbdtYG/IJ6HQKlIM618xsGYuVmjXaAQxO9
ca47DagcEdFqAByGq340nsDMcCheiToMnV4iPJjgM4ZtvqK5jYxfOIpsZpyH3CBgxhFUuwBBmQmy
qd7RZA+L+/eD4O+OygpDFYMwhv96dN+GKjmJyqRa8+jo0t3hDUyuPeiCBzQzfOmvHEk6MknYQQjT
RtK+Jxf8vAKFF06D6irZcd6zmxSOdhLv0ncczloCFJ+79CADpMFyHm3sxOXD/LUIvrBAdKd91KRN
Wrrrg/wOqFttsDM3KZrE/0vYee24jS7t+ooEMIdTMSuHbnU4IToyRzGIuvr/offB9mobY2BhsDye
bkkU+VXVm8pYjk/zEJAzhj03OApVvp7/J2X7nwTd33lv0fxriVAJnhKpxOijfpSI8B6Gi34MDVvc
Q2HgIhDd23wiqM/hK6hUckHiPb5lAp4qaJwcYJtzQWEkBkxSGV6tedtQg63K0/ec5wug5w1n5SZ+
gKmmvO7Z2olBjxXDZI+x1DA7JQzWZN2hQDRPlafZqVvwZyKF+PA09CJgdIwzAoJhCJjfi6W+u61N
Z2IZLld2A6Xgcpx76Z5btnokU2JbbEJfXKnHtlirr/qjHLvaA7qQQxLE74fFDSuCxVLQLTJ7Y3O3
GHcI/8auDNmxLE+mBzoTfpQnAI11/x778ZO5LR4iGgbCNS10M7vpoQiutrxDGVQz9oK7V+zEIlbK
nZ5qjzS5ZeUuAmmNWhk9peHDk/7yJcImuvhqP4pD2nJULgWf3YDF/hrkDqFbDuOKpwfhLkPDfmC1
3Xr0uSn2c0+8CGBEVqlHcruUkvdBZ2I1/vT0r+UjmCb+dlTpokhqMDu/SH7g73/j6Rb9oCi6ELH4
BlD2GxoMQAVjyhhaCefGC3DZ5N6Y2VT1NJhvjb94ga+iGnZgfgFSdoMAAcY0WlSi7t0QLLTx2k90
c4QZEIvC8lO4lsUHmGh+0N7Qi9UH/YPTY1yiVsqZiq+Qszi7ZjUDS0lBsK1ume9A5viVLPLmWZs7
pvsb2yubh/Y7VOyYg4J1vLVTdDbHHsl/6mKz8O7btHb1CgWCH73cUp9xUGAFnq1wUs2N8fRAI529
pO94PkTgmtgBlQP/fTPfQAGZpRbdGwBX1D6LgrXQaRDVo3kcVuGDFEz19j4jIUR3XJtVF52V6xMP
a/YO3VBG/qDsIhPp+1YgtcPWH/77TOLL+MuXJPJwahLybuGPwMY47NAQ5/A06SaF6L0FbrVTFcCT
N3bN9eIWfUjerRTEJAwOvVuVu7Y/Nt1uoTuhJbxWBQ+XU1BZbkwE0adIi9IAf9nFzWbJQ5IHo84E
z8VnQEahosE7whqkvlxbNCNstL0mu2t4iq9rXfFKxb9GQdjZxXNSWOSqaLCJSlClHq0Ze++wTSEQ
BJcqgsQCri5vdpSCf7r5Ox187OCMyqCNJMaPM3UY+EyEZgRg42Sck7E7FCf3ZYvGA6crKfGclyNb
xJmB0tKLeATXABfMOQ8F/D7tYoHbw1PfrvvkRXnWWHg0sxrmg765+uVrnS3z7b8kEn9Esc1FYt6z
yN4B0tjQov/vQ3M3K0PVFjmq0WW9EU6puZRWc6we0y1l1SrX8ymTBeOLQmvHAAjxpF7YTP8v1f9f
G43f38jMwv/29BKreRVygxtD8hYQiU7tpq4JbDOj421MphQbnvF+ABtCSpfZRvyILmiG7jYLlBr6
fvT6Vr1niNGXnTMDBa+AkoUFmk/pqiT8acvxhTkhAcxehYEQRPTp7sIB7sSno5Li0VjXF4MB+Ct6
BdvE2a9hb3d1THKPqMUkW6DLxMFx6N6nbeqiCNWWBqA/czB6nyUP6BX04Q3OGJCBc4TrRe+QfKQn
bZ17Yr2URSbZJVkh4dUiK3Q/2RKTeezIn0NvZdxluFtWLAGh0ZSfYSlaBGiNk9S+yiQYLUHxkIMO
oBW/fnJaN2fOeXHOpnjDRen1/1CvSHN/8LPz/P0b+eFSyIlSqSWdW4P4BsEf37BTa9/6wECDGAvO
lhb7dHWTB+08OOaqcnOPOcdffF/h+95nDvIfZ8ff6juDn0YmFuFYpH797x0y9GxuaDvukHJzt2nB
XE44T/cqm0c7+KdFdv5tf376//9qP7ontauLRC55NcUzaPiBo/Dhmstw1b7M49N4upXcHfmTCABG
aY0sEbuk1zmVxzQNuYC7EwCHBmtl7q5f4D5kRqoWmdqUf5VasC6sgUB7+VKg3tqkzrSGyEfcqQYV
JQoY/uW/L99fJ+jfL9+PJ71topDF9On8gYqTee4v4wmKsX4Yd3jlWVuN5fhFOiMP4j5XHxWQREdo
vDhz/nVpf1m2/7i0iFaoA6ZgErn/v19kmoTpKE/cWLlsTbE1oOATUY4szeeQ1ItZ+GdrcN2xuVVa
dDRLYnkfZgoyt7HizL60M0vMSm2p8FzY9Xt3x+xlI44wPwQHNKuIAtJv8hfhW7TxhuDjQ1qNCepO
SBBrVG2db0BgnbYVfoh0vIzCH8rH3ZlzMkCdv0mDZAswlyF2xNoCjpVxzaEpPQq1Q6LPP74VcQYK
fl4MiZ1wxKKxeoAdd/97MRq9EwUjWhh2lVOw7BmxmlPR27lpNzkcCP+sEGzyzlCpoY4xYWhZyhJh
soEMYUvSLCQxQxtRSpnYC8VKbgTU7cBFmHAAB6sHZa19qBjf4Hkddt4DjKVv8iX/Rhs/fXI99dda
9SKSN/ILQKTyFT/DeE65Jxlrs93ek1kzoPSnrLmgILx1Ht60IXUkr+0cI4UO99XoLQMnYtGWK/JP
DlVjI30Yh2k/Ks5CdlVSRwYfzdFKobfZsbAG8XEHcfiin1DEfGHg5brrKZ2YD7bQgxGHNpxg5wgJ
+lmrN/1B8q48XTTXVxeXqMAgQReDLo1sFt1efN34MmVMr6aHkjwuWdeEge7mhdj6OKZTrFwAhp7C
8Q2jRg2LH4XTHNXwcK4zj1Sn/u7e35TOkQq33RGsTQoJlT1E+TbHrBiPoVe7GYKdBxbFk123VCwN
jNrVPMnKihksGFH7flGiQQZm0e97aEXvvWX3jtxiYpOIFSXQ2Waj0jRthf7S9DuxOpFSVWYf4fV8
u/lqvKoeYK2jAByts/AfCoqfMIPUFg01sOrNozhnl1r5x5yIt+hvt6A5J5OjIpP+CG6MwibtdYVb
EKUGMmETOxWZlaZFjhg+iA4naggKq1UnVUNeiigHk7WvQEcyjxifAvRydwd+xp2wTqTnGvZPzNgy
JQj0TI4x+PfBSqWd1gu7Xt+ZSAhvfk8/BZJSfmK882v+stCXOOXtCBsc1xtCrYaKlCJPFjGPJ3Y1
QYDELoct89oJwHGLCaNKIXhPI8RheT03fEGs5uG0CJehuKIdZGmIgFu1ruwSRSE00YXeoJ77AScS
7Zlsyx1WIAUoQOcapzPivTREDL1mLn9eIepZoPy2BD/+ag4g2LDB8mSJk3/XLUBTtGNdvBTYcqcR
l8sqNQTCAW76DlwUgil1jXwHYTkDq0LAPtH0hIUsStehgQTYuCziF9A3heO1R3U8synm5EjDjCiB
GjTADDzBgh018y1RgoFYqOITVgxmXlIHaXXiAF1WtdMLjwZO2tuq+ypz7ANu2B7v1VqiUOFAKA9h
85wioEMOjL8idVIUbKDCAvsLPyOiOjF75Bb2DIKZSI1PAhajYcdBCgXsAg2HUX51w2xDJm/myGD9
LI4CZp9PGxgfQVxn/d5kBgrB/5wCSbu8FKHHgP/u2zGCbwoiZpb6NeR6ho7MDw4fycK9CUdG39TS
aazp80W3QY1A0tG81Zc8BGGZEXtRWTcYA1sfV3xM/TNJsEgg+1i2ugVpMuDFNrweh4Q34WukRnNz
tMJDXJ/HcVWeM0/dwgs15WM0+K220m6rSV6W39eNhBiH5b3NNmu2NWfScB50d67hc3nGfcCoMegO
l5rkXitCxIY6rFf2FXxs7CrVSmVEapxK3YfFVrvbHfM+ojJov44GAZHeDKdzc0TkBQCYd47SbTQk
IYprJjbi7u4OpYzofmZyFWRHt70icKAu9Y4n76sgf6qzr3BFyNZrHiQ3KYMr7012y9X9K6oCEcFi
skpsBEzdFwiXS7os9AFApOqDOYuDFQIsiL4qgOJPr+b9QG9ZDj6WecIXWjsFCCO6sTlE7CG9W+Ns
2nE6cu9AvLxZjBQe6880tjXNhkYtZ3vy0aB21kthJbwhc+JFYgspU39EhU/SvCEex9DRExvjCpkz
EqKIyuZpyiDQyL1gBvbiTUrfWDigMfDB8DoKfT5UqEJAZWCUa0SZn4OE2s+uSUFKXO1VBjrHlCFY
Blu76I5YipdfFojEGHwR1yX7WVfIFzY41wogWjkDu43MTfj3lxMCMFIl7Kp7mNqVUsPf5tfJZkJO
dFxt7r15y1Ar0Zy/EN+VkYzn3lFTZ5YeXuTbsb75kYo2zVMXB6H106R3r8xA6GjIw3Ywf9fFASaw
cvvpmxWZFN2HGNyZpmJuGtzythpDu34kPQy/iTwEmoAF/CjlDteZEcyuk3+Yb391vn/0EKbyK4gH
O6H8A/mQjDZXpAVWO1F2JLS/6PuqZY6wm+9s2xS2bC6j7xisU4RpClrkVdcVQjk7gtwlImzcMvea
M0fFxkS2pIEJhefmQVeWQsj+OTYtwiJAWj3OsyBnDcrGbxVEGN7v9iL3vzCx/26L5NmT/OcnIptE
1SViYoUfHpabalRKktJ9D26PU0VdK9MSimRx7h7qh8xpOBgQwQzr+1OCe5r+IWJlKAuk72xTgvxZ
DqfMzREjfZqHf80hvIW/vDmZtlVjM9UcCPyjZbuzIziPU/rX8BVZP70r11ftVgkTe323dGmD4pSl
L2+aZkVkLguBeN8VxcwU3VDXkQBDahu3rkn4NPzgcwqR0Z/a6NDHzyly8u2sR1tOXyGNnyii9128
DOJHooAa3V7QkeXtk7ZgWB1IlKw3aYcseyS6Y3wx5bdFGfS9LZHJdpa1FcBSWwbmuEEEFk8OcN/N
gSZGA0HwpGu8S08qLivo1BWd4SmCKltxyCD9eSmRXbfbxfjIbk60d4O4kph9COAYvKq1B+gOwxM+
zNKuWA3JI7vwo82wztuzoh7U4XuGSGBufHVz9xMGXnh6B2YUHTtQm77uyufsEfY3luC31GQvqaBj
dBmhP95ZdObXvRslqAScqH0wgC7zM4CVTCpK4Yj3YBzXDetPsy1ZngULZnltaV0SaB1thNol8KND
wcwQlZL5ijw1O42yS40qbxeEWRq7QaSvGBm6eaDuIJy6cuLd3Cp2wuxxccOj9NWjnOTlPeYAGjCR
jBEWI1VWbomHBbMtQvfGwtIpsemV0oKyhv1QnPTcdRwpdBRkbrV2T0FHgfts4kAEd7bxYiA/3PR+
8q15i9660tUxRJ+BmCRXoyy8SIPLrwEtkrHm8R83dmsgFHQqjgxKEnIVrtZiabLrA1tauyo99dA4
dxe1WLvp4gt8Qz55V8Qg+3HN0SO1K5bEJ+6QHahdaXHSlclacBYioXCzztUzCweY+jGtQgf1z6Zz
+U6dajVdRmdwGTnsbMU/O/9WULpIjVi2h2GjeZgRv+sNKuhL5eBecZF2kyZMb3CWBICKAHbyXcYh
qszaQdxJz8MFPgFSJ0DrMcpL8pZceg3VG94SzzjMRtw7yegQ1RtagJlOUdaIw5lxzoxc/PGmb/SH
eKPvpe/KKR/j7WI9fDSXeJNVdjqnRNxsnUu+ZBX5OHsgLOQgOHxvJ0SQi22/4XygF9QdHbvPaGOq
fx9PmgcJGZhBHDSXmz2vhDJdbYUEBQnwmpraWMZR3Ccn9VwHMwHQ44zAZ7pU95V/9XEyxkuZ95S9
NetL5/ID65hSPKu/EbNUdn7svsU3FG/tmhyEmzN3rE1tT/gZ0GTYMyXBu9WOMQ+r4lHor8YyosxY
REhz+jbnEe6lw7kskdRoFyykzW3pPULws5ug/u4f4jgsZR6SrPXUydNMN3mhgFfsFB9wHHDra+W2
q08L4Mp/HYDifL79PJznGG9iPdllxNDA3/8G1UlJbd77mNtS8eqCLbNL4c146/aif/dRuYJTd1At
Fl/4BriTyeUfAwtB/X99A2xKNRVQZPEn0i9FbWnkBYuFO1u9OgouB9dmA0+2CaWXSEX1bTWoC3n6
Zgmn2xSrEA2Yfqhy/OtBFO4kxMm5myHxdDBqEAaTITedVXMQBfScNKqyoyRHAW8aAuTYumNWNjz9
nKtW9AZFVJofXbTWRvtOOpGIBai7uzREJeMgTnmpfczxmwCfwmbnNg0wKkDCttW7DTxZLPMLsGHK
rjwW88Epsv4i2lwTvxXcrt4noh/nbyO29s5XZFcP3zW6sLjb5jeKTG8twr14RyXppKz7mRwy2ssA
26zXpDsRgqez2oHAbzelLtkGdg1XZqYXGoQe2IJY5BxtZ308mSpok4cnld2yYByWTklgUMvU3fCZ
2zIT7D3fKBoJlcPEwfYcJfhnCAZHiSl2TiZxw51rk03Bax0mvHWhUES7tJEhUNC4Dnh/l+mHsCOf
2CHRXDmGHlfRWM5a7DQ9QoBpLghsDVQQlylEImQWul0ptq/xAQnlrO3Gs5YyrH1LrqnavNHM0jhg
nVsWsMUAd3+SoxefRmq/OlkZgiKSEKHidrMkfmFNex2Noi1mfAYIgnyFWmbu8VEedSjXccUvlAfN
/GC7OhirrUEno5l35Nv2SoD6jHEga8nQ4O5SvCJXRkgaPVPEFoAvItDrdYL8kI3L4U4x327ATDBw
bY3hBZ/PIa+cbNohGQWXBkYr+IrzG6rhAKcCHyd7v38VkjVdz6QMpCviZtXFKdGPA0E+8QuSOxJ5
0VIWi/1I7JAmXFrVherrXHAonDoKmmCnI4uNG3XR+3ecF6Iz5+GS8yySK+knQNIdqCgcNyKHLlnV
EYGb846c60bpnjPhrJgeA0XUIgfBXPMwI9HjwmZj1IjZH/6vms/Ms+lxCehYeuKlkNM5JZpDS5rc
e75KRm51V9L2dYaM5dz7EG1AHwUOCQhlyizyJSf2Sds3yqDENjdhoEY9iiKN5e1jgE9vXlJNG5fY
RkEmcNCDYK+nxoMzKXUU0/Mpqv8L02bF6z+Ojvnvfzu7TLEwKpE8YFyoyQ5rrGbp75BFzJGpfXtv
7l6auc1JuWDVjI0gTWAVUjfxdHqjhZV/wI47i7cYFSvibLTYOZM6mmqsDurV0l4SK0P4sy1u9CAe
mze43WeQV3khiGngG8WbZOlAUfbMAzrM60AM8hdsEa2ZhiELXsGw5e2MWKFl7Y5IdLgb0fr1Jk84
yMWJRgyyzO5oLW2j+76TB8DgU9s9FQBNJvhBb4FxgKKo296+FjjUlymTBwYNud/ORqqAmtPzWPDF
QneiTLSn6KW1i5LFAIhYuY1s/fAvh+cvmcofNUPRyAaS56b5p34rJOdKy/QS3o8oke9sN0NI2hcn
NQ4aw6sP7NQAAM63nD6skwHUJRn3oVa3Srdvsp0grdvrmVwR0r0YiqFJqs01ZSNs/NbAtQhL5aV8
H90Z0WHeHDJH6NZjkKINYkrOcbEz+92/qtFTv4aIHB9LKTCEwOaEH1hZSFirBBo2Xzcvd8xBhpun
AMl7nqOedW3qP2J+pJ8JVzPnJv92LX7cg3EUXwXpyj0INLgyHs19HWC/AyYs4a84ZDftW+/KO7wC
1vjQeobz38OV8ku088eXQVqNZErsNGF53v8+BN1drxZXg3mRL2Pk4fMinX4d/MwlAS3HgEcrUtih
8FIazg0fKxpQm8G/JryZIE/kLrhci21vHusJxKBzIa/tnlZS3yrxcyVYbN3OruRYBKXh3a8rRZ/1
W+Wwvcq5pWrWCG8yeW3q9BwT2KzcAoc0shFyNUj8rmx1ZNPEBqiN5duWwC1R3KxuYbftbBFaWKPu
CAM3OqBxuU0chh36PCQXjfRr0SawOOfkCNTB8Dq5OsUC2L/aKIqXPc3SDST4yN4EJ+6CCHtHHttD
ZAOrQnUg9IJpQ/Cs2OnC502PFp4s5jDVRXgOFCJti3bHwJaBf81YoHvVkPiB0sIdF9hgHbXDrLqM
nTsKdHtENy3RxftYZ6NoO/eqKYDyGq1FZWFDa0vEn24J3gMsTw/yC+4DqpfCN4Hy8gz5IDokTM4P
L/IFLeid/i1+rkEbUuyw/Gt8n1RAMFtYjNIzSkS+nnxzhwVrhhj0vUn1a4/2PGJ+6mb8J+1tPIL5
Hcvdkt8Z8yYdqE5Owkn2FopPwekGi/g8ZTeqOF23hby6M394UnyW4i9eGrAuQjbPfwMkiHR7zp6J
kXovNhE67XY7IDGKnFZOrBGFeYBAn/rM/03NFwrDTS04O7d9sZ/6h7F6JKlhIPkQRb99d8ZqqxNF
Eq1SUPDMGmVWo3gNqV75qgi3EleB7RrJnlCaCvV376YL5w4UxT1bO4yBt+uTLnzU0wYyRXtfYJC5
8/048t0ymuNdXS+mrThuEDBO6cdNBG9VArJF7+UqLbYc61RiNskr3t1D1F6vMc1T1av9IsXmifDe
l667e7VRiRcl+3J8w/4A7WrV+QXJm7paiNwRzjSRjmFNYJjaNnIxPOISTB1jsiny1zKIB0cQnK6x
tZujIaQJLQNOnbG8cRkWVXnVLPa0jBJbYk8fJpGoyHwT8FnD17Mns9pV4XZoXUN2FoxebNccti0W
BgXKJCAcfmgc/V2njjIqNqs6tOOBh3cIejd/E1ke7sqjj6tjmiu912GJ6zd5zsCI16MLFDNQMDij
4SFAnuWVA9mOq4SeS8ndhvCWyOvyFTLuWWlJhw9+UW9UQj0pjfs4/Ri73Q1IqfNoBVPiUwebEyAz
LIP1WpLTAs5TZ9C94/Lgf9hCLFLk//tc+5tRn2lEEAVkJ9DDvwRCv9X2/n5LCNyD4bxOCIDaYNya
+3jL83HEgWA+06GnbvQ1Av29zfP4/RWtyZN8ND4Ut9kXxpLQxH/Qe/LfWGQWy7LUUTARJf1E5iBV
2l4UgYqab/3Z4HRb0X/uoSgg2S6ovnRCiEMCnhgDgWDwHI0WkARa++Rqp50722SwT8Hk4UAhFOJ9
8dI+ckKOlY9TF5b4X3X61+j0R2n47Q3/qE1y3Y3NIiVFDGDISvxxyzwCk6h6sgP0/u9NV+LfrpBC
Whu70ohD/EM8H1213tTybp7lirfys/fEJ53+5TJHr6CR/zJ2bNj6V6zfX9vA31/1h9pEKEdFHRVe
Nbp0myFAFgKYGHl4LL9Re65mld9/35x/yyIhlI2N1wSgGGzo+wEaioVAWGxCP0HJfOUMPen7EWRz
ekxegSqOWBsgOyML01Sy/9fELCp/tBysA1RlVdHQTvD6P/fzFLfeFNNWm1uOEq/TFeMhhjf11BpB
kp1DwQuRSHFGc17gJrm50HEY7EHdqVKL/hjh8aRQfUJu4HvH6HWq38PUa6sVizFwummLzyY9tLhv
s2eJkLl+u+gOPbEkmC9HkCBCnYkDACpY/YLnIB2WNX4SNnQgebKR3UGFzYEmDnMej0As4hxl+a5b
7hR/gXHeomxaTxP3u6u42Qdx2bXDWg/CQBBvDcvpUMMmD2tizGOE67R1S/VSv1bZw+i3j83e/IZS
zMJV2Phdben9pQzXNMnaL3UeY+0NFo4VQmSJhf50Uk4IVhN1w2aM7vohFK42urXk3tiKyUIvco1n
jF3Arpd6i9uKSTIECSH0YqaCbdABVCJkEpv+uG4zjymnPHICjoqHMe+/7ylJ+EMS8+trZeceyKlI
eO78cP124jVZpN2lToRMeaUxQ+3aexVEFEbVObNgqXk3qBrVT06MxxZKJgN+P0WluQIPTRgDRgf/
ZY3dr1gRBdIxD8oWkno+pfpgPsg4hGnL0Vq0NiiPGO7zq3+lyMHCtk46rsiwI0ZbbvzY8MToTUF2
G12h7p/veJO4KzDRTbSXNsh9swPIJH4LLzWelUNGdJOKJlaTdzJ1HN4X0QwgcOyybDmovAi/a2XB
V85VeHRnfU3xKO7yZQ+DtDOW0jODI6AwDpa7ujTUDURmdj/EwnZR7Nrrhg1v0GN8DON8u/tShJLg
9ZZ9p/Bs5vBR3iGlyEiw24v+ip9X5OJhUABgIf/Cux74ZXfab8zDe/x5utOgPzPRcL4oEmCkXSWP
NW47FtjfLVPnQn8Ydr5kWcNiCszwMEyY91ayjjfa7WjKyAzPgkmnhPsZTPhy+EK9WYU27gLSyWCc
lTWmHHUlyVsdEzUZhqGjgUHdzmVvKbUlFxuJIAf4LnwGoCv00DlIjxc2vYV7H+E4BDAhLCNnKB5T
6U1ZozS8Xr3MLd6nd2I86DDR5f/3zYeu+ucoPd98qqQpyHg0hcr7vzdfX6RJ1YycKXFQXMliyzEj
r8dRskEw2Tkxdu8SsAt6eJwCfLlKgMsx37d7JV8Ts+gbL5rd2OMzGijs6N9kLWYRNrKGuG23JIwR
FcTs4LW528YiAF9Q5OcQFjLsSAdwa2UXDq6JbwNw/Vy+xrAj5kMNomdWm3zEa0DY9pYt0WA0kGLl
Gn8iodgIEfBmB7HsjLmn0dzcUZK+TfFWY2c3N4Xiy09NwfwouePNE4pNwfgyPtW6XWBo5xQaGbYh
SGJfuK0a1tJLPB2MJi9ScS5Ro+FCEy4cobkFZ0yrvxRZ3u2iNXcFcgM4YwZXfe/2Ej7XJ5M4aYE1
gVZVOeM2ZFlXd7gqu4q0abBohAc4Rm9r7aKb8OVE8X+2NJdSQGzioG0Ro+AGTDzt4WauaYtVZY0f
VNIOCrGR6J26+VGbbquQBWZoBAn3qB7VI5OJGNwmR8vcxbjXebhvntRZBncwhy1pJ9xk00TQtpu1
9KtW28fLhv6VAW+6pHbAS8RP7PKTuBP1DfsGl8Kh75pluZb1I85+fHp+YwS9aFflhtQD6fYAncUp
jR599AQOFw/5q57tsue6gK1Yqu2mSF4By+T79vZ9dwbvPnkpPa2IHx0rXe/EhJiBwoYoxEBr62Ni
eJivE2YmW+qRHJEcT9KLfyO/Mhi42xDiyNeN2D826WsJsJXsRj5K5s6+Jfr10k8Id4ldlbmTLxXJ
7mILKF/sFtWp56C5LVPd7ZrLiDI3JueeAQayJ8Z99TaiO4RQ6QOCNNXcm64rVThmSB2k2YJ/c2oT
sOXUk1MAgCF50QcJBmyViPfTQufC2Ng6eZ8jHltmxIa5M11e1RWHpNADoDJ6B1D+7ElauP41djk5
u5YCtDJMJyKoh2Eg/IoHfsGKIyK6kdrqmToJe0jG+kFfpvmjpK3N0BW0Bz10jeth4mBlixY8jNy/
COPnYghkY5Me5Q6PH7Qa1maDM1iyJBspM77XOYMyMCCpSV6quFA4HRB8UdEqRltrYmeCo6i2jtxD
slDIlp/19ShvtC/iwHVGD21LEgyAWHFuD/Kauge61vNMPdyeh487cJVg8WEHcyV+EhS9FOfy6aWv
t8S6Gn7/EJnLpHUmFVYTsUop2hPLexP5kVVYVoHEum6CUO+OSXP+p3XgV538n66Xo0zTNAFWl5je
P9aSVuxwKO9CGtp56/e/wmOKkPyjjabPJ6zMM8RQvyAIKz/3IAs6ESahL+/nY3UJywyuTe8OR8Zy
nuAuI824iGgD7ket2pS1T+EVFsiMM4fNBSrUIeH47oBypHHq7qzFZ3kW1QoEz4ukBfgZIUokMSJm
c4bKRx6O4M+g0DpAge1yUALsowRNuUZAChKmeVjezCJikFgoFDRj40wxT81yIMC8+zKn2WEHuxml
rx0UG2BHu2zn0FdbsQV3JOCTPQf+RAcza9ndq47Zc2k8E7qGPqVBqUFCDtSU+cmaCYI/lshISO5H
XcHDm86kZ3mRXAZBqBaaBmBriZ+kcUzI4YQHU2cct0vXxNtS9RD6IzDtTaRSBxlNMboPXA5TgKM/
mtbsQzAcspcaBjU+CKvDcvg6qfN1MKN1Q8AupV5CgZDYk+Emsk9k6sTJOv2jtIl/KJ9/3A5z2/Vb
W1UoAtn2FRjPDR7aYjWkaN8QjyiEOSENWuZr3PbojhcZ3rMlJem/K6v0q3L+eTuymEVnL60pKT9m
BUO7lko48PrKlo98swkg2cycVeYk2IFx34nnEIo2tcA4l4kbwn8BRrkK8X0ciY/432ZVnXvfjF63
IZEIwR51KFkjgV81bwIbpZaw03sVZip2ciSPnCHtITxy79Eplm7mo/XzWdhz7p4QLbiQ3hZJIivV
J7ETrJsVRofpbg1BG5BFQq9hIZZZ4zu2kR3ssD+cbtYpWY275Ki/39ZUcnzFhtsv7OpMSEpARzXn
FajH2i+CCP/3HQc7G0rfcYpvbphZPPmUbT7ua8BwT3EJXEG0CS5GW4P5mJ+Z0PcsG1t9Mg4hoFlA
jzj/m4UzPiZUo32MoIy0CCEoAjJknlRHRbkjW5VrHvGksxFBvXRr0yqfMDJ7kNMrZR+6pJquAIdp
UgU7Xn6l5CeOy9GtDgVAT+dB0NLK51uJ8Mppt0UZUHsv2sbcZgGuc3+2vxF95JXYNL54xy+Cv/js
Srgm3R5X0T57b5xsRwCUXR7NAJ3UvGISkao7+SgwIsONQHuP95f/vpdE5D8/2zTQZgxRIrMnm7kh
bX/ezPWUi8lg2lnrRovNULoCp1rhGUlQIlXBzm0Kl6HcDy3b2+xUWNh157MNAX5vrD2USyk4g7Ro
lv31/d43xHld2p6lgB6ql0Vz1KlmoyPPTV/5oOZEZ9mTQ/7krroQcbIg5xQHlq2TT4xm7kLrAZ/S
vMKMo/DizqZFDoAJjxjMOeGd6rVHX5BHa3DM2/M4Wcl3DmCE4EFonwCqCPoCReH1+aeC2HNB6CFg
o7G/oyhYtCveE5OFaJvdLKlLj+acdxrydt6Kt+IbidcscEOqlTU7WMxcQCAwuQmmrY4j+ML8hl31
eppeAfPuzpx9i1UPHz3mP7PZ6vEp2+Wf7UY9S2wKmZZsV/dTTl5iGHbilbCzg4I6mwXhIKlk7jmK
thZWPWdX3zjXzVCvW6Q/OIgS9aIYPtLL9+u7YWnbRcAlvu0NRk9Q58N9P2fyiiDgn7RfL4y29u2o
fChL87pEPC2QRf5I1CcaRQstyAMdN7ontbDpUP3UY9gGZyS7BF8LxtRVsW98hAZEaRdIXBDb2qhP
Zn78W9PX0nf3yTAeetAezv0JiCy2sRojKWd7NXlXB1PzshsqvWWyMoJCd9Jzp761oYcEhm8afY1Z
A2b6N8hRCb6rIds7u7osvwGjr5ZQv/DndvWFWQKkn64HnSI6dxsBOGbLVez1T7V9d6fLXNBgdOgZ
SrciMR3JHE8I/Tv6Y7jjfmvM2vj4gJofYR8aQoc0LfLbkmCiCcMYBV+EZntjrrLZonS4J2e6OWcy
ljXyG5hxWLCScZz0ixf8dzM2i1Zjh/ptJe1KONPxo+y94eowfAkCYsinCpUW3wqqYIyZG/oReHiZ
S4+D8T2GcXaxx5ETfGXn8mEWndzOUA3VtET/x5RGEiICHjaYthFF10XT2C58CeMxQfeoHPlpeCe0
dMSCf6DbwdKE+JyoTQg7pDr2ZItvo8YWjQGribjqzIwxAs0RtEw3rY3HcZ06sLrEV+M2dm5uL/ih
uI1EyCtmDHWJv9WOVhiTjozXJP2AisA8kjPOMN4dmGM4la6klQAiurh00dTJD52iQcpdPaKeCHkr
UamydOI0h9PNz4JFPGZ3XSMV/pWihUjZY0BgnD9l2/Fwx6tPRgddrJUfNWQpto+1WXCvV5TXV6wv
AkGofRXoFfbCiz6d+cSUqy8y/ZEeuf2WRI8Y7qsieAZpEFsALEi6w5xYlREVaTWPRsDWoS2f4BO3
+dfUsU3zvumKYxT71+qNhGqmuWZnfkpgHqgytBWznouwDNeSfJ4sU74kGMk4v6ioWX5uMj/npEJF
Pufcyf/H3JntyK1l2/VXjPvOY/YN4OuH6MjoMyP7fCGyE/u+5x/4u/xjHjvPPSgpJUuuNwNVQKmk
zIhgkHuvvdacY4pyyrkHpLqUmEbYQh0+n6iREj6hHbhzxFkkB7BRbhp0zshQoRiC+VvD6qi4V79Z
NwLdIBQQvpsjetAZk2FU2WropGpcBNNryHRGuPyWWXdBjxs9U/yUbgYbAYU/DZ4FPQCkMqZzFVS0
jrpd27ppsxajtSHyJHsHhZOQQNS+MvTuPcdG2sfRa4Mpu7xXX5Ps6I+YQV7AAWDcxDXTawz1OIZm
94YELMk1apwskH7LA5hLypaFDJE4UD1uUws7utDYL/sKnQd+A0b5BZs6T5Ifo9lCscTW0Et3LCoK
9GDUNMxP1/b4zUjW9V289h+hITHWUiKvCK5Ch4b/oXVgoq+wFuVbtV0Ur1DqGFTRUOqVvUlDZzUA
dhQJLlHhMs4SL9KV31CDJA/KR3200DdUFKQwLp2VaHcvNS57/03SoUZA4Y/34oHqP+bozdf3HJgm
iySCBSI0DsLLgoAH9S5P1h1KSsgFuL4r9rt6W+OQ3qlLip+NhNCsEvBww79OyJV+KrRdJ10xx+vE
1GVRWltceNnkJQ9pf0sbc8mEXbV2kXpRlUvErg8px+FdHujAPOBxpnJA8b6XaD4BZ7SXz03mdf0l
5BxkocliJspnuCK1HTFyZK0SFJmcJVgHXONxemb/haZZQ7KjMcxqo63H4AoeII88qPNmOPR3/YXo
AFq4KULkDlov0V6CU96sJo6tG/iGHaMczAgHszgP2uFTtCwlOxV1B6qMzC20/ehxqAV91BxEPROm
5N5yq3ptvobk0hYYhBbqVfSB7otK6BD2myBxTX2hpluwkqg4mVcieOX7sruTEXhh7Mqu/ixax1t2
2H28lZdgBLjc7LnHkDWWDIOTWMiTU33bHvIr5kNCb6fsCTTd1Vtmq4F2G3n5pvmYOZsIdaK9YzvJ
2ezRervBzmKHeBg9CyFFfopn/j2yyfaF8SeFJFacF6k+8mY8rvkO3fMEn9I+hd25HK4ndSvMY1rI
08L0TlpkPJg0ng0ElhyqMA4flfsM7zunU/CGdKBhRtEep3V5hc9Y4RpfI0Ra4fGZjTVMvkHGGL2p
Q1fDkKHwRenLzpUjL7MeSk5HBWhPg1XlpGxwuCAijL6pzJMJszjP6pFeJrLbDvrohgkYEh3/BfWm
zned3I2BC6d3fuPKWvQ+GEdC06k2sGrJ4qD5imrLoI+UoE7rYRWsB6Zo3ZrdQWPKLS2F+2smwgKR
8b6RNlNxRiJKXYU4fy3SHoE9aKuRwrnfJnwktj2gm+vkggKLn6ETHl+AcTCBj98zOiNe+Tqpz5F/
8DVG4AObREW1zJ3aX+TqZBgI5MjspgTB4rwDNDtDg4rMPYPkQQP20Fx6CrFmbbyho0ooeV6JrxUN
Mah05hHE5T1g4VuoNawGxjY9olllQtiPQJcZh93UJZD2Enkw5tjUrd/M7iXIP3SsccNhQFXHJ+mV
RVG4Dh161GzVh2o9+uGRmmB8Egoa1DQhnRdw1/Tpl5n8CCvEoXZnCI99nikHJxbtYcbUMFHC4KJh
mbvKiI+k2IkA4i37Zi8RyDm7KjqgFEVBtLbJz6rWgXQ/xXuyZEKGqEhCX2AKGAN1KGrn4jU+zx7y
B56XKFnQTNirby2xAq7zgix8Z74nUIkJKm8VcWJibM8SQ84YTD3oonSfO2WPgT92s+lxTDhkkWoo
ejcU28odF6Y4kRHARt5dY2NXmpcOf+T4kGjYBokAeADM5rgzAROofEg3YEN2qtMUwVVjy0dEBEca
o9aSQLs5+DAkWu/f+mQnuB7twgYHu1ZsNOVLlQNeu8sdWMCts+kng17MUwipqHKZ6ehg5SrpY+Dg
WTzGsLsAAVGbMzv5KKH9rnFZ98hmmGJhogtz7KNbIH3o53QCB+cNiTASFYQPx2japrLL9edRn+x1
Ot53MWdQck2WAS6XBXJz1IBWTMgIwMitHe1N68yOZpCMAql2uE/nd5lioYHvs083+G2aaD+WN8Vb
FHCcwqJn5c+W7eXRuuEUGa3hUyr4+VaIwgGGjYdPey5yZkZ9KBSn8OCn6C/vW5W27kkoLjg/GHxt
7SHDxFTiFFoqxUoZ18AFkm3Su5LMNqgNS6PYtXkudAkJky+NJPSVcAFgy87XdkqS+jJSNlJFdSsg
SqN6ttVTiGjTRvbCwJxwH08qdpK/cniSk6V04r1TJTzjm3PHZaxsTRr+9nJCqfGGswiVJmQ+nMI2
gweij9Y2zYkJjcV2dvaD7xnx9SzThetv9fxWwujTgvzjHa04crOX98DDXOJnO2TJFedQxK+oUixo
Bw/ta9PcDR2Geo747Kf9NSFMuQ1ab+MsZ9ntEfRJzR5OAd1kBja4lgpPM3b9NlxyvxsQwWiPIHYG
S+czH6J9SN11si40o9BA3wfdWq/d3ga+CJ+XLA0veMyYwWDx1w4kYNvzhs6vT8efvHAaa8O0aYGj
Ax5dmmfh1unX3KrIGsZ05YyH2XDJmcIey8aAIohaM6TsuEetOFAn8eLRduBIxPSYR0vN0YCPvDdc
ODxFT5wuimIXYcbPfa8x8eSAidGvwZSgmXzI84tlrYd2nzBFMlkUy6VNFyo9lZg/7UuBcN+Sn2Pp
lKdwPg8WCu7cAyWOKaLiTsAn3IFIZmJIPRgazzw90JVOE/yWAJUKLxpna8lfF9qKwHsq+JB8RtT1
fCvDZhDbsGv3ri3tSE8q/RtFfcrjB98ARLL5bMKVyqOGMB88aGLgP9gjBR+UK8A7jK2KpSztQFXf
N93eGp6C7BqAwExNRKXzIXQXlOh1vWi8UvjA6cEfwoMjnOdo24VnMnmOALjKLDkL/1q/Dh4oXdRT
tzOvgc3yzmn/kSvCaKkjPOx6NG70YVNXrC7WR9kfbPlkJhz5pF1v7hOLFiSLdavmK7t5nKprbJnO
DTob09zWzSmADAy8WQF6crTcKHRN+UprL2Z91KWjVF9VGHajDfE7XfFYIvZC0UXnD0qCdQWEEbiT
A7LQzp4Rc20ICghYj1X/3GHVBfNdblA3OjLHXXcQ7GhUL5sK1DIdRW4Tc5MplC/XgbNtaVxO57bZ
aOUpRcPmLDOO5oXrv/XfOuE+ieYTkNncPxXaN794YpJMtNaUPw3MPQbADVjuaAbcsKwNiFtxmGLA
YgYD64XE3keZ02/Ds3BNoVZFPKCc+u2P3HlI5esgwc0RP2ax2wW7bDjG/m1IS1jgdKnkkVv4xsWe
HvRbpDrFHhRavQxtYrcODp9OfG1eG/B7b3Rr2zaXWLnNko3arTPGqcN6Gm9tLGpYSY7Ql0PkBRIY
DN5VfIjigzNISG8XCR1cFHDtQQw5IFakGyu/YsKC7Q2Mpdm6LBK3eatz9vW6lWWtuHFRuEou3wSu
GIr2gW6yi7wFVBv2g/wEioWDC8VU3z7F5sGExBEodyWzN69F4V4gbFxAnItWpatcBQ/WjYymIAUW
u6J0zWitQfFAubMOOM/uGprmmGzw8DWnEH0B3xfxW9me24skMRp6ebafUc5DQAIKF2Tr/IBbw7jn
SIawLTdereJaJBxI60Y+qsj7ZTR2IKkYSfcHY0MkW1LeY5twQGT5R9Gb6o7U/k70PMkuKSwt5Rxk
Vgw6luUGL3RYlyqD6PihHh5yGKE13+3Fr5DprGuxxm/b8przfoBAAWE23lmYNER7LXr25mHfX/IL
0pKr+EgxfsbBjpHzjqsOdJfSkZgQerfphgyWVwrR+U4Bym0/E0Qmht/pc7QaStKQaWtuctCMaLCM
BNtwvymH2xD2U/SGkaQL/tCLVuyfJAaifWiKFqKu6JYqf3HiRercd76O2QN8WLuT6q2SAjdbBc0m
sPaR+Th2SxoITN2GYuXQWECrYSxD9pRglZsEOpC8szPs+5HDfPceNmcG0TJ6QEYelbMyyxvclZp9
bGjSZAXdjlWJm4ygwG+TyK2SoLVYDXWS/xIEj1NxBQoU6TjSBu1RXfvSPcnHSK/JpFjQSDHPBLJI
a1mh+ns0dkDGOCwLzUiQ4QQDnWR92AHijc1MggC1FvxuRrnae4iPhd2d/91x7Nhm+QVwfq1vFNrq
SFS6o+FG72mHKGYduT6ni0HMiim8u2Pr8WoWzfe1csfZGZpC80YXRT7JySGdEXU7Z/LvSmMD3gdH
qdrtQjHLpAmIgRTNJywaOvPqurpuH0aMcqAN8iWyJGleoaORQlzHG4x+vbpOzBNvmJpDcEFvTB6U
Vb1Gxgb1FSc+yJthlZM7LWEG3tSYcinECjcuXYdTM85WxOMY5gWZUUBYuZUqzr1gf5k43UzcqcTQ
043cZhsofhuDT7ua9RV60d+3o7VfOXe+v5vE3fb9ZGUyW0keuZvaVWXuTeY5+K3mtX4/0aY5pDf1
PjsYp/gmf4BQ5h+qI7LDNdir/Ns8LTh/LPo7OgFouFV/pf2hV66Zv7zX4YuijJYNbvcvchqnTYK4
Elq0vlqhdNXeOZJfIUG+K57RKCFeZtrKHpg82Eg3ltE9pzzsJspr+gT/Ig7XpNxUsEu4lJf0SD7K
ut12sNpWkvCSe5x8OSChhcGGZ3OYeyqeNaBo+pNtcRaXbhxSPxo06JB1tnQeg3jbsHgybmDGeEFn
QJ4nnlGbepIJZUjwjWVvQcpa9aOsYNyLB1djz7d2o+E645ten5T2RmlWoQErnG2YQBpeZ/as/p4B
X3Ifi5MSSAIBGm9pLCN27wBK0in1OQIYS912JVIYxlX8TfgzmcsiAfrkxAZoQ/MdFWC7p7Rkn/ns
3jMDxYCzZP7iFxt13HKH62dZ9PYAwXlQcigIcF31DHXjFTQp+uK4ho48NTaZ9kvtgw424hoTPt1A
XcQbgjYAptyjixtvdJSluPn5UygsRrG9SagMZyiTecTjB+MBiwNiVu1RT9/K9KlsWvoazzP8afbR
Ym/1O76pYtt7fDTgBqz9IUxGTN1rQ/Oy6ApUZY4MCZlArG86CuZ1p61mxAopQyUhgUxjOj7tfJdE
l1h66CKSck6s3vR3IOTQGCtCCNTrGukJ5vEt1niMooMgdqW+Z2MzZTzFDLlblMyErDUCcCya0L17
V97Tt+o/8h05J9v82j7pD/FH8KbvS9TRS3RONYMCI1r6rwrYfKRty/qOAyECm8V8Q2FEDQknmzVG
bBSYtssTRA588b2YCWg0GpCorOVQCHlD+Ql/CJZU8iA4l8UvKH35BSQpqdcAozFleX3Fb6mfp1ta
5xwtNAnlnQnkN15UfE/c2YS1d8l1jaeHpggLbLNshwXaejY75teatGnyb3FDCYnCLxW0x5rKO9iF
WDjUfdydVfWumw7QecOUQ/WyzFeTRF1ncqGCpa17ObAZAA8LgChZTcQGc6XkKqAQrA5gu9WRukS5
w1VECA5n1a7cCoKPYF+7E7kQjFOoKhetW7r2UvLosv9+BbN+NRs2FBSWGkJjXVO/eCf0aCxkXSWe
AH4J6u6Msw+gL+hJA57hnClUGV7k8h43PaewiAkMTX5KYt9YzG94Zjnf2quemeZ72J4izhv6aUqg
pBQb/SpwEaqNJQelpZ0HDAJUnqWtxAUSlC99U2wNl3Zdi1TJnYjzIB5dwW0puo9mtaIdslRYMYRJ
39zr5dGE2uwHq0wYtxdTsciAPsd7xeTkRcAsozPO3m5ga5sWkKAe/EGc+HPhIORh1BO2yD9WZPNL
4WBmo9lE6SzQKr51ouNcO7tJ3s3cZgj25St7WoLmJSrpCARZ9PgK3ujWugykt+T4Cq8SiR2YWm05
ovHfkwT5YZ1kQCHSIr4Rvqri0Hpv+f10IMIi2rYvNAuG5tHpXiSqQg6FSP2W1bG9KVzROuzv6acf
BaASjRNGYWq4pfZunroHBvgCB4R2HXxClF81+GKO1iGlTl6+k/HE4Sg/UIH+/kb6ebMR14ehrAMJ
0TGVr9dH1uLJsFpDKK3BW5HyxwyF8lyctxfhO/3/1XhI32LsIfhbNtabQOKNDOhhn3k1fpuX4S67
jBTj0AWh7S4bt9S3k7ghqLk5ahbItRGrLXCoidSWvt0wdLoiY2FNZwj7yam/BjSj0Y3Gufg83GAU
Y6Y9Z6/Syv63xc9fPuuXbX+ABmkoGZ+120UnFoqDTVWSrrUHRCdLCJbzRQzRtTtEWPBC/3ClfxZ7
i1fX/iV+/jIBl+uhj2aEFrw6sVo1I7Y9UKsT14ZDYQbT2VVXSGLzw++/Yf2ncuLL634RmYdJ0jq1
hF4P8gNKqkm5TaEmC3iwR3Mp3VobEXkkb41XdU1oB35IaJDP/YO90zxV8tg7pQsu8HpDP0lxDfOa
EnUEkvw4vtDbJfWzwuvPtoe3bQB18fnu/61o+HP5gcSj/vhojy/l/xA/+laUUx0FYfs/f/xj8/ef
yb4WUes//IHJJbHr191HPV0+mi7lR/+G+op/+f/6l/8Vyn47lYS3vxVd3orfFkRF/mNeO1/Bf//+
9//Xz/0q9P2d4Pf//b/al7aR7vKo+en3fLw07X/+h2TqfxmmbuAr0dGGObaOvuKf3HfjL2LbdQs3
H2Y6W1GpF/OibsP//A/F/osdwlEcXbeJjsQn/x//rSm6z7+y/jJxAsiO4XCeIkle+7dy339Qd5A5
QKq2jKeSu9tGuWZ8ubclW1WHIKcadpJ+o0Y4vmz/Dyu5qHr/pUb6+SW+3MYmq7yjDbzESLqvWkKh
Qv1s9s7Nd98F3vopKPLvAc4/bqz/vAwCFQBkiJ7UL/tFK/VJ0MoyPVoEwIWeHYoCc5nh3EtFt/39
S30ReP39WmhhABBCPdNx5vx4DHGMoq7kGT+S3ff7UGn3hc2sSZFXlT/RwqMHSNpwgWNZD5NdlE2n
dtIxMGueuLrOMLmyZP7h44ur+PUqK/jsFRtiN+9N+/EtKbGupMU8+ljepEuppV44iGq02wfii61J
PkzHPyyMf3pJoRz67jCmq8FkyjLqnEwOHvKJl6W0IKRumUPPk2Lm8KPzpzXxD59S3GvfvWRrJ6ZR
V3zKEv19LIe7UE+8P3y5P3pd/v5ySRrGZSNbUPO/3kixNfWFHbR8uT5TPDl/zqkqJV7LQGFvZvqx
N7t9g8HYaYsrWdf/9Po/Lvt/vz7gdUEhV5GUfn0ka93o1CRhzmP2z6Ven2dajFOTMvZzDrYf7aYg
2sWGcxlo4FWZfRc27fn3l+CzCP16M9G10QD6KirZsF/2W8ef7EDrM381ZQFS8vhJrbNDiQ4V1uRd
zjCgiNARYf/QArRviooBXUXgwzi4U/x1jrEgQOUR8+BxKxxSp9snCPB7AkN7lAVGV/yBYCWet5/f
L9+ZQYgtj+WXZ7+qy9zUQzwR9mQe2wafgFBPoe/WBhrGTbMHFHXM5eb199fpVysbxhmSFVQHQ7Yp
uhXf3Y2Zb/HADTl3Yz68OnV2VRbMGMzw8vuX0X6U4P19R9iyjdCTdBi2hS+LtBbYil+3yIsT+bZI
SkInBAVqRvPYFhs5NnZYwxg7EQSSSAexxMQIdp1JOqiTcxjy9LoEPzFjdJEizttWcG0mQN9aAzQU
EnxtYj2aRteOA6a5hNqW1bkMgKLOE2dE2H+jtpOVfs2LT8aftNOqJRamr98dEcQy/GhLxqL05bub
Q9tOpNZC16g4t6GVXakjVjrDOZpYgVLfXFkyqBtV6zdz1G5HkxCENnnpmCA5WbyLNZSgRfQ0jhj1
dUBExKMO47ni9hslnZyqnkQfkDnSFEKOH+h2ZF5u9Zu0JtkShdQ8x5ep5r6sMUVjzbIwjjXK5KpW
6o1qvx41RC5NQJokudeEUIorKVPY+yorq5CzNMMrHcb1WDFK4YoG/P+hM5yMqoLv91xZ4ynUmm08
ZoeJ4INuDC/ToOOdw0HlF1m3SHpG3EF2cJh2+PQWnCp+GmkzihfUs+KKp/zQ0W2wsHYETK5aM32q
pnafWfb7IE7LzehWBApORLHNo8ogEMEio2lZU70cCb8h1y+qHu2iOL/qIzqZUlifcRke7WAiwjB0
jSHbF02K98S/mZ3qRSoZzpf1eFIHHlud8GCFXNCkPUcVauxyTm77ieZWnadXsaN7Dic/KQjXXdCe
bVvadkn0buekyRdk2wbROi37dWSpD1HMN2ratI3YFwy0iBOJZRYK/xhxraERdmij7PHXYiEpzG8h
11asu+Jal8imNEKyqmfbpCkSgbMvNeN9DDjsVz7z9xl1h1lelBj0Ad6zbLZuJChfKaTIOpcO4ncV
/ewGc3N2MK9ZIelELWnBvRibwBS0QCB18FwoXOk7h7sG4W6CQiqT5jtfM46mwY0nEaYc9ceW07Wk
p4cSnGauOocY8V8lOddi1ZEi2Q0U7Winoaua+BxjwwuSAHtueBly9IxaSX5rPYyvU4ZZwkaCzZSp
lHK2zabbgoS7IUflrklDemOgNXqZG2RQskNcISnsjEVm8dyiFG0qlAm02dI43EktfqeEoZjBcQ1n
gVbAFEIhVPotSn9kKoBAm5YLizksCrqLr8f42euzzRdX6OB5MEgFQP7ygZ+hNedbA/hYR3lrcuB+
hYxLSK23XaPvxFcdoqCNTAorW7qXeqSqOmIjxHBkzCzTCi12IW30AIJASLOwAQVLXuq2HYILxfEu
mQCpzv7nPdCa7GR68G1KZrdiyJLSCrTUADsDuagpuwsbq6ne2gpGTiXeGQozHS5rLb4ahqxKHT01
wIN0JqwZ90mfZZ6h+HcZbe/fr76/WuQdccAkwEaznK/b8VxXZmq3KgMmuz5bNm3BnCw0Q/3Dtq/+
2Nr+e5F3IDhbaLBNW/n0mHy3mcS+npYVztvV4CTfhKm7ZkwcpCQYGhN5hvoumpCD5bSnJmxNlUSD
Iw8exZ4qG/5D2HMnNWN2Me32wRrTgy/TRsTp9PuL8cXf/c+7hLttQVU0De1LmdlqcZhnPhRKSZkg
WSo0qSZnfhsM3YtVjd4xpZKj7BSTKZSmYj8YXStG0x6g5PnDW/lVnYQcXf0slEi3/1KkqEY6pFrK
sXwawkvU2ggW5tcumdyWubRpoYfV2n0+VC+R1S4ri8VCl9a/fw+/vDe+ewtfrsbYZ1LWWLwFQxtP
VoU0OyzKl7ixbn//Or+6OSxZ0TUCnCyFe+RLBdCnVSSpLa2AeaA3LetH05LWHOugwTqfz0jeg1C1
plXHMlRp0AHwSTrSRmMVcvx6K8k9rkDnUNTRLut4bMNu//u3qPyibGb/xkRsmdzB6ued8939awZT
nVq1QpcEzZME/yGky9RIKPgRnJgpDKvaX3eScycFjC0ytrffv4FfnP8sDFiGxe4hG5ry5RJJsaWF
1Sg7q0x5HtFy2L76FlEHpfmfjn+/OPdAn9cUxVB0yrJP+813n1QqdatIUsaPKqLFTlubMb4HcoNK
dSKLRWdFfv79R1PFcf9rkcRLOg6FEiuQ8VlEffeSqVmPWRvxkqVOIcbG0RnG0q6DjSh0a4VUGqsi
Yoa/FKfOaGYYrGHW9ofEE3fEJJzAlQHBmMG+3hNAr3rGlHqmmR5mx9g1c71t2gDf9bgpC9ntMowB
Q7+OIeCN/Ew29muLKqgOgqNt4mqNpPsyk27GBOdf1ZBPCtPddg5RwuYXGrsWilwUkGrcRLsmk9Dt
xNcZsjmrNwjbiBmP58/TaN3LaXWoedPi59sRaKQYgpUatkXARgVTWqHG0dnjxvBRVGMdr5ejTDEq
UCNpu+1zeHQIhZSuPesTniaqwGnWd4o8E4E+ueIp6Rz+vqnPMiumg0FXFEsD06MuCR4DXVpJBSeW
Nt4FYfKttxNP46ysd+Olgnzc5ThnoSFuzJISMWq2CnWwqLQsNtu2J5O8Tz0/hEInSxcbxomhMHAc
gp0+MUFT2/0cjCexfk+1vvNRREI+mEsxt5D2jUNOqo96QJQifm8fNNyT6Xg0w/xZIbLUl6JlVfj3
MgJeNowDbYjlBBxGVKO+0FiV3AVOdB1QfVZUvRZMm6Z1DhMjnLQOdwPAHnEN+7Y6y1lwcSbstSr2
dH4umikM2VHl0fD6UTtKDv8dpJuhir6NXL8i7vaZfVv3Eyc9A9oyDlM5WkZs+GqC5tFPrhPyBhzT
ucwWau2W+gnC5CBPrihk9BgtvI42zPS1YyONaPKtO5/ziO+0ZyufTn3U7/WEDT/mO+VeC5DQyQmj
W3M8Gdl5tuJLXFN0N88wdJfVADCZnpHtU1YZA1ko2m7I+m05hTuNXajVsZRGeIAmtMgF7FIOp4WR
XOccWGMHma5Uc9n44bCPKZLL8Eb0QsQ9Yo4TKUfohgeWJ+5BscVmToPbPjlMzezqcsb9OqwdADcm
q2vrc38yQFfr2a2RiIrvppa6tYmk3wqlG6vgAmGP0aLUM8bEU/DHjcMtj/Td71cE5afNz5Tp/GmO
BglEdUzry9ETGn/c8dkdLq10I84Dqt7tZ6pKcRvkMej/JLixLKiDOkxXnzJQcy6/fw8/Lbi8BZqW
Jl1DTWUh/NL+KeRKrmWNSVaTBus+RyMKjtc3Um/K2j/s9V8tjdQdohljWpqKu9a0WQZ/PGoruSPl
uRTYK92Id5LQC4dTW4O5CS8W2czaTBnf6Mm1ZITrinU4rpT7Khyfqyq8lBOOUDqwO7/EvxbS9045
Co/Dq6lHS3sk4UMvOHKyNigxW9PUU6lLpnSIEfP2cwqe0xZljri4HNLKMnC7yPCUiUMBqGtbHdzB
RGRLs2s2qcLGGR1nOaGp1X2MDonn+93eofwtLO1YJNrOYM7eWNGF88el4dHJ6uHkIBauJ0IGQ6ah
sy2EmpN+LNIgX0WhCfscQWgXBg+xTTyCac6nXIEQ2YoTaMoapantSPYxq+CcHfQab1MbPuZadC0l
xVVbkwlujygzDA4VJetll1mssdyr4EUm1b/UBAfLibnIBxK7x/7z07fkKqa5dCOx2S7VLLx0aqBC
VE89XW9fpTr8mEaT+beteWZeXtlmt+15fCVaEU0gXZI4QUbX+zeFCYtY4xsIKumQJcFDS6xqxMkx
73OUjlW/ZiXYob5zhyje+TYSf4NDncF2FXJYU3POwAU+ggp9dxMEl6qVN6zIWiLCWe2DpDo3Ca9J
y4z443YjQx6tZA3etHy0xaxeIjiLr65hEq0R2DUq04rbjIRp/mzyiHLO6MAqIBjflfEAuCBgRG0Q
oGHdKQORxy1JKnWNpKiUVp+/3Im9aCQ4PUWib7WcZlFGtCqb4lx7ZsNfdACXKru9UUtGgz78XNr7
75bZQj/CMK+EjUTyQ6XB0iJn5jNJ0v7WpRYQX5F9ofvhLpVgfTTjSbMnQK4kq8okySf2TVR3Jy3F
IcXaYsGkEwfvmEV55iBVyu1rWKcM2TPM4ok0Tzucm9dta90banhpVPtSsTivnS5jwbKzK1Ard+KI
DYocm5IVLaW62yisaCoGN4k8htInOpAZdVdggxrgvBH5lxUSNE+LkBHGRk73bEYc44UOVMG+brJm
LuSZACtF29Hy36WWeds0VCfVPJ4Si+FTYVlEO1VoCjQ7fnLyPtxo+NU6RiR7sdPXefCH2lnUfT/0
l1igZHheYAoVqqevvfqW9lY2NbK1sp2B6oiLycZrikdQzw8J3Ynfr4o/v5zKVICaX9NofIIY/nGh
kiMzHLUWUKWUdntRn4Scmu08fxF3ejkOf3i5X2wEglQGcsCxTZ3/fmmfTTb/n6lDCixY9FMO2HVk
9YsEvTU9G6TjybM8hTeDnRyiMMNsDdjXia8/P/O/Nes7Rm910RTf2h8He5/DtH9N/dyPQszSmt/+
o9si4z9f/8kP48P/T+aFFgfC//u88OYlylsKzKZ9eQs/fhgQih/8Z0Co/kX3mVGfTEgvnWTR/f1n
QKj9JXOk0bhpDWQQn2mH/wwIrb9A58iMCFWN2TRJAt8PCHUmjmyXNC10foHz7wwI2Qd/eIBscmAN
Qxw+eDVxq33F4lldWzrqoBCGZQADf5Anr++8FPpttxCB5c/sljrxZnVJjI6HPIMJtVKvseuVlvfp
EE02qGmNLSAB0+W3AEFvXQOTETnV4X183XiwJHZ4Y050uUaILfxjutJYTB3Ijaz1UHY82dyz+Ut0
JvvMC3vX6HZDfc/xpFCYyXzyJ8ni8g/lU3GReQAoBQtz1Z3K21z8smw5vmfI9N8na9+nh2QSOMwz
S9aQr3vyyjhOQBEwSSxDuOlhjhJH65vsWU7uCXFM67XA7OSrkH4ttlT8PwNQbORd6/Yhe7ZHzOKb
GgcZlTh8TIAAdM6JcsTHcDu+ap524OLIOK7O/Wt9E1Gf2wvrYuzDM8Hpy+ggPeuYuIglebafZrwU
38jUKUXnDloOJlKTNjR+7dQlwOzIDtFLqMZ3RU/yCTZtPBXIYQDbesqpBGJ/G5Byds5v6PkGgFVe
Nei28aoHN0GwqMhxoJI5q+/mNjsqMNDID2gRtj3iZlTlx95w6wj71yaadvye0Dw68wU7LarSDt0L
gZoGtn4FKNbRrLdssRUplLhNGOoUdCY3hC80wa4cm4VzKYd3p/uQokGgVvkMsX6GZxIlcMR3deGR
9mOFT9gcMoA29nVDFTZ48vA03VnEIWCKf6bokqAMuzpnTxxqW4OvvT7W6PIhomLQQbvyCMvEICSJ
Gw3RoUu2Uboeb5HsCVLjaGPuC2+nNcmkZ5zmCDVQ1Vb8ElS+APtf06tAqElWAqzSLpA6nqp+yxdW
bIE35A8YapyHALsjVrrLvI2uhdqE6yfoR4oQ4krf7DehLmZbhAH9Ekm70tg39aOD/2xatyQ9+Usw
vdl0RSaZZW9kKN/cRGgkHbftQDnyzS2JegCnQYmHY0sgzMCq+Qtrh58FeAV3UftKbDV82OquOGke
M91lgjr+rJSr3tkQ3IEdfmveSDx2xBKRamh49j1ZC+a18+nixhL64MNJR4UszEzwkrBXfsNr2W7g
RjWziDJeQfHbzidMLvXa2HWI4Soylhc1CA8GRa1EAtOmRHeiLSYAfoyeUGuTe/qUP8zXRojYblVx
Y/lLBhwzJMIDQufQcIs7MFXFsy0tRnr5mAQppGF8tevqzTzXL8l7S/Zx6pGPAc78DeI/B8XuZr6H
/DpnN73iEWVFiJcgG9JfQeLmKQrt9Isy3ik2osYSFyKNJOyNbxmp8xVdbEzV74kKIPhp8m8ZMvjZ
Mjc3oHUQuNYC3aF9wFw52otqS58ma9ddv5R5/IeVNK6retWw1mTLgguQr2S8Igoo1x3Sb+SkCjSb
0oNXA4NGs/dxnXFwX84vOKKpjJaYFVexq9YPcwlZ+kk2j1l/BWUbr7OGElKxr0as/Q35FWv5oMPb
OQmyu7MFN636W93A7u4Z9sGvQCR5cX82x3tki7a0JzikHp/a0EuN09wfsTFQQBn+R98fHQkTcPg0
kLhFuNUc1NDkDrG6mUoCC84oJGkRvRag566t4MY/4ZnCJYkC3n+wPrQXvFIDNEQ0tOsQ4o5XeBHC
relViKMBqgjg0GZ6TchL3Kuv/JRabJ15Z807Fa/iWz9S6y4nblewJECLsAXpnqq8VvF5sK4VuEW4
NBIigkGhOYw8thoslAcidf4PdWe2pDqWbdkvUpn65lW9ED044P6C4Z0khIREJ8Qf1XfUj9XYHpGV
5/g9GW633q5ZWmQ0fhwB0t5rrzXnmPheO2y9GiTB2RFUcdS8IUk+N4FBPQ+rtInFyA5to7bD6N3g
RbGW9XkCCwh/AvYPB9LTfmaex7qaWED50ftna8eK9uoCqOMv2/X0ryLxV0nJf1V+ia0PopOiKugA
DOXbqfNq1aVoAip+9SkWmJJepneJcdWNzRDCUFqFVvLfL6X+p8mmvj6Xn8ogd4ew6f/878NH1f9a
CX392X9XQnQzZJRQJpID/avc+VclRJHEjzoOHXALvZBBp/3flRDuEu4iFPcydZBQUf1bKkWngNKY
lFA0kjZV17/EXX9/+9SR/zEhXvyiX04SX4UQv81CYaMoNoezbx3mq/Uocs5BKopUsEg7Atwgi7TR
bVgDnd/u3TdhEGSffdHfoDKHXVwt8GD8jIIVU4V/n2j+vg6HJjdZi3xI36U+sn6+FtL1ovrOQvid
2pd7un8lbAteiew2AHKif34M1D9UgOLk9P9e8FunB1GeeuhyXvASNgkop5kOfmWK7LYB8KQumfY6
u0sgkFbqGtsHiXbZhZrKLV//+UKUP0THUIr+ciXiK/qlD14ryGGNA1eC1yEs0jpkghvdU2NcMrQl
h8WVA5wCIfLWmfATEKY7ErHOWaql5JgUwSVG2k7KYjaQPNbCgZZWIwcZJXBan8OuX47y8PTq7DC3
vDaJ4dcJTcr4NLwnWmonBubdDFcoRtsPJRDMkgpAxdjEbAeszIVbMziNQSekx+CxY6I62s4JVMHa
Oi39Pj6nkGhwC7hYEO+4lIiVM8fHBXTIyEkcYbqM5A3r6NvtSXk2mXGD1XMS9Oo10VEgODzmgT99
nj/cSaLF98vHKTdVr5YaH6ce0fUIrlH5hCnAq94Pg59uIp6S34/Gf923iiwDJEMzwxP+7WiMd9E4
SAeeHwCCk8a3I0h3Gzh5qP+p0aYFlQyBgOwWk+sddwBkUrdJdO/48rhG9cfBkyM7MlcUwPf3Gp/w
4vx0JDADibeOypsq8TyyYnNgj/IXGxe1awM/4T0FKFkorcQ3eH/H2900mL/uJwHzsHEKV4/EWpIz
uC0IoM7Wcqh54muCsiHlY5yZwgPMV4i/wmvX5isjPkvZAOUifYBdjCr5LX/RX+3QikjvNn3wc7Li
Wb42gWDQ7hzVh4cAoEsccbafBqRict59C/sX2TGED9BXHPc9fQkAWN62GZhroSamcCDESxyYqGTR
d0DaUajfKaSm3eH9oQvIrv2BZIV4nLQdFHNx22ezUhk9Dhz+nQVZiWUFOUIZVJ8GuQdKULP/Eo2A
lwKdsAk6HsuQZ+3qXe/jyQfdV3oxmZGPySNU2epasssWVxBKRE2BkENab7hAsagutA/rk8J4Rc5q
5uFwJ7OleTknAP8IpKIkyF3hxpQjaULYAQFWL4en8+AIaMeX56bl4qioPzRcsgvnmYw9vv2+d228
FinKbbK4zjs6Tsam3DEghHARXecHwMkU+DPGzcllqrzJ88IHfD96hN34K9ABDzeouXZ1C29EEzkp
hqf86kG381QjJNI5dubmh6BGUWKO+/F1h3BiGyYPVxrDXThxI0KNuSy5sc53Mg6wFQwxS2NXwnwC
xrx35QiDPGWfny/qsGGNJWEbUBhcunfplVbtZbFdoU2oCg+oF1CLCliyFedZpKifdfliQr/O8fL4
xT7B7MHf6GaDn445HROaaUOCGfyToSAg4nbxs5payKVar6DSLVTCGRLbcxY0uL94QY8pRHo+7aXd
T4SXkhilWS1QZ9I9bPsJcE9wp867o4Ra9cqUUAeoTBDvs/WJ1+mlezUG1RRPOhDWMRmlB++MDSc8
TMmuXVwgFNLPnJKmUwcKSTSFCE2kJ7zFm3Rw70sOm+uOojYfZjfgVP7ZQinEnTYmW4NDd9MKCEH+
xo9A7YVPykeUATHB5QR9hB4sjlbTO4h4PG8L1OgzJzpuP6QtR8lP2tO79Gbvmj4941bpkXnQW2eH
BY1SwgEgu9lv4lvC+r7OMDy93yWfVvU1AD5E0q9nkuBK8DJlKySgao5fnUMQJZsBIDgkTSQ44fV1
OXPd/EyOwNLTFni12ciIaYAAcVtfx8QRjsTMCEsSq2CH41P5MGbVsiD4FRwTqBlM2gAkj+nZALvx
KfIjbO9S4bvxyV/Ag4rHTE+kMf3fo3vZZV6P+T+tX7KNRfhz5p6Xp3m55OcsqKDknF4TTJsHEqIf
/uMwu3Kx2IvV6LLHHOZeOG4SK87NzOFKE59sl3msXjZFdEfEOK7MdfsB7ooBJ/CbNbqPOYyG8a54
lvTwBqHvKqylsFuOS1jstnvEfmUSWuaelOTRkQ5znR4gc3GMrqIbzrlJPt6vuqm5RNtKv0Dej+9c
FP0Ucq0uLqEs6tMew/sU8NVxpwqGKBo4Tmdnl4S/Yg7GHP+wBTtl2KYtUDERWgJ4RgSqa2BBofhk
rnkHyQmmnsYQXw9H1NbbZnOSztqIt6Evt5gRiNbpbnBBsaGBj8BQptFfBoUswtaHhhIf5oXq5p+W
mpw7L5Pc/vmuTziowp5QCdv6YOvQGeVC3WKVhXuWEZ+Bg1f1GxKZVJ85h6OKmGfWVx4q1QbQg7cv
hSko42aRgMm7+rSlgODIzlbzDL2u588U7uENU4z+Uc1xCrFGEuZEek3a+vKGgN1WuCCZUcjgUGiF
n3zGn+vbK54M8CnmEjsRiZXIMRQISJiMVSLSXKFQAIGcYRzHT8/fZoH+fPzo5tyUOr7kA7tkjVXp
9qlzNqdDANZFEVm9xLh4WgqnTH2wyAgDcAS4LRS4wcI7PF+jLEBT5h3GBcgYstOZVHFv18KED3YQ
fiXJGgWup6/dLSpGhccZGEYGrXpKJG79ekzsaA7ANwT5mo3o50HONMGzaVqIcyRvw9KaOMDNzj7n
9YKWRh2AGDmYrrrJ5Vh2ovwY9ewb/JuLnOS2r/ALjgI6d3u4je3bj/GhjO9w0dQhiAQoIheFya6w
Uefa5C6jU1xD4XiYoldUcLiegOLh1r+8O4v9tPuUFmoEoARACg0ccn8o/+Bu95wuAWuy0h3cbWwu
iTc5Ht32GtH3hsVQr3gKzv51qr7p+KNm+LXHjtjGwdF5ygr0sjyGN1i0y5woFzBMPBWq2zZIlumg
eVr2UZPw+XxbKcf0yJiswjDqXbZTWM7kASD+VdJuROfdvbNyEhboVh/FKBuKm9y9R4+PfrJfGS+4
0iQJluqd7OjExIO37fBYRxhqj+zzTri1AxVo82lVpWQZiCwP9/K2qSkcQodIHffBexncFj3ovgS3
uONp/nkE91KQMMksX11H8kosaN1I0Pp8Rh5M2xOkgPIbjB5nBuRlBrx6v7qywYO7xlFbRny6Bi3A
o8cgzQX+UIM/bIhD8PG4wmplM2JpvWykMAc/is18Rl/WemNXwEwL8PFNPB5+NepHt/gyOEf2rJ1f
sc+6GrfsG+PBAbU696QJVp/7zknRsJNNt8xXzco5RFt9nm1HdJGw49fOMvs4voGyYKbMPtK08ZVp
23M7ODFyGss7rQtBJDXv6mNQZah9XeMVhySPL+g9+nBj7oYC6QoKCFixvWDUgFRktT/BBAezD13p
aTskX7Vc1qko500YGxrxijR73JzEVX7T+QKhMka/3slpfRwYdUwfdI/BVsRWKGcRXd8dvfYDYp93
wjdLkEFHc1BfXn1zc6F2gjH1cv8ofMCcoJ+JlGAxvuIirFPCAFjYVAqA9ZVtzAkBttN2lvX1wQkd
mZh6IgbcM33ZO7THId8IzM7+a2EyoXGcvJs+2mZkUbjY/YD53ygxyQQygnseKagGrUFrss57uP2Z
r7LL3Q8hlScxLJQnb7eY9lLIb9kLzycR6/UnSzI3AkSMllFfH7IC90ysyMDYrnl4LXjLB1EUj2m2
APgwQ/MUHaKvKAumTqJfD8gO4X9NSL23xQ/MbqSImPkvGm7rwqP6lJaXDkoRM3K/3MBmtmiEAjMs
AiKE2iwl4+mO3d2KH2PknWhQsR/KVuB4fNGwV8TzTMz7LaAS9zqwRsKiuocdxgKKrXgjh3mqbuwO
Xye1TuWypzafoh7P6FlGDbuNT+5rhMRnclkJvLSkQUvVZ1SLYqzvHy9Y8lGjSBjCn8AwhQxq3Vt4
/sRV2eyFOa7GFEmLO4tPV5/h6HEbcSRQL/iiuxhxI3bIeswOZRL/eccUSIetBiEodi8uAtSn/EpU
kzk/ft7GpwgrNIc6/lq9PiYkLihs0xTFkpstHrQq63nNzcyIkuXePScAlpYODeJYp1m/BtlxOXhc
l6hMD1HxTPbD8+PZGNCx99u1uHgCwwKHuB01xUQ92MrudlxNrOQ0Etx4OqyeHjOt+YBkChzcPa44
V0YCsccDQtOiebHH1qJbyPE1FtRNEnIH8ivRwPXomIpPhksnr4Ey5atHLfmQzmLagNwTQYHvHdEp
Lu8OlFA16eJi/QU1hporjrKox73ao2DyoUsyKE6NZ31U7hDvkKV49wXgrYemKsUlFInys40lH1Ae
tSPV6sIZQpUvdqfkuKq5G0Oid9Y3Fl/KymJlBoKbx4aQbHeckh0LVus447dc+fzM9R54cEJCTGwG
5y19/oe4k0Z5DNL1CfBrH0Ig5wr3EZ5dn3MXIBLXHhPLS9absnf7uZGgJs+8/egwMjBUi7P7otTi
/UdxAnQa5nePULTrPqSRqi9kkhQB6yrBvogNHgxe3CsiuGHg+6FpSNxcyqQ+jCU6E/xKrpsCUPhZ
Z4WzFMpux5y2Qw0n99BK1FknEHCJQLOXi7xdsci4jTp4zGk4JHUiBzTJX77QM4ihaPzOQAV4j1Si
hDWito8aayBfhl943tvU4rT9FxtV0ia5llhFYjwSnZ5DzcZNcBFODx93sxXJYKYlRhvmWlFTwNuk
JNCgdY5htZ/kXSAOisUaCUDLfecYntQ8kYJ4KVNaJixuLFieOsjZUvxmWI7bOVjfezFVtRjZA5/W
o+VswQoVdUt9owTNgBiSKTykghKMVn9mi7lI2ET9pOO7UWNB8IRy6p/CFrE9qYacNSETQqqK0Etz
MIf6mH90x+Rqu+VGYUhhDco6YR16TKnHnKWIIuUXsM/6+LimvI61BPN8YkTgaQtOwiCR2uX2Tbwd
K0FVw0m1edpTFASQcb379LgmIHXYRNonBSRCN1d7Ktltw/1IigSTMQX4wxMNwPsY2FG/ttMmsjgF
V9zd9rAe0PjpXI07BxxIjlMFPU4KqowpD9zqMR+ELw2qsKHLAeWhojWkTaUk+zy9iDQnm0aSWFio
Wr06Ivel3nCmKl8LTnH7oV65xZSPbeAkjU9P4BpfQgCWCSKanEX2wlv8oW30ByY4LHB8YXhQTQQy
5rdOaNdI0rW50ckhlWhzW4rcns8Gus3ZA1S+vofbaBu0gRQabp1U8+wh6GBmgOtisH1xYmNzTMmp
fipez6BF1IDj2eyRGgInDA0TBkrkBORnjzioxYCkB0Zwi9/sBZy4tyK4p8Vc82UgYeKxAgCs4a9g
byhU9xhJsIK1CNKgB/kkIIPW7TeHhRNw1BqehyBJPUEtlWO4x9mIVLwbUaomDGbX3Jyn5oOzvXeZ
dZAjQXL882em/al5rCBdUzWNDw1p9u+tNu1oH4z2xiTrTOQ6gtIB0DMtJK6PD8v0lLgagFh5oQuJ
t1yMAe9eFmVkGWlsghYAZ2+fPp5YtI0BCy2jpn++POWny/v2jdboui7SmTOSszi8g+/znTk9CPZQ
DvEsZSd4u8r0h9f8XUD4dz/wl49E6Kx/6T6a+k03bKJM2ZNuYZ0gDXg5LIDmwXNDEuo9RrdRTebm
D68q3sn37vmvX8S3LqRmPqoy73mnndck5+CUVHSDW9jItwGJy4Eagi32eXZ+8iuof3y7jmYyvECP
ZH43eFhnrTM7Rk0+rOmn/fC2QYv9gFETcoYmt5ivnNy6F52wbDjY1g6CJZkDMBMByDCePlL5/JTW
9x8uCUcBSiWMnt/dHPe2UK/OFjazFFdjxvizbA5EfHrjM6miQ1ok5uQ6RNg5ODxRFfLp2BQJ9AuS
xw/3wtfs5L98K7hN/3Ul30YM29yRy0zjSiqoSI8lSgdPU+nWIDIOyV0KCRtZAT+J8EAOjiOAQjdK
EL/gme7ejE+aGbM26d+OiR1Se7Wglwwm6FIiUSe0ITbhpwM4fLZ/HmxUX66WEEPJEtMueJZ+Wh7/
NC5Rfnkv3x51FJrdXsl1cYflS3Eoo3H16owcdrly8f/35P7yat96+NXxcjpq4pO7+Hxy1FJ1TnY8
iOaoH5LyGh3YMn58i+Ih+f51iRtZt3SmasiQf390azvLsn3No3vYlCvp7fR8pczlkb3QU6W3HUlP
gAutr5KHJq++0H64X3Qxef2nC/h2v5RXKd/mMhegvlyA5+NQ1gkUQsqSCz40LKPY2Qi4Vgkzc9a8
7j/zFRkHn/ZEfkPTHt6f7Leb+VdkIlYIThELwkW+hlZK0jz9tPp/bYj/dLnfbom6MZTGbsXlRoCT
6bbE1kaG1rJqpoByny6Tat6Pzh9O+NVTotlHEFtKlcfXaRIJPxEpEoh8yqG92Y85O+pTCIu+ujGH
EIO0GW/JN0baTN7oRIm0emwdvYIzqSQiSKzZI5CXl6c9aFwtYa4AfQyIaXFO7bkOIlmcdv55jVW/
Gcj/WtpxA6kALDQDU9C3RdbEkF0xVKdAICUhZ3lHtaPS/W38y9Cc3YfyE+1auoOnpDARKwYnsOqs
P7T6toOWRDuON9Spn1ucROFxRyOvGD+G+VTUBA6supC5SJ5o08MI/+rBa4kV8pQ38HRtQELqKB9d
RtRxX0/Ena0WSByJEoNHWMTi3LSfElsQF9QWF9azIbuPf0suQ1rDHmSgGB1WpCdoulgDgXq5Csd6
I4JlPSmG+ZhYvuAy4IBFYg3xwyltsuFDNCjA66congNRjJBuxGmb8FVOE5j305rOhxSgNeF0dnwi
gWZkjHHhMnQE1epTqywhU0/Etp6Pr2RQUJ/MLGoTsdjS7Yy0wc3bJkRGRc5MnNKIcQrsjag2JYi3
8ZHWA+0a6mLyyDnbxtkI/crRgw4sZ7H9jv6GHAWqKpBd4tzQwUwLqwUnGwLPq6lFhE2VZEm9U6GJ
ge5/pql6JVmAEc8MlMP+ReKAE+dDQs55Y3VQLlhibxFF++XHbVKxfjeS/X3vWBbMJ7z8Jgnjv68t
J6u4FOdehanD1KkRDTB9fAa7CGlYNOs5sdLt+8zoK1IP38NKWVJd0p8i7E5IvewoGxN3+JwvaeGF
tEj7VT7F8UbZh+aQ2BLKrxvSKERfUZliVNIwL2O1IbHm/Xjy7swdY7rXMI7ch9Dvu5DUHfhHC1op
NKDK1n2MpTGu7cOqGzasKxex/QRFgkTvS8BlIQroAlw2qFky1AAGZyrog0hixvsxXEUzNiIAokTD
icwgk4L1wOkIGulFoNaYP5zog1xDwkeH+5g/kWjxfYhPJz2Hdw6uF+6lKyPoPtmPcbDwDUfSQE4F
zlSFMYLvH/oXnS6Pps4JsiYnI5j3nGqLKJ8rOxRMNmVyEehA9C676k3bXWZ5YI6Z1UkRliEyxuDM
sSagDlvhVCc7566LhPHT5Yea+Mu08X1VxEeKmoJvW9G+rxKKccyMzjJZFWfwvRTHLeYNhDgiSPOR
sxDCv+qlHPUrA87/FA/A4/22kRtCH7gZmPAMGPFPT2uTk8UzQ5T9q7kQIHqb2frHfi0RZEM05yuF
Fe2u/hki3IkMNldft6/yaz0+zbGSL+zXegW7c1VssEbo/ChjMRLmZqLFVNGvqH4oPzWxMf3De9bE
xvZL0dvWxePctbznC3cL3GNc/h5c9wlrjqvxD4FYfsQh/x6c39Vp/9JMr7t+TG7sk7lw5taTkY2y
5+0rK7hJtmgh0tn/efXW5T/t7mBkkJWbBvrj7xr2K1YW06iZXQuVhTpHgRodplD8J1tIjY+lGane
BM3LsCadBPLotJmQ1kAFnc1vrKKtV46qXZHinqEzT+3WkEOjrJFdrIrXHliZyBgyB7eJEFcQjZQq
Gyu0nnEA+kRdNkRvF6HtGdQNL/nTdici49/Pa0ZSNSskqXADSGRjlQ63ND4k17hK66EzUQOav8Vc
AW5mJ8cxsY786mrQTMGjNrT/6yCTgzqE5lCNcAXj/8FZzwynJhBFTFrIF4jweoHVJyx7Jj5/Yw6M
+bzZciaF1LdgAv0kpvCwVwMneCPSdwVfHSkJA7iGhluroEXhiWedPUysMeFiA/4LUwk62kz1gLrH
0tih1yT7zYr5z44JZMjuTHfCYB3WgnrFNaxJn+Izo1NOdiwQ07tbfLB60/jtCeaY5QuUA+VIB3G3
tgLzqwlXjPYh7aWBNLq+9RMGi2B+E9Ht0ARKnb2KCZTIpxFnY1Z5jyqCPX8GIANAKul9j0+L7BBK
NT20aXGCoj5BMnhRQ0Y8vpSAa4bvya/7ItrLqTm5s1oNkL6EN4Y3W0LS2ByG7VCiA0jL7eP0cma0
mJF4Zk7aJXnvYcU0dSUuVgusGVjRURNlE/J9SZYh41IgY6u1fgjIFDskp+UhEIuPE6vDU0ROxUA0
COlovX1pBrMd1QFCZF8MvXaEnVDu6bTE33BN6ZaLpjWok/0wXzpD2kl0RpgHRrRd9gRBXKGj8Vp9
jNLiscjGIk2tfz28qLBy0ysi6J1DyWC63Ua0v+z0wXgIeYB72GlB9izStTc3whpFAyjcf+Ts+EM+
slcaMih/ROMMAOCsdMiU8gt0HissH7x7OJz7QdPSTzzGSDDcfGDPaUG9QxyNjESOQGumtF8Xt41N
W52u8E+1p/anAy82ZSwwJvgYSGS/rzjlozEvt4qnWR0dq6AZKkN9dEicWDQXCeYJyUgIpNSMitha
77G4uQzRsoETbOPDqzHDYGu450PI7YfJEjwJQT3s/iQ7Vj84yL+W++9Lo42CD64AIru/SDG/LI1a
vjWP6nXLaXTRkC6CiMbVSQdoVO98Ry+vjbOX7bIdSVDquZHYm6cm5at9WgiCO7Fbs2xy/IHK8Mdz
xq/X9O2cYdrF/Xy+MX4nqxOyLoNCpPmJxvH0lqoLZtGCwcdOr0/q9L7kpEqhTm7X8rzhuOGZ5Bod
J8XymohaTaf5ny3kF+P58NOR8w8rNkYfi8+MFRv30TcX0AP71ePYcJkiBulB54aahVhsMfPBxicO
g51IUbo97el9QUD5YSdX/1Cz/fb64kj8y1d3u56dvDnz+iqB3VOhqJeCdlYEtxSAtjppWXcOg9tM
tNzF4k6oTvTPm5byh+7Kb1fw7US6lx3JfJy+vqh8KWQmGBrY/3WywyiMJ0qAZAAGyo+Pl/KHx+u3
F/52h9TdqSpr8dbFspSl+qca1AsrRU2YaC8kpvqHQbmppB9VmX96rn974W91cnXbEtHV8sLN5jS0
QmAtAF1GLWmUZXSPxcAVqZIciEgUfaopnM+FcEn0Fk+fjDwd9ghqIo9ms8RsqjynVIajbM48i3Xz
69v5bxnE/qepmjUZW/UvN6EPbvI3HORf9q4RuubiN4rk33/w36JmsA0aukfbAWAM5/FXe5ei2YDm
VMsyKIEdnqp/iZrt/wVtxsF0hf0KBqPKlfxL1Mx/EnQ4Yf3m//mT/x1RsyKezG+LLs4zIBag+U2I
kt+em621r8qbfEZCEFRj0W8gISiyh85sH8vr4w9LvCJ+2z+92reHxVLvZdP3vBrM/97LiO2iTcRO
cyQDTaziPy1Mxh/fHuuhUJQ7Cq2I3xcmVWrKxyW70Ftn57uJLDpRzxKylzCNoH6eoCmkb4aaLcJp
DU71gisCay6txlPcoBc+IxGpEuZE/JcDwHtnLI5f5K4jNwgKYDwhVz4WySJQvAdYG34S6Vp/WNm4
czRuBSIUwAF++4ZKo7/V2ws08XPguI5bBSRdBsQ8BD3b953WbTFOqwkYnCjzGd0tnKXmjpTNhV2K
ScqY3N5HLLxEyuwjJ1cz98+og5hV+hoYsoh6kjOomDRcSYTWUV/RQtocp+IAgvCIPvxpgElFSBOZ
tT6n79Rfg4NHj/xHyu9fjKPvtwd9aBtLI0YATf62pMmd3heP/kYWA8dXNULocoKwW6dmPyJXXFWC
A4NoMFooP4nx1HcHVKzkEcu9p6MWTdBwMRAVKr6Ocx7tHLpGpEUxqh8UBFOeiLxJbsvjznyBElYj
4VOXlQKgIoAljfRYwoOFB+3kxE42hASRvyPjwd2ovshHv7PFeUsjyZV/w9mNNFwUOUUd395oYRnv
XAAgdvAXwekcoynLQBV4+YZgI/3j3NGVyBv3BuX7pXskoKIRbiD77eSkB6DIsQAprcIJx+3R0qOu
8QxSLRhxmcRkKKOuXFhdqr9sqXA9OPuxjKjrEvU9iVaxmGQIHaxvjC+DMsENyKGjmSIp4fzxWAvr
XOwE5VM5aCaP4W26BWSPLogw4e2ge2r5saCBZszPV0/XD3OKoAzhJXBrTiYEhIyPWajwy0kOoMUx
u1qEG8yUq9csaZp00fZZ8W+b60AdyDRars04qz8ZUs8Z+eI5Qzz6SchJfP0kUqWwIbOJL9QkJocZ
6SeqXxOZ7/pCJmLKB7ctB7ALT9mO7x0cPMF1N2ZBZ4+4xvvRP5MaTSIC5RUus1NYZQOTTEAzaprE
wbZfxeaViNxE5vhJVkcd0Mg5bV8ZItBpvL3jF6Td2OOfctXK7/h4pYFzCLNmBW/MPPiW4lucvRvU
PGEmFKQKgqddyQOGChdVeuuJuMtuXs1yDnC4EonoEoLc6jK8nOOsji6MFuQpGhxpwioKZhxNAaGc
nEAyN+e+IliJCDzNvzKx76Z2N8qqMZaE8sIXHR/Oo7OVoqu0FNdhTswyZb3xqZPQcGzGJB2TnMhz
vhMHBnmQxcTSeJzcGJXdEY272fAWqwtMo7fPivmvb43q1T3owv1C/ADnF6br6PschLwL4oZDZ8TR
VviYjgm6Qjh3yEZr975oZ8fRddR/MGgh9IAY4gxj5PUpXxQB9haUu740RquGWDLuRtVTM4EnzlmV
Um8kP+2JF7zFexoZ7T1SiTMdCdm67j2QYNdkpPKUZDiH33VuGthvJ+O6u4Adv5/o2VzUl9qwQ6Mc
9OFVPRG2trzJo0tA2Q9m1cJcyokS7wX0egVnWxa3vpq/n3TNtffjrRVoLR3ecwqY9N5Gd/5lAE1O
xofLKct5Ri1s3IfFR94P7ekN2kvKmfwRkyKWNmltufYSjZE83Z9cdZGTJOIdUa0M6xWT5M1ZRLly
d3kc9wd0/N6ub87TFUE/y5groZR75xdwYMYgS5fpsk1PR45OejFG0tpcwz1iN9jb0og4mQGYv3yO
pKrHdkyTl6NUOUUMgMlADXe3EWYEM7bjgRpKEUKiAHAJ2i3XObn5AQ6ie1pBs9qPZRoaqAwqz76K
0Ktt9qriVu31cmGofUTz0ZAuqwJdonRnORGKlEcJWmQCW3HvjCs7unZp2SwzZ2LaO24XHKBy5WbT
+vpU4Ri8LlicoiMHq9Pguqx3daxOLwExcvdi06OK1Nugv6C8Scn51v3DqI2rdf2GLmlPjtL+CZ0G
MrFF5cT68LrYz+gIzNVxNqG72L12Fn/Z3xN5vfUwNiwPZCzcSPYkrvYcH33QGSKWXmpHxK9ajH/p
duLsrJEPnTbNwOBUfnACcqh0I2rkAYHuqLCcj3O1BDs50NNqKMbVtjOrCMN5UeNueAguO33PTYj2
HunqnKyxzL3eEnVKzprTwkR9w/OCRLaMmphU6Z4eeRcadSI5NLaFzYsMD5yrfo8/gpRrsqXtYYbb
gpUax3fMEfnxInbXejvl4fD6yYPIJZo3Z0RpZqjM5syhggqzxvI4zHlAbH+/yD4Ok/KJ7iX/RIZC
KuLt0Qaxv/jZncTwx9kTMYNYljF839MquEz7D2ls+ibfFQrF0Aiypb2xJ+XwrAcnYl6GEusPMrN9
RE7qDv5/CzEQwQw3V782/O0LQNSLK9Q6aEsQbj/lUR+fRn3p3ejZIJG+DS826wCt4y32boiLDAgU
9448aTvVIou2yI5kIN1BnVP6FlyYWVvPxJCDx6NnFeEo8YJ0OE9RqkkRgqtIW9yfq08r09wTBNE2
khHSYA7hUGoH+7tXTjKSsWSfoHvfoWVG2ia6PPyqMSL1vgvtetRisihX5QLVj096LBFXqegISIst
WSNEZhgID3EiB6bRuPs9D6PJXUoTX4INEB8IrlGk9/t+fOoH7aLcu6eza1lpz8kdl3cX6iSt310Q
WC0+/ZaoTp9QFeJ0AWlpin/EbGAnNwR05OWqY322jYoUEAAE/immVX1UjG+3iP1jy6dvhNvekw2X
6B6ti9DHYXFtyqhkQYSJrCC0DjPJN9tga8Mln9in9UJkQnAOD1BOlc8iJjmnz4rOTSIING6etCld
BqYb2c7hPlSmdXKyX5XjHsF9RBCAeZrrVVzWsbxnFuQkGj+oLM58jhCp1hiMyRGGwIy+ZGmyUD1b
7BBk0LIN98Oe13J1jOO5mz1fmXyQ7TtRPqwdGns8Cygg3DupIVzfIbowZMMc8iLVwYlAXl/mQ8bj
5tHFCO07URO0z7aBkMnRVQ22IsiVKoiIauONjKWkGiC81zCPQ8bDec82+G6b4QG5PBK3IlSvfssu
YY8MWopNTOF1ndkrRV9d1YFmJ5KOXoilBJ07owgURKiqxXmBnDS3pKLNpREgJnvQEawH8vA8PCMB
KBeVPc4uOsXLqJM2qjk7aGsrf5OPAwavw8s9Ok6ZBbhnAy0srT6eAESL7LdEsbHI+CSplNmQ7t1t
RSbqq5jy3VanVa4vT0rArRPZidjwquhNZ8ZuoP5HLF+vmHaHKNkpL/39zELEHLXpyb8Vwtm8R7s2
oYRbNgMhnrDhQ6GYJuuM2eAEu0RgrY88Z7Rq2NPqZ8worGGHwf2jjkziN1i9XV2dd4wCkRoS7OaU
H3IoWakcW2ypvI3HXJF4alJ582BZWp+QWOajEyVWyYTpEdRXZZoje8cmjfiZKl4DIXAGDwptyL+M
+P6efzkEc3d/5/D/ySbLScs2ASSiZqEh9fuRq7mqpl5JKopqpmXC+lMv1R1mIcoYKqjokTbPKLSr
DzxQGvVWHWWoXns3p4CE5/rarWnkwrf+56v6k5XbQfbDrIlztoOl+/ercpzz1rb25tcpSicBnQkg
IR5eTovT+QTHML5Ef3u5/7Nh+HdQ5Nck87fXFIfTX7pi2c2x7xy8NVKU/BaB84P1Nqz7BdYysmdv
pwlZSQEWKfvz0axYc0XbHBP/dqXb0Z0H7tTMxfNVsuORFfzDJ/LH70nHaw3CTVdsGDS/Xx2XlklN
ZVGS8tyOQWJXofxJr5UQQ0Y7YWMOyNvaPQiwXeIVOYbbceHfyUWyfLQ0P55y/4SZcXTbICYDpp/F
1On3y8lsA7bpVue24ZbJ38WenQXG2EGFHCAAwFSLQfMS5lOOVW/2yr57zFYQtgp5Da22uJsrKYQT
uhcUXTLDvE/G/tKCuLO0ejniHRocSPSpPOMS3KqwY3R+JnhWp6/dhN1KB6XAs1fRFptf7y95l+6H
aBU16rVXoMrGPQQTKSMzNWGq3bwKkWxlPVdH/4rFQHt5YG5CTXwMj21U7KngOyrMLCa7vpdhFKAy
vJHG6CoftNzw0uC+4YGU3QuwD2r9o+2B0ncBfQ8QhViLBj6rJ3Skt7BBkB+dpqd9eAUyTuOdNMTY
qhMcJVMn0A50w08TRUpBeO1pRVPJm6wrvDgzk67ZsWcxNI9EHX6NpDbO8FrOzIEe9Cay+NKzd9sB
e1gfYNrjhPKEcDjAyQJh+0TI69E9JkLWvrkxqEQ/QHKmPChHgJtbN1dcCxyx/6DAMUTMG/awmPfE
XFv1xKa56JdVJ5yZsDOIlmJwheFBQ4iQnSc6t3qXGG1oYAUByDWyvKxL+xANLBJe1C46FZnuFxQE
LGMFn9CQxMNSR5VYYiTwyqEUGFa4J/2JZk6eysdLdB7dU3tZNjO2Mbg1x/IYZHqH2GWVX2Ha8z+/
ioUp3FG83JhYc8ZxRF/xXWHXIZh2z/jXz3QUHPma/yP2ymBd3ifZ8gE2hmk5J6ClPHmkB8o1cUZW
l9j/oB+Gp/NQbZgZ3r2aMB6yGivEmuj8feUdf5Lyhok50kI9umO2jM3ZMcV1lpGiPN0HGK1iUKtT
dlZfSwgIvLr1jNHS/uPRoY8OiQ3ZtgNNHyi7bvh/uTuT5Mi1LbtOJZtSA2moi66XgNd0p5NOdmAs
gqjrGoPISWliWuDLlCIYkUGlqSXZT/v5zN43wuEO3HvuOXuvzeHZntoyTHJshL/4oeO5j0V4nvez
fk8BiCuCItxLZ5jMO0xveBdCNjccrGF+jB15GoGJ0b5NdwRWbbE1+bwXYrnQtXMQr/LXqbMFq54s
dpKCN7hIDHjqizrhdLGQFVKW+EYKrLJoo5d4WBrOJ3Z6iYpV/e7ZIVd3LGzXe55bR3hVrJW2433T
GRYp24KPiLWPXbM71VvhjGrXXXFiteaTqQXy5tpdsZGyiS6rS77B97gmkQ4D0jFfaTwYbyEovQf6
Mvpc30QEKc9w+QacrW6BTQ68k/zQ3AViF785BXTlqN9Velxi85RKy3q2RMUzLDgi36xrYCwb8kcn
Bh+MoOGdQdeJ5LP1sNKSbRw+Jv02dS9hfMOEUjzra201RYDxqrRAXzYj8ax89V654qyDQZ+mH4Ac
ouP5EN5dk67Mlgm2z/gYQZpScLg/iNwA48CAILJ8JiEBx2n+uSDo2+wY/og3HcykHWl+4ishdoiY
Rqzmr94lvxJeeseRZhnv2e1xB+dXjBROOf8U76zTHVmDTIJvQbbQxWWQAZjEpXjIpW3i8n9QA3n6
mTxRYjvYrj1hMsS0FF+spHiKZG6DUIS5vidyfqPd69ZCekrE1yCaiw3HQTpkixbjXbzV7eo9uJe7
WcU74FSrhHGvQT6qf9fYHCW2IgMeemEkL2yF+2GLn4B58TQXBZ015xHEurCbni1CLpcQ3tHWMqJ/
Zy5Fkcy/7Ozo1eJgcVU49047IFm3PGWEWM/U1TQOVsLZB4HpC06lzvQ/1D76PRHJCHUoMeqV9Ja+
cSLPHt0zx40FtZz3ilmkQkxzk9fBK1wYv8FI6UTRcSN4jlfYlrzWHqqLSFJitvTvm1ftQ6fkLqY4
wfJusLHJUXXaabhoUN1WS565F59EUebkl3xHaZ7voCRvM3u4M44DvZbgmIdvceeAEZC3+X5gBoyl
RpxDOTpAwMqp4uxwEzFxZlaIR5riVptJb8kjUYbMhKt/Gu3/Xw9cpt79f06R+R//FhO4xbQleElT
/um9+ZdDVr7/wpLhD/wzdSGYifkJRGRJFT+BMP9gZLAq/Cv4WKYdwHN1/hWt9H8fuMjiv2qMxiUw
//pUCynUh/8xcFH/lUoW9D9qxilbiQb9F2rM3ygyX7r5ICgl1SLyC4jJJAQ3vyojJTdNpSBWjgJh
gS7mBxR8JOzMZLn8ZigrGdM05ad2+nQtoqBMRh9TTNhv+io/VUcvFS3xmITxXg8JmCxq9v1qwOBS
uCYcNRwoDElHSSOdpyPPzpSOBUnkeVBAsuP90eWlZLzSsBx8CKjldUirZYMfuo0RyyapYQeEBPVB
MxuVF3EY96lSbJW8mk/8Wx3YqMcG0zXgdAUZblUy94UGk6+xqrX3hPGLRYKk23S3WmatDT4MsXME
3Xs3upDzfULDnvZX1NhdiWnWFXcynlC16PdDUdlNEJLXnoGxg3sVhsIiTqSdO6CZDL3X1MgWg5jP
dEBy3siezMCppZplc+yIgVeVTRjixU81fH54PpqAyikPl+2AmzOPX2sVwJxCbPnQ0S/yOtHEBd0T
y6KegtLE3tY2m1EMlmbQMVqn18bZP0HikWjXLtF2YSnhGu1Lc9aI7zlhDVoaLfs+IA+EhlVIen1U
dXxusljG1qlUFkSvRWThP8cC3SYPGkk8hrin3S1ZEE8SM3WP1FTBu5f4SkVqvKKq1q12KSX/XpV3
okAmVXH1BfbjAtoaXeMq3kjWMigTwhzNhajQhsM/qJXJyozRKqpPhceZJ2B0MWwaSbmiWXeEziBm
+C7QRoyLWOyYcNV6bsdG9iTCZSckZ+Q+MmJXebUOuoQcNcXppRYfhr9VrfyQRMDKIvQ68AaLioa6
lnZs7xRZ8bGgL4IIEGXvtS1oWvskFSuUHS4cHkPehfWRc2qrewelNVY/rRN/OJD+4Y0DUA0rm/xx
BuZf3zgJYpOIMkA6EvpF8C9YN8zgUjKsfOvH3680nZi+vm8E6TFpRL6qmJ+6up/Oe3KluNGYWFjr
UDHr97LxUIBd+fs15C/K98+XmqVI1gDp6OCOvowDQyOUxtaMlKP57N71C/Uhf3J9dGgCYi/Ybwro
ofTgAla5Q4mG7TX6Vvz/RfHw2yf4MsSV9TqqEzdnEgZZYzoBMFQhYGhPo3TW7LLP0iC8o6lrfHfv
2p++YfhBgFItkZjcr79lFAscCLxBPrbUBL7EXhp6Dz1yvjhqtnn30WI7mAD7ZdtvysbdkjxEPRDa
1dThl7TtWCaHgfCAwGSXpzGl1fW8jtO5nigOESHHSqseXDmwVcAYYnfvR89xZ87dGI2mBc13FfrN
Muhlom6SuSua20RsjrWibEn3QW4f3pf1vUvFqcTSFUY/8YN0MXtZX9T5s6rHdmOJADBhAcSOywvh
ysayqpwYcouo47gscK6NJElTXVeY30LlUBgVSmJmNOq9JdPs9vAz0/fOBEYEnXFfUByXw7wpTky+
KWvlnZAcwIrThN9I3Qf/rebSJo+ocFU0l0pABgr6cGZqZpu+l0WOfpzGvHirmf+AFodZeVYFbVVU
hV1p2Vr0bmpEO5hRih542DPLuaudajd6SpNsl3BkzDt6iB5mVV0gDiCYVeq6pZM5MsRphv3QveuZ
8lSGiAWt+6YG+6DU654TJuEkD01tsAd1/aL2ctK6jmPE6mYiW3ZjjpAixhVqskp7KvBVDxq8S0Pd
S/5A/gWnxjFeFVfv7CICrnBTyow41FWFatzK/ZWh+9tQHFcRNMEOa7ILl62Wc9ZNJLeGBcu1bRZR
SJLT2JisbBMWFBhTBM7JPAm1Z9fwozLLJOuBKWSYwUx10w83ptXsyuQTVf2mU2FLNHq4bzJ3C0fL
cX08MOT0YdTSMppdVN/5QK/PBFY+kpPu1wUd9qmZWWInNoeT7jYrlaI+Oar1Y2dEsxGBshskK9Vz
N5l0s0RiJDJcYcPMUtxzhiSDEOxeF+3Qw9xttEdNl1Y1w8XUeGP+OcSofoDceoZylsu9V9ziUl9V
5SlXHnW8ZWVKu4k5ctc3G51BSqmriK41CtbRXCZtf/FBjtuSEnBu0moCGYhsmwnMiRILwT2HgS7G
+JtELjULRnPRXYshZwI1kN9jf2BIDFqTsPgWbiVqtHAmJf3Z51yJOmMf4QFSo24e1Pm74SdERFIz
CBYSybpfeimC0CJOZ5ZFq14enL+vmF+hcf++XmFwIylZZc2c1rOfluVCNuO+UlgxJ85YglxPROi+
7YH+EF156+f5TKYFr+AjfuXcEdbf1GF/2n9gj5NhYNJuEz/7cD9d3gyzuveiVDnK4iYZynlhBesk
hVXau9+sj7jlft+BuAS5TFAUdZCHX6rLQazKSBnb+jh6slMO9cVg2Gh2dOBd6ClWf5TK/q1u1Gvf
47FtcR2k4jZybyEzmcakYMnka+FW27ouVmVNJ0GUEgboWBJNowWicR/oLLYJ+KzUHJwqNXYRm7qF
iyKPy01W5acSXKwvqx+qXm1Ky3XG6YkbqkPXg1X1td6miHuIhHZtNCrWZ1edikNh5ZKiIUG4ETOg
yUAXIgtJSt07SQzQIRATpkxSADUHlp9MFyxtKB67d1k37cLVnCLKHqUi33da9+RX7AF60tAX9Lvn
Ac1PWVCKMRxtloKYu2vFHzflwDTBAyRQpddBZBwYKrcyDHidONvFOjynPoGnW2ubIL0pdQYOITfu
tCxaNL32AO4lppmThsZEYvNPTc/H03AdaljK5XxTAC5R6HvIPqWdaj2Kejobjf5qBEBQ/GGhpoxe
iGVnaFyPWI5ZaQPsB216ic2HNAe+ZzH+FWtacNJYrxLV21QyhqgqiBzmXnVWvecmtN5gwOPjcqdt
aJ70okLXYJwNWZgpfIthzW2icxlHBpsyIicr+U4c+6eHjfOFYk6SHdH40kD226wPpaAn948xdctg
202/eXUkTnBfKyrwnbJKxIkiG785EdilutbNSy6xb5nFgpZe+odJlB0tEHXP/75QqH94ewho5ggI
hFQWta8d8UoSWy/vrPHYoNibeVIP0XiRmONOBrFrAdWS0NGtW5p+fbSDgmR2O7B4MoEMCv6YUGaE
LXbb3GLMUsQPYbDhtHVnSDkwLjvRpZ1RdeWsBIHUhQzWzAjld9X/8E2mO+VhQI9N3EYxBOs4Chat
HjhBxhKVHajNrVw9lso3y8UfiqlfbndauH5amECqUsOOGrfLC0e7TtZfRe+bwN6vij8WX7JhGLmw
8HLghvz460WaVM27npCOIyhFUIwkxL9ac4y6E4jBcr77Cf+wAMoquFdUkcRtT3TUXy+XqdLYU/RZ
JIBWS09Hxd/qS2takyA6qhIdcN7FBl1PgAIHibCgH7siveQmTW+WCrKbZ2Z8UYmLbbNsnojFKo8k
Jx4JUGGaaYb+NtXNdS5lnL9y6FQerUB/q+UkE3rfvF5o/H57+sHtqzK1mzrNkb5uXFEuuKKeZNax
dnnmhYcKVIwUvPcuPT0Vnj7TR8j2onAvmwwKzWAn1wj1mZ2V/T1hjbM032lg2zJ8bLniLxqld7os
OGvVyuBw1wwvcodGRiNVLpDnWgqVImY01ZgMCd18OQx0vrqPKtgbhTj3GU5nQf6kNvreyM0fkRfb
XfGodO7aDOyk7w7pxKRAv6Zpm6LQTrlGAA/JKMkxymjS6+1aRQE2dLUtuj8IoVwY1SkYn5X2NNAM
zoIHUQPi59Izbg9DEzs1YpPEYmRG2gghm8vBNO5qKwIjVDW2AknazehBZ4GKqgaIhiqIZ9VoTnVu
nNukO2gWvWxD29XNthcRdeKwct/JWjgIXbbszXIb6Na6QgZJN2MkIVaK6oPVcyIIDnogLwNc1EyU
9R44t1GuR1zlRApUQQFrXzpnzToO1Fse5psWzRvNhEWYn79ZjaZH9dfTJOdI0TIl7NWKTiL0r4+y
HI1NqUixd1L7fQr9X2qJSh3hyz8rTUWEV70Tu+FBL+hbegbwtm0wsFTwG5ToKgxwF43qSJD5c1Gg
kVPbRkTHtkb0ALvRj4r5AIhRjm8+Td0Ug70wBQPQfY0YjFa1Y3SH0s+wqB393lsagt0O4ywRg6ua
IHU330Iv3LRhNksZ4ehKsvUz+p1d/ZILxl0OSPSbL+O3Myc8WZPXjqAMiemy9uXUq1VdmmdqGJ1G
+ZwmIAnjeq4GyjWFvG+492SkujAgm/FVQBmVVt1Gakam4gc3M1ehQLjTxa/vwwEBz3jXN1cj1pdC
IOxKoHtFQTm+F4Z429ImiV49GJTj1bC2qrEP6tEJXeUwWuRfR5wb9DejvSs9lzwp2FjUQX12kgwM
/kWFXiNiUDnS0/77zU+N0F+fBPYV6NaGZRK4JarKl5vnOdBjRZDjU25d+5S5ed4Vq7QSHEMhnzkY
0TCo5lNvYTV2b4MrLi3e00gDdlS9D6H1Ts7wMuxUJ+iBiw3yzldePc4bvUFSWToAoIdX2aIsTl8y
4nhF3OgcBw0Yl2NJvgG0hY9AeffMjcE5UKzhHxMNWPM4dOO5JqGh7PIfZZE4qVUdksxYDN7wXKUu
rxQYxZj5n2oiRWtJK4/Vp79/NZ9T4V9eEkjcGq0AXObYdKSvL4npmbIUJiJ65TWc0mkMI8zTgfza
SVqFVSvE2SqoTGzQUXxz6T/8Kr9c+sv2aXKYN6p2zE7/cGeptGw0oxcMYCtvpR6+udpvewE3qtPN
lVgPyG62vhxiErGV87EDFzsi43jpEeonz7Vd3Ggfj0gFBBix31zR+MM7N+kDNBXGg0r8zJetOyyt
SBAkNT0JESNYmUS9kd5sQeD1CL5QH3U0uYyCoc2aHKLpBxTDQ6zb4AvJ/Lr5uFl1tGid59KSuZPq
rVhFy5GalwPGIjJ20iDP5ACuZGaCs0xja6MPEerysD5ZoIYrfwSQlzh9wsXIVwRgWJ3z2G6LhqQR
TCwjZnVGK0CcN/EAdNfFfVXZUZjthYqL9NmyFHgnSal0g4VcGLO2MQmUeaKDxhkcmmqLCKtAjts6
XnwadWLMzpKyU4gZiDcGGKasFC8hAKnyOaopkBTzTOPeUXv5KWMK3TBt63KXxj0dgvJOKouTVXvH
Ls/3tcvpFgF5mOi8No4oZ/cV5OSGWQWzQZNYtBER8I+0js8kZSEUQKigm4tWocRTckvHc70NOn/l
D+uAeWDNDJ5ERs5xG624lkipq/6jK+9JgyatcJjVwg+jRW8UoyYvnryy2FC0Q8Vu4crAeRQRQ4ws
8hZagm7AAZ8vVSlfxhHgyNZcmuobgwL2ryt7xojiyGNySctjpYU91Gew5IW3MzjNpL2FLlZHbl/R
EnOfet+wpalgkkNa6D1eSJUJYHByM/lSxcGL6TX7UDZXAhrOklhoPULUaC1DioJOsLs024lBwlkl
VvZlTkwncoPcZCUN0WWRkGHAr1ZVtqn8USi9RdU0G23EkZsjBUehVcJXETXY4FW7iVBcfPPw/3YU
mDIGJg8Cmc9/eN3MSJaaoVLLEzrTlfE4+UK0tbQsLtP09+/X+m2fny4FSYszFJvcbxCetib6LQ3H
kiUMKjkaavAp63LdfFdOTtOtL9vIrxf60rcVSAUXOKqWJ4tnK0t4A4Y3ry6Z8N7X5a1H91e3+Emg
O7vI90PxkAye01I36+QuDeT74WFCAIsRRDpX4EXisl8ZYIlDEkEyDfUtSNBUV9dyQyAMvSVD3zUi
eWME3sSjHSOZ70tSq9tgJVmuXfjpXDLQUiewiXlSsRIP7rnosoPQhIuAt4rGLUoNYJr643RCcbvb
9M61wktFknBJ1zb0DzGT65ZpNfr9oHjrWxoV4FJRqhhUQomB7o9RRtLFdFx4vAiZaVqO/j7n5EK5
i/PptGbMBPUm44+BAm7mV9z5835AvphBY8kMR40YiwwMlg0O4KVTubLT5Mx8yYTKsYDwJCruCgcV
KYOgYtUTNVkc3TyoryMqlAbfnXTSihc5b/ZqAXU6fwjyvRyMJ8E9qxl4loJXd/r76Er6qS0B/L1X
RHSf8lyF9MjxZCllH53ymvf6QlLgRNJgNfM3RSjIvdoXhb411ZJe5KvO9p7pz0OZrQZPvaYNSKtI
WUg+qVZBz19BL1+luwDBgJ/BwPN8kPKA6IZYPil6gKwQiaL3YenxxuNgEeUjKcHokvODajyH8Kjr
eFhLwqM66DNJPROQ2sLKMOhBoxSKjbU1JP+X78aXGrhRBb5ViUeWgAIbqTaCTH/Sma///gr+oYwg
PoTll5gXXkXSCX6ttVNdK8JQiqqTckkdGATB0lvKToV5tHEiB2HnbHKQ68u/X/ZPbz6H46lRR5j0
b926pqZVR5e5PMUOOjaEVPUS6Mq3d6f+9uLLItNmRkUUSjrhhF/urjcGt2pFqT3FHjWS+dhH2Dm6
ZOBYqE7HHzwpfRXcBW6TolkZV16MbrOp9WxmjfUZx7ZjueMhNDB0BLugvnjuuzElCSC3Hd+8LrFN
67mOmZTSsVK9h2p4i8r7kk5VmdDHSst5I6nYDi6yfAq84qoWx7zR7636bLpPVfU2dsZKzK3vlvDf
vl3umug89JV8v5r5te/alyHN/VFsqc/6nXehf43MxbB7W3RqCD1ElKLYmnBvHojFv/+w8m+14Zdr
f6kNCyI4zc7l2rzbZEGEkPOHPXJGWLbbdi7sx7WAgT22481Ea8wwU3y3q/ze9aZzoGArxRaO3tX8
2jzI+tIP/YzRfYX3IjfrpeGivoaG3UfQjML+pCNSycfxqbJEm7kYZ0aMhV6760i2CzsdTIK1Flw6
vbDvdVbJv39Fv7f2ps8H3gcsgaXInw7Xn7tPnpTHo+sq3SmwJup3s4uCO98o7MD1L6JOn1hk+CGJ
x1oP7+TaP0RW8M3r94dfiXMDg2Ec8waa08/+y08NsNj0jVbrh+5UgC7OYA1NBiMf0FJhYOkrmOw5
Td2dpIQkT4/UAf8asLQ2VktuR7KywPaYsQp2pFBwtkGxGPkSZf9OttJvvqzf21qySsYREUaMD1DJ
fprQf/qk/mAoCYtUfxqTYeciWu2KnZWyPnkT5eI9Q/JWgnQtMFnVvrLRwcYG6wzlur5vmMoV6J/a
uNsm6SZN1qwS24rft3n0FKggOFVG6W3QJXoIYDSaIdr09F/6JHO++cm/6KElQp1+uYvp3/90Fx7T
KUJT9f6E/svuVxCWyBCAmdQSE4AiVl1M5tN6He//lxH4vySI+j+LKP1/zqdOi5Xl5T9XTv3sU/+X
/7YqX9K3H//9Z93UlIvLX/hHOiXoRG0ZhG1zmDd5N2i6/GJY532RES99Csanx/R/G9aRJNCgZ+Fn
9jSpu/9DPoVfnZOrSRPYoInFX/6vyKf+BCqd4rw466tEgrOZ/foMGWUUMLjBx9OhmcbSmePW9rFe
UTQj5KcDYrtL6ZsH93P7/6nLMEWg/nLRLw8uWeHl2CRcNNyljnxHS8FmXH1rnXYH/XnlrduNfsQ/
dIpfrfMEfnNtovLmzaos5t1ksUMdudBOmDfPmDj5/9nrT7/o6Z+P8nNS3VdhxG+fcNoMf3q1Rr/s
9YwycmH0B8Za9IPhpH0Yx2Q7MZx4zVb1lsMWpm+wdxiVFgB2pzBWDAgG6urhFKz7R2uJElc6T+8i
rBCsLd69sTFtYhGIFjM2ynWSHqxcjAosdBOneVXidnK6u7/fzNfGw7/fDPBXQ1VUja7XrzfDeN10
81RUMBrwdc9lIK3wsa/JUqgdK5iCYbJDh8ZlhqKflBe/Wrgb2sDAqF6Mo8aucbPeWKDLJ+Oxuutt
a256i7EkdoCmaLlCVIbFf4p1JLPDoJ4kmOJQ7UjdFFeNU754p+TdvMkLQmCp+8Aa2f1e3mKUw1iz
IYcSHvUEJi9/yJwc6oV5CFbd1vpubiJ+Kdp++xK+lBCdLlWhkGIeoWwZHVlca9bRuvX31TNxzmi3
FnDrpBtWaY4BKeY7c0R9vexrmqAzoqI8GAbVur5M5qx8RcINDqMpBwvhOh05eogMoH94zgjKUH4z
Nqy8dEKBKcX4AAeBMkWd1LXHAYGx3W8j0MzVvH+MH8tXTjvLCT+XvuDHPwh3Ml34k/EyXtG65BsV
p1k+S07tgyFvpv6bsWg08NAKZPgfwPIPImKZWXvtFsZHsZLJYZhz2egJCdEivn5XBcnTmfbrm8vy
JoGZ4xX+TW4Z50U2dgPfou8v6EmInA1b8jtnuMfB2aaz9DBYMyk/heiht7Ed3gkbedvBosjBxfvf
HDM+B4i/fRraglSlIrjdz9/8p7dUbIU2HzLUiNWyesCGgSkj2iT7bk+GbX9xCUh47ImScefuO/H2
4kmv50a7kI/SJrr3oTXMmx0tJJwYhBLp7JTlvoN56c6Z9YgNFHL8ZvqBQbFarKpH2lza/d/fTArH
6bH72y1MX/hPt2BIveZx0sDTtGoAmJavXnYSpXtZ28ohgsCjj8PJIgOU0xIDMoMJwZCo4NW7B7wQ
lgCx0CTUSjNncvsaoKvHnEJyTrOezDpHbPvKDW+WhHsVhT/nj1l8L63Eeem46yNJbUgQZ92e2c+a
aBkJf9kZwGO/yw7MnXwK6vuSQ+qu3hlHMqxQm8xIDHXHmRIczGWRbSoX6Pp80teH88SYuT/4eHkp
zWTkPvkt+cg++huy+ht2f33dg9nQn0NnvLl7kAB6Pq9v7rVF63oaIIfQfpvBMd92s8FOME1tm3Fh
nLxh5/9Q+x1azMR6YiJMHiLmS+LigH8V62xcqNVWLuiq4fwLDwVyLMl/L5aSZ4vqUcDRwJKiYncH
VUQGYDcjzNDdp+HVVfg0UKI3CUb5AMN8V+ozP6zmStm/oLza4D1tmvfhAX9q9iK96Rvr2L6hPV1M
/10ADIGHv33IlsqT5WRL4sIcE6aAeac9BR86gO9/CB+o9w8TQ0qHL1JtohWzwVO4ERbRY8vJdGp+
TQhlL7crJgnsCg0u3bkGrHkeLwnRI7RQHyAQw23jcxg35t16vJQZrl6L12pC3Ws/SJE7K8uabtAH
bH88FMjO1vFzvC+vOk4GcnQwgTNtnADydD+TrSbRXSCCZ4ZlfZjFTg4qnKeM1J0Z1E55PkA9kWcy
JAtzioCJtjU2Z3t8LJ9wpTpJD+EEbrwdSjP9bgrMzC/+MT1imvcv1qG4GjnbIP+YIDyhIA2eWSZX
dbVlBkK/YTtC4SPlabSlrZA5cOp32Z32OlzjI1dkJWkvzd4nnFAHkJDfQ2VYtY51GzZo/5mQyBum
bJ94OuxjYEzZi3fRecLL5E/+u7jUX0qycQKIvOfmXByyT7hDBlFvj2MAz8xjvS2eJYIuSY15Lu2S
pdM2rgMReWQNLsdDNYUyLJB8AHRaJliESBnTL/VDuew/RHJrIXdwX4iCs+kmV/SVJqa+AQTwWb4O
L5BDGN7K3O6Eb85JmriCklAXiMpaGy0ynyS6Yk0nIWdfrflGrDM0DgvfQ7R1seHWcxExbz/HrBvb
o2U3rK8YszmY5KeWzIMA9eMMnRNxTjd1Y0BG+dDileUS3hf7S6V0oLti456gam/jO7NX8WC9C06+
Tp9RULJ23FdOCxK3fR6KJb6oKZsOrxa3EiwgX/EERGeJhCRW7+IgBsTpbf1417Yz96PelfesUjf5
w2vP4iavl7mwwfM4E3Py1/DiW2eUzvlHZ65L3HZO44zmnHCejnLnWKGMC45eROwVbiikU9lKaE7S
hJhgyryrrAexxRSNWEAFnLrpsY8HwzzWjk2Da41QeiKkiQpuD2K3L4+k+kANUcZdLCyC5C1nX6Zh
ohBpPR93WLxjGDO8KGCIF8kBvs+FxRQ70H6yM075le6+ewjs/tIvUtDF014svkwhCa2TPU+yOW8W
H8mGUxbcOBnFK2MrPyjk1E0EFBjXE6mEbxhoavo+WDykPBeb8MhborzyaHhX6bUpEEXQ9QrWyEVL
CkHXyX4otnvCXLbMWMLuINZSBsbCXIwPyCeIAE9scY9kdHiJzqhUx11z0DRSA/H3zcr61peLgVqr
3nCsHvF8HyaxB0mSKxcj/ru36Jz+qtv9QV3huXQIll2zeOAtTSmsJjKiELDmsK56FcQm6b1n6vXQ
32DvFA9kHakYxN4qQtMfWDxJp9rxd0n+A3s0LKfXxtHs/MLjKkcUP9gpMX/D+r1gurNxNNBpW6oz
4zzaxrK13dVEPXLvJ0Klepqg5dJcIelVZP9c4iBkZLFSuznBT5062R6DDU6rZ3wNL+ZDDQeUZcLD
2rVonuWKEExe7mlX7w7BMgdeQaPpMX5rAUfnNwnteW7XgBOeW6d0PHldTMl2zrhTP7Exk5UVW7kd
PwUPIE7nyVLakU4CqCc/okeY0G0T1WjKgG9Wwt1Uo1crPu6S7QJz3Vm9DDeC1sB3ue+y028kxebH
9LI56HAZmgZbSnUMuHN1bfU7l+cG8KefbsW33iSPKlma5t5CIADIZOsfS7u1gcpNdENpnTjSAwX/
UQKzvuTNfRgWuNqicqHQvNEXhrW0SEj8AaMHQKxi44zcevtqH8GFRe3okPfopLBZAZ8eaesQLRDM
3Ev6EmIl/Mh20W7gct412WFaYJmasFvVLr3wE6gL2AHr4eT9kB1usgM/Ayf4Pj0gTHwb5+JT+agj
7uFM4y6m3AhpmRxT9noSf9hzbYjWdf2AB/DFP5CHczMv6gp+NsmyoDRcEKwkyDpoJCewRcomTmgW
CyjVyaKV0XjMey5xr24LjHaePO+vPek7zxZ0h24lLNBU+z06wp0yrEX+4DUjqUhcBNXaf25QH8zj
/XQcjYivZLI2Y4d8qo4Fr+Tk9pOKmfBEnXlQEco7HL82kB0u2Csn38Wy3RC9Z3kkz8/hWhHglWTr
ybEO0WZavAFgIuKd43h54LFDpksk2dV1zAU/H8gp6aw/SSx4J4B/I9+PsTYemvvoxI26PHfQSed4
kAe8hdYhw6tAKuFzum0ZjByB156zfhbCWrmwbgHxbQlio2AO3iex/9Suya78xXP4YMyNZeLkPH3u
jEoaTs1hLODJfh6w4q2ZXQHVjhKfenyNNs06P0UsO8zI8YFOrk12Gh6K6WmuPlEoBNYfpr9fkR/V
P2J652OGNieRp54h6AzT8GFkcrEy5gAOH4N98lw901M9e/xtSEX3zYIxIqkDyVqgtluxh+UIqi/8
2IZ7AscL2vWSWnOAOuJOitdFABxo7j1NTsaB9NV03V7jJQQTmYpufGq9OQTc07gJThxdltZTejeZ
vt86OHWUMNv4XD8orBtvfMTxOIVphnh4BLjORA7a+lbY+EAZvRNavuikI6IHpHunvmkbzpjQ4ijx
jHffUTcWvelhm961z6C5lZeg3cjDtqcs1pZAg/weLwCwCzKIgCZo8aUJr7HwGMgLwsUKdTmqiAmz
GS3bSjkbycETnNJaJOqpLrdQiAMiEHho4HH6l9ouiSS7oO5f66feNviueY6fvev0q5IFTNVD9TTa
nbHLXcAcs+pHdkfKMM3yj4b41faxtxaqt2ze4hcD/zmI0Y84XYaEnB3ki3KnP02RkwQEb6gkMGci
IXmYRr5kex57Ao2xPrH0l4yJz97AK2izySJNMgVOmJGDfYgfPDx88oUpK2wMqNZOB1NhC7TJhQXx
ZdSoHi4miDbb/AwwacEvtU0eq2N1IlNqOSV3Jad42dzz+9gVz7vnDCv+aSfzHxj8vOHiPR5Y3Ubf
8yK9SBvVPebVlMfpuxfmz+mHDN5kXJCRd4SMFX6Ej0ifidsKH6oplUXmlL0YMO29gE6hsaOtZW9Z
f8CwYP5XfwjN1buP4YfXid3djy/BDaGuRRLcslF2gbWmxQqRPWOuFGGWmfbTKeWHigGouzUPnPq1
nZMdj8H9DeS/dciXxpRJKGx2u3AlsArD/AkmIBRTVYuXMJhWrpx+DZD3YYfdB53ApycZuMEU1Lft
qKQKG0z+ASQa3NX4ml+zy8SATn+0h+CERf/ISUXYsCh9tqjcZWwd+mllIIWV7ke0agAhgDdLLvGc
dYWjD1ff9hT81XM8hzBPEABD4h+1tgiOJg9cB2EIzU0IIeBuMgAL79kFbsM6uBXv0g+ZcNTXdA9Z
JmBp37r1UpGObszRCgpDixWaof6K77YFqsO9QMxKfQKDF0pL8Evp1Bsy/5DQzsFIzcYP7x3e3Zo/
ZGsPhFh7b1U0JzzPIAdLfOR0gx9OQIC4ifTzlO+mzN2tuCN1KzS2SbTjp3Bn2kObH4jIdf0U4908
JSGkgs3VHUVgBgmxOwcPR1O1G9T/Sd15LTeyXFn7iWqivJm7IbwhCLJJtrmpaFve+3r6+RKtkIgi
fkDUfzURUugoTnQnMivN3muvvRYVwYimKi3aOt+46/AflB8kvoE/54IJUK9rd7w6arQEbIqTBYab
M1vIcSvbYpM+1hWiLrSM74L5eM9PobsfLQI6oVFgoRFYWeqQio2j9Gw8e+MTPfv+zP1tr4j2eixV
xh15Nuq1iyabidxH6FrXc3mmeERNUPPojebaSU+G9Olv+0fnLPNuQW/KTF+h1aeWSznjsd+LIHjZ
75QlZe1VEK+FyAbnT4hhEKkTh+H1OYvrL0JEUab9Br0C+o98Ak66xtEo6D4JJYnEmvfzYO1AsN21
yEp0z6ZH+zwKNRxQmyx12ImUTlsF1QbB/eLUgm6sqk3gooAjIW3Cdqsxp82f2B9zfA0xOvCOCH6v
KWzMi2du1Md2cRAfeiBElNe6SpYZbq3ji//azfmsxP2nPvx2+ccN6bhuEbTyZsEXsWeTI5udy6I8
+DZ/d/ZQFgfPfkLkyqqXsrOR5I1sr6Vx1vg7PgswVD3LyGx5kh1aOu+SLyM/0ogXPb0av2nWpHO9
xdyUzrKD9+LO8539C80In7wvuefm+NS9YFAtIp/qPqBIjQy8N3O1T+Vn/I45r0I8+1OKUfpXiTCI
nvZdckwXJm8LvWeVCD3vxM2lLMwd0oLxgswa35Q1KgGLcoXs1V23ru+jB/MA3heuqjWoRolQKpSk
Yiftkj/0YAYPyWcS5+5RJO/QrLGjLuYlMgjr7BVBtXW2lh/j1Xh01Jn1tdnS848dY/LZxUZ9hgxA
g2E9fzzchvdCc136Kq/9iICIhtSX2l8nS0IZYfeBPvktQdgJz+aEcqoy/dUqlXdKB+Lfv4GTxjD1
vMBDlicE6BXiszxMC22rIdNe3CLAUIN4B129HUv8+zdjdUGUOE7AWPV8XBoAAcj935sbCxtN4RB1
HSqbFhf/zkzRT6w9ih9TGaRO8rU+CgGxKzAtxH+Qa/WeUB1DM4Om5JWQQBF6Bx1PV7FBxut4c76X
EGSo4//8BRMEOYxCNc/NUfwCWWjtnp55GDBLB9V5b2neoihOOlPfzXhSmnESSUpHnxm3y+TQrBL8
66xtDWh0S7pIuTXSpB7jq07gazozS/cDOfK4Tndo0CyGnX2jREzB/NKmYWeyPU36/y2xyG82DUI/
Vd3D2kLtkI457Hy8e8unwpCtOYsL0vYKA9knCNnqwtqZ5dLwn7pwQxECqKom27yvXgtU939qX2E5
0BKq8/RhO+wecTmBKxvvM3nl4fStP1lQchsMuYu5JS3rn9U2+aEOAjv6irOkNe9mxpd6HiD/CoJv
L/J59eeX9HXETKH4Ie2JF7mZrV16DA6w19HthNmco24c7Gj2B8T8We5BzECs5s02eu0WJM8NXXDm
H+UBOngDj/2uJR/4Ve8xEF11T8KKJe9m9jd7WABRKEvhvoYVRQgohMS7cM5w5wgjEgSgi/Gz3IGC
LZEQoI1ka2+lH6jzLOsfBj9IGD8j0PLNPLrLBIzybgTUo8qgfN5kwqrGOfD1nqAUiSsWFdQlcIX7
qB5G3Mw8dKmEqjGM3pPnOaXp9R1NMavsUCLbbDwnr/Gz/H0AzwT2QZPDf84WBL0LHZcQ3r5P3U7Z
DAOKwRHvd/5Z/FH1VfrsLx1u9fy7DXroroWjhyvaSR9NAI9+duArrDpUiO6sF9wPyJdcxBa1LRyK
lT1s/WUbbruf47OIqgckUVD4twheyQE2wTMAfnEvLFzk0+s/Kyks9H+qap2U89zHMmluEoF6i+Ho
bjx0lkjzUZf+BdCCSszCeTXKO4QaRp5r/DuMWfapjkQ5Arb5o7ksX8KXYGnvOmx9XaQHZtGwgxPL
MwJYxg7mf55RLiKbB3zndwMMrCWDNuiFBEXfoMdtHXe4OIUxLRTCgai960TohxRhL9RJCNLjjC6D
ha0cu+fsa4Y3MU8/+oBKLprKUYEMASaH5V+bxPA+fDJYFCSI5/mBt2ptzQLILWBjp3gyXsVb9+lW
UUe7dLFpcAkcy4SfjHrZ+ZkMqyDzzO6k5aYsqRIuy2cf1b09RwARc4daV/Y7uueW3cqbApMOBH+x
PRjW2AEt+hd/3VLl4ZWVNrfaFMxLT8zbXzZ9YjzPr8YCTTU8jhfdwVt3C4syAqfnKdgBZ27FTwRK
fqKySq6qsVoBoXazJyUg/8LlkzqtQkoAu2r203ux9z2Fqm5ZzJs9WpEiYhSSlMY8esULFySeJ/+p
/IJp8rz5FC2hZs+vP2O2dango9O/asqa45joqJ8vdgVd2ilCR5vPJXQ67kBL0weIn3GFWRHIg9WC
HKXLIv2cWuOskLchZBiBXi26exSgnJW9itYx/uf3JRZViJyR+qGGBxaIywitAnc1HNR9NXzzuu+G
ete8gEgia9iY3FSEvHNk8brfyXpZk3/NUgyf+pqctnjSuJCMn96Dfl8+BlS7UEy+85FcIpRaWscG
GJ72odfuEVlu+lnuvo1fjC/a3jD+2NsGRGbjOnSMPlbhRqZubOFBVHFvUDRd1ZuR6IokARw7Q/qn
3lT3yVPJDSsd7Rkd6D+bLXptlM+553P1TivnEqK66MfFMOlmfilEnMO9soEmlP3w8nkGfM7NHj7k
yC0lNBZWyMbJMdkRrfPr4alYD4A6IdbZHGoM7+a2iP1mSKX9qL8WO4/+9Zl6v5bCBdnYj3CBE9cK
icS2uPOWCBjNnHX2o+xmOqLhR2df/Ai/Fev4XoBfiE01a5k0GX5NSz1Mf2wWZAOwtXPeD+vZPXRr
FEKbz9IxJGjHfW6RPegJqbTs3qtYFUHr3PdIfq7GFcDb3wsJD50n01ghU53fW8foM1Z8FHhph1Xx
McIJjRBc3SK3zbvRdfMuEW8kV8on6RfN1aBgGBzDtZqpP1wEzEL+V/zqaoEKwAZlpQ0wbjkv1uG9
TKp4GNbC3zne+C9YGWdr7RNtHDQXSV+jzyzdjg8N+DTL1mp0r92JDsOWr+feW3suNP5gv8QjcFHf
96tyRnfwjtZ1nhJ3BcMz3aC3hoJWxwfP1soXGsx26jpe9Q/9EjWtgjRG/5MTDXuv7ZcSwfSVzUHT
2FnqFjx2I582gSgnNQuw6wX+ctvhzzhHD2OJ/chA4Q3NQMIguJ1sRQFMO5jcYuVKRW4JSj2r7gsc
pahdUer6ceIJ7qmsPbgzYWKIfTN6pCJgbFYaFm7PHdpUx8LaBWt0EbcOGf9oc18M4MPb2oaEkpaf
2h/+gwBru/lB5Lr+k22vEmMB4Iq8r/0pHha5i2fBS6AvyGDj/kFXPve8LGr8JKPmQt+etfCtR0Xb
QMiPXpTPCbaHVEzIdgqUGw4IDqKhjuoYnDcMB81NQ9+gHf0YefWFCJsKeugt4hHP1oz/C1zb3iX6
Z01bJ9kTKhN9cl+ZdCzPI38t6Zsqmo8GbYxoWM/MV9VE5lUY/HUjm6H5QwjVco26v4cZXVU1XyDa
UgP8lf3I58H3AgQ3uNN+Oj+tL/GRYB5lyJ/BY/fiu18NpA8zGkDuWvuONjEhOsfPnQdf2+8052za
P+pP4Gdz35egwNHvAidHfcGWUEg9ULnpk0U/IKG8pPTjv/KI6g/mfNy6D9pBIJJChy/fCVQc7H+H
RcQCNBt5YOEdhuT9V/OIbj3S3sJWHdBBuEVRkxu3COzm3/WfwxdrgVzlChj6U/bL0zktwJEmun/m
Hfrsy/h7cMRLlUPmbJty3gmYwtqm/FK+Ex/9Sdl2G9rJD0JT/DNcdICJo3avflFwq9xbj9kX615/
oJz1M/weGjtcx4h96vlwbCiSIFVuURulTJTmixIFEqgGJjGphebtVzt4DfG61O7cr4Oy88tPSrHy
/a+UfJJ+BRwYvdA82d/BpjlWQIdI2G2shUIh2ZnLRxc8saGqw724R5OR7tElqS/A1o98bd0bT/Wf
allApa53OjQbYaYBGju3kHwDDltGL4KEJAIRnBKYq5CVP5mpIXj9p1sKVeJuqX6Sv2pCFF5oD/rf
E1hOsHO0rU2b6lJ78l9/igYsZCbJfwmeIDPht3u0DAA3b2bvICvQDSTwgU/DHHXVvfQkfgToxMaG
t4JgyJbHA+7hD9Ji47lZw6TYxisNaShCtJLILDuq5bPuL6Tue/ndpK3giHWb96vo4cqsuCs1+m52
xG5BtC+Mp/RPifsPxUQQAOUoqVtH3vjx5/wwbPoe6TxydnwWiR6p3r00yD4pi7GnWXd4Mr/5FMIa
e9kjFsgHolUc3RXPuIPegZdZBRSOcPDXEcIZarFY00s7yPwS9TH0jXd0MlfWHW0CUGlJjUCx1Bfn
K1Pjqsz4ujldvi+qMEkuoxVAkWQvOkCYZSE2Ia8tvgVcIOmfNkXGHrH0WfFJOjZr+tSJcI/JD1me
qY/SxrgRaAiC2pRXQo8ZLHgN4SeY2+dhhqWWdBFgpDMXXTB/mf7/VhfMpdTx7TgT/oo9DNqoBIQz
4qXXdjWQk0Njj7zWbpAG7cuB079mNGGxtX7b5Q06Uad0OFkH2y82ckzG3P7mVbAAnC9ITmzKffwL
oTWuzC85BZbmtRCmuIQ+a2uXbyTBR4AmlC8TVFe93/KR4hc+BIf4j7NUdrSMYVfofIv/CN9LEecG
c2KMcoWM5lbHzAVPww2W2g/lHWw3ZQF3mdpDCgBXz8x18UnG+A55b0FboRN+Xr82G1D5v7DLh5i3
/9c4tYKs/v8m1P5PU9Xl9zj4/ZZEK/7IP8QHDQfBQN1BRELTNaGK8Q/1QQVmLQ2cEPI1GLH4Zv+T
PSvxJ+izJ762HIOGy1N75z/4s5Ku/ZeFLxN73zJ1EzhH/wiBVj0/ALSQ0kIMlCH+HoNo/tQl9gbQ
aCslQAeuVF48s7AXUSkN/axyJagXeY+0uhRbczuL4qMsZxRFg856QqhGow6fyGtZi7Nlpxjhz0q3
/K1eJw68o6Lc2y35VBk0zt62AwLBtMvM45s1Pv69Ct5SXJVzJEYoGOIILJs2XWb03SLVeH5DSNgY
ymroKi/6oCb1Rm/H1Jh1UelRFZJU0Y4s0fw/14N8+KwXTVMsaDtmcpkV8C8trad5T3G54cJYU74j
O4IZblqVe88t7XsajbphVgeNyVf/59a48LP5qG/uNfGrBW0f0rSuw6uHN33+q9sxjAR9OH7BE959
6JSE6LcowwdpzG6BVSIT+9cV+neBxFiWUNDW312hmpGHcaiW0Yts2BQ3ZXQZsUk2ByqpcqYerFCy
D6Gb1/nd9SneGndypUqGlviqZiMNIKfpjC5HDVuZaIDCNhKQN+wbzaC8cn3Q89v1NFlFtVhP2OZC
4nLyXki9bdMTroUvsldRNRvU6ruchfXGVryA5kDNvNUSemlAzYEXj+s9HeeGOFdvzs1oKIEUua7/
YqctfkMDp8Nza7R1PJg/UqZpq49PECUak44JzbT10zl+M16rBR29kabyIutYMHmjF37qGp8cP0OK
M6wz9f76eBe+It1viqpopk7f1AkIfTOepGlJ4UWG/6Kb9CXbQyEjg6d5/TP/2D7qSBJayzSjs+TD
w2rcbrBhufZ0Znq+rFZVlpB0w+ilisz+GyJPeBL1LhZHWkxUZ9WoaxBMXR/z/ZmkV4HNgTQssgoI
vp6PWcZRUmi5lbx4CmcyUgqlmlVNqN5LhY2R9PXBJh0Lp51Kx4Rq27JFl5N+KhS8WVgr8PKus+T4
Ra6CUMfGXAmLPL+TEXwo7iLakgIicFYAj7Om77917ghrUO8sDa6lLzcEW9kQp9vMtBp5V45BTp6S
sPPLmcWtZ934HhfWhu9h4jtIN4eKEtL52rS56aaDI8kv3hj6a3ZKvMp47GaSkVXL6ytz4UShiMVf
YaDMptOBdT5U6XtB3stV8mKHSg0hggtRr4c/ne+G87GX5BsfQn2/w1W6OJDR4T9cDie53DcfouzM
1FYGEx9nrZtHnntvB/L3CO7k2PrrTnFoSzf38hCsI6XDGYx/7t1ZV+tbz8K8VbfXtt8u9UL8Mz7p
OkiM0847CQyqsddybWx0A0+pATJ80L9oefT8oeWysIk0dA2VII4K6sGnosibny8FflzIWeXuafak
7aAuilUnp9UShC44lI2j3LhhJzuB8WxONQArvYyMO20g1Npaz6K2G46V75izrswd3Gy4XKUwjm7s
hOlQqE9iTYwuMqopNniu2Clvpja6iS+1pRyjhOihRCfXaAB1qRGqs1KrvF/X1/HCYIykE/rwbMjY
X5wPlo55EvtOBL3TjPpXrxHMTU/3U4XW99G5VauabHKo/jqyJIxEG4uJwebkcRyT0mXAwX/oogp5
SUcZhYzbuMp07IBKdOpuVFQvzI4YwGCGMsUqZSqAJXV157Zm5j3YKdIsutBssLskX6Sd56+vL+SF
qTl4qSg67ZvIrJxg+jdfLZQ9p2w6xYO2r0q7bmzSLVIK4NzJ0KyQOTZvHOD34/Hu0imqEktpaCVM
nvy2cizkOFXp4HklmEGmxHtviEsQqqLCCyLJlh+dn0GPBu8vJ48OUXlSZsj0vKiZlHTIixQU3w9y
fAB1VEZbB3J32Lgfe/HZKuS95L/EM6LH7iQD9GY9rZKLsm9d6UCIpz14CrpwHt1Ry8gyMV8XhdUP
z4+uc9R0UWgzcY4W6/1mvNbRG3rsVPeQJsm4dHzfXRC3VXiYcAFbqn+rljC5f8X8UJPhLBCbKsxz
Mp7k0YxbtI17kCPb2FUp0lydbtmAYH6NDEk6/hprVc1uXGMXdo3o/tEU1aHHn0DjfJaSi5qU42Tu
wQ4i3Lok3pVMb+C7p6Kiiwbu4sOrqtJopOK0rqLeNa2XlGylKJQYrwvJr7KK/oeuVeOVPvTaXArb
W2X+9wcefTjMgA0LBRHFmp7CcugL0kkdn4lc1lCyYtdE/kB9b/gPDjwXmMHGNHWhbq1PmwztFLFy
x7MOGaixdad3GDnOqtjw0YoIEtjfrawF8Yd3KZ2ofCI6SMn6TGcyaCoVQ1rT9HKoODj4rCFl6QUU
wL02iJZa49U3vt/7XUr3KyoQZNqYNhMjnu+XUNdTry9M1tPnAvU8GYZuxdnrXMRpJN3r8fhrpRub
9P1HtOhN4zKlM0w0ok+OBqkhXa185INn6LQK6I6nfa0aBW75GFnK9w/tUDRmcD4wGQSRS2g3U2ZK
W6Mf3BYF/GwDu6KKeGnGYcQxKYQVW+rRLRXPyeTI2dkvOC6QxDBHAr3zFdX8qqo14iSa1YZi3XW9
vIjSIFtaCcaA16d2aSjUqjgKSPeo7zpHW7lgIDrU7rMk5E7xSdIyhex/rOpbzXwXhkJSWKhq0F/I
MyH20ZvbcySdHlXfcfdePrBFzBHmV4xuNiSYW4n9+6EEZCSUi9GAA8GZbMkyUCupaYtxL8fkup1E
/FWFLGBqRfKNN12EI28wBIGvcIXw1pkoTsrc0uezklo3COKYVpWokmr3voqjijhXj8L2xmMucqx3
A3Ehi8gfcMQQc36zfKWG/pSOXP7+FBelZtb/sIuc7Sjn7VpOVeOTp8r5r9C4eUFfXE0kyUhzacNE
VvB85BEN7mask5EunjhYVBbBmK7DL5UKL7gxyQtDcY/wvBAcIW1gToI/rWuUhlbIcZ9Jo4x/Zj5s
ZC2S52XnGzc+3OTaIrkUoaxIa3jqSOAme2SUjb417IA9orU+CmYKdcMCeQfFrrGabkNstiRKqteP
27uPKAZF2BokUSX/VycneyQIHQDth72XCHArRT4jaxPzmI2jtIsK15zLSjQeWRn15/WR3+1TMTJa
NgawATmDOt0+Mlpxqu7ROVNSfIn6sluOJjvn+iiT2OHvooqjRzwNQGtO5qeNehxWnjvgHGnS/VDn
63z4bQ3tuCQbuxVOv9ssTAkYhGcVWELY1Jzvy9aQO8WMFLRqsqx/lTsp/5zZdfbNSjUKoB+emC2I
M0iFowqE8tH5WCUC0wlt0f2+c+zsW+TSpmQnGbBWxUNbJlW3vD7ehbkR1bI/wRWI36eh9Jj0eVBB
iNxXSPfhxRLgQFq3FSJvdFBdH+rCnmQoZH/Ad0xenUm8oKldHuR+1+/hB4b3mT3mB+DX8EuVEUVr
eSF/8dSe/KTFien6yBf2JL4UImdAaB5sXfyyN1faOGRtGDksqj5E0vfM97RirgUFDgnXx7m0mJZl
QcoRxSVyhvNxStOOBg3B/r1sRODd3NHLjNAaHcGPv6ciLEEHj2IBT519ctV8M6W0yXsUm/JuX0m6
IaxpwBs6ENI/o0/UcH1a0+VTLGYDTMZ1eVILmdxgmjwYveQ7wb7LScrmIKpIN0ttKCU3Nv/FgdAT
53VzLNWwpgPFsRPVBh0AUWbBgVc9Z1lifXBDweHiKGija2CMsmrZk7wjHDqU/SQt3NuRF+70qEq3
o/HhDyQWzSIwJIFj3xGqne+FMIB43FV5uI9CW9tWOQNEJBnrMBjbx+vfR/xVb19sMRSxo4m1K4G4
6kwvw1gVWgod7SBKXR2rDv30mSdX8JAIfnR0IoqbGfh0p5+GJHtDvorQmAfmfHaEUo0luyGzc7Ns
qVt5dfTCRtqN/c0b6v3sTCA1x2YLOib56WQordLL1CkZKhtUwXDUxrso0TpK7IY5a/X+Fiz8fmqM
p5Jq8IyBfxqT1ZSMIdctVw/2WZNFSy8BXbWHkNbEZjRv7PeLUzsVhXACE7Hx+Sq2Ruv4raSzE/08
W0ZhSvGs6WguHuvik9XRr3J9o1ycGp4ABo5kPNH6ZDyrjIdCaotgX8WKeacrLrFHgU6DloTO8j8Z
yhAhv0Ap7emVi3J30nojd4YaU6mQBupeVSuqfu3Qokp4fbT3Rxo4hJjfwgWOCu8UoGnruh7zjm9m
5zVBKjDHsi3JZq6PculzqQKqoGtAIGviV7y5cy1dkhpTjoI9MJfzq4uK4XPEW4cHsMm9a8UfzZkU
gkXs7QQgisawPf1cY6B7ZTKE0d5GUBbNaBAuO8ramTXcHGr6NjMUlQXkFXVQLlG3O58aCvtDlpgq
U2ObImirKOWKvkZlEakJhdheCmEQpXV9ZykfzkIZm1xNJdYR6Bqo7PnYUutXfWNH6b5SG1j5asYX
zKBBhZ2lP1//ghcOADEcYYBqks0DJJwPlWZ92umOnzx0MWc703xnGUVZvhirmzHHNOwXuCRCtVwj
iNVaLOn5UG0blXaNYCcxh9fBCA1EUXw0OupIZSl/ydxuSBZjaMrDjedtsksNcQYo6tK5YyDs9e7k
pa6KBaAljw+ZoUg7uwsMvACzbpEMCgoVys1LbLKmp/GofBAey/ieATOdT1RD4TVs6nR8AHvTtp0B
6aCzXHQHgBZuHMDJMf87FJKc2OjYYKPTakQbJn6jjsixeMlYrMlK2SSeqX/s6jqNguMcTpP8YIqD
k1tS4k6umhwSZoSd0q6zsmFrR4m9kkpp/FhNQAzFoSMpJIDjBKqT/agFFKs6o5aedfQwF3LXSXdV
3da0uBOHX9/679cOpUmYL2S7fCZER88/U6nbbh0ZaXmsIlkDgSkRFp11VabYN+7i9/uBXAKbPcWQ
FRQu5cl7HXJBm7gd5kdwM2dGcSOac5z1haUGwfajc3JIlKyTbbzhkGGfz8mq3KTqXbl78PIYZmuF
VjB6zfKNlXt/oCihQwtiQo7MxpisXGta0iCNZfMgm6BycjxCMG2zYWOZpEjocd4Kt98voICueKMJ
TUlbpl8qlbISMsDQcICZVeeXxTzLI3vRJhT6ri/g5aFgpRCnci9Oz+5Y9m1bavgKyCNUBj0b3Lmu
UmiwpNi7sYqT+5CtLi55W7ARRFqrTb7VWNmugyZ5/yxnrhwdq9LJXrvO7R46XW56gAIIOIi6VOo/
aG4/+//2fmfHv3HwW3rSpc/3duDJGbNq0y2yWqofooIMVw/AX7KADFc3KS+Wzc0g68J4QB8KYRZ7
huRsMp5mS53mm/r40I0x9UufMkNU8qZB7Ug3OOnFH77v2flgZrbI4vGtnUQlWhcaXlLndKBrJJ1d
P5jf7ETPZ5VKp1EYDOH3D+8Z4AlRQ2GHmmQc54culChrKFYqP9gK48nkUNiNCcsdt9Q/et/T2qJT
4lMQyoXwoE2mVpap5ileLVPHhJgOkEZ/KH6uq+sTevfBACOo06ggxTgUQXWZTMi3VW+0pOahskYa
HuqAWYW5s89CuFElwe2Nk/Du0DEebwtZIRk1vVKTC7KtPdVP1bx5wJMH5zTXqLZdSslECjnp16d2
a6jJ1NqCS7ctyuohSyjM6g4lKL2Ph43UIr5+fah37wuzoiaIJY7BOgLNTVbRMTIjsvXmwVAyAz9F
3M4QHzGHrLgx0KXPJUhNIjCmum1PL5JRdjolDdoHOyLWtyV2XdZQxtMqKuqpWpY3ztd0DcEjHPYg
AZVgCsKLOZ8YZqVW5DpO85zpuM3ZbgIiV3e80clw66V5PxRC4DhkkcKrIuKfXB3l0GlqlMjG0VKT
9LMfw5PXszp8CPvwlsTydBVxnSZj0lSEi0GFlOlQqRoU+J0p7rOewiaq2hisXarCeynLEaEZQW2v
b49LUwPREbuDJeTrn6+ipXp5lhZ+8tJhBSzo7DA8oqD0aZlHz/z39cEU8U3eICJwOwmrBGkOsA8R
62kloZVG3axc13zOiBCEBKNdoaBpWu73SonHX+0QD4dWRpb1Di6N+phZPVplna+QmJZ2n9/qi7yw
2IDxwhuGgAiuifj3bxLHVkvcvrd049nWQZyywkLdpsdoUg4s+AMOWcj1+V8aD7zEpiDMsLzr5+OF
icuiNK38kmnwPj0jdO5kMwgWXQN1L0y54P7/xpscyXRUuyANDfW5c4cYRrLNcYx61GQ6E4ShrjAu
vz7ghd1EIk5NHcxaA6KZ7KZQwxJgtNz4xZNr88haUnWWUm3fOiSqHxpK7CED2Il6mAmSAXx9vpZp
rcd+GZTxwW4k8wenM+jnkR547BR0usbF9dEmX+7vaDxFgocOIjQt5FtJ5gVBnSSHqInGbuaxcZDc
KnS7XEX2aHkL2DtVc7w+6GQ1GZRsyqSEqcEZomQjrvY325M6ft3XUugdsspRH70SxEsnZNlJzU0m
9PuhqKCInlUqfJSHpifBiobKjTLPOHRZBG1WUroX3c7dh9SWwxu02fdLCZQhSC1UFEWH7PRB6qtc
dSs9OnSR3Ev3TKt276JCN3bwgkfJp0HWTdKPxRIspQkh2KbmBoGH0GVy8sqosSLJCqMDzCeUdpS2
k76NqU2zqJygCEe9+On6t5s8u6cBhSEOwAkRJ9nQ+beznNjr5VQOD17WRH9gXsVoooQtnLnr47z/
cAJeBvwRmKgJ2Hw+TkpfY543mn+o1HAIl50kS9JXvdV0fx6abafdSEzefzySEjSmSSM1cPopI1TS
UZKwg1y6t3tyLk+t7EVVIPQKuTLej8bNoP399GxTFjwWQT/mDExeXq2pwjTqdOn+L57tQF7J6kZe
WpV+C8QQf9Wbt+nEFsXAkzK+LpMTTeP1cChx6Mtj+Wgnkv7sSUkJV5VUMIK5piCJW2pOsPNyx3sN
0eT/aPCOnwmPvcNeEdtzykkKfdlVjaCsH7K+hxvRj+G9HXr5s6Wk48duFeA1CrM89+wXFAHYoJMd
kxV2X7pJ/6wrxE16SG5ZJToSrs5NHED8VW+W9DQUtQ8iUBg6Qu3+fCjoXGaj5ia6CA1NdFmqAKG7
Ef3hcuAtW4FASB3NrddPxGSLikGFTwZ5CY0vxGqT+Y10cRh013TPke6ihBGj7G4PvOdwMtIZ5KD8
w3EvrUFYcwhCrmgTmtxno1G4XRU4aKoJdgROqzkwhAUTMe/QGnZvBhGTIwFjTeDO3CtCEZv/Tl6F
cFC7OMy7YC+bSUozhRAeUmx/K0U36WuTI3EaihQPyhPbkuL35PtpQZpIZqExlBXkr53iE6/4+DB7
SpWjEAX2oXn0N7Rac4ujN/mIf0c2QGpJw4i4pwyo0k87LTboC7WDgmZ8O0i9ZRW59AV79H39sko9
/9iz9HdE8ShxywicbDLXsq9xOcqpwXhgfKi6JzSOBAnysKUfLCz9JoHt0gyFZQQUVuggRDLnZ0Mb
NDzWc4oWuZMhBRBY5SxU6dSXO7iyWnbzhZ+cRTE//kvwSQmN6U3HC0vNH+SiDyHDZ0n3KYurUnuo
mnFA/8ozlHHv2YNOl7kX4Rx4/URe2LFQbNipsFscPur0EnfzrNObgDqo5SJwYHlIkVneMNP6+BYb
6/JQFmka3C/Bej5fVSuzwt7LRcFJhbsqm1Byq1F4DVs3P+DFoTiGBLyix2mKEae1amV56DKUko0r
PrI3t1t/XP0bjRgX9gpbBM4x4De3tjm50rQwKiIFrtI+S+UKdcS63Otm4869kHtG06lMfvyDwd0h
A7XosHxf77e7VO8Ky997VCg2Nt03CzlmFVP7ZlVXgLRvnojTtgROxe8Ek1pg3MneKBMva2UlZBW9
0TQWcmDaX2wpHNF5dFSINqUyJneSIuEwWRHtH0spqW69GBd/g0hXaIojNJzeqJbnRRG9NP7edsLw
INv9+MsrwaxPa9zK1GC13qPrvqnQeZBuEtEubSRuAlFwEKahU/OOsazCsLclvu7Aasu9Xm0zh7fK
ym6WE98PxYIrBswULgMwIbHR3mQUxAWlU2sDhW1XUIOz0l55Pky+f+O+uTQUjy8EAUAn0aV7PlRo
y33bmMzqNBQcU3lhJyygFpBlX9+u748HvafcLaIVAPLglDgiBZUdwTPO9lkWIi9W2R3blePoFa28
TOOb9eaJmhpXKF0p1OmR/uE8Uv+dzE0rjT5QR8fZVer4vYrl71mCDLHeM1Kmuq+ym9JmniB62Kvx
4nZf03RpwSt4lOn9ARbltZoG4ZYpj2g5ZTxVMZUcTwvZNTL6w2NZ+o/Xl3b6apyGIpgSDZUnjOj8
K5bBKHmuClvGrgHp7dJT6GsWNCN7HDXsjWvwmzShaHsDSJh+UsZF3VB40HH9cComr7HlK73pRhGM
I53eUQxAvBeva8OHyg9TfFzoovlPBiT6B3sj+4VLcD5RTYn6KO+yeF9BOiTKQbLTtpELjpQc7xvj
Jnwx7SpnD/E+if5sURSmnjkZMKUQroYkbfvMgeNNQOw+egq3uz0Y+nPUgXjbWlY8ZCQGj1FBDwZe
2fmvUztEIvt1eyeNnrt2HR2plRIep+1Xg3IX6VG7LkPxWbh1q61W5v2P61vi0qfRRaYiwiRu7smN
3SZ1w8Pbhw+2kUcxgBmRkj1CV7mjdSP4lNZ+/3p9xAubkH1AFkjZwQAfFb/oza01an1LMkrEW+nY
Tt3JVEtLqg51SWcBAJ7/kjUWXaga0Wq3vj70ydHu7fskPhO5EjQg5ASoDUxnq9eaG7QpYZPompZT
P9xYKaUHPXLsjecWUOUrz6zHOXuke+660l6MuaEvI3gdP2yT7j/E127heiI2nP4okcWR5gAlsofO
F8Sq5Qg7WYu7VSL0IHBDDZRWyOX1uZ9fMyCiom2MTiddwJUImanno7QcQHNQJOUY2SQ2XA80tuaS
fRf2Nyd0vqdOQ8GQo9wOrZ1b/F2npuwE3djp1T06Csp91bT9feZo444ybLCh6H7LWO98R4nx0BbA
5ZLyMaUDZng+NQuDQtx7h/6xoyK68sPe2tcGjg9UfuxVVuf5YexvPr7nX+3voPAnBTRErdV4x203
caLvIIgc9dj12o0ed1W5TDHu+nX9u72fHMgyrEPqBzA2yYLPJwep3XXUUbVZx1FHyc+MMoS1JAnH
BU0nU6MpF4aeVBhQEK+PfB5ICQovnRBAJ6I7VaALk5zGCqTY7+LE3mWyPSAFFuVG+SdrUhcNz6zp
gMDkFqL7vNILW/uFaWookduFPHHz6z/k/X6i0svkgR2g2lC0P18CWr5jGMWJdu9pYzWTXQgBduNT
SS+pLQNe35IeeL/kIrMiZEZ8gAh9KgUwpnUXBbHsP9ompsQ6uhJ3dmRSP8Qhd6mlKKanqjzeWO0T
l/hf14DYULZKL74Mssn99/6A+r0p/y9nZ9Yct5Fs4T90EVHYgVcuTYpNUaJESrJfEPZ4prDvQAH4
9fer1ty4anRHw+2IGcvhCU91FWrJPHnOSWMqQaxil17xaI6rKH/LImcvRi6rrOK3yMyAGZ/mNyhh
6LwQOuquM6c/WquQu6vBkMNPwu2B4Ih3m4rtusIxJokS/WBnH+HUph8ymro+VB6eD5Ws6hejqa4j
SujxIFnrKjRMJzbd+mlol2VwNH/gY4eoaHnspml8pRbQRndp1lELuHJbaT7VwXaB6A927epktWKA
ReDGAZKRHr8oZ0kUhVvTooVFBlqxt5U1ig+Xxzy5hfXMAOogeQNNnJi44PxkqyQPzGdo6+FOZnBN
HEySH9DcbaV9JxcUQyG9JhUjDQImX72zfmX4s++14lmUbfXdMQ3qGuOYIly8fkpwnRFL6bHwlDg+
nWkcqcqMgvGZ2whDncKmv32DuPtvSJdWFUe2hp4TfRE1SZm/X4vO2pkTOUbe+NHJvNj5j3RETeLT
GlnzDMMQmYijY3QBLftJlDP7Bj0CGSd1iKa7Kf3WtTYmv74qEP7QhhOVBZ8SBulaAWQsjTW4TTC/
BYOWHaFz2ndRGz9kUYsXwmQ77zZc0o1Bz20iXeRF1ovLDbT34xVvpW8nQ2S7yL/pM6cKXei0FOra
edOFZT0Ul6DmbBAx6YfuRLhiJzRND+cI5A4H/Z/UpYrlffTzTeT19LmxyMQoqMKaIw9bQ1qASUsQ
Ll387MSNbnxEjjl+lqVfm7QDkJaHmoqU06keROOwlX0oz8m/7T4fC3sjTFy/N3xUInhUzNoAxKa8
dby+pajDRQ5O/oyiCw4f1jCf5JiW8PgS8ZjaV5ZF2M0mZwc8CFkH+e6JsN/OAwdPlDn5KCbL/yLo
gndPk67m08JrsPGUrvcrrggAQdBIIVvQ+PkEwwcOLfLI9F/076HnmYzpVzUZe1ku9kNb43vZck9c
OyhPqNb1uxAFNIivf9QvEX9bhFUSdYDMzjDZ+E3NdEEslLrh9c0fMWRs5i+Xr6STWVLU1YUt9BNw
41FOHA/IZiZhG/P6JRzVd8PomptO9LDEQh9L7dHDT3Fb4rU2vOfwByQXPNyCqgESnlUY37p1OKbR
ML1XI1Yq2k6lcJ+0pUoWeh+CRe0QKt2rOdPFqH91y7irfFqUIi+VQfgtKOLHoI0f7RSz7jI8/Jl2
4ccx9ii3T1deIPCGAKi4QrQjBxjL6mloE6/tZO+5+2w6aOaN8JFMM7prS174y59ifZbA4EACsQMg
v0Q+c2I/0BVBN1Bw+SJHuFEyAi0WcIt3pYBHBOl3S4R2Oh7IEepBeGwePjHrs2tPtj2EfSj2XVIk
9xJLJ/pPymxXRtC+0nTz7J5sNcjnZM0QSfVfTtDGVpWxl9S24AQRJkrPTT9lVj7suyaMn7rccB4X
26u+XV7U9a3sa/sBTV/gekKQsS5S+RjNyRl8ai9Z9Qdhafmioz0PlitNitCVaI47KY7GbbSrg3V8
lOzIrxLCC7rWCh1746D5KRtcnE6hQN/avVRXFW5+jsfTRiUFRAIuyCooGyeHBTWm9PWwX1QJz7Iz
ufpTr3Pux6itN7o2nPl+PKGkN5rGo5X6x/NLp6ZpjSrpPjptkeZ3XYtNXld1PDCyZVFu2gUN/SIy
Vd1f/Q05eqSsBE0s8roKACdYxWFrsrAhZRQR5hRSpZ3sS5vr+PJQp2eCSgNTo1gDTwtY+niOfq7i
zFoc/1UO4DrC6+lpGM9YgFC2ejIEdMXL451sT5IGbeZIhEs1xV1Hnikeo2kUDOJZiWiu75zWxMko
kHb1LTW65a/Lg51Mjqnh42Bx92q5wtrNoQ3bcGj8pscwmzZ4QZhjku7FNBcqg+ppjKMtMcHJhoGj
BHmOMJ4YgeLt6m1J0wIYTcn+VXZ8twOgJ1IG5VSEr9mYLA9tu3mrnQ5K4Z0yn0ZvkIee1DSM0JaF
VWICEg/Bg58D2TgWCQRGAfYnEQ/Ou5EhoLhmZbVxGzix9uSESARraW2lVEaTFZUqh2/WE9ir0c1/
6xLUJghtvN+Xqt5y4Dv+kno8tLzwoyD/g6ggdDnepukSVWbWL+27RBt4g4Vjug+EEb5KZeBW3vXV
Bhp+xpmOHYMpD7wJlhb26WpAZTn1FIvus8IQrYumd1FGH6kCfnIWfJhn94vonL1T8/e0J5F9+taJ
8rMh1B3a6bex2jI4W6OThwWgbkaEppNfeMLHv8eQo41spKRvoNSQA7DvR0fhJOBUiT3eO2Zu/KEm
jB4Dr9SqEizzvnZLFXqUti2cqZdmxPkYSRTN0i/vhFXedfg0QC9wWSk3Uf1Zs0wWe7SKkDDuPQP3
wXtd8qpb94FVRa+VtTSlfYOQ3re+qmBIAvqfTlbhfDEM6m4v8JnT4cM42a3cuNaOr5nDj8JQiboN
wPvBEOt4uUqrF01hDtW7Qmf2oepjinqtSd+vcdM778zWxLkFMp3GhTBqW72CS1ErvpibvQJo0nhs
RCiIyxdASFfHb2NI07XLC66/9P9jQXpqMP6Rp5AXHBhuqxvbzuwmmxOPjppxD4FVap121M4fgpHQ
qWvH9kfpEs8sclMMcLqojGyDURBawJU9sXyIYtucYotFNYGHYfIh/HLqNqOfWLl54o+vtZ/TpLEG
zDOEByzg6sS3TZ/V4xTm74GQzfdgzN1HNVUOhuH4n3TD7H6lWHAlGeWwtlCxNemGpxf11GrbxFMi
1DByysivnpwEcYwz0I3ODwl+FwP62+VveW6S5M868YFNRx69Gq+bRdtPy/DeuTB8KtPAkS4H3icd
QILpguMZYt6iZZ7bQCFaFziEGlA8CbuteUjm2XfesdnDsb4t8htp5OKHkjVhsD4gQJx0F7Q3CVtn
NpB+igmliMB5l1fLa7dVjYI3MD7LVrXPkGrp8YBs+GPZbBq4nR2KFxjoDsJGsMZBRuRGUclJea8I
hv/EcIINq6oFCpNhinjjSJ5eAToaZa/CAtXA3WqvprEd9AbuNe9oCJGmBVqwblIZTnuUav6wSUg5
Px6EFC30sAmM19vGTr0aAOLdcWEwqajKCNrK+lZ0tIryzU3l2LnFJBwlgcUEicLc6jGkIockf6G9
qhowaoTLi09cP9ODL8Zs+vKJODc1VCXcpTDsoNustsgiBrMzXC97d1rNWYzYg06NVixLInGLFnsr
J1xX+PWR97m2uWAIMHgxVkdwzAviTjnTfzIyvmURV7gNlLQTmUXTawPymWhH+xM3bPOI4afY2cL4
7fopaxEqDBxq/NgnH3/NsWsoh2Z5+k7erek37BkeW2iMNefRl5tg2pklho6NTlh7+JDBrZYYdD2t
0y6Hur80gtglpHNSYOKee4M8xP5tiZvmHxwQhoQBju4fAtB6A6GItlsjNOJXbPEw3p+8+UPiltmt
Y1LQ9F0EPZeX9HTDUrsHaSH8t0N02KsNu2QlXIbZlO/dZCK9qKTKzZvKDek+SbxHF+mrhtPUJpc0
iosGRTSA1mpFRxjnQ2p22U/kPpg5H5TQEJZMm+S+1cwOQzGjkMX0gRXW7IXWyU2bFg3QNEw8oQNZ
GMWtEXe0NigDTEYvz2u1U/RgIK64Sen/MODqbBiQa6sxN9Jnss/xVdgGeLkzA3QKiSP00mOksvEg
npkeFyiz4yblSKyBXluUeWiompWchdhxIJx7IfL8s1Ft1kDODkXRHxEle5LE7fjYpSZwZ9Ti7SDD
VOyrDHZtB3z0glfRlUTswzoG+qvBPIMaaa0YIK2MHWWit4Ah1TWfcILHes8d0o+gd1veKTr6+yU6
1EOx9amVmSAW6FHXQ41lHdtVAIshgjCgvE7ctwnwyOWNsQ76fw7DZ9LTgc1m68X9Bbb1SzO3xSAg
eka9+OGE1DGMyaCZJvZtD1Wp8dyD2NYhG5VNU7/gU4nXvZOXGxtGH631fAnYYPLifMAPWj29eDO2
k5u3nIeupcGy47QSv+wknWkug0N1qi0/bckdsHTNIjcGP7fYQG0MzxpQhV6fj8Q3jMSG7gromD/K
pUeuAJ9yY7HPjQIoCzSPs7WLnuZ4rdOpGEJuzPRZQZc0mVcdPIiinrbsmM8cCNI4bWOqDQogDx+P
s6hu6Ed/gKc0AcU7VjE/VRK72zIw5OPl/XPmYgE5AD48vPQ89sdDpUMzlWMBRZlge/6uEvjs6Epo
15TRBMwvKKpcHu/s1ABhORvc0nyu4/FaW/Y2gIVeQuCKIOCC7vCSv4ftGf2TqcHz1nAMap21EU66
dIOLWjSl5CkrmnAUoqLrkGV43522JvJc/FpuAelnp0f5BEIGMg/QyuPpYS1LHZdBn2GwYgBSw2GT
AkZk68/9xst6bjPygrMdiQcBZHSl7peDX+IWOnMSk2dnMkK4HrkNfjeW3mZvgHNz0s5WB0YWD9Bq
oMU2kyWIBFQwo6VduB9gBOLChB5jN9iIOfX/1foOATrTdQ+ykxMtI9YzRjfHIyxLY6rA7jK6v2mh
dhfIYW/YCU36gILvRLxo6+DN7i2H6OdofEJdaEJIkjh7cGn0afllTYk3l9EpB/w+7bguFmpRyTh3
dw2Wb+MdT3DUljddHUY1rBo3TozbSojSeFeeWWQfKr/0PFpTm/b4MkK49/B78grzVfptS6lhjuZJ
3WR5VKcfHNFQiC6ncjGQGy1Jux9lIc3vgTE6yddxsOaJgpTttGB5XUljbqoXME0KKNN/AdeW7fPU
qFy8SdUZ9mMn3MK+MWoBnXJjk518ex23Ef5zozsEqWvaAK5VRP+LBT1BLBM2WeEkdkGOluludNzN
nXZyGdlIgjVKBKRBsLPGFv3R9owurqZnBJHRI56rKN0cNb52zmx/KudNQqi+3I4/N7ENRqTak0vb
z6w+N6l2k/fYU/BkwXilGTYilNnLaZ9by10msG8L0hGv73JWW/jG6cJCXUKGwtUEX+pEUeSrsO7m
eTafA6WdgnSLhCyWPlaMUCMuX7knq0ruTUMlzaEBaeBbHm9qv466ZB4gXwh3iB8cpLq3miT55OR1
+TSmm8UosK/jdSWTo1aoOehk4ppduBpxgWDhmn20vFOt0kbcygjdP3Fbhw2W0RtCfOsWkK33ysJD
dLe0lKVvLDIu/3uWJlN1X3l1Lm+bZrbCfZ0Y9m9mnSMAHhq7Mz9W2KdZL0qki3Vbx+bo/kUA1re3
Wk8X3cglzL2d0w/RJzFOZnvTxJEsXgy3cSjcd02R/KuMg2y47WkQ9VBNtIUO0yhd3uNxmoMb2XRj
a97Q4q6BPWGB1O7yiDZbLlwzayfCzvyj8jM6GguRiP52jIB7cfxru/ANuVEnQVCXzIHEIqmjPNtI
N2O6NrSN9xpMsa9uEMvazoOc59QD6WlLuD6mdCJdTVYWxRHip+xJLQ72WLbTgBA3ntXQpzjP8/n3
isumuxmdmZaVU+A1wceIQOuWNKCjaejksxTekCQ0NeXymh/yPh7CfestQu6DCNdnmHgTHEiZ01rx
JeucIrtdGhdS4KjyiZ3vtll4Ix1tN9lqmOwZgWiRJxCzqY+/Bw738pN08jH+6hj9MvCWGrEFouOl
BUxxDDvCl8ytSveNW0JWD3XG/4B5KuIRw7lRniQcDNO68H9LVRI9dgXNYb5U9BOY5jvRWL7xMYry
1PudmwZPWRDH6r0rsaPIblSRNf5tzD7rxE3dxZOBJlyIYRk+0PDLtO8mM0JMmc2tMm9bzhKrDiUu
6SmClAE8SGEU8avwCD7fE+mUfn5D6rnkd6hAavM7p8N2HtVsKGLTnrImm9RJXmzdYCZ+6OQ0xrdj
brtjeGMEKqufW/Ly+tvile0c3zWyd4M/gdrsf2dqDIPbTLVyooFjRg7+O9/Prthn5pKRF4rUD7GN
Y4zmsYaBJL/0bmlldylAVUij7MmZ763BKM3PUEmt/sHJ+6LnwVHMTlH6oVn7lHvWHhoKAwHfOXV2
I9PY8H44SWz8SJIRs6J7mofQdjro+96/D42EDgLLQAx4+z9phslaiCv3uwdb6D0Z0yCkezBXf/o8
4oogbkWR++ZdOffp4NxmzTAlD5cvo1XUoq8GtBvkKtTGaY1trwN1Z0FNUKfLZ/hDToryrqCtkZ94
V0oLD+Nw6QX6KYFWt7bLsb0oLJMyGt+cLIFcwBm8wwD0P92clHepsRmMncLH0KgBASHXHQSpetq/
BA7IqMZomJ35jbbJFR6ZvB8d7gVPQd/aH9KA6rSvNs0CVxf7YY66Lq2bHCClWvdsKou0KquhV++q
A9CFo0+0XhlmmNxkXo/qZ5ni75e/3rkRwVe1RT5mXLxgx9NsYV/SfUZMn2UAz0D1PZfKJGk5UqFt
3CGA55NeO6LuN4CNn7Ymh3W1SoUMMMOktRPxTtEIMQwwya2QALoO3ou3f6MNwMkMiQWAw0lMKCQR
FazyobJ1wjGoSu/1AAHCgoLjFhjxrajz8dGIrpX9EVgxHlxTPg4sZlLx4xWlJG7B2Ru9V9WYYpe1
VDeUcpd9Wl6pLaCOA6qKJgwjAUqDoH+rqdFD0UrjNmi/wIvKHwNYKbedjwvvYl/JJzoMBbmH5dPU
bLw0V/vE7+rJS9Kg+FK1VMYURYg7MY/0yx3QZ4PMbzVvOP1qgIUaPEKwwtSs1SqmoAtOFU30b3Yw
ealcyN/ZBJYpfMyJyryZP1zelavojaUkrXRZRer9hKvrNK8Nw56S0BK+0vIgwCwoWPYKGOBhIZ3e
sFw6nRr5K9kdSRHkNVp1Hm8Qo1BITwaBPsmrmdBCvV2NRIuVGS5fxuVaqfthanAXAB4OTKk1n8Cu
ZlkmBFOv+IxNn6RBN4AsiJuH1p3H18ureGZqgOzA7D/9Jg6V9l8uzXaK4VgbInytKOfTZI4ShmpI
LI0S+SfGIVuNAE4uacL8X8dbXdItHigudaGAUKAffsOepHsKarqByhZWXQaV4CvWAVtCqpMHj0FB
AGE5UqvlFlsNmvpYq5NohAxq8tSFHdgOujLl/+fyYp7ZkmSWAI4kFICo4WqfpKVqMlX05ltQYSsf
ICLeAU8kL765WX0+t47AbPxgAHbSQv1TfvluhvT9BvAEIk0J3TgYJcK3QTvVmnJ5oEmGczPWm0DV
an4wfekehEqEc0A/hZNKm99k/hLB6dxXnoOLYNlp+nZv3HBbb7X8W32yw1C8bYeyLIyTNcy3lHPn
DHUk9iKj1wcxVrZbxs0WAOcmBI+ElPdgqnQCq8yzQePMQew1grVDcpg/dhb0wFYVW+3WVgeNCaG4
ApjVxF48XdbVXl2VEHMRmvsDVRoQYflc9Xjx0w9J3BkRR/yqvXgYD0wK+rLJVQIP63iD+F0prG5w
zL3jwr7C+S/ZC6NRO8O0q9+vHwprXy0F0nbNJwWfurV+MkmDRTvg9XYNG8elE+S4aX53ZhUxyWcL
QvqBzLKu9WIYLuHiFawiWRywHqRVelj1d5QqwS8hMN9fPTVYq4iOMQumgLAORVJU23SOmxXkJoHv
gMAG1xnx4Sn9zXZSayCEDaK5qj4yCa1iO7HCGUxzDjpn2isHFJjXG+dRNSqxW8ol/UP5lnobZUS6
WmLXs9Xp4My6astf3c6H4u+Jsjs1+oRuSNWE0Q9KzspW8ZucaWOF1f348jfcV08PnoM1BvPEdEvz
LlaFmZI9a3qDzbqaCDOkZ+YMqsPXUIZXliP1utI3hkgI/i/0ktVQfpePdmyaak9IMt442lo+sI34
fslxor68W9afEBY9clkdJmgewokKDL/E2bWzPH/O7G58zHIsE1TYW/iY0YmXB9Z+bsN0efCbYnm4
PPJ6PRmZZ/XQkJdHgS17fNrH0rZbT/n/VZ9UDT5KFCvmJ79ttuD19VY5DKW7i1LhYcesuYDt0Nal
WyQYiUfYNnQxCF3ljfLd7kDNtFRs4yI7N56JOEF7XupzuM4+fKNrSe0zXLzl79lYlXciJ/kwQs6+
0TgbRd5zC8mTqgNmChZ8xeOF9K1q6HhMs+eqyNXHw+y6psRsu7q2lym3CRIWHjgecNijJ1VDwxtr
AVCSPTegkLuI3HVnVX1579aDdeU1pocCStfleN0dbJ3BjVMf51U9ZM8izlK63PCluGTy+zSYtj7X
mTOAewGd41HoQI9bH7dUObMKjQYHg0LrvIYMXRDi1+QGu9L4bQkbBJo9GGjZbBKOz+0Uqi0Y/mjE
gTT0+NuleR4lPd/pmV1S7SQ+KnvgdJDdgupyqZKtsPLcVLEoRG+skzkev+PxDMtvp7L1KPumuPcH
WDPeO0tXvWZTiNee3y39neqH/Itfl/Xb5fO+Do/0B+Uzkt3BDYAYfwLhoIQKEoZ2Iopdt/Q5nJ/K
JgSiuzzOuSXVikhogLreuiZYjInMVe77cB4ctPCB3VITUQUYZEbn7SU0NskjWwOu1tSe8OBpeiZW
BYQtQJ3pchuI2fuzHOnwrc0e2ivfB72UGH1Q6cKrCUx1NaIfx22ofEqUbmzO+xJlLSgmBli0MN9y
Fjj31RBAUgsgfDFBN443DACmMXZTpukIvA9dR0M5CApb7cHOLSEA0QGrORCbjkdZiBlsOvmyLUdi
JNGWGK3SB+e2w7b7ZQQz+Ad7BONt3bkRts9JlynbzuRoDx5FUAI+SD8YmgtsQVEYYJXyj6gqkFG5
Y9iPGlxch5s2FNFkoMH9c+5Ap14K2cMCqOKHtObAXd7+Z14DHP15CpDrmhy41WtgJ2ooafLA2yM7
NFkZCGYQkh/46lpWoX4NgBggg5lwJ3SV6PirpVUfhnjOcKIXIk3aG0OhcAdx/zcs2M7OCrBGF4cg
iqzvSaNOzXEpTIYCy/kgTQC1KnDVndH/kzeO9pCkw6hDdUeO1ePtj2WfViCStHMTRAw4qD+hbpse
/Cr+B28caijyewA8rU9aDWUw16I1huJZKq2dXHDRol9N81iO6J8vb4sz55jsgzyY4JVq6XoHLo2f
hDVUZGghmFU7vjL2NsWM61j7hx0Bv4X4mE9F0XBF0xhLDC0c1XOOXd3FWkDTyOrKuS+LTR7dCk34
ORRBFtcGAi/+erz5cC+fijFruJga3dnHhJLljLjN44cW3loKm5fAqt2NoOTMPQWoTDsyAgWSgfVt
6Bdt+5NhE4wTfUbghd1R9CvuelHMt39jL577asAlaPQ0bZc053iSSwx8bHf6XhSphb22OdE/SKmg
3uKxn06MNiPaRQajCm1qvl7N1uiNLhx1MK5Fo0qbOIUT0VZH3G+4SD0ub8fT8wzrDFyGXYLOCnxy
NbEAy3TbbItnFWnl4UilQ0J+eFw0nnF5qNM1hBQFsOXbSAK4pVZDpeUymnYRMDUb0FWYsIbKcfPW
OLOAvMVaRELipmPk4wmNna3yEd9SZHGB9Rq4WY5ZepV/qdKqffadzcrRmQXUZuimBi/wmlhjJaPX
pBXddLLnQ4HDgVEKqQQHk79hzHBuKEhX8A34WPB4VoHb0uCsEEwzU/OQ4lD2g1LdGN6dUfX2dag1
h1oryDlapKR4XK/LfGVYJ6EMUsT5tFl7dGIqy4E5gySkwX0ru6288MzM0DJST+QOBjJZv5Wlivu+
rHBn4znABmDCFgo1WLKnt8OWbPI08AZC0+xwZCIUwNecEd/rXagbIemMWJZbsLTfqsD5N+yr8bNo
URPbAfgngHJ4LVhO0ZTnha9HeqPJc8f7skWmFSuac7w5PZFVpkKJ0QINrMR48Lu6vlqkx0OKygvA
LE8YxwsVaSOiNv8G7gPN2NEWu5K6w2LA/7p8sA81jF94OFRotRLV5MNpjISX7XhuWKvQTooO3J+r
0b3n5D92LmJ85QKNJo+i8D5IKX+vJP/ccvFwKh9ERAuUydlnSfU5q70PqvCIa6EuNvq4usZvFIQe
pYjn26B2P6g5eGyT5JHP82iM2dsSuB9a09m3y/zHWLj3oP6fRif+VFrjK1rmG3oc/WEnxjfbib5d
nunqcmGihKgIqfQffMJQX3G/IOetgxA9g4bxLkd6XGU04/lTVcCvzhiI8sYPr9enMJLW9kLGQcaM
V9LxgH7njJVtSvUmS2wasWfCVEzSIQAOS3lnGJuMqtUEOfcACmjSNAeYWtVJQlO3SYz9XYmjLwBN
6UTJ/WSZ6Y2XmshjDMgplxf0MIFfts5hQF48dGnkUBSvVo/CUoSYuOR9+Vy56tUR1JEg49Eac8je
VK8r/9OE+JGe2YGlDZlQtrI/QvghRvTbUi1/GNGCJYutbQca98vlH3c4k8c/TjvtkAzRI4jDtIar
yshzsMaFzkgq/Re89t+d3Cc6DB+lg5eD5d7LsXpwZv47yu9BxN4VBW3P6JUDmdC5V+ZwK5fyXw5W
E5Us/yWM8nNgRBVwXvkguxKqIbq0ZeDfmNN70bC7e+85DcadXy9/LO7wA4D/ZsmH+CYV0W0ZJ5/s
cKuIp7H84zkCugOQEXDA6wB8PN5hS+PkmG2ZBR1kUXarPqDdRSG4l3Iup46OtYhOAVfZ4P+Bh77V
/OI0eAQgZ2dTPCfqQbx6PHrpYiEfDWH+XNmF+JJ1hMO7wVHZWwbDrLrrlKz+LJ1UGneXP+3Jg6ON
19hx1Jt13W59G9vzkucNp+5Zekv8RgyN1FTY1m9psVlLP7PAGqCD4YHjDt5bqymmhq2qGFXSc+aH
H2UPZC3GFMZFjkhKBX/htaN20ikousXZfHt5mqdj069Rd03HJp9FXj/jXJISPR2W4NICEcn6yLtl
y8LKdPVhcrXlqtv/sDtttgYlfmORz42u7WgI9lhpfsnq42KFmODtRwIXhX+JdIxvnD75hL/9D5H0
8Y1I6bRVCuMbXZDMjXvl3NAEgChSQBWws1vH67UVu5MCtHRSbffa0GhXEMRD2gNNl5GBV42j312L
f0ZGa2wMf3KNcqK0VwKdsWDa8HfHMx8VvTlb6qAk5Lo1ATaZWM6W4RMk4vgpVVFyZRRP6iXYxGwv
/IYgXq+eibRN0ZCEcQ2MUiTmvUpSu3twsln6Hw1EK3Jjeie3th4PyyaeQIotuiXo8fwWbuz/Woan
ISZgtFwCHUZ367hx+lV15GAihj2FuUe1l11d+3dVP6Yf7XnW/ZIWCKCinrJbuAPLnogdMr8vzS2p
wjrSg+dECAv7iDImj9oaTTY65ePJ1gcvWZE8wsJo7rIqrL9TZ+cAkDpAE/XHF8O7sm+KLjQgxgjh
x4H+gCivblTY4k4viyHaV5J6WODSJU95S/5QRjxskCau7RxJUMIDCvSDAJka3LoQDSqEg0I1mERf
WVo/dcYUV/QVsQdzI85b7WoNi+sKIyVhPj6mIytQwU6pXDrwrb8ETlffZ9NQ38MsgT8jdat7qKsb
9ZSDcOyXt+kwIFZPIFuQ+ulatj7FTue2wovEF6VC2AneB6eNf68EryruUqiSPuo/AzFON04zvXZu
dg9Re5/Zww/p6yDTwapAE0u99F5bQNEq8ZW+zZ/1i4vFzlNmpki6iCv78GOrnL1db1WEDvz61QzI
CrFZg8QMrLRWAlF/CqNBpeKLSLnlE/ldJDPy6Sn5xKK9Vmb1kCmY68V0VzUKDw6kEr56D9S4E3Lc
sX8eHZW+VWn50BXTH/83Acxed0s07sbZefLz6vPSRdc9HHrlqWNp8gRYB8W61QFv+yIHWwrVl8zG
EFMU4g/pwK6HCvNNySK9qTxQ7kNBBifSvy4/WmtJ3GHwg2sA6QSmqGt+ypj2U1xE+QD304w+yVS3
9q6o/YgU+BSaFX9ZpPtYDctyY/TkvpkFRzbtN22nVlGC/iH6yYZwgWabst46Zwukb3WN6N5QTw4P
na85MmhJd5BJqo2zdToUVxQYJ5Y3lIWouB3fqONYTn1YW8ObFAB2YqBJHo0boVwQlmw8yyfHmLdJ
S5y0bzdYsOscD2UvnjIKa0m+HkpP3QAvQbQYFRcJ5p950w5fL3/PM+NpuEdfwbQLCNe2Oulklnaa
ONNXXtzkthuhbYlJ24THZXfnW0axkWmfLCUJLzpv2AHahRpDkdX8HCuqGqRjb3IBYaX7NvlZEMW3
9rDJuzg3FOEVvUp9XUk7CTNymrz4yJzeIHcQWmm2qZIQSRZzM8nWv/roJmFWvwy17g9cWsgN4iJL
37S14RO3B0ZylLg2MLrjCcHKop6FZABViw4cIb2t1m7kXU+yBudCd2Q3SGyAS3o5ZfHrWG2ykY8f
6J+DaWwaDrDuGr12HC75SjAhCu+lQz34l7IITCGtyUdVGcFOmmm3a2tun5GQ9arTdjryKl5qMxQD
iVlGL91UWDdz78e3uuHKznY2t8jx7v/vUIHmxhCL6jRytaKHhkBTDZGDYJiof5w/KJucFbXL9BUC
/xa+dXY8pAk0+MOTH+rK8XiLHUVmSmL/0vnwTZ2Blr2qEdQzQkiSfP/i35dP97mPiDaTS0unypDo
j8ejmt5lmSGiF5mX2Q6CeXYXaOVu0GXDPoPDj38OPgx2fiXT9efK6qqNbgSOGnx9O9tjotoYX8QX
WUa4vbTYamrXhJ3hZlstcs4sKpEkc4HF7nPc9bH5BffhkBt9G3T9CzYLzePBfRfRHgiehIDnS96m
y4t65hjqiIfuP/B4uTvX40Edq2Nr9JkaMIz0qpC27UnzkFIp2wiyjjOlwypiqEv+z0EkGVu/Bhz4
qPcm13tBh/SpowpAMKUG9W+hOu9PJFQ4WKQ5Jl154H71qy2I5dzC/jr6aqJGUc5uMRv+PgNGwT2n
tGGXFOQH2WDW37FbC+4vr+wx4PDf6YI4oGKhnHMSkKW122SdYfgvh8RQOFRVqhCinMqwZgVhr+/L
crMz17nPSRmYVIB04NR0d1F169ZwxjCt1ITbANqTos3FB6MB2Lp+flowQymC2ilUluOdmhqGEvaU
Tq8i9744/sS9Y+gu2qXucdGOrPEixt3lMc9NT4OGQJRcOCzr8ZiL3dhWGi3RXvU0eKgSTcjTjiuj
c6Xv0c/Ph1YaaTaZLoDc6rbxPSMWcTRUL/Q4E3fK1v5Ana5rTmJ4uDyrc1uT8A9ZI5cob+pqqDac
a5LSoHlRtb5eDsqVHmqCCil3j4WTb4x3bhWZFSEnkYsLzXe1igBlXYuV6Utl2/lv2MuFYKHK17hy
FA//uX5yVLo1ugzwRgJ5PFiad6aZeRmKPxtzi8rngsHaBQFET10Czug/uUAxOSSKplLMqKtXKTUT
7PU8TP8qG1lfUKV0dzfQkkikEfepwbJent+ZxSR3oT8zKwkAtH51l0hRvqcM9yLjCHF9UKCIo+gC
qcTOOuCIfzAaNFEMj9GwYD+0Ws0mwaHWFy39/TDlkSbvDym5hzyz3KKCn50Y/HmuLxANqo7HQ/kp
7uwhJaR9JifMjpFM7pSo6vsFR7DrNyQxJ11cKDvw5dbddsB+oqSsF/8F479sV+HXupMKC7cRD4j7
ywu48o46nGudb3KgqW5S/1vF7Ea4GDOtDrwXemMhaxooQ48+ImCCwvIWc0gORMz759uISoTBXebP
m67dK1Tr548g08OLhbsTJuzqUJQVugi6QTQvYoBUIK3qXzixxLe+1MCho14PDoFQE384GSsQNDUB
h40qqjKwLWdX/SUDUmMcPdnSzab65dyXByCHUASflTtitUSllU92F6XNi7T/j/aMNlbcpcEmn+jM
IwlgTH2UngZEPGtEaTSmKan8iYUIve5L1pbuNyeraRjfFu4331rg0eHJf13N+bD8EKbQQXJsAbIO
rTt+CbJap0DZbTnNqzBoQvoznmsJstDvBdp0pt7YdMcZlR6P7lwgdFonorWYq6PU4u8q3NQ2sU6Z
xA/hpfXbAl1ly9rm9LuxkBrFgjcCHrmW7WH9NJiTmQUv0tHd6R1QCtHyZBn1ZnBzGssxFBmVhugo
+q6puq0/NGYFnPZyABGcrkBL1/c0kZPACU6WB/d+xTJmPZ1OrvbvBFHgZeb74QJFQgf8ubrk7WEE
fqvy6SM+7PnnLkA2UkV+iShsrH63MyP5evnWOH2hDxo3bkFoF/qVPr4L7bLJ8dFvg70SIvoUxDax
qiyJOehtpf3Jsk23pnMjkhTjpAHAoCtWxyPCdPJgJPjtSwY/8UNlUlZwGhKbLkRhN04gKdfPEKEu
uC6pnLaAWI3Xou+shgK0MMrUx8xCNCVU3HxqJ57pVPVblvUn8+MoEFUhJdFfE5rf8XjpLPKWninB
3klqSjYZyrCuVfYHp254RY3+Sm8LzqBmqGmTCYvpAWGvXs5xUdJPkjl4yTOwoLCKd7l0M3wGEv9h
DDcrUidnUQ8XUikhqNP6t9VwkDDiMIL++sI1n35FMaPulesmX31k39d+On0OKUVDwcB2HBz1eCnZ
RanPlwtfVKr8hyAl4slsGg52cyp3bTxuUZHPfDpMjUkV0TOQq55UOxrbL1wbFFsJVT4pd2ju6GWF
5UvpqrdWbXbmWi+l9kU7IKOaMK+FtMfz8+MydLKexzLzIlw1JDClrKLkR9tz11w+BWeG4p7mSkP5
TGHNWe1Kw55xgbE5dWLCrDmrBvlXVQeQAIzRsV4vj7VeRmq03CdkTuiDCXnW9EzbalWnxMgrO1kD
fZgM3MdDaDPO1Kaf/oZ/1+ncGA/SBTI78Dby0uNlTDFMoVNF0b50buR+pdWOTVbjqW8puO3GjtwY
6iTmH+fQzBOjfhHNEL92OQ0Q/5ez89yN5Eja9RUVUN78ZdMMh2TTDGd2pD+FWelT+Sxvr/482dwD
sbIbXWoJ2oEAYRWdWWkiI15ju4X1OMS0f8/P4slQEgxEGcrWUY1dj6qZ9KSpODT2uovlvc3rjFe9
D6ow3oRZn/pgshvFkczT+hhmjURNmKLkvM/ySPyfPocYOqY11w9Z6v3gYv10fmhb8ZShWUHWfywQ
6D7aDQlNcxXkw9swxOXTUGx28NVUTK7HT8NTEUeob3JmdbxCyz7gCG513Jl52gSPaLajppwjqeW1
WzXEQ5n372IzZ7+MSvEcGjmEJuoJ6+8nRKxHS+g3e3sKvviF8xCV8e9tD6BrDp9aoFetPf/S9fjL
6Ns3pfC/tMK55xj80w+tB82xv6b4BCB1E2+oz52afBC/pL9SNIM7WPldPao5WT8Ve1uk49OYjTMd
vrz/zUYe54WiZ7vxsdUUUc4DZGwpTEjiBvpXiRclttsZS7nHCMTIdrRyw4bsIo7aq/Or6mQg6eiM
lhXVDbXgZ0WRo8U5vhtl5uLTKiUD850VTVjvnQ90aj1JGj0VYqymeB0rI+qoeNVzI/Y0ln5MRm5c
+xq75VAdboYivPHGrf7PqcOAKib1YbapZBiuQ2KnGlDHi1nCowW9Q1aDI1uqaVZFfXd+dKdCUWSH
UUUTHmiPelN4EUoEiTXtR5y7dnpvOQ/2Qt1bgnBu/kUoKid8LS5bZOfWo1qQa4NqVFIewsr3XjdI
IMal1R4Wb/OhcnJUf4dSK1GDBowSlByLY6YyBCRc2hJwR1jY8PybCfwUSslaGkSiWpHp5b7MkXId
Y8zmMyeavjZhKzZ6MKf2sgQH/W8C1dxWS3ovLGINKEjWY9EUUHq18Va7bjP8S9P5wmbux5lGcmSB
kIHLC+hr/cHSfBq7WnfI3ccofUBsCoAewOZbMLL67eVrw5WkfYiustyrhhprL/Ttot2XJSrfsArn
XTvRu/6XawPPJ97pLHqq2soJNQRVVHozaRiqfqRFNS51dthH3z24TRujUl+X8jD8FErtQKZBE05J
1897iWXwR+mWibHAlzEJ6NYhCb3TJsu/b0XyZRtTc2oLoLONUiZYHiogyowuVY9NeWZxIZWYxWUm
aGasKqn7NpuP6FOhwMxRzMMfD7qHclw1UL0dFFSafRmDY0KLzfnSlrSxhuJCrsLHkoRw6lB0gkBg
qh8vLcwqtKeMNAl1jOuxjqZrVKbg0BdURZcU37bz6/LUluNRB06IieReU3b3siDxX8N325d6M3/l
TR1dZ9PS/PQm9LvSBUe88/GOKmpyyXwOKOf6U0ln4JVVD5PN+9XTfrS9+za6QGGDVFxxpH3hZfGA
puFPPypfWvq+LaIjiDZ22IOm741rP2CNKq6avv95/metv7BsiqJJ5XAFSm0L+4h7m9q46vhRM30r
Ke3jZrm0OFJHGGX/pvm9tgVFPLy8/k6mZDhahpBgpTY+aeoxWI7E30xajG0S9k2Lw0AZ/QdJxS9R
T3KVLb/KHERTJf83vvqd82bbw6v0HDnMRz4gOTD9Whr33hLuY1OWL/QE7yT0Jx2cN7GZ/Mn1rf5c
3ll8NoNqLOXQ9TdrvCqNPJB63yKt1NCzb5wmeI76tjT/bLXSQjm1tmJtp1nG2Dx5QzBYyUYydPx9
yOTpI7EvKOEf9bCsamj4aNXyrey4xVtUcq9GF/nkRWyyak+FYjHoHC1UBIDorgeb+qG5BHG8fBuX
SvpajBJNlJLM7xqz6/64eN2xAhDxAiiCGIGqFdakvG6hgE7fUEbF/AEEMOWjMq6Sq9Stoz8vD0Zx
06eR5NG+Uke2xI2haYudvOu29BRt5RMsh9KYDhfmJ4f9RPNDKrhIbTJWzXoSm9FzRuAi2XuZLFhl
44e404MB4a4IOu/Fo6KUCpKCQ0z+pXwvK3J6N3Sy8r3oau3WHMVw3Xt2f5P7lXtzPpRM4D7vA+4A
MAUUhqkMUxBQIXCDPuvTUPntczZKYLwLxcDL7OoaJ5G/Rqf93awid2Phr89ntMgIaQPLsoE0oAai
Nm+bIHKzXhs6rLEkj1dQMyrhlN/5baDvqBe7L+eHuL7R/388uc+kkRzYiPWH0+igjYGeT+++n1Q/
Spue5+9jEZX3o55NHeRUA7tzofn88zIb7n+HNkFo9PxvODXNoEqxKqDkjzaPksCAmYkzKhDjezvL
dRrl887OYBVHA/RR3PuSnVdtJu+HJbn+uKhLSFA8ZF+pnK5E1aZBhGNVDhTltR+RH6PiBAntjvIn
PZ2a3JOHrns9DkCFR18+tCWPcPG6Uja1/3t+BtQzSB7/UO2wgpXPbQqh668ghJENWukXz3qHkNRh
p7YOfQ9LbG6f4wVGKLaNLF3zhrblT/l8HxsiNaEule+2iZ7NOKW8JEIxAOecrGsr3HTYOl5gMp7s
6siyMu6I63hWAZU1pYT9Tm5TNuUOTboU+K7eVF4P+tU2jFufqO13bWDt4w5eF7FxIyo/i75fPsl0
MyXJG3ERkIjrX+IthqE1TVjtEZzFWyynwWh3gbjHOCK8vjCUrDGjBsGjEJom/fx1qKas5zkXVvIt
iMlssC6qG96GsZd8S3OjNy6y8mQPs21oRVBcwTuN14ayepqQymsBr+LbwZmxRUAFXQ/kWdrKHGn3
bNr8HK1WMmIpcEOBiCbkEdVAm4oYA+7OeGvctsJXePF2VdgPoK6j6f78RMrjZ7VJCcWRCIkCYKxU
2FhP5OIEgJNC0b+XPOuRKxZDle6axsm3WGhHy1SidmWGxjLlyaZCLwQeYeFUhP0bCIFfbQ2yJOtp
f1j0V8qCY8hvxYuIcin1vnXkK51v+f1I/eGXwRcB8mMflSz0wgzjpBveygToXDtWLxFvnStUb/Or
stVRgxYjNka2/SZq+nlWvWl0cvRFWahoTtEUIU+QShLraaaBVs1L5jH6iYc4soruzvZm686i5Xxz
/oseHfayUALsiuI1KIkji6jFr7KoTPLurQzhSY9Who60wRLt3Ep71mpj2nkmvu7ngx6Pj74k1yqi
WhxFYBTX4xNTUqeUZ7q3toGs4iMZf9/6Vf646P/iawIPpO9DJkTuxVSqc1m7zWwUY//mt7BaAxCf
/qT/aoP5VxuDCOByFQhldj8bpL6urEr/6/xQj853iU7kcAO1DtoaBK8yVGC2gxBO/6b3HbyMKiOa
79KGbeT5TjH5ogcli1e+7mTfF3IkZ5DaL1zMEcWdpK7RAbf8p7biVNV1rXq2R1r2ll3lbxePTypW
sleBRlJ4U45WbSLhrQjDEwlmQAZpdmejqUKHATSdl2LTej7e8e6Uzio0FeQ3lUwn+Vj6fGH6Q+hS
CRdvdueP30vsvq5QG83+inpnqK9sH0bdFUTyeeS9UFjdDQurem8G334//0NOrGHgPnB7KEzwpFbN
edKMO4euvXhrTVrrJEwOr2cpRIfLxeXbBVwE/z3sKWVaKH/KpyFTHaYN3DbTe9ZIq1+Pjk0U2OM1
gsaXQd4OywekIvouABZ4javaCak+UL+KE8QZCqo641i1L1ECl2iAJLNRbTw1gYi72NLIFNUttaqj
JU0GMqIo39g0mOsuGF6WGoWrdKJGfP5bHV1bfB/WKFcyz7xjDL2HR3CwFHbxNjbwTKVuQjzcIprQ
XFbtltMna4s0aeiOksmq5ZyUoliMQYV4040svYeNTkUzp4JqBZg2nR/T8fRxN1CkIj2lM0qjeb0o
GpTEqKjXGTwmFLx8DQVo8E/5YxNd2NA7jAr0FaI1MDgks03ZclhMzVVZFtM7+WF+408U1ttEQx49
n7rrJbsQa/0RD7tAOP1Q31n1ytAG1wX0g/fLWzYgS8JD2t/DswqvqayEG8fJiVmEBSZ1Hrn6kBBQ
juc0BbUzW071ZiNjDAk3X+6Qm4tBjmDbdPEHQxkTkApkHym7q45Kq6aPUeFvhSxzTO0ys5G30ELQ
uedDHWVPoBGpcgOWoo2Npoa5XhtL0ULkdZ3oTY+oCVPAm66iDLKYnyLvaxtA4trYfgDLbV8hpLxx
4x2O/FWSSPQDSB5s/gnME5WqfPZEFb4e6NWzLC3WwFbsTqoMh5DtaD2JK7qnP3yv55eNGKxlOSxB
Hiy0U8WLnTmUfOg5+O7wncYbROxG/LHEWrKRzh59fSkZAdiF1iW5HszQ9TwNZlsU+iKCV7udIQXb
kED8cnEevG6zInNEoYMyibMxabOE00lA4zpWGvdTay/5+D2rnXa+shMN4q1f5roJIix+lnICQ1gi
DZ4M9vcIJ9lbHt5XQmy6yh0NmujgfqlrgBLB61itJlpOXuHDTYE3KMJXvaJwn2USv1mW9aW7i7Ia
yTSlXazqSQSUg0Pg9lLWZZy/jIvMuxIR3Y5st+uFHbfx6DoeFagGMhCXJUfx4AiFWyZZNQs7ftFL
7sgWWdObtoh7jD2A9p/fXadCkbiSusqr5LgYWtA8cPwme8HICYUEkuf7MsJgoLFGbyO7kotitZWY
QHYyG4nSPxmdspG12kzNAtfz71nKRkYsWb89IF37wtR+4ENi7ERgbuUAR0GBF3ONkV1xSLGF1TPR
GvTSDuvivQTjAYbIz93umQeXgY1TV43aT/QH5+jJ6pu5unRDSsQNZzF4H+khpVa6vTklz0Al4Pmg
yhB5U/o8Jq61s7povHTBHEbp8yoACQYlXXmDQPlHUK93zY8aD4BWyR3CkYJiwWXcIdh7spwFrJ8G
B2BQ3lrrrW+R6kzpnJGyunCVsDvi5A9icY2Y8VaqKL/N5wUD7ZH6DvcMD2dSAxVvKrws1IYprvY4
XsB8TApUUgIMALzFtp6X5OLaA/GklgPnCEcKu08Z2hI4bTSgNv3qL1TKsposmHeAf4tq2aWFZqBf
EJ+pNUtosHzJrWeRMnPKsonEvi/tWL+PiiGpIIz7Qf27E+BysAE0OWoSEU8yLqnVU/LADlDZBlZQ
OOZcuSn5aQfL/arNy3k82OXFaBXb3axFL/g1eeK//jRWgnJlWbWP0lbW+w306eh8LUHDLFfZoAuf
yl5OwUTXYXdctRKIy1WTR2jzP/qT6IY/QA9kOEMtUv1aijENTXCtG6M53rVuyZ+eUefepW0dhsjV
xwsVnpnkm6kpSeBwhJm981r6Yxnd2JKPS8HDKZvrpR6iLes7JQ2X2SoQJgrKZFwS7KIsFtTmvFYL
HfGoI+0ocbqZM19REZ4v3HCHQDSL0RrBwIG9rXw6TRdVHaKZj+zsUr6WSdm+ZJhX3Xsl8hLnLwNl
w/0vFG0iukgoO6pU6gVYZyHcgjEJEJk3ZbBQoNdJzDuk0hpM1zRLDNPd+aDKDXQISgaJrAhnpUee
vN4K6TSVViwMgiIAfa83JORZRSrpaZv64CdDIRKoQxOHuK1q5QCD8lJLzExlw4NQD6W4hMaBklYA
Dc6PSrl3GAmZkWSOkrBKWw9lVAs+dnWzOMVjOcJbBXVlPvk0BL5Efus/gSLKbkV7IRGQa0YG5Uym
CnYQOFCyISv28cXMbMSWWpmVO431qOeknla/aUx0vPx5FXJUIj8BzutYsTLoiqxdPIRZzDjE1cz2
xHwt7GX8fn4ejz8Zcbhz2GlSJkvtIVlpa1SIXDGkGV/Ob2Mf1OldicFasPfqoF9uz4dTHhtyBg+p
EOhqpvBIqRX18V7UvJxwTc2D24UMbTcKFBPKmk6RPls0UCpUqrDx9q4bNKwu3gvwOMF0U/dGToln
43ovYPHWjnmqMVp5A40FGUubxsudlWyCQ058QHn7cAtR6WJe1ZTB7ybLi8fiQ/DZ9/EqtvLLfSyp
hZAF8a5H0ldHZ2U9IEuDjKr7OQPS4TyVM87nPE+su6at49fzn+7ESqHNx7HMRyTfUgtLVmVglmhq
CGHF3fIyalFwG5mwbv8BE+VkKI4rwELQqFkm61GJAhdAkVcogTfSvwozV8h/wqdTsfnQXn8mGvaM
iLGAqKTxS/KlTGDTD1FvcMoAjcW5upwQ0vDcS4GNH1Fok1J6kS86latk0b7iK/nGQzSw2P3MRUPD
o/4Hm3KLhqX0Rj9GhBI+i5ueLOewckilfZ7Eep6aDz5Ie+ouQdP/lcXDT08ToL0Cb/w/PzGMX3Y4
YCA7uhTt2ijvHTqj2vgsqj7fQtCsv+bhB/EeQa8NCqwU0JRH+aeKpOb4GX6Go/Ggm/Vw73stjowu
BhVWsgm3Xl+wMhT7DbQvDyEYYVzoSig9icapq4yHsq/sq3aJjF1mhvruo67mbPZeTsSTvR8yduka
wf26jud1kV+ZUwWo2pXFJypHe70U1U1qc+GJlhLB+T14Kh4PLaRm4ExJnY91PNpcwyIss3sdHb18
sGcES8ploNuez/2dhsDORt1wfcse5lPeP2wQcj6aIspGxGDVGp06Nx6jmdLslR8mssXkLPlLVKCh
UyVuFtNy0trv58d5vGRAN5OLwZKVnR81UcJjVhpl5vneh6R1D01kuO4wJEMqdJNTpILc5Jph0bBY
kIFBKego/8OGEy/YcHnJelRP0+qlrJ2vdO3AtXn3gG9+txP3MUNDAWzfHYKe39vBB7uu/dbMwZOY
sneryt4vHj5oQsmGIIOntq58Zi9Hes9NOC78ts8s2iOJxLk1tjfcNfMwb23QE18ZyR15+6PPC+lJ
WcVp6k6Glmb9U5RVEjLW9zDxWieYl50eGsmD0JseUV070S/TcTysL/TNJKOc44HmtxIZnrc99TxM
HzFttf6wAcE+23E6+tdIleIie35Wj4968E20SrlXaJca6ptwiS1eVc6gv+jG4JW7ssRsTp+cyL46
H0cWqv5+VstBEUfqRKCITNqtdvHQFayrtNHb17JAvLAdKuy+oCPtfcxhb6NO06IrXrzagwjABp0P
fXw+yKxREizQ8WVRK/Np1e7ouEM+fsuiGTixTsun1Zbyh418MXXRttnQmT5eOQd9RjrvqDlw2ygL
tSmFoOcVV8+y686LNW1aarfmiJ9fkrYer7ZpLHaLOZjNxR+TUgIHAyXyQ+qj3NuLP6ahKMwMwS03
R5TQGs1XEYfGsPExlRai/JrS5UU6afL8pWAiV9Wn20u0eeYHxUHxDfmr0aFCXQ4cCAP9YOxlkVtp
kKqal7+8gZ6wN86/Lv2kEttFeHIhjmL1kwp0h/qWw/LVXqolvdJHFGrtIZ//gyRi+tzUXb7xTY/P
XgJKHiJNfnCkap6nTdFkxCLE4zngvXiQK9Zrx92hdrKlG3C0fCS8kb/JVWgZ4cS3ntsmCQXHslc+
k59gGFRh4oPOpxdmt+OQ2slNZiXpfRoO88X3mgxMd5ROOzrJ9kG58NNHbQovKbtSL5/LHqf7MgoB
vhuU8WHIQ2OY2vJBoNB1UYGblQQTC9kPMEUUAFxKDuvRpk1njLoRl8/6KF+PFuKZbarnX1B03WKA
HZ0D3Bxg7UEvSZEcUNJKqLnPxx4k4HM4eO9upM+3Y5kGX/sqb7/gJ95vbBL1O5LdSZ88KhpULrmu
lHCasERsl27/7sNQZP4M9r+DwENZIAEe1dSC4Xpnt+c3hrpOZZMWfTHGCfqXeVWCNrOr927sincd
du6eylT9ZVxAyHrWprTEejphynI30lJnkWIzzVWlhNIQyPS6uNW/H3qaJS3+a7pp0XXJ57trUjBb
54e2jkeiTP4K7hwcSqBjkqGSgYE1dxSGO+O1bBCb903Z+Co9qKw2rsveuIl7WU+ljAeeEK4LSwZo
D1rS6+XiIeIce0D7uLF4b5UGsH3b4xAX4Sa35nhoPABkn4B7SqZbcil92nkoRtHAMqcZP1bI1TDU
2zc9QEt2nIC4NDiVvZ+fyhNDo20lS7J0fMDkKvGGBM4/efv8SmWUTvQgeV5aPt9jTWBtXEknhwY0
ATUDXh8c1uuhiczJaKwP86uNXNOtlQntRuRIYYw2AtyaM23RlNa77vDVqKQDusVDjvfAUXKui2kx
Am3+WCXtQtOnrennZ+mM8VmO9MmSbLYmTwQF1c91b0owCwVhZZB0XQZ7WLqnLCTCld7E6YM/QkGc
grp6HdI8/iqiC991h6FSAgaKSlVR4gqU3mATTFiCmcsCv8L03g4YMD0xh31TgLHWxs133YlVw7uD
KjexZHlMPaq7agHOorlPmTfzhjbmpbyjpp79n+Zs2t0qGYZ8WoHIRK4GNyZZylEfIE1ce7QE+/gD
Qkiy0V1FFcel3soUY6KbECXxc1QUf2gzGVyK6cL5PaIU5T5+wEHqQDa2j5oXwlyiLu9q+rtRQH93
mr+PAl5WG4qXbEm6K1Rd3hqx/BLWJtj2VGgpOyKJDqCM1Yfe0NNtMLgKD3pnOkrUOEZAAY887bco
TN6pgP7ZJuA4/4E3g1IoOcw7xSzJI9KpaYEgWS9l1KsTqMBa+IqvB9YAiPvy0Mf9BZnnzOd0by3O
pbICCjeM4g/cjn9qPScjBoMXJpkfPwVqHM0OCcVA13X9U4amyAIdffePaSANZM7LFzuRmr2WgxdO
/gcctvRqENHvTQM3+/wCOLUEKSTSNOaSY5up3rqpVZhiDkritwkdCVxmr/wFepnucNeU4/yXbgHh
yaJUulaw2zRneD3/E9Rzhbc+lkgo+cg6NAgA9fDUE9EODg6KZbMsQGeTqI9vyXA1RDd9yGVNOCNt
aIUkvucDq6e2DMzNwE434LLC3VhPvTamAaaUlXjlbp3eedebv0dJV1xHWpRhmTCkF2WBfGr5TOJO
l045QBAc9WixUCvtI1G/+i6kwYOGCS4N7tVSX1h1/F8oqQNDZsa9pJ7VVocpbaH3xetY2+7vNMi1
B1zsvbdGo/N68SyS0nLpSdcRiDBKhuQBDyq4dvLX0W6p2IYojmUl7R+/RetgiCHfnI+nHtByFsmg
GRTtH1mcWn817FuqPmja/LX0+vned6SOWg3b3rM2lVKOFwipAyuDhyba/EcWJ6loknwZkuL1QCiN
2kV8zbC0+wD/gJ650PtNqt1J5Q2qUug8kwQqQ5tIkPq0mtLXuS2jx6gnBdMjxG3z0Zrvzs+i/Cp/
VyrkAqEfI3n9oMzo7B6pVlutW5s0c7+PTdJ4uyygqHeD0TY77Xyg4zmkcwZIhN4P7DmIIevPtaCb
QI4QuO9+IOo73UiMXRn4y0PkkPX9Axex4+VBgceVsizMIONTNpmXNaaNSuhMaXuAtOlRjfWNZnhN
yS9uzw/teA4ld0N+MPqesrG7HpqloRQYWeX0QtPR+qOaAiki7WTOlh3ruqokvxX1BzISZGWpI3NP
rOMIPEZyXxjjSxkiSL8rzTqObnWjDlFc9e24u/HitoV1lnjW16Y0RLyx444/IbUA7kpZWiLdVBuu
DUo3QZz34Do1F8T2RMSxT7CZHhGESLvNN8nxvFI+4+nDKcmpTL65Hq/XGFaTWDpH8tgwXn0eoFXo
hXC6jbWprBWUBOhLSEyD7B2QuisXgIhnsE1lMLzboOG/sgd4JsxR/2Bhwnh/fq0oc0goKYBk0QcC
KyIt7tZjEpHpZHGPO5o7Du3dLMZvY+M+UmO26utlaH2x8c2US/UQLyCx4UXCLYBQnhKvYHuYQtQv
kYls51gZALQWJAYy+vHIglvYZ+it2MDCqMmEjCqfrfL8InmDHbeO6qF2kRkUQV/akabI2HfNI7Ju
uBNGpo3wwIT8ID1LeaVbZgkIH6SnGKL02/m5Pv6snG6Ymck2M91tdeyLNy2TbWT1C5aS/W/RoPfB
rvHGriKB0xxvYxEpq/UwZolNp/aLPxzvo/WYxZSHVeF55UvkwQ2OMhwEh+lCbQOIs/KKhRhC7erQ
F5W/4tPjGUEyr9KC0f8AbPljh//64kNvXGgonp++o6UqPSXpiLA1AMbQUFNCNWLWmnoA6Jq4HDSR
6MGkXvEGS5adyIxM/EGFznIuS454/EiCtdTukpsEnZt11JSiSj8k4fzURh1Chzp5ig6K8NYLNo0f
D8jET5cfscD8IJ7L4e3Kfa9MpgVAzC0yPXzKIMv2GAwlLp2VyKJFcEvNScr45O4AcWKAd0MVdi7w
TMmn+Dt4ad/9VWLk/Is8wB05lRwgPOjV9G70nFC9qW/nKhuaGwCF8fQU1UHpP5aaVwUusqTt+D0y
6665X4wl7J+6gCL5XeYPifGb3kTG1F7Ri6HZv3EWHO0HOVyZd3IfHmgo66kdjGXKgb6ZT7qL9uG4
1Nj9iQXajUUJ5vzaOQ4Fk1FmZ/R2JFFeea0PUVN1XYJIURtJLl6DJxc9gR5G2qbgjfJ+5CPaJjwX
0mhqquBs1VBejmpk0JV7eyEPtF3MGzKyuK9ZRBHQz3G9XrrKfEoL3pDpcimehPCyewjmj3qdVH5S
tr3VeyLN51bsfTg9d6UnS7qNMdLXB1lyflIPcNb1epUme7DuOADIflWmYRPPDTrwfbTPkhABPQQC
wRrGV9mI/ZXtz39lHZoTdoqxS2nIWlrMS27wI16QEk+9mABQNn6RzNrUXwTGhaQfBJa0Gl0vqcaf
Ra1XhvbUmsNPqFZ/ZrH3ltjmvAth7O1so3/FS6rHq6t9XnKeNxa6XxsH7/FtwwqAvkL2yvKW/iTr
H+EJmmzaWIRPdkFrpm2qFwSIaPs7wFdhW30HNvnDLilBW3b2LrxN+sTxYmcVcL8AoOJvR4Xqo0yF
VEOfhU/Il1XvHN35lyxuSTW3MW8nQvHooRUkO/GS+L4eatOWc1uEqfukBxVZtOviCdrK4rq52fhf
h2I9A0AmEg0vKvsS3L0OJUaXsulkGk+jCWDloHqbgU3cCdTsbs4vI3nO/r2KPkIByYJiAH9H0i7X
oTBCKklKdB0KMs/7mzIaTNwgjU380joZOsSRzW2OJVl2RhtoHadJlryNghRsCFaVLUnsF0BnHd0K
yHHD0luPaW1vUMlOzCJ8K/rAwKxpixyhs/Tca8PY0h/0oO4fbNovb8ht2l8sexMveCoUb3weIaxD
JFGUk0iYlZP7TUAo7It3cHfiu2gAZKMZCBKd/2AnQ3HmARoHpA7yfj2RwgrNaBoS/cEOUXvIclRd
SijzN+myifI8EYpNxVVCiZtkRFXUQMeQme0bcFOmFJaosZcodb+9GZpNzct1wiOXB5BmBDxIk2kM
koKsR6Uh0p9wmi8P9iCNXkLEG8pB0qgjsmbNwXfw/CyeiifrJfSVeVHBn1zHa2Jvnkc/nR9sF/B9
S01l91FwRIaLePVlFZOP8cHhofNCnQ8tYrk9PuWOjU+OGFrJTAmIq0qv5WWxII0hpkvbulIMQ/Il
eHJIOj704nUoL0P7Ha/bcj8uQuz03OwQRW3BymJ7e99M7Oxm2RKFUihTROLsBfSPpAEpHYZtynym
lSU6TJaGfTkYf0Wdw0rxbOjiNOXbgZNS77Llzq+SHG4+dd3UhMokJNj7/GdVV6wkGvM6p/QAGJOy
ovIzuBDdkYJlsddzyaYbuPVaUeQv6bJJjFdXEDrPFEsZL5eehJgqobQic2WmaL7g2jOFuzbJHOdm
iOLxqQ00+10M/P83rvyjkLg8yWoH0HwwkTwt1192wUG51apMf+TPdrzRBQ7KUH4bnnHJ0oS0fjpI
DOdn9ERMHs1SopgaCNmGcrItpRUWvHzyZ1/HKVBvU0gRpdFK/nZUTT/rKV125yOqNwWWVqh9SZkM
Ok8kzEpSmWptOPPvgn3Jd76PuI3vMq2O79w+dW6DKcYaRRsvYzhLtS5cXh3+pP1KdUUllw5atghb
LMlja0umnQkb2C94MDc5BYnz4zsxo2i6sEA55sjOVdgFTu1h4BVd8TgG2MridonnU0QJGk1afUfJ
pb14Pklb8TCXj0kq0SpRaymmcAhNL3227Sy49TVcNSIjGOFtueZvi5lFGHddyAA6zCfVTS5fshcm
V8UkgO9Gsj5G9TmreEqW5O67ser120biPM7P59Ge55kjG0l0Q9nyPGHXuwKv2K4zMFcGGY3Bt99y
lPtpLBkkmr4xlcefzpSnK2BLyt5oW6lH6+DMMCqy4vmADCjTSf+ZzUGyb1PfAFbWpcGf58d2IiAI
ElAdLueq5FsoYyuWOKizOH/OQvrnUUBr13c4P/1pyb9IntrGM+d4LmmDfYonf8+na4rnVNDqWpQ/
68hrXKO6gZEirm73/8Aw5FQo3o9UVOEZsUDUHHcxExMt3fz5gNPDqsSGdQrTbgnQ6T8/i6dCIUxD
n1HW4jhUlFGxUFFz13Eid2cEfowYUYbeTl+k99iX86GUB5Fc+CiQsUA4RngSg3Fax7L8KQi6NC2e
DzCEjAvho0M+AhW6LUXTPPqINiDWaoAsdTBDApuT/jz/I06Nl3yeewI7HRaPkiIuOLq1ltbzFSlu
Ir6O8o09jHB55SvwfKhTC1QGIo2SxYajBRp1YhpjB4/sNm1Qa4DLW2pG9CNK4QClkbMl5XF8OXCI
0S4G4gEQAhbLenpZn8nkAfJ+tDGNvLKxs/qS+XNMz75EbWyxKHYMdbN5C56YURNvEHnt0CflobkO
6+U+voAizp71uipvS6QArzObxcqsbl3yp0Px8kPHmsRbrd8uAx0jgEI5x7WVPo00xq7L0h2eBN6n
l388qlEUZ8mDQWGrx5mlg5v33JxQTeJgqh4iWTSmVKUys6m/pRUGDxevFnR9JbsWGRa47crx0oi0
yf2gLB5bi4VJLTq8HlNY8/qYY1lkX/xWYjPy9JPyTDQP+X5KvMEoF61w4vwxWszwmdWCWWtE3f1i
pvlh30tJLzomNIdkm2a9QgR361ihr8O1ivqG3of+Hjn3WN4KtNXPT+OJTUD5QdKvwcNxsyuxND+c
uk4v/L3djNU+cnB58qHR/AdlBnxUQV2A2f83c0mVxaLTRq2JQ0XZeaLGhcdPHesRQ4LmsRwAN2f0
D58XNMM3lsmJLcArCSQXkeghqjlnWtdTxAFdPfuz5HWUyAKULlhGLdzMU+RR+Ln8IYnX+CXJAiIA
INhO68/WVFOh2bVuPZatZ90hEY4QMwW72/Mf7HhA9CWA9nH9sM/Q+lhHscLGaabcj6ETSv2cukTA
NID4BgxuC3t6MpRHBYJ2oRSOUFIU0UlR5jrNHrNEiOvWhyE/Oj2YEXuTvHUiFDeqZF1T/qUupixD
Dx5VGFR9/Og78FJ0NvJ1liX4s8yb7hvyM6w/E28CYEq8atFwgpaxnkB0hqZiNn2JI8zD17LH1HoU
fUlhImhvvGxTouJ4h5Ets5cpSUigq/pc14bKTMYQFmYX6TdD4WXXmGvCuNGLfDd1c/jdy3nAnl8k
J8Z40HOi44qaDu0mdYx0rSMNn8vWBpoSkTl8KW3YRXbBH96AZ/f5eCc+H01tzmOw5hL7o+TNzRjR
QMbU5DHrWhr0KBLxDdFZTwsu0UtDSUjtAXJD9Y8DZD00rW0cMTQLz/I+d76MDaAKfzHar/+g+nG8
oVEllVgHjn358FBej5qGPrUvYO4iE1PfRQUkMG/ZHNDxtzogRFj0tFp92KzrAVlWx6Eb+vkHRTKb
pvjV1vhMtJnGdxSxs421cfytgGUxJJpi1JK4QdfxhqBGXGaOw32FtMpj7Dn4whRSneXfHL70dNBs
kEJfHCKqgtQQZmY69Y61twts24GU47naRMmN1W4qmMlvsd7V0hce0JcU2+EuU1a8F7l2klR+sG91
cCIYnAdXHV3AW0PPfnk1ufn03EbuxuWpdHLkTU1RWMotydew7E6v51KD4pRWbcprQPgLjAef0yNK
IZP7JhXUrLNwEqrCBY0j3f+ZhjRBh6Ga/qvRTfsZgQy/pcyyRRs9Pm/4Tfi+cdrwhiVnWf8mK5t8
v0vShBsPhK1VEG/E0siUnB4gF/QnoYA0o87vPb8zT2wX5PM/vjhdFPX+8+jTe/OoxY92xf0XOanP
h94kC5zYLgBnqB5B+CB1V32ahAarf+iC4IEUKf6Pb4zLn5Tl6EtmwfCEE918f35Up+IBHJZYmYOq
hLJd0qTXrciqqOZ4AJ78mXJ82dR4NwkSlhSnkbeL47EvUU3iMOUv9VVi5eguZIa08/IwJLhqazLn
Npxw/Glm61kLN4WhjgfIywDRG65dBDq4F5X1MrQc3GVnPpau0L/YXj5/K3VvedNiP9iJ6UKwu9wz
TCTUNpQQeFge1SG8eGkQAhVMaNGNGoYVtHN2YLijH3QFrADB56IZbwDozt/Oz6x68Mn0gpD0OOFf
yTfReqANTmk9DejssezlaZSTzkQFdfNGuxBpKM8CWeb0cdmRmDyY0utQoL5aq2otnrIprcwsLLip
HNnRlnIkmrZJfVWHpto7KOcQCXQZMKvN3scf5uuYkgoCrR/w/9jEeZ8KRZJGCZczXQfKvx5ag6Zb
ZtQtG4B3/C11Y2hWPgm1RW3n5rIPxqhoP1CMk/Je0glhHWqgBGDBieZZQmNz144wBKQR09e02iyk
nhjV51BqodjKo9zrHHzS/MK3vpb4Md3YupREuLwudhgVcj6SL8eJouaDnLzNyJsPBxVZdvjwI+xo
yA7uxWflIRRiXdCBuKTYc+sJXHIEjJM5wkNPCqvrAyT6KAujL6OZUFFJki37ZfUGkPGoaVBogIgn
cT/reE0V1diPZ7PkcCFp51D5bpbk0mTzEAVGLCA/djK5zDoKJCE/jmCpYmPVYeqjh8PTARagxbG+
cRifWhYkmaCm6CRI2Z11qGGutCVacgbkohN5IDRkk27figHZ0ssXu+QVoi3H1JHMrEMtFUXirq/n
vT0M6BbZyKa0+dC+DVKb5nwoedB9zpUOEyibW3Bh2VwqEdaKatvXxoEMoctzVuCAXClaRrtSSElG
5CFv0Il7I/u1rzBaTK/PR1fvGxkdzAuyi6DgcFdQdnVaaFHXFvb44TCt1wU/oR7QBojonv4DnfRT
i/JzPOUbWrljZVU6Nfsx7DykaZLY0q6WpYA4fn5gpxYLiB5pmIKSHVfc+gt6TpKJtE0ZmE/B+yDP
5GfSK1veNOdDnRwTMg4g+6RDploh0oqYnmSQjXs7NLUHqoftrRVdKEkDNll+KZ6PvOzIfgB6rgck
NAExswuMve5ABh3bBHs1H5ttrZzKC/EVhCKrk91eqQyM48w6lNcVjtf3VbdvZ97/rcWMZa7g+OAh
c3t+7k58JsBX9M9lJMQSlFCiSxLLjxlVmRblfQa7DyhtpP8TS8wTG400Qwpl0+BhaysZh2X8P87O
a9dxJEnDT0SA3tzq+KpjStVd7W6InuntJJn0nnz6/VK1iymlCLE1mLkYTAEnlMk0kRG/adassl3x
Ycr4L9fExtye/gczXetQNfHvVYPEadDN3wwIPTsLZCey3rzO+ricFjwqP9xK6e6sDRvb8+ClYVmH
Oiws1EEFNzFUz5Y9ovvWDHMH0HuFIEOVSjvKjMLoqpKixHvXqRShFoiVLWyErNzdCBvjRGOUFyZE
C/xvLvSFsg6CnWEZ+AhjH2KZ4C9SE6KTY/xulv1v5shQV8G9VwbFv6+vI3VuaKcomR33kAKAX1bH
2qRskiIvjHdzRbCJS/03d6U1GbbjN4qq/qEEtIAw2x43dWNy6WTTgILIwv7UH7oAjnwxIab0LujK
fD2JCITl6HyMLMGn6yPcOKmpdtOiUO55jNA535SGU4XuYMnuvZsRV60ESB2RjAjVmFN3l027QN7L
oWHUp4StwSUoExrtDZ/FXVcmeda/Sw9MF3h2TtGa0mY27oq5XoBMOGd4HSMYAMKbB4lezi9l2WVz
kxpoI0DszWESPzgSiCVi7oqSEf9SyXU98EoGTjxlzVNZwNeLRX3jm1n9DMQofFXRBbmsJ4PBkA32
UAU+ZQvlz9vkRvNpnbLeern+KU+n2vlqVTroqsTKWQ7eRN0oP3Rjnd7ts9KIJE10+SBX/0XYSOif
XGSj5NlNJ6Q8p29Iqv0c1t6L2SCUjkmaYbqf1rr60gbe3g+6XFz8IFA+0BR5XV/0pjJ7HRrOENpg
ysQQZ1tXBK/uOB/NbPxtKtDl8Pk9lvhw6/DZrb1XMZdPMLg+DKrRhyCP3tYu3jk1N34TXR4QXFQx
Ob50UAxvtVFaUT++y4WyqRuoZqfkWWNil4yy3O4Gu+jwqtsOaDXcN+4I3Ne13CQbG5z1kjzm2eF/
hbC5Ppk9x9eUGL9UGSZAlQUI2IXld+d0NNRWc3y8vi4uDzF+APVpaB6qAKBDKce8HWQpyuJjGoDl
hWnvPkBRlo9CYjhaxQAqzQibdMeK05+uRz49FLUVyQ2BKBLHGfej3pkJ4rQCPZP572KsnuTC+GP/
peqDV2SpH6a0eppc4/fQcF9EywIYQvgDLEwneyib6HkspqPhJx8jtsfXf9dJMUT/XaiJICsClJU2
lXYKUSMbYoREHYzAo79chyy59T7LaXoU63REEWM9VIn4oxLRM0vjt87kxyr3lAXGiCV/lqP3VUbl
l67LHoTJ1zOxsbwTifupbDANnMB5lxHfs2uy/FA209FJFQFjV41dZdHno6C7QR9dccwgO+sV+dEV
qwv/1n0PnZic97sWlhn7X0Hu/MypCi14Gn4ToYsgGCD7LHkGB/e5q5PndY3wz0ZnmultPX7lbfOr
aNoQTFVJHRxFQLlWO4nClTYkX//ojvYKotz/KmPvq5jFr2oOIW3/Tc8ee4Pgq7vyHpks6+8qs/8O
sxYUntLqMFPvqzuYf1cJZYdQsDyDGaDOJJOPrleAQImwThVj8KLY1l3DoR0s3lcD8NL99bFoFxZD
UVoUHGDQ6eBC6ndx2VIgGWMnfhU5spO/i8yL60dRlBCUjDA36p3Nqn3Ti3DafQw9SoxBlMWvPFn9
8pHjvKJHG1bmMxvXnh8q2fXZswBvnu4MdDPyKZVVcDoY9uffbHUxzMoKLz0WRR5UD0tG8QBHvKnm
lGxFuzwMVd6L+6a05S/Xp1ithh/WsRozEcl2lM8V7RH1CX64t1Z3WpxOluYX089QqZh48/cH2vPF
/1yPo5fyT5NLS9pUb1JKGLp+AVperd16LEsRlf8WAGyRT4j/Eq7a7+zcMKc13dWYrU/oKIgQM4Us
SZ9X30gfy7bf+zXqkNGGDa7Bo0iknl68js6H3Q5NMdEBXr8IoewTmHWQG/MxtFnaoQsFJmzKBM+K
+U+3IxlzbPQF1nK3V7Q5K9Q+AKdSaQeyoh2GQWcZabZOK9w7pAyw1/lWLQpp2Nh/mzGGsYhkyRx3
CcxiubTj3+kufKvc9e8V0dSdg2NrDbLJSA7JYSwyhvMpKb1klEnZT2903wdJ7mJ0ZvA59EiZsODJ
zfy+cpbqD9NY8/TL9cVxuc+BTynZMOSJUJrSX1OjSWoai9H70g2UV6WB1q0bgW2hkiuer4fSUhC1
DJFkAfdB+ZhzWy8iGMUSZy0m7q9CNqv3ze1p3v6POTawHTHMYyEcxnEuZHZ3PezlCKmjKXEkrjyy
Q73V2ZLhR83Sua/0BzCo6Ly++pfpd/6/nHq+FQF12tNgR6nEI+NDLP0GcJo5ye2aVpnA2BkWG0bD
OYDOf4AS2hqXx9nBpCrQnt6gy1yZeP4U0twY6LaFaYCCnrPmD5iD7VlUaanU9y8XgpKnD0k2ZWm5
XIBA3mQOOAPjFNphIRw6T6HRVjlEQSgVa782PxkOlp6gIf++/vG21gzVNIJiqM5zWz+dc8Pkz7e4
p/DUeOkKkJaiLiiNoh38jKHjtMPt3DqTkeTHklWhnClYnu9EA1d1KabEZo0O0afJGSEE9rtAl/P9
Dk2eRxlvTwSfSEu5drRyGvUU6EMicI+VXdOSGpUUWUOnRtRN9ycZfH1nCOH8fn0qzz/i/welg8zq
ZAfqS3McvSlPSxkf3UrpdbFKXsyEhvLJ4YzXCI6shVdQU0h3Lc7OZ/V7aLCrAPKo6JEBaUctBeCp
zHMRH0nKaE/1iAoHNKmerg/wfEP8XxT0+RT4iixBf2OvQZWtEGPdYzdU65Mw6BRhssRz3tgFNmyF
QvzVBg+i+Gd6NyDze1i2dh4eRY3JuVkYgJuHtX4rxe5D6nwHfB+Vx6kIIpd2G8Tq8xU5+m2Y9/gO
HQU6BPciL6NHnO+Su2pJzGfKlebD9Vnc+laqA4ZyJQXsC45WnmK5FUxdeETTI3nBe0Y8elbm7Xwr
rUhxGhY7FqYhDD6yH30LUE2WOUlecDR7vG8PZPpZhJkEzmy4pC9O/BiO1TpQ24p6+34yaNoG6ep+
Cx1OAMNvoh0m+caOpLOJ6joXFLtSb/AbiFWWmGQHR/oY0wNQcrzHbGV4lik51JFjdZS+fbw+1Rur
CHYDNxPlEWpCnqoA/pAABrYhnT5fbISS8+Yvs7atP7u2xzR3DHrYKv9FMNoS9EXIdi6WbDkgKzAN
jadGmD+7Fi1bVEncu6gwjJ0bd2PJkslwgCpEPlOqxv3DuBT9sjI9aR+lrSre8wrweKryEAgatKrA
RJfm+tg2vh4tQA4XSD+0wXV9dMeu8zEoOu/oOjXqnMr3Hg6Ccw8YKG0Osy2C6S5DKljuzOnGQJXe
CA9RBTMASHE+UAo9kRXPtXWUgzpIewAbcuVNVjnKBB0t0r+uj3NjwSgrTDJWLihAMNo56rRWHzT2
hMyq4TtP5oJntQSxeVcWuyoOW1MKoQm3JgVY59FwPrSxcNLGdfv12CGqBmkc39gqQyRD2k73qest
B00V2Hk3j0+h40nWVB34At8TxFktaypKx5Cb8ElIQN3moOpT+4raG8ccoSDBIXPCa0QHB4+e2xmT
GG3KHiflFsub5H0WDagrXB/TxrXLC1rRNsGlgYTTvtlotDUstDE4Vl42f6CIM/9LYjyCMQf1V6MB
gzK2qLi2IQrw1yNvrJazyNondJJI5FVRxsdwUNW3gQACbuXduO6Sp7ZmE2I7qpmwVACHaAli1sgQ
mWXfP1agaIsn8F+5fCFzDcqdFbKx45QODjc8AGFAfFrm1EqvSpe09o/CLsyvU56IRWX07W8Gnq2P
GTnAL9cncevzqboAtCl+L/fv+T5oO2FKPzC8I9YOvB5cERc4JpUG5QnXi43uvhtGiJPAOj/Rvces
4Hr4rW9Iwg2cQiEokVY4D2+0Ob5lCfeSOWMp3kVKrQzZqMcAnfedQ3QvlL5cQASkIu+jYxfTNqA2
SlGAdgiHtpM/Xx/V1ldUxqKqTAZcSWf/ZG3C1sttF7loyBsSgONjN9nOJxPxqH/9A+DZ1tC41CGD
qqI8dZDzWeTmm9OsgLFIuhTfu0rhw0Iu8S6e5z2rOS3Ud7ENZYYIeZk8X69ujJPXrGVuBke3MM0H
WWKlF07gQkvS351Z1I5oFQqetJKhARoKhVD7YKvtxAwnnd+oYMmPPgcrz9UH58Zs5vy5K8tC3gUW
K+b6x7scYYQkDHhU2H2gMfWwhhP3Gf2r9Q3hABfvR17696YnuoBS5JiMD9ejaUuFQUJtZQPyUKKB
TtzzT7c6YAOD3nSO7tQvL/iHGZgj16jp2Rg8GhnGIP9NPNJNOq8K1qsdMKszW6BgqvxdyigP39za
6u2HMMg76wWVP3VHoGOxJ1agf0neEZwtiGpS/UFjVcft08B1Egs+wFuXkJuFFvyzMumDF4B4/ZfI
7p0vdYDG5G0jJSgwRW4kOgLKPEb9qB+ytKxNQ9kiI/0Gd3m6p9dsPksLCEQ4wzLCdm9PClv/kqd4
HKRYZ4LNprV8Hm/00W125eq+yYmWKz8OemHL9VeBqvrkrLs2JPo6VfEQ1lKqSSwi4Gjn8bJxiGJj
6t03DvDuq5S0LA6CZ+hwcEZcGG+fTKaQJiRtV+VWfh6sHdMQ7IHtoHoS19av7pjY1iM3vlc8r13l
FveOXYTrt+tBt0aolG2QQlVMlguNC+SnzAlS8xsWfOtTUE7eXeAv80OWdDdmZuqlS42QKIqLzbGm
XfBjlnhtnEc2rH2bJ5oMSUQP3TCHv6Fkvgs30tIJFQ39E6AHVAvRgrgA17t968SegbDLEsFtn6Eb
OSEQnevTdxmFHIJMk6MTeh/JyPk3C+bZM9s57N6Ep5TnQteo0/s2iupfr8dRf+c/BW/wnewzSJjM
HZADSs3aQnQSx01W6XRvUhnTAObu/hQW7Z+qk8vLFK72MejCdAd1tDU45C2YRIUIIvU8H1zp+GM/
QhJGHBoCxs9yqErrV1TC8tt45afRKQYJJUgYdrwu9UAJrRI3idu3k6ErkLwcPDByb6RIy84jXeVa
5xOpgJ4UdoD2UZvTEQVOs/R+XOQosk+g0BToSBbrn2iG+Ai89L9Vq2gPMht+a6td1tHFdKLuqCrk
cJVPtFotDSyHJpLV4EzvSxP2T0VR+ffZkKY7A7w4IlUU1EHUm0sp/eorJaplgWL49C4T9HGmKUPz
IHR5b4kKuyYux514FwcIvQaqPJQjqelCE9biGUUarUtYg9dVJFrp5+jOB4F4DsxdcvnG0FDIRBUA
LrsCamgT2MJdhYQDXrci0btXRMNHt6F4bLhAHrJ8V+7gYtPBlzm13mF+qnNZW5bI/PRdOZ1g45C8
D24E1qGaR/+PqsN33aSY9DR2u4XdjQlFug5OuVI3UjnL+a7DGbPGSljU72Hd42OG6Non2WTV4+gm
e6fXZSiPr0eFBRSa0gNS//7D9V3GeZEajdOARCvST2JE0TXMF++z4+6Kv2+FQtcInDqNbYo62rcz
vDbql3AkJzIhmkoDdJRboI059kzqjWclZWK+Fx+NQ5lkSEu/yrgbUl6TxXuYIXNOcxSnALlgrWL2
SFK1PW/YwOzJNa+H3RghAnmKNabYPYHu40ouFGfN2NbvCP6GL25E8oO7Y/OxAjHZyRQuTxIK1Aom
oLx40YvSbtLAaQ1azCZ7Tq7Ns2ypr67B7vLfGBB3TQQMjKejOrTOV0dgOHng9aJ6FzlNVhfZ1ge3
ggmqnsk7GfPGgKiXstYxD4cRp3v/ZFlY11HLmhfD7GZ3IVp34V1WD6QJN38kMgIewYC7WYW6lUTp
lUlkjm31HvqkO24MdzssS5QMol0W9+VpBWCJEODISR4vCoqrsxQ8SMcC7OVSSfQ2Wywr5/h3YcCe
KFMAbXe3j42aO1c1Qj2X+eM4lOCTzAXqp8nYKvxpP7kOGJAsLoadzGBjadAuZF1w4POC0+FyLbii
oo6q+n00kvynuluWFz/129e5X/fMz7VDmFSHvEBpkivIEQ0FtXR+OKNGKTx8txrnbSoxGRNR0omD
dFBhnvCrejjBujNEb367aS5VVCSn0FtU5EyqJmoCfoiKMxutZqjxb1WpskdYL3dTTDzMi/feNNpc
qlAkqmw0hSgn3dKe4MGalEjlzxMeeEsufhJuX7+3yZD137DCNh5vHhdiBpwdPBMpfekPKCMMKtz4
7PVzmE4w9WLVsfPw2sl6ehTXQ2nr/zQusPfKX4thAQI6n0IEN1Lpts36uerRKxEx0glIdpkPTo5W
WhncqDOHdB7zCH8cgCyet2BitEQk8MRsoauxfDYlhd/O8o3fp9iL0F9XRVI/wVPs+gC3PhyoL0on
iqeHu8L5AA0vz/0ILd3PVcLKnPyUUTqYF5XmrmbfZiiyRmCX6m2o3y2OZHMvRrl8nrKpfQV1Vx7s
dM0+WYWd3ZbPnaaRkq/yr2eRcFiej2oczTItA6axqvE2mBabJgFb8G6VN4pPfP9iTBvdK3jkXGRa
TuCMOZ60yAN+DmclXo8pxpNpi+wpU9nB7d9KwTgVepWDX18cmZOuTWYyKvSjPKQj6XqIAEGDUTkj
3xwK2B4rQh1Y1Ji1A6uUvRxi9JY+m/6CHEoIP6kjC7sbrXqv47ixLFAVAF5HowNIlt6AcOLKSLFp
4Ft1VvV5crhYKg+uxpj8N6cUjuoKlQiQT8mSnC8Lw/KSwnUKDo4cXYFuIbmXPrzijI7azsGxceIr
+Q5IAwrKxB1zHqrNMtH6wQgtfEEtQWZ1g+uiovkuKYr1ODF/rIpWef2rbZxWVAa5pU86sNTtzoMC
lopTKwlnvlpR3rsdW9gF8Ix4/Nzf42D3X6wS7mkWCnUeuhCWtvaNyBuHJEnmz98TkQx9HtEpkI8H
C/760DZWicpB0LChmsWrVzuI0YZLcc9K58+dVIpKJspmbokzWNDsvtAstbj/87xWgglUKHhKkIBz
j5inf//h3mzNts69tBzeOs/Iw/fOagcHaJbvK3kzlCEbLM9T3Ou7GJhg5zK3YrGLHLnD1EJdNTX/
bpMWE9xontBuOZCD7vo7qGP57CcqrQXVpFcvH2p7+vIy5dThyBy/y4IHsmsa9lF4a/WHSArQsHAZ
xtjkTentvkvOlxhzQ2C1uijQ0t9Cc/58iTnDGrtpPiYfwJGwC8BN93EaSDsBk+dfWxfo7vXvvhlP
WbkoCQZ0LLUtm6lWFFaTyatA0R7qhsTniLe8qgrEtPBWu7Tfbo/4vSMTMFpcds9HOKI6mnplZcCz
ZufyXk7vujGpHkN/MA6Bi3739XjnK/v7jEKSoFNCgg2KWztqnbYtyjRHi152VMXChJp35fTIyCS7
N/DGZEIoAtRCbV2xXbVNlI1eN5ZOWryeSlScu9Hj5Dmrc8CXAIcHqzX7m9L50+DQS1KGFtCZEAfW
JrPMrCqa51m+ukImz4Dnl59Cni9PbdODmrs+kVujU+1QUguUQGk9nX+4MkxknbgdIivUZo9gRPt7
DDyToxAwocv5ZvFYtoIitZAYwua9FOYch0pUWTwnH1WttPoU9KATPMP+gcjK5tDYbeSFvDCp+50P
rR3wLY/cglDYEz6EA6ZrMg7EvWji7sGpdy3OtuNRdA5ZK7DCtHiZXGHUYhb8bnbt8Lmy0dFy2zh8
xOBL3Jf2rj7Fxh6gMqUMzRRV6uJiRitmQCazRdlF4EEgTDROZcSe+y842OqrkbXRQ1Nio6QC51OZ
de06VsH/TyUmacDbS+wOArnbKzjPAdTi5/o/NbSgulE20mZxnfj5vM7id1HCwzLzeX4VLZCcqi+W
l1JEzh0Vnj2DnK2gFKM5Krm5ODe1m8Hh9YDJQZaheMgTpWor+bcZomBSOUr6yo3rX8u63Ct9nH+/
E4gNqQgwbOqdS5lA2+brnCRlncbREddsxCqhfT2HdOYRoN/NTM+XpgrFwcVzljoL3SzQ/OffL+jd
zsqsxDlKykcvYTUHX0ULTrtcAOWMyy7L9nJobDcbJVDSYSq2epmqbUKJwEJrHzuLml/XI6gwDaCa
xpRs5/oBthWKBoXCS1Px48TUhtbRphu6EBhc2Eef8ErDIzdn12EFbr9fD6U+yH/yh++zCD0aX3X1
vRjWeajWZhyDbThHloX4htBh+Jubl/6Xk8xHxvvqUwhxCUXOaA9HsvX9OJ0Va4lHDI3X88gOfjF2
XQvveKLUhnk9/I4IXP/iABZ4brtgr/+zFU/VCijL0XnCMvM83hjzkrEzF3deBz16r7bju752Ax6h
bfWZmb3NZP00syRH9LCVSBV0HS1hGasp6PsaCN5JBF+YhnPXNSmbIhiTn6te6Y3UDT3D699zY+kQ
Ex4NS5X6ga6UOa5p6Qx94h7xuRmfIeo4r5NU+sl2Wf98eyhaCfRLyMhIQrUN6NRhXnVVbn5fpaKl
GuL2A/nKfhF8a1T0dREdpVVC41oLhdqiaQyTZx8ryTO+QuDk64RsyxNP+9t40KfPhpgJ1zhPUYow
OoIRKXpZsi2hyHLIfbhZaxSHrg/qX+USu/UdrNHdMu7GyoR5jasRz0TltaevFMuf+sbobUhyMJFC
Y2l+qso+fDNChEcyhbe9+cPxXqAMyIuNEpOeRIy9X/szFZOjCWP9UzfT5HIN8j7gmelO2rc1tIDn
AVcg7Er419qmE3HnJhEW1XD40GxVmaw5Mo1ioZbVxgj8Xx/aVjwl1syK5Nqlk30eryyR8A3M2T1O
vcJnitqSd6JU9uJ2K/7KBtm/XA+4sTJVpkIfGyo7PQztVFnXynVjbNuPMg8cNFwz8yuacMmviiu2
c1SfX+inlUm5DGVmZZAIdEs7qgM521gLz8wl/t74JZEgTZUjfgkz6jEn42gnWsKbHkGnoHCEGB46
V+hg6/dDhidc0jjzcgxHhA9kvNA5dI3plxXJyftBFObx+nyqU1+7j6gag4KneEH1ItBuBSpAuS3X
xDzKuFzlgd4JumhOhk/BzkrZCkTKzlML8TUEjLQPx0ppQxAc87GLoHl1kkVpLLiHXB/OxvLgg/Ff
dsBJt+J8PVK6SskbOusoLNZ/Be/x6fS5Mvret5U6VT7k86jzoXtQw6Xcfx6q9b2CA6phQCly9u7g
hi/VrBTPeiQ5ro9qa+4oCdLV5XYjP1Er9Ye6SGA11lz3QKGlfSpO8wAp1dCuR9nYy+qqhg8BqUtJ
CJ9HWc1lsackG48Tatmv5jxhZOetkTzIIhs+A025TQDqtNbBj9EJUooA2HtrM5gVaeAWVuwcQyAA
b92Q+N4DrY70PVjRA3i4eXQsCWU7wF4Gzact9BWtljoMBEj5DMcRUcj5FzFhCOX1TfgJo57ij+vx
NlYirDWF2QAdpVBZ2mzWVRIi5ctBhdZC9dDVfVLcyQKD6PsgARC3c8dsfDwlIkS+DE+NLEH/ePGM
ypTjD0e3HczfTCUL44qwfKkKaGptXe0Va7aGx7dQrD+WykVJ3OgiAGdgGI5Vp5rIrnLKTGv34WZR
ltMyUQ35kyYLh6JOBDDCNTfh6PRH6JVgEwNyupN1m8M9c3/9o23MIkQY6GlwcKguXGy0aLXyqKiH
o6Q9I+5DtsSMNp4dJwezNDGLyQfQe9djbsyk6u/C1+Tr8bbSdoEhkxQB1IGFUkP3mTBTeZEDrhFl
twujuByeTY5K859iLotSJ+Ct1lIli+AcqeC0P9SLMbwYtlfdT1MMXCrYrS5sxAO4jmoXz1NllKn+
/YdzK5uDeczmBZJaXIJnaCnjThkOR50Dqhuha/nvW6dSyUrQClLCOkot+Twe/28QTUvmHsWIMFNn
YmQ4tXQ0Mlxjdg7Ly69GKJJWJPIAnl284xy3CYYwDy2oDYBfZA8TZYrIexCF3EPgXz4ZCaWQRMhp
kffrzm9l2HSrF3c8vJsSBKlpNTaYOqy8XSsc33j451+CAFRym+wSGi8vHhtIHT02dPNwONUvbcQB
/i/0NOWULMd1eBrtG/XJ1QYHagn0mLxAkVIvjmarT9fUcGYu7TB/mnpzPbgODxvcg/b08VRj5Dzd
4fyHy6ssTVkNppaFZLz928TNGyioGPaZpUs7L/PhLavrO3R75yWYYXB0IbYHrTlGO+KAG6sG3zQa
B2xCUnS95RZ01uT6ZTURXimHDXimTWNRHUd3l+u+FQodQMXY4Fl6YcBRJk4v1m7qj3KEt1EFHCai
59GR+be2R9X3o3JIJ5F9AHpJl7Jax94BJTKru6dGVmf2hifprtNDK+Ck3LzDKR7SkiAg5Rq9G4VA
R1RX7VgfRU7XPFQUXrOBjVKGCPpcD6WSqvOlwrWmOrBAAtgBjn6Y5FMfOqXVHqeMqnY4ZbDqbCP9
icOZmg3WvndGgK7u9aCXJ+ZZUN3JDwyd4S+p3x1l2Q/d/YpeVH2H8y7a0ogx4HzNdevu6RRdLhWC
8gog8aPndtErCMYuWXG6644UhcA+uBB73N6N7m5uhKitrrYe7sy8bcjR9cpsO43coGbYHkGOuwcR
YAuDls5075g8sRxvd79vDI0PSC9RDY03nP4RUc1ujKDrjl2OvZXrwttA8Sk8tNHuK3/j06mbgF6Z
khSBY6BdPsJPZzss+iMiHs6diJUtAA+QO9gFIFbErqbpVjxKzRxiSAXQBNZ6wKN0wXSsU4OmSkzl
0lkwoQFpfSiLbnkZY6AkNy5NcB00W8BYs+8AN2lHp1G0wp6LuT5OfjdawUH61Hy/Ma5k/jYhlmJ+
6eq6dH+9HvXiA2pRtexoTObQSMe6PcqQ9jNicc29qCCfBwEZ5+2hlDoshWAbbJNuQ7o2RTQkAI2+
F0jFQJvgBAFq6xtVdtkGjIo3FtUnhfCj7KWtFQRvPDNpmqP0FY68EtNbWCiOVoOe/e2jUtx9ijPA
34irhfIKPmcu6mOFruF9NS3GZ+Go2nax+4C8yBaU3bqSHTtVLuiDnIfK1jlLjTnvjs0Yt+tDk7R5
cDBSqEs7X+oiI1KBwCpyZPGYu+jvtGGDncjUtbiMlFI+iaxD2U9OfWQ+OqGcFUxhanD97SN/ucco
FHDA9Um92HvqB2AnCWxGyVPp328F3l94WdUcQ951LzLAPbOKkUoOjch9DtZ5PN4ej7RFqZDQd7/I
NrMod+LSjqqjQgk0h0pKQHGVXWDpMoJIcuJ9fNpFpsQQ1dWnMk+SswsNx1j2RV0tZEoe4nWi9v0/
XMH/6jwX2dGxpKVmK6uyqQPGE/Emu33EHDKqRQL4D1jI+Vpyhryfxtph3ycjnh1KAeWEGDLDUhER
bueequGe+AGQe/mPOod+eKo4iQ8LoeqaY5WpfvmKwgvuPP0hi24tYfLCU3hU/ovektqUWqgg9Sfc
B6r8y1Rm/QOZNcYAVVS+GMtuT0Rbp/id8A0BalDO4aihx3s+qqzrcpiEUfpFTCkeHTKqvsneSj/L
crb+bN1dZuZlPMphCqMCVxj0tz6LgVdnwWrm0cepG9L5SIueqKBhH1pI8zl7+hUb8TgIaKRx6qiR
andg6a1DG5P/fZgJ13uXedPDZBSgsgcRUIjbBZddxqNESnkAnSYa9DQQzuezLfEpWymEf7gRjUI5
FM2HJCm+a4d+QigPWfHru0A7Ufl+xOOAUZU/hTzXqzrSLK1lXZcPSUGruDepatp3RucG7U4g7ZpV
gcjelR8w4iOq33o+MAPLiFgMcvkwS2os6C8iQzZW1AiSXeHrjTmkAozpsc8zDEqaNoeBl3v9OA3m
x0n42i2T9O7Ep+2KMH0xWnqh1+dwY2jKK4K6EWY5ykXvfGiBU/t23o/ES0xMJRGJ/Nm0IJg6Kx6P
10Ndfi4OSnJbJpITC70cLVQ/CvyxW3baGCHjMFGkRjFxtRBUuT0QKCKQS/wJmljamEavrmmZOXjD
dmhnMiTxiNbpnhvaqXvzwxPI54Bi5kibKSvSn7O1NGWM3QzqaCs/OuRqhYfjVRi9uZNy3YDnI1bj
F3OovnQVgpcSV3hBEaTLyy9uAE9hch9gnWaHyXGRWvK+Bk2EONGEp/Xe8+WEdtR+Jp28E5uFagWg
oPNpdzorKUJ+64cw3E9mxYSABDqEfc0voaI8R3+ZxfwNNFJ5EAZCXolRHcIkeabnjet1Gv5VNgMa
sNMxQ37+wE37lFnhX9e/mKZGS6MKGiRiW2wu3uIKCXv+I1d3xTYsHqN3+BCfJt/625z5fbyX7qYK
fKgSB0bZYTwYMU1BDtI9iOrFNoA9pbTzVfeFmrutx/fasM5jL3iXNdj9cKAKUE2oCpXOLndlOxQX
N8x5zkm9yFLmU5S7SIq+T+hmP7k2ClEn44Os37U1vQxFckLngEI7ZAFaCeezOqLWKBbeXTByaL+b
0sHKZzIUNXKXz7oVSsnPKWGqEGsWbTMEqzFh8mjjt7UiSTvFgXPn1kgK/QMXh4tzBKgUXEgqtHQQ
XBgJ56PKsnURRVczKoluikQO4NFRkhHXl+TlgFgKALI4+ZFSRc3nPIoDJj/Pew+xc97+3NNYwk4L
2Ix12PUu2QoFr4LKLEk7x6P69x+yq4w3ZSFEgNmBuqepC+BfGmBhtUaoU9w+KnjilIFRKKIIrM1d
K4ZmDNLeROcc2FDVwkqscmBm/4Asq86Vs3OHlAOpBBSm0EKicqKdO2NjJsYilvVdYup56DogXpBu
hs/lSNtduiDBS3/Z4/lvBQ3JrvhygNvpqJ5PpZFkrSyTYXqvSjrupjvkr6YBYqjMqKVUXvnvMtyt
QKs50wcKmZTjg8XIjtbmdBROH+VZOL/LDm95Ua7mo2zB43YNrOB23VVhulz/qgqljNdBtwP70Hb1
uiy1X/nd/F7VSq2vM9KXFmTFTi1RG5X663A5AK1izcW4LnKeEUK6687hOxLJ8x8TENk7ZNeqRwm3
4xg4u0j6zXhqZ6tyKdm4doCMxpCYwygivDGM1UAHP5+Ku6rxquIgzXZ8bgsbmbLru2ErJtB9mi9c
XYpScr5ayrK3DVNmeNyeiBcFOjdiWCDlqAxoHW8tgp3mlBxLnZEUHJAlO48X4BmcesMQvk9NkBMl
HB763Pc4j133flxvrXKf4sHohvzG841GsrZSxpUPi4d88F4lqJ1WMd+wMleASs2uCeLWVEIlpE/B
F2TFaGdYWZnIdZVl8A74bMKuSAn0jWN/PzXleFi7WzklamgKPccLjqstALl3PpVlaw9mIQMPHRiD
XBIjxDszg3lk5spisMW/4fpS0c7oUzyGB4SVHAodBe00K3N0DYawC6BdML6pJJ10CxK4YLr11v4e
ijUCdDX0Vd/nfGgBtpVds6bkIp7d/GQinfAyZVn3xcl2c1jtuDyF4sVGVk5tloqbtgGMbjGdwQbg
TKaKjqJcSLrsYrnv0jw5Zi5Q9RWdpP9iKrm6wZhRI7pknbZBuNRRb3nvU2Yj8BtWjvWnoL8XHFqz
26WOa6elGqKaSnANvIA5xrSFOVaDkqGx3Xe5BvxxrByQCWvDudqjLF7sAFJsKs1gXkhfaZPrczm7
a7o68HYxKkroE3B6mCbmaq6g+dION1JQqG1zhtDkYRrBC10a32auHbtuX0y4U4zdl8rFiAkrEfwT
JmH+Ni6u1e2cltoW+B6QrY0lk6pg6P3jIJ/dAozB9NqF0NSg4tFvSYA9Gv6tjQkV6oS0ocQVKcC4
tgWyJppBHYvplVcwvZ21EI+uCW7UyG4FNXwPRcmC+5Rs5QJ+WExzsFCsHV+NMhDvIoJpCp5peFnC
vrgvsq54vH6QaMuEeIqSqVo9PMpIytV6/SHZKzNThuvSDK9VWs4/y75cv5ze9uuQpZ+ybDdbuIhH
J0n1pukoQdPgKXAez8h6EbR2XryGsQc+JFkApoto/imosBP9B/U7bb/RS1KMO9XBAvWIWIS2DVpv
oG/Y2ctrh07zU5hS+xwtnJKvz+LFWiQKT2/Ve6cARJ5yPqpxIp/L+pXsTlmRTx3MjIpq3oFu67QT
SjsjTwOi+gPUF/VSxYc6D7WuPfdCZ4+vgoJr+tkcfPAuYRKQNVRJ9iL6lAsoW2ZKGjePkatGtagV
6frinbN6jdOHdZm9nsh0sHlxg+nDBGcnQCLXQ+ljpI+rtPeoFKIRwSmmJV+I9rrJ4Cz1W5VRG3Ah
Jt8jL1r9Ox1XiUn42i2HcgYOdj2q/hGJiioRTYqTdBWZ7PnMwkReFh7exdt3zH3LEwuuWX3XJizN
m0MpoDZ1BtYNU6mtlyyOnazrGwl3Ejp01fDEEq6i1/g3bzjSOmaRkjLPHtaMnnQ5RmfRAFjc14ou
/GPlm8mvUnrinnfW9K2tduGPF7N44tSoNgt9Oaj52voMrGkekyAGWe804YPZjfkraQWu5DSRdzC/
+llCjgw2Q4mW0GaBbaH+/cezaxTwhL3GxmZ5dl5d+Ic/i2xArqdVLx34b79e/2rnZ4l6359QEzyJ
wX/jsKYNjcxPWkZc+a8TK/CTTCC3Zobf7bx0zifwexQeqeBA+GZkr1qUcS7Xrg0QTDx5f3WKLOqO
gJX+gaqt+lP/eSqqUIiNUbRm4SMjwuY+n8C1agLfqOz+beIH1fIwIZhIUc7BlRsmlpXbBtobpQjK
X8TStMHz9em8HCj3tmKb0MGh23khBdYUEKJNfwY+UaTigMQnWrBuFpnlYaXQuWcXd/n1CEc3AFwp
xE5aEOeDxR+vnEoPtD1VWHfARCTtwrvVwjbv/vq4tgIBKeBKPYG19YTZcWZoz6XlvVZ1W/PuTpx0
vm+jpVp2Al1OIJIbrBSLbcDDWD8mqVfYDe/t7ChKUi4ejuN71zhOcT9a3bI3qvPNdipuIf3Fna1K
8wqYqE0f/a/Cz8ryK+INzYdZQa7sctr6GEimL2VyI83rFE+9bpRWITAXXgNaPBmZgIC7+U0YKbZs
Aalk1RX2uzEi1H/9g23Mo3pEAdamDwAGUlsZzoxm9SRD+02Y1NbCmuJF583eZ6Nx93pgW6Go7LK7
FTScPaeNalnNpDVS94iFekse7pqdex9ydB3L3LLyx+sD2/hmVC6Uog4un4qieh4tsGMs5IIOKHqu
7G39BYY9dXTvF8qgFDLaXu6ZKmxF5B5VjE4Q/RfSpP/L2XcuOY5zWb5KRf/nLL2ZmP4iFiApQ/n0
+YeRmZVF7z0fYl5qX2wPVD1fpyhtqrXREdVVaQQCBC6uOefcUo1aD638IPw4gBEB6XjjOUpkYy/F
A3KVkXCtR/z5emL7H2VlVXCsAPI8nWE6ek2FTSSt9bbJ73mvg2sAvhBw8G3spp71/Xqe20s2Gpw8
gKmZstnEXkpCFmelPqZIwuoYQjeYvEEJwbYj1AU9b4FDZICs70c9X1OMiviGLSrYEtO00ChCpqWr
IXIm+0wj2EXyoipwg0NPEwFxfRUheHk80JIQE8BBObsVXPiO/cCPe96HqklUoh0GcqfBgpegqZZq
0m0ayOyks1VlkiOA38NNmURXaR+pXhnK8hrXa+ZEEi68CEGQkyIBcMXFmxTJ/hoLYTdTDsJwZ456
6vtqMvLKWg+jCjojCSPG1v3wJDXgxGYwOj7JQk3OCTTnlDveF72MREYTGWaHQmxr855RumYFw6yC
sdjID0YCNhP1irRehl2BluKyWhYyQaZQX5Y9F2tX9uDFHf9lN0x8Y5SrOAnqJVDX07TsAUFPGNPI
rYq7Mbleurw4GBOyBO8cZM0zKb9RTxvBq1QYYRF+41CzDn4u/CuqjTe2K/jr3YCZxtDTDKM6Octl
HXO64fnI/nRRuNFZVe2I0oY7ea0p8MUtzqAPDDsGRcTJUKkaDdoY6lAtQY8EU3fRjZdXS+jcMHxA
qlXXPNWL6/hlPPb9r55qWOvZqEb5GiodsjzrxD7o0a9ONAICWsaNodrvlQQIAU3TkNcCCWNyoso4
48YWFZW1LAeBYMHxEVJStbIbr0au1Q632ycQ4JhmFQwwrP7p5FCqDMNiGAT0Kw1ACurK1NfWFX6w
nyP50KrzsoELeBNSDtc0ZsVgOSiP4i49067i6gREWh32CeIkaAUTuXUOMcG6rAI6ullYWrfPkSV/
NBwGJmcx2TBc2ApdIkGnPXJj9CXKR30duao3j1qIFGgVf+1eu7BBWQWaoVYQBUN0+3RNJTWTxpSr
M0ga9+nSy/M8INg7xoqrcnU34qxcCbkvD4gCI6Z4rJmeDtgCylHKrgfaqwo5/w7N9miWQm6bh/jY
jFOuBttHHu3X2ANeCSBATFONpRNA5z8dkOuEWtPzUYXCq6QFtocuU/Waww0e7rscUlEvXKgUldPl
Ge+tdS8ytJFEeHo0bJEjsFEsb6hRAQWCPWq6jOI+HrynEumE+Mr1yx7k5EEBSYY6q4H3gYIo8gOn
DzrGTd8ansptwOeEcpOBAnkXKZ3ZsuzmbbuMZVWYwA3K8MgJgLB1OlRZSnmH/Hq2qXS+/kBYNM4q
DvzBTK1xL2nIg1xRF52+dQGwnmPvZzhr4IZNKVQl4uo+gCDhfQYxWOoBlUIyRDY0KgAB+wfabJfG
A0aK4RSP8IqJqWhVD6gGIL+cSsEukwPWGa4B3QdvT1yXgIFeObbTd4fqCNMlZJAiIMBAjDld0FAJ
ykFVY9WJ0CdxIef/5lVwKB1+/+6mviE2swpwqwBNCgAhzxHeulC1sMiiE7XokYziPFc0dpT5AUfT
rhZ0oHDiqlgjI3jVOJ3NEs4oEiDo8gMPET7ixDhpwlhIaIUuOL91RQbEYpXExCJc/xrK6NJQCijk
KJWAeHrm36cofabwB3inysA+0BMRvaEaKCRLOcRvvl9Q5kx/PXdQEsEASE4gt68hDmR76cudqWmh
yPeFUm+PtXN0+Sy2SewbdEDizEqNFky4su2Xmi/nN9G6WStuxIHHLioo0eCimZz4FleLlI8emgCL
FXwQz+vNiElOI2jq7DK/scLGxmPbEwQ1ZmaYGsbpTMvRA7DO8AY0/hbDbaeE0K8EyDS4S8ccVefv
l/XsDTJUnQriJEPzoWMh+/6XZU213G2VTO2dzi+BvdTg9XRJIkN/7Wp9mYWXJ2+Q5cRRoAEXGsVe
iE6fDiXlvYcWkxB9rDIEZ9CcCmJT60qxvHVKGIe5OcCwIqZGGfZ0nDDMIkGrOt7h86JxOgEdYAG6
5JyxS66dcvbI0ymhhwoT20BLCtzNp0ONdc6NnuqJTmVAwgfiIeBeQ973To7Ag0NX1huVR7E3MDdG
GmFiPmCCKhMLJiV1HEMRlHfkQHS3XQ78V5fHld1CE9f+fmdcmBtIiCgrQGsajpw4eV1aDmlaSJzh
dVUZw8lDBDTqUW7lucCz/z8yPJga2IqoyiD5Ai9tCliEBhPCCZDWnYiD+jkMSm7xBdTjSvGqvM3Z
pgdqBFUugLTgviFRMLl3OKPo+L6KEhQnQffJBNB9eDSBm2usl/H3qzgdCp+OkgWymtj3SE5Pk9Ij
HwJ71qcAqrAuG50EbfCI7yAsCUGwK0NNLSST0EYIi1OMS44h0E43I9ApfYEEIG7vbuQtAdKGtM07
gJt6XKmVL4DUlwFkHQYIb26dJPwGxIPHyBCkmMl6ankFXJ0RBauuZ3rhPaQhoCsPUTfjxnoCwkGG
m2JvTgLin9G8TydZCn6mIfBEIoJj7JuaqWf2YGqV0c12GDEMq6qx2BOuwhmSiROBAyhUo9/JyCaJ
ZsUBW+STEr5nuEqNXOquZPqP7sdXawJ4CtN1Z64wkNy4aU7nhj7iaCqAHp0boINNKCrOgYZcRS1a
1LsKGtcacy/q9lmKNvUtMg8J6y+krOTC36Lfzj3XRvcoL4IKrs+/f7tTQ/D7seANsloYsE+TfTXq
QoEWk2OCJqWNv8fNCy1WJepXegrJTCm4seaNuxZFCMTg0ELAPQ9My2Q3tRAO64ChRIIrQrCTlWjd
whe4ar0BTRlD76pXOHXVkObFLYEaJsJ/wByndJXQzWt0u3OhowdujvDihQlQ0zrnqi7EjECoe+hG
o05p2UnwOb5f2ql1gCwbI5QBKAqrDiM7cdXGAIo4oytWe84IS9q79Uh5XP6ztryKGJ2+RTZLpvsJ
7gPLqEzpywCZuFWHNiSHiGc9Sl1gkDLwEwiSbC3VjFsVOpEcYj0s8BqRNoTSxDRkDdGvCs0XVR3b
BOI7cPLBPOqZDUJJ4Yr5OZsabCyqwsgvI6kNdsfUQVMjrUDBP1jLBcx5x8GyQsNSMz0oKoFvdJUp
M3Vk2IFAyR3KCEinI/yf3PpcHvq87/Y4ENg6iyrAhLhEuTUPOh2F7Z0vntmI1iteXKKLQIQ7DDid
Md90teg9hGFzW2fQ44k7mdDE8JRuK0DjR00wQMOaCuGS0kWIcpbZjVcFkmvQ34UXj8QCgkkAPybv
CjFs5nmwoSvkonhHD8Ey0hvQwqT+6o4/PVzHodB5Bsxhxi/CxTEZSuKUUU2iGreSByRqBpMz8zqI
/EjpVXzhpaFwHcFfwvZDeWpistIqzetK9YOVPKLKHQVoPFKhlrOETuCNPU7YAmIyuP8AiQNWYIpg
GZF68iHohVmVifzLQy2dQqkSurB8miFjWUnZY5lcFZM4tZG/1xLpDthHpm2Ky/B0M7ZBxwnAdGFU
d0S7cb2GjEWuIedtNCCj5YBBtdmNgqrHQaG/w8DSMF2oZ05OQMtXUgermay6DiwcVtKxFKFUtnUq
SLbmXq1WTd8iSs84SlCKhyFmvaImF13oak1epJXuyEajamgzEUI8mdeqRCJl3N0KyWMdapBHh6gR
zBectmlzUKkT0BxzMBRH5pmUnZIJZgD2ANqsIuWCHgPpFTPJHv9v9wLyrbD+DJSHixVhJWhBk3eY
D2qTdJHs6CknvMmuLn7oSYKIVmQNqv0kpZWvB5swytsrHsTpwv7WdFXh0uBGR/AOhv3pyKEfu1Jb
gPGaCaioHuVAMzCRaJjd6rQhNkLyF4A5pM2gVXtWk0OymQNBJw5XVY8+gdAXRoN1F8ReroXk4k2X
93EoWBaUpJF5hsTXJBYLoVaSl4ISrgD1hahqC1sJB62ZQeHpWvLj0gJ+HWri9SIgLFt1lDhHMMps
2WVezc9HXXEjWy7T/DanhM0LgTpmxdL3iJSmb2uQ8jhQIZPOuwhqoxbG5CiOJoVX+0RPbtLfQyH3
B3I7oAuApp5ujJIrVQiQiOh4pWEJM7RPMEv+apR+cRSGyGN0b4CfJvd12fliwPuNv+oyDRnGHIy7
ED3TZ99vh4kXcpwLjDLcLGw8BuM6ncvYRG0TGn2wqgrwZDqGKgTtDpUWqQcjc/R6ZKe/H/HCrkBI
iY2HOAWgrimdREpTSNgLFcpWhQyhTSAVxnXHu3kDONxV/SmB3WF/m4/jIWbOHBxleI9Qz5tko1NN
jeCWl0h8jxygMpXEYkkphXBqXro+rdBxiGOCnNoBCOrwTVKZ/Byav3SfIyCdV7Bel6aOS535lnD7
QI2bLHY09JXgylC4zwXO0f0OsLIYvGwi5WDlfb/Ml14soHm4/FCTxjaavFgovI9CN7YuyGNwWTod
9xwUZSAoGSMeub3Af9xISHIysSE2v2lKThtGtxyiBvGIjy5mmYtyZ1Yhn8S7IMel3tV469JaokE0
vAncDqx+drqWpaxWmcQFaIsgAjntcah8d2ioOvsHUzt1I37vIVbRZZq7EIWb1gZbEUKFmd+HK4+r
lAF99XJ+7vme9ILHQ9doKQEGnlOvygFdeoOg0GCrIKBEuX9iAMJ8HJu67+CeiSFSPdqAPrW5Gyw8
pZdMiSuuCUVfWFGwP3EkgVVCDnIq75JC2T9ueS9csSrAXC+VCmEssOgtVubK5rwwFNKPyL0wjRB4
SpNTqcWSiJyIgNYSnsYADDBrXqx2JueiJcz35+CCGcVQiB0Z5h0548lQXAKxXVcr8o3c50M9542x
Fu1ySNxrA12aE1DL6CTBiJTIwZxuSDQ8DUpIqOagmCBUlSuU2LwQLbi09irj8NQnOm5Ixgv6n6Gm
AXipCL4cGFm60V0jF5bo8xtlaFrSMC5G0/oCmhMkcPw8uWjlZToYnLf/flHPtia02QB4gacCoSPk
kSdbE02vvSQtA4DNWqYqpoFEg9RHueo4LyVtK+mL78e7uLYsD8DAxrAxU8PZ6k0cNB1yTAWCIgia
AeFWGTxFavCa0MqlocD/AGmBleThUZy+Ro0PVDfgY+RxEgwV6cAy64NfL25mZOA1slVErRQQWbiY
SDecDpWmedKBR46SSdCXKx69QnEBR5Vd9lfxuBdf2N9DTVWTy8SodA51ZSdz4/CuUhp0sGEsJF70
GyfM0msN985O3enUpsQdTQmKDF3T0cPHhYsUNd4IgtzVZP/Zu0LGDUKgeFnI8bGQ63QBWzQ39dw6
7R3PBbreg5qK3QWqRFHzv+bLXlhACNiDi4fUOBLj0x3PtSW+Ucncbz9JV+A2Z4PhQ+YarWn+gQTp
xfE0WBKmnMmUvE+nxoGwlqWxKzgRmrfOIyWpFzxk5uddAUW9sRDlhxtPGFvKL+NNtv2YN+gzISYo
v5Z9v4okbPsMT7BMi6sNCdi2PnHJToY6g0iFXSjVbhBLa+i+aSbvYigvR9vfLoQOgdeysM4A+6nK
WRc3pEBv9T+Pwyu4C1Brw+06SbCEfRDrJUROHI9H2h+qEVBRFjDoP+BBnTkObCgWAbECEXy+yaK2
bo7Ekax2TlWUrrjKIr+/T1MwBB1APFFNzxKj9Zda4rr12+2v86jDA+sMMLAxMS0I0KsKsAje8ZBm
oTknDWZaq7KVtlcTVheOOopgUMRh1URkoicXbBtHshsiUeB0LrQXdFQYrJG/yhi6dNQxAhhloBUz
Jf3T81Dqyhh3LodR2A0QxZ200AMk+6BRdZt+2dEsM/AvINRAyEJwa3L0WrFKmtTr/XVVD/HuaFWi
OCy2rX/Vib10yqHmii7DIuDNILaczkoDQrvRIDzqZKOBuAMnI55BMim3spp1dIhBFv1+X1x6WUB1
Qg8Kawim8uQilaSqBwUdldgoQbkS3d8LcxzABPx+lDP/BE0ZcLrg4aGpFtgtk31fpkGDLpaw/l0V
K8aizEMuoR5XG+mjDv208pAFAd8DzZeKJW+VLpLytyHrjiR+mGuEP+z8AexxurCSErojL7BcbaVX
tBAxRR0d0oAm6W9r5XLcLlApAF0OPY5VxkI5Haocs4jnwwFdeDhV7dCeNOTnWdHHGtubNypnstGQ
V0S/ZoasYpWt6Wh8lUsqZOfWx3aXsgEhlyqGJwSzdk0K6sLmRGkWDXNZLRjBM9tLX1L5jAKijh7e
YlQAXxrpyHpVIE+glC4FTuu22e3vDGkbsFqOCDUk3k7HG0GXG+qiEhzQZwyKRgiQ1ekhL6mNAG9/
v0EvTY3pDCE2Zjztaf/mERXlotcM1s2QNTEScbDljqug5wX0ezugcdP347FHn1x5CD2AbWJcOdZ7
/nRqaef36MaWwXqlaCtbd7K3bDntgZegxoaLyi4bBFvfD3nBYALjgZ6BSEYjQTwl15dp0/aR1w7O
kcwPjDgoehW0LCW3Sa8MdWk1mdgbZghKDf48nd0YFWVa1DzgHSoum6zK+UOipwEVK6O6T4sbiarH
EwdAFUrpIKGwUuvkBtfQpMnPPHa4C4T+IMMAhZdAYBIssJuDOnbcQFVWoEbNMouT44ZOx8IAOjED
GoWYH7Mex4qF5l91mScvDKkpxBuozEFxG5sS+nmnq5hmKpo4u2O+jRJdRq0aHUS91I9saMvcCoAD
3gIhB1xnsGmQV5eZ/f5ystMwlIscSpX7bEwArea1APZZTyLJszmNz16/34mTOwcTQ8QGXh4SJ9iJ
KBycjtZGuQG8oAHFDORSZ7wWgWDCZEG+H+V8+XDf4NaBsjciqXOvEl9W6kJisgup51JAfkU03pZD
ZNc0Thau+Ffnc8JoADsAVsvU+6f7givrtAqMYtx3coKiSyXWBnQrlLG/snaTo4W1A0KcpbV5vC0U
+qdrV9YC8MzaCE1MtwOElnGyAwQ3IP/xNuKD7rYs+u/xkHNmUhmMKTpxSLjS6LwA0OQN1i9/hCQH
UAx9KS04vXevDHVpaszNwh3NakpnS9hrcqbkGopzcWX8zLi6f0eSO1h6NdcmVAuGa5Kml3YI0q4I
63F5ogQ5OWChC3h/Bu7rxhvUIYfquwKGTKawm1oqx+7h+/14aYegaIXUOvoPghM0uT0hAl0HsVAD
QlUnLg5ame1Lw3f3t48CCj3Sdsylk6cXy4i2r0YvafHqCLE/KgOM0lV/7sLKAYkABxVvC3Oa5q3T
vgX0WARPoUsY3JKBnStUXFnce43GeGFXYC+A3ooSDiNET27KMOLGqOEGdeO5XP7TC4BNrPoKYklJ
E67RZDmJbktFsh0PejK8KexCVFKnEP6waPy8NppgxUuQGJFZh48uhRT5aFztNjzxAgCbYaIRDMjN
4CznXGGtjCKtAVIqioMc+jqu9+CBUfMKumEx04Qkew/Vq5Dus3eHQZlIvgAFL6bNzxb8i62XkgFp
QI6DBrPHwYLEaOpdpQDPhL4UX/FyzrY8hkJSEKE18iSs3n86FDr6cb6eKABkKBkUZmuD9TNEGvT7
LX9U2PviTGEZcRWrSBvjcLE2SJPba6yh6OYZfLQCQQg51hElYC9r3a3XIIkg4+CFKHL4EXqpeCgM
NBV6/42Du00zPaopV6Kz3BjX1/osnO1bgNdxRuBQsiOPnXs697qOlSzgvGQjRgmqqr0/Qy+cFldC
0c7r7lqqfpJCYUvAqjrslUJhBanD09GkIVIiSUSuuXIhmLTtykCpPyr0r5NsnlPLZhXGGVoAZei/
VpqgaOWNzbVyKT5+/yrO9xaMN4rjjO/B5Hcnt1Opp2lcaa2M0KdmoIOU7189IalrMmbZtZTi+QqD
xomUzbEpLqLzydUk9X3GlQXIPZ2no3MGai93XtyL+7SGDN04gMV68+SAYgeDFDkiXIhTxW3g6epB
91plpUsjEusopQtves1zBg2PFMLvRztCiE53NfREIfPCsD8IuqZ4vlFLZWTFWn7HcA4EZZgc+XsB
HfVQqqGd7j5CSP0XDw6tmeVAWowq+q+MFWpCo+rlt6XIsL3wLOB/oK8AgAlniekyRNEuHGR5FXnQ
5q38YuTREoLBWcriZtIWBmPdC5CLQGYf1e6p1WgrV/ULTV7pIWsbAlnsdQXvZF9BNW47tt01N+B8
HzH3GjEmZGyRtpoGRhBwhBhEItTrqOBAtEOrZUjhl7IRk65FdxsphYX8/t2eHxPoJkL6D1RdFVzG
6Z0GEuEQIwXerT0x79GT1Bh9w4wDGFOb49He7+bRGFgNFBpot6ORyORQtkNTesVQj2sUMMJt5XM8
5TUUMKT0aoPe84nhMCIPAVgzoANn0hspJ8cBp4fjTu/QZjJjMpAekLXzUQRA7vtZnd8tgMegEsp2
CWrNU85C2Pi+kNYDv5PV2hffZCkWxAcJbRIl8/uBzrYHRM2gNIONgeQ7Wi1NtiP6+VV6kY/CWm8A
xekUMBURwOgbHq9qqXWa/vz9eGdOAQr0yDEekRA4/lOGUKoKlSTl+bDTS/iJOgAf+5rraiKNigQa
dlfyZGRNg74f9fzNMaUU5CRQYIanL05CaECuDTGGrs06QgFv2w1IDMh8ni5L72rK8eyuOl1QYXJd
awOHLjIIRxEq6bBkXp6ibxvKdpHborTWIXgH/EK5a73QsJEdGa4cPvbxJ3YVIRoL1WDDWe5sGn1q
SVN0fCwFq2MWi/cCyEvp8BZkoObmVQUueBrj4cY+zu9vXGO8WXj+AFcCmcd0D04vaY5DPV0f9WLT
IZ1tyyOIqJEL+w12yrW07vkao1eWCqQAQEkg9kz7YIwNEP8JAJBoB4FqkRxJLtQOurtAh/iAqnC+
R3QBWHQ0iwgXXBMKV3AtZ2cGJTg0DoV5YzwAQEBOZyrJnZhwCuSSMt0LAKpBkkhAA6jcv5d4bnTK
Y2X6xsXFkJB6htcBAXnAV9kjfXFrQ5cHCcyDlKrnoaWBx+m1u4I+YLwrsdeaG7l0ArCxuKBAuWG8
T1yJp4ONGKoWjArtwlgPqIyHn5nlaHcDgRrZGmEZf8ck/+uj/0/vM9v93p7Vv/4L//7I8qEMPL+e
/PNf/7up6vItDt7SH6QpP9+aH9mvH3f1Wx0AafhR/Rf7sH//8ulH/Wv2iSQbfvIt/mG+1W8/rJ9B
Pf2Fk9/H4H89HPv5k39YaR3Uw775LIfDZ4UmGMexMA32k//0mz8+j59yP+Sff/7xkTVpzT7NC7L0
j7++tfj55x9wAUBbAZoHSBuGkkIm7MumOM7k9+ds3hJ8zv/57/jzxyYrf2VxdPVjPt+q+s8/4F38
B3YNUiqIhxjJFddM9/nv76CIDJA3k51HRPjHjxQNavw//+BEHb8EKAA2NvQFQdeHjQHb7/f3jP+A
LL6CJCFrOI5gX/7jfxbo5D3//d5/pE2ygxBhXf35x1Gz4W9r9dcCYAhMnvmeU1JAGqNNRuKmwVNj
jWZshtvYDJzY9E2OBjT/1b0UZmO6JF+KjmeWtbnWKe9d8f4mmLmztzANictcyw2XS4KnaJPWJFl3
IXFt6CNZ7qaYu5n15aX9tQZf5zyJ586Hmxxl0fe4QVfD4Cl4FB/FT+4g/1R9Ui/TxIpGZHaJIpEu
uTLJ4w13ttJ/b7Upa9wXI3QOEv3gqTZrM4Xas6nOjA/FFszUDm3NEg2SW+rdaDXb4GdN6wfP/PX9
xI8x4XePMLkZkazMIg3E4Cd55i5BzzXdDbxDs1/1ZkG5Tf/OWcMLv6jMwSxJt6juIlMzg6fvn2LC
3zpf/onxlg0/4uQSb7teuUvxTbO9ZbCGdFrxUa3qmb/sHOFnvg6X1RUXZNpEYXLYgbk5tarakMSj
lmBggJ1n3Syfj7P43d/678bGWyqWZOXrNiThGpDehAyz76d9ZEtOFx/OD2oIEOCDSWd+2ZcLRFdK
venjwX9qluoMb9/zSLVXqfFUzbJPw2rs2hKfhZj0b/0mXpazYR72V1JP0PLHIN89xGQHJEKAVmpc
h5NGQK78yDKH+yg2Mq2IZ/UAFW5Cu1jKtFwYWz+23deoCAgAQupAgrlPs2VoZgWJlskS+CtHgQ4L
dKHNduHTpCAhRIDw9WTeHCIrWqIy4+6MjW8WM59KdmMpW+8wmhUJTRfWBb33lhqtibrz7dhM5rFZ
zbx9sx5X2nO5aHcqbd7SXXUYaypT7pn/NSxDytPE8pzeRFOLHKdIfVW2OlV2DRVMgRSzwKoIPodW
G2D8LJ2C9UvFg7wW7MGK70XAXlcSzpv+KzBo8+g52rOMD1Sc0PbtgOKZNhpVTe6g4gl1pNffeauh
re0us018j/XKSGc1+OTyo6ONVVjiRt2kr5xpmA0trNZuTT4mwiqyiod0i3JzahrPyaGz3H1lGSsX
z+PZ2n3otGt/n2z9iIQWZ4o2MvkuFdcSkbbhTjL1Nefg856UZRTC8JazyCfenXcn8qRw8pgq23xR
3istCZzayQ75Lt6lO/TIc5p5t1cUCo6aeqh45PsoPnkudZSbZejuS1IrsgMTcWdsie/BnWv5D4lj
3Mev/MrYDyvtJbkrSbKLTNUj6NX72FH+VdqWqzAws7fiUV5GUJ0l4hqqKhyM1Sp5Sw7lKsHPievk
l64Qea8IZNz5Dy6V8ZVmOX50j1JNqnX8UyDtk7wTNvXcW3AayefpPFoHS30XLKK1YfsvBRHswDGe
S1OnsEuWSCIzpc08pNoOSie2vPFXOi0hKkCKR8mWVrmd7Men8M59YeJHhPNIYOW7HmZV3UdvEH35
qW+4F/5d2kXEuMN7exzWoRmBjbMZA9I9+i9qSYJD5BEpJfm9rplNQdPduPDt0bfrOXcweByL9F17
TZ3QTCwe/wFrwnYb5GppYCK7Z6LDQ04KO3NpjPXaiOv2ubejjYB9JmArxnY2i2byT6MnEeVTihBv
TIhBhVfVWIpbHe9lOy4bU4MCW2Om9+mumeXbHEeJcocis92VLODHy6dApcKhfKq37l6Ej72vsH+F
TUtrzRRm4i7e+mbwUHAkduStth8yoj7Xm3QDV3UFZKa2NvY66TPamDF+qcOVnpnArZEXhY50hLu+
MzTSWJLNEXc2muVitONdZMV2iLOqr6KAtBYUTlbutjHzgtaW2tDBHAKSzULXFPFipXVhqivN4iVL
2acqce+6j5Zi3kq6bN+iVfg0Iqm187ewE4Hl7vSddkgexnmBF/8Ev8P2cWAimj3EK3HGNSROqFpQ
2ZJBysael2ciBYGQdg1pS+LbGk+qWUBig4j7/iOU6Gj7C32vbMVXfZ13pAlo/NLfjU/6Cvnamp9h
HaWZe8ehH/reu0d6dpPsyo30thSJ73Drai1seoUoVvMi79R7Y9/TxiBQCVb2/sFITA6wKRPLquyl
tUa1TUGbA+zHPl50j8p7sk+32FsP0ib2sVzxk3bgJWIkRNtIh2CWOjJBlpYIEeHNYFdbsaNZ6RO2
bHg3vpd4RvVjWJSzTCfx3p8n901AknsXb1B3Sppth3vcxgt+VaUkPCQLcSutpY266J/ybbMfneQh
e8XWfEwO46qi0b6dqzv3XsSrvJc2xoOybzsz3PCm7mR34TJ9MF481/T38p3xJm+NfQ7Z/cqSiRRS
adMv1efirtiCdgSTvn8rH8UtR9t3cdfrFCmrFH+oW5CrV/kyzai/bB/UOWTK82W8D8zwQTxEMAER
Ns1B2gkLPiD+I2QUPepb7YtLAxv/X8a/3LvGlAYi2oLltiQ/DGZyHz+WlrQcLd3ucCzM8LFYCTAD
+NRZNc9wFu3BCS1o+kQC4SL8Nd3ne/Ep/vQ/4weJI/DcqpAmKTHMdO1axi4uiGgqtNykj/Fjv1Z5
0u5BIM7u9ENp83vVUnb5TF7hS/o82Qo7bJJ99ubOkkM0r+/9XakvYCLUfUPHXTaXN4lOxEMmYGqy
4zrpUn2P7ron9+DdCQ/ZVj5g086j7TDP1/q8WnjUw+f6c/WjM6MXgSo0MT0qB2QwR8uTTP9QJNQl
IT6oXJevnUjjZYG+Uz60GAlksPVN4fCzZMBVlznGz2Zu7Pj3FqJNNakjIhIvJM22nGFSBeFrAjpA
2rVErLDSA48bJb7iPVz0n1C8R/4X+DHkqCf+kyyAdKRp8GDilWEH8/K+X4yrMCTcU/XQOsLSKGiy
q2esQetSxNN+70Ad899nvgtYa6wdOYR0pokVZLTQkCKsgifpWccrEgMqrAZY9TCh8X22EVYBGd/9
uxwbZRXAeDznGz8hupNs27VsJ/fcr3qWP8BiH75/sGNH5v/3g0HJ/NSziz0uaVxpxLosOhBM4WbY
5U62EiublZY2qx/rt9ygonmtBARpjEvuHAsFkQbREEVO8gRDY3g5WpAFT8+L94QE5Plu/f5oB5sC
rsccIrq0dTLyvli/a8SpiEEEM6E4UdZylhOf7BZwf+hWZG7VMiHP6uwV3pmdzO5JQX37YEV0vvJN
OyIJPm+xs2TEhS15f/Tsu4Rs3UWF37QdCtI/3DqJrD0MUZHX/VqznWz2uo/IdsTvKsTWiGLK2Kr7
3oxXvb3etrhC4SCasCZ0Npi7T3v3cviwhi38LtEa7YCstzxViEgz4rSmutyuZev1Hp4k+RVhpuvH
V7Mg948F/v5RmgPdrtFSfZGQeUbuY4Lx4U5I5Nl2F5yVHBdAsFXqm/jUCp86ks/tq4aH22dmQu42
A/m5fh0xBdPhTOuwJSVZxRSPvTDt/fIRnh9ZYz4/4THYD/OfQPfh4WKak/lDQ13689m1Hl/dBe5D
ulMILk96F+HvGd1iLVlU3TvveB8eSQm2K7vdyUIh+/Wd2ZrrRU3uZz15HWavDv3ZmxK+9NpjUjwd
4ea+1o6BJ69m21f4AhZWmdoJnY2YYbSuCdzVhA47FZ+SUNlE+Gbj82sCi17D6cBfPizFsmY6of3y
JSR31nKjkmi22Nk9eZk/4FElOmvpoiI7yMQh3l89be6cmG7IbjUiDbCaL8G0pYVpLVdL67DSydIw
nwvizBtyV1oLxVphEFrN8S6Z3/brTYfnc4CmINZn9iITGTtu51n1UieIatcN2aTEmiskxMsVaUM3
dyKZWz75OdoKFlRafvjmrLO5pbTEDfFGNg+DGd175BVxxkzFwlkH/C8nS4+9u5A8GkQz4T1QH19c
fWrUWuYz17GWAmVP9plR2+Sx2VqqbjcrDITnpDldbwPT+mWZy9nnDnbY2vxcN3TZWAZ5QFwMB3pn
pdbsc6ThvLDWzXI/0HVrMjdfsGtzHpE5fHaRistHZEXQNhZb9r417YEOVmk+PK63CnmeA6tDWhNi
sDNrXpsaeVw7ezx5ZJohsZALJgNxGmv7GJnwyH5J5O75J3YyO0Ya+ZWY1vzhkVq7JdxDspm9YPkS
8utx/twRrO6AW/1tVRKdbF48+jLYvbW06v1g6mS0Wgtuv+njfnHh++f4b5ayW8OeY7HzJWIKE5/K
Pq+hhqmYHHugB+sBT1dbS5fe7Z/fO4JgC7EL0QiL4SpSLu4febwxdQYnne41M37gcenlm3KZ0mU1
/96yHjl1Z5b1i31j9u9LzCxyuhrIBeybBvPyzDnPo/m+BuIPq/h/mfuy7caRXNt/ue/sy3l4jeCs
0bIt2X7hsmWb8zzz6+9mVneXkqljrtP9clcPWc6yFGQEgAA2NoCWQmEReO5EymPrc/rxZDVG6lwR
SZfORSVbHCmc1tIU6GO7chX+4gr98WBIEM3DI9W5GfvvD5YEJcc2ARNcJDjNgdPp2QHZUbPEIDYE
xPDFTqyIODl4VB10tR3NCRc9r6em+CGTigZvuJ/xZ/kYGC28lf/68Rb3QqhkbZEIw4w1pPvgOHSE
60hsd06CGn2O8CWpbMGV3MYtNt4x38L9+eQ9opqx41vlLt61DhrbR5Je7PqN4NQb/xCvsLEW+ee/
YCDkJv+9hYuzzdB6ZBxQDnTxzx28XZHIkFAmJtX7+MG9CmSV7ft7Ru/PBed/fyNMGFnXs50XzthH
sRXd4DXRJzun1aY/xvRJsSPYaFWP6aVyax0Jbxju0kWo49a7wKw2w0P2cXy/Dg+JEcK8R/QF2IAu
vKoI5/RgAG6UX/gTem9C2bBr7Qp++Kuf3R8iB7gY+R3k0UCQ/v3xxyYvBbHC4wObgv5VHdnFp/xU
fTYFmZ+VMa7ATctn9XXaBPp4aC6cTxgjxO0xtrtGNWVnPPKP8KtJQceLr3vGAODBJ4rDmNzjcCxR
8km8r4hqrz2RPitRjznjgdXLY/sZzwaS9Bs4oySFETm+97DeK9o+g09/vCEYQ3NBL/CxJZ3HG9HH
pSq54FIa6TtyZTZvZfDjLPTfNREe8lTY8oYA998IXUBGcK8EK2pIZbBm843Wm7HTAkcV3Mzg9dGM
zqMpv9RPgFx0rya9HViJgzvKCgN04QCw8PPT3/MCUa8Lcvc8gw4TXxbnwzTs1NZSGVy6qyiR8uRb
wzaBc2ygBet04lvSnFHDNUDABeKtsEORSb0r3Tebt0D2ejQDT9EWN7joPsC698q3JARjKi0T0k3H
DHiAdky/xeLRe88UJ3kqhQc+HEhfkSpEobYOrGPK7SSmrUhan4aJEW/aiWTOCC+JJRJDuJ6Wm66A
OycHlP3OIXItSSsCzLSJdLUm6rPCEVZCoZ85BjThET3T+FTWJEjoADRE0IFVwacBtGfwNHKgPwzR
ji0pL8lzCzlUzRxMns9yJONIJHgH+GWlJczGO+U67kojwh3fWe8qvLPICOEghafoJT8NemOypN3k
ZkaHHSJU+stldSqHpckRDt++fS9gy0Z8br7oO0u9FJYfkAD4W7RD+0GWoPE+2pZl1xHq3BMFl2BE
KqhKTsSKDJA9EkLUoPj8ibW6l3bG0wA9RjTA5e9DqXw4O50x6s8cfedo8V4l8Hs0q8YcNjKMRNtr
EwFvCD4Qb/oUS9qhjhDPDr95eK4VnZiQ1Bsvgh8ls7SR6GgNpgaEsoZ6N5sSHXn2g0+Kj5ryMmmc
zoyoeAJSHdGuJcNxOg7gpXF40J5+hEagN66QEkA7fk+jiBa2P7gsnOuIyPq0l+CwAzA7R/CiJaLI
Bp4g9DbKpzzq3DGWH5jQ4k9KsGfRcOtV3JeA9CSjy00u2vgmzB1rs7wRvGW7FhAi9zlaIEaBWUsG
fdIRPR98i7mkG8TNF+az3ZSSlT0Hb404B6tNrDeWuun28admiY735FuczQB74Dpde0AYe5EwLxKO
6+w/evAzMiPYhLBXI14V8M2+MJJzzhNwvw6tXdqJRJknNbNxQD5Gr0LDEqqxZ1ZB13WaAueqjZ6l
amVOkEGg2lilNoJIl0cjnAwOXmFnNMDyakPCf4P5L0NV10Z9UHR5eGxSQzSS1zRHZAskusRHeCJ+
408Fd33y1E5UVnRxhJvH0y5HDNToSUeireD4JkysVOo8KV4EEjDwYoCSWmJAlatoNfC2LYVARh3e
Ug7qm/hQIUrq8bNEajdiSKQYaUSZ+bqJdMmZB/QIpE1JfoFKAhjF9uxx6HqwCyz5OQQkZnMCKZHH
o4qjAEig+bkBT44yG0BbZATeRP3L/Jz1GeEYZa3SwHYBxMyovE+sBLGchvgl3Muu5wbHOQIptiOc
HJoxQJ8rs62Idhhd8eGFsUcrJuVHqCtOZIlWBS/xCaqkIpZSHM2BerW25DB2f2g3aTPfLI6/mcGq
AMK/Y5/HAYA7uJuGt+spIHUknXRo8lZ90GyYbGDl4cGDOE8mHpcGlDmwl5b2dPY8QySvkl3zlQK0
B16cUX7Tw5sHuo2fFESXHOBLRqAJfLG2Js0ToPqduvP3Uw7IN/gMKKIyoPyyIwEOrc7odKDPyQ9Q
pjajMVKYtfDMHXvqPYwGt53wff4+eMKnB3xjgM/Gu2oTfHjImXZbVOUa8a78QtRMvZBKDP6MPiMd
4PEmqYj0VhnyVdgre+0UA1QDzkzAq9dOQK3r5yJ31PwUPqT8BimTFLqhkiYg4457Sn2STyRq7PjU
pLRoDAXYc06abfQEAWPdNCGNeBJ8XXiMOD0STnJpTofsOdqJJ/+Czm4A+TRdQJCy1/TQjOHjc8dC
D/fJswIRAVPTnF7RMODXLzbA8QYLjwV3tDU4yCaNDcDeuA52ZndkjQHxS++ig0q+SVyfBS6XuT2x
0SWGatvSQA4R0HGAiHVw4v2IDACiA0BesNk2BygshQVXjQLhhPoQWf0DtBV6+Y1MCpUKCNicgEbm
CQkEwBLzhneIeGsYFFN8iOABTHOSyBmu8LCBxz22LvI/Dx0kZk4I+fv559YYcTaAwmOA59VGJOO1
cdlX+Rgakq2Z5Ummg6MhlSW6kcNaUkC4TygAMBvEEApWyHTPrY1Z31SfPDK4VgonOfJGAe8+PAGo
JsOD/Bq6KBt2UgfJKzLtEc5flE2D0F/44Ii/mVMTAGFj8pHhGxMnc8p9pnO2oDcIV9rnmuCmIdXR
t5stFGvD0nHjUX/PQmgG+OWRWWWEe5rfiqch8R9qopjxxp9RC44kPORN0OFSbFEGrquX/FF55JGy
67/m7FxINLM4SBt0XHGa7fyqPvEczWjIaCJEzEi/k+z8DZMoLvUO7wS4R7Cxs8iBdIAnsPscafeS
GVAo/7dCkHTb4h6+lBjgiBM+xyel1KuczI31R6LiZgR4+9m+CXZdkg7tzVrTf6iA3pak5U1sQvnm
b8QMPSlI9IKsBpMSryBJYfBOaA+6eMbLIZ57Kw6Th0evHse30BiQEIjfkDdxp0uMVOm8MTgG1lBw
GRshkKwxRDQ6iLTF0F+CnUkc/5QBKT4VW9UK93hA4RAgjZAArz/EyG9m+kfuxpdOQp0OHXgLaTIe
uT71cWSdSNlNisvDsORU0qw2wHyyF1FB56hj9VCkpH/tOYIGjXq2wfDi4tJGuJxyinAlApjF9zow
YqgLNDW4JhkJdzF8pbd0y0B23V7naIcj1z1apySx8NcP0anVRb3WG6K84UZXj9D4/CEypU24Q+IR
KUAcvsnuB7M3JCRHB1vVQ4rfdwfKUXEzWByiEhmhSojohcFNvvviHuQDuqBaqC1/hh8BWAxYEdeQ
UpwTY45ymoBlsTTP4SEHur9Ld9zsX+HGBDxz5I+4ceEcNJtqozqhSPJd9ZjTDIL40X0kesMCL0p3
CpQKHwPIHJEEW4EignrPvGsGh4HPpPoYNgPQaBuJ/Bw+Hwm+WUxprQDKE74nQkOwc+1ry5Dg4zRG
Rv2KeMUvCbYgRbD5XfdkjMionnlc9EaX2XCYsgoJLb61pwd8VRTZ+LnGJTX/rVIjvYHPHBMEJS57
YAdgVzmSPAplzgpMExwdDKRBQJDOq+DtIsnyeqKJVhxb9QAxQNTUtHv/man3sj72JFcMpGwgxlnh
+uJj1RBsBcfOj1fGJGjJWJIa9rAkYoE5UPMrwU9O0T8A/wzJ7un4NVcZl/Ov43NcaWgf+KUxJrPo
foWFOX5FLwqyj28NNG/LQUG7rWzVZ8/F3azjKcwObtax3uErg0vw7X+pwDF9vK/05h2mkmqnBmBH
N78S8pQEOUnKXeHOy0R0a9Jak91ONl+R7IhXQXQkb/2QtDlhXOmdf0Q6LrSUE3/EeUGIrcJMgKnm
1LfR7BRxZT+SIKXDttNHY0C0VSIMVp3CHj8bIFDAVKlMsv1+ohUpZIK+8sI5NedUSHrk3AJOu1Fs
+tdjcdFOV8gDsvHTJfF0D3MpKGcjmwjc+TOuKHsunur3Hlm0wb76DpiChBWo8qDsMlt0BoIsMR5H
JqCHhLNypamuXdud2iNxrMYmcokYxAVJhI/xFRsTYncVnGDaTchWpvDkYJk5WDuBapZkfMQ0e8S9
oMvv/UBSC2YSUBjK9KzglJ04Y0bJtHOvD5R1+Fd4+SCGyEcUKDr+Q0kFyL6b4wPNud/il9y+J/Jj
g9P6mLb5ZATHNoFprslAwKdA+kbPneJcb+EJgcshkyt/xMgyG8F4/AU0/C21pFMM4omyr+wUDwsD
CthKsyYjd9ptRlqTdeY0uXxEhl+mPAdA3nsS4TMJhDkNG+RppZo2NVXgJFv+l3ZSde/ok6f4jTkV
+Fp4FXIP0cbkdQowgOBrJB3SOEFuuAusgg2xc8cvZFNJb3FE2iSPsAI8yBpXjqXArSiUF23FjzWy
4KqT+jRHShG2xOlO6TVBFJabmJqN+GuT2IOB7JYTbqNvXsO7wu+XnRD/68iFMbyt9oy/gmXewqjb
0UED3LDHwWGTPxpIi2Bd0UmIddor/+k7PoOnYJ1fFo07IdPLP3rbjo6vA8gD+bPqagieBiiZbySP
gx2WpGgQZAUdcuqIKhu7MjR4AKfY6a+pEwEgBxKAQNZUX2To3GP3nNnQBvVlcgGAb3mnvHIWe5ys
rx6etIlk73wYrYD/y4DuV3iw0GKdjn5lH61E/Wf1s9jAZO5EB4OugwCbnAPlf+A2idlb7XOe4wYf
Rh2XRgyQ3zOTX2B/C/e0AXyuUXbWjFmjFCO0mk0H9su12UDD/bfgkFr+2/iMZv9mTaenGBhi8hqg
KEM2PcZgzyO4B6LxhBgCF3gPrgusM7bzijd/4iyft3lVF9/Fd+bSP+cWLlqYdNhTWKoEUYZGU/TN
hFPnGzAGdWIm79EZMikfo0vyzeymkbDYDM8cUnJlXwMdNucqO7wzWejj9in5hD0q++ASqbN99L+Y
dyR1edx6r5mhfjQlSWI03CHIGWsFUT6BCcSQU/KZ26397UFbiBoi+h6sUEdAD8fzuUQ+PNirJHwK
PZJ6ZNCodhZQL0UiW0CiJProDIytYQHgd5bmFufoBHxABwnGZHloN7tVXM5o3oFyb2F7zkiYErCV
RB0njD+58/CWZ0Q9IQJr3RZkQk4Gwh7rhStvIjsWSLOXkIg58npgIy1rsxvgnSyhFXKXpSlvmh23
y1x2M711ie3jpeBzaAhEvZbmjmh2MBiKlR7xUWAPwE4J2Ft0NAU37IjwIG+/Kmg8ZEaDnwtbfQH/
oL2CRyF4RvadwXl7RwuhaR8KFHZTQM4Iu/Nd7DE59xm7KPS4ugi8bKA57EMZUP4NvEvkhjmQiJBD
whl8BDlpvyvNYjbRTjgCoLjkhlggXGzdxBo3HbxJVwAAXgK8Y03BSM3aFkhkIVbc5SAkCYcYKaxR
suTWHEUzAVbtHRNt1wQn/iHcZ9vGREabZl/Rc//YAsg4Io7F6XhgEkm4b7Yj+ry77zxwFFswBNpQ
ZU70N1Q2U5GKObhEPLYbAYDbH4QvH85LYE9UJXC+YD1mQlL4qVZ675SvgY0w6IXVUSB7VHBcmBoe
6MM5sgGdpL8uMAlRVko5bAe81g2wLYAb0I4LIh8FOM2usMqDjMTHOzLs6jUG7i7D/nf7CFYgSwm/
bQ8S7R1E78Z8esU+P1QP2V6+tjprhk+KBLsALgQJZJzlOw90B51eNwgEwYQwND0mMkIxJ9mKOwAS
tIIgp7poKt/P+LcOb8u4wvLt6wxZROQ72KVIoI2ksfpH4X14L0j8Kr9obukwFmeoBOaolAz1EJzY
a633Zq0haY3LEylXmNJz29LqvSKvueMhTytuIgsKhcCMZJbiCMgogEKDzM7OgwMAPwzAfYNcD0uE
5wo3c2rK9jsYpDP/YAP81gR09tzbc3DfsmS8xIf2kDwUQNKKNx5ATgUIwFI/IIUiKazu1Dpw7+yC
cgayRrghARd/xDpmVuv5IxMb7x70pzSh4Uc+Bx+lYYzmDJl4r94ng932B9kUt4LRvUMCOqRDRjIY
4ZPkgjyjIhx7GV9E5ChnDK97a2SiuPnn/EMBlW2P3EDAgSh21VeGDN14gZAAtssQ8APnkBGeImH1
6NXYWuBVphYbgRu54YHfZBSMOgNZi+ZrKuFuUe0LzAqjeHgv3Onsz6KpWakzUAUx+iNmlerNuTvj
B/9YOjhkIz7IJyBdb/43s5WfVaN6rp4DpMlCWLwdh2Rac54M+Dwf0hv8CbtAUIIUXL0tHQ434vyM
AjC42hAQNAG6w3k50vwfIFgF3U87iBRH408WjgE8ygw6gzvnEJ3mA2IJ/4GDHG1vL+nVRKVv5jt/
FZ5xzsApM2ChpGIgYiC8WCDn+Xpi4SFBArGmA0DyF+GAVPSzrJniJr3mB5hjX2ecZsf25vTW7DWk
ekonPz7jHyjICO8G+1Jv2Qp+SgytC061g9a/oG48gyBoak6AJO4IX0c+QB236AtEJBe3O5QL6CVG
opLauXD0CpdQ2Gm7zkUXJnCrYHczGOfmS/EMyTOgtcyAJt+kgHBwzwPiw1YfEUeqJo8NqCwtIulF
IN014gmPYNJSv1uM/D0WR8SuACYiC61RrIKWNgp4HhFTboJnTLokvo0GO6QwAVxup+2MB/VUtLgj
GJSOiORygugdUMODDFCKgdQ3z0jlbiKnPiNW6w248Gc488C6RitwctA4FeC6HA6qMoseMBg2OPFB
nYS64RFwVUU76ZXd+0jOFi+5zWylV+kTiMqnrJgSQe4EGEIL9mcJA35oAdl8cGAjvvIfvA2QEiQn
6RuS+FXCln+MFBBScJxpPgftVQJNDZw45CIqXdmKe+apt0c8caUjz3HItgHwa3HXvABzmSkO4q4y
G1M81XZmqTW0GVcWEr2wuBN9r51nBvyqhAZWdWVsmMYa0MxsqsSPzEoe4IAceBjvCS478FQjs2SE
fJeCypfOgjZhS4wMsG4M29wjhnnMDNF+xn2z8z4Yl7EqqHuPIzXqcF+/Ms+jyX3D0taf0xvYWtmD
jHgF/j4YV3AVMDoXSAXhNDL1m8/GnK+S0cp2sZ5eq/2QQFCg+Lv8OrmDobisnhnDW7Orr1wFA47v
A0ocPjII39IZh5ffQPgNeDJbNJCMZn3LrPIjstoLbgeIbPWsHQPDo9xrOuBHAOoryZ05n/tHakpD
7eY8fgJN+RclA1IhaqGIDqIXHxTU7bTR9sJbACef38zZs5XFfq+V+5WoBIkIs44xLB3FwOwiucyg
oFwWoya4cFdUdANkmQGb9hVcUfEJToV4gJbyBoQn/lhZ+U4S6beVF3njQtAmDW1R55wsd9XgmL/n
4CykZD6W87SvH6VP5VVcK434VZG32N3fll2kgqOMa9F3D6mz8aG5DgfpqYZjelau5TeAhvYl+K5f
mLfoo4Hle0VyZuWl55f6afVFXrhGGwa0M+6CC3AcBebqFeAVBw8ePmSFiWKkxR0ABqSwtu7vNXR/
HTO67aJbmYKR8mg0iue6yUeP44g6S87DW1vRFiUJqGM7x3ZrIdTKdQWDkhtrcDmX3QaucNS2hbSS
b+XuvfjtA8xyePMAPt9Hap+CUJddM4GOEwV2MaMaE6mv8KCBX4nAbNiV9/7VinO537fLLnSJFzs2
lecaBOmRe+HP8bn8YPfaIwvutXRJnxFZdZsOoXFoCXvPFHbZN0J1AF4TjY+52QLg/FKOSPislQXd
3Y6/E7jcoi6llIoco2Uh/Oi7fFLd3hJs/80z2afyqXA155fU/bOo7fjX+y5K7BY//rcVd3NR2h9l
ef8fVtmJOOD/+68atT+K6mgQJuFtNd38638Vz6F93T9Q7o2uUXOtN4rnBCS1/6qeY/DTP0TUuKO0
HlXuAsiff5fPcco/0Fcaw68wgOOvD/6ff5fPSfI/MOgE9FGUr6JN3zz54F+P9tuh3S+f42bLdCPL
6DCFh4KVRlcr9DzB4/yuQpkaKblfyJ5TaUj/oaTKzkzViWkJIOhJQJSwRjNYWOg/FlwoT85pQ5Bn
0eT43fvEvrLc/9Io/LHAokxpyrQcDWmj0EVcZiD5PDPuEEtpVm4yerlWkrW46v5YbcFayHlv4NXM
4x3wEDwrM3MKCBvEExQHeQdgAvtu5x+QCL2RsH8e428VgIvr/K9lFXS9wFCRuQPa4sIZqzrlIi5K
kAby7dKdWa3aTnPB3EE6f2Wtu694s9bSzOdsUaShPzkYfuFySLi0FprxiSBcAt9AKBA/gkEkBubK
sncl82bZhWSGtS+OfNxKcKWZg4IqFI169pw/8Gls+uD7/bweP9Nb/tCEm/UWgjlkXqDIFRO4pcEc
uoTiQAsnRQIRDuWTZnRUcpN35lmxJITTCZz6n9efxfKn5RdiGyhochGpbOYywTbm7Db9KJgXhX9N
+XxNQ+6q4M2bLmRWTNrE56SGc2qDQ2oagciOoQqiwRneQDGJyx1/frcltegPcV3cTHk0Vp0G5rtb
KE5wxNBCSFG4Q81q+MS8cRYADD0y0NbA+Hnd+ch+2FN5wWgqpjAcUDGqOUyXOUwDXkQB+FU0y39e
hr9Vn/+mj2srLTxeJZDQ8TOF0QHh2/Us0YiN/KvdgcOC4Qek3zanEIE/snc/v+DSA1purDy7BDce
UAHqvt/HPTLOVuPwzz5KnFAJ5KRgaoLkYv282oohkBdGp08Yjim7wnPyJrJGbe4kVe4lP1pZZm0v
F/YGw1Q7aWBUz+FQ3RPYXHhhmGPerMjkfSUQUYyhYiouWob+vnMZOoiUSSAlrqc+Cu05l1feYtbX
P2RPRX27gn59mOC6OJlQUMYMXTo8J+n2eXzpawlDU5Aym/LTuDYJ974Y3Cy2OBl0eUEHi3BSHfQM
Qca1BilJ24GZDYSP0ZUVS3l3524WW5yPwPsilwps4I78a6x9Vf3rz2K29v0Lw98UWYVZhZHmYB4l
QZ9XTNdgzz8vwd8TZTRxgeM196vCSMHfTz/PJS6K4MSDRIFyxwPrNluRCpvYjS3+0JuKpSBrEKFa
ZKZIgBM3PmaWePr5Ibi1h1iKCFuUcjlUnJNjvhupZSKDllNdkIA6ACuu/kL7W5td6T3C3XMebl9+
IS0YFM54fdRGbmeqFm+geBgQLOj2vM6i8xr5+S3vnebtYgtp6YIgYBJuilw1+UrZWg9AMPt5hV9x
5lLVbpdYCEzCaG3RTuhKP7r9N2sIehsbck8lYyatlxiYBBYLYLGfV107vIX9kNKkjetqzFyxOKpo
U5xss7UeNasvNtuYG+s+Vqow8Mw0OVJlACV1RHgj6HBwlCtjckUTCKT+XwvHwjkom0gu0GlyctSd
7NYQSGXPWbUDzr+xVh1xN/gAVxoTZ9EiRACR/vf3qyKJ7YNS9BzQDFrAopnp6RLoAQMwXh+xx9rN
wt0zyuA4Q+XnKSySutA4iWPkIczRDE84MNeZLQXvzgrMuTRopgX4FGj9G7iwK9f0XVnBBED0KJkr
3ZbvWTRTyCSjD1w6Q/+B8JoEgKPilQvnrqLdLLIQFrYepC5pU/hY42RnDXohiO1atLO2xkI4MB8L
/Wm9IoKPzKHivYBXLu1nr3z6nvlxyc5v1pR7NkZ/KPfNay1cxzBF75eCazwnHUKTVftTXjPgwkhm
WOVUCMFeDaYjOyLZJsx5tanVo1rVE5E3f9b3WRZ/eA5p4UuGnMCPlVeGrsCDWCwNF0bpCG7+dy9a
C2FXdnl5OWEAdRaFkxS7irdTkxMfrVSuzFv206sstKCMpUyYRgnEMcdzBTu2WrNGrmVN29Z2bHHN
eFGKxstRjhYJz3L2gT5+RETZPDoW/nww963I3xIizdt5YyXrsGI0NuMy1//Ov1X43r6B8r1XcAVY
kwdrdM1srR3P4roJqoSvhRiWPynAz038A9evtWBbfaeFZYzibgzDrpQc4dF7aBzJjh6Vk/DmP8Hq
0wLw7orPtWKhpIXxqNPUm/xEUp3AQ544bQ6TAvYXs9YsewmU/4pXMJviX5ZQWhiQPAqUWuy6yMWQ
833hFGboMuBoxTizYtO5KVgOzGsFE6yumODVHV3YER9N2LysxRvG6EJ2BlRN051GS41kZ95MjP6y
ZvTXVlxGn341Fl06RqnbU+4F5Fw7+kg2vtOhPUCG7KfwuaIHK/q2HPmVxCjgyWaftkGtaHmaaZfV
xkMmTAPdi7ESZPlVUJLd1fZX92/Vfx/qMght/BIdS6HqLiaKulqLFh7KJua2mnosIuPnl1yR02UI
2glJGpZZpDoVIxAlG/SuNtvi8edF1t5nYVAKiUdj72QI3RY1sTyKYkqGMjLKRCc3YMSVN7ofBfBo
hYYYEdmyZbdHre80rhlj1SlRT+wUcPJ8Q3a8joK+hXkeyCxmlvZUruWsZk374xJA0gaNVtGD+Y+G
yGzUDBg9jCi7DRLBjNuwcPxEZdCrT46p14YoXOi03BAadfiPrvSbpRf3z6Si7zOb8AGY6qPROWB7
vrbgeaFaZo5AFBzs088H+j/s8d8vu7iKai/H0LECqqEcMkdBtzLpVGB0CagAEwVRZFfbgZN+rCx6
Vx9vXnMhRjk3CBPDA2Yr0QKmNxpHQxGgdxRB08z2ANr0ymJWYcy7UBumraGBpyii1wW/sORxlHiD
EHcoX0lIjJZHc7VaBt66MZwQY26Ztwlp8fCwCoTfDSpv1l1YdrTg671ESkIg0o0DAh+NqWQBansE
+2jFlt81AgLGWs1NkP8cueAnY1zV3Qhab412AsN1yM95udIE9b71vllkcXpJlo09k3WTU12rl1kr
BztHPxqwaA30t0Fdz7ByBd8PyzEOBv2UkaXHIJrf/RiMHs+YovmF6XMm6iF26FQmb7P39pB9SSsa
cXcLb9ZaSIlYlb2qTNHoNCFKKrxzgXoIgV8JF+4qwM0iC5EY/VRqNC9OXDTbasUeBEGzGewie19R
tNn1/sOU3ayzuNoTNLfPgqD1HLUonwIVleJR2HVmOCSHvPZeqqAGqa1gnhrVQxHAUPf6zw+wspnL
0GAudUaLZdwXzLj3eoMBH7k0f17iPhQgIlGHzqpoH73sHdNkYpYKGNDlSI/VNjnW6EAVWjkq1t46
9P0bbeVpPP285Czgf+7qv1YEveF3cUTfgGGSWYZ3msppS3TtAFft5xXu7huuHrTjkZEDnZuE3jru
YiRGnNK0iMbB4xVaNOysBpPhC/vnZe6r8s06C/ngu2Hi2qyLXenQvYB8ZamNXqHJhSmbiRvqAsrP
V3T57t79vaKw2LsYs5wqIZE5h0lQNsCBgOetDQW/LxE3aywgTK3ykNwYA83pafyOSiSUBwS6/NlR
1pyMhrI285/YjJsFl9c2MlGB73OMwwfgq8YhGHuyWhJ1uP58XnfNxs06i8va94I86RiIBTrbk8Rz
PDkyGt4aOvY/uUduFppP8SZw5JR8yqJ0YhD0vAv9FgCipvwnIj63mZZ4dA0XlMUhSUIUqlmCd9GU
9wj0cvShJzy3BpLcVaSbVRYn0/VjzngJskAVqMwFinXAh85i5+djuedEYXLTPN9gnjmnLjMaCiZP
hwGGKMCf6XQFVFUz3Xnbwggd5qErqWoidWqv+qn3HJrfll2IQ4FZ1GKQZqrTXUeU+QioJYsletVq
UuuDkZu9DQVWqViTn9/3jg7/tu5COppkLLS+7ysnijIyNUc1XjGw9zT4txXmY72RPyFoFbbXEt9V
d6rFoZYqMGOUJ42m5CLHjczNWguO1RUXLgbnhRnDqDwk3lEtyUxRFtSgkd/ccKbBiv2HtCI0d3QZ
82Z4DUPnOB6z0xYmPunzMGr6ECY+6tDP00y9zx7MsFpcgbTuhGy/rbMw8aOXxkPSeYOTcXu+OE/J
g4y58ypaBw6t/rNc3FG226WWt31e5pjWqQqjo9bbEAVLvMWqa7f9vC2Lu/e3NRZmAxOW1MBDF3eH
Q7yCukwNYDXGC1udT6aHCWToHoUExkwgB5v+8797v4UxEWQPx+khxMZoQFbSoxA0XXa1Fd/aLi60
esyELFNrD7so6/k56KzYSAf0BmsMjoavDQ+6d4OUg2f8/HKzHPy0sQuljrhQaMpQG37ly2s0NhUs
RGLorPLzMiviKC00W1P80KsLRXW8tmDOXhqGbp6V6AAphSFvMoXHDqgvHbvoP5FNGQxf6By67Cwb
0LBIyyqhrwaunH1X0avUoeIjDleuzXmP/tjDm0UWOi1WjKj0YoAyW+7V61GdJa2k1u45bCJ7s8JC
mzVMmRHGgp8c5bE3UMNppai3m8CfFOYOlKhE/vm0Vl5IW3hrfcBkeTzJgatmhhY+lNLKSML7N+ff
76Mt1DlpEswqyxCgiGiuWzitNbPE2AJBeYuiG58OX5mVr3i9dxXsZs2FGhdNwCo1hyQvbhk9ag02
jvRMufy8c3fN+80iCy0uc6nJxgjQu1C7jGR4jFWimrpbOZ81eZhnENxelJqcc5XiK4zTu+hQDW6N
b/g7z5QJaloszRFWLq3/R9qVLceNK8svYgRBcH1ls5uL9s2W9cKwZZv7vvPrb0Jzz4iCOI0Yj18d
oWqAhUKhKitz9/RuVsWd3iQBEixOYW7JvKl/CYerKHsZwQUgxbfn928PuLH1dIu7kNEQZ1IfeIdr
NwuGI0EZcCBuBebVNziUYB93g99mXWzdm3yjqchUrsmKmcDy52g9zdJjNwO+hweXDtB2TV2rEBG5
7aHqPtxk3ALVVpULBMPZX8BD69JT+dw7oQs98saWgKtTMQDn6zfJLR4UjnWbYaJSAF/cPdzvGQjf
2VDDTE9oU6CzQX9R4yEenfOfcNdZNn+fi4b9SudiDDF62IW5k03GBYl+WuA4MTIFTW1BJNk9b0zP
DSUAqCLygxWdms6zohWrX0qVl4J8qmh+d1FzRO3fPb+s3fCxscSFj8hIM1q1URpUeew2g4b0FwNo
dSoLToDIDhdB0gWaqmkc4umC6R7lmhBvTQTXiWjTuOjRE2jnSkobgifDbwGHp7cRuPbVP4m3mw3j
gkabl70kkwVYjZRWN3o1yw4x8/AyLqrp7vy3ES2IO1OpNEbKmsehH6v3mX4N7StHxcNvbRqBE+wH
3s2iuIiRTmuxwLmBDgfLK6MvB52Oy8hY2DRu8vAHeE0Ei3f35s5SJsWL1FFp9kMNk1M6iGmSG1Vu
j6okiIS7QQH6M6ausXKrzK/LsIxm0AH+k8zMnpLXpnw8/4n2X60bC9xSWlz3NOrjKMAg8vfkmqKg
C0ioGz3JN+0R7Ap+HSwXmuAwEZapfE7N0M+BEA7eW2zcYBvh09iE/raZWH7uV9dsECfywXlwBY44
wQbuuuD7VcKLSWlGXUOCFY+EZO1/QB3MclpzBlPTaLWXhiQLHH43SLxbs7hlRXEiqU2E/Gles0OG
eTIZFHO64AkpvIu5rFOOaTJ2xoyCE0Y0IaTwWJ+io3FYWg8qsMARiNLOvYL/5vL/VGGds8oyY7lN
Atwg1AZINfRyvQRzWKz9Nk3IczZFXgaJDAYy03iRteo3kbpQUKQ/nxSAhvujy+hWrvVKXuTBEt6G
6nzowH1YR3Zr3ZYY6+8GzIDMgs8p2GlA9z7anAZA9qw2iQPM56MFWGKfw8fVVU7VCWOQfxTE/vYe
SMt9tGbGXY4eZ7KAcHB0arDFgHrTVR8ZwYrutU+iAZf9oLmxx903EK5UVpqkMoLmXwMoOZiIQDHk
MjpjTL2LJgeE28ldPbSHbmfT4bkEPApq9XgtZQf6QkHIAkUgVwT/Fbotd/2EY18rIxA3wRKYQXEM
/dcZr/UU47d/gLH8cEC4ML2u80IxnBQHyvwIDiWle5gKQa6/H6g3X4uLLVU5DstMgc2jNwnI/ABp
e1K/1R6YY0DESg/0CBjir+Tr+ethN6AZuOp0lSkt8jjERdHyUKLoR9emq3cvyE51S3AD7UbojQnO
6+d0SZcOrQe/m1dbG0BT1psHgDQ8IwlP/201nMNLdOmnsmrSoAZ+oE7M607tD6tiiG633VC1WRLn
50OT9MVYW3CHO8xSL0cI31TLUQeEjXWbMb1fs9F+485EeueniGGuKUgl9wCkTCb27w/H+b7a03lI
MtxEJHJmsOMxgGxxKMGbDe4ajGA1l4wDpAVDyfkt3q/cbgxzR2FWrCkqJlPyw6viWvMkoC7lEyi5
sUjGX3jeGvtjn9KIjTHuTGhyqzSZjNYSKb/JpeVm050B4V+dag4IVM/b2j+AG2PctVsoS0yjeAJ6
yB3A0EfAPZgckVi41ot8kjHBwISeRBJ6bAVnVsiXfMqkgOB6iyd+NOguqEnD2OsWQI5T6J+ETj0I
ogw7Abw5qCcrGAIlQGW8vZI3L++5tEJqzUiXUsUKKpI9Y7hNsI8iE9w9vmLQSe8kVDY19VedfJ2j
B8F3YgHj3Bq4S3to9WmcWpNltNZNd0286CmCPMhyii8Kp3z6E8Ceut0zLoC1qtakyozHAEg2j/qX
4QqcY/bgjKBCyZzFE9UJ9kLy1hwXxGK1SZSURFEw9aeIQPTrZjAEx4oFh3M7yMUvqs5T3w+A1lMJ
TDNqvYLPtrjrq9k2wuY/2uIC1Sw1RqJ3zYKcAJIdYCEwuh9FdpMpoqC86xaYRYZGKOrNOt/h0UmW
kEnSMUeFlxQYd1UQ07IxNJpDGA4SaCfRI3H3Q20McvEijwpipX2fscGtBkzqQGILx+oEi+J7PKZe
tUNuaTNSxtAlEABcJDtywY11AMHsyXJmkX78btIIFfv/bSOP+U6U3qTxhKL64oZXKJOBMy/9AVo5
MDQpHuiHBVm/0B53msuaVjPex1Ew34C7GElj7Ki38e8e1FKtGx5EeKO9eLtdHtvwTQA0F6Kt/QSQ
YxaBhwXyagkUcrorDUyjQ+83wgaawEl4THhdx81I5xlY2FMCrT3Da/D0Jhc9RhWU0/QzBb+YMC8W
2eSOd2slKW0AkQgsYG5be/nN0gPwKrvdtxZ0yl8sFKslRzRFJrLKHfTOWIaxVIzFD+NnOXvp69Na
CmKJ0Fm45ENbMjrkHTr/+lUJAcrOLVzjwPQ+F6cHsZWoSbd7lW3OApd+pENihnoXJsHaB1r5ui7P
568y0d/nIkinq3M7Q1MccGhgTcefy6LY5y3sJjUbf9dZoWbj74NMkrw2u8UHge90LK5Hn80agc0Q
AELzYbikB1D9Q2USbEvnLe/eMe97x4PAo5nka5iVUdBO6WkEEVGrgeoOnPygrzpvSWEh4tN1tjHF
/n+zxozWGFrX4hgzz9ORvKaPo999Z8lb9AQeZZADyKCuVMCTln9hfZoJnOjnf4HIL3k0+CR1sxRl
Y4sUIQQTbIPuiXnZATNNjsAR+yJEnGhvuRQhmdTJHGKAGcri2zQ9zWDyqSDgOHvnlyWIlToXRwql
1uQGyDsAT0ZboqUfp6e+BR+d+TxDPZWItNp36wdbZ+VCyFw0lWUtQBuwggUBIXx8gnrAlQJOvhBc
4udX9w/WTOCuMHyLxgm3i9Wg5kXbYXy4x/Rpe5ufRo+8TCcQdEHwA7RmAnO7Vzm1gFcyDUvVPtWa
en3BrK+5+vrTFLCJk8oFk3QF0kSkJ97kge3rvMW9gAwJGBXwa50Cz8VFl2hSQm1Ad9vvp8ox+/sx
IUcqUs7bNQKRGUs3TBky61yILIsQLFfG3PiYsQJf3FVhfU+yxz9YyMYGt5CWlF20ZsPqK+VtTDI7
hBzsJEofWSDkgwimgf63EIMLlEY6jWtkGrM/VdcFqCWtpwWz0KEBqb/CWXFToxJLRBPmewdZQSFQ
Nw3o3ECE/mPkirvWSOqqVny9+jIzTQmIiIMvKlsvz+/g7qt9a4g7ytJSxtWMSAxSD5u8MrXmHAO8
faAOUJfVggokDSKVqL23+9Ykd5irOlm7uR9m35zAsT9MnmV+jwoFL9zl2KeqoJQr2kkuMzAWvVNn
aY2CLAPdlEqOkN28RSf00NFaYEq0MM7lw7qatZZiYEUbgIvPwut+AtygBlmr+V1O46/nP93uAQM1
kqwajCZA5xZWykWo6pPS+hEKH6N8X6pQoEG3/LyVXWSIsjHDLapotNjIQoX40Rc2Y5C8DMYRYwYz
OGZZ7dYC+eE1lBxE6T9z8E+nzjIUVl1FqOLxSZ01k6zrqygwIH07vc6qoE627xbvf59zQqJMU0P7
TvLHprYXUFLI0ElU7onun9+//a/0bof7SllZZmU9ZxBeMp7peFvjmQY8ueAjiTaL+0ZEioBgX3I8
OJWrSHkoQWh8fhWi3eICLW2VFr1CKvkYTYivo85cHqqhjYGSxPDgWHWi7FSwa3xyOsmpPEq9mgbK
4jXVcQE4qPfOL2k3NQPzo26gxA30Jz/VVtfz0nSkRV8fpGLgXzhlKI8eRlAMSUHv5q4Itbg3Wapu
DXKbKGdRLivQOQSZxoCEe3WYxo35rfyqPEgv4FcHdgyUyL+6H/2380vdc4+NYb62V69jGWkxYPGy
fhEWw7GU8uN5C3v+sbXAlfZmrdfyeKFxAHDfQ5dCqKHr+heTQkmuB+/2eWOiL/eW9m/SetLkk0Ei
SgCRhMIL5EDuIGYhfdfc1MtfAGFfJXsUlT/2Yjswi4SgQkp1wreTI7WmumEBRCOTb7VG7RKyObF6
QcLXQgQm23P+rSkuZGiToulKLEdBAWru/DGjv7tZcO3vf6/31XABo7EoK72pkl9ARWMur6Y0t9vm
Zyr9Pv+p9j3v3Q7n8mqjj5jYHGcfQmEUfM2m8nTewD/4wt8W+DJ512XlXEtVFkRfIEkD+R4nuzMg
DGhC9DMwweIr6vjtOgIxTA3soibyZ27rpmKY56zMFT+1fmgKSNiKb9kcO2WoH/Lh8fzq9kiAVEQE
BWOSGF6WKXeu6rgLey2dikB2W1Cuo9CXX0K47pFeaPdsGjWB9MYAqfMRQhySC10FEO0rHh4p2dfz
v2TXYTY/RPmYjzaF0hZSPeHJsJwK8lyst0t6klRBrr2LxduulyvCSXpUWZMRKb5SuDUkwcIjfai+
qxBlqtwETAaMXxxA2749RbcQnRfSrwh/AHPoTWiZ5nkIzXHV3ojnyA3rjsP2Qf3W/TKuoYnT/26v
mSwXFNggs/FNF8TR3WxruwEsNmzsx4TIhK7NDFaF7Ise/IU7gJwFdInA1sh4/aKbRTRltOvSm4/L
Pv7GaK9Jk9xgMjYIDeOojdbBAOl8ZDxWGA2rzNo570q7lSeqqHjYoEmJ9zW3x2bRDq1JsMbaAiFl
fZovStDqR/YCXTLISUMlAbqTxi29hZjfedP7C323zO1up1ttjaI5yghUB+EwUDoLJBfAzT6dYjKe
/psxbldr/H1cJUMRRHmgIXUOPat4WAdfUQXFz/2z+b4qturN57OMvAaCsIXs2vKQD7el9ZAUd6Pk
nl/ObjFt+9m4wAdd1KgxZi30e9ZYZljgDnrxeC2is90Ackfd8AZCM5k/o0LPxCeMWzHXjmit3IUy
yBFZRmuCfM/DEkTXsyPZ5Q1YHC4waDo4kgum8hsQOArWLrDKD0vmS1qm0oTL30wfMC13GMeDgQcy
kebT+U0WnQ0+4ANutRSW3KeoWNaXUKW6HJ6ggaNFNqS20MmEjsEKBZgXRHgquGuY7/MPrs3nfaOU
3ngRKJPKSmFsgNp4IReeVIKwfvTPL09kgwvv8STPbaJqYChqG0euL8eGHvPq+38zwoUXg4kfh0a1
+FLykgMRCvk6yRDkT/8Qp00QHKvAgxr8pGEPcNFAwrIICMjbOkj4JtDHKq5az/oOgarJQaMe0oEi
1MP+/r1b5fYv0aIk7YYKUPXlSu1PFnj8NQHGUGSC271B1ULaa+rsRwkKM0jkycpqXqUA875bY6WU
MU8DKk5xrX0MWupSRVW2jCpmg9lkMOO60YFPAcAOOEbRY3//c1EN9TQKWmrV5DYOWL7Z6CccqwYc
yFcytC+n+84FwyuIpcbf87Ht0AYWsUvtbiU44wz2YAAXBJe8GZ2UhyM4fXwC5ZglGEkwVyI/3CtO
0o0NLi+rpkIlhoripOq+baPbexRceKy3cP5U7V6dG0PcDsogm1CmVselDcrLeJ28YXro2y8kpXY3
iVbFnOxTLNoY45xwzDDOZ2BuB9NIyXWvODpaNjH0GdGkzLUTRmqhvFKKeogio+xzbgJgppS9Gk4o
FEZDa7mxklcXE9G74/l93C24br8Yu2s2ZrranI251lo/Hw7d78gD6voldqAh3T1HsVODjTu9IqLX
q8gVuRQB9cNpWUdAIMqeXrTQFB/l6gm0ZIKayu49ufluXIqQNzkZaKgmgbFe19mzJl8pldPqIvdg
Tn3OPbgkAFdIphojTnN3bL4z2pP6SALLBZQDyrqimLsLqHv/YJ8w0KA8iUsqL0Die6oLsZAG4lUx
3pkdzpoFIcwXGrTXw019LXt/0mZGSRoElJgBMBXKnYM+ynRaGr0BBqQWQ/mRPdeChGP3i20scE5P
h6aJLcLKGuVPvXoo0BBSptOAp7rA7Xe/2cYQ5/ZmgW+m6oA7TIHpMqox4G+ARVScDErAlsAP9+P9
xhrn74ZUjGk8gbazhWBx7U9uBWwWvUr85JFRkUBl9E40R86c7pNTbkxyvm8oeRTnM0xiJC/BxFjb
HtSmOS3rqVnuDYhqaSL+n/0t1cC2QkENBxqUj5GEEOCywmGEOo43HCOPeEwFU4bwPaauhex0+47y
boxbXpXQBEwBKACk9Ged3avmzby6SyXIPnZjsPpuhT/ZabeWUYsivJFcLtmXVdQM2n/fvxswubSD
VKFemjnV/Iy4ymzYhgGlaTlQTeidp78XvHvr+rLMTxQqszgEq3yTqLfDWL1k9Ki0XpkCQhZ/l0V9
+/1bYfO7uFwBV85Qh10ONAa4qcqTauK+6+38NzT2gHaCajxmsgVhdPdO2Jhk7rW5iLK6rIsBTzpf
Ma+j2dPkb90gaLLs1682NrisoU7ToVekBmKcyiH3/xrPCqGg3V6CYd/X3cQbniRUr8Yj5AghnvdF
h5r0oYLUmiiMCzzL5ELpbElSBU5UyW8742Yah+li6GkiSJL2q5Gb9XLhtKHVtOo0i4OcrTGCGq90
zC+6Z/r/XMiid4hoVVxUreWZ6o0FEE9lnApwx6Wv58O24NTz0/q1OpWxpK1xEKIfUqNHgWdoVUPp
rxKR/YlWwsWXNZP0vg2zxU+aL1H6Q0q/nF+JyNu5yNIk5jiSaDZ8MoM8MPIrGbiw6XTeiGARfDG6
L8FsB9cyfMCG/YQqvjbVh/MmBOvgHxVFl0lq1KNynzcakGGJHRbf0lh0tbBw8/ky+zsOW1xs0Ei0
NNFsMoWa5Q1vowKee2BQz9Zd/4B/XaXvh8bigkRKRvTKpYL6pVo8dSYU7ZY4Eziy6Muw/98Eu6Gs
lkofRh3cqvTaGMerIor+45fhzn6V1+u6RIuEAkp50KYFxFBfdVHj5h8ym/cvw534xMrSKQpRprFi
G72AILuGGjMwGzNIcvB+aC7L694V8QnvOp2Gjoei4KluUC7TGDM1DvtKA90ARaUWDEBmb0+KYP/2
SwIbK1wIQAWzSVs8VUAps540YOVQEx5QZburfMah1CzO+aO06xMbe1xISJVmWnQFFCiqBLhGWtnt
r/MGBNumcslGtqakrcGw6SsaZKjN9jYdX5V09c5b2c8d3tehcrmDnjDKFrkABzP0sVhXuYV4Mdol
gwN1p6v+avJEl6noU6lcfIgVs+ihAZbgBRa6VZCerCNkv0EczOhRO8M+v0LmXp+i0WaBXIAIy1pL
ZgwXBcviy9GJwM81GZLWGAMtBD7BfOycKS5OSFNVV92MPIy0R7L8LJrrwfqVWXet7K9/dudt1sVF
DF2Np3Cd0B2tCXRHY+0uDUVQv/14sbHBxYt8otWaWRgtjX0lAIvukXgSVNzpdeeoz3icH6JTLwro
+36PV6upgFhS5qHtVhE3qAQoSWBZP9o8tiPtQMw/uc91RVNQ3zLNTySya7NIc2ESgMqn9arU9Jtw
yW4aRSycuet8oJK0QA/GAiAflQZCknUdJLyywhfttels5Wm9iK5qr3EGCBz3ySG8gPqzK+KrFRnm
wpNRqaNpJBrYExPfnMHIq16WRXUoBmJr5f35E7br9u+L5BscWtvm6RwSeGLnjphgz+sbQj3NmJw+
usupyEGY0306ZRtzXMQCtmcBkcIESn9E3akObQ0guXGpnUkVEQ/up+QbW1yokqC5UBBJClF4QCHg
mg1DgrLWJsDajFeJuFwkWhsXrDD/38RaVUtviO8OVWbwGt+NARDfBxw3wJWHYEAB4vz3ExnlwhbV
KqNBBwc9DwgrQWk7PZH+V0d+nLeye643W8nFK7OTYi2JixTtm2Mku7r5FIloL/ZBUhsbbKWbRE0y
Ji3MJUz9lM/GTQ05vypIjvpt+iP0umcDdM06Dtt00V2InlKixXE5TpynbTHOJkqkymVR3vfylVYK
Xtxv8qbn/J6LJbOy6iSdZXRqH57XEwMX6IfOnS9CNFGn18lpobgOisobSUggJjwGXDTpytVoExkv
0/40g+ArxgwcCI5Wt7lcHPIkCetFgojC5z4r7YdIJr3kJ1ln99YPNf0S9/cdZLyhaF2IHl6Cj8en
QEukSU0oVzqeEEer9jSU+CLRxxOtiAskSb1GqtoNeEE+EOIo0Mdhs9VoIYXhqXm9TB4xVQ2F+J8Q
RhSc7t1EFXAJAEMwkQDB1Y9nAgyfGcE8ENp+3XCQK+2wZrfnT/Z+33ljgvN+Q1pryYgsAC7v2IOP
VWaQf0Oh2TjOh/BGP3UgaHcS2Rayp4oWx52JgqwA3BgWxvwa4D7m2ovib+cXtxscDQiKm7KBAi3l
XJ9MZFLyWELpOTyq9aWiX4bzRS/i+N69rt+t8A4/EzomGGlFt2+ZgUB00PlzVOAhYnBU5rrorcRu
kU+RZGONu0GbNlSGKkKHTMIk37GF/Mr4db2fXhmhPebtHRH+az+P3BjkvF+K8rJRCoQuKPK42nN0
AS5YJ7zsHMJAWRoGniNHRBAoNMrdpVKC9LjSigV3KcbuneQ4qz5rssPqIfX0i8yhqUOFs7W7TdXN
WrnbdFGluFBbKw/kIPG6q8QlARvXssRst6LPyN2oqgSaTaME1HM6gJXdZlwNI9iDVbvycRhOIn7s
fzjmfx8FnsCfrF3ShzPssTIz9HOaq/CbBbQkm5OE2sMhvitV27wX2mVH7Jy7cuGlzzNl6XT0Vlm3
X0G3H6pmv6bqEJ/qr2yEGJTTdnsVPXSyHSE3EwSA3dth8z25EAOVMWLWCrLbpc/tdPitTl+nKfmj
IG2BJkJWTRkEtB+DtIUiyVjL2Nowf2Bl0mQRWdhfxrsFbhmjFFmlkRhZQIr0MAyPtIrsXpQG7T/t
wS72v3Vw0TKuV0DzoIiIg854QEevB4t144OFERKFwkLCpwMAPIZmgQlMQ1mJACrxcddoRIbKGkF8
Xz4vBwYGZKN2LTSIDBf0bada9PL4tIecPS6iKNm4xn1Rmd5sLnbSIXjWNdSkRJOnn/ydM8NFkGnq
i75Zq97vB5oeCpNeT13kSnJ4P8bkQEBWrKbxw2zFzr+86mAXnIuaDhIPDOrz77ilKguV6hWkLCuo
BjTTodcPOoGQwLwezlv6nFAyUxjjUk2QxgP6zi2xUZtaz/oqBYCHjWRmx7W3WeSaHHoIv2JqUdBL
+uyYnEEuVvYK6HbHzmRdf/CrMbltCRPe0p16QiX/JJzc/ZQ1cOa4pKtQinZcctQ8p7vwKrlnpBH9
j0l1JPmQAG3NrtkJPCxPxs/zG7trl2oQTcfJYMx/H09Em4z6alUk9YcW4PLUpeb9jOQLw4ACX2Ef
6ENMZgvcGOJSCDmSqnXuMmhO0NSudcjGZIKQuHfYtha4w63nYDXt1yryF+OQ5RdleZEUIhyZaLu4
Ax2qWTOohcpuFuumR8CSAUmNoDwCAdJD8Q2fCc1wEf2uaGGc75MuS5uy0VDwHGy5LZ28vu1TERfL
7vfRqSqbGFGSVb6KlgMcKU2zpnsD5FtxMRrFKvg++0cK5Xyia1A41XitO8lqpm4JK8Mbgt6hp/oU
+rUn+5ZbAmYuAtHuRwwTdGKqBkgLRFU+evay9qa+VJ3h9ad2gE4CA7erjnxTXVa+juMkomERGuQv
zHoIEyVW4OEMLPym3TrayeUavJFCCNkS2Z/7dKA26+NvznS2IsahFLRNfOwByNABIFCOA6hY+rA4
raIJ68+Ff3aC3w3yGMpsBik4Ghh50PweWwccA6BI6e14Ql1ScpUL6CX8YVjc2OSiRqYN6VL0ugaX
qXKbPCf3mqcVtu6YJRSaNbf/wooYyCKLr+fj4u5x2BjmgokBco+kT7BYEBQFilV5UyN8VX1K/LkN
5YKJrCS9ihOXB9TIvyUSuWogOhX1SW8PhnWU0l9ZXvjpbAakE0lE78axzfK4kKJkaqotWo1RgVnx
JALlGjA0F/qr0gkubtE+cteoHI6DVFdqHuQhtOXkpy50z3+o/aiyWQp3c5pNp0t9BPE8tX5L6UIf
3a8e7SiI/kAPWuQYnwF6b1/NUBEkLZaQcDfmULWJYUEu1kushv5U2kl/0Y06fCia+kU1ysrR8k4O
IBWq3aZSUR+oIl1OViMf0W9ujtMAXN0k66BMSqsKk/xjfB0nGIT5o115/5XcwaGQ/9IqRGEvvfwL
8MwY4ovL2JNRWBGB0f7hG7xb406LUmTrSLPIdMtL0CJDnyD5Jd/81b+PHFlUoNqPREwnW8dIjwEg
2MfQ3uZSWEpRBLLSJdV/Tc0w9TboNVLUodeqNA9SpCRXozaotyp0p6YLUkhUdbLRkPDym2lb2GbW
T9+1uYImrqX0iWj3d4/X5gdyx6vpdbA2L9gPpjwKxwcfItJH1aEuBbLy1JwYdLR+FUHA/2FjoPym
YE5Aw6jxx42Zps7A2AwiSit3la+gxGYPc9Q5faN/TzHifkOqQg8Mo1fu5QEFWbmYmp+yWfojaaaH
UZ/uynD4LXDFnfTFAvsywRsPJ+YTB3OloPPY9G361jAeR+TS+WBL99gPjBTOX/STpdrx3Z9cxxY6
aEwQEfgXlZ+cBOwubVPdrDzZ1fK3+x/IXU9/nIP12AbFzb9GLYDZRIdsu2HIaBRCFOrj3peZvITr
jLbxaH4fK6/VweSvCfLPHb+CDR2ad2y2wOILKl1aoHFWm5Gfj8/zcNPL1xJakOBWEqVq7ARxycUH
Q1zylJFEtUCywrTUML5wKTcov+HBdRN7kGHyW1fIESxaGZc8xSQGr2aeFEF6KT2w3CJ0rAO4oVb5
GH8Z8MjrXcM30L24/QPv3G4pl0YVRS5VIT4tChBmQCubXjaH2BnBOGHEB1amKu/E7YqdB/t2e3k6
vWGUSh3PyzxQXbZWJnuCFMoTxYO9kwdKF9DWMaofDL58dMmkq9oMQ1CSJxfgElILt1Qge6yJtKZ2
v93GDBftRimOI5LqlVcR7VjFCL3drSxhIL9yzn8skSG23k23bmlSOmJkt/K0xqmN0DGLU5YATGMJ
7CjsduTc34QCsMLCBiYNec3YftH6EO0RpLpQdlsxEBLqbyIdscOIpJvnrnE0V3ZAA+CyB18KTxX8
hN3XxPYncAcCA7JTMuup7kkXqvY2uBo/FIf5fjoVj5NfCEXchQa5g6Ca9TSBqBUp4QPuA594vRf/
7lArZfS95r1o9pg5xZkt5gsPljWWiymBz6Pu8AWl1B7KPwhi26/ITzcuq97pUJ0qggwnOShBJwO9
gas8PugP6qkAa6WIamjnvH0wyF0BcYQKB6qOaaCnJm7ZyR2k5rYIRenFrhmdQkTRYmVMhR2TzTEo
O01Vs7m2vNYIbSm61JcGwco7f9b2jYC+1MAoGdFkzh2YQHQfrpHhZZp5q2nNZbtOl/FiitL3nZsG
LKl/2+FflUo5RGvZr9CK9dJHDVSK0kE7rnfjEbc0Okui2by9V7PBCogaqsC6LnPHqtfkbrLMpPVr
4Ip1CWPgYBzEbWoqX/UhPkWD4H7ZdfONPW4b8ziV+3EyF09qn5uhsqvi8fx32n2PbFbEb2BbV2Yx
DBYsTMoCtp+k9wwzqxwrHpLDktX3ZtyCBLzL65M+N18kGQOxLSrG9hyn+qGf4odY7cDlBCrbQ593
GnjDKfLk879ydxtMysZGdBmKzuz/Ny4bFVAjDgskR6r1VRpfmtA5//f3vNVEy5oi7wJmU2X/v/n7
I9FXJGVpFkxqdKflPUoSaZQ7VMrp8bylzzMduBK2prjTZ1hDpkh1BgZV0DC3t2ZQOlDCWr6tkFd0
ZF+1CTjyJag2TBfrQ3LSBA4lWimXmcVkbUwtxUpLyEZCocNpxkMrBPKJrHDHJExyyJfURRHQ+J6u
TlteNLrg5LMfyl8A233kTkZatRWw/XCJvjS9bHGViRwscmF2YM8UKouwyHvGGJ9wFdKaDlY6SF6W
A7WqnajHiD1CTGYxPnUhX/zeQ8zClBSm6SgyL0ApPvqjKbVSVZttEQA2D6Gv/NHw5q+lYXcWGAuY
wp160WDg5nDeN/fu8A9muYRP0ss6HxTJ8LrjeMkwFaHTneg1hMwCxWu+rgJf3LVHZGRCeHEa6ANx
bpJmK0nHCMtcBzv1dYhfREcTZNCHxGfkCOIbdsdprK1B3mkWSkGmkWMQPu9qG9X4x2xGd3JCqKNl
5+ci3OdO3II9RtkFvinoFXNllGwhTSNlaII2imyHYX+o/7V6Kt4WWwucp4yKNoVygVRzaKhdW+7S
ak7TPpx3jN1lAM0DjWJDNT9RjE6x1kuROeWBMT4sUWbL1DtvYC8zJ4RqoHVRTTyn+FXkrVxl1cBW
8dNUrgeAfM3udhBh6HfCkoWsnOJDsMPF395LUYJJr57LoAAfFpW/zrPqGKJX066PbYxwPhaSLm5i
dL+91fxeWmBgVTH9oNj19H36g0FV9vnfjfG3N/o4RCf9nLM2o6scIWJ/tbos+XmrXQpIzne/kkLh
ACjGkE/lIdok1aqSiVHDlKiRPvcLOtIY6imG03l32P9OBhDMBIUowl/3criWRE2RefdqZ68qJKNu
ivzpD2xQQzOorGtQE+diT12XfZN3ieVZJeiDmqdkfVDCx39vA/0qhYAOC9RBPF5ALsdVDc24CCz5
y9pdZMs1OtznTXxGHcEDtja4mF1I7ZKl+gJ3ewjvxlc49or29uzFX3uwRyCuXrMZYtFTZc8VtlZZ
xNgkTBhGmbpeRXUs1ozvvRZdgnuEBMaQ2UZNRYTKe+EHCukIPgqYIZEFfjQWS6q25iG6DfmKcncC
DN7XJjbI8fxO7jkd4zWmGhjMVNVk/79ZEl5fGbDjbe0RkGvoyaGhlzl6KeeN7H+ujRVuLbWsE7lZ
1tCX76ovrHgzoi72E9Xly8TXbf0ke6vqiB7Lu/nEdm0sZm3WBsLmoszUBsXFU+X1zv9UJbLDkIO/
v3Kik7B/ys4PlzIBvPi+ndz5Woq1U4dyMj2A5tef04HpHfYPFaiX2mP+JTkkV9pVclvCN4kordjz
FzRuUbDCQIelGZxz9uBo7a1uylAMXE8KZkjI4mAkcL433qB/Bpj95EP0VfBl2R3FLxhVc82A/pqK
rI27w7q+j2f0UtG/VQ6lT50kIPdtfehActdixk0EN9xb5LY4xzlStC60RvsvCrSh9POuv64nUQVk
75BvTXBes7apUUeVVsElX8vQsOf20upeaf4HyAuG4NJkE9nFZ/Lt3DRSY50QTLL8IY8uR/It/vdq
OwiTWxvcrYzJ415vdDwX5md9sZlTWAflRr/RAtlhMhJ/0tPaGuSJuJVpmIdsjfJAcQnEKqkH1oob
3TbA1hoehTi4vdMGriikT5qFG58PkUojVWlMjQqkH8Zr6MaHYbazYO4OxlG9YfmA4ih4MARlZpdX
wl7Jni+ie2GBDxbU49on6xBDiCwN74b5NblWDvJVEugOKLmWV6ZrWrvFV+GC904b2E0YIkgzwPjM
nfG8okNcFVURTG+VudVDLDsBhgdor+SIBlY+7y5MsX8gtgSV5puC3yZ85qRK17Bv4mBVfzaQn4DK
SiddRJFpS+kFsPyCO11kjoskqlmmvZxHGYRPzENkPktNcuprR5sym2rXoyXSNvr8+bA8lYCxhYDk
EO+xj7dDm0OTtpl1w4vq5V7vjdOcmILU8fPl+tEEl6VgNfX/sXZdS3LryPKLGEFvXumaZE+PH42k
F4Ysvff8+pto3bNio7mNK50b+7IROjHVAAuFQlVWZjM2UxGEkqsOD0J5L7LaCDtd5EsblEukXCOW
ogSiHT3NHxNJtXOhfa2AYlS5fLGXebF0TnD7EvLONbAuveIa4/LHSQR+gy7KKtQReNCtUevUm1hO
pigzPEF5nvtHfThoM2vcffdzIemTCA20BMKsy88lt3hq4gETn8dZQTYV5A/oxXLWDFLmyBpPYcVU
kNlJW6BkikQZWb+uKfx5VmhzAhIAKIwM7V5UBsLDhHmLJOg10/jSuQsoXGQvDjBGzsyWrp9SF1bP
tbSN1bLPwLVeCxlGTmezLk+Z+GPNG6srXLFc3dv3996u4iUlqhD7FXXlDEbf2EJ+JBZFhYASd09r
H0H9mRVFdsodWM7GBHWfZhoXgTQFHJvhSbRi6/UVDFqedkBsTpj9mN2t29ii0q8652KJn7TMB1mv
m1eN1fS45PTYgXyCxaclw+9Z5qjrtRXTSV2kLDzIYmFxXBCCCn/QGxBrG75iNIxvtRdNNhtJ+4XI
qVwVTYDK9YKpVvphziO7Ayb0tkewvte5zbdxCV3NtTLjBs0L34jbQwj2MBbmGMR4UtVI6ThGkNyN
YHjtkiFknG1DoXZR0KJWXjsxPw9YaG5po4vtaBCOgY6vzRK62remQO4E96fCK/SkUTzj4ViMehYM
4Cbt8RQBINqePv4qabLkB3eP129jNOxpBek13wgijjIGJZcHCa0TxtfatQDtV14AXhN7SCXEitSB
9izi4gAgb8cwJTsyI8z5T5AvIlxr8BCPYZHci5cZP86zjjE3dLjQS6NVH7g1NsoiNZKgAf8zMn5I
OdZm/FNpgdEhfV1W82mnr3xpkFriiOLZNAFw7Y0upIwWR7L5QA0MtzlVQexCYvfDYteB/m0+YM02
W6qY/P1bC6YCWMgbqHWGsuGp+Q+uHSE1BzgAb49/zLwqXa6TCl5z3cuLJEKwrIxLM81ey/CRHxkI
/V132Xw86qwpoxhOkQYaaa1KT1I+mdOaMfjB9gPIbxu0MEQolXGfcjEwtmdimtQtLP2VwJZUtz7k
TFHAnWf+xb6pVLm5qoEt72IpD2Lg0l4EvH0HlPB7E08AJONn0fW/OtebJVK5Y8xVUwZ2DSJXuVpG
Z/V/rvJ56Qy0KFkchWE5RR2KaCht9+VHIPJQSrfq5tvt47x7qehAXuEdipqBRjldU8nCyreoGkDj
eRlyu0ZRhGOl2ueC7PUR0jFEBJkpPF6oTwTVT6hBLLBSFw/9/Dh0qtlmnxeQxfdxZavdu9S/NToL
O09++y2r1FdSO4MTkwEXy5C/S+N7ObpS3to8prrHzlQk+/ZO7h+t32ukkmCM2fDDIMMayNRMFUIH
wsQKvawFkZ+wuZrFYpS7qsTJyia7FE3opgchBhuczB98SNZBiwxaUHZ8Gk9wFuv28vYd5ffyyL9v
bC8TFK3rKMyDVBBNJa7NYi6tnEVycX5U3vpmVLAXB6VtuJqP/FhUbFkEvVBeNPa4andREx71GjZ1
xRWq2Wqi0dVr1b29TNZXpIJ9LquFMs9R5BepH2ev0/BX2Y7+ex+pA9fHmV52UpQCxRZ5KFkf69rp
vv2q0akFNNad2wv6L+H4t0Eq5I9R3rWpiLSR81ZXuBNQksGFLdvxPSEC4jWzYbjp/n35H4M0SGni
lNhYZqDX5fi97NOjwsnulJaxGY5ZzMh/WLaowJJjUHDOenglntdLJEIKAcQCtTlXrLSY4Rd0tSCB
bHUWjyANzaXEFOZvC8e4NhlnW6LCh1zKgpJA1TAIu8jnok9JJ0FtAdyS/ddQyu50obUZjsE40XQx
qeSybAUwg2Ay5o/6QSL9fUwWn+cDq1f+jvT4WcosrG2kooioVWvfLmrmJwJO2GjiAzI8YndVBlpP
ZwdEin8Zpyapn8Ok6/KgWmYLg9RPchMexKZ7ub17ZwUMOlCJqLOjAIjn8xWBEi/1kxpHaJx0Tu4X
X2a7cFJQhFRPsS36sTvixRSdBlewoF8a5D8WT38mUq23f8Xua0YSRQOVCAmK8LRAFhcmQsHXaHEo
L9DfciTgDxswOSETJv2vPGX4zLXABNKSrT0qmPBdLUyyjAdN5yzOdGgC3kk6E/ogHloNhlU72lOG
koxxmA8jqjOp+VI8/Lk25uWPoB/CpZroRqgOQAxOkKw86fO38Mvtfd1zos0y6XylKOJpkJsRXPQ8
En2tNEHuYS4s/NXuZbc1QyUofIzHlJxwvyjaSvusKdqdq8cYaWXBAHbzZAkKWCK6iShX07X5pfkn
1RMPOO326oXfhWfFGR1I5lj5W/GVpQ+4u4voZAN0zxMHpa46JcRMI3ABabBKH9rYMHX1JM/Pf/Gl
ZBTEDeDLiBLh5XGfJR4tPiMLvbgP4vnHHJ1EieEMe5FZgoAj6L0Vldc0yucNI8+MdMZX4mtNe1Lr
sTpVop4G8So85GppHHgJ+szQ5CkZNc+9yw3TxZjDhKyUptAwB67okgGcZxkhQo5A6jIIsamKX8P1
7fYe7to5rwxGoPVD7WGddVB60IEqlrOXVbSgsm5y60Mqsgb7yUbRIRP+h4+uGkBc0Uy1GDUSy1AR
Q7RrekClW693VDdjFgH37hgJnwmhWeRVnmZ5UBtukEQlK4Kh+J6pbpKwcJm7fr0xQPm1BgZCrtYA
P6mn5r6Z2xdNMHITmCpGtN1N3bYroTxPL0JRTAU5QttceiClOHBxePECFR0y2p4eBP+2I+zVMwE5
kAzlrDysUvaETNe5PClRTEremuhjpNxL7XPZPDb5621Duzv42xAdiuaug1A08sRAHDQzF70SNBlS
z9q+3YO7sUIlh1wtS0a4omUAGZYXTPjqpxrX8isqRxbh3ux1q8aU2QJuHFI2YvYHScZ25e46cIwE
40eYoS5DkzFKWlgPOUjRgHkFSY0VOaMZuoSpQ/aGIxPuwLJH/n3zQksbELNNupz5kr4epllw5km2
anEAacAwAbItmjHf25MBuqix64CS6QxLRi5mpvnI2Pr97/t76fLlT2mlpeL1Bm2FUkeqkHBPulL4
2fJy24t24xZak5oiq5jsotH2ySrUYZIoJJn0ahT7++5OrNEBrj7etrO7mt926DiclDrfGzUKTHNk
F01pxuUxFVjBcf+wb6xQ3tqqSzouBmBT6uKRsYtfLIhGZuYLFAOI5E7MGIzbzz82JikPFcp6iHsj
IXQdrX/OP1qMAEO7BVS+TGE38s3p4wCkiCyD4IuM4pFd3rhnwgN6tky4zfoB7ZjeFIT3259pdwe3
Fqh7DLpjXRjNqDJ1juASPRruvvf6YHFJ4bH6ykKD7QwRoOQOtSKFzDCSocnLFUWlmELSt40D/S2/
I8LLkVOj7CiZ+p36UJoSEXl40T4pPotVYM8ht4apIoXS1qPSd3CVkctsiHO3s2gz+UZZRq5uOakU
0hJzOVrxJPFPyXivs+hT91wCCp0EPQHs0FVPd1L5EqpTGGOZ47eOn4CuZJS7z/1L2ulACCtqPFC2
iBOUhytFxWtVPkeB9KAGnSUd85fKat9Lj7zMBEf/Wr6p9yyQ0q5jgAKQB45T0KAGSd+j8dqCLB0Z
CJmE4x1CpWXAObT79GvpjU71mjsQ+v3caCbjBOxd4BvD9MuoE8GcBHxIEigP2fNw6N76o/GlfM9N
1Vyd1Ek9ongWn3iWOuXu2wKZKqrISFeBgKP2mReyshtLQ/OSyU5fq87kT8MhtTVHb+yssCQMEByS
F571eXcdaGP26spruB448CSATCUB0s/HtDkImgX5HxNsZdbwdZzMUWJs897J2C6Wut0qtdbXJcG5
zyPHUD6DosdEG+5vjOCQg85d0sFrTC1tlrt5bEXUMdroqJeveeSHmstwF/JVrk7Hxga1EC6c+zHN
YsIPxVv16saImeKnxOLdRLJlj9k6JL/5yh7YhniMRCJ/picfwoRPJZE81sLMVJ/yVxmk+DFGljvB
Jjccf2Sh0vcyBGVjkDqIS6OuSgeIa6BkrhFBgNKwocPWCyw56L1Mc2OHzmezSYasUIkXAarXdlPf
gZs56R5SAOAb6acOSTTGh9tdlwbFeuBmQclG95WrRZJTENZHQexjNqcFpZL+SXwcPikQuur8yAL9
rpe9r99vm909bRurVIYydHlSc7EO/G6fP7Y9Zg5H4em2id07XNnYoAJJNgvNqqc9GHZxh3f3pRva
ihN6rdNhgF75xALs7h5lnUd+zmuqoRnUJSfzHKidGh0CsNPnarZ5BVLbLNGJ/eAIcDVULaEziLvo
Mk8Ii0yp1rSfQSsSj2b62BFi34NxUpx5AUnZeeTHu72Pe+tSgYoEyB+Lwlv40mQaaalSF2GMPu+p
mp6SMIhqRnVi927d2qDSn0FV19aYQgh4uYuV3c93gpmDnao9Kg530jDpDardk8BUKSNeRgcRYFrx
LsbojIDPdrk0DdR6+pDyiL4+So+/pOXQ6DUOZ4o5hsvvXahbY1SmFZd62hggRgmkIrV7KS/MTphd
OTfMSR49UW5ZJ3svJG8NUg45x3q8yipS8gUaEUCnZD/0AbK9A7zfqE2Mv/0VPmtrkYqRayMUupJ0
HBDyvNXidQzRTUzsC0SiMjZjh8nax/iAtL5XNq3g3qwh6sUHmju9kVa9akJT+q5m8vPvhpPN4nQ6
ZEUoFDdqxXlgQPw5+hji9QZbwKxQBJlu1OSd28duL0JqAvDIKHiC00SnoldZlB1moMjXC9+N7GRI
rDO3b0BWdUCXVCCeqVBSrlOchDK4auqPy3Ppa27iGA4ZS35SAb/pMfvNkiAjn//quIGp8h+L1A5m
sc41U0sQglUjmrluWEKn/xznxQG15esaZq5eyn46fP2bnfxt9montXpVQ8zSQtjNkYfTMLJ4OPfu
bACnMKfES4Dh0wmWvA6qnCaAqkdNa7XLYnL6bI3cY1R8FPrG5Fk1r91QAs8A/xVgbiLNFVirNTdn
3WD4vTGDcM7riucxka0wdiSW5OxeeqDJePBAvh2TXjTvJ9gJsqHMcVHr5eNagben/AJeaCdXWIxo
uwhZHcg9HTmIiJcHdc+sayOuLfh1AoNMz2JGuH5IH1S/+ah+Oz9/3cFTXm97xt4+bk1S8V/NyrU2
2hhSddxkVssneTy2hqOUPwBO/3eWqOAfLhqkWYoS7RlwEs/5a6Q8Z1UQal8Nluj9biVmuygq7AtG
3IpKD63q3iUAptUbSjA96abucj4TF7MbFXWgBTFCqamSRjdmRq6H9yxp6mcf+rvRXyE3A4bwJwOD
BLzJHuzec8etOeqGAY6wl/ocg41DnRoO5OnvpbX5IDdK78b6/H77o+1mWxtrdG6cSbjP9Aq5+Oz2
HMjBBS86lVBcHn/ydhmoEP1D5Zxhc+/W3tqkgiRfL4vCRzl34IPF6f3pVFmj2QPyZvwUjyyZ592m
79YaFRsLMZlWqVbJBQpIusM99yGcBXxPDip574Dl3F7d/ufT0DIkLzfkw5cJlzErXZ31aA9NQ3pY
+cxMuNVSMExgyIwZtr2sFdLfmKchMfKqYj7UarU0OZ41OfRma78S31vQP99ezW742Nggb9RNGbIJ
pTruRy30oC74HQVQO9V5V1Cbu1BTPlVxY982t5slb9dEbvSNvUJTyjEFms8rfsqB6JQ2IDjgBdPt
zI8eFfhk6kQ2K8fa30jQhmD8FhUoOv1XxnmIhXaJAr57XuT7Zr1PWanOrglMrpPxINDS0ry0czQp
tdysRZDkkckpktmkqcWHrMi4bwY1ChXzxBhhp2KwlnFNG69gGsu7k942phw7YdkyfGL/I+E1/Y8V
Ovw21cSPmRoBI4VOUWWS9qTxrN9xb+kXyBiYvJc7kcssIO8uDu0hXhfQjr8iAJgErqzFYuE8xdQV
s/owOastO8KRsPxlGFr4EIEelhWs9o4zeYciPTPwiqIBMuACGMEzVuCFnQuOrN4nS2QZ1Y9Gebvt
+XupqqEbCgjIETgUWmhznSZU5vg4x/jYt3j6DHaZ239/t8pKsikYkcBnSfMaRHKR5HEWpn7jqLU1
YO8kG5pYnnEv2wpa2E9G0CPLn46s77a7gxvD1H2WZUulScivvGJaTSWVzXpuHDm/0/4GEb5ZId14
mvKh7qUIs10NOAeM+Y6PnjuesY27n+n3Ys6ZySY+GVGKaRUZn0kdn+P0ZWhZh4uxW+fbbGNAGvWB
49V48FH5e8s01a2Kd72XnTjm/gYNuN0vKrbLQGNU0IILPU3gLE39pq8fK51zx8m57XqsPSP/vlnS
MMlpGUaD4rXrvaB/ypfXf/f3SdzY/P06rftZnQAxGavanLQPecVKWPYiz3anqDt9rtcqCWtYAEb/
p6jZqWj+It/uzUY/1I0lfCjsOGAhgnaTMwMnViPM+TzYby5XFieCHFcSH6Jfa2b3kdcdCmvgTGM1
J1d2Za+2oC2Cmv3t/dx3wd9W6dXy+grWshQTHPWPqn3LhdnilEe58P+dGequqjTFyJuuXj1+WQ6y
XtxpueYPGfcytSHD1G4OuN1I6sZSQ1FbUSCIULofbRlqLbOXHWRUwSpQjbKqpKz9owJemtQxNDni
zFfj6RTVIA43cmutVehNV6yFkTNK1RuIghb4SUhfFWWUSw/Rx2USOi1LzwjD/hHQwiP/SJ5Codk/
Le/Sn6ecF+bokLHmbRr2KhgV21M3+sb0tg6MJe1EiwsTVLRIJ8hmR6rK+UV3l02jKXEfbvvd3qm6
sECdKqMHkX+9DnGgnvo74FBflMhUQa0xOuQRXr5VzEl01pqoE7UQNbe+GDjf0L6KwodwtW8vaSc+
YUWgqSa4GTw9qBVl+hxK0wLigrSsTRADh/xPQWZEBZYNag26kUALWtNDn1zjsWLpBqhsf95eB/kb
1978ex1USIgGuVKLCW8nnUcw9xO85hWHZzEH/RcH+G2GigZKVo+9HqdlwD8R4nLlKICnzVec6Zv4
UQsqe/HCyvl3K6NiQhiKchHzAPPN43urPddg8iu0r2o/M77SXpq3dQW65JnM2cD1sQR04mG+y93k
c/TG3ddH8XVx22eUK6DDuD50X/u/eHmgdQ/GJx39IRBfUpFBW+d4WNeZ86PqW1baSvdlnP/Gyzcm
qMhQ16lYtSpMzBgqkDHnJRWWkXy7/aH2qj0XC6HOkpYvadiNUQzSCP2Aq+JzCFG40B1c0lIbIB3F
KJtd64OCAWe7c9TB6sV+WpI6Iol5fRd1JhqvkJ+ugX0gw/oSaPxKB9x65nJkAUp2j7RIkPBoA2EG
gCqPG00YRlEa6p4hWkZam5xqZ0rO8EiWEarYU+RFLnalEAVF6PCCNwrOKj/d/mYsE9QlGDajssYQ
Wwx46OqND1HxyeB+3DZBuwVgc4aEIWgQTAELLgGQe3nRhtkC7CInGX58JwZg8fa0e6ghkjKSlXuL
xypJUDfG/5pDnUBXCOkGXS+QtXbilxZC6205mmX+U2OR3ZBQugm1ZwPoiKCTi6+P5gt1mPIUExmr
IXF+LX6Ii7u6/xmqX3PeytmaPOQLX5jCuLUCkS5BgLaLdvWE5gzoqmtzAT3MSDY11azlzjQ4S139
lvsYAVrfgQ5mPPSTxfhm1HWCjAiGAT0R0KrmCbva5TfLw2JctKKKgHArvigu2q12H+Cyb2wVk66i
mT41R3xQ1muBZZa46+Y9kgLFiadVGQURBmoDOVA/8z9lS8CkefRjgZCliLyTf+WYZawrn6GWSwWS
YpxG5J5YbhmeBO1FmBkLo47ZeTs19NFkTA4AwUcz+DRpgfHXSeb8KlLNsIEE0GT2zJYuuSgobwFb
D4hNUbMFAoDOaBttBjBtmTDSERC+Ae6+6G2ijtm40Qt3tz78ITqQrAr2NB1nGrRxCq2GPub6zM/r
gPu/N8zSeFr1zpoSl+GKJARdr+q3Fer+L5pWxaXco9//cfr5z9sx1q3VKcBFxCpaXR3uyzXRM4W8
Uof8uIo43HJsNqBnBit0mswmNznxwML30+nUrx3UUbUFKBHDCjST/TIlqQRZhdAfADIID6Wr4Jx5
+VE6MwyUs5U8sFgO6AfdlU0qhYsQMvtcy4kGeuln3uqJfu8QoT5SH2bNje0caIx6o/MDNnQSwag4
EqutXrZ6pvqDgszGmA7LUHcmVHm8joM2+Z+7CnYSoxgaoEpgnaTCRy51U4Q8Xj1rmRgmQZnFruZo
Bx24XNb06c6ZvjBGxYw0T2JZnRaIWueRO02vhfRcqSprSTuR6cIK8ddNROSWTObkTIndTPiE0q0E
1pIKordh62DY1YhxCnrr/wCd2Dl0F2YpJ8F3myc00lS8+gm9Gp5HD4Y1Aq9XOsWD+sz4bntbCZID
6BsC04mXOPk1m0UCGwgyzC4n302MrfiRzDA0J/2x+yQEjT88jm/lH09NkHMAsl2Mi4GOCJSFNEYQ
X09PwHuAJQbjHfCkn5XUKo8FJNB7C235ijdZR2/vW24tUpFM67Op5lrES36a7hTIQseywcrBd+LX
dlU0BCxP9Y7rYhBgyof8ES90tz2Ox/h9tAhRaX2ID6hNOeWJlXTtfEEARQCshhiBKoCP+fILrkq6
SpVShj4YyXvjteEeSpF1Eexcbxc2qFiSZgDzt3PXugREWt13ZhNBCyazCr+/X2WzZArS7nyvC4NU
OBlLQe1SEe92qQDxHXjoKoWRF5AvTt1tFxaoGAL6mzoXFwM3aOhKKeDL8aFOQM7cL5aYPy2xLYeM
N9Peh8L0Ilp1pF+HrPzyQ/U9quR6iAxrUWszzI4aOCQ6Fnk8jdYgZ0sRgUlXFOg7oWFCrYuLVl6X
hlVBxcNerBVy3cCIDzZIdHJrdrhgzYgu4InFubTj/Aj6MmmvERFh+qURKdMqGH0dBSmGhNvic904
iQyultLqK1YLYO8eRcqDlqeAiVNwrFPuOIUG+K2nFMZAiCTYOcS6pRPqvWdmdVaqtbsySMBCxwcK
ViCivPxs0Bjl+6adQr9XRqecDgpEYIDp6fSvyujdjsa7HrIxRR1lLVNbkM2Mod9U36PFyqtHI/Nv
m6Af7r/8Y2OD2rux14x8yWDjzE0RGM/FMxmjKSzRN56EgiQjgIdoRNBeYNRhr5+jIGEk0kEGnjaY
2j/nZJvLJg/nCGGkVH3+QCbZS3t+bz3lRGj/wQzG7OFdH3FZRWVHwe2G+HjFljuPTTh2bVO6ZBaV
jM1PLsFYMiHv1x6CyWEVr1JCEwpHoTykqDmx46FEi+jY3mEcz61OmTMeU5dzRit6jKzCrlWgtZmq
3eQsX8Yw4DXAP41OC+j3AG++dE1eTqR0BoTOj339c/VBfiLzEXDUIPOFpxJ4Jqf6P3Bl7Rw/mBWh
WKJreIZjMPvSbLbWS8qvCJ3lR/0zyk246qIfgmKOGD5h97KvD8WlNSqgtbKUlLw84xHSlq9xnb5q
oRKbMzczTsb1lXNph9rMrFoXcQ6X0I/02jSKxGS/OYgjXH2vzcZRqV3T90XYi9g4/iADF4vpfHfC
jFJEEFk2i7/q3Dm+siYRtmgVGHGUMC4/E9Qg1BGKSKEvHoiie3EQDpiCNWuL9XDb/UIbQ9QXqvU6
mjuNR5FdOwr1QQTr4+jeDlvXRwwfBxgK8F5jchk+d7mWrJ/lcQkVeHpvCcmbIPlz3pni+KFjamju
HSpMGKIgDOCLcUWJuyyaFqk9/GB0QQS3fhQd0OpY3wo/gj7J4Fc+D0odVgzZ28KtUSqEYOQi5qCH
EPo5CHvGpyyxq4qFK75O4hTIghLIKObzUdWibGgVQABScw5T3EPrtw8EoUSKgfMXgIr/WOoFNw3s
kclTpKZ4EtJzeXEjtsD34mmR+vlrDOYqQB4NSzoIQXnfvPbPfxcqUA9ByZPERNQgL70EQziAr6XY
xdo4CcN93D8XrLRxzxG3JqhNbIdcqkvwK/gTYLfK3YBR4aL14srJZVZHeycgocItGZoEqDmPNtnl
atZm7QEORzspr+uXOh1ee/n99qna8Tr8cVxYGIvBa4wWBshWdYqbtFP9qnip+dXKxOc0/Xbbxnke
kQpDF0ao6CDyU7gAABWi2bu6vVt+4zzptfT7x8ZCOfWVfyiPIDDmTiTx4D3u9bb5vU3cLpGK6kO8
dMYooy4hjSJEcCO37TNGWsMyQUX1aa2AadMR/qRECK2oqVc/jGIWtct1MoOwh6QJnBoofYv06W2K
BNp2Rs2d8zYBQIDe+UUQcXu/dupiOD2gWkFVEcM30JO59LoulTogidDJrn6GT+rP0k5t9VF8mNwl
geAh+KIeWA/YnZT00iTl6FwHGexVQvG0tVd3tUs7fyzdiqBGXNAoPOT3oUl4qhSfNVtK+z9U1wyR
OKdKoGUQ4b1cKwkVRTYV/aHiObPUwasdVxYvH25vKU0jBdmfCzM0Gq8uJL3UKpgZ3cWRP5SuYHd4
PmuFGT7qfvY5I+WdCsOsIMk4aI9tkLh5Yyp+wzjuV0eR/iHUt+XyPpFiNe8PqV88n7kq7sjc8uKo
Vu7qdmMv6BcWtgoSapDpM78zfQGdzRu45lCKx7yrQp3FuYRAkRZiHxSTtyDDdTS+NUEUGG+Vr8pW
iwrJ7Y3f/bwbe9TBVLU+lsuw6Q9lGpWfCm2KPoYaX9siYNzmbVN0DCBLw4QJmQdXFQDuqZ0tl6LX
orCFAkIDESlxtNbqD0nPzl60NUGdkrjsljnsDaxmEb1xnMFGHaalCc46VqJAfuw2YmPmFKhRIC6h
cYn/Q1PExLomJJHcLkc+EK3O7N6IJNziinbxwkodr5JUyhZdNJMVCOTyKWzJh+YeI65+cUekYwkJ
9e0vdFUYOVsCMykgafA/ZCWXh70Xai2DFtd6BD+KI2M8c/YFszokh9kSrOpTa0WIMAybtFsQmwjZ
6AfhdsVYEJW2hroK9vAsWY+dMzgQT7Fh9UiG4QhfRRpAz4GxStrliUFIjaC6hCIQuS8uF7kmqF+V
RlJ4mZHbK/99kn6Aqde6vSz6KqKNUDf6nPDDqFT9im9G0H3ZgeD62BMX54IY7YcavpcMPhER/Ttq
MdrcZijHYPeSD0RruwZ+4nwfRW+atf5cbAU4g9BTniZELKBfrPXl9jp3N3Njn1pnNUoYvYrn9RgR
xtAF6otqkX0Oi3Qd33t1zFlMB3R8PO+rCr5tJOm451XKQ8ckNiBR2BZe9xPaY79UCtN3EOjG92R/
VfSAGe6y+yU3FqkLkEsqPakVfEnM2XrdKTkUPilVs6ZZGGboQw7UfTIvfL0eU584jO4Th2Greu8G
E8TefzZQo6JwXsp8nS5wmCUg8/LZobGHO0KXyxyoJcH2yjU3lqhgPK9CjiorLJGB2vJ74YweGQUK
PzYP/w/WqDACjgGlzupmPaLGAq4RtJ48zulNDZxW2QMzJO+F/+0ukqC2qdKVZVHMavW/1kYfqu9u
dFggd5Mx2Yn2HQPlOeB58D+R8j8FVYNEykviGBjHOJJIMvgZqo+3D/JVUvvrZP3HDt1ajpRWEYeF
X48DkLT1K9TsBbtC6qFZTWXmJXQq6sPKohD5L+742yrljm1tVOLCT2R1oiVDzqT2lMOvVtDt9V1H
SryzoSkIQlSCiMIQzeUn6+NCFlp06lGzmJHSNYcYd0z+mnnK19hOLPVBCgRLNEfZjDBAzD2yak1X
9xxln3KZIg/BSRYnvR9LsTnWjlx9ur3Cq9Ix7jLy7sGDFzV/GS+QyxVO6oxRXhErTNGsn54JDeto
6Q8cGAFix/BZC9q1J0HlBn0UtFEAH7m0N3NlMU9x2ft8EK1n8lPFUU7GEwawybzOG4uWj/z+i4CC
9W3tUXedqiwGV6dpj+ddBUaM0UOxDtK0rPzgqnZL9lHDax+ihZgLgjDS5boSMM5jh7Eu2PkCPSSo
S7VOei84hDWIBUG4PgGwhtI0JGKhI4HkmM7Al2aeBQXWUl9y6/OquIPs5RYrINNFO7KsjaEzwHQT
s7R2TNsCyc+hNHrJwShW/jgJQ21Bp72FBmYtsGjV9jxex0wXhBsx9oQn5OU+zokyakZf9f78rb6r
R7N+JS8p7Xm0cggLA13H1qjY/XZbm9S36/Jw0NcWNhdg+cgpJ9MABDQv2uzs6+pV/mtL/7NCGp4t
NqW0TAW2lOTLs0/I48CpCA36X2QOxgECiOSlyoQH7B2FzTIVKu3qiyqMm1DrD6Rtkz31HklKWra2
21W6RXwGkDCor4MRVaGD5jhKa46RZeC1wIzHB2SRpECpnbLRFJzY4b7fjmFnMkj6jG8NUqehlIyE
02O84BClCWXYYbYbUG8IL2IQfSjuSRsOxGXH/p33cU9YubNanWscviUHKJl/kd5ioISW59s/ij44
Oh4nhDxDRvmDxB/Kp0almebcqA1/1YFy/VKKBxEVnsT+V1bo07IYALR0goBMvvqeFMcBoDU9/BS9
37ZC9m+7v+e1oNuBVgEKzwo9Fd4mIC6b49Tw5Sy/x9k9QUbBMeriToHgSiZg4ClnjbKQlPyWSeqK
h/joqE9CYvjhnEGArTSruXLD8H5qFquIxMPtBV5FAHqFVNoZjtUSL0NpoFKW+7NNPEa3l0ftUDrJ
A2v6d9c1NttJhTgZA3a6sraGLzSKKfQfJ/EDN6RmV/u3V8WyQ7lgt6B9IM1wwTzKbaNVrbjrAxUs
SlrVMkzte4jOo1GLfj70pS+jNlqlUtbqWBIvH7P+a5wck6Q1oXZkzQtn1iqjMnyVd/76Xr/tUVsY
dtraykIDe3H+CGzjt3RKHkf9qxAZwK2rTpuuPNiGACpYEWcLnTe1NT3Mq/zQhMqXv9nm37+F2mau
Ao2UhGq4j5laM54+hNxTXaPuyKgenV/l10fitx0qk1GiSZVqvjL8pfmehEA41qpg9tH4ivDTmIlS
ATGUW02aB1KSfIZD23XaOKlePQ2F5suLYTdK3VtjNH9BSc1V+OpQLb3HVbI1FK1sxn3izOL4rEVT
Yt7eoqsaEf29qKtnLmLVkAu4IujmT6g54IQ1b5nVRfZslfcpxACHyGQ9uMjGX20Yrh/UiCBzBce8
dEqu4YoFsxSGX6d3ZfqxZCmK7p6vzd8n9+0mN5qLVGkwN4TzlWTHctT8VlwAKG/MtWCdL7pict6/
36auIrAeFiG34NuPSuwXPCTlpMQeNNG7/Z12V4SmNsTuATjC3X25omEQerDMIuoOoBcBuhuahkvx
EMbDp6hjvQR2I/zGFuUSUziIxWTgCIf9amqdAyVaPsQBGp5lFt56d/c2pshP2X6owTDKlcOyMB3p
dMV3pY8+hFXE2LyrLsD5IxFxeHQlMPpE5z2Dzq0YXoW/yafRxkC9l/0QJTN9r77Jr7NFRgxqK7xX
bGO08N88s146V4klcrtz1wW3sQrEGE8FYQ7xjk8wWh/kBXoQ+HhF+Rh2vcfzwF3UMUR/CquIfWAp
TVF9XLs7rV8tiI0acQghTtWUFmAQm8667VPXsVqA/iepMgI4h50580dsdj9XNSFtp2RxOid6Lj81
SOf5T7/2Iw8Eh/eYVQk60YXI6YVF6ntz81Dz6OstTuqvbvclB3E5mHrAU+hgpMlPvtdflrvujrcz
u7SYTzOyyxdRhzJORZ16mJFGDTDe26M93HeH/jgh2QRnWpBDwe325p6JtihrGPJUCAwFs55Aql66
tsbnKFEk7eLwh8VagPxK8IyYTmlslnbm5XbxP6R92XLbOtPtE7GK83DLUZRl2bIdD7lhJU7CeZ75
9GdB+f4dCmIJ2fu4yleuchNAo9ForF7L4/3yADrzn/qxs8gjVHQSmdAOctxefwUhrwVeS0GZ/PIr
ljTOsMaa4BAiPPIV+dfmLd6HwMUAKJUyOxquXZ0QH2PceDCFvMMV5KKBrmxaSILoRD4on6zeWw59
ipaa1KoJBbc9H6o9XttMzpYYmc5VAQPOdWGaSj2kJVmSZiA5RmlONmSdzYRIxQte6UO23eJ3LNkf
pkUqwcj6oAcSKULw/0R/gebm+9IynP5zlsDC3Hj60WBEMqZFyqu4htO0aSpVp44sIp0wdGazGwBz
Bc8sxHvFHetF8ToBP88q4dyE/4BzmhqjXg850Gj17CgPAgoapUdkggmCC6QG7Crz1YFAWaPGl0uZ
GEWlMjuNnR6BKn+Jj+RVgHPiQ9tb3F6/A1LTvr1Vt4cIJRQgGaFADmGSy02iJN1oTB0cp48syYUe
hR17xR0YFa3uiNIsyxzZc1d7cmWOjkNVmI18M4rO4MZPBpgAerf6Ro6g0GbiJa/OcjKfK1tUJlRp
PV/zIhD6RWnq3nwk/RUZTGqO+AmI9C59QXudEz4wN+NGsCWdOKiqS6QTjX7ZSRAQlyjFQqLZ6EAa
qSJbObbvoguScJv16rgdbFfWqCntuSjkFzRoOrKXPC6AR4uO7i02IoAbf2ldwhiQ26NdQz+2ARgc
PSyPrKmmRaRQiMZUA1Okoh6NFINuu4vEWY3HTladHO2EJ+FD9EYHGAs3chs/dwi4YwhNYH++jQcQ
FxJIOrOH4HxiX7kWEfVWoH2Ng4farJlWS0aCSyBO9PSoZ2acm+TY+USHcm47I8TP+LvIZCGOzszv
tFl0QIHiDKSJgB9QkXfOlJqDUKTgjFb5KvWmYJgVxhw6YmfneygtW21pYvpflq/qG/tk38gqoPX5
xzw16oXjE1UN4Wuyp7iFm3qSh4D/r8EVeGXgiSCTDLjDGeF3GSaKJcunuFZUv8WjVOxO/Q+wRrPu
Y+RbL6YSCSr46LB6yBXhTVT/8swbmZE3leRozx3qAW7tBYdhXyTWtF+sZIecTLHC77cDIMsmlST0
YQ4uVB54NQNE0TM65gaWZun1uUUNi4SLVao5TmMuzJCVcPLX87EFFHz5Pu1JJyD47N9KlmbA9pAg
YCeRxEej+7JbJVOzOlBnJ1N3Eogtm/jH7Tm73u5kRHiYESRoRqMFlgo5uZjVglyHklM7+mmJ7AC9
5rmnHLXdcFdBfowA/IEeeySxpzxz2LJoAa7PLeoTqODeT8MsLaD5QDYt/yKS1USkTiawquovgsvV
Lru0RjNWCPWk90XeApAM7WiwRlR3epfVltFIia+DZ86Rw/Kdg6iNDVUvVlnpKi+gjFMuqmph2s01
hirhPTh/6h5KwMkGS8AjX2gVDpEEZxUDWSYpl40zKeSWRtT9GpKLieEKE2dKTB6QbSugtEXMxn2L
lmEbiiXk5DFenMmtfMUGuydI+mJAHaWn0eUhV8DfsQa2vRkBMPmfTZpPQu2hXVo3seQUsam9Azlz
Wu6at+U4u7MtfQE3JZvefGuYwCdLEtDR6F+ib8BKzw/ZgBuwXxwmHMvtF+5J/aEfGqf0FfQCQ2dC
8YOft7fo9WkIpwEsCAAolBhE7NPLoFP1esnNYDXHtZ/gnypX1YFaEB/5h+xVBBoDwrRowdGZrZdk
69MxHOhiIkqIfi3UGCm7iaT0QQR4bF3FYE1o7WacvSTnzaSQ3EgAZI7nD7fHyjJJ4uEqvs6F2qqp
PKhoQXMT6UcQ/mrKys0i3VSqIyuD3VxM0C0TzUxc9OgsIxnnOW0SXHsC/bnknmrxVxW/3h7Ppo+S
cjVhhTAEGKIHJFaBYBSav3wGyv9Y3GKrjM02huiLiIYtVtnruhRK3GVlklq2rjRivgzEwF8eglNA
gF7nLjHDqt+Tb61PuDJZPF3XJRjKJrVu2TgIWVSBdhxgwG/9EWUBSzgS3vgSstedNbM3/9Xtg7JI
FnflKXiSV6Z+7IjF8pg7udcjPcaDKs4MZrmHLNLVRljNKFVJTIxYLbhgmHHTQb+pjG4I1e6hCi3a
5QP77X3rgAJ6E6c9dj2wZNR2D3OhKvPlPLLOB7oXT4oERPavYZXgYoGf6HjfJwTyeEm8nMGmQH3U
iJFuiuhpIgdvYk87vN/4tQ08lJl+Fl/+/XWKskn5SZJVRtotuPdr4CfZ4d5/l1poI3yQcZ8KXc5l
7L6thSMsJXjxgtjk1Rtpn7a1UJai6qQ5LlIybi/KMUAL2n5yIrzzs94DNnf72h7llHmqx9LISxge
FJ4Wn9xZGqf2BzTko5PQy9/+P8dHOaaegaqvVwcRxbn4G3CAHmcl3yXgT/4K7b/lmOvRUfWFKMqn
Vu41FdcjwoWb2Zpmhvf1u/Q0PxKGm2mPoA1NCu4gZo7MzL2vagDwnbV5KlMN2okDpAODJWXelOga
I8wA+VjbhmecJGSpnWd8gNLeZszyhmGi5YMmaciVkur75UbhgizmgkhQHbykAsI3fzGORYoCGTeZ
2gnFFav50r5lP9WnhZUubgS5C8vUkKXSGKss5UXMOG/Fu+KZ4LmNk+ryO4Fhi+w8KsahNQVNobKO
JrMrBiix5isDrQ54wkDmvSz3kbBjTOPGZiQIblys0fgtajqV5mtRysnakCznwZCiRv+FYCEJPjH7
ytyKxPWp8aBbgdxweXQuQ9/nctGKcOAMcO0E/qRLJg4nN1tGs01TOxs6p5VFX+IXdI4YTiGNZhFn
x75rTWgG7rlyMfW53fNNwqARoHUEoIFMOij+fBMVHoZZSeNBb3mcWUQ9JvdSQOaRA9iAVVm3Z5s1
fCoyCHorFuIMZlNZGx0+FK2uCexlstTw3za7nQclnVHywONsHCOKUle5oftt89rFflmwAFvkvLta
yZUBaiWrdhq5qcGFDY8tBwJaFzxt33iFxyp9bc2ZDvLtswQ3oIPUPu8G5E1SAENx8hamd6Hu94ZX
sZgLryCfZMLWZqhNPfZBC1g1aAmaHnEUHUXe4v6WIdTP4jeIZvekoCDuGqQzSBCd266xdUrhpRfV
GYBt8BJL3ycUMev0KZdIINW9/EnbhXuIXaH43hx5M3d1FjqeuDW9gAY6UpDRyGiyoZWlQd6ydJEq
LLAn/lIh6vuRn4bdZ3qA9uDyutyLb4bN4n7YKiog0vwxSs2ygBbMaW6w19ocgupE/dNwDMOKfWkv
2tHXgDWpG/ETHcfg9oKiMFJ9uuClGEOjTAIuo5HfOwpkmiI3eFk81ax94E5tgCqebi/jxqxeGKRK
CVOUVmEbgA5Ckj/nCW31B9XwbpvYOPAvTJCIvsqxpXjWWiFGxE5IkwEabtDzjvcgVqxmTR2ViGZ5
MzcGmsR9DkRGEv/B9wxky8bGvhgHFUHCMY/0rsIFOlcDK5cWM5+lh1LlXTGpGHGXJkQlMR620IAJ
V4DwLP3OFBayWlWzrvvCQ+Yjt3akXfDYniLciPJDcZSs4Wdwx740bBUJLuwSd1mtlQrcBkjPUcfL
DlCysPJdBTw3suvJSl+0fbIT72K73TXubQ/Zntk/oyV/X1ktCGKZy0Mim7QPpVONpoPprRZZk0o8
gIogKrJ48qoFUSjUIy7NyHUiA+kIfCCkKad3wpURuXhpz9CTXvsFCEhYUIeNlO/CIOWS8sTLc1wb
EgiBA2ucThOnekiK6sqfA9W+PYdnyr9bo6Pcc6gaHq3HC+/0gRMeUVt2sg94jc3jAqHbZWalYC6o
3WNG+lTMxCRVwsQayF4E9JtVFdk6nzB2gq2FYiwQptT9kzOaLI0NeFL7S92j2+KUe9H35i55Hu9r
i/SaqngEecntIDeXR34XHLWX2xOylSddfAEV2owyK7QFz+BOcWi/kYLw/LhYlRm/Rw6rWrLpwKvB
Up6l5WLf9iq2qyi8KMuhiEVTzHcjS8dhM1jjMQT4FJAfXb0sGWIttb2YAv6pjfW3Ko55U4h0uTdz
kGh+YUzfpvOujFH+NMp60Eklpk/22lfCIpXYELZ8kB9DLzPzl9KNbTk3xTtmi8LGdQVmQRgB4TZZ
Bzr5cpuiaBqhlbZanDlwKrRxlZ5uVw2wKerO8FmX+83DCbcIZPgwhTfvS2N8xiedXOApJkNrWro3
oMMY4V3pv5RJMKg/dqjZzLKxNFS0cJ2vLcOheRm9aScDVtjHEBHvrPzBsJlXzs2AtzJKRfNKSLWs
LwPJD5pDzb/Lg3iIldrWGs1XU81pl0dOd/hieEG+dVC4ELQ3LNqC7RNl9Q1UbE9KbZRnEW9PtdMc
OpT1K7eA5KQ9YjOisIciOxk8Kxm4BrnhAZTIcuMNFuRI0B2/XFcVJ3WjSXg5hHZuaI/W3JjSe/xE
Ou8xzhkcsGZ6WHSre5VJR89zZrE8ayN3vPwEKndUoCEd41pJRj7iBAdL2R3vtzYpUhk26+J9RTKA
FuOLAdP3YllMgcDBrhFPAe6BgmSp+8hqvfoLSGXs5c546kDQhJfUfXOa3wl3ZQyMFSvsX2+ni684
L8vqJM+EeBxJX7lf6+NY7kV1CFWrU5XE6UCrNFjSEjc/NDTWziaICMTvjTKyln4jd8I3SESVHXOC
5J2a90VNlrAaOclfhB8Fykyi6Pai3YXJzsCTWR9Vdhm3Tlx4YEg1F/El75+XEtrU5fRVSnNTLZZ/
nQBffhC1NMWix/yS4m7L7yVX2YGsDldPkYknJOO6TAAuzNAUfNHMyQp6DnW/MWRrUCYzbR+q/Fkv
dm2v2YPxyjggyKF2ZY/0ZqPjHBrBNO2ZmsiBpI6AeGSH6JGQ++TWdAJNEl6wOCag5KqV7OzfCpED
BgRbkCQqULdgr5EgLQ6SqTqwZ/FDTr1qegrSR2n6CobgHO0dWmX+lyGujFJRexSmMpMLYcZ1rPLr
/bSDxJsfgK6OtOIww/XmhK6sUeG61LUpWhbgVfg96QYSdtyRZN6CNTxFe9aJtLlTV8aouAwu60gV
Q7wPnFtvwSczugQmwtqN1ykLnBKVc1yhgTcG8vMyDsdcNyooZ4PyOLw3mru+PvUpq7Sz6fgrG1T2
VeZAJYzdGSYn+J09HSq3RZ8ARMUbR/XRkRefAXrjLvzOBD1ur9mf8VFu2dUJoAAZqiBEo6d+GsGV
MZiE+Xt+gVDjjuGPxN+uttxqpJQ/olcV7Pd4P0UNZHYWxHWVM2Orx0tLaE1fOGRHTKEH1gLSThnM
UVsbMhKkw+LOxxRMkamVHmS7c+YDESOOPNa1aSNzv3QayjcXbSprgHCAFt6r+8VO9+EXBVc0ECk+
MGEj5H9dTSmuhKTxAi9ZChWcl8XoFy3GO6d6Lx4B0Doq4OUmfZyahwvbmVO0v2O9YG1O6h+jNHpk
riSgRUTsigj8l4srFccwtP+Lr6xsUDtvkgKh6HuJ+MoEFtjMVnIkPWSX44HD5r2/ANxtuufKJLUR
QyMWIzVYZif4OtiiJdmpE+GxIbY6h/MQptkNxpvbb2WR2n7irFSLRMBuQJVb+i8oSe2KHbnflh//
qeQJv1xZo7ZfEAphXUsYX+sQRsXagyyDgceHAVRc4q7uTJYK4WaQNtDzjkKrjB5qakI7VeKSaMLw
SP803jmROaDjnf2Ie31RIAP7Y4eaRr5pp6IMsOEmdzjwDrjbbZBX7wGUdEAW9VN1GL657f9/7FET
OZSTJELFT4Q9pMZQNpO+k9fwEHT41RHsPwD/Al902+jWXILUEW9GIi6X4rlgsUpNQ1wJxERDICMk
JL/ZYP+GhGRrD6zNUEsW18tYJBxaDGstKl7aYsp+JhzAoLcHs3m5WJuhViyt26bJNYAJWgcoZgd8
s9AuIOFK3IUPJePcuUYU43KxtkatlzYq2TwikUYtgLzZ9oD0Sp/psSRZCviMajs6Dq/kVmGgyrQA
fs8uKG0d8rjI4VERST15IbpMJDgxy0N+4kDPGrxJAPJo1ljYRrwb8j2b73x7Ef8YI/678pUlFtIo
Qn7r940JVAPIooLE/OyB9e8PhcOb4MS3bi/otnf+sUgdeZMsB11ZnNMxQpEzgKsYF1NmOrZ5tK6n
kboXS0XcjYMIvykOJIRNOwXozMAs9mwg8mbKvrZFlnQ1i3mQDvLSneE8HWhkEjQSzDh+eGZbBmu5
qDO85IJcKCXAo8ICCmV4xihqRvDYvFSuxkK/do2doRWFRCLxITihppD5IH2Q0D+QOqAZeud9HnI9
L8t95bHg/Fe0AeTmA+JbBGjSt6yfN+dqGgdNKtHumM1IMUe8CeWOZgZWg64tESC+qIBaT+Chaw4P
wdAjx2qOPr8b7RHdVI0FOB/ai3jTYDenbE766rOoDVkAZyhrFcob6sl4IJ9S3+PKifvKhIqLJe8g
EMPYI9etxdRMUNsyEbmEL8VQQ15ooEMYzYudO9ikkSt0OCv/Kj/Kz+ILUrdT4EbfwhcCHJt3OElK
1qdslLUuF4Xar7g88XMcYVFKR/U68DkgTb3L7MBWbTAHW6MdiCb7oN46N9euQO1e4DiMgWsxAUvq
SpU/NIc2eLkdiDbedS9HRu1aflCrsU8xMtIYOB7Tfeq1IIaMdqVb4Fxm5gLXD/OX9qjNa+SJCl2Z
4vdFlPQrNOC9IO/WrNsTw2FpEqicjwauyku4i+EpQWEqPUt3nmWBSrnDVp6hBdlCEFZ5H5TK1BXG
E+R2SFVByiIDaoc7C7UDFLVt8tlAUi971QspJQm4Fy33bPWgbQdfWaIcHBQsRtZrCHjCA4DR2YuK
+J3eC0/l57KH/hNI1XSI/LHWaHOAIPhWSOkWSDs62JXpbJT6jCwt8ssjqZFXjvpOHqv+AxwTQgQr
S1T8UuZsbpoAdzD5JEK0C211lnQU9iS/ZnfVbW3ctTFq3RZtAEO6ADEmWXsU2idh9FOmb1y/m1wO
iFqxdJamAFg+9Caai0v6SjA0UzXTR/ZWYi4TFYhAD1oHRtwSPwThGNKVBRPHA7XHdAiSL9P38/XM
UeGo16NcXBY0xf9GRBCtD/3Qu8ADe+OOleieY8CVNRVAL/xil9FgdcTeaYpDFFiKQ3JoneKFd9I7
IbeaHwUkVMAEYRv74jX+kdxFTr8T0cYlHTVrditTITxkkNNmVdQ3M31czf75JMpPDXAxD7gZig70
8XD4L7vFI82YIvYE+wq/6aeAuZLbJlENo97e9EKVxiwJoWOc230Qml1sBdXb7RNmI9UFBzC0nwTU
6MHWTgX8TmuNchASDb4T7n6XwyEcv2NVHhlm6AfopU0naegRwIgZkBygwEnEUFkOehaKo1wGsDWQ
KhD8Ahizqa3QRWhzBEEjih736WJBIsmJKrN6AG32h4HCx3zo0eyuoxhJOF/JzTZ9JDkZ/AdYCiYq
a2O7XHwNtV2SRkzzIcUhR+6FkC4AYgmcXfd43gBFqvJ4eyW3fPPCGrWUVQAkbxEhBxxQNxDsxJWe
llPnYJxeezcxrG0u6D8TfdUMWIyKvIQkMSG8YATBJ3mqm7usBd0eFBEFRI8MllOnrtZiBkiUVmiG
rzzoJ30v7IrvhNtzecWWc1leupVuARD8xxq1vWW1S/MmO09h8kIoAvL71g3hIr8RGixE59a5fmGP
OokEpeurYoC7tr+Ed9kavcwlbfrgmwDKTLDQuP+Tffwx55Q6m9qkFpIU1AvgWhNc9Ai4oPt4FCC1
CKK1/cRi3tz0lNWcUltSXnhwuw3p762fgXbw7wiKN/pVQF+yskNttrHt23QmV6DEV/fxUXHjvYEj
ojyQxgDSWM2qEmyEZ1mAphf4LzUI/9DPq3E8V1VLYGEtOvIbSxyfC+Yr1EY+fmGDSmLTXk/jXAQx
CL8nOuPpnugmoeFnz8rAyCrQgXM9GKpS1ncSejYVwLE4bvFmHOhpYHYGOLH8WvVvByrWvFFbuo+C
vknzQPclAL2yL6i1gDHIu21jq0RwMXHUTual0SgUARN3rg5/8PftPXc0LBUUje1Lf8ATtBfbYA5l
hMVNL1zPI7WjtaSaoEyFeCU8ECxwZoLUAFmS+CyGNuhtwS9yxw7Gm3FrbZXa0X1TgW8vBhYpK01y
whKiCNUeZrxGkT6jxMsZuPfNNRREQdSRCpHO88tqkjTWvN4o4C/L9N2ifsTybtRcxhJunZ7Ipf6x
QZ1nUEDmI2XCEhKi5eiDJCeDNTg9eCEI7pFhjXjd1Qb4Y41+sB85ldOzGkRM5LlEcSEzvtOsyiET
mDnzjpkbMGbQoHa2qk5dUbaB4WuRqT1HgUm6byK34lG2KQRPwK27ueds4eP2OFlmqX2eFpwkTCMW
jisNd0mrnViL3xSWwue2Q65mk9rjodG2udZjNlPUAF/VfbpLHeMpcLXKUn6BJXjPepzZqqVCdPMf
bzGoDd8s1RCpIeZTqvNXISuORlLYSzDZYKK910oQZ4/B0zLFFpfrVhV0T7fndesShr5lYF1E7AkA
XaiJjdME2mhCMOH4IS0NkFMFmFPesW8Fm3O7tkTNbQPOvY7rlQklSLw2fEuh+Ba5nak/CxDtUVtm
r+RWpe9iaNTUBpmRxtUMg62jov5e7nkLEBa3Q81TtpRdfR8RGg/isSTAavsIVHNeym5y2PLd9cDJ
31e112pOA84gTHPiSXAjHIbDW3ofHHIByL3ZJila/10ZWSfJVhhaW6Via1VOaTyVIwLDPXIYZ7mr
7qpfuGqCmr83Wayp24uLzhgwsaGH80ohHQpQOeSbC8NZBBssv+CmMSzhNH4uhEjJ/Yt+SrJ4dNwD
PY0MOhx9o2NaM4ZMGypMavBzPL+vwJ1iL46PoT9C1IE3+7dMYIT2rZu9DA08kI8BhAkpDmqzVFmV
NN3QTc586p14ssM7eS+haqvtNKRtmiPtW+AEXc0LPtECaCUn9Uja5Xr4HbR5eLuxZpMFPiBH1tVE
rL6J2laBnsRjC0Zgfy5y0RL1+EVOqwYQeP4h4bPKlNUgA04x7SdGMw1xoFuGqe0F5F2LoiwcrEHr
QooAmUBievIjgXFmb+b9RCeSsAwDtEWTK6QtJ/SRIJLAARDCQdoZjoy7FH9ogEFgkYBvpf1rY9T5
tgzyVEKGEEu8Jzf+5k7x/qbRZDMmrMZEeVIhtnNWNIPh4z3SmpSDKDUOUyuSZYRyDWOuWz6UsEeK
6tTGO7XLDnFpsJaHNWOUHwC2r0bQNSVhNge1WPtNsPMTNuO9jvjGuxN4W+Q3wrEvvjGzn80gt5pG
KrTW4ahUqkRWCy852YeBpjFPtTXc6RUVhC2sOhprqFRMhbG6NhJpQvWA9FWRS42KPJXFELdpRjfQ
LQ6gCORuqVFpxdzqDQ/nyKBoQV4zpj2B1bFgWZsbeGWGGk0fx0IWGjBTlqCCnn70yvewfy9Zspss
M9RFWhU7PYzjCZR+GhC9oCoWf87Nqa8dRiZDvPkqHhlQZYI2JYR0ZdpOm3Uzl00T3px4i+BB0tTk
LBIpArPZzzsW08TmCbSyR90lhDAQpbDpcazjwVgGnesQM5J7lgXiJ6vEAaIg46iUWCAwEplKkZhT
azImbXNx/gyClpUbRzCplnhYwEVdtJCbfMUjsBUQuQ9TdOdDeYZ3syrkm3FpZZSKsVI5hMAZ48iq
Jv0piMMnQVB9o0gZB9TmpRY76P88QqGCLLRKJyWBesT5JiahkknYJMGagcv0fJjucZG2bk/n1sYF
WZtgEGkMOCG1o4JeSGJR7kl8gMD9GWpFBDiY9b6tCVzboVwdDydTncwLcXUdanHWoAOpCuZXJLMq
elzSCgyE43eWWZZVyuEBK25lIQcHdB6/SfJDKT+FDStr3fLH9cgol58qhTMKCUUWUv8Y70nXF66X
dpLsklcDZ0hsKx9zDupxxsoxxka/WYiDIkC6GclMJ0CF2gnbhzT9cts5NnNkIoUngcEBimC0/Ewe
jUsqGR1s2OMv0am94k1pTeDjLOj17tKOyZq0eblbWaRfq6WsEyMNuDxkTrwV3pEynIAGTP6O5Rrb
y/bP0GjBz6pJh2kUUMjp82ej8ao8NAPlITAYq7SV667HQ23oWc6FZClhhp/QOc1nZivXnB2KrVWN
1VEKAOgK4plhdHvdQGQKjnBQ3wkitatzhVNbDnym2G24XpAi1QPRPOYBrvpP3IsiRERBcaVBdB6C
f3SPutaLIcIjFo1UxP5eGW9zLsEjCmk8iCyDaeDycFGlMJObHh6vLMkR2rpeNLTPglg5TZ0fpK55
z7uOVVPfOtCMlU0qgojSpChFGIHGq/wcOisLWWSPGwEYUokiUk4B1wWR3sZt20XTjEY0v4EkS6qC
H0xTzTJ1hK70BkVxG/kUCwz/uO6aIqRdYGaGjA9ko8HidTmTU1NpmmH0A/h851eFMAWCD2K0SJda
fl+dYZW55ZkZXkaMffyIAjVTHO/6jnT+BlDC6GeVZ5nyUSET1CXO8vGMmiZABAjs7BUPj5WEmtW+
HcmuZhnGQJ4ARWmoc8NbpcsBV0E/1l2oDOd+x98e+jdtHywzxJtW6U8tDXLUR9qA0pQOKkjyVtf+
xRvvdQmODAfv1BC1wg/QHJd20kTkR05P0eLWnxmgOSd5M76Oh8wpPFZD31WgpGxR65QmapJ3A5Lh
RM3clvtE27rXh7qJ3qjd7UXaHpYGCkTCdCND1u1yWG0xh13WliNWaX4dkYyQB0igDlBvYtUgrhu1
ybBWtqhjG0DpuRjlZMStOfBazULzPaEoJ10s7UFH4fuFtGiiW/y5Ai+88hegg80dsPoEuhA+T3Ik
oDd/AAGV7mnusqsAZQbGF2yo7J6B60Z5DBitoTzEdFWCeqe2AE7CeGmnBaB9BOkU1bXmh/hF+45X
UBAB6OdSj/oIhElsJjsQ/XjFibzT1w5BGlZfmXTBV4GV+hxqq/BTNWiFjM+BBYAHZCsRrRLS6BJI
oRpTmEAOz4KUbk446jEyyKhBSi3RZ77eKlPacCOZgvkVoc7rABQyUC0hHsa86W9tnLU16ujn+SkJ
8mImxPAtimgZZA4AXHWl41RZmYkMx1f2ocVGS56fQy+ulWRqCVOSLEHFDzQEl9tIbnBKR9oMSCyQ
swmSUifcGS6RfRTADvtJ2MbCBKrbocVlZrJn1QKuElPKPLWL0zlaMkFOFh/qB+bSOUb4IDen26Fi
03tWQ6R2b9Eucp8E3eC0DfT1+tQBd8xtC9eZ6OUw6GallIvHRulE7M694k7RWb6gPDTH+jlipNmb
sWi1YCp1u0z5Pk5FFfRh+n0BhULBbX+FO9VaTO5YARUamDVIUqV96hPm9JBd7ieeeMNhVMpTlz6e
soxcJca9DrYfEoh+i2KkLgl9tyd2e+mgaYnUA+/5BuUeUV2VvaZhsOgPPkGI7V0wWKf9df4rQelK
+F1pB5U/nf9WcUSSHuwA2Yuf0MdwIiQOiPEOah4JedNkVRQ3ZhAGQQ4O3IxIGMIvtxzUvDMll2BQ
vyfogQy0G7GXQnIi27MJ/cn+pZZrZQwh/dKYGsXVIi44kcNqNnnuVx9/LTRX5D3RYGyz7YlEqght
GB3EW/R1DJJVURvKqOe0zgDsfQT9PpLWCF8nqz2UOdCILB6MjRQKfkFYidE/C60JanA1KiC9RPh6
6+Wen/fyaPPjaeB3c7kTtV3UM7xxI0hfmKO2njyktabOHJ5Pq9RM830q1maTvonJw22v3wiKF3ao
LTZoXNeXA4alhIpXyWjNVXNbKBmJ/TXMiTj+avaoQz5rRk6QW5w5JJkXznIzyRvBcOKhA82ISC08
rCWLaP26bEWZJXt+lfeGQaGB65jUImzSFEEkMzlHO5L0TbCE+3nHeoSmppN03qNtVUdXFNBquHZS
BidFLzpFymRflAdzxkG2fATMdJRM1mqfXRkhH7EaVczxnNrrMBKV6DYhYgbTTjgaX0hsLP4i06ah
NMQgKDsMcB2DwBZ8klQUEfVAFMgblR8OndlHL0V/BFjbWsTv4vQu1K+Vvp/02JXl0lYNCC1gx+O5
rpHMYJxMVWGShlKYqN/fo6uYZlnAiyUtHNSmeW7M8SD7C1/abfKzCO+U8rPsnbmElkZ3Fw57RfiX
lIhXRqmdUshDX0JmXvbjtDW79hewuLe3IhU+rwxQe0TuatC6xzNmeXb0/qGAPBH6+/hjVTH4uDec
1ICP/jN9lJMadZ22wKTKvhR/GwQHih1WqLP6O8k/oZz0wgjlpGMsyT10zWTfiJ4S/Tli4bs2BwHl
KEmRVBzXZ59dbYJGlhJ9iErZ75eHof8xAHagv95eEFo65PeKrGxQKYE01HM9KbCxAGZeomGudwPF
jgreCbJvgXqXh7EZCz9n6W0UIrOZdCcedtCMMwFvs0bxUc3vck5kROxNN1l9FLUZcyHvl6bFRxUA
45vVGHSPWdo96VCkN3sNDL3xUufu7ZnYmmyAHJEZaSqQCfQFWA60JWqSTPKhoOBUc+HyYmRLTIER
6tA7z/faDDW0ssuSrI1Syedq1ZrxlBaE8z7pBry3/rg9IOo0p1eWPs15OcwGXsckJuH3AET4gYx2
mvgOBKtOpTyO6ZPKO7ctSltziMbx/3NYuuG5H6Q+6psa2ztrTSP4EmbHrHkpcU4k3APAUmZX5XYY
vbegQJ4U3MtCexgsrgPmM8NLC1r65l9h+BQXvZ0PuW0ItpA8zrwXSJ01tQ4/343DazHZWYx2yF5y
0+kwZEdJD82Qq+zbgzknqle7m+w6oAjQlcRTKxWOWTmLEBjz5+5LU38Ew0cqxrYwC1agPwaxZqpo
82t11VZCX+kTKx+flvwDSqqONrgLTgQjBRtxvNy3nWTV01GEUGTCQ4LQqfL9oIqMyacTgf+t9z/f
e75UraIFPFrmuBrfm/8iSrafEVLh3FuODQDWJ9ld7tFCzLC55czIu/9vis5FpZXJPpLktm1hssZz
4zKFpqa+FM2PXGHwrWwG2pUd6lziozzL8wh2hPyhgN7LwgK0klTzxlqfc/HVQPRyzPNwxMFnNH4v
ewMOjXYw9Qnt3i9Jo99F7WsS7AqDsUXp2+fVmpGBr+zmhR53TYaBRdNz3DT3uAhaJQgl5NafE5+H
bldsD9qLrD1lem9P1Wta7cfA05OHrAgtI4cCnHCMuK9jXHm33Z8u2Fx9Gtnrq0+TZ6EMOmxNv3kf
bNKTwDmpYRJKf36XWcPHbXPbEf+PJxFPW1mD5mkPEU+kX0Pe28VixzKkUeSPEhRurGeF7bj4xxT5
lJWpWBDLkFcxsDH/WdU7aeSgUmhDxMSd0HFYHTn5+fbY6HLG1VRSZ2zVB7VQZbBoiL/A2G22iFzo
cCwkR1L2bQ9l8lF25IZxMT4H+FtOTQWwIpLmJcpJQOB9g7uLZVCxd+NuahJH5iJ7UhFQK7OdH+Mg
c7IMLbA6SrAGOopA2CLzZl3tZg59nljxkLHcm94FojyVR1MBBA40ahEWcEnnQdjA8f3GH9E3uHjA
wZkE9EzaPG8vwNaxtDZGzX8QhnyXdDA29t/H6lCB3Xb+ddsELV5yXuO1DWqya20cWhznCFEPo6NC
46/7Pnrgbj6Kz90vwcntpLRaFoKAfDi9wiujNNZNSKuYHxoYXTjJRAgYicyb7GTAfqT7GTq3twe5
tXPW5qgL+4Ie2jEni0Zo4Hu0Q8U+Yf9gVW8Zy0WDjJVeyYFzQhYx4tY3f7axLTKLRqyZoy4i0GQt
mxSqEH7Wyk6z8PsQL31NFDn84jTyZ9SdDLm3YvlJkGUzSe6NVHeWsfQiXbFG5Rs4f22wDjHSXtbA
qdMgTrTZSAIMXKj9Vth1sx9yjLC+FWfXS0hF9TpuUAIUYSIHktCAzpSQtCa3PIhiYja9f9tfWJNM
BfVCmuoyjTDJiXGfq7bIRWbfOs28lxQ3YoEKWJNHRZQA6NKwnTEyJXkKk6+y4WpMlPRWmiCiRxfI
UhRPUeu5PDrkMkoDfRmR3yajq3SD1c3aoQm/NkFtdgWebKWPNntY5sQyii+353I7wKxsU5PZT0ZT
QrgU53FtF77mJmB+4CUTyoQd6YAB/5Q77tK3yGBs+s15Xdml5tUYah2If5wiwBmaY/Mu5N//H2lf
1ty2rnT7i1hFkASHV1KURNny7DjJCysj53nmr78L3t8+oWCUcHPOfs0utxpodDd7WMukj9eVE8rA
VgMqSvjUNfmeuFWSrogJZAw1+t0qWJKN155IwrBMCOeh9XppciODEByg5Ry6+JMumyET5anoXv6r
B++P19nMR43lqVOFl9Uc8vbH9YN6x5z84PE3EjgXrFC9NPQaqcQyxHcY/HBj8jCOb2OJjF+tvMG+
T6MyCPFV1c8pQGlA89yuu6Jpb/oucnO9OK366M566epK4UY1Mna/Ji6NBq/QHir7JQq/28Y9sd6m
6acO5hEneQrpt06GJsWslddj8xnM91/XedSzdUj1QNfw8Tade7N2Y+wDDJIvB771+k9c3hwY9+mg
LbHa5y18kAH+YhXZhhF7dh4kIIuhw51NzhGlrlY/UtDAJ8o9ARCmeRemYLBWMyRqsev8IuFnY3ge
uqMVnezhOY4b31LusELrRta5VUdJtiI6mq0RcaFJ751OsVdEWd38biq/9Oy5t/04Pl63JOHn4lYM
F2yyKqPJqMFW88R1fpTgCCaAbi+PmIoyHVfHNlh3E367LpRfifhwG+yNbnJvsCGrmHnEd1aUeiau
fKxGFzDVR3u4zWGnDkp0CFGe3ZRuB4ib+badDroejJgPMPLHPnwGhoarxMqNOh4sa9otxdNc7rTq
NM7ntZncvLhx6iEwi6CJZcVRvsD/fz8eA9ZgVEPBkP9IrPrQoZ1GkMZPQ/cUotrxYFirisJFVAyH
sqQFcdWFOpOnzGm20+csv+3jNZwA/twPB2zumrtlGsxl1w2FPe4AtVfuwsaq/eunLDIg5kQdB4se
mA7jfEQI7AqjoR0NAMJrvAIisfpeYlyr2JVxEv1qwA+0SkxWFOhBPwPiY6DkgnaaixFNFzeNagJr
BNAZzV1hKF+6FTWO1QbUHoB9TuZMTE8x4/3fK7p1IpyiUYLuWR6ilpY7WH77bJPfBGyIsvcoSpm2
UjgP4lROqVYEUqZ12Zdh5PfJ4DaKs6+cdG9VluT2RGFqK457/mGRdkunQlyUBEbpx+OnsJa8fZGB
bK+LXef2Fa6d3cVVbga6FaS634a+Fh2adXf9dt5HOngfbwE0AdCHmHxB3nQpJp0HQ1noSkHDmbl9
j/kSDCT0xY05D7tG68CMeXT6BzWOHjCU3C4FvlABmUHumuxzjnkN29oVzuQ2w3cHIxMR3Y+25vfT
G4iFXQs8BErjJQhgke4OlJ4Sclb6QmLXwie/VYE7qaFSBieZoMIIEnGz9tiyWnFQH2o/Cdan3gcs
0S7JpJsjojwC5AAgswCbhaWbnJssh5Kmk6lqbE/d0/rUCydJxUtkZSioYE6FYSR/oEi1QXEdho6u
BSM492I0uDLX7iQGIHo4aMurtgbYTQx8cfc/GINiRhXVAsN5iAAVmdzHmuGO4BTKC0mSKhRFdTSt
Ae4CEjhOVFZZlrlSmwStuR76xYFLjr0BY00xWb91Tv3pumkLg6fNiDXRmSdgCecuKAVeVFMBnzxQ
3zmwSqAa2g/rE0iagJIDjPsHGS2UyCLYFjqMUaMgveRcXbiSuQkLCMzx1REN81kNU8nXmsgrbEVw
fs6wB0MFYoEWVNpL2x40vXOzwY0TieXJNOH8W602GiKlqQWTGpjxndVLPqL5uYn3ML3Vg/2AjXeL
0tpMAbKiBQ32vIq7d2xZoMSY92y8r3iWLfbIjo0zhThtc7UFcAbmQemuWBLP6fXXcbU8dUwkKyoy
UezfN5pNPWrFwCvVgnW+C7vKW8hN21SelUuuSBTOtyfIvaZoVc05BJkR4ipg/dfExSNwe7zdzLpv
SI/CpQRkTvh8N9bNudmwW5QxaXGGhY2CZLac1PC1dn6jHuOW4fH62xUfIuvn4D+K783LQ6w705kV
omhB33QIKxmQ5ojyMoXNXRka/nVZYlv/I4szxTZrotXKYj1QC+dxNruHSgoTKj66PyI48zOyKsGE
daSjoPNCiq+a88nQfxjWPR3/x3PjjC/Olaq1e+Qls30/xecsz1xS3uHDXeLKRWfGlhkNUGZhQJ5v
u9W5xlb/cWal82oPx1k/XL8TdiB8VuKoBiYqHLDrIshe3j9QNO2qnmBrKipf7XCy19hTe0niILqV
rRDOl6qLo4HcA0Ia7Utl7lLtVcWw3Vq4jiJdyhMeGMFeu443a5sfPkuKzDKTBbLqykW7+p8tkPUQ
BcuP8hvxGbOQJZmuEPpYoBABBILNWIBT/vIQ00qx8RGE0J7elkH90Hlold/NmJYsHhjzo3SokJ3X
h0vbyOOMT1/B3t6rID9lE+M66J4ToL42QcvWJzxZVV18oIyayWZLPHz92WlIaM8qJgGy9C1XH4Hc
c90ChcZB/vx9zgNNBglL0yz0gCihqxvoHGN4Kz4hS1IqyUUJjX0jinNA6xq16KxDFb0L5v6OJudF
1vSXieBMgVqdUlk1RGjtbRo+Wuu5jSWZiSgeYdDmPxfC3X6KnX7djHBgmvMQzw1mBvbjpO0KUHzg
22+WlIxk18+ubxNlAaoUR40OaeitnBstfcxJKHEPMhFcvGt7ZWrJiDObl7cGBjz+j9fOlTp7eywn
gKnqQWq9Vvlb5vRYbdpft2J26B+eJApIQNQgWGp4x1PZHFOSYRBWVxB4Bu1AzcQzwnM9Va4mAxmV
yeEuX1dq0L23iDsaOY3TXievS9e46ZDvrusjtGMM7WP4FTSYoLq9vPYBc/2GuSDpGQsQzJpfapM+
WJqsKSuTwmlTZSSbphFSWueeNQ4wRrj+uq6I0Lg2inD2m+qVMa05PhWUqTgakbGbkvlwXYTQg21E
cPZrrWMBKDVoEUbT7zaPf9op9jg7DI56BTEG3wlr2ei60AdsRHImbc0pvvtKRwviCNiojfJmrjlQ
errwd0pUjBJpxnmOCkle+vG2sB8IEgzbQVkPhs4JbTWMJGSJRYJSw2Z2o7hFNdypmiwgfLyxCzF8
MZxYfWHntUmCNP3qzE+FLjFtQbi+FMDlPItql2PZQw8TeOGA6S0O4BVXS6+o3CpgwKAFMF8MiZF8
vDEmFBwO2MfHPC1f/nHsvI0xnEzgRxtfBfFZV8UuIYM/1CAgnLogbhKJ6Qvviy2oYj8PhU+Tu6/I
Wicwp+ugZAJIfU4P2VjtdLQ2rlu/RAq/NjquSwWwQkhZ5hJddzCB1SBql+XBH/0ejo+aBMMRwOLF
7uSlPwJy0NjVZkMwKBiUzamkg4sNiqwzJdmIUJuNHM4jRX00JnSGnDrTMndUYrSJFsvrbEtybGIr
3EjiHBNdqiKLSU2C4ZQHDBHFfNACel49ht6HZZef/8U1bcRxTgpbbtPSGRAXhX4JgNwo9hvny3UZ
Up04i8sc0oSpgtPrfOuH4VcHBqe3AMaGgTOXngy6/qPjhVEAipABcoKYjl8kbKfMQg0gI4GmYW+i
sM1G8UhZLKO3ZCo2UmorXVO3I8skC8NMkctwD8n4IsNCNuOB5xfA2xg4zYvZEnSlgsG+7XBrSoKW
nTcbu3K5D7FeLznajzn/pUTu/vLY1Adz6Aj2KRjXASOztHy2M1jt84MMZEQwkHQpjbvIKVJiZzAh
jbqMb4a4EZhZ2dp+6Sd76Qasev00+d2eZMiXMsKHBvgZ6We29VUem8899vfnY38sb0jktr7xmS06
2GhlfU++S86WfWLwt4nlJSxMGRRFZr5eitKHodgVk38YfB1PEcDtAVgbgQNZ7O0nGfmYKMBtxXFX
mc3ppKgDxEXVD1rO7iRreQnWN9CQwwcgkHwwKa8ZzJg22ai6RmuFeUUYy+PouHWQfFvBu1odpsld
76xz/Un5qhwKkAQBOENylix4fjzLP6LZWW9ET8PYpUoP0QyEhBF8l5Y77NV3QM1E9m0qdDhbRdlR
b6RFFcJeGo4IC8fF04HOXnn9jX5GV/TA9hP/FuMSOe/lwXJhSA3DYQV2HkE1dQUmTr637sJbtrv7
D8YUkZQehVFv4+A49SwjqcKiTlHIB0ndqHulswe61UlrM0l2IijhX7pSTrGlNZPV1nPkROcBS7rA
3yG+fhfdZiD9q/aAiJ5cW7rVI7KVrf/mg22t14NaVjjNutH2uqPEN6A67A95YsbPQ5Q+ghb29+Co
ILqemtsasIxuAUR5yeehYJbo8lK5nzET0qVWPLFLZVQyiwdU/BvFN3YjyirZC8rkf41x/sGQuOhv
dnHYqwqeCaaVfEaKXJwTr/UdmG15+PsdNaagBTQ5UJaDo5ITRk01UUjDvPl81yBBUwAnQGXLTCJb
3QrhvFplD2W4ltAoJQ9FpmDm8nnKQFgja3OLgv5WDhea1gWpewzuuqAkT3Gm7Av2OZ+fRssPF1XS
YhBmg5v3xx3cgroX+LvxKgxgoOgY+C7aZh/OocRpigLC9h1wR2fEDWCBLeQxAJ/crcp6tmPrcN0v
CzWxMAYBAr73rZ5LR2nZSYTG33vM8Vu7dIFoqWZkd12IUI+NEE6PRa0zW8kgJGywK5jOXwsler0u
QtCDhqPayOCuf2z1sjA65LEMlim9HXfJkdwkZ0SZ0TOfQbMAwintaZWNybOfzoe1jViezGJy4pSU
MRK+muxC/W3pngrUEhTykuo3a/m3pO3v7mErjvtEXa21c5IVnhGkKzlgojtvvVG/LD8L5R2ojAIO
pEFAf5P2G2Tny6cO6zxYeebgfLFg5IFTC0yUile9MoC04qV1W/BnWEHxdv1WRb5jqy6XNESjnSLB
hbpp9dKO1C2A1zyPt0b6cl2OyHds5TAD3qQLvZ2UxmxCudEZIlfVGyw+Z4clLGfP1KydY5YyryjO
pP/Yq8EF1kQx7CbP388zfUDevreD6nMPeoJi7+zmL9f1k7xyHslIW5G25zrOsasetDB2m/6oy8aY
pRpxTnEo66rTC2jEKPDWXbmrXkEl88+3wb0MKUVmGZxLSQHnH+YWNLLVIFS1fQcO5Lj1E1kNWnZy
nFsB2A/tSg1KWdGrA6XSz4Wzv345ElV4uMikxwSFwYw8j1+1Inf7+fsUP5VjJ6ksSFShnO9Icnwn
GhG8cKXcOuOhs78lspEpYd69eUg8OiR4mzI1K3Fc/X7dA2Zwj+nrB+v/qAfMOxnyk1geUIzxcWaq
aEJxOi1pWzhkQIrGIIOKE4aOSq+j3giM3PGA2czQy2QWIZbp4BMfXEk2ZmY5mVGiD0tFIXPeM96n
yK+/az8NME5pLMREruwzVHhvG3ncRxs2ETAuPc/I0hYTOwGD6Sc1/TKutPpvcoFN8YJTLAUvKGaN
kQ4qzW7AzlMxep1spUlo7BsZnDLWkIfVOCNerlPj9eNhaAx3GbEXEEmK0uIvl40kLnaYVW10VYS8
k5ki2ML8kng9AOOUw3gActOulkIMiy/qT/GHiyKmAV4r7F8SLKb4I2bysNmK7bD/5hVv1GI/YhOq
NCXviN3iFRfYPQvN7GZYbvTG8a/7JGHGtpHCrnEjpdXRtsoLmEJfY/zDVBLjbOt1JNm9E6z84QME
TQMUyxyAJvMTfOloJVmsllrQOc/z+l1DelgqNzE2ocPwx5qBoMEM5kmimyhl2wrldDOXMLZIkaMt
QwuPKKXbNs9Ndd8xBCXllPQSJUUWj548en9IsYHqxdnhCBSZCDiCWmDXP/D/3M1gb6tnrHQXmaQl
K4zAhAKcF3C5+I8fCmmGGi3GEsdZt5OrtJqbY/8GrLsOAV5b9ZPae1LeRI7lxeqx7SU5hgAjAZfJ
wIUw0YdpSb6ToY4daGcy+CnjEJ6aA7a/X+bCBS2lh6oyqMOVXYzSix4YX+ODLkngWBjm0/CtbC4d
cDpNVdoIPpmhe5Nje6SAKwfX2fH6sxC98K0YLhvIyirWNFYRKEjnO61xaIrIW7AKfV2M0GT+nCSP
SaDkWlWSCWL6av1iq6XrAGjBypz7gmiy+WOhn9zoxIczPTEwNpmhdGV/pRgkC1BnBfBxOPhjjTIH
w5GZjoq01yZTkYsDQ5NkbZTAWMY9iIo9jIg/OZFrPNgvDGBweGEcii1K2rLvNZlc7jUuxVzNxMbR
JimKc+qTQcGlq+6B9Li7fociD7o9VvbvGw/a2DoIJBocaxmFN6OW/bJoLPEsgtXlixfHDxcAdiEu
85rZyY7hE+ZgCNFBDflGAcqGxZjH8siQ9FjnsnpTBr+QlVnFrw6j14RBHSH/utTRtlpb7SuNvToA
Nr7zkQ1gcpTl+jzq5j9FMUy7YTgaeJiGwSUmYBcEKUGnsq7DuNP3pocNo9sqsPflQdZzEF7bRhRn
lzZA9StHh12agFsuo/VToTrP1y1D9LGJee//aMOdWjQ1UUHTBVWdInGN1c9JfFAtcCNFO0U6Wyku
+W+kcXZorno+DMuKpGQAGIi3+NFN56r+cKi8zDPul5+zF8+77lkO3C47Sj5TGYZSy3XcmgUs1jVy
XMXYXT9JYSq+PUr22jePLEpGC5C5UI41Fcpddop3zPaXnbor9spOla12CwUCFxAYephzABY9p5MV
jVky4jFgvsIvAxT6wec2Fm54NIm7+j24U0hwXUeRw9pK5FQkua3kdQGJZnfrYJGjX7tAjb+hjySZ
CJcJ4j7f46btoniEoKnuwaNke7H1Y0na07T2kuqpMFPY6sRFa4pQ1lbYhgjGH9HTutOPZpCW7uhq
L9brCtg+hi+7AE9dweaa+78eKBfDgV6kdE4O4YV6KOtzGd3a4dc6l4RwUaawUZGffmiLiVrhBCmD
MrlhGu16HWRFeeZdt4736MwnPls5nGuseqA+kQIvIDyv+/fOeuG6QEc54HED2249fLFd3cv2aLSf
MKsniwASo7E4d0nTPJ3RoEUEUN4zzTL+knc6avySly7yJVs1OZ+JFfx5gleGz8yeh+Uz2Civn6Mw
dd4KYD9g40mqYdLxKYD70oB0bABGD2sX7j9kznKkDVEEwEwgYyhFpg5U+kthbVVU5lA32Ngc4/zo
GGtxVAyr3kXAl76f09a8mSt92F9XUXiEG6Hcoys73QjTHEJp+xbNe0WV/H2xUgZmHihh3x/c309b
XU/quNWDvj9E0/dWyz0jLjxV86swk1wX+1sfrB5N+X9lcW9Yt8BSvU4YPo3z9AXFW9+Zsttmtvxm
ivChEfUPLZler5+f4EVjkBtk0tiGwNA6D82cjQZYDMsFG4flYUp1d63uNHR+/jch3HtiDC5YIIWQ
od3b0yPtPxkxlcgQvNkLRbi31A25VdgNZKSmjyTFUwBw3zxXquS8ZGK4F5WibxWrKsQsIF41H+zk
O7gAp/R/PTF2bZuHq6ddshr1jOWR2hvoG8XQiy4dshHdvcM4+DD3CoQMvsw4T0mDHXDYdnw7YiP+
nk0wzMe09p1X58wy7P4V6Gqy7odMKmcMmW4B2FDFi3WyvdZkZ5oOnjE7khAilMLyGQOsFayoeXmA
09A769qvGBFvm59loiVeOqXpTQOKgr9PZVDmsVA2NYANgurSpaR2ocVstz0m+tXdsoBNtX3UW+ot
sk6wQCMds1dYssb6iunwSVqkWm0/d7C8NUkzN0dN3VOLud4tRv/4189VVx1MmIGcEbVt3i5MgmCn
dK0WWM19EvnYq5dGWFHKCfAnOBywMlLjY7m5xUJnvfQoV321fjB+dRtMUutpwL4ZuA/lMPyiUHgh
kDO7sjFXjYwQmN++MzEeqT9hVC9iVANSakBBVNIxSA5qEcPG8+JHrCJzLmYQyGtBObeunoGaVbYT
KtYHgQ/nhFUVAFdeml261rlamrMGqtB1nx2bg8L6A5/BqYvTkyVEgiio447+I4yLgks6DjVsT8Ma
dHJUq9t6agBwfzeVPwf1+brxiT6LL2RxUZAhhqE7CcXGfXH3Dv17YFDsGtZ9ZJjXoie1UYtvc2dW
pJaNBlF9+9hExzZ/bmUbqUJLoLBwnThY3eX9UN9apEnCGNuNhNwbyvra0kXi6sSmALRbHV4BeJV8
rQv44XSe84KdmL4vwXaPEe/vDAOawfWNf8l/xcoWqIz8kcY9JOA+4p2tkFb2jWuXT0P8uhQSDyTq
y+sADqDEBPY5UhPOuit1DGtSYeerev8gbTzEoWr/q3dHX/eTXe2lZ/tOhkP4nsxdJmAYIWRVBUQB
Nj3EfXZotBsigE2agfpIB4/sGsYOcmN5+gl17gAExPdzjj3i+tD0rvVTYvfs3K4J5861HLSqbyMI
H07G4lr75lzeOF9Bg3AL2FQUmK+L+/iiL1XlopaNTadiVAADAZwQr0ZWS8qfpn0kyjGfJT2rj2nt
pSguZYr7OqziCYpVa+BYZ4T7wvG14rYcE8+uZ/e6Yh8TNBNdU7QfYPVwvvzoPODkDQ2JjRmMZubW
ukv1r7Z9WGTt7Y+ug4lxCFbTNKxB8kXCDHPXbaWlgNFQo+fMyG/DKb3LrPbv3zZ2LNkaCgbZ8LL5
qI/X0ZtWpZlB1EYoXedRXv/A+hiws2muf2pjhx4GwIjuAdydP8ZKVUxYa47MG1CPDg+LPRPZqtRH
h4YfBAARUNogeGMYnYs7lW231mKYgWJhahKNR10SAETmAhJYCgwbE+Dn/Pheb6ztWGujGRQVmKmG
+aCryYkCGdRaQj9T7QUQvKXEaAQuFFrhoImBljT5kPKkxpjaRaziObQYAY+/qL+ixqWY8zABBvW1
fpUB1rEgxj/2rTzusdvqjJiOVfuAFpi7rg5L/uRoux4YEvFxoE+UHK+/CpG5buVxz10tl1of6Aru
TF1zQ3AP5b8TWTQVWsbmDLl3nk1DoUXYYABRcftcR+rtpMr2nYUiMDsIsCFDZXy0l8YHjzXFGXsN
JDHcEO3ATsoNy/7Eh5tB3GHANZj54P2HMy8Ue3oVLGFSwPMO1NtCBS1SYQGFpvikm8UZMN6ngUx7
Uv+mNPWvX5TIfUE2iijIHdnwx6WGxmSs82pCfAmULDsdI4868b26aCdrpofrsgSNatgE/CQeM1yl
wScOVjPpC0kGOLF2SLxhnPwuWu6WHOkkarJhC0hYUwE381IflKR/uy5dFIFME1kRsj24E4fTNFky
sLZVrRmErZ64s1PvHQXktYtFXEJHQOMSWRYrfHQbiZyBNl0zjWmE0NDbr3N4qApjVxcB1b6YFPDO
i1c1kgMWvrqNr2T/vvmKL8uhybsavpLON0RT0SA/1TJcEEGnE5e4EcIsaiNEn6M4mRCj0EZKGo/s
Sx3rMpEfHTC8M4B5ZI6wjSRD1RVk6ZdS2e1upTZVOgwVVHPmzGv7IC/vHPuwhvtM/V2U+8T4taJP
MbQv141GbLIbJ8Md6VBMfbSCNyew1/JYkMi3MwCe06G7G3XzkJfpE61/g3t7n8TN7rps0W0CnAub
hSrQmQAicamyDfSQxQE2SmCV2Y1igZckypBeGJL+p0wM9/0TplgJnIvECuzWru6GjPTH0eozV40U
aePn4yqSaePr1GA7k5qGGtClSiaKQhiJqSwMG07lmZLIfi7Nih7VdQAz3kjVL5k1Zk/p3Bq/KjNJ
7pWhnCRXyl4d73Ad1BnYrqMOv87dqBo3/x7rbJzBlAdCFSJpzYhczVYE90Rso1RzM8QT6cg5pt/6
4dNAP43ZnZI/XTcRoS4WnjKbFkTCxr0KOhTR0vfUxD4l2MvJ3qpTSaYi6I7jyjYiuCubaAwU8dYy
g+QTSdx6dPORcdzZJ+xx7Szf+oqP5c+h46bfogfWu/v/oPNjnvnDjW1+AmehDX6DNdWmGTS/SeU6
n2Mv8hU0ZWjsVS9sQEXWKpccK/+dXhflhHoXBNa17uV9ckccJbh+c0LHsjlXvhs/anXZLeiNBlWk
uXa6y21sVALIkRa7FXkozXdrq/vZ32OxXVwnP4BuF2Qy6hzXOVHzaC7NkWKLpCfWp+vqMau4cmUG
F2wZFNFQDdBOSat929du28Z3eWq4A2luhqY+x5kmsVShH/tjJQa71E2ECOnctgR4ZuADYajy1M37
3iUyxESxaYBZE+hoBNSlnPewp07pdNhjYEQdVhNGVxmXl+tnJ/QeSMb+FcF5j9pZtAhUxHDIWuWa
ybEaH1OwiuuZb8wS/yE+sz+iOP+RVBRQ8iSyghqvesXwQncbz9+uqyP81mG0ciA9xgQfqjmXF2Os
Jjq3NeLYtCz9flpIt18VAFjbDnhUlj7+1a5RvOuX+peVAdtayaqHUHGAzdw4KDxf/zHi6/vzWzgj
scqwMyswwQWVHp0mZ3kkqgyJUCaCs5B0xHpdVuJMi+ZTFltuOqsSJYQGgpQAi9nABUTr8/JAp2iw
Q73FV8mQ98dci24L7C8qbbbT6jdjkHU2mLl9eMobaVwAQK5XW8mMTezaJndELQ4x7b8D096rTFtS
uRGKQoWDIE8HlAM/iWVNZtpUHZK8hmovuj4DMD68N9viSNfI+y8MYSOKe2R9kY8RoK0hKi8+96R+
0QzZsq4o/QfF23+04a6JklKvcgfXVDvD4qZwgnoCQo7ScDwrbt00Vm47s7Z26yAtLwhs0AHZODYe
KIo4aJJfWkjWxIOizyNFsR7VBY++9fcsQ3e+sqmQYp8bbiybmhW4EoikbIFARQeChy8JEevKGriY
QM3q7rpP+Ch4ZjEazEv6CTy0nvZmBYMMt0JQt0V2DDXZbjmYjfnd9i5fgYAIImB88eyjxgN8oOIS
tzrUN6ASc4ChaqOUTz0AuP4XRB9MtPNP4VZXeTJVDJaacdhB4bD8DW42pEa7pX67bqWizx6W/aNb
DkFghuLMlKCnY3cM7DjFRG71CDfpridsQ3tKICsRCR4fCE1Zd9YGzChaB5c2M+Xl1BvxhKSVgiM+
f47Gc2xOu6aQWIrQNjdyONvUswGzQw0qDhp5BFmuqwFE4vqpCR7ehSYap4kFjg0FGXgQWrvUAfo8
FsKwkJatexr9TKi/SHFNBPxdqM3CHzOsT7iud7KyTfJhmbWj9QSVjaJ1w3OFdfl3eth95GdHNlBq
+c45vit/R+fs9h229cTaZs6u3cuwiwSdzsufwpmMWkx1tq4qDdZ7a3DNU+EXB+0hqWA42r7CPJ8i
2/Bm53kZISzGrgMiOwPdWzRxL8/bxqRFnle1iZW1wVd9tm2Ntuc7eEYkhbMQpBMWyqYmngNQFUGP
wUmLV6QFsZ4zmGQGnpH5IeAAwWcOjlpnJ4Mk+Gisl8I4H+6Ylab3JfyLXt4P1qeulkQ8wQO/FMBF
V3tNljIrCJIjcHjr++EwHhPQP5egEx4kz+LjA78UxX1GdUtWgkUVMNyqCdart6796tAKbuuv3/eF
GB5gam7LBftPCw3sNNDT+8KW/P2PgQZ/32StEBN9WcdiV7Z5atlotarFkgSjmL069+fqtU0O1z2I
0MjQUdfQDMSbRnfuUkhtlBNYzVG6M+1sbfzSHsJDrqm17aJOnPimUaXa/RDGFTpnDUgqadN0L6US
klcj7q27qQeI++76bxJdHwZnTFSiAXqPeYnLn5RhK9QoHcT0dG19pUr3Yx0GFWm+DGUTS0xFZPbQ
GrBWlvHOUsvJitJkGpETAm2gfYvV6jUdJXOyAjcFHTYiuJc1LKhVDL0O4oATSCHSF9AvuiHIRLzu
c3hP/PgkZy8WWQ5Gc0BviqKs+gFIdMYXndI38BzLYxw05k2XY4Q7B8Dn+rg42JWCf9TcTAooKry4
jVjOYWVZlzvTmNGg0B6T5Rjjq8eirkMV/7qBiNVjZBHvczR80tflppWbPdTraq/SzrPzHMmgZgVV
C9waSk3/yuBCq7Ho6Vwa0CW/VT3D02+cOwzRBOnJktRHhMowK2edF8Dkcs5Ky3Jl7VIIQiYyFUBg
Lfyll839Cm/mjxDeVeWoQuq9xm5mep2RyA1IGMkLqej++s0InxPm3dBiAawVarqXz6lf8F2LHg8N
sPvXL19Xmbtib4UPwM6fv897KxUMIAvAbGgQxztnfKDNeQmP8/R9pZKvJuGBYd4W1BuYdcPQ1qUi
KbFDw54LXD8dbgebuItmf1uJc1RKrOxeP7SPJSTczB9Z76a48fN1jMpmtpQ0sEjrq9ZX5Mh3BF6V
KBWGW7RDldYSiRLt3mP1RiJsoSfAOKeBDpLLcmcnd60GYhFZbJGJ4d6QYpRkbWKIWU4EKEfLK/Zw
gvxGP1RA9K92xX2CFE2GtSJo21weJxc+LHWci2LA1XU+2RvfOi/L3OjReDB2DORszfz6NZQ4JLGi
77jGOgEpB2ct8zKG2czMUjesQ1EphyFcj6od7ibTlBimwFhQCMFAMXtjukaZO9lcnTGVixEvJvN9
mXpYEhrlbqXS+5pm7VEfs8XrG2u4r8K5kRiNwFFdSGaHsJE8UKDVGRMkl9a6HzR6yCsDs9MyQEOZ
GC5cGoM5V9lMcZbTTYY9bOuTFn65/uAE13WhCZeKNpi3K+IUIpwpXohbA464cct56Ut3hoL3aR71
seTeBCNQGOzYXBxnI8tqW2FfQ+hCsTUZ/iYuiKMP+tl8wPb8bmGzmQ9gCPWSnQznW2MWz3lNAoIL
jF9gJs/BkOvlzZVgEQFtUgiveRt+S4PwsXwxvfreDpYvrZ9/A+b3zgi6nXJ4n9ncp155lrU1hbe6
+QmcK6gz2qoVVoGBc38AFRQoqh5WRxblRKnWhaLc06c9jY0ESwCAcetvdUyZFVha6/3hVnNVV/6d
IXI1BMUKtpthAFSf52IJTZLFVT1iJGqix6LSXb3Ld0MZn3V7ep6t/K5QU7cIUQvLlh8rWBiypv+h
W82+iGTrFMx8Ptwx0nfWR8UyBZ8TGfVKInwvoofaq18Ghe4BrXcaDNVXc/s+z6YjSrU3qyF5ScJr
3UjlrhU7lkkz5qjaJNUnG/O+Ze3S8un6axXEfHa8/9GMu9QlLRrbKCDDypLTXJDdEk5+Xtl+0o4P
Hfj4rosTZX6QhwkpNibF6l6Xr2WsSnVdVrwW7Z2PtUC733TZR7dsrEfQcWSzXn8kcR94M0bqrHCE
JPVxWtzqabztvMYDX9+hPrY+W6aefzPoyGgXH+TWK7aYP9LZ3W78eVgrcz5OkJ4nWLsZ/Wze0fg+
H24pllWi1u2lrIFCP7TRl4sg6VBbU9xC4kxc7dE40B8qZkHbewYNNX1eD7/CBzBm7YiXHmffPGLi
+iCr/YldBD71TMyjMRQYzhcCW2zSM6tE/eoTkBe9GmOohYcBec/6PeKQ/34yhl3xH3HcA0nVRRni
FuIq8lhEQdR/H/Vvq/NQ179t42sy+NeNVxjZNuI42x1KxueuouTYgezcVcCLd+xM27fK6mFQVJly
ouLBhXacAWP0KULBDNqRe5A/slF5v9vb9yyYJQgj13UTP0zwc1mYuUFl4J3Fc2OwqjqaRoi18iDr
nqbsoIECkBSm1/Qq4GD29go6tNVzBsn3u9DFbaTyOkZRbTWdRoM+mnaK+p06z+Uk69ZpzA4+uO+N
FO4xrtFiLmz/D6gK3Sn6xCDTDICeguR3VxzCn86ZMXlbjx0+QENvvlePsiRBpib3Nrt5tnGbrJja
+r26B4dinweSCxRa50ZJLrVb62KwGuz7vJcAwSLmJacSjLsZICutQ36sD87/I+1KtuS2leUX8RwS
nLecWVU9qtUtacMjtSTO88yvf4GWr5uC6MK7vl544+PKBpFIJDIjI0IS/LsTv7PKZHt90xZLjQmM
v3jGEnsBLTuO/OSul9oRwpVzXx1m6Dt7NO7u3HQAc34/CLAHotVFLuyVXNLY0UgAXZJ+4hWwjgPa
uzkWwkFyGRU6WgVPQs2nvEV4GbvyzWJT6trC547H0AB5xVNZOIc+mq1ZDbAXZy/qcFtqnq4QuzYh
cOYaoLcab0vhvpD/a+wW4uhulUwc7YUs04YU56NQCg8ynI6ojA9knnguylsdE0CHfCFTrOG0F2Hy
nUribH72dXGRlnvmE+c4HF6HuzUxkaWm87V6gzXN4G4tHxtMl+SgPjM+0Ykc/n1Pf+7axjEhpp4E
KCLQjTOhX5yBA9eQf3JWxDPBBJFxqtNk6d58MbmPPq5Qdmy8KdhuRQmvC0qxIHGYjXkWmZAyTibO
G23GNlsHIbWLLn/mrIkTmRU2fHR9M0oxdmnwinBzEmRoiZN800F0kzwY7nVrvOUwsUOMVmCKFSxn
az/N9UcASK7//mEu/e5yLHdguxjJr3L3FuWnNH1NCMRD4/ReJWAcmJ6uGzt+Hu2sMbkWShKtOtN4
P4D5jriZ173IoNsYXA3jU+Qx8/97Iv/fogRLJ5ih1N7PCww200uqOSMmwshyjtVgUTh+xwu7LNZH
mqeuUehOScpsr9kNUtpR+ZyJuScrt6kRZOY9BJQlcOxLF51HFvQP1mVKZCgrEA5gwtQUZbJRVXjo
ZiFNFcCdaWOsAqI0TmcVJzCG8VgMjx3z3SD977tLrWvlWi8EVC+E7MtaPxDCcfzjVBKKR/9ZEROd
8hGcz+WvFVGdAPUlwtiqZkVWdk5cjXNF0x/7MxS+G2PiVAvNt5QMBlICaAKo1SdtNC2T92496njS
DvnfS2JiU6QkcZVNCoruGGLE/qjTF0D2mxBC5HnukhTMPla1SqTwUrTdPgpqimrBUKcdFPqikXCO
/nH6jOEXkIPqwCQbzJ8jG5g0MAW8vqSpsnMz8SA6+aA3ub+I25Nay17cb0HTgr6vi3jXKu0i/vHB
d7aZINosZdtII2yPG/Rd7JLolpGHRL7tTbA6Am++ebrA04k8TMR2RplgOrdrpUwajJbtN7EM2shd
VWeWCETov/T//RC5/jbdiCwZqrwY8f79gJRtPU4CbVqq3QmUOyN52XgcMYennk5Q/scGs4PCVGIi
DeqOSBgmR7CQPz+U4Kik6h3ESU48uvej77c3x2xaOxu1ppcDYF3ZR02eLW3+ZBIPVIRii0FKzpGk
34f1kL0xZrOEslCyekXontOXyfzYLa+a1ltNzXtEHl3nOzsa0++O0iozZAlxW/6gnFRPDgR7vVf9
yFrDf6Ww+JtXsNUGApE9SRzRcaMs4yZ2rEis0i6s9El214CbUR5lr/vF0cXvorTSxqpWRFicUj0L
7dNiEDuqnjXyoKaRZWr2OFpbn1odV7mSZ5i9j9ZON9UB3k/BHYrd21EYX9qQihCs/vWs4ih279fI
3ER1ltZiWlFHQT01TS8V6N1GHliF5yXMbRTnrZIDNYk6ikvhTXhU3f1SySlc8zO3sEHP7RXfZ2FF
XbT220IwsCX6BmrzKkbNW0CLAOvy8rAOxUvt5XeFzWOn5Bw5jQknyRRF67Ais13QGJZT8tDVsVMa
gpdwZQAPr/f9rjGxRCyq2pgIYGOzrfk0YUFdw94eqBAQH6fFWxgTSzJ1SIlBgGmRJEdtgrTytyG2
ekzwXnfFA8WP3443y9qVNLrR9V2uh8toDc7iDHjuDC/duYPmT/okuc0XfkXxgKHvd6NMVr1uSRk3
Ar1prNGdT4ZPebMrJz5tj5SCCs8gZ7rlgzt4tw/L3TVrhVIOI+yuUDei0i6lbzyN3mJvLgnUe14u
f5Rx7jzmD/aXoakEpaNPocSJiWrVis7bvqOsBCgjkDsAOSuBbPf3cDmZZrKaKU55ln6MVUsdPkfE
qtdANsO+WOwl761e+XrdZ94kvf447DujTPxqhGSQphioseqinSSn8iC7eclvC0hQvJXEHgRbu0x4
InXPyYvu4564e/t3MGY274Y/PCi7v4UJc8hZ5lqiJYGheSoLZ0hna4of2pXbUzlMJXaG6B+yu5g6
aVWzhNbgaqjHNyElcBXc+gavNL9xJchBPKYOVLls+Q4CQdc/+LHf7mwzYa41eiLFtCZeXNbCki7p
Q/eyfu5ftVcq4xynHo9l/nCxIN/BrL1BaU6Z8DPgFUqyApOUy0Iw6tQPJ0F/7JfWBhew00vdo2EI
nDm84/j6bpNNa2ItmnAtLvTCWqEDhM9rS7eqT3lKIpsLsTi87sE9oYiQoKREPL9vZz5XeTySHqDB
B2Jr9hakaNvofu2IAW9C7fBu3JliPEfSFiEqC7p7ymMiRm7U93ZPvm5gbCh5IuaHx2Fni/GUdNMz
eSN03ETH+M6Yu7phof/7kvGQozxDzG2IClkhJECDhZ1CLL28GYavcuVmw5frrn+YKu3WwzgiXFCA
+C6cQpQnW5dQXCS4mZY1vG6Gsxq2qFSjY2omgLeFXewPK7H6wjarFzJxSi48M8y9V/VlgoEgNJso
D7vSQz+hvluW0Fw/XV8O56uxRaRuQ5GsMzcQIs9Qmo/J1wgQm3ZMUl5gIkdp3/v2sEWcTiyzNq1x
w9Wla/iNl90JLqjBbrrn9cLvNh/epztrzL2DnmcrLSZ2KQXpzvQ5S39e/2z/EIL+DgosMilDoBuL
DbfpbHeX+paSYkq3tIJjPgtcTMtxVN8th3rL7kaZi5VUU6tS9nhQM3nlTfeNNFbjTi6leZYyy+Ax
xhyMPiDx0qGYroFACUxNTLpQDcKmyINGEy9yqjWr8SI0PaXAcNbvqg/urmD0NpteKpFtBsWlsj/0
wfKRz5R8nHfu/hJmL/tZl9tVgOdkF70Dl3YF3RTdjS914oy19QYZgGahc32DDx1oZ5QJWlmTkpoK
nIR4Qj5CScKqh5Rz9A7boADdUpwSZc5824Ldrmp6rytNi9GcyasgxGpvnzCKLYHxN3IUZzlJt72T
BMr585SAOgqDk2jL5N/+zTKhdEwnAaEywQRNpdNAj6XgbmvIZcofuEy/h6gPCKj9ZQCjZL97btph
EK/dMLRD/OlielsQ3xRnvGXlGx2kEiCyB+hhDTK7dzW3c3ilz+NjCoYXzK9BXh5ipb+bb9SOioLB
d+CiYXEvBfqt5Ce3GP/GS4w3o3PoMztjjKN2WabqGaaQwtqwV6UFYx+vc86zwKQiQlQogipgaFOW
f7bZl5FXmKbb/Ue6vlsBE2caYMBFU8DbvCM/RkQ00zFHu+2+LAOxC+IldeVc97/DsjHGXf/eICYL
ycVuGWdM74JATHPK3HBnqs9ez1ZeJhbqx6M1ZulpLmtHWdv7JclW3sV0eNPu/gL2pIMEoNZ+PdbJ
iVZzjNN4k0INtb5EluYNdnbClKF7fd28jWTOXWJoRRNveEvXGBkVyztxCK4bOLzX31fFYuAzM9fL
jBIA1ZPmV7Fo6blxmgqRkw1x1mEyaUqcqxORW2wfSHd8uctdKeZRG3B80qSJxS5K9tFSAEeFmzYJ
u7CEjoLsUx04LnLiMEHZfTEmVPQFmasG9NJhOg5WC4YGOcqtMe3COVNsfQN2tRgsc6w8megtyK9S
J6/nfwVw2J0Hk37w3WobCZz9Wou3oxA0tQXefm8JmvNkk9fFrREteUgY3gE0mZAybUs+FQMiJJ3y
o5qJ8ak4035vxZWAOr7Jd5+YCS8QwCGjlGArUxBu5ckSVGoOnZH0BoP1bttkomX232Sz/z7N9csw
Jw50vGySSq4WK+B9GDkX8JFngV8cjNU6pocklvSBlFED/hUMOGbIbKhCB9XFQS3pX5yRvRlm1ei/
JUC2i0pYFBquPhR35vLp+mk/Wsnea5goKshmta4gFoIW+PSXwk8S8J+nvKDChMp2TpYhmXs9RPfO
WuQvcnObti/Xl8IJx2xGkpE2rYouxRWkBaRwDP0SzyAO9q5b4SQGoBD+/ZxhG5oafk/prqgeY29n
TuRUAYYmAJJqOcH4EBugQXrKJEDAgnmZCZONkRdIA8GbQjsjBHeMPKFmEQtQXKNNbHR9T0rHARHR
Pf/jLt/ZZOKmmBaTam7wiXi11iU0MD5GOSsEyBcpHNTg8dfc2WJiJw5SE7cVNu2XBs2vgrd6Qwve
85lXKz0cLth/TSZGdnGMaT8RkVq/64C2MO9ofXY4T1YZapeGitiBZB/EAIXPa14cXne7dTLBskjk
ZcPLD5YLMJ1rT1LCiRXHb4KdBTZYVH1uSLQN2Tn9MzpoTvJ5C7dAfqRkbLRUKrm5k3rEqR4iYAVi
779XAMG7z4ROmiEScJBoNNTsLqAF/BJNp6wIioBhjieSnyvAoxXxkXMAj93zbztsN6FSRUxpbHCZ
+CdF8vUP6clw1Bs8KW31ZgA9bw6p14EbjI+f0u/r05mjKHZjTNYSQR9zCrQ5o3v5SbDlGzwlx5BO
7/NqeocBbWeQOYdCZ+pzpaIZlAy+kftCd2kMpzed69/zMDTvrDAn0FT7rjNVDGeQ6FZtP/TrOeWd
ct5C2GOngdpUr/BcHefRSpaLgfZ4Bxlx3nA+zw5zyCBVXVRqDDum7jdyZTdrYAA8ouScqEVvqz8D
5LsHMketH5qBir8DP6UartC6uvhkEOjRxI9dG1sTbwDiQNiHniwTA5amCVJokbmkVbFv87SnYPyf
5t0Qmh7oqN1esHQAmC4TsJAbvJ6cs4f4Tg/Tb9f94x8Cy7t15u5eSzNZxgnWxYcJQkkXPZBewAQI
RAoYvil3BXQI/e1sOIrVXpKABMYjf9rk6JPrwLSbmBHQDUVntpbIVbHJPbLb+TQ4kd98B41NWKGm
Q+tKqWmRuzKsHvPRQluKU1A9PPh728x2R2qxbF2OyGrcCK/Q8TvrwOaldv4E9R/cUrzE+uiqoGml
rJoK6Mc15kB2graOhYZLypQGe+uL56mVODGU8GwwJ7IcWzB6trAhBONb614KzFtgUN8EpuMHE9IE
ZRhZFLsJAnAn98Yg97jJDV0Je472K2U2dQAj5Ky1eMsml/g2DuQgh/C58FxfMHcfzAGX4fwo1O3t
MRsJiKAuYu5aDztP+jRJznBB9fUc+yLeECmExqicZmXzrn6eVeb05s1qlOaEb600zwrxYmDpTD6T
Jm9H2VOqbLmqVbAC5UdwzchITFsfvTXbfEBCD7ojheNDh0A5jBCj1IuBC+iCMF9TqI3BWDpEW8Wf
wuIu9cuQFnVN7nDQYZK4t8R8wcRQshhcgfQhb/jE3YLcblwdY5gd8N88COc/HPf3dTFf0mgVY9wg
G/KruLpZ9WkLBDBxb5j+suSPfGmQo4RmvzwmcdomRHdzwD0PKJedEHCMB31b2n1yW0bO9WB+7It/
r42dgqjGcZG6Faba1VXHe83we5VDx3L4ZNkth518qJRxApMb2mlmoPizC2xVDhiL4Irh7GVFUKIW
UXMxCryFMblSTwvi+YzkEyhjuD9auw7E2k50Zo2KdU6PyYk74nEYvkDUDaQhAKngBP894VUzPVUG
AQegAEShdKk4XByOTmOBNASaLrzK37Fj7uwxjilkUiKoiaoBWRJ/7UJa7ddt/YaqyNAK/7+6h3bm
GLfsAHuq1AlYZq17pcTYRPeuO+Oh378bYCuNiTSucolCTVj3cagN/WWRWjvqC8iNzaExVxxzhxFy
Z47J302RJHEyops8S2Dm+dTyFBkOi1RI1P7jD2y9cTDlQpsk+ENWA+YU+YotWakbhYqz3pHXzS29
+czl2uI4ITuGC86cQu0o4hx1AdzllDFqCNbvPXJCzDXd8JyQbvofV/ZujUzikEpt3ggRXgva+DGp
bmbZtAzyo49fxfJGzGZvW6zrTsLzerbMWBRiE0kresy924X6S20bThTE4a8Ooh6uMcfgYaa5WyFz
rW2NDBGUGtWPXDXv6gH8ELkwfjXI8jIKZmGRrmr8uCCVy1nnsXtCbsI0gIUHZcXv0WSQjUYRGvS7
ZtvwI18DmpJGlMZV/dUZbHLmtrh4FpmV6miNdt1Mp2BdUI1dKHGa5mgf2lAJYqeGyg0vE6I/+Kfz
vC+RCZixaJTDsmXIv0RxuZcLuQvXSr+0Q0l8s+PKGfLMMfGyieUsRpcaPS/pUo8XLfNjobRKMHxf
37rD70gAjVMNUP4Zb7wSu8IHBBMBbpzAz9trxae1NS+gUQ6vmzgMlTsTzLEzs4rUcQdWOBl17wUi
rsOtAIB+cie0P69bOizrg2bx79UwfrjUGzy0BwACkjJAW0w4a6ZP0ZL8UTveqhgHTAxBibsUl3Yz
+oXo6MpjNV+k7a7VeUDlwyi5WxTjeZLULSBGR5Sc7QyCuG6BIipFDcf27KCZ7PHC5AEPqS7tvyLj
eyZAOJVW1FD28kqUiyDCBhnZ/ka/jTz05m9F0JafWm8OeELbx1n5bqXMrZ3VRBWK6q/WhIyh/cFS
/QxDwzxY9GHG9W6I5ZjCoe3yNc0hoCc+1GZrF2JQrry29SEKYPcdWXlQsQLwlOgAkwxOFS731YWC
P+VgC2jPJcGEgA8uTzT1YvTkK5/7FqBp4x8Ra7dI+t93R3uS1kKe45aEgrn5SazaYyx4i7J+UYvE
KbvCqZbpnKCrN2X00m+/Co3wv0UXdpxfiUhapZh7D2Xz61DEls5TfOGcQpmJLaKegJBbhIFNnlEy
e1HVL72yOHVyzuXgenA5vFt3n5OJLdVUqoJKkPEV+rdCtPX4cYy9OfmuaN/S+uG6LZ5/MsFlEKIk
kScwvQiJ1Vff6ulE/nt5ld8OOau2oIxNKQ01vpxSP7exbei5VfG2/7D8tj8BbCTpikUmdOKPirFP
dy0IQYuXKEy8+GYCuke2S2fGoyp+g7DqF9PhjRwdZ2C7XWNCSg1uy2lJUVpQUffOH2e/9gf0n5qv
xKGFBd6h462YfaTGG+RCSpQcKPIHzRKvh7Rkn1ndOfGKbyk6GX2IRyQU+Ojjv/qU3PAzFY6jsm/Y
Gl981SgKsOhcWb1fMWsye4p20dTHYeY46mFK/f55WQWGyayKUqtRXy3eypm09qZ4HTde8y52FsYv
zUmSVgvKmA3kjtbi2zTf5gKG1r5uZWUTI6y0yY5BMlH/G0a0nQezQgyl1LZNQ4mxl+klE514fNJz
/3867CzSuomNlMwTknbEaXtdHlpE44XwKhu8nWJCSjaPC0pscMzazZ+7kMIpc/Sekg8TxmbAxxPb
ykuF+SM0oO7/1Wt85yVMBpNtWTdPIy7CSrxfa8xKc5q+vFPODvAnGeQQtxXxcnAoRXzhZB+Gs26v
IFIGJ0cIMaX/bcuYqFKpZlrpHaaP1Oi0pW6RPyjDy3UTPJdnIdfjZEx1qSJyYWDijZKgtsn96mle
cuJxGx6//t83SGXKC70aJatCYcqD11wmaFeHvZ2Cart7e6wK/hpZ/3MSpjL5iT6LOcQtsWnQMrbU
drarzZUELmHc4V0KwkZD16mq5Vs7YZcGtU09jiCoBCgaD2DgDuD66cfcziGW7PXe6JT3LVR3eLns
YRDeWWWyhawhVSK10O3sCm+e0GxDIr3cNvp5wbWQth+uO8sb9dsfud7OHHO6axQtDbN7SzVFuzKt
7Tt6XR4khfzqjPqlTe7Wu+HniHNO4afJiXfCj0/gDlXEHvEUTOZGjh5XllrJU+TLQeI059FDpfv+
Vw/m+oq5BpnUIgIQPdVWFAAoxnV2NVsKuvMS6LZ0KoKOqzl5/CjaLZA58nVqbgWRcURkQGfeprjc
HBK+qGIad63zhvkIVqjZcy5YunF/buzfaC22zgisTrNp0KEJ5+GST04/fVDiS9y417/mP/jPuxkm
ANRmWrYEeC20KNPb2U1vy1sKCo2/5BDGHqF40dOdRM9i9TDy6Buc2abjM/pungkFJJZ0AUrfFCJH
VeFCdcO54V0S1AX/+JQK1fN405JmL4kIXe9xg/QWRnDFk+hWKA/ItHMYyA/mqXQoxGQMpA+8o3G4
tp1ZxnFMVa6bdqAdWH19lROlcLRsRo3KXDTn+i4e95reTbFXxlI3DeCcYOBUssHR2i9CJVoKeqCV
u3aBEtnCGlRtb0WTm5qv120fxrudacaBQKDZFHMPYesWM4bibdRCJmWyDCQXOaRZVd7leFi22plj
HCaJmr/K78QHrYTXQr4tugwnej1SBE0fmMH19XF2kR3kqYs46gfcMCF0dMftowGmNp2zKJ4J5i07
rqWyRiPqZEmJUS7FH/XVkhVO5nIYTzD0AEpTSnv+9n7Z3YaYoVwiWUdWQchpyJ9i5bET7QxsMtc/
1+EEs67q+CIQewQcgAnPcdXV/bogXK5+jUpDSFzpbAiWeL/5FUQhyjD9jDEIO3J5SK5DJlwdekvQ
mYHiwR+SGpvckWGmCEAZgiF++yx40DBxh0t7it3JSm3zJoeUT2HpPrlLw+6Z9n15AkKHX3n3NzC3
YdIKmSqm2Eqx/GnUttgalhxBctC//pXpz/wR0XZmmI9cJGYaZ3hthltRF1ZWKU/yBKF1fXooiuxS
RCpHHOXwkO/sMaEsT6M2UlZsakOek2lyKjGUklNc38Ym5Fk5izu+4d+tsVff1hZCPK/Q8sRGjqgf
jDjkpi3eUfLJ2uFzKHO+JgtXXcBtsRWUHjEDOarwRQLZ5Fb6CyJK8W8u9d3KmOglY/SQrDOuOwG0
rJAj86F1WwN9r7hGk/OI4I972jtrtL68O/K60kalSYf2opsmNE7mWbKWwHQHS7jJNgs0no7CPf4U
SHzFM1lAfz2nW1HgyQdo9nL5VYgX/OZU2bzbleslNKruVjdr6lB3BgLa4GweIM1W/3EIBoBiF188
xx6vwMNzEibRRgdlkROa1w/59lMEb5xXzvqzkCO/Xwod+vGlMHGunuPUc7eB9G/aLTHJjSZRE0S0
ycMcIN62S6CWYAIbnciK7exBexxt8cxDOB1eRzurTHARtXas9QnHr4lObXbbR6e04BQlDm9xTYF4
rUKFgVkvAWqwaWo6CljXP6SeWPPK0zz/h29nYAZO0UXM4zFHDXdBozQN4I7Vp8ExTsqJkvvFP0SA
i1aHgEyNMhDz2gvH63o3ypy4IVJns9HRaIYauNMmzyTlacXRSPvn+Xq3wOQKMmnUvm2xrE577YmM
YeznWf5gZqcFygfDKV47XjQ+PtHvFplzVo9COi2YnAzF7jJANKho3VW2B8OtqDSXI/Wndv1+/Xo7
7gchWf/P5jGHbVAHo9QmZOyGbtfdx9iwc9lblVcDo2nZw6q4Rcw5a0c7B41DDACD9FjR3qLN7qiB
WxDvrTxRQmMEPKX/0VS8l/rRdzRU2aTEEVDEZemi1LmrKrB/yejmpbf9V/FGGKzkbnuc7O5n9kh7
lcXNMFsJHfH9f1xyhwuEaDVWiPHDP2UsOkHIEiif0Xd6oWzukpfu9V07ihuGphBThH4aoPSMo4hm
mop1JeARV9itmfqmZnWxyjFylIlAextIU1HGGDHbvUibohRSBUbixemXUwrocqWVllB+BwjXWoTW
vr6owwrZ3iATDae+zhVziaGh4Oa3xC4DTCY86LflRQKIePioBPxpyaMkcm+SybYgG2uKawdfzLow
KR7hrADYfSpanpTaYaVxZ4jtWRSrlC8awdoGh87pVM4WgKPgjW+ONxZw5Bx7U8wzsdISoBo2mFJj
t0o/972bzJ85W3Xk4nsbTMhvVlMZ6j5VMGMBFUu3cvqbJchv1Js2zM6UoJaXg3CckW1OaBgViUiN
jUpidwNQqs9v1+Ym2r6VG+bXI54v8r4hXf8uRskYsB4yGd9QqVNLFcSLRGK36UWey9Nbir1j9t+R
OchZLsxFTF1+8siJfsf4FD2hjGlJdnSuuBXTw0xub4+J9mk7Th2h9rJQW60cVPPqLbB11vRMnPzu
/4FJpI7wxwIh9WhCHxSj8qxmStflY6UmEQ3FlGEV03CVNVkIx48t5Zfg+OWhW+6sMW4pQfsU5RmE
LHM4bfqHRuVA/Q/Dxe736Xbu3YLMJBEF/H623isohKLJmnw1uQPDvGUw3pfPqRQvBT5a7yoYHM8B
vqJET+v9iFRq+1h84b2lD90d6jUYIoH+L7iWfl9XKfbrXCS1AqXHxirM02C8tPEzJ2YcuAIEXgyi
KBCLRamcSbGndphkI9VktG2xKtCaiB+onw8YkihsHnnUwU79Zoy5S6ptWCaw9shhVKT2OhROPgZJ
UrpC8chZ1qEl6AEZtPmBKRjmCpEXI9ZKXKFvL4fS7T82ki1+pmd4dTJLPI8vpmxhWMHh2D38nO92
2TG3pE0FMkP6ESMa0QMtz6Uotsx4rpQOisecQHXgIETRoZkMBJuOtINxkFhdVjkuEe/TLRhnYMMl
jNDy2kg8I/RL705XS9p8GAYYUbLeMuug1dAsRXWT8+EOrhKsBQ4I5U0odrIbNkeZukX07kpqizSg
UVPczBnOIA0WGyvyOgAqF4x6DHZeWabDq50dLVJVDEREzOVC1YMJIUkdre0YVSRclO/j4rdGGPG4
No7GWMneBhM/kP0asR6Dl3lwJK90lwsltgZfqje95Lbkq6cSTVtAJDSbi3k/CF2QwTI0AGRlvDjZ
t2AyN02+RAArQH/6kp6BsG+t9GawOje6my8kqPyYN7NwlDcSDW1H8PlCiRrUOr/7TWVEKIPOpQ78
CTm17uYJVom5L8FWLD2xRQc5Phf8flR8xTQQ0TRDBqBbZYuviC/LNqXAqrbu4kG+HNSRoIJ/iBza
y5F/bs+06IOYw3sjHvkPwBIE/MgmcvI/1IyTtV/UEe+1WUgzqzbEL3M5PGEoxZ27L0nyVR5bp557
WyBLqHTInOPsXtpqvxNATANKEM5hOop++z+HCeqammEAHfTdYfSlu1Tfu8mqnNRNfRXzxY9JQCeK
o3PKnXU4IpGCgM37Z2D2fAO//9yvCfWz+efmgAnRmc4puDsFu74t3fyLEU6QJgECKRiA/1G8GC1o
hJMXWf5fPwFzAUjJ2oxNhgqLdqNf6ASS4tYfB93SMtSPWtTIhPvuZgx4Twr6ZZnMav8F2NJtWS5r
tNK5XFH/sJT2lNvr1lhGdFrSH5xNPrpqoBOEgVZIouEf+t7eBWZZXyG/HqMgN4Iw+xdQArP+lzKU
weXBK+wcHue9Neb9QiRFjzJaSy0ulDRYsloVAiLNt1cF2UJktR/EyeMlQFyj9BPslmhMzTjkKdTR
cCn0bgMC2vJH92Jc0nBNwb0mWqljhgsnXT1qJhIcYgAnIMuG65XxYgVD8skaARluoGysg8PKtGVf
PlH9QD5m7ajU85s1xlGFuJ0IZnV16NbW48dSNUcXgtblDyhS1p+ieYhelXGsoQQlq9WtaDRtkOid
vHJSCchrHniuBN08MFZIBl4jzBWYQbpMWyQZb4JuFYrXUl8y/SJly9xgFBskUR+2VRl+ikuspUGp
G2bpFt2Mui/yV0XzFi1SzMophLaQpkdZbQahuUB1KWnv8go8FP7YNtupFaMcbRpJ0D4vdblmPyJz
3FJw9ZdyepllFLRvmjYuwTU3L6lqq4q0xWhFJKJ4Hw8aPgqgM1Jql824QWcy7ofOljJdnr5FsYGC
I/Sip9U3hzwKxmSeC08UxFZzk22c8xBUm6l+arI4Fj528xjr57w3jHu0qEv1fsj0KfGnSFPxEMIw
87esgQyzR4o1W5xiTIvONsSR1I7elQLIJ4QmNj8a6zwv3pSLpLK7ujFGOymHRMIouRxp/oIXz+zM
vZTPpz7CgLiVJeZoejUh1c9J68ZnxSzFn+VUr5WlTUtCdQuKUYaCtZbGVrLlyj3IsaLpRoYa6uoN
eZzM7pqguRkOox7nn7S2MzLNGeR+a9wxSer0krRrbDpNWyngLy5bbXPVqarxN6kFiH8uECHSAHPK
Uqk69xJYdzwZv5e+NlOnQ7J7rKObTBjN79JAxNSae6U85VtMXuYZMgZGBGFROxXKCqrEvbotnhEn
opePDRKzWpG/iNIkGE4lqPkHQjoz+jaIWfOYD7nev7aDlHaV1crzMBrupo/VOTFzQ3byop/UT0PV
V4A3phW8bZWH7quogVntYZQw1+B1el8/SVup5A56K5XqJqOWh2DY2UQM9mRD5MlppQQLMZLanpti
FCxUrPrVi7Spu8/ECklIhd8rHisxlSsrS+UFgiZaTF6rPjEarxcWJbfFXG4+SHNMQURk1GYLipNq
/n3Lm/F7lm+rPUu9uPxYhqzD9PWiyhc0m8ctqLcV81RFtUSvQtIsXtVq8qO5mu0E4FObQJ2zNdLK
WRDJg0wXprOUkTmoUcT7rmEu8LnPS7P3U63BjINRYRzYwv+8mva25mVjzVnTnbppLF6HMde9otET
1dI3OP/HKCu18tLPCsynOZ48aEuu4mWeNP3HNAryZaiK7GaoSWVYTSHpeTCMlZE5zWYmgD1qQ/cj
6cbVVhYptieoSbijOuDLEGCwVYfEgjF5hiAP9T2Z1nrwtyUyzUCPq/GnNKoG0A2zaniCEG8B5EPN
WyEC3NFHrALi3qzGQbP6XlNx4adS1FtpJKeRDaG+8Ql8J0pir5O5oVGdV/LDWvYiSvlCQz41TWHo
1tZvnexNQ7QKXqnXphcRc6i8eC6jJ6Po5NmtZDHPHHXccnRgizw/y+28QhWsX6swm9TFS1K53Jyi
iHTI7JpNFnZdFnlaXYqBDLb0IEefOjpP0bSCeG4zla8LPOm5B0W8KzXdOHwvRH19InEkCq21ZXGa
+lIajVBVWOYqwVylmiue1sXD9mIMSSGH1Zal4IctCTS0V/DPv2x5RQJ5VrQKzFb12gTbFpW6NUUF
iOfybv0haQDoWc1cLoY15rLwUx+G1nS2qagiyZKaVH+es6TKLs3aza/jXJbDd0TQ+aHfFqmxy0oY
12DpEgyq5Jh2dUGk0SYvYwywaQvt5OTGyCXjIqqN6EwlSZ+rujBf5U2qMUa5CAuGqkZltoa8F/O7
RGuV/kwq7FvYQUolJMWS3c6pXv0fad+1XDmuLPtFjKAn8UqznJa87X5BtKUD6P3X36T2PdMUxLNw
pnfEzJNmVAJYKBSqsjJPrpom83VWg9XIR8Y/HRS9V6HrYttW5cVuMXwBB0ZbeooJwSq/4OZwX/Mp
0u94mtiAHVSRs485lFqx7/HPxqinIpjGMSkPGqAz+n5o4+w8jFZheZFmdpGX4l1/x/VcDzRd5ye3
603QRVj2UBzGKbL3lEcGnvGNw7nXWGUH8Fmidl+5yWm6y/uZBUAeESs09YnSHRknffALlFLO2hjP
2rFquPOQWHlKPVNzKIaL0rInXtSUvRLiV+cPuKuGr7S3pm9FlUez13On4h5VrXjfEpa/DWjdEd9N
ZvWxbhTt1iz0vjqjAxq/uERRM4+XMUbBo366gbNqYd8CO12xqQ34rDmPmWuSL7RJQcJsqTMDH3s2
3BiIiV8UYEquxoqQB1C09ScVN9/eJszOdpDZZHclQtlzrIFGvKyVKXCyobqKJ8Tm3KrLb3iqWzgi
BTBsWgWkIxAEGLVPifka4SJrdlGbpGaQjlNyzEazc95aOynbq9HBcWotl1UIwAXTgyadXSN09c4F
xLczrKBSVRK4rVooJ6XSqvtupumX2ijUvQLGi3MBpvuvSy1C8ePanYI5sdghspyx9niamlWQab2a
e8mkx3ejU0Wax2KryYOBjHRnjUb7BhCcm9+V8VAoPsviKWBT32YeauZjE3CaV1HjpTXJ5iPmeItD
bVDtNinLatcZ+Aa+QUe+s1kdGaFadBXQrlRXQBJlRfadFjuGeSiTOjbesCEYxGNRreqhkffTE6ni
avYgZdRjUCFvlN+dMY+v3MiTfeN25g59mOTa4KUCMESdhrlmzne6mlITWse5yTxcsYrp19iZwNQj
514HsWRAsbdnXI9VMIIH6Mkemb1z9Yx8YXaFvmtXgZejYMkrbjJ619UZJFMjuzjPrWN9wZhj+5vz
CuqfM3UYCVU3s+KdogNVht5Om3iKw6J9Yqr0Ct6OAbwusSavHlSl88oujc/d0KRAtOd5PHvuRJof
btFi4CpKZ3OnNTN2FS/VGswIGBg8zVDH1RFEDSOYmqnlHk4NvW6myNxB3inCf2vM/MjLqMh8SC9p
uKDsOD3Og9FY4UBboCgiRumpz+zXQjfzOzsZTJ+ZNcSp+04/JWlsBIZNZ8dHXjHZh1Y1cWbrqeI3
/eh2qRfVLP9pdrQIlaFmt80Yj9CTTjrlKbF751qhE7/m81T7eeqku6Sj9Q9aImfx+oZRzJtbfRGH
KoCPO7dOQB9HcCd6ajRy059x3gpvclLleVYx+usVSA1CArWEndOYZZAbPT86xBhOTk/BzdZFbd77
rjKl1GezNhZeZDpz4SHv6k80L/mpKcz2V2uQ7FQnWZd4uc6bvQ6q4sNY6PS5S9LybE5R83so1exx
InH6Cx49XY+O095UJQSaqqKdvptTN93PtgJauJJGbchVFcoBkUpGH5Up3AgJIvrkQVIcyD6Go1gn
PQi6bcIx5DFWVZEGDrfMoHfTed8mcfqa1E4NDfCZ0YM6JfHTGBdpGKWDBhpFvC/emj4nN9j01grK
SOmgJct5BqD71NZITMiEwgTX1DujHizdj9ig1si0xvYeCl/Owe7KuHtBl6eDkmmKB5lvkRzMK0MV
c4h5mRbgBEXbPxng7bw1ZyQ4E2sVaMPNFPyVUAC7VVVef8OcAi6/ZphL4o9Ug8ps0Q5gPRtrjftc
r/B/KGSYI6iz8kFDpXFwXpmhdBCLaXr9pjIMQ/XqcjZ+mm0MrjmlMN9YEiW3rZXM4HPqo+tO72P8
2jFVz8kIKUC/mVXlrDqAynhjqaF331uZfTb1GVpBfJxJHxhqbrzVtpv+AF+kfiallRvHzq6cdG8k
Dbmq7TLLfNdN9as5T6w9QC4D9XUFt05gKEof1BYvJnwFQm6cyiW/ocUQ7+d8TvogmRrjODoRSC3c
CuNIkaY/p8PQYrh0MB1/7tPsvkPeixx6qM0htIhdTOGU9+VBqfWy9bq2j9ujMqbAJjt1XAc6V+nX
eIyrHwxvQDPUiBXhFNssu1b0mc3f+yZKoF06p1Dazll/bTEdGtTgf2O+yTL+Y+hs3Ph6opdviTam
ux6RcgjspHBv8DGazB9r0ppe3sbl7KV4jQQxHZSnQjEVB/d7Vz9Vk57unbagNzEEqK9b3TZxs1Vd
2OQqEphocDOIFncR2fUOb4JJnyChMGv6Kx4PdLgdMoxb+LE7UgjKaGl+U+tui1On62AXmSojfm1N
N77mk1Z1u6HNulPHAQPaKQWkpgNGiuyA8WMaISgp6lfFHbLZ0wD6iO7LcizTfapNlbufGjuGAu6g
GmUYlanikyyZ8Xdw13gymYX54SGam7CrGup6OTY5uSpIideINmHWMYi0eoBeeFeoaBoMRdPvUlID
zcvIyMCcELvzKe4K95dV0cLcgb2VvY2tM56znEe/7LRWz1DI1fZcMyC0gs6eMwepMbbXHbW7L1nl
1hDPMIdrYtv5j9xAujLadomHHO8HZBmK8joNcVV7mB9X3tSSZ3gSlXPqKT0O2352B6fxZ9BfJ35V
seRq1Fxtn9E4AtJScVKfIxPuPAjAu08peOiudOKMr3OjmjuXu/Vv3o3ltYs7OrCyKHvQ416x8CTv
u71mKMyFZINbNO6Nhb+j8XGBOMrvy4WrrVqpZhKUUSygQIx31N6qqKMzu4njBQcCXQ8/74pD5JqA
Zct0PLbMoDKGa2kJ/yDl+lg7AqmhUiU6RVN12uHI4P0Bh365vJTNUtHaiFCgKiqVGOhbLJ3b6GHp
ntlnY9+D2CUNu4OMCFO2IqFCw9oW/pO7aJEAPBDf9eXPxjxcXtC2CXwaVUVQMMSJPNy2c1VVBPIQ
aHKaGqhrb3pVNo6wVZ1e6oX/Y2T5+coBlKjLUIVysGlndhxRJa726HmjFQKM64/mPB2zYLiSlui3
yqVrq0JNHAMso8sYljaAaWh8Woa8SMiP7FA8ynWsZPsolBCd1mSjXuFTJT0GHqLOH6EFWXRjePlz
bfY71osSioe6k6ILwrGoZfyvegB/dKAdlnE55aEKyH0NUqMo8wvMUkscZQs6o68sixMXSEUbTVks
N0g/ExJw4CQANDcqb3AOqnEzsptWAU24e5QsWeI94sRekXR4Vo/Y2gY9JRf8x+RVecDF5bseChUH
EImi0yrt68qsCge9LgemVSqsTntz37zMCegomr2zS07EH3YI9vUNAzurtHMncSRx+kIFCAAvV2xz
vxsgfQQGjAfQZiM1QEs59bLb7ntzqHeXt1hmU2hUOm4L8FkEm25+ow/Hunithl+XTfwvgfOfGCDq
qThq3zYaRQx4R6Ccm322z4Aog8Me5DS+W7PpH5xViDi0slDkbfD1FpaezHPDZSrfAh+F4idn66b4
NZmeEjYBONd/atfmwfnSt3+DDDBNE9zjYH5GKifcR91o2mOh4Noz9xOG9pKT8dCeFim0ck/DXtLD
2Gr4ro0J7mrEOmgoXWIc7ewxiQ2vjGTM9ZsWLM01IRmFroHIYGX06CUkbmwetaY3PCuak0dIxA4S
ztYtaJSODrKz4KQd4JiFhWizE8WYof7/CHBo0kC+rT9Y4bQzMI2XNNJe+Zbzrw0Kl2w6RjUpF74x
2wbljHZlDc9QUpB4/1Y0WRsRThih6LOYjastwXPB7mdh+hjv6iuQ9txrfnrAc9ePf8mInJZL51Nv
8k9fSwzZ6EoOJJ4xduxY8RFlUC39HtFHtJkCVGlDV5W2obdaSmg0QQVGBeSFOMIye7NQ44KBuRPK
CpNv7KApFNAnaN0AgT4d41A2zb317TAAhVozIPUAxQj2bAu15K4vMBWkfNWjY+Nm6GH4l7/dpg0A
mNEhg4IPJOI+Ji/UyiwTPNbkaKudVznnVEn9KZc4yKZ/qAArO0vmahEhfYipqjFbAWcgcyk0KU45
rTy121uAwvz71aDLCbknwCXwEBCCkmHaiZ7SyTmmcx2i1qaVr5i1Di4b2WJCXnqp/1gR9szlCoCa
LqxYEdKUKez20wvaYWCXxDuuCZVrNaj3QH7jX/0gxe0taxDdHkLZywIX4LmYMMTE6Y25BqFYnFpn
KIWhlZyB/JsbkKLgJ6r9cNPvtK09O8GpMJwHyeIXp7tkXli8il5DZwzOEsEU4AQLrz+iIOCjbb+j
t/RH2XjmQZqdbXmpC+1Ph2B02VLfv8gqxR6hG5TSFlMS7A0NKA7sBXCRYX1VvRknPCFDHmSBjNRw
yTU/L/Qfm++kUCubao+uIdQUwV7bvDECdAc/T/GR8d+o3AVm/GQUkqG8zRzURZ8P84466nYidSNH
NacF4Ak8Cnt2t0w1Q15hp+xrYBdlO7q5oStTwrWg6VRhycLiWVloXH6veeSpriSn3jz1KxtC+Gqn
2eEZpIKOGHs6sa4P06HYG0OBBp2MVXNzOdAiI4sKGHZPcMqxz7hRK8CyFhXGzq2wzWJPqyTfZ+u+
WcZJjAWdaEC/Ew6zcghGYjrbGrAwg33FqtcCrde5BYGg7s3lbko17/JJ29y+lbnl5ytzpCCzHWuY
vEum0CgPfH5jY5BLlQ03t25lRnhHukAWWcwEYYBTQT1xiL/pwCiMTDbntAUkWm+ecAUMVpmwKgNk
r7e+580xG45ceyHljSnLCjZT8bUl4Q05quhYzkYJQkkactSdY/Svyuambn03etHQDcVUKLi2G/rU
KG+XP5lkL8WQgYr0hBIKTOs189T2Z0JpyAYSXrbyyTEAK4VCJwpBqgpoqcj4m9dJE7VTDz3D2ESv
z4uGLhio6Xe1LnHBT+sRLAkfTStdJNpZpeAegVTteGB1jcb6v83tFyOQItQ0qNMCwC/4eTnNjMdo
kaJ+9gakgVZIMpzPOTcMmOCLAfQcg4hoj308SKNdxvmcIW1zR8XL0qusfOqGY588t/xr3N2hjefX
NZjX0xfbfVQySbbwKWos1m0U7sgyuIgM6KN1M3KskhEGqTSH+lCQ8oYcCqWEehZ5rSw03ktJsvXp
ghYMCvsZZyoCe1Y6R1PNM7Rp8jv0CgsJz8fnUwYrloEcy3TIu8bmx2VxbjkKJYVy7E72PS7kk3OD
GfKTc1pIoGU5z9aS1saEL6gUjdOhD6UfeYZ2XL2vHUvmJFufyTLgIiq0LE3LEXaNxLWeLZ1RpDXj
rvqmA61dgDlp/o7pI6yruksfClDcWaVXSI7z1iFbWxYCcAcdTUBwWvDRtid1RAfiybElEyUyE8I5
TqxoRD8CPGumAmVCCqxhHfS9ZB2fx9MXlzBBR6EvZPzIqz+6RMNU3vZZFp/0ffQwHpcaiPFQvGnv
2p/qIX3Wfl4OhNsWHYfYmBnYwIE3DS/6ZIITtj+AGcoelpFgvm+BuGAe+6bs9YVC+PWy0U8X2bJK
YMANCGpv4MAVZjtdZsJR3AptHGenTkYwpldRE0QywtgtU5jbNlDrwfMPvYWPGwr4IBuRwbtHo3CP
kVH6VjG8kBaVsg6auUQqubV1sSCtwQLxHkSsEhC46hxprMLo0bFKfjeUANx0ypz7Jsllh235wz+k
1jCxNiQ80wBuYYpCK3LExDHUr4wrGpSHBFDfOUwhbCpLdj/jbgV7gmcyUxuSDoiGkz35y1MtCbNf
MweFMVD02d0ChFXuqM9lFAPbdlFQMnBPA4Fri0HFTMfGiJToBBxDCKQV6nNWuFCVfftW+yjTyzoq
mx9QRxKsq7aFoWAhlNTFUExcp/RIintXP6n6jV7dV7KSwVY0tldWhGgCsITelk4SnboRJQOU/AxZ
MW4rXgFla7saLk2w2QkW0kgdAFO0cbm47W7UJ49X01nvZaLeWzF/bUbIFNWkgIiXHi9HGWipc1bd
MTQozV+1FUyqLDouh+eTz1uGZWEmXMNItbAms6R9T/M5Os1d1F1lfXunVHUcEFBK+aplxl428uIe
eOIbBczvQUQ1Ijl2W98NKZCJ4TvdcfHPx3ASp1nJei1XjrX1kBkP0nD16cGMU4aaJvycLERB4qwA
o4k+aUDnYoXmTrEeLDWs3CBqb3P+S+lc6I0eLofiLTdB9oEZdcc1VMsSvh9pB0TionaOraF7MfCI
ylkZn/8rG7YQE7sE2r1K3MAV+yi/NUgOS5r9pS5ZIsnbPkd7GxkigoSmmdhHcebGVdzC1FiL7VNH
MyAEkl4cIxGB3c5XZt+SwI6Bcby8us3ceLWFYhV/MDrdnFskH/reesNICeb7HL8NF3ZBjtFZad9p
K/Kv7QmR2B1YQXqTKxhj6d/YceEC6q8YevreCKUIjCPsLy9w64iv7S1/z+oRzehU4j2LDMFunN86
aNO6Kd1Z+iMKLcjkdLCqAZtz2aR0T4Vste46ZegUBsjpXnlsoWeqgKYqO3fBMiTGpLK0W6cAk36Y
S1iSV12UgaXuWPERVO+Ac72UxcEk11STRA6ZCeEeGweU34ApQsSnr6Nx0OlJrcLLu7YVPNarEK4u
vWUob9tIqwBsBrFnD2qxJX+T+cPmx1nbEYJgF1f9lOZIUs09PbWP0ckFDzDKbOD1CstryPUlr5cX
tvlSWuTpwUKCypThCFHKTs3YAnYISerOBSL4kKNr0HoOMhEIasg5DDaTjpW9T3NUvU31eYQ9YHv4
7yFsvikeJuJ3xM869OyhNYApfKnWwGfiSUR/F/0zF1QeUKsXCaSbaEiNotdx0p7B0A1R2DvguQ7J
rxEcTkhdoWsKIkGIHFA/+b5kXMyXzaptf1sDKJxl7hU8qUJwye1sZKwFyn+ZaO+PbBcHFqQOsmN8
SEOQikgxGFs3KkoLxMacpO1AJe9jdCEun7vCQp6CzoxxS/f8AOThjXWdPWM2ZaefzVeZGPPmSQTY
SF3aUDbygo8WedzlCzY7OgEt2BIUtgwoz8uGpzZcFiq/GBYj6DPgPWwIh6QxypZNphphzrUZ9GfU
IMGF/uymQGjlJXBZphqAz8Qf2mdI3gPW93T5yHxe5EfzwomZlQ6AYEw/HJOx3lGkYqPB/SKygstm
ZMsU3zsliJ2U3GkJeETdvQGylGY4jb6+K3ZsEQfLHMnNIFmXCOGqC5WPvBqQgNkZxiFOdf2d65JQ
vZVFrD6deAxLteUqB5r+6LYgwWAJhjVtsIsUI9kZmu6lfJQY3FyUhpE/vIdR5xLLdy0AoIDWFdHJ
IP2PiidnnbbXdnZ/+Vt9ftnAJVZWhOuhIBGGJyuLHJ1p9Goj6J2nKfvKh91lM7LFCI5f5rY1pwUO
tEG6HTGBtqxUP5rb42Uzn+PGx9UIDh4NY2lUmYX7dCq/ceAZMFkuOUOSDXsf01wlPuZo5qMN9YCj
iSr4eJgiw+PqhJmP8G+WYoNkAIUIqM0uS13ZUUfWKKyHHe4+1mbiu/bXywa2F0IwyWfg+nQNIahb
sU25mmvRKU3PyeAA3soxCPA4ysRyNg+O9seOkCnmhVJoRYGDM5DH763WelkTsH9PaeQsX/6PFWG7
3AyfHrNtmPLVAuVxkTYarzRMcZ9pB2nHyKff43sZ/9/nHBg2dUKAYEERgrxPua8+EcaveiNfEoLS
fbaVt3R6zMfIi8a3kaZ+IiOG+kzUhyWiCgjeMNOGQbHcbuqDS5mJMxS9KI+j7mkY1Vf84UsVzD6/
q1/mcNHrkHVrtz6fiYvfRZCAjvT7X7VaZEUTrrRlhpISYWw/xzOIvZqpOA1mYx+SHqOGwIHJCllb
53htVIhKMeo+ljWy+JS0nZ+a3LdfLzv/5qpWb8IlXq1WNc5FXfdFgxsKssea7ZvRoWWzX7lgBZI8
P7dC3/r5KaxFo0bnZA0uXUJar4FCbP3Wy0rdn4fDF99YrUeIrzk6t7MB3rpTMsfXtLGuosEcfLtp
tH3XgYEzQY1TjXOPm1rsozQqgerK1ijEXcyE6Zo9Y41j8RQnYVx/t2X0Mpsu8WeFYhGkZZinctTl
NQZUexa/qMbLZZeQrEEktx0yJEJII8YdJm79DrPrheXnugxII1uGEHWbpGVJ1eIQpzqg5vkzxicu
L2MjWYcrIHleEk3btMS8oegzvZ0bVIuYGx/RoXtSm+EG42exZ/P2G1MzdALRxI/4Y8na+zpJfKM1
8LAYZZ2sJbB/LMx9/EMExyexSTKKdBsliYWlJ76NA/upPbWAMkJH+IhRussr3/yAq4ULZ6DtNO0/
ZbIYqt3LlPq9UUqQClt35npvRT93MkzPMJOg59g7QaFH5YFULuJGrH3vTWfaXV7RZ9j2cqz/LElM
Noykx8BHoyPZgAhsCrJua8d29E69oz81FqiP4PAAuWJyS/358bLprbvNxM2GYjfw+6hrfgyQczro
ykjw6rR6JIXD6BH6NrRhbQ0et78rpcxZNnd2ZU/4eJrFS3XmOBe64y8EkmQX71RMUh66XRt2Z3PX
7+OQBNbT5WVunxYQHS21VQ0NLyE70Z3BopETI3D+HvzuRQsqf7ya7hrDNyGMA7i6JFJunv+VveXn
q4tHMY0UOiCwxyjzusozjOIvjgGa8mQpi+DxbApfLl/UTUeUq4+OdrazlzS/IqNk17YWsTYhfCxC
+sQawJwKoj6wANQFnkL/lvcYjg+mfWMpeliWJjp+Y2ZjpE1wh6bvfEUrvEKWvG1FC5CXuO8lBrR1
hKM8FbS0igo3Jkm6oNBiT5k6T+sOl/1LYkWkeavbXKUgk8CQdR5BXRBDxfPtrEnCxNbZWS1FBGdy
J9WqFi5+ZM0BxArWdD1kPkn+da8bn+TPhokIaxo3poUBcwrqM+Bmz7FyANHC5d3a9CsXNS5oLxig
3112c3U4mMuLktcIOn0Beo8EuOr8eNnC5vdYWVi2cmWBNpGlUQud2HGofH3EWOph7N3gspGt2IlO
Nph9DQOgB1s4HomhTJQv1Suq9ydeDHvVmvzYGo9OBoRKqj+asxZeNrm9rj8mBW9uCECcZY6Po02v
hXvn9hAYNmVluU0/+7OuT86cVEhla2wem5L7fiKYUgYxB4YA/ZbMEm/bfO3guYGHByrvBuj+hC/l
2qWW1i1FddcBM8A3NWwQmcvDdEuu4RljCL4Ub5EIvLyRm5m0teBhVR0ZlC3WrlKjhlDmqCFBs+rR
K1UM6RUDOE8VjI9n3HeYddNgZN5J2I1bSNtGmydgZV1o4LcFUccaA7JAqmY3GC3FjBaGUtFNzx+W
2u7gyda7OIaYpK2XK+SjDu2SuBrdpaidDkHSpq8u2oJ+kkE1MJ5djMjyrAznvHzt1UqSY2wtdhng
AzHZciTF9zOtelCmKAYetNp0lWQ15s/SvyhvrU0Il6ExJ60T53i9drXhhnTMQaGUjb1njhT3Sg2y
z8vus3X01/aEo9+26dTNEwq8BfsdJ/sYl3zGgi65GlIllMKPZNaEU6+ypOMaioRHpY8g6gN2Eh/8
0c5DNyuu11tAIjWqUwFZmMgqrp8h1Qhuq4WK+sAcPBVJbeVLuyc5ZKf2oFy7GCJcKhD/mnNTMCWc
iUbrrGKq4SZGfwWyorJhXlNKQvYG4unjeoRzoDFWTBNG9tFb1HYYNO8AshqnwApHvznqVyoNmlcZ
y+1W0F7voZB7jkoeW11OnWO8pFFjQLtXTfnvzphYNFJcUHk4SjHtmJF6IBHwbOVv7p71MpZlru7U
sgDmggLjdKLqHiPtWfrcyQBbUncT7u3amjPHNLFVyxhg/w6B0/Yx5p/kmEjJoRKJ8x0a9//ByGTK
Kxl2NsXM+VWn7ZIKyEVHBt+W+YAQMAqNpJ2pznhnzSysY0g8Wk+6rDy0aUTDTAtecri/RQChW1RK
DU6XGPwr+U3b6l7pFi+gDJQdoq0EAfAzDfBpDDyhY/nRE2Lwz7XQcKO4vVroY7IYaTvmJdXjAnww
wgYVD0iPjSA+DS+H3e0F/jEshAizbRI3H2r01bhxrnoOpsD6kLIf/50VIUZUXd65dqLSIwjYBlp7
bQ4QPMipL1vZ7J6hygvMj4tOofkeqtbnaahappEKu3jdhPXRONDAuDHuZ+A4op0sp9u2hgwAU5O2
DhHM5ZJeWXPivh5VE4F84T4td8U+8+sQ0gaQPZKPuy+/TMw2ALcEn7YDHNMnbbUC/Ih2zIAX5OVN
PnyN5ofLe7flgFjG+0QTRklU4UKse5Kh69NEp9y9degxog8aKNELUL9dtrO1jpUd8XnaDugkdyBv
2YFlZhpLTyeSvGXLodcGBIcm6RyxGERVpxLcgl45JZXndIActNZ/uRLBp7vByWDJBnrOfOj7H7V0
9mrJsMRPjuIKeJ2JbpJP2FenwwRCaeT0mE1ecfiPfoZ11Vz3V07oXEd3xm+Mp/8fEtvNB8TasLCF
Mwpbc+piC0EIGwfj2Thk+/S39RAdZ18LwaEdlH73+jf1nbVVYT+1am5oZ0PzzeW/0vZbIUtUNj0c
RQuC5zEY0MU3GHCQ4GiySwriDcvLpt6Lktzr9DvTkXjgZkYEBRz0mRAbwG8rZCd9DHG5TG8oBhGG
3xkksP0CLxHjug8ZiP/DbMekM9Vbj5G1SSEWYRB9nNQOiwNLCpRH3aO13PF7GVZp0yVXK1sO3yrk
LUBOqyAdnpZuNnoOIN+MJw/gGTyCpOxk0FxyO22WcdfrErKXfJhBWMUK+q6rau/nd7FqNwU9g+3p
O/Adooi7VDdlsOXNMLVaqPD6iVrHKQttik85+abwO0f2XN2MUqvfLyQvqDq12mwBBJjincPI4BtT
ugcv6eVgu32SV2bEqD6oTVYNSXJSYnwtFBuhlrlAKvU7W/fNznPuo7siWEieZcIJskMgZjQIjVWV
ck6PmOuApjHZaV7hQykWvBoLyuwvdDHx2HEdtFoxlY4xNHGqCRjwqsrrHrMeURa4epR4SUu/RM1w
myqmzC+3vt/amOCXVEdFJyqBMZhO2Y2xi5+s3QKqrB2vDHuwyfl5iJezLOXdANK9V/ds6Ce4AHeJ
HaqIMpXOqgv0/rH4/S6mfOi+pgFE7t5c6AMhU2yfMVF22Yu2Dj3KSdD4WOZYwZvw8dAnKZsbvgzR
zDOvvXzQQ7Ain6lr3xlR4utWK9ncrbO3tifEMvRDU13RkYoojeY1ceq7VNJK2HTOtYnl867imN5D
GaBJYUK9r17mQL1OTpnPrsYTPxZPCxZR2mLbPIprk4LHqGqLMfVEjwFgc+9V39rR++TAdiAtDZgT
xDfpIdul16OkGLh16S29IeDmFt5xsTU7VXnPeNPihWmo91Y/eoXNHpWe+9rY+X/jJn9MCfd3NYxp
qUSArmVJY3iaVZ3jloYqm+9AVHqdZFpw2d6mm4A+AfPu0HcEicPHbwiS8A6UcNjQmTVBOWWeWcla
zpuej04Kho8WzTlbuAWSFJPdcU3jk2ZqqA/th6j0qfu9oF94+Xh5NZs3HU7YP7aEG6GL7BggFbxd
1P3C0/27Pw7X6c49su/jvbU3Qv7ITikUJaT4961QhpYXuMgwH2G5ojALhL1ZNxkTYMfPuCLmt3ex
KkBzqx8KWHYBGs0hdiB9PG3VCtZWha83WdxUYBc9kdseuFuQBS3US8sbCtyg1Q+EMr+/Xy4m6juS
VvTmgi1Qi+C9rYNAXHBUDWP58wgy/iN6WPu2S6/MogeToCNBiW36J3AEBOAqFyR5Qti0KgsjygmP
Fn73+3kAEaUrSTQ33XNlQdhDyACQeck1T2WNAbLx2crvC+vVcftDU79K3HPZFOExgqMNdC+oLiBv
I5420mFYraYaKnyBeYoOC7dIdG3s7V1/LS+tb3whGIOOJagToHornrtcZ4lrYdtOqgGGd/2xIbdE
OoMtMyIcOKfJe0unyI2m+/zM3KN94mEUZvv21L0ZPKxflja2LIHeNgqJTBtveLznl5+vLp5IW6A4
VgHBFre/rbrmnOf8GE9DePlzycwIl02RTGrptEZ8UvSfhpV4UfEE0lNJXrBxt6DdqCIpgPqXSUQK
ncy0Fp5sE0bi4ncR1S8NROj26dBBgsaMNGnys2kPrF4whsl1SER83DvMnY5JHaUo+N0u7wBA+B5Q
dL4b7tKXMVyCFKCYrhQUtFTeRMcHhBhUX6jag/RIOGTALpcDupDRiZR037agodacJydKvvIEf4mh
B64FRpSm8+ss/3L5K25VmEyM6YPNbNlmoFk+rrgyqjamDTTRl8e/cQa62P+x3AX9r9yXkVRshKsP
toTdNXor4qAsRrgqf2TVWyl78Wz9fhWjk66LLAjdXaGo0FRZ6swq9jGfak+Pv0Lv4/JubbrHyoAQ
1uPEBpVyPlNoSvN7PSr2buoezbkKEiprU28eLzSoUahdmrpiayDRINTCJqylNU3d65R29EARSYJ0
5lNweVXvEUH0PxVzHObyD2KDsG8TybVEx6g5JkiSBwgC7eip21dDSMJh56DFaft47mN6h+xVaD7R
0L068+vk/drG7Np158+79pn5oKV+luGTN3d89acJO54UCmNlAg7KWtPvGO9vLdSsPDCL72KSSxLZ
TfdxcGvjHYI3kIiqyrIapDD1kqVgJsJ5KQ1J/rX5SVe/X7gN1Hhum5jaeD2qDMzO07gfo4oFc9Mf
Ln/QrUTPxOv0n5UIb/JC002uRliJ5Q2Wp56Km9hnAT3Ss/rouRhfPhYgLIS+msSwZIVi37FBvZpx
wnDA9fgmaYlnONzPTUlOIrMiuCvndkscHauzx1uIFiX5baTuJDsosyH4naINIGiZFXWHcTIEk+hh
Dvo7FhDuMeobX0EI/c167n9xVXLhbT2/159OfAnXDbEtqBkBnnK9KHRlYBgZcj93POvrgidkIdg4
Ym/QJV9O4vtiuJk5nUyoN4DPMu7v66j3EjLI8rslG/0UZv54pZiYODonccqRMain9CcPUeHDBCK9
XWRKy/1f1dc+7KRw28yF03ZTMuKxWA9vdaLdJZEMQLa9a9DZsqEhoQP1/vHybDuFZpBSSE491GJ6
+0Tbt8t+uBn+0Gn6HwPCGuJWBzyiJupu6oP/R9iZ7ViqK936iSxhMBhugdlmX9lV5Q2qysplWjfY
YMzT/yPPxTm/lrbOvlsqLeWcE9xEjIgY31I8N/NvikGQZvhvUcB/XO45wmGUmNBV+u/Rt2mmeSZT
0l57kBLeZoAD6unw3d1ifroADhM6er5Zsv8tMfyPP+9/fey/zqneND26iKA1WflY2DoNf4r4tKSn
//9D/M976v99zL+7hr6NynnIEEv5yh++c8+2FqqSroxh35c+faef/uyH/9Il+Z+6V1EE+L8P9d+D
bynbF4kGm+aSfyhMow4H8cQu0+0Kfu0RAv3pvzn+Asj5H7fY//rIfx1bY08nzOnD19Jsm/U1LJbD
OZeJ+eyyAGjZwhysYcg4HbgS04OZqL53+4qXvSKWzmEBWramH8pYUVI7rTJYh1N6FjOOHMbk+u1m
vzzHElOQ7Ub9aZv24WmOwCFTcip+rA1mpNcYVR21NdlNyFZx5Zj4OoLcFmNwc8O0oVz5g3MLK/dd
R6ibgQjymRPc6UgL04qsOilXtdpjY3DQQqREKYgo+WvdUvEwjOMGOVv27iKlyTHXtXtS5nOz3zqS
7y9N29lzCi3xBZ/SPWckST+HNFc4s33xEHTnnw0zoFW02foALNqkyrkd7WeG4bc7YOiYKJ3Ivk30
GMXXaDRadhC3Y9SgiYx6pAkwMwQX+Dlo1t6lhdtr3pIdpmcgnFzMbiDNIoTHMyymn2ieksdABocR
wb07NEa8xr2jLyLu90NO4IkBOgbXpe3Ee0fRuc33ba4ZCF633ai241pQ2BOmosEsfSOhdoEcVVEO
8pfHq730qkUP9iC7Dp6iMPYCGmU5GuDKfvFZwZB9iueldOBWPMrVDyBrbPnfMQWqgy7CX21o4qfc
Uf3TLSZ58NuOMZRoEEdo+eirGZyr7SjWmrZWATwaE/hAZmBfbJsstxYjllHRs7kEZc5e3QYUTtPz
O6vhcjixBC5wQav0YBImfqbCkPNu2f4PPi67cmBqSuaMfKIFYC4Stv8/hUTXJelRqR1gmIqFQFnt
DAAj+7quJSg6aCbZhK1EurBbAIRgDBESDpwWGARljMJ/HVBEBhSsmKpvNOGBkQHLZtcXq6KPYkrE
AyB5qmoyMCRsgQ75NDJTSTOQxdpUA9oLP9GyhyfJkY1NW44RW381aecqYD22cpeSq2vWdQuQWe5z
si2oKDSxb70z6obPPHtuYEt/2ZIVczx7+wq3b5ga5+yFObSOsADCGRbM1pUW1OXzPPjmyLqpf2ro
sFVd32GLesvraVp/gRVhn1G/tvfpNgx3Qo+cPu/7boZqb4rkZgaZ9YBhOrQeTPMKpqHMyrk37WHp
iuzH3IyrBAlsIzeTpWM1512M3xnp5BGvNQBAhLEW1P/XV9zD42OxUlQwokHTN5p48DFoIAXCxZ31
80EkM5urcWOpKs1GGDvpGKObu01H+y3I665MVxT5K67UOt+NIyZUCR3aY7rM8ggm2fjL66DOfdxN
D10UigOi+LHOCvsytvOvkbccY/mJeknn9WWfm+k0WVgXeqnZHcV2+LHM+xLXJiRTXtqVf5NVdrV9
GEoBJgydX69hYNtaBVBW/my+GFcUQ0iIbsyQCXEAxy0DYbEDoiWj38idRHrsopDjZ8A2mfL9OEwG
y03umuCKi2ZoGIVx+n5YGSvntddlu2KQL0eH212yr/lDTwFwxHHGqi3a79pllHW8mQfP+u7STlnL
SpWojT5GfTDPqJZKf6dkzMTtlm1F9BcsqUJiCRmf3ME0AMF7uZItivuLnDMywP8Bw8ba/427LK/9
qKM3+Aq/Y9I+vdWA4P3TtAsce3KlV1oV85S9LOvY3lv46KO616ynYTFriW8HKlRP87tVJNnR7sTc
GWATzSXCuzwXLalHMc6l2bfxiYHSd7StDJW0LP7L+iS8yXmXcOfjzQuxSoygy03za5OR8JnD2RT5
xMbcEbL4L5+37n7LIvFZqBhQF95szxOQWHWT26FGXqsOwPDll623azkVm/uK+JKhxV7SkyQDLT3+
wu2OOdfPpg+0XoL9p4lw1voYmLXghIBlYSbQ5Lugnu1BVyvZZESl2KTT0hnLTmCKAS82RqQo6RzW
C2CH00daDPa6q7W5xfHAx7I3ef7DiCj9uUwAsxQwtWGwbCj3NeJvXNjod5It7amBzUOZRLMpjc0B
V167udSTDS/oSQcFzg8YXt938Rt4mviODnl3i45Ed+UbDwfN5HyjZgv2WrswIuANkNgToDbzl/T5
OQE9pw4sa2twkHqQQaO9iiVt73EJr76k8RL/BMZxuKZY7H9TLseuWvlyKxdxinWD6nMTfhvJxXuz
6ALeiXhv9YKWtFJke1FKlerf4IA2f2xKSz7npdHqEAv31Lj17EA3SjChTCOAn9jQ/RLxfFO0Ediq
08OU+Toy4zulzz5FkJfvR48ybl+QY99kNc3oLcC9hyzu6sH3FSCGdRTQpDGnh971d6D1KUHuGxIf
lzQ5pEP3BpDiLSA9py2GfEuWKvQx/ixG8pfxOoO4IzDdlucGF1vnDxsAR00Sv6Oqc7aQoY5DlOnK
wpz7xgCG9UoJZ03ZKfVU4Ag8pEs8Kay92N9EQm43UsOVFhfNcsgstXUjYvm40EG8eADGTg3YgDC/
2PLtFXFmcjK9CO8zdlg9gcL0MHUgTwgyVHI3f52PMV0PTywODijuxzq1M+5nH2aJ7vklq9ei7Z4E
W18J2FQ1apOAseHCukow38pkiuYbPeThzJlZblJ0gLzKdEWcsYr0gEEZ5pBOWXJIpeqvcdZ0V8sS
Xs8NAH4l50R+AQTWnmLf9KD3tXl0iLs0e3SdaioLKNVThszsbBU8Phprd8DlR/oQsDueN559FE1L
jzJVoOiu64D1lUJSLSEd4nAfJN3fW/BFLkPq0V5Nv4mjosFpy1ucbcU+jBqwwZk9UEQkJZ6YPbUO
CW+7kbFadTzc+dmRh2SmQKuNGPURlIlDamC62qp2rJzWuh6nLa2WpvE1IXR8wf3N34a4x+0mVoX+
+JW1/hoAUYXXkYt3i6iL6I+W9HavPFuH51Tr+WcfN+KTdb4lZRev2AN9I2d7AeJPjvdJbJJHnN0j
Rhp2jMpq2KrebsOevoJwKNojH9jAYC46LTnAq1zJKuRivlWgStVrp46724em0rrhdTB2vllysT9A
9lTvydR/sbgt6LFVK6aMCrWvpJyXrFnriYaANhC675Vmi75kDJxDwFkUM1FFdxMDNEz3LXeltGl+
8EOz3eUxQL6A0Q7NB3cvJPnKweraPBFPqxdowLD72JdyTGyOw1qrtRJmxiEAN8wf3vnw045dP5ed
0Vm5zsHvVUGFvfZDwf9moQ3jhaqlB5C86La+0nzIDjNi+WqMED+Zdm9rztTwPABnlsTk795yxHMR
/RKqwFMLBttRja4u0iWUW7JsCE1CXq8jjGK24RuWIJfikgYpH2NEQNsjONIRgIyji8UBO8r8GdJY
ebjvZmGp49QMvJLT1j1lM0tfEX7Q4dxpeOFXjsj0k+UDhj0bWLJGJfBxYakKrtrHBhxbUcI2+Ay0
KYBuA5oO223gH3GSE5DnWKco8GVDIysf+vQMx9X8IRCQxMpV2PkuL0bGz5KpfS8V75PPlqZy/GCt
2l+L2Jp7wJwTsC1tSM4LnPZe0eyQINwoxIm5mX+TPC90CwSHIDclruC3OU9/LzzACWVMYwcIzlS8
rh0xTR3NOBbLnZLwnmS+vTdTu4G+GCy2Ko0KzL2oNHoGQnOFB/w6Df8ESntWRZjzexh70r2gfw9x
ah+BWloCeeA+hGhMqCKpot9Zsrr30ajJlCNcSuFUCrzcqUWOsJRpFJCQ2A3s6ygoccuHKf9j5s0B
1IHZVlH1ksmvkBvyAqdQetOjN1qfQB5uUeUvtDUI5tXiqi20/q2ltrOQ/tRhGZzHFzFitZUbI7NX
jUdPsxwIHKGkSfgJblGA1HFMLiDqGXFCQTAFtqbg/XYasOontPWMuB56ArBbHqfRjKXTLaeu23Cd
bfZ7GkfaAtlMTqYRtqts8p9t3o+kwqkb1arZ3pRixVsb4XwMeeKiM98K4StnYb9zK0jYw0mOdIHB
fTLm1JZGghAKL4OlBTYkA7++56Z70kPHDiZOhpPOO/0BGuGMC9PHY8k09/AEa5BiWKjmdyy3yNA0
/W4KjgFrRbrpsPyumDsJ8cHBDq1Oeg2+GBACuS5TRJLLSQK8Zus4MfSLJAg3miaB9bTh2KQe5nxX
qKxKncAZgUQSydXCER2WE3d8XsB9R3EsxUVcbJfErCBIiaX9LRSFjA92wQJVtLfte8odKdBu23Ty
ukpthxOzGAXvGC5IL8RWhj1Kz/MWxw/AtCyXJE5B+56BIP8ztJy1TxvLrCiHWIUU/68tfqUW3psX
Ort9rPKeu6zuhtH/w0ZD/7ZIpNNyabotPchJIpgkzEtEWEDgFj9J2oG5GlEzv/dxMa9V0YQUz0mN
LJQkhRCEE1MMK6nApVkPKaHiVICo+7Q3bnijXhYPa7Y4tMpPSCIWsSMBaXDLIFBE6FM2MI1aD1wX
+Y1YOJ/LCHDlewkkXoLpCrEgEQbE8LoksKrD1JqXt3D/++s0DOsGFJ2L1S2HEfsJLgkNWe7ENw81
CltTUgowNjOxePr+eY/5oDGUOnrho6slMr6QZjPygGQGb3eKnTNXyUkRX1en9rkCtNvOVYZRbtBg
BUvCMV8jpGraMqaQ+s00HHIFC/x64ILYs4Wa0pQb+KQZTP39nGG9dxyulikp5pNEib/5/loLfQo5
5gyr1LVYFrkufsA8WFmILwNwq4AED0gkRV9Ocx+Ba8j7DjtO0mqQzb1GiHsl8yzeitDhlk58DrMr
HLtswxWf3+cNuSbJfLuYCPE6zMXfGrgW3NOxA1PKs+YjpFaNZaKyxwl9O9W6xgaSg0KCWgKJHJpq
g32weee+UcupQdMGGpPipHFQEvb9i46kyOAaL+IY41HYoMXyDotLQJo3k0aX3cntbwEV4WQhGRaV
1G57UVlQN8ms1Us0ijw96CxySRUawp4ylafvDThRFv4WkTIVGYZoPOd8Jm8AHbZvXbQWojbCATJu
ZKSa0kUT9JA0+OUHTbk5MdKukGoIqJUVR3qha6QqC3w2A2K1ChnE9LilbsAOTR2Em9EkMJhaOFvN
dfBRc565b3+lqiW3BZfFWoEAVqDxnBuroHINjNdU8uYb8AyHlbIgY4Eo1GfLl8vhmneJpID+xRNL
eTn2S/QYJUH7Qw6E7Gu05PQHuvRHc+wJnmnsQaQuWY4/XoWJLmiK8tJcthzrqbY6itqKbEAys8xL
UrpVT980Xql+Fiv2QkUy012WHSTdS1KI2FSutc3TTF36rucYDUj71GNrumHNZaXSALuI2cW/d4Q9
f0QbBkiamXghosl/NDbXx37a2Y1LLW5fQA5RwYO2cUyR+N8YBQ1vh+BSNlsyXOY2yupt1d1Nvn3v
hRhnAlwFqD+u2Ejg3+aVSET7Ixmn6FYRgFpL3AftI8dACVQUkG7rBCarCOc2gwRkMskpsRFyMB04
hA+lzGtcNNAXd+gB53SGPU8pGsBhucnpOd2dv9MEIOey3ReYfjqix1/oEAc9frHi1nPSnhvl8yOz
svmA2NSf4gw3H/zRsua0AoN9T9PWP5m2YQc0VCWXaFiiv9+N02c6mORpUKAXZYk1D126ICdRSQNf
t2Wf1wOsMuGRr6Nvm7B+eM4kTLeOGSCbZ7yM5H7YjD4l0b6ceqyD2yRE7uJwTFZTwI9mmQCKhiZ9
qGebpHczmewXRM4GOkvmfCnR49tWm+R2qnEHZ770TnXPNpL5DzxuBkM0zT4Fj8fKML4dBOraV2if
6D1Qc3HVWHMXP2bJG6NA9kYFSMzcxcvVDWG75tmsYakmh+F2ZYm+yaMwLhUwzsWbV1yd7LJAlsQc
5X0qKP74Zno4useWRHeCD8V4dMBjCeQmAXnyauZG1x42am+tjMJUgrXYP5F2cOF+HTZuj5GYc3tA
PhQ/imKCLtQbgrAKn5lsdZfAFLAUeebZI9IK/kUyTp/yRSMjEYvTyAWYk5g54nF2A6IofAmEmpL1
PrHgENdkL1pdMUhbWRkYI1015kN8i+Kv/T31dhP1BAOdGXbBXX7P2BBfix26fgnOBMJrX6S4u5a8
Ubcb74uPGKMYSEZwAvzamwU1tHVfPtAx0yeHfVzQlGz1Mn/Euh3hXRBtJhzaKC8eSICfx3XFNaIq
bpvkPSZj97nmuf6yGUGyisFb6IPDlkLIgGbn04rDPcuWUdKxD2Z7/8+GezG/pqRL49OWTvxmQ+VJ
HPqxc/ogERgjIMEgGYZ503b6aEjK+noFIjr+EhOMITDj2wpAtqin0HL63cpTQjb+OXiBiqon8Ag8
CyjnaAbwxLV3aDHzFQC1mbr0bgXzN1U4AlFgntLit6LR/FNErb1JIt1iSSf2aLAdD3qY4e+Gj7uL
i8m7EyhK+Wfr40+99RAvujGBG3NPk5tFgUFdoj2krwavH7cWN8kJKhiaye3EY1mrqHMZVsricFB0
gGFDkvD5n8HEy2+X4Uw5O25hwJdsyQSU6iDTd5FiEA7EWEzHHiLibLg406qDjrYd6fTcrI97MzRv
zvQWrF/EZ7Zee6/NAYkaz6oZCbFBqjxreRiMAwRkFM2mrsr3AuWKnkzAdLYj7BMLCTRyMoAYbDoM
t8G5H8HD0KsxP0wLhCTE9fbRM3hlHBu+rS+UgcFbZh6xZh38YF+dHEwHHdl393Djr5B8/RBjv7vr
nO2Un6LVWlUtyOxwsuA2+zC9g5P7lvunZe+nWxg5yXpH6+MfRMcgbbCuR1DFCs/KtgVIoMKAe/os
E3ic1N4lzQ+0c82kWqYu7Q6wg2LPrf3mLiMa6O836opnPlN6ymc7QzjfJKvHpl8PiBjDD4AJpg6U
cGSpKF7s2R9FutCVmC9FLhmrHJK8IyK2ZzREJqHk4zIB+o7/PFA5J/ex/U6tWjNE6wmGHxnMkOFZ
0ZdmGCb7Y6Odf6SyKE7ZJCFEryR/2xk1fbX1XTc8WySzP+e14X89nXJX96zRt4AYxydULl8Xg8wW
pZMZla/NixewxRdd87AkooYSBMjxQLp4v49m7N8yFLn+sVBOcBeudrhpE/kZUTWgLAAS+hNro647
ynZb9BHkevnYMh2TkwPt5i7bZ15gOw+t+90RvPZehSU/LIBsQ0gvQqj2biowHdNM7QubwjqhvIHa
QNRlt9AQ7PYbcZ5afsDRG6J6u8fuJnaDBHc4pbM/Mdxx8I+L4nE7yRmvGmrD8mvlO2W3tosoJpJn
PvyJmg0hV0qG7YNpg5hqbHGRQ1WYi/Tik7jRJxex7Y24OGKlRSWsr7Iln2i55iEZj7SLTl0Upa4a
BYwjSkagMd/h5B1OqkNaXLcB8sMxW3GCXVtQNN6ZJeLGcL6lt0W+w6g0G4HlhADUCuiRq3J4m5Jh
kfUoVn4hPqMCx9aYP6EJc4ku2DJwuRn51E9nrjGSfmJrqh8yYeKohr6LaDwfivxgojFpL1tXdB9e
qP6FRgErIEF1DBgDFnzFDRv+EQhVIcwyKY903n9BzGxeuiTXb3Py3dnsPWX9o2p2Kw6ZU/bIUl2c
EJwDobiSfTgVwuSviPAgQvtshSP4jvHoJ5PbdDtADFRH0mWXRIi7iaX91WQ7MJ/JOByog22bTPvl
MougtgpqCGgAGBb28bEb6b5cZ5HTP04ayFUGvgYnwRB3IpNu/Sc0b9FhmE/qKtOCw0G370hSynlB
ogZ3vflBGj//QaDLHuPvQ6zmu8zpXaYGcsobhDA/HKFzczA8szccyxk0d4M91wa9SKgCQz9fNx6H
h22NYHIe/Cekx/ygMiV+4TuiPd8olp7z2ND9IbbK3Sd8L8iZ4ZmLcucDJ1fI2l9ZSKMJvcSEfFhv
o+UWMQcOg4EBWTEhVa5Gs9rXWEp0fSqtEfoqnEIoa7E0dHd8KWKHSzuNIfQl8SlucK6TgSDw2zf2
z07t9hAg1f0KrscixykPScNHcDjGVoKScO7CYP5pJ/Yw7XFcZ1g88ejkWuuJJKAJIVL7qdcIq1O0
nW5Pmshkvoe7XkLKYsuMvrfMxl/ZKJu9hClditm/TEsYdDVrHj+k6Qj5DZh4dqNongPsmoJkfba6
h5YPUnoo0bwu+7PpcDLcB9n9RTND/gcUr2ys8Ss8q2yE+/AEwPvjEFPojN4kOyyjJDB6h27zELIY
CicGQTITT7jWlCr1gioUmgUlBstYE2fpjyUFfp2oBHAMKiCHaC2wrmMd2btNZCmy2rF1wwV1ZfQd
pQ76UWg5MjeEbr4rZ0dxI2tDtxqHo8yroBBklWkqVnxA0d65dNvEqekRAqEYsmOhIxfIsG6hWyGF
hVNgCV8AZ2ppZ3r0zt2SpAj5cQkcl90+ZGo/yokB5EFMQkVpyAgrlKxNWrSLZk176EgD0aDrm627
wFYBNij5uKBEMhR6vsAhUmNEsL9rMqd/4+W1ryzZ0YJTkO66NfsbIflcT/kmUVjoW81RdYU6tEto
vWFxfL469Ceheo/iqy/7pocIaIYlOSRKzy+zmKfts8moGGRlu16r1/xbk25hphUT70vX9kXzDms8
5FgVwjF0/duF1rwjaHBRHjZmOTw6nhMzQbuV0QC1Ek6TU2liY+5kNIX4YkdvMdOLCOlRL32GIgqH
Ucg0Z69421EZw1Rf2DiO4BI4Pm2R2k6qGXOAIdEeWjVGDXedGmdzI2SMfHjq3dSeRksHqIw4d54G
4vkHt92Ln4h4haUnBrtGQyAJjFvwR1c08yNMtcYXjIMgsCNkcg8JLu4DFaJvu9KjAe5Xq9jw0E/u
QyvnfuIq3dOyFzv6yHYKatmyiAPbxVygajanOZKEWT2tzbaguobKcpnHOBFv3IzFl6b9ulffY2LN
K2aZMeJyG/NgFnhgZ2lIE1RhIQ46/NqcQ5RAeDR7fCu5SKh5yZw1Q4WuA4ZliKbDP9zP0f/JViKY
rPT5GqoVQfWNbTGZfcgmVPS7iD0vW9+iR2Xh4xeV2/gOXUHebIu/H3VC67wzISoTfPp0JhLFB0id
FP1owQ3+Sq3Ju2MOBawvcWtv+qBtwJHn0ZYbnRGMzAFl+Dl2t2I3kT6kKUmgGSKdgNNQuXIcqARw
gmKPoPntKK4cwsxHrBSDkkU7duFrQCz4sg5Im8GDHp/2bW8PSDfALY+GyFRyQDP1OfZJGx2yPWno
BZsfxwrKIyOS4zmNPML1TOBAsCsC7xoRzh5KPK4Y0XBIsmfoVv6+mUWGEo9NJlFBFVCiHrNYwU8e
CXT+t41GKGNR3s7QmBYMWZY867a2sjqBf4fDMYUx/Q3r4xyjUoqsG+8oPXAoTf5mmmSKgpqFUQpa
QFVvj2qkKBrDwnalx6VQ/XscUIyEQpgiKkBtEeUlvJt+e1v5d2q8NxhCOmhECwrmq0HaGvPIov2T
qsm+tiEiv0c4FFSFR8G06EfzKTRNl9OoR7iP4Td3Dyxe7HwgfY9i2+hpTKo2WObrIWtCX0Mclext
ypM5vW+pKU6OzaeJIGU7J8ZEF8gc/h+Tz7P+GThcw/u9GA5LjoDHlLghXXbqUOLmP8XmelGNINGM
p2Q0m73bs77NDovrCDqHtFIwoyGkn25QH+JYA1uXqVcFhEt8pAaWyDUHJsfgsme9OK6o2an7uI/W
+AfuqTg52cT23VFsGuWy7yy8QVPkjEoKJsGa4tRmK/WfqdWxWg77slSgDRt0cfCULbdIJ4voBkEx
Ga5R09M6jgjKr/jMrefVKpzOD7KDDnRa0VoTQ1ltsheXbWl8mV2IOL7xqD9DCxruYWsg9UK9asa+
bly2ly3C/v730onmS29OuUMySp5eTNQE+T25IH8zaN3mrkCw/0wgi85nzD2s7s4XC4i2kUadvmrI
bsfaJZFEx3UCGRM8R1QRjo44MqH2uqvisVezWA55iCSqJGmmkcoysbdYhgQ4q6+gUG9Dr1CKLDUO
BuiKXezoOVhovEV4Uyx/i2ARRE4tjoCujpg36e0ohra/EjSDzNcxG7lGIINtdcpsbthli9Dhe8O6
gOn2nOkZupY2jh/JlJj3PrTxfJupSV961OmSY4balD0RYBlwiXfx3F49V1PzF4YWHRghAwLM0qTd
9qcLrB/QSsHif7Z5CKGOu1nrX9NmUwhCPpaxfJ1GytYa92IT3adZ8Ot5YTzubsmcxO7ONAVZ7+E8
ATG1WVPuDw3AefvzlE5pXEEk0X9AiMpREVk3eLX7JE+ye5/0mJ7tkVJg/foOYRCxlt2vqw2f4zKg
T6fUMbSXA027rrlHa0LOqhjHWYqNjkd5KrLVjleH/R4fA1r4UWTfMF1XaeSgcwlfbSkvJEN1EiWH
JEA3xyHYHlq7h+yqZV9kKDOR4id4u8lajT1Hvqvhk/qKrsFtwlWxQSNbBz3crGuy/aTLGki9ml6L
mmr0cx0TiDp/0OeDmW4uxhj3Lhh/B08ikhx9ssPmelj7tHgwTG/qrBv53c+HOt12G0as5RJEXrfV
wg7Lctl9E6EdTu/LrOtlQISMJHmVt8prie6iZN3EdUSt9oCYSPMjJWaEjjr1mayzfUUKYDk+Ebmq
mt1RorqHGszgUHLq7RBh9w1N29+M/cjimsgmGe7COOTFie4aIk5A2Q+GXyj9fmBrNgz/AGPGcoYs
/86K0aPzQyrzxEdgnmqOdISU6bBwUSN+YT+bfef8V4f8BFbiPoHohm4zA+pM5qAsgrcVqlg1iTno
cWKPKAvnedkEStq7LUVxER0uOXipCESJvRR5R11NxlTfr9wUM6q7kf70nVUvyzhMvrYBdeRrYlSu
64bi0EPPnTN421OKq62TC0OgMId2wqWexk9QfQm/Dm32Pxyd13akuBaGn4i1SBJwC5VcdpVz6L5h
tbvHIkeBgKc/X53bmQ7uKpD2/qMRO5pNrfRvBXpi/ScYFQF6s2F4m5ZMeQcxZ0NRx/6i8FBZEGDu
3gevMABcXlnuwPTq7cQJAtgUVBx9u8BLlbiEQR7Ox1tphXxu+dlYNDsXylqlQWsOrdfLlPsf8Pmo
cf+zb061XwFj5RBjWcSsf9zmenvnh2IWANQHoKtKxutDOM5dmqSTQ+6CWet1upRyy14sJ5rLhFgS
J0V0l0fQ5RMr01k4OnhfOPi3Xcih/p2Hdf4jt8BUsZBO719bNl87budGVDuxZGVwEuFUfuVKTV8w
UpaT5BJWBdmZTpd7dh/ubGB7H5RbbvbLKGr0IlkXBVniNGx9gBrp8icvU/trmsZoeq7oWGoSN3Mx
52RWZFP4GDT6OkFbtgdVbll4yCFw3kZny4qHPIr89HEyk8GF3ZSCad3NZy1enaGNLHaFlSj81i1F
tW/N2BfHQTSpQ5+EWOznwNFWfrdYoWqubRMV7QltxS0zhwFS/etRqNGPGN4yRX1GQvFqZZPK94Hg
O/kORpQMides4Aggga74nIGo1EMIYKOP6UJpzmNpyuYJPe1YEi+AzHU/hzM63qJtAgK1WCSc98Lb
tvBXaroOCklUwz/pAQJEUG9cZmZom9uLLuyYUKFW4ideoj8O1YN2jEA4bBjKnP48y3GmQZfyn6yE
kKZiwLbEoYDm6/Bt9NU9piP10ObsOnOxFdwZqZlfTarMq2n7CVHjMM5v9UyAtWjLKU1EBHIFozX4
vzh27PtuVc6x0wxFkETt+N4qo6Ykk3qCeggdJKAOA8oJzUmznbZQ6yZe1eQ+qkrkXyOrlp+QwKXz
2CvXLHuxFbE7iVpaVV5zO++Dw5Ktyto3jqze0e+kL6qH20bKB5J6qGBV1/vQa8aHrazrNYGtdY+F
xzYXQwepx8qeJL/Z5prbNxz6hgMva7IdxxY3YN4bTokqbz5HOXvDcc2j+TxbziouovfnHMpRmoqO
VLtwp1MV1bpKWGsDCy1eyXgvLFZziPxANT/MZz4dZgSA+uXGqImZHm1ZZjvdXbtZ6WVyaq0P2+DL
X4GuvQtU6vAIHDPjTWYPhkYOLHij1M38Vzmo7ffWrmTSlYOQ/4jVmt6jUaQG2ctqIU10p+qyOZK1
OldF+Tsk2tEkHcpMAD5VMz3YfTOt+3Toh1etbPViDMheanjD4sWnThxwI49enTWH3JPogM5Z5/T9
jn1D/zehVVnjsg2YURZKwQXAkZ7vMy28z5QUs3MNwvLV9RkSE0DXhWWj23qPhbiW9aWMxvAeiesU
7L3F6ex4DXiuISTN8mAroMQktNYmvEtLYi7jMBPbfFjlJJc431K1xn0b5DBEQylDBEqePJehNy5s
+RJ4tUAcwPQKqNvG9KaqC7RW/cozvpzSiirRJOXr+RiK0LpY7SCRe43+9FMWvXHQsAbDnY1p+9ly
Mwdyu3TNuxB59IgywP72mSJ+aHxZr2s9ue2Jo6d8HFW6LcnWRZwgc6qRi83N1CLvEu1Ln6sF33ft
le57NEieCv7l7lGTDnQMHNguJgLX/u04VfFf2cBMHwr8fiCNqz+8eLqb7NgJuA73XOJPy2DqS1T0
7hNFAtNr7Wz5W181toM0Op+5J4I165OyGsJTzs6c73Lir5AB8dHwL0UpspuCtLSoJNy2F9RkJCYy
XDpJmo9SHHWpO2AGgL/2oPMp+45ao86g8+a32Lb8t7YEOUZrH+jpWM9sNjGkN1ESjrc+9NBK7wyd
8DKZk5nr2A0oHeSaPwRy9Q7NZm+nIWrEs+5c+VXkUzTHLdd/faQBZkVLP7RIMxu1NEfwDPBYq/Vv
/9lX9ZOL++FHAyz9y1mhbmBQFgU83Uiuu/52DdYuyunr7Bf1q0pbq6vjbraiYD9tsJZwbVv0Sq6p
7hLcBuahEb2ed0XjLOuLnsbikVESLRnPhP2YCmRhMVt5Wd1lvpKvGI2dHEGqXkMAwrx5JqSh+Mg7
OwSfKnbWDSaRLUH5quqHpJjkDMhUD7Cvm3JbHQ9lF7BUM67EzDdAY9mSZj+N1tSVw5LOH00PfIVW
vHCe2KMYctLVQs1abe6hsgAK4tULZ/faur27kpO2ofTX2jqMZlH/tl57JlmJx40SNc3Te1VX1naE
Y+BtAxCpt6NqELHcybQxxd+QSWeGT/V1/Z6lCKGTZZHjc5AL9XcQ3fq1LqpjmRaQqxSGmOm8ej48
DreYXB84twKdiIHhFsGEHIZ/XBUpTp2u6MvLSJSpuUNvLk5jw6AcKMc9s4/4Z+jN9d3Vebns2MMW
99hSMpOhqlNaHph0UfgDzWpK2aZK/6qKYutjunC611Vy0jd6rb8RrW5kCBdItE7dNlMJOc1j/eUv
BWSvoXaJ67Wi4PxQVq3M96uNyYNpHl0T0qoa4Q40orfs6YEamPFUxXfp+xAvyRhuC8AQ3UpJibUB
E1oYpT++MxAf6Y5D+6fRU9fFg7U0PfDniraxYAajtmBt7f/SlgnlIF0dfAo1LcO7uxT+l3FrEjwb
xTJxZ+yyv4jCHra4tz3XPaXeZj5MxGgXL71Hl3cpBK4OznMxnEkHiC7VVqAFcXMVvOi6YkWal9DD
7V1DWuOobD+M1/AujRYKwmveWUVL/1kn3lUFnpyM9Edw4RfC+mgbHfxfPpP+8YjOn+K6XlB75a23
/InmVTZfFSj+l0jLBr8uYFyRILXQ96kqFqxREYKSBXGMPMjeL7Kkwd/mn5c5ME9ZD/oLZlIO1pPX
yGm7+Csb6MVniHLObH2FdRv92FrNNq1PfudPDtzl4JIdjJb0PPujN8VcttW7qitz8Ae/HmMp0vFu
ncrmvIayf9/81r63I6GCfem5W0p50yRw0djGIgZszpRB2lS2Q+yFtf6LIWJRh60cVPfgj2JAZasV
4rdMrNAJS5kWVzEp92sj0DvYihSfBePhz4pl5G/NWVdjNSmLP51XQLYyeWEIG2TrHKDAo4LL0lP7
EVRljfOuGN5FKq2LMoEldv7WTR/BYiEUzhVwa2xNwBJAAMJCY+BNiiXFZtjQftvvQH69E/oz7460
JV3tOeEmtNHZtDz3VVmel35oX22rg6IULmzNvifS+jC7pjjWUXGDw4bC3ZIyshmmU9Cae3fewq+g
gsne1X1ef3E/eO/5iJzgyI/rXccA6wQiVdET8jKF1UM1FsrfreOE2hVW4LCIYfrTj2mHyKwK9k3L
q0D8Ut0cfDtFtqXRa3xMIX+ehsk91AwWP0Ox9Gc7L+1r2pvyydfw97Ncv9282p45S50Tysyval7/
Lq7lc4gDLKHVpXTSS8oQTS87DUoICZf7MzQo7JtapggpU89xdiQ/Z/q0rML/kUhroGWGjsev8sQW
7JB/IdkMwH3to48GBU10ANJ7UVU90PVo55hw+1CNd3OErSrh3SnMMXP18M5xKdXOFXxnp0Xlzqla
K3BzD774zsNSRJBwyulbV5L5K2DXN/fW7Lpyx7kS6VOfNYACsneaP/OcefnBD2c/PUqn81/sLWPR
sILtBqFVAOBxj13//0e/LVkp8+U4I3DGEye26LPvOFzOa42w81LllV0km2ncYacWd2Vg5dm39lOx
1HjwwIk+TVgy+TQtKty9BrJ+Q0XWvHQVOL0bGG+4s1QgqRFw7TFZZ8t6rsmUeJvcSgWI7RcOmzFQ
/2Wld/PzuYpaeEjz8aFugPf6me/krizLqjkylFjpTcCVWvdChfzqoqjqfj9v6fYnRJec74jiLoLD
4BSE9sypd7ctzlLCQYfT1V+68qlCmXC12rpKvDbr7g1T3N5W3fjc8KpBeyxRTq0CtRplzFadv86l
X32U9mq9lmtpvqV02nNewA3FvevirFistL0IO7L+1CqPToNv6/QYNhUXtNRh/buwDNh0H4QGQYnF
V5FMMkd+h5VHYG1r8eTkYw5vCoUcPUWB9h5g7eRDnS6KNQT4hy7OolgJtdxgqkDBuwGPWadsJ7HB
daMkrF2n24kWRveFfWIr/wamnC6ujSz1rTOVG14sdKvNXm1r+F9YF10NR6L8Gn28GyLjWdCPgFUI
NzisqswFN0nRfFLtGDafWZp7/c8w9kz1ZmZIzRGRyMfM41y9GR2WldOwSAFiusr/ZbIow+QY1M74
ogeBCC3c8uYnmP02v4bdIMoX1NrNByDn2lAPd7NM2oW2rT0wiG4/5QYOB1JXluiM7MG5WlnHg1Yh
kBTeQgRA1ZYd924w3uch1i2npvsvaPuNtaZtD7Ay3mVyyYueQ7vYlYjLsQUa3+i3FC0NJIy7QW2F
HUTEHmLY/pMb4dk7ObpOE0eytB7UMITZvVlX5uViWEjlHbPuD/3mpnwN2xEtvYUk5qfijWy+Bj31
AvBm6X4GenebA34PcCHlQnMlBtAjPDfTLeZfRzxncTgPN1lHW5QX7H03YU3gc/Q6WT70iNUAxnYp
mrDHrVr617BC+wMwLwg+3oYFI1ipohWK0l+x5fSLqw6WXfPEjkp5IvHHVT2HbJa/4HWDF+qUxb1T
V5zWFg62o59uA1P/0lQvjuq9h7C0a8ptfX/+7rJ+IxQDLSqkZJ1XH9PGXnyolWcdfYXXL8Uz/FiP
ZCPQbMZtmkAR2+oOv70d3NmMZUDedWfJU2A6NPcVC2976H2aOddyvkocmG92MeVMG96C288KM2yi
nAdd+YKkjUtwlcVyaqPbkR+aACxnAY58LIpmOKNmYFZPS9uVCZIULuRW+xYqgUIUP7DZNZyHsieD
JH4Z6phdr3aRrN4cMbVTztPPYIaF4ywP6ld8Z8W9Owb1SwYB5yddsVXrq3Qi05IZ64Zl/sznrNRp
tBViyKqJ8hmR2Ric69Duz5bdWP+crEIabNthhSOVTeXglKi8YrsNjHoXTCdo8pSygofGuj1SzHAs
W9Fo6/Yx7UyR3z7ydTjatRV6+7ypMu87WwtKBef6hhtEUz2JhKYrEKe4XfOthvVAYhQ7eoVXx5+1
NY+4mbV/WiWGnf2AvNM7E3MaFZe2tgLrNPrRTNNYFw20cDmuhP9iN2TrcSagF5apZgG6LYbXxU/V
fdY19lNIxM0+tzsMAgi3GcHwcT3kaSSfuqDb4WqYi723QThAsRXmMZ3UsNHlvnZ+LLdWu3EQCt96
rFVgJBe8qSGTUJXhQ5nhpCz4yo9tzCEz+ePmn6nL0wN6TCw/qL62K85CgpgkDpUEDeA8g+fZZD+t
dRC9Yh1QJwLaMDBUVmhYCwZuqgSSgj5bsFQsKc5gwS1GazU/WV1RveSdY10n2atoF1mGO3kRmd3u
qsqe7SRfZ3UCmJuegnoNAUHDqhwvY6PR2HYoC0vkyGP9CDA3fHOzrG+t8Z1vD2XQFYk70/WmMq1Q
U+OafhhsEGJAiRbqsLSjfnshgt+hPLFdy7OpenNmNd/eCyvPME4WGGMT3K9M+IFagoCVH4ETLCd9
O9CJUrt7d53yV7uu2kcgCs5OmQYW7h9PO1ECsYfWK5UrnGxfWbipgLjPXqlVsvR+3d7PrWiOGwmO
Vzw62XMJ33nqMnRjCZuYjDO/Rfcwd0x8+3ZuLQe0oZ2CJG1F3sRMCWJ60LJztgOcvEY2zFRIZPfK
OnPtDPoKcFrDvogvqH73w6kKeZYq62epouG/lmvIYCuB6/VGzKKmVWOQTD1Wj8tUBB2fEtt4nAFx
dZ/WGozvJJmR0FaGy9ExGfZMU1RYyd3SUsh2hsA+YVdY3AN4b39f+Z75N27S48LyKnWjiwTePivP
g3znOJwkN9SJfwsDuJ52RWSr09Kn64OnRP5dRhYvonDtpntYthnJRzw2trkhNDaC2nUZgwcu7Yki
NDNk/kk6BvGaPY3OYezzKv3oRO54522gd3RvkN11d5ETDZ+1yycRI0ycX9cKmBgQPdvebcaLLiEy
3Pns+rV+rlutDk1UwvsxPYwwLcvwim2gfIFOAgFIx9b/lOmAzdlZQ82XpZrmxa8Q3pMSUDQ7TI+I
D+cscjtW3g7YiNT47iXUG8ufHZSWHytAsfk8wlgdMBrcvKeuaf+lljXjle6D2YkdTGwP6VYmQWZG
hYGqwSq5TfWbGwX2l4MK70+P9BSuQNofOgybv7icrHvw8uFZRZn7X1vwCvkSR8EeB7L/SWBm9iFa
L8Oxj3DkO8tX6+qrKD31k/Kbk5mk/ZPxNQG95912mjqZHczk+YdCebhk4ts9/Gmz77k7s3bzNwRU
/pCPln+c7BVkSrYcqzvGaEkhiLHK8d4Ui/Nfm8/2P9n3OfrbPCt/j2Pjv2Uco/yObqiwWmSY96dC
2N4BIaBAUSAB9neAd829NWb9GUuBo0+YuYd/qLyaA4oRsGe7tJoFzoZ+vJjlEX+QHlL9J/MXiMwx
nMVrvSzZcuB44qVztPkkxXf56pVJc6Q4HicTn/kyneeihFvhm5f3feOYP5ufZ+RCh8slcJz+LZpl
9ipyiEcSGNz15ER59eBaaHXvavjvN/jT7FeEu/oBvowZiJansUkAOvNT6CzezygRMx+ycALNrEHH
zlVjLQK7bb1841jm2QaTCT5W8htOxY0VccZCLhDz2v9VSmupk8KKUvbtBdkcdniurTsNgv/Q0NpD
NEEnlh8KrCaxC5tels+iC6oXEUYZNy7JDD4jYDvzuil7/e7Q3DywA9jD3rYqia5TWdyqQy1svkrW
kXcbOIqmqpEQjGOEr3I9IdpXsP/T9Ks2M15hSDoIzTJMR3bgBV067FAhufpXe0HAoPSdX0/1sJvY
pX7l/hx9ulkdkbcxDmRtRO72VpESP5+twvLvhq7KzEcleFiPxHDND2OqubfziFjuXTaaDXOBmn8c
BLYH9j/3zNGgVIzavnzthBNgtOq8EDSySsVlrnR7qgoTPlWmGY8VjuYdxnLnWm9C2QlMga5PoYEZ
Wy137s46KkKdDGkPCcZSjk/zUHasbMkW6MDGejB3MlHOEH3Za1qOsehd/dPWWfHe6SCvY+jMunlC
gBCebiawkxJptu6DLDfvESoi/I+pHF/qEu3gfRuO4XMrLZqc6y264+8XxzGMuufOBHW+90KUzxM9
RTBZCMhuWp5kUW3XxxNm4ms3184p37T/rI1Ykc3YtvVml3Nk7TZXeFsyMJAQGpgFBqqmyFo63Xt8
ywVH4I/IocVirAfBb2IHo7cW90AX68XzwpuSJXzCLLB+LjJKz06YIk+skN3+8QaFcGq0PKay1J5e
B2tcyTcoW/fS0LHA4sqPTDSJcgedEC6E4aiv5y7cZV4tz9GyeX9dta4v2BnwT3VVR+vHkn72i85V
HHKigK8sGJ3wZdEdrIgvXd5sjDPPc+hX9i6vV0zoQ7UtJsH+re4docR7MzYtnDytR/xm8hcK3VXf
+VRahwZyKYtnhrTj6DbRjREMqt8y8viwVLH9V45ue8nTLLi0iylolCSmbt0BQPsEG2DSetctQL2a
XfFTWNXYnEN78ZAkYOdMY5xULW75EhefX3X0fCuMzpdSFOOF8h6vizEW8EphEGBco+hgaHYDNsHu
Kkt8B3HqBfN6h/FV3qXKb/VJjXjB92sjAqZB4QMRq4y3FH53QGXXuNO87cE3GpLyzEp9b82pe87q
odmnmFTTa0ifT39f8lAOj1bmFQcKw4pziCEHo1KltrOjgCPtDXxp0F190MMm/iukGzEZeumU7qqm
Co5FZ9+MztYM0RFtTOIOYJvBUiJCjEiWx+c5ecQrcyPVmltjA1u7GDdY6t9yQsWQOFzgOzz4mjem
zLOjQ3gVLDKnG6WZhPbMp2aiWQ+1RdE94nepSMPoag7PWfcRHF5r14gtGjdnoiGZIMFgimydP07Y
u6yN0I6ObkjiShmhjlmK9amIjLlqkVfIPh2MuqeCAzZIzJKSJ0BuTqsSz6466L91W+6EzMerO+f6
Pct4ewHvkSKVIsOhToZoe28A8fWx2xzqBbAWhEm1Zt47ubFJPgV+uZv6enqQ3Jr7YsSTclprlqR9
3UgDC9nBXfK5OPJqBYFw9oxz08cKDt8xXzhkTgjcavOxCErlIUbznDXpQ2e+GpbX8bot6aJfhNic
50pGoTlpxGRHW5suP2g12QiMsIJ4L64YeE98QSNi4uW9nB7LoCT8egpR0x0Jdc7NLvTzeTquqWiP
Xl47v4ikaYqDMb2TPpSB475ZQ9H+7uhoes1IhvibqUaI01z1wSulWjetI77N6GR1rvViz4X97bDP
wWKgZ3L3g7QC+EMz/6ICnBQCrgHjxBNzOeLaKE/rQ8Qb4ib9TNUw8Q/W0ibZEBFBMkQts4ptZQ9G
y+l9clpz3hgAkLNKM+yZOcJr4c5w6BA4/p2vvYV/dR364EoIMYFKF7yOPeq17Dn163w7eXbgADva
LXEMDRnneese0OMFDZdrVqyP8LTe2eUcsPdWGZZMfpOjL0IiLzinW0Q/AdpO+RCilw13IShEsV+x
Jl/00GmDm4aMkr01EQ0T4+tx2u9xwODyOY/RiD+DRKD+MNG0hvCDuGUyH5wlrZJNNbcCAhZUfZ9r
B7olLb3vtajNEAtntv+2yA6GnTEDTgrhNf11SSMmMp+8oI50WWr+bB91UKy9EhMMh7lfxsHQBV/4
AKSONXzFC86sv0BANCiVQ/8obccjhEniGrfQbUy7sHL6Mm65OLJDr219nJFfNMhytDpOjmGpCm2H
DcgnxbncpbxJL+j9XPamXuXVGfchN4pv98ORdzSdDk6r6EKde2v41+WzekMwVj7aa0cgShWUHgno
tnxcHJyk1JnK/+/HeCIOdqCGF7IRQEdT1Jd2PKQW6oSapihQDCOLvaXC5jHif74BjpU/FjfMXeOu
47KPNKpMSH2nrJLO7dqTJztSEJECdm+EJflvTTeEr2UwLSMyVaf8JJOqtmJAdRYhpfn8Jho3HxWq
OLXzst694HkPXkZFcgkXfsTdHXRu+DslAudrtgPxt9dN9FYOGhimMajlLbWbLL+43/CXHvpiw5NI
7FUwnlJsnPZJD3K8hnNrGnxIi3zuzVYacFKZHjIHY2y8oOKC287Q+wGajHShxTl2XX+MvcKzsdzh
1ayPzToGC8onX3hQIn16apbFIX3HT0co6xv6C44A+ruwoDY71QHNxQvC/JXrYLKfuRORYaGni/aM
Gm3JneB5NUqbbsk+rUyMfgJXPT72qvj2ZWrlcAaRIYdCcprvLUosgKdwSMoiXlGGufxw2E762E9L
s9z5qUH9Y8FAXnJiFMpE+z3OzY79+V8Iqfedzu607xdZycepd0x98FEZIRlvlv5JekH4i82pqj8n
yxJvKQFky5Oc3JJJ3uOExlQakYvhjSlSiKHv/OqLyl1vnxFoRsyFCmkrDtfwsUVW/Vj5g33vp333
kOMAO2NQsDMoi8J+GFrXe16YV194cogsXJbBDVhIrew+KILldxOAxiB55xI71mWKFE5D2UOIVPOt
zMKybyalIMquIDEZ5uIWe4ZqtmB+BlqW68Vuh7pGbeZlDCJezd2/Vvp+K/K+j0vjBP45LJknOLQi
HMJ5P8xEiAR+8TgPfcvI2lSY53hL+CWZtVT7zXgMW/hr68MGOPlf3zbt36axs38DgtrvjnPwEuhV
f5F7gCtwGtrXPnXbR1G3WZ4gE5d9Qi4LJhtnHPQ7Mj5xTyhe+xJmGRETxBTT8I6gG0EYpVrODvpX
v9nAD+l9QEQ+xMaEwyxRKvjndCyncWScjD3ARb2S6cb9NLTd/ZhgdYfPrBgKwvemCG1OWxisLxGx
Ikejx7DezWlENsAMJrST/rA9rKnDRUQiBY0TWr12XgveqNc9Yr35b8PkTJ7GIvdkMTuflZsF015w
vxXYouvFJypJpd9kHKcvwcIB3+dOdvFIL2ge+24OlsSARM1rfazcvMMlOVRt0tpdE7zaTCpvyHAg
mKD4cfGPJNZJsr86bpJOF0LsbNNb5Ssy6elq98ViHTb/Rr2zFoYEQFH5TEDYsLZ/uimDVcO7TfZX
gzi02oHQ8hdZRFlhZY70sO5rYzYUE7V2/pDaO/8bLLX4e9fOcBk0tkD1hEZpfRsBT+YEWSKguorm
4RXPeIXgu2Tp25VqdYsd4pQIop96UG8nAmYLGKJMBLEmbkDGtq7pxPPS8BZA4JXec06GkTySSNbd
xgwyuPZtZkDDA7ecuntVg+e7VeT+VpMPkedqCPC9VsF8h2o5cpKuXkiaqvIeBakLbnnuxVLfSxEx
waRFWarEdXDaEnyyymMNPwqt2bluui8CWyKtXFW7E5UjYEUzl3Nn1usOUrpC3wimAsXcZMMVjG17
7Ur0DxxPBH4BefjESUTrjLqmbptnDyXvcXHG+r1TefkPcmT+K/0tJf1sCX9NI4bNOKqb5pnLx31G
nFocgt5yf3d12gHMb7PPHO5Cge4wH6FFLQSfxN6sZWPvswlR0i0QDFYNKlC21zKrTXfBrmHHbBrz
W4edob6L0Plc0sDMX6ZGLbcnn9GgjYNguC8n2waGLO1UJzMuPMw63c25INzxh0jFNEwsl9bHhoaj
UzToBaxQYGB3SSKCMJlFCRsmq/+8rbYEc7elXzbyD86+EMMT/CowhLlp3uNiMCGzrGxelyUMxpiE
5uHap5twH8mYDz5ggslH8sPhNYc8w7G1VeFvW6IjSUTVDEcZEPYGPNvpZu+YUe6NMNaji6ZmS0TZ
bB+OLgpobK/Z7jGxhXpPapRbXPlUWAEkHmf7quhTh7YgGeLSgQ8+5pHHMBCB03QHht31Z9zwR0Ls
bPp5FJO1JmM7E+OJFRmI2zT4I4QaZX4VNSDrfa9I7gYzrf9iiBg8JMV2jwEY7BPkQ5sWSYMujtA/
aKs33o13HHniP79wveGssqqwX9ZG5t0h9ByslitSTPInBxns+CiJRuFolN3OlZvpbz6b4s7Hiuiy
65bjo5JT8CnVYv3iMJ/2+bS5D7pUrk6mYXQvQQFtdlxbTL9Jxn5wiwRahuz37Fv0GaupznWM4h+7
jy6tIDpuuIjveLCAZPKRILQkt3jpkxkzRQUQ5hO7BJmZ0lznTQ7G2aGJFtQ+xpCg4obFkOg67Z+8
XnC39tlimMoIOpe7FNtjeAgbcB4EGaK+q/xaOQgTTdbc1d4W3pJf5nuYVmC6cpDlvbcE2HaUW63s
0EG2Q4kZXtEKpIjhU33vNJrWdVlKsm5cd33x/SHq9qM1Y3TN/D78z3Fyek8m5bQg7K4lvWPqSDjj
YR1NuyNFyPQEUSAYSozlBA8jjNW4q4oxe+/QpWfnHINleegzP78ltExoQAgTt/au24TTK2/D8IAY
fiLIq+eRYGl1Hzo23SAe0cak3/1YzfIeLpvwAEyPU8nzonT4l2WWl7VOo7d8GBGLwmhME4Y4mf2Z
xC2cdamYim/0Gbz2lC1/83x0shPMuv1Lpas9nNKZw3Q/QbvCXcyV/UP0EydFJRSB7WL8FfgBMlBA
JgRMAmKByIooP4KtVv+qppMvdS+j/3F0XsuRIlEQ/SIigMLVawPtu9UyLfdCSCMJ7z1fv4d9ndjV
jNoUt25mnvwFQJvYe5X1mY/qVpAtqxsFpBD2jmvvmN1lmVXnmbxkC3MxLl4Xta++GmmR3XeaRGJc
NShYmSuRP5h12Gw1VThM0HMPtlhGmr63Mv7rl4YP3Bu/dsKEPyk4LIwF6iC38NJPcK9dk1ZiHcHv
fy1nPcOA1+Zsvkh5CUnQvOrvOe8vfljcx5h/mwJzxaQm+bfMw4CkM2ZCG6KVqfw4w2gfM7YvvhAS
vxUYpxhXjZU3W6AbBPRqZnDu2zKzxaW2Q2erLrZc/IGnKgefiN76yFI+sdyx0ksQE1e968ZTkHR/
1T2WIv3mdt/9cHUmWmQvzpYsEfF1p1yeBicKXkYDhBvD4XzhbQzBmQ7vc25M+D+7tPHMVuseIhTv
Z61rs51eY6RyhqndzhmIiJ65uuU6vR9jizXCaPqdbNSHCLm9qGKxRYcSJ6MRYsNOEqZxmpDUb1m4
gPmqMrAX9Lq8LS3PlrDxMx3zjAJDyjc4Bk6NVJ5iG8mIQMxLSQ7+UNbZ7IeNvgcNyJJz5iG6Opqt
JPxMAqV0CbXH2369VpqduNtt4k8ZVm+2zDs++R60eSCqwVteBpfQHD8KnSa2Imrlzi6UmpCzA6q0
423lyP2OWMz6tRH+sjFUvCa0nYMZpxBL4qUEt5Z/NekKWi/CO3Pq7ySijBwbT2q0FbA7Ti2Pji3C
a+Ck/wIb8YQPzaEzprcSt6XfmclXzrd0q6B9bdrZvLII+yS7HGzQ41PwTyk+26C9WkGno89YCdeJ
IDnkxKc2pqh2Y+JI/GlQbANL92QaPCJVAPBK9yNcsI1l4F/PgyBkHKk+MckuKK3IK7yN2jpBljsr
Csh5Yy4/qq3eu06V/SL/oTk3RfshDdRnTgefBQ2eoCniuAVpRajInrdFSwpuZohejBmzGvOmO2ZD
hqhsTpexyW+xbVzKMTvnZnIxopBnuB7e+SwN2IWMcgs2fG/hI9qFWYNpPFIQjXB97su09RWeNT6h
iGQ/dITosBy9iiFH5Eel93DKlnwBMRvmyQCAq8S0p2USG+rq5EunfwCPRpaQ/ehNTvBuacSj+i68
gHVSX4eQnl9iUn9FYCTnBc/do1PZCUNE+aEZ/NQNGcFtz/kywpQ4Ww6GC2nCt7RnPkXN+IGPXngi
tn700n4ZbFPcmLgAQBOO87g35RuLpLlmqShzihV/cI8Ljyg/0ZkzxvSlSMdzprEYABdAgdDEq6EM
5P5AT8yHYXZSl1l9i5F4hwefbAUDmVu3YY5xr8jYTXLFUeX0q+nLF08XDMFTcpfoSccxKdlQOSq2
IPstd3CIKWPGTa1Jp0diBmgpFWvaKIvK01RUTEYMops6tFQfY9u26eVrOsfBrsIWAxmQoqZSmh8d
Vbgh4zRyOsvWAdcm32rM9DBEyJ4z1TflOLgWjihtxqOek2bQVJ6viiL+Jcn0Xgx9vSPzcnBCuHth
9yTAI/q8188am5ttZxNhN2o83/HyxN62IQsAaRoo8GbOstcmktg7h/FhsvJ/5lj95XImXrGE0LqC
wzh02yllZ8fk8F1g9XRrDbFUcBMg5mP8jjL+0xVByCkzH2QCRS+AW3oiP3hT9LHYqaE8h4Ue7mwn
7bBuJcqWjI1zyDFGuxONOZpdoRLVn1zD9B1b1oCs4TBCOA0bJrMRnwO5JHwnGp6rwtQOXIHxLCnp
KbYSQn1BXfvkOPJ9PoyqRxQYxYSc3YlrROzLZIIGgOgAQaa/EMXjxS1SaN/ykbASo4kO/aSonIfY
7hiw8zeykcecvcTGnIvTUM83XrvezdPlYvXmlzlaviiGvzlzjjy6NRz5/MV2Qn5TZS1EFir3+AyM
B5PY4caEd8juN/VMheOzs17noHkAb1Eeco01oRm/lWTidowCrMbQBT2SiSdTF3vMFAgba3/lLIPV
ZVX0mxkXGCTP9c/K8tCZwlMQGz6jwLSvnW7krl2Qolh6eXMiOKtlp+40BdmrEBahtrx+b6kSdpem
TQ95bSjPwYoWAgYm+WLXAilx7NGJiBkZynJ00Go23G/JdFu9h5GSnWUlnljggBkVWeCB32QgaTP5
gonkOrK2dcnn2HuNwMNGIUt5alIYTNXAVxZT+i7NUjS95KaGfX/BszZ4xHNgHwIAEYN8Qcz7ZpO8
YtjbB9UCDVDO0SuTsUWciN82ix+QC85OSMmMRb4EmJjhYgeDv8Gi0imdN20Qf307MEYx8Jfq4uzn
oWMHhUbsOYClsCAqtwS077bsR7HF+39G8utAXwUXqBeHlHvPRnZQ7PVsqGADkGrLw+aljZZH3hbk
9jQBOB5ATSSJd7FWUIghhktnGSeQpH8d4IkdsHmmwIoBeWi/ZR89iJW12DoWzocBvXQulGUDmHOn
Nc2zIMhkNuOLVukba+UW4FPQVxwKrxgfZx6KrQ5DTmOcnViVoAp3bl1Dv1f7xHiYxzB4His5bmIr
zbZ6mB30NMhOQYz3NFcLqBR4J6KGL7XZdye2k+yjQsL30izsLca8V+7G0Q4n9bUnWOWOAbPlOIh/
BuAXzn8F7RgLTMJ2ahOLGCkFD5jbqKPuqWb9Ncf9W51B6cHLsQNBILzKNK1HIknVhv/xWPY9DySw
Jt8A8lnr5barN9NLX01iq/EV3Apb1FwbMn2TAx45TgvbPR7OIX43rebBUHSgVR1TO2J91ti5lQmB
wehVkdVD2jSka1T0snF5T3p9K5UCjhs5whYuhotl5h43Gt7+jJchXOzCqwNtejBhqGxmKBYEpebT
EHO+Nmn/kOv6Z4KVVoQlwC3o5Ztq7O8qNIfNaFYn8uwkR/rpRQusAxalp6GFjK6mpIKzRvMqvMmu
oY+vpgzPMIAwLKj6NeWr41lKaXODMiTkFe5PeCJPeVy/BlFuonGZnonta7sgoW5TQGqeRXooqkKG
5ixi6S5+Tbx0bpalH+wlkoNeqR+mCL+MwXE1ohGPrGU/m2nBzBUGAOtwe4H+6XOLYxYlJZilvbVH
jBbkgDFFqZOzt4Ss3sghj1+qoUOLDiJ6RHDwnhY8cH6et8ZpGZi4+rpYYV3J/AhEdQKpUxifS9Op
1yzsIJDxZPOFTP7Uqvpnxf0+mOyzM1mxW4KnZ1RVQ+7CKYdZhYMoUaitYgc4YeMh3JxV3exWjnUx
dWOgCqK9L4ux+KVo+o1hNbnXO8bTwirYNYF0Wrh4oZDRLqUJsuokhvNTN9BcmvVN8jkl8BtZbX1P
ldwDKUUyIjVwhYQ8+HGavhZYDJhgS8drzZUeOefqkzYxsQQJb1OpVRfbHp5YaAYvnIeXJLOglNCv
EqNCokvwlVfziH/tUjmnEX/RRhpL6dI61Ph4DLEMFu3s2dN4jWP86/2wR6fZORiDpSQCjF+tPIUV
sfd4nvs9Clq5AcOHPJiCm06ghXAt5mUpkNJ2pUFvgXSO4wq8NhLxbuK78pJp+eELxy+eKNNxyqFb
tKEE+spAXERR4MWVvGML1nzR2VfWhRR5DBMPuNViNelveUsZhehrSsm4Du46wrf7yM71w5imTyLV
1BtXbPCicR5vp1mM8G2q8K2r5osi07Na9QdA/7uOBoQPETvTNdU6IA+djPZqvBQeCwiB2Ba9wq8l
3hVyqRhk65MmfSaZc+HzPG/x/ryWsPpdfXRwbQ7JPc2rYevkknGoXbQHHjS+Y0cVbbt5xTBinRk7
PiI65+Wk7hVmQcvk+xSnv8u83FnXaz4cs3+Ryme3btVnDAIVtwPrd+ggh6IQ11D0lMgbIaccVHt6
wlWP6Gcr/9drHwl3CV/FLHTQKqdig445Jg2vONufqzzcDsRIborFX8bHc6vqJRNoEchtkmitm7bT
Nx+pz35NWY/1d5LjQErkbzQkE55NW+KBSe6W2RfuIsQrS8gGpCsuSyfEQ54pKq42GT8MOlhCPcnr
J0gx0OzXIKMFD3Mwy6sTGiaDh4Zhvun3CRINDhY1OIZV+TuV2ogdVKWWJJLlNVcCx8/YPGFfbq8C
zAEKinjOZPI6A/K1smTagqPiERDL3Wh0aP/dJVUVb2K5jvsKr4ajqD99G/dex5bARQw9jxZqXqQA
VIleA2c9oLGoexi0QRhhmAnIbaPwNdmhcVC1NQqpPD5GCAW9sSuqAFb2yEJLNECD5Y1shuEXFn7g
EV8bt0/72ynXbXJQnHQEh80Y52LTNyML1ML84Mg8GqF4F4rkuqKcay335iDaWel0LCs+akqk40Kd
H1WCHOQSetKPKPIbbWQlMZgo8W3Rd+dgxCOWFyozOnOrqjRPeEazPeyiFG6LdnX4S/16yFuvsK0H
yxnuCS/qtQysf5Xd/nQFtpwEl0MervY/tp5xBZ62qy1Iw0pZscwAekM6mCm3MnPXyftsFyaOjX0+
zlyy79qmWSpEBWHbX4Wpf3dJf3fWe0HEItZFlCCgNlSA+PpMJfvNtn5xDC9RM6+S7UOhVS+Vpr1g
eYi9CepEF9EGsagYyhbCJA9cEH8F/qEet/umiB1OAmZbpkLyLkxxkYPGXEzLb8mieiNmzIKDnHC7
z68OQDisq85Pq2pewTQMa25iCw9Jad+L+ZBmfFj4oAQ4Uo2Wbgd2mIMBZM6I0OvKBo8wrMKHvBHv
dcLoH1Tlm9bQD4xUCA2y50QoYDSzlMo5YsfuecxMjD7R/ETqfI/Ccxxb/bNfU7O2rZ06XfuqgD1t
hNLutJBYPrsG3S1inH+hij3SqRhIpsnaNxrVootkAgW1wnHM/T60TxSoXslh+jT7IH8aOJsCxYIy
Y45PsU6nmDKdlAaraheILxlwYWDpPDLHaxc4AVfaiHZTBuiycGovSKa3prF30VLRuWPeiYN3/ujU
oRct+iGdaVNyRpynWs+FwTKqRxLvnVfXzrGJ6kMy2ly5CosrvlQuwZD+m/L2gr+XCztvFKJm4feB
fhqHRroE30N/GjSqFeiBiKSZY9bTvzKrfuE28dBlkgX7IM7Eu+IdSkTmDQBlt4qj/DIdO96Ey2WF
9mcugTR3sKt0Z1KrsFvyFS/SmketTSFJWSDSyaTQIl09LBO+wNRs/gk7fUFsCNYYHMclO07H+nZq
0jnqMONGHpm6gQ0oLi8plQzzOZSJudeisPMaY8BZ3Oqvi5xOaoFz2kzVLxnmz0OdHBrb4LcrlH0Y
Wa+BCIgoZHC4R+Y+QiZssVf8QzeXbL1zzygxrYTc6tyG1X8xlY95Y7wEzbwcY5F4RZjc0M+3ZAW6
i4iTG7kKXiznvSy6N9AQkI2oeyBIXm70oT4p7Fdj0OVc2XCYw7mooSBbh9JQGFTS4jA36ru+SBbR
gfjpg7zyGofIaZ6rzWPLRYINS3c0q+IqzfG16+dXQd7eMznS+d6UfzaWeddw7JeUtpdOoUQOEQ25
YInfkFkANaxocVudhmMCaZu9WBLsY8t+1fvGt7X+sZN4JCJiQ/0asessRtR6GO9jDE7bzlk5i6z5
V+UpKq4A/FvE6vAZpDkSEEEVKg/IqFlOuK+kER5nqubIg82UmgKTdqKZskPtTU/CrzGeyV9E3QHA
1OBNZpYe4JbS9rm0N+KFL2pDppPpygUqyHxarvnVoq1cZJb3qFfY3shSrkAkbR8FmUHCfu62CTQG
XAT5xBN/+poWk7fX0DWMKNq2KjWTU0b7pFWBBFM0cdGfgRnUChnOjBiLRDeyHACuzht1sg3jDoFB
y1q4O7MHSdb7BnCcbdMmRxMKy62CCHzkMK93NmCeLZZ/vJfRbG1LzG1eq6nXscx3yqJQ2xM8NCo7
SFuf3+yB1G5m19e8wEiTqRmjvaG/2A7fPdJWPBa67GGKVVqcYrPZRgLva51lvFgLer3JObppGiyE
eld/SN5FVsE2/6D/u6cAFfBkLh8dfbnTR0O3nix+UHToHmnmp4jYw3PmOO/5bDzXwvqz9Oqji4Bw
Q9x5ymYYKaU6MlHZVbxzqrC7GOziyTMOwT4N08adOxUJOMUPGlMzdU3WCRzr9rDRcjHtZ3hu+2Ux
TxLCtafFwSlXa/jAI/iIpFm5dmN9lnWH7bVHpqkH3I6FDedJFRPjNkEyH//BNuwt+p9qnn5x/JT0
sF1ihOvrQEgEWiobnTlpkYGBUmwMvZopaZP9J/rHSQmgvjBD41DtukNY12KbVO1rqNQJzuvEHbvY
cLkicxclsGSQ1Tyri6my14ECDMCzO5RhR3yt/dakEE+4RT01FMA7cvWReqDUczrrWSLzPI/6aG60
opjf+oTODmwS8U6zI40Ci4Fnqlbn/8LMIYSiz5H6ZBqUsqoJppSma2MwrvmExljDbVPMZM9p3ewc
PD38O5o7F8jymwIuODUgXHnjp6DzQo0aw6mM/3Iqx/04MeRTiCT9mYFT+MdeBYuOhilzUVLuLjj6
rT0ZxhVCXNvHyaHpAXCK+QTFEOuChchIwJz5l2vXgS6U6qAPfAJUG2KrRvaCyCGY5jIyjb1e2TG3
SK07YB2u9+R8FghzPB9DY8yOVV7olTsUYDZa2ypfB6v8HkzDOU4J1zqCEZz8QQzrb8j75ayA0JMM
GdLadlRysMAjImLQlQafhbC0kO17DyvnMudB97iYhfmj459IVxC+6o8qbItSiL9xcTALg6qhJ0ZQ
Jayai5934U+gEn1KIv1aIfLTJCH51df+Kn6AHREbX02nP2TVuFEhoGd7FjtYdEukb1bgceZpTn4f
pRh+hkHESAJQx1Sb/IdeG92u7GMYQCz6b1lWJm6vRMbBAcnvGiKxPCwTUMyDiRfOpCEN5CuJDIE4
WhaVBzzZd/CNnZyMxiVcnZ+h5Yyw5IcdoPP3Xka5Pw7yqR/r+CXMypsMiuGx0YFuNvHAcVU477IY
CRrYCqY0tfmAdv3/zb4FwyYGr8klXD6Qga0jlK1aim8WPjdzIgSfLZQVUTpB5tml4qnZ8CGoLtw6
qMrrJ3rwgCtgk0q4LA3zNsynywKqmrC6M5yjcK2dyiuua0ZuW5mrx4b0DZlbnjqxBdf0tn8WHPxu
ZvPnMRCaDbQg/NQpTnAzc1j5RhOYPT0mwJg84hS5aHFPH4kyTaBKRe8rrdazFCpYmsEk1ZTpoXDM
2u07Z9jYk/ZcQa7IUQnPtr7u5DWUyczMzoYB50IxLTr3Bh4tGlBVP9fCQ9KGu9CW/RdqprIZZ4H9
hSIgGIKYtAQ8EHvaa1wX3QXnIBUv6VVG6UvRs55K2X8ZMr5hoKuPXC/EcSD2g/oScyJrIpgfNArX
dn3TW7Qvre+5SGrrDB9h3svW4CWam/RgKesoooSguiKNXITD2oyJMtwmqvlPMMMHJY4Pu8UP0EYQ
myyh3XSQsW5q1fNzP+D+0dop3+MxTfsvptA1sjaznXBtm2v4rpDIQ2lPe9q+ZEej7EwHUN5MQM+O
2F7zNj+b7L483DaS9B/Ethiz7GdiBpObplPiDwUoLig4pHJ0cSwm1eahgHuOFDJL9bWpB87YAxhL
ekcoDEaqnDBiqSS5Q575kEyJNJNPJHcHILa9WSntS0bDOotyzSDWhlclM+xX/sncvaTeHHFCDc+K
vZr18HrGH+B7c+kSDi3Je6agEscYfbBfhShbmxAZsz3NWLtg0I649336PDTcvfoXcOl33I+kPtex
Rs9eJeADgn2pFwPH8HGPn+xeS0k/8x0DZBWvUf55mnpKuLL2bUjgbAA81uS2SIGKeCp5FNh8U4zj
ni2zvSFL0e7siWNAyR3p485MfZBQ88HsqvbRBHLz6hjaGfmHHUT7qINN9qqWcPFiVTGOGid7mXjQ
gYmwvgunel2gsyG/RQB88CvBajKPTjDRGTcHb4qIlW2AGwteRdWe//eXJLVTndl6dK6wjRXNBZqy
CW6Tqv7SP6XjOcUeCwwJ6Tw3vg1FaoxaRLXIjf1Z2LqSqr+B2fvB6mDuDfQIP83mHdyRi2aM86ea
lkSwCmM8RBLseUiFIBTMznA7Mq58pQk+6INwsbjne6nr2VZM5keSsgeKWbIhS9dy/DVMhWqFTATb
Jozys2z0p4y8BW65bod3ALjJHOwCfdrZYQmtqMTga9cnrVYTfID8Sau0Hmmaj6KRsQdw9wwhuL2l
LSbDefwbRfVRBAyARKCqlOCTTMaIjRsfWBOc8KbP01dznEfMrPWf7YAvrGdN+shr+zGqu5saiJfW
QXMhNc/WUFnZq3b/h6I6soJH2Cy8ITJDxuhwuMVCiEtRT9AYnJJURrj+911KwoGYWoL5W8eahdMv
Kl8EOehbkoh63DRFbJCzYqe/zbW5y91B2g6wKKs1n9nb4rCsRW5cFDyksbdEZfAGnCTCkhJQcQsq
sYzZ2BtWPewzTc/uiQ4xb0fsxDmEJLTiExdKclwW2beNwTnW7rEE6J7RxHIr514jSl2r6VFWUBpY
BSoV0pjWWe5Qa3+CbfuzCarig4jHHTzkTbb63VF7z7JY5EO6U9y1+oweJuuJkLyLo/MN7eIXN3nh
ErMdvyJpJW6cI0/oQ/ERE4jbWGmqMMNXdBmH7SsvAnbhGo+uTXmCR31D4to0oj10M/cuST7yAAcd
O34VTr5KESzckSz9hzqsNXwPzXZnMsCtWTxcFWkPpXAh7QhYvV/YWLZQxNCgoaByjRM5+WOlis4E
lqo3h6rcI1mj4UntivCSQ7UlMKbzLw3wGN/yuMSSHow8Dkud5yXx0s2gByNVA2TqLJWQhUWNw1OA
o8bTF4W8mGIpmzAkOZGnLLDzqnM8q24ZGvRp2JOBCfZACkgxZHNyjEg1HKuepQ5BQoBTysyJNXad
j3trONHXplythmGX9sCEIaYy991qTBLcDPYqGKBtWdkv+sDATMZr2WnpuLLY6x7HjGBJ1MzyqE2m
RQlUYx3oGaaT1l7qHawcxPS0Z3WAL95ydtB6xjO+wezf0tvmuek11qeiFwdOH9QkbMEYXPSO2FWA
+3mDM6W5D0GuPNGqxFjXzfLOlWC5hkkpwfBFc6y7czKMF2sCEIcuDSdgqIp/QWksJ91O4R10IeEd
zUmegqFZ3MLIG8J5VvEQV2JB22Ejuxm0cqC2pgK5IrV6vnODwgXbSKzQeNXoOcIex647rW5N2hiM
2NFKNnKUKVX9QoESicyAjZ7zUVOHp9Ec7HsHEPdEZlVljbXwRJgwBSK31uE2wuJ20YEJbecoYV1t
0qfKhxilt7LxG7I08kVs47ikWGBX8GHDGTJ0/JY4qK1F9qRqxotG+J5ntBF58wK8mqDOnQ+r5kPl
0TyzQFWtcfyz/oBUUTv5IVSZNmK14c9pImB/NzKwxtz0K7v7yhjfSb8g/4K7ctalUSJZBof5K4Rk
wmBSqe/BrGubasC14E4mZdJ1PL4tHUFxMhWz+YX8oRG/wsKtyRoFq1TUZ5hLgmC7QPSyjE+QlYOP
Tak6qoozeQXWNs+2LXLaOs7cuLBw6k7at2PTq1sVgI6gj7TjBSgyfXPKPDO6YXmCN6j99YJILncy
LM+eTfUSCHtZYi5rzeLULGTtIOh/aErTcFGh1uOjxMOxMVqyVV0D6IPj5ooXRjnT/iNvQE/yL0fl
ClfhYv2F9MR53FHbuxdL+6XQQ8cmy4l3/cS4FfGDgmZpdpRjBYgYBe1ottn5Q6RgHpu4OMFuabZx
AbNsNvv4nafktz5Gzb7Ga7nNawxK/EZuKow3EhLVldhIfuFtpG/DzojAlBhL4G2ZHsAD9P0xwmNY
GY8MW9GN/MkpamP6qUR7M/WCqiLMs9AJwM91YBUQAYo3x4wArCTZHfE5/lnoDXFJqUTHFf3OKIdu
DRaFDtOYnMDiwPAh6JVcMV7RUYM0vp2czNwS5+dMVyjdrJnusWqS5UzrhdTdND2C2pGHwE7ReZ0o
vCt9fukr7Q8caH9yYCFsk46aWiA6bP/0CbieblN+F4RrijAuOZeBa3aA3N2FWOPZCZwfII7NHltO
txekvp8MWbQ3WmabbUGm+0i3w8IqGJvCZklpj4qYDK5sAlLkuSlX70WGzZaJd62RmXqfDVcFn6nW
d2IB4GZn9W8B1C6Y7eFqRs3H0M793dKtHrmytR5VYJUbWUS3Dq3sXNRqtQPp2G1hUEIvhq3xiLGR
1heSJZ+JJtdMGQ3qAEAn+QJ2ioK7LD8bppj/FuBYWAeFcm07G+MBusolctrWY8dv7LgvlF5pcZ9f
05/7uMmaR0XtoRppYCzUmsasnjFvF5uthRlE+7D77s/KuX8sGVpZ1VOWw/O1vndxNdySEX23n6q1
W4t1L3DX0zAW/aGq2VvT2Ay6p6vkFQU93bWmBoW2Utr3uVXy3cAS6K4q7X3G33bSFz14JUu/7LJR
/9YStQOsSiNX2lTT0ZTjeJkilA7DyIdDWOXVU2or6aMS07NNJddwSpq4wwsUWcNB2qOxo0xOgShJ
FRip4Ngnij/66tDku9np95iz8B/C4kSF48ojFgCaVZrdsJVQ8TlaHbFiQ546hw0Nm4sMQ3OWHDTA
VruRBeS+rGbrUipt/1NoZBgsUyk5NKP4JxiHjK5ylmD6VAZHvaMFFhip6uM7QlYnLbbF4dRt8Mv9
hPSoejb14H6jJ4/UYxpHagC+mrAeULLa6mR3XBW4F86ekMGnZXTfjL+AVleWO+qIyW9bTw+sKNqt
yOg3CKsh3fRmhm3DGOafqBXL55qB3Bgkkv2KKtW3IioxTOf4FkZs5q0FZi1shrpfOfFA6S3cO9SM
poc60oodRjkuoTEfO6zixTfxtmLHA1+cUc9AqSc28iynmnKrpizhbOs117CKYJvB+tvovSARrjnY
zUSCZG2oh7abofxZA8k2RJWPEbDarWGd/RUbhcj9uKOIwSfLSfK0pzazKlY8QNiXLHSCZ6gy5A+t
k9Cnx0Ix36QsrfQQNBzZ+BVJk2X1YtNmKuK2eHLo2tmyZDuR+PtrB+ceVP2RbeHEopW6nZFUATPh
sG9D429UBq5zkf1YzNAKlXrZIshwmMYksaDfheGNNdorgsmuLVBBksFkM14g15g8gTfDoOeunOjq
yzGz+LO1HFI6Ah17/lPK9DdRw1uM7b7InZdyNlgNk3/WDeVJqcfXSYMrZPVbugTOdJBR3DBpXiPs
31lS2mUS/izb9guRAVvTcDOr+FNE8lPE8YM9TTYEs+JQdVxmdVJ06dz7FJ7sKo48v+N8DsE0lmH0
Yq1mxJhOhU1Qgnmehj7ZaxAIXMlI6sO4ruCf2dDzW7ohkvoubflFHTcX/jR9qYiaHbAbG25ssl0q
Rln8KyYmS6bFo12seYQQtrCRjrDVSnvZQSPGb9sbofY9V+MLcDFsvLM670UrLmmp3tnpfwVruB8m
nbveVH323PziIVNm3mHAtZe14YgC2Ghd4Klptis7cVRpSXfH3MFIOZ3Ib66Emv4eGbkfDYy48F72
KqtjlU4HttPQxkSjPtLZmu3jbsEHQ++BUycfheHsI3I2UJZm5aaVwSMFHQ+aUX/1CXmyvgSiqNJw
EWEy2yQFmpPVv8xhTg9W4bDeIEMUjQIqF0YDg/WwiBxlU2b9z9z1jiv4vfdLxOc3gshLbTThwUJB
ZTTnBboZCMRqya+xPV8NwY4hze8Teu1WqfX9sKyBAP3corjjk6I1gRwrAj1JC79MgK5gyrPHSR4Q
Gqx/gTCMt8o2D+3UyG0MQGTTosABO3N+YHR7ZdU3R9MCYEiTFCxZwu1d/LGM6UenB4jSADYW0l6d
Gr3jsX+qCfa5hN4Uf2mwdPDQ2WTGfEXngZRd8ug1uIs1SfjC0b8tx+WlaoAV92D6s3SBgjSt3Tky
OoeIyDRDSsyiXfo79zkAuQW+RFNjmdWR+BqquCAKQwwwm/yZMZ11TkktDTw3rqDmZomn1z6JHmxd
/Ms0Qgx9y0KtqAnrMZVxFzGpJhpAsIJY0v8I5gUABZIX+gY114Kz4UG1eERqfxgGdnvslellNJPf
kG+6Pmf/moqiJINlHQi4AG8gts+p4eal64jNnMDzNPiSItytZrD16IESbU1AlAwxot2VXGg2gpSm
P7PqfGLL1xzi2nxngD0s/bDV6r7wkr58YAi4AEDeA93GmhAMD+D8Llk9f6tK/aHJKfcatdi2M2Iv
hnOBDN4GO579x/VnM9VuqyxjXGzbezrQJholX9P4HVXG1c4HrA6QIKecwvRFYas3deRO24FlQTce
2HpR7LL4kYlTqSzSdzGHz7rVArjoR/JRMcTykl22m/BDt4meZH6+BqQ6FJgy5cAkIcQeMgVlBozz
LbS4zhdx7EV2ch71zqvwT9NZ/bc4SCscSga1D1uzkXt1goZIUcweG3VGML7Do1cXsBRzZ0dJ80vY
1Zd2ZRGgXFLo3T9OjppD5LUuozX9abpab2wkFlZe6YMiuFwstQoYmovLRrdNZtj5EWbU0zKI7dpm
sJGIes1gPBkmZCSiMfx+w3OQOPiQSY2gGb9PxnSKUu2RtO5DK62TEoKYduK3/0g7s+XGsSzL/kpZ
PjesAVyMZV39QIIDKIoaqPkFJrlLmOcZX98Lkd0d7gyaWBn5VpZR5lcgLu5wzt5rc2YQeINpl3DY
IxeP8li8V1JaqBWNCE/YtxSokDk27/lUfJopp/iGjMGS4jfOipr8S3CDghetFXaAgNC7Bj51S07S
K+FkV0RX+mQvkVig4RKMY5UCsQWN2qcZUEX0W3yzoSzKxpunhis39pH036dQSE8UipjTfchKFnMp
TkjEXkH9fxD0vSgdegSB+WzVMi6HnV7S4u1SulqaX67N1ui3IX1bZKLSbE7xg0NRScJNid2k8TyD
2kg+hznl31gtMUQR5z3aVtkN6pe9PnDm7PoAWIDnP+chKjyYR2i5tY6ucPxiB0G77cmmWFLIoOJD
j3opKu0ZTOFAGgZIAOoOBRj29Atgjotx6N7viEtQyudW6Qi6RD0tWeFWa6KPNElXVE23OuRsEotu
65ACqVVD0G6j6zjDx9aZxr4PEd+riv0gh/ULgqGP0KfWmCjxY0lzKVW769LQbyPiZPmLJizb6L5N
y/sZ5sRnJDnUX1ISNlPoP6uj/oFm6aZWCMPJEm6dPrJKjKZ3pCFRB+W+Q9cP95qpAOnjAlcF+J24
AKx8jnSm7z/VEXUIrP0fJAoFt1Y+li7S2lUukfo82SUkP545aEKqvly2Yw1eVZclzxLgekdVvVdF
qD/A8EJH92V5L/r5oo6aEDwVZmmdXrnsPXJz3fDxlfvEtjYYOxLa5FFId022nnQjv6rAveZRw3Er
oLCVGfpqGmhnmWhdBNls0pQ/cM94TinBLnqumVGDhiTx8MJNd3FmEh/UBi7olwTRi4RSIIpXWaWj
i4oJb5X9D0kFEMqh6KnwMWHosrapBTYis4cbS27PAh7Cm1dRKJ384tYXzc73jbsM4Nlshsiz4cua
NHCxpqw7WUFDve5cydOcpkaQ2nvj/cgx3FWpUKM/RqCBKA95SDT5LhkLqIe55ylJcSN3/U/DSu5o
QNyj7gypyhsv8BuYib29Dfphiy8nvhlsOdqSrkfnveq3IEKBPxcUcIZJhbwRlmsd4w4mYUQKeSiT
YKTh20UEsQsluwP2ErpWGrj4h/YySmFPKdfWSOQM26aGaI9rnk05XZesV47t92MypssgGG8t2RqW
baA+pPQGzRo9Dd2YiY6Yv/WqZI0LkdOIrd+MPlBGO8QghPxotoAPsfqO+Gmph0EIC8o6sDBTs+66
g5eSgJXVcxuaTv46GgwZXXX6MAfpRa29GvxYgGdJ2WE8ak9D2OHixplcsnqj4N15TfUxkovFop6o
iMiCz0BHvzJZb7VJdbvxERGFXku/oldAdpspTvzugfyBEdmWwSphXMeKto09Klui6jjMZMV10rFq
ASvdSqlC61EG61q9c/RedEFD+b+Id3SoNcjbA6HmNJBsA6JVMxTvwM9XzVASPKvX1jWfCZVbRb0l
5sRe1LUvkOwDNx/qdE8gIeSaQvlBJY26Eg0/I6hWelp+sSe9Flb9CovNlcvsiltqsmKLkrkqSWTk
WeMVXUnqywFesMH036YGysSQdIeuit9Lnq6z8HIOdnJEncpt2+OPK/w23PGqVwh23oZa5kZDaohJ
bPO6tS2DP05X0HpnD2IaXbnqjrIu7QDqsIAHB5Ky7euYqHRg3fjyU0QCteIfemaeHE+fsh67eLJf
PTSQ4Kfo9xWA1JZI2l9QWDH1iqdsDG8L2kCw7HrOoMox6j0OwJrgcIdrWm7LvdIBU87lCrNAdMB5
NoMzaThP5Uuhlc91jfZIHjT6BNL0qinKGsX0XvHEdTejZZLIuIuhlvkjNQQOQR/mGNpUk6WtCLS9
Vqg7q0UGlnpVejPFBCHFhAbQtePC7ON/qTBQqO9Gb3iQu3T8Xc30E/zmFYpV1DN+u9cU657SPoUV
CiUsv3d+3e4squIY3KtHacroJhr3rGL6imY5nEa5/enRhl7ERbnuARtia/yB5xMHQaKLK1nFGj9q
MVTArp42qWlFy2iA+KAxP02P/MlUJ+Yk2RMmsahK9GG0trc4WnDcR/41msO9FISse4lkLhQSNWk2
EHMeWZ+SmTyq9rRvO41/gMeG4Wh3+r1B6NaYeFR5jDB15j1mb5k+N4BuQOsyFAsIRhYMTTJCmwKV
qa7/RN+I5rn17+s+XMuJssN4CqPZl9aWFO4HXb9LrfHDJ3cGQj1as1EGUZp577UYPmO6FVCbYLBk
KRtSikaSsq+Rqcc2HK/BLhdQetjVFHtHHi7581kF3y29Sjtpl+njkbyJTdBS3acvw95nHDUjdfnR
7hLL26jB3NK1OKggsoUbhf+iAz6XQdJpPJXNjZLaqgqDD4KXt1FY36ND3FuFRiVepfmGEWERV8aj
JRGJIpLwMbbMg1RpKz0yqYxl+KC0ML+uRs36bChTYaZqV0UhiaupgPM80hiJbUNak1eBnyUzPvSC
jr7VW5xJ00JsNKMd10BbrgTLuDRVTwkqaU494B8ao0btMOrrPlVfbMsTS1BPX+pYVS668iekAHc5
zhLetpff01pqtkYvPs1aFChhOMlQvSXEUTgjgZbQyK9BWcAObtEqw9hDiOU/ZXp3yPLBQvkWbTUp
D/H0Nl+yNjfwxlXVJq7Ziyd9oqdB4i+FM0+/VYXYlFaw4hpQbwYVh61dp58cI47IuPedOt1lRfkw
pdNekem3inx8oUNKxV2mqGxmylXhgQ7UNYUpNvRbFLbjUpbso0xjcp0oFJzRiz0rSfWlEOpMt7/8
yfV+3RflTTlM2JcLPmiYdBG2GfI/tlmE2yyCQxVXqzwNEUlmaD8sToRyYbuRRT8B2CYh6UBb+lb7
nLCVO0XBtRk68Ecci5ep9d+SFHlXkcBL1LsWecRMVw1LLn2BNzUOLv1gHZeB65vFPUFGj1IaxMuO
VXkRZzknRUxZSwvlV6/pI0AtVCujOm0kLhwI0GwVDAkb3pAoGw+RRNUiIKa1tIMRAF7XvpYGfEdC
HWklWtd6anEuzA7NiKotg2GykKKBc/a888nlJG8AaL8rg/kyEAHs5FryEhX9S1/n0N5H7aYtgmNm
NHdZFa8bXhWZXGsQ75UT28MhqkqikFhoUpmLGvGOeNgFBTBTLzfEaN/4Er4BiVJzEk7U8iHeEDq9
EVGM7RUc6KA2qIgpfq5kjSwTNZQ5TQ4UdGWJK8bA5Q0xbV5uwqraZkr+WBc4273Of21T+4osCYCR
/ROlxSt7DO77RH6w1fHTt6fHIMrnI+dEa9/cdp3GcibqhNfVQDUR+w6IiqVb43IE2LAiFqZ1QJbs
cejllPmGh0kCNd6zx0Rqfm0J+dHkzGUX3loj83gYwmOUSQ6VR3EFhc0BpHQdNPmHxnFzHcQZ7EQU
anHyCM4p2qmS/aZX6qNWWrdpPuHI9pFilsWOBM1jpVdb0us2dmi8ccMmPGz8CpruWhH+g6zCNAXs
yxnMVD46currBqm83RwKkdxpPUwdSXEHwzzInf2YF/5PnQIDbFi2Eb0PXVjqN2nZP3a0TMZJXLW+
2GFEM9Baps3W7lunVQx90VUoaqvmoctNbsxw4ONAX87+KJ3t2AcZiprpWaa/sh41ZbxtLTDXcnPX
QUimlncMJmPXBMFzpaWAmat2Oc3I2Li0OIGmW202fcc1bfGpvcooTC7Ktjpmig7ESAYxPCYU5ctJ
3IzkW/VJ9BjYRXmbSiDQCEYg3YZCFc17APtNsrEM6pqmPL0FM7BLg+CXx2QN+sLDBkUPf2l4Kb0b
a9cB3nAIdn2btBydWpbj/bUMUgisXFlwmwISAmO9Q8vu9ilBoGBuyOaBOSYFym3rCX2Dzekgm/FH
U3K8L+URU3MJRTsUOW16tV5ydfTWdQCjTQXXtags+Y6IFVJf1Ilutzlto1RaIcjQ+TmajZRE754V
fBgleQNmWtCtTssnFADWYxqHaKq72n6ycVgCMW/vAAciQLPkcUMAQPtA+f5KrsWHNIirUY9IN9C5
DWQj/YSgSLxNUFYfRm6zOPs/DdKYjKFeQenFZNy4LZnFvql/DGXyVQ8UcaeAm4lNbakaOVlSvIVC
95RNZfIh5U1KMLxx26gcBG1Jfm35P3jQXCyUAf9XAs2zCMd9XPSfucXVOSAxDkPEY90Pj5oqszrk
aMEIPqLUk9Uui9kz188R+wnhkolyj7vqy/KmG60k5brPXEvl0QnvCJap1B/bUXmWNB0oYRsjiiBx
xAF+ghO0rD/lHrMarQGNMhRamBGEbGd70wsZyk/WUD5Tv1LoMENJijtqrChtaH+SoYGFEtGJkk8f
lam+wq5lPPIEhjDD5YV3Dm47mjC6+qhEKM7oSBghFAf3Wg/+tpL45zCPWkkIjFIUx7gWN6HKpEXP
rCx69ImbQSiPFN3e+j6879XpLY7MD03JPq3JB35hCge9YbGpwv4Kd/gbOeexM3UcMaU03NgAEudq
ILhv01gPKkALoi5pw+XhVg1Dyq78mfGsMDKS1AVDvptk2+SKXXsrZLqI/awY/Virurj2f+A23Ccq
yRGjORKKppnOfHruMgtvX9HvzFplhxDJF+vVl4gRRIiOHQY8382QJ8GNVyYdvwsi6AphLfWxO7gf
yZLuZYTxcnJswCDOVKGQjQpKolU6XIHe+kyEIi9lUI5UTqmu+Hfccj5sBIBIgFe9Mf6MQvzeYYmx
2mTHWpqVNy3bvv+wIo4OgiyWpRaL4KqzorWIqUAJ4ZAO7gp8yCNiiR+geJHDWtRO5IGYg970j55S
EVmBcR0PRvImER9Te/aVSdVizJqnnuvh0iA0is7rjR8NBylE3JM16kFHtIN1jRWy0s01yHV3bLp1
14d3gzL8KIdiJzgIY+SmGkGNDLVz+zyG5Ez6Hedm0UhvRlXuIiWZxT76Ji8kB2HYFSAmlH8FelqJ
FB8/i6+aVANCPl3bsvKaJfJRnbR+Wfn5tFHN3Pnj1l7qV9xl65UacCS2JOOrGFRKuHjbqj6T+WwL
hNLeo0pfYh2SDYbsI+TiMAsU6aNy37pqEjwA0DVcgBmbvqVJTi4dU53EEwW34h/JLGPhuUOfbgN7
eJF134XDtiaXwEGmuWs98OxAwSaY57FbVybmqrgnKrdcBwmCBMGqRogxffS2WVq1PGe9UVI3e9IL
+BoXQq4eFGNyaB96NPFYutKufY17pFBqH8NQR9UkF4Qtx6Hf3Pkm1+oGLO84cHCT9RyhGcdYU7+i
wupaRgOfTfJ2UmA+48Wle0lIHA2kbqfazayBXgkzgqjS1O1SlHa5IWXRwJUZf+IT53jdAQMwbNIV
pnxrNtThU/Va4hSVVNIL2vClURhP8RDTZjPrahu2UP3gpD/1FRB3i3qwFBj3fOEqqJKkARSgQ5Tt
hPFQh/lTDJP0rmNXYmRxF4jZt6hitWviG72aNkWnPE+xhO1UKejdgYmURb5Rm4K0yB57S1DrtwC/
XEI+HUPu+b7M6hNj4C2ql2MHdoHjj/c8SB3Ov+qNjjZu5KF020A5ehpTTQqRT1nx8zhD+KxAf8pM
8yiTI+m0Wv0ejc0OIf24iBP5qmfRD43xlv0BJ4HGVswE2dlqTKXDwEZvd5+ihDLddzG+5zTp7jLM
myW+4kYH8hqJAqeeEn94kk1ie8WvLwFxWeC/Rdc1Eq9uKe3klioWJVMN+3vwtVw1LW26RUaYwUaM
SwwyRrRpFYvWkJ0E1yJCJNiRI7BO0DtRntbTfZB3Ypsqsvej7BDSoMKnZ2Fq2d6vCZYQGoihWJ/e
TQvljeLZ/aGc4vsgKI1ny25VJEUULmYWPYot1Uy5wOsvcYl53wjy2eBTwHgBg9y9irKlfJWhgN4I
U4F5xJy6NYbcpADHj+Kk+RDAvx5MLtGdBXshCqEdEuVmbGLdeFN0HMix3EnHwBr7I0nUuttVUdcT
Zu9H24rd5r6OxSFVdfYYrExcFqsGwJYp+Yeg8o+AUygxJjUVrWGEwe9U0GXvJI4Z13XSAHHXrEMS
WsVNnZAmhhRsem865NaKWhSUv4rs2HmatKPNm1+nhQX6YEBfAQuqR4QvP3UBPYlRBM/lWBLYO1Te
TWcgdQwGEpVTPpW5Y8txBw8/NcMY9txnJdU/Y32kCpMm82FFyyzzPQT1w/WYPhGoE336gnWo7Ssi
huj2YappbVE4tqkX4CXo/AeFR8UfePVCt/zqXpu1aqwJ2Y+qA/Jccd5g/mZC7EgCfJhsdMdZ9Tjg
EqKcXab+jCed3ZINVQnYUAAcIoyxfvwjLX15p6Vq4aQh/emZxVV1jXDozMfrtjCix2rSLCcPlSuO
bRQb40bZZDBrPpJerw5GrrMtJ9qPdBCz/62IPjpFtXYA4ahOxhy4IaDD8Kn89LpTWptiX+xdiyBG
CgMOd4JNCNxyIkNlO9hiQoo4sTnDX4g2RWY317meUs+pbXtY6X2PrwzZ0YJ+Pos3auJjnqsHWpzW
IdPDCUtn+DCGkcVNzqTADI6SvNCkgbZZ2dUHWNzg0cbxs5EUwg85vuAXLevuPjA43wSaHP/otNje
SD6yPXx63ZNJXOBK0WjC6fEErh4EMQBsjFsxHM7tXHSzsTZsQlkxMf1hrXQmw/+o8kHdJCyx1Lq9
YdoGLbS0nNT1R/JoI6elKcb+bhPxU/DufvYtkZY25SmtAwO31C1PdtCvJ1dxR5FXLXqO2AJ8Y6KT
00AbuVyXPmdVXcmPSW6qXCUCMlB7isVkaOebUmVnodZrX6WTQrzegPAaqYxKmdIc0GdXfLl53gEM
KgMdyzvdDI00rY2wLesVKbUP8xSfKMF6K3ti6cevAC8in1Iso3I/7tjjkJCje53AiwRsQwAsLRwq
Pb1k9INUi8E1DIrd7fVuZMkjsJijvnmnoiDdoJSA0mwWPWmzgGezdngLsl5ZgintHbQVrDuVBkRK
Tz08eH2E5BspV1762VJBnh0WubSVbAnWdidpB59ryRI7qL60LRLt0JGWO6MLXqivMT8mYdG7lmWV
FIkurFckg5E9bgY4egaTPX0KR2UZVfThW0Pyb+ilF1dgmj2u1zGpZMvJoxwFrFg8jLkHsFAhuK8q
5rgBqfgQ1Oo4yROemjZASUl6BI0PlNwp48Jn3sj90au1HJ5uOvxkV6ZbUkbQ14x4+hIwQG463Nn0
XuCHbKOshDYZjMGn8GtkqJ2JWIZDELnXGJY7YyNrmNcKvS5XSaLJH6Pha4QNxkg6V2alZgdF83Aa
IQD6ZJUX7I6xBRBEwzJGMpOx0EJcZ5OSjuuubNTr2g6zfZX0NKRjWUhHzTMVV2nVcdpwRAm2s4z2
ncouzRTeTXLPybpbF8T5SLbor2U8AMeBLMcruuY2LnbNe4bOo95BlEt33PfSRyuyPQJJpfZqwHBO
PBNtpz5CnBCz4FtUO68oI4KSJEQWj5rRTysAbjFlUIJI6NHRoUlrE9NhA7KFVov/w+qF5FpIkaGh
yBoOk6TaNaUXgwwz5GNkAkZAdI7BnvfGKR4U9qrJle7BHHHCjtqofVjgy3hxE4bOTh5JDS+j9D2S
8Vi23AMWSHwQ2LS4bROuadRBkN33Ego7n3rMHgFIT50tVW9zyf5gpnGpKrTmGFFUWusZXUtFpmBK
QEO+a7pquDaUFs7CYEqrIjDeOUR+tnzFLpa8LwHPawXRbnTzGZ6GTsDDdjkNB92inyRKxD82DSHo
nxCvdQFFn25Zid4pUk1uSUa1YavOt5WuDSVa7mo2VnACkvhlabAEa4Mi9Mob2mJTBmlwKLsSONw0
AXazC+UFhrSAaF8/xZA6nTaYABx02ElDTbsuKpOtQtPQjxP+Seu4sLDnhWkwG5/pEIQT0Ywg1ID6
gQMNHVPAVy7p7e+FXDcH0snpwkQaLOkFPh1p/uFhqVVmq15rvYkOCli/xh2JQ0FT1+190SToADGF
wVaHr9PGge1YxFPXVcLJKg/jXanmPUFhTN5GlyJ8rj3EpLYeicipvcypm0HmoEl05UayNf2lUWXz
6CfRTakW8AVSuakOdRaMlO0NEFKFnD3W+Xz9GvVuEXnTuEwVghI0VRebYbYLj1mv7/IaroUoRldJ
FeVHE3Dj1vjjWxr0y9hrH3RVsVzqeWg4mvglmCzDiYj4olwS/MzSLqISAvtPzYJiqQ+oigtprvVL
arYPUjO91co4JGwCYTCCOSEthlTvlpFctt1qGlviY7rRvI7L1rqKAzG5nj2RLtMm6S14bSw29HYh
vdRN9JzFGYCrWi6ew9yiEDfaK6vRrpUCNbxGd75akGwmU3rgWiExg9zObpAVI/VbyZE1OzINY01/
3HwtCuSDIEj0tccCTDtZUm/pSGHnakZ1IYlkIC+v6fnWY+KEG5mlrPfJl+Fij0fah8FTmTF3wDzj
RpoHOYJb3yYeIiDJiTbqbFXxtavEUpu9LE1Y6n0Sdqg6Ijjlx/KS1aCWCaa7MJptplDhUGuGwdBQ
aGFPh+gQm/jcJEAnVSO9xLoq4UqL+wOd2/xdBZa+SUdA47ofo3/gGh6iF3aarphVshByt3ZRkJXi
IbWC0tj0AEm50zaWT8Ip3U0Bfy9NzOUIksFnafHUcQ3kmeS5sv7ZGxn4H9Su+xBbMTaraii0XQqf
59jHyXODN2Mx5aV3BIXECqBM4EI3cloP63/8x//83//rx/Cf/md+i/XJz7P/yNr0Ng+zpv6vf+j/
+I/in/+r+/O//mGYmmloMlVRqMyKadmKwX//8X4fZj7/z8r/aGuCjZBh+hxJNUfRKH3SrtLcf28Q
8/dB1FjFeoKte6cl8n7IwEIJ30Hisfr3hrF+HyaIaDpVoeXvRHFXTfc45EP9wpNoF34u+/chGsPL
40auybrIXnv9tpNvvn+E+ef+5nWo8u///qgFqql0vA5d8+hA3RdELctT7mTa8fuB5t/iu4GU3wea
mpbifaTw3otmge7F6a1hQwB11L2WBaop7ojfD6iICyOqv49oiLrqgw6FuvcYv7eH7Ce20xWmSAIV
cQgvKKI63494dmrbhsLtXdjCtuf//svU9uga23lBr4dN9koOmnsVDSknzfL5+3HOvTOFIhaC5vlL
0k5mt0Z+9VgL3d/ZaItsegLoRVPk3NXbvzfOyfSeJCRSJT3yXdLqTiffT/2bLL7i/sKKcOZxWJIF
kSCmLFu2fPKecr+DWF374c6Pp2UT6C52YBh49R28qs2//EQMRSXTnBcilqDf31Dakj/Qkta4S/PD
MNwq8O9VTmdTefh+nHNz77eB5mf+ZSqkGWSPPgvC3bDuV8ay3AQ3eKicfi1tiFb5LK++H+/MKvHb
cCczgiZ3iuysCHb2WOHDQ3nbX/iazsxtXQXlrTK5Ld0QJ3MhJdJpkGI+JlBmy55UUsn7ksTd94+h
zK/6ZJHQWW9UEI22gjv35Ger7RJKHWnCLm0qf5utuy0JbwS6OcrSWnMH75f/5oAnP5xi6oSehFQ4
/XfKXttyg0Vnmb3LDqGBjndhtLNv6ZenO/kNW29sOGjkHqVKWLXqpx3svn+cs1/SLwOcbhY1GgWu
KZIrSU5ef0Y1iuwvPb79fpQ/tuhv3pJ1smc0HsIiTtP4ynbtyvrqN8pV4HAbWXYrWGDb6L7ZEB3y
dybgn89mnewfhEqommc0nquXd9awG8N7TGnfP9iF92OdLETdRMSoJJgMfXqcvNu0urD6nP/3NcPU
NUOHqXLyesKOuDdRdMzuZpfGH7F8//3ff37VMf//AKebeUEEnVGPHfETT+kBK9AOb/EMW1qGt6qD
Zp/NqL7wWs5POUtRFPY8lU/294UOqLUH33ZA39Br1PSKMF4jIqcq2Fsaqsqa2/33D3n+R/xzwJOP
qKfSKNUqSYMjgrAuxIHhOd+PoM5T6S/z21Jo5WjgeWz9ZH7L/SSHgV0Hu/FO3KDRcsfPaRE59oF6
4HJci9XxiJ1qXR2SleRYFxaJswutpVHloaZjC3U+1fyyc/SUZ0ej6H1QrU+5dD+Ot/b0cuEB53/j
rw/45xjzb/zLGEBVZD0t+mDXAAxzsgfpWD95u+wIh2qnrpNV4a2kN5IPnGiVbKQrLIRLyYn+1oOC
BbCFASlEO/mgvWiUJI2clJ1n1suszI9pV16XQX3hYc9OUOvPYU4+6kAxbNI0iWnVzY+wQZlCEQ5y
EP7+8MLMPP/m/hzp5M0N1MjwFhbhTpibuFii+UAw8v2buzTEyYtrVS51IafaHXwmmkIboWDeju6/
H0S5NMr833+ZHqhhQjryc7wk63v/RP95ox+CG8PRftAdW6ATs51q/f2gl17T/N9/GbMHB9DEURrs
/AqAZpAix9JXeUm3p7m0fZ3/vP98TydLljd2SZJYyIm8a2VNc2DnbXPXX8aO7yQX5vgfS/pfv7Q/
xzpZrUbUg1T6qV52a7Gul+Wyu/F39WP1XDr6DmjaGuv/Rrn9Mp7rC0fC82epXyb+yW5Tq54uVQqX
0/GucbxNu2m2wx25sKvUCVaXVq35Ob55zr8smR18WU9SNZqmK8J1KClgYCBEjIzvbYxwcMYifD9h
LkxS/WT5CBSuDAbqnF1NK8vHPacS4F3+m4Oov8/KGN83fQ2uJnRaVhaqmYycNeXCJJnn219+O1ux
dF0IzZD1k4/aGEQhyrnLLgBUge+RPhGdLsCbY9r5/jc7f0CwddVmX7M0TT2Z+ghth7hoR26Odnno
wfQQp3bQWhr66ldo6s8C73mmAV7u0g0ew+WQsQt4l77A+YH++sB//hUnHwVB36h2SYvZBerTkK5B
R/6N1yZU29CRchr0PE9eW9GZjSoyC6Su5N0qKc4FJXgd5uT3C7/nuScRuqkIy+L+KhsnkzCXAsgE
JveufDXuwsN8ZYE9sIz3pAH+8ztbfT/iuVn/64AnT+aPZma3ZDbt+nnlHxbj+DKG79+PcXb9/3WQ
k40swIyqoPsMdsZ1+qR9BcvICZwfYbjA/8iS1T1KF69Gl57r5BsQ0TCOiAOQnMjBksA6eIHSToNv
+P2jnfvU5rul0HTNNmX7ZBgYaj18Iq7lUE3xpGAD6YtVJrhdxsA3rEL/8f14yrkBNVmxZIPxBBrP
3xeQspD1QiBZgci2yJ+i2/yerO51dSWgMF2HD7KjOng51u2zdqkCMc+E049MI15W0ZD1W7Z28qhz
FL0U1fyi4uafN1tpqa+8G7FUF+H60vKvnPsQfh1tfr+/bN8FOiZBAT/YoYVy/G26yjfhdbXt19lB
XRRL/KAP3/+y5ybMrwOenBcUq6+UMODxaizD/KYQ18WFyXLmmQiW5jqFftVUqEf8/kzwmS0vrFPJ
Jc9tgUNmWVbHf/khfhvh5CGiPGjMEoSJq+s/gh5fWbAf/dfvxzi35hvMAEPTWKDkvyyGZRrlrRpa
eNnvtF2wrI75Jl4OSw1H+rKgynHpon7u4GGosq3yaOSACvXkd5vwrnphM2u9npS1vR62+FqpqaBv
/W/cIi6OdvIb+kYyRDSmTbdeoWSh1oZ09oCsawHgdBdsvv8xzxxzfnu0k/2zTGj1QHO0XWNO/lpF
UPGsfYseubbx9gcXDgZnX92vv+TJRhlJSlyMA5n01jVB3Fuxnb/h5AmhyQZdycp0vn+6M9+UIdg3
deANM/LhZDiybAy/h6TnCmNwugyVYdTSx83+1jC2pZoC1iX829+/K+BHRS8Rt+Qm8V5XBei7K7O7
+/5Rzv50glLh/xvkZBJiEpD9iAwEd1gbO2OJop5UrQ3WvO241d1+O95/P+C5mfHreCfT0KImgZm4
N9zeD5ZSdT3DSz2cA0P9FGLw4Wz1/XjnFidI49RjZbIOhXZyEFDaYIZ9tDMSCw6jJd1noXShmnhm
76JVh/FK43RDp+5kOtAvrGy5kz2wZfYhsHS3NQYXSPw6gUkn0kvf1tkvWaMWwCFYVefV4/d5MRGA
3MjSCML/JnHDrbKNN+G+dYZVw1yPLnzJZx/ul8FOJqFV498U2PZcsF2O3+0n89UKAbyheLerxffv
6uxk5GQvswiTNKqYJ4NR/Sin1ujnJ7M2kP6W09Zc4Z50/nuVlXmunWz9hvbHaYMLBaXGk1NpOqTw
prxcckv5AVx6I96wEpSF8/1TnSuT/TbMyRTMJqIQLY+n6uhxaMthTRDCyt6iPnbJo1gP9+K6dXDP
bkJXW6t8dd+Pf2610kxTNeYumJD/OJL8cuTgf+tRsrI9m6R3LmQJpQkJEtukyS8sw+cG0k0D+BSH
Rt2wT35OTa/nVGYC5HOf1ODetYjITdQL1/VLg5z8mEo4EL3pqZI71XciJLVonZt/ZxparOwKzBd+
tdM1Q0M2gbFC8Vxpa22aW4XtRH0Yf/SOsqLu8nHpBSnzD3M6D21FVmw06grz8eSZOHiYFSxBz43r
voJIBFYxnNzAH5ZBa7qIm5E6E2AWBkSQScpPH9bg91NkLnGc/AEY1Tn32CDV50Xs9xVlnNSx19K4
X3Xrys3Wlvt/+28X1pJzK5cpW5yx5iunqp+ulOg4fD0GAL0yrjO3PsQ7c2Vfz7t0swzXl3bpcz/r
P9+hABlB6M/J1taGCmJQ8tF5jcZGXZUb7TY4zCsJ/qh/fer/NtTJroYjFUMb4kFXJSGzWQe+Dkrk
UiXn7M+nEFnImREDpKydvCZpUOUsJuPdFTfpoXkAuOWAM96aG9Lais2l3+/Mym/+OtpJXSzL0wLb
pO65oSj2Im6uQ4K440C6Uw1t3VqX6nBnPuxfhzutjKVomyZczp6Lf1lNXsFRlfaFtePc/sJ5jS+b
zrYslFNBwIick4zQ0mN/yVwJNIMDNoN+XB/8scOAr7owLy6OePLKChiLSGsDyQ32eDW39QY4qFOt
puVI5zRc/41eganKrL2qaaASOL1GD1NmEbQ80jmFgj/ubcKxOvX5+8Xi7DOpqClUWdFtigSnEyOO
cNzKieE2ztyzTzDoLJqFsQDXtqo2tqP8/H7AcxPxz/F0+aQ2wI1ZjjWVjmZYfuglVi7coiHBLpL+
gp7rXx9LszQZJRxq+r+shHpjtF6BmtTNiydJAfm5AD8hkzoWXTh4n3soynfUFrk2C1U+WTHQtOKH
ithjOn3aslyEU72O29devjXMSw/1Rz/zdH3XyFBVNBQJvLKTDUZkiEOnyCYutN3og+dqer4W3abD
oii6OYz62gB8aEsacI/irQ09Jzb3HEFRMvOXzTrjULh+QFRQnK/IBHr5/kf/P6R92W7kOrLtFwnQ
PLxqzFR6tstl+0WwXVWa51lffxer796WaZ5kHx+g0ehGAY4kFQxGBFesRdI6+ueBYQXZLCAT5H98
vn70SMmUdRb1YypC6wTD3pi68M+b+BpdDBUNAvR5QDMogePis4kOmpUWuF/RNyvLwwKQ9ZyvF1LP
renJ3/m8FGLH0JAHaajpNWqnNxU8HrWKdHnE23JzMT4meMswb+JL8YgRYWBKjwQwYT18Z3UfVqmK
AGS4FuYRKtx0CkFmhpVY2KmZcoIZew8/rJDPuEskl6LtZQnY7FBv32XhAEgc6Gi98ythBBf0hyVN
1yUZQQxO+9kIFLvqRlvxpjz40OcwQ/IWJDgILwCk4urmF/OMlhwskrMBPCXKAPpWLWOQAK8a0CZ5
GVRH8s5VnarVhW4PFMJsDFse4fucGPrV4z/bpEJoFFlxFEvoHKviZY3bW4l+c/aR8bH2q6Kv0wZw
brAb4azrlxAxBWcuHrbQnG6gOBua77GT2cJxeeYY/ZrIYlkI0DLIICTwl1EfT0zk0QDHDjoWHZqb
PQxijHC1+wsIOPsmx1WYe7gzRnZg544Q40uRv2/Yw+k1m35AvJ2zGsZZ/rQaKmakYEuIqznLAiRz
EEuygblHrLxVGxskOU/l83hN2oJZwN1GEiSoIPLJMLk7divLMOjWRSAWxIvk6JF9HA7iPSkRUYH7
PDAmbxupDCUbzAaCMsBRxOpDEv1Ui0vONvJWQ/l60QPXDXk6hF57cqsbpEDBEvYX5DQDfcVL8TjL
kahkYRyzIot0cHknF8a9HjZ+dASX0nZnXEJ00O0uo7ucc5a/3uTE6XVMMRKaftRxn78WNDYaUcKg
XQjWkkejyUyM80IlBMP9z9KMEfexLyEyxNlU8lW+uAhaP7KJV0odNdtno8s6CCYm/9JgdrR3MRje
o6D0Yq9DoLyBMoa9+v2x6+0ihIAi51wwI8vONPU9a5Q5lVnje3aFecCEHAjNjtoPzvqYZ+/DiEVt
qtCkYwdcfhqccjTHJXe9bB1g+0k/3tZuq1fMvF+mnA/JwOvhS+rIa0VLRO5Md0qqpdKQJyGiTE8g
n7syTjlmuZzmBEY5MEjedE4W4u7+JXB8lrVWCUBo5GZg7QPe9vO3XOOtjTE6iECGV+RoAZcsIbjx
k4wTMFkfbm+H8plKy3SxB18VpuovFuh4DNDLSXlXAEk1aMdE5SGbaGWgPa6RH7GLXVWadJhkxWlY
fJD+BM31djCPqj14ihO9NT/aA8dRWOddMlDVIYVGf4vOowXQQ2oqOBhDAZ4CzhnJBT3+QXgd39V3
3cfIHDfZ+nugvy7xwyT1vdCoUZpNLpJADvrXMZhOULB02gcAOgPO4lj36X5x1BcbFlkG7TLGM2aH
dA57p7yEWl9YefPB4m0k0zt2G0kdaymdG0z/bkiDEqe4aC4sH3OOTv2eGx4EIRzs5SG6UxpOIGOU
JsCzmyLpZyhoGZrk++78BeNuOujiEmCoNuUIVWlMhycQnQEDqwqifDMC+1Z3OYGtUotmO2+7H1Zz
kuRDt5aeFUtOo17mGEauWwlVTBWKSeKe/wbkY3752LvfR/lzq1gisJozRNnU7jBJGNB9g6SrF4uZ
p/GSX7LF52xRCQf4SiD0OM1loAb/AXWDXswHRdzx/JIYj+2f95xy4EpZjCnNrAKXx4aGn/xonKbD
YI+u6E4eALAuyKAPhcMtjpjuvNtLyp2NGixIloxUQwyKo+b3geCIoHvEIrsA9DGcVfJ2k3LodZZH
iEjMWaBcC703O6OzOgO6m3nQee2P9IfyYt3iCSM7ET3E03duSQkltwLYJh5p6PwbdEnZMFZkWGN5
UTpwYYg3UcHpITBXuLNB9nt3dixxbtuyA7RrFiH2BFpCKOphahejDeaSHZoI91b2amCO9vzOMkPu
zixJ+HZmC2i0ggdnxNCYuOTHLllBBYeaINW883aYteB+D8ldszMEluhuLvstC/qwOsoeGUtCe8SW
fSiduQL/QZ7pn7uFUbFIzeSqAY0Q7HmST4ZRKgBuD9BjQOwbG87qWLuIDposKkgaLWCYPy9Ohf4L
HidjoCsVP5UgHft6fvdYWcX+71OHXBLTpoBqG9I0HQQGkDLRIx+TxknKyV7IoaWD1t4Odagx91tu
IyZ2Q01O/mwtiGwiTN2CJutXChm7S82Aag2A7hPvviJeds4udbxLaetbY4LzZ2A5RtneOpBM7zE2
bIt+68e+cHF+PxloLwNJxr8fjE5Jtz5dlazGTaDZMVSMbqx38lxuutUf8am4Upzpjl/jMo+ADEk/
9HPRmtANand1Y20j6NKo/uCCeTYKejv1hjcLefAC4i+8ZPCgj6w0QIbYJd5fLUv/AoeqtSrOzUwH
rB46OOC8ehLlyhGKnAO74pkh/7472n0CFbce/UcAtO9HKyziP4XGqVPYe7dbCnXCimWpagwhIhW9
7hESA8XdDsqVeFRH2wpqH4h9/7yLMI8CBhrJhJ6iKSJ15DAOnERGkWKucYDPK8G2vDfg4JB08JGD
O3PlhH+2R+7sUc7Rd9DCkixUYtX78lQ8zEF0HE7rDejSUEfYGBl2oyvevcbKh6B5j/Y/eqno8FAx
GawN+iRCJjKs5dtqPBEKOTAZ9tOfeHk/v5uM5y6o7omqjEdrzJaodGq/mtkmzA1GZrILki5IB8ub
QlJIlC6oCDh5Hssh8cWAXxN108SYxWeHrLPNSBpZiEEFCPm1Fmx3YN3JKvPt/KJYVzZaYwANYWF4
76JcRNBnkHomGFOGxoZhBbGs2qlyn23X3ag6UGJeFI2TB7Humb1FykkMsIQKYILEtIX8Sxh+TeN3
Ng6Ne8vEJYa5R3rjNEhfr0qNUdHlJR9KH0o/VbtyjDDecuELOytUvFCqymgrKIEh+E6uYCdAhnQH
kAS7mE7mpDfM+k5B6x6OoFlANFI7poHPLl8MKzoaiu7M1Snb7rvsWV8biKcF5fKoCBfz/Oe8XzAG
ILBAZAHE3fFeTTs7aNuNSZ/VKgATKjDS2cOMpwOQNxwaT72Rj4tjBMkhC/VDfv2tGnpvm3JKZa7S
RrZabO717MnedtLdyXmGVpyTefzpTmbDfW+O2t950dccfDhJCFaM6KU5lh6mZK9M2ATniOgnJ4hY
e+e3l3m6d7tLJQtpkaBKBMFtOGaR3SXtsc3zU64YvByBtKXopGS3NLoXqKedWedFWQdiCDpQ9G3x
6BPkmCPhtgZY6Q/Q2RpCCID7gO99jldjso51XyIbkQN5tccrAlJR7Qzq0k7tC9zwyD4UO3vUR8si
DQ+WpZRhZekhD0lnf/UlTz7xVsb8VIAzmmjEmXhsogxFQ5mWhoK8boRaBDjB1cSDeDQnN2AagVqn
jlc6AzcoZUSpI8jJWW0aSvlLrYJrz8xtNdt4UYv8mS/uYOC6BCsd+jh0jt9CytC04OkBUO2Q4oV0
z5PsIcgfckdqHEhKo60CcYjijmC/tZvzPs+8anbGKQ+ZlFYXoKeg+mowHPsArWJ8r9LvD+fNMLMQ
ZWeH2suub1IMiSFF7b0oWHMb/K4COtCmZUNc0a2C7d5wheO3mgl7s9SRNgdZ6yOzjsO6A+laYYJI
RzC05YfcSHkICVxwjnXVb8GCFnIBjlsPnVHM4/WEAoazAaxDj0d8eBMudORbVK/aUrPOTEBadmyk
C0NLMWj4XouXbXUnZOHYelDv9rKEN1LD8mCAWkEPg6dSE53jz+c/NkVIYCiYWpvq+QEi2x6a6S+x
YHAOCjtYf3xduuoBt2QuDpg3DFpvcufX6Xo5lI6B+sMK1ovtBwTNONcva2EKqh3FBCAN6TmVT2Ri
1ACFkSBrly5A+221p1EPOF+MbcNCrx1YAMDeSHDdVR+RFtdmu+Fc9qiHUVVhLsK1nPSiOYFP1Ydu
xQnSLpydZNrE3Y5RK3SETIP2kl4AORMhCSmF/GZGUyNqe4grZd/KmhE8VR3lIhgiqONYr8mqlZ0B
xNGxO7bhclJt/bo9ynbiQXXEO7+TzBgD1KIJ5kkRnk+VWC04QEEaB2PZ335ejhhDmnm8O4FZyuGF
BJ6u4sKz6C5xKuQyeP0xsB+t4F5zeiWaLqtkmmeQT4ptsCxNLYZ1ovdQKJ1j9U0uxPpOLeLt1oCa
LFQ9MhFiL7o5c9bPrFF2Z59u89XSLDZSGgFc27okkwFOOvEBHTCCClio2I1rzp3CcqO9Qarn12x5
XJQRdhyqx1Apvc0K0IJxbDAbxHsj1PlIlmSWoWUOHPb95C8QSejsBi2WOoCgl/4AVWvVAzUnwBiW
u3LOJvEY+srcm1Y+H81eVdRNzcBsgjm35GgOcX+/6cvwc5DK9hqSEDIHvM+zR4WbeVwkdRNQHpkN
tLOHuxRAeqkPQXx3/qTwvhv5913IgXZ01MUShqmLdoScGqSqu4dFVDhBhnlQ9ttHHchtSAy5UIDR
aYT4JGaK3fWyn7alL0IiVcimh2XOQeZX2+YE1nttvMy6OwnMZ+cXS1KLcx+RSj2McQTn5oYbscru
lvqwtW/T9rSZ7rxwDPF2lQp2mbHMNYibE6h+C5eQPG3V7bBsPAQ/z0eoVAMsGlXdo1cb5hVud/nU
y1dF/VvOn87vGmsx+yBH/n3nIpk61l0Bxvgws7bDuEGcJ+qzFxmUyd/xkr0lyksmCNBHKxSujh2E
XABLLXzQrmqXwJsfipf+5psgKzTGADLHCPBXSP2oJ2InxhDMbtzRA2W8A4EywZuc5ApEqnbqVtDU
4fjGXwYQ2gtRSeO6QE1tmfRzfmcpKc4DeoxiAJEQ2Vb8xs9fJFvES8JmC1dSED8QTM14gYdDjJea
/n8BQieh8uuPAI2WCKVqXaPfwyFEoM8JeVMAQbtXubUDNW/IZqMDiawQmfJ3KlBV+rBHfdqmWaVl
M8UsyC5Io2QMhLvRz2+K8Ft3sqqBhwwjn5j6MChLhSpBAWBGx0wMmgvZQ3vuLpPwVkyeEEGwpTnx
2/nzwbyW9hapsAKZeAW4E8RQw4a6MXSBwtVTX5WT4OkXk+mATRikXnCn1eY+mZJr4Mtn3C2WCjSt
KhBVN5xNYXDAjHtUPYJrSN46sPEC+ExmChIecIpcdV9sAsotguMG/01njJAzXZcyxxMi2GeO5PU/
gTYoGDKdFuCp2reO8ehzdpj1AgbtL0yxYU6DGMVP2oWgCbSdKag5Y1T5i4uG5C3J6CAucvlfvLYx
T8bOFpXJtE28yaPWxOg6bT70dQMVENkZb9CEYIQXDFiJ6n5h5MfsFpaCMDouICCDhUVhH2D80BfC
nPu0zgrhJL3HFQwaYmTgn82UuRapOUHuQYvvqUmmX4sO+ASYhTnfieUaGuDFKDoNA1hj6ju1AgS/
mgEsMJt+mNwO7lgDHiUi+408I1A8qL5yoikz092bpD5XOWlNGy0gU2w2cQLADPXnc6mL+X1vahCe
EDox82Mow9wgn9puwPhsQVkPDaNf61bgewqzXHG8lXUm9yUwtdnzrC0QA0A4KFtIas/ACWecRJhp
Aa8CGAfAE4SiUxaySUoNSFcaflc8m6I/VhLvQ7IOHIYDyTQPwIOyQfml1Y5pAsHwNCyO1cMY1EF8
tAKCW+LfwSzf3JsiPrU7Apq1Zka35cBh1pcy9D4TaCLOKs9NWFb2bkItKC6HctxShfSxJZ/0stsr
qCK4prteS2HsjNd8TgwSe+k4Cb05RdeAhjRw3X9eGKiRy2gBcX7YZoTfXCqOxZa+l/3zos9+UcYQ
Pxh51yxZxlebpqxAkhtdBJo1QpZzqIoIoN5HZoHT93d2PyTsSI1TBLzpMuJm54yRPd99OZByC3kK
9fagKCbbgDBplVkO5AJ7LtqJ+c6CYfN/10V5vLyWhmblHc5U4jTHxq8BvifamiSmHLiTzKzzhQ4v
Gj0gscR4BuWSYpuBFbvGlwNYF1JhtzIuuczPHeWl+tNegFYt5IUxnkXy77utbDujziVZxWVTP+rJ
e5JwuldMPJsGFLAuiUiMMGtCGZBSQe8wj+4TDOnmjoHlt5d4Ukx/GGj4CoEJZhGc7sWB6oMdozXK
uRmYjrmzT50/Rcx6CH9i0AX0Ehg3SbNXCZRSk/Ym6OJVWQ33OuTrQRj/2q7pdRNbN3PKQ7aw3JUs
H2/E6K/jKfzzFqgQO1lFiKkc5+kV81QQAw3N4RQnHEZmVqTZm6E+pb4C9gkGdkAI+sGGerkFbPnG
AbfwbFAnL9/UbuogRnVMh9cEk1IR3t/Uw/lPxnLJ/TqoI9cO0H+Q8ZIDhVlIZ3WngZdIsnIfNFLx
oAkNCuASKAPaokpJvmZoFRM+f00GPdcEALmDWerKXnSIr3dpBQ0mZZtdJRdizpFg7+GHeSprT4C0
LlWITEDWQYZMN8Rfcnsu/e9s4ocR6g6ICq1oUnkF9EK9i9sfisRxNvYe/tvjV8m/7+NGCYXtcUaf
D5iLU7cZ3gYVzjZbHNBXB8k23HVzfpdL7cP5ZTH3bpceUD4+rH25DhC+DYv6IYd4p9jbSczLo5jn
dWeEcvKlxrgEum6AvW83luC25mBbJjR/nv5va6HcMOmS2oBWUXQU05/6GpbNg8Jrx/JWQrsaHoBy
ScR9Ik4QHnWW9d3IgUv4dX4hzAO72y/K1woZ4kLzRprey70KNY5vzCpq+0SN8jV5LCAM3qL72k2n
vjmJOt4mU855+QtioHOKnRGam1iPG62WY1QQ1n1+Byyuo/1EYQR0mem2Lt4kIStKJnSqoH6TOYUt
5yvRDMWRbiXZqFUYb4LUHDLRg57mN0qB6ZWivjn/qdj90I9vRVMrzFIWQ+wDSS+ZvyajVKVjOfER
iCyP1Oy865dzXk3q6jO7ZFIg40cQuWtgQMAwVwenrbgPy5yygX4PETS9KDoFfU81QPfOjW6Sn+XF
4lVeFUAt8PweEnc+5ylUeICUq0kY+xFa0wsockAfeNG9YvzdQmV6uztvi/29NAmtMiDHNI0e/4yg
1qpBKAjU0g6B4BYAhkBRx4M+B56VhF+8zi4JCF/WtjNHrW1My7HcarTLI1N4KNsUCsTt3axAFUmZ
L/gMDjxzVAjcDAmqOxP4FjVsZQMRKNGOuhaCMBBeHTg3FncrqWDYbF23ZQRmQ97lkc1fkwkqy4HK
9rHw0sqOPM63Y6WeyPf+/XZUXCw3qzMaHQYJRgupvN1eqkdCA40xSS67BzMIg3kadP4yZto1anVQ
kSv1xcITQwHSOUM+qstPznLIWf3qGx8WqOVAnTqOCxEE2urlgGlWdFK95mAmNkGdYY3uwvlgzLC4
WxEV9sW0StpGAjUgJG/cPj72oCEHPtcW1qfvrAxEVWQaHjm6TNUIAAMKcVqiRogfRYfUXIWrP8cX
5fE/QbF+O2+PuTBQlkAyCo/6X+Q+jEKp28nCdDoBXzXxS630dmlBRZnzlMcMvjs71OnC2OwwpRpI
K3MxMHuMbkO0wng+vxZmDxppIJ6gsX2qQsOT6sQQjSEjl78VjarbmAsID8Gzsbraqii5rSTj8tsy
O+WAeSejD8ZNhoqn0Qm30WSYD2UEsdRyS03FEeJKcmsoK4SdnDXh0EMokHMkWTtioBVpYdNRZBtU
MSpnqF4qHRiZFZBF0zXEsIt9zoawrqK9DcqZumoakryA4IVVryWExfsKepLCWwMdswvITEI8S35c
RUW5icrROknZeD0tzQvnR7DuKADWMWmDzwIwHHVWB2Hqk0po47BzzWC52Fw9JGzcmLvVEzt+GB4r
7yC4Hf5vbPMQ0axIZMmyoYEtBIAyuucbNdFoQsIUiOha8WOrBnM6J2FifUZLAYEdJhyBI6NBBkKs
Q0HJQAXVokIsx9WdOuu6TWNOsctcCLpooiwDUgjoyOcaB7q6SiILWEiB20FtwfzB4/hholwB4/jX
BPkJuzJqyKVEs1KpCLLjgHea1/4FupJ6Y4vH+YmwvJGxnhVPcZhrgILaj/Fw3k9YK9QJ/wmhmAPj
IRUhUqmfsrix8mCr4stZVK5jIeUcOZ4J6l6atVq18ryIQ+ine9ImXjVRGpxfBfkTXy6m3SooZ4eM
siJGW4WiUD+Y450Bso8hvmy3i8LgLIbleGQcWtEw3C4DJ/n5c5XzkCVDrWHkpZrAHHfXiJdWwUOy
MRMV0NNZIjrgYAajxYYmdbWSpge/T/44e1EIEnEQhA0OCBccTOwDRGOMx/M7yES17U3SjrCmGYZD
MInYPLVgGyZI6+GUJb52SfIVwAkGl4cNZjnG3iTlGNto9GpPBpXL+rdWHhSJsybe36e8ok/TbLIK
AIKHFEp/hmXrkF7mbBv5G7TnAQuoEHAeZq3py6/QltkQKqQowmGq7cXdLhSXpOjpbRqQIeH6pgDn
gCeeIMHLcXrm+9PeNuWLRrFB0NZIoQqgAYzUYDo5vtwC9Vr0B6fhAsZ55ugXtjFXY3HTsFQI1xc2
QPHAV2Oip7AJgRxYP5zzW8v8eh87SxOkq4XQYygFdWqmbj5Eyw7pPHBMMA/zzgR1UYsxhEFzCJCG
pYKhJHGJ36QFkbflYpDYhkC6CuAFUIg0KFBVoYmRtCDUqWp79gZwkdnRs+W1rvi+eJI3vGQvRcBD
IrKNYpgQzXc0numKuMjkFWoYGoYK4qMIfgNo5vFuD1bcNfDg848J8hN2l9eqVdWSKYi7Ypy7Uvq6
ChjrBTOEKLVgieYks+wQBVQlmUXSJTD0f7aWCoM1QcYyCZvartH2c6BxH3s56ONEH8xc6/G7ZDBQ
XUI9peto3tOQmabNIbE7o98Y6xkQ+JGc+EOKMfvzzs6O+ISSEfUHeJcs2hWXDHQXE9g9SJUPvd4S
oHjrSn8gE+jRW/aic6YNmadrZ4/KbCCasmZrRQblwAUjQAcj4yWg5ML4Ehl3Fsgv2PlGPkRCCVY5
jNSHZqgc/mmlRf7sRnbpZofaTfnQe/K7v1hFCYcLGuUc5iU+W12MJI01aMRixH15It0tyQATHyEX
LDwMgHMpIZn5G7DZ/xqkgnCstKIy50YWDO7kpofmuhOcyJVvygBgVDu+wVrfc3c8zGGi2jyWM7bb
fFin2Q0NJR7AeoiaX5aLOOhbOZoc4K3jl3a2BMiOtOKjMa7bQYS0+OIradq9AkwaQZ6jSTuQbGHo
9DItGy5fE8u9kBxh/o0UuYCZfP4MEC9eVSNBfq5f4rASJp4cyO5D50E0+lUGpS84EXmNTaZNvOWY
CEd4aNSpT9+KajNKI2ZNh/cRPhaALwZUluPiV3/+w1Mr/BI5p4h1+xMUxD8mqY+/zWUKBXbU11lR
h73+O+9TX0vGG2kyT8kCFtJFO3ACBau43JmkIVDaqmlFV0CUSo1xiFLxR5ug3M6stre3brzKUxMq
50OLMT2RUITM0b2xVo+cH0Gi0edTBhZgUluiMAI/Lj2RMKZV3xZymofi/6fjyoMYfNuEJiP1eW/9
DCf/bI26ZdS6Ugqr1PFh8YBMYHUTjrR+TSZ6S1RHvMTja+D6bI7y3RxiIpvYwNyGdFHuC0/v78V6
sTfF+9Y24kUYygDgzqcnbDNh6xRIsCOB8xZXclOvGWzDGZARdIHxzEuHmftI4hRqWZA6KTTwEuo9
UzmoKSibHtNXwn6HOHVE52l0hWC6LC55Br8eSPA+7uxRG1nL2jpYIpZnQkU+bIplvh7HrnTP7+LX
HOSzFaqKKOSqBcckViUod+II+tUGcO5O9GV98NKk5DQeWM6xXxMVZLQhA3x1SLKwW2q334IKEuNW
/QszsOdXxds7KrK00HFCBThaQAyUtpyi9F945QNnKXQ+nwGTDOQH6DbkSzlowJd8jCDyAUFOH/xe
Gpq6Wpid5BPv7Z2Rxn36YHRiHynVMIzELdZb45qQa5dBHER4d8fwH+Zrw8jjOSLP83Uqu9JaMcu1
5S/u2QTv9XZQM1u+kW7rowIyy1i0eRa/5t6f10ilV3qjlfIkzcQpPUuuHWu155knoMn2fPQHQOLK
YMLIMknepgTli6g+peObsl7E7WyPYLMHmsn+hj9iUEsEExySVJHqm2aWkAiGNGahpMhgiq3Rtf4/
WqC+0Yj3pVXUI+uYxpeV8SDyhN3ZTrBbAvVNithSu1aEE1Sj9WORtR9QCHD6pbSRCLvokAXV0Ibg
WfWa+s1Uo3uMNoAWuDye30i2++9+Bjn5u7x463R5Wdo1CzHLE86BJtpd5BgvSogxbGfA+CB4n3oe
UToznOyMUldoY/SNAELjLBygwTzlia1ZHPwf0+N3FqhgX2IaqRa1wjh2eana1Tg4yEz/LGnMSYCY
UWtnhwr3s2gJUdTmBi4u1RP6W0O+NqzBr2T//Hfi2aEC/TZLRWIVOFxRA94v9WeFRofW3RQKJ4Xk
7RsV6DdQ0ja9gS+DSCE2F5t1GnpOKcZZCl03j0OqjGLTZGGeHtt6c9Lo0ZpLb+WxNnKW8hdJufPs
Ne22rlzg2fl6rVjPqeADEH3+q3D8+G+PamdiNjtr0/CICwjLj6T63fLa8ewlQG0NurIydImpwwku
9VbLphZfQ1rsufGXpj2gQ+ueXwX7g3xYIb9itwpztnptSQTrOKi6nRuPwwgutqx0ilzjeDGDwBMX
ER4Z/1kQ+Sl7U93c5IWUZ0gxzbC7WKCxhnn70PJ6t3gtrnSoiPKpEXi7SJ3RDDD0WiPrq6vfUXWx
Zj8MHpUROX50BYI+PGYyCKZUosWjpWFQx3kErf+sS2Afnua7VrP+SNb4WkWZN4P0u2glTgOKuayd
TSokSJidGi1J1Y9xtOaBPpYjqsvW8iEMyFMPZVAI4LvtbFFhIVtbrR70HB3DJwgphuLjdNMGJnQS
2sSV/mA2y50PvMKHsz56sL00GsnEaAKEr7KXdbruRyQTvXPe9Xk2qDxCSYu+msQsOpbFoZ8fVgjp
Cgknk2BfsR+bRzfTljZRGmOqs3AabcwJgUzFim0pBm+/n18Qler5YGKU0PrW2tC+I40PXaODh7B2
ZidImCEsM9lW61tLP0H25/z+sbMYvOn+Y4Rs8O5Az5FStFGELod4mz6SJkfkDofqAFDE7ebJfMJV
Zqza2aMCyJRWWWGKuJ8SBI8aL1B24WJgr/dHaP+AluaJzCpimoW3TrajfKyTiiFlP1lTlCbRsQdv
LpEJwaC1+dyd+tmun9Lj4tWg0Kh5+rLkWH0JKyS9Bc4KmaxOxf8hbUchS+ocKLIYonl58B8qTu7w
HGlVn7NDfUUdYAw9b/I8LC5kR3WkQ3ciPAF87hgGOgOBZLci6vslc6fJ5YJWjXqLhp9wWEBvWnrT
2/zcv8cPkyc5mgOJkhuF045jFicQDwCdBFr1OA2f/VSR8TCQQJctrNrberTXBKVl5PYLKGxHTgrF
eJkia/ywRX21bhOLOJFhy7ys8RwFZ4lc5Up4QVsjwEQb5/ZmH8GdOerjTYUg6yXpfpWdrV0TjoPl
MD/PNypIJUqfiCNwzjzzLOwMUt+wy7ItSnOyl6Dm0DC12wfToX+CLqe7gP4NE7u+5fKo+xid7c+7
Sp3AGEmFtm44C6CK9eSwPHWo+kDhNL3p7uiXx/pJCcAaCD6b0s84bRbyxb6ej48vSl212br1GCjB
0+YU32V9bKPDzdlT4n/nLFAXbAKMzppKagxVDdJULHzhqvq5QaU4sjM7vx645LtfG7dkOzHXhv+A
TJ3W7NGNDS0IKFuE9TD+BoXkWw+OJFsdhQK09MvTkPWdAxFW4xHIg9QuqqhwAN/S/3DWzY48Hz+D
uoAnALXE1dKzUBYu6ray5eJQjoWrWoHVviSzuyyXq6BybmS2A38YpWp7TY8BAOkiZKHFIRVqZxme
p/k72RkJ2uDJwnQ7/RJv6uMqbniICRfIrANQbS/b9db4nO0jR+2L2wC2Z2kABBF1uM9hbRZEbU2s
GIG7tsc/TeKJXu5BHMgZEmf6E11Pq/23e8sFS5w3jFmiz4YJp0pndXjNXdabFsNu9abcaIrp6DOn
kGeHN4ygQcAYKkwyTfZXqvHQ5iYeNco/q0OCaR5UcFQ8okkeIcGens/vKdM5dvboLU3UKtLTKUO/
/TgvR6W+0b5VzH+Y+Duitkua1rYD5xgmv8LJwAj3FjRljRm+g1bxshZmVNkZok5X1ILRMO0XgGHv
kwfFx7MnNN2VW9Jh/68E/Th7R+NW49YS+lhHTytabP2lOhr+dkiuoUOm2ZBGNG2CEU9+8K4Gpi/q
ABcS+grgV6lVahB5t+ISz/4gJwKdseJFhnpZz7/jxPpO4NhZogJHNRu1IvbI5KXlam19bXideMNY
7FJrZ4PKVEYDgNRZQ+PxSbsvr/ISCW7kijd2dA/83XPtigfr1zc8fmeRylfERumrqgdANLdmN0+G
6wxyRHL0DRZLXDk7O8R7dm5fS5mUWxYaP71X24A/YZJUz7zi9BeBHmBG0HQ0ztKYF/fOJHGdnUkB
uAKjEoHpWrLMrY3CW7lzOswbDAmlAXY58DFr1O5N02BBwhYXaVqmoNaDHJa8xLYMkYahzMOtajJ7
SEZnaH6LY/Qtf/ywTe1oE9e5pefoD+EB1FaVh258rGUulwHzVO9WSG1ivUj6YOlotjeJUv8SR31T
7XFdR/AViVPkdmsiHy2tVhR3HcRytvVUrP7kqbi+pWqW3QtyigsCuUR1PY1bc60Wuf72HQ/+2Acq
NxTl3igzozSO5R9lvJfFm1XnZIDMBs9uD6gMsK2sRRqiBXyBKZT3wAsfneR0EYMumld/jGv1lNfV
1ZyPq3d+af9DPDBNiVQtoFumYo6iVCakP7C2OYxfiwfVy0MMYp3q9y0U/fqm9HVUohyjzGNjAKuN
2QOAcOlXfdDGgGtzQZyLhouovjQyDpCZXQaSUQPIwoBlmX4BG5t8zvIRjjs85a1TX2HCwU9/Fz9X
n1QPwE+jp0RagRunDGReFTu7VHA14kHRR2QToRCF2Xaxid5kukC8n/9mzAOzs0KFhH6BNEpeg7y0
nzdbr50E6Jv213kbzIJ2Z4P8hl1kW0HxHWmrjGHN1oRSkBpIqZsq71r2exlFTpjhfi4qAhTiVouq
oGJBYOl0FrdE8wpMepZn/JBuzWvJgS7J5frTeuZxl7JXidcuItqoYUD68yr7fmm2XmkAd5sFO103
Oy9ObS/aM/rhHU/zj+0cH8aoPMIyOqWTVHy2pnkY4pdJClMdr4v/+7F4XIPmhxnqQKetlbX1gFDS
LqgIDrryy+S1TpkrsSxw3KuQ7tHpO2kATlXFtFeCsf7XZX3UiFLA6C0xp8ZhkFFgKTs7lBP2SjW2
SoG7rxy0/r6UW/lCq/GciDqyzxxllPGOjnma8i5Tk+Ky0odZtrc4MW9TQa24pGlk474UQ7tfQ3lp
nsNAtIpZqFyTUVIJPKjKVXS/eYQku+WEMOYZ3xmjrpykVyxhmTHPPligsDwV8+3CS9+ZUXhngrpz
GhBVgMAElFZmCi3dFsPl2XcC1c4CVesMJqg4y3XOQ2GdbXlGH7MFd0nC0/xjnuIPMzS0I90EVatG
GfMQU2srmYQRed+YDhDUNWr/fFgkv/iMD9BoDmtI9DKLcYYL5dEs36YBWLjfo9jZhXEjbse8/Xne
HvtFa7c26jSDe0hXhRoRql+d+Y/qEAa59BKo3J+DDaBzjTnm/n4+8RrSrBNuQsMTj2nQ5AJR7ufA
OI8DRBsXCVln8Scq74v42QDHkpG+n18e68vtzVAumKISSbYW2zkt9+P2o5+PVv6733yh5wkIsM4T
QhUeOvFWgcBFRfpMy1MNM2KoiderYXBy/aIpvnFk0SaBJIZC5lHpTkJddjISALzWTmKMBxEnFjV7
HTkZxt/na9oDTZBNI7MBXxTg9Z+/TKrPUSVqC+QczLfR8LLtlyC9NgoqAt9MAkWQvYz3+sgKFHuT
VBguhVbIBRUmDbCEVDLItrlKJuTuO7cqKrbWSjpteYN3l1IOmxn66L2txOAkALJn6lw5BiNFWh6l
1FnNh/MuyHQM0B1hMxUVhHfU4qYiEjSMAgEmuIpuM+jOVqv3U8TjxWLu4c4MtcC1ieai12rhWA6j
o/eF2+S/zi+EeWR3FqgjK8htvsXI5UNzq2yrec7M52E27Lg5nLfDWwl1Zg2rTdCdN6xjUVyozY9+
5T5osj8J6gM05BgKAMJqVpU6Q1Fku8+O5NEPrGi/5RvxaP0/0q5jOW5k2X4RImCqYLawjSabTSMa
aYOQKAnee3z9O9C8EcEibteMZqGVIpidqMysrDTnnNDBQVUuuEEX/LJW66/+YIAKMKyBRAUcKpG5
qhZZrZQYkHbHHsXO5mFKCgxKldacPSb1o6h+vixt9xu+SWNnVOKuFlOxAQKGKCHXxVv2cSh5bN08
GUy6qZUDdq4XWJwSiVaZ9X4Zy95/U4O5nBrw4cZhLuCgiu7nJDfeHBucaZ7dc1mhxTVMQa2DUO/D
3VIDyVvXMVoYY9hcz46uhFHhNrBVw72sy67RbQSxn6toE5gjjC4bI3vWbpPhq45M87KQ3YxW30hh
v5iYY9q9xjSoQVqTpE+CgFIVmMvmV5o+xz0mNQ2TSHfNYHME71oDGMQAtoS9rA+EF8lUKzrgidbi
WHgvWmhPmqBLu1HtyeqvVTd1he+XJe6GI7QNCJBhd+DulWAJ8z7R42ORi1gmvhVQqJVTa+Hhhe+e
GxaKkaUAKFWVmXObAJXTCoA2PJKysbPSpzI28Yc/KM/oGyHMsWWj3s0Fqk1HucmspH5OwQaogWpR
vW0aHVcT57R4OjFlhKGd2jZIS2zqtdrgD2OSNWYeKKJZS1nz4/I5/Xrjfoh8G91Wy9m89MVG6oED
BA9D4xMsJW6Ym/SAujrmotcuSGgVDj0KJ+ImTvHDuOW9JXfHV9AlRCkIOQYYfJn7pESDrtd79Jik
s3HOUG/6RapHv0yN2T0tjnSKz7x1sN2gshHJBPtZVlDUVwrBD9LQLMrPaWW1C6gEtG9R6Ms8xP7d
HF4HNICCehc8j7LidHWIIiUGnpM9W/G98bIS0YGtB4jbyVN2M3nVid7yZrL3v+ub1A+vokQr1Tio
1oY2fWlNkIM6mZ1b0/2E9bDgOfnCA4Te9fiNQMYTpQGIUphhEXzgOzhydasZxJZnBUBcvO7ybjDb
SGLcUajBiaj0oeAvwTHTP1eUN2KxayAbAYwDzuOAFTKRGr50Vj2tNAsbDFXW/F3x1v7W4ABm2pq/
aXZ/5HUxdl1/I5nxRsC/96U+go5gaI+yclXkrZlInIfKbr1tY5Dq+iM2Lg+gPCFLKLY809mkryuy
dHYWbtbVyB+jTUGvl9yFlmjGbv7tcrDZnV3ZSl5taCM5bsUmMKIcPGZ3s7MSShiWfFaOHagkAovX
uNt9XW6+JZMR9xRYMNmCt7MUPYLV3VbCylSK71IPvqzgT0L2RhYTxdQIPd3ewLkZTXMdgyqgaaLb
IpGtyx9w38eAlIB3rKZj6O/998MDdhlJVQm+qGV2NtyE5WOTyeaQOpfl7H+6NzmMOpHe5+FMGs2P
1OUcDJjzmVRLLBVzSrvU7A3h/rI8nl5MiBwzTUu0Nc0jg3EugldhUP1mUj0wkXI0248dvzVjU29B
CmRFqRc4WPJFCa7milPz+h9x900AEwYFZTEwFo73kdEmeObFogyknx47zrR8kpICp2Vore7V2DV0
RMCd3YV9cUqDKbcBDz2dhChUAbySKByn53xhdpY8KdMJi1VhchQXZ45e8+kqKJGbcbTfDZyAYBKR
r6OhxHZ2miyZgkpD5iKVynJMteGuodCdTl1rlzN9xaK7cJuEY8hJ0Fb7+JDEbOQyH73OipmKMYDV
BmxJW/EwPrSGkPiq2gwm6fTMrEo87xMlOGVU5qLm79rURjpzH82jQKWx0tapUflOPa7YFKAF1swU
kFrrezXxeFQIu6e5kchcUOE4AgNpROGsEG/l4KfUfOtje5D+7L0CtCtgrAGl2WAXzMHrWY1ZiLDW
Acl7OCdIIOhppa4Y+Zty61f6eIZvspgYIARRhmUHJCzBKb1Z+RVkX8dQAgUoUGjzeDL2P+BvYewq
+TDIQy1VmeGDSetKztJ7MEpZcYPFVKVvzMvBbbfHqmNKGgSAFHvE7H54IZJFachKEqXQ0FyqofKI
oT9IjZRY2Tjeq4HaHcW0/BbSdAGRe0ytoqp+gJWIWrGOGXi8AK67LCbPl3/YnrcaQAQRgaGHOTKR
sSKDTFpQE7xGxzZ2siG8burbYsSwemzquSWJ7mVxu7f/Vh6T3KRaDja2pMDQ2qt8TA/LVQ7Kyngw
V6BRPhbnvnYY6wKRxcpPwsQEIarGqUrwoo+quzlBcaJ2K/mQy6oTxF8H3jt0d5AMIF2/xTFBAFNk
vVbIeIgGpwW59nKoQN3a27pJAU+TWX+SKBrAVpGAxoPJhF853iaTaqYkK4qVfaUaInuJlN7EGBtI
JqOSZ71riYX1y60kJhcYwjlqJ7kP/PmouOv07+LVPjmENo/ScS+MbgUxAUBUq6hQlUTzg6K0Olk3
x4fLBriXXG8EsO3eYpmHOu8axGkQVigkNPvhIQcG559I0QCiD8QsdAOY71XFMVnmGK3zqjtKsTup
L3X0R54EnBZKZLJCwjGeRAVsj8Y5Jur1k+6txlYcsKGAx/o61cA7l93PBp4RA+ORYIBloTaJBtbs
FEQ0xzF9QBknhHlzqwBrqPlgZBsZzEeblC7smjjCGIolWgtApaSr7vkvniQwtRPMbl0+pH133Qhk
jG1Oo0CMEkDC1PpNAW67zMWkRmJV1Gyw4+7V4NBVPnNk7hr4m0z2ST5KjSbRdWi3dcCNcpW5+Q8t
BLoDvQOfjx1NZvSDWwZYw86HD6tKMihp9B1Gn1oH2KQ0BeGxjqwVmWRNTfrRawFfse6UtLxtv10d
N/KYqFtLobbQXsfMWPNCtU+EB/S+W00xNgKYOLuElaIk6/BB8xJ/Awe9vzLqClYtYGLDFE4B4m0K
fnjCqQns66VjHxxEI2gkMnpVBinGOILH9fLngN6m+eNl49h1MvXt7zNqleUStvEENoO4uBWMHvjb
N0rAy0R4QpgLv2qEkqYAYFxHUPLK6tr7ildp5n2n9f8391IZNapWayHW6lSnHgfQAPc81901aUzs
gJZHx33L8r0EsVIVZC3Vz3fTy5pu557o6705Of9k6ngvUzQ20phAIQ20DzQRgULQfPSyb3UdW1qD
2wQSD15v93R+SwL4wPtPJ2hAGY1z9Kjj7noGvQAxzkbB243fe9m/qUNYaANFzsCWs56POn6pw9kk
7UGarnvyPUev9Q9MGtuqgNtUQIysMNbWjKXexASjxuLsk/FT3h6SP5kkXBdi/xbBWFsSBjTDgBBu
dDDjSOWxJj8u67B/T2wkrIe2sedeWkBHrGA/gJwITC15CGzq1C+qGR3yc/BH6wFbhVZr3IiDb0Zd
IxnJsQwcbDKbiX41DYfLOu3aGQCBUYmW14lpRiUxKRt1WM8FtBxmAccpyQ9ScYa3duPARgijSCUA
gkGkreHPyymRJSdOeXV1nhpMLawcgjydI1Q0FLri+h6q+nXo7cufatf5N1owaYnQ5Ms8q2s5tn7R
BFsP0VAnoEv5flnMrlNuxDAxJteicSnnEBFNLUDVqi9+MC2ANe/G5QVoKFdgPow4RsA5HzYXbir0
R4QOeDjh8LWM/LAcON6/L2DNGbH/hVHcD94PRMZchpVNWE8vw/tM5NwDv1p7H1Ib403C+gs2vhIG
paxjO/HXOkgHWtEcsDNH4yyjuxkepXvid8feMEd3+lmtjzCrsHhpK09HxpNySV96GW2WYyYIk5sm
oGwlbU04O0r7RvimJ+NKwliHGFPFYFFc3WAz0kzSB1L5QvB62Qj3/elNDONPFLgJ8ZBDTFnNZgg6
PVE4LrxlEJ4ujEOJUx8PsQCwhB5XdtU7SgxeVj1yRoNT7+QdDeNSSxAYZZuuSCPGqagOYvp4+Wvt
56F/W5/6YcNR0gohqwcIUL9IbnqQClM6lJ7mYBMpOOsvGAk8xqD3mnnIQXs3EjIfAD4qgBqUNXZU
pUuHnOaRgma0l33CuJerfw+96bhYaxu/P0wJx5F3jmwrj62Yj2M+KaWO3fQ0blpLCSdw5ybtKcMq
Jx3kf2/r74QxaXZfRGQeJwll6lrB0xmwoPGTDAKcun3gnN/6l5jo8U7SmmVuoseYZkMZpOgOBV/C
1tTcGtQwyol62WLyCex3ArwGRHUNJfG1mqowgaJXZ7Vb5hZjnPpNFHwTxReBDEi8rAijYJcV2z2u
jSgmWvTiXCrdCgcR16EZFbUVGpnZNp/FgLebtONiUMpQgfRLFGxBMWcVodiUVyImzXX9ZpSfE+6u
2npFfDiijQDmiHQdVa4ygzGopx4s1bUnWNINhgOxD7DugJecK3ENCZfErT9nYxHNshhLMyO9H+bb
PjqR6VNbeIvaW6P2SsaHJeC9lXci7rsPuH7gjUBBSZS4XNcP0mVCxfcgAMyvDjkTozwhjOl12Dow
ZhGDOCgDoJmspMQ2ADBpFkqaW5dN72PvSxdBxrLyYQJUEtVu5sAAUNtVdYWX2fRa+DFG5NXvY2U2
KIMC6s6sHpfE/Pd1V0Ymc2pdEMb91ACfAJNNsUVdfE2MVqSgURWOuc2nUf1g9Yw85tDyMZOEZM5x
5+v9ddhj2VXksRJ9MMRVBCUYGMFmN565jGOBBitphzqjh8RfeWdSrwcHs8xFO9nVZCOGOa2OaH3c
FzC/0niWs6/gpLxsDh+CHqMGczIDwJYjQMUaPqzczIbOKfsOsxRUsahSmuqADb/LAvftD4ADBrhO
MIbN8vUaqT41WooiDT1LrmQX57i3tfvsarKAwmtinA+sEmnHkfoh4EJN3MKoxIN3HefFZBqoCgkx
FBoOgzhnh0GuIouoQ2O2YGt1EiyE/Sd5yDzeR41ABW9WbFTZUQBfyLWeJsmRdlXppqKG1vyc8pLc
PWt80w+LlO/l6XLeD+GqXwKXbj3DUbx16Z83PrRnjVsxjDU2bZflYqhip1UyO1m1dMJlTVv/xLsA
/+6kPvS71GwoWqpWaPqF0QudEzx8dVNYFqdXPwWaYYcJuAsi0VbLb5M+/Gw7XhFx10C3SjLBQ8uz
RSyGYjgEj1Jmrdg0pRcPzvRry0025efgntxfdord45PQiMDsmYT+GvNdZ5qE2CpezdNdZ6mRdXhY
z/d4q3Qfm3vrx5Wwcqkrio6uKeMGYtinaiDR7iAc/trMF28H6+/2Lc9Ydn0OxQu8VtBTBW7Se5sc
1YSU2jDrfo+RSCvpxEdNEgx3KCc/SXhsIbvCMF26jtyAcItljcnSaEjScV1gH3szSc5GrFpzfcyF
l8sntW8dG0HMC6yrsRBIhRZQOz/TAk8jM0WPAIQepvral2Z6myxm5/HQmT7kB+u5bYQyL7IIQCJh
lCX9IY0nBOczkmKzpv5l1XadeyOEMY5aGEqy0FH3hRSAWkVx3VQ8qkeOCHZSXC/1Uo5qcA0HQmbL
mtNSLm0BTwQTCeusAn6IWmh+ch3cESe+I5OnaGb/OffXFnYYmSkI73gVW84BsQ7cak2Wd4OoIy2V
D3NePpNhtkpp9C4f0d5tjccJUF4wpQqLYPLEiraDuCAhOMya1SqnEuQWuXKd6rnZcyGe1pv/QyDe
yGLeKIkydWWRy2imUDO9Gb3INgcT8xfglAHSGT9n+4ju9MvI35RjPGtCMhWLcid7nTtjwVgCN1hh
R24G0HzAqwNTCrTE4DvtLPHAI67ZP7430Yx/yYDpDwujzY4k0qr7xKAg1xqi3vhiBCG3OLBnobps
6ACKENeFfsbPNApkjwBR2lcxqL5WKwdQuV62kz19NiI++JlUh+ii16qvCDCNKHaATAq0Hk7u+LHK
8evEEG+xrYdZMoM5sThsC60MEDEy5MCpI9x0V0tuxtcgP3HmK3A+YqzssmIfKXEZkcxJCSOW+2YV
pX7h0NnrqAPI6EH3+Kh+D7F6NNqNCfS/Bz00y288POH1XD46xJu2zLmBdoDQSEQBuGkUqxV+CuVN
VMfWKFwNFYBSQzvlsQHtX2p/SwTH1/sbVJkTgQQzlK3yz9r8XSa3afHZmHjJ455BgpDn/49RZpPH
RQukuECd1g+l9NkY5Kth4JrKnkVuZTAZDoaYyn5WJt1fiU5Rhwud+KQ5xBycvwjl+vN44LF57ac7
G8WYx00TViqpBpzYKrQ1y7vpEHvDccXES8B3xHGH/eD89hnXz7ypFKRzXMbVADLrtvtaoyUE29Cw
NlScNdW97AW8j7n+/0aSUGfRMCXQK00fZu160W9kldMa4olgov8Uy12rNhChpS6qfDMmwFBU4Hjz
ZY/6MCk9AJQeXMxzekyb1JwBBtktr5gQNXViDfPLoHweZo5avDNiwodiVF2rLCQ9jnWHxV8wNTbX
paG6pP5c5feXT2nPexGtFB0b2thZJMwpxc2MMfoC3isGoH3wm/ico/EBSsXLYvZOaiuGOSlQCI9y
mk8pakeqL4WTlQfhD7UU/sC6t2KYWJ8DgyYclxG0yJnR3Reh2mJFtv6kikJlB1GvHSep5rWnPtbv
IXErlDkuYZ6FTMuAb7xSGcm1NQDssX0M7BDVFg1PJN2lBNCIvJcL75MykT5tp6Cjo6EejDT+SWLd
NkYDddq6df7T0bEL72qNTfRYHHQ/bUtPEROzndSjiHLwZTEcQ6RMShyMQ18l8oCKC1gSElFyl/JH
m3wujJ+X5ezdI5vTokyM7yqwIbcVYoau2VT6Ks6vf/D3gXOIbjgwtoER8D7sieISK6SjyEhTgM6k
441BP1+WsHvwGwmML6FtE2hKv+h+hFl4vVUeFtVwokjn4Wnx5DDOBGJQse0DyAlTFBSaxCkHt23/
bVF5dZ6NMozzNNhbiEknqn4LGJTeV6rrhjc9svsa3iSaLMC0kgItxEgNPOges+vegYtGKx+8o5yM
GWRIy1fxwAO73f12m/SZsYJQBPhzCdKIo0B0B9gUV3MReDOXVocnhjEFYkRBKspzf6iWydSjHyvc
UDu6l+1tN4Pefj/GEFRjBFrNLOHNfYXp4AozjomLxAh7x5KpeWsWDVjwyzJ5ijFmUREpyLoAV2Ax
EBeAdU7f05t4HDlBZzdT36hGmKgz59GCmdgegGzmYACSwmwALC07yqG7Cj1MU/4Mb9XXxlyBeXjV
V46K7Gs8JgDfWpohPMbELTsgDJYm5bFk7GUSW/WU98HICAqlUbTF8BtlspXmlFVH5GVAyQWuiOr9
pyMjTGZJOqWvmh62OFStrcS3Rfy5n3noFzxfZvOVJcQUH5E7ze/c8ml6/YsHKXDbl7o0BSAqCzZ3
8JX3ERknW1knWvSFqE/uJBcoC9SV8DIwLDyo8uvs62r/3Qhou/nfMwuswfEtihDG8SLQGYgEZbTj
nByixinq14pHzLz+ePa9uBXBOBoaRIk86nC0fEbgJQKINbCXl4nUVeqZc3HtXr0bdZiMpZqLcRlK
DNy2BfYNc7RROD1/jkuxqUqcKWGGtTnVX0o0C4PW7wDYXBLeVv2eEa6IZVhME3WqY9f8vVtVdVgH
YCBXD9l1fB99gkEcdHvxOucXjFLiYL7LuexcezF45c4GthwIBAmI6N6LVNKOREsLaCrZG53FLuz8
R3hq7XWtvj4bt7yN110VVQmIihoIY4FqxwTGbmjiSmiVFB1z3ROwt7yAPrC2qaebfyEe8ubod4wD
rf83gUxeNmdqkLV1oXlSJNxOXfp1EGrORfZxzgtjtVsZTDicDNBripUANEeXeHpjxocMPBCaFfcW
deZfvJftC7DZ3czLr9KvmAaU/n268+4XMEEy6PK+FRQ8v7vgTLAiEKEBID5ybGXHDRQV0APYi1//
sc1zg2ZlLwDgx6cmsp2fq7VkD4GfZChkKFjKJp1ZWH90fsjkDLBAAO7rQ8FQLGkRJkF2TKfGBcCy
Lbb2Zb32j+9NBFswBDccrERXdV/01DtcY6MjYdsi+dycQ0dz5Nfa193KjP0V5rG7rzxeAXbvpQfS
0t86sk6x9Chz1XWaHwGTrp3VYw5sSYwl6J+Go2oGKOphXwDjJPT7ZcV3z3MjlnGNmqRx0eloRrcJ
Af42SlO1aqep/m8XE1bv2IhhvCOJVU1IjRYPSqRCYXmdqbyK716tS9EwkiBiCXRFO2aiytA2yLZa
IQPXbHBSj4UbuZpTzFiTWanXeUn4zt32Thrz3QS5kLoqLgy/irywAzz1BFLX0Jq50O97sWtdx1xr
KIpMP4DcKdnYxSLgy7Vz9Tq46yJViE0SND7Iw+TIMAreWX1EXsBhbUUy93ZTVEKuNRAZxeZgd35r
lZgBA+IJ6LDMYALNjOrCA056acscO1mvaSZlgGgQBRsrkj/Ufn8VjXLRgq0sxKNputGoF4qf9dQT
9NBqRTvWvmXTy2Xz3/+6b/KYtKHpBS0ijUAPdRGZooC194g3mbhrmBud2Bt9UvMi7EYp+rWerOJ1
OIlmdaX8anBntal9uqzS7ickioT9dmAXazKTUuJ/emMahOWw8uUU7sqXI3gYf+NkDXuBAzOCv8Uw
+WNhYFaGNH14VHPyYGA+f5C7+yz8eVmZ3fPZSGHsoWi7xdA7wJ2VaBVRpECtygEDkHmKMCaQCOAG
kFptOkgP4VNgqU74taQmEFXcdDKx+Uad6Sg8dU4Ffja8SC1yXgngwc9jczuOHG1ZS9FzqjQTVadD
Ywvn6pqCVMa4yZ7pST1HB4zSJtybdd843z4wGzX1YBSnVoS1ANXYbQGqFDrqLVR2CgcM9LyouR9a
NuKYsNn0EVC181Y5jJa2pkhobya2WJuBH3oD5p9KV/iM+ULD596v6w3zIbJsJDM3EB0ifZmkEB1O
JJ2am5x1OyxBoaGbazALLB6QMu8s1//ftCgWg/SREeN91c/nonpo6b9/EmP5CvtlGKTC8vgvs978
fcBzjIM8Yq5VHL90WNOMz3HEa+rvXHLvZDChJGnjhBidkB4bGVW66BQmt0uGSjQP64cnh4klAdAu
pJou9GDErVVlhVV1bqM5tOLcLjtn8k4fNproA1G7dZ1krDOrqgEmTA6X49W+JgDP0ynmqD/Aq9YE
08BdBAjAhn4zFDRhjSeAhlsRjz1l780GVd4EMVFLGqe6aUKY1/pmI9ZKeBOeNEs1Zbfzghvum23H
fbby2E0caRnCJK9Q50z8EQQ7rQVolusVeg1YyUfB5wEHcL7jr3R9Y916VWPTOwcamVL2B0Wkn2JZ
t2aVAIIy//cX2TvN2JBECiVcChi5TtxZuaroS5xzsgzeaclM8AlUGoE/olEOeF14+rHFLAkym+ve
Jm7u4inIi3b7hv7bOmQm+Kx3c9TTNDiMPaAdsKWZ8eB29y6Od59tvVY3J9SOAVWbmU4H2UNTzwE6
vTe6sxviDVhYvHtj545+J4wJRJU+i3VeItnIwS8iT36jG07eqOYfOK+EPU2CuRQKxIL3KgWCIE9S
Aec1ourQDrGvd5M5VYKl1jzK5L1ZH6y1vslirI4i51wwyYQK7ZPwIFqypVpAKD0AJ+7Qu9FN8zV7
+osVU/7Cg+XZq7+8k81YY9Gl6lCvaUbkC+7khofxMQJjJTFVk7wAWc39g+m9dwIZc1xGYERrkw7U
ETSd+wh7TgAU5YXEXZvffFHWIIukGFW1wxdNsH0WH4z831cA32nBGKEeYVY3LpHH98tppLej0ppC
yJsOX686Jk0hooyJUYLnJZ5BjA12gVCIeoR1QZm2lkbPRKttUbnHhRjps3XZ3vd9eCOMMcIMr5YB
Q3bToY4kVyYP5aCZo2qYUfUjUx5o9RoWbpU+yMuPTOBclDuvFMC8ygTfDO6GIuB7XwMKZScqAsZV
/36lNM4/Gvjdvbc2chiriJV0kIrZoAf1RLx1MlywVkz67lexig/ns3t8G3GMjShEkMFIUgYHAQN0
SXHXScSsgusQAKHJ58untxsTN6KYpGnQlWDKojQ7alXtYsvlemz7G3ki3p+IwSKfqmBoWmX7BCHm
HnLwp2XHechNLbiri3NX/7wsY/0qH4we9IB/y2DyMinRs5oUkXqQxquq8cIJwI6tn2k8MomPGFc6
wJk3gpisSVAKsTMK7HuvWwLlUXoW7qvnEDgjkiWbyV0QYv0nf76s3P45/VaOra6Dn0ps5HLdTJQ+
z19L6SniAWbspxdvarHzDQDPqsOISjNeVZILpEwPwODpY2qtGyWdNy427z7e9943nZjAgdWWvAwI
BBKv86VDiqsf0LvHPxhDwXEBrwogRbIssg25OWuNoqiywCdSp5pGkf0QSlG0swXQS39ySG+SGL+V
BCBmpQMFRIMcmQXQlvL+NNa8KvNeS/idQozPhgEho7QyKItHCnCnQ3yi921/oHey25iV1V8ppn7C
zGj6LGsmb8px/97ffE7GzcawyAE1iJ2cIbQDzVpcUBNeFVdR42ZPE8YQ/8ny+f+wzbcvy7pclwvS
FGL7fACpqwgUnMgV0BGhHlT2Qpc3o7qbBbzpyHpbXOJRXAAz72iEva20EfDLOWDvPI1Yb+uSuc3L
MRYP8zHAgHZ814FAFYPhkgU8Jt/4zp35Xa3iY3j8/QnZsSJaT4o6tep86MiSYoAuy69pW5SPXRkl
VjMFxlkPlCj7by5B15t1k+CnYa00co7AnwAsdpALa2iJrQm8vZX9JGRzYkwmoLdLRMt0QTfwSyKb
6rH3wBR2LHSs5fyjKfvVyi99TSYjIFML+JIGL9l1JvYX/yLAvIilAOx6CE3xLB1bvz+jYwDGTs4n
5ZoOE2bAHTKNXYdRxcIATTVIQ9b+2XQIDkvuyS+izV+f3Lt90EwmOtafgbb56xdtTpEIFPtiGvri
QzA47TJck6wKTT3p/mQSam1b/5bEnOOSJYlSdVN2XOEt8ns0DSxwo520R7i6DcrvW56r81RjDlKq
eqFJ0Hs5VpIdj50JP4gKzuW9GzO3WjEn1pQFhniw3HKcO+FLmy8mjRBUUjDVZsVij53iSEWSAB2i
cDIBEafQrmuxtLJWfCj1P9hVffeJmeuDZPGc9GsuloXtj7TpzaYmqtWrmh0E+VcyG7yEifeJmRuD
CgIAozvwAMsr2MtLK9sNb4xoryT8TinmgqgmZYjQek2P4l39c0CV/3WxWyt0hoP22OBFbFbrVIDH
zWE4urEVLYC3YR9bawM/Etw5P5K8MmtsW17OKz5yaSDj3NgPW8iapWmaiJwAa1gyV2S76ao6jK+i
+09AwPYi21YWk5VFTUEiGtSBj9nNQnjtwvsOCs0pgOGVT0bEg/nejdxbecwNYQyKGMzGmB1LZ3JF
J8fVHlwPx7VuYXArgruxcyuNiS9aPmVaOmBqJPypn7prAmmGExzi2AQF6D9Yx9q7dbfymPAShEkj
ZqMWH5NZsvuhNCvDCpbIEmVMoD1xzGQNI+yltBXGhBkhQd9Tnml8pOi4rthAZWgJN8VVa4+xqR1L
ez7IJ+MTb0FkL1vaimUCSpGRXDcahFCwunpGILnAxeOpxpPBxJAGKNy0CXBuSDOvlZe1Jyk4gZvM
WGlby5/ZiddH431MJqLIQBaJFAEQrXSmdtXS3MKz+Alrt94U8TDoeeGL7dmlRRvlZAC90NpAK65H
p77Pj2CtsWK/hWmeS19xKm8MTd7jiPNd2c6d1gtBJ+mIX/30JemfUtHm2OQaLi7YpMKEkzCq07CT
cds0S2HF4ymdeoukllCeMG9MKaCEKslph9syvSY8UsbdlxKSCQOjRBJwLNm4GRWd0JYtsokkNosX
6bXyR2+6Uq9jn57K6+VG8VbbCQGvwt0RX8fdPur9JprRG3BdySQAtg2lqfiwzv9gUeYlOkTHkpNc
7J/gmyAmfta0A7QPNo4PovEwy88LjyGE9/fX/9/kfmpugNS8jdVDCNA5Eas++d1lE+EJYEKkVDad
SuRY8zPjmzBdq92ny39//4p++0BMVBw1bHEmUakd+i53wDBkZlNvKql3WQpPCyYI6h14RvJqVH2V
XkXTk8JjSf0fOeSbGkwExKJa1uhDhPrIdfxVeI2s2kIEPCjekJmznQMHllef2VdpxWVRDZRN2Hnp
VqwiQVzRN8j0JTe+K1zuap4A5uSnKl70epEA71GY8VPhr5iTgmM4RQN02+jQPYYut3yxbw1vSjHW
EMZ4As8a1X/tQolO6uSllaa2bq9Pb0zIFeC7WQaHR9wKLrDdgPAmmDGQwVCzJmqQ58xzGnxtm1R2
x5SIoxlRuf3U9n35re/m7E4nmdJYutK0qtlkivqkxUtTm3XUYnlqHMfyqqyDUDLHQk+viyzJQreY
F8MZiSBcl7EYLSaSYdAIZF2jW5o4YZ8M+JGqnUi0ys25bgRvTJIFAFNySR/nzjAOuh4vD0E31d7Q
amFmTYOYpibJjOnYT6g8E6kgg4mZqsIOjRAPXCyOjBjIlisvNTrpUyTo6nlKC0k1AVNJS3PuBl+U
6v6eRJ10JQqxgElVfcyeZRLWmEecU8DjpOVUPi4DKQQr78vwiUY1vS7qSNAsURLj2KGYLndTLQY1
UapXBx2p6WPcCEFvaY1QPzRqOtzkcd5+geQOUE8leuVErZVH1G8SpAgU7J2ZpIfOEkm6o1ViVTuJ
Jk1AmSh6Gpkjlgu9jOjdY140rWYlVdhSfxS17rGZtfaLHBrqU6w0ldcQlTS2ToriMa3zdDgJ+Fn+
rJA0OlCJzN9ktTAATdeQGJ+kVIGfmhkLljVqAPb7YQdI+UXuDdU2onoqbdDIqfkxRZ6N2TgRwDku
RhGLyV5UsUYZIUuzyYt0MccOp0B1T6yb+bWaw2AywYqmgCGU6t1ZXAm9zXYO5soRtVn7kU/x8lID
sE4xwfSZ3utN1YtmMtK6NQcML1cmwDXjzh/bqQb/d06TGIOaQd74o5JRBc20MtJBUdBjK9YqNbLE
TlqkbW7pnSgBM4kGVyOGS78tpQZ6HDWnreKOfaHYZADCgRNNbedmuSoMZtjE2XNLgi628NsVjDnl
Jda8Y6360WcB/Z7WdDhLVS301hLUS2rpQJIB0y8l089IkQQwRwRVBWJyIU0/ARi5fMnrKgJXoCbd
BlMsnPoxLlwRBV9ARo093Cmms9tHQatgjnJRvGhOytsq1oME31dsnidxjJ6FXsWeWDsQ49TUQ3Uo
CgUYWm1ZnKdlWgTwh9atW6rh6JXjkJ+0vATKkDoDFkKfuvmrlibt/RDl1AoiEueOnkmx4hZRv2R+
OUqVG6dRdT8ZJB3NLM9zd+7i8UzDTL2pmlp4bqqkADOTRscrTc2C61iW5tv/I+26muPGme0vYhVz
eGUYhplRDpZfWLJsMScw89ffQ+39dkYQPdj1lh9dpR4QjUaj+/Q5rZHH7xBxka4L0Cf9SqqxGeym
H/ldMsdcaZN66gO81vGHFxJ+h68Yj3MlV/f1kCiZSYR8Ps6x0L+VqRzdLtCAOkChJRyh/sTzrwXG
N1wSzSXAq1yV7qOuXu70Uu0fhwyCIGGUjZ3TC8Cb6nq7k/TWK4ciNSci7uKqs1MxFgf4Us650ixq
T2Ju60lrK3kpftd7YfQ7oZh/GAL5NZaa4odKizGkn9G9GqWWEBHB5uXmW4gS/2MIob9v4JN641Lu
qSJCa08TMOYkGkswILUNCpDZ0hxyIRozy6i11l3EtpqdFNLg3/vaGPdt3QO/psoqujpgVYmsZNHk
2uKAvbQ1I8++CU2NsaghDHe4UvhfYlv2sV8tS7+vYiW1hWFRCkdT49SfRp3ba0hq7pppDvPbuejF
0Q4b1LjsaEmWo6a18luth7xgkmXWAX7ouq62c64Sf5Z9vwQQgBMDsLDUvj7qmpdlcfEkQ//oBn6W
Qw0uHx+mpmm4XWr0+G9hToFtqMT8OEQD4rPxSzdepfkm1sciczopbWIzTJMez3mEq11rFMJDN5TN
XhmFCiFtmmsfTODNASgg3qsJyZ+4cOgaK5uyHCPRSj4pPrDn2tPQgXbf7AUJjm8gHNTg8A0r/Kxh
uVGBj/I4dRkRYEhzC5L3uPAHEpFdozYjlm7gx1tdkZLEMtSo8xHyox5hW1xRMyHBW1mc2+omTrn1
ik75xSNSmPnyZJRuxufDdVh1yo0yDvk3AM5UN9HH8ltk4IxWslLjYhVCjDQMFa4y20jLyJvVZJqP
6M/ko7WQOEe8MYzFhf4yKO/bRdUtoic5kBPKUN7GTdTttTrXgqzoge0lYlJpPlfJTWQpFa/mrqro
4bFN4/gBel6QYa8NPdNsUvIQU4bwI1QqSL/4pBzTxOoa6FVA0lOEMtRMhOtQk8fnMG5r6CKU9SJY
fcxjLlIfgLKRU9luAPG1EevmPS+QqDRlMkWjBX7+m7yrcnUHJPnoNVWVp24rkfFZhKa4l09RFVRl
o6pOpi/isRxzMVj7o4k9lyW0uckaonFxjcOxriAVZcojBN2VLokOUY5w6lfG0N22Mde+Z5msalch
KFYO8iLIpcnzbfuaYAzflUVIg9qC3Og3XZqANbeu2+VOKaKWOywjET1NhNTNwE+Jjc3k3pdeKa4U
4Mv2Na8VLthw+tyCwMegHcRkQI6gVj3mS8J23jVjIQrWDHf3w6YkI9iN9S45khIj3TsthDuYbdxU
gpnXfXzbKcU9j2lPs8KY0JvCpQJQyhEn7tS6ju/6Nh5VS+rj+FWJcwMQkYy0r2Ap4976QosPc8sJ
YFrhpM7BOK7YWnIyz+IhAdcbIKUSmtSQPSiHxwp8ACjViMilrkawsuzSYTbuQVpX41unSOWINGYe
r4qNfquR2NgtQCC2lqjG8mTJ4VI89QquCK0fSnWX6wAo1FIG5cNpKfuDroCSJJqHtLMJBjwFaPZU
AnRGkAE5wtBEtoiP/a+F2tbyHuRNhBUvBDA0NTolxlIst1OCuo3WXHWqeKxjFnPIZjXjzASFCFFT
cAXqErTgliKyxGrfiqPVkuP8r3k+qaVQz17Sa5EscUjpteY4iHjSwbHsyy+trSGXT5+LevGmCUjQ
yCChR2CRA3872Ma39TWUucZrclDc9lA6ccZEw/2mdHhK4KkHWFpMKqnDCgl8oLuiA8y63e7gq5by
jyQdf1O8ONmjClBNIYrcjIGXgNsno63e6u680vRAl6x6EyWz9KrKHMHkpP4YPZZmGGuxdAeUVJMu
S/KCfbxXiTk/rYMbuq3ey5K1Dmhx/h9MAsD//14t3Q9Nx74qynngQOc0XiVFJR4rLZmvF2moGa3X
zaNwZoly0YGTcgNJoeRhSMxFNDI1AAGWysA1w6BJ2fbUM1OUp3ZLVsZDjVo6sSe7vEE0MUM77aCD
o5orWMQa8MSdXi6fD8YLV1lf3WcFm1CJxjpN4Td8eNMoeFNg4kxj1GxY35B6uZMC7FuqMODlbrzm
8y9QxXndiHd0Zv23tVCvdYXj1Sws+ByNjycjdsMWz2UWiwSjCqFQD3OMnPVpoQICVQyy3QmSSerY
vLyMjwj+tRp48m4qduSJ3pWT3KieZKb+shOtlQ1T8pTD4hlO8qgeVgh09iY+J3DHG9Yg/2/6Ryfz
VChZOlKKTVdjwjIxZwftahsNq2cNLVXy+GcV5b9tfVF+ypZ2HnsM28jFr2y4V6L/5hK0OlFplDo3
rEhrSO9kZkaQlNQkLncF1AwZNw3jJNFjqm0tJDUJ4RlpVFj95AhTaYaEcZS2N0cUQEOoos6JcW3q
vEKhhh9TDLg3zspcUbmjAqVgfgflSS/510oi6/18ZozyhDmPw76OgVuQ5BQkNvZYPsqGd9nbty+P
kxHaBZSSE/McyW6ABxrw8LX/0Waz5N6EGuzaZ6td5U+26swkld/w4RhxGl4ewYCcja/3JWY25ZyB
3d2uwZ5Zoa6OxQA3T5QQxR2tFYYUW8uPDBNHK1FfYudgVGQdpjX2fIkbZwapC6Q2Kmid1Whr95z0
Q5ubPTflmZUa3XNdheaAihYjUn1IHFyySN0eWSX1asijGi+MgqnGD2oTzNyNrjWmnN6E0t0C0YVJ
NpzLLrO63SWr1H0S4704oXyAFmKMsoPsV0NtK93VHCt+PkPaxDWYSJPNwy3pBogiJQCFP1pyZ9dk
nYNzF8MvKlqigGBh1ndtqyt3/LWOQWkpkCyR3RRat+vLMs9sUked8ONSA1Km+fxteVh7mOrNqrLe
24uTO9GOOW+z+uMle9RpL8oeNMULIPPpoT50fuN2XgR6OEdwsn8gKrB5kZ5WRz9jYr2TSjKJedD2
aVDUGM4u8+zf0xPIwpkN6pwnap9PyyhFATDh5qCglNz5EVPlmLFPIn3OgUvVmha9X26/wvPwat2H
N5ijT6+IiRn6e6ZcImOj6NEezRgGUUYVB4GFt4q73l3xjTLS++kKJIvu5cO2mbydfUPqiC9RNBON
EyEcFFeBPj6iCofP2OxUg2FoM3qdGaJOtVbJXUtqUfL6BE+1qbsKx8TKF+lYFkgWq6JlBC/GkaaH
lqs2WnhjxOMTQ8Wpo06YwibgmDangTHuyzK0LvwsdmS6ADjOzOl+qb+lim426Cs0/uVdYtmgYsUw
8SDbn0Id2qr+JFbmAtxkzFAO2r7QTmUBWh9NgAgb6PMyBKRgfqoBq0VqmBxrR0MREWzBt5ndthbr
qbedH5xZpbL6Br2OdFKXKMiBh/mIg4M3/+zfJHe0Swc6ssxgv3m+zixSGxapSL4XcVy78WAigMzE
wFuriuyaY/FXDWvkdXPvzsxRe1fMkiLGQoLrLPGb8D3uX4tEYDj75uE6s0HF9lzsy5wseDDXaW1y
yIIVUh7m7iWaDDB/Gs+XvXFz6OG8RkUFDW2I23YmMNc4K6l0bhey2Tdm8mt9yyY/RQDPZTypGYdg
uwhyWqW4fumzkzZ3YjhlhpwHsZ+8irdr3xum3cjNMPeoBNED2CtAapJbLODydlp+Zply0oFA0SOS
FMkzUq4CZqswC62zKrXad/ecdAPqISuSuJdWrL4Bu8mUo2d4rEh5bJHMPF6+uOhiX3clkBv9NWCy
yh4Dd894U7HiAM2YETVpjk4FKpBQpEgfZGvlDxNfaseA2tYMXfraYgJkGP4rUv4rD2mrlNqCR3Bv
zu+R15o5xgenfREUSKnRqGt8/qG26mPDcmWGZRpstQwK2uYEyWb1bgz72h/8NewVFo/HqqlZ3K3O
7TBGZqHCbV8+RR+Jw5eE7ORUNNyq5fkJqkGS4i7XsjvZ1V2HtggHkHNmhffCByk75MYtzUWXy0RX
BdgkFg3SdoZ/9htWzzs7UpJa4HlWDX/lGgMGb4AdwOAN0jbGO3A7Ciq6DIFwoLA0KgrWIakNlPNV
P85q9Mh4P5VL26gnRoxgmaEcaSnTxpgIoIGNNAHmhbksvuT8pGAdyfXnft27v5ejU1V6ZeZA3Vyl
eSBmXtuMjq7byvLCZ98bIrtSzygLbDvpyRqV6M4ySLgSnEo/T/VjOw3g+I5Hr1KJnXAjihEsMWPG
V9Qpr8i1Gn8zU/NAbTAJEld7DXNsqtY5l0/Ab+7+07qoF+2opRqkcjnV58ikmmimxqYeTbkPZFNr
h/rQ7bQ0JDtBbVWLM5rQDGOjsvuofiIinwYGxA4ZX3r1j0v7St1sRJeaeiDgCfpfbgD4gEfc/3ga
9HUDzo6dFmrlCMQM2gexjjHcB3VMvYhF28PyGurSmusUTB+AraAnDMw2Gn5R6NVKZOf9rq0Zx3v9
Lpe+2/pbzhYEQK6YzAKy7Qb8IY1UXqXDyIiX2wV0+eQtVAjpMKygD7ocBR0erBl4qyQ7cYCCuQK1
5TRb8SsPsasMXAEsnBhrcVRQ4bIEJUwBPSYuf1GjNzToL58Dxt83qGAycGNchYWiehmot/mERwOV
lYT+5lL/++PRU+CcGo6kJh99Mt7COIS5ePUz/zN/n6zZXikEh3J3eVW/SZpOJqkoIiZ6LwqLkgdA
ADlDXN3FS2VXU5maS5yDRBay9XguaVrqiItqFTJxL/8ARhSjlXhbPQxFoTV0H5rSDWBPWrEn5P2y
DeYi1709d/wYdMkyj0PG80NjKkkOxnEjSS2jI69zBT22OBGcMBklE0Pcd8mKlwvlRWblbOtZPj9/
oL2EKANE80C3qWugNfz8M/rSaIrcaNY3jbTr3eYY3gD0UD0C7GDPdmd1v8qjkJo8y69Ydqk9RlM+
lOQmLoKheNCwo4n6piyY+wwZ8YWOZfT6qJuirTCvCIxa5KOlDMSgW7SOIvyowlcBo1KMLaX9hrZF
bWmp1EJPJGPt7VbOKsBZ2hXgtYgzQearO3Fv2AXr7U3fO7RN6kJo10nhLFEiNAf36mypaO/Kj+sY
tOLET5KbP0Hk1o7s5cgxkb2s5a5bfObBeTGSOA6jIuArdxIeDaBiKlbT6QNcf8k/qfuhb5OwA3tR
GYi36m0fFE8ZmEHwegNZ14/iGO4ma327KYGwktLKXmL/2xhOf2Dq8qimRA3BgoHZG+KF2WLy0xvD
bVhHgbolphHCKCSRYCExhW8z+RjOwtCZGXHmujzQn92uhWRWBe9LDv9pafoXReZwyPQ56uURQoVr
tRCzriBRah7YpCsXVwhDVJDhuirRa6DzfSILP4YWS5GlHCNuoduMLBK9L7khvSoqshRNGFYEkxPB
ct3Za3k8tsOH5KC5i4MpjV3LaM/TdzBtjgowyjSVfDZwkT9yoOrrXrL0keEf61/4egQMsCGDfADU
F9Q5E4Skb1QjjAPpng9GgCgaq/M0y1CA2IfA0o75jl+/0CWD9JkzdF4FymKCqpMcrIRemr7TLKS2
GJNXKuZ79svw3l+f8LRA6ohBM0CUp7CKfNEtfdHpXa0wM0s7cm7uYJiWRei1HbdO5qjzlqEik3JC
UQRKaOqNbKbdIedU67/tGt3H0GIt7xoNVjBtCcnFtX1ZueGh0K9X1MY6RaewEifGwuhBpagvllGP
Y7wtySEDapMPXcKUEmB4I93VGGOgi6Hmi2h1KP3mCgIj9nILgQ5MxqZOv2cVO7bv7783i+5ppKrU
ZgWHodhF5Q6RtiuQIgkYIMr72k6mn5c3bfssn4xRF7iWlHkuDDIIIjLlARC6h7K6u2xhOxKeLKxb
eHZnDqPRAInYRX4Vx909P2VTUHML70wEKomZtoR/kpMYYF2RDF7H+JpEneVUwyC+GOXQ4pzN/PBt
nfuNHJwu/l4VPpQE2A3Dra94bpI6znwBJueCh6h1A9x32sdm17Fa6OuFQUeocxPUEY7qQRTzQSd+
jKkQW+3CuyQfFnvCHNtujozCKsPlFsMwi1PmRmuKUUXMBTxxjK/LOnBUZMZsZ9pMsgo63RwazcZr
mIkOrzj/zWWoHWzGqDAEAHvxGhdNObqvCxd4XjNk9Su3M8mTa1LbFmltlWc1JLL0GiyAaWRN8gGI
JnMWoPWkN3aNSmKyu7y2L69LKvTT9dtSAbJ3kLuVkmUVEIx38ouMRsTrhDmqta0yplbJMXbtSz2A
MkqXbuMC+u5SxIF700quyLfkqn5Ya7eY8rcA+Mh8zu1v/j1N92oVZGq6IogGJgx0KrjEfJ+UWlEX
AZn2RBpdgdwVra0S2b/8TbdCzLkdKsRoXDGPjYiJAV619VmxmuI6NH4obAaRzXN+tiDK+4F7l6dG
Q17SOFpkj07nKx7Ecx6lW+0W6gI2eMLty0v7QlVIf0PqLMw6WDZkgRTYuQGEJa3V9gCh1fvoUOeQ
QpWc0q32y71ys755WAopm2+R8y9LnRAMxhuJsC4Y0YQANgsM3NriIF5krr0Vwyrfy/VniLjcOyuz
e4+Jxdi6fc9/AhX4ikhRhkjHddjOZvOU32SBUADQbtazWb+WAGRwNgLi5a/O2Ge6ypRkYZj0NY4L
F99N/ROZGKXTL/0MalfpGoTIY4Bh7jAiCsVBF5AW3QKDCN54q/rMuBOC6JD5CtoL0aE4GMgJ01+s
Z+ZmCnr2XQ3x870sNHmu8UjZ8Gjo4cgtMC7ScUXUdFbETHgZJ5SuL4HPPoNIPOQBiI7pF3EoD63e
3zVV+RqNec0IsSxj6+6eZRylKBFNLkHnAHEdpdhhkKPT9j0LEbgZU88/IBV1srYs2wYzOIFyX+X2
KmjeWKEt3aXENK6k75k/HkSPe2AR77AigkEFob4HiZ4Wpo2HsUYVSkXElIPlEFtRoDjDHkWz5KDn
IEqPbhQ0PUum+MLmDXa+cCokCb2cccKYryGJtzIv3WlX3GJKLQyvcNzOzd2MsKo+W4nHuVEqEoEE
SDYgVxaDArm6Qr9KdFbdmgHrnL8pgbhSkDC1crZtqqKuidC2MOgjMi7qUFWrgGuh3+uAZQkaj0kz
xrNp21tPRtb4d+atBWnAe1unkDptZSeUGvOu3YV9w4horKVQZwKZzoLiY8P5WmlO4g1mCHvJuRw0
f3MgADkEL+Y6aLL+hrOV8Ko8LmUIoRiQEh86u8ZcemXpdnLI3ByKC+tbGuIxdwyra5z6khhDkfx/
VqnjwI9aN0k5anLKPTT/oDwy7IU76ZZzZS+8YuEqti+GkzHK9SNtFEJ+QhwbZcVShfF6QM3+8oK2
d+pkgnL0sRAWXZ5LvKIl0PSrgQGp035huMOXWvxfF9DJCnWrZss89VUph6DRE3aaB/0Fd0ECCraK
PyonGqcNonPPJMP54lIp9DLpZeZ3Me9e/mBfIDbUWmhwQFgZC59mGZSx7eRq+FCOw+SIpwMiQFZE
KvTbAL7lGXT2XyA2tFnqAgV9cK4YcxkFfVCDa8Zt9vXHLbB4EqQifuZ77eM61Z7iW5nl9Aw/lKig
gb5BjynBEiU4i7teW1ToGnnLPsEm6iYJiphJePObqP+3x9Bam1xcGYa6EMkHZ/BkTwMaJDauPFe3
0YiTLF46CI64R+Pk8u5uh8eTWTqoYLhQadswCtrpukvu6qKzQuJzEcsO49hJVBgxEowQq9C5CoR0
8nqyvp6N6Hsq8ApjQSxDVAiJR0nIZp5Efkq0ZNcJpeZUbYFwyRUsqNtvcrzTx6NiiZTKKTo0UhFU
GGbKBWJGqh0mkQ1OYdQBXbV1MKpmEshtCYHCogRf//iFwEzrhimFgUcnB+Pd/JwTxW7AzmH8kiG3
yENudmQUSBiflZYQ4wsuKkWO0zxQWweYJ953pfB9SQZGdN4qGRiQQYNiHyZPNJU6eKo4JlKOiQkv
4TNHn75hoj8DwLmJHiPBlWU7JjLDX7Y38cwkdXWToquGTEC6lUfOh3iKHdvFaMqdNe9W9RRAGC8f
OdYaqSM3oIQLSW9ccis7uITG2gpzIm7vXTazebLP1kWdOJQMho4vsa5QH2+bGMSYaDSFHJgmSMnA
HW92SM63jTp0oDFKq6jVMtTbF0igrSxoV8pdFyxA6QGcGJusxW1fSmero45e2+V9NXWYTgp/qSiy
oMifOIXVdHYFvspbzZ0PazbEZKtlfVTqXp/FJQrbsikCVb+CBK2pCLpZSGaHKfzLu7d5A53Wp1FA
DJRBhnZo+iSIGz4opOEmS1gM+Qw/pBUhOrIk4GtBPinVnsSBnGXhnFG0hx7csLoZV699y7jTN4OI
oCqGIhiCztPPcrnHeLSeYAZPBEV55Kuab8gME9uZ15kN8XOWLAplM4YEO8RLL1Ek2XME8GSSHXnj
ZxUZ5swteGioz1pdXBNNZEH9N7dNlMB5IEiGDOWiz9bTqG2qpeqKIOles+Rpjv4oGTszQAXIjFOT
fJxz+IU/hYH2JtiCOXmll8mOHtkr0TXGAh9ZkisfmipfLpszs1SQHLOmJWoMXwmPKy00YL97wVN9
7Ts4TNGtGZxVxDEBAHhyV3hq9P5zZkqDb39bcH5JggDWdDrRLeKEpF3YR36Z3+njfTuywE+b7ime
DFBNZbGBhBYYhXWPTyLQMGGQk3uXZSOXgYKaIe57+YSvMfHrJz1Zo12ljvmEI0kaZJjhCZ+7+W5E
z3Bc9pXGKkaxFkY5TQmqKkjNafBK4zlVnQQ1+IylYr198M6+HuUioHsaFF2Bxqd+BMsnGMzkF/WB
gAWTuP9e6+DjcXBmjLpDtYSbW0FUQ1w4o5PeGBBai2390NijDTE575+MkW1n6Gc2qQu1FUu1KPQi
CcLH0RGt1mwsNYXYYfNWoV4CdbfcVViVUqZR6maF5kuogPwIrFxrHQoVjBe9tGIIzeDF5Reg35w9
9G06Vkdj86ydmnx0ujdIKomUokyCXpSee91478CNdNn/v5CLfuzhmQ3quBnyECe1EUJU2BZ2mJ/Y
JaqlaKbqRwfjdhZNtOoxuNFGJsFoJ+s9snmRnxmnTl9RFtkiZAbYF2ezHwWnHnVbB3E5x5pc3Tx7
Z4aosxfyECPiBUStPLwW58CARvPMuBRYJqiTF7fFJDSdQfwlLV9zUbBnuT/MpGRcrZsPjrOVUGdu
NBL8k+GKpR55ZKmsVnzhh/mXQSI3xwh6u4xHhousu/AlRp6ZpI7c3MoSBsdRrOnQDUIBH6LT9X7c
iTvRM2xW5ZflEtRRy0ttKPQer9++3C9VbENcxyEq2UEHlOH6rNNFJa9RUjbtmGPDxEgJyoYjpihJ
j5e/3eb1cvbpqExVreVRKXkOb1PhVp9srvcSjM5N4m3GpLPdXI4GZTFRQ2cFUr6fk54mErVuqVRI
rB+BCShBFtBYhVs+x8/92xoXZ5TpLy9u0+N1RRJkFYLIMk22MBmZDsY2XGhLH5TDUzXeZCzMEssE
FSBQMg41XqiBOYig/9rl4DbL4wcJAtaXl7L58c6WQsUHcaqHpYDwXzAJ7wX4gYqWER22n0pnFtZf
cFY3jrtBEZJIMDzheqjMKLGG0FwJe1ZuUVLY+pv+zQjYEL3NheEZr4PhWBVRPv5sFoA8lWi5CDmY
9m4U7jvWuObmcT37+9SHS0TZKOKV68UY7sfRm+TFFGUrDt8v78/25zuzQ32+KG21Qq8W1AIDMVCD
+KW1kGrY/S7z20N+hwlDV/Ev29z0vTOT6/+f7Zgy5ApSfJIEKlqTxOn6woz7l8s2tt/sZ0ao2KoB
va1wGr5f/m0CA/XK/CJczT1k4Fddpdz9o1vqzB4dXhWt1sIW/qDFJoEaanrU5zfGmjaD3pkNKrCC
TSatBqFHi+QW9aLyQQZ3glibsj0E8056j6/WZwqUeZiTiqwdo6JtRogQawJA4Tm4qB1d4UEdqUMb
VegqzmYscvNSPC2Szs1SPdRbbQKNid7LUOkbDXeArF3Gq44+omG59HiBxcquaMA7uSS3YgQSybl5
YPyK9Xh9uZrPfgWVvel6lrdD2IUeSrmdrQfSnruLXHz0J84tdsmO1RpiHHeZCidJBn5Djhsjv4Ee
fRLkfWJyy/ccTH+MhW0bUhCyFIPnFfpuKWdV0AbAOb0uzcEZOCCyvqsoq6LzOlQdZ891rUsWcgXF
q+RcTJ1h6cbKVACM88NQS4+gAapBXNoriZOHJfJ20OvxqaMJscRqO24/D8DQ878fS32VKJRaBbMI
QPJel/7kr6+gGkTyxvcB0JUZ6bPw8/LnWaPd120/GaSirlTH6KB1mLLgipehel76P/Nug8dbUQXE
kK4Ay4Vi1FhR8kGEvWI2BrRdVq03qGczU771WH5dzcnYutqzQIvsFcR5YjkBrx5CuDZzE1/GVAUL
F7/90U5mqHgOQeZujuVi8vRJfWjL1IqT4v7yvmxHvpMJKppXYpOBNRb7otdXTXWIoUUKXksovVkp
S93yNzfiyRYVyblwMYgYrg+33Vzd/AUAJfv+Re1N9W1pQCD3j8TWtuPeySwV3Em81K2W17rfOvO7
7KS7zOqCxB8cxcp21Y/L33M7CpyM0QE9VQpRSVFGLPjbrNkV3WCO4U5mUfExPIMu86pDoTZVxKO3
Wt+24nPVOJeX8ZsA8fc66CKvAbYOTlDQ31uuq9nU3Q/M+AP3S3LTj8tw9oSbyyZZS6JCUhrPcyF1
qAPN4oPRP40D4xnK2BmNikBTpQ0YWuWwIownQjnZlAHg5geXTx8uL4Tl57SMqzL0UcONLRIid4EE
EGQAEF7jZ9Vc4HKYYwU0ncUXxlocFSnKqgKPF0Gu3imcpYvHoSFmTBarVV4vL461S1S84LVq4dqx
MbzCqE2jf2yZcBXGcdWoKDFMAL9LEt5o+Tc+WBnkoA61F3sIGuXgUvmzlPnk51RwqCqlikFiD9BU
eTWh7SPq103/fvmb/SZlPhmhgsJcjlq5FBVkWj6EjForuQ3RntdctOZBi8ASZ1h/84XbiZ7sr2RZ
mgegtYNB/FXrR0zGOU16ADG8NXGOGr9cXh3jLtSphK7tJI2L0xoYZt4NMSHW2sV07Ls3EFuZY82b
FWsOjvU5v8z2d1VWTwMmDeVjDHKP0W1czZFuR4yJNsggWS96xtnSqcChqkYJsvPQ8Ps+N+X+RUYZ
vCpu54QRN7bfAn97yRdYtjIMpZ7iRV/hEibS9/od0hKX92q7aQ3w9/9nSfTUfiNLRTuLaB6kYNVx
wSW9LyyuNftvgEnj0zEBMSxXpMJFjVJSI0dwjtQXc1PZDdexBFBMfI3mvAo+MPnQPCgW/0MXQAPD
al+wNo6KJOpYhhk0OvFB45+CykHlY5csnakJjByKtXF0DAlBkISh5tALZz+JAeULwO3P2DhG3NWp
EDKEEzgddAT40TKuZciEPfRu5EDKBNLxdnNT7UqXNZ3GusdouHWTQSq25sosSN5Fd43Eqc05jeao
B+4oObwHJYn4yJpiZFql4klMRI5UOZ4m6WHEpNBNiynDwlqR9dlh3hmB7JWuysgNmEap5ENsxaw3
1jR41T+td4vXefLDmiOuCHrNbpzeY4H4N8KYgElXlJtkRdJWiZTPjwjQ/oXZ1IE2rBr611jCqEti
BJmcu2kfenkLvLJQCnuOBy5IG3damd7VkXRUwp+XXeur937+GdQpWZYpnnh+TvxK1U1OeC2lB441
bLYRdz4boY5IJJJUzOQ2DmYwjS6g28qOsj9Z65Mf+s7+5RVttBQ/W6MOC4ayJAjEgBGplIC/BidR
xjm5SCwheyYFBNt5V9XejHhfsxoPjG9Jt5plnq/TVgC9l65i0yxtus5YQzUbrvppcTSs0gCvqN6v
/EArRDTz5sxs8ABdrrIDDzwQxtP3YLphEbGwFkadD1QyDT0qmjzg83sxdZvwSGYGhItlgrpmIcyj
gbIgAv9K2dmhQl7CIbbCdmIA0r6mK+vnUzCzp0CfQFMo35BHrl3kBRTcnCBcgU4ULp+jHTXamjZ8
T/rCHhoJIMpyYUE8frNxf1umaYSlaZFCIiHVHECYDTJRu3+MvnNXKjLB9RxA6uG9ZcHzGauli1JF
m5XJ1E6RX9vhcX4H4/5tEoxXuc2Boqu3sxu5BwF+Zeffc5d1/W5v6Gm9lM8MEZ9OqTLHvhom95iF
D4a2fu7l+uXyaf96y3/aULrwA4kSXe1DpE0a/yQNidm0kaO0yjW4fJzLlr7ewZ8trf9/VvVRy4Hr
M40YnsFPZjb5mPawLlv4TZw8fbP1m56ZaOWhrsAVtfIDrm/uxVOczll5Jf5RZYTlHdQNNIOyxyBT
PXnZe32YbBk3LcTEQBrsp0jWnJW2bTrWLuac7w1bYxxE5nmgLh6tNdICqi9JUH8bduGtDpHzyip5
U/45onEGAAjvKWzlut9cu6dPTF1FmjZ3lTauDTpok4ooBxEUPsHIYq6gzdAZbxlbyvIaKuC0BngZ
FANS7sMufhCdxsUbzCZOvp93oArx2v3CKKRssGl88lO6OFQ3GB4HDCpEdbLzV93VAaOka32ShaZc
d+jzQ/OzISpVK8a5Q4Mzhex33tbmsDTg3k1Ls5Tzu77W3CxbvMsfk2WQDinNVDTxhBpRM05olHiT
xpklFILUobGM1L5sjBFY6IKR2PaQbEK72FNS5UmWanuspiOXGm6XV6z8k2WLCi2YT5+qCTyOwMlJ
oJkYrfX0x5iU8Fq7y8HgDUIivJBY8WZj4PHzDlLxRggjHUQA0EWZGrt3lF0W5D+qxqysdWoucjJM
PXJu8iCAsKT90exWsk7Wb2CcD40OQkkoLHUyR9Aey80kfjV61ttp9YpLbkoFmnaq8xANiDjg3fxA
MFJpXNVe/ISRSrQrmcknI6jSNJFDKuT6vPYrW2d9Y6/zuLof7pIj6GXjXfOGhiIUZ+LIKnioL/zH
C0Sjos1sQKAMw//QwzhMO2W3gi3bXW/z4GfhmN1LVginK00RKXJlDBFpcmg8p4OVREAIxDvpLjsA
CWxYuTc8or7FuIe3Q7ggQu1PBuD/y0Sb2JGOQJYp/Xitlba0L46FJVxVB3mXBuEVaNQvR4LtdZ4Z
pHx0CXl9TiUh96ETCZ7Tlfgmjc3CepswWJl7xf0fHoszk5TThlCM1KsObXZVxdkzntq+ZHzGzYN3
ZoG+CJO4lycZB28uMXYy4rkpsNLP/yPtypYjt5HtFzGCC7i9ciuySvvSaumF0a1ucd93fv09UM+1
KIguzNgTYXvCjugsgIlEIvPkOTRn/3LyNiYYbwRyKB5mEy1n9Z5Gl+5QP0lX0FwOUl/0Q5eXUuxe
Dx/m2OfXqqiiURgZcqcytlZDt8rhMZsnK1VfSfFw3ic4u8c+w/J1rUu5BBshVCSh+Ws15vN5Azst
GMTmzWqYy05Rs1UrqfCRlHnrd8oxUB1anzQOYHOoHaenxefhtXevIaBuFKhhKeKXMRoCRODcRBjq
X9JjtT7XIYFe4kmRecNW+3nuxhDd3U2eW4A4p4+AVzmGYI2zJcNwKyjrKML8SPrVEVqwF+S1FGRL
eGsuNZgH88dmVLjnen+9pqYTImomUGGff4YsLk2vkyo9zh5eDjPgx2Dj/j2Ltpjb7/1BB6qKV81J
Fjlxet9TPwwzpzvNDaOow9HwV0jxRFDJ01dMfr2OBuohSfqPDvqHMeagF5KwNHqVZMeu/JaNqd3+
sxtW+rDAnPOCLEajhJ1w6Fz9VfcgxXBHeVOgx2THx5CzHHU3qPxljNVyg3JklggiaEV64nbC76h3
C/mRc/Z2A5eMgQERQFEwvzILEpNsLEpgLYGPgLakV16bUM190O6zmwYshuazxHPF3UV9GGRDVw9a
iwWlOIDt5N9SVtp5AYpp3lOEAiq/hOONESZf72uomYQy5He6OATREz5Q1N/EneApszg4Cmbo82wK
iPGzVuXg/I7unrSNaSaYZSQZ1bg1wORrYNCq8jtAkKL0uTCd83Z4+0g/7CawqKMet8mCKnyyxsQh
FZRpiuG6TjrjH+UEmxUxIaxPl7nKVJQ09esssVWM3OpXpb8eigTDza2VWtm18LByLoUvymsoWqFm
/JdjKnT9m/VFSr+ocazR1yQFUFSHHuwz+gkD/YH8SzkY6DH3ByD9H+nzOft5fnP3r6SNdSZe9l2e
SKjjmphvntzmrstAM685AqiZPKr/h01GGVt5OG91/5NqgOsqKriT2XZfAT1ZtVlQE1mKk5o+DMY1
FJjPm9ivGEPF9f9tMG7TrblQpCmKqnRh73oBRzEwDyVofHjMObzlMH5DCiLkmtQY/iA8rcaD0WBm
gbMcngn63zdOIiNxiNpShdRm/WB2N4bqtrzHMb0zvoaSjw1jPaGforiHMO2xDh97qYdELghOUjCt
O+N8iHgDgDszH3B76FpBfBIy6Nr7i2CzIjWPorkXkS90KNo0R1q/rN3QQfvyMrFpEt7b5KeC6ds7
jmPsXgQbw8zXijEsXVcYIMN564PMDW+Sx+TQHyG2gtoNnH3h0RHvn7GNRebjReoyRJWgo0yrWnVl
9Re1BxqIqwaPyQGsqNSu4fJYE/bjysYq8z2h4hCvYgv+EXJYvkk34lG2Ex9i0Y7qGk6pWtkAFQcK
DexO4W8+DONvVk1B+bKugZ6MuZoSUk0dtJ2hGXytOosteYojnaD63fr65QLtQAgG6JwraT8JVT5s
MnfSVNVQE4eYMrI/OpyYHDO7e0bGayuuEHDHt6mnfDkxG2tMiImyXpSFFHXADhjf8a2b3jiuSn/u
OQOMq2IqdZCr/L2/QF01vi5s8kALm1QeLeRlsLsxZrMcxk2NSi9NBVO5EEW8qGavCj2j4T0feSti
nBK85L02Ru+l08iP7fI+zmzTVg6yV3gLlGcPnB3cPexEgZg75g5oS/Zz3CR5tYaJAIaq/DugybQC
54W/ct0avMmRofI4qvZ5i3QBXz7ZxiDjE2Kda41UoJ6Zxj/D4q4BCNIQoI01cFydZ4dxDbEZqnBM
UV4Uux9mb0/qVSuA6r3iLGf/RG3WwzgFkfpGmBW00Wlvkmp/QmM5BnW0YYEJ6qhxW2o0KpzbP8ZB
TDOvCQnT9Khd/qe+INn6I+0dtAeF94ziro55tHUSuHrrLAN4JsAgJzoHkwCmq+aixXBAfWnwVsf7
aMyzbWyrcWpEkMmI8epOM6TptdGdk8tsfDvvhbuRCZKRmiyBOkNk+wVyrTVtVGEXk/JU5o09ADx4
3sJusFCJiAucqLLxnn5trm8tb5Ysy9E+XvOHfLkeydOg83yPZ4M9vGaZzVC7B4FLZUGIjUpETJez
L99Q0j5lASswLYHyyr27D3lVJ5jpAjcBuEc+h4xo7YSqE1fM2ZYu6a5F0Ou338P+lPFSoF1v+DDE
llr1JFxBgYCPNCjPbXgaq19adSzKfxIocP+K+Es2VcK4uNLkxtossNIb/qjJdlS3VpU4cuydd4gd
liYkdBtDjHMv0LyftckQUDnWr/G5Vo/YINH8PZ/0q+lZuY3vRCeyq+ul51Im7e6kBrl3WdQ0CE0w
QUqXSQwBPTSM5T49gHQBs/PrdSyax0Hk+f1+yNjYor9l4/hCWyR5P4igv7mPbxIfSA27tzD1saAy
kni8Vsp+YXxjjvl8q7Y2ct7hnJkkuyjrF7N8nqAcmYN4mGCEaXXCej7ood2NCM5ib40Sb/KW3lhf
IvLmFzDf1ZyLRAQ7QYJeC6rKbQDSezC2C49ZAI0WR3D+Vxmi9/fwxh5z/kpBzycIPoaBEoV2VWRW
mLSYZVgPHH/dTUX+385XhQJpMCH0KWB2oXa028jH2CW6Nw/jkbKAtpg/55zD3ZC8Mcekw0RNJgGQ
wuw4Q/hII6kV8eZHz54CLIgJl2sr5l2PyfVgMPLvTSXb8zje9+nogO+QE/13qDHpYf/PiYMtJs0J
c0lQFxVtIvKSIZtyqSSfZpelJVyFD7pLh+z01spuFDeFbDAPx7h7MWysM8nPhAZxUicjhsH72ElB
kqGbDciMeGedZ4YJK6mUTpmpiYIvrCjflaC4k64N8q/OF7aSCSi6ACXyqgegNg5WoBdyT3DJL2KV
FkFOTCKLJ6/HWxUTUYyyW7QoUQVfx7Wqr4sVFT/KmVdM47k7EzXCWO/6NMLTRTavMqmxBEDYOAeY
/hF/G5iwcUygwMxvD3ZFkIZql3mQXYluD2RpBChG6JsHFHUTi4I9M685Vf5505yTxo65a01sCEOO
pFiPRHcFK4xp6o+znjoDwFfnTf3NtfrXSfuSaBlV2IRaC95gdwEpNECCjx1k6QAQJNai2Hlio+/s
JI7+MP0UeICe/Ripg8hfRDvli0BiU6jx3BcZwEuJpV+3GA2OPc1ZcntC6M+4us9/s9gPe8wnTabQ
yMVep0WhyfUkNMiMmxRUD5oz202gnSA26aIzy7ty9p31L7NsJgamQCXOI8DKZfVkyoktZzxpxr9J
Gz5MMOE/7zpoCpqz7o/fJ/RNQUpv4bJ+U0AcLHABGPv++WGMuQnMVpRbRQPhm5KMQNI8KqgzaX3j
pLwZTd7GMdcAiFvUZQFj8DGXdSXIBKV5NNKx5l3V+yHrYz1MvDflps4GFQTQvYNHE0glDnIQPQq/
5yN9xS8+uZICmVe24xllon8TSYU8g8v/ONaXAy7rIn3JzJITxPbhOtrH0pjoXzWFDj0hwDmF0pqO
tEKR4gJInyQfs64/1avOaYIKIqsdmuuaVwC1xxs0o/H+axj9+AXMfWAmIKg1NKwzaUJnrK7xhEBe
2dtK8YT/x4lmPGPMtTALeq+SUqSM1rQq39mzn/8cLlPHdEM/vpoeMoSy+Dfm+M4b5n1MJrDocROK
ZUKHwsbClYyHBbnloPJgSdTdz2wlO17RtqAXHYQcY0wH2SZ28VLgbVB+C60WaE/BKZ7OL2q/x/Hh
PF9KrKGqtFIVQtwozYfLeJ3Hi8yYkJClQrTexmsvdq7WNppXiVVRW/0aKi9L07QXYh5OPLm/87FA
ZVPCtDaEJouhnzAArht3xtsUi7wF82wwgUBMRxS9UNg+QkJ89TBjAfKS2OmtfHKES+KhKHrHKwfs
Nyr+2mRVZOKAnk6aHgrQ1pBvaUWK4q/KN/EZrUjIMVAdkebUITDxRv44N4bK5oVD11aRrNW0gTUC
yEt5WvoTcWgLSwh4q6T+//eeq4pMEJDDccyysBHeAaaUiTSBUol84l20LJBVBO5DFHVFFImkE3QG
mA9oNDWu90xeT1BOtIb5V278nCughNE7nppnDAlZYfhYDDwwJpPHELAwovirEJEYxDCJySzPbIRk
HYk5+OKxueqgRidfG4Bg5m7shjYvwWbf7LBmQElNRSUC5qiUEDZ7UyKQV12ehTIc/OWWHNtnZPS2
jNGY0Fp/APR54NHfsHTw1B4YoQ0T8B4D9SrCeGinqZFsTHj4oRA8uKI9X2iAs40/yU1via/iYNPO
MQgZnznhhwmqlJSBqLqimai7UFgF+zE7tSZQhe3RO15scI6h5xKdKA1kFiQU30o1EXijm+/c9htP
1TBxo4hYr6KJ+I4am6uVKAAZqpz3B6ikNLX9XiWujrg0beUESMeIscPH+g1/t8tb8yZ2cze7qQD6
SV2eM1OnYX+JrBqyaejUvb4GhkhWm0kHndYSa0/xAHifladF8dRP3dq7oTapqtOXbcPji2QOK90C
XQbXtGgYtKfBfu8kz1IpIYKKaXSqq1qAawVq8Fw9aCbYUjMGcn500FX8z9SYO1MbsqxVykgP+uq6
7aFEz/Mf5rpkDbBV6mSKpUpVobQNxAOKhdOB6iSF/grx3/ES04+c5hPrrlgPGEOBLtVVbB/++flY
RqYcGoO+6oEomG5PJBf8IvYaJZwch2eGOY11hAryRM1oCsrW0WOPf6jDy/mzt+N7OHwmvgsdNhRZ
BYhinLN4SGY9IGt8NYAOW1uzl1IbnLnJMMXJy/PZuI1PJRFDk+DtqPdrhDDPF6PtVlxH9XKiAwil
VxwGoMhH0CfxRozY6xaWFPiaqoAQQBbBscmE6kqpSkPpEKo7tw40twOnJ0AxoHVwxZviYnJUu34p
7sMrHucfiwiGYQIeYkWigUUFIIEx3Elhv/Q5onbrhAfRLZ0F+u4RGKMmR7EFzLHY3am85F4WzFsN
ZnG140LUMcKGYCozO1vHI+qcIna294pvxVX4pnvTZXQMPfWwJFatWYpbHwTsxHkH+rpchQYPVZYl
iIiAmo1x0zDSmkHLsNwJrfn1QT1BnjlIAAmYAtFTcDGC1OIXx+aXiIKbCnPqCmA/im7KbMVmLVow
VOrGgBZBH+hPpkdVmNq3xSldlBiOpsPDlbPHxER0lrHDGo1kIAdkbuJYVbMkN6Y5iNMLTcWc41Vh
PA7gB+f2w9jP+MeSQu9hhV4JzHYqtSwOlTTMgdoBs4LOqCRbkuhLPMAWu4WsHea9qHR53rYJ7ETT
YyWD+Sq8O/+R3h1ue61RC8hyJdyyhMp3s+cgK6pOGIYJtzpKx0B5AzXyWNi6nXr9KYFL+r2LuhOF
e9vj8/+MWNZY+8wTcaA3kjGOU2DET1lDRU3r3G8k+/wy9zxju0rmckMoGJYG7VjwjmunRLfaWLK0
ZbZGjEwbPJgmU6n8syRJBUWprksopDFnPFSmdSzbdgq6EVObjV2lrwN5zZPLcT7mWXB+ZfSXf/l+
G2M0F95knwQTmmk+w1gsYT3pCnEUuX0bi+jUz2SwSjVcXVCJkHsp7vTDedvUyze2dVVCjRBknAZI
HnHTsqegqVKI7Y45ZlWy1FnNZ6NRKRXjeSNsfv3FCnMGqjhtsQCzC/rvGpQ2qMaA/RpPzuDgX4Hr
X304b5DZ0S/2mBMRRmSKBgNUc1SmITtmhyyI4f48qD5ztL+YYRy/HvUom9smPcbZSy8+tNm//DiM
y2fREmWhORg+SY96JllDfRn2Mif74ewVWwJBmSEkEPTIjiBUDvPONdabToKQjKuTG8kIKpmLUGGy
SHbb2CJIn5ppJ/a1joRBRNEFLYBbIxgtFOUpAQoQu+edged9rFYZiaYi6Vd8ptZ874ZCCa6wGnA9
fBOBapvAcIvH7HmbnGPFivohHuqTXi2CD0mUyYqWOrXlsoRAfdSt7r8zRZ10Ez3SUBYSOcFuhmtQ
jzEaRAeZcByR4+hsux69p7GSDMzrhtWNpryaCSfR5/kgEx+iasmVyFghS3ikiMfep7Iq/4XGPY2k
Z6Idm6pqRayBYgRxQXvJLyjJSHEgv9RLNJD9mvt64W0aEx3muB2LbEArpmpei/He5IkIcf2aCQ+4
LMa4xtw9Gk2ShwLCQYMwZutSsOF79YA303x+95ABf/a0Igan8mJOVJ6X6q2WTgVSmPVKPea0Y8xx
iZ1S6fZmUkTmCgblpqSqCVoILfjDVQ/MocF6K78TkPEqd+dPK9DNnxemiEnfyrFq+sl8nYZeRe4q
nt7UeWf4UmEKeylMkXJC+6PKgqhODplQc74PvdT+3rkVkQkE0BAPjUKrkuM6Ldk3aahDe2km5W5o
NcNrowXgTTHk5eu8ddGt3UQfiHvXUb9gTXV+QcYHcNhwIinXD5jYQPSpxcT5KBy0S4hxgZ4clEsP
6kG8EP3/HaVAXQ6c10io8dLSmLTBTIZpkTQq61Gc9BZ8sakg3tbosnj/JGR/2GEigyaYRaMXUJav
SGVpELKRDLcmznkjO+Xoz6thwkNIFrmUEkwaGY+9Q1FAxk1+mm3Roy12Lm533/v+WhNbGhLEMZza
DpD5ebBoZI1cuXfkyWpPMpRE6Is8c4TUqkRLeo6ezi+VusBXz/+wzYSKfk0g5DbjcM2SZg9x8jvN
XltVteOYfD9vibepOhMqxGkRplUH5Fo4Sa/V1XAwboRv/Rslj4kc7e68td24BG47YKEl/E1lXD+L
NSmRJBkTmuaT1EMETDhWvD7C7t5tbDA+PwMu2k850IZy5E2gHEmMo1B6Gq8jvBsnNmYYly+qohMa
Gb2RoYoPVTL66tpxsA9soflPXqnrkDrCkw3nl7mfBAEAuwT1DL/3OpdSqZT3/X0E2dP1lNmqK77K
r6WPUgnK3PlvRbUVa6F/gQr0/GfbdxKq62mICsoGMrOnJZ6mS7eid6lKf+B314KNAS2KiCg8M+AB
1XbdZGOO2VuxloW4UYF/lbEobXgu68qOBN59vGfFFA3wNYG6UBE1xvNzNYrBbAAZqeUIaAuicIfq
b3taD+m31RaBpRx+drzu8452FUHZCbVFlOsh18R2uQYzVmNBSWafPuRKr/ttOLpbn/BBf9eAFdPJ
CtEpHOFGDRBenO4k30Er7Cfne+4uffMrmA3WJdShTcPIj5mZPZpGA1mbYpqcRk7XyzFGirKG1ds8
jZPdGlrppmab2QAbVW4ULm8rEaFukI4PRZXx3tV0z9nAh0c7Wgo6FSxjg26ldXKeAhL5PgsogdJN
B6UukDex3x6anzzcAVtTfj9gpqJqRNWAovsCfGsMsWn1HrFiQaEp8VefBGDSQLWT16hha51/LIFU
QtIBGsRoOONsSG7Ceini/Bh9qy9oy0SwiWJVoBi91A+tVTjlZUscrr/tBUMT4HhZVTXI/2lMwA0T
yPYJNeQdl+xYQm2rkWAzWFXZ5XjU3oNna4iJEGsklUkZQgqOitSar9JFjmQaLGQOmb0iyO8qD/pJ
lnbbe4iWnNuSeusXp9kskvHmtS+aaijx2ErLzqmBNcjAbrP20UUTm1Ypjn6htG/n17sX/bfLZVKR
yUgWdHnVNmi6n8r8q+9+nf/zd9CtiBMfa2IPgjkocw7e/xC18fYCkcLJMaEYY0Ixt8B0IYFdbTxU
14lz4nY/dmODhiYENDdwv7EFNMUwYjAU9bijkWWNHtR6LMWHAJE9o5DmqXbi3P+j+8Xc2GTcdMzM
BTIH8J7wZXQiX/ILO0FVnl5s0Hrn3Wa7H29jjfFVqC0W5WICJiLeQlMhwvs8dIwH5VKBDvCREgws
fsEL/LtZ/3aJjJNmnQQKHy0yAG8oQ6uAFoj2oAGyD9gwH7PP+4aMe6bjrEjNAmD5MrsiUexwOqkC
N1jT9OPLufvYR7bQZuRDXkUrsrk0MC3MN59IgKEYPNV5z5jd/GOzeV8KbOCMjzE1GwLV1AcNnejw
dbt/o6CC7ok3Ds+CGf7E6s26mFid6ILc1iISgzQQvndWd0hc8IrejcfOgeQ2CN3UYDiNPBG4Xa8E
mgB3nyGL0K/Cbm8enqKWFGjclKYfJk/xGFkrrwBB3frL59oYoFXMjYFOT5uWhMD5QVpbWWUMNThJ
fGWqi9OJvJLorgNubNHFbmwhoxXjeJQwM9JKVjI6RTRACI6DW9+9czZG6I/YGNHrsjaVGrQMjalI
FsnL5yEULS2R7yPSXBiTYksj5L5igxNAeBvJRKtUqwqjrXTTV6TFAJtwLIn6pZJUE3GlLEwFyxil
8ltZLKXocq6F3fwISTiiswrWgi8vAoBdRrMws3cNOgX5kfErAeVmjGof9Gs5749dj9wYY16hwiwK
clbmZhB33xvhpek42R7dpy8OufnzGY83ojRr5Crrgm7q5sslTrwMIlCO2io9hom4Q/C85TD+PxJi
LNOYoTE6rtas3/eiz/k6PAv0v28cEvcKpDnQYT5CFqh4k49/dKDl2pJwnO+KwIT+Oj+15G0jcwzy
xJAmYIBCH9NRF4urOADPXcqBfK9ZFIOUIp1NL3lE0zyjzBmQutWIpAqw61b5JtTOKo/Wmt8UPKX3
3aO2cRHmqo71tO/lCcPaSYpByzhFKveiCb+1zribpfmJ8/12L7SNNeaOHrtEU2sBhBCTLYKpAN22
QD/QGW3ec4DnKMz9DABKW8UFwmOYrXaoNfY68XyRHs4zh4slBs4WUyrEtYEO4iG+qb3qULvtN1Af
gGyRmzJy9o1tLjdtXqZyl8ZBqvZO1vbfShOs+FMT5BrxjVG3Il28HMXsKkzHX+e/GcdB2Ee80EUd
sONidqzCe1JcJKSxyuabWT+G3dt5S/ser0toLgMfBHjO58M9aWUdaS2ynVlpbX0BRCUZrGUyOUFx
9+Y0dYA2IaNFiz6fzRB1qhoMNidHM7fL7GGFptH0en4l++nUxgazFJDMdX0v4TFKlUzBHgsNweiR
Up7EfuFlosUxt+vtG3PMIdabaDK7CYh78765wlDzbypTrF/+KaHmv4uf/TPH4m5msLHIHGRUq5QU
Cn8UuCzasg2Mtpddmph2OZEb7aJ3MTaKlwztyDVPEY/Rmbu9zOkeZHmVgUlF/nhR/QDn6SE5UHlk
89gDgc9j4+b4CwtGBTf8NCkjZTgHyK/Nb4UaMtA8ucQdJhU8Rz821GBSgaasVxKRWjjM3mn60R1G
H6rPYPqWLdF3SpsHL+V4DMvOtBgkQrNMiQPSJ3Zi3hk8XSjerjG5QDgvRRkPIPs0ihtCrpLqYe3/
91GMz3tGF7nNBtLBfKcn8+Og+IEx7UsBPCOUeHu5iDCnzXvWUp/+EvA3n4gJHJFR1XO2ZqFvmPrz
tJbesoidLSjxbK8qZhVCjCehJ+hwjhrdqXNmmVgyNLmqxWOYHUXVSgPoFeMxXZ+k2/IH6pheafPG
aDhH22CCySSLnZKJhXBIg8ivvfGkHMxje+CxUPM8kIkgYjROet7hbdGGhUPM2cnUw/md2725Nt+L
iRJSneHiXxGEM/N7L2bWtN4I6SHrgwH0COdN8SLSl5d6VWNQVQPzYBxQgjdKYCH8GF4pPGXyJYXj
ExxPZF/rs4w7rCWg8Yqzi1Wrg3C5kuaAjt+W5LXTODhk7uKYZ4S05l2YU8dXrqGfPl9gJttfb0E5
soJgOvJ4DeLdPODju7FImFXTVl2ZMUW/jveVcVNAyHrRXFn6yflmvF1kwoesyssg9xLsSBa4UqEt
VwYgBMRd3WByrbbKU26JwzvEyLgrrnkjHZwIySJkIHBIQJWMOSeYL9bDugSCenN+ibydZEKHkTSQ
gm4A9EFrOpin5WLJ1cbFREtk1bnC2U/eepi4oY5Fv3aybvhl0d6uHbnvTXDzR6N7fk1cb2QCRy0k
4tj0858XOrEzt7pMQK1LgVnJNe/y35lW/nTHmEwQGepOK4YuC4PWGyCBozj9BXGTl94vfeBk56Po
UZHh+hK6eiuvYLXf0/jrJGCq6vMFl0mxiJ5/KRxQlbvAVCzlYhbs0ZaOOPeQ4ent9pLblj9/3xgs
ikbRuw4sYaDpJ5fKK22hxRjcVF3lkF9Rou5/dwzg8Z/X2Lejucgzcrk+uVDK72Q69bwyy3nPxPOT
MbGUEd5KcXYELbktK24e4ZFW+uf9kmeEiSZilEdgrsFxJuVNHD8rkWyNuWCdN7JzacILKMmPBNg2
mqqfVzLOpF66DCErU72wf16Fu3/35zOL6FFW6wfTNIOoCNTqKuw5Q3o7m/Tp99P/vsnYhnatJrEa
MNuZvnRTgDFaax05RUt2uoRWlz8ZYaNe2C1hGa5dEC1gLVG/N8fGzn4LqwVFhtiiNZvlYn6MvH6y
eA/1nYD7yTQTA7OwCJu2xvcRZm8tbuv2Zx7+bhP7/Ffaeyx8MsOEwKkQSYlpYMPvnTpYL0xPsiDy
huRXxWRH8l1weKnvTir1ySATBeU6WodRhNK6PpjWUg5W3Q621HwT5ztJ5PIocLyEraxgmiVvsxYx
dx0s+aAdCzdyBTccbfNRPdDOHPgsfbzCOLvK+XhskWXt4zBWSpD0YirpXVbDy70MGpUzmDBCywVm
gC/FsBNstxvLVldUSYz7MEG5ebqdYjvrLIgUHMbTAorSzk1uSkzo8Jq5O/n9J5NMDNFqfUlXpHPH
VgXhgSk4eeNk8kUxeoPpq81jBa6d8zvLiVoaE1W6NEtRv5oh7JaOnpHWx7rkVeP2vx0a/+j/yzpG
gT8HltEMm7kz6/RIwpu0xSj+fFeCSTlaOEdv/yB82GFOXjhGpmqSHIKOFeqKgzuQU59InqpYEW+g
5G9O+Yct5tDVpdSXaqF0gXoN8tH5ARUrd3mlAk/pacXMKzovnH4EZxfZnvhqKpghKyfJjwkU5Zf+
2E6SJ8yBLBUcbBDPElPugPjX1EzQsfKTav2FC8dN4xVBRbubEl7s2ve+v7aRxd91ADWaBqGtb+OJ
mG/tP6AwpPfNhwHmQLUpBIeqECBnWgujIGdsnu4akmUCJo5akR3eyXda6Zw/VHuZ6SezzKlKcoLW
n4bnbflq3ILs3qPGs6N2Y6JftbrSMfYxT+n8F/2Q/aD1sWDmFo/yUW1aGRWx4RjfCFYOrWfoz3v5
VQTEZsTnx5NxeJkKyKeVUmfaZA2RPk2anACDX4NjeHGpjktlK1dUiSvzuBk/b3VMKOnnKK2MCSLt
5ND9GBCMAZRwV9rnsfpLvmIMJ6KwwkOLZgCKmuMGEDrVMdrSiSpyjCYpSIhmlS3nLb9/tX58Oiam
iJj7nUGOLfgrmMCtWZ6O6jQ8RVXtnvdOGgfPfDK2aJrEulDNHeRg4/QOXSxLao8Ao7kLeZTU2Fl4
XSzOstjqqZlpSTVoaJbl42HUHuLW0ofb8yvihWO2ZKpPoSJoMth4J1s7dFfVleJEx+VauZXeKid2
00fes4UTI1kF60g0QbYiAvNtGpdpd6mh703iQ5x84yyMt3lMIGlXDBO28oRX5m101Xs98EGFC8KB
u/kotUAkFR6fgHXvFb890ywIakmULMbARn4kl9Qg8MM3nUf1CCAXz01fZZ47MhFEjUcKSWqADOoS
gMz7lDS9U4h46R5ARTG9lE2XVAe9kMUgytIU3RoJanxW0XbLrUBI/oKB2Xh1ZlWQHlUzBGu+AncT
wVQlSfgkooFiWB4VkwNyEni7Ks+LfIPR/ehShJLSjRENWm9rXTEeK71YTuOS4HGVTbFh1RmZlod/
+UWZELYMXZdgRrM4tq8Ciks/qHTv+lO8GY/CZTFa0wUlk+OhX/aqFfikQDBLoA/AmDsTW9bJxFD/
muTHIrdGh7LotD9rN5vsd3J2+mGvF93iceDvzTRtzRKmSLLkQMlKBcYIOlfBTFPkkpv0J4FKOYWZ
alfSr/Obu3sqAaFXgOEFww2bsRddtBJtzNNjuaSeaH5Tq8puUIaRORnS/ro2hpi0ol6l0lSTMvLV
+9VDk+syQ+UHDzwQ7IKF9h/wySGL2ZhjokAm5OAtiARkMZCuMm8TKA4Z4k2V8GrXvP2j0WhzmZd1
A6alHnX/tDsq4BaXs9/G2DiL8Hj+O9Hf++UG2qyHOfIVmeZypGxgojJacgKuYs0+b2H3IbWxwJwy
MIE1+ZTk6KEdDIwMZO98GbLPa5RwHYF5c6iaINd6SyBu4CwY1M89I6CuEF9p4Es3HZlXP9lNtzbr
Ys7x1EloRUZpfgT4C3PyktubqZ9XBrDpCsS+hKs6LV6MZjg0fXKlV4ZTTKNzfmv3L9uP38C+REax
aActx5Mx/475Ysgxghirt/Sr/qgeVrc9CgEPlLh7RWwsMi8Sea1JpSd4/UN93BKVUx0BVVRgJkQQ
LHl8DfPv55e4m/dt7NGvsDkHLUnw1qpoBz0NrbLwwjB3c622MgjHm7w3yu4VvzHGxJJIGnLo5666
vwDl04mpPWPuIxt4tVzempgY0hSJGXUtxkq68iqZ3Tr3lB7jxdLtNHKZYXe9VAYHgoooDJ4R5nyj
bJL3RYn9C18oZVsOBtEMQOoDFRHonni52P7lBm4HmYAvXvpC72AkiFlyBkhz8QZ5lz/jaqarPSi6
/Yehsj4kGFQLzjvJ3vwE6tUfZhkvEdEKW1t9gBywJnWG36WjmthmXPa3YqF1D/JqxN/7qEPnORl1
cFqng3LQB0nnNJL20zWMcACxjilHCIh89lYgLpaVLGX2PjZCmy6xo19J2GzaACScKvH+Zm+sMRFI
H7pcmkQId+r36Y3s9tcpFKug1nVIbswjZhGdyOERM/BsshFnGhdF0VoIg/15xXeW/lQcekxgURRN
AZvTidtqoanJlzuKctlrqgnSEJ25QYqqyYVFRcaUBvMFnpp+DnvLBX+Mffcy3BhiPl9O+nokOoHi
a5bAYcEGaksrj7aNZ4T5auGSdCSeSzyKBg2vsO5kCNLh/HnYTR4+1sE+K+PcHOo1hd6eEScQkO7G
TgymotN9c5oiC1xHOucy3I1ohmaA5gToVejLfPZ7/MvcrCdg0prqmyK7WZx5KroJoIAWTe/82nZj
9MYUEzwBHwnVQaZlJAlDal1hq+lTJv84b2QPem+AKOmvBTHpl06WARyJsBJ9027zh9jOHRWEjBeN
o98KL5RqNz52/sAL17zFMdE6i8OuNXtSHKX4sQfbc035tHkojF0H3KyNOU7TqgLt/H6EJ2eKX1Xl
6fzmUQf+clw3wZhxhmbOyrKpwBJaZ6M1h04buXrjDuKbll5r8lWycsqx+1nQxiDjEo2qVnkBTlvQ
J7SBCdpF9Up16zf6tFloA+S/qLXtnjBCqQDB4gVOcObCSUghJwPtMLaOdggP/b3pJa5gD14FXrYB
1Dug8Ap4kKPdD4dZTUXGSKImseiZpi9akehoLw3mvRpiCgqTy+c/3a7/bSww2d1UgQgqp/WoqVVc
gHbv0HOxwmriPNp4Zpjdk5dlGTMZdShVcIT10QDBRsqpQ/H2inFCIzVaOW1pM9uIfHmNT0kf2+c3
a9/vNrvF+N00hVGuLplwaB3jtvw/0q6sN3Kb2f4iARK1v0qtbqnbdnu3Jy9CZmxr33f9+nvo4MZq
WhG/TAIMEMBAl4osFou1nAMngSTCtQ5WeYCRgfEB/Yi8u2PdLy1EMn6p7kez1YUBA9DIHdCG0upg
BtZY7JTYUa/FvQgEAqnYN8UOZVuOurxdY5xTXfcVakpydJQekNs7YnT0Rr2Xb9JuT+F/i31+qJHP
/w3AHyDufxk9461iUc8GdTJMt82BZET2/Zxb+vBjWzeetTAXvzqEgaHqIdiogBuRztez5G4LWN84
jejARyU6RsgYNYpQnEOSFZ8zagIYr9sr1c2utV34gZgfFgME11vlRfB4ZZ3VTVvIZTTT/dhUBx2T
1GHkjBivIoD7UzJvWzv68d88/kIIE9IEJIpUvZ18V+0qK1XpYJeZOpiIsn3e9U+/d0MUm8bKQeGU
SCVY7JIyvM8M/9R1M3Qjd21dXTcYezoQwB3xdm9VwcWVyawiCsH6ZBYxuDVw7IbK9o+CJT7RcJuG
vuK+8eqj2GOohvdUXDVMUwYipgL0RpNNFiptnEyz1gnukL8342jpvMt61T6+BLDrmRbgO5noqMko
XYlozwWTkjbdb5vHuqNE6C5riqaBN5Ex/k5XyymOzAiVMPMcnNJz/SLD6n/Md/Lxk46yd3iA8Kt2
shDJ7JgpFwNRJjDYj/4fkgQSRyevH3QjczrzUObijqMhTxxzAupCQH5VIgAKR2d6dB+c4rcE7RhI
QB2NV+NMh3lLkCn9Dr8F8pFferIxQRilVVhlJDyq5GcgXanzwZC9eThy9FuNdxZi2MBAEseoqM3g
qD/M6HbrDmBtUt4Qf5hPGnhbkSXB8KYlydyn/bp9/m06LMScVCWyqONFfWyR8AF3peTIKe8dTWOB
bz5loRwTK8h1Cc60zAe9xa/qmY5hm46eYARb/8ySmDse4sfniM6WQCZwiBMhbsxCQDHT1Q7VDYXu
v/6klaH4osmhPMXP4x2mKe/RGXrQdzj9VngzO/wHL+9kst21StpGRkiQQESADgyoxGnew3NwLSF/
rtr9O9acN4XDsyQmihiaom3ltDTcosMUIlCEh9hWkCsqEm7AwttXxu0A2irwqywF2R/g2KVoVz7Q
E4nhaUckdn3HLw5wvIDJOJ12KkupkpAc1YPMHivBjmXNkUXzALRtdC3F983Mq3+sXxBf54NxPCRu
ki5QE3Cp6T8bY7QSPPC3z/62BCCH4/QsMrBDrqeaEGCAD9UyOxtfs5IzoMITwPgWKUd3VwfuYK8l
z1Pzw+C2Kmz7EIXtnW2SNm5GTREONGguQK8AfJ3EFs+zDf7HfY1ZxPqad3GvpwL/diqYpLxcNh3s
HHGooGGBYgjmu9ltgedOO00IwIK51T3eGtK/LzZJrUMdACO4YY3slHt03lewddMOJ0sHrgvFJzB3
3Gt9bV3BfQcIeQWg6Bp79+hZ0Wd6LguueEcB5NSX4t10hOsSnd7ZPtoDY4Y74rlC5a0YS5mMsejR
HDYUmccdMMWX3Kh70JZ7OcDrsie4rbve8S3pevDSI51w47Hbr4WBS+HMuxWqlilST9FRHiRLQLYB
1CB9ahXmfph226eOt7aM+SDLFZUAaEIHSt8g3WSYv5IWJ2OSsomTPlkznaVSjOlUIFYxxr4K3Fgw
7akJH1VJ5c3RrRbnJKDKA0gbEGLfOrINpazGMEIZQgWI3WRnuPNAy3EC7iSgaoGbF+19Z3sBVzPV
S5GsXoLShM2YoEH/0D3npWViZqX9mb+Ib+a1fkQjPdk3P3kIIWu321Io3dbFOfTVPJo7GfUPYXgI
ys4ypDdhcIk6c5wyd0GZa1TKUYYLTQOEwJFlHKRdaBdP4c/8WbJjN3ZQ7uTE8OuKASqMIncbAO6+
VCzwM0LMCgnRUrrNux9VcA4afVdxWcBWrVGiaPy4F4GNz9w2sqB3RMiK+CjIsWVG0m7kslLwRDAu
RGu12eiFCcxB+VkdwZZJit227a0u1kIJxk/U2tD2KchZ3BL0T2ACNefEQjugVTXpflsSTxfGTQQx
xkLyKYo8UcxB/ZShH9relkADCDZWBfXz3xtCv2Bh0WIFLMzEhAQlaawpeEuVBHog02X8BGAZJsJK
axI4MlfXjygaAVCZLuJ/LmXqkl5Wsi8IbtOCYrEMgCmNquV8QMPatnLrxwj0D2ALgsUhe3UpSRtF
IvZ6H2ICvd9RnLfCTmzd0TDO1h4ws+f+R3nMahpppEZjOehu4cRe6SlOesaYqtN+SHhDhQ6viX31
wlqox7ijqeh0JRvGDDh6pq2EiV3NzY0KVmh0r6P7KOFSdK7a40Igs3NCrvc+WIuBk0EMCwQNVo4J
QV8RLJCwe4SSC6CMF4HJWIjqBzPSdpFh3qg1JTWROR5rBekK8IZE0wwQXqDbnC1K5bJcAik8wkwa
xj+AWbnvf853FCgyvOONca9cNpeymH1t5t7vmko1vfH12nylhiTc5O5o9+jB3X1Mlm/zWsNXTPdS
JLO3pVqPM0EWDGRsFDOQDmGoDupTBzrvbO7+LUsK5oUu5TFbm3Xo3Z6VWXBDYhWhXXoA87AFuwTn
8d68a59p0Mfv++WqyTziBLXM9dlUZ1dwlbtPym1QoOaucqa9/QK3wE1X7dLdXWrJPOESQQwbX8Rr
Z5q8Kn4u8rNJHradwHePChHATdKQTwOKqcI82cAh3sxF2lMQMTqpmBwoJrvo8srm34/ihRgWoimb
oqoA3XV81KqfASa6zG63rcdK8uBSAnORtmZQErWuBA9bcyz34XkSrG6wxE/AH7ITPAVJvnC/LXV1
g75WT2XuVlmtxs4sgc0u5Y+t6kTxTdK+/oYIxDmo7UmqRBTGBtS8yKUuRo9fFA653fYE6Mq6+dy1
A+eeW1/BhSTGFMKpnI1UL2Ov+cju63Nw57+JyIrSsVUKNT8Wey6X66pZfIlkzUKs0jRMxRAijc7D
yPoDEQPOi2J1ixRQG6IXwACeKeMp5EgPVX3uQy8tHjvECHpUWSo3MFmBsFUB36bqEliqKG0TYwlR
pQH6SQQYn3Q2H2oP3Q1wek1tUeqL7I5e5NJdeEOB7SlqJBCYg9v/Zc6DWgPrMTAPIBFdNU1F+hxA
WQRIvZ8pWIu58mT1PhBekxFtY+RnP53n6oNw4+OVvIKKsJgYig6OQ8oxcxmxSH01a6HSYIIFfH8U
1CU5zAegtgOsl1JCb5+E1TsUJFUoOKMAgfkfZiuLtlKFDkwYXjWBknbUdtST+EW470LNDeTnBFyq
FcBqB4B7BN628O/BCzQ1JfAKUgxE3WAOR5LVGO0taKOMURh7orTyQ6OO96KkAgkx9XUrU0udY7or
dboLoWxOAwhSGVa4A6XJKxCGwR5Jx3aUt9qRDj1Yh7VTWVl3vMm/FZTVS6mMJ82LWBf7sjJcubPG
VxHk5rIbONE75Z0YjyCmx1vVo5OVwQ7VtR/b67xuUl8LzebYE1GKxHxq6WTWX0zExbWJSIKicgR7
HtjC2nFZ7CoLW6FmYabIfodLI7oq6qdIBSOZHxziAs+96c8x5b6U17zRUiATmnWtmotaDwzS+lfx
UV8NhxlcWlZ5oqAEqNnRYazclv99J+DljtKvWniFPK+7NE+M2FNwTP+Cdg0O2nnCMeXDrK6Gn0sd
2WPaTGg07kHEQw4qcBfc4RA4BqAWDlPgTPv6hli5bdwHvLch/VnW9S3FMrFZ3kzxMLcQW+XPc+ul
YP/priTuoPPalbUUw7g8RQD8Ogi6wqP8oN3RnlI9sIrBal4pCSKlAPbRhshxBDyZjPPJa12JNRMt
dHORnyLS3xrxv2/xX5oIhjMuTUSP9HKa86D2CiRqSWor0WhnKBrIWs6JM9aVUcBOi5iTSOzYL1q2
Acql6fExkh/VgTYEhryH9LopfIlg9kgscyNGSyyF+SPH9kqPrBx01O/vV1ca4E/RHfI/4CfTx/l3
8/uSyewRiMiiVE9DTDPfUUia5kB+CI1VghNDcupD/D7xSiHrN9LfAtnmVy0h0yj4ONRGU9sku81Q
ka/nDvh4TqTdbXtlzp7pzJUwB0FnkqGNjz7Gg4zHvOcY+D94/S9lmPBJ7+rGJAIw55FBnGzqogRn
vuleFQRM6YGX+eCpQ/dy4Q/B5QYu7KrGPBD5qMSPgff7617+Sxsqf/H7WlCCcV5GvxcRj4K5L+Xe
SnkjgDwdGJ+ukioFcvEceb35NEy3vuJtb/k/uPEvJRg37g+Y0aqA3HsUSzt+LFJLRnkDAN07kBXW
wNg9a3gnGjdcBB3O4WUbrIEE0pVjqYVHH3GcnPyhACIrEzVHHJ63NeTtEuMl/M6Xp5zgwoiNQxGf
FONs8Br/VhMGSPf8v7PTGa8AOkQS1Y0Br3Ctn41jcwh3oWj9olTKrd0+6ZxN4xgF22utl6aaAHcu
9tSyDB1VHtFGoMWE48FXX4qqaYCK9JMmhHUHk9jHY20Yhjefc69+o2RNpj38ko60UJ/suxO303/d
KL4kMv4hqMSCJBjGRAHTPwDeaB9dj2iB9siP+aAfaGttdapeJnP3OybyJZZxFILc18pU+bjUkRQk
L6Z2GrhvYGoC3y+OLxmMsxDAf90WbY/UiHgXF54g/AkcbavRvLGIrGHorC76j1oxrmMCR3nVtFFy
nLToXI0gpxKSh1xpOGJWBmFoTPGlGeNBlDppO6PUVa+o33oM+hTtFcGcaWAqtlk/ZKlohYOCise/
LuFfimUCQUWZJClRAxrKX0fiR8QF+aDGtrVjjOMgZqAFepEKbvA87xFpnv1H5UxTnTFoJnlFvHUv
9bWIjAeZjSxJawLcoNg/JOOjAFoB4WPbynkbxboNDcnioPSNEKQ/NKLNDv2R7IFiavH8E0cZduYf
Y2al3AbwT4J0pQze3AOVCOxh2+rQA7OxPWw7fD5pQZdrRuppODyC7I4Zrw34H9z635vCjvnnWSCk
yYR46C9Oxhh4a9K9Apwq1DuPvj1yHnArjQYXJm0wPgKj56icFCqIT+5At5aCV6IBnEZm525zjUz7
IXqjhFeiFSEFnR94rf4rsCVIuyCVoWmAeEYFg3GDdaCnQjpilk1wS48Wy/PbFAG1YKPJ9pDc6k7m
0RkUcs9TfAUX7FIyo/jsd8gvDego8v9of40y0B6JA47InfiZ3CWPwGC0fWt4yw/Zz20rWo1/lkoz
XhL9+r4vyGZ8fJ2O0r67oRq3wCN70Q+YqaDT3AeOxDXDXUpk/GWkgcxRB4Pk0ddfK+lRma4UDJea
3bFNQmvOrjRpnxRnv3S0Tt+l7R9oVtv+grXjufwAxnMKQpOZdRR1npoQ8QqDoe1DJQ7p7HY6xsw5
MT9PW8aLduEoTkobotMK7Zuh8egXnHtgNV+oEUJZr4HwhAHQyzC8BXuOEk9jjHrqX4DXFLs+AxnL
xB0L/KzfsU5nKYtZujAXQiEDSpdH27oEQILN7viCoe8juLryk3qgiJNZiOkf1SvtYN9Zgx2cuWUx
+krf+gpmTWMV6BdjnqRegGYkyuAD4Ii9BkRv3oD7qqUslpa5leSQoK1Gjny3KH9FkzeJozUmu21r
pNuzocznrbV4RbUGiUbUDlB4V0QrC1411PhEAawACufCWM2zLjbv05AWknqgRsSZhrGO4Si/5rf6
CTXh8Ny6YD86NFeqjb68gzgj27mt4GocvZRLA42FXAKu5RLhOUI/kJ5S8A0ps4zO6en8qpMf5sHC
4Azvcbr61l5KZbz5iB5uXYgrOjUr7RU7ctoXyiaHyaFDd+KR7q6e8i9D+VyChYqxMiADVAgKoCPc
GOP5Zsxt56KrtGUnjKOupWqchgo1D+M6Q90BuDT1i+7Mk/NX8oDntzim/2lMC42KAAncuAokN/WP
yYg5ixwzTwEX2ZC3cIxDUXN1JLqAiulwJMfpWXwKz/lJwnUnHPqb9no48ZwHTy/Gd4BmqZDlaUCL
Wnmr1w91dF0OPIOnpvVtqzA5Dap5WSH6Zy/6Yu38UVeLfgLbDOVYUFDOKGwTT8fRJnua3ucZ36oH
Qc+FiiY/FZy/jGWQUmrTCXOEXibd+dMhIw9icOpHzjzC6sItpDDXjJk3oNcL1dSbAI0a653dta/i
+GvbV/CEMOZQyJ2pTwZeif7oyPKfI9ATOt59uWpyC0VYC8hLQSkm3/cMEM7Je9lVfohv0VXt0sGY
yY1eel6ovh5kLUQy94iZ5UMtVKC2jD3xWUJhdB8dprcwtaQjeO4AYf/pBYGitb2aHE1ZtNJxVLSh
1LXUi8APQaSXNnW2BaxuF7rFDE0kJqZjmaVEu/XkAxkESe7qNktusv61b3fbItaMG4BN1LRFjRJf
XV4eQdPIUh+Gn8AdSvBmRLafINYgMUfO2lrpCh0sVlS0q5v074sz22p+HEhGFhy1Fg+M9FXl8WSv
Xr+U2+XTJ4BekbFttMQnUZCgCicedNTOm4Pu2+SWPGq7YQ/gTHdylczSd53OsQL6u6w3WsplVrA1
TFClD63vhbqb4skb6U46ulr+q+5/bO/VmjnomgkMaLC3GmglvVzDOGsNKcYs+hGoSWV/auTIKos/
t2Ws7tNCBuOGiD/EAFHWfK/o/hz055iH78PTgdmlpKznlEQA+Oj6n0LzEUjopeDdQTwdmB0RzbTW
sSmm24cAICteupTz6FgNfpY7wTicoIvIpOT1AIdTe/JOOgUov7rNDhXtvSlYvxMsLMSxE42q3qTa
WOCRM4rYkRtF/Rkm/3p+XZWXIpjajJqIyFCiL82dQ/9U94U7lfWxr3ltAZytYZkY+9iXRwIEpGOn
7JX+hyT/RzWYqFTw63bWSICe7ly0BOGUqyKArHgXzqrT/DokCuPMxtjQi1xLE48YopUYjqFPloCc
ZCtzfAvP0BTmyNeROAXKHFBQBkSiCHWAPeHKB7JvD77Di+l5ajFnf56nuU2aLPH0Tr2qs9pNutrJ
pHhvlLyxk9Xc19LeGD8wmLEexbMe0XnBO3CEg90gsee71qGQO5PLmxlffcUv5TE+QY4x7hmnMDwC
bIsMAzbzofJA3wDONt6mrbo4HZhBKoaIdFCBX7ppgwx9N0qp7qLkJWa/BP8kZirHMFbP0UIGY4FV
lBdqXo6xhxwOsMutUebZOE8LxvIapczNMFWzoy47UXUlmbeC+fwbdw1IRkUJ2RX0jjL2ZqQk9HU1
Qv5T8uTmXhw5bnpVBTTC67KkaeBFZWxsQueBBPJudNNJVpicO/8tRCfbtg7rJ3QhhDGsQmjbWe+R
w0DNGfOmV8mdsYtrK/BmUL6JLnjeOQKpJ/4Wb6BNTFElCYEb2y3XqFlXIpMKLBavRWYIhDwgVkaL
oCXseFUD+u3fRckovog0cGNb5XypNkMp6VNPmmtHMOCDfG3XR9lda7S3QRI9TYrPa8BZs2wDQGua
CHAsSndxeXoSHeyXWVL5Xkreze4tr/ac9aNWxSq1FEAuBQwN6M/6DHWrxpnQlRY5QEEaYid+mc7F
1ehQn+DfhINt6DzJa/ZoyOhWAWYGmv/Y7s66lLXAFMEm2u5mNNTPXgfsDzd4Uh30pUWfvd+mTNmI
tjVeXVEA+wApD7TnJktUbzYAFFXQuOWmQXgS5RyVOiJxwsZVf27g9+HvcJrxTr5c1QB0PzGAF0w3
+JDPrdee0x0qc+P9ONn6wdiLPxMucAzdqG8buRDJnLx5aFE/i4wJPO4UAL2x/R9I2CCRDzqgPa/7
jUZ0W8KYiE8wxKoNu0HwUk908n3r1k7o/hbCuoou7b/XkX1TFnkDJl0BEJzkoIDktjpM8U6RrR7I
7oGNnrcnwMJumwfdGVYzpLWBSIMHpmR+ewHGWj4lOSZAid7Ypv/alYKlZreD9FJmv/NiNglON/6Z
6PZlzl6hF6SJKKpKHD/VyrlSOR5/tdKzFMDcvYqgkCYoQGNTARYD57ux5BfzRnvz96CJvMpu/Z/R
Wd8V7m57DddO9lIscx0XU4e+utZIj4WiWKE8PKgN4P+lgAfrsGaFoP8xZAkwXZhbZNavAjRiEyhI
9aJi+Eo+GgNUus3B8Chki/aqXkv302vxmLoiDCV62dZxzY0sZTNLW2TSUGkjwRiJcCUPvxKdkwDj
/T6zhuqIkCbIss7r5M4pZph997qtwcouYagb0QDYLAAvwDacxLovKZNIQGKHRoyetMDag4tCN/+2
mBVFLsQwmxT3Ud2aA6FwEFL8U2hT9aMYhcjZlrJWTkUiRdRVWts0v4FuD5WvDq1CfI/O+VHyiewp
cqrj7Bpet/8LurIKLdT8/ofBqZUYZCmbfZDOPjItcZglYEqQ9rTUPw3ozK2ucgBvKyIn4lldT+BL
gdsFBMFo22euFrBSxsSXYnClq5aoAewp52A9rhkGcL0NWVF1DcTAjHNPFRmWXSPWbctrZXaUILem
6rC9X2taLGSw3RGZIY7mUKALH8lRqyivh5qjxFoWFC4cU4EaiMIwpkK1XKTY6jCdDSGNJBQPo5tC
s9RftBhkOl1qp8+zre2r3AqPvJfVSjh1IZX+fSG1DHMAS2bouVSC5mQmJLTlZnoM/WmyEvPH9hqu
lbouhDFRhtgYoBcUtOCYX6WP8m4+CbZYAg9iBiElsYgL5FFul8ZKEHwhkwkzgOdfFELfCADATT3z
UX3QVGveaQC4yWzy2O01UFWf6cD/BG6qbX3XbIZoGIsxVZFiTLHqluKoVAMKsc0gO0E63EpqcP/f
RDDahXMqJLmJApExzCCZeDJMjt2vRYYwyS8lmMM1ZlKU974k0qh3H7kUQLh8KR3Dmh3N9W94eM2E
ulcmnlnKYw+aPEzdFGgzehZpV9UuQKfH/AhMwRvpRngWfygWToErnvybNra0+yK3/BvjNzwWMU3E
20SRdNSpLs/EqPdBVEUYGRYxPlCZGBnmDRCseSxZBIs5XhOA7Pz0BYtTZ2TIP2lmEB9VdOAZe7ma
jJumkwPdQ3hephx91lq7lKU45pCPY+lHowlIffrmlN3kMB4bZE/o6M62Oa7eajKRESCKGJKSZCbK
EH0hAwA96qKU0yFzQvSq7IN3dGnGoqXsCo/OtgyilV6PsYUB8Ir7nl+72pYfQM/kYmWjmuRjIKKu
Df4MaW/uYzTN3Igm4CBbNKUOvOrB6vFYymO8dtxOcRPUOIDxVaBZgSu7gm1cNb8ST0GST7jlknXQ
FWTPx1Igs5dym5sR6YCrQ+6AXAfCl9GVMHzyqrxS2KD0XX3c3tK1C0LGaTBlUdSIKTLnPxCEhKBe
n3rpdAP0EiDee1l61Ri5tS3nH1byb0Fsp4dQa0WhNKgCDsfkXnGKQ35SAOQGFjXAEPi2utuWt+ac
F3qx7R5F2FTdUBSJh2xCcVc0SfTSKX7E0Yquzvfd+lKKcSUVaTsxrwB3QE+e5Gre9D9NVq8GD0tt
mHM3GILYFilqmdI5RU2DTk6Usd0eMQQJAiz02B7l2+BlewU5lsF2dRSV1Gh+gUpxFHtJLFtF1lna
cAPiCY7/WvWWXybIestCkdIJQR3y9Wlj5d17LXr5b4x24j32tVHMsUr6AZPVuRh5uvwuTses2cf9
R6UN9tgNHMtbK3VeyGLigqzVm0Q0AZk7qZZ2oG2czfUIvzHaxmuzGx3KE8PHZeTaCBMrSEqSTFJc
JMfyVwCIqGeac8FQ3q7PTkCgs0FZiQhoLDknYO1Nf6Et40CGIi6IPOZIvIANue8w1wPci9OAdr+X
8dg+q1A22Zu38eE/nvDPftrFVTCkQ9wLKmrWXXESkvdm/rlt/2seBNPeqoGXPGIFjXH9kxT2SlY0
8Izafa78MSe/tn9/deWWAhib1EgVBXITpt64n5x8l57j/aP/o0buit5m0RnkRe+GwynBrXmspVDG
OLtOJsgExrQZg3ITti7FgsDsGieu5C0eY4xTh5awMsMZyIeHSBwso3rYXr11ASae2IqoqPJnpLLY
fdko5CKfG9+TB9MSKh0lBN7+UOfNOndM2Svg1dApYA+zP1k5q347xwkse0IXHdhugdF5T1OYijud
DE72aFUhSTVMzJYSdFbSvy8UqtNRizOjTo4yypWir9mZnPLO6pqnVQjRNQWu0NDZWXNkJKJwLAHF
QADg8qwcUU8+Af7hJruSr+cPySnt3P6N6rgCceAmIQqyIWw7WBbk0ywOmeDK5R0Q7DC/62im7Gxb
w1qdB8dUU0WaIwWSF2PWaZAMwzj2aJ63oxuKRtietIfRpqbtO+ZvPPyWwhjjRrM6UZNx9L0ykNCt
pwrJTgjl+XcMYqES41grRcuMPEwSL1c1ywe3s9jx0KhWbe5LBBuTATQjytNMCj1j/MOX3syR4wXW
QojFQrFBWC9L4mSUmuDFXW6DAcecMNCgxlbtf2zvP08QPcqLwxMCdzVrVTEGNRYGJ6rYarq7IsH8
RL/fFrR6ghYrJl8KQptWS4KiwZS2D9byuN7LxYtU9hwDo9b6zfMspDC+AGTGvlCFsuYBSaePdil5
CuUeIPSOonB4R3kWwFxyMe4DQ2913xOSK1H5NcmcfkOeJnTjFhsTI3Mno6rWemAR2OXRzh80W/fv
+yqySTly/Nv65iDHBvo/PO/ZVOQYNT4KGEN4bFpwDAJjTay6m0IN737DBhRkfERJAQ4m2/dX+40E
yq4uOVaIV6f4YJD3kdeuvnZNY6AURUGCsPXbNE4x+oLUqkA6ioeTMFzF4c9ieDFDNIv7z5V4MPHI
3lZqNXlHOSI/u2ixeswRIkoURWWJDKgeWupDib6peNefzMIR3qsr2Y6d7iXlVcvXNszA7W2Y8NuG
yBKQT7pUGrEA/1AKGRCPThVyBga3EknPJHuallIYG9fGuCpNPAUppemrdhwOBeaplJ0y7uVjsR/c
XLW313LN6JcCGaNHSrCJJwEQ4nMh26VBTv445VatVI4RtldVXXIildVlRNCgSbR1U2cxtatQ0gcl
mgCYrJ6afLYKtbFMvNa2teJJYbRqY90oNAXoR4LxZKCNsosHy5RetoWspgnQxK2h/oikKuKhS4fR
DfkcFeqcHBMUSSRLOSpO/hA99SAh37fo4wJK4vwbdU/FQJoOJ03XAcvIaNbJrZCrYRoeE/VEptIS
NM5sH/2BbxaoERXjJaqIzCPrz1ujM5u6CY5gZBzsTHpvzZ+FCobiRP7BWT96TLdEMcZep+FEyqI1
UWb4C1oH73fwZFNQqvwwHbalrd0eaJT4Wy9m4UQFvaJKjRRB0z3Nyatqcg7SqlNCs/BfZBQGYZ2S
ViGrSTo0DCrX5kPzTFvsskPuqhpQBynBge7ND9sqrTlesBaahoiOa2Rv2XJWUfRtl6e+l2VOLd0k
o2EV8E+iG2ov03wjSLxOrlWLNxUgXRmIkpGAY+K8rCijIukb0JVeawfpKjv6paW9UdJlGr0OLyPP
3FdVVMHmhOkMUUcP3OURK8DdqCVmTp+A9LGeHBpgPaE6wwli1ozDXIiRL8WMWTZnUxr7bpJF1Uvb
KpMAnxuCxHl7x1Zj/6Ug5nTNKugfwz6Mj11+Kj2aMUVCOj3lH/1Hf1MfKo6LWvODJsq6KLEqaJln
e0DCbEAb+4ToIhs7i4iu37kZIvRtpdYX70sIzYMv4iZfqZs2luHSp35yx6h0BL9ztkX8w7p9yWDs
IB+jXG6yKT7Cz2ogyg33yNrQrGx0m2PInUeQwpXHGEQaZhp4LDGqGV4JGAGgaSKwBP4SDjGF1fyd
eutymxir6GVdjfO+o414vddo9hhaFIQfnKdo1UnvjP34FJwlXjpszdMvpTLudyonU2qHFnFb9FSO
b4Z/LdYnSd1vbx3h2SDjeGdJCmbSAdym3dXoBbaHDxlQqImlo2TwORJqZ96EbmRztrof6h0dTO2A
nHosuXxBa627CtqSwDOFNlEErMyFPYBoSkzSUPAoroC8G93oyjzEICPjY/GvZlaXshhXmU9Nm6U5
1DbdCdO3pkUxYceT/9ha893wCg4McBBjalu5317vfzDdv5VkH8rFGPZ4yABGRnClX9R0BUd1sggo
eZSxnVe0Xz38morDgM5YgJIzpqu2lVwG4+C7fvHWqkeUF7bVWf19tAIS8IpjrIBFlRKQYQLrI7Tx
m/suuom13fbvrx4CMFmivx65rG84inElD3mRDfFxmq/V5F5vn7T2VTCet6VQw2IjHfNLCpvMimbA
PqdoL/bABGZnZm43ibRPy9Y2csOTlepVkXKeW149dwuZjFuOzC4M06IMPXU4FRgpKCpPiXnd46tR
z1IzxjGrAhmJNqemNx36X/RGq96RQlVAR2RRYt/oHD/9TjIdz0x0AogiiJTZmrjft+BwjQlYr9sn
sAj02fv2Zq2aHKBZUYFBmAPLu7zPqm5u5HDC61IzXgQfPa4RxyWu+4aFBGZrcrWQ52KMEi++AqtY
ckMAypqe+xPxhCfzLr6neKXJmecZ1k39Sy9mqxrVIMIUAuiuQD1YOytiZYnpeQo5MceqrdPhORVt
1zr4EC6XT0aLhoHuodiTQvGA2uZNkQlnFT3tUdrsTCnDm6L6c3vHPrMlzPnCTC3+Q54YzeWfaLiL
EGTux04pjEz1ssQV5MkyRE+S4V0xojcGszUDZZKcs+ogtW/B7GkpPGHSIh/yx4zicShJli+8q3kN
0NRfqg4mxXGwy+LJaF6L7sUPn8Yyd4tA3SnzPg147XcrIe7FtzPXMCJ7vSxFVfDI4bMehaEcOvr+
G1WOCzHUOhZLRApfz+eurjxprH4o4hlF54/tXVi7eVQUOZAGQqQOpmN251ukZKQUBzNuDyCkF53G
ju7EH3lxS18Hqc2DRFldOcqEgasHuS2ZOUZGVnVFHkm+22QfYBSy6rK3xRbwCLqnl6FllLLd8OjJ
1iphYIunbf/IBUk6CxnU6FUDJ96jKcg4VH9KINehXUjzXQbIHQxP1Ogbp8Rkvj3ccZaX+p1vRr6Q
zJzf1gSTdBZPwXFuQEVY3hbKTk/3Ri3ajfw8927VHWQeg9bai+9CXSYQ1nx1NJOCoHKZYdwJvRBA
tZcLR7FaEJRZrS146tu2niv31oVE6p4Xhup3UUlCGpbOwj7s3s3RzgVOLmBVBODLUeQBlAZmXy5F
IOsA4rMmDz2i9A9Vg+neub4SQAa+rcn6gfiSwza3BkDTIDlodo6qVV9NqaXv0VN7NewlW0itZM8F
pF65udDHBRYhE5wOmqEzZ9wQDCXW0yk5wsnl4M+oDsptI1gpZnpes9vABsCkPf7YVnL1EC5k6pdr
qSdihYMmTgDsR8vRqQUCk+SQE0+3VdUwB2eCIUkHMQBz1kk6+5Upg2lFj2B7LbHN4mlbkbV2P+RR
vkQw5wsI5kaX5xj7Vg5IRx0jt73Ca8yOz9Hhnnjaw2cn9F5ykt10Iu4AprLtD1i5n1XahA1PBlAr
nY07ADefNFOLuKOYXCJ6I0jC8shSA05EvfYKupDDLGWWFLkyqhHwVjInBt6yZBfNPpevjPHYNzdK
++pr10X/O6d6oRy7uHqZ5YoQRsdZeqs10MyFxX6OOWXI1XONEIBSI9HBdsZZBYlkTJPcoQpep1ap
v4UBeGtCd3ub1kJerN+XFMZBGUgPpf9H2pctx40zzT4RI7gvt9yapNTaLS83DFu2ue87n/4k7G8s
CsI0/uOZibmaiC6BKBQKVVmZGtCugXC1+tVD5QmNK92odhNCaRqPLMHlVn1ZHOhkSA+8URiuAa6c
Whku3VbSM8VEfz/roC8NbRy/+lCOdgJdE+M0hKhLhCKAsKMD53m4vGLW2TsapxYs1kMixaBJiaR1
dJCpuEPL8UkSJOir7WiBbOwh5gvFMqiJNSghyM9B7NqKjpEYd/lqpI4hDI6Um7xRNkaW+uaDUqHS
EgctHcGrHk1gKx6EH2N9knJXsh5rw196zslm3qLYOwmaD2QWkX4lJzV0PfdtyKL4DM5Jb78qHOSj
IcQA3dQrHd74NeuBATAQOW7AA2m456jvWc6mKdUKYMP32YPobWdwVK3fCkd4Lp4UaGcImCm6Lz/w
igGsj3o0SyWAqgWSc6uSplDfA8x0nMS1cJo2aEXUOIEja3nNK1bE1FH3Rl0Yo5AqPeGpS+aeiBvk
HrL6CvzTaHJPDgqR/gBJsctHgBVZjpao8JUvAlgcQeMZqfXVPA72ngabHF62wToEKExZ+BfpLKAv
bzdt7JUqzcwB707hY1xcVdbt1Ho7FG55SR1zMQdD1DYp3SglCunB6cXPdUpsqToZvPua6fJot4AI
Bi903J3UkR4aM4YuSIvOs4bSlwr8tWC5L/LtgChJZuWrkbNFzGzraJE60qq2W7ue4vlBxpgIlBEs
wF4cEConK+TRDrBioq7I2CURT853E2CjCHFpTBjjsh5KB08CWym8y+7AdO6DBcrlIHCy7JjFhYXR
cGYlrLPaBgVvEPOG23lLoe4W3ZomhJJqDbsOaCtZ+NxWDedi5q2FukGkWO32tFfTSEL1vPRn/b6u
o7H2L38xVip63BPK5dB9M+QK1GegjdUjuAFULHAxRrzJAhb7KXB2r3tPOdrUj7q0kBeKdgt8s11i
hGe8JvrQcyCdpEg7W/ebix7mh+6bwBV5Zcb2o3UqTIhlloC7CL0q9dSH8+Nw6m9T00YmEK5ed9e4
+7l6XGwuOREzaBwWTQWNHvjVOkNgRXbqqetZhAwqhA95FyXrjXtcHNniQyLQieYuFKuVR1XxsSRq
eFCxnb52832RuLJSuTEolKe7y27DQiMf95Oe80ENaNIQeetwitInHYk/kn7X8gbffJwym8gllA5P
QoPtRHimIX6YGgYFqe85j2oNVWIwyQpo9mR2fJpO5kl2iDvFruFAPBc6gOfiKQ0I8XHi7rxVkzSf
zrmAgYBaKchIdZRQ3n7qWRA2aZv3OCDNEBgPjXMXko5E6fCUD8la3pkCUy+wlQomI+n3tjpOIO2q
ZDPMxfqpiGNXT8FVoKiZXWrN89qNbiW3HPAw+zp4NUo/vqXeyhNjB3uteiZP0+G0BqprPv4WmeG9
3djWwEACTAsm7FBVePs1B6NJtqRKUfuCcqXudKc9d1qvvCFKZZAk4GV4zIB6MEe94fpWawSo6YK1
RfuUQOIqfdrSU8VLy9mX+MEMdQepUl8NW1alER6iREdxxxCo+Dj5UiS75FTwJsOZQQYuaajgqFPf
4dgTQ5rqIh7QuaoSZ65LP1YXB9PwnKuVeeMdzFCuD1SBidm2XA2nvihtU4vDYt85TxqeDSpM5608
TL2M4cG1ACQky+8Ww+BFS54NKoagiqAmWl6o4eAtEDaC2rfqjlcgWAHyaPkIQMaV+cCJlSQZeHeU
LdTNiD4j/qFMDrUhZJK0FFF5Lfl4yQTWzZ5gfoJ4BEBJoo067H80Sd0J66iXtShAB1C9B09dHBGm
FUJ9rdpyY+eJDWiNe9kk2w3/LJIOHd1co3WbAt++5EFjPY/a1WZ+vmyCWUUAcuyfD6lSJzhJDLkX
rSkBn+oMzdBnEqH0MJZs+aUJJS+HPjyPfpR9nA82qePcaZDGi0fUI9tPm7P9JEqsqR9fCx/6r0BN
RjxUDbPSZCA7NmUNVQt4zNugqA+rlS1TYiFKtXZrhXqfOeVwJXY3ffFJtjDw3Hp1cg96JZ7PsPKI
g2Ua+BLH7bL18b6hqaJHko2UE22V5ZqPHPrVTqcPhEEKTsDwAmlD9wNEdHANQSnXUETiMH0gjlmF
eVA88ho4LKc8GqI2T++0CRGfzLgBX90uwhmVXnuNdU6qznTMox3qOVDGLdy/EtIoSZ0l2n1StAbt
+/BZOysRGeDLfF5nknl7GiDhNeApChhdqLWpgpiBlyLHgXOM0sGwta89QG7JLb7LmBfkvd3YSzyY
o5Y4oBpT7fE8hAq04Z9I9hNDS1C6Xx3pZ/lAlHp5gFRWBnRcIInkh7x2rgVz0cY8DXUB/chmVnEQ
Fivcq69gGLG7fX+Wtfgvohg4UqGDSV6pGJt/a1MdkyHthbKJANFoRLtR1kqxlT4zweURiz1vapZ1
GRmEHQ1dWMzn0sVX0K+lVjyhSliAZbZ25eXj5YjJ9P/D71OfcJW1YV1rsCfoCCaS+a1YIGbGVZli
JVZg99MBZlHBiaZRYRmU01UuTGkFjgbRAfIfMdIvfqBGrp3nnwN0FurEgQCUcCU+XF4e+wwcLFNn
AMLK+6IryYj2A5lXR03G8KECGRLYNyivUKe5bJD5PUFhg44tFOxRmHzrHiYIVOuFXHJpPhNZEhnK
emP+ctkI68ohdG84bBjlkt/NOSTDPEk1YKP/UybJPOPBQPeQSPiSBLL4dtkeY/tgjryowGiAK4c6
2fKki31jiHm4J4Zfj04OyZUc4hxaznk+Mb7eG0O0N6YGIUhJoWkuD3YFoqvNyO0q9y8vhySJ1OWC
EwysNx7eCvSwqUS16PpmzBcVAbHr3MqQ7Nps77b4VgZB/8ITTWccYOTdRFhFArMy3jFvHWKHRo2Q
mg36Qt3LbtrzwCui8gxQq5nAu29abdaFjXallYUDKQyOT7MOEVwZVIYSBl6gjEvFvMxSM8GajThA
nwSzdVKQnPZodxRwPUAgxfmL3UGXlVDhIexp1HrK1Jr2Ne9BE7A54+oXKUgP1iCR/Eb9etkS88sd
LFGPiVkRJ61UkALvmDqR59Yeebkh+VvfedrBApXXW4VKRs4TpPDty4JBbO3cj99S7ouF5dBENxxP
PHw1i64Kb1AOFYXJRFEOStTNA6b5ToSaDiLJL4sbgzWC6Dy1Jx79JKvaglT71S61VVkmQtiih10A
4QjHVeFpLyvqdt3J8CTME9qkuZt7wzfCCsL3FFaWCPsISzpEBsDcSH3ePNeyRVxgH+wqde5L02Br
xgcZI+5CHhjqZyP+Is2cJwbzW+MNCLi+CkIqeiAhV3uc9B0l6litHKvMHbzb/Hat7BXRePp+2UOZ
gR6RSiH4H6Br6RH0as4Na+pSjDUmwPkWQXMyHvoacAcpIvvaf+ha77JJVgg+WqT2VGssJWkQdiOl
PsvCvSCdRy5pBndZ1MnbxWYqwXmZhPPL5hA2i9SV7wxHORlR4y58YUFyQdHn8LgoylFqMCuOYEfI
kX90pQ1VBcB3x6i4Bm8uKkmlM/z/lymMoz0qC5B7ZRH0KkalNfuYdqutdxwDvC9Ip6GGNMx5EYOG
Ndns/Jq0gpoTSgb7g3bfXZv+csXjbWIFy8OSaHK+Ic+gOp+lCTiTAGdY48fSSv3Lrsc8Wq/OblC5
Gh67fa5YkxUo2uLMu+ptHR6zT+tSeKPIq56yQjM6uaYIYI9M2HPf3sspbI1FLgthIqp2txm+vCIH
zT7HCk+IkVUJhw6xgmERUIca76C1IL3czLjOQTmMtClM71QIrMokr3FRYzztHtQ0b8sfGbd1x9wy
pN0mwSsjgFBLbNR6BZsnMJC/5DTd3JcxV3TXB507e52f3yduPrqXt5CZKiAe/7FJpTtl3g+gJa1w
e0PDjoh4jrHbXqm3v2DLqS1859hj+szBHhWuskoyilRL62jCo5qkJrFwaq8wIHZaXFLij2+Uu/0R
KgY8CgBmnAQpq6zKAAVA9OGt/yjJMivZAghf0dyI7UM+7bZZ8VS02cf8YIXKvKuhMjSjkQoErsXr
n2pQOWLSwbGABsuhA8gT/GIeChNeKsqYhESX+e2iRmPowQZnAPUIIq11y+xCTkD5kzorr6vIs0Tt
W9vMaaGh/RXsajPfz4lcZPaYqrMWpqKZgPFZ7+TEv+wszHwFiSyonQkfJxoKb5eX6PJepo1a/vqa
8nNzs4aFgqkn3R3czV2+N7K9XPeYXEkj1bCXK15qyzwdxz+AcpoUAWm1qmUJy+sMNxAuPswh36pg
uoZQcObzeO5YbG0GUkL8gw4KkkDKnrzJctJKPfLPn9on/VkFLcYatB91HMQvXTieEn//bPqFW555
lHSs2HO0TDkuKOXXNunx7BnN5NESzBMwZJyHAsuFjiao8KbWQy11mZBHXdzZFmiza+N+1zRna4PL
fvMvp9AgDxKg4AyTSh9SaxSacoiTSP0CAKhT+/u37LyhAPq8uIRVSbQ4YZT84Lt8BWDFfwxS+UNm
qPOUF3sR6pN0ampF8XI5Kf1eNh/Q+MTYetKt38q28i4vlPzsBbP0QI01V6KxxmuNqisRhhK8yRdO
6t/MhRoANP2zOhpghFpQBmqLrQ4N6xZsgrYcc3J0Von8jQXK74F8a60qqaSwqa/6UfRUvfGlRr2u
2saNN6CMIARTGKdUMx7HmsdxTX780lekXF/IhnxtLAyTk5hNOLjWoA9UW/RroAl5bzBW1fXNUqlT
IM1N2mZLqwdAQ7uT6fxWhMQIJ+hC7kXcgYLLbcty3JN+b2bT0pEZnzIyPyTP2Y0KrdjcFTz5sxoq
5/Jndb25zS+61YZLx8iKK0ffoe4Nc8xREChQHSDacqTVgp3Vw8UnrPJCBHWf1p54qEaeTeq1UndN
MpWWVEe1Pt1ba746qYz61OWzx7wbjiujgky7V2krbsCP9dP/NjEOqusdDEbkauA147h+Q4WYfVO7
UmtrQsOaBPmn4WzekZlz3d7gM+MPHYSMIWeF7JTpn3NvilQZqagGrc4NESvMrotnydchn6o8tJsN
uh5MDEnRDma8NOIVYThLBcPJ22tf2upmN5UyiaTbFYut/dhF7l1fJSHhEEgjCN4tvDrw5SNi0jdv
DQYBqUsMI+iqR8nwC8vps1tZ1e3ZfM4zTneJdRMC84LiuoQCLeohbxeoN0tedqmIt4zlDBMRqzy1
26lRvlzeQOY5OJihPDRZGrEWNAOto9XPx5+W/Hj599n37MEA5ZP6KFhS2qorFFrjFA2r4WR5xXXy
pMEzCGMi7xBwFkT3M9N1t9pcIRripXSHBvx1XvFk75h+8LoknfI9PBwso276LJKsr+Z8rRRP9fhj
L1EtW2wBJcf/9gXp6lTSZHKdZoBEm2fSY+xOhYP3QmTav2u13AST3GXv7rrD8qi7TuzXZLEkgAOt
x8UjNUfBmR0J9gjFZcK9eZgR5GCObOih4SfJZV43opWEmTDfWIP5XK+Gg9FE5/JnZJkBzBlgXsz7
EOmNt2b6SRgaY1LRFFM/bVVlV2OQ/oXgonG0QTnGVCR5WyhjFomoJaoCxKsXXr9eJr9B787Bxrt8
TpSnqVXTKYRAibu6KSAe1ZmwA8TISNb7XXSUL7uDt8dp+ig+xD+KOviLD4mQRNDXyJtpXp10X/c2
lxorUPVPjemp8g9F47SMmNEdAOU/Nqjgl/Wz3CfTBDjQab2uvOYsNe6Y2NpJ90GK29r5fXwjcgIu
87I+GqVCoabERdLrPcCqINnZkYbgRXAaXOFUettHhXNxMt3xsEIqLArLXst7ptThOne2Pt5u9edq
/XF5p1hx6rAgmjnN2LfJaNdGD4T2qW1dVXqCrlxuCvYKkYplSTmBirMk+iU+t9MmTIIKqaVK9JJK
dTdd8PXKOF1eFc85aEEWzLs3c9+DL2J+sSbbeBHsAsOWhaN9wWTpL5JVn5cd874kFRJLU22qOEce
Bxnzq3EIl2S0iyHsjNVu5J8Zl/iSdfkfd46KiV3aWVXbgyhuiVrgpgdHd9BcP60P6uPkim4bgaDG
MXi4BOZdfTRLdvgQipckS8W1Qv6YhqTw1p0gsZmcVVeKVF8MMOrNIyjg7iWV+qsxWkBbttSQXtKB
6RXszolDy1Ht4o7UbGqHW67heSkVWiwR1cxtxik3EleNUjxz1o/DWXBif/XII0euAdvhzXjwjFKh
ZS4bpV/Q8Qqy4bqRr+oWUj73nGPB9BmIqWDmDU8O613xG2JBYzUJmFW5lwkYI1xd1ctvLQdVuAXj
dqPTPNYOL91irgzzRBjsUABaoCkmtGTrsnaozMDIrgXdsJPeLRPeO4ppBGKFEjjJRNDAUp9vssyt
LyQdJz6+hYCtYFzpGefzsdJGQGYwTQoWActUqXhc70KyoHyQRtmSeUUNMiOz+Zv+zsEGzUJmmrE1
iWDLD+Mv+ZPqaAAJ6+7odbMtuv+XzIqzJhqhgykPcRYUggOq73bNa/u/gSkcF0SqJod4MaSjlsg9
uTE77UaL55u85b3TmVv/ui+0sGcjbf2wNmuOadjENuXP5uRaM2+AiPeh6HCLdkCTFYIRGFUftUr8
Mk7aA+d4km/xLm87LIQs9PCttGZTVinZ0ERBBYlQ3jWOftd6HdSLt4DX2GO2pyBGQqbJ0KZ6N1Om
bBPglsBAYgqWSLIpLmgrr6wbw9l8xStua2BmeXcke6deTVKh3BwHK6+HUgzj8uc2nzEa5SxSw8ni
SXR+/xVfjVDR26ihM2PGAiTN5Qm9hdtylp208/ehsXfR52wZudUvGaPCTl022dDmjRl0m508LM8p
KmIY1bydGrt6IkSFf1VNOW4bFYXiXMtja9ZRvvB/K7HE1/H33XKV0+o1bn3eP0vfuVpflzcOtIxv
PXOS9kLLBFTCRdPTjJt1dWSNE13ZmcUff0Qkf2tDXfK6GgaA22Z/dTWfCBJlYGudXNlXA8tVebk8
b01UZLLyRlobDTliCvHIBWJAn5Ug99sgUyDYsKCSOZnQs+FWpcgy/t1jdBpUZ3VLKwKDTw656BRB
+Ri7JUDOtdefub7CDFqAkYJOVVYAfKPO2z5OfTlUehI2HvikABeYgLiwPAAhGwjnyO5fZjEHi9Th
S03gcsxdB0gd4luI9HXlDRvvFcFOCQ9WqFO3KEIzyXEJXUcP1Oi5EahR66MU7ahPSn1HKE8tKA94
nLPO/JqAG4mQLCYAfMph6j5OZo2gO4bIeARrAPLC+Rt660LtamfjRDpCUsYZvOLZpF4VyT7kVqNm
VlhJX4wimkxewsEzQP7/4c6pSnQRllG0ABaorxfP8vcraAk78QvJrTOXWzlipqCHj0hO5cHeYGl4
PIzAbg1gBSFPFsHJnPhOviP97eZOxkk3rnncRmyHOVilDsI8ZIOOs54CLjBDsb32G0fL8R4kB723
9Y+Caz39R2+hTkIhj0Y55jrG9KAQNH1JPKIDo6CiKdtgcnMt7qdlxrPDGqlDYRnzUscVkvsSmlyr
eKc1vTPqf3XhoZGugGwd3LUitX/NIOXV3OkATz6q98Yn8OG4M4i07eGlCglV086TbWc7zKtBausw
EbKaszYkodz2jq58zvfRHnXNsbLnyzvGPgmvhqgNy0p9E1Zwh0bTegtCNtvMOS7B3qBXA9QG9XU9
F+uGDeoJzGKuVRC36IKT/xWgCoTCIDpVgR3EU+/tGQNie+/zukvCUZokMCRCsUApetXeVvmnMg7y
udC1mEe7Sj7Pu3sN8xVgHrEgNk2XdrJB1cWxBYBwdNO77kEK5is1NN3lbvJ3p7ojs7BpZyvfefUB
pn8c7FJReVd7kGOMUo6vuo+Qj5Vmex+XH/Kg9D4STB4/P7ME+HskA0TAkmlRbhLHtQ4Inr4EGD/B
rZNEL8bZOsmIlqWTni67JBvI8Wv+47cxaienVNOnBk+b0HqcMTztZpGCVzv0ezDWLIbWF606iT5w
ZK6gOfpuc6yTT0dv6XGpVKo5rJIGcigILUHWGF27JiIcEBjIR7Vz+Tb8xU33asyiU8x1zqGvPAEz
3TTQENWz1a5K6fHyilgn8GiDSjGNRKpqcS/NoDZv8y6oim8jTzxNZr0IjjYofyykqlQqUapQIp5d
jKDjGTePtrEDomz3wezMBPfnDh/TCKx2jgKuofK0f/+rZOX4Z1CJw5aAyAaavYRHGgRgGATb0C6X
CuNqt9bhfgNoqHVWsd2aIJtN3amHzfih6+3uGGNl/ZSrVqptDDAkXzL0pmWOZzH3QQLjuQTpAoAG
qaQjzeI5VYs1DiANY6p36nzaedGcfU5BZigiV0O+Rte6ZnMdCjU2AL3wMJ7pEWHY1ZZujJMCGXpe
ps0KfsDNYcoJlSfgAqlNH4W2060U1SdQnttx4WXykzY9j7XkCQnnmmJ+u4MpamPLONOHubTMQN7P
q5m5RfsZJYO/2aCDEWqDtDGd+kqAbkEzJH4lVv6E4T5pK4K/OI8HM2Sth2QwS4w4G8fYDJdlE8LJ
UjDGkgud3woxDxXL+2xUGlFOqJXLhY7LV7gdh5t8PeOKv7wa5gv26AXU1SBpghQPKKmFxmP3VXaW
kwTQHYhQwZ+mg7MTY4M7rwtGHOtdiD58QeqCyGS1imsRie3sG58ILxCQAG52pzkt7lteYZzE+0vG
qPsAQUMqIFGKZ5cxOKLwuIA5cBVvytZ0ZQzVFdqDwROa+Jdj/Odk0b3MKlNVQH9WPbCC+eU3z3h8
nW8g4Eax48RrubFywANQU6ZWWK8Veg1jVUXJ9iWRH1fFv+wiTC88IFGpOkqexu24zXEWZUjOV2E6
DVl9AqG7c9kMcxl/0gZQKr09V0JRqoW6I0epxhcDJd2ER9zKSrowBStJ4IkFvFShTlNbmpus7ZOJ
gX5H+lYnYG01rkSTxyf+L/nPqx3qRM2lOc0QmgSlhC3dFqZDOLFTXw2LsxqukfFFOMeAHFS3pQPA
8uVvyHR2wiAJ1hMgh+k6TQ7O+2Wqwb1W4v1W3GeA7OdBf+LJFTBvjoMZaqvkctmXOCWaHMNir6Pg
TClIlNNHUXcFXsmXuWuHa5dKfxpc7RhT1bJIGEtPm/0NVHIr3CMbObkc89sdDJGodYjrcwyBtGbH
tnXq+mGzqmutaV/SEazVyeQCtOQJuxVaRs+Jhky3P5ilrkaxnMcumfAtpTb7kIINAlzQ7mWvYFYS
juhj6soakaT2StIKoUuI0QgScQ7s2B8IWaVvuVL4H+1RJ22U06HOJmDXZ7+U7eyBAEsB53CUG+Me
LPeii/ol7ylHvhMd500yVYjECd00kbIpLjXu3ww1Gv3LUGJ0pcepq1CKzTaf8L+VfzdRaMpoEJoK
PiBMv3WYYRkbI5vxeAScO3tQXPJ6tFZ7uAGnhpuhcAJ0W/4V8FK//rDeyZHCu7tZrnP8A6ijkW6C
qaMXkkfAY4BMILYl4B8ubyXrpB9NUIdiTUdxqvF0jBb5bMaSkytXaLrl3QeTJ4fHTESOpqiDoOkb
HiGE/NB6zJ8IHEx5EB9LtHhlt7qtHV6tixVXjuaoGGaIwjzENRD5aOskW5A3qdOm53ngvr15u0Qd
vl01AX5X4SbpdX09PQ92BlTHaGu4B3aPcMVySVdYF7YJJQvSvIYoFM3Cngqg8ZOS2CLyol+r2iOc
YtkXFH3Lnw3qXWLwCwvA65gz772jWSoPabZOUmMFG5hf65FxS7pzjQP46gLYAwGUE16xxm+d8sTj
1mDv5Z8F04CgZQZ2bIfkAMRHIRZ7pVe3/fzUrQ+XzwITqX9YIF0tUkuwYcnGSCYzRYd8VKTKwQY+
aOhtnS7b4mwhjQVa6kLa9lUwA8FovSLNB4z9dQ4wCbysi3k3HBdFHbukSdOhLEFbphc25k03AHOw
b6fVIDBn4YsG0cH6BxcIx4zWry5K0+HKiTHXEFTU4aK7/+tCGhwCj5EgEN88tmeZs3fsQ/jqIdQh
TAY5W82tysOtAtspBqd4dx7PAHX9VCb4a4YNmvdx/WORnrXJvewQrOzkuE1UUpkWtVpXGZJwaS+N
L2OH0cFh0HN7agqIUUr7D+hf6IM9ZXtzk2QJRxiV6yXUk63Ixmme1jiNeiQQJnp/Qe5WiGKTq0WE
oidzeSxEzDMNGj3SucLoK40O3jN16KY2LcK1/9RPHvCzQvKp4AqxMB3xYIZy/0HJYkHoFiFMM/AR
EMC94A3Qlf4wewp6Y+mZy7rCvugOJokrHRJNs81WWcRIIYgCzci4Sm+b3O29xYWi9akZbeuOl0Iz
ffNgkHJ+oW4aTWwT8PLst7Ue7QonWLF/H5KA6NlCMIc+zEJmJNBmA229JqX2OL9IPHAw80FNCAz+
sUCtQLckMDfM2KXRrUOSTZK+6X5PiroC1/OYsfdgjDrKopzl6dg0VthPmg2CcMx8nWbNuXyeuUui
DnSrt60mxphRlx6hTQO/S13DGz6RaST+FBQzehyWRB3fMV479KRAqloq3805WOrBVvKzgCnv4mcr
RrrocVbHdAnQXeiAdKMsTk8rDJaVyfOsyiFRz+s6RwRb/YzbctXs0YtfymDjctSTD/buAXAwSWXD
8VI0nbHByzW9eByE/H5fPo5FassQISpano4je4Gmgd4RSHmgBfD2EDeJAGrHGPitqX8o8tFuN84j
iumFIANHfQpMi++kZYdMSqYOgsNRYzpJ8pgCr7p/u7xLzDUgssqaJRtQ7KEStg6IHSGTBVCIxm2E
oskpixfes4w8EN7tyqsNGhtYz7XcVWhiwxF2zDMNp/bbcqecUlQl8rPMgccw74yDMcoFALs3JGVo
IaldXYllmO8PmXhTcfksON+NxlS0qr4lXW2RPFDyBRuN+cYxXdKWR1kHb9v6zKPHYy8MnGTQQZVA
pEW+8uHKkARzGrt6KUK5f0jE0zj+2IZP4sR77TF9Dqpk/5ihL0MUs7W43uLA1AXRuE7TeMnsVReL
9moVZpPL1cSyh5YvGvIGmF7BQvx2WaWV1KOh9AAbuNInUKs4S+tnJ0mzMfQ9egQPnnQetHm4agws
rzwapkJ8Hnd6vAsDdIdvyWSmclX9WO5Wr/aS2+qWR9vIDPVHa1So3/oMcJhG7H/NgSrXub9iXFm1
jdN66s/ph8uHmvdNqVA/D0qhg0gRztlfz+NVud6m3ENNfoM+1McFUYEjNqU0BoEYEZhE47wCvB36
lnb+iCdmccYEQbiiee+MqOcnjxt3rPby5qFf+NZrZjzVx6kEnQwOAnAxBI8zBuUVKXVuAS8NZW6e
eTgTJBgcjt5k7e2WTHoCvqrVj09EsHe/b0IMf3qW+ze4gKMx6kAM5mjNQmdkIK+DeMF2ltMv8YRZ
hc677CRMHO3REHUAei1e5WJsf48myx5mgoIY/+nhDL4OPNI7kJHwOjHMCxrnHJTBKjipLCq6SMDU
J9qkVZFOxmgt7BtoZLL8Ou/sfPkbiBh27Y8xatv2EkqvSj0WGMBow+VU3saQ0+2uoaPgEd7B2OOp
YLE/6cEitXegAmz2otDg/HCTyVvdX9zIzuQvvnXSQC1W/w1LMfRKXxdJ7eLWAz2pCfiiG+qd3cfd
dPeZk4awxAbe2KCCl1k0WaK1a4ZaLvCm6Cp43blO7cTLTsn16M0Yg55qu9f5I9isc35cHRXJ6lkf
NhMEPQGRGgcT5r18R9hkcC2gTcirXvGckwppyYKK2UJ2b9Rqv5V1OzPM27iMb2px0G2M0HHyf2YO
8Wfr3iFHhBZXX1nWeSg2XWVbBpAL2fqdc8rJiaLj9OsXROrwNnYJXZvHgwWFgbyxQVAYKkE72qWB
OqD5qcRrs3SEwb1sk3X9HE1SmcqQT5VSdfiOSvt5ArX6ql4NKqcawbp+jjaoQIJcCCJRnYL+sXhX
YKhrcEXlZtM80GOkIieQMDOvwz5RccSojX5rIJ4bdtaNVgvXm+CP6VMtc3lb2IYwxIsXtGyAKvXt
XpWiApqDXsmAmhJujU8asEs5uLnF0cXAoQ+nL+z4qv3BLRazHfHVLnW+i2GX5koz00i+3331mcxv
7A89dMyQgVWxDdRUYPAmEH6xeb13zFej1NFe0kHANJXUh91PAqg1vlUg5iCm+0D4kRvuHpFc2rxK
I83NTMd0fna3fCEV3tKpM6/KM4i7ZyhXW83tKN8KOae19y+x888y6dnsbZCqCfhFK0C3RL7Pnwiy
KnezztZ2YE9/18QXu+IShXMNUwe/0oRE30EbB9aaCNQ1fu7Pom2Geig+YpztXgAl1/iFD5TmfFAa
UdTOeMf2c4VHsXyv1l8N4flycOH9PnXwFWXv0qnq0qicP6XWY7s+Xf59dvB63S9i/5DrZeArUra0
NoLaul2SW2v+IQGZedkGu4sAKoX/HXSTyhPAGrwMeYO3B8lMIAgfzNH/WYKefQG82qKCytCoY9Op
iRCsL3pE5m2LD0vtLC8Ez9cTFutS4C2P9w2peNKj1KA2UNbGfMo623JU3ewhmQc0vhRh89Q+VG5a
8Mcc2Nf360KpgGKiWTJYvaWHva+eNm8Oq4AoGxS/chQL8Lk2ak+Wq3uXN5O3WCqCTPXYo9EGsump
Mhx1GZxR/qRMvHDJrhi/ugxdbDKsVBaUPcWcqK+9kPnl4lQHwrkKZbcALJC3Kma1//C+o6GO3Tjq
Sw6C7QCvSKiKLKdadpqTjrEmyVm+L7UtXsWcL8nawKNJ8qUPR+/XuUtl3Ajq3Hi5WtoCnuOxL85a
AO0/5/K2Mckmjtaoc5FKa2Wp/awGyFDUKPvahuWd+EywwiZK8fnNABn29AF+46iB4qUeL9tk+c3R
Pn1IUHlrATeB8tJc2QNoxeKkttuOO/jOSqGPdqhjkbaJpvQ65D4Gb3ZRg3WTwtZufnM/5KhAuJe/
K/OxfLRHnYeyaYYtHnCjJihakpq2X1/tGrpEIHXGkMzf8JUfzNHnIq1UFRmuGIdy8zOXP0+8ZzLH
KWnyN11s86kdgCiNzY9G6qrp91EcA3C863EW/LdPR3N0YlBRhgoKQvXimPe7W7uJ1wfibReqQX3i
6l+wLobjl6Nu0m6QRGXrxQL9vOzrGAK6Av24/Nm0Y7vCBBXPMVgX99EcdbFqS6136wS/wHSRB4HU
66WfTpc/4GUTBv3Wsaw+26YV+bM2gpDpRVS+Xv59Zk71ugaDZslqu0aojK3CY+q6va5uCMMCaORa
m6iUqJg+Rj0o7K56n2P2cqgwaEjftHWzbpipimpXG0pu/Sh9M3JIsA+uaWuO0TjJbXrmQUo5NwAw
VW/D8ViXRZyuGQZUPpW9K9yS7JxUUCQgxq4tiEsJrsDhIiQxl34THL8vdQPUBGskqPi+5eQIhWTH
yp2qn5Lc4mUoJOhdMkQF/65Xe2E0FjloPOU2u5nDb5BajdagcAjJtvazt7+2UX3iQTr+xYF0cDgb
2EYMsL/9pqZlot3STChJ3YvO6qIoldrtN/3afERZIyLHzryJPS4jIDN7sCDH8o9d6hJQ462R9RSl
MB11lCwgZz1zZmgibC40o7lnne2wr+aoOyBPzH6b0VWKmmW3M82V1dzO15BzLNgB7I8VusHYlp3c
YHaKDF6D/hOAFfl7efV7BHoLmqv9O8ceeTG9cxoopRigplWBHaaKzlYibEIroM5mLWVzUsCUFm0j
SBvMfbg3+1r+sDTpj76I20+KaC5emrXbtxh0YxyQKtuJDn8H9bKTQTWuSisKt70r/T/Srqu3cpxZ
/iIByuFV8egkZ3vGL4I9QTln/fpb9Oy3lmnt4V0vsNiXAdyHYnez2ayucomKAaJyH9gddEcJzBE9
Rj/as9L32/vSpdWTOmNVnTVxkBpKyoPt/Kp3CGtn1Fr6dXuurchuMRDkyS76m5Z6q19BJ8dKXT00
td65vAebGX61dOrMkivBCEoVz5W5UDuF9BylLAzi5nm/skBlvWAawUwokwjNYqtqGmvQHjPFzIud
waqxN6NkZYrKdpMk5MYyiBjuLX8K/a+Ou66K28vfazOhrkxQeW4Qy3YQaznwA9Ve9H3KSWaq+AX3
47KZ7aJvZYfKa4I4NmHSaoHPJX1sqfli5lPtaH3/wC3QrRkjD4KZziLMbj8bj5HMmV02sMon1mKp
JFdlTQPeTAE4nmNnS67sjKfSGg6ir90QtL16qLwCg2uXl77ZxzJWS6dy3YDysIu0xdgFp8mGcKur
Q9yAYFMgpeyFpyiyxB+9D2IkK3oQTxwUM0M7Ok2MPhMjMGh9Bb0UAy1VZfSutau0u5IHlXFkbn9c
SFzjPx0nCfVxwaHfTyl0OfeF9GhgZDOXf+vqXq0ZyW17He9mqK8pypNeGhWqxKkTzLx+Xri7y/v1
OXtKUFsUQR2DGT4kcpp1p1XTsspDWcdjRnMkbQJc+fbdrnXLY0/kNczmFJz/dahTRqmskuSalmoQ
8PHr7Lem3caTZOcZC2fx6TykjFD5JAizDixW4FxIjv1vCRmaMMc1jVkeATJ2Q5c14/Rpryh7VHIR
+SoOlHjW/AwgxEWBXlDEuqV/8jrKBJVXklhI89wQeR+tHbeBXkHIQ/98SZ/40mB4HssU5eDcPCed
DIkeXwhfZr43cwGE6cUTN/zXbaJcXNcyPuGyBId0bBpX4U46BH6xk++Mmx6EST37+sDwC7pu6dFk
7+IauhrjHvXCkRzY1U7YE5xtg4zIeuMlv/9DoUD2DIRpUAESMMivkp+zKhTKXEyLWAw4EmB+AcgX
YWXvPNarxaeDmjJDhVTfFPXYhWXg91OIciC3RXWva7NZ8VbBYjP5dFJTtqjIqqGIYixc1vtZJJuF
6hG5xj5nOAbLCBVOfChkSiDGAhYEOO+4b4I7lUVw+rnzTK2ECiipFZtx0RMDm6PvyeZk5hOg0F5g
3VzOs5vhtPICKpzE0cgVqYJeTa53LlfZcQvRA6k0I+as3WYaWlmi4wl3xnDmJ0JMlEU49wlXUPYq
f+8aDFtCQPpXaGv/nrj443ekz9s+VIe0GTneDx/Tl+wnoartDkDLN7/54+Bx1/96VIWyR9X8YzBk
U6hGYGWJknsjNtxWae61SNtB0sW9vHOM+P0kayRjyB0UtYEfQcRc2uWn0e2P7Pj9B1dUIQgMfCgw
3pS/z2rQDU2C2hRcwtZwH+/Fa9UULN1tHli54vNcytvne7dFuX2m5FMYiS3h0QnPo0OId/sHZVci
FfZufD38JlTu6tN4YOodkGvR52z4bpmKgzkQMXU3qJwvTO4yjiB2c9PqUcufA/GXUYD+PHKSyamC
WzG3Lu/jdly8W6biojIiTesFZfE1xcnm1ARUlVETfm4RffysAnUjLkQQLWg8cnBGENlmXZs56Ebz
b6QxRRi80dFmoqY306QMMUwQtqiGKFFb2aZqMU9qYGDK4pzJz2pyrFsGhpRlgtqzPAA8cpmwrEoK
zaA4yt23WGDszmZ+XC2D2p22VgF1T0DzwAlqJ5tcKxepFUL/6jnVGrl3ClGOGBXO1rIEQVARavh0
Cl3CtwuZEm8FEAyClTHyQuOqZ0mVfkZAwSME6JSqKjSHgYkmv2F1+FeFpjVKCKbEzm2h9IYRzN7D
86YJdY/UlK+CHxJERZT7y57+xstNB9naKpVKRJwxgryADIw0ztsGUxwLZB0Tt9kpDnQWMV1ExOIX
j3gltKQhX9TsNQCyCAjs8k/Z2lYQCQnAt4FUQ6HVQPWq7sd+qkQ/l1D0QBBAwphYxZtF6l02tLmZ
K0NUGEBVoZBzMZH8tsN8Vlp4Bseb7TDYl818vtm/bej7gqhYmDm8U4UiD6qLN25PgBfuDABXS3/w
KnbPmfzqzxv5bo2KirnrIKeqLZrfGYBakvldYWfkZnPgfg0W4b8GW5G3PBQea3aLsW90jSyUeJ6I
CkOBzs7dxB2y5Fs9WJ30dPlrMjaNVldQwUTBJaqioQNzVcyvQ3ZYWKhHsh8XviA9MxVw2pKCHlLz
g+BY85OVJaMZYTRr0aFOi+LVeLy8pM+tZeIgUMoGI46h8IpERbxQCokshrUKxerZyZ1lp/uao17p
oA6Zd5odMz7hpoeszFGhnnTzslQViENSLvSq7kbM/aA+p23iqGrHCObtbLYyRn7MKpvF9SjqXI4b
bnQkXDygmr2ZDqpPBAlbH1Asi/2euR1wK5tUwGVhn4CnmV9QfgkgKi89wL/EO82roQA+cCbPOOu2
c+fKHhVy0K+W+7IQDX/25Jve4R30k69brz4tfozOsmpXjRkeJwuD3+bwYNgzIIO1mz0r119pkqw8
iR6m7zDJXA7tzPtjKppz+bCMD2rKOCpY7ipThbTMY4ZiyqU/XMWkeQ5FRM+wMpNgnscn1ovPZsS/
f12aQ5xfxEaFriXuCfmvXrG5+pVnUTuwTFD3bc5Y+lpUVNEfpM4Uy6sRgtoyiw570y2hHvm/sove
nKwzUn7U0MECy21sSgCKG1bs5/d/hFNYrw3blSXRbzV4RZcles5aqeZ6lIJ58SsMm6KDDE5xgg2c
wTWCGRsRI10H1ozG1nfkVUmRweVrGGDE+hjsXQAtvVA0oICQ/RiMu5i/ZdMub94GcGISuTGQRtAv
uRpXVqXWBAsQnuVZORLf68whsggH5bxrWbzVm1eAlTny76v8laXNPPc1rgB1djc0d8n4b99rSf1P
+HRwgQO5PL2cMhknBYI0i98qph7/TMOXqgJl2wvjiNk6nNdmqGVUy1gY/JLz/mKYyWDKlmBCNuXA
OUljjpnV260vmoWljCbPmjRhmSZOs/qCMvhgaiKg7U/CMcquhqE34+ppYEI/Np1v9SWpY63rQ6lM
l5gHna26xwPtYSCi9V7n6N8SUDSGYF0NGJ+VZZI63PRqNBS51DB9ql8Ny6FqO7PkvnLLWS2LOswa
fso4qUzCfTGFJh8W3xo9fEy66FYxWNOYm4f12kuog0znQDkDFrYFhUgI5F+8H0+5p/qKM1lE30l/
BdYxZ1QjnyVa3yJA0hUZ0HpceSijQ6ekTZ+Ki98AXo9nUf2UnluzucruusNyK//APK9teKEl7uTX
BkMu3uXQYNmn+1ATZmwLI4d/tvv6ESDjU49GqIPHWTdwuZP6bXA6Rz1yz0TpJ3RZGKLN/IL5179W
T4tsK8IUpPXQQwQ3w8uzcCi40WEskGWCZNRVANYgEp3A3ICiwIrPybVgV/50Bza8J/nnCNqN1o0e
CfaG3+lnAFln4GFyRAsrkf6Dc72vlDpkq1ofwiCXFn8mCko1+H3KyRp2wTE9Lo0pWO19Am7RgDml
SP4uXc7zqy9Mpb5oDvBuxGF/s2MVm9VPwUxAhJ4es8WCpLIT2syGFSmALlmkM94g65EYJOSDj5D8
zWwiB0oYTv4fGHXW6qisNy2zAM2QiPehq+zyxG3t7KmGbogM2kG0be8vO9OmL4H/GToyIIEGG9ZH
XxryuONnteL9qP22dA+d6F7++585VEk2WBmgvAS0CJyeGXBWkF758qkrTdESnfgWSGSIOPI/UUrn
/mzntnGjuimknAgikiVlLJCc82kHV7+C8pk4KpZc11L8it7MJCt/XGwB4kMRBmqfggGcCUQ0MzqA
fNee8CDNYuLZOlcIdSnI56DOgf99/MpVioKuUTX0HUfFlsryrlcaZ9L7LzyXrM1Qx9fCC0VS8rib
GdFzLnyrpwFKyqwu3WbZu7ZCHWBTIPVTJqCfVdlENip10pNwJv6JB1Wmf27e3VdfjjpMNG5SU22C
+1TTfEwi0W6qzqrD6mY2Egf8qU/KnN9ddlnGZtHnR9yNajgGxuwXxXd0DB9LJb5plI415k32nHbJ
deuR2qyxaxTByPveV6TeE4LvZVbYY3W/JEzn34rx9SWScn4+ziNhmfDu1ILMC83H3AO8ein2HCYO
gGztrMLTG0tm8Z8w75VU2gQ1iTqWysL76onf/xE1Rqh5GIKzCEEJa0p4c99W90oqyMowUqVhmGWf
Qw+3i3l8VPReRo3RHWAui9q4RRu1MZ47UBP25iA7zXH0QKZtBY0zNGZ9JPw4/37c+mNHSaZiTgD5
YpWSp0PeIzEHqYXFrDF4QGj6Myt+vRwBm4AQQFokTJEDe2rQV/RWi0aw2/N4qZytEaNSjc9nyNuZ
nbixZYrFlfimaPylzoAuAUvDq0ATvs0nrAqbAWjlLBkqxU+am1l5CpfrNGCl4u30tTJCnXhJWmoi
N6TgKN7LexHNVNUXvBw+SaB6zFe2reNcgFC6jJugzmv0yz/0EDu1mfC4bNwpklWeSbGSetFj3tjG
XtxpzI7RZlm2tkhFe8O1cSwbUD7FQ9BoVwsmJmPMb3R7yCWqP6TcliweiuLqLcNntoqktV0q2nst
z7IlLQaf4zqz0PchmNMC5VzDY+s9l19Dx87KpNEM5dhimGZ9ZCry+aL7q/Ev3SlXKt7wI1dzlOfO
QQUOZmFWotnMp6s9pRKAnsxKoPZ4OW04V8D7+iSw8CLbOWZlgor3Kcq1JBhUzCb3Zoth0BG3F8iA
nCbg6/3SNXyWlhFrTdQ5myz51HA1/LQFE1yYeCnTPxgW6GN1gMZPOsrwy3B2Ml+0ZEx9Bt+Tp9Eg
QvfRjgyisTq5b6+tnw7Z9+9I38YSLRzECn0tXID1fY8BMcFrgSgK3S+mlb8DnYYIzG23tLMA+g08
Kecvb/0YT7+fBTRRIWv/neUhxMcuLYyExCpVhkGXNUKDhVVxcYJGmleXg1vGgZn0L0P483KAsYyR
rV0ZSwYJHf8ZD7NaIFvD4CzKbRWi859WVj3/uGzrH/Lz+4ek8ghmHfKKI5A96WpxBwxJao7kgeof
k5kckwadlS3p+fI+yMIkxYukr58g6G3DRR6Co3pUnqV9gRnv/El9YJ1ym43cVabUqPwRLxLY5fMO
79wH4y7wKjf39GPopFYggNeVdD2XL4Fz1japhCLqYSAlIk8CYXbSw3iKXL0yW5AAS9Blh7SMziiT
WOFOJZSul0ehDgHyGBTVNLrY0gT3sqcwLNBj5B3IzOJZ1DEZI4empLl8zSBU2N4oA0xjYDJWQARG
rWEIpKxe+Ez3q5KQgFb35M4Y2LJf/I4x9+aKh/awMFDL5G9+Cuy/bSo0jU/YpbMyZjng0R6h1UGV
6RmevGMVJpvF8soMOc1XIa1BsiOXexSURoReMbJvr9oGt7u8QywjVKnV6yLuuDEGEbv0Ie2vdMDP
k++XTWyflKuFUImwmSU1qmZO85W7wQ4xxqP6mhX6RDeZjPGwsO3b6Wllj8qFbZDH4JNGehp+ZH64
S/fg73NCEezdOd7hv/T+t7JGJUMeI4LB0APZkwGvsXj9cq0z8Y8sj6OqJyUbpjoFNTK6M6rXnvtT
YmuhufjCq+FAD+lGsKIDmfwCLVHzi9Wt3Qzi1QKpXMjPiZyXc6n6iSDt6zJ31bq0/6OL0LkvnMZ8
aDUgKDBCB3Rxus8hVKdB50/4HVr/Dxgf8etLMUzljQkns9wuKnrAR9XDHBZ4zcKj5P3htWbKAzGi
jEac9To/DoKC0m320kddMeXf5GEw97p93VsLkdfIUQSzTjHGxr1BGVcJZALbWTOIgJhG4mNrhGzs
72bR8e4Zb4G4MqC13FxWI+4TC2TslzC44/H+aXZd+xDq2k4d1P+W7SF79jElygNG3yOAG3xJMOWb
WDUJoypozbw5syA4S6A2kcMCR7E2j0onozFFSPYAsWr1jh/v9fkcpIyu4HaNs/qSVBLJulyKugrD
ca2j30x2itNyp5wBPpNuorNkFU7qtk/6v5ccIz2LlVkqrxhNLk0pASH/UVcQQI7FYcDS8HKXnZfJ
H/scclDJMwzIH4MS+uPmpW0moEkSgwNFv4r72V54ZxiOIj+bjGSyec2FIvH/DFHJJOugfYF3bM2X
8ACJ2i10VD/oAMQi5K2s9P8Pp9u7NSqTFIGQzS2RkcZgRO+Q2QHutnrlXoK7aJe6WmJqPxnrI15+
4UPST/6VMA6ZoOI87UF5HuFZmTvHVuMo+z+yeKy79Lb//71AGtQgBnOzKDzqkE6OzTK1Uw5k6zxr
07YT8rsV8u+rXFJM4M3GIaPjyWh8lMFVOAAzQZI/eUZmXgVZn5BKJFkU93Uz4kzr7D/a31llN4cG
EEucNr84QFEYtTbLTWiqaZSoqlCPyCLgBT0R7sflVfyOoUOT80o7AYM9o7DbTv7v35PKKE3AZ+gb
omQY29devQ5Uhhey/j6VOuqgEgepQtnTpndggzNr2bvs5lvpArcdlPWGJMkCzb8rd/lUaoliECao
PD7Fwe8luklYj1+b+yISGTlNB+YD0+Yf/a4N9GlQtAIv7ugD/HXVwyRLHJv6FYc8OO5YXL9b8bS2
SOXBuhRTMc5QcpfV49jb84w8b1/+dpvnydoGlQJjhY/qqIaN1pkzszwXtiRYzRUGPJ3+e3JOv3fP
NWelLNm3LadYm6VyYdOFWtnzvObX7WseJZYWsIh+GRboSioKm6YNB7idFD+Hwe84dS9/uc3NEQQg
xgg8QHqbm12loSEOc0HKkVuFale0t81wYhINbrvcygYVmmmvZSgI52g/WuqNRNRFfdlWzvIbmC+8
Y6klbn6ylTnKw8swbUtRbkS/09Xrehi+81LD8DfWV6NcmksHveX4WvQr7nmWvH4wzJZ1QrBsUC7d
CFkODROArBXlNdFutRZqWsa3y7u/2YwUV9+KcmDcCIQFXCwERsBb/Tnci34JrqrqxKrNGauhz3Ct
FTiJi3HcafJsDvXruETmF2ixUd+tlkMf3bLRtgE/IB774mdduUVylyqMc4ZsLV2MrE1Q53Y8DMUw
8xgp44wXAzRt3F5MXnnR4uN7xt5sHgjveyNRZ3YqjII05biyqaod3pLedOhot01mc7+aCHA6jEeg
WIgego6REzbf2tZrJBG2SgoG+E/aJUKTSXyereZISq4IT0SYi6ocxavOCVREQjd9urxg1nqpNCEO
c6ZOBRyeqwdTLSGzAR0MSIz3BYMpdHOmbb0+KkOIbZ0atTSH+6XejfJhDDPLWHYpr5hichvIuZlF
XsQfGpklj8FITfRU1NjXapUmqewDayGL34WQNevFMkAljaVqm7Dm0fJPwsDiZcMuxS+deQKo3ACP
1cGPQ+U+Mc96uePxEDtUN8V0HUqsNfzD9rxboBaBjn6XqRFmvAfO1T1SG2uOPrmEhbNgtrP+4XR6
t0alwKjghmpI8uyNdKeqzMImrE2tSfi1FUtQ0eLPv5bb/7ZJn+plH05luESCP01trJl1JSs+N/Li
w1xHeWhfjqt/COd3a1RjFa/acy6CRR/4reBElB306yawWrB7vI1XRQ5XWOVrbzHxJKxvSzdMMiGY
SnUqo3342Gdm9JMw5YKAwApkh4A8Ypf1BsW0SCVNtH8UvVeQRIZv5QIiZWFHxI802VWgZMHvEial
x2b3VXyPh7eO/SpZakJa59oQAyFwLPw/j0PGabGA6AJyS7cu7+V2fL9vJZUj66kYjVkcw/0UXAnF
OWHNq23n4Pe/T2VGuZIqfUrAq6NVN3EdXqfjASPGYamxGkBbPYv1V6OySD72w9ByBPKAuZU3/sF2
NI0TuYHgJZlxsmwOFq+tURmlTFDjZJjB9YU77YpQ9o0OB47VGmIgUe+C3NEVbX7HHbWOefUmC/lc
L7x/USq94LlpLqe4DXwJrcIm6k201Iy4MefaH+qvXLpX63zDIa98cQCPcYVZZh6dEtVT3MxVv0u3
wnl2k1110s8sJn2GN9LgGK0w2iiK8fAQZE5A3u7mguHv22Xj31+PllNJi7pTZb0FIi3krXo8LRjU
HMSQYYXh9W+A0dVn00hjtx9kdONLvuMdcdFjEOi3y3I9qzXfmpzWdCzGz82V6WDoUUQNF356ArAu
u6XgtUX2Vd4T9doW+8Ia8sa/nC+ETfdD4wNSNIokaHQR2RYhLvtKEADskxt276TnN5ipFwV2dQAs
+5zLIBj5cs9JXJkm3rP6qmWSj0pdAZTW/AhORFo58IfQrL+VR4KsyCzWfPF2lK8MUsmx7UeJ13oM
VRKmOdXqfymxyT0BiW0J3uDMkI2z5YO+qyw1sZjQc3KwfIrzlXEqc0L/rgrDYCCt5eAGaGJHHnax
pYBvrb16syj9ZGztVgdRhN4Abu08r0PF5eP3NZSpMMAYyPmJPwDwV3vNExlFwQzBvngQGG/Am8cc
HEhHy0iWdAxffbQmcd2SinUs4pgbYlN22gdNM2W7/0FAtvxisyimthx3bY9K2XGVq1wkoHSYRvQM
q8nUw96U9d4sOqfqdJPxMbe2b22OStM8F0L7SqwwdQ9gKKmR4lMDtqnJkl15xzGJm7ei/93cJ2Wc
qpdiEF8V0d4QImswSkuK4mt1Hp4uL2srsa3NUJXfWOtpBNGyaC80mat0kbmUnjZrbs8aMWOdBJQv
8mFfJeI0pvtYxoTN3JiKbP/7pYiioPLg5FRlidak4Zs6m6NRAoWiek6DHW+4deiVrEv35jpWVqh1
DIEYKlzegAg9v+KKFtyCdacwfG1r79crodNUVfVzPCl4pld3guLHwnGZbi5/rO1+6GodVDZqE0xr
ahmehOY96b1Lh0g39dGCrB+4REW7g86erecmaz6ftTQqSeARrIsGfuZ9JGH0+6r2Ogl/X14aa4fo
vJAWURqBWsef+yMvHLOUUUNthcx6d6hEYPRckeYE8Nupxl6pWncMFW9IcIrILKDBZVMyjasZYyXt
+wabZFSnZQ7w1uT2vYPBeYbDbXuDjFVpmP6XEUIfc7cBSkCgQzvCqxPdC8YDQWsHduvGfnlM04c/
5z/rqrJdeqyskvNrdf6LeOANkwq9xchfSpO7IzpLf3AO7Y/U56GUkjiTx6ZsZy6X5PqVYcyhtmNW
aJ2vRGb8KO8lYMRFsB3cc7+0m+WlgSiRehuNjCJy84QEqPrvr0zljlBQgrAPJg14tnaxNBcdJQys
9w3Qzambnb5WcazsUXlEqfJZMoC69Jcfeo4ZsNbrdmlpDrNZvCS7yBnNL73krCxSWQW0nbh8cKCo
i1DoJ8uPaNSscny8HOCbELf1d6SSSBW0ct4riHD+RjHM8RHCHkQX5Y3vX9x3L7U7H/hbhlGSNj6V
b6ulUWklEPooFRZde2uE/9GtNW4h+HuTXOmFFdzHmGfHld41kkMvOAzjm4kAo6ngU1dB3SlRkZKV
DQeNATAZieWjENmRpTwBLm4l/G68bjITvIpWcuZtqDx4ly1v5uuVYSpShBSi1BlXBH4a5G4A1hbI
lw+KzMo/5Pd//rjv66MiQ2hyoxwWmOF2gqu5oID2VcBKG4xMswfbNg+I1ZqosJArXpq0CpiZNAtd
0RAsNWPM07MsUGEgzOPSL5UOB+0x1h7FxyrpWMgf1iejgqCIFU3K9Ez1s9IMPNXC/TPXndCrj/X9
8owZ5Wlk7BJrVVQEjFmNUrFXIMyCR4biN8exrqKbS8LFgQfdJA/OSWpjMlXB9NOMEJNAGe/1Xgye
mydhtkhfd97VB71lrGi78bmySG1UJIZcuyR4DmqdkahP2ukpvYnsACSys61grDN0pWvx9nJMvXU9
Pnn7yiq1dWHFa6UGsXJf+EGUUvnRAdjiraEsWIFZ3Mw76Xp84s3FaszCwavoKyusmQun9jIvoqCB
woLoT1d/+JmWp45Qj2uWcpOdR7+94g/9rmJ1azZnWsXV0qniqSkagauWFM8Px+DG2M0gz5et3tO/
p2BJaG1CUNP6w2kEUIiFHt4+9d9t0/iJThLUSFFyCGO6vBXs811bm4NgERosHgSTimrhKSTxSlby
3syhK7tUcRWXdaz26K+D552gfWUnvVFHM/4VPU178ZuOw2pJ7JJ5+hMvuuBl9JR0l9Wz3oRN4Mej
HUVO/9JcTQfDqu3Fyu/1zCoNUzuBgwV9zZrZZd9csyYJMhjUAETXKP8yepR2XN8Teh5C4ka00rrW
kk5LaHIngilK3YUzYxZsdvOc1MC8pUmAr4DK6mNhV2WtvkQKzskkfMlxRsaiqbe/OcW9HMHbq3s3
QxLZqn6UgSLKkiJEk734Hke7tvwes0QlWSuhDt5MU4jiHFaS6ti+a+kpyQUnLHeXF/KZ9Zy8h68+
GHXwjkXM97MQ6+CdMHok3QpYPUhnnHS7N0z5WnGEfQvNU/Uw7giDj2ilZvsqn6X7y79j84PqPI/S
BlGIO8jHDxqnk9TF5QhUonoQSwz6Dse0Z9zbtsvvdyN073tS+FSe5xiwPXT3idSwfo1Rv7eBVH4n
sFLd9pIkGZgZnGcIgY9L4uRl5ArA4H0Rco9qDWdX81OkpwwyyO1LlP5uh4q0fBn5RAJPgB+c1Jsl
NrW7cNd7gf1GaQFy6GTXPELA2esZrrO9vvf2NEWzhIn6KprSTPB5zdKBRsO7HWuWhWWCiuaxqwBK
j1PdD4vqzM3xYRIqax5YQ+2bjrFuglHh3MepKgo8p/r6w5JZ8j4HW1t1EEO79Hlkx6/Ap9fmqNAW
A2WUdSWWfR0j7aUgWWP20PWMiNp851xboSKbk4aI06oKYqCYvpbs1lNHSzkTQKdodtChvmKxcpAY
pc8bwMNUNIANFG8ytax5SqKqjEhVYzyX2rc4lMxi+aFKTizv4uI5LVgyUdv7trJILVEuG60dY7wf
tA5p5ycuLp0drg26G19lVvM1P1nZI/66SvuiUg96VVUyEogeOIEn7YYdTlGMKyxOifnML3W4V/ao
6nTEwHmT91gfh7HkagpMvTxh3ikD+L25+/cJeL15VLaqK0MuOW5Bd7t9iSAnJyatPbPedFkeQqUq
Loes4hjXsp9MhbU0hzi4y9PFKsNvggjGwhpkRwbrFW0TwLZeGXW0NNmE20aP/Jimuy69CgI3L+w6
ycy434HO2pQUx4gY+CHieBdCga40UyXSxk4PdL/QZ5MXf3KL9Z+2S6Eyo6KjusoyLGqGCnTbX+W4
7w3B42Ujm32W1aejK8g0FnShmGAFmFmHyKAYsx1bC+4oopntKys4M29kW0WrJOpgIiVCzaCe+Rhi
St2KJcfD5RfdF2bDGjKoD817vU9MQ2a9WJGM9Hmb3o1RTt8HcjgXkRD46oNiqkj7kWs0KFI7B8QK
ZnXqWDforQNtvToqACZxmjspRQBEzTfVsBqohg0R41zeTvyrT0g5fIdJZE7OMkhqu3imsqrIDK5T
j4CVogOmZjtTYnxHxqpo6cYsVbU45HHRiPSXHOKb4uK2cs/w+G1nlFBI6aAV5jFe8dEzKr7Gg58M
aSIBbAlEsQ/Dx54Mic8/TEyxzUIbbt4XJRBAi7JOnuHp4X9VA/KLb1JgsNzAM9zChQpRaUdPwh6k
EPvQjTx+x7y2bX5MWRENFTWd8kn7UKl6Y1HLXPMxRmZJgyU2s6Ux+22bnr+yQn3MWev5uZjwFk04
9sh8DrA1MvoNIfyeuxZD5rvPZkZcGSQ/aHV0cjka0XoHlEHevI7aS8FcEeu7UbUABFcTPdAAUxdv
2j1RIiBVMKG4mW7kK+ge4MLJbKKQLPspf6wWRX7TalH1kFeLXgCiFIFsJicTOhgUE83KYs/nbB6d
K1NUXkz1NBcUDtW27HV+Cp2j8khodFjI+M30uzJDZcSxL/Kqm1XNVzs1Mo0a77R4cDX5eEYbEw+E
ufjt8hlDfvelT0hlxHmo1GCEKqaf5N+bHrTv4DMrXAlavpftsNyDSopxw9fzxME9eLw1zVd1tYeO
+2UTmzcxxOz/QpfGbLZN2QhCOGAtx+iaa3eGmz+EwFu0gzkfAZr/Bhlkp/KiE4u+cTvlryxT5cCo
h0XIjzWYlvb9S+sF33nFMl5aW/o9eMlzaI+ae3mtjHB+q8xXng+C4SyOlgKpUfg9l1bSMHmKGZ74
tuSVhaHmy7KTYSH/PdjlubVKK/5VvGqtKTz/IQJtrPm1SWzh5+Wlbaf91cekMokqREMRZy3ksPwO
NU93CDivgeo5Ia4n+GLpukpsFLAMsyTlXoiEt5+1WjDUsTNjMACpD6F9BOm5yI1PYwU0FA+2C+BL
mKOujJB4axGvDFYBly/Apg7kASE+KzjfiNpdZ/I/uAeogztETIj5isZyHCrBxEbexYEKsGMKBIgp
fYOWoRM68jVR3jUaELtle2aaZhx2b6iw1UJTJan7vEKO4XZET7Bw02e47JNsAmDp8a9fKodW/kOl
mqLQs6IugLAXwtusAlOkbFXM4UmGt9C9LL3TuQSQHQwz/iXnAI240/KmG0o0Uxm+uX366BpqV+DI
eFpCeAkUYGt0oIQy3QOB8bm3SCtwuV92zRN/bTyAOrWFCBr4cQmVKRMnsH1IvJunzlktbvNc4hsM
uYNdZwYwN7OjO7kyx2v5bnAIdx34ouUzM62SFtbnkHy3Sx26UatnSRAirSZ+vKtBapqC4Fu02U8T
26H4boiKimUcxCYAn7jfJLdhkJnJ6PSslM2yQZ20mtTXY6PCRiXYWb1TsBLhluEn29H9vg7K9aWx
hdBPHmFI7CbPTDL5HdmDKT3L95MlupkT37ECgbGqT2euzDUJrlS6H1ePaVWYiW6XMeOpdXNVoEB9
E5oEDzq1KqVUF0nigVbKgzOn3MzZzeXPtune73+fjuXBEMHTqyzRXhW9qPvd8X4+uDH/cNnKZrdM
VnBlF3lRUnh6GSPeovM6ADYDknGzKdj9SU7AimUKNQYRopvA0WL7ssmtzVlZpBcWtkofRoQzSo9D
Vx7aIypYr+xCxo13a39k3VD5t1cf6Ad9LMOzGUUZF6aGX9ShFQmyOdWsb7e1RWsT1PUlzCPRqANs
UfpbyazwNthrOxAU+iG42RSvDz2UCKCCYz3PbBVBa7Nk5auTS4BW3BxrOC2B/5I6X+xyV8i9Rr9W
U4GxVyxTZC9XpspxrvkeHOi+3t+WaeMWmF9sXlL5WSoZWWLTK1bbRWXVpQUMPWzxeLYMhpsMwS3c
1ZO7+y/43soKlVL1pGjKIYwxU77sRMDJi0OrMbp8rIVQGTXoZczGhuPgy21maoYby7cGCy+52fZY
uwCVfKR8yLN2QBNitHqn8tszD6ojHW24wYl/djex+yXJjpXFTwoh4Yx5Cq0lTBDxuX2pbzNkceFW
v4tul0fRjt2QNTDIiC5ayyUqh0r8P9Kuozluo9v+IlQhhy3CAIMZckhKpChuUBJlIzZy/vXvNP0s
Qk14+rO80kJVc9mNm/qGc9Ic8ySk+a713hyBXtI4NebhukrsPpO2J2MdBcjdG8EYxuP8mut41Dq5
Vzn65wbw3sBK+9yG6cH6wZFJTZTNIbYyGc+RdSXoETMoSQY0ngPBcgW2im70o/JCRrQNMi975HX+
97K1rUj6J21MWZJXgEcsuM5szZ1SOgjG93m4k1GErhq0kC/rzHu7cJwHO7hjRrHW50oGPwX8d+0g
BYITneN78KW1xNawJCnacWIbd5T3iONNdndBt6dl3AlRUDDMJmJiugJlH69zkk/FiU4M0RlOzsfc
SwhpPxej0aKloTr3680qUjegi1sD+Mt87ESvzDR3MBq7rFwFKyTaSU69SZA5bma3rrCVyrzua6Ux
pXmm0waWjTVJT3awbx0YpwrLaaMj4NVUoCRPYJncMQ5qER+0d3NgxmLMWIzWWASXbesungwOPr10
wJTgAPX+AnoiHhP1riPYiGOMJV+1tlJ6RPK+88QeK5LdHwvGEoQmtjlfctcsN5JYGxkssSxkzAIV
59Glb98EeBNgO8TWaQvm8NiVObqzayIbgUx8RRnXGMdqHY+ytrg5KFkxtikUkT01YcPrxO7bxEYY
YxMgJxpb1UTQUP3pqTxQPMaGgjZgrvm3nM1GFBNnrbQCQ3uCh2h2pGjpQI3xaemAhw7B+15MrF3U
SVuymr5ekoepfJTVI0chdoP55hxMnF3XQeuaDL0uo8J+D557KDgZD0DNFH1yNsLCo1VdHgwe51Qf
0EBTE/s3YF44mkswGM+/t0mycR0m4zpy1ViLMYHrKKU7A22nBohcPCzG3XHGrRDGSRDZmoaoRKol
36g+ffTNQVTbw1fjNvcbF2OpR/pEb77rXgewsSHgtoY4bsNk3IY5jJ1cjGhek8hbXyMKFxcsjwJF
ixNqR6zs+EeLqjwfiZejNCbjRWJdr5tcAaiQrJ6UvHJT3YuGhOOreErCeI40yVt9SGFhw2DYffkk
i5xpZd4pGG9BzLhbVIJ56EW8r1OvyZ5a6eW6eVHzvBJH2GGoobZmo5eBLlYOoZRqbkLCcZjdOg+H
GYVW64/r4vbfuu/WzFLkRkXVdyN9Ek6hiTXnNVCP04HO57dOzI2SPPVjXIcurMNk0jZyO3+Jq8KO
2uZQgfFgWr3rx+JoAtto1TA8p80JMBGJ+LKIGI5feIkcNdUr38li/AV6oVov0MGF6CbS7PSN7ka1
W9NZAbgscIMHR/MsxnNMyxh3RoZWdYpae3eaVy/ROc1p3p0xvmGyIjnJOkA6a0lpI/ROybfrH4V3
BsYHLEmMqumCHa2xe05Rwp6W02DeX5fB0TCWjbnMx1LtBoypy4Zj1Y095a+NeFeVintdzv5r891u
LMYVtEqvDPqUwKG9xCZ4VyYfPe9AlZ3uuXyi7FxDwEvgeWdjEggtmYtMTPF2yM1PdfxVPp6N+sA5
Fk8Gkz30bdwvREeASJ8Wpz/Hsd3+0E4gXDk1z0aChUdztJtLecMjud1TPk2EVUq6IoEghNGNiVhR
Gi8VJv3MXLT1TijtlHBc6+432wqhCrp57inzWraogGGv/LCEEsDTUgxGWJXb046+CaTUJVgsjqLs
ZbNbmYyeALGlsgDHjck0Kbb7TLO1/kGYLtnq14Rw4t/uBNdWGKMhBUFDIgf8/FFKVDsecnsAh6P1
khmuqHuC4qZK73TL03Wd2TPrrVBGZcC93MSmjBR6XCWwLbsieSmnr9dl7IaprRAmcmQVRggEQE0B
B5y+mztfcFS3eBKB28V3tjxFYWvly6pJhGSoJhoX8MEdors0NO+KL304esWDekrdgYdYuVtx2Rzw
7aGy0c1c0JVKyDATSlPqvnZBlIoFhPxI4Z1lCbFY4rj7PUvfCmQiSlGPRBoiEyhypupYyznuLqkO
fI7R+2+fju1PC8RKG0vGyxhPOXRrKz93hkN1jJ3fzTO3p2L8SBenWkFoRWeUXGytrngtlDy8HY7C
s/3nKjeQKaSIMfmf1qfhqUOTjRYYku/x0VpAUlj7IFj58h9vkfEjxdQ2INoD+Zvoowtd4+0Anuw7
8QLsIjwiedMtHHf8VmjZaKO0aKvUCrhGZTotIPrsVI4v5t0h4zQadVABSYH6kDrER7lAoWbJQlkw
eGnaXh1KE3XDNBBTsBPKaPnSDKo5KhYmTdL2USGi6ebzujqDIs4nwA/qtlZKml0TY/KWelntXOyW
4Pqn27/L9z+ByauIZSR6O4pxaIphhHViLpMuTTXZVHR7Rkbnc6nWisLCq1KzR9c4gPfwkIJSBetK
J15x4R884/th6HfdKIaQKkLddm+DrnRkMr0H4axL+RgUB+NcIEufOAkd7/YYva+bIZuBRxwB3u2U
Cw+Rxfn9fUV8PxATMqsFe7tNROkRDGfsbyb1RyNwhgJobLr2fRhdl6Yqn8CORGtMFA2lD/4q/PBK
JLvVz60eMDFSFqSoi1ZsKor3amuLTvVgnPLZTh/pk65/an5INxhQO5m3XEhsjpXp9P83WiFnim7F
GFA75mP9rar7z2qUWYc8Xvoc8/GVeoiaAXSSi/E1S5T7jiw5x8Y4X5HdZhvmNc6VqdGPnYId3+pQ
NbVt/M5M8uZ+WZipSJ+XStExcT2ARGtWvkXFVyD+cnI4qgwflEUSZTSe4bQwRfLrVYLcrWyGikjg
RQBao/qi9ZdVvMmNs16Ptrhyp8d27WsjjzqXzacT+ga51aBoiCtLiO5cSxkkndxRdJcC9mBL/07g
VFF258ZAG/vzjIxTNogJj9giJ0bt2nkxDqlH/DrQQNxMWXAjL7nh4dDvZuGSgtEBTZMBDMCY4DSl
FPq5N47VNDjqoDlzehmle1MaMfHH8Si7idVGFmuGa4wpnMhEP9X6Ei+fDfVlNp977e56VNlPGN/F
sIpiRFUm6tOchIbsWBIyAhLM3+XargsXQ0ZvdMKfuCDdu3a2EcpoSxNbVam2GFvRq9wmc+838Y9h
FDl9HM7XMhn9UAup7MUGc2EK6AKS2BViy07U+6j+MiQHzjXS3/pobz81g62IKhbMuiMw6v9H8z9Y
t3XQuW9TCkce6Af3ozGhem7rJMpj1KX+5g6giaMBvnYK1hgfuONo+9b9fjomXJvj34P5ndfKNsU9
XgML3DiTu1JGX3cKeF0O7hGZgD2sfRTPIrY5xxiz5WgYe5kLviHDxv6XBU725cRrNu7EVwWwhpKu
6oqlqSwun6n2RhTVBGMY2aOQTrZknZroouo3GVY9YwcTuBwfvWMFvwhkvqIVJRW4iWcT3L4UTy0w
1Q47UsfrmskTwny6bBCrNc918KCvs112/mKoQJXl+X+eFOZrrX3bFjpp41CNGltqgQJ2O86P/+0k
TIpVxCWJsWYDMkNUJVo9jPFPOXJeZTua/ss3YTz8Mk5atEbFcFRHISyk6a4beJ2vD24JyLSGBngC
TdR0ULcxnz0eKz2NpNwIFFkOzNJwFlJfejlzwaB4EESRk9N8iCOMOEYBFrXCrIeEBugKJGVBUp0U
cxCS/LzyUuyPEBeMJEYJTNAvif0CSZ0nHdJT4QIc/TZHUB7fVl1aWz/lucONYB90jxHL6IVIgNyc
S1UaZuALpa/o5JJ7dAyysGeM3aEeV/o9b3r8g54wQhk9WbHZrslDW4QjZkusH3rz5bqy836fif6V
MkuCqSdRUFXLU1ot52jh5aEfm9a/noEtTymDGkf4+TgUQzrh0GCHfQQ8poLKA68Q8MG3MqKYgL8q
spDPjYRZc4z4U/Y9zafgSTzEEY6uv5X/NlloJVc1tpLUIkzgG5p4QEbzNK4AVWlSbHb9py/E1qMG
axI7gF8U4SLBUTzqNSd74Z2FcRP6oMTWqEEDyt5XKaoRNmjn+i5ZR04Y+lgUZT4O4yHmceqM1qrT
cI3d+liDF7kO4rP+SQQv8v+ABcc7GOMmxhQhSBhwcdlxeurCDIxOtyXYTeXP8qfkW3csPAxO+Lwp
O55Uxkt0pSZY4rqCtSXuPlsVgJvU9WJ0i52PvK4htf1fckHmPhnfIEiDTrsQJBzqVwMVyuZOsLwS
fikB87vmX1fDj8V6RhrjKTDWohRrk2TYnkH78EJLNpInBkAW5ukJrTB9OBfqX4AnVURFZXNcQ5n6
rjfXPOy82ZXcxrGIHfugyALkBTkUfszxgR9zQHq0jUDGBMoRK5nLDAfVeH/x2WNd2OlDSljV+uYt
j0dtN5BsxDF2IMptQ9Q+zsOpTd26b+1eUILZKjlfbFcTN2IY/UdCRnDBLQnV9mwC/GV2aslfNM4M
/b5Vb8QwCj/2SpzmUUPDIsUbTUFBSsGeKCNc9si7Ovpj11SDUXm9WeexrQbAWbZrdcprORFtOaok
n5gz3pBdVHpZNVhP13Wf98EY1U/iUZcUoQSqFTnpQBBRnxfeyPFuHH6/RXYCQG7WwopG1QqG6Iuk
37T1n9eP8LES+quOswMAQz8rnUydL81eBFsKrFu8voFUBXRDmrlErRN9uy6Tdyb6lt1ESaGSpVmr
ckyE5NUZCzfPicrj9N11gZtrY4rVwP1aCq2fihB4MkGvGPYwVG4pye6k9wcQ9DQ89CaOAlqMqwDe
RGtO3UDCCOcR+5cplx/jVZztYrZWexmNh+t3yDMvdkLAUDCFZbUy5uNe5wONms1N/aXBxql8FoOO
U/rlKDo7JbD0ndRmCU6XlRdlOeXKa2twCkEcr8SCiRdKpoFookdCaxX2aA52nJ6r9r7894vBjMIz
roIkIoDSiJCHseQr5CYrT0X86frH4Z2F8QuTKhQkNfHCqocAYO2ODJiaVQaLQOFdF/SxBPnLYT7w
cMtzOQxgME/DaEbpDKi2bnSMfmBTrikc/f/fHl3lLjztu64Q2C361YSLuTcAfhwn4P82fdEr3Pmk
QjhxRpsWnUY/eeEWnXgyGbehG1WpYzUGo42A+gFyv9PcVvexp932xAbI7YAdgkA9xe7CG4qWrxs3
+rK/nnaq2qJUskTw1ZeF+KIjO8ZpDqTb+kvvrV6ROGuoecMN+UN36Txx7zSfUoyOJthsjUWbt6W4
+5b56ds09v3etRLmw9HVD+rCuE/X4hYt8Ic4WT5VSf/ctMON3vSvfVTxyt20ZP/PMRbFg19vQcgz
gNBMQorBX/R/7OyQ+/lRR6Wbt7/L+9DUvDbxIcpn9DsNAcUc0ReaxsmzU8fl274ehDSWs0qJ+9oQ
xp6EVfWjkr8khX/dNHm/z7iZchHKAiAp+Epl5uiq29eRfV0CJ3RrIuNm8hhtzGhE+qG+TH+mD9T6
x0C8KPcV5pexDnHgvaI5QQe9j1+/TLUosSAuKSL3Mx2i7/xMtMvFxvK4o3hT0PKqHJwMHEzNvwoE
xW8y6RqlZbv0QNKkk8aG19sNwFopV9S/Xzz+1Z++XcBG9aahN4iQ4TFT/bk+92fRy730PnJTPwWa
w+JiWe70PyxgXc9WPnB6k2RMhi5Lk7B9Xp/rzzpKIcJtdBaP1uN0ABHRoadDJkftK28c43qg0t40
bHNcQMDPIC6MhUABQFyHzst8FrtnoeDEdo5Bs5Mm2ZJ2q2TNMagtftQFKOIuXR1cNwaOubHYBpGQ
ZSNIZY2gML+ryePScsz5I5MMoxk0RmyuqiuydB1aE2j1C6ifHd2nGwOJW40UQ8pZXjHb5Bhha4M6
7d9vDTCyGV+CB7GRWWNHwh6NJEmtnyyh+3z9/nifiPEl4mzWq0UkEuZIkNsOIK5AD1R5XRXOV2L3
g/WynElrIF2RxD9ayU6BNnP9GByFfttc2HwlsDGvekyQ96eLYCvxhNFstxyPY+ldl8O5LpaEakAp
MY4yZKspwYIFuGfm9Ita807zcRTi1w/PslBVQyQD8xYffgL+gmAnTnbpv8Tn4rux2mPtUNgy2YZD
+rEO9//tgPRLbi5yHKqiIktXhEZ1XymnVfw6y5xHBS95leklb2RkmNgblAoy+ufi8xvGw8Xq7Bkr
fYgnJeIJGQ7TiTtfwlNCJr2IQaJqTLNUADiqPje3kp256U3sD2ChojNo2Y3FyZx4ysK4jqjD6Cyo
cNBt1t3S8DOoTCbwFtw4MURmfIQUlWWsl2NyjOd8sYWs8SctDuK08BVDOYx1ds6r1f1vSsI4DQNL
Wn0+wwr0YbXltna62FcUHoov5/pYnuDSzAfNbKMYc2G6v8o2cAnheMG+cDDCarQ1J/EKRzlePxrH
kbC0wWk0gHgWk+qh3lsXMsu3i1Y5IEq/zZuVYwccfWTRDIS+Wqq1N7C9W9kiljtlYPpeP8y+BADb
gVVKlXQ2i8qKqhZUpIuBtuqglhqddeBV+3gimMeZlkpWIkQoI4FdyHCNC2DufcFD+whzKq9J0DsL
tyix+4lANithHlIyFZ0xq2EpZE3o0KAYiOUIVtDWqV2sQB3nwcDunm0jiDEtUxpAPdYU8MKLAlp3
66leeenLfi6/kcGYUietxmjqTRGCjvKTiG5Y+yn51J7Mc/faHKuDMNm8Dt9+bv0ukt1tVsVJNso5
Ri37GZTORyWI3Da20xtgM9DxpQfekuquHW/kMbk82r/jgmJjGpLhcVnCpDPsJeOErf0e8EYIo4d6
J6u9TrD4MYIaLkQv6VPS2wQAadZbVImd7hOoZy/aj+sW9g+XaWiU0QTqqDM6kk3VFAmCgoLI/fIU
oyCBDnDuoDdhOpRbC5vavIR09zmORv7fEhmNEdNkELIxR4TuJDsW8UCIx7vCat10Bj1OrRqHvkKz
XW0+p+BX5xyXXuOHWsC7cFZ3qkyw1hJI6EFc2OWZUncApcRA7Uf7s3eAm8NxkdSUr4ljVGc0F7VR
rQjk34rmLCuxu+7S1ycSPYwiFyZtN5Juzsao0JjkqKvmKiAeDyqCtROfmhkEPI2v3Cr+4s4+6kAL
6FMzZPq8PgZPjwym1DQb+Zp3S56FQmIvDrkd/PmE87bY/bvL8LhAeYu7bkM15drtUv+3ycNEqZXB
CUpigKWp4XxUDiRQw+KuPpCbKEhup7PsKiA/ddrHJfittujmspkccEowJEpK2QrEFmxOo69nsyPO
X8Txt7KIjSAm6xtL0mRxQQR/8TW7Wd6cA/HVHwCr6ty3ga4vvLPtO7yfFmowAUpW+nJQCzSai2J0
RBETXeVpHdzrpsjTVsbxTEZLxMoC/WFWZc4w35cDAfnA55Xc6sv3RfSuS9uf2dhcI+N1MGGT5eKC
WGiQwTcI0CiQdtpFAaFpe1CS+NCR5h5rHl4nSL6epw+cP4DjCth50UFMpqzFUz80LnQKfTx1X1Fx
xhbVDLTGAg2rxe88/YGXw+8/Vt4Pzi7WGxY4DKs4TVD9JA8kBIKEW/kW2NxWR1hsypcHSs3fqZts
ZDKeiAhFl6CzWYSNZHhKaVst8YZ/jdlF35gbIYzHGRdD07TKwuZ03TqkLe25+951vGi1n0P9tAV2
cV6thkZXjLhA737xOru9JLmTondv+cDRdw1XFW3eQ49jGSbjWkqMUK89nHkgTeXDVKWJLSrTg9lL
LkC57aGwvCkDHTBHP+k3ueJMWTzzigBgOqKPvb8Hcecg9VW7uK0Opc/riezeqokRdB0QfIDKZpxa
EksNqcEZGYrgWC3Lu6oJrh9n14VtBDAuLCqyxkhL0ESu1o0Sf53MoM94LoV3CMaDJWOxyvNMCux7
0M5CeWi/Kw9YrTtjrsMml+5k/cdDMT4MSyyRsBQ62FbjU60iV0v8IuVBXO3Pxfy8uo+tuUivzakG
O21bXgTtcRmP2li77eA2+ilqT1MXFPPvjGxtRLJp0pROE8juSJg0SMmSwTHE8qhawJfNqpaTku3X
pjbCGOcUL51GsgSleQUwVyLAiALgrt31J8rHga7Q460UUsBqnlVf18gPvTjQEeJSI1T46u6YTC9d
7wg8eIz9x9jmaFRjNwnR2peWpC5JEar35VH+hh3Fxm6DFUvPb08jeI/ihufrr1vBh+7apMR63zYD
RgcbEqyDdFn7mOOEeSIYb6GumjwphYHQqb0uw1HiQtftfxtV1WWUGiRTZQyrUCViqrmAFx4gnMcz
xewHLdGBFHgI/cU7ZrhIT667qH/4Wj+lstwbkyVGemSmeah8wiwfZZWvHuWv5FnxtbA6JGF0yytj
72fp5rtIxtAGaxEkQzbSsH8177VnFTyCEZ57peHOHkBhXB6B0G6pYyOPsTUQLwmlOqL5YJSXKP1R
VZ8rcjaHJ85N7saujRgmFQBDrop5Aot22+ijrj6MASWV0kB/QJeB/6M0xsoSQx5Ea8J3U/0R43y5
F7lgJwzpslZ84L0geTdIVXdr0rKUgfjDEIJcKgOdYC09a0OpJn6XGJyDcaxAY8xsVUBWvnZ4mKeY
eSN/inKgTL8jAqwYWBWwwBzFLip2ay8myLONYOgVO+7ju3wEneEwcsTs6/lGDqPn5rAQJdHHv7I2
TFxiQtvwam9wKTII9mIeOCqx+xLdyGP0fKm1uBtTNQ/LV2Ww5wpUv6V7iY7xTbag6etNd9L9X9OX
U2DxOLGNvczNQjIsGrqpWyxquLbU1drFcI/CKLhdgqLJNJfeXMTPhZY7RsEldN3VScuUsdcNmB1F
YRRFlDCQlkgpbrdABgzyrON8LICe5VRgtQqAFneTBPqX6cSbZ+HJpRexsYVm7rVuBv5m2FeA1LbC
YcocY3gsh9/zk5sTMqmdGq+KCDLMPKwSh9LtzIH2oLrSfX58W0xzeUF0/5W2EchEoFpK9KnBhEIo
+lQeAe6mflaIDSh/p0IdtbzpMDPMy/X21fbnh1SZsQjZjATDpOUpytVBN6OnQxK0Pm+74B/M8V0O
Y45zb7VDL+dmUJ6NysZebQAe7BsDBSmMt3oFkNqv2+OuJ3u/TZUxR2OMMqKXaNcu1R/ShK4VFoYt
gTc6SZXgw4tpI4WJOiRvEoRw7GYkyRzMqJ1W5WCD38pVu2Mu+PXK8Woc9VeZuGNgONQo2qoIy+Sx
yA7a+JqAdkri5cf0Y1w7FhNxyrppiolIJjjHSPI8m5N2ayy5hZ2gFbCMETaCChOMP4ZhGW6jdmYg
KtrgxdKacL7i/tTO5oIZP7MSsU6SHvNUlLWmxgjNK3ppIeZn3MLhbSjvqYwpYodRxj1iYZO53DXW
8k6iPm2Cz9YufXxT8gC+9vQFFF4WdtjBF2ZojFORZwRFBTjMYdO0ztjdj9ZXGWXaLvUtTAQqnM7W
28gA+x1NSVOAyog5C6Cp/+ot83rSgTe04EQgipQu2mdgLoGVwDhIX4C69Jh8EWbb8M2DgpGr2kEn
8vN1I9xzLlv5jBG2pRgng1ViMqP4NEaALx4KuzNLz1pKWx5uk9JbVfe6yD0L2YpkLFKTuibP+wad
NaULS60MMXUZ9FJ6GKv88N9EMfoSq7pKmgnPHnWtbkqzP1s4nmQ+rXNwXdDuM2F7KMYeE3WwEqNF
YUa9KWAHupPn9nhqg+6Qf1bPrV/6FufL8a6RsTtp1Qs5srCHoy3GN2PuH+Y0P5hid2jzV87h6Be5
pqRMSK/qpgXg7NwE+RNVTcyPOTRNo/BEFFmKl0Hsttm2l8nY4EoEwYqmCXWhC3wW6rCxbWMWEEQG
x6+hbCf38Cyc29z1LBs7ZEK7lVijCvZZVG2Ew5B/LytPt7zr1/g2cXLlGtltizpdYwzVClHQgewT
sDCeAuJgIVAx8wsYb1+/U75jW/plDQH7lwRykDyWN/IpCZN/uwWMmuzmetmlDKE3F9LWyLuJioFq
cIFqf1w/KecyWRzGougmbS1qtLRHzG2nHsZIAWmaciIPNd4P1wmcCktFdivLLEq4aCxGkkQYX4o1
jDbMIIuRY46IXRvbiGBsbDEERRAj7MEqrUuiHCSjik2q2V0W9/qN8QQxFoZ9DlKUIjA/hwF0gP1q
95F8KmdgqIklL5/cTfTMzakY8+paOWvMESkRnfuSXMmmXDQUX4E2qqy736mpmfJfLIuGiJ2lX0Nc
CXbW1JwrI7Dyg56prjADDJRbp9n1URspVFs2zw6SEUwLWTLyvLOOPFkBZrz0MIaDK7qAZ3FV3mOS
J4/awEYe6mcxAY2oFUSPfevWqkPhzIXb2CeJ12Fu6KnnZuhUCT4q/PtFMtrYa0rZtiRJQ01f7Bb8
m1Lr5o1fRbRJlHE0cj+iKVATXQVLk8VW/1fFzDsTiTMQ6XQfFkZB6fDWiW+iA4XDb3OXD327a9Ib
mYwZtJWuCPKIqnZv3dR9sKQ8+t5dz7QRwKi+OVhqWgwQoJO7itxa2vNaci5u15Q3IphIopTNJPYj
clQ1O3bFnYItA7A11P51h3H1IJYoMo/C1JSKQk4QIvvlrq4Dkr5Y/5oLiYaJvw8CEUxqKs/dNAiz
ER+F2EuxAZQq5yXhrunvDZpspTAJKFnbuaozfJHyjNEAbwxWFFZbTKTztsz2v4suiogUKkoizHeZ
ehWUO3GShaKWH2SUkeWofYwx2GhbFdEO1z/PP1jPT2nsWGGdASdYaIQMHUkJdOlKkHwyjxQposEG
eP1YcFk65H3beZfIfK6xtsS6HdBCxnQ18on6YNnFsbgbIJ8E2VdaQ17uOrCGFHbxkL8uAQGAP7/8
s+uklPc/g/meCSFrPa19GjZ4QZC8/LEuqaOWVTBWqR03vOfn7vtlI44JLq1uTkNj1mYQKZ/lOqzk
F3O4wTClod8TI7MzzDFzvuy+5b0fkH6HjeMvl8xSSYbOVPQyYfO4wWpcaQNM0BlQnhex1SrmACLl
tUr3c+LNQZl4I2VG1Vsz4lspuSg/+RQQTECTu8XecyyjK/a/5eK80zIxx+g7q1FavKAICCbwTlMk
RILa49wpVYoPkW1zOMbvx3lUZoh72E13EsTON8aX4qT5BuoIWOjm+M79BGgjjokCVlsmbaIpVlCm
BkZ+J3mYwSgzgUls0DMgEKuW0L4QqxpNewTse++A/sL4LkYK4PmmcryrZdD4ua0gZ5xywG7bE6jo
pqGq8FMSO9QjKkU2zrSJtoT9WfYaP0W4FR7aACM+B8mTT6jmeMnLyhkF2fWNG7HMhbRKntSzUWdH
MQv15etggq5CfUrkjhMbd7VpI4fxwWLZDsLUt3Ow9Iazxl9Na/bUlZvg7rrCdzHsFM+oxFmirSu2
zs/lUTvTzVHLW/3q/BfmR+bzIMQ452KrOFPfi/OUIuZbQtijlFkK3jR19u9YyeZYrGsVgDlgNjVm
aZzZnW6r2DGPqQNaG2dJQC+vfL0uj3coxrWSqaukUo+jgGJG6HfR9KnOOHrH+1CMLyVCX85WHAGb
RXgpzM/mwBlZ2Lf0zZXRM26cdYE+yzjm6JZpn8oznRoHan8h2trLcgAFgZ+hiMGrzO76so1IxmPW
2Zyak4ozxU9/DaonrnJr3ICJ0xED3tuKd4Gs4wQoJeY52zRMhSVUVvMOywy8VGb3pbM5EOMc8gSJ
zGT0VtAtXvH5r7Z76mCHHuwvi0sb0rzRRp4bNBk/0ZJlWGJZtt6wtjCalt6+DazOZ7pOIzgYJK8S
BLwospeAF2k5V8pWadS6qy3gfGEE5HUtc0dKFZ4dcy6Urb+0q9wtwtoCyhkrQtohD6PP8g/pfgJJ
MjTktv+dDYNNUGHLMa06zqORzN0xTks5KETNOJrtxKvNUzX4EMNVwPTrYAMVLXbRRB2SUulEvEiE
HrworeAs06tkDk5UNzclFjXaJOd4j/2o9S6RcVDRlFgAPQZuRJG+TMIf7fy9Fu4qife9dv3gJltg
lDEtO6FJVTBKAPBlGi5F6esLZ4eLkzSzLT4yE6uLNBHN4QEajooxuQzVsVy9ejped+q8PJIlR2z1
SlU1+NwAFa3CTr+N58EfA+1WdTs3JeCuwMofXvY8R7WrHe+XyDb7BlDK91VKSNj05NIY3+K2xjzv
8DWqkcQmkzdn3zkH3bWyjURGO6REWKKIAERiNv3uKfLpGI0JnsSuwMqzGfAxuHhHZIJZa0XGLGTw
k9lSPVd67IxafTeJ8nmRZlurp3tjkTl6w1FNtgRqmYUmLyvSxVy5z7ovtflc5JzRdp4INpzVy1TX
Q52E8nwxiufIuon+NSHyW6Hh54tKZYNYlKJuN8DjAr9Mq3M7aV44usA7BBPCFAMAaWKGUefIcOJv
egu6Ymy1eOV37UUAwKGdPaCr4PFqhNQxfPCIiqViNU42NYNd95emDkMfxEJP4UAb97mvvHHZ8Z4z
+4d7F8Mo+jJERazpM5Ycqtgu869yXtrqxPG1u21ec3MYRrulTq26KtaiYD4UxKHFwNhXAaI33uLp
dOHNduye6T3nMOj/b/K2fF2rISZFEQ7CuUg9Wfoxcd9a4t7n2chgNDseUUTTkzgBQGT9GdNoJwnv
zTb8H5hSOCmhxXyhKBOtdSC9EbSK06tBQh4GFNoBETndZLFmr/qBCA8aFgwFk8esw8tmmM+WAux7
IkKZhoX8AyPWXcvpJb3RfH9Q8vdbZJGipqUbCkBRCUFxti79uf6cPuhOdrCAowGIr9vVaZ4p7wH4
Wb7zFJ8rm/mColnrpUkKdAg9iqYB+kvZWwPTjTRnxFDO4HZH0a3D3F2+q98NXiTdv1rKxISZO1kT
Gaci9LVgRGRBFeFZexVeaWJM/PU2BnjQs+AXYfybTQckWH+LZFKRop+iPFFRJ4nF0jWS5phEqoep
HXsxY2cQa3tBOdsslmAc2gXVN8letRg0yCXvXbU3fmK+/yEsVIs1r9pokBIYlyg2pkF5odhM5JgF
7Q0vc9h3BT/PzK4Xr9O6yKOAZmKbi3kwZaXlzKWErY4+qTiZ+W4atjkVteON10lna8J0EC3ajuds
fpLeLvUgFhg0Vjk3uJ+7vp+KcQlEFeJBqmcABBG/zy+SKnmp8dh3PDn7+d7mTIwDSIi1NnHfJWHt
zofmdsHOX+xZXuOuYXemBIag8zhxoXx4N8n6b02qa3VZYuiHcaktcCZSMqrX5XX05qf1T/WQ2Qgb
XBBPnljGIVhVpg76gmrlrOU2BjL+WBMzVNM1qK0vkTK8ctKK/Qjy/hGZxGVRxXKKwNsUtEntaKqe
u2ps3WF13C3UYXEAOWfHFvkyCD321YjHkU5V5KPnfZfO+B8lN7pKFVFoaGMX/XVPCsaT/HWoKWYS
HRfCyv/kcGRyfN6bR95YiGGY85RUCdZOCoeudYNtGIR+Vm5nT8INXew2jry5f479y/QjbETWpqqZ
eYItpL43is6uWsyqY9dqEA4lNh95pYd9ae9vSsZcRKPN/4+0K1uOG1eyX8QI7gRfuRVZJam0WK3l
hWHZbe77zq+fA/WMRUG8hbnu6JeOcISyQCQSicyT5+hVLJhB1LagLkfNW0Y5L+GNOO876ocZ5nxI
SyuSQQWmM8r/lpbIks1fY/JUoG9dCpygtt+K2jzMmUOhL2YTCQsGcBWw2hnP5Cg/YnocUrqTU72g
XsnF3vMWxxyLXgUBJ2SiooCYbmGMVkRuVQO8RuOzOfoch+TtF3MIRhV8y92KrhcuA/lY3cd293fs
EEdzdUv2hF/E4/cP9g/Bx+Yxt/C8NmLaDnMU6GNhJd1Z5JYt96/X3xbYekDSRLJu0HHiFIMSxokW
sGmhN7tV/4hUHLM0/1e2YesBcxaTIpl1TBSGR4Kevona2mir6xtno/aj1Ycd5m6N1VjIxwG4StoQ
pYS94D2D9vuCroYIfY3pjmOPs0kq/T2bsBGDp6ac6brII638Kn72t1jawvfWJRY1qac2wvNloxxn
/IL9HZqqyMmcHTVwOIr36nqb8irm+6VRTZGIrMiKiVGoz+si+ggFtxoJ/WSvXohI76z+gEnGZ20B
MBxkbof80Op+epj4umZ0jy7cOCz/VTib0qo0iP7i3epV98mR4gDRF1TsFNQBvFC8+3z+yFxYFqy4
0Ss51ZHsEjCFVVnkCp1uFd3dgAbLIl6J0feZd9f8h37Bby9lVzg24lDMAkijoEf0gxxUyLIgrxXQ
t8fo1S2fjJJrkDkW04yeGIawAYI/6HfhAYzcVmYLjzrstaAe4n1TTmhmKb9qIV2GIQXcOI4wzSYv
5r0ozdcrue6k2o0Jl2KMcyLeQQubU5jIkyEW5UD8CMhR/djcZ/iiptu6yrH6Jhw0sCzylrhfqfiI
aCzxlznlhlxVIEYASQvV0kwxO0ehYFTsj1/1462QuV27SsTwtLpk0JwG41xnE8nJo5aXd+0/Fz78
krlSxbaHiFqUZ+DRjnzpm4TJuUaBVxLL/S5bfnQ2AUx8+1fRjOX8MvNxMuIJs7ACBgmUAWlQdbP0
nHYZ7/Mxd6nRK1mqhUoS9PV13bqreds1nKcWTQG+Rq3f346F4gxKKWXoJUVB1+e2FN330WunoMyO
kf22Cq2GRwbCWRJL7qVHmIjQGpS65Y44E5l9fYwxmV14l7dn54Ij0HEikiLqmgQ67s8XAYpxZT6t
WnKcs6vIaGwSzhyv2xtO2JhQWJCZaJgmSCkFUOhBpArqM3Z+q9vVQQ+UzlKDHrLX7uRoQGiYvaPc
LsfU5vng5UUqLAZNKORwyDrEYzM8xuJjzsO47SXHn5bIxF8ZmKlSLyNUFxykJQfZRvEK2db0snjE
Ck+Lz+sP81bE5CUCeD6NiH5TNatvw7C86pvIuewZe3NqnxZFf8Mm6o7joutGVuZHGXwl6zPdueYx
uc6C6bYHRKlw4jud0ybg2qSnYmNTFOcqz9pQQx2wjCFooXgUgivYoU8e5B/hswLdcJ7RnZP2aZ1M
7FWzWOwGMLofI/mbEkLqOn9QRB5mhbsyJvaaeZkTLYyhaHH4h6lJf9FEe7qt3dltvOiMF5t44DM8
UEdgwtanxTEvG0lJ2ljWI2AjzsID5cAKnfKUXHUQpaPsy7wy206U/GSOCSfVCJamxkzRlG5SSIPU
t+JwSsDUuobHjOrM82AFnL1jK4iJEkmLXoIoHzJT1jjEVt5faTwQM88Ig4mM5KbLtU6Kj6Zsr72f
CN6scMLwXrqx/XBsl0dQQMpSDUj6J3tyKaVz1lgUTE9T8RT/+y8P93tGuTlo9ZTo6tijlzUdqTDD
DEqMKAivhndU9gSEiX793wsaS5gD/33XKO9RdGNTCqt5UFYc7qG16ivA5MC+OOKhmFqDaWnHHGyq
DXjIHy/HsT1I6yezdHs3ZuVKLpQCPCd+lVuTq7rFsQ8yd7YgI37WblIvBv1DmeOdX3nZgxmk6FwL
0Pa85pUzd7KvT7+DiTNLQoxx1vvoOETXVavZklZaIwatzPlwecU8Q0yoSYV1VOsUl0OJqtOCYw7m
Ky281RJO1rXztPq0ICa2REm0yupEDD/UCNAaXRqmL7FRG37fEBFC7WWRPtRETp6Rd4SZZUjivPqX
l7p/82IOicr3Qm6JMGttwq4EUiSN3gWfsaun9k0N5jvjAJyUJdwmojXzepg7ZRX0YT9MMstOWyUs
9QkpU3hNFXyBnrvCJW/h/vB4M2y7O4n+IbJ/w1BkNrxpc7Guk4QrGFBEuzNVxwxRE0jjW7mMg8tf
cjej2JhigtwwRG1vphC8AQemFSqp1VQcC7vusrHAJElrL2tzVeBuoBPo0gkc+W4MAAVvAp3u+Jcb
b2OGSY3asi2VSo2jQCxvMuEGQc7JwnMn/RjTvy5/Mt7uMAlSLYbaHA8j8Zv+LZ6ei+IerBqWyVNw
2ivWEI0QDNAYsmqaKv0dmwAWm+XUpCONm6SDluJqKWM2WIaOgYAi1Kw6nB29GG408WcS675RandJ
kwWK1Pxoa8kbzTgwVsMuDJ7Y2f6X/vhdzNkTuyQxprzF9Hifiee6yR5F0gxO3VYL9IvM6m4yB8J5
hu2VOogu6zI+pWLIoswYNfPYWIceymDiHVVbwB1iD5OlnpFpe8tpsHijzbuJ29Ygc9zDuu/aKaTo
0vcx0tLDeF3vzHf6AFo9ya68wTcBnO05N/Sec23N0tO03fTEaFRQZQMIZwJzvB7H9l4eY7esvctO
vLuJm0uZsZPGFUTQEwVsFOJdUTysQwj958JGRNUE3pjFXhtxe2OwXZiyyDut1JMZsLEe/0U+IrYf
YB7MsFuXqhOob2bAo9Xh5VZsOY4IpQbxNVitHWiQf2/wNiufgNjxRCs788IP1xoT5opMH2SS6glm
uEskOfAXJ38yr0Ei6JRczVBOaspW4pJUbwc80lBDlQsHRBFt1llC/nDZRXbP3CZxY+tvIfRNCllF
5CbX41XmNo0VS6jZrsD54RWYOSaXZWfP+7cWmZxtyDO9aYG7CwbtJIy3hl5aonE9jH9dXtnupffh
/DL9GZtD1qQoHGPetzyuS2MrVWubPEUingUmXInzUgwS5eVuxADwDysdVOvfrYGJT9rUooMcY3PK
+Smef9Q8YZQ9fMw232GnSTCBphSAoAk4tOGhuZd8UtvgU12vsqN5o70qx26w5cparjAhi4Y8l353
N2/4yLcMZoHhUhLA+0HQIx4pf1/r024PP2/YPUobM0wg1Mc1C5MhSZFrdXi6Ohm0AsKc11Cip/9L
dvJhhR0qiZvMiPMCb8kstmsTYgGGt57ap0h1w/Pqyui4XPaO/eRhY5DJ64wxERepV/qgd6Tn6kYE
jxlZoNKRuL1f/lre9y1Y3fH6zwLhxjITCKu6HWfRwL7RJy3FzeYolfqznd6DGCTg1fj275aNOSbv
A9M4yQkOAgXiBVR5FdwZsVdN74CiQbO1u9ntD9G56zhFK+p/l7aUSQNzUS36EtrNQSlmJ2jVO9Oo
WHqZOnLTXslR8xd06DjJAffZw8RH0GhA5qfHYjs3l6FyJfn9CZgN6Y6i5IDGqez8ULkcV9qtJW2+
MBst82GMlwJyZDSBz734nNfu8pNq21LeWOlF540n7wbPTeLLnPxcMNPCVCrix5g1aK606tflFe0e
+c3fZ458SxoypRmKY6OC21N6LGfBynjiw/v17w8rLPdjCFjyuHaoL6ZXxfcZI7XVdf5tBZdg7KmB
BH5hBM/0l44nZHgSbrunjie7sn9/m5Ip6bpJoELBeIsAIaA11jNAKa4hSkjnX1Dod2pXizH1BXLS
P2m6Em1jkPGUuRalpVckALeO45VCfdMzjwUy5cv7t8f0/ckOc7tW5gCxBgNXU3pFDhS1KbR2FJh3
CnQNZW77bNf/N6ti3NEQ1H6W41bw5dqWBnu+qs+CK72KICq1VdTpIk/gIPO5O8d46FLmNTThoxwj
TAuNoShWtX4CojjZk0FuyGMD2n0MfKyQlUwQmraSGjEMAz2rGytdhe96JH9XutBqwT826FxWut0T
uDHI3E5DmcTzlOJsLH1+X8R/y2r2II2id9lPdjOIjRXmJiKyZKoVRAsQuMIjkG7/m0Fwsby7l/vG
DnMFmR1o1KomjBGVlXfudRkXAfSk/1Epnri3AM8ec/OYUtkvTY5bYKY4OsC+TtmBIFP+0QWUreQP
xFG2p42F08t5pjTagvhf66k1ZTdKY1hCwiPk4bkEEzvCqAb0uMCZntbVGurCUlewYU1JcNkn9vOF
zWYxsYOs6LCKVPubpieU2lWc7PBnfRIf1uNwBS0Lx7w1fmYxxxd5y2OCSKJJSWtoA+gmxeHvQl1u
imI+jdpiX17e+1P6S1ayWR4TOeoiDYna4Gkz1RACzG5Et3RiTD3mvyjEPIFoI9qvU2XRUBm9xUeu
2gzdp68/QFM0gMxkXdeZQxeP6zLW+XtH43914QAXjGPa8nVVlE4o8bZqcMuz9Pt9NUsMQnQVHW2R
cZ8ig0qzmaP4TZIgQvckfc0nMM4UzqD+FeY65zPzrDFOZGC6v6oy8FRIgjNFph+3ujMlmiVXumfM
tiI9Xd7W/Y/6sTrGe4xqjmap7CIoqJ1n4S1Tn9YitiTTtC7b2b8IPuww3lOQNAWiooEaV9gq13KT
YVCgV6GjgzLUXJDObqfK5HzL/UTJ/G2UrXYTvS2raMVbuf+R3ZhedFfcUDrWEGMgGKoB2Bw4lfKe
5prlNVjdXv7VktkJAXFN9TWPO8FHTdeBMrGJIKeor70C/OTIsUU/3wUnZbt9eWfG+tCPsKUoma0m
ouSkb9KdsT6Oa/vYN8DyNnM6BpdXuB96Pr4vez2NY5HGjQG28U47NzpkJ4cklFxpGcXDv7PEXEyr
VvVE7dBMqMMXZIKWlBhWy5N/3K+0bfyFrndTveknKdTHEFaA2h2d/BbC9g5EjBdLpGK0B27PlH6f
S7vGhJZJnfOyK6Es3DrvyZhTXKugTqBkz3ROZ+Y4ybu/X7LHBJdOQ9Uty2jDpNCdYSFnYc5GawLr
mUwKZzHCt7EYgmIVnaSS/uiFufm4TKSJynYyBSkExi+Y3BYD+ynw0GjVAjwZUORr81b5/85p6KHZ
bGcT6Wu1qCjTCuNDWD9q8kvO6+T/h3z69xFgC9B5riBBq1B+UaGNW9xV17ozQqQxv1FQUVLvZc5c
2x5ZI1KmD3tMfgsJghxTR+mM2bI2MPzk1GWWdBJumr9JED9QJifzAGJPUP2AKeCA8TantVPMQVyL
PGq7vbe0LoKHTdRMUMKw5CL9Es9mUTboBdXflPGHwoNK7wWX7d9nrvseL0zTJKCVa8uXKP1rmh8G
ndf72bv9tjaYANaL66rWIBM5rg/FBB0wilpuT+Wp6A9QYXVaS8YQqXq/3P/3jrk1y0SzrJUaQY0x
O2ZChTA9xdH1GP+B7+uiKZq6poOamMV8k3iayZznfSBP0DHrvDk/ASfNuWB3n8tbK0zAlFYyhGWW
J0ejtzHK7grABbjjsQjqm/9H5XFnrolsrTHhstLDbF46IGjXVXd7obL6IrL7AkDzWLZIVVpaVHqR
stzo6Zpz8pddb5dAWC9rqkQ0kfFGddTQPptoqG4FpydgPeLVHnb9He9GUQVSXpNVJj6mzVzmJkEk
EcZTVA9WlnvD8uMPHG9jg4mIaZ2FRqX1cZAbh9Z8Itqhm3gVBvo32EtG/7DBVqeKpACdXYd2H1iO
vtXv7HnN9fQ441iZj7SaqM0Yag/BOiM4PEQM/UZfbMuYPhDRZ1Ewg/Y54s9q2iOXnSDUJtv1eCLF
LdLoZSjRhjnlJU80cXfHNtYYn4hQ6Mswm54fxRQzpjUwYwrKxNxq224aq2/sMFFqbCsRTgnF4TRI
fomtVX4zIMMOdgx3PYZX4rN2Lbz+QylKEU+dZik8hMruydv8AiZgFblA5CoxQeqMvAgUb8fosHi6
t/g8SBfvkzIBJYdktChjCODYkZuZvAyxWyTe5TOwG/M3a2GiiLAmSRZ1dXQsW78GhHAUFcyAgXOW
h2baX8sHsID5aLrc5poyJ/kxGx7zdXRaPf6mTcOvy8vhWWG+WLOustJEIBVb+1MMzdf8mvCoQ3dj
3wYhwXyxIRX1WhrxAhb0LBhz4VVQEk5+zzHBguHBDQHNjB6bUpQnZQJ+j9xd/ky7idMG/vAlNERD
pYYr0k/odtkqGIbl12xypr/6B/M+OmQBKpL20xpZEaCsM6Cs+XcwcdkYzfp5+Ydw9ovlI8qzLjfj
VEJaM1iERFY+fTN4woO8r8kEjEQZ0nBCID7W62yldW/1snd5FbtPpe3npD9hk1srUxknCYmIjw7+
e7tIsNEZ0w4UgFW9tRxz1MO+xnUTXCWqBJIBlqZH0FpDaJQl9A2ItyztzyZ8rUAn0qh/kjWhnUFU
RSOQxGHu4KoXZbHPUZAs09cq9jXUtmQOxnF3KapOTIQgUYaE9+cPp6t5Nar5MPsmpETTsLb6xRVb
0GuZvMtw1ws0QJrwoyVDea9XbrYIFLYLAMDl7BPQJMvDXV5wsondiqe+scC8J4tuFGctB/MfZY4/
K7GFfCx2ergBGEss/TQ21gLVOB6IcfcIbcwyu5T3uaYlI/JAQ/khFHZe/jR1TrrHM8EmSro8yhU6
XIGReYmO9laUWeArczmniG72F7/+WAn7ehyTbEkh0Yupi0N2L1nDY+R2mj09U924GIp1dvidY3E3
O9tYZDIkZTYGfcowJNw65E49rlcTWCSgrWFXNuhzrPBc65bqRaGV+oUHAW+bY5+6xKUVMznTWsqN
NBdSEpBXYk/QR6pRlqvLwLgRA8xZoX0IUUXKb+o2nIO3j7vTVWAeJRUvVjaFj2VhzQUBkVfwjfNM
gxZY+3pkUT3G/lZI2PHpxfZPyMYmc9p7XU3zVBFRzgXWb3Y6fOj5SU4tOVCuF4921sWn6i17uvyV
d713Y5UJzhAfUIfC7GmbO7PKFI8y7VkgIueM7N8BGzP0Z2wCjKg2a5THEygQPHKgQmnATSZ27wIH
h5kaLupuN55tzNHIujGXg4FWBPc3LbX0QXXURMu8D6+UAyQxC4v2gidIpHMqBLvRemOTiXAmWMBT
BRTdPsj2rKgGNlS3aoNL3ky9/sup2JhhIlorDznJMBQC6kVyWIPVV2uMTq9HnAfMJ0Gc4LJ/7Fat
QKD/+ygw4a0x5aYM4y5BX3GG1AIom2+g50Bn+WN/fMztlUdWuIsv2VhkS/GLIBur0IMRVBCd7FeP
euf8AP4TsERXqhvfgHSKS0LKO/BsAV6JmqqdExBaNpplPNCx6egovyy1FQOtFJjviP7pKeGRhO0i
pLZrZWKcrIqFpIyr6aualX8TrOvwr8aOXpNrCc+nXzrAGVZ9rK8HNCJ5R3L3QvnY2PeN35yR0EgU
nSi0aOZR7hVMYRpWGdpoev6Dqpl8OeaQQ3OO5fvOb0wqUaG2XZ1nQQUy46E5LorBKylw4tn7Rm9M
5HES1xH60pT7NHIVSI+WTnqOrsVAjBzyEN22x+Qs8R69nEP5Htu3VhXgzqEXY/ramTLXF37ijqf5
Lr6fD/Edb+KTt0Qm0AhZJellB5W7aAUSvwAAHZSbQyn9WwdhIk0WL6maUXFL8bB6prf6md04Oga2
qZg7XzNp1zkIkcAJgYatLjL3n4B+qqqPKWj3s3p1CGSMPbkz1vvL8Yxnhf77ZqfMqqpkARzlgF39
LMfUKgnPA3cLICaeBRImgujkzGcLYzoKRdLFEAcTS9BoO7oI/O1g9XMMJh7ZqkhiteJ1JGec/aLb
8eVi2Nhlvl+nmcpQ5v3sgwDCjab7fLztpJt8vtdUTNmrwR98x4015jtGsQDt8w4jpYuEiwFsIXXJ
yUx2d2pjgUkZkkothKgBRqIXb+Vmsojw/O+WwCQJoEmTl0Ru42OxvM5Nb3EhhPt352YJzElty6Kr
SQYLs1d97wNQ0oPvPDpgFNAZboszD2/7zidyyQWYEzt2AjxSxmN+LbTRjpPmTVfCm4h0hpOgauhr
Y/YSzsPkZtX8TchGvPWm0u918zqpl/tGGSI8McWXFrgod0iMyOtIOr9ORaGeE0mKrUxNX4sK1ebL
G7Gb+hqiRHSD6Bg4Y6FfEPAqu7E0DQiJGYo9Xple/TA/aW79q4PIfe5Lj9kD5kLty2b3HMyQTUXT
dE1WRIXJbJRRDRdQS4Z+GoOdZbkFAIBzJPci9cYCS4IUmzpErBpKdljmt+YY+kmPefau53T6eGaY
h1pcDP2qpGhNteY5X35EwnGevl3+VruQnu1SmKhGzEYVCjUDhfRir6a1QDckccFK8hoC70yhgaPd
/4pvQL7sqKfkzOt/c/aK5UKamlZY+xS6tfpQWLr4d/96eX27D5Tt+ugP2NwLUqaFfZRgq6gGaOmh
OuqtNp62gGJFfHnA3eUoOHKGZpqmwVKOlkNppKIG6E7nUgWW3GkqDwEIz2njQBHNAFBzAXu7XrKx
yYS7vssFCDuDabn3Ble2FSd1DDyG8JJPvtHXZeKQe15bfe9NZGxsMgGwKcdGBVcEbOaY+p88QXhO
QMXSrDyC+N1EemuJCX2DLAuVWWP+l35RVCkUgPDjB/0WFB+9G/1EGm0LyJTuw3tunYK6Pht1t6aZ
OCJi1GDOkCodcyJ4IlncqsnQZ2zQvRIzq586f9DAnIxXUxfNz1L3NkYhZwxgd28R24F2Ew1QazHf
ua0NtQ0zBSIRWXWMUDO0enNy17Lk8YNddlzC8qnkqQH6JUVA7mnm7WOiiOlV02otp/5Cf+5//qLo
SX8+jLWS1JOqdYsfkvxqBT4R+seZvaQaJJaF0pHF9sA5/nuPoY89RLX1s0Up1fQaJN5xYM5ei/sn
foiul1tou4yuBJUNQbFkzpbtPjm3Jpl8jayoiucTxufKHxH8NUdXHE8Vz7TrJEC+SLmeFp8PKNh9
Xm/tMpEuLcRqSRsRM5Zo0NXfkIc2IPamQOE0soif/T/UMOgJ+LqfSOsVzQDdD6scH3YVBNIouC4d
deUqFNWzoIgY2RBiV1+zt3zQFqs0CbhG60nm3MH7kUFTUMFQIVoPjvbPW9uVbVa0Yp8dlTP9wtkr
iLJ91VFvO0eylysE22twv3nJG8eldo/Kxi7jxB1t+DY1ANKTjfkAu7NWP3pckoN0nF3K1S78VHhY
8/1EamOTceMyEYU0m4zkXUIyPMQKiogxXCpBjo5RmQiidIto5Qfek3R3rToGolEsRdGA7ZhpYzlo
cj4LvqJE1ppHliD4lz/nboTbWGBWltfCYNaKIvhLWfTWXII9elW0ylmh2sExtX8yoZ0NMV1TxNgK
E9ATs9NBooqATlDJVw55kPgNtG1Hg/at2l90+zCFyKX+3ffU33YN1lOLOG16ZRmioPdUaO+s3uo0
x+oxOxh20jrGdXhu0XmcTrLIyYR3HyqGAcEubJ0sGSZzewrhrCTqMAH3bkueahdH9Jxc3aF6qu8U
MH+UelNNTk0GQg2f+fOZHMg4NUUiCX6p/B1WkB/lBNfdvOPj77OJdzXrJBsikDdH6rMSZTez3B60
yAimMeJcVbt+icc+vhtQJCZ7cbR4DlV1jwZTOeu2sDpaottk5NSX9o18XO9MCEsNNUolQQEHaKec
0n6yoNPhVv3MeYfRXf4SpjdZBBOxwllPxyqCqq64vhjtYcEceTpdz+RJl3NggrmQMHpmL9ljznQZ
Q6yhk9AYFvzkOxXJFlwxaCqQm1IyToGzuv0Uf7M85sLV4mKGFigQaA3IvahctXGvuZOneoVnBLzM
dz8Ub6wx1ywk4kHgmJKcpvi5hdbV0YC2BVgP1YfRlR3Rnw+JE4LynneWdy/bjWHqTJuXTJGqapH3
6CMVv6gg6XCobBPskXpsrXeWdKCvGvrAIO7dxJtS270GNqbpsdyYzgRxNM0Wa26UbxAC9EpA9y9f
A/sH++MkMIHKKLqFGJEKHQpTteP8sex/LZNphTzGxd2VmJIsooonKbrB+MpSVXpa9QvxRamqbpqw
Fz2jmyveXvHM0H/ffDB1kuY4MaDkmptW9FcJqk+IklzLE3RJhDt6W4ObTeMY3Q0mm6Ux/lFlwzBm
Cd6eY3JlJl6vPVeSe3mXeMti/KBRR1I1E5Y1yx1I7CX0wTiL2PWDzSKYBw+EfcNGb02wQoyv9XQ7
K+e1e1vah8vreE9Mv0SojRnG3cDwJGCiB0N1VeHq0F/qLKND87tF99ChDWiQNry8ZIEOiu6Q8w33
8/SNbeaOTLNkKCcJvI71s35NWWArcBEaaAt7UJwEfUh9UALOcpW9gPxhkiUIiCJDCA0qbvnPWFri
Ftft6Z8hgxYTpsbPP7IHaiHK/gkNEnaJZhj2k7rWeLQvGINLQW9DHMM2DpSHf/B5T67d+838bY5d
nmCUcZ6EYFlIMnetzmL/YoD+2Tgl4YvCg+juRWEiAjwAaJAOMBJzZYfaYBQFAMA+ERfPGH4WpSdL
v0jkt/polZJXSzxf3du8rUXm9gYBmqqlk/B/bGTVIzhnTqpTXdGJiRmytLw3894p3xpkrm+jLbsw
lpXJzxMLrGBgKa5scbJqvwqIl5zVU2nzai17sQtpnUIUURM1jX1Iqu2kpymFVifJT7AHORgAdInJ
Sen21/VhhPFKIxbRpDQgoNAYzgAk8Kw11h84/mYdX7wjDmPTUHrZ7512fpCadzI3AVNmpkbAmw1i
Gy5v9m482dpk/SOrSFaDpOKdygRH+1G/JT/jJ9rQo8gBvKpGHo8U50uy/OfJTLqYJDhwYXgFRj7L
XP4Ac7FdEz0Tm/uzLOJeD3MFGGcpOSmN7mRDY2nx3TrzCl/v3F7sVbA1Rde6MTVg2FRraoyn/yOH
jmT1pnyjNdvOXsH1QSZrNKzuRxFUKNsIyUH4Bqzwe1kVPP08qtO962/7Y77c4USvF8oGMOcVoI1O
I73K6s/ZfOb46V6GvrXDXOSrMalowQKg34JZGGwxSF//qSNgaohbFd893GgCYRIFZUydnWoIBcOo
lwY85FV4K4TWqL6a9T1nQbseubHBnO2qTsa4M1Hmn+6kcx0oznyKn9b7KACdmpt5kaN9u2xx784h
HwbZEYd2JJEo1oCJTirYYfLvBNmqoTlt81educPiXLa2+8bZmmMO+aTrSVqsCQgIW+ud6hcgS/2n
BtW++ZG/Y5yvqbE3wFKaVZFNSF+70oU6xi9J4UFGdueGtitijvisDcMUVhllbqxuSpTuWtc4KCDY
hF5RwPl6u8dqs1l0vZsz3kYtxnCbDrzntZ2iyANy2vFU4RoDQvVhtbtAtqhUYG7rPGVsju9rzIFW
mgKq6ZjqOYqlW2hvcnVMBo+zOt5uMYd5zuQcI50l8ZUHUHWBPTQ+6wEehpBYOya3pYvR5tLm2NxN
SjZflMnThWjqojLGmCxFj6HlhP3L0dg1Du8TIdfSz8v2eBvI5OsrOrnR0IWCX4yPM2aMlVa3clA5
VKrJy35oAvflPtisjIkkWl2WbS/jpC3H2VFtUO4FE7jB0iOvq89Zk85kkjqmHcJQR/FcWmZrzu6y
zpvKCEyst5e/Hd2KCwvSmdCxxJJRtpGJ4fYK47ZQq25JaoP1bl6gz+dctvXODfjFmEwwlUnQgEdd
/vNJizQzw/AOKgW1sxz11/K59eorw8sdwa399X54SQ4j8JOSXVx1AZ2tGE48tef9hGjzG5joVZli
M/ci2DzrH1SOXrVpYyBJndalxNeRp73w0tfdOit5nxcgKgYUWGxQaEyxZuZaBIzv5EIGw9eDzpMO
xAKlPV6Qunv5M+9GlY05JnaWulT0gF2ANFS4Klpb194EHt/zvgkTCg5E0jBEynin0EMnTlZBkyWN
p0l76U2glnkn4D98tg8jjLeImS6YoJbFvKMv5DataWWH0JfPwnV9k6N3w3sI8xbFeIbegrU6nfHd
uurWgChFOztmyWOw3b/ZlI9VMbszxUpGxg4qG5jV80FZ/Vg+9UfabxT9ruIcON6K6N2wudli0P8L
hQhb7eLV61tX35U5D1FK/8aXM71ZD/0NGxthnIwdZokQ68E1KZCbalB51wlvGcwVBp2aIe6nHkIo
kOAaA9BBBjNgieo5PNOSKkS4bIOX+e9SIWA287eLM3dYN9c5GPUwDlZe0TaedFIDDfeX6HPzj93b
cmOJub6qSSokNaVCoQ7FWue4LzO7x/VMa9Smw9OK4n1N5gorZa1oJXF5dwogctMeKL6GRxH61Yhu
YLBRliRDQzGE1Vvslq4YZEkJMfV6tzbHvjxW7X/9Cvxkgn1NT4UM8LapZqCjuJOgk1A3tzKYtxWZ
435fc3nYUVCsMqk9SWEObNmkVQgoZ3xMJNVqwzcxf8uXwSrxPKpvk9S7HLx30HyfzTFnNmsTsO30
SozGNTngiXsDmNBhPNX+fDTd+GkEBJ9WIMEUassn2tM1eFD8r6nH51/AnGgwismpIfdhUJqPhlpY
QtvjDf+caH+ygZsPyxzrNTLMdIjVMFiyp2iyG+xd+asYOR90dzWqaFK8nyiqhLEid1IyQccd6Ao0
UOvqPCuVDb4vZ6p574hdn0dNk+IdJE1j4V2GKkdGK6WUfXR0Cig6lmeqJv0OrJ/O7SF0f172ld2l
bQwyS8O3K2rJHIRALk6xcUi1n4NeOCsvbfsa4eEPUIE1TU1F01ZnDkCoFdmYzKngox8ZW4lG8aLy
yDllX/PQz0YYt1+nVEmRiLZB3h9i8UdjlnY43uhhYqlpxsvi942hxYNiogk9Qia2G2WuLqIAveTy
WTmrrYUGrl8SK8WEy9XoQljBlZ9jP/MmvvT37p6ZJppLsqiBUp4x3RRtMQglZI3pw9Z8mFyKMigQ
7ucQqCMZ7NaJA7UvjqfsZB34vBuzzB2TLK3e9A3EV7SyOzRtas0RuFtTydao6K76UGPYTVIss7GE
sPAvu+nuudjYZi6cNp1CeTHAfiApbpYHUnoNuP9lEzsVkE/rY7HEgtnNukTFZeSD5Mnop43gj8CF
TWucCJAir6LEWZPB5KZ1F0/CHGFySAO8qDpWh/aEiSzlej0KmBrKwLuu3yy8RusOREU3DFCroRCu
EtlkH4ViE+vQZgO/8XDEeLq9Bs3f1HXWI61T0Awyw2itc/nT7p2VrU1mpeUI1ifTAPZPLxKrKW6S
2LCM1e1iaHaQPwmhW2NMCp73zWgajRAhhJZBcg8450Etbf2neFZ/QK/NwTi8yNfr2ena47tS8j6A
0KGyojDBpxqMhAxrlwcN1H7fSU/7U11a2SGx4xu6oc05fQ1dHh5m91QCgIPyvo7dhKzF59y56GSA
c6Pe9Ifj6lFKZYDhiucU1FDoPRrW5Y3cizxbY8wxzNMxKY1EhrCsmjuR+rJIp06PA63iPXHo1/r8
IsDX/FgVW/xcZ3OVi7Yqj6Vg9+XPsH67vJC9swfBbsBEMC4EDD9z7c0SfrJUZ9mxriObyE9F9H1o
ny7b2D9qGyNMnNZWsrY1NG+O/0PadfVIbjPbXyRAObxKaoXuybOT9kXYHe8q56xffw/nwh41h27a
/mDALwtMNSlWsVh16hy0uUQDJSWSmXumW5y635vpLCDvRzUydXlDyLzFUUdC7JbZkIw8OQ7G0xAJ
NvRXMpH3uOEZoY5CCsxPrkJGJkzkNtzW6nWOIb6b5fecTWTGjs9NpAFZmlWWaaNMRVhAyVg+CC9t
bsf32kP/Fj0S8qzoBbhT0y6eNt4K2S69M02FrX5R536r0ygkydj6TMjgs1sE6VuChOnvyChbH/BY
KJjX0O5o0jQU+igM89IsuN2vCawDcwWull/X6A9VuIimiHMNMb8jyuToi2LkTDOouFUtmtCKYluE
lnIYmkBW7jQebyR7SSYoVXUkS2BtohyhybepNQAKA1uTcWse8yOR9I6geoM5/P8yDojYsbNGHX+M
yY26lmdJuEaxIyVe0g+cMMhAd8AEngOGqhqygenC86Db5RqaUIlIZj6aUHc6IKRetBtw8kERNDtE
D6qX2UdIt3GyIOZGmiJUlTDqqMoom53bjaykkqdZzEIh2DzJHf34EClgQyNgSzjBfyifYbBKwqyJ
qoCQDOS05/bKdcAYF7KFDxFU8YBSkwNMKRDBgl96sccDA5OYQUd9aGBJQHRIoI/QqLMYp1CPrcau
DIXlChSEdrz6KxRi5hLjZqAYRCXvcDm6MFivsEAVmbQJzl0VoK3zBVqL1KgAkws4mYSKHa9kDI1D
6xWUw4DOpvZW2gSkg92FXAxIt+TTfxCcOP8J1KIBGd5q8FMnH+wNmtf7A7AXo/vPBKJZ3g5iOQ3P
WA0PWpWK2gCzJ2pBOMXz+N5c/HU5ZQknjybu9eUjfpqgzyjg1nm1pHkeIheyDNSjdFevw16L7US/
04c/Ln9BsjuXrNEx2oyXYpQxXVbE1bWiYiaKS9PCSnp2e0b3KhVBbwYplYUwl1W7VI9zjJkgCZoL
PGIgRl8BRwHPYxAQAhCv0JDgdsiWek4wYgyO28P4LB8kjBsovnE9HT6UhkNemZ91uZqYbkAp30B5
46OAuSu8broRpVOBEltkFO4WO3p0N82bM8hvXDIn5skzIHcIf1MN9G7OPS2rs6bOCgyt1FlQV26h
oZrH8WaJvZxPG5QrQera1CCoQpAWZMyw8NIH9NcO0Os8ZoUNNNUxO9Yv/QsvCWfGrd3ayNp325iZ
rRR1dW8F65GAkc1QAUVV5/PCMdOzdmaoaBxNUhuBIwixP3XL5n1UY6eSf2Rye5CU06rzipbMc2+i
roXBGzwu6Etu6Y2mW2XsZiRPdr+m3prhlToEGKW47MOMLg3OvakS+IYFO3SlN1V7YVqqOgvbQ2k6
JEGI3NQRgXfwCaTpHzAEMcPGp0W68Ktj06wYXw1xf4FcMxnb7F4IOVD28AGeBQM7J2dg7qZFKGwx
LUGqRudnJK3HNlsEkA42uNhSw7ILYFWKuyTjDDCwN3NniDol0lR3k1VtWkAWlt8Arv5BuwTkaR1O
PgjNuDcYcV06BgP7qViGZpKLm3JtvLZxb7dFhOmTyd3cyjVnJ4faByGYqm+La16TjZl+7Q1Sfp5u
cV7LiQx+pycXOfI9FPnQBst9/cqAq9dXRNqUcMQp/wGVoBt7y9RXBART1tVOwQP4GhfBDeTSYXQF
E/OAKdiZ29dhHdO9OepbmnWjZoIqQwK+dYXpd1E8/wfPg9yCrFuaIqIcROUDm9ovqwihnWOdONM7
Ya9ZTsKPOESdRvTIncPDnzFXhOllkoKoX/UV2sqKxa0BO/gqWrFdGt0vQ+OplrNczVIUeJkq65Kh
U7tWA+iJlmVah232GM+iI0g3VoJqkJC4nO0jn/vLyVd0FWhdUQQBMrV9jdAXBSQGoUWx2tZjeYNh
jYPxAGpJ+dv6Pl4Vh8ZBuYmHDGNdc6j+/mmVzrCSuVTmetaFUFVO5TTZIxiRu+owboNr9G+Xl8je
y09bVH7VKFU0AoVTHKP1GpAtR7LcWGqdrv1x2Q5nJ+kkK7fGRsysJArTeLEb9aqFtGHdcr4X6wK1
kF4hx8Kl9oVfuSvATJOYpRXkaMHKRhAbbp89r8bPqsXN087O5TUxz7qqG4iIeKuB1vk85Ef1ADFI
eQELVNX/MOL5d1P++8454tHOBPkJu8wjWiZLQ/qbHs0adaQVzKZc8nnyhb+c8Z0JKuRFCSrv6QD4
6uBumPBLnPg4HA3ogqZe/6/x0+eroRy3K5fZ0kpwWkFvGZMfNwYv32WWdBDqUCpFyEMVnHJYWUy3
uWjXCplGckcuyBJ6ZoKT/LaAGWqhP5Q94S3IOQfMZ/tfVkGVST3bBUWWyzSroqA9gA3RrY/Jo3gn
+bJXHJLc1nkZANOX/lwkzFE+O0hLN2coXIGfa0GF8bnHnDY45b7Vr6M7XtVuc60GvCSAZ1M+P4gL
QM6T0uMiaaKjlYIvwYAIy6/L/kQ+zpeTuFsX7U9WX1lzDRbiWBFdBc2nRcBjfX5elkddKuw4Fp18
4NjkrYtysGRKurgwR8iImoUtFi/59GYsvJkkthFDBJuMCjoZuj5mRVOUtQrGJ6PSb7TrzXo0Eg5G
j5kWWtqnDRIbd5FiXFbTFCu4sezriaN5OaYuUFu3dWTZR9nm3/QMBVZ4MxQIRAwG66ZBPy6Lvlw1
tObB2y/Zs+G2PxTgUpLH0lnRl4WiJmF8wTD7W5Ki79RhrPDyaWH7ug5QDLpBaMrQPLvVtJmppXRC
mFw1bg/ikhS62+AreJi9DawF5IVmuRtvn5nfEmN/hAtXRbObimFT3wkq5r6E0Fxs8zoDMx/yb198
q079++aMV4RzlZsQM2+anVGqwFqXW7LNghQf499zAtIAQkI4ZM5yL9334CnIIT7EjTLE2754484m
daCysRjktVmsQLotQlK3MkBxPY4QWiH0E9Jb+nL5ezJRLRZ6bCjVoUCC/PH8BC+KmPTmtCHh/z64
8+G1cwnMOrn1oc31s3QUzH5p30f3/6t10SHiIa2Z5RnLklTI2eNZLNJDKYqEzN+QI2AlrrNwusJh
egKO56SAeEe2u2vtreU9jJnf1QLghGBP8MCiljzLpZELdQGtesz7tDoEcHtnenmfjtvvJNAD0Gzx
LDLzPYs0hi0M1qEjQG2yvNVTZkh5iGIGGB2dLhRs6F0cBLD9yO+1bBO53+r637M0IVbszFJhVlvr
zppQUj827Wux/RQHTjBgeuXu75N/30W/bC11act6IRQbsJaUj9F2ykEke/mE8oxQrp9IaRRLilSG
XXw3WG6ZPRg6hyOQOBXldKDOQXsZH0fGy5AyMbSZVq5GNoaYMnM0FSAa3a7jexDk2pK5Hi358V8v
CfY0xG8TOBPAdM/3bVbjVVmnGuK5s2A3wsmAUvvWeJeNsBxrb4W+KcasLPCSM8Fy1qTmk6x2PRQT
ckH+taQTFFi0udLRL0r0qrZrWbae6miJTUcy4zisplgoT4WgQitaqoXh+9JU5sxhH2VdJaiBiSp6
xfB+/JTzbWjnTZOyBqGHsFyQiJ4/EMg3EZOXDsVB8AmvB88XGc88E80yFOBUhTTDKZ8Y9DXWZmuO
AqVP3DLaXg0JeyHmgRqpTpZpHBdhIQnO7NE+ImnWPAptFAygdSXz5NWpDj+AKNxpTFZGfGaLOsej
nmyZWMAfO0RyGUyr8cE6VIHl194c8MIo+WO000gfxSkQ++tfOLlluZ8rVYziY2GEahEY0tO4nCSd
c/OzPhc48IFTxdMSJW5q+7oZtb9UwecSt8qNrOhVaCRXU5qruJ+ftI6HjmWeyb09agsH6Bma21rG
H3AloikFFeG89iaHFG7c3JMjR7uT7orXy87KXqaqasjoLYjgUK5gLlpeLmVpBt3iFeIfoPByxOh6
UUGLynt6Mm6/s7BAvWOSdaurDvjccNk6e539bXy4vBZWIfHMAvVqydJFSSIlrkPj1kgwdEkG33on
ygDVTj7GyYXf49VHQRiAOo5t8rfpUynKGtohyE8ByaI2MjflIs5AyYtmRf+MccLAvEKPwpVt3K8A
5nKsMfdyZ40K5MKwaU2eQjQcpCKkNeImt93P3OldIgE9n9AT4YUT1kHZrY8usRtZjLG0BV73ZzOm
121C/Vg62UuqgRCY8IBD71A6KRxPJJ52YWc/mr67y34c07g2Vw21JHUVoAetTG4Por1DPy08wVqm
KQXpGcq+EryBckJDiJuh6FqIU/Rr5+WNjr4BlIWk66EpVA5Zp8z8hjtjZMd361LVUW+XTiG30AyE
GTjfiLih/8Gneb0EhiO+C/ftNyI1uoCf+GrwGue/YP+h9bb7FdS5rYZaEYYlMgKhhK5I+Spnk61o
nE/Iwk6dWaHO6xyvgm40kxVqjz2QN8ap8IafyUv2XP0AC43b/OpPPNkKzvbS74t5jjK0SBNoDxcv
VZzcta3OyyOYPv+5dxoV0XoMPS1WBDLSuvuYEY0PHYRi0VWGOCW/X8i693Zfiq6pykUETo4JPO1R
GntjP1w1aZvY+rxcxVrOCzAKy+l2SyP/vjucqbotUdniRp+PNWoxgXIiqhezlzys7uAILu/FwPQ8
Fe8UFXAYoMqp0C2Cb2RZlckKDGBggG6r0mujeuBETeb3UkF1DwlKdOTpGKYp1bzmVp+H8bP1SNhd
E89wJA1EC+j3eLwlfeS5XwLXzhx1PMSoEGNLUqxwyuLOnirxIbVMJ42ANFNn21iazq673NlKfM6k
vL+8WPaGfq6V2tBJzrda2irw9Ir+lP8o6tXeat6Gkgfr1xUCfKyjjgfpPOKDu1NSJxixGFQjQ9IS
+Q26rpvfhoRi1Qgvr4bpzHin/2mIrHZnaINYQKxXa3bU+8LeOpxIgXPi2fv1aYEK/Rka8Wm2Yrx8
W/BZ5HBSUYPIORVxpgvvlkGF/G0q9EUt6/i41OFgvgCRhE7FyhWeZOb+4Jz5a7uooD7O2iQIWA8m
1WJUyRJvslGtWq9kbqGY92GowN5MRW4taFMAeXs9qGG8cnaMmRfvlkL77FxMstUSKfX+gALR7OMd
g8mIh96tQ8wOgKihD+BLlX35vJGffeFg0znHJqtbp5D7arJuy+xdKZ1Iv+rxOheqwxANjs6bSWIV
dAEFxOCJ/KFvYFLBwjTzbNRFfQYHXnyDx2+QX4Ob9EMdDajKkIfhZz/Sd/ao+NAC1FUIygiA+8H0
FVcKortCAo5zcaCrYos/iyeNh8BlutjOJHWnzII4bs0IKD8mALvlXdO8sTlc/m48E1RAMsd6W5PK
xLVl3elLMIyb3Vpvl21wt478iF0wypVxavQFiRvpOPVO9RjhcWEdFD8CY6EcxG7MRaiSr//lPO62
jopOfT51lTngdDSjA3jEUTgYTvY8XpGePg+XxNtDKkiVaSd16bZmoSj52ZLa4xBEPBw4M2zs1kMF
qEqojQ6NLTMAT+BRm9ojNOH8y5+JbULH+IYKSCje8edfaSjrClIYM2jpNyQsdXbKJotz2v7Gaf+y
8SU4SZa0bJjkB1SmGP3/zyhSZ35PJ1u4/yf6RDLZmC8HAQA/FU92TKtZlNtWY5rXG4rqAWnVFM4M
BvVbS9AtoLrGRrFHXci6U6bq3U1rdKp5WoYkfhCTqQhMWR+gOhInMujV1NgC1cG0elW9KpgQymb1
Faoh9exkwjzj7SwO4w2Si2n2qhkYthCoyRKTwXk3ADefReNtu1lRdQe5hvpp7JX1aatL7qAm8xPu
FksFjHE0pEmKhCocEs0x6udRfLl8RpiFK3FngYoX2ajU0FyVy1D0MVrrtb50Q3iwoDcFtn9eQsh0
LIyCovKokAIWyaZ2cWPUm8SIxCEK6uZOTjJ7Ex5zlfMmYdvAeDU+Dg4IXYbYrKbsoQmEyrseyOXj
Jt7XQ3h505gm0EogtBXk/1R8yK06BrpjKMMiSW7b5F3I5WOiPl42wk5hdlaoCKGpkWZ1xkDofpYr
QvdTgL9f8DMM2PBwCmw33tmiQkWa6V2eQSElVK/H1Z5gLr5X38zENm+LB/Rlbnlie+z38KdF+ih8
zGiU0pSE4GYNZaAw2msL9T7B7g5kCqZGV3FDhZ6HWuTtKv1ibeJSTzsUqkLJKjw9fR7Gq82QAtzD
Y3TUDKhsb7eoYjkqb+KTHIovcWu3YCpuZVmjVkppZcdcKx1zLe1N881KcaTuj2zmHFAWcBhkZeBb
FBH3JRDjnDta2U5LY8QpmHYHR/W1VwUgxsS1QA8h37YYab2eXTJ8I90tnDoHM7/fGaaSOB1SauVm
1kXY9IJrCYJtyaOjxb0t8pIQniVqP5dqXasuMbPjWN/1hT+CEkhY3Nb4dtkNmb6+WxAVgVEB6AVx
ACIuUzavk1J76fJDJ/NwT7zVUGF4XnWrTUpFAOmz8AuU4C/9Jt0MpuKMRsZpufFWRP59F4TbCUo8
UR5jwkDC5OhY28l4VeXu/7ZtVLq2xphu7jUQvRldkI9veeXESnDZBDsL3X0aKgx3uIAHi9wmHWZc
FFDSOpkrvpmPZNKkfex+/QPgE9OJdyapmGxtythJowzxnevVSe7m5/5m9DMXsRlTdOtrH8LdXtYX
3r3JXCpyHQlVdU1XTIM67F0+yuM8APqRQ6liQ1FfCgjMawCgXPdkew0sziFhnce9QerYG51gDdIA
nSZTrmxzejPXR7l+FXnT2+RY00Fxb4Y69kWdYMUS1GX15fuGCcSYcwyZ4X5vgDrs9Va1fVehTbDc
Dm7kj/7wYvQ2gVaA1Z03TcxMpvbWqFO/LeVcGDmWk111V5i+AmcwesCgTyBz6AOvPc8CJJEM+K9T
QTmAZm46cMAJaOxu5aPizX7lzaMrnaaTSUSokCx0tuYM/gCGrVteN5dZlwB2BCJlmLWUIQ98HkeU
rehBITJD3H60t/cpcSVQyeOaQUWxMp0tAndYjZl/XvOTFb7QuTXQv7eAUqZn6gyxrGpT6CpMwFxB
HseJ1psCq+bEFqaVXYOc2trOVOalFRfwhR271+ZKPOSH8h6yYuBcFLuPocjY5dIIs4zK4mcrksrC
TD3PcIRQges8QMxq05leSVEx8XRXBq22BHkq3Wu4yCfyZ2kn3Jn9korVppKnKxq95fa9B1H+dGyr
m365T4FrW5IXlac2yIxmUGcyUfr9UNmgkoQZ8ijKKAGEsR7NY+UJD+a3EeBHZzmAO/NQOWsMSIvN
+aIkRH5d5adRKoTOqwroXoypN9WPjlJQPuVOd6ieSSJU+VxNWXL4v1gDOwjeByJmESzKOeqiLFZt
a6PQslAW7BR7WVrOA4H1EAaX1F8mqNCWlcBuTaaeHFurPulR9G1WliCylsdkhlJ3Nae21CsHzi6y
yjB7o1SEG7ZmVXNTzI5F55LRsMjtDDt7nq/0wHrjsXIxHwl7a5QXCvFUWHK9kvm3Dj5IWDOjsDu1
rvoaA6IGuNhP3ugb78NRN3wyYnZ8KTtkR1pka+P00jQWp+/JfG0hXoJBS0YuAQqt88gpxKKy1UpG
4NOSh2UFy08ihUmm8Jv71BO+cT4a8+jv7FFrQq3DiLu5RT5kPuntszBe99FL1rpNmTu6+QTecrVc
nLH8nnJpT8lSvvrB51KpkDaXQrvkOeB3RpqcwAT5hHn6U16191qau4rR3V9eKsccTXkj5qa09hoq
d9qC7BkqzjVIO4+qcK2vD5ct/c3Z/GtlNNuNlORF3a8oSJLyMZm0VkBu/Y2ogRMqsq61C0c4CZy0
jBmqP78knQeuardlC3BbR1GOrGOvdq1Tbatiq7XwDsSV7mY4vs6qNC9toz5fXjHbM4BysjDIrkNF
7PzUWmuSqNbYmoHWRXdrPocpkAL2ZRvMDEpGyvenEepq6JRibKOYQOKfh48AY4YE5b+6AKW5vFSC
fRHtrFF3wtrXWrUVuOX7FZpzuuNlXuoPx/n97U3GOAgvjWdwvULmdGePyqrTUdOiJh+xhTZBiZEH
y/Az/T4+ZV7pNCfoWTjKUSwR2oggTvRrewMXPS/CMXPi/a+g7qZIrMep7cz4GC12fqMeNqSLXQKY
1eAAvuJe/qK8U0PdUrpVa1FtxFYoZy8WsI9y/3LZADNp2u0pdSNZajSV2tDqgYKAnUBaWsxMW8s5
Fx/T8QD7B7cOUDEoqZ8ffl2tIYoq4SYS28HVqqGz+0T83egVBBGrQJM6F3CxMMEI4OXVMbdvZ5eK
n9FcL4ZGeMVl7aQqL83GITdgh7FPAzRUtU0NdZAtaKvouR1NbvpjPZQIZmY4vm2in/wgD6XC4eqd
kK/y5V7YmaX8XCxEYTCyTg/mo3CL2eG37jF57E5xWDwXN5qzXaeJ/Q+GGXhmKYcvTcsQa6IkU71H
39Mb1ZHs+DCcotQ3bkaPyAJ2i23doTp3+TOyI81uvZTnS4JR6ygkZeGaOGTqrD7mULEx3f51KfBG
K478aMM+OqDvguQKRJ3pwQ1jUQorVYFXExIxQKp4bcSjc3lZzBRU/jRBJTKgqpxqY4ZXSKMdQc2l
yLzV/JU0f2jx77oMLxtjPjjlnTXKB7UR+pVDC1/YCqcv3SFUTpFbvEyNU1+tIAlcfyoYro+5yEZm
UgGmBeykoZNpiXPfH+o2aQEmL0JFkF9Hqb9aFCiAC0Yf6mLyNE3mz8sLZX+4T3tUyBRrTU51aylw
ViQnM2cv7UtOCsoMmrslUUEzirtqA3YrDtMyGPJHvXe02b+8CnaWizYPWj0qlJ1N6nDIZZTK2aYt
ILqKH8gcduy3LiEyHxw54LMkce1Rx2M0klYeZUPAkz296UAkTfCEzSmZ3dUjlMgdbxyWGUwU84Pt
G2SgdKdJt0p1bIUS8rGCN0FWKF5fq/mprDePs5NMQyqOvoQjCFYJKlimujnLvbAV4ajZmQxC5OpN
CYhGjnRMHopn+b2FzBBKrS7HLomGX4L0zi4VLa1CbOS6FYRwE1olFJUot8F7eBJAAe2ZE8gO47qc
XSPrEz8Rth/dBqbVQVpXO/9v+ElMKvy1B1QAnRtzG2IRvDiDR2DNupMf4oMeEmr8hnDGu81/qjTt
TVJ+byhCPiYS5AY05Slbb9vpl8odwWJ/Wg3jhCJ4ZL8wRFVrUhejoaCL4YzH/rfsAAZ7OwH6Wl75
xY8N8YyPNGQn2SrhYQAoAH1SyjOLrFuWQQNobcBZIixwIAs5jR7hwLJc6xvnFDFjzc4a5ZcGgHey
YGlC2B/1+/q5uLMgbpD701G7H1Pbgrhz4/NKaTybVNokzFUlxsWiB43yy2pfjO273HLiGzMj/FwW
XTXrV1lNKh39JzPZDllTOYKxPgugvUrBKqNW1etYT3aXbK//23bSDUzBEpRSW1UBwCx7AKGXWx7A
QFy9RIldkBoC6X7Iwfgy8nIY9lH969TQ6FtrirXKUMHSa7TfGnX28uW0ltdxvXDCDvPbgSoaZF46
FJTpiT19m0H8oAOPvaKwvOYuMGG2NR0ubyPz6+2MUL4tT722RGJVoBo4hD2maAlJbXbkvTB5Zsha
d702sLEPa6uibzMMlj2OD4uE9M/8Fle3SnwvQ9s1LTi7x37d7VZGPuPOpKVlS1t0KgHVb0BnoeNx
whvSto5ywMNJsbNaXTahDC2pIN2mSgLNOibimFpRiEE6sB++GpjCTn+Z3zDPeYz/kK/WE49Rj3yX
L1fSziJ1FZpGlup6C2YlXEZu0tY+BKU4SS07kdjZoK69NhKWvo4gKbYeq5BIfU325EA4CuU5osbL
Y1Ng+tXOHHWzWVPXTf0AFVJ1G3FzViD3diVV8KPpj8tnnrsw6tDHgFd2wpqCme9Ru61T3DWES0z6
3o6IGiR/5s7MkNh+6XPR59/oLCUxIbQkSLboEOom6UX8NQNo1NuZN4C/P3odv0m9Pf0SOKtlnhQM
Q4HpAyhgsKSc+0GdDEs5JFsRZC1eV/MUJJLy9l829NMGXRJb016VMNQIkCyRKW8BTKy83I+vOtMh
XBiNz6vdsGKjIkKJXcZ/yAWpozmaq7pCEhLSeolwnObFASGBP6gx53nArAooECNVVFCCot9M3dlL
I+TxMM3ZcfIgM0OG4eMn8Vb9o1dQoFpBXdk4ybWRcoIy67TgsaAS3gjI3n2Em13oSkxxFbs8AuIp
x1iH3toTXq7pio5GnDpF+66paXj5C7LiMwFwETQhuGI/CnY7i02iT8WYgDx88szjCNXtEZx6/EDJ
M0M5XqNkptY1SX6Uyz+spQ2XCqU2KXY7Bey/mTuK7pRy0pOP2Eu7HvoL4FRVwdCGMc7z89+vs5xl
xYeCyuoIr/PBACtcgvrmdJzfCFkFWolOekuGAQtf+XZ5X5kp5t46dVC7DsmuKPToE6EajjmT6K50
oLud/SZsCmJg8oAEXINUFJXjeEyXWCnCLBx/9P4SCI7w3bRR0MEieYTUzIO621vqe+LdtwnyOGIA
N3ET+TDUL+VyMEXBWTDHJtScT8l0egPm0CwyMCdP3eig/TCkwpxgrdvCWYmvY6G3ZyvmeB/PDP0q
AA40b3Pw12+5cMgEzMCWkjfWhcc5GiQp+HIwd8uhYsvWtZoIhLX+UQSH0NltFxhQZUzueekJb0HE
K3fObbWirugL8EFxdNhkx7JOkHS7vBjmQfhcC1091ZR1kUBdhmMu9d6KprXZDnahilem1R30eLYH
6e2yxa+LwktRJlS3CM0mIvT5ojT0R3R5BYwwHd4nbbKt2ossXgZEvPP8E50boc53VYjRpA2Ag67H
D2XQwDhIPgZ2nAT5T805d+SPXTJGVrz7TLUkT3k3zSALytBsfV95gl+MSHi+Gsp/2hwM//K0Fsfi
ijx3p8pO3CFInelwp/4hPk6H5Rkid4/bH+p1feJSXH89IufWKbeCv8aTvAIJlyA04cEWQQo3LA+l
XwVr7Da/V7fFyxsToE7hiBzmLAbFzLlxyteqrKySHqERtATroQEJbxpAcBv0J6kv36ZPulvgAT75
gouXVkC6Tgknk+BuPuWEkzSrvbWImNm87q7Ma/MIPuhgOWU/G1RviBaJ/L4CglH47Um5Ff99++Rs
/bQ4SFwNljF1WL/eXU3yk8YLzbzl6dQtW6iLhNIG5tlmRz5qKGxkjxgiWk6pDyW2x/huDUGjCTJD
p3lNPSv897IS5+ujrlkDpH9Jl1TxcZsTNxpDSxTs/yne0EJHC6rEhHRqCSMMV6TKW6UrGE/lwrI5
YU2nIk4qVAUYecsEidgAbbn2oQQBagQUm+ZH79FrcUhdHrKX8VI+3zwq8JSxuWbQ8So/SFBUB+Tz
x8gz/OqQP/IeQl/feOemqBBUTeI2DSL49YUY0ae/FuuHCKWACfOPlz8X4413bokKN6suxkOiAx4n
qicNU/Pi0DlRX9sGhDoyX1hv1eEtS/8wiqDE9EzJa9LwFkoFHAm9C1FrzPxoZeIhaUwcGeME/jC7
igoOFoKR8p0vlQotTS2ISQfW1Q/xAM1LjxpGV0SPpHz89gLngNLIkhjPB0nNozicSjM0zTLoVsNB
Mc69/P3Ib/5yGSoiKl+ANoLVk/p8RdWlMchZofydDXeytGFEZn0QhMjBcPhBxXVljT6UFA6XrTK/
2s4q9dX0CF0tGdQWYQURJfP32owYKE3tpODcR7zVUV8sVlHcU40hxkgLmeGzME6vQj2Sl/gxnq84
GZ/rMam6VD2V+pyUTXwcO4+U1An/tu7GoeFvN/0HmCTjZptco9RVIC5mslQyPl31Pr0X3wjhkBwS
YMek2T02M8Bzy+XO0ZADceHAmNQNIMwyphMUqQqrqyZM3nRHCaJQvxMhwVzcjJDpLr31pxHyoHkM
oYnzLaby0KpR1EXt9Cqsf8ugUH3YoGnd+yCZOWx+Gka3JrS073WbCIiItvVWn3i8PezwvfvI1JVR
gUVrSdAa/SjhlveJ+1496x5kxhweGJ6Zoe4sUReF0Vj6YCgrLvlytYUSGj0SJ+PmWaDuh3FLpdiq
t+TYbcAfjM+1dHfZwxlY8fPvRQWWNqs0C/JN8bFNnAXE2NI7yUK3IH6SAsJVpd5OBwCTCO9XjGzw
snVm8NxtIBVfZitTC0ObiYDTDzCfxfpqi7zBZ94WUrFFMesZ0qsYl9vKtzh5jnlr4Px9mrpwmqau
3JY+DdtoPET1GExyEvxP20RLgc/iPGp9DDETywAvsXorYp8W3mQOO0P4/Bj0AG0+KWDlaMX4CCbs
1I4HkLGPykkzYyeTrW+tkXhlb54mSevtZjVPq/i0dO3vJlVfL6+WMaRGjiTKfbICcRCQ8Jw//PIU
nN9br43QVLXH3xCj0VEX3gJMJQ1H83Z8G73qGaSmOI81h1OBfR4/LVOh2ujNWlp6AGIHNNHmFAic
yq9kjhH2gfk0QkXmbZ1ysZclGMmSIBJaLzUizr3NaMCQLUSBG1Lq4OSmRUjaLDf7Tsecn3jfFnYK
fdXMje6kG4jyPgNocZMdeXcr+775tEhWvXutr5k0drGEKzzXT+DwAP29PVSSM3XpYZUl3vrIHn29
3T6tkQ+5syYNbSwmRm8hRe+uSPuA0NFHXn/1Mb34xjmQ7PTk0xoVhRd91lCIqAtMd1WheJj99hfh
oYNmEpCZ0CEF+1Rm5y7pyqce70yyc7BP41SAhmqJoBfzIoXgNeoFoBkPGr5k9Hx5jTwrVCQezbjZ
NlnKjiUoZMw0tlXzt6n9LkxOcs72sM/VUNFY0IqtzuIC2qPFo9Qsbi7/nAbe97p8OkAMfn46JiE1
yjVrzRDNVTLblbipL95uaFDURIbNv7x1l5cEpsJza9kwTOuaQVm4BzHEcq/Vud2XPEEOdtD4c98A
3Ds3UpRijAFT6HEoKeDkzWxPPMgJbxlU4pbUq2RgNlMII7isEiV+FMl3faq4l3eLgdbbhybMF52v
JBOsrsWAGEAmnvWYQNShsJGIH6ZAvtturPs1cQlOPjnInDfG3+Thn1tIxYxmEke0HlYiFk5Y5QpX
6p3hlESgdpnR9OiOyVH4FvPSj8txEd2r8+WmuVSjignHkiTQhVmtDvU6vO5BWRZqln5V6Vt4eYMv
ByuMU50bFKayW9W5SJD4E9b/KIzDNlT5cm7kPPx9CJZp5PPSgUJmNZE4Jle6Xz5INqFZV+2mgNoh
KoYerx3+N2nB5/ejQge6jtFQz3J1TNbZ1gTdXvp58JVWfrJUb4kfR8mGArZ4ih60zSkgkG4elLIG
drf4sY7G98u7zPFHusCPBx1mfq1VDzE+Zuso3hg8Rqy/ycf+Wu/HO2d3x2XDWojIFEgTeT5Efgmq
88iN/cmBJoXXPGWciizH/z+qKjtznWKuch/F4FMXvEK/VsTr1vQub9rfPM0+l0TFmK4TogLaF0uo
2c0V0R/cguKlRueP3+T5m4fNpy0qziztPBjWAD/ooYDxIQ51rd7NfobxaELJqWD+1fQIjA6dGd5Z
5Tj9Ryja7WU0R2abWziq4HH3q6pw+3Y8iANeoLlu93nEecT9zaP7c61UkEEpPTGq6SMdkjs7hxb0
htf++Au8HaFK5K6d8r3ylVAOoGYCJHTDC+qcYPDhu7sF6+UyAWXbIB87ljfioff/j7TrWq5bV5Zf
xCpGkHhlWiQVlpItWy8shb2Zc+bX36ZPEAVzL9T18aurNAvgYDCY6eleIo9uyljX/UmbLJHLusrz
ViZfkXJwZvbgkvCX8mRMGGrG87g1zMv+yjvkTMRpR3yyohxmn2g/RrxDjP8/J82Xu/BXF2G3bXLe
ZP0AJT+fhj3EgBSzXF8G6e3yKjjOyDK2aWoZ1XSZBJ+oQOKXmhl1QGmowiZTqYz3/5sxJk8Z9KGL
VxVCqiGQPcCoW1tlNAGTadvZf6JS9nX/mHgySdBLFqZ+BIn/4GxSH3NoK4Wpw/NiD8Ktta3y0I6H
PgHWawkMKqIBYe2v12u+6LmulloSJAt5yLLsqiWRdXkPj0PXpw0WPtREFariKd5S5JvxUvuGI9eW
GsgQMgnt2lsoaDmpE8poVG4YWV5P4jCB2Fln89lBM0Ch0vyrGKt4oze56BNyRR4PXxw7M4ynjFkD
2HODXnIp9pYW2pIWm3RKT+vMccnDULEzxDhJEoZFl0kkCRS9uS+K937Gxvbj//rRmPumTUZjKAa4
e5qYdWzXT833TQWd3sa9Wf492GNrYmoDSMHQ0f9Kzlzawm0Zv+Vju2Uy6W1ZNkYaV8qA3jyU4Ez6
FtvbJPuCF2pkiR4PRnecTu/sMXcOJu/SCUg6iISc0BLYwLIFeEeKHPwSG8ev7ssPl48F5+Sx6PQw
i8MCtGSgwikjc1wwlsZL6o47R7s1MbdKX5Owa5UVRAu6l4IqvLjOkr9U3GnkY049IbE6ubBEcpNU
HLwIz0eZqNLHmBoe5Q4c98nz2D41FXh+ldPl/eMcOBaYvrREHaIEzY91ju3I0Oxhee7kyio1zlHg
fCgWiZ7WU0IjDQFkTFQMhmimnr5fXgpnu1jI+UKjKkzzMfEz6Dd2Qmcpw8eajfZlK//g4pDAAScy
9M/ZHoqySinN1gFE2ZYIUaXutXZnr4SiE7jsn7aKuH73R9Vk9dPkdsp3GcGShVM+iBA4Inls1lnl
NUbhXF7WYT6wM8EEKkPb6CU37DlKSYnQWIb6kUyuLAYttxBz7HKfq2FikqLIGJJTUE9NK3NoTeGR
BDpIDcCM/5ZV5lSZ/Suqy07kFs+X13jsIJ+GmeBUCKnSo1CNYYjYnrvnVcWA8cLJq3g2tn3efap4
rapUWlBlWsLIWnTRacfCgZA853Mdn6bPpTAxSV0GzDF3yHHGzqcFWPdDHhjmuFq88wg2+kTKDD6G
bKsWhzeSCzxo5EQ32k38kJq3Nffm52wc2zERBbGuCwVQtbE8Z2SxKsNbJC4xLMf32KZJJU+DURcD
GEgVSzdHf4WeDcrgeP7R1/i2QRy3RVOwuWWmLT36/R7+7/di2yhp1ICRe1ihnIvYFKm3kXoShCsj
vaaA/WEY3BQnLy4qKyuyPwrwn5aZ2NEkk6FWxZgHAIuGTleSR4MMIPYQQZa8TIp7+Ygd1yc+vYal
stHDaCg2BSdISy8WpKXx5uyvVHtwUW7ypiveyMyBhgmS/Z29za12561b2xGS5+iFSuf5XTjHm7aH
3V4lvW02P0YkOWDAPHdXxFE+OCvlOSwTTaZqqGWjxvnA6AfY3RS7uSF3s0ds9Mkw+2EC/fhIONkO
zyYTXYRebCkAgmWgjH/r1GmyJzL9SS1+t6FMZDEE2klioRW+oc4gujAgWKyZRdfQwqJ9WXKs/UNy
9emeTJRJofFGGx1XW+fMtgTKHvVn6IGWDBRooaM9Xf5ml7cPT7WvzrIYSZ7nAqqTknQtTe5CH+qa
84W2L/DPBx0jk19NGB2IbOVZB4awHyxl/N62jtBpjlFLlsble+B4P4jVvlqL8TyCQpCIqvGjHLRP
0hOUe87U0Z3Q0yAe39xV0LdJX0KHC1TlbSUTVoSq0JNWQ22ndxsDoyyKV1jv0AIEZgYCk07hlt94
dx7HVxS2SRD2cz1oYYmhSXSjTqqFEZqXZjJRONdPjVvelLyZ7eO2xH8PA2gRvu6vEaU5qHHgnXll
Gpr5667Ac3ubFU9OFfTIQkcEb93iLaL1v7kqE13UBBCCRgYzuyzkp3nU/UmvT53AG6LhfUY2oIC8
Sk0JaoRzrAKOvthzc9f2PHmA4yr9bh+ZoNJBiiKHXvl2yldX/ltcTECLvfoquf6lefaj8BVkfHxh
Re4BYcILiIpjDIKjsxhfR68bnLiyWm+pTeh2yU8bvcCm8BY+kFvwLUacVJATCthugNhBNCAz2jgY
lBqMCWFj0rD1Q2W+Uird0TVBMS/7zPHlC2lQyZBl6GWycP9InDIKaCzYDn3Rkh0MTv+l3tVe72y4
ueFt5QJxt1P+W7TbGWReDUlqNEqkNFmQmelw2kRBY7c3Jei+P67OdM5c3qj29r0uGWQOZNp3QoWa
No7F4o/RVav7Nb0f57M0bbMupv7/n/xFerFbIHMMuw408Go3xL8wiNu4HsL5qT0NHufLbQfg0rqY
cyiJK9ROKTYyRxZoatJru6wvoOuzhij9GRmdU1TEm7PFaXvdao3KFgcBAXBuvWrCcKRaP6FYgDoL
JK6ljOdWh4+N3SYwp5fW86x2uDnx4sWMzy1GyG360Hoq5sfRlX1JXJX3+OBZZI6tmKTD0g+K6CvR
a9k+E+EbZ7+3i/HCfrNQ/2HOJD1JMTyoPUYP28QiLs2b5GlrMgM7bl+2xvm4LOyftINcFXNa+t18
lrfKh+EBJHiSEySJqmZFAw9veXxvfX4xsi1/lxVHBoR8ZwFfLL8er3XDBDrel27x9BBdgKuhAyPY
FQqQJ67Q3uF9sjPMpAU5jZR2zEcAyjVzk9Gc/tqGCNH9XaD1kTspBkd4u3sYZncmmRgEuJlaaSvy
cK0ur+oluq0z7Xuv1XcLkSeTaH/S492ZYyLQlA4gv9cz4q9d0A4fecpBJPB2kIk4I9hQaKbOaUC1
twQsSY3+Gusj50jzjDDhRovAEZ30qGGFqYfihEkyq5BfL3v99kMvHTEmaoAScKHrNuyS1jekdMjg
Kfljz5s4ObZiQGtcokSWWQnCMl9LQ49DgIir93z+EJYbAbBeLnv44UVHJAN0Orq48ep8PVBhJwz6
NOgZ7oHej0UbYAOIaiFelE57k0gYiuUepcMQtTPJONpc6U0B3CGqVS4Iy23lqrjRrQnv6PGUf+Nq
qPOsMW7XDIKYF9Kag+XlX6P3IKN1VMx7lSjE8SZiD91vtzTG/WpFKImuwjWq9UYD76Ua6ITT/T5M
FHYmGO8r5LZrk3JrvPjb8EB22oYH+LPax9XgnR3mphrUpoEOX7/6tU0g6qZa9bnCzJoKLDv0w+xt
So63e8eAiU+bbIM4jEsFmFR8qw6MsBvNLanN0F3cyRe9knfADq/inTHmQRuVdKpEQ8iCNS7MsX9b
J+dynOAZYO4qHc+cLFHjPFikwCC3ssZLJrj7xVxKC22Mudvm3jpMpaXjiSg3eg+u+o9oPcUobgyI
shg6aniqTYf3/m7rmKCRgotYyRuMN0mar8HQWqZmhCRjtnMFdAW8WthhKNyZYwJG3BRVZejJ4E/9
qz6eVmDn5YGaa89r5Rw/xHeWmGAR4omh5i3qKCCyxIxsZ8WPupObW2gqT9xSA28bmWixtYQjORYR
mlz1pAyWEUh24oxXGKAPZLdxl/fJlu32FHHRZTzXZILIVAsrqBDRjdbQszKq+3rklL94S2OiR6/L
yZBIBLNGjd8L1lScFmm4KoVrTcekdtpwrn3eh2OVXoxcW8GSb0RoB4PPEsydpZf5ErL4DAggHv3I
cRb66SYKEzqqKKk0DZIkwaYurQKvttrTt+omfVYfpx9pYc+OBg7Z3FpOlyMKd5lMSKFpIyt9h3HF
5X7TnBtA8DAg9Twv7lZXnHTeth5mB5gXoYZIpd+JQYYqi6q0ETBTCE6e1w1cTB/Ej3Ix41viilfG
A08457g5o1MRyQhEzVTCOM4yA7Y6JQLmxPVFM2manUJ9cMi8BqIgBZoxW2UpePE6gEWjSm1VLZ5B
h9daeYS2m86TKj8uPHz+HHbesUogVq60uJGglIQbCbNsGP/91tk6RrYXb53M+eflT3x4MncGGdda
IDlSGBhWD0j6WI6WVMS8b3qYo+wsMD5E9GkcehJt8H4CqboOb6joHj3KvyEMCsR4YuffeC+ZY7+F
oM4msaZAiI+xWeYNgF8RhtQgVgHtTggymoMLJCSaygIoni9v4XHqsrPGXIvp1E1p3s8YXrgPX7bW
SWeNV/GbLJnbeNf24ZS76Pmy0S1W//Yo2NlkrkS5j4d+7BZwpyXAnC21EcRTeobcgj2LQFFELe+l
c3xSdhaZW3HpVDJXQzv4/b/vqggAYHP5UFAfr9zJCyHw8nR5kYeuszPJXI96sjRS1qFOXZbnNrFr
8X6a3D8wgQcPuFLhJ4rC7GOvz+VKxm7wjaVEAnMuuiCaOPCTwzO2s8HsnNg0G5a7m31F/gsC8mar
cZ66xx64s8Bs1JTTMSyiBexzwYpHjua15+5bcYMWGsZuK7uQTNHT/Ms7d1yL3hll0om6TnOySsjK
hNIEp/nGD7oNkmmFqZZA/feo6MerWWAyNHR4VyJvS5mEYk7bUFIGEBfE8fbZbL3POXHr0Pd2q2Mu
hn5tyRgrSM3SpDQ10TSM8xRy7leODRaJWCwUobeJYl/t3mXiVNGtLnH8m7NRKhPf5bSGKHmDRqdI
uw8B1MO4X/7HVTDBtoVswdJv8/nZfG5KW5UeVV53ZfPf36IdpcSASLssgxD6a9UgK8Je1hLQmVTi
06pcT13vlvgm+rI4l536MI/cGWL8SpdSg6gSoE9519hynlhFUlulDNlAFeyid2I6cdyMtzLGzRqJ
9OA8xEC3BAqMMSDCO4V4E5cNdtugCxvIvnSnJe9JHJHET4ATkswKHOya19wAqXbTRgBQij/QaffU
q8jmqi8fZ6+fe8oipCtlVhLoM1A/z60YSKFAd6HddgU2E3KnE1v4rv8ioxV1U3y4/DU5m/uLp2dX
vZ2g3kbWuBZ8PcSrO/UMQTen4YrINWfo9Dhv262RSQGESGiqsRaiX/Sf9VPtVifdWtwGODbR5E92
H5/q/54Hlht9qme9n8K28DPMZE4ficG5sY4D0+ff3/5/t3FxNbbSMqAYOIerVSyjWU7IwStevs8z
s32/nRmIDLVK0XZZYIiBPt5CINTsR06C+w934+damNjRG3lmJHSENLdFWnN8Ku3sPrTnwpQfJzuy
wqv2pYRWG+dc874QE0jScdkIAqMsWMb6AYnqQxzzyPe20MCeaWS4GgjJZAqmTcaEBKm0VRHwdIF8
mWlkN1OVmgp5r3UwpAAzkQ9v9R/BoDVoa4EqBQyfGIhnvlhcq3pI2hRTfvV14jUnwZJu4++YgQEo
GdBrzrP+sOKkgeIWFN0GBRUfc7fgWLV0yFOs0W99oIYxBDeDMrg588/Urxj4235CJBmrUnRQTDP7
KRO8UyQMvflgF7WXVXP04kab3sfRElvHyBQzzCGNO902ceuSuLPq5LsStmZSC+CgRw1AwGDE4LWZ
F+U8bzoKZESBpISKiXNdoYwPFwv0DUMRYtpFvgJUUCei8DwZc5Xf0Boa2l5HeoH7cPsFsWE3ZG+V
2ZBoLGN8Gy0NyEird3lK28haSVe/NXMvXGfR3J+zRp9e+mJanbroW7fOiyYAwSlGYTSlVxsnNzDz
asXGmsqOlhn0NHeFeB0TYbTGGBMyU9HW/UkY0vwd8HrhtqFK93det9Lz2BSj6tQaXdRASHr5fsm7
1p7kaJ7NMVqF2szbXPRDSIOfYuxEaI6TCjLYOYnJVWqgAJqLbTtbiZZmfqVGeeboetNFziyJ0bNI
QgXt7r74vhI5mc1OCZfIittOuVtGobSVKtEMewaDnQWyWRoYoSTe9N3Y2C1N1/ulXmhiGePaJmbZ
ktRedG1wtTqUZDs15j5B91han6MupINdDU3ZmKhq4OHU5/N8GzfS/ENYlvqjWdXxKknb7ltJ89LL
R5wEq0pSaI3CqrNAC8CwQzGuO1OG9FUwhOMCwEWdxTdZIio3WSqsftqK4ctUR9LdmlVhaPVZ1/8l
5ahWqlkyXZX5MrmjUoIBbow7r4DOlLsI6XSGaJ0YO0VhSLK1iGGbnwFOA4GuQcYWa8tS+SpRtCW+
XqoyKqyhSkgeDGk4e12a5Q/d3ElcEugtHb3kckw6JAohrWhVbPiW4TsFHjx0Bzs01evE5T0hji6f
T+9WWQxbE/Y0IiB+9hvhbgKSJe9RKHy6nIAc2lART2Qd1SzElK/hsm7mtElpkvprpJrziMQrFpwx
P122cljugJ7Af80wUXJcpiIae0o99USCrTY4om9S+O1tHmB+j1PuOLrZdGi8g7oX8Qjr+rqmoqEl
FWdEhWYC8aYANQHn8nJ4BpiwoxW0TdYRCiZx9Cqnd3P7/fLfPwqm+wUwPoa4SfBchCRlLV1r2TUB
Zb8GDGjFU3s5zDx2hlhsRIcziTSKQH2oNefKBLQEPCHFCakHcu78e/UUX6kQeR+58KWjU4TLQpdA
Vy1Ct47ZwUkIlS6rIZLQAKCc3tLk2zjdgdFsIqe8vFL7K3l+TjVOo/AXDIs9uzApgUVaQTbCDqbQ
UVrHuoPCdVVchfljO4Mut6qsWBggJFDbS/ZtVH40hJOqHmVBe6uM76e5sWRdolM/zpJTMxZWqIcn
Az28/D6Vn0uQHv9J1qqDXxJPUaipyiqTA6Wq1jaVjs/aUSsdVjONvIlwAsdhtW1vZIssu9RYy+Pc
6PoWLHtX0ev0XUGjBnDJqzmInrQgh15rx3nCHJ663aqYXFwbdRAEK0DAjtJfcvhuiH+QEO8XxIQN
CBbIaoo4hexqMCGhGORk4MzYH2aLexus36/tUBoT+iTbRNGm1w22JbAcb7hSHn5u+1O/O/unEzBB
RF+lRhHaIg8afCOMd1iGbDglfQprESpZllzpnMVt+3PBIDtfVsWDLugy3rJUPxdIMJLRhsqfrTaj
GY3u5Qh5dKYM5PcSBfgRc+8MvLuY9SYrUFP28qY7q9MkW1DYzkwhW59kVXBDhdqJ3DpSGPOAkEer
NHQVBwu+pkI786vbk7oIJTqTNMhKAEwN4gh0MreLBmi8a63mla4Oj5mh6wS0hWB0Qsvpq71qyOKi
x9gI4GvzsCklmN03w5deoOmiBMRNHeGnxImTx0v8NMk46dIudT5XS+4nw+uywI7iSXlmd9JtmvDq
wlvwY51mvzzGS6N1Ddd2UuNAvofIIISDBSt0tZMMZobY4XZdtiLHBWvsfTcYbdKsa4PW1SPUntG8
wxiOpX9rIUm+6YjyYOxHR5BCvFaDbimGmdleWaF22rpKEUbe4lNUXgnhgIGgFNXgIJMz0xg4aQPP
HJPL5eGgkFZF26+dod+bZk4YE9lZRvXvkuqRmcWDLcYdb0qSZ5W53qDVC+gDkQTPUH7EjSeNH2vh
GtKjsgDNen/52B+ehv2OMlWsdqzquKAAc2KgMH5qboeb8Gf+li8YC0Bv2xlvpmdeeeYoQ96bZA58
pZRtJKcTMmR6riZPpOeJh3s4MCHhdCOYiApGTTXmwMV13fVbBcXLaHwrh+o5pvW1HJH3y7t3aIZA
I0TSiKYobKlCXNqkVhOKGyH1JgW8HC/ZyAkdR6VUSTQgmIG1oBJAmaxggRSiIZdaEcxuOZqKu0nZ
1m8bRqq5W63W7K0SfOa8jP8gYn2xyqQGTdc38aBJqT9iSKTVXqfmhZDQbKnTGzwp4u1vMTFEEiG2
oG87CCQi44J6nfbDmI0Zqgippa+2BnitNNtR93j5ax2kO1/sMH636iuRujrPgmJcwUP4Hpf2ZQOH
7oAZpU1fjhqEnd+TmsVQlxKVK1GH8vbPZHQbXiJ6tFfwbNTFFFHRRRacjHmyJaVyTr1c94V5dqbp
qo2f54g77Hm0FoggGliKJoE1kjlBYZsaWRfWk1/BxezWJxgOhIxqbeoORIyAenXjoPOS58s7eFRU
l/BPNijqf5BOZvwulWNBA4UL9eb/ADdBgrCehBsVsovdM49v9nA7d+aYXKBoZ9GAoEuM3MNpUtEX
QkxQo7et8/QBjjqnXxbG7OdENZpPMhQeIcP7KLmqM7ygsvmg+rolBY0vPo03iU19Hq5N5q2QSQeI
MaxTlvYQRHAHJ4pMyZ2s5HvxPfEQ6T90B2MC96uFWl5wW1yvEN5SHGRA/uDx6siHDvW51eyMMhkk
MZ5Jgq8YuUT/joqIHnNyn6MDDtcBomcT7YB409fMLpwFUUPBEvpe9XtfezOtOQ+ao+e9tOmCGipF
PJY1Zjf1JBHkYlGph+Z3dLs9OEq7qyy1t40EFNuxJ3qj4JVcdMtBdr63y6ZZ/dCBgn0JMWo266cl
n51Z1c0+E60lx5QwOrBiXXilwivLHGUHX+wyCdCQ6qhnwX+C8KV5Xa+hIYMJYQKZ1xTxGfMefI22
Qzf53GE2wFUt9Oo3QSVf1dJTV0J6eBXNUZhPfxJodnaYS6eDvpeGieDUl296e+OCAxL4Tn4Kz62J
MRZ3/XnZHm9ZzN0zL/pcxBDq3dqS8oCBSOOULLyXFM/I9v+7AsKs03FW5rgIWhn0UJpF5g9d+ZN8
ZHcECHPIUnB4LATXA/CrefhaX0de4cQu0mNbPLcaGI19kOOABoDHAMf1RSZWNzmYalQiguTgx+qW
GMVBfWTjRxRykM/1t9CjdnnvtqMq6xf/Z6J2Arm7fIWXBMZNtYnO4TXl5K05/VBd1Vs8bj1tWwOb
CqGYBukGilBJFCb1H4ZR1qZC1PzGmZykMPvrjckTQ48P2bVwL4M2CtfEmfo8scfDLHNvmDkOyM3i
uWlx7zZOfR3fYf4RTQFzBuWctLEsgQLPLm/U3uy8y+fi8HraLZg5F0u4aHmelrpXh29p+qRq10Lk
qDzc0vaZLm0rczDSuSXxWGmZb9AIeEdAyXNDwDNcGs5V29zpmDGdCG9PD0/jbmnMQRlQaOiSbWnp
4tL0KZUB7PQv796xf+5sMGcCwruppLZgPoUAF6Sx1wV17ahBeiHV6oPWtdcpVLPNOuoLE6rWD0Yr
oSZdQtRs1FVOdn18Pne/hTkrfZEZBmBvqodZ70cjgIDaDdSPbsq/hXvI9jpZaVZvnOVvXnnpuzLX
cZjUmSx3ZbYJHp8SL0Fb3E7fRiu+lZzMjmIz40pccUyy+C2iQeaZNCvujVPTWJvkRfQAAusbjHWi
wP/WYlwYFJh39AajrlZ7IwQiyCx4ZRDed2chXvXSZwJmMCFmDfDf1pMvrBqsBauz8fzyijycoMQi
a/tkLsZRGONg7TCHIdjrqHtA2pox+s+k5NT2j18AGrANMpBfVGFb8lMttp2Y4r27waEhYO0W3/Jn
UHSfQhPAmueIJwhxeEwJ3SbTDLChsMxXYy3KwzorqAAKbkMdTbsXqtfLfnq4gTsTTHBdsgK9WIpe
7iKe0wkBQTyPk4eOuj1RTkn/+J2xs8UE1LroZKMoxdxvlnGerExoxxYxVcz+VjAx0QZtV2XCw1CS
9nuSV7Kb9G0oOFrVFqELSdDuStZ78bmeJulEBrE7YdJRMixCQH5jGmDM1t3Le3MYNhSK1ywA+RQF
DmZzQjJVpJ0wJ6Kfk4c+NGsXSi6n3gTVKZjIfLUE8zHPo7lGmV0KB5W2ypRuWmnIML3xrYSLodIx
uKJbOpM3Si6Xumu7u9lgpVAMD0siKlLwNvz/LjtTslVW8zgTvA53e33Xnchd/iydNlpNHbO2nLfQ
kc+h+KWocGywQ7CznSA3SVt1QebSKQAFKJOZzuce4hPijcJl+jg6QqoOJm40pA3RYN9dhEZiQ4Cq
9mNfDvI7wBNcfE4InQzXNKhQdsb4Kufm2z4Qu5mGRgyqaZtNFuaH8fN6gudiIGV4hRS8uUQ8GNLR
5zIIdhBpkUTgnV8/l6zIvSAkQoZ5guKhdkfAErbnMWjN8TzgldsOA7oBaAJGNylWxBYsxayeBiVE
Xadx/vWqnKEE2dj0hCq6T5zLZ+4o6TIIPpiCp7IisbNFUj1gyocYIArtJJMM53l+k8Zvkfgn1/Pe
zrbFO4+XoKBZxVGWBcrj7GIMBB4vf6yn1VLd/D60/oChCN0rWcLgCY6X+OvxvjPXRFkrTPVUBOty
2y/XleBL2vPlnTtyO4Bl0PAWZVT52ILvAIJObRJAS9L0IgSgqm3ujEol5/tsaQvr3LgAFdx/GIsy
2CpDLLd1Uq8LuKYxPFPC9RS0b3oQgF5ezNGxlXZXxfb/u/2axlpui01gpE6vZdmVhZdi4LwWj/Zr
b4LJgdFgpo2gobvQkjejLaxueb+8hsNIvrewxcH9IpROTWctj4JIvFfvN9XRTc2QPAmKO9f/Zk79
A30KaW+TieRLEolakqDOpCcPS59a6fQz6zk7d5gHoQyKuiDg57rC4t+HApK6VV8DKJuZQOKKf28z
Rphx/LkgT/ELPClM7rV45BF7m8zCSEnKrp3BpKK+rD+m79vcVvsGnFTmpw+ZD8YSzDWR1bz8Cbc/
ynr73iiTxCtGGc99vD3O8lPRhGYUeTqoBTsA8enLsj5ctnaYIKHzC1F33cAMEHtZ9WptaN0apj65
2RR3lTdyVz4T8Bk9K1YODaTEtefJ5NV/jg4CdLhBb01kCkl55jYB5dfaS3We+rleNg9xE2bXcysS
zlbyrDDlulWpp7kfh8xfVsOcFGToi8XZvi0dY78WdNwV9GnQrqdsBCxjgHazTA39VTI7Z3v/0OfY
ppYqYSQ1d/jYs6PLClg6XQPoGbeVzkSppRVmmvdj6I1qZxLpRpFe6ZRYIre+tG3O7yv7NMTEKgIA
/LooSQFh1G3stTolqT1bK1gqFk9c7D/ax09rTNwSIoruRy/1G5GrGPTX0ykEu7TwLX6dnU39mfdk
PDpl+21kjjZSNAN5B0UyYdzG41VPQzsfrgkVTLX3apWzPN5HY870IMxAJ2eQoQtBujsnP1dQi0j+
oJ0u7+JRvNotitU101VNCsFfE3pZ95aV7wPep1LMBUUfurwiSRhPRl4B1uKvV4xEQrkEUU4a1D/0
BoOQgOsG4d30s5NQ+0dCWJ9CXkw8XNjOJLN/jWasy9zKrS/ntryeMCjW8hRCD1NOZLf/WRaL+Emr
/9RrKif7rrh4BV1lVg+V7A0owk1wD0OTpiFyKEQnAPp83cRqKWRt1kBR27/r1KQ/Ogvoto/uZxjZ
+cN4SlxUb3ntmkMv3NlkQkeWI86HgoYmtpum8n3f51Y1TkFffbvshkdMeZKyM8SEDvSEmlAdxxzz
JqKlJ6b2Y5PoNO60F3DV3W60Z7mTxWb+Qu9477zjNSLLpooKWm22X6JqKzrFGBPwB/Jz0U+FHhgo
ho1/XV7hoZXdI53J5EcjV5ZW0vCqG9QHSK68SH9r800kJ5y4wfq9aoAfCGUAaRMqxPOEiYpht0jp
nCh5UFR1aZYQjTanEVychKfNxboja4g50yNI4zrQN+ZB0kMls51MUIxc3rLtp+6vk18WDFyVqGnI
hs6+RhIgOWdFTnSvNHwRGHtwUZpy92gMHxk5Xzb1W67I2mL9rxwxcSfBVnptnLKrJOhNFWC2BT26
TQqXd1UefiWDEAxPI41CUvP1LMsTeCuUqs4Dsbzr8YIszkPPyzNYj/vXkj5tMBFQbYZlRYkTS/Ih
x4ykfvbRgAmQaJiVX3yoVxvqhQcb+i05ZKyyj/60XsdmWUvVQ2lOtzFgbxVBdK8B32mvuRmeIfPr
CTbEvvn0b9um/eYvoMjCq1wUMT/LfENVLyjR+qEIFnqbtN/q/natEtCKOq1x1iNelXU7sJesMQet
62NRSfK+Clq3txcHKPVH7bbH1uYeZlE5RcnDw7ZbGuMvkT7UqH3gsI1lZEEPFVpjzuUTcOgtOwuM
t2R9meZiKKpeUn5o2WD30jcl7+2UV53e/s6FbWPxh8ashzSdK9WT6XgKk+m6qqg1FJ2XNdr1JEDX
RdhGirgpyPH6CHrfiCdIDJnPVdVimI8q9DIHkKiJluisfhJgRNNb77WT6ELuKxiueOCY39D922lA
OYWgpEcRkdnToCsQvWtqMJNkmpF67ahI7hwvD12FGatpWGUMY8dQDVEq8EELc9WcKolo7uUve/wj
ZAmlecw9Yo6McZ5yUktSFa1+ml0SFFA1bOwJ40H//3LIr9XKOvo3OIQowzE+RNdIoHGdFkFdnpXh
tixWy+g49+jRScAw+79taOwAUlg02UxRmg1i+a8FaOeaBwE43i7MKQDEvaWq7POWdIjXpDXANzrY
dXxHK+IYyXWC5m16V6o/aTnjWc25tX+9XtljgVWB7BUvWzBpb8veFWGGDKpRhtxQKMP9ktVz8reN
hULxshM8BQRTi4fuJBJnEZRuxRvHQ46uo7317f931pdaKUkvgbBzPRvaL3nSDYSs3Iu1Wf3YaIvi
wHjgUdgffsndkplwTdeShussAbRYv4/pOZ45PaOjE6+A9RmdAvSmFIPZ0rKkSiHMA8iXQ2hTVaPV
jDaNVW+seKnQ0fbtLTHblxZxLQk1yYJqbpwREydp5I49J0XhGWG2K9W7NY2M0PBb/VsI2v/p3PMY
UY4SLkXDMBJgiwDMsrmjFoVpMS9N6Av1WcolO84eZc2P4w+h5GnKHK5mZ4qJSY1iiFkuAcsmRK/D
bFbzY0T/IH1UCB5nKAHK+PzMhlUFisvZ3KN23q3Fo1DRtxIjtw9EqyUbxGqGhRHPb5cP0tGqMBWB
nMvYukZsT4WGczs1kgRqxHCCuMuPEazbavTzspHDXBUFTQR0zFIhTG2/Yndam0ZPDQztgu7qWg7G
p8aqLMHKzQrNXRs9ey6B8PGqPu0xG5lVuSQl9YJkVVROJbjoQYhn12vrctZ1FBAgrY5nC1jgRI2d
16adoLZdJBh+5ehn40Td6KW/KtHluBFdxSps1GtVXuDl2WT8UCrAkE7CTPf1HuJTUucpUcPJFLft
YUP7flnMrZgX+jSldUZ9QPKkAbiy8EWST8i27Mv7t/3Uf7ZD2JsxSpoprzu8/Izyu77e9kllaxEU
aZPIlqOHZOa0944SOUUH0zuhkoIuIlOPzcS8nYpGRkqKxtTWYhlc4dSfePCm34osW1KBmiXe5QaG
cn7rbmeqUOX9hIo6CH9AvZi70LHzlncANU7U53L3sZUq1hpzaUxSKC2RADpQEaT559rf1LX+j7Tr
WpIbB5JfxAh680rf7PGaGY30gpBZ0XvPr7/E7N2Kg+Y11rzsPihiqgEWCoWqyswlcxaoyTz+yUo2
cfks6U5dfLjdCpnzXHY5WYiU6GCqU30TKsGj3DxDjxxZ/jy86HLhpXIT4GlzX1m8N/YF+o9dMHO4
024D1FrCZ2xnzKhX2F0Icq728ArFZC7+j/sxmSw81gh2ZozNcHagxPANpP3ozG2/RBc6OS5vuOnw
4O32lTnbqVV3g1YDfr/1j6i6OKt8g2Fue+x/XT943D1kTrgA9ca8F2Co9XRIYlJ+D/DzPCpeE2y8
ihxvC3Xm3IF3DWUKDQ+Z2XD0gHKHdWfxZ35D+YBSn3jX13Z0ylVMP2jooYIuxWDcY6xlRZtWzPbE
mr/IP8r4SWosO18yL9NMZ9xORv5w3eLRbbO3yLhIUshTN8kkR13JcBSl8tW+8uS0Ov03M4xzGFmv
JWJiwQy0lofkxupGp5m/XDdyoZpKT5cKzL8pKzomSEwabnZXtVIRZU7Qhww7n3xFat1MtuS2zvBd
PJmfSEju8d8f76OhThYYz9etH91te+NMLCObkDZWiqIBGHkF8rby3tSHXwqzIyhVKYC7sgmWWWpd
nBENT2pM7M3QC27teOY9x45yUkxzgD2HQlrAN/hxB8sJI1OjAXxJWv4hFxgJnHJXIYK7GlAtA4nM
9S07XJJBsbQYMUKnkfGKDtgjaeog0NY0X1LJ7+LHgafpcXiAsWt/2WCihUJSUg5mTVCX0yPNT708
sF4WTHRAHNjlcpgdOsFva2y9JW7nWUzrRAyLG8Mu7ygkfjivDz1VCZMxWDmGG+cAH1rEZJGkYohE
Q5b68YuBrSVPhCaH+kN9v/UPw8w5uccbuDNAP+L+UG2FIMzxlAHPJ/mlVwfNd/mhd+MH+krOeOyy
vOUwEbCI1XWLE2DWs7Z19e1eI/+YieQ9SiC6gjCDBlqDaTonydKrsZqKmGujKmQYyge73Jnq5nRg
tBZ5ctGH9xWqM3/Zo6XN3QaC9MQYIFaLJCfabpC6nfXnmKpY0T4tssbrR+po/zDrg+4KRnHQfmbc
3VjjrZvrngAW39iiFQ1cGjm27Uy3b2eBHShO1AIv8BIUGrNTPFP631SD2LZpt/58znmV+wsA05/W
IPZgYbYWcYm5nzYl6Q1DWHWI8XogMirv0s3OzxA7ChpPUP1ttadX6RYsIuH1fTwKTSAu+8suE5pU
sS7K2qyVUBNft3E7C8Jd2XCD01H+i3qJrmtoiKHPyITbRgZns7SCb7/3enRb3nMZlAtBAyy63d+g
AT5clWRZSPFNmt8zwaISK9ES1NnAlGpgdYsttYmtFE/Xt+69Ectm2BqYwDQF68JNwljZal3pRhUh
d3BVAFFmtEPm3BZfgcXy5weKx9IC6HYge8r98QZdEmiZg2sLotF4T9/339czb1DocN0aWrlobYHj
iB1Qm0pSoSwspRFYDGpvXtafG/ihnM5QeQoKF8CUd4f9bYpNGOOh1drJQK+pBZGf5M6eYK8v03f9
ZsAsOrqDroyBXcF1+Fg/6pIX2457G80YVIPxv49xRjelFjKxJmb98KDX3pIvBrDXIEB+6r8skRLF
eNOv35uvfAjcYczZGWZitjDnGHOsBzyFgd2wMn5t6WJo7n1TdxaYKDCZuSa2WQNdo0/VCXRnTv2S
vqBcOkWjC9L10LybeZGHtygmACSkNzOFoOyjgtlDqe6KOrh+TA59EgyF6IKrJqaFGANaJSyiICxp
VEEIWZI9In0Gqfx1G4d3jwZvoPBPjJCx3fa6TYCxK2tyGt4ouQbeSnIIrkA0YMSwNn2ONfqhWQ9E
CVCHbA7EMFVW+yrpRQwLF6kelq9jpNl6RGWE1S/qCZPqsw9RzNchSG4X3iPt6FPtzTIXbI7+vmai
HBPNcm0b/d3WcHKsQ//TsY+0zyIrF62WUlOkWW3XGLBSXELxkxlRCczBFsELeJuETTCeeaT3R5n4
b5MXnZdk6bZ461EqS4Tc1pPCWcRHqynsTHzbUo4r0qTg4rsZEkgh6EQ35jc/Rg6pFtRM6aE7KQdx
+Of8Ls2PeWOox9u4s8Mc4w6CzFYr0dJmUJysN3AfARDZePMPOmGd+7P9j8GfNHCAI+ivlTGHbEoW
ScoqPN9VoGa703OO9J+IvrTZug3Wcb8Iti/5yDsHhw65s8okYZJEFFAZ9wiIX0vNfwecos5jgZ3o
aypTjEhocWfkj8LJbqXsy40kGw7miFYFRGgcofG0SXWJwumKHC8M8AVAnXDDX2RjlmI2mDYvIgGU
5nMm2rrKcUWeBeaDjTpZVUFfzBAyIoY5OiAs5jQqDlNKjIJYKHoreEerTJXA1Cu103OjiABeAHga
lK2x14VSoD5jpNfGUC2GQnnwj8O0YG+Urnv3CFCnpZPyYTRO049mdNTOpkj8xDVd0OzNsavfryke
iDmEJraf16PyoWOgv4pkTESnRGaeO43a1QmecHGUkg7YvmUTHOB49TOeqTJna3mmmEDcE60WS3VF
HCm8Ib5Z+yg3ODfaoX/sVsN8PEkQ44pYKLvn7auQ9va6cRUwj5Jy3QKkmQrNYYqXWQVoYCnoBf4B
5WEDQUoK8z+2JwxPlkCKl+782VLc65/ocFE7i8yimq1FpXYdzbBsVrvQzoXAAVfxDNB/33lfm6Rx
u8loNY6WhKdM/ABqNM7BPeyToY+JZdALEtf/RxuCKa6raRRG2LnpHcAzznaezvQpA4jcIx9ef+Rr
eGKA21AGgw3yp4/mFH2sezlLi6gzpxKCOKg6V2LypLRKHl7/Oke3494SczvOemGMklUIqCAtEL2l
rZf5BmU4jpn3g8jewujw6FTQAXOnLBFrNxFNH9I5jwjZUsNpc6sD/E1WehukV7o/J0aT2OWsJ4ad
AOM6/yqGtUpscVWUbwtBh9BpoKyGJwbJW79IiQECvmKa/KKQgE+Q1FIJ9WWAjJyQtt/aqslPeY0J
ct7lR4/HtWUwx6fpjdzSQdIVVYJfnQwf6hSfY/DivWedfGzYYX0KA7oWrXlIMkCZHx1hGpeprmmF
YPAp3fcW6qch0gJMUQAXyUOiHXrdzhhzPamLmK8IDUYwjZqdq+DdmGOvB/32dZc7Oq/IWxQK4wOz
OFsXMDBJV4EBDGN9+lNTngbepNThMmgqi2scMzfve7qLBwBa1tYALcNQ6R61/lyqN93McWd6Ki7c
YGeCiWmdpCYaVM3VkOTbeYP6aK5KvpxaXhIPnNBDN/3CFJAdpqHj8FyQUJjdOEvmPJRRG8/qnRqT
J/Bya3a3KWj/SosCDaAiB7dsFXPSIZ5hZo2zoEpD16AkX5n96Agqua2JqD3E1qSFBJz6ghxnPrSH
F457HPv8bsVMrFXluSK9ijZinjiU/EIC88X6YOJ/HiUS5ZVPDt1xZ46JtfpUABeZY/hyHV/iWLGH
5uVf+PvOABNilQFIo1xHBaFW33TlUYfK13UDh/kX5rT/8hEmShATIzBJJ+th7a2OOrvFA62NEJf4
2Wv7oypsUCGdIdLOm9A9vDx2dpmAUZaZUXRaBYLXfCi8UY+dYSNv9VyIttokol0p00sWd5mTrh1n
IuvwkO9MM6+QLI/XuDQ1iHlWlIj+86b1zmjwRosOz/lvK2w5eJ0lox9ImUfyOn1SpdImsfS5zTUn
ITxGLp7bsywSqtj3aS9VeOiDRYL2YsEkh3E9zUEt0RE4Fxn1iCtRhWWRyFKyNnOCQt4kyvZUTvZG
AkRrf27vF17X4+hTmRKGqNF6wzATaysey3KqpyWPKmXw9DVYV92pVE7qfBSt9kaYaFUOs0pzGS2M
iRnU/VcBQx3xl9J0+slTV97H4i2JCVFI2IrZLAnyJHGCwAiKJNadyuPCOKxv7ddEf8XuIqu0Nqnj
UU/ApkzHNXtbCuPb8iS7uc8jnz58N+5tMUEKYg+pNqb4SPN7K2x5owjxxRacESUTCL2joYOHIwmv
R67jrwYtaowK4uHBjp/NczrLojzhyU2qmxlMp7Xxs163W6HNOtsqBxt8Y2/XTR5/ut8mmYX2nVVi
2A6bSspzEZ+zKrWb3L1u4xC5ANk8AArBgYXODmOkMdNkTjNVD6c38wW1mRs8tOztu/rQabb6CYNU
r7Rfaj5JP68bpn+XPdZ7u8xF0IhFrIiIxREwUGGMu4ZIzmysdp6//AtDeEijGI95dAwZf3TNorAW
RVuxi/L4kqWQKcdAn9/1r9etHMZEoHb+MsOcaisXWy2peiMco+Y03YO83+l94XF1qRp1wiH4Pty8
nTHmUK/l3Emg1S8iA2O3U2Zvmq/3INWxvOurOvTAnR3677tjLWtVU1YJ2cJmGJf7NFs/y6kw3+Uz
UTmWjiPIzhTjh+rQlZUs9GhvjzYdQAMFVFB1tuhD9tPnMbIfVkD3X4vxvqpthQ1znXpY3RBIYnpl
KNmxt+H6T23A1R2ptVOouAb/bTtpjNltZ0pIO1E9m9BUcFOWxG26abFzfeYEDq4zMimHuk7tNAIW
ESanBS1uvw0s66x5q0+B+NMS5N+vL+w4iigAfGAmBuSrLCa0NXFDq0uLAW3s6HBj/qrczNW/dCEJ
zfv0IQm7KPctV3m+bvf4HFgaSL0BIbBYstl5JRr6iYBdLcULcle/Er9mc+G2PafxcJSDYJQavXzw
DaE0z5w3q+5XiFVMZVSUGMtaEnW0M60YIikhVkCILn4XLO6JOLxxdkaZw5cODQAzBeAJ8iOok8F6
/WlwJb/xyYPlVWUgBKhT+qA9QNbFA30fn4+dbeY0ZqSFIJIKFN3srM50AvX88px6idv7xTfZ3/q/
wa10GGt2Jpkj2dZjPU8b5rZGE51Ld06/Zkt43V0Oa2P778gcQMFc2llD9wbEMubjdKOEgrc8GV/b
GypRbbg8STLqFhd33G5JzDFEtKtBMofepZUVtQOs7+iQ7JGzJs6+sTWKBLIEStcaVaR/xaNiuqmj
2DMVuyvt5BvFD4+nDAUYXjX7cGkYlADsli6QLc5C2gn8xwaKs6My2XU52sbMuxHojXmxezsTzI1a
CJMo6RtMEMPpThTBlX0eG7t3JUe2h1vIT/68vpWHB25nkDnl47x1Rr3gUliLzUlHt+vDOjXdNP5G
JnQH1Ny5bu84kzVo6wPTArLyjsna3wdyKk9Qu9cpWj9/rXDr1c4J1KSftFv1vr6hg1C8K+gCck47
caah/C/eADpQH++gQbHWlUy4GiibGAbLXWv0i9o1KxCnSQ5lkCBO/p2Soma4gkX7+pIPA+nOOrPF
UrdqUE0d9NBMbhO5cJTcRV/ETqybnCuHcHzad8aYAGqVKVg5+skKq7fVeafqBVNGFcr3tDqT+ryX
FtceEzQHRRvQlWu1cPLrV82XwslOHf2e9rL+7RDR/ksyATOZB21cRCxPsAYbICavliRHlTv3+ic7
vGN3u8jEzDnNhXnM8NySl9hdpxtzjiRUq+f203+zwwTLZQHyvYKSHS4b6xHVefT35yTE/a7Yaqb6
140dBs3fi2JhHJ2yxjWUttNoXUS3XKO1+GYqvElhzs6xIlfT0iam0mcQz0UJ1K4kSCIWlfgmkMTp
rJpzso5zvt2SmHdOU2YlJlhqmtI2iJZL2HgUS5mBlpovgMkLIyz7ojinllioG2q9v/IntFGLZ8Mv
o9pJAyUoTxBD1sAOb0F9KvYFDgTn/wmbf4UwjQkiKWZpUnWEFGz8OrmUWxkCm/MXXA2DR6+Gzsn+
MJ75I5B0Ay/uo90GM+FkkCyiNAR9IUowqriZj6lv8Z5KRjWBcMNLbekirlljgkk2lMKkl2CtFsXH
1vxVxJxc6OjvgyoIFUMDJEkmWy9Mqz4RmwkjjxMIf7cvEk9M/Mj593+fbXcTXSqbYksiyThZGhip
Bc3rWn8kenD9KB++HPeWGMcv4qLUjRiWZscMEjA+WHcGZB8wV+7zgFLHmwZmPVohVC9HlovY7Dqz
xPTAsLyV24OYFN85qzmKTKCw/csEs5p2iAtl6XqIZHhNDKBL+4jRrZ/gULUlr3o0MLDgySEvKzj8
WFSWAGPYtEjCxPhsEMbY0uMymhXoka0Bupa2iapPxXG6w3ciWkMYgcDxxRgcc3TXJds6Mg1mKITk
FjqHir/etTm6Jnic/pgKm0oHyaEepve8J83hvu4sM6c3neNlEsxKCePmrlpkG0PLwmra178evaPY
Q7tfHnNox0qbAZMlJOxrs3eGBDPSQ+M0fRosUuWPI+n9td/QrBzfrhs+/IDouaIeKIK8ip06Eqq1
0gUZuB7B3Jx8E+xhRLEQOfmocXptRx0ck3IeU0VDjB4pzEaukgBcRQbKDAi8NLWNwSqEfxJUbuyV
TupIj6n2ZD1ibvpf5a4fTDPbu841qF1GvKdqTwi1TwWQJGOwgWu+BZAO6mHxSYH4FMVD1Lx5/oPE
Ff1Z1DYAxgGvKzvPLw6YDk8bdPoqM4A+cVGlwUbcTkhvCJcB6MCL9rbY0AzaOrFQcrxDJs0IFC3U
07NOBrsZOteE6eVz23nX3efoXIKrA8RJGpiswW/I5JJZTtpEzJFLktyWCqd9hbydk6CGSUDD9tRr
Dt3Y2JE/j995DIdHtYYPtpng04ngU9ZijBINbol3x7vynGD40qOFUrRT+yjmIwXksRccZREwS3lK
wJiKUXTG7CYRE0GvN4LeU/w8BG94ZZuuivIf5KoikB8FUAXl3VX0jzIBAu9iFKIp6xaov5j4V2hd
Bka9DEIMozqmtxJZshqdeEVo3SqXt8UhdWacBU0AhQ/SefNFMuM5EKa8rG1SVQPgqTj8d1bbaGao
W5Whu1kaV59ic+k9oxOqs0h66Af/C/fY/2zmzDdk2dYJ/CAhRrHaVzp1C1rjZ4zMKV+Td8Ztl6qf
WA+L5P9jZSc8WD9sGXPoN1Qg4mqZLbyqsgeKhC6DzKf6Hd0v+kDOeb0supZrn4g5CmNl9FYmY2iU
iOCG9XJwfAlcscWDROLDohjnq2p8bTPJjFCxev1TXJP6PEMRMBSSPn/CTEj6h1hVm+QBEw3+KI1s
JXTk5aq+BakWwPTZbBLfbEvjjGH9/Ov1r31wl0CoCDSnEPHC6B3L1DmPWjomwmadSP2jk6BXlD3M
cwWtIs6D7yjoWKCq0ClBp6Ze8EbI9VwBpg9yOBGtvNFLfibg9hMcw0HUC2aM+VH6A4FL7HD0Tsds
PAiRJBMs4JB3hwfsyi5dildmu4HmGQPdQQfs1BLSd3r2NID1zHLrfxFcQaoDYh3wt0KAkt3QbdWL
Nu9VATTnEBN8nD3D175rT3iwmJ/MexxpWziJoXbija5ffkjI1kEIAcqzcAuk+h/XuUpENjqtiaO5
192tuzXk0ast6BVwwsPliaHUKXhFICHAvrL7qaUY/ErVVjjV5p2ot26LjqHCg+xfXopUBg0MGRg0
RMxm23g9yXNLXZPRH0XIoqwz9GXisFNX3MEQKlEqgOw2WywqTo3uYA9hleoWyXRl7BveEpqyxVtT
OLWZFtVVEZAR6iAyhNPnH9eP3WWGQdf32xKT+Gu5OohVJoJ8XBpvxDV11tWIBN2KGi0e7XWpeM9o
Cmr7GOioQUosDOYqzDswga7NCxCGWwDz5P1TkgSavkITtbTn5TYRzvM6OMSaXIn3wDne0N9WGacU
lcUYkhLOsnZtOBJINWizU4p+kXGO3WWIxfK0d1JIRQWVBoPpSzaidV2SwCuB0B7axc6mp+tf7IAz
CyZMkLqjogpECtv1sgTwMeuNhk+W3rS5bGtNqBM/nqBQN7it+AQ+eTF/5hilfsB+NvB0QS3GBJm4
yp42EA02s2ghek1++jQHcaTdmkA1Z7YcVg7huP/RJgIbhQVSeh+MEX4MIVuKIioK37gLNOi0l/a0
vXGWc2ABPAEmoOeYucHZZoJxLpJ2TE18JqpvsfnDSQKiZ7JBdYI2LA3/PEDZQeIH5padRcbvxxYy
uZ0Mi5NvFY5gJ077QvMJ9YfySF/ZuZ/d8oaYeKtkvL5UcvQqwSp72ibpu0xL3nkxBte38v3xzHgG
KOgMqG5S3VdM0n38WJbRVK26ybQQEj8ZP0HLEVTPerC4ugMeGVd7Uh4pZxIJFwdPbdHFzPa/GghH
Ro2bDk0NsFBd8CPkqZBomtSUwSzhmbaB8rKtnSzjMb4e1DsxlovWiQYSBkDIWcchGKojhmHFkfoI
UhVAdrtwi6jTgIr93+QMOACyDm1bBEsVNAkf97bNjVVK0gFyxzcDUvFACYmr3KYnJYLCArjfuc2E
y2MOgygzgWkezzJQwH80mM2gGVKVGAZP6i/F3cIc6G7kgmj3upXDOxSXUfmjNaZaJ0itZNWkSiK1
Lexh8+Pk5zh39trxNHsPki9Y0qgeMdr2EqRfPq5rqUsi5GaeYl3vGLezUtrmzRLNLsXh159NHiX2
Qan6o0XmvLeK1HYDHuxokFY33WkMzFP7ow6Amurd8QYT6kjARLt4ySybO2eiYDUfj+RH28yRhHyj
LscFSYG0gxbDnzqAAMx/nTxKl/03/PQy0Hw0yHRRtHlS00IoIVD01XzcXIqaKR3pqX+b3c1Tw+KW
J5HHMci2nxVjMoQukwQQoQx2pQbzwLkhjg2g0ATwMgC0LJ5Fb5oMx6NNIgP0uRgJIDyW2YMCBPYM
p1o3TAtgfIs522gz6aU8QpYjO/Wv9KgRf/CsQHvnQHYLzpVKP/mFS+ysUZfZvT4MI5b6VAfEWG4h
3DvfaANmjaqnSjOBUz9L1a/rt8Jlck4XB/wCEjzEL5bqXpP1Oc4tKQY98EOlFI66PsjQgL1u5OBO
/WiFiR8ZrrS2FJc40m9FiNvVUfUpcTs1iE94y4EQCih7s7TxlL5ul7c45ss1q1YKYMkBO6T5ki6h
3L2JJWfUjmeC+VyroItjq+vGaU5+iUtny2rqjDw+vuOouPtK9BDsnGKEekqRQ7Idsunu6AGgAWx9
6lkOUTzRp3PVvHI41yJd985i3Cx4OOlWEokaFInNqIzyWwOjTU7yBJpDJ/a50MvDg7xbIxP5M0Gv
Z6PHMRuj5JkElOc+fqnC5Z1uHJXFc82hjz7+dFCHtzDzAygX8+l0oreAV80gzQVKdtrcqUbDjlcu
Ol7VbyPMl8PANsJKigjfJaUzDpZtfr/u4wcFd6jFouCOVzyVj2JZ08dJm4x4hRpWXHraaGs/VDhH
BiAz6m+kdZen7FX15ZA48tN1y0f7tzfM3CX4WEti6hBhErq3JfOB6JcXzmAdb3Fs40JcikEc4yyP
Soxo5Hb8C3NZkIEz3SRz1vvkdb2XIkp6yK3E0ojEhmH02aCQRDf28hmljLE6L0YX0In1+qkHnnCw
QX381HH1so7OGgoWIEKDNi8VS2FyuXxMRhEdBPT0IiwvBRla4U6hfqOsjvHeIud9uQOnBHEpfQfA
6w3Y/Hi4AaaV0kUFz4pQTKu9quPXQTde/7F3GBhbAn8NMH800f9og4wgLusnAE4GPX1cde1zIfSO
VfJoomhUYL7TBzNMnFIHTehJUUBaClM7dTCQc9feTbyL5OgC+2CGCU5kXJUph6ZDNL3VoAujjJCY
Bo5vBm+hTyWqhzCHFvcRQ0MQuzp8Hui1vX8mlkxOXaW01LMWimD3+q/ebp38VgqKO2Ir4OARXK6a
ysGRBi07pvzRKgR9KZvqWBM4o8x6RJ7/dS695qRCI3o4G54SEMkF0+ffe3EfuePeKhOIx64bFWhl
IMG6ie/SUAr1L4BckXDEKN/gyOfsJR44mcFBcRlzuruVMu4pl02yoW2QRkltj9CbooMBedDelg4w
UZjyrm9m8E7E92sMtSuO8eNdxogd8gJK3sqc95GYVQl1TUD9jbOSPPeia/BQykcOC/4H1J+A2QAa
5v3fd/e3UUtTjdcveJ4lNHudBTnQKffKIHWUzo6Xc4GRXQhC/QsNVJQMP1hmjkqdJOlizDGdUCCB
6iEAiHYexMGf0zfZY9873BT94JzAJoCDOCsUa87YJIusgTsKwWbyQdBFFZtNN8scKTDAYIXRXXCs
caD6R0EbkxASClNoDuoX7Flt2luiMFfWSdTmR+mHAdocAe3urnYSMyzqU6uLg9OPibtos70WxmM6
FTy45IEj0WkMGd1C1NYx4/4xxvZq2xOrzsgJQsB2W/tifZ+VnIXybDBb2wHIZ8YdEsEqLZ3EEOza
+LGMj9cvi4MIgEtWMrASXIIGm4qNUqwp82hgmgksTlIJqMrn/2aAOe5qks4QrdMgZ9HGp9TIPAL8
0nUThxuFRAGyuEjC0Cn/+DGyuLG2eRvxlp8at86Jn4Dape6S03Uzh1sF1gvFAFZJx3jWRzOWthjJ
mkjkVG9fm/5JtPzrf/9wGbu/z5QkNgUjuIa0ZZExBLV8FvXva855sh+bQKYDjTUd0xJM/IvRkhLR
rUZpGu2t3GnUt7HhgCiPEkdTRPvu/2wwL85RH8qlLbGM1pOD2RNf6QAKcScH5wSCOxR5WDgbJ12l
Z4G5rj8YlT9+mz4tVOA+1iwioM+tZwzm3QPu/s9F/t5D7G5xzIWpA6cpWEaagrxLsew/a+KQMr8d
3f5UgzKMV6c69rnfm8m49lDliSzEBcBXQpQVj8rKOf4HnRLcGQBNymBZpAAaJsjEhRBDBUbE2WnN
L41co5vfil9SPUk8yEN3tr7lP6S2eG2M3HRUq5XD605/MCSIH4BAigouaqqo4X78clYmxcWY5nFU
3UjvIo0ktAJaS/0bDYZDL9nZYlyzQRycZDGl8sVtaIXUPZcb1QMsw9Vyu/lF4SZdwHvR86wyvgmQ
tNRn44BuugJWuTGcO8Wp83tV9DhbeXgX75bHOGcBJvO+qaDIVxQOzSDroEXmeNdoNgX8JtGAdJIT
E98lJC4O3s4m46CFWkyNLuLzJadJtknU4gFMbhpPt1X/88N0jgPzk+hPQfUCCAzGPo2f1xfN21wa
8XbZlooamjZusK+SurHnFnXqLL9tu/UuaXiD8Ef1SEwmAYiigoIGjMKM/6zDMCxthlvfvM2ex9f4
LJ2NJ/V5iYwgg+j7oNo8uQH6kr/Y3p1FxnfMYRSTXO9gscm+9IX1AF3hh7Gs7jqM4YMSws1j8x5A
I85nPcyxkA5QgVvEcpOt7eLl36qCWqMWSkO4l3t6ZscBpSjsbPkcu9KX65/xoPYKiUDU3Gm/FuJ5
zN1XVlJVCrKcRVI7QMBUFVZ7mZD2LG0LEnkJuiKpjvaRWfGYO45uxL1h+gF2/oMro4QyoQqSyfre
Gu+MMlCnf5HH7UywzWizM8wkFWTwAQ/Ga2kCtpd2X+ONBxg/XAnm5UTEUZUSvXxcyazIVjtpfRop
8uAMMwFNQnXSeo1Tdr1434BC20DqgFityuCVYtt7ulml8RKDV0q9TVJ7eUvvVADTaQwVPymNk93R
vJ93D144JGuVSb5AZT9XctpZ4A2fMXcFDI+AR0bzK35+l2t1Fs40LRtXWHuMQ4JJA9MdnVBETWLa
wvSzLbxk1rxS5VUa2M/GGmI+m0E2WW2hfxzJMfG7afgOgtrnbRA59yzHDOuEekMSMd5MgIWQII2N
L5vf4tG7fogvkglmLQoTH2sZsVhWAIwlQuYaC9j75LtNVYJ69ub0RpgeU0xv/tM3PWuUCZGCMOTp
msIfxRhJQ6YFSHuf68nnrI2NUKwZ5nKtzbYuDR3AWzFAYd6MxtvlLH/RPAuyKJ58b0UQKPQgQxEo
n3hFw4uUmrXNXLLWAiacopUKNHHiO3QFQEGa+JNhG0566r7RZIl4XK1deqL2V8+fRlG/AD0D5Sxg
FiyKbWMWg1RGS3ozKS/G5DazV6X3Am/w6CIFZC0xy+tmTd1WLe1O0uKbKFxkYH2MIff1BP0oPscq
PVDX1kVPyi7iYyQOrSli6EBQC/eGnz9ibGB4tr5jyhig46h8hqLlvVHYgJO3UAXlNfSPD+LvbaWB
Z2c+j428q7oOooTm9w1C092pyIPrvsozwcTKNE00JYdKclRn4VxhIC5YeYSM8rENqLDg0UBL2YyN
1hQSS18aqpwjOsmX+ZwENcZaVAcEEWA1hoD8HTRF3AF83pQwFMQeT7lf3fKub4We7suv+ft3MHF6
NAUd2gFGjd9RnaxPVK+AXkbyKXOTZ1rOz1+0O+EW2jS2BoZv8IcGub0Cp/CTSPhttHxcOdvsXP8C
/8919ftnMVG97wtFj/OkP0GebAHB7fuOAIJR31CIK390lh6RK9vANpNTddqUOgNOaBM2p98Gp+Zh
Jjkf3GRie9lDTnRZcCG21WtW9e5s6D7hAa+PY85f28YO5K4I5J2UCms4xs1j1o5f+lE513HujfHs
6ZjO+o/fiQ1yaZzoQ2XOOkAro9ffSaFxByr4Oyn4U1xr5J3+i+GoP2Pd7xUysU62wPs3DJYFcQjK
x5Q4W1gGw/sDLedCq3huaNKPugs2U5yKuS4lSbQ6VGQA3UnT1k+Ts3iao4p27EsnjuNzziM7BGku
uIUFARCZ4jSdoKRIEAIofl3yWr+8F56vmzvM0vBIoXVYNERZhVfSjUOmNQuG6ADuFptza+YOGRIX
vnnd0OGl8ZchYJ0+bmQDojOAra0V4LjhlEcdeFtVf7jlNj8Pt29nhzllzVIQKJRoZShGVBt3CX/0
7p/lEP4I6XG6tjPGZE5jJYlktpIStXsSNJDMkwLMzAV8UDJv95hUImukKi20wQjVoDtpcHgpWG9K
3+A533V3QF3741eSRSK1ypAiCkq2+khLIOBP9zLipIItf6pPVNkqvkePsi/t6/7Bs8wcNKBAslQf
QYkxZS/J9FO3vmnVTSb81wXSn7E7z5AIK0m7YrRSDohDXsxA9jJ/+Dw59ck8GY4FyHN6z7tjD++W
nZswV/1oWY04T9Cz6cDx12/RYJW8MMxze+YWX2pFX8dtwcNheClAiQtaJJQfXyFCHZRgJ5I5L3Le
16L+utvGKpkQTnJE/ULpnuRyu9Ok8aQNRTjPXKr7w3fD791jS+6YMkyy3DRrcF1Mb2okYq6ZEmsa
pa27vav9omCazG4c3mHgrJGtVUEJXhXEDhmB2aTeFN/E6hYumLOxtMS77vvHt8xuiUwcybcF+nhp
X4bmreSLnhIuZzq2vTn1g3rmj8ReqNi936E7e0w4IYVp1Oh00gncNCxAu6TcYSglDShl6Cmo3yhQ
kCoXoINcYBxHCK6vl3Me2NpYXWZWR7V8I1VFuaMB/rNyr1u4KDSyK2TCSVNYVadDgBbQujgcErvw
m821kMPK/nQ33M6YycLM5XWj9G9epJC7XWViS1a0haz0NZDK4o0Czsb6sWj8/2aCiSRAIplCL8An
0xx6712QqFC8N3jBhOf5TDCZxjxTlgYplvqo0lEK8dv4SAMKMCD3WmePE8ZGxMQWXB4mg7eDTFjZ
rLlUMVKMSkQ2YExKs+uYODEG7a/v4sUEBeMd7AT6PCzboLaaBdgaeBXQ437JI+sud6gy+nQrhkPQ
PqBY6vOS12PHB8UC8CCUR5w558Vq6oIpj1ZoDU7ZJXZl8ViIeBaYk52nVbekQo1utPwsyp8UHq33
cfES6N7/WwL9AbvIv8ZDrqmLUocY67mdXNET7MJdBpRwrNvmlULUxZArPHW8KrRWwb5OCWyZ5DGt
BsgPCkhLFPGPLbHHuOJ5BM8CkzaKm0IzfU0PF2RyEH/6GkcToJODR1+400sMETNOKkJ9+TJa/F4T
4wsAyajQscC7m3L+U0Wc9PQ/pF3Hkty4sv0iRtCAbktTRZbpaiu1tGHI0nvPr38HPfFUFJoqzOjO
YjaK6CyAifR5Tu3/i4B4231e5TAaEccN1lmENEe1OfELXwQgZLEr9+m5Ocq+eR77t72S8SNwXnkg
cdt1KQxj/f93Y5RlEYiA3dEJwD065r7USzB8jafnWvppJqmlD98y0cvVlzKreZ+TKsSty2XMv272
abUIPeAUJBXDl09Z5zf6TgYvTzNpviD6VUxso+L4te3cdHVexgOMiSzNfaQCOghWs99jEwO8BARV
EroAkvNG06mxv3VIxhkMwYCWs6lEh1wEF09oddrzCBhT9fPMhWDa9gjXD8l4hAaQSAKA+EA6ms6z
K2u5gQHuujs3qdBbYhqFM88H8Z4H4woyY2nNOcd6ngB0TcV0wkRzgni28gWUAvVTVrTWApUNk5ey
P6ea6BamjSEGS5e/jDrghEkkOV0NtBAz48xnbDupX3fBYljIgIiN6hpsEFX0JZq+dxhk4W72cO6b
hSE39BrEjVWZ09WGeZGdpdYsuhGMYQPeU+FoEbsHKY6mVIyNCjt0Mvao5Eb3yg7Q4Bg5oQSYAei1
scjqAznwyM3VOUaXBezDrnoep7lG44zBGfxsh9m+j9oTjT5RaHwKneETx/Hz7pUxSPVY9mmqw3st
F+zzuAuKnakL6k1buuspJeaJMjPxII05FpgwxqjXpjwFsGpKx5KEvt8tmJTuYksNkbVIr4MqOLdP
yXk67EQhmvmVlvY4JC0W9Pt037j6gY+s9IcY+/oQGPtTBqlRjFGtQU7oiSlgcQWg5Iy7AbUxsH5W
L+ORF0C923j7J3K7ymQMkSREUzyPSeHpT3QbR3aV19TD7IRjmojeZme6G/YRkNnaI49mgaesjEHq
hCY3exFPUgaAydJkICbjdEw3JYAxBfPSuojJfcZTl1IQgZs4zw8acKNmJbYiDvzFtj9eSWDUvwHK
sTrnGajh8vsy+6gPnZ0m31ShsCr5ixSAOaKd7KbqraafOUq5/eWAwIORCMphzna9dWBgg7kLaXxv
q5fim/7UYHCIgmLIl5aizZWn1ge/EBD9eEqzabBXkhk9BUNbVWcS7tUcPiZgGe+FzNYXjlfY/njX
4zGKGQD2MJdGHG9WQQlfPwnG6+1Xvf3cVsdgFBBoDaWaBZjQpcVGIDpiI82hxeEe/aHmodkL9zwD
vWktrxLZsBuhmxTHg6l7pjyMXj/k+b4uFgPoYhiRTsEP++H2ETdd0UoeE4R3qBBPXRjgDsFXVyvP
+vBDb/qdGB2bktf05l3nW19slchE0hQoE1GzQ6LYKoYvUL+dPKPYKZ+p/0lf34avOY+AoyQK88IT
w0w7TdXga6enRf80jZzREt7fp/++OtNihguw0uocxFid1UofhMK9/YV4GsG4sjmOtLabUKXVkgCT
jXaCoWrZ/BKP32/L4X4d+kNWJxkDtRYiPcuxUSf+pMMqk0Ws1Jf2i43tfrAb8/ZHeFfHGImwj0Kd
FEjHuumoJ52rmhnn7ngSGAshz0GXGHWFREwhlix90AyPc2kcQ8ciuQ1JHWRtI6K4/Vm9RPfYkLaG
4xJaPYK43YIOkuglL/8ZIP/NJV9fLRsPI6aSqkXCfHoDDHfNBmEJ2nKKl+6JVZ8yDDPlQBFV/Z6T
IXBUkQ2RK2ns8yGD2FpoP2HqmNgqAKaiznBqMIpwbpY+zHep1uqMTLJuNFUmJkB+ACupJaA1cjCB
1UUc8YKt0smVAbnM6xlwviUbGxcVAPjz0Cw9RTrJxVMhPcwtx1psl8FWp2LMhZKXSp/RzQIzsjpn
crAD4gKCP7fCc7trXIruXD2g0epxl144lp4NiedGGxAhwBCOD0tmy4dgT4v6gd8WtnjJsUb4IILQ
odijRssrSvAulrEsVW1Eg9CIgjdqongM5Fx0hLQKd2mU8apKPFGMTVnERG2x+Zwd1OlYjJM9A6Mb
0BO3dZNjVghjVsBakSi9OhheoWDfq7iTeHZru8u5UhMm8OhTAFOCdK70KtV8joFfqC3Ko0SSY5KC
1WzQtcAetOEyy/FOIDNHSTl3yC6cxdGCBaYZLm0qq6cxKAGIGR/C+e9KwtdDsmhY0xwHMCl4C3T1
i6K1Vc+KF+10u8IIP7oG3d485GiJZNz9zM10bSWZsS3NoFXioNJc3zZUEBLhNr9JJmVuwRyXHlrz
BZwc3UgBPd4g7HklXY4hZfGux54UcTRj2WOMP5oqkn3BI1nrhKBXua2p222u1UkZexOVeVmoOf2W
OxG7EPZbHdI2X/TGkp3y0h95RpTq/g2zzS6ZBbKWDFqGUTFB/Zo3tgyBw0upOvGgHOt0cW6f7x29
KuMJVca0qBECSn0pkMDNdniX3hWvZm/RwDJ0O3DUJB+Mb7EdfVCAKX5HO+n/YiKBKsutEzMmJzTS
CmhruGLYGfPyD5gP2tqzDTQ5irXAccLcT8pYH82UanPApu+BgMnibRMkcMK98JKf9D3AFrirINvm
AKkFYLENGShJv8eFijqFZiajx9bGfm+cxOilUJ5uf8Zt33QVQX/CKvTshz5UIkXHGHgQuBXm8Qxl
Rwa7CUHNkfPSEJ4wRmWKdo7KQjE1bwFBWNGg65tftP6Avcyi45QXtqvT5HowRjf6Mi2kqFTiQ4ZF
IR3ZjmmHPqhfMdNnOv8Z5emfx3CVxmhGJS1jVw9VAaImWmijG+DmXeiPJ5rkc5nztr3gVRrjo+IB
OHlm1eteS1E/CCZ/oqfguTqmp/oUeSV2d7hY/dt285dINu7VRnkRy0w0sAWVPspuf67Pga89x/6E
ZXNwE+yjycr2vPkwzkHZsFfLa12tDXQ2RLWy6lq09fj+tv7/4U1fD8Y4pHICy3o1EHTAdrOr2cku
PYMPYLCXt+berFs8Xdk201eBNPpevbimz8dQF9HVlhottuJGPYpm8gB2nlOnAwtYnwvLLLgs0tt+
9yqVMSWB3g6jIuCY1OMXDtbpneQrnRhLbcouQQdbQweEYhgN13gQzTzZjI2ZQyOIAgmZWgHcnSU7
NfoDKvxm9aRod93wks48REyeQMbO6GInLaGEmvB8kHbSaTwjijsAcRvH1u8Cb/jZaRaGTby+s6Jz
zkmfOEabMIZHDIRM1SLEwctcH8soeRHrwZ7bjlOC44lhLI42jG2SaymKEypmu5rANuYdl3Sa+zoY
S1NJep7OQ2V6nSMfJti1bBddTJfSgU8v/8Kjc07FBsCF0jd6rqISQvbK7g0U8xG9vvqbZgFB3AFA
5/fyq/L8v5kANhoO4xabYgkoQbPXecYqJDjWsZ6kDE6KzhqNhZ3/yj/BuAuWdSub5EyT6OQhzECJ
Yn4haJxYhWNl2DgXE1bzMhUJOEcD1NaXbOj9cBL1na4DRTUJtdQqmwpMVXrOg0nmfULG0swq6Rop
rE2vbmO3G8pTXUenXOXxuG46JKCeUZYEBEjsRkEotUUVLlhyQYWutdQ0+Dn3XlgIiS0OPWcAcNMN
rWQxb60okhjGGuWyZZqcsT/H9d8101cimIfWk7mNRwn2uXP6n3SiMd7r58HFgvG/gP7gnIcd/y/m
UOrngKYmQuk1JqadeGz124bjeh52/j8L21oCTioWbTOHRHhU4Dv8JOWWnO7oSoMBFgKHR529vfi0
Esr48jQxBjkJ8J3kvbZHk9wpCiv9Ue3ohlBMVyl21Y9W4MdjtFT/Lg9ZyWVcuroUQ7y0M3WuEigI
sp3gys/qnsLaKwovr9x8XythzPvqqprIsyqOgNkVf2L7CRhb2sn4Pl9KP/HAjhtawlHhRUk8jaE/
ahW0GHoOFtIIfqB1y7v5c5JYlM8mRf+zPUVYaQvt+SNvEZ53UMaLpzhmOyiT4QViYS3kojTfOpnj
rHnnYpx1rSrLsrQaZq2qylqUS79w8qvtEbLV52JshziMgjmraYGNo9Ht7o2D7pU2SmM/Dau+x5bo
oef3jTfz4pVMxphMWhFWSZRgsB1LVBhrp/ofRTY1KIn3L3bkqH7f0H8WF62Po15qDS07RKfe7fx6
H6FTF/rLWx7OHyzcDO+uxzOZzpmsx4nQLujUUehZCvhGB7+b/X+GZnrz0iraxMDnVk3CUoV3eTdj
0htdzukyujPMCWC9akv+lB2Fz+H9Gzv5945XIdvWyKtQRuuLyJizKIMNa9qDFjxNicwxIG/znu+/
1lUCo/OkT0gBiHzdmx8i2aKLPhRvqjzQ1SI5wWzjZCcghx3uyqfiB2gUvNvhFu+AzIOQh2ieBxPO
R0eFWK0VS+2d2xL+8OauJ2T0f0b5tpebRUA2HpyVV71EuR3B/55cyLc3GDiKR87L67YrDr/UBYv1
v9vIUE1agURom0QnGWuCb4ga5D7FBMCecn0F7u1TvoMJ/109VZF5Bv1sLupAm/DioXlubeljDs+T
2+pd/UNw81cQ9yF4EDurbm2wFvoP6VN94Tvd258TuJa/n1rtJgM8RHiMVQoCWcykASXt9kG3hylW
F8u414aMgLWK0B2aXmdoK0oruxSLOmZrhQ8Bdqo7N/LqpwSjASMXUJv7Ven5V56v19ImK0rQzqdl
Zg99ZCfyjyaOezuqxl01DP6gzG4ptJagd5UF/qV92yQcL7W9wrC6Acb96kvc6FqbgEJaItMR4PsG
sYIxh0sRy7lx6ng+CV0REkuvytK001IybX0cTJcip34J60ysXbHpM9UKwKQ64sklxAkwvvmlXap0
BqUCGAIsRcqH5G/S1NUvZ8xZOihaHRoAmREaN86cJi3saGrt2xqynQv8/3tXRcaijZ3WCwWdLm7C
fUY6Ohs6S/ftbHLkUNP0Z8upiozpSjBWM05JsnidIFWo7NWFsAcRXrM3FREd2UyKNCtPIl0HgUnV
fL19yO1w6HpIxqiZIIfOa7AoeWoqKGfTCMB6HVWBnSl58uN/EsUuIYE2qO/LMsBAcURsOfQFGdDF
4+62EI7heLdxJKsRRmkRNDRTbWcksLvq5baEPyQhv67s7W2v3m6RKmZI6PK8dAFTQ7DvEZgg9JpB
MLq8YSryVjqoot1QkLcftBKYoKs6VTJcAMbrdypCynp4GM3JnbqvOi8RUHnCGMsEHGbEJlpbHNK+
zr+3w9B800QhdRazSZ6KWJr8qlGRsKpRNB2iRGxPi5ZGRxngOa9GESovUTBMqZU2UeVPQR1gmKvu
z+A3Il4qN0JkY1lePneyCvpKxP+XGpyTvgTUKD/K+sVTRin4MQ16sZfNuDpjswl9vKowmtQKNG3Z
EUVTnUptoseEGPolMirtU9GF08dBT8Xc0oNCcvom1f2qCmPUPMXpXmgyOxCXz223tA+1OYtf2mJc
zmPbAGIavHaFS8a6uzQRUQ5NX06loypK5cyCrINFXMB/Tljq2jHuQNVoY+XLRFcGtC//mxlg0Ydi
oy5Es4daaXl7nvRnPSzOfVnvCtRy+6WzRC3nucDNEf+rGZWZx68XalqO+ADw9dOp3wMeFL0F+V/s
AXKiw3fbJ2on6KBFgrPtD8pFPtDx6P4F1fGP2j3Sd/G+ddAefuw+N/vgDrtKvIEFjollMWHqUdBB
pYEXlOnoLJCffQzWPCuQcixpDyiMcz7l9pDo9WLfQsnVi4Vf7aRUyQtwrQwOXXkPD6Jv7gtM1dbe
bXPEMeBv1YuVqHJRcjINCHznUv8g64od9lpoSYHJURaeYWW8oRbloKpIWyrnw0IiS615VOI8CYwf
DNTZGEwBkWc8fdaF14g7Pstx6G/x0OqqpCyPh7bGVVGcBYxbZ5aCEX3BXR6Ln3pl/zMuU3bW8v32
J+JkDkDX/D3aE43OnCKdrsFCGx4aVE5BvTF5uitM1vitPMX39NHxMk2OZry12lfHXXRAYGpgsfV0
1GWVRnIEpdoZVfc30yVXXX8D51uJUTvNmKMYtyrEn6PwiIkru+IVVLbHrFZClN9vEEkJCZMS+QDW
V9RLhnYoBXnJAPPSHSvZa0Dt3YGD0JpFi8eT94f63y9/z7ISG6C3z+cpoMAByg6ROvq+sat9wlBg
sKNdrsaGVMxE/1dUQSYTe0O/WV2sIGfglC3Q8oF780r5U2JWjpwgHQoCTvK+PSq6ul4mni6VFmjx
Mx3ossE/DNRNNz6YYHWtT8lj+Em2+AwTnMfO4timXalns47uSInn0A/hjw7elncszgtg55OTROwX
I6IuFbTfui9cKEgcLVuZn5PMWhZfBDtTyp075Ho7RltFQS3iaYbGTDvg+edufdbu89f2pZPs6at0
N+7Af0yVRk2cGOxsdxG3xc07Ob3+le4oZgmP26rpIW1iO8zFh8YQH/Jm+nnbsvH8Kv0ZKzGTkYgJ
6cDhPgN3acp3s77Ps0dj/Gl0KBjH7m1pHJ1RGC2t1VEmfQ4HEQmfYwFqU3ME8G6N8XEDkWtpGrHT
D3Zre6rEc5tmjrEsvPCAJ4fxdCTIs1brSISaTuFj/8bD2k9rYaMSq7J0wpjcjUdeCMSTycR62TC0
ptxiOA/oLsDCI9Zsdr5o/J0TB3kXiOYorSmj+lnXaUM8IslD8dYysNhczZxXvZ2gXCUwqm0q4yiN
MibEmhLBTjJZkm7Fc+Uu5a5MX25r3B8891UYvdWVgsdL1AS5OQvY7Ctkq3imU42Uxzz5aZ5BNHog
x3D3X4lp/rH7V5mMmifBok8lUIL9xTxH4letdYWSN8tA/8b7lPIqg9F0aTaiSW5lw2sc/VJiIcBV
nBrLtmCC3WPSrfb1D0ApO5t/FaxexTKKH5AKqfmANCBZPsjtZQE2fspbVfqDv74KYTRdIFMul8aC
OSa3O9U/gRf4SfuROdhvw3rbiFkjMDv8JfgZZa37R/HZUaYQ2w+LpBUYKtLIF5LkptXkGqdjzPlq
7ODSOJr9JBQUU1wWnSXftbobKeBIij7cVnueHPl3rTeDbM7yCBpYjwVoSzt7wfyOKblBx+kA8gQx
1qIrMYkVpIsJsnLTbYdLkf0QMwyxS+7tA237qevHYWxGOI2Klou4uFA8xzFSQHBuVMAfRU0i+0zU
v6pOXqUxRkOFr52qBRFx1yZnMuh2kZ7bjkd9Tv/KjSfMrqjGkZ7EowpL2yrKPocdDEL1NGWcIjHv
CzGGAlukJEOvUff6frGE+Qe2b+w0PZVqw3GK2879emmMaZiCvMq7Qdc9ozqOUQJke5PjOHgSGLsw
g6Ou1mIUAeSqtHvdTQfpf5PAzhkRcLJrdQ/zNgqjFUadZcYc1fpD8fHXNbFTRWlK5jRvYdwo5CVw
zHbkBQugbuuAzmUByS9vf5FzaexMUVIJI5l0E5eWf5fKyeqb/e2nuanGmmyqIIQF8RC70zo30tCQ
pUgPdQrkt6rxgV3j6DVvimNTj1diGD3Wc5JqkxloXmlU0XE0snyXDmNziTFX5M9Lxdvyo3/v3etc
yWPUmWAoMUo6sKPNZfdNGdHgHVuvJ9lTnYbnIOo5Dn3zM63EMboNJlGjliUh9Iu0tLS8Qm2LY0I5
EthFVilFlypLkY2WS2HV2ks3OLcVYbsnBjJK2BRwSSsG/QWrWAss8YMQdB22SYGiILuLV3n9jmLH
NDZ/V3Fb7a7C6L+vhBVZk5WxGupeLVS9I+vC/NJl/Q/ErqHHOdem81mdi6rmSlRmjOkMSHTNq934
btYslD7PySVApEUZroDXfNfcge11l/zg7W7Qr/5eCU0DvBoa+OnZTgXW7UlSAsv0IKmt6I5T9L1Z
xsdmmpLXCbuU5yQXlp9Smp2npuXB6W1f8FU249pjMkejoQCHagS+naUbmJVK0F+Mu4Izk7+tmFdB
jNpgW6QPy25MDwGIgzARaHXD8+0vyJPA6EqWFiWeMpIAjQSDpYXqcynHf2UGr6dglGSMxLhGESY7
GBLAklNnXCQbW1q3D7Jdl9auUhgr2CmDmmpRmR10vUoNb5GBZODkghG7UtsGooN2SpDt666WSisU
+7J3OllqQyuRI4KgyQw40QXnZtkSZT/AHzTpmB0ECdlV90M0Ode6XTi8npitTo5RVirmEEV+OFto
SU9gcX6mpO4lsNgkzUF2Kn6b3MZq/gVownZZbSWceQNYfknKQgxxPGjmhxE5Vu4O3nBIT9mX2ZGx
qMZ78bwLpf++sjV1L2Z5kg7YhclOZvxstn+1j7k6EvMWxsWYzNGcM+wZJCAjsKb5bC4TJxbcTruB
cgE+HgU84O9axcHcJmUGcDmCvRBAR4qmXT6kBzriRnGDxdYJABa75w2/vLs9xZRUeB+QxhuYtGFn
X8KxMnpZR5og6H7UoCZf867vffzGiGBSqzSQ+lwJsRkl7gdncQogvgDr4g6LC/vMHT1hx3nx7+Ke
N3lENomigotTZ1SwrxW5mAN8rzfEC6fcN173lTh03Ax8MccGQLvkkY9UQv/sb56HEcvoYduWQjGS
AAvtr50DnoJ94MSgyljA5tthA5On9u9fGiOPUUs1FEcw5vTY2Tv8c61IVlz9cbCDi4SevOlzqWnp
h3p/QlS4RAV6+o6BRK66dMbOKXY/ANODOeR8n3SW9Khgx1X21Hset9im4oBcTkIggaFY0WRuNKzg
4/UctWz5wdiPd7Vd2rK/HGh8pB35NFXv4ldcKFoelF5QJZKhMBdatkDWV2Uj8LtsRyrBGvrXoAeT
Y5RbFYk4IdLWu1sLY5xfFESY8wyAMtaTnZDUmHN55TyDTQmSRHQiy6CKZGdsmqKqgBgcgWPUz57N
V323oPvWuNo3GXCVuVPseZxJ9H5Y9QA30y+BTECu90ISggsOn0t8buYnRVAtQeY97s2PdBXCmslw
JpoiBJUJKqhll91T3uf8R24LX8gTbUzJ1vAyW8ZjzQOafr+lS7UD9DsGJsNo5sZYsXhKa5ko2B9t
XbCX+ctucjAm6GTmrrovnGhnAvUx/q58GZ9aAzpj9R5vjPtdUM38AsauAdE4BREWqHG7aVcrnwz1
qZx2y+AthFgNTz83P+bquMzbWzIl7fRxDn21ap04daRYtrKcUwvbVFEZpEaI0xUFEJ3QqJXrjgDX
P6dFi/njSLy0QPAZKx5hxrYRWclgHhrRQq0BAhKFhMn8pMSSJxB7juS57u0B+xP8Nt+W+wGflqYS
LNPIIgvBoQvDvDTJFB/mPInvxyUB5Kne5J7caSPZhZmU8eoJ78u/b5pxFcl8LDWqwasySZmvnfVL
dwJkVWgZ34NTsFMeggtQJI9CZeUfW05svakjQC42RRHk2kRkrrYKjBBgtTFoi0PNSrTv5vitbxLn
th3bvE6sH6McSkRZflf9UfMpUaQZ8MjZp3x6GUHfR8hPedQ4haxNw7KSw77vUAnaUlEiXzK/kN5R
sf6hTo9B+KU2ONMDm5JUCtZmSrg0lja1imW1IKmARuV8UYkdtcdW+0pq1zA5qcZmiACX9UsS876S
kkykENPAky7FSdkpTvDJvDNOyn50zENxCC+8EGFTI1YCGY1oK4RdYdmCR6TszP0oyrtCreq9YdRf
/kIrVoLoHa8sh1wk4M7FlOAhVwYrlnOrC0bQWiep12sVx0ptauBKFrXLK1kgIxfmIJTzQwtwhLR0
KvFLAksvSJwUgHd5jP9MmlCTqjo1PTwi3zCKszHmnqLXnAfFEcMSfyaY1MqNUcwOynw/5K+a2VlJ
mnFe0/vKFjVJ10vTmJn6PNYStSvBe7Zc6g/gWqLAR8/m58XN3P4jr/+1+YV0+A8am2KJkdFzYR6m
WB2V7BBXMUqBX+j4sNHdddnjba3bPtVKEKPf2DRNMaqsxH7iD6eIDrmBYRdR/kHbdS+8OvTmhzJ0
WAhcJE1nfte7rhWSdgpQvCficz/ZpZBbScLR7S0ZGAM0NBSiETmxMK5pkHVDh6W0Q4nAJn5V8p99
/zdWSJfBVYrWuEHgEn8/R4AulJ4EY+CrFk1UIltVkRsRX3kQ9rJXnJVkz0uOthRiLZLRPlTwDbHE
DNNBDkZLFzFXHl4UzRIDxeVoBE8S4zYEU2ulTp4oqa2Bebqf7R3dATJOGHMD4Xz5nICfFKVcV+So
4qZcBdzbYBA2zXdEoVWQoLofgHs7j6Uys0itK6DgNtujEvWtNQnywDnppqaAcYygXgAcepZgaMoH
QKcJChb8goM0fzPL+1n9/DeXqZqyjPKHIoLe/ndNSaoaMDjSEh/in9p+kVE2rm3BjT4GEXAkELCJ
uwyI2F1h81ap3lcJYa7Agqph8loHpyW7eJeohZQbgxEeeuAy9ydxegTFmpIAxqJDa45YuXjqh8QS
wr+w+eAMBQe0SJNZjYnpO1ArZTOAlLDd21rGkNgIhiex4lnjrdRhLYYxJZKO5gMYbEM/bbCcgsKc
sV8c4mL84Uzuw1Nk2PK3yCvcdBc6vLf4fjTs7W5BdW2KMpbM2UlkUhFiFnIY+yAu9aPBSu9arJEN
nuoaz8QZGiv5KLyMu9qn1aA5t2Kee9jMATDtbGoETwUazHjWYpzVUK3mGLPJsw2gfgvRpG3a+QnL
07bo8ZZ8N5/KL3Hv9tfMVJSaoEmjQ1l/RUBrLfJzmHOCyG0ZOI1mErQQ2WJFUeW5PqgJSOuHfVXc
66nb8IABNpVGv4pgnF0QxP1YYqzjMOuN8aU0h/m5EsLC7cwubCxY+goLCtGAxUa1LXn59mZOg6qk
oQHXEoS37BJgHPZShlqNgIFCCidT74vFCQ+GX3wkFhLs7w34A6vECQNOeESfAlvFMDQZ5kdBWoo3
+bsNEkQzjLIAJI6q+nVpNEvoOc2bzSBiLYGJJ6U0HyYtnWO/OGX35EOMEKLC6h2ol2l5nEfVtnUe
UyYoy+CLSDpb4C1VMZRItSR+hK26TviY8MYlNrOMtQTWBcoLuLEMsM9Gp2UXe5Sbu/+kAw1H26W7
DFxtvLm+zfe8lshYzUaqhlCMVcFvnP6NJRvbxKY7gIcrc6v9eOQBT27eoSKJkqmbxIA6/q4TebU0
2H/KBX+RgcBgPGOBhmeht96zuRLBHMlMJL3osSEEpQg95RgcaGxpOBjZtdtn1S6fwh1vPoAnkp56
ldfMSh0obVjHflV8kgKnjV8WHnjKVpSyPhX9CSsRRTbMJaqbxaHBFILpTuNJMd2Oh8L4rucLB7OW
whiqeqiDBPl66gfzp1w6Bs13TQxtEr6gYzIQMFItPI+ydXW6ifaCaBBJwbP6/Vxm2S/CUCXhYRxk
O10SR9S/ml3FCQ7e94So51yJYSxFAIKFIDQw4jDsKj89Lh7BjM0+P4X3w51oUdSghU96TGNj1gCu
hTLOUkxCEeurVYiItvPVI21AgX/e1Tz+yvP7ddzfD8imBsY8NUJbgydzCF3plYK5YiX0aB6TXQMs
gsAqFmt8pfV+Gpho7t+EmyZMomZI2FAxGO3szCjR6mFJDs23yCeHf+jUB6/x5u8Ujg1Q1cdszwvc
N42XvpLKaGtDQFhYBOCLlz+TfbAHdq4viXaLuQjR6fbJmQf9tvUG1/IYXRVladDiAZyIow62oDB0
k1S/q4PYUdVod/tGeaIYfR0VuSnNdNC9pTStpOt3huCI5bJLjJ+3BW36HENEu5ToqBvL7OhpgZbm
gn0DTAK60X37CJKMO/l5eph3il3u5o+paPHmeLfOtpbIpJRDPFSNNJmGP4ZnAjai8DHvjykPkXDL
06ylMJ6mLyWkRaRIDv3kpsABmCQeydFb+59932sRjKcp20yeu6WcPOUy7WRbcmaXQn5HaMoObxUN
4pcnyU3BaGns6IxAxjFrVOFu/QDG7whtG4tC3sWHoMTqd1LZwDiOu0+plu41g6ORmyZ0fVrmjTf4
ZbIQhclBe4k/xF+AKImO0eDN98sDMPRqP9/9xTQ7rNpaJlWllderhSAqMoSRACXbd7Kdk0ex4tku
+pVuXSLzqknYi1Fa5CqQK4fXxs/d/Kwhm1oOtU+8Ys+jHePeI/O0F23MjFwShL1uYcFzwDhJcTH8
/X3nUk7j+JUPZc57CowfksYFGQDtkI6Gdp5joHob8sfbZoQjgh1enTShKqVcxZST9ClGCqO2L7cF
8B4b270QEn2M5RLjMJTsproEvk7D1IfZkbwQbLzmnm5BGnfDrgcuDtYP7J6bSFGTcUNT2HHWKtbn
WpNyAPy44SOBt/nWuOohsRKX79Dpa7oli7EtepDmSRJMySFvYmfOymMCFio4Xk7jaVsbJZRqaONJ
Vd82+lcvjKSKUcmKDvpFyVKw6k4BCXa62+7SU/KFvFIQToGLirZ5uJVQ5gmIgxImjS5gTTD4XGj7
edZshVdh3gplkXX+Ohij9HGCTkMnBAamgEJPAhvCuIsANPU3rfqVGLYHIAj6gI2iWvDb4GOQfRXV
x+rv0lwU1TAqohrgrWSuyxBIOXWDGIPgYbaVHcogXnP8pu8VQHXxNsK3r+0qi7k2QxpaOW5g5YN8
OPax8qmKm9EGf1ZrC6SZLXiZfZ9qH+M2/XT7hW+GBb9OiarB77YeLGg9Qd01PYiACJ/Bi5g52vhR
Her9bTnb9ZCVICb+CIrG1EodXpNOwSPL9vqXwetiP/tQWWB4c3svJqCV59WyNsNVYyWXiUhigM4O
gGKJYcE6H3P3d+ELePVEIEAbO4Az2T3hVLbezy9S96kgrdJQaFZ1Fn5d1Pu2qioz8qvX4MGYreZZ
cmhCoJz1xFPP+h4YKo4RWtpdz12f3TSWK9mM65aBimE0BKcNQKlsYtdaO1HEVNlJAXQV8b7ptjQD
/ReATsmorP+uPKUozPiiBuhkzyKA7TFN8tR5GlL+2SdH3pvfdHaYbfp/YcyH1Nsua+QIENAd2M4k
MDCE/m0V3bSPBMkUITogfdjvRiR1rgGkgi7cfMEulSOnhUMyk2P7t6WoEiYriIFWAXOMup+LQm5B
VZtKz334MwcD9RBVzu2jbOcXqkpkzA9ihIOtWQMXL1qqtqG72pZyoRBkkxee+8pqd+qeYuRlZ94O
JI3Y3vnOXwVPjDv8rgxTmAPNrcRimATIBCQbbtB+0ePmOSTjcxppnK7c1jVipUZTVE0BrBi729AX
kprIGh0mEj7LwV09N5a0uJxb3NJvUwWMlIS5MJRwGRdAzC4aMUyNkcgMwKXEjS7hOYvs1Nd28hHL
6X91pqs45gbFoRHKVCriQy80fpUu+0HHqQzD4hxrq0KyOhY7gzYGeABzKIAwyQhTi/JTWKKkBNh3
AV+S0NpRuVixFgOTXETLaPgexzVnK3JLV0wVVkPH/1Rscf2uK0GSL0lNgHNBoZEi6atcjZYkv2rz
Z5M83T7t/5F2Zc1x28z2F7GKJLi+kpwhORpZi2XJ9gvLK/d956+/B8otiwMhgy9JpZI8qEotgI1G
o/v0ObywYRsKBdPqNjFZtEre5caaj4ONbthXTX6uRQPo3Ittb4B66i6Xa6tlULIqjUFCGbm5o57S
oITCH9UZmFy1hsZH5oipL7kdv71ZZgstK5XiugJacXap/lR6ABdD69GXL4S8RVyU3NO220T6PXdr
lCodwEjAVE7TfFNPt4V+TP4xEzZuzf16mLMGuqFZy2WzCJX5JTFGEC08X3cEuiFsfAKgDQ0rDWVP
i8W1QfTJtHKQ7p+IBhXkSC5RWFXJ5OuzVZ3VuSv/1abtDFLP3G0arpJqUGOMX2my5mQJksji3t4E
lxZnVaqMogp6I+jBWuwVPKEbMxYGBl1KsBJCMSsZn0eCECV0c7r/zPbBEEaGKegLrWbm3up00g9d
oUkBIu1ytx2hDnLavBy8RQFq757p90AdfyYuZM9uRS1YXkqlAgKMIwzoLPACTJaqlkYSjTPQOLKv
31Gq12HzzIN2r3mv2Y2z/Mp8mA1FFP687BGG8REBY8F/2FHHSWoBX4jzBG0NAxzLEBB3gWQJmw/o
uzqxJ6KN4wQrrBLAS0ASgRdkm3ejmtuVskrgKwVEvRi/d7koZePE/gsLzDEzq97IwM2WvKbhtJpU
30IP3a+9NdAFrsnfPIoilW3dRPRgbE1gZjPXqMCrBhxK0I6r3dLNMpdWBwF1pt3ybhZkV9zjAKFV
2UBDBZpLTEY6QDyaEHvWg6lK68khfQIeeHvpy/IJOV+5+gaktVJBQfA9LymBLg/G9fB8gnqzYjJn
I5uHhuhdkYWqj0p46vbfFg8OcwLrEBr1uAW60Pqhu9lBlYGrvh7WOKH5wjZTspDMbTUxIyaFkp05
kGJPHXvrz6suqlnwXHO/RiaaDVubaXWRZiFBRTB5aOrf/20dzDXaSYVpjSnITuZ59e1s88vtOJL/
uFnUfXYhWZdBFtOpWh6mUeHVy2FTJ2dOakGCxcluLj4Jc1vmWT3Wm0bbu8anRXkc68ozlHNUf14z
0fi66OszR6y1gdGV1lQKJuUn8CsemuinYhFppYmsMIlpag1Zj+MD1El52wy/ZaimCEEuPJjNftfe
aRHg3adW8SSFVKcJYDA/9vNzhP+X7vJAwzxw4IH5hFnHw+qKZI34K0RJCVEKiSmrIaoX0qRGMsTK
q8KtiZ8pD3YsCE0CE2zLh0iYlFb6JQuNJTr2EkLRNrlyXD9dP0d/E3XfQiATjEyrGFK12AY0XQmy
z0MMWrARrGe0Vluc/gepFl5kQP5hAeIJNJ/N7l2fgcczbVQUuh8ytCGb4/TdAMRNctJQcYGhuAPR
miHinuChUACzsykgStctw2KW2SsQfuynLgopJooKbaGuefihg7AxOYkmV7ifbmeLibEV8MUV8GfZ
KS4CtXLn6s7sBaga3ibul8OEV6D3tAl0GmPYDucxu080wduS91642C+6xl3oG62YKEXbWRAAHY5d
2d4ng35bRRAC6MbzXORP8ySdK7x1x6k7xw0GxwR+ycs89itkYm80Lklk1EN2QmHsdfguCuqQtg8q
IVc393tBUB6TYyi0KKxcXp3WSqxaLbqrze+t6z/GJapvhZCckroYmxK/oidQHtZlnTBxvjCrNdsm
C3BPVGjPceyQ7zYm1IjpUcJ18YAf10coWuP/7THBPgc1pCynZRRuoMTLvq2V6OLi79ubASbOJ2Su
hm5ulTCZdWfrbrb692h8ve4HAhtsGMzTJFfzMQZZMeB39ngPwgFnFIHgeGng7suwrEvxgAELpVdR
/qw/qPNtYXtJe9/oAvA5N9TuzTAxiGxgeO9SMCJSuReqpVa3Tu7rh9F7LbH9UkRPSqFFJhLV+VLn
pVEBb4v+inkDhU00vfHod9XXcXjRCCt3H5FMK0hrLZB8MEGjm/QGqHh8rLpKQcPSupHt68iZ5EVA
hvJac3p3lnaWmOhgyVueF51pBvEHyNJh2mJCJ5hqJpqCVwnX/3aGmEM7osSrSGmVhY36ax2O0WK4
xvLjuo9zE8CdDeagdlJWK9lsJqFqlS6eQI4xPhXV7BrtSzQcr9viBoWdLebMjkueRqOG6fRFe9ST
F1DqXf/99G+98mHYYmE9kEFqYxXEh6nuD52/FiNoHx61zjfA9f2vbtq31bzeYrtbSp+HddwI/Ftq
7oj2WVvPsyhz4DrA22ONhawrRGoWczRQgK8Sxy5upfy3/a/gv/ts1mDuc2uqzK4ooQQ1n6pQPmBA
5Wvtyl+aQ3xPmSu62+G28EUleH5StFsbc15XfbCiWdp0cB+qJ/2oBJK73iknVGWAPxO1f0QbyRzZ
ImsaY8uxxCj7WESjo41Pli4C2wiXxJxX1cohUVEoUdDp3WHNhy/yhBKrUf+GdtntVmR3bao74Njz
ZgsqQHLrKot0uH4EuEdst6vMcS4g3lzT5vnJzr6myrMmUlDmwQEunIU5w11StU0KzTeMZcUoHisv
uumM00G+V066G/9Qb9I76az8Y/4apmrBFNWKWoWm8AQ9vgh65nrZO9v6GcKA1/eOOsG78PG2d2xB
RlEXtWoKrQy16qcuua3ykci3jQhRTTfovZU/zzf2vs9To1gNaBkFmtWBV60avoCRP9DT0ukaUEDb
JJyM3leILuj18j3jzS6TAFSQGsiVYdIx03O3gfB/sJ+vb9/fuP+bBebCt1DmWsCSIYUN4NS+htec
2tDJLPP2VZxdKMr0N7WsN4NM4CqSFqWsCP0Sqg+rtZhhqu4NcO90mHdJz2W4pg5B7bPy9emgPV5f
LS+igLsCLC4Ejzr5tau5i/4DZiNBMQ1oaaN4ynDTRQdL1GPjdUZViEXSOUsMS4FiC660s7HNdYbs
tpPCwZsPU1gdrZDEzgC1e5qzRR8aYWP0lfWb9c69SeZ4qyoxOnPcKpjUTlNInPFQPWnufEs8CGMG
6s8eKve0vkFOM3IelJUPEDG7ERWXubv7tnK2ZRoTvbKNCeyTkuwZzbm1T9EscFeuCVMzwKhqolzD
DsAlZV2qnQbxSrPVnRL1jSgFt12SeNf9hHsq1J0d5iPWqUUwELUMYdkVTtUTFxOoByv9NRvdwzar
N1q83MjbmQDSbkzm4ADD/y/uBAKRKxkjjKh5sG7Uo+mHnhiKRFXee3P2wQZQUrBIGn9Zt9mbYNwG
hZZ4JuUghSsaLbS+0QTr0TiuQmIO7pnYWWI9Q6lbiSQbxoJXHfpgI+W7A835LzVsfwwH+axVzhr8
Y2Jc3D4ErV8NVXoMDrLzmL1tRl2dF3HYFd2nKRkPOaEinRizswFhca7vJS9OE9M0bAOxHmOSTJzu
QF5YY+IMBNTkcUx/mJbAIXm3HGaDdYxeaoqKmtRlULFiQwIRYhWHmgTayM3vIZ9TTo7+z8XssWsa
HV81LUB0McBxacguS5RIB/uv6Dw/6iCkf0whUb4dlltVEQqa8s4zuqWmSYUGMJvOJF8ryAgMdFKy
U5F+3ewND3WcJdw+178O77kEYiLLxNpUTWNz5SElU9GOoDjZrLtYelYwthq1uAN+LcvDdUu89ewt
0Z/vgr9c5XHUyrMdrMNjliteuT4v8c/rNkSrob6ys5HV2zq2tZ6F+UCwWQoELoabYawd27qT+lng
edzc8RVmhtoauKbY1mg1GPESEbgeldxUjptXgJ9MLx0C1dn1VbVA8lQBfINbhtApzA3IGAIoCeOG
ujzU8hyBdZ/cDakjQ03OR9kXqmvg2PH0E8SWhOxM3CClY1YUHQ1Qar2jE1A3nbSpCpvzaQNnUYsQ
lbua00LO9y++UdGQFF0EG3+BLlLBbgrAwLsqopXFTb5UkICxMYwOnMoQlx/M6VxjjhqtPrs6Xvcb
/gIpjZ1mweY7LgMVopF2NMt5mMerZR9Ia9eP7dIb1UEaQIAbdSpGyDUD8ymOstZb7A9arweS1Vlg
wJgtK34gpE1ir5PHQQos0H4kgkuPd3wsXcGVZwLgKLP81V2uj3Y3JvlJrT608h2mW5xRxCLCvdst
jMRg3htkgkgHL88PcE9rl+ZKBvq7/hu4jgKam8nHPhx8caWYF7gp4QYIxnTbQuHh0lgWNWOZG3YU
1gjcOebXN+VpgYhkLzgxvKBgA96C84I+yTtxzKwqikzPmvzUL6MDebTccO3+PpW+YTZf4Eb0RcC4
LejmgC3EKZFt7CSzJIxJpakJGjj5IdKdOKiOiYcMF9o3i6sSkNc2PuaOrxvlbOOFTeaVMsYpRDFn
E5NgmFwylQ95+sHsgUcpBO8t3hm5MMQ4BwTVbCJNObS5HrbPtFC4BXrsgHBgcmdPd8fKmdEjvL44
Xm0SVx/FECtI9+Anlzs61YM2bHaUojfzrax/R8kZs6Cp9nOdvixl6uTyS58LjwEn+6NvFIAbKcwR
ysOXRqU6JUlvjhX6W/MhhaCr+WE7JYEsTMQ4hxqG8BoCegizmuxw8DZW62aQGNwK9RgRzxqU4dey
poURrOMqi2iqeG1ebCOESQ0kFABLMFWHcahJ1i1rBR46/Qc5UrU1clYC9d4K6TcEtd8xOWwn7ZiD
4k8EJKLuwZ4NRaMXF8CAKpD9l5sqj307L60F4Ln2s07u5SYQuApvMxXsIZ57SJvwyrw0kKyI7EUq
09Upx/ER6gXQHpGeoRjkbJ9SL/PRwhacPV4GgFF/XUFU0cBYxCa3U00gyiQvRVBaLokPXQjheY+O
vUa936MT0X40nxvhVvIaihdmmTNfFlm/KSn0cDsPBxEI9yEC1GX26OXf1oJFcuLnhTH6YXdJ1ZKt
3djNkJ0fSfOimqubjibIlpuv8oSgDfcVtEu533G3p/TnO3vJFNkSGbYoTEu/W3QQaH7eNlG7jeuN
OyOMN5bd2k2kbNJTbCk3s0keoBTiX3dIrglccKCksZEyWUzoqotSV2YwgJ7KZXG7DhQ0L//NAPNI
JZEcb31vAdKV/24gIioaceOlAwgTf1bA5rcbunhRS2Ag+oRIcRz93I/BbYo3z+tTeBNcn7wPD2OE
IJfG09Sijrj78EapFPK2rjAnAzyBeJtNbpb8vL5pvOsSSQdltLHAK2Uw3jV1sVlL3RiF4A5xNhOe
XPs1uesTUVeN3vVsvNsbYjwsRbuwyWsQx6j+DIW44ti9tJix1I5q0N8ISYh4zra3xuxdnG+TDCZH
KVQfoLLbWxC7oMmH7WbPGWChzyAS9kXtPN5TBBSOb3vJePjQAQArdWoGmtj6A3j6MUgHDwnnowqy
pThxRBPOfAehDglEKOqUjD0ti8Bb3ErZSSmWICG5p+rRvVLkx+suwg2voKb8Y4c5WHNhy0beQ41i
BIa86m9S42Hsj9syeKX5qTGPphpGfbg2s6DsJFgf25+HVlurmBKeyMoIAfms8SbAvqvSFJwzvq/8
WR5bsUcbW5FUYy1CC8RzbUDbD4INpN723vffLNCzsTvJg1zNSjcYiK7PKEBuqUM55MuvkWec5dGZ
IPysfBrPeDr6IuI77vFWVChVoEJjvyttmbOeWOqAkFWO1s2a9vfD0rjTknzoJdHgIDc8oneEXAOI
YQuP48tVWu045wuQ+agtNyEdA8hkBzEFBSE1MB41wTOGf9oUG2TWlFcJec6lud7aFmlr9fjUn6zb
BmPbSyDft9701xS1UJaR64waqvSYwDQojfalOW2a27VOxyI0e1N9bMCv5ph1VB2MftMO1/2FbtQ7
d8GQiIG6GrjMZCadaacMCn+9lp02LVDSc16/xCh0qcWECZjGxahKMwmKUfzN3JmkZ2TnoWpkDMWm
j+gr4tF+xglAkfeQ+8NpqnyqUSomXed6pobZLJMypoF+79LiSPRSrVqABVb1qdXym7xy8xic2uo/
R7Ph8f9mh7kJrLa223HE2VPaFWnasU5EWiXc+LGzwIRhlN8Lo5jRxZfiT9De2MZv192B+9LcL4E5
WEm0Woh+OgQXwfpPgO5JjrP0ytKEbql6rL05aG3vulHB52FzHUNda63L1yisqrtmMpxozKA5+lEa
CoEhftjQ4QB0IgapDnOOkXfKiT4U0asmlZ46vR8DqU4fmPFn6d+MNRB1Z405W3nR5ik4pzLcI7LT
FZEz/Qt2R7zmoLBoosEFLhzGseNCHnO5kY1g2e7j+Sm2AqMKr38c7jsLTSfgkEFoCnY1JhjhuiJT
FG3JqThbp+qYQar+Q/JdvbMfqDZs58/BAkVhIbMW19NRfsQksYIxFI05S8ArTb2uGktQQQfiXAbt
p8RrboyP2eaOZx1KS+IxFF4TGD0GDTRKoFaFmAD9m3aRKY66sUk2sIKObg06+tvts4oeVHNs/aRy
jBASLKrtDM/NBxWdIVlE+cC7uZF/U75VUCO8qwCaCoifUfJGY5b8KifP6hq3AE/VEocLypuCr0o9
nY37IK/EmAqBotm7uSa5IVDCHiG4ZBtBOsuOlcfHeX6a7cTplHBaA1sOI/nXMt82vegY8j4thrbQ
OKKSFO/GmkpzjJs1Ry+6We8r5ZsyChbH/f0K5BPgOCa6zEyQLBpMAWcJYBGtMYFAnRSJo5Trz+s7
yAtakBP4Y4QJlIo9pqqCVl4IMI6X2rJjYAYlmhNvlgTLoX/uu0/1ZslkDmCC4k1rKSAejJL1i7mu
jm0Ot3gdPpsoAGb6GI5CGXgamd6bxBwR3BC0FuwctQoW3mmNdGhq/LDvykcSRLq7Pc4/FLdzptsK
tH2C3eRGZgI8Meq3KN6iFXB59Kx0hqpa0hrgPLfvKE9C7oM7loIuIDjmWYJsn3vN7c0xobndFkOt
psYICkCPKhkM6/FtdbNA9AWI0l+p5OpgWhEY5brlbon057voUnZqty7jUJ2GmaBVn33KtV4QrLlO
uTNBE8udic2Q+xQTOFaoV3fp8jjaj8b2oorgDn/zsTCoh2IBbh+2MgxkpL2WZgbU/mE8UGmg5Njd
RAHSA9AyiWZUeJPGBDIT+BdaMohXzElLy8yM0njCmNmD7VC9vRKKe7QHlj+1Ie2BiW8C7qd6M8m+
Bq0BTJ9Az9dhq3+epyd1CP5F8NAM7J2soMfMvqZrKGgkqYkSmFI/GLU/Fb+qyhtF1UOuN+DGQGse
/TxMqlx6w5QlhiTFmRlGeZDY6BFYfrYEefzl+mK4CT0wDX/sMF4XR6pZGxpq9tNR+51DIjzx1rsB
CuEDCDDFgojcGgFeLKjrYbIdLsikBtU06pq0gG9ad+w7ykwen7IXEyMw+UcRMPdv1vZmi7lLMjuN
pm6ZaWV78SjXR6egxLxA2oscBl+6HwSbyQ321CNAK4L5UTbbAutZOze5mZwAfIP8L1p0A5B9hDhV
BRkDSUT9x3tpgirDsMGYgbSfzXiUHlgxe9mgZyT7BXFW63nNBY8i7ueCMJMJHmcDrUCW9QBvybRK
R2CGZAroeeUG1zA4DUUGXzh7y0trkFbgUIFoRAeo4tLlbVMv0rSxwJrozr9NJG7I7v0yTAIVZASi
FgTvWwH8gpYKYF/EeqXJ3EXbsqpI3slo2arD44zxAGMYnKSHvG10TusvvXAjeedZQ0YDsSuoGaG4
fbm4MTLbqbBzOvtVP9ePCdiV41Pumq4BxvoVvJv07ayIaFp5sVBH0xvzgWBvsdnPVw9LL6dmBtnb
vnAIcA9xdrweQBgLFn43fZjj19NmHKirL9dF2qZfp9okuIjVYCyIa8v/9Dnxlw3rleVGNwydnY1K
cx20UnlC/PWB0icC6XU3BMVNd9jAEkQfMUKaUsY7/rKI8RG8zJDWEJO5toCM0taoTaGi+Dl5svzm
qVCd5Vzd5T6YsO+Sx/Gz9FD+xEtGKA7IPtleTcNHKBc/uu8mGyDnrh0IsBJR0GoWGgZmepNrm59X
rez0G9Icsh6UdDwSRTpYkflF6n+NansAC4Uzxxk6u83mX//C7B3+7i9iPnFDoiW2qxm4wR/pc03h
duYxO6afWsmZ79fRVVwdvjs7ovjNxLe/7ILFDCPcGrSI2JYDokGUSwD2Bm2V624ztucuWe7bYhIs
UGSHiTtRgZnMclDWoNaetLF002p2ctFTnHrMLit/txjm3pPSTYkxTIt55O7zFvmp+gTpdi/XIJ5S
POiKL2fCwSvRupjvVk7ErLaoAZnHbbceKXKYCiRGZx1XbwLiblD8ev8YnvL/C7UhtQuRKno9XQaE
cti6dtIqM+zyo1oPkAI51OhGKkLBY4omeL+jb4aYHdWl3lolTUtfJ9kImrlb6cRn+UjRIrUo/2dz
iXfLYjYz0hZVSrXWDpWP62uTKH5QM2f90nt9qN6sgyMCrPG/3tvymBA0gBS6TctUDrIuoA9HqboZ
t9y5fraZW4ldFZux1IreYFIFSl8qQMlJcY43f6sPaMEKnk/8qIbqjAHqYAUMSkw6axZzCWqv1877
5C1I+1p3u7G+yPf5GZywIPM4Fr4pC+4m7up2RukW7+54U4OqUwGyiUAnP6UFA5XQw4iKYy7MXOiL
850r7gwxPp9aWaSmC9URGZ3hM6Uuiw+SGx2jAfopOuQuRNkL3x3tVzYqbCggPpdLi4qowHQ3JI1R
vEu7o+GDtwOiBqV8I99RSn44pNAmk5/95Sw7m8yBS2wwKlQWzTdPFuzVtzmG9Eu84ihRn+jAcd1/
Z4w5b3bfbENurkYYWXiLSMphkwHWTGpBQ4OXvgArSVm9XveROWUk761KTysIYkszqkC9M+SH60dM
sBC2QC5ZpVYmC9gqE+DmlulDA+W02RLVH0UOwZIqKXpMjEyBOBHVyhye0FNGxbX9vLhJgH7si3L/
z1cFCWOQuAOggf4Tc7Q6UmEOa4L/WflHxfyiNU9x/vm6Cfbt8epvexuMj4OIcIjTVilObTy7lao4
dXNvjke5vmnyz9M6OrEUIEc75pII5cL7ZnvLjKenuSZblQxPh0x5jM5rq6IprwmQDjzX2xthPLyc
SaWPGpWTiu5BQetkrcAAWyh7t4GMc0MbdrVLOQP95DFaXTk6UBIDkPZ2rvax+Z08guof7Pf+9c8m
2DvW38e01uZuU60wUb12Hb2x96v0H7bi2ZWx3g4yFKVZFXwgsg4fE8U6tll5vL4OweexmQfbUIEV
mGRI2NR5c+QBx0nEn0H9l701oOwFUKGGAY93PGjVALRk0S/wb+UJ6ExJLhCBznkilKLiZUp7Q8xS
5rxWY7XAQB6dHzPc4rhFbuzrPn08NaK2FndVKL/JqFqB3o3l1DQh6rkZEkAg3fSCaqejSZMTy9v9
Mhci/+Zdu5iN+X9TYJS7vAQrjHdLGlCElMxiBdtliWs3d/MCJR7J/xcs83+5HUGTB9BTcHWxOGXI
aumS2kH0cFnRge6hfjm37po9Xfc87gnaWaHL3qUt9pTlQ13DSmm/dFq4Lrnbyp/+mw3q/TsbCwHd
bzYY2LrOdKz1NFpgQu+EL3fuUjSCjA/wUkp7c2kmaSGAaKD9gZRhOZYfmiPyotUzPMxAQAbAvle/
g6XUu740ftjbGWXujXWwhtbUcTeBSLbCcw60zZanfpw92ZM/Vx8Gt/FFc+V8m3jswBlRJUNB5HKh
vTxmhpavuj+7lm+d5PZV3AFjdhBSyQ4Qh78VcQtzU2obGBqwP+FwozpyadJeJsUozdRAP7xLncWL
b+gYjX3Y/DSkoOTl0/9A4ck9cjujzJWSpkUyaxl809yU7/E4OtnWftsqBWyKU+olhh6ODXgqihf0
GL4W7eRKzXwwRyJ4t3D96u3PYNtqfYapKKuFFm3cTLUzq2MCZJmWHci0yoJMh365d1F6Z4oG191J
MUv6numRhWREOkI8+0tljQKaLX6ms7PBBOhEnaNNWaBfrfrGafRRdjrZ/uCmHooq7vXTIdo5Jrgs
5Rytcpciia9SRzEbb5Bvh14ko8RC5v+KlJjBg/IfCnbvS+FW3+e1gtC8xd6M2Hym46C0uZAMDpXM
WH5jcpM4HRoNqpec9DB+ub5O7mdDCQJEjq9DX8zpMOZMhyCuHJ/iVHVavDEBW71ugbuTIN5GAV4h
INxkHCMvW63px8IMbSN1rO4OGJhSiE+l5+md9+2MMJ5RJaMOSY6ZxpXFG+63owa9mO2m9m0XBT+v
eqQkOo0/+OI+K38H39bHeIolD5NtLSU40ur7WgN/nTCL4z5aMML0ZwuZqDku0TCaGl0dSKMxe7A5
UWh4izuCrgf4lFQojMlNTnYGmftIKrRsTRdwzcvRvW2Ujqz+VHVUqr5fdw1ebAYkTwHJGyW+QuH9
MmhMmLEZ7VklASqy40H9BvIrL74d8MUkP32SQW0fH0XlUt4ddGGUebXMIEhYYtkioEGgyOnxUX+p
3cHpQe0lPy2f/gcaPc5tcGGROWS5vhnRJpkFmnmI8sf8K7i5h9jBGFUdVofKl5PjJspmOcfOAvrL
sjUT5cV3w6NDsplGI+UQAwFfv3WvzF8t8un656N/NnPoUIHHd1MNFYkLqwI9tQmktIcoh+juPVlf
Gj1omh/JfKvXmdOKCsPc9aARBf1LMMOjg3LpKisZB8QR7KGJR+aAR1pva+eCzII1CcywVJWbOSyy
HuHFFGfZOc+UUz1Y7jaICn2coAE3Q68QjMeAnrDTSkodYxJeSvMTMJq+ucpny5yP178O1wQwyhA3
MCHV/XoMdhdyHefW2BPklEkkHZdE8YdMP1w3wYm66AhSgV7wQwK0zpwkEMC0kU3A3azX8nNUfWuL
xI/q4kdfy0459UAkQc92er5ulHt+91aZ01QmaD4U7QJhNTgCiqTqYf2V3DWo6GGuYz0P4NdYBMkN
L/PA5C40pl/FV9EjvPS+Ml0JpFSAI+tgUHPxgjrJoXysDvFHEZcHizyhOcGFLebCTNahiOcOnp5B
tNTEGKSGkQeKSqIoIVH9ULgy5uZctqVc0zzOISsS+cTDTO6JcjdmB3HLgxvuESnAo4DZ1ffDMYZU
NCA4wMqU0Ym+LqlDb2movT2uP7vO0aDzLAfji/503WF4B2Fvlblkor6oUr0vIerQhn3/VZUF72te
GNz/fuYUrKtuDkOBTo4EZchqdHUbc8C67JUGBMkqr2lE6qj8b7bbR+YEpEvW2o1VgYHMNZ3oN53P
74+2bz8nB1EezN88NCIAZTQgkM2YsoDVWCNazK7XCvje1GlzQabNy24szDYCZWWguAO86+XZgkRz
ZYCzPwo7G+UJ5YgrGf232MdIPIhtMSoqygB4a8I5xlsQwuZg2Gc+mDlOUtc3LbKO+cVC6aXWBJcI
/QXsxbg3wGzaglF6q9NHK7TVXw0AVuindPe99TyqQrocGnjemzLJK9LUsHQm+7QTgPFrCUwG+rh+
Jo19M6vGabWsoDIRE+PitlQLt5qJE6XNl+vnitfwtjA9/cc23efdDVP0dl8MVWYG2kN2n/0gN/aH
IXM1bz6aJxVx2A7XoPB7UcjiXdF7s/TnO7Nxn2nQQcKkg1k/SPrPUY+cRERhI7LB+GQMRtvGmkB8
3MnDYTNulzby5kHk+bzIQQfPwYyiovRDGCt12rdKvS0kwIRPSmswibsuTnGMvBRKfDV4ReD/0y15
BuVsKCJW4567vXXmGIxaGxl2C3Fso/qAysh6gGKAr93HtUOqm9Ur0a0S3W3cbd0tmDkYGd4w5pIv
WgDsrZctycuayj7Ay58EnslLuPdLY5LFPOnaqE/AeJwAj/IKacOLGgDwjwTXKDAY30XVfPql3h3D
t4WxYEolVVcA0Wct6M0Gkm6rm0tgV8vyQ9l+vL42bvDaWWKyA4wMtn0zkfyUASBhOSn5df33cy+X
3d6xpAFrJC2S2daQXzpSVrotmGQUiimH2RxkkqA4wMsgUfak7E2YgbBZY0TSNTLUUEvsdOtQEeto
S7VbzOCyINuHsS49pQJmvymO1xfJDdAq3mQgNjcweMEcvNiepnVZeozxkRGjwI/mdN/Ei9MaGHiv
vOu2uD6PKjjAbCZ8gM3D47nMtHzEMTOL5VRv2YueKUFlLC/XzXD9AtwyANErFsYG6Z+xj4oVkeOm
7coTdswt0/uh+XndADd7w2DZHwvsprVxvSQZqLdJd4ify+fyGw0Z8Un5EGPKqAtoCz8XAhD52/dm
lYlS1RjbSmQAnVMsz1r6SdNuC8m/vjJuGN4tjIlKgwLFycbooBAACKr51CHnKG7V+NFqTm3eioI+
TajfhQrM3mA2C80LNH8uP1Ta2WpaJvCHEq8XWu5rfSOk7G9y8FOUKXL9/M0W+5pdJjAV96penFQN
cpPF1zoy3LyH2E3iz4aoocCNgTtjTGRKo84yKj1Hny46zMbHYbjvttFZOlFBkRszdnaYF0sNPakc
nYvilIBZ30na+qg3nVsqldMUjeJYQIe2mQoIS3247if8hGdnmV47uzO2qVE9KVKlBZQWS3fa1sUD
l2J0JNpPwyFIDjnGprzoJjlEAuOiT0nP/842AkisryCYCuwqMZ2qwyhpsd5ng1U55VijmGQ0D/9m
uVAaxKA1CF3ezTCpllokut6bfnLWTobbL06ZO8uN/ghe8lC5bdz0LnqJP4qKudxIhiEZxGfKLssy
kNlKrktg+wUeb6bkRlmTOXIVXF8bdzeBCEclCW8PzaY/3+2mls1bPyW4d6ravIsXKXcko9s80tV3
ubTVXqumhX/dJD/f2tlkwky6KMk8FURHDWE9LCHmMg8GBqzrkBxUR/JsUQWQWyghO4NMpMk2u5ms
Lq1PysfxEJ0gsQXApnGGaNHrjKvyc8gOgwhKzY0Cf4xi2vpyZ+M5GmZbq+1w1tHUM5KPqmS82I1+
rKbl+3/aUbDKXtpaljVJ1xqRwLiVT9aJBIlnnaVPhqMdKSu2iMOWfwPu1sZEntbASH5pD1QUgGaV
kFNsPONLCh6g5hBph/msBdntMIbXl8k9DzurTNQpc1TiCXK+IO06tzBOCmLMf7PAxBbgbeW80LTy
ZLU/SPMx2gQVEu4dDpkwmSIdNOQnl9+ph9y2ssaZHhjt9yF7zMby0KWiEh3dhnf36s4I4+2VoZaj
WUx2IPvbZ8qqlXg/IHS5ucQFW4iQIp37Vd7MsRXBoSzVbIQ+06mOb6MatZFOoKYhMsA4d2vOZr2q
r1nJ7wL0O8n85fpXV+lveL9jNlJsG18FPCuXnyUvtjzrU7zfO0+Gzk4C2sXpe+6D6rF5Mc7QprZ9
KtMQ35necqfcLcQhT9f/BP4a3/4CJgwjyq6QbKQqG1XmqOn3UrBE/mPGfDPAeF4hKaWsLcDTDsdX
3Mtp8/9XZRpu4KMYSaTf2Eu21x6pMah/CHKtVv6SjmdTf5Dq+60WpY9cN6esxKaJerOsMStq29xQ
hwwfjZLHKaAETRc3OlMysOkB2JRb0ZwsPTbvnGRnjzlWzbyVhZnkJjRQ4wCVioDKvouJVbie8GZG
Z64No4qsYSCAf4L4cMN0RmM5yhALMhqeEY0St2D0HEyjGrMWuVI3NJFa01+NHgyGMZhb/s3n2Zlg
17GkddnrVMo6/y2fKEkS1XEBvnlxX++kYy/ARPC8DqKd4CzA/J4NeoTLM4zRhbLQawlNgiVWDqPa
t+einqcvHeY/PqOyPwjssXqdr92JvUEmLCmlUkc2VZXPO0d+sD/KrupO960bH6qXzbcLT3qQIEeW
nBRBgOd/vLeVMpevNUPfchsxo0UG29nUxh1qwTXFjRYYV4U4pwG0If653MzJnNOqTJEw2fZDRbpv
vRU95SXYAsb2VMy5E2v6GUXBczZirrkT5IfcL4knoUzJdwxooV8aj4oK4MNB0YJBaQ7tZDmLdtQX
9Js6wUuCm8aATwO0BIaCorvKHIP2/0i7kuW4dWX5RYzgCJBbTt1sqTXakuwNw8c+h/M88+tfQn73
mA3xNZ59vfBGEV3EUEChKiuzn9AzARnJo1Si6g6KEPQxKOCrD93GVQenLiDhyWpNf5L929jlKX9o
YS4TLiI83LR/lsqJ6F/JH7TZmVsT3O4stFHR1wkRWm8eQvX7kgpOkN1FApW1AjyqroAF6nKRpq4b
jV7D78fq8k+uvOpT+FAp+lnTVP/61bhbBgRn9r+muKHU9aT0Wm4i3fI8ukwYN3TBJgemNbY0oqaF
XefaGOOcq07TcE3QR3OqOy+dUnscvlwfjsgAu9Y2Dy6lWM2obKCYTOI6oJJ2C7ZOwb7eizK3E8Y+
YWMCyMpK6jsLzNX6Uzgf5OVuGQWLwuIR/jLcmmCfsDFRofNB1RI8OFRFsomMXvDGfFojctTTDqy/
QuSuaNbYdtzYk9V5mY2VnQlAJMvN3fC1QHLvMPig/vySy15s2OKM2+5DFQUJogOXRi0Q+F9aLbVk
kEgG0vZqcViTTupKHtqC5scRCM32YN4ZP65vjv2Dd2ORO5HKhBSVNhPw0oIzdg6UGz1obgnYYiNf
CEHdC6A2o+PjtMTsQLUGpnuAcUaWf0PUG4LIMAcRdeklfiOgG/0//Pjf2eTxb8qCExgDJMfyVvMR
RrmjnTjNLbskJVdkbd8Hfhnj/FilbVlNGVI2Rfocr68oMLmJIvAz0f6gnC+HfTcAwqySo3m2UMLv
72M3AZhWcWQoPye+iJZx/8z9NSbOr4k5y2qeMrL2SbccgIsImlzzz6CqM09L3YiywaIp5Hyc5rm2
zCt8fIAEg1p/pqBEWkRzKDLCOXarIsFVrTL0TGed3qH3XHIXyZjdWbcEb/v3Dv2PZ9av6ePeWOVg
NpkZauS43gPi8Zk59Hyj3OWKF79O3yMQas5e5UoBeCD1wgYD/nXfFq0ed5g0eVkrOUtC6SNgi6N8
CMsg6Y4h+On+wBArXAFGqwBcxd2XVqribTYX0AfPUiem38Bb5BQraDqEArW7p/LGEudkbdfLSz0g
CCjG5Fgb6103CxUDWCDxYdU2Njgf06c+RPRpARhMwsoBtZND8vl7DalTR+00xVZW6VCCtaqTMjcd
BZf17pptjHMet9bJGqpxCcXGSNKcbkBpTJtp45Xt1NmVISQm3benswKgibiK1wXoB5CVWRPkiwBE
skfKSOQAutZMu1eO1zfJjt9ZFkRWoPirohmAfy7lUWNMZamb76IA2vBQtYCOU0GQuHedXVjhtqLZ
R6MVGsguTw57HjHylvKGkbdIgZCCYec6u7DFbUaSauHQxUaGDEf8SfVAKgUs63paHQQKaFv/gxge
5oBbRIIeqHX+iZQr9dChuyc+NeXNpJlOXSKQR1/+9WXauzRZdkMGnTtg49gUlyHIpMcD3uisGzRI
7rJjdErO+Y0+sA5odzkuIuHInQ14YY47I2sc9ZpaW3i0doBxl67R+Lp+THRRP95eSv7CEHcadqCo
MWYZMhutSw66U/v5vQRyE/q4uCmACdaDKNxRPxxWFAwZIItB5RZYXRRVLmcSEF0LPQaZfITVl0Qm
ULR67qgjr+d1/W4limvMR6v/Vs0va/jcj/mxrSAMZQS1/nWR0K4fJ2Cef5Pyw4D3IggzzQc5WwXn
zQev5L6RC//kaDZas0rCYJagLLFmXr3Uf2lt93J9V31Y5Usz/PtTo7WpTxIjyqChU8oAxQLJqTzU
Y3DdzscHNgxR5JigSwXdBSCkL+dcUsrUWOa0OA0IZ38mVk10H92sd9IZCBSn/Nz8Fa6Ci3ZvEiEd
hQZJvOqZgtSl0XrN8hR06lgl675P76vu02/yNqFxH8PC/yoUFoDa5yPZrmwaVASR21pD1MuGB6XS
vKK/M4if56utFoKz+mOcydnjpnFelIWErC6P7oDZZ3InYHh2a6+6hVQxoAYiXODuDIIAGdyUeN8D
rXE5g2O2DJpe49rrpVNsPeL2tetRKJbOvvriZmejQjcH49uCSBrPi1aW5SgDio04xdf85ZydqoMK
8VjW6FcOv/+whzXw0EMbTdXRAUe4MUkgvNFQiUOLdo9UgqyYQFY2OvUEO/7DLcSZ4W68FYJvC6oV
7JGThjYDLVueble3PXp1/cwvD79dJOYMcnsjBWMse1YB94gXcTQFWiySM2EHI79OIAzD5EHFERh9
7uBcsxHVY5BVHCz5AULzHQ1GSMArbjScOk10YuzOH+Ag6NigoL3ieT+WsUGTMyhT0ZMiO6yyGHn0
KQPpFT0xvkGh7s3eVkf397/22N+3iYVBG6pmxKPUrJ3siZUzWSmBNdRpaLwxvzNZYSGf/975uzXK
/r4xWoXgvzQrDFI/Zy+rD8KbU4+3volOpiS01TfGg/kHDBlsp2yGyt3tbUjMzmDamNkcuSs9kc5w
1fb5ugOI5pPbLFYok4jksgWBLxAGmZNdUHQ8Q/rwuhnRDHIXZTPJapxDf/pYgYzVHL5oFZCh2g04
v9zrhvY3/7/7g2cnQJkLDawQ/TjFqZ8mtx1URoA6oTFy/iOwJq0g887W4IOvASuAJhJomUAC7nJn
EKPVJaaqfRpB82za2XqOm5PVfZOMP1knxK06kN8EkFtuCyL80pSsYc8qKPdZenejpYGev12fvL2Q
i/Gw45ok1ALs73I0aUIaMhcdMkxKZJdzaRui83ZvH2wtcNttyloDOYMhO0X4dai2Exnda8Ntn7xc
H8nHOBzOszXEbThWQ1hjMPQfZn/xkpsV9T85SG5ZIlA+zoYjMCcYFx+hgWAsX+UhJAd1vofOyAx0
3H3qm26Kdi8N8F39nvGvmiABEVje24CbcfJkwLiTG5mGuL9oclsmvjTdGPo51r9MIkOCvaHxOz3D
m7TQMcJJ8iZ5dGJzEQxl7yjaDkW73H2kjOIiHmKoiUEv3ousPn20dH09NnI4JPb1BRONhv19c6In
6JdSewnbo9VeVPotM0UvaZEB7p4iAwWq2kKLYS7pt1mynJKyrgC8k4wjUuO1PWShdCxVLe/sUEpm
fx6BiLNVFE7sMJrnVy2Z7uYyE8UGu6HpdpK5cyRqjW6ScyU+ydRhPWiSLf9dHKYaqhIMXeXT36ZW
ZtE3qDsgA4osCYp3fGVZqpupo1GRnNL5WUnP9LcJmN5/H1ETRRMOaLG5MwWRbtU0Be5JVIKA9bCc
BK0Paf7bVRpmBqV34PrAeoeu38stE1uLtBYKCkHSGjvT4Hb66Ik5kdgm5y4UWIEFlglEqocLe1Up
yhZNKVGYgToSpOgOlQOisWMRsLR74lav1/1gx+cuzHHhbyMpVRWaAAMZvRPFwTx9HaUf1018BJ++
T9yvIXETpxI6NlXbAET1eXyrb3tQBeRo14sOauk0rnUovlTgqRE1NgjNcsfJOpfGotYgIi5vlefe
bYP2PvZ1hGzGiXqQnQSUEF1ngjjnYwaNDRaCLeyOBuCcfyQ1Wb/0SG0ZR03zourZaN+q5KGl9/J8
V9Dvef25Gd6ELAK7q8hocljPNApf3Glm9FVXDGDpBqVoeWxr0Op2rZtHIgjPziWngAwBIp5gDNbp
e/Zgc2iGtWSt6P1F7A1h0rR00KTtyOTJEEpj74/nlyHukCrLfO2WAk5QzlOAa8evptLpplFEfrxz
SCsQscC5BE+DU3Pxjp5TaB28N3G8yaf0geHIQlf+0bf24DJYu/agiN5LLO7g/XtrkjussrzW5ymd
RkYcQL62/gx1ZNSUHxl1htHCHwhg2PNh+FQ8FL6IUmZ3vDqUSKD/BOSczrkEZP2M3JBq7Whmx1A2
HSOL3D9wdrC5/muC24rVmKnxmCL/yTLI6ZfVn10myJQ4kWqX9ur1Tv44iPl893YMunGAP2GyUyij
XB7O6hgNQGJF8jGubCr55FR4qS85Ve7osy9/B5EG2AqMAMSvgvGyw4tfT4BewCKMrDJicM5whNb+
1MxNZLFR6NYdxQYz+KHzWVJEcitBSXZvlCoBRg/ig2Cl4StF6AzTRiClwiBrPk/aQZk/T/N3wYD2
LqCtDe60zhdzStYIdDjxbQfdTgb2Bj1VahsHJt/VHS3BC2pvT27tcXuyM0heqqxhMWWtD3h8rlR2
BGPaCZLBVPBr3rhNmelkmLRZYpz0eRAfNNt4Q6rC7iCV4ViftcPkpkfy+gddg1gilodB2IM+MeTM
LnclUnLSktIIbCTEDbsXqb1blr+vj213S2xMcEdYBJ2CMsYAg6JTZocWReLWE7odhliaBXt9d6U2
pritnpRrWWuLDIhSuQarsrxaqnS8Ppp9E2ipwz9w28vcQqVoPqazis3QhW2gGhiGLNJd2J+wXybY
3zeXmDqSqKQ6aqBrVds0f7RAk1SIKCxERviF7/NWlpTQRMH4CTLpCxAU41/Xp2rvhcty5lBhgv4T
mEy4lTeifplJinI/Oa++4SvH8JYRpjNeHfFO3ns3XFjjFn9VrTxedEhMsh4QlnIDqMurEUfpfnuw
XGGP7+5OeM/94qAz4TyXy1RPai2DTp/xVpgHxic8nONngtuRHrRvtVM668P1+RQZ5JYsIiCKAXkw
OY6GCgxWaVg+CteiXpq9jQEBVQVyDqgaU76oJdejmoUV+Ik6+TGxvF5+JKp3fSAiE1zmYxlpRqtM
R3o+CczhtqOfU9FT6COWFt65GQaf7ggTJUznpSPHOIAW1mm4y7zwYTozgWcAumOnvks9KbXDO1HV
eG+VsNtRioSwAzSquMFJRoTGggmrtGr/RNMx/yOv2hj4UHZIrF7ty3evyu4YB3J7A1Ig+sjaiJcb
oeTorl/huYDKFEgFERhyJ57RDOFqhMgT/PSrBLHSCCVh48BQ15ZbCCKIvfnbmuPcqkn72GoibT22
RvgIioxTIgvvib3bdmuD8yTLHNtuHdH4quhxQBVIKMxfRyVxlXlwZk0Uge0F1Ftr3DFIsnamUojX
/xQXvQ12Is2uM8u0jWr+1CMJczPIxuiGcoLicGkl7nVnY2Phw7+tde5YzPVioqmOsSZDYRPLKRPL
TubXDqp71w3tLxyqpNBSh4w7n9fuS0VS5ApcMAMh4NttP8kFuPev29hfuF82uGSAAa6IfgBFEQ6n
T1MZ2+jhcOTk69j+KIZ/rpvaO6RAjPvvcNTL431MFAUJL4JDqk2cpLnLxmNFCsHiiOaMCy1bKc4a
qUQ0IZXJa6YqP6bhx/VhiCywv2+CCdRLgCgZC3pAydVVandVVPe6hd0Nhj5PYFcoW3jOmYzZinoK
at2TQRaUMIKoA+n8J218um5mdz1Q1cXjCSVXqBtdDkSGTJRVlgD+JAu0ybzQ+haLwsc9cIGCVxIB
pTjydB94vYokXXJQvuOo+z6iqYlxxWpg6Cud+Uk5sRKa/JrItiwY2d6mJjKmjqJkjTicG1kjWWNo
MXr2DprVxuQX0zN6myLJT0RSgCJLnPvUJLPmZBmHoxQ2feTQybCcsYymu1GCnDpAfkph12YqTOnu
rd12hJwv9ZRmszGDWKOIHYoEwrtUgORkvWtlNvSCZf8d/Oz9tzPLudcSz1C8jVvtuIJp0Z+tJrND
mpm+2SVvVY2Ud5fO8+H6Pt29L7eD5TwuHcx8XZVmPIZfq9UxfMY5MzqyZUuP8RG4sYMhcEChRe7K
VKdxnNG+hDJsaxv3rBkPsHL0mtjZuxaJGM3xjuXjL5XtGDmf79QFQuQx0jT6YYGeXnUwP6nBfGN+
Gp30jrGZVK+tn56hw+sUtqjYvXefbo2zXb450pLIGKRhVPFmRRcYo6od/AmUSCIz74mRa4Pkbs4+
Ldu0NHqAyR5TDdzeybFzivMaoU+/vyFu65l28dD8kG+sh9+mBkP0im48tNMxqOiH7uvFavRlQBXk
VGeVnayak4x/X9+me6f21gLnknOSGDrEJGkwFc8ZqIvlmzg/gsjKvm5m9w24tcO5YLqiC9ZUQRfU
eYrPNmYL7d+fNc4BclECc2xJPi7Zr3njfE+tCZpSR/AbgJrjgDq3YfzQ9NSJyFOX3KcgAhaMjn39
B3vIogPCCEIFiNZfbsVcWmaagXLkxPiF20ACwVTlmJ+IrTjdg3wUqbzsnt8bc9zbwmhlY2plhFhJ
6FmkcnT9VZHuluptEml0son6MDANz0CIXCPRQTkfa4xxlSl0tY/g7Hd7Q3Z60Ttzd6k2Frips6S6
rnQpBhBaWk4mnX+oIPyo29qtBtWmdDkUxvB0fblEJrnp681Io1KVgKxhcRb1JqSWWyVuY/rr6iBh
61y3JphCvp+tqrVu6ksE3kBGI01ktN8buRPs990NgdQK44pjDUXcJBp6F9YTA+AoYXgcWzVYzf5T
lT4ai+ENSi/Y7tw1zrgzISmJnnY0SANJRT74MrodRq2dgilVHb34ZqTU7sGmfX3euDH9rxUTkhRU
BxGjzt1moRwWNdGqKShzJzYc03oppdtpOKlEROHDQ4Y/mOKusbAL5bowYSq9JSewBTnZmTqTb9qA
TKGUabmDYE/wxbcPFjm/oiPJwjWCxeUUHtagckJXO+RPAKK5otG9l3s3PvzBFrc5ojBKp76BLaZz
Gn4dXdkb73s/+2bZitscLM84JIwHL/dG6kqnFB1honIAd1V/+ATO4xSgZks64xO08L6qfdAz2WRo
HcX8JKEDKJoXR8term8fPojnbfLF/EkmdTowm/P92v2v3gxx4wLN4knAAATR/XAjwp7wMdgHq1xo
nS2S1RgdrKqPP1VAqhNKdZ/UAYU6FtxOojYnPsMFi4CeI04AoBYCkR9kbA0Z3KvKUPdB63fe+ibd
kxcNaH7L6UF1iHoSe6+0nyNhQX5ngi8Nc/uKkKXt5KLpg7SCnrLuGMfmxBSVc1s619+kUw9GRWHV
mrtpP4yW20kJgPYlIHl9MJwYocYA6VIJGs4Vmv0YS7tQNVpgj99FWjyG2iRhkP/pM8mfC3R/mPeh
HTnLjagD/6OjXMypwW0fLVasqLWwmGnAKlrFoQVqGZQ3B4FzqJf3Oj+NBvv7Jna2lq6qlh52wjOG
9jdLh2bBcqse0Q8qPIH44O+DNe7CWEilVNMKa+bZPBRHtkkmP7/7KbotOu92XPByDtmFvBkbNJ9y
6K7A2vqdtQbAGR4LAFPYaZ68iQsOH29DZo4ynVSqAW/OHeXZmA+GpI2YSsmr88fJPBJht5PIBudq
IL8Z0rKZeshHL1750B3av6qz5FGnug3fVLt2LNe0BLf8x/sX44IeMdD6rEGe5+/CcaMZ6Brrg6pc
7Lk7GnpQWf/oUWFL0tOfbMeNLW583ZS0idXAloT2ZI29D3wzmB4s9HPFj7+LBP+5HTfWuDNklTNp
WUZY00DaVUAAOXX1h843FXuEHPdyFAoF7Fz3bC4B5UQ9ABkywgUYmSSRMByXPogDpqqCahvOq9QG
mYwjCjf3nW1ji9uPCqn0URqVPiDn9tbwu0NyoF8HKA6xi12Yc9jfJb9Gxq2cFfeyOmpyH6jU0SE3
VIBFYTzOuPQKSDJm4Ns9snFGrkgvdP/6sWTwiOC9ZWp8fAiETzaY1IDffR5R6SsBr1dsC4yPbBVZ
Y97d/yMXsOuIG6PcQnaRCrbHhPRMv+yf6u5nOdNEDmB6g4iBCi3y3BExOO0faBuj3IqukGyospD2
gf6o+PpLDgBOb8+Otdjt+9T+2Qm6McgtqpbnlZoqcBAGSc6OylF5IrezA74gD/17X0T6svtbdmOP
c8gqBZYrpJhVJhcSnkq3cgpHfmbunzw3R8Fhw/Kol/EwnPGXNf5K70YJCrALplNG7M3yRmjmhEob
NMNFlvZuWchpyNA9R21Y41lgKkJBWh+VQzCdpOcE1E6ma30zDuDgv5GEbGm7s7ixxpc6DbOfuqIv
YA2AphUK1RD+Shxyrzip3UMF7CyYR8HoeED3DCouIsUYHWOUUNFQA65OKM1S9I/WB+GqsciHX7Xt
6LiIRWqBsCPrf0aHMnvx2fDe5SHAnSYY2V4URkDagzo6EHegfrqMIKbBanoQ4g5B5TEPz7zoyaCB
5jMp0/YY+kXrxnc6gyFPz/VBFHPunTFb61wMGLaDmchTNQR9fiv1KG4pGXpdbMEY9w7urRVuPhM9
DM2ZYPVad4WSfeeEh9Kfb3QX7xQHmReE7wmuJ9GFIZpaLhSMwQkqKz0Gpx/GoDsn0H7Es0gsSbdv
B2gM9CWhL4+PynQpJD1oV/oAHbl3ZVB/AikDBjm/Fk5+03r6d9k3ffLKkLXC7bM/tb9sc8dnSnUy
gu0H8cU9WrBemOKSFgIc3bjxS+ePHvHrwxI63atocnkk8XtkQ6D8959RcwepLKN9tCxgOXqZ8P7U
XGioKDf1EQg8NKuHN9W9kdragwjrsHtDbezyWIRsgloAsr/s2cIijvg5ZeoSozO9g1PR1ve71RV+
pIRzEjQZkWgpYbHyyCOjbjIfLAQcK/QscnAACN+d+07578zy7VPlOJq1PGJm6TN0BMwTS/ACQuIb
jxQthAtjZRGfQ+yl8uHM+7WcfKJt7vI4NhsMMjyzE7YEmKm/SZzVKe9YUGUJ6cP275CNRe7tJJVG
S1cdw0xv9UN4YDKm9av1mamiT6+ixnmhNTbpm5damY5zo1YY3/uNhU6k9Sjhcb34GuIM4RLu3iCb
sXGxm2k1CNwijK1BlLG66OJGVMNiDOmLaGS7uwUXPoDugAB9YIpvqWkaYFYeAiu2pfHvUvcHaDUJ
TnB2Qn/YHRsj3HgWEyoPepUMiJp+rtSK9kHP8LQTe8TUqSewt7sbN/a4MBSndp0WKezph+EFwDrf
iGwdOnLGXRaw1BZQHqJ0yG6QT6BvBWEcdpAT7kBLtTIDRUSKGOMELSPGoIfLysOF7LGLqkwc+pII
+fB51tafh8svq/z9Py9DFqV9xqyu6DuitnU0vlt2D92J58hDZs2jJ/Omfmm/MdXDxBcRke86hgVF
ILAMYPTQNLh0jM4YNAOq80NQZOG03stDozwscUXwLQkOeC+rluZ5iOK5vV/Bd6i6MjrOoUJulNR0
opQOJz0cRcRXO2lyMFyAeRW4CMATICd4+VVZn5OkKbI1MDtkigcjbrHzxrr9R9dbVbNzY55kO67H
4q5XV1QGcNm7qRUXh07OgMCjvW4+dlYyfooriBoHgu25597bOePcIe1W2nRFNyAzqJ+MY/wMfXZf
Q+zbOqLuhN2cK57xyIsw3XkgUS5nwhpAz1WZsMXaulGvUsBxxt4sXWrXQLZqzvRc+NNREjd47zi9
KssEnSCgn0BJmHNCSL+tsd43LMhnKP7OUXo7O9ceO6HBEyNMFO7EMhf2uFgmCZH3ikbYi4NWtVe3
dFPI3vvRuXEnF3ppvgqyROtB7m2RPtBeMAPdQ/g8WnxVUEVwkwy2GKOulWkIRvRGnEGs9ci6FkDu
dswmJwJ7XVjZ40GcrmS/y52rW7s8wijs8yaFVuAQ5KDj7Q7ZYfIZxFGEK9g5Ti/McBHMbMZ5BuI1
zGxd28t01KDkcN0l3rugr42Ec9g6g/Ic0WACjJPQMX3RIIcRj3Z2pyW2DC9Zb7uD5Iy2dTbfwEoK
CO7tCqh0MUITm7F/iM410cxywb8UKc06AFyJMJERHbOZ7YLfb6hj57cK70CHJYrxULzhjs+xXqY5
nQsWV+CmD4o7pjRPUtvyKNSe1Nf0hiHPRXH/zqW/tcq/v7VyoONK1yGY1QVvm0x/aDQU6KfGFNCW
v+/AD+sKei2g35BLpCbnGdYQ15Y8lGMgSfro0DSd7J5Y698hKSK3NGvNlqf0brEyMLSnMQqaeS5C
ebLTlP8EzC4YwiBMij4mbilntU6rWs36IG9RB0ndGr0woQxgqQAGvLdlcMgSkI2ASFfjzzt1rVqj
H1F/abTFVRF6JxbqlOXfYOY059sidqPx7rrX7PglujpA+02QsJE1k/NLcAZ2NO2kJSDljyJ9KejT
9d/f2SYXv885Za+TKI9puATV+hncUKnxSVUFiaedxbkwwS1OXeipKskwsVYltL8GOwnTm0qx7Ekq
vD8YDTYh7kKqyqg/Xt6EE9QmobQTrUEmTfZqAOUFLRFpFlFis0nhthvItQjYMhgaCiJ8l2b0EECv
eo3XYLCssxQZSFoY0KAIVc8Mi78MrZjtXvuCa8SfptynankYLZGK4t7CgSUPXcgMBI9U/uU3DBTX
/jTIc2CtitPrGiTxkONGWPr7M7oxw18/cjo1lWGtc5BXX3QFapCyqwkzk3ubfGuEWzaaLFbRdTDy
E44FDRgcjtHt6njoykGXjCpKFrItxy8gIlmAU1AC0YCnvpw8Y0EnhtzAoHpgAITMkyLbDHo060mH
wk/ui7+uz+JusLo1yLmZJktVs04LmG6RhCmeWOAgOdK3HLneKWAkOMJ4hQ3h2hA5r7MUSGNEFSxm
bQcut4xSdyma2tFWonhdPFfYrwZyInlI3FQ270GkkNod6Frc60Pf36e/ppqt/eZVbZZhYzDNw6Co
vw/EUc1vo6i/etcEXraU1Tzh9txQ41TVGi1SMbnWSY6CXD7XkfMHo9iY4EaRDtZCp1aZg3As7Ka6
NcPeThXB7SIaB/v7Zqr6EBy7aY5xzPWnVflWE7vo/0sT3LOkr+UwUmKMw4i8KD9YEKwQBumiYXCP
AmKMYyW927DV1h6/s7JGGJif8ht0vWkowbFckYjBdOdlAMontBKrJsrDYKy7nLtlkeJuWYc5kEDI
0D2QNnYpyoxp41SjYC/sQJjAgrOxxU+iqpdS2sJWWJinSIbcDHaDXjlI09tgXjlKeBnM94UFSeXl
fgpje8UttOY/pOqzopxGq7XVzJd0EACfZm1xwLskOLT3XuwXX8gtgVWOUzjL/Rwsj/UtS6XH/vJA
H2e0kYsTFDv3OwoTJqGAZSIC5EufvWzVcxKOU5AM3+TqmRZHay5sbRHcujuXxIUZbtZpmlUQQoIZ
s7gZ6MMyvP22i1/8PjdnZLXGtl5BnJChylgc5czPksN1EzubFC3+JrTsAc0FkJC7dvoeqZOJ9FMQ
AxsFmLE0/NCy53o91fQ3yZHZowNKAqgYgWQL/Rt8RNxUQ533dYfLJQtoc1iSr212Y4qSMDuufmGF
OxZBFxsrjQUr6focQ5OvzGwKaaTrs7Z3eepo4cHUoX0RQR13vtf6aJagW1nwgCoDpvplfrGc1isq
tGgwdljQAokwzXseBJuQucezBiQF/J2SV2kbR53GbOLRdsv6NFmWgSH1EFqKHmv/xxB/meMmsm/b
NitDmGMc9fVD4sWlnR1KlEpYgSZ9BFG3kBKQTRsXIeg6Ks+qCVgr48y5PDKtbs6K1rQWlhYGkRIr
Yn5l3LQEoIF3Yj5RHnovk3lhkYuCFh3qbeAsXZDz7jwVjE1/RwuwkJrLoiHrWw3+kLfRQ2NbAOKq
1WMQOtGO3cvj4BvY881EDUjlY/eRkpl0poGZvgemzVaO0yF1zUD+0n3pgdRQ7fQryN+FSEw2NH6y
0TEBrRdThmH+fkppB3aBOl0DsOr4tR8G33tg6aAdCUSvJnAYlgW7Zos7KWPDimclT9YgWbyQ+ON8
u8RuPv2oywNUpgS34e7WZfArXUf8xR4jl9tIQQfntBR4oapnVqRhVWnq9TfRgSBvg0KUG3++fh7s
PMJ1g2DX6poGvA3vmuYyNLU1YwXNHGQ9uT1LX4rkhcShkxj2YgZSZAlesHsVxQuTnHt2jYz8qgqT
AGksdu0zYhbzvgp0X2WYF18Im9pdws0YuUmN1pzmaG1cgjB9rafJmeVvanifjfdp4tQQAZFp62Ql
CPk8vfaU7KGLHTUOCsMPi8eqfb4+4TsXvMFItWTwcQBjz1c307gais6K5UBrjmH/VUHrehfktYDQ
ZG+SL8xwpwOKttVkjDDTv7HmePTlofpmndEkagO8K6wu7mwjKLfp0IqDOzKw8uW+HU20IFtNIeMN
yGS7WMMWHFIIbt2dPNQpGCwT9JD8KUtCUCUZZSIHq+oqyrdYPkOkJqUv15do5yJGEl5hFJdg/YXQ
8OVg0haIxbWs5CCWX4usc4zhKMvedRt7d+KFEc4LCtkaklGHkR7ygZrfOWiHP37XToBFeuRJYGzn
drowxnlABYZhLE8rB7ni9m4+Hhh5RvS5cbMQnJCFK+4fZJ/PHZsXFrljsyrDfq1lWJzX3DOsyV3n
x+uDElngQsyl6PFsqGoQasZnRTsnhSCvIdoF3JZeYyuKB7YLJsOXp8elPcei3NdOCHsxSVzayTLq
uJkiNkmMHvkvIxydDi8ucD3o8sP12dpLLBvwTMbRiota4TG/0xorepb18NDGMAt/ScFlaK9DjJiP
xCUUoIsZ0ufdoBteZ7YdsujlAFYaaVT179c/ZW9iISGB9mtU0NHpzS0c9CSLSCMj3CuXAhrl3tAB
0D2ah//ODLd+rVGaCQHPZCDHlhNXKN5NulsSEfXD7mjwUEbOHtgcna/npqGltJaENZwKMHMgaD+b
IiKfvVPPYJJAmCy8Avilk8Ykp3WPCeuJhzPdltFj01WKo6vB9SkTGeKmzOjkpQ+ZoVIp3Hj5YZaQ
uAvvhepse3O2HRC375coybqK2UkaaodqY8vLgyEChewaIQAXgGYOhzhPldm2krTkyyIHIXWKyZvn
J1PIU7Z37UHO418b3E1htiX66+NVZmgCIO1KdzgDROCRZzWgHsNIRVDPrQ/WJ/VJROK3u1Yb09z9
QaY46zoDw1PlwJIXezQdU/5Rzv71LcGWnD/HtyNks7xJo2XmTOOewsy8+HJ+N0fIypdOBe6bOLIV
gAKumxMtGhv1xhySj/0qJZhQhcROlXrEgPyLSBJr9yzcDoo7gdChZ0a6hUGNoVo5i1U+1nFhOWGn
aU8kL2q7p5V1Wkt6FxXGbOdKHrvXx8kLi7CUArAWYM2CrAjqDjyHEJ3yTjWHGa52mzqzP5So+Ocu
eKYeVQewbKS0gfcxbKiC3a5QlAT0lqH8LVcEvt17RjKiUB2IFABiEcRdznhSpFlCW1yjDGpkfiXg
AAofiyfiQG/K/T5ZdvnSuKbbe+St8uNHYTJ/Zx9f2OfOgmJdBylKYd8817FLHrsXNhEAlnwxXXom
mqPkNsvpZ6/XV2AvANsaVjkksAziF61WYLi8ZTwg1QGwI18DNjb20JUquIx2gpULY1x6YI1HPY6i
Rg6glQMtajulhXN9PDuec2GBC/gj06pUKUS4sqbgL4mDjkxOFwvccw8dw6Q76fuBimwVN2kJ1cY1
U+Gfk6P4BDn1r5EHnAEuVnv8h7XUQvC6tOu/hXlw9vn8ObQ1zE3gYLZ6ZE0wPPrTy4DuuR5dl9nD
u0FxAwobxjVr3GSaamppnQxrrO+F9RHQM2tCrB1RZWln91/MJ3eBDJUyZlkHQ7Jyig2kjtobo/1r
Kd+ub45dMyZBVgHQLqbkdunk6mooaUTGFY/OyY57KVCtxu3j5raDItp1U7svT1C7/muLO8KrZZgT
TZ9WEE5Yx3jtUT8qHAkZ/dzQDnVae1OUPsxheeoraKJR3M9m5dRh+Pseh9ZZinwtUAwajrbLIVeU
5hle4WtAkpdmvtEqEVJjb05BloaaNSokiP64OZWInukL0WFgsiTQ66edcZabcfjcjEtbOzFwFL4+
alnvLLMe3aDsqygHEG4DrKJY7Zg4ctaYJ7pWWgu2das61VVtUmjHxmXtXV+T974Xbj8ThQJjQWRU
FiDIcjkZzZy+h65r0MezZXjpqrY3JQ0bzL1polIbqllnS2acyU6XdGGMFLdRRu5kRvVrlaWTJ0lK
6+VV9j+kfVev3LjS7S8SoESFV4VuSbt3TrZfBIexcs769d/innOPu7l5m5g5GBgYwICrSRWLxapV
azWlk0CsxlfTxYg9vZN2xEpQUEsQnrMb05nyHnI8EKW/iaHxpwTdaNVHqWmTzeliaOk4htRCUbDt
7KZyTTUju5NmefoFAMQKg4FT3UdWO02zk8/Tujv7vCZg1Snl3TOtWWmgBQ6aNX/MrPmn3C+QjYWU
R32TzmP5WCmqHVRzh1Nk5FL1c7A70BtbRmu94pJRT6WWYVRmbSpgW0tdHw7Vnk2H6xvNyQfRsgH/
L6BJ6EuwkJaBLOuM7d8RpeYTjVLTAboSQt4a3m1yboa5s4vNUpvY3Pdw0YgvlfEJwt6C40M9gvWY
cxPMtbxOSreArWwP20lxttLPIX3ULMe+BEwHbHrXt41zdxGTcluYmEkFFw5zlPJJGpe5tLYwbV5S
Q3VX5ajPIlgTN+s7t8IEpkLZ4y3pYKU0Nyc3dqdqbwbjVKz+2r63KYqPCfEaSRLdmbyrC/kViDVo
68hgy0mSmhPMtZu0+wGaHzpEQWfF0HBRv6houMyiijXn0wG29cceE/lsE7a2xtjwtv7e9Ytf9igg
EzBCNPEvqzT0/3V9zNdTpnQi1o71bSadTvPsmzicNODHty8YhwtEFWveiwTjPTYapJSnhN1OrUIO
u5T9HhLNGh/7oqWKAa3Wupkxyb/2qZALJ7XNzva7Qo3/+seeen7A2WkYacobNdPoAYc4TTrdSdN3
6x+KRH48DVB8gQQOXq7oOTI5wVqXgHoTHL3UzCiXJOQkdIfU+ev1pfDuL0sFxoPib3EvMCcc5JhF
WbQZMipwEJfF6yYbwPjdz8vLv7BDKEEwrWB86mgnULMo9w65B27EYBh/TUr/iMvTQc/d+zeWLEpr
i3bwJ+DiVPWNNU7VHg7NW67cLflPYN19ZegE4YobSSzyxxBzwjIMn1VV2u7AyMDXjPup89r6kIOF
uEucqb1N+9pZWoFVeoyYiEzOjTLHrCn7Gso3Dfax/9LqQZe+KiJUAK+fd2GDCZHdoCq91sLG4IOu
9HftZVFx1IGrAgbcSZ+kCF3po/Lr+mcTLYzGs7M3/1IvWSYtMNpbo9+AK3BpqwCQQMH+0Y9ybf+Y
S7NHhFq6Dd6Rl6c2f2yFL1nROpgDNclDXBsy1kFZ+MEkd6xcPSx06JUbzoBmSPmKNFHUC6Wbc2VV
7Ct27dKu6Vasqs+f2sWrtGOuBYYUVWKeNxp3rplin2AgeZeWGuuLb/VIOXXuCmBh629gtKRv5qNo
9JAX6C2MU0HYALJ+UMy99Is5g6pxOal7uGazs2o/xvltmFt/whigvDhZ9eW6G3LiIZDBwJFCwpJA
RI05Xx3qIMpEd9LYbtvBG1XTKcaoFOqKiOwwZ6wxa61TddjR5ne5/2nVpwJTAhMJri+H440Gpcem
k2rQhWCXA507eUhHNADtCgP3WxuYwJPEVXm4boZzqlDHAiIfUHzwvxvMriXtAtrPEmWHdj0UyytZ
RZMOvO06N8BsF+m0uGhoG6a1JDB3WVbuDaO+OltKwlxPLVE2Q72Y8fKLwhxz+xZSviQ6REZDPFms
JKzNN6t5zWrPNB9nMH1Ck0X7Xdffr+8ideVrRpkLpZo2va4L9Cr0I5gSjmNA51LySFRF4YHtLhbH
fK0J2iV2m2Bx8wH8eD4YPUDZWASYEXco9UQd2N/UQ3dYXco0rv5IPGEvnu8vf+qezOfMKrWySIe6
Z+dbx/IBdTfX+Jpg/s+NnTJKnqcbUTrMknx+KrUy94ulbVKfjzC5/8xAgKQBFLQCg6SDqTKG+sKt
dIu99q0gE0ricoLzxXYzV06VzE0zUF+aRxczzcdF98v0d1PWLobzr3sQEywBoERnD0kP+ok2ZLvY
AT4LZI7gnUuTEMC+44jHmoUXvRbXz7bavJSLBGm1TlDpYU7mh0kdKGG82jDKCNuX8dkuq9iYlzyL
KiN3Jcld9dtFNxxccteXxrVDwEZIuT3Q9Ge+X2yY8ZjMQxFqxfJUb8O3vZTvoL/q73pyvG6KZfP5
e01ntpgv1s+DZNVA4QHQFD+ah+4of9Xhm9VXMdKTCdB/m8JgBRRGZJTkWHGJSV1QQKhIGi4r/Tql
Mxe2i7tcsHvMgftkhjlwulxWtVZlSdhLh32iipqP1/eMcfK/DeA5ZgP4plLJsUs36Ne5B0IzV8Jm
c2VNcmroG+36jLz4BTBEgc9xN+3MGLMae+iLRC3aJKqVv+IRmQfJ3ToRMmhwNw2PIkjsYV3At12u
KbOlxCrMOA3LU/e9fDDQ2cM40nF19w5kCyWI1P7ho+/vXTyzyDh5ptibtnegtZ2t+2GPdtyjtVDP
hHuSzoww3g1Id71VfWkjvaeqfnTQO9FRs3OWQ32HOW83/db8UJ6FM7W8rwYlOsBNDbS6PokvotOC
yat9qkCWY0Tqa/aITjzE1Ga3dqigu47gfwdQpiKEbvO+I16dqMahvql9UjpZ4iFbZBkwAzS1joab
H/SwOqoowB7pJC8eM7f65l0/Dvy1/jHJZK1ZN0IUIYFGTVsXvbv2LaalrR5IdQMJy3VTgtWxU4nT
tlp5105FCJnym2YEQDAVTYOwU/offomBKMR5fD2KGb48Cb2kpxuSfpCNPIIbIKKdsvQebHgB+ab9
Ji4YPj2RGBeTDH0yyR4FY9M3Oa+TaIZqPR0l1aBDAvpCQaznxa3zlTGHQZd2e59VM4usrXbqqsW4
9eCsU+lM1ZdCFcBvuF5BoA2KS9qCpBTTN0vq2sotxcqjcVG/Y1L2GWQuT7K6/DPM0t9bd2aGeaLJ
/Tzl1b6l0Ygm4KQ9t33lt3IucHFeGEHT47+LUS99gozjVpB2sMOkTR/MRb5dpvY+GaV3uZP/xYIw
6GsaoNiDfBmrTJP2k9pblS6Figzh7I6gZxDZ9tP1c8RbD6ZQIcdFGRA01scxPdmU84g6oj41Pmms
E1BDX7cp9zKiCuYueH5wborx7SnOslzvclCAWt+LNFrwmapCcCHzwoIBhW4L4yOqjmzw8vNMfTE2
dRtLYatifr/p8VRuBEkF2+T7cLRzG4wLzOicy+rUpVEOTnQgsB+KWwM0x92JEiBpX/8h2OU/5kxK
T2HL0BxkzFWyXmDBShVp2ske7lA5PfTz7igYTrruCty9w9i1ARZsBehyJtyNyCV6XV6KaNq+Denr
/g9BSX8vhNJeI1OnnUNmIdqMGkqrdSS0x2iw3zBkrceCqTRuyAag4782mBfsUow5IUmiANhgRMkd
lVce3PQek/+e2YPnT/P/Oa3J3wtD8xLQdWRNUMW6dLqqXYpGH+08KsMmc6sPluLJGw1H82Wg8kWl
XhYo/8kePWhnRcNRTVS0E1UJxSjVTd3MtxZnmP36B+24UYID1TpkItk+vtujQQUgHp08YDl8bXnc
LWW3s8gw3eSJisfYPohBjGfrHvgAEFYI50q4AePMIuMwxW4Wo6SjuaIeJzAbUfpUQBi7V8tLwvk3
PW1ZdhARrnBPAUYCoMVDIObL1o6KPFMltPBx6WPWTrE9u3u7fsy47yxQe/7XAnPOoDXWyToZs6jN
QS0wWetNVTaHvKqB+BpedEiqFerwpGo1JrLJb2KWnuAHiJbIBOJOWtJGQTk4kgL98e9Bi/qH9rQ8
bKi8QP0dY9Nfr5vk5RsGnkkQ+cWgDAj2Lz02mTMidcmWAZDQrd7eFm5DjBuDLA6p8l+7DfaO6wa5
19qZQSbByRoyWIuJWLNKkQHi2wajSYb2WkPi/boh/tdEexNNXLC6gDD5cmlrVwwkVwaCdwWAls9J
pN01YePRApKoHMgikP4++Ge2mNstWxp7Se1ZCmiVvXsqfIKOY+Xonu5IIMqZRqd8xPn37K8iCj5e
Xop74b+rZI4iWiMbeldtEalHSh4zY56MkseIXkv0s5zVAj8tkAnf3TjN1qisUrhZ+oPV9hRyIZMm
7JRZQv0RrJGpabyOmJ8WOCjb/flkmYnhppYY9dqPadj2AWTywAgEVJx21yL7PtR+u6EPlGCWLTkg
Kgg8iHsc0f8HoaP5wb106UEKqlXJMPUJOPhmr3yg5HRa4uTvg2c5sgf+o1db9Djk7TPaChh0x12s
gV7q0qRN7FIrdaRJVYaZmPRbN70o/c8+MZxmclr71/UVfo7j0GVWUY03CQXPsRlMNqHFoRBk5kn7
JjUBFO1kS5D3sVBOfD/YwFAnqv0GgOga4znVPHYKKaYqItjED9rkg3FEzRq1CxvyLv7uU20qTAPq
hwKIytgVjXZ9PiGXP4BxoNiQlk6OkT2ZFkAWb/0U5ePdXgRW/bql3231/fqesn3YTwtmkgB7622w
paHoOc3EN/r2wezKU6ZgGHIBkRVQfIfeagOpHH2QPNaewDqNNJcH9XK1zB1WVquENMRKI610aUCQ
/P0xe9kgfSsuFn6+PGDLRP0EtV2odLJg9nTZSCV3OlRgZAhh162Tbae5eM7A26wJ1sX1VBzEj3Ir
ZPiYYN6vRZcMsSQF1khuhm7wjaG+sU0RMzTXDBQFP8qfdFb88vh1KfDIsQbVKGkuXBvlwvGvVX25
/ol4NpDBAGaNhx3oxJkDIe9l3RukLqNt3372huaoSfIwr71gx1go8YcfntvRL9dCWjPVxsSCndl0
i/5tVL9byWstT46V+f1yVPVfsnRDjNACi871JX6OYlRgCereNCPFyCg9kmd5cNfWclrsyx6smRQg
w3AMpZOxTiThU44iIonT13g1BeBHuiDW9c+ssl1nIzXmkZSpEZAhBNDPAe5UsC6+BUP7SEFBRcVc
tra556OWwuG1LHcbOgkvKm3xnEOH+5nQvMWZUhnnaOt2S8tcMoJpfu1w8chHSGhe/zicVwq+zpkN
xjGUvQfVA4AuxzJU3eauxWDk6MTPDWaVMw9FTxEagLtrZ/boms+8YayNYYfsYxHhcnM67W6MBQxa
XFc/XxET9IDNXIG4bO1APWpfaIPE8vTnKkyQcdW3/7wofrl9TMo8blC21Yu2inZVdRp04kk3OuMk
rGbw7q3zRTGxyMjzWe5Wwzqaz1RXvIjwmCw9DcyPsTctqBZvHk0pk/sCRJyHfnEFbsK7Sc7tM4e4
jgfFmioF+qr3ysE+7IFx0iLVGY+SJ/IQ7p15ZostGq9VnC5xYRhBBmyF08fjsxLrpaNWhlPIyS3Z
siDttGcUQu/mWKQ5x3kpXHxRllg+1dQEYyhZGhYl+AnqwzifZvXHYoZV/aa2jwSvoaZ9VSZRUv35
LXRplwknhj7JeaET6NSXv8n8Vxl3TqE5RBFNA/5/zgfEZZHoqYhezPmACnSDO6cvI+tb8pQF5UHL
AZ6yEn/1a78+tkTgO/wT/8cec0QgZb3ksw0ZyX4BZ3X7VMqJd907P77Jp2Bv/zHBnI52xPj8rMcJ
FFy631R2Z3AKKIRbDz0o5fV76773Z78Ed2d9Y95C99HVgyVYXLzPHvsT1QdpfgifKrxlY4wV0iA6
7Uuwved4GXpcEHED7ff+tH2vouY43kiggwV1KXH71V1+/EPu/o9LHpcsKBLwwkU2xmxDZpaxVW1l
GZmkcFrSHyfD/qYUyyC4+T4uT2a/QY5l0N4j8NBAM14GcctOm2xc7BjgjBo9R0/3k4iy0KbPFEm2
+ir+rFE3A3ZlvYu1ZjlHBQNpmGXFzCSwmezNu83EBv0tKcKqP6yx6chTMMv32iqsGnByWh2tVUxn
YAoOkE0m0SzSTKrwYMqiEWAU1TVc/J/slCAJf9gfqVQBPqSbgPDp6yJq0nEKeehCggFSpmB9mGc+
Zlrrc7EZyNjycEHEB+TmxvKM0/ahUmz/EvWaODVZ2IPSIWiFQa0GDqHLbyoVbZzrzVBF5cl4LD50
iSCocdqj9EcRGof+NvaFau0s2od67IVRJugt2t7Ee77Ex9EjP+sXSincrG7/NT8U6L32b9OpfvpQ
VjvkEC7pvopZADg51sUvYHKsosB109pFFenrPUSTfdIeMP4hODCcWHBhhP79WdKT22ZZQoAJOJSh
8JE4vieJiAuAcyYuTDB51TTapV62VRXVpvJr2JXZserRt5LmYO6ihxGnDHP52Zjzn44KplhkGwq3
YXKH7rGfP2e39Y16n75XoQYFhOa9uUE77HqY538qZMKIOxAltpkcJJVmM557vYpiOdvvF7OwPXRh
lcdV2QWPB/7hU/9jypBl5uDvkMwiVrJWkXo7+UkAQjXP8OKAai3Q6Uthr4CTXuHr/bHHHL5uWmtl
IWaMzoR2aynNoZKqW8nYfbOR/FibbluzDQZtOhq7+SR37dfrO8v3zz/mmWNoJVJZkr61glEDRdF6
1HRhAnv142FHmXNWgTWYDFNeRn+rLdDxYUtyyFMb0CF0xZcDOXaLH9fXRWMkc09dbCtz7vqYDHmH
Wf4oM8AfUXd9tHXL7KbK8ksCH1u/qbvTSorAT3kpJPCmaDUhgIPixmJCN4iXx8nskzJSi+6+XzCc
XE3vdbZ5slXfxdOK0kh6Wsr1pTaK97GUf19fNe9Nd2GfOSjdSGbT6ssKiIjZS4ICIpWFctifJq+F
bmTup51ji2oy3K3+s2a2JlMkppy1aYLDmb2vyuuuu42iOF3ROdA1ljJBB5HrTToWiWo3jg2bXHUZ
ULzlLiGnNAPMuCTaW5+J3pG8M4leiAmtPqhP451/GbQVfazqcdPSSD5CYBQZTozZ649XpCt68vCW
AxA0AAso89powVyawuCgtMdFbQadZtzWhun0LblZc1HTjPeNzs0wx3yr2mwotgKVhHRwtfTHIP1l
tXdLF1brehzb1+tuyF0UnhhQH7OBUGNRd1vTgJRskLF/y7epnFyyTMBRCYxwfZ0+ZP6fFeYqKgkm
WY00raIvo0eBycWxkG8GD9SXx/KICb2bsT5cXxcvWOL6g1sYKiDlrJyikZeSpTUkicq1cycMXg8i
OCnvO6FYp2IeCbwgYEq+dIckSRt7zkwr6He0qLZnGfDLJD8O2qNZWIdKxMfM+1BoGZkAvuFToQdw
aY6MLdo5i1qgNmgcZbtAo1N2VzsV7JvIDHMDpHtimrFJzWiQ7J1fKhmt/lrEKkZ/LBvyzxfD7J2q
d6CjlVdgpm4X30ShQveU48eLyxVjxalzfTIGDAZ4xfCV8ES43Lky1Zq8Umo7MDYAZIcaPG1oZBDd
GfREsHucpwheIegD6ToEKUyTWZdR2CDBsFo7rPXEKfRjvaUuJrL37Zu1SYIXO+9LgfWD1qTxiASB
6eWygF8F0EnOyzBVDH+pIFTaYkBDFYpH804SukAI32Bxxtgds6ZsJ1JvlXkVtbZjQDGMohXQc86d
pHE+2ASj5CCCK3DXBjCzARY4OkfDZHZWPsXxvthppLfuXj0SWMtjUabKfUzpAOeC+xVcm6BmvdxB
0ufZkGqLFcwHiGb65aG47ZHogOGcgjAe89t/8fQHDgJ9BBBOoqjDXoimXfeJhPgeFXrlIuVxl/1u
n4PrkY9XOiI6/nF8LQ2pDRvSi6mMq0xvpA+WVIrNbTGZ708exgoxQW7+um6O6x5n1pjTtedq1u6l
gleTJjsruTVNUYNVZIEpTU1mYTS9HBfRGH+zshIFXOf6EngB4nzDmBwibkhXkGrJIlLMjoaZLdV8
U/LC26bn64a4bn22V8yRbWZotMpA1AX62qK/V2uoTsA/HVOdfv9Pliz2AKWzBThzYwUAb/SePM3G
QaU44n0g6/G6KQ6SAgA0ECmiomVYQArSVZ+9m626R4wC21Kkl37aOPbkgNKFIqm8ZHFR41IeLfSP
UIemwuGbwDpvS8+NM+63av0kYfrBCurccsaSeEPcuFoph9cXyfPBczOMD8pWuuNWtoAzau67+d0Q
ge14Lkgw2Q9CT8BHPwET7Wzb5xq4XrCXRzWJ9DGYTb8QNcO4L2Z8JYQeFJB0TL1ffqqs2kkCmfUs
yhun+Z1VXhtWfnMk/qxE3UnxK1Rwrm8cd2GajRIkGs7qJyBkqajxBqZWKVjl1JdnvKYs+7bSp7dh
VQXPDe43wuglJLRR0ZXZ6DppVTsO+gLyDvmoxrYzSCJ4CdfZUMkEIS+iq8xCrzJlnkmZkCQcrNmp
cr9sf1u1wNO4ZRtklP81wnwjqZ3JthRrCniQGg0Yl/44SvJ9nUPRihwpC3R7K+euCFfGfRCfG2ai
U5zIlYzUtQIJHUS6UZmnWpk7UvTaFaKv6CLYnOzM1qeHqKKYoLippHD+2Z7Mk3psQ/uQe/07xkjQ
CGwyRz3gzvfrf/WKO7fMvOL6dLSUNpnAGNl90VA7rQ/x+n7d50Wf0GYSi7ZCpWhHwTLQgfDaXrV3
KJkkf5Xv4CdGbcoK2ler9Yeb/eG6XfqB2E2FIhEBHhLjzuhHX55u4JqVAjWdBNpZc0hpYAmkrECc
ITjS3OWd22E81EwT2YCHxpSjvPkNDKLX3jd/UanHF7DhhOVdGvSP9gNqN9fXxzvg53YZBzXsLNm3
sc9BJv1UbCgpjAID7IjnR6X7zALbSpj3RFWVRCcfoEDKbVv9VdzGi2ujIVQ/TScdsqO5PwQdcTKR
cfp1rnw9Fm5ftSpgWYspQZEJpH2Y7ZRWzM4S9XFvrWNWi5gDReYYH03ULTMBc8pDiJ46bVIfN9vy
2xI8mkbhyMm/SeKAUEC6rasYv7CZd+WQxsuc4Z+OFuNmmL4q68t13+Am8+cGqPOcZSFFDMrZNocK
Yf+lDmXfDLR34+twaE7998SFhnNU3g6CIQxuWePcJpP5JHue7hN4B0PyPPlQLAI5dnLcfpWO5RgA
/0qnSnDF8S6gc4NMttOsBJjVrUBFbYgk6CKBC8g+XN9Irl9AEEVD+RfoLbZwMiw6FH51K8W8/1wd
JLuN3dke0FjvF9mr1WYKFhs99+tGeVmCCdIEHZzCsM0+WWpJXbM6w9Ujb6o37vm9OkJgYTeBqVlF
tQdexZCy1QAHh6FZIMYuHaW34rRqy9oKjHVvojyRs6Cbuie5XkkAVabtsOQxZIY3Deg/La7wpgFX
VV7G6V/X18z7lme/g8U+1dK22iCsxLMGNLwFeneq7NhLcN0I91gAKIoOHv4DjIDxmF6eFUutFAyM
ebNHhzXjsH8vfyS5R4fz6YADCICJqPrGfYNiKhfodEzZoCDCRJe+0pXcwnwtOExmT3c1r7u1vM6b
MTQiv4tyTJ7LWpACwLg6wdwwi8BtiFmVSNiSiFjT3Zyoj/mgRGqtHkoruRt1wS3LSV0wDwVeJUyC
QuTWYJ5WigRRznaI4xBzI25TBS00RjvzQbPAel0afpP61z8hZ3UX9piExVzUWjGbHRM+g9W9Qxiw
aZx9QfHPItJbDLo+T5elXfBS5d3xF1aZD6jsyaQASL0hnG6glE3d+hnQCEDVZQ/NQ1cNYvDLCzts
9BZg7kAoOOJkojGD4QaZWau9amqfyGMabY+jRwUAUg+ipM+rS8nlJU80RcUL4Bf2mFUOWKa05UMe
LRHtHuzBeKP+QuX9qPnFoXZJWP+8/jF5L7ALi8w9qO+zLKlNMYfll8mnI2/Qaw+kt8mjeWHqi1bI
ddazDWVuxR3Il0E3lzyq49kzE+LUs9taudvrN4vyssWCOP4RPD9/QJTtDHBEQoORsWfWlbXNcluG
8rFxlt/Qk5xPVMZBektuj1QTG1AXgP+bezv8F8U1VCdRagCqGQBntvGszjJkXqWpiBRz9qr5vugl
bzIFVz4naJ8ZgdTk5eWhZ7lVYggXoJbN15bUqeIoLjvBLnJuQwP8FBpFz6CabDI+YrdpUWpTVkU5
MITkfZFv5BGMl7uog0E/Bvuxzu0wH6tGNYqgf1ZF2TIe8d2edoUcBf4uWgvd0LO0LFOsuqV8IpH6
CCEUZXKMj6flDp2t1/R7XzrgUKTtOvGED+9Tna+OufkGlOLbyYJle71rtmNsfZ9q0e3KiVcmJaPD
LQBmOjSDLleXTtBx3OK1xDWHCrLbHXNyBGAah7l3t3eSCyWLONtJSWLhGLRq/YmAdQJ7cbPWZh7t
xWq5EkpKzrgujVMZPTJOZXm+/vk4d8+FORpezr5eKSmFvaYkD+WudOv4YNTfDW1w7LrCsJngaPFC
44UxJjHrpF4HGT2ahBtGFKk+XuOO7zX0Ce3jeNwC6eX62njB/9weO0uvbjs4w9oNwd/FrNAvSs+c
QcFsB4MQ2pJR7f4LGDIdbEMTFI1qTNcwwUMejGbN6xSzpgnmynTN6ZveBbGvIHxwNxJYODDcAHin
4NV4+dU6c5ljW7ZiNABo8kX12Kn804yNxATUrahhzTlooEP9Y44JIxDDbeWsVuJwbh8n292zd3vy
BN+KHiQmVF3YYMJIiiJzvqBohslAAH28JEq9/Uk7GofqOXY1kWfwTtn5ipjQ0VX2XCQFOoaDvx4a
AJqD9UZ9WB7m2B9OCei789sid8mDCGHwMSvweZmokqKjh+6dxRiW0GqT80qKw4043Zt26AIpkF3Z
B1kGxNhaH9xFT+r97io+ElzIXFGNctGP4H1O1EBQR1LBgAqlkEvvKSWtMggkmvEWC/J1cHD6S/nL
9e/J2+BzG4zLGCP6E/0wF5ENrRgrOaTF7ZihmSj98/cyjtqftTBuM1RAwColrmscS0dZAPMlGoJY
JXgS8J47F3bY72YbmboMeh51/uRTCOp6Y51KB+cNg3Ki80Y3h3US4Bp0KD9QJpVPE09EUjudjldO
EiBC3YuEN/P1z8ONICjXg9IViAPOe3wbapIqeDUaj9mTirzY8uT7NVo81QNDozCC8NJG4Nr+2GP2
D2TiSZHrfY2a9836JQeF8hMk6TE1kR1b33re3UFFTYXKuokLwryPB3AARjgBEv4gHrh0+NHel7E3
wLQz+AOE68IsMv34efFkD/0s4RuHU6S1ZHTSbZB1AXTODnDiqayYe6+aGI4tfyot9MGVmeDurtU1
SjKwDbdQ3YYg9JYhuSQi0ACvyE/nu0CPjbXaUHq4XOxEygUV4imJ9KN2IDeJb7wY97RctQWWCIHO
cdQLWzS7OMseElWP9RZVxkBKczeeSy/vRCY4werCBJOgNG1u5K2lF5Fh+5rWu0rxbA8iSQxOtALA
W6F0bgC0ghD7ch2kmdPUVoc83AvZr1bTWarSUTCGt1Wi4hR3y/6YYoEP09JNg6RCNXC9r0MM4bm0
btL6+dvs01oNSJIEKSx3A88MMi9uMxu2Jln3BKONtz353auVi9kaVxBPONf3+Q5qTJ4sx6RfW3WQ
kCdTZu/Si0PT1Wl8PJRH6XDdGn9JFPmFCiYdY778XOm0KRPQMSDrqu4nLWp7A6zXP67b4LvEHxvM
MVqXztxROK8jqcOoiH3KRtObs0doHDnXDfGjEzIBm5ZGAValHnN2iNCRAx2wDcUX2pXbIJMiucZz
9ZJgpqG91Z8E1rj+h1kRiioCB6TOXP5j23e5XRXgHj5AthOFH6onKN3ZLjm2d6DnjRTR1cndyTOL
zPpQYupAn9VQyPHmrpgJKg/zO7ZR/WWcBk8+GMHyvlRObAt8UmSX8ZLSIquaaCilbzEEkkp3lh+T
0p0m0VAe1xvP1sd4iqo06dIXSA0GAGNqzTdMgI1Fn41vBNxWVPwAVUkmQnW6Veftik3M3mgdS3kn
T9sD8FkYEPWk0PKnKL6zX677CvciA5H4f2yy9WulIZUh9YoU5olfVyetmpxuzNx1VA4JcccCsuvl
LjoNfP/8Y5QJV4tVa3K5Y6H7/Qw+IuTF0LrJXSN1tgMl4sueNZTtBCvlvRQBsPtjVb08g8sotwlU
aOIw+U7JZnW/Oyb+cJj95aC40y/xmL7ge7IzxeBZJfYwA9W8GK1jkDtJmrzJeLz+AXndzotlMUdv
SLtsNGIcAesbFaSncbl5bSIlsO90Wqz/baE0s7XeciOq1fESTJgGOQDUCVS8dZgdNaq+1a29qqDW
RUlzpDvtyXxdDoun+VtQvcuCURH+fv4xx4S1oexte05xJRjmnbne9BWSKxE4hFMruVgSs5tavGYZ
UJRVtKbHTF8cbRudHQodw+IPtif4dNzDBxA6KgkQvsQ9d+mRJmTkc0ne1ZCyEFeDo36Xb+0fCWVS
x8yiZx2Sr9prExLMEWS10/wQmKdpFfMEAeT5j3km7TL3Ws4mCZ6TvEnQLAiXY+MWt/pDHShHC1yc
20/pqDpyULoiz6G7eM0yE+mKcdf3xkzQ4t1cO1bdpa0FF4Ngaz8Gn88u3DxXFmNrPji0rag9WGHv
t3diCWL+Efizhx+Z+pmd3WgTSYaKE2J2+SL7SiC58YFCbrB9oTikCO0xR46QNSkwtIVm9ejOB3pN
dK7kVgQfSz2Mx+QgItvjHrqzBTKHLt8X8OpNLWalIU7TRvIQVXr4vzniR+Q+28R67UDXYqMeukWy
q7t0ChNw8hswgXxvTtQTc98MqeCaqLEiWhz9+zPDUqWCTz7GlTAglgzTNwWHMBOJZvJCCugDodT6
Ia3+QdRzZqQk9tRbjaSFVhaSBnJ8y+Lr6VOxG05JRF0H3pk+N8b4xyhJpZUl+FyyeSryUNtOSa1B
1zzKpthJhWpGorUx3tHHeLntWHhYf8newCqEGBKj2YfH6CkLlTtyVPw8it1EFLp4H+58mUyYHlET
AodqY6M42pVOHa4npLiO5NY33c/Zx/jqs+SlAvZRbgKhqADro6FDqXeYqDVBpbNqpF0KPfO5fEEf
JIDsj6M/z77qIYh63bvgXNCPxYbJM4NsqVkta1LhaNJzYR01bw/iw4iJ+r87LaKKIS8mnxtjkjLI
hhTNoPfwlPihraFTJ2Sn4ZYtzk0wzgmEsZGTCrTWABgbEe0oGi9ZiPkhVw5ER5tHbQGALJ20gZqp
ZrM3ABkgJGppKSb0u8Akt8X4NDVPe5u63X5XgjCuPMopca5/Ma5bouZMeS8JTDIeUo9g4Mk3oL9U
JWpHiGY/9OrhugkeFgQyV/+1wa6rUcd53jeaPPe+cTQP+cGsIBjiFqC8BD+acagfwbD5sj1dtytY
GnvRpfmwmoOdQRBl/2pqoJ3LiTP0IjJhkRXGQwwkBamlN0XU9dlhqQAjGpMTCu2io0ybNJ9O1tkm
MnGr0bcZJ6tKo34GuaO82hi6WVJMsYFbK2rs7b4pbTx9CnV2+nqywMpvy6LEnRs7z34DE8OmdV3l
xgYEhWbPgGYcxlMBipDYG53lZ/Jr9w1ACcqjLhi2FG0x/fuz60iNTb2da9wIUuqocut0oFSyst6/
7i7cROXcTZkXc1UnSR6PORWPQhcQzatcAfwSSthAZWwBXtGjKHXnXn1n+0n3+2xhkjzKsWZOSpin
xt2UrW99CsiJ3n7ZJjTFE0wuWIqIBZJ/J5wZZXJou6z3CZTVcZiCYLcPUepD12BNnNXdMKozupT/
+PrOipbJxJh8jnUlhrhvqMvHndxmVbC3zzm5W4if5qK6Dj0HV84JWx6Y87pt96rGE9bN7rq7wc09
9UG/JxGmyB1JTHBLz/c1e8wltIxpZWUatpM865sDTN8xBZVnpjpmpHrFQQRV4pWPzpyUJdIrqrEz
wJ2ZhHoeO8qaOZO+euT/SLuy7jaVpfuLWIuxgVeEkECS5yHOCyuOHeZ55td/u33OjVGbq/6Sm4c8
utTVNVFdtbdxnHhI0pxLY1sBETbRgyEjpjunQgGcpXqfF4otts1JDQe0U9vOC+TWvmwpPB/8oB1f
eMQYYIE2zgZhTwkPuqvuRAexVLzBTMcGBdJfVRCfvsACBaMoU9umJpEbhlfp/DqXvHJztURZCGBi
CqnjGZ+r2IlT59wyxKeYcDTGE8CEkNgsgMpLABFYynbfgjKH2wnmSWDihUzLSx8v7V6ST9aQbCNV
5tQgH98TX3wIIDYYz8Y3B/DkzuMg0lXu13ggcsn30taAYda7uHlnvtKvwtd+X28rt8AbhA5M3uQa
BNC7y1a3ml8W4pkTTqC8MIEVNrhZqG6EObHA92FNAuemVjvqeMr5fUomDOZB0ZnA3Iw8GnYxYnjd
vJiPkjdu0+2w1yKOuNVr+y1NZSfG8lHJ51wQB1chrz56pF1zf1lr6wJoGw2gsHTc4/zSgkYSgnAQ
iBtP92H/GHLL4fVr+RRAf8AiFhS+GgoTTVRDiVc8uzxSoPQYYLB9ZhnKln7/4hM73xTPlw+2Xq8C
8vE/J2PqjSGZ2kQbi39ml1sXQh3sFG5Vu0+tGq/BkQ1sGU6xuhrXFzKZQBGbxO+kHMzmGsBRayDA
BnNxW5EBvQTTf7h8wI8c+MXfQBBA8a4B6ssiSmiVGXVNXUkAZVfBaFPeDJvhl+5IB4Hum/zAA7Ql
nERH26hH/kP02ogvypZP6UzFPHdFBgSUQHVrpzwG+2EX3BLBSjYp1rqVjfiQ2ZGdnnisLOu3ClQw
2ZRBYYIpk3NzEqfMTFIKphr8am3DUw7A/ES7tHwVfoRXQBe360cT43S8Ycf1lLaQy/iJJLZKD0od
uldH0Ywp4mQVWynAqCmujXrH20xdTdwLeYzbKNqchbWGnnNLQtOetdh35lEGlbc/P5tZehVXuemN
o5Fzoviquy7kMl6jaR3wQ7Ik8nygiidXUQ1T5jjJashZiGCcpNTlJowUdN1ikuw0WTqEdetc9g3u
dTG5qBYGvZZGrEd0pajvY2EMj02lAWljmL8H2jxYU2fWm76YTgodoxuT8TlU6942zLlz2ikXU45e
V/KGCvQIwEpiJldUTBZHopdBWGOUme8SwE0poN/20dy3KHh7vYtPBWd0aWWt+lwco4AkbZt8GnuM
AewRHDbF9+AdXwc//0G3AgHhnmJcmXbP+Uj4erfnYpkkPAoN1jbABuNOeHoSRyO12l5541wu9fHz
wEeFUHJqujGOVst5DEjBmKAaZMo/PmDbG5pMWsCjFm5/Gzm8L631E30Koz9mkb8A4W2IQZMq7gxm
PFdM5fHWn3weI8/XxHF+JCa8ZIUoJnmuBF6Np0H1wfffwARkzRnH9Vb84lwOPe3iNJlhNnFcA47j
Y7jzibbCgHT4bbBrTAPmG+COXL6rr+HkXB4TTgphrPSxwFX18vuoe51yV0+cfgZPBBNO4qYqwrIp
DbfKDoW+6aTQqiWeO33t29BzYLRSAyicCMs719sYmpI29IAQzIPciuM7EitW1J2k4g0b6dbgv+vC
EbSNm7/R3m+pX+Z5phicav2kuyZAU7Cymt8owa/LItYN71ME40td4wdSWqTg6pqv1GELjPxG2/p9
yLGDdS/6FMN4kZSFkym0DXokjaep32deulzph+CCUI3gzQvTr2AfPb+gYg5jVEMawDs/ZoSaTW5Y
IIjb4v8dIG/fuwOPRHb1SAuJTKjD2ppujvKQu5IaWe3kGo17+Wp4Ahibk9SwlooZixxDWbxhYftW
FLkwdjSufAml/zkEKECp3S/igVGV0TiYcuoJh/Gn5JRO8k437UYNaqt3/l2xv3ymlfqN3hP9RMTS
gw6MrXOBUan0fiFh9VS9pZCn1a5tLczEyW/TDUVeizHhYhmTzRvKptf/9ZyGAokAYMPqw7lYv63w
ERWouuuHMZ7xxcoKJwEgWKYl1brVTG2/5Rx01bFAtPcfiUykNYoYNDsTNUhH3VEmduE52LZ7bdvY
xQMdDhUPgf3n38DQLiYiRFPT8BTAfhJI8YQ9WA2ogPjsScZtCYBpMeCk+NWDLWQwrmzIaR+Ohp96
JkYYhSvZfB/UOzkeOBFj9cZQ3wNZGZsIKmH0l06RWqvjgKGkFsGv2HaJaOliYYWVU+icFLKeFhfC
mDSlhnhrJiTAEoIT4oEtdbIT2o2YHKbVmRZbFccNeIejOl64XacJQqOE1eyCp8TOkEuGuLPC4BSG
+4a3N7LypQajwHCyRNnYAMvPuJzfAcF+0vsRHfH6oyuebfPQomN55L7/RWFbguvm+S+GAalYDFAC
Nc3AJDjjclI9ov4zmhAEmrWbbOeDqXl9YHUOxY5W98INVlcCdcdxu9VqYCGVMZthqGL8qAbDK5Zx
2z4odmwHj+q1sqNDj/FWsIUjN6ZRi/8SXBYyGevxZ60cJHOMvRCvKJhHyipLdSubBFtsWezN2OJ+
Ba+mBhUjnTqUC/RRRrdhEClCM5ijK12PTgz+8ji3QMgGqFUgvIeHLrTydy7CC08oo9oSttpPYDPx
iq3oKQ56X87U2sB8KLV/nh326c748wY2rAhIZICyB/4D1uTOPUUFZVGXtwoSlGBuOuOg+we5/ZaS
TYidMplnPjSlfrlJAhTwj64RrPZc2iz62I+mfB8DPCQa9q35s64POVAtBeNbL9yKncOxV/r7L0lk
IoGfiiRVgBbgRb9il+Ipgdd2Q47zbXCT472KOzC7Kg+7HxRgGbtkbK8crD5jjf301PO/J1caPkMz
gHCHP7BaTzm1uITS65EVvMegZAQuFXAUzzXq50Y99TGYAfwR4xJAkUbHNDqh9yft8qt2Jz4nzxyN
csxUZzTayXWUxhpA1Y1TdDe70gHtIZBLJ0fEHVttLf2G8MuaVbV+OqROA/4ioMdxGVU5wZuquBud
0Zbs7rF/1htQWlMIJG3YcIdCeBKZ8tMH1kU6NxUWVPc9ZlfRis5285X53bimrejI+avSYnFCphqd
fCGN9b4sXDJu47oG6MttK99z7m7V/z6FsNYCCAopb5Sk/P14m980d5gr3aiuecqf4nm7Ee3E3pt2
xhuKXE3JC9HMh1A1mLE/Dfgyro3HSAXbj5RjPWob1dqVpN1cPie9my9Ov5DFlFBR1kaz2VVAPWxH
BBqjq+LAUuTSvFWwB3aMIkH4nhpdqVi+mEy8MejVFLkIAYytkskUMyXKAq8bbmPxJZI3IkB8Lp+Q
OtmXEy5kMNYpSlGfD8OELYrOU6ObNN8BnIQL07sy2IPsYII+ATvNQGPRmEsbtHaKE2x2uhN2VcED
tAmx86Vj+Cv0/py75VwUe2c9uGJ6OcQ7RmoPxTbNXaW8ycc/X2OmYsD+TIkhAHzHuFkhA/8oD7KI
jioBOeYDMNWbM0vurPoXrUZNm4fBuWoPnyLZt3Y0tvMyImRyhfEq6vHt983krTGsxWQcCAYBRmPa
QTkPj02vq8BzaXU3FNAwzzEph63zP7e4pQjGFCKi9G04haI7SrYgmgj5V2XuW4MebS4LWlPXUhBr
COXU1w01hLRy8/AIUtyE93mw2ixeyqDBf5FOsqqU6ioqRrcG6g5mO3biCzpbNnESR3kptpcPxLsc
pq4DXjNwfgg0lxbXkX+ntrzm2VqqWp6GanRxGn0cxNwHF5yX4EUqxbBm7ggboNndTwoQAvFQ5BDO
kbgKZIqAMoujSBxnfGDhbWx2Aw95/6TvsIMEFFFealwLdsArwYThv0RA5+cjJEdnxmxRGIebUvxp
tC8yJrcMmWN4PDGMUSTJgApr6iW3ADVXeoi6h0Sx2+LHZWvgSWGsodSycRIGPBx0SqleDbUuWUaW
XUtBUm4KPZY45dpa2l3qjrGNttYnVWnK0TUr80oKgmlTZ0rm1EH3GmclnimCceJEitVe4VImYxxq
4A84CaKRcSpdup8cPw+x1fykM66FM+wr3WpfLmt1tQ5eymSSrtr2XaD3BSa+KZ3SfExuxdiqMyvo
Lf1XeZtc48nkjiOTd5VMEk59v80GArvUsOZBn93Te+GOvGkzZnEGm07zGrolxVbPg+vjCWaSWCrH
cwawxdzVqutScUv/Hg1fv+LFFY7tsI2NKZdF0s6T5Hbe7Bhec9WCb5bgnR+7EPvENToUi5QOnVcK
rBuQDoQrtPcAVkSYXIMGQ6zocmqCtNctaovserfaFJsptlTF9jFV/C3ehx5vZW6tagRO8m+pTOLJ
QRUO9iYdlCOpFd5nauGIanCqZPlQaT9U+c9HT1R1KY4JN8UwyEJWZKYrK701KbE1jxxHpL7NFolL
CUyoqXsjBnI8+ETKGLRxhQgoJLHLd0A6cf7GEwxA+4qAcwCYG6M6Uc2UIpvp80NkgSc3uWosMJk5
6k2Nj4vC8q8Hm35tq3d8TunVQy5EM2qc+9QEjxm+K5ptcqfYxS44DTdtjBENaVNbGWYkVABr82ZS
V11jIZVRLRkK0Rd1vB10miUFxyme8UThVfG9zMNoWvtk0xaSmAAOFvlxrAXwROmZcKv1WvsS++Rx
bOf2UA7I9imItxxJII9JG/Pm8tY8AivaaBEDZ0JBh+E88cIX9LEV6sI1I4DJjon6NLfRVY1yOVAK
2x8kN01aThZe0+xSJhNUsSgrkSoyiBsVtWz7UZE/jbJguMocRl6VKN+yOm6+ceyXXtcXT1komclY
4lgFoOJTC2DzhmgwpG+g3dmABmUz1x/vW3813wP3NwGrifcEwP1oTAwfajFswhZlblZbg1e6ij3u
CXqp+QE40h7I2K1yk254nc1Vb/mUysIjFqUUR3I4qq5RvjXxZNXNzZDznvTX0hORwNxgfMCYs+Eb
xIaRGlTTCNJgMGImj1mXu3m6F7g8nKu2shDEhJ02ydREJW3hGuluaidLJUdphicOXijt/8JElodi
4oza+0Qb644WGJKDtrcDkLR6i/dPOp9k6/bI6WHwlMhEmKYJikkifeGKxM6jzCrzGyJeAbOTcy6e
Dpn4UqWZJEeNOrpdufloINrZJott8qY+dNihpkgG6aOiWOIdr7ygWZx1uqVGGafT8NA1G3UUIXJT
SgJp3772wE1Kt+m79r+ekolkRJnbvuwApldgu0WzZA/7NRhrqRTrvTgFO/lb/0QdLuDOTvOukQln
/diLvdoMwOoh1WTladzspRIj/Zieuu6TbnI417muVEztYJqCkkgwZtM2cIpiyGU3mN3a8CRh3Pjm
vRiB3EvdqJljVMDqAXhulnBi6FpkAXUBMInQL5LAJXCeKzJVq8Y4wHuiCevJZMlSsnuTt0a0+ta2
lMJUhlpUpzkQoqjNAP8C26QNBgXLeEPBxvCevsle32KPN2PLOxoTZuYg92UAm2fAAv4l6BggKk5T
+4tzcVQ/X7xBA+Yx6KqAtczu3KuVOmtSRHOtEj61aR+9l1kIPBFSGTcgPHuTjAJNF60Wr+RwetfF
fnq4/AtWT7n4AUyA83us2+l1VaBNgX6fIgPrI422U1A9/W9yWAuNRLmTEE7dHPCjg6PXx6HjxE76
Jy7pkolpoiKgzpXwNJok0aHR/Z0QaLyJm9VJC7LQF/X8RdclUpNYGehOoHIN9l5AsYxY8mr3Axju
TDRCQGprR8+XVceVyYSxdszMmPQ1uh9AM7bSt2wriVZop68iOFx20oY4hmjF+PrkzZnxNMqEMaGS
WjNK5dCrUMHPQNLsXi8fjWrr65V9lprMlSVjOYK5AJMVWX5lDk5deBm5M+PtZSnrNv4phbkzcTKM
MdUF3dUwdwvIMvVO4BE8rWvqUwRT1xlAJWpFoC94wDE3NoluJDY+cWVOOcI5yBd0TEHA25TQ40kc
y02tsem0XaNylinpL/16JYZhYrABtEg6c+dTPxQKVpVDL+sUq5E1q8htoj8ZyJ8Gufbz0Rp56N2r
x8LbKaGN7K+E36ER+mWX53injdJ9Epd3Q1T/BF/Q7WUzWG1fAkMJz6Z02BC0fee+O4BKWMgMcXTV
XXHV3kTb0ZKuKOt27cXfeQDoa4daCmPSRxSY3eQrIh7d6Dt3+5SFPyaR4z5rVdxSBhO808YswA8j
ja485ZZg2q18HDCFPQinNP7jPVNADi50x8RvMW9qM/Xzyu3JawkUownjeUr68/INUdtibW8phOp0
EVxjbJa0ZqdVLvHBejTcDO2rVu384kUJ1X03cpGxeXfEBAagNydVPiehp1izg+F0zChhssUv0cmT
NtNR2zQY+fgLtptzVTLhXE0Bp542Q+ApEkDQbjtM0qecVLjaS1tqkvFiNAvAOEUiUEZ6rZs64zM+
MZ+FJ0DkbWR72pPO4VFbr0XApUQmAsp5qRhKUGBDeHxptfFWLbqXy9ax2u1diGCLTcFIy3GqQzAQ
7oan2c7tfo+mxD8QuuZNcs1z4fUjUbpDsDVIEjsojM2uOUwErDvI8X3dvleRc/lA6+b3+feZeDSl
ei7jAU9wJQBuV3Fpx7phhSaPyOO/6O1TDhOKOhlr901ZR57ZKJ7fA62hl+14evcL/aE0FNnO0+JA
ythuuvc+khw5Kuzsr4bWAQT/W5tMsArkQIhE7Di6MYjOssBpYiyQj5wIwrsyJkyZSTv5YeVDiNZg
1x/TcH+RgpenYEOU34hdLdUB7frp4quUvev9w2WzWCuKliKYqJQNk+j3MgEwFqbOWjfBo65hJlbT
/7osh2sXTCCSgIxQCWOSeNq99C3YN3Q72553kmdiZrjc8daz17MVxs0wAYapM3aap8NcQZfpCWa6
w5NZelP3UE33cv9e82h51xX4KYgJfiQ356aMwslNSWTV2quAr9+gfsh4/YV1//2Uw4Q8bIEraisB
O7wYzH0CnMTZ9MyCAz/KOQwb9EifdSUBLKLno/YnxKnawhqz54EH27R2GEMCahn6kwChZWm2xHQA
/EqdBJ6uHAcS2lL4Fkg/Llvcugy0JwCZidnjj8GTRX7v40numh5bP5qxG8bbUfLigZck1iIACOR/
y2CCXZubhdwTPBXHruYkW/8GuzgxpvFoU8s4lCdjm/PQyVZFArYXOMF4q5bZcf/CzIesDQWwhKno
lw+CJVUcrLzVDgim/X6LYFJFYBBF8FOM3ynX4UNzldxmjzW4DDbxc3acbNlKg01eWYJi8YCtV4PE
UjKjTz1Jy2jI89gTb41bxemwYSeXlu8MDgAxToLN2zBesxGAAgIhnwDwB+sM5zVg7vu9EQKc2Ium
AEaId/L4EeDLlw1x9ZN6KYWJsSORkegEYDGNoBkmPxD6HPkGO/Z4wa2t4jp/jN95E+Nr4W8pkom2
bdGmbVjnutupD5lxlKKN7P+a013S8TADVu9sKYoJgHpTzkoQZkBZq05ye6OLNxk+5Krh0CKra/2v
PiRW155K45ci7qP57n9ULhMXZaJjL3OEeD/FMjEFUQm2xptxP7wMDp3d7g7RPXcwntoh++2wODML
pBSGUo+p30RHp55OijYU/XBHO8tAR7jnTcKsefxSGOOO/QQs8KFEip762ZqjfJPwnqU51vLxLbsI
lXGsCUojILdk4bCpsd9qPKUNnsSTn3nB205eSzHL0zCVmR+HNdBqgQSdK2964+aGYFXmjwZPuhzD
WOt2LgVRtS4OVQ+kHyUhhmGcMFiw06/opne8x6ru7rIk3v0wQSSSu0krFSQzlfhXRVRepwmn0KQu
dMncmABiAH1A6rCT63aVXFlTIW+aWTiZArGnXnaUMgeucGlfPtW6TAxHYI4RrMQsEHTYS2IaSirQ
fcO7xjj01X3a3k2hQ4ydoNxflvVfYsinMOauQNhkGOBsI2569G/lbXbb7kUX68Dg25T3zTNvtXr9
xj7FMTeGdJD66HoHXqb1llYmVsIb9OKeiLkyqQvnsq+wX0X572a72RS7cW8C8lxEjCgf/2Z+DUwd
v2+Lifdg9Q5kOJXgmsWpa4sN+gzorcuW3HJaM6sf+0tJTLhXsbVSGQnRsP1XTk7+oO0BJwUUol3y
YDgZONMCmxcA17M0yBopCCZcmgmAQygn+JA0MGDWeeDP2YTDdQgaeI4N8qQwtYfcjlrhG20CVJhh
Wz/oh/S6BYlHA87CYDM+ksN04D2Vr9vh58GYWCg1fhLnOnysNH/0ARo0vFKOJ4DxqwrjyVNWA7ml
VN/iMbb09Omy1j5grr6EJlVEfY2PbR2QQedRVqmKRBXMWXXjo3Ddu9De8w1QNQRAmXWP4X20q+wZ
bwbqc9rZ5k3x3MeWffknrCaUz1/A9qmbTkj9WMgDTyyeJBVPFsNRUB6qIeIZCE8QY4ZTl0hV3WHo
vvyJse7oihIZUHSk8ll/VMFr9hPvgxuwK739b+dj7XKSxwLUY8IH0CyaR1Y/mvs2eepUTt2/aiwL
RTLWOI5+MbZxBOQb/VE3XsifM01gLH7x9xljLFK1UvoRr1lR9VPRH8LEjbkIl6tZayGDiewx1icD
fUZhVtuzA6zcjbLv7mIHj/KbBPNa47a/qpsPWvG/+pRYSGYCPgmqRjcb1DUYHcoSu9MfscF42RJ4
F8QE+aoOCuTpEOhbQEEExGqhc55jeAKY2K71ilBIIgTUXb5Vi/w1SHnvpuuJcaEnJmDU3RBFvomY
R0FUKEqfsFHtBkHiA73f+XNguTOjY5fVAx8seqoUmK5GCpvk1a4i8vXla1lNHJ8nYjdY8imvZ0HC
ooxinrr8x6Rtu+pvSsyFCDYGkFbvsZUBPGTfcI0KqMwRryZaT+wLGYz7N+mYiJh7QAmxB2bwbXvs
0KIzN/FT/ouuo/0/yFd5imMCgj4RNQ1Bgexl5hz1VlpOuh0NvnZfRI34Nsih4LWVYZzCzM8Sq1fE
6AGzAoO0zzQVzFdqLwTNNh2F4Ts4MYxfRJDQgrt8t2vPeNh7AA02ZsBMDay0TH4jg1ZOFWYjKYrl
xwC27d/kB5BNbNt33pfER0+KyaaAv5CBvSdqCrb/mXtOZ+w7xED9dgdPBpo5IOG3rQXysm2941WM
a454Jou5byGI+kqpwwRdCX+XbIuTr1jlq47eFR03kyTu+uFK/jwTyFz31MwkHWbUqLngVOqDXowW
mZ77gDc4u3Zny0TD8v+keS4pJCMB7kzc4FvJim7LPcBjKT2Iw+tZ8YyYiftyCbAoGCX2uJMeY4Fv
Zvnk8wZ012Wooo4dfFDrsiyjSlp3Sdu2pZuqP5t0r8T3mcir6+l1M6YHpX3KYMwh7LqMRKWA1u+j
eku8D+ffFt/INR2X+3+s99Bq6ZI8xhpGP5tj7MbTDyTd8r3ESz5KxXAPPG/e2dbz2ufZqH4XrYBG
GfqwTAvlY44m3CjP0Uk5tPuQdgRUR9yDxzt7vhw4eFfGmEUwAuBjmNBSSX30nZ3c32Y8nOTVWgec
dSBZxpYh2pfnpxJiuZm1FAgCrYC5/lI0o12RleUGyzgg4UwAS1FFHRCq26riKXTVWEB7ayqqRCl2
ae9lodC5VmtTB+AthhtaN7s1boJT62VHzTMcup2l8xYZVrVpArFEkoG8hmGRc3lTOGDesPFlt5C7
bVXlVhWolqpuLt8ZrZ++mCS4dTUFgIwmPjTPpZQRXtvqtCtcyS/2ZX4y/Pcwfxvy3vLb+8ui1r+b
FrKYjwmMxIC5LKKrGQAjVJxkX6JiLaz4JrdnK9n5IcJ+dWx/9FdVYUU3LSIXRrX3l3/FKsScufgV
TL7JhBlrfTm4qXondYmX7LtdfO3fBLvOrlzdi/fxdjp0B94H/XpHfCGXCTYEy8sa7DoABGT8EO3b
+9jRAsvPrQZYoj8LF3BPO+mt5O2wrpvR5wUzZgQKP4whA+fDTdJwJ487PTWcyOx4NcOKd6BmoOCW
EoCssGF0bkdpPAfAbJbp6mdSbSK8dRq2v/fv9R2QBDag49pcvsaVY53JY45lKHMmRB3agwYm5yTj
NglAl9ZwZqnXhWjA6wQtAsG/80NVUdX6KVChvQSQ2lp8p6gY5s44gYUnhPnCGQQ1TFVzLl09ehTN
7TTVVpPe/o22Pg/CVHQkMISMJMDTzoUfvnxIlF+N/3JZxHptBRqH/yiL+chpkqA3tQTKmm5bu3Up
UqQiAhMkQykX3ZMrHr3VSoI7q1KpXhfxGMQO2ZhFBfa//eRnWLaACdJLHj83TwhjAZJqVCgYO8EN
SHQICyAsVfmff+GenYO5/y6Z6xjYVILbtZEdTtH90BDO1xr9lYsgT/ApQDACDV4PQ9MNuOe5qgR1
7ttqDEQ3mUPNzuMUELCjWVpZI0qWpHScpgobYv+VZ4BdFgSYAIxgrkaQQVFUzzGlb6RoacMTCA0A
pR7sAtA8OaIt7sPH4hA5vKDw8Qb19aCfgpnrKmJFnAvgtrhFfhNpQC9+12cnGb1ec1p5Y3SmlVVb
jt2vK/dTJnN/QV/PszJAprprMuy9N5vsFo2KfgN2TN0Tj/iMdBUrPnL3SJmQ+4+WZfSlJaICYYTV
coOOfixVs4iQWx8lOwVdNnDy99q/2KwSx07ZT4x/5KmKqGN1jfKMMlbkJ202d3op/m7vj/t2T4fD
KueP+Z7/FUYoUjOleyNMNPEVwJr5CoQRVTgoGOHzK5OTs5hakhXBDmRUrQKQ1Aoko7H6sxDuQ/Eu
SLxMuBs6yUp73hvgum2CB0lGgS/qEgsslkaDHjYVwXVl2q5LhUOuyp4ZZKdQo7vq4qbD+8WcRtfA
fuDVPMy74D9Hxfc1wTMP1g5VpvIauriejUAUwaeQBi9KMSffB21IrKIs9uZUwmQb6THS05ew1U6N
NvC485gw+q987FOgwDRALsRUB6ACVau+B8b+MGZWpL/qhFMOrN4lOvH/EcCUAyXAtSu17ES3b0BF
iDkeA1A/vlNKL71RWanwhxMp/x4I25uabIDB22AUGo1TKwwlFEoCYsVdZumEY51sPv0ignE3XZES
Hbx8oqu0m9Exv6mbDAM29qxvhFNx0+6wdsyboFgLZQoA99D0oWTdrEdIZULyYm5FVxRqVwWltN8q
207FxJqhO5fDJlP1fJxuKYpR4CQ0gtYSXBhomXJzr4fPIq/ooSGCTQZLEYwCk0CTiymBiKi7SwPP
aI/+tCOiU2WOaW7lkDNHxnxJ/XsiA1Ui8J2xIsbYuBKZPWhReoTHOMstqUFB2mFDbVskGmwxq8G4
1pGEY/erapQBVoi6WzNVFuC3H8xB8kmK5DPUdj6OW7HJdwPANi7f1qphqARs8bpmmNgUOy8gelnF
6Fo1AJdEVkZHLKXECwiQ7TS1v++rgBeZ18WZWHnTFay8sSNKkd62Wqq1MzZdJysx0CEtX5QSUELp
3eVzreY0ivAGhGScDEv25wcjuVSLRjNS2qVpS9dP20P8qqJFomzLXc37FuOKY/SoJHNkzjnEibdA
DHEV0F/W8SZwgWNH5fEWzVf1uDgdk0SDrh8jo4K4fHj26RKTslHSJznilJeroWqhRfY5sop8xYgn
yBm89qg72a2wrffRUTjRCbbmmfeEzH5K/+Nqn+di09nUB2ma0lsrfgU/fE87hLZ21T5/ADqOgASs
Qqt71d4u28paDlsekgknAr5u47zrZtdQJkeTiqchTzgwWjwRbAghRd74Lc4lT9ex8l3lXdRqtECU
APCBiSExlpFxbGp85Yrm5PpJ1B/9sem8qY4KR/JNjROY1hIyuHQwJqoQVHEa41hqG7SiUgIwOZJv
pfmOyDts5kbC9WgclYGjtrXISzkKMNSoisjI9NiLL0HUTaWajOBOEwD30SkPpvxoppPVGHuZcD5t
1m4IONCGrsqKRr7gdcddpRspMQCeVZu3qlEcUzPlxFr2QeTDuilwv44ZdVNFzD0/TqMYQi62EzAg
6604PNZygpJpq+neGLyU87WAtnujbaJmd9m+14wD3U0wBBkSUDYNRouRIUxi2cozPhLbXRgrdiXM
+ylvt5fFrAYLUCnQwR009w3WeU0hIYMQGgju3yl7be6MKD8Bn2QBbge7M2Al4cGjckUyrqt3MTGn
AiLrb9GPf/r8cmwpp8SVnXwbf+fNx6+qcnFExo9Jn4Z9OkJerm5VZEmw24z7y2rkiWCMJErMspEy
MrvjlO8MpRqsyifeFEiGdVkQ+0b6YY7YuwRgr0wR0FmI+nxSO9kYG6CRPfV2jN1Y+inf5Zj4Ln9Q
+gXzReatxa7lraVIJk0GVY+FRRMic2NXdlt8EwXt1jc4TbG1sLGUwmTHuUhSIWgR0Ns+2+v+cG8U
1S6bNGuQ0h+l2HEiIjtifq5ItHyYVns2S1mhqDiV/97bwzY45Hb3HmzD5yCyxG+UpxYcgS+DzrnA
tZD1+5gQy1TafqIYPhkgVkzuQ+V6EO3LBrKmRh0PIgQujYaPyqhRFLRZG9S8d4sYIzqP2XjbRMe6
PGjF3f8k6MtYQ934lTgUvatNYI0EkGF7ZRYYb62clFc4rWUvvIbomJJHAwt2fx6Cwx7wEoXS9K4g
PUrZMRlfOn/fN289OU49R39UP+xnylIWE5yqWmyTmNQ99imCPX0SHJxwnzi8mLTmU0sxTEya/FHI
iwRisDpiyZlg5e1dUCebMXcuX9NqkbuUxIQmKZxnQezbHqj0KShuUOWaW+2UV6D4xEuAzYORWO02
LuUxiQtJf8z7EfLk78VkjXaw1/ZhaBE32Anv/r3o1KBNw0r3d24dSnV26eqozheFR6mVvaxMVQ9E
vvhhdCMv2vmOdlu5sh1u4xP3CYmawiV51BUX8oox80GxC3kA5SJWc0UXygAv7ki/ipdwy1XsWo5Z
KpYJw11kmkNawWTA0IaxMrCZ3mcbfUsZMRUgDuYb/YaHcbRa2uM7REKBqqNGZaNVPBHRGMaSHlH2
0hvtUOyiXbTJjvEVoL6d6YBJsO1lg13zjKVIxgEzDdtYYoljZoC/M720fjVEm5Sc8motpCylMP5X
RSk28GPcHWlKu4mkm1wBp8CQ3FZidShFYyelEqcu5iqT8UQjGwAmqkEmJofTbDP/jO4aLIv0e+yX
D5Id/qBsKYPI3WlaM5zlWRmPLOekqOQYl5gbxV4NxqdMlHe+MnBUutpSXcph/A9TaG2ZT8gINXkd
YkwNFdi9Lcr2Wm0EOzCaHWiM7wA4voUSeDXK6hmxzochBNrs+aAVXfgiUK6JoCoz7jPe46lhiI5l
wjkfTwRjmDTf1uaHCEx+TfWNKL6rw7fLxr9aGxsyPM7EZw1AnJlUF5toxE3t0LvKfbelq+y+rbqB
Ozhg2LAD7kAUVx5zqLjQ6zbsIQ+NWifY55DXoXi1xw/SkvT0h2vzH1XX8nyM32H6qggEAnldeDI6
N6w4bb91J1sokHEyMdGisaghQNjPP/3d/3F2XUty48ryixhBb17puskePxqNpBfGyIEG9J5ffxOj
c466MYzG3X3bjYlQNUCgqlCVlVn+QZWxTswE5v7ieboVd0eERrkbBgEftU3ZV5MPf2T5dMklLw7g
vimmfdbX5C7xRH5y9yVwvpXcdRvqTUJsh9Ei9cidEkIu4NZ5qk5N6iHo3bASVivCsu66TRQeDfQN
IMjCF+imJF+2kmWX0Oh1h+TQ9qDhSW6XAaAJcLS0kwj9uJeO2SYeweAwwS7ytcets7q+aXMYdMbI
Vuunioy3RkJepLGJVugFodxw3IxRAEPeves2+OBtEw10vPwvQ3thZUsPoDiSmPW2gE5m/VDMoeCq
s/SATx8AsvmfDfb3M5elrmup0BQ25MGufMhMkt9GYcnHbjKSU7M2VgBSSvpizglNvSpXkVhkNvK2
pJGqzm0tZWmPnW2N8yFbivS1aNb6mzKtle6i8UrN4/Wfu7MjoHFkkh+MzQOgq8tf21cDWSfNmaOl
kI5ZVnvO5oBeQzdFnbmdbWH1Do0BF8BZw5ePynRsDYjfzmjMEW+2k6e1mOKtMvA/2RwMmVN611e2
5wMtFX0CSHpBy0TlmRzNlJhrmfaw+B/Vt+Ix9QtPOziH2q9e/uEYPXOB0NqFrhukBlCPk7kXWlIY
c4VqPVzg6mlIbaSDvAm84N7HYpphyjtsGEu7/Fj2olEN0uxztOUvtXIyEwixCqrMeyagJO04NvYO
A9Pc6S3oooxSR2YUVX5YZdggJtbCK8KcNXdFwLP71whzR2dXpEECUebg20P6qYRb6kLDy7O+1dGK
qeXCR6UlEBFS7i/Lsi3ZBDMAMNeXFvUNeKouzyGVXedeBy6U2Z5PhpaKEMI7fg0r+2uHi7tkKCrb
ABl7RJ3bRR88XcpcoMil0ZfaEIzsVja4/+KYn5vkQm+SmWNWwGUCMMDeDxTMkOTlBwv00O4KRQO9
yk6ouFghF4hTMBOkW4sVks8O9O5v+8/O8+abHonXh/ELUl4j9f5TZRHyUe5eaXTWMViBDreK/unl
Z9TQpVrabRyjySg0YPiLEnKAVB22cG3lVIbYs0G2Y79a5FA2nXU3OF21Ke66ZPqpo5Md1YiBd70q
ibZl93xhhhAVZfw86G1f/jCDjHaTLNMYWV28tr/Qp7lJKhFT9e61+WuEL82sFDJ3Rb2MkW5nAKpK
0mu2toIIuVdXsLCK/66EnzmxtwG7P8HIIIX2gWkyOR4IMZvfU2B4RZgEguMr2Dles3sAW7peq7C3
hGtQBiRYp+CHGqV3jIVQghyT4y9CwW523XkHZABigwcwQ0/xwvbN2tdSVmdjRGnIxMqmI+pptQvR
KSxR9MLfW+G5Me7G2GqprBYA01DrLtwtcRfkWJi3F+yjaEnsV5z5VGNLKnB3wEpVu0wYBjRJT5m3
eXbm1qEVXbcmWhKXR6lNKrVbUYwRaTRMWQ0ZBUN77W9DL3hc7xkyNZCsYILAArMeF46sspShrGuM
kdZ+sgAgtt+A4RRs3Z4NzD8YIC+18J34zMTJmlmzCO7ukMTggQdtt1tSEYRg916hgIt5SotJcPIr
IdNG25F5iDaooCuRh8uxO2q3kJXATAwoiq9/IPYB+AN+bo2LsG1a5so8z3CUjf2lTPLELRVAeMfK
XgPL7P6N03AAeAIAGtkP0obLwyf3+TySTcJ9usk/oRAS2752qN7I/0s2bm9tYPbBhABETNnA+KWx
xlYqED2gkpSlfVSXUzxUnT/Llt9PreD4vSsq8ft4bovbxw2KtK1ewlbfePateVA9SEjca2y4MNCf
m5N+PwNpSYPxQfz85JH87xmlYzFtPHDOWQCWXS60poYGLCAKS+qjeeifpnsIWN0mIUA2kRUwSODo
r37pQ0QTOhYg0XmRReWX3a0++wXcPZ9Hc2yGDr9g1cO289L0fsu8QcQ6uvfOxmCaDjpL3A4QinLR
sygxsGcC2YzqyPZjZdXl3nVebT/zgAgfoXV1x9Csopm4vVzNAREfmsyaAj57LnHSjT6ViASrU8hU
h4qDBkynehS5/73KOVb31w7n/019zlKlhB0ZJIbD5Gp+Fqtf14cptiloQ/TTeky87kf+IhoX2Hty
nRvmzg/kM5atZwsk8n1ax53mFU2o9vHUiizt1Qgv1sgdlHId8NivYEo/vANuAuUgHcpQEqeAe/nn
+aK4228Pq0ISuGvoutDIqF3FN77nvvYEGOLv+SbHBDZ9eWdDF+pG7VwG1GVsUGMB3g3iEu681JZe
S4mdQc5ljar2HnD1HsqqtUhrcGeBII9VbGADDBWhj/OlWUs6JR+xQIDgjql2rB0vs3/P8uBV021e
Hq8Hip3gB2sQCJdZr1Th+86TRM1Wmpk1fXuD9qBLoUMwUVGat2tGB2QP8qFI4PnHcb02pbZkFNX/
QnVbgMwWFaK0Isqmd2gN565tKMgZDAvDkCrc3vXmMGyTPGI+RlvGwV9kC9xeq5rX0bIYCQb0jUIP
qrUbWsj02fZne6m31rW7obiXJ4V8sraqLu/0tCE/emud4eGR0twl8rYWRzB/rx7or7LGr/OVHsdB
z48oHXce5KJ0qDMr5k/w9Tj5oZHM8gFMs13upuZkyYG9ZBZxG1nqwcdhGkiUDNoH7VgU9NVBOW6E
y4O6LAQXez2eW0c79Iac2OHWTVrYKpRqLlhzMiDPJScrvarRV6BVh0Xvwp6aQ0BHIv+CEjAe64u2
0lsyDkOcZMClBercFSCoLJYUXHhZpwMAghHnxZ/mqmy8KVUwF0WIVXwfN8MJ5bLSIRA8lAFVtNQJ
Z63XH+k0bnYAvAoKyGSlbzOtlECRlAJnZX02ax3C204BEFIjSd098qwm1tZpuqlauXJupNqUgkpD
iuCZW2En2Mdh/KZk9XY3ykaV+dmoml2w0lnVH6jWALosKampeBkuoRqNG5WLQHPa5JOpOMZ4tNSu
pL5TGbL+fP0q7KVoDmRoVQWAY8U0eWZHBSNrW1cnGHsMEekDyFLnYBAYfaasKDWuqAu3454d9DVw
Tk0HsEje3NYmZHPkfI1kCN7Dk5l26xn9TWYdhqwQ5IN7L2c8dRguHbkEYE+c83LaeerVxWCTY4Pf
vjFhM8lDoW91GSAigwbI9c3ceas6GIVB0wYNDzC4cLHHme1M3WRridq2cDt9c1cRsGQv5qDOBsVI
dDCZ0DUXc6aynQ2qlVPkmC/kNaHW3VSVP7PG/pXMEANR1MOw9sfSNgVL28kbYNfGLKcKVb8PxfI5
BZ5/puiEW3qwpLWraUdbnz3Figu7cFM0xaWtDq9v547/BBUkODqB6YKkGB8U0qzalmWcEHs28jjm
qdtbYDJfxv7ndTt75Z0LQ+plzilTfDmTLHDUnTsGYCdW3OmIh5cP6lYNTEzdHSQZ/TyoPP3JEpQ3
987M+SK5M7pVqD42ZEYnXI5TeCpVNGkoMsD+fvZGTjNIiakY2Y5QJorLxnqblvz1+gbuRG88hOB8
TGAlZZVPKje7lZ0cKqCRCq4Yd+uUwlcU6ZjKX5MKPjtJPKOSBYdjz5Gc2+SWVa9D2hYLmqSo2/a+
VqYRnoYvulqBmrSJG1MNrq9x7zCe2+Pu9qq22WwaWGOmG+DrDJwaA8SituxOtuWwNzmabDoQmjxQ
ciP55NQqW5QOpexfeTmd+sEr002weSI77O9nZ6KjbZ/XYF0EmSt1l96nPTRm7Le1FfJX750+kH1o
KsaTAbzg363thr5QD+2TSL2dgUu/YbW17Jaequ9NgHmJn5CAEXyovYOBEj4bSkRCBKjr5dpQ5ysG
EGzBQyLhqfrFcMGo5bhmIt3JjvppnERM/nsn49wgux1nm7lpVpasmwGDSIvnzc301pcawSjv3qpQ
r1GBosaT0eGTvKRpQds2Qv+gpZaraqilWF5nhZnWnDYh+IH5HC6jZK8NaAIZ6COBjOxyRXo60FU1
wEdgPBdPm99AeSn5WUI4wFd9vBWJK2rF7p2Sc4OcAzabgbZ6jkDt0NzvDNUzRL30vY/kgNTBMQD8
AfEdt6RhRq5lsyZo4qBirgKzgejqLdsgaobstbIdB1mZabH51A9dF8A+szZ1JIDublBK9pBQHQ3I
cLh/2PuRHsMb+td90x7+88Imt3+thLLvDEU8AAXMQ/dj8PUYYFqofip32pPyyITWwMsxiLCMH90I
GloKiCRA5oOnFF9R1vtWIb0kzyhKpQ868SAscVD1xRfq0308/TCEbqZu4jRqAP9fHkgcfmhv2hUa
dJ8yYOMNP0FVuRvuy0yEId9dkmHJmNoBAR+atpeWjFRWqAMkQkQ7GpjN21Jsnrw8D5LgCcrn3Wgn
gTwNIwXgSnbwn+9/P/MaDsSIlEbvyqP5CG4gL4vNBygyHxghdHcrGujl7td/jLFZV7gPjNly/t6R
tkInk1oet/XZVu9G+un6AeSywz//viLrbAwUwjN8k4aYcwqxNPz7eaSF82E6jqEVgyxYsGm7yzgz
w11iJU9oBh1wmGlulfSrOkTXl8HX5D6sg7tHuTUznTSsg9ZuV7sY8FP8IigPk9feGEBi0bBCi6YI
RVU5zjt9sMslgWtDhlreqvKoLhBD7E+rk7hCmCB3tD8YYbt7duIsjUCDdBnL45jMwUhCqkJ5fHqT
KlEd/r15cBY//ljSUTdC4R+DMw5b7pmlhpa1I1GrPGZDfrOsNLLhAZtimL10TIA3G9c4U8vZ16rx
NDQgjE0nyHgW2+d+NMKVQMbXwWSKjHoDhmGjVME/QNXQkrKTrOb3ma6HxtrdTjDsdVsWXD8EH84y
klgIrGD4FnPo0DrgDhkZnUbuKjapSjrX6szQMYubrJ7u0Gs9LoR6LZMYLYqH62Y5F4e0BGbBq4Yp
GTx4MA1xuWdtUhn2bGNGhiIu5YnlWQlAcsroJ5Z5Qunn178xB5wfwhzj1eD8nG7khjJMmCMpi2Rz
S6MHjDqjb8k0365rZrrbTI3wusl3L/3hWKBggWKijgknk7tduirRgSbMS9hp1CfLqXYwgpw5IZXl
2cstC8JYY/WqTD80o/42Z/QbfH4BSpnJ9gglobLZX5Zpsl270G/QbPKQ7R+ryhrdwmomX+9ayW3a
7MaYx8NikdMCeCYxjIe+3X52lvPUTPPiZqCkzWT5ZObDiWjGUaubm7wk9b0JHrUKRAT+1quZuxJb
c6tGUiMMtoWWSW+qBu7Tpvfzkth+Neu/JR0Ub9rogJ5VlzbolqufEiov93O5FX7blk2AH/I6GfSN
jN1NY9DXWtG/2KS9STXpZusW8tSR9qs5oOaEkd7NtafiKVvkT1u6AdwO+Ta3dIqHeVN7by2db1tj
Py65FibtelN26tGq8iaU8qINRg1yydVqWe7cZ+1psfrbRVWoR8rZbVbjPq/7QFqMk7E0x7Yaj3I+
/5QSB6mqMfjlaNx3rfGYycoXS80PNiUCt/3Bu7GjjYFbtHTYkD4/Gwh3sTXVgIEiTZ2g6rAkd46e
2PGCq3+4fsQ+uLhLS7z+eZ8mQ4KpFExjGU+bcVOoravaPxRJJCW45yPYUxfgMQZ84ldk93NiLR0u
69DTOKOD15GXesxflxmI8qXDRJ38e9J6//rqPuYMWB6UNxiQjzEo8vUsosngYM9waWstOxZmerSt
cj0YlS5BtJd6qzH5XZm6wBaEpWl4BJBzSx1Fv4J7Hbx7KhQLUQ2SDRV9Qs51rPKCGm4PcpA+aKLN
Z8LLpbc+tDdtCA4joQDynmM8N8c9r5K+0pamXmUw3Hva5nfjwaxvUBBqZkH0/5BdsN09WxfngVU6
J8OUYV11b97OJfyILBpd3Tuf2DfMeKLkCggGt3XwfaaK6jrIKgzZnYz7oelcpTjOY+pdPyp7V44N
emIel03JvldGzyIwQb+4LiQdjCBL66bLDzrclLWIqYIfJ/1zElDHxSMbxBsI9Jcxi3TamMqDJUfN
Ygx66NjtoIZp0Q2bvxaG/dzIWv8jNRpLchHN9OWIl7KTwZfDNybzpAluP990fP89kDxlDy/8HATT
y98zG2UlrWzVzZJ1W2CAp+GgtatiuZWJ5oNXrxCiDSyygZ+kJZKEHuigO4urqWb6OoDw4Q532Ywb
DVQtkN3tP5sNRf0l2xpy1yWbLrhJ7Ofw8RANbhv9fAhvy7wXSRbDSFAfQVgZXQC8/GR5tYEgoMd6
+dbnAowj/0Z8T8oAIcMLGKMFcFtc9JUgEkS3GkkZ7fzyjhE6Y37qNTv0EKn1VzREAD2S/e7QC7z/
x1OC5825YS65red+bVsVhqcQfHxhGg7u4lkxtD18YUuWLeLDlp4tkt2Ls3PfVXq6yiNsOc/pJyME
46s3uKXqYmGYDxOVLfjC8Z89BdIWaRse/MCSX5orm17CDCvMIb7ed35/msL6jcERJeLa/hjWmbv8
3gIQpfpCFs4Pbpht65ltzpfYRdukWYvTgyp8ON23nuRlN0PQ4EPmAZIlQX76Mfhw9rjLtdFuztcJ
a81R6HIbQHnGsPnMBu/kk/hLfvCUl9YMzhqSSHnRnMyJ+tQDWMnV6+lQppWb6MvjdVf5IZZzljgn
Vm2N0SsJLKHF4Zb5Q2I0bmVlwVaC6bYO1TJUt1rgnj+sztTQ8gTlieI47JXEfTst7ZoK1SolGlLo
W1m5S9IfIwhvsyS6vrj3f+niQnCWuH1EHpGmM3KKaN1M41tONuW7nk9d7Q9SDpqfqZnMxh2MeiBI
F2r1qWr6xHT1otQ6SHk49ic6dMsjio7TSe/XcfH62bI3II8KE0dc75IvEqYXpDdtG+cflanXv5LN
meLcVsjiy43ThFAzUI5y3TdveU3lO5KAs94lrYW6iiptz13WTHcYN8m+DyRbHppNnloX2yLf4K2V
pB40XycJgrzrIKiofvwGEFz/Gyx4ZpFESqwZt1qOnOlVgqr1kLhqEm71y/UvsGNGwdAHgj2EzVCG
4z51rxTmaA6bGskVAQggtLQvKA5Pya/rZj6WLlCmRRQBIB/PSNbPvXRFowS8w9g1KojgrfvJL0qk
ZTVInUDDR6GMVQXN4kq+iNaJr3aykHthlosqqt6Z6WDBLBDHfVDC+YGMCORt25Nzq39Jj6Vw2vij
I+JMcvGkl+pemZRWjTBPv4RdVAZpmHwaw4miQK0fhfGLXZHLK3S5RJY3nsUUfYV2D6lgb7vXH+VY
CSW397rqHcCvu9Nn83kK5ghDq4DwCz4q+2jXTPPxRe3tia4wTdAlD3sU1hwPQNo+Ut3/x1Duh4jC
bSw7ymcLldWMzpNUq1H2OTkATAtcsgQuhs1LXADthUJPHzMSzh53NUaaG1Yn4ezk0RC1noYpyxeM
OT9Y3oKBboyweKs726Hwg/KJPmuwQUMahLIyfD9AtpfrNKD7UGZmmhwN1zwoz6vHVps8ON6Klh7G
ZJrDPxyTAeYaFoFmRAEWVxNzxpcWGyuRjYwMaZyst4ryZmy3jf5P4zNvg4tjKGkTZ0Vl4R2NRn16
L0suJAYjM2wOmuRqIgQxHzc5e+9IhbPTkmxdWk7bkgLhlx2zmByQa2NMT0isv/u1AKeQMUNqoYbA
eRhrIcrUFBuNgTMw3PEzqNRDufJqNtnJtHCagzJ7uiA4fHhKvK/OBJgDbzXG9Madkd5YugZkECQ2
b5kQj3JKfPOTdioxhd8FI0YhlxcSGrkrIjr/4FDfDaPvBmoyAzQRJnflcWon0ipKhcl4SK60HgOt
2H4RNW/VHUvRxVksu2bnToa3yF17VSLrmJU5jUcE3bXSDgZVDng+hl0PclEievXwqJw/l+Fshdy1
V616RKPOgsLQwbpnY8GQrv05huyk5oHjb6KLwbs1fn3c5QM4jUwrKQCe9Bi4I/Xy0I6qo8zYYt31
KCK0Yx/o43YCom2it4NmCBee7MXWG3WcaOw493T9YRgnJEvu9cCweyeg3fVfG9zpHPpCXqVsobFp
fpna77WI35BPWv5s2d9/nzuENdB5pdPbEPK0rSBfnxyZ+NUa5bKABVu0Du7okUKugMjTSCxNml8V
j6sp5MWTBZ+DO22loa0SOMsA1AP2LtlubDt/NHOQXoEaMlVSV7nVE91D+ULwiUTHgDt1auMYtKKE
xLVzQ6XXZfCNJLx+CnZNgMwC0xto6Rl8ymfIGZrQXUZih+nHrvcLJvsWYZFn9xudWeH876RZOlVS
nLXZm/z+bjwwapDCa5gePXtqzieRHuhuZDmzyN0gdS5zQqpkBBNaFpidn6qSV6KPrf+20/pm2LxM
OKjCJ1rvB/7MJHehNAVKQFQCC6V+IMf6kclbGYc2Il4ai3qxoq/G3a0sI51arozsb35ztKOmfnVm
wZN2P4icLYe7V3q2VKrKvlkbMDkaPWAlWgOjUdbBiQdvPZWCiyxaFHfL5HVWiLRNabyNXoe+Yq36
U5p518/7h4SR/0rcnbKLJJ0NA1bK1ENBM0gicpvNnlp51dEExRse7sF87PJA7QSmd2MkOlZ4McKl
QyLkMoEzsywtlRkxC030F23ACMNoaJ4yA6Q8107qpquozM7WwocRDO4Ck4taMSaTubXmoHad1FZL
42LCc1mV7OOSbrfZCBh5vq5h3Y+D61Tj7+tbLLLKJZGQRKvUtVQBQJObw1K/rs1Pe5vdIgkBLUWb
TTRqxA7ilVXyDRvT3hY0BVMHT44Oeu+Ma9wnQXUqf1l3jY1XAN6tByUXFgrVvbBwtr0O91zeQN3R
5DipseFOPhOi6g/DicHSpM9o38SoGLr5LRnczid3TtQer2/znoc7t8751HLR06kG80Oswt1oR0bM
xfhyRLCCD09ldmHO7XCe1GqtRNe6BexRq/v+UPZLD4S+z0tQ++DID66v6kOllzfH3ZIVIElUbxQa
0xvHZZ0hEuige9HDPP53S1NAh6xr6CajFXd5I6ukrqeCwhb5PICXqz9IT82poi7bRxA5CfzbbtJq
nZnjruNcydtst5CLK0oozFgho/PtLLf9sn4B5wGw5O2rYDN3r8aZRe4qNhs6b5UE3G4drHGTuQob
+6H+cjR/Gt/MewviQNNBHJ72PN3ZQvlnXa9lSj6VkMdW529UeUJSlqrx1oZEj64vUGSIu4FqAnK8
fpyyeKw7z1ZAOW7abgLuqFF9kJKf1419qNS/H82/u/l+U85eq1pZN1XvJEW83fdge4GyqlW6XROM
X3tg85yYfcIp9wlGCyW/EH1LdvA/uLkz69w9JGVazlk1sUdd/blxDkyoMfEBT/3cp0H5AM8aimYR
doPl+YfkLuNsqYVOE3YZo+6THncPRVC8FJ55jy5XtEA5B1Ti1uymorHYvVTg3C6X39RmX+kWXSsG
pu8/V18JcS1QrVXft8f8DdgN1d1uy2ftq+ADi7aYT3nWCgiqRSn/U/6YW3fDa926AxNa0IZL7dGD
JTpUu0FERSsXERqIbY1bKjr0aTqacOPFqnqFhNmI4ygB8D4DPVZ6hYE2ta+CSkiw1N2bc2aWW2o1
9PaIUSQJM5xq3EoBqwxKQQKOrXdJdvlUhuaXCtog1qfrlnf3GC0DJEIW5ufeL9nZJULHwAFRyprG
pLozldntCkHZRWSA93kQb27bbbYirXlc2u+dJYhQuz717wLes4KzBehJl2XqSHEjZMWfpAjgsXQw
/VQRNVt3L8GZIc655U5qdL2F9MI5Mioy5ejc5a/qV+XA6NjXo3MDYlshCpjtzgcvc2aUyyqmsWiz
1QSqf/bg48gbi4r6V/3eCorDD2P1IF4xBRieDp1Ip4HoCbCfbKgYnFZVHSDrDyDTLS8x0bBlceeD
chCiMZK3fmXjxQzj/++O4l9j7I6cfUmpd9piTJCokvYH3Z66VPSEYl/o42b+NcAFfKVF8aXsu/Q9
QayfithEJpMezZO4ALe/czrqjJiLM9AP5E5L5RB4kgSzJcVnJbTC7Qhx5dDCzrGxI1Fg2L1jZ8a4
U9KXSUMnFTtHMUyl14+LKALsGmDyTDgEoLj9oNcmG6OjYKopAiAKM72AtQm8xO7lOjPAfsDZtzeU
kY4Zqh+x1oOjpfUdrfHMUWBkdxUmcJhoqaG/b3HfRKMqqbdOL+JcSfGktV1a+Ne96a4zOrPAfYjc
RkqiGEUaz+qjVVQewZyncvPvfOqZGS73MKpe62iBznK6PZjqq9wdri9DtFHc15C3dtSrrEb5OOkf
kqV9nHJD4LZ3P/jZEtjfzz44sfRqcYwZ5cgc2YNaeyMpvbYWYf9FK+Hiaq61m21LkhaV9R2001xN
+nl9q/YfSEyMEogp1Ox4YHTqzG3a0ayM84j1nMrDdhhv2OA+Cgr/omIBA5iBAg2chblNbs+W0qql
Dtpv+fpMSeb1GLY11sTt82/ga/avL+y91PjBW55Z486yIxnGVlN1RfeZPC2OO9ykQME0A1Aw6vP2
1Pvllz8jxfUrvWUUCZJgjHL3gQZovoX4B24/9A8u17vQDXrbEinj5La961CR8SWU8GR/CohX+OtJ
NFa5dybP7XHxARPmEAGSEeErMF1305NcfJJlwbnfC+jgB8EUG2Z9VZNXUM2AchuKyaQxq0r2B1Ym
YARnooboniPCuDKGa8AhAKgWS3PPrpeWVRiSl9I6khARCvKpzR5QzQNWX3BK9u7XuR3uSGI5DW3K
BDG7OmVALG3P10/h7idBWEZPlw0dWFz2mLWFs2aJXcQ1mKaa4ZQYgHSI6BZ2N+uvEZvbLLPpRsdM
8JRrq996+XlQQVHpxJhFur6WD3gO9mAFbgTEScAI6TbP2mmOBGk+xiffK9LpgKZV6Wl3vW+77SdG
faPkrvMgchq7j0bEOpYeAJxkvrPznB0FY8llkjlQn+n8xR8extvtZH8dTuaNCblVJRgOSekus2d8
ur5adll49wHqD0BUcHVBlMF9OYe0ab7RwYmWBuLpkmKAnsEIt3zy1zWN0hJYzjn7dd3m7mn8n01g
Ii9P/UrG1SxSnJaypg+zmt43ULS+bmL3QOLTQdEZ7f8PmRCQTU5ltRjnnYvelWw3Y9UNQH6vW+H5
mt4bqmBO+Z8ZttKzjyaPPQEBI/L+zjesF4rQ8odUzvHK0eu/anck0uIWo5soaoqz173X6Ll1tgln
1vNKrhcNMqCRBuB7AvmYLtU9tfhSmV+kTJCU7Z+TvyvlIrQ0bRNRjQ3kT84RIFdvkQJpDMzaR4rj
5lITXN9Z0ffjYsrgkKXaagXcGKnuprrlktlxlbIUfMBdMxigd8AVg6kChwslW9rOVgPK4bhQ4qbx
deWzPIbXV7IfHjGoAIpWDRwivN6wIakJzjgu0xr3d/SHcrJ9sB37xmf7BHSqUC51z0syhgrcaAwR
ozx7eSjSkhSONqCxa9XxNB5WCb28OBXx+O72uRzUXoCkxKwWiHYvzSzlYE2atlVxH0zoHWRB4qvR
cBpc000htk1fyu/X93F/XX8NclcNE0S9POEBFRVrMPcvYPB12/Quc0STtXtHAixoso15ShCK8A4x
VWdlaYatiNW1clWSutaQecX8+fpqdvPRv2Y03gfKkmNK9txl6O3KHuuCQEL8YB1UQKBEOJ79FbGM
FMETYB729zM3Qeq6ZR8wjRvgXFsQH2/d977NfcGK2MHiIwkbR/ivGfYBz8zURWmSpjKSCLPe90pt
vpoV6F9Qv5bqunCrpfFLI3sy5yXcRlEeteedzm1z7oJAXGLTR5PE83qs69/a8nPMwXJ4rDTd1Qeh
22eH+9pSObcxqaRvalIuKAOuQeppx9Q3fSkgkXTQgcgWVTt3P6AN8lBG8wz4NXfXMpBM9fKoWFE6
aj7Jl6Cz+wdNyKq2e8POzHA3TKsJIZiwc6JNvjPzO6v81Zl+7vy6fk7Yv/Jh79DL1WToyUO3mktF
a6V27HRr1miuUreTX2wieo/sr+OvBe5FVM9rQmvbRIMmmKiXfIPcFGgUMJH/JN9jLEB6NJgmk3Ak
Yf8r/TXLfSVMei8W1ZwiNnSAQeooxxBrJhKm3gv5qIr8b/e4bzSU2mzNJgIWwQuvJJiQSX6mI+gv
wQ6nBde/lGhB7O9nFzotbEL1WaJxWmUg2yI+ZVKrRetdN7NbgztfE+c4yJZm1jgAd/ffhnD2rcTs
iByaYfEs8hT7jvdsBzlX4RR6RzvVQWYxbE5Es9QO5KaHTmfVQ7Qr76vuJKUDeUr7VX8wnRzy4jNq
VbXvAHMwCbZ4NzkAwgC88WD5w3OTOzSqBAX3XpKK2H7J3oaofixu5Qc4rDXsozymt/94lgSPG5Q5
oYuKiTucIj5uG+paSGZBy1g66nFxJI8Yd76to8FLA8xXHwWflv187rLjJQ7gLQCVGNZ8zyLOjpBU
WqM6ESNFt70D5+V07HPXzIIBtXAVbb/0tvunRAXv60NbCMPOYPFBEnR5aJV+Jg01iyrOzZ9W8duC
DNv1Ne3cwPcG0H8NcL6/qFCRVCFuEJE+jywgp1sDI0jO9jwM35pEJJq7cwehQmKi8QMtYEzGc9bU
sSVGp9Sov/U39uhby7dEFt2/HY+sYvwSgmhA44Hsgz+Dg26NY2Ux4YLpXeqegc/pyTmA3dIloQiF
tXfmIc2L5yZTpMRLm/PPOKCZvtmo36SQyIuTw4iGLIZ3a3cI1LAOHV9k8QMrAjsUiuoomLaBlJ3K
k36relmb82iskXpAe0Y6Fm/qYQvLJ5Dr+tNR+85G1egbhfoWBEjwYoPCCzo1XXj95OzEpYtfwe1z
Mys9xRucxmvj1VY46q9Je6vkIoSqcLVcjNBmsKrlUpqgGTX52+Q6gExYdxj8O+g+cetvw2nyikj5
DVGZGPIHHhvxd9ODWYr7YqIlcyFk6GiaVDTFkuMmqhqMLblMbqyA9NdC3eopB5i7erGfaoHj2bs2
5x+cCylyvyljNWg0Thq8sZKftv6E+djrn5NdPd63ndvgPI1pTmaeJDqNe9BorDnmDQeCyWLfoQeJ
Hov5H5Ijs1rDxfHhXMEAfLijd3UV16lz0NHlnkolqKTfhSrYvD0Evgpng4Ik2OotEFFd+tAp19Va
KbB70N77LVvQidv8sXCTSNvcInP1L22Gdjcr7v6rLOrCNvflRjDz1IMjVVGOmcBkLIFnlLxWz/zr
H2/3YGpok0GUDsHJ5O4iBtxqa5sA4FX00rdJ48+oWCoz9JVE/Lp73hWUm/+zxN3GDhq1lNDCiTTz
ez/kno2+3L9Yiw7eFNbzAy8ldzDkPIXA65pu0Vr9WspPBk3dCTqFtQAxuHunIAKjmf9H2pUsR44j
yy+iGUlwvXJNplJK7VLVhVZLF/d959c/h7qnREHsxEw967r0RZEAA4FAhIc7uihwfCZsN0QmTdkZ
RhAWCxR7IAv6a9U4Vaa92qsMLtTfRpjvIkBbI1bnEFLMGJ17ju36jNXkGFu+1wZL+0E7+Opj19kz
lzxs717fWma+E6jyCMZ6R+CQQccCSQNwUToSHnbkprwSz+IraIG89A4MHveXv95e+vthycxpk9QJ
/Ye+So7g6K0xUhe5pr3eYbkUKVT73LlBuoWf4pYOCgmUNzAcyfKYtkWVNrrZ6RDWdikrYOVjDnW9
j5/nX8YbjQR3hbtHAJrQEjjENIz0MCUpMyrMKaGFe5AtFM/qq+Q0NiaJbvWvkQwRjNwVuBi+nf6N
DHkApNbAEaBoxIQRNUtqvTLHOQgrbyUnMmhWJsT2FJ6Jsdij1lpGwgmbuw60McncB+EQFr2B8TYQ
LOkuCVen0cqboq+colltYVmcy36zexw35phTX4550pclOlSU1kbUhS+NbHqzoN9eNrP37YCNQLqm
Um42g3mur2IyJxqe00GNGVMDJK3jr8sG9iLx1gATVuq0yURJAHMvuMktXU3sXHmdspMhaJwN28s7
KaLg99uZ2TEgSmopakpMP91FN7SrFzt5Gaw+kj4aV0bJ475/dnbvg0mmu9IJoSpMoN1GU2d5E0sC
YO2pP4B/GkOWvW86Em828O0wMcd7a5IFWoUL6LpbQ0AVp5X1X4M43vW98BLXtfFEDOAs83rRD3pU
fA+XSneaETo0//MHxQ94f9IyH1SMDHkA31lyXCp/yJ2EskCd257zNffcf+s2zEVhyj2ZK7UJA032
M3WBhMqdGD9eXgl1CGYr5a0N+nU3r9e8HzqtjKIwEI0IUzenPLwa6wNcyOrN0F6H2r5sbzfx2hpk
roKxTuRa0LEo85AH+utwT17aF+l+vhO+zq7m5W5tR17R2TLnDmKlP95yS1kCjbCooiYA0M3HlSo5
yDTCMTbwZICG+eG69Cp/jizcvepNXVhRIHog33M60fqVQeUrtaUHcGxzVk8d4/N2v/8I5rAQIyJk
6YsCGPb+7V6qD8SXbNWu0SbhXoN7N8RmyWzrPYyrKREyaHSBtBOg0VcqPgWGy6C4Hq3812ovJ3Ks
b/5GiBicD73vvBiqBdUlev9sgi0KtZrgZZIcdWAhi+tC+y5wW1s7oQfO+26DuQH7sNabOl3CoFom
aNbMS3tjhGLL1YPbtQPiacwIQz/iE9pFCatanOJBD4ynwUXKdkubQfV381tVWdGXCoCTROR4yu72
bUxSR9qcSwPE/8agFOkxMm8W4X7WrjoeRH43K5NlQ0eOBClHg51UN8O1U6ZCoZBKySMOJD9wDHwq
n9T64ArnybDuLgnwTRRioIuBgtnHJeVDvia9FkpBPDZOaIxOCt3ImDdKsfutUOMBOS4GutGm/Wgl
Ddc0BmEsin8AoDeQqZwdOL07H9bI0vD/3vrtvxiFoSnCp3O9scqE0aqKJFVRgA9SfOKZL4lrus2r
eUeFqGre0OnuPqKIgt4CDjf6Cx9XWOtppxXAqB3TxrDLyWvVwo541/ruNm6MMIEqFM0RfCNJchSh
+Rlbk6mMtjHO5v2fBESQ3GloQ2IthNm4ECQNRpUh96JRmdJ7gOu/sBXL9Es3OfNojXa3TtcAKBBR
rUVc+rh1kBED8DZG+BXKL5q82IlwbPi6ZNTFPjkDKFlktLEwv/qGqNic3VYEWfKMHgY4mssTTcJC
J/6++uubfmRuS18u7+FuMQzHGKzQtPz8CRpNxpqshTBReBwmebRrOnI2+dPTajX+SEFyiT04M1Sx
B6d3J5DMQvfGbx4ij3AS6b30kwaU37+EeR/oqRHpY7wkx9EbT6vz9jXJzQj1SmKjgmQGgnd57btu
ujHInAVVkCANLFAM2wC+SfJlEWb3soXd3H1jgTkIk5mCfU7Q0Wnr8UQPvbxKLSO6LXlyFHsrQYvc
xEtOpzzUzNYlqbZAPraogi6pqu/5DDEMKSHS4fJqeFaY/dLRrMjTscakaeST9UuePF/++3sHbLsK
ZrfA1tM1LXWASpufQXkYKP18PYEY9bKZ3RrKxg5LCV2lSi+3OiZmpTNFJIXPeOl4uhudVnt2x5v5
ejnwIAa71+XWJvNMzOOkrUUlRNHcmX7pXuNn9uqH59ai045crBznS7H1fB1tujHslxmBMVnt9rHE
5Kp6rzkUm/wIi85w4B2mf1mhQiCdA/ZJcL5/DI+z0PZRakKINg3aYLmmg/h4pVLuPl8IeNnp3sEC
WTi647SXRFg85bqu0aAIhRSM1bkfHkjRQhnltYhUjq9Ql2aj8cYOC6kM5czsUHOLjnOovpTGAPFO
MMyBUvxQ6QCuxRFaQMXEiYScxbElhbkshaFM4yYQis5p9bOYlY6s/iqVibO6/QP3excN+eMnKyYt
l5S4Cw+x+T3vvxWzN/Bq5bsmoKqEdMo0APZmTLRQoSOdHApBnN8p2kEA5rnj1UT3rkxUzX7bYLI2
tDLiuW1QWJIiRz1TsdXIbQ8QbwckTn5TXeahJ/edfWOSHsDNLV00XVtTvagg/Cp5KBFeC3bnJI+R
TWt13OO8lyBuF0g3eWPNSBVUSSI5BpZM8jRbOijEGu3xTapU4rFq7Lr8ZmnUOzfG8iZdirLPp2As
z906+nl5k8rBXLwK5s1QTbyUe//jKRpV1ESBnoWTdd24tLk0UaiQaFOwUOIKNwnyHUzcQonxD+iu
ZACI/zH3CVqr94s8EBGYjRFcDOls2uOQWw3h3JR7RSaYQXiCjCbU59nnShi3nVnOaDEu6N8WeECM
R9Onb2We8u9eUZVm8ig+whZKdx+/VtIYiaRVVQlB3kM0nEG3XIWRFRfPhfYH7Q1kpQjstPuACtZH
S5PWQ1Q7h18A4DKUgpUnh3rgZKO70YKAuhnCvBCDfqv/bHxvjkljSmWUHBWgd+ZqtsT01Ck+5/6n
MedTUN9YYVaiVINWTxl6W/8cpyvBBTTzDZhZeCpPcmA/3diYY9IaonSzqcVKCFZ0S7uLb0W3OZYl
OqIW+Trb7bP0LT8KjsLrenH2kq1zZvEgK1USo27cBJoUVKq9Cg+cndzNMzCBRlQVo0OYbvnoExin
Tvp4QsYG2bWZvJHVVb5gg7c4OyHNvW99Pn73DW7x6fNRcAQVy8FLifl8o6kMIXh3SrwTMFd8Ih70
ZPDuO64vmOo8hw+S3VrKVe4Dne8/CT4AE1946cfu3kIoAKSZoLBW2BZRXiSKsNRYdwGGx/imTQNM
yP3J3ip4Z0L8EFyArOAWxl46dL1AlJOeJnd2Bn99WSZb6Cz165v0u6OFdiK5HKu74XhjlYn+cyYn
UdUL8dFsDhDte2PnUR7B1GnCKiXR0zgWd7dSNbFIDHagLM5c3hIZQWRf1PGxl5rrdoqtBhfOWJfO
nyxsY4e5sbW4CBupTtBVeKtXRW52PQiWAoJpuir9tuXhpPeAdHjEI/6r4MrB9AizlSUwNdUihX/z
uGQHytNHZXSmAM9BnrPsfbatLeYBaLZrj/GmXqfPC1d0KVON/OWHZg0n5WDySSP2MtStOeYIdlKH
VhGE2o7mg3I9uJBoRfGlecJYmzvGYOWcHiEQ4vGYD/eiDeRHCMSPwKEO+fmP0cZIzEKal04KxOwl
aV/T/5VlnwJItn+f2URSqFkF+qv0WKDBHSm3Uci5eWikZyPX1gCzbYsO3ORimtGxDHO7LV7HHvom
0o1g/kWKI6VmKIe7y26/u2UEjQuUrSDQ9pbHbi5UQw/zLk0WEsjJdZsiA/+DARHQ3GA+BLMU4HNm
ySjVSYj6EeP1RzP8InbHjDypvAix23xBywXFStqaJCw9fJemNRK5xAiUxV5+UUoJTHCe6oDyhqSO
4XSe+AMPzS/YQMWTrmkFmssftHvAwGOHgVUZlx0L1CzXJUxFcFFiHGH1aHFK+l4DJjY5kT0+lT4P
n0U94ZOnUPp9dD+Av2FLFNnaJVFHlDow5fRrpM8HomW/1Gw+9iD46oBHkOPvlz1lN01RdBnAB1Uz
QBvCvNTSOdOKMowMJOLVs2yD+v9AdEt3V5Tfer891nZ6zaNK2o0joJ4FMIfS3rJU6mkKLse4bI1A
XW6HrLdwqQ+Qs4n+4qxt9xjAeUAJDX1CJJYfI4dkxH3aVmiC0GlVqGY9qYUlBqoPkkArOZu3yv3C
Oeq7L0TaSv+PSWY7Q10wK7XGdkpn8Ui80guD4Qs4mTx63bS8l/z+AsHlDX4LoNzYV1TcZehk0WOY
rSVUHl+6hpOZXzYAbfKPO4iQnCukQWYeKqM1ZZW18r4R/Qusy6NLpsL3qKYue13KMsjARsqa1Q7z
UTFitwefXD4K9/mIhmM5W1VG7oWWWMXA08zZWxxlg8C7A1NoEgvwrbJICcUKmOg1vl/km0jjOAO9
OD4tbfP3qf1tFE4wyqQvmA0URMcA73lcuVWDWCYu1qrnnIRq1/NwhKFlBWVpNBKYa7KQEjD7z8YQ
hNcScuPKX28oT7b6hmBXnctHay99ow0YTE5hsB1u8HFpoSanQzvUydGcBCirjJaay1aqcUZW5L0d
hFQM/mF6GirdjJlBzlRwOKAxJ/sjxn8VGwAp0OVKB+NWcBUnzS3ttj7QscHWarHQyDNWcBBa5E1w
gleQ2QtbGGkF3BQNEwWcMh8XHc9yYyxCaQa6WgZy1DyEVe61CRD7ROFldnvHYmuLfoCN7yhpFY6R
RhAYtasxPXfjl9K8EVQoo4A8v84OSuxd/qK7eevWIuM/MaonVZ+iRQgPtXHVga2qPuhg0C65Aix7
Bw/cAfobna8IRYOPizPytCbd3K5Bhv7I2HeWrOTW5eXsmoAGLv6DIhSkjT6aMMW2mNQWjCxN8yOr
T4P28/Lf321bwfOhLY1LDC7KbJcK0ECujSAZmVrwNSYHcHvZBtRO1COxC2c68N6eu7UlMCcSQBcM
bJnKXGaNIghN2eL70HEgym+uBHQuMvN4tbK9GVac6HdLzB02r1mRFauqB8qd4cv2+lieC2DkyR0E
gSxVAUM1r0+yF06g/IfRXJDogF2A8XYUzSIpbTHWbBgPpfg90TtfW6c/qGRtjTBfbCJrI8x4ah4H
SnKnW8nqmTwbe24HugodiomyjuUwNtSpzMDmZaBXZhwq7XtF/oCEAToBGEmBui3mRFj8RaeaA5aw
5EfxOB0pNme4psDYCFRQmJ22uwfB4aFy9igYZAxh0VsFkykYC2fOUj71ZpNS3r5THsxnwJAqS3Qh
XuUD9UVAdISZNJC73fLSRK5hxi0WdMVjYK7zY/+KVMqRvpv36VlAp78KcjfBIauvlQOvtLp7srfL
Zb5hOmgrGlpdclQBsQ6Mo37IHfqGj2JndRHs/4gY8cMG02twE+yTqmtEucW0W/s6uPltTGVSbsH0
epix1hXKVNoh8szHyxHsrRLIpifbdTIhchKTYek07K54p/nyHUUAdJa3PFW24Hbwpvgg/8DkEWYp
uSiz3WMCRAWoi1HxBZro44LXfFXnuU3yY2181+IbjTvruvduA36Maq4D1aOxLjthRHM06DHpXO0o
vxVGjEcJ7QWk/sf0L94R2Y1fG3OMo8ZFFYrG0JXgW+zALuYqUOsVO/vyB9s/DhsrjGO2Gh4zJsFA
aBxACph4g1/57XflFjNp18YrYPhu5DSHnvfI2CtfbPeS8c65hCBpVaFvjnIngCmFT/wVvCu8yifP
DOMTmaklldRiYJdoTzNxybRYSfKzzh/k9G4uHDPROSkC3a5P/r/ZTvqDNqcOaIARpRnTCFI9DrQm
tIxKPoHJzdbN2OV8ul2Hf7elMRmP3iKfNOgrp3fSx+pGB4408uNfmmUgQa+/mo7M6Y5yFqcx2UJc
rrGhdk0REIhXJbpkFcW3tcwQxLjIavqnPu+jibI8xmYxWsCkC6IYKn1mYm2NO7mUZRENawoJVDwZ
OvOcQ7B30kBAhSF5EQmkzubgZdt1gtGJAO/EL6n8VLbf14HDF8szwRxmKWvSWQsBoyTpaEm1ZLXS
NzPSOAvZLbwYEO/G45OiKVXG/fJm1OYFSgZvGPjwSEVHTIBRepcA2ksJKkcurdbu1YaQSwiG1wC6
entvbVy+qsB01FSoRKqo7McWzR9Sr71SO0vyy2+rmx55yeTuZm4sMqe6LNd8iuYYLMcJkF1o0sui
FZHvf3C8DJnIgIZgO1Go+3iU9aFZ5kGhXvFVhIgL1RdA7zWyQDXk5zfQdfR43BP7nw/z6ZSJEUAU
wgRjwZi7QhtAcUTlDDo7umps0MSLVv6iWOE5+0kVFnXBv7zQ3d3cGGVCMTHHGPy+hhA0hZ8pqlWu
bscbPNkjpqZS479Xxm6mEpFVqNArp8MZ+qP+0J/q05uK2ovhANe5QqTqtbtF/mWpnJxkL2qBjUVF
ToBH9ichXyWOwlZvFnBFqCCkkL8N4YFMsj0UPef08Qwxa2wAtexSXDFB25sW5OCXhOC2QUNYaZ0/
+GSbJbHHPNWzqC8a+hDNXKVpg6afvV6X3ctmOAtiEUvmIs9zlyx6EJqTI2eO3nyfZsnSeONV+34P
kKqBRgwmx1nhsK4iXUMGFM1GDxyOKYW1Hw0ErCvdpyDR/GtXWqXNff3SS4S9ZAAwg1YsNAuhQcF4
vmSo7TBGeFiVJyizfW2eQic8iT+K2xlMKVb47fJu7q9yY47xj3JOE3UyhOQo67bwYPj0ubNaoSN9
VR6WVzoJz+cj2q3gbdfIuApIZkD5ITRrUP9DOBAG9dXfsGbgboPLS9x1mPcVsjiBMZ37oVj1KiCS
JQD9ODwnRWVpIk+nZDdkYf4WYpOgjASPwsfQPIsow0CsJznO6vdS+Kboo6PzOoT799rGCJPtaKtR
GzFljRpfhfPfVPYjeOXNO9GhyrM150z/i3u8L4pJeRS9aqBCSsJAvnuNvoV+CeLU+HvnCV8VT7n6
aTq8xhBvF8nHXczztWxJogtoDNkV+CGm+HYgOScoUqf+fMbeV0WT2E12MOtjKeUjKDwG0Y8AUNFX
KxdPWUWFWGsrU3gzMvTvXbJHF72xV4VtL8ZUdk2W7krlLOUcF9/tIBroMoEpBETWaDB8NCB00PCr
pbebbPjVB7LdniiXtXhLpYmFb7o/3tDJMfmmCFyac3ELGHtVXFBmKoQS0SLPY3a0qfRsjtJ6Dqrm
u96oJ0Csfopr+ACiJydNIYAkJ648m/7QL7eXj/fu3mLGF/TdqNGDt+3j0kWtWJpxhESGKpyb6ryo
nExkP0vQQWxKaYNRAWWOnFwXkaaDTTJQarsMsqvonj6zoYdsuhircvOb1kJj5dkA1zqvK7vrpxvT
zOlb5Aw0dTpMC1J0Dhvt66iteL0ZQmOlzXgDtRAnM5WXyxu6WxWF9OLvBTNHcFzQmFoEMT6KtT0s
VleAEybDVLoSmJk1dW5y2zzKB95ad8vyW7OMC62jkRq408ODeFQ9+YkW+0AifGrOEVc6d/dK2KyQ
OY/ZUHbTJCXxcVENq5vOon5KWwieTn/wNt0uif6OzbmfhzQ3xoWsAUagLHE+Gi3w3J488lx09/Rt
1sPkDNVUq3mS4vhH0HMZq0BsblTd04ZXJf2ptMdULq1qer7sJvvnDvQ9GPxD14pFgEqtMqBvJuCF
VX6twepU8/BF9Ed/CprAbv/HAOOGc65OivgmoKRgWE0mlp6H1pjfFMaNMPAmCnmrYZxPbpcsVGMZ
E13Ka1d7ivrj8m7tX9y0CIi2Jch2ZSZCG1IiNs2EB6l2vXpjgAvcEp5zUDxIboaqI1c0aTeNfLfH
4manPG9WAtpAlNCGX7Sa1R/0J6rtm17xMW67u7cxxoRIQW0yYqQN4FKzp44/da6oHm81TCA0hV6e
1AzXC3kYMJ6M2pydf29dyrbIny7ZXw0aTyrG7tCkYU5TPIzgTxMB/sr7lLjqoM5H0LfwWO92Ex06
SfKPFSbxXpc1raA0B5kS4WvcHEn5syo49Z39tGBjg3E6MTW1NuzA41P/0FD2HlrQmugeLq8Hwa4P
0l342GH0zXhYnwsvBGyDDnZz/J5++k+n+PdPkNmsWJLAqVL0aGyr1t/N1vQcQl+DKj3zQIJ7380E
rodCkQ1ZZEcxRLMaoqhHlmVCHDhC9h1zJ6v2/HBrgolJpaIC9G5oelCb2MrBnw8RBJAxOkiVVoar
P1BagQe+r4iJSnNfd8Paoz85Qa93/JnxHGQ3vd8aYC7CrlmXvNXa7CgNVmbYlH0m9TI/8fuj8gBu
loa2n7zmheMU1O9Yp9iaZe7FIinDTlvgFP1rdRB9oMC89AEAvgNVAs/R9FLt4SS58TF+4jnk3rHb
mmYOd96IAhDAaQmJ4CNwfdaqXMuFZHEWuHd3ba0wh7tDsSVvxT47xqf8pBzL29JpfGOyMbUDdaBH
OvGZusIXMlm89e32TjDgDVU+aPOBvIsxXTfzDLbfFPWk8+Ca1lmxUXA9AwqcTRaK5OA5IaBgvF94
cPy9nMqUZBXwVYRMqEh/zHXasi/KuMLRqGri5mEAjiFrQb11jjghZTeqoQgPJQ8JsOpPGvJVL5eZ
EuXpca1a5aovgGxyxWg1XsWqrIJGGhtb0Wb5rhoK+abVQhC8KLJwFZl552TT2LurtqoH3Siba7NN
Z39sk+ZuwLjLVTw3uubKw9zfCnUajkh/TckrhZbXtNhNB/DzFUyBAACJEtPH3RIrGdmGAfSc7Cc3
sisdypfy0EGIm3o9ueUKce9liFt7jFeIU6TMoEc2Aj0KbdFs77JptkNz/hmvs2yjBHQ/RW3mSRMB
zVvRupfPw6fIDMowDRM8BPBWRYFzflxtGg5lWMQYrI0y6O3Jf5WNd9nAp1PNGGDygwlFAy0ScxHi
Zdcy5oOkDMQlHZco81P4Z8ww4T+Mlr7rNLw1O5dgTi31csNLgJHVvOWg11bPS4F5y2Livz5nRmuu
xYBmwnM7uEr4Y0x/Xt65z7U4Zk30N2zeKD0Ud6shE9bfHANhoLu0FpcDD8WrxX1+5DHWmCiRC2ql
6+m6BqKvHQd/vAoPGkBsLSheeFpYn2IwY4o5YqUWFbUutgMUBOTUq9S2ekwz8mKAFfLUTWIN+aop
OnB2k3rAh5vtzShGyNCeQQ7CEmxIuqo3k6augXqmcwqdb9ySe3I9UIzBIXQJd/hq3yXfDTIuAg/J
oeSpr28uaTxj7vq6I5YKATPxkPBz48/FAWaBjLuECmYUWr0GtgCT5ebV3wONoG89YQjrCjoD7v+s
mcYYZDymI9HSlDKOtjE5Yi9aJvft9ykbYSwwjjKCdD1pVBM+eYwOQBij7T8E8oFXI6M/9JJrMCG4
zBpSiTVGFeIEBKi5K4XXVSYHI4bJLjvhvuO/uwST9csaHFBscaLB6malqNgS2U2zqxIkEPh67v/L
GFt+I+madpKO0I4WU9T9MOtgGq8aJdCgRHXZ0n4w/L0stg5XaOaqhIaGz2Q86MZjX97O45fLJj7n
wx9d4S1YboJh2ms6NHjhCq1DXot7FfTYpk2+Ul5iJMIP8pXpDJx0Ztf7gNsUFRMgnk/wyqnpRBB2
SqCd/Ichm/hdwK/QUu/65H0bM4yTZ6FGYZw4Rv14ZRJwW86xRZLHrlWtlIx2QjiI5l0n3NhjvL1b
2rhKtFUPElU7iWDYm9v6fiKRB0m8QypInF3czTA25lifNyH7Wa+qEUTCs9G/zjzyll3ne//7LAxc
a3NCiqmAgPfwNMU/VeFWLIPLzsczwSRJfZSMLUo2eqC2R0F1i8oT27vLJji7pNPLZOPeirw0utyG
azCnT3ONQTZ01v9/FpgMSZm7EUk4LJDlJdSfsoqzSbsJBIirQJKlQZxFYYkxkqYWlAhSp2+D58QJ
g86j4H8qyzVw1rJ3Mjem2E5zTmoJXL30m28k4Pgnc+9e2JphvnuVY4C6T+YhaBMA6nJMAH6b0AF+
VosxPoxp1T5c/kSfSQYR5LYGGS8oVLPW2qgUg+UOcDC/wvsDw422cJO/AOQKzJuNCbPr+C+VC6Da
c/GtZcY7tKoxjYwsapA8K0fR1WDV+BJ6AwpCVA8g86YXXvqwG9K3NpkEScaYajslU3SsKwvc7xRe
Czgv1CV+mtf9M1UCWa6mFx7mdDet3pqlW7E5ajPqNgZYq1Eeb5w6IM5MsUfJaXml03uRI/6vnQbm
mzJZ0pjIIP2RCIbbBK+Nbobwlxzfk2nkHInP1QXGDnONyJk2jFDGGwLtLrrXveI4HhZMfQ3OAkw2
JOps5Sa84dU0PgN4GavMZVLl5jylUxodk1/LcXJlYMHBSgKVS9T67N7VwFoTkOvFk1DDzG2Tc5Xt
Rc3tp2TulhLY7KZWZiGYzaNWFdYicgxwjoXJtDBVmQDqLsNA16PLRkavzjtrGXLv8sHnrIN9hUNl
pJf1IpcDEfnaaVHD8BrzagnnJua5CEsTjipQjrsMme3ig8M7VC3hB/1UlC9JA/WaN5zKe+O/kNLk
7SITXNY4AyYZeK8AYrXNeC6kE5kfL+8gzwQTS9pRiaVMhMJVqR1S+WQq1+n0dNnE58rQR19nJ0QA
IdFHzNzTB133DEJnCFLPoMJZ37RU+ZcczymYwFGPerXObSpi1Os+zV7H7PnyenhbxgQMWo4EJDSO
jjGxxeg8lZ4mcL4K/Ylsars5nyxxCxkFsqYg0goM4ZTOt6UBxs60dUyegv1nJADzaZhAsAiDXk2a
TD+N+Et214PghhiHUoLBQ4JLB/MW3F+tl/oSL+2hzvvva/w0ngo9+6nqVPr48fMgOeRUkfQ+v/qb
jtS44bYP9z8bZtI1DYNKaC1/vL7A39yMVYR8WkA73viluN2T9kUOipNw16A6n94Bi/a/6wi/7e+7
USbMy2PejllmYFruObpXPQmuXx+SYLVFpz7yiVb+5Y7GUCf49ankKxN3ozgbKjMDiZFw9XdXEbq1
mERZQQYZu7zJiX9JRN6tMXneXESrKGCML8C0DfKuI/YUJPiKCk4JSB1grjP7we+J7dZrdPQC/rNG
JtkDobIcpwnOt3puvlFMkOEMyJgjuwqofgcfwLgfUN4NMmE4ypfJyJtEDEIoAafhZIkJ5x7jfjcm
DPetnGQNdJ4wLDt7sq3YkhW5+YuKIcHqzNML23vIbjeQnpRNIieSpFvTHCdBBzysnrx8yawkvQdc
Uhk4XGH7h+5965hYnK9C2s4KlDtX+Ve01NasO7X6cjke85bDHOx2EI0Uejwi2M8AVre0cUlcUscx
SMKiofTWRpWuJ0H5ctkq1w2Zoz0WvdSlFaoc61l4aB/RZoRcolk62WkErzlELu65pVHebjLRugz7
RJIimFSNxWplO0qeBomTdv/Lbf37k7GpGygo43Aq8N7tQGFEW23roUCXr3MEXwNFk3R7eR85h4tN
4YY8iXLSwZw+3mjFF03kIRU5m8Ymb6I4LZWk9Og4CF/z6aYTVGdOQufyKj6rJr8F+vddY2JELNWR
3OaIEXR6DOKn8LuXOeggxpXZI5ib7dY1LNGZr0tf+kIeOdZpyPt8l75bZ8LHoLajoBqojyp+H+Re
dt30b4K8hicE1Xcurf3ulqIdC0FZEbJ7bENWzxcx12NaEhE1ax2OZr5YucSBeuznJhsrjLeD7S/q
jVWBlYcc0jWd1WOmgcqbCa7kV6fslDxKbupCcOKPUpN3y+zEVwdCvb6HCnUAEbHF7gMwOgftleIs
nuwZgOdwX/T0ovz0/TYGmYt06jQ1SVVzARFrCGXPwu889Zha9DLjvTx3o+XGFHN74k2mJOsIV5nN
ZT2Nq5pbbVekPsIKFLCyrLCGVeexdXAchpWmmuasKUmOKomgZlbdfumzyNLH75dPAfWHS5vIHILa
MCpkRK0Q5LEp2qOu/aWIyw8w77xOJRmtKk57Wx2kyiuiNPcv296/wDfbSndgc6f2ZTVUeg6XEY/J
YXl6exqeJXDVABTBH66md8ulpTLXqmgOsSHXaJFVv+Kfmr0aVv4QOhnI0R7o7C8tHUqTpRyKc/rE
qyHybDPXbd+AAb2WFPSTzHBxBnFWrioZmi8ZASfWXCy20lWThayXN0fC+77MhdsuWq2JTSUGpZ6B
TEnLrIEgGOjLj2x4JlSL2dDOTUw4oZ3nu0wYas1ilgYtE4OUJFZWAE4ZWjJ5uuw/1DcvfFC2GF/p
81zkKtwHrz67z0Ir55Wxd5+U7w6qMyGmysOxEGT0gfrGEWS3WM6JtlhxdX95IZ+pLuhFuLHDxBfS
J+Vat3jWzSNUqVBbsI1CBBRrlpwi6qBONPhQBT3kovAE7nBO2Yl3Z+jMNVwNoVkoNBdUH+rT3xx3
IJo0Slu8JXflM95BXnEur5sXcsuTwtz3E6CTgH8E4ZnC+AmmJaNsVqCsUwridV0KdiqKTsMjmuZY
YelXythcx0YYSCD0krV24MKV7YyHadj3xt9LYelKxA5dG8wnoMCcPunpQ8sFxu/HkHcDjJNIKUS9
IikWIVSjn9tA+aoPAB9OAB+GJ6HB3Vces5Ps/TctkH+J1O+2GRdJRkMe12okAST/BpdS/YJY0s4G
AIkpzTr3bqd/7/PRfrfHXEtzBkVNo0D86GBMP4Ar2V0w2krhlfF1fs3b2/37/d0cdaDNRWQmsiCH
PbZW0J6IYo/SUw/uOb32ah5R4X5ZFPiPfzyeFaTrF6IsoYw0ULtWMLdbHDrce6aL3gcY6PD17qG/
7PPqOLsHAFIvVGwXLWaWHaJeulYH/xCGJQeo1wCiP8cy4jFvnmrfTYgByWUCriwo5nzcx8VMRa03
8NkmW/IAZ4NUaAlgj+n3vuDw6vH7j66NNcYpS1TCEqNAiVT6UWEY+SAdQqd2+1/lN8GnJB48L9k9
4Rt7jFN2iNDqPMHeGgKcmlwJNe8ZuXvfbCwwfgiJkhoicW10JA/RjeRBrt6wkr+UxyhYXtELwKIg
lT1/WX9evn8+Qynp/bOxy6RGoLwO1VxFdah15h/KtQqCmxgk5ZA7Oie++ADasfIw/CiC6QSOxOvS
5k7i7B5A8JIqItSZMVzObO00mfFU1N0YqHXnp+tpLiG/YmSeXnktj7JoNyXa2GI2GRMYpRAWKBsN
xo0e+jN6RWDfEMDs3P3QoKywZs7l7d39qhuDzO7mXSip0NOBbG5/zIG3MDR3Jn4yc77ifmVxY4dJ
MtVGyYgsdOgfoQgBHTHpqj3kz+U3yUZPFa+i+TwdeC+j3ciyscnkl0uztsW4UmFD6Ucu+ln52E2c
/IRngskRVFkR4nFO1aAxbmbxXmtfi4Fz8DgmWA04kPxWUlOiJtuN2Lb22kT0ryJOWY/68Kc77X2r
FCaZLLW17SUQagfFekjQEiO8iT3eKpjoa8yxssRiCwJOEJatV2X6ovNoEPdjLkjQQRAL/k2dnSdK
ur6SRlUUkEphwuyNFSv2Mtt8ig2bYkUTjzcJzDXJ7FtYCQapJJik6legW3FmixIwa5bgFyC64DKa
7uYemyUy2yi2Kjh45RW4CJSVVTCaFn75EvnrkWYf3QuvcLKb1m3MMbdYkehpmS+jHsSt4pbGoUsS
O1Emu0pPdY6P6F4ORjxzTKQlszrIi57iwT+YFilVK67JQSjB0i8pub2QTkItY+Aw0e1nPZtFUtfd
JFgt0C1ts1ZagKtl9aID5iDs5FpuXfwISryb06THlf2o4sTe/UP37q9M7G1UIZkl6PUEo1g5U2OZ
ycix8H+kfddu5Miy7RcRoDevJIuuqmRbakkvhLqnm957fv1dqbl7ikpxKvfug3noAQRUMDMjIiPD
rLX/fNqsjXK71SS1g9G2qs/f1z56WVz9GSiZx8Yw0dKChoiC8BAdxWN+Tn5cP8v9i+WyOMr55qsW
te0Ey6jm90Z7lzIvXdyi/5Nk82Z9lP8dAM+oFmoXB6WWmloaVL1/fRn7zVwXCbT7VdRZidOKJ/x2
JA2MhjQgcRLMCd5jeROGPtBOOFXiFSP/TRzgMYoJaqBx1g5jNQz/QQfBKvjDZj3ieYxcCg5IMPBA
Q2x/Q4bDRA/0F0xwhv3g6R81kCkPolVqjPBONPzeqU+4WFofPuus17jJ0LSKUtVNBITOxDH8bmAt
lqGCMtnvjWGD9JPj8nFBCt/P72q0KfB3xWn2RB85bis+YngcLC0nJj088cFf79LLkil/UoaZzFWT
kQHujtwJyQHoKN8kV8QO5+eCcXH/S2B1kUY2YbPIQQP5TIEwBG+26EayswBowwBUqH6OeLGR1rEQ
AOIMt8LaWMqrlEiXKGBvQWAFUmO1fsrj1UkLSGKqD0tfKS9SlyUfYTIqhPXNBBLRyt5Uf/y4zYHk
7LNeUft9hxtrp/zJoqerlM5QmfCNR9G2A9ZMdkCtAHNPmZ/f8EB4xWCly9QZxo7SWaAoKxpE/rjX
RVdE1+H0QLDKUep31mAQTYJ0WVuGrTKnhXZdjkaYA3jAlusKZZ5xWePpBWg3xBMEywcj2IJV82aJ
JoOVNBk4eXb4o5EhUJH9I5SySySjypwDprI/CjYPrjqUClNG0Lz/2t/IoIywAVOO3HAtbNytP3BG
lBvJBfEZwaK2WWqze3obYZQNlmNR6FMrIoXRa5j+6EPVViTFTkquvtP4eWKY367NG2jEx3/AaQek
5mebrxuj60IdTNhh+qjcdke7OuiHCaA+nqaspo6ELH8Mq9tSNq9fH7tNjoaIBhAggGsg8KIMX2gr
QM8aaHIcrB4Q4Bp8OuFRDNEH8F1HOiUBSTXKogR0OazsQrCYQ4IkoKad6/YLKIfAFbzU8uWi+vna
tN+GuP9LLwzjsC7C5KL5PTJLPYaVakZ1nCU1ceUyTt0ZtN2MM9gznO13UI4CxZpYGyZSm2rus+qb
zCIBIvp5ZZ100T5sh64a+gzNTdJPdFtm0/d5tq6f5m5wuFkDXalPOE5o6xzjsOI5yc3sucKp/Z09
dfPvgju3phJb0Z104E2OmUZlbCBdxV9rTu/rMo+CXrLQT26Cy4mhrfvrQ8UaqLMSAd+heqfALNvU
rZAIyDlMoCbO7epc/8ielEN4OwfzgQwPyjf6DBBhZiPVXgwAGoN/RNPvwgZ4u0KCEWPyLiT3Vuro
9uoaABWYPBaowJ772QojH7MJAbIua+NG60I/+q0lDjCOnHqc7JQFxbn72N3KoS6Lplv4thkTw18f
xxc1KAnF47EuQIOIGXyPbOZ1Bd1Vkc0mkr9v1jU389A0HC6nPnkyqkBsWQ0Ju0a2EUBdEkjPRlG4
5kRBshvuBYw2Tl5/wEsTLNj0aKhWzeRb2e0s2W4j5b1LjDQrVYVnn/pmPFa/AcMJtFEObzPu4GpW
+KjFAJkWTeTaLWaKhKUqlANfpKXi5yQToJc6OkvEX/EtgTBqfJKFi5y/2+1Y4SJTcSinPU5dPKkR
nBkf9H57Gz92k1mBhgUwX9bww6jN6Md1zWEdLOWd+6iZU52wFeXyzxSzDGJsGiPrZciw8Y/LcqOe
a8JjyrQZQkTew4H0u3JW6FTIQrcWx0xC7wY0G60RKY8yCPMaakuPBFptcbeAirULNw0tDp1+3wgt
hPg/YwUi774VSHmVpR7QIQ/gYp+XXmMwj5Z3vc6al9zNvWyFUC4l6fi+UaRU8BVTDDivPeWvWQAe
V6d+rg/jgbfLe/a4LutioHGLhWYUB/RIRwBVFQYLCH7RDWBVHd3vgyE1OxtNQQ4PUG+rctj9OsyT
pLzOPM6joJGrPZLH3/kEttV4Pqmr8VyH4bHLsyP0Cpw0hSmutQm6KytNF+//ZB90ABk3BLw3FaBM
63IUpvUoqEgo5izej/14UdJAiQRYeQybU64uNyKu64iJcHhZoNmrdBU7/4D3IdUww11/8BJQncFu
L1mLzz7p/RvkIp9yd/mS6wbfYasLI/w21ZI1i/Xb9a1kiaB8G1hg6gmHBo6prrRKrQFUR83imSBW
8CUY3Gwj5c6aRmpnI4Ltk16kBNRZa2Qa72uAArdTPhmnkgXszVgUnUmfeSNXEOnHwap5wvRXLbxc
37R9//zPudBcYG0BulwZSNQBX92MoKzoEzSW/NEdcJFB+S8t0rlxGlFxWBZPGC1d+imz2ir2b9OL
CMp7iZW05nMUYYCuRzmScwr5MelDq9BU8/p+/csNepFEhULr0IqdXGfIkn2genTuLFi6PSPFIx0y
e+qs/xkq/MP7XwRSTkrspzWddKhcK9htO5vj6oljx1oWS88o/8CJ3aCsCTIBhEaHJFdTp/+B4ED8
NluENTZ6LJhZQZZMyifoYSKqSLeE/ot8vzrJMQnqo9vYofBBnIIodmWskqUllIcAQGaZVAW2Uojf
0uKpWFDz7NyoZPj03UYtlL00g9cxfKzTj3O+H40wiYCDm0yr2SpvwDnQtHtxcVLOiwVXMF50JgPO
rmfayKTWNoSFXGUdNjM8l3fLDXphrN5cnNpMPeHM7r3ZPTsF9T2gkQPEiW471eu0SXQBj0ZD/GsI
3yqdcVS7MwDGRgBlZ0suZWtV83iVOqPdqWZndlaS2eN35YF76kDkOuonFugGa1GUqSn8NCRNLKKf
va3NCaTeNQv3ipzCl/tjsyrKzNZCzMuuAne9bjwqIF8E1majt2YOjOTkeV5YCr/r3TfiKAuLtFBR
W/AuBsiDlbpoYUZkNVhX1EfAe21RlOqFQjKAmxpSegB0kyc2SLgmvOAkkC8eek+21VvNjb0eTHRJ
ZkWZVfUm8z0l7u6srII4k9Dn0I11cacIxaSTsViwYBO0pcIa0AuGFBgwstr0z9TzIo58zubJIeZi
2w4zJraBvo7kjFullRnlx7r7XTS2UM/moB66+bbS8UqwVwH62zPqDftne/kC6soz9LaJ+WxEJ2Fz
H40ATY7Obc/KM7KEUFYYdQaXZhrMPJUPGmcV80tZvV+/UYkOftWeyzooo+urss4FOUZXBZCEXQWR
gpkP9yoAlq1Kz89LyUq1s9ZE2eAg6R3C5ATVCzQ7y+J5Gg7ryIJa2ncll1VRlifNEa6aGXFbW71m
8ZMqs968LAGU0bV13fexisDN8DBKQShLKhfl+fkedQrw0Y2u4TMrXKyjoqJfsVrqaS7QE5u1ZnPI
/emQPXDwywR9mTcCsLmih4hLzdBSn64ryW7vGSjW/mPe9NyInCVanReVAEYiRwwk9HcUbv2YoieS
cF+iH6fwG1s1azP2ZnAeIxI7sgKx/dXroPLRRIB18ZQtZBX8nNplGpCSRHS+tabUz3YZtTDt2czq
1+sr3tfSizTKLFJunadYxMOw410pfo2rm9R4/r+JoAyhUdJKTFNJQ2YbcOtnufELlfFgYq2CMoMJ
6ODjWBWgGtZ07lwX4uqOo16acfLz+lr+JV647BdlD4Dg7fNiQvOqfD8dCGxtZSkP80OIqQ0CYxm7
zDtg3wIvEilraAAYpzRDqvljBo75tLd7VtMIQwKdNo/yYc64GDXXUfhVYYZ6YAEh7VZZQTiNMjEo
RICdTZ2PIEaLmhuc6IdPyi1A6zEcm96WdnQYTTQ+RAdCnpg56ZnVlbu7so1c6rRkvUlFcACrfhu9
Z9XT1LkMddgNh8FvDcJO1fgK9N9UbYx2QIDhqpLiSOg2Pszx7KSoj7WN+l6nAP4Qi6AUwdNYZUc9
KZ4E5R6hBes7dheqCUAfUgVNkmXKxmJuVdH8gO8QbqWfvZ8dRM4EPaSPZlneIXQpmmSy4F12O2UM
jVBtEnbgL/DhMrcIbYurG7HQYnU3JdpzCWFieuyZnLW7Bn4RRecn9L4F7Dp4yXyp+lZp3+Pse8kz
2sLIFn0JEDYiqHxrYoQlpylzFCz9u6Kddf6IqWRTZvWo7tvCRg4V0vXazBmSMYm+4WHf4EPQk9Ob
zbnAQ0o1BWsi7QbH+J7F8rqfUtBFwIQrkq4rGqUjJcYFNVAYaoRzZrFG0SQVssxtIzNpwa3ZY+TM
+IthH6Ti9mVTNzIpw5e0NSuXeYmCQoGp63dC+Sy3Hg+87R/DNzW29YIVMe9qykYiZfJ5nlWilGGV
oWYphjmDsLrK0KPZ2JiowIRIYS+m92cFj41UykkrXFxI4TwZQADDEKZ4SA6Jm/jNz/+AcM+Ma3u/
I+AikIaJQFleCjFEJMDgB4RHyzkFmM1yC6wla0rMELAf5a+VJXTXy2yEUiayKmHCjb0g+r2NZrL3
JiBlLBVXX2tisPyezYnxLzpLUKtlgPWCJv7z+2cQirTPuBIXxzl6qO9IEKbaa5Dcqc5/U3TZV56L
OMo2Sz4WlyLncF+gz0kaXI5DqMmEiiAq+NUoLlKoJ9XYGFmyyKnk56fqOfFATPa6YmawN/VvM5bW
AwLDsLlv8mord6wMJnNHyRlvXpRCog9qD14c4FQkN6TZKXbEO/1EwAGAFv+d1ei041WxUBWMGQIC
WkmnDKPvtCypYJJ+Wd2Ow02KHsfJ5ponhp/ZObitGLp7opsqgEZ0M6z+bUHlPwuiwTYhLPQKvz/E
R/6HVloqK++xYw+fpFLamVT6WEkERyjETLQIek8mtSJj++imCWUUJzDl4bSi5/ibmJuGQ6qOdUrc
2c10qsB3ld1qtnpg7OdOXPNpZZSKxpKexANa8T5YCBVw3ab26JFUnwE8k6I0/yAl9kkepZWKBHyp
ZFQ4ID7hXZf5hsHk7yWHQVndJxFEhTaK3w4xQjEl5D5Sz5lHXEniKq4KTOLmf8+ZfBJF3bTZus6q
GGHAOl9u1NlKukDm7esnRC7Oa6uhLtYSUa3cCqPoZw3YdZRbwbhdZj/uEktBNHFd1l4B89N6qDt1
ag2jaRTQGyIJcEMK37FdH/NncplyPjNAIk722tIol5Ek9dyVHXSBMGOTFkVMfd0CIP+AKSyX1bhz
3XEAwfOzVtSiPAo5h/krpQtWVJ+Vl6pmBJZ7dzVK3gIeCAIPAsWPv280r1vXGJdmoYCsVEL9oXnL
ZLM+Ds743IKzEW0YNqLz7Dvj0Pac01YqpYTN2oSczIWAdu4OK+Yfpe/RQdLMkTdVwGAA8XG044B5
vewd3lYqpZdiOE3TkqKJoHWq3y2oO0K/IhX2GafHH1luY+82+7S1lGaW6lTynI4OJdJ2Bb9/iG/l
u9EkxSTRmzxWPCvu+cXt8ijdVEF+wnNFilL+c/NMEgAKaQN50CwS8oWITRSXZIVK4D1O35I7RA9M
yO49jd18At2FksaKCJwpVAZj/V1fwCtzv+YM/8VQHbr1hCsUzmiXyPDT7oCikiw/M3STtQYqzgKw
uczHSSX5YELG4O+SmzHwdtreFB7iZ2XCnEpryT8im+lbWIKpe60suDjllUbx5TPo4p30VkwPMgiH
SoTM6Ih6VCOz+ME515dLLI12aNsToy63TJWzaiqxnaNgyklspkrQGJ7Asao+u356K4isfuNouEWq
hpZLwo9hD5KpVQ6zJQBX7b+Bodl7yG5tj+716OMsjKMVbW2yKzn9Y+MiWkCAYKkAjhs+gNyA5ZUj
FcAaUtsrfH6STDmZShzqRI05yUcLNACuOle9S3yQGRxZOGusk6PcC2AoMwltx4avpKdefk/K0yDe
9cykIksM5VXSvlczLoHT5LwEfKYFxnSILZBGS5LsJsCktWvcMfGAGdZAZ1UANcjhivg4QcWRMzt1
uIMGsGUDeIoz5hkTJ3dXVh2PJZQKmkVtFVvA/2FPM2eYDyHnTizsWrJfVwxOotwLJ8l93Y/w0lJa
mnV80/Wp1Q8PPAoXMuCW0+rXwDFcJmtVlGPh50ozli7GTGH00E2hlcU38vR83Y+wAgl6MF0oI2Fp
117GbbeAA/Md86fO/H2YTP1RN+fn9Zwepu/8w3Wpe3XXrbVJlFdpuZnjuBnuq7ZLv3ro3rMbyYGO
WtFs9sfRAlLEyXC7U/8Oso2nkkmhttcz+OkDiPls3Fq/rhlmWfABQKkIOhNADne6XUykdF4feDSV
ZvYHfRTPKuGxHKpEO5qsD8U+hK5KaFf5e6RsDJSgx7gDx76cyK9dU1vK24zcXI8dl5LjHeHWCq+4
KUeAg390yXyX3tIbI4hVSGbhMjH8j0T5H30tq1ZQEFL0yy8D93FipOY0OBNK+dd1aT+wUAQJ7YYG
ZuWp/VzCpBGzhBim9BxJ35v09frv/8uddBFAbWGdhZiiaKAq4ZPoTgc9mM7AhjnPhZkfJTd9SL3W
mrzqu8gwkn3zv8ildjDnjTpNVcShnOHnojd0bmPYjLWRb/+qHv/IoEfG8hE9pPL6EesOGDFQreFc
PHXn8LT8RYjKdZNgVq6TZbxGLCbSvRZ2mOBFNuW022kJVxEkJD4yHTwu3c6SfhRn7QbdswmgoBGx
naSAxBmcHbs968rY18+LdMqfN1qtal0xIOQVI7OZLaPWzCix1/gnY4vJD13bYsqLawYoSsE7j5AG
1T1CiGpYoae5BEX+v7B38mvXpFFxYStJUViowJvqDgKYuzAn+xbafxcBlHf+KDBGp//Fm122kXLk
qzBIyVTgEGdHcJqgcVUfOG+kZCMBo74cD9d3k2HsNLgQmMuXdB0hLioOvDhasc6kNGTtIOVP5lBB
UUPldH/+Gd4TzB3uIJ2L0+LICJkih1VCYa2I8i58ykVGpg+KzwuvDZh4DMaOsfSc8iLpnFVFUWHW
rTZcozsiL2GilY8fnq8fDMtL0l0OXc9lfJXDS5IClGypjTWAE0z26wMHvsvJwXSIx2FW4xezTsLY
QZXyIyu4DIdBgMpLt6PN4dWXHNYjZ8nmCN7c5pZj8qUw10r5jqjIw15A1tsnnSTpXS9/TPlW58jN
j0ZtJXezm99nt/kTi53nX3IT/5gb3buYSkIPTkjoPzHv6UbyYic8dc5HbuKocUyWTcb9oFLuJOGl
MJkIfSOXVM7AT2akKCaQGLR1MLkWgfDMGrjbD1guK6Qciib2ModeRsQNkb0It8j8HKLSmsbHRZE9
hs6S37riLFViO5sgMF6iNQ9F6Kzsrs5yGNz8Fl3EN32g3i52hBGcxG5qhj3uyhQUsEPyvMBLNOmy
1ClLOq2i6ovNj2Ly2yIxJxbD0q5FbGRQPmWSW10vRMRe2EAhDZaQFRLt+siNAMqp5LW8rEWZgvzU
110JlK9C9f8vGYDm/Mrd7Mf1k7q+aV8yqgovRHKqQe31+rmTH7X8e9IwzmVX7/5ZkkxXBVe1BZMb
uh19cUFjq3KnI/YYbqM+sriZlby9vn2ABPusd+HQCLExRhr8h+xmD8N990u1JeD+/JbQ79P80FlF
pV0z3iyOfNBG0Yc4kzDgWSp+Kf1M5HsdY7LlbGULej2XYyWzCuas46K8htY0BYbMcKeN+o9FdBrV
W/rv1zVib/wKA7n/sSOZJ9+wWZLWcxVqIhryNWBzVu/X08eL5ih40YH7Fd5+UG2e81/ikTWnvx+3
biRTXqOQCrVoiTKmIKgQ69PszycC6V1YiRv540E6yMdCMqvHtjG1V4Fle7sX+kY8FZ8gVdsPCRp2
fP08HThzQbie3spw/b05P4AjCBhO2ugZnMmaEN6P9TaSKbdSJYKec2TmlMCvEUySvP+I9AjTk3LH
ArLZz0xsxNFOJlozjQ9HFTyS6C1BoTJGi9d8FNBMJiH7H/4UnkpLemUSPLME071r8dQOU4/maBzw
6NeZxf+aUafU8CZZnOyOCwA1g9SIYl3X6OtOW/7ojNootCQ1Yd+NuIxaPVDlBzV7uf77rOP7+PtG
AEbopKZOcbN2h5ogp6Od3cwwtFL5lc3zzPIrQ08/QpmNOK2qijFq8C6Pufdm9tGot2h/lZzHWBXD
l340V27ExKDFDkuSyOltAq3UWd2ZdJD0YMrSvejxz6pDF62kC2+jzE9iEXa6ny0ApyW1qMQwpwld
AQbedJmtvRojQzMY7vQjl7VZohhPQj8UuM75N20OTa46rn1lMvaRpX6UW0kI3ZMRkeM66eTZA/yy
2I7Ogru88Hbvli7r4bMfy252knIn6L0DZCt5qvZAjFAt6UjOrT4QOP3e1V7/qP9gc2N8+PXNNuZZ
PqdVjcbN2CdFxOIcneeHHC9VAsMFfADWoAXj2OiiWi/wiyD2qgQOiyMouqf4qTIcxqntNSBs1kRX
1aJajtc4xEvkPxARyX3kIr9/iO/DA0MWQ0M++tw3+6fKrTLoM9wiAAdu0Oxwvx6TM/eeTWBhFg5g
YUar9ANDJsOJfNRONzIx0tS2Uo1iyfyzPZE5quheGpwFpXsCqVe70zG8UXzmFbB/dJh+UwyM5Gh0
MBgqwzCuC6f5JX/HKbUjc5wZad+uL25/Py9CqCiwklR5bktYnLicG6CazZF/XcC/WNhFAhX21UWu
tjOPEyOvRRnJICBp26GjmqJTOfkTa8pgP6kuXOSRFW9OSzGUKNFDyIvrMxmnal9TW7fz5w6Nwrd6
Y2sfeqLesLqGWTtJjnMjF/gJWTyXiDeV+lVIrXB9ZGwkOYovD8XNwoiabgQMTUVYhT/MDJEIRkwT
wINHrobGJbRBM46NpXyUJxbGZWjVDGHWPGJAAxrODebISn8ydYPyvoWiAI5/bRV43/YEmmS7OCs3
g0Nwl/DS/8709qwtpKK5OhrrtRFCDQjMJDGJzoa/NIzsx17rhgdWfWnfbfyjiHQExxmFWPcxUQjV
GxPNTpabuCU8DawpBMZZ0UFbGeVlVHS4mofFkoxvWuYzU54sEZSbmBY+BjEnwrY0fC9Twxw6n2tK
k6HhDBOiozUuKg0u6kgqBPPMwI57g3N3E9ThMFWPPIgzMIGVWRpIR26EP00BNxcCXmgE6dXIH2Nb
9tsD6UFU2LksllJQXsKQuDpW1h6RYn1flveKEsTcjaIzwJz3pnnwML3oHuUrmqTIi7XA3bHeji8k
0OAeUE01ngi8Lu9htuuO1QvC8rsf+cqNe2oGfkTWHztJ/DxhLqg7S7spCcWfpaCuWAAXuzrKzMn7
r9GHhi5q3JGAP9I0jc5G5n2t90mOwe38hPKNWdqp3R7XgHRNMO8W4vU+u2BN1PHcJyUj0cDY9mcX
zGdVrRZRXwRxBZQxEnmnTvQLj8GpNpufpFSFSTCvtOLGZNaKvhrHZ9mUR57zJgdzJBcFfKM+tGF3
6nJW2nPn0flZBuWPtSJLJoCoJwFfW8VzciODM5rcnqubVab4k6B0JMzy8Fff8lko5ZRLXY5lKTfy
QB1Uu+0ic4GS6Nr9defy1fA+SaFbQooqa4o1FjBanf/ugf8AnupTkgCFHuybLEIbxopoUBBhLftB
z/QQz7NbNe8OWufo6sB4kO1MKX1eEeWTQaXB5Su4y/16lGyDTw9tp1uSHA+WkSGPrA8vXTuhaJuc
EqXQzLqoGKhmO87z8xfQoZ3WgosiXJJgRP8nGDbPo7c+KPckFRPeSHesxxPrCKnIjgPCmWT0UREY
9X2XBNEclM3PPM0Y19C+kQOMkrQGaypNeJRzmaqtU1cE4fDUhQ8KMPeSU60dZ5XlpYk5fXUnF0lU
0QjQMUUiz3kS5C86YtXZroKyNA2Ugu3xUD53L41PGDbm1/zMbBjc38yLbEp7Roz9iaPQ58ESiGd+
seI7+YDGvfY4Agj3cTxMjhaQ2sP/TpJCdOYil9IZnoubfpLCPJDLG1W+4zWvZVIH750gXDSvywD0
kGSecpVTNFYw9rwIQJDysgQEX75zK0s7THfNzw4ITaLZ/sJt5F13MbvucyuXcp/1Es81VwxRgPnu
qTXjO8Px49hEd5Yem9jX0Fzs/gwESpbj3nM4W8GUC+3TuMGMSFkEIOU2c1165iXMv0lM7gtyOLTC
buTQIW2nt4muAHo7CN+KZwLaj2IcOiW4N4BumwBJUSwWpdsO8BYwtS9nSQe3uhEVZT2GLZILYtCP
ZuSBsTggtzyZK5wc9EObotea/Xt8bF1Wnp2xsXS6Ul4WJY/bqgiUUDKXerbkGejivOH+keZIisjL
CiZO6UIC1wmFnPHl7MludSOUZnbP3ZD+k+EUvcSHwSMcycwsIjHxr6d5EUpFM1OfiPrCZUnQOrMT
uqW9espDH/BOeUhuWaMjO/EhOciLNMooOyUqcwBxFUGLmioyXjby6D8KS7aLCmnS6jQDGpogRbI8
3f4RXuRSRilFwti3SZUEWnSY9ddscOPhlXF8e7HZdm20/UljKk864qb+Jb5LvMltzu0RgIYyHs0o
xfDfhVcWMOTu9b+RSduiIDZCXQp6Eeh9iZqLAh/eSXxq1Qp3q9UVGm6GULLCIrxPhzBzhyri3CFZ
Wch4jKXT9lkIjabOdZ0EnO4mAHHR+ffrm8sSQF1UcwaSkEXiNE8sHrPpMR8YEAt7l/B2H6kLSVK7
XJb7fvbmFl3szV0XDVYn+2E5mFr+W+Syw/X17LzNPhkC/eQMjQoXRQvMRtK4Qdq8m7fRUwkE2kvn
Iwl8x3Jie1f9doXEQjYvs2RpdVWTETcN/P04OSmQtWcA6oysNn3WSVH+pNUSuU2rLA3ExW/C36v4
P7ciY+MI4ZmMWW8AE1CaENbDKheY3vDKSrvXy+SXEKNnYmBNdu4sA9lsVVeQecVYEx3/SYIWJaVY
g08CPJ5AljbjiBEoEHdAOV48zmWARiiyIKoi5S5CLcwUNRvjgNT2BK/1Fkd1MofV5L+7kIsY+smT
d0kW1oKWBFJ06tV7LmGB9Oz0IGnbhdAPnVkRu7hUxyLIfiPeERcwFWFSyUYb7A3S40BuvvlgxQKw
e8doX9gBtPksmlKGoRtUVeIGgjUgOJKpvyk52OmTCF3U5MXaHrrYDhNTvZ3QFDIePkb6mP3Fewcp
oecXVGqCKso0J0jWxEJfGFwWCEZu9uuPRVKsKPxVIRsgfm+0n7H8eN15fD1SQ1J4HRjgBJtCoikG
y2keStmIsqDRy58J3z3wEc9Qzp0S7WcZlLvIRBCVqtAdaKf4+2/WCPmv9JkUxDD38gfNm5/FUV5D
m/mhSuI0Q7BOJt1QXQnQwoZ53PIQOawo5Gsw8FkYFYSoZVPOXRxnQd01ZjzcKPVPlTlV+jVK/iyE
ijiEecjriYeQNbfUAPGGLRUmfyfcCxbwC97CB43xkNxdlSjAX2EeXQSOwWcHX4N5uKnnWffCJn5B
V4+To2tolmWGze28b7CwjRzK5jKVl6pOk1PgG68vbUgQBQGTqNrZSQj6Zy4gOPTMhg9yJJ+d5Weh
1P0c613M1aibfmRopwdY+SEHsnnkohPCJhILn3T5Sq9/YGmbtRJL3FyaSlN0Uif3ud8hgaOUpT1o
1nUJOxExWZmOrJ0q6gDnorZT4NJuHRakiaLf7Ut9gu7DdRVWg9bz8/AzfCRt7zGbZ2dXPSUDXMCK
wuMKorSly8u+RmtUFMhu4sWDGTto2iHgGoQTnGCnL6xWrJ1EEVa6EUmttCikqW6mFTylpzBorDyz
ZNnOkaVdD+mBV9C4MzN6wne1RlZACiEbcJc6ZehJNvLYXBHzrOUvabif89NYnFM5coacxfW2v7qN
LMrea02VU9h7GmTPBEcufix5E6ieL5MtHOIDiggF602zM7qEDUUaWgXklACoImq6u9GBQR9OYRrE
vhyAWx3o9yIODyNusbcWpoxocrV0Lw6qY3yOfnTsUtquFikEGkrC7Yek+Gf7GPpElfEun/w4yibD
kftSfoy0GABymgz4Ri4LS/2wZoPqL2Gs9lbOC3ljJsJodKY89h8j6aLwIA15Y7xdN6zdS1KVwPQt
qZok0naljHMbTRouMK45q+tkLslkXpewf+QbEZRTahGddmBqBo8goo8Yg5qrp2M8W8a1BSBr+Q94
qnDeG3nUblftrPV8ZKTBqCI3nmWe1Fgzzx8M3mGsbNdwNpKo27/Aq1FZxkb3SGNhDGSCRwGvdMMS
gUEqHHIvDUAk8YQCR8zisNjVqI1kKhCYClFqkqEgAC6h2wTIhfhybw3oxMkPk6d9a5nhK/nFL1eL
iiBcQvwm4H8+6/CUCj2noGwVxKfiuWmsMvxo3M9c6bz8TN/FF87t7haP9cD4GjWSw7yIpRba98C9
i1Y+B6ZS6GJAAdVGLehdVn5nNyrYiKFdIDBWM302cuAUPEroVeGfQsNnaAtLBuX6KjyekZ3LSKwo
OONt5nVW7EgP+XG2dDOyltjkXpkQUeS2uHZsZH83V7O8AkiTA6V9IN/3JxEzxbWXnQjSXuGwh5n2
nck/h0W/BvmsBEuyyCl+m7711WymTIiffYu7SKDu43FVpVIqYNtLoIOKZpFNECX0wBGM7fLYHwgf
qnLX/6p/Kaz+C8bpadS13OlqmPEJnwZ56wvTrxKw0AazqM84LY1ylU2jCh0f9WlgPPYnw1mBZ0zG
DWwRKc3cYuF0sI6LcpTqPC/KmhGFRAuf/rsTnv5vGq+RPd0onyaqFWZ2R94bHQCirSfFqyaAc2Qg
vOFf0NJkV7VXnldGOLPT7/3JZ9AYd1UoVDFmv1F5Pi2B/FYQ/knplAO8SHtSzfxmDBAGuwQSMT4w
m+5YR0h5Em4SABgQhzHAmrL3yOvcwgUOtWjCa6E8xZqlYmkl5VMWgXRICnCP0/Cequ4goIJSvFw/
RpaaUC4k48FCMarYTlE5ikgTSOHDdQH7r2jVAKmdJMj4h1J7DjggYyIoaDgOkg7AeY27gFXD62wD
9VHeqyvWxb2/bReBlOZ307JoZQevuBAGmvpbjNp9aMc/ANI82MldBAJNzi6YA7QssZQ9GBE6MgU1
SuGMa38EBgheMKMlBKFZAHuxtWort1jYRvund1kqdYE2tZF2kgJ9zLX1VqqBZmlUMkND9h+7uiYA
AlSXBV2iDrBE1+wEhDeoIehySae6cJyPqFeYJA4i3Uj6A6vYtZMahpVvZFJn2KfCWOQNHtipX/vz
N8yRnPsgO1V+fQPcQ6vzBtbTbHcrNxKp45NbeVbXTs/8db3h+7P8v8NHfF4RdVSDFpZxKUZJ0BTH
UQvW8riyMNb3TW2zBso9ac3UC7UeGiieAdYw8XDF/KUh2VI/jO7isW4Y5iFR/kmTwlSP8glF0Ccy
gSJ4ul+5BhRDN4dvrRXZrKTV/mtjs0DKWy0o9ESdIAGrnPB6E5wyQjokuSBvBkgE2wOzBH6hio4q
McoL8DermjX9zgCniLkwL/2O9tn5d+xhhPv1T9wlwJFAboiMMvCUP1+rPXhhhFGq0uBv/pQS8NOh
L6NZtzwsR1ZOac9nqTyifiRBJLyhqRMcQWiYqmKbBt1amjIKL/oCWGOTsaQ908JzBlxR6EPgFZ3c
qptIoZa0LBZCOftoiFPB56Bj3B6+ODT5U+satuCLjEtnd11AY0M73P8j7buWI8eBZb+IEfQkXum6
yZa3I70wxqzovefX34T27oqCeBrnaOdVEVMNEKgqVGVlQjBCZwv+ySDGtSmOEAoKtUO5mjf9kNtS
0v05v7JdMwZBVx7wCsiXMN+qJl2skJSkvlBeZ3pj5eVf6fCtW61vrDCeCcIbiTw0JRWfjm8GpBx9
sNro80MFg98k3vX2W2uMn1LUfBzHVQXTkycGoo2XtZcE5o3xSPlD82Me4AXKqdruTA+igGPqpogS
BUCF7NPC7GWzGTVoHAin8Ud4oOKJtWhRAKqG9knmU+JSAchooHAEnm16+Ng3lCGKUAR4pyxhayS9
1MhVWchpoF9SKa535sOjfo0iP/aX14Dce+FAahe5sWQiarM3oVQgXLaqyLYKBSofYwWuvtuocbXl
epB4/ehdWzJe87KEiy2xhKlD3jeRIeFNX+R/rasXA6vRqPYi/dINjs+iR+LLFm4sMe+2UoqVkawD
ml/9xZJ5ueKO4k8lSezzt23PjRgbM4wbUXEyxX4ewuPYyjek0U5C2N7+NxNMqrOCV1paZFpdIo/V
fCUW3yntbNfAeAzJXMoyUlGR+6EeJJCuFoebxmn8Flrg3+JWJsrWGuM56qFcqzYUIDJ30H6vF9Ix
O3RecSHcik4BDHnl/rfdY1xHMY2o42dYnLqgQ9YlrpH75y3sOVxDxQWCHJZuImB9jiSVbuRlqcPC
OFiF7A/N7aId/psJ5gtVIH+MSCND0hCllFh2suYoZDPnKO92PAwVLSSFmEBrs/jpvFoTI9FLmlNP
bvvHvGzB6C/9on628FfXPEKfrX3kFcJ2E0QQ04tomcpUpIG5Qk0oa2m+6kgoFhuiUa46WclhDKRg
foLOi8Od3Nr1DBt7zPeSi7yNjXHIfQ2sZXkXzNJDW1Ruz4Wq7h6MjSHmq3VZvE650QpHGcdOiUGu
rRdePPEaf/vrQYvKMA1oEYjMelZwzxe6qIfHeRSOdZ1Zo6FfV/VwmoqGU+jY7WwY2octZkkyqYpU
aalXxTSG3x1FKG/5eD5jEFSvMcGVjeC8z5/jXzJAqvQlXT3zcJw0nf7i2HUZfQ0TzSNUaj9ftzxv
lrw00twfo1M/QBxeuSSlKw1PqvZaay40LL9z+QxdUpBM4WtqTD7aSTgtYoj4mK9XaX4ppc968vCN
+70xQde8SUYXeWp6Y1zToJ3vtRmJlGhnGTfl3T2PH1Z0pi01yWMrjojp/tg4VC4A3fzKLuwMJNu2
ntsgLwKDrHbDEy+jZ+LLBzOBDMK3QkOKTWaESZyUfJ3SwOhADiP/SULv/O7tGyBQOteRyePf590D
BboUYfwpAyl1ZvXGvbFyPOPuxkFX9h8DzJHLpoEoSdqKxwG3qyMXOoHcCERzzy9j911H5Wv/MUOT
p80pyJJhUOKwC4/ZmxrILor1wOqUz8YlZZopX/W78/Z428aca+iualLUoE5TlIklrI8Lj3aPt23M
qZ66BAlua2DETnxqiswyIt3qURs9vwyOFfZUD4O6qM2A66mH7rL+0LKgap7Pm+DsFEsflehKGtcz
iYNau2vIXcMTu9v14B8fnoXOGVm4aFG+yH4D0mo9152+/ylEP6Q5d84vhLdXTKgoZS2sFxULCcWH
FDMEMMML5zwTdC83hzgmaljrLW57gxFYVUM79FotOBnX7n4BMynBmakQd2BO7mykU4yuPoi1shc8
IewiX+wZ4hxcIk6eIfYEN7201jXqHuqlcR8eEOhepWfxBYIn16mOcYHCyZzwijtMtp+J/btAwtLD
63XYpXInYxawtVAwlrzZgZz9dfjwO38qCnu6+N9VbvdTsY1d9tEkzuMktahwrpilpxJBkCq4Hd85
8BOPR/+57++AUdBQVTVlmTDWWjKDYbUs0bOurORKuage5Ru01/z5KT4WHnF4mcP+1/ywxySasjZV
nYyeqJ8TiJ60uW0sF0Y5eYt2PH/NdusVxmZlzD3D6JemSNAnBSrKuM6uel/8q8HQIfoL81vxZ7xs
L8FJwLnbu5XPrVHm5jVTlWA6l+LMHo1r8hs1LWjz6NCaLy7yq/6q5apjcZdJfcHmri/6oo0a2pS+
+gowHR24rA56addH8botXCUA2OJSv8oMjsfnfUf6943ZOi6GXILWrK/EbTAt3R3kUe0F2ktqsv7X
L8nEZLFS06IbBcEXMCOEMQy6RIJqP2hddUwMpVYLvIXMGd2jX+pLxrQ5Pox/K0aSZ7KAF7+IjoKO
KZ585eS0vC1kHBuRZqlpJSCU1C5zFfmXLj3ryupEQAhxrgK9VOxa8DBGaQlFT1HXGEupHBuyOuEq
1KMA1rRqDJCvPZtrPlm61jl9p7ZgmxRtQOF8sCq9LJp5VEf5/z6Fj/fCx89gs4QyGmUhjOoCrKCH
FZT4aHJLEQeBubepWxuMPxuXTFlSCSXlXAa4awH/VDvFtrbIgdZ8Z1Dh84oYb9aKi4GPOKVgZ6CK
ENDK8SA39iO+g6CAMx17Ljp3B0/+2SLj1dC+FHpKLhnEshUetGN8L6F8I9iirxLLeKTqHohYqZ3/
xSuI0kNy5hCxHJOknZVcyBuUWDyqzAIIEJB04pFXCd11odsvyDg0QZOjSeylzB+C6ikMJKvB+wj4
Sw2NAQlgSJSneA6GHopzS2OcWZz3o5KXSDFk8dAPbqdptjzcyuCL76fYkrQa88KypZuoX92dv5p7
mZopKjraEYpGxPfwvHGjZhnm8WRiU9GVNhVvItdl7p43sSNcQo/Mhw0mJikgH5oTc8QkRW6DkEqq
MFmWQbGEgCctxwydUFgdYHlu71Kllla1RKt7oJNm30lLtz+E+bLaUknGVHQEGZUE3Y1CbE+KoKJV
nGS8Z8/OUOTnRTOfVCtIOEk1WpCtowbaNe1XGKf1iIkebXSKH52DoQd03s07xMzfgA1xMwHel2WC
VtKlmYruTEYnXbXrxe0fKMx9gWr5M22YlLftXXrL2+F97/fxqZmgFStVnMUGJgWk2evHm7ALFOGg
Fpyn+G7SCMgwklRVQ9VVZZwsiEu11ghjDcSYqyc5RVAdVH8MGr8MBCe3eQPR74N6X+7nxh7jZpdk
kas4nGO0PlcPBdGgP01efFRBB3b+rtD9OWeI8a6p0A/I7uY8SDHYJMpeMpcYWrmTjcaeVt1eB640
2e4x2SyNuZw5FGrTehDiYFXcEnjSFG1dUNZLra1d6uiXR3YaDCfujtKFnFsocxWXXNZKXWtSjJRA
2OFKQe96tFq3fwJTEpppPDgK98Sw1zGEjK48oGbZuckVNK3BStmflEs6SCueIo+H/t6NVZtdZS5f
nWXplEeR7IuB5knH5AAhwGPNxY/uvhG3F4G5b4uSj31vLnCtoFU3jt0VqnmU1/CpdSV7fWpt+Xk6
Sn/OH1LekWGyuWLRNLUaljToyXU4Xgqrry2c1HS38bpZGIueV9IuxpMRMYMipagMxYKn0+okoIKS
X1ogLiFudSru1dQeX3gZwK4T+/h47PTFsorJrCVIqqbuFxEvlPQhF2dbL3jYzt2nkwkKVp2oigRF
CmYjBaCMQYqPaUz9Mqdhooc6de70R/leRVR4Wl1wuXCJ5PdX969RVr0V1DQCxOKM1DfS8pmEw0Oq
E0sYTWeQeW+0/VvwYYpx04Y4YAJCRa6YgpuGQNWj1bwFs7vmEED9x6q01F5l7/zh5C2PcdVZV1aj
0GPOe0qPU9RZkdnY+ozBHXJ73tD+3VMMtB8wwQIaEsbSUNakjnNAVMzH5k36ga4yHY2LPdVfb/vC
Bbzjqg3KA1c5ae9haG7sMjHCXMRWM4FAQ4dudsabOaN9F7CRhJbxczxAv9Xn5ac8i0yMWFpZjSF3
kAdF9Wcab/WFMzW8+81UTKgYsixRhBGCxSYJXateqWWxD315br3cNCy1bICHb+/zMYyt73y2jTFm
MWVkmNHYwVjsT+7qEEgT0qkQpPvvpHatvZxCfgaxG+8MGfmKiHFihe1/KOMyFUIFUlExgLaHS+5S
MOk+a68V6GNit/olJTwPSo/flwhroB8oEvRdMIv6eVOlwkhEfYiF90auiEbCOx1HQIc2+SOAuyFh
Y4x+4e0XRDcwLMU8DtrkTtIui/BxnDkL2nUmGxNMSO3keTWIMaf+gk4FmNOsubjskqssfOwrbxJ+
AtTNOSm7x35jkQmuDep3QHb0rd+BXxGUO2868LqCi5fufftWPAAqdjnwbPK+GhMSdLOuGxO86JAa
6H3jBAEhu7jQAhE15tLmQdY5X40F4hTzQmbQ2Yf+EN+S/maVDprKazhyPhtb301jaDAXBgBvdEFU
T1V5J/fkPTx2q9aYrv3nuLNqxcagkQwChDShRB8AyuugvDr+poOn4pE3tb9fItgYYxyWvKBjplVy
Hki5vYJWq0ZdsLdwJqFB+Dq7lWPidXvDQ6PxtpLxXFUyG0lR0Xe0ZwbdoYdaCp084W0lzwzjONJy
XgUlhWiDgdebHlvRfJQBTlcxqZ9fZOlLkn0He7T9doz36Mq0ktJlgUzERf4w/cR8uav6nYMmB869
Fzm8tzHnYrPaGnjyEFkxCnJsut7SkgbKGj/O+47diLY5IIzrSBa9y6Aebxxr8zAtGH9KgxDd9STn
yhDx7jDjMACRnVJI5IVw86NTXVHWpf5Zete1yR4qIBPzyuYlyOdtolb22dtP+TRotVTGQQ/+Xj0Y
u7uw5aQE/8N9JoAIEsysSyzamFRhY6ZDu7xLZifHxC0OhkvbbVT6gpfg7GfiYDz7xxpz5hMt09Yy
rgDfvq+hz/AuD0FQ05x+E3TebFRqDkJp8y401yxz8FOpquuiAwxOvRVtDfrqyV/o/zrVBaUADW3J
xwiDff5kvrP9fM0LPpbKxNFqVPWiWc0UfPtj70R9B2L1PEtsGU+BksjVRTzNldMB9WqLchZbUx6+
CGTMuWMp+ynRxw9h7oi5SJlUiDmmYW6jq7+xtclhuVEOMh7ly4k3s7RfAth8Y+amTAT4HZBnou7v
aT9Udz4Su/MWr7YoHf904pUA9i/Jv8tjAfomKoBkgmxeUAqelDhyclqT7/QaPlbElsEqM5PCLs9z
X1QCIb8s65tcPq3c4fn9gPCxEuahA9R/Vy1ND64RaGAuh9lbHQV6rRgAQAwCWKGGEKcBMXtTtKYT
rw3G20Ym1K5p1utVjFMSC5dl4xrVTciTQaIn/syNYMHy81iCtEhAwb8urwfyo0IOVDSiHZLbVhbc
89dvNzBg3oBy06JwyQrTxVnaLlUU534z/ixU+UJSLyO9D3Lh7ryd/Wu+McRcc7OKatkQAMGI/ern
dAhvepTXKl8CtyGvh78LCETz/t9FMTcZqKuyGDrTPM6RQ3WepOfpsbtcQ1t/oNTniRPe1a+UjJ+m
RvUht9H3O7/c3U9o6qJpEqh7AkD6OSIlcdwbRYzHThPeDJE3Ln49gRP0quLhpHeP48YQ/fvmoVOm
yrp26ZgBeFhaIpmtzAitoedSJu+fk48FMZFBqFstXsZMwmRKehOdSqf3JVAOgiTOW+3spXTb128O
FZmb1TGHxkC5OamWLsJwG/lNp0jRmtH99TC2FmWMlUaX5yX310n1WIF4Ay0O45Q1eZGzVpjwcIyc
OZOsUnxBLybOBc4B2ff+6D//f0Pv/ZrNhwvbOZtkE9QFhoyKswpWaPVlKCEYLoHHXvf4Q2j00H/x
KhuDTPEr7/qsj2QkZmMv2XGCSfHMLaXXpILak3LVEt6F301qN/bkzyczEWKME7Vj7tc/hhaSwaqt
nZBYPEyIqMOF6bWXvIYs59uxohvTHApjlKmNT+YrVDYqqElNjyEvN+NZYa52I7ZRP8+6eUymV7E+
lapv6LXNj3K76chm/5ibHWtxLaQ1ejzZ22KLb7QSOx7Do0zoCcHINjcf4S2M/n1zIsshGcJ8QfKX
1rWlxLFj6P3l2s1uUax2mSY3FQoda0Oj6qRcZ63xmuXZKYawoiaFQAjrjqmEv8770f1rQnSF6KZM
VNSlP/8oQSG4qHmH8dYL/UBVTdUbpEnQfhKd1I0c7qTm7q5v7DFfN15QvCJLlvlmMrummB/1GDxt
Q288a3l9Inn6hMzzOS00NzLGm7ztj828PlTz8MRZ+K5j3/wQ5vOPgz7m+lRnQX4hefggqJfdo1p3
rxxMi4609QeCWUfnvNXdzGpjlDkC6lDVGOtBkE79MFCO/THzSQAuCf+8Ge5XZfx6t9ZENGN8Ve2+
Ro+hCNYjlWQrxvfcN3J4NOC8zWQSgnZoJmAI+xi0hrXdNrhA4OTNxZCT/+65WIIhFQw5apIoKozL
09IkFZJFDX2y5EHcRKdY1Y9QFTwkifGnMtPQWqPEO7+Xe252a5O5IGPfqGGcppj+xkRqKr4kg3ve
wN7ebQ0wNyIT6wRHEUl91N50wpsGRPvMTS/2rh2RIFhE+xaaZDDBqRimcsqrQgBCiKq66HZ1EFzp
SrUavw4ij6dHu5shbu0xX0pQhqIhBLsWQsv+h3QNADglZaL0B11pgx0A774gfhrd5sII3snpbfKd
ecrtb2C+XDOTpAw1cClTInf62CZ/06rRGpoB6XKePd4eMx/S0OJxNQRwexZvgxsdS8yOZuBomrzZ
1VBP4PmS3XOz+aT075twQpJVHop8BqXh4g2RTxpP4lFb8kww7qrox0yhbAH+ghGItb3vh0eNxyC7
e782y2BcVSQtejVMK8r8iwsycwsPQOsbF2xjgXFOYtUscjGrcTB1F+F4G4aXwnQ4b2LPr2+PGpPV
1l0yzhPOW5D7f0PVqNgJvw69u1eyYpoqUJWYo2Vu1VLNUdaMbeybnQmtydFZK/v8QnbhfiiG/muC
uTQYSRj6fkDN+W8tT/RSDVDpVKpTHwdvdIEOcYWX5tcM4hSehvtulX1rm7lAM6aIpEoCI5Z8AIYp
eaK6je09qtF+veAp+a6p5XDWu3tpN+tlbpExx/EAHh+gibzoCK2H60jFICLVzcZc6i8RkHGXY3H3
Um0sMpdKzEERPpgm6DeAv5HA2AP+JVpRUX9QnncN3cEotrj4G55V5polojYnoZACnvaDXBte8Src
rZElP1DGTtnCnZueO64kLs8oc/NIQdZEHldoIIyntXPSBRin5OX8fu7mBJvtZK5e0Q4GQLEgblYX
0dfRtgMTwyEZqtMso4ORlvWD2EIo9rxRzkVkid5VtZukIRWzQF9f5yoDqPk7JDBgygQTgIYGuczy
RnRzYYRrLKJrTTDetuCxxcml6DFjnqvQy8bkP1J/XfrC3E3yqqvioRd8VVatuTn06kHPvDLkRMWd
nVJlDO3IMspFGN1kXNYQIa1f2wacmChZJuDZgCrq+W+xc8hUGZwXoDGQNcVgR0ONFb3wJs1Sv0hk
q1pu0/Uybf86b2OvO6Eqsgz0oQb4B0haPwfbmhhd2IQEsx3mofZrL3KJDWALnmUBfSvyWnJ7a4Kk
FSZkgMxBk4LxEXI7NW3ZI56MkSsS1zSvE9742d4bAWHEhEyXDEZ1fKHPS4pCXR30NBLePf160f+h
7xEKU10TSIMJTsfp8OytaWuPiSz6Mo8hRt0kf9bu9PheF71O5kmrchfFhJA8T4uWDFhU6qc3tQcR
Xih2iF5oyZTXgAv7212TgnlkUGmAYu69KLvJwcBF1a/toCRBomu2Vt8LZWdJEycm84wwH0oX1DbR
lm7wawUBQxz9QpFvJFXgONK9m6qrMp5VoEATDZPZuh60iqTOi8Qv2qe6OE08/BTv/6fL3OxVBBGz
qKxBOqgt5oWhrFflzCsu7l7T7RrYe1MZoQbxd1oEN4EIoAVNkEC1JvrKrc0vhNPYwvpQgBZNDLqo
CvI/ZsvyxoiyWAeMXwRksfSKg3To/J47crVrBmM0BkBglPuMcT4AUal9nAg0u6Q1WjoIgbFtj3dB
d80oAA4pui4aXwmM80WKxlWhxQkqzkThBvGRL4Gw+5FAv4R3KMrd8HLMW7RfidJJBMCe2Ztc2lgi
oNb5e45EuZH885577/JsjTGXJzFCOVwyRGqDBBIIteP4suv/75NbKJJBxRZaGFgPq201GlIeZrGG
4KD+RntcTx/Pr2EvKf9kgMmjxqUqu7muYr9/VwVaUevNnQZnW6Y8tQd4NyhVL9z0ba9dDbsEuHsQ
Zikyy4akCVGajrIKav4fpS9AxmF9zkNnqa3ogapjqyfByUSr4cFI38U22HuFkoiGqKSg0vP+uzau
YqU072ayaAhN5kE+mEHmrs/9NRXYzW7pq7pxwI53EG/oYIN6ggD6XeLEFtWMrR+NG55bobnxuZ/D
eJUWYqSzGkETLk5EK9NuDPWxFg9yWVmDzsnK9o4rxaJokNeC3BubZ8jZVEHXNUG6JN5q1THsH5Lu
/vxp2kmYNSR+aN6B6V6XWOIEcExNMYkBUClj04rzi8q8GuLEbqaDYnS2qRzPm9sLyZ/sMbvXF4UI
dOZcgFIre5qhfDoc5hNek5FLWaSF76C5waGvotQlEkAhFSbOrM2yoiwSQRFhQmeyPajTYYxBbtO4
5xe24y4/2WHWBS9aJqkGmfpkLKx2PRXmhTBh2DG5K4WjqGLK6e47BsHtBp4e1fxC+VJ38WKkc0Kb
daP/PqWNHnzN1Vfbq91hYR92mKhWVkmlF9UMKr63/nfzVN/gMT7+hkwyVYOOoC4B5TwT3Tu3cxbj
uCCy8pslO8kChH7Q3gU42IQjYGIE+hVxHEa9cZTaWnbFKoVY7ZIJnOCwB+n+ZIaJDvJirGakYbIB
Cp3RaoOqQnJyDMQItjEj8baMFpLodLQycqLn819z37aOFBx0tHiJsYyHK6YE8rZUDD97Itd0WAsi
uc/mjeaq18rbfFUABzeceKMcu/sKOhbyTjiCls/nJEzSoixN9bbxjQJkyXHsr4LJ29Sdkoomfthg
n65lVKFP2CZI9CQKo6UT4vS5tEROnlvCAY0Vp+C8LfY3c2OTOS99hOlhNZeAzb/Ug/iFgp9NxeoD
chlCyUmBVHWrgh4fSrbnvyJnP9mORIq64tgVYuKPy9U0vmSEEw+oE2FCz6e9ZB5NYViNSVWCDrwp
F4uAZymqLQGKRovScl4ZvJXQv29iLlquRVMXBRQadEyijmpshdnMSZT2KLM/LYfxzZOqaGknYlxQ
lQI0PcXb8LIccecg6OVhnELC63O0B9WN0P7DNyttHnRlr8b46RcwXrtX8iztetz45UDuqRJQcSka
LjIJwCxotkskT7o5f0Z2Yvonk0zpDXg/M9d0aA915pUpe1P1AA3g/2aCSRBlIZamUMSzt+jv+v6q
mZ/DjvftqC88dxQZ1xFWotwWHXZO1MUbIcXQWYcRLSIdxGx0hKxEzy++WBXFHorusMTmFUjD/9sy
WYidkg2VqlZVFiTRLakPRfYYDd53dhLjNgCnUJpk5oSWbR6K0oyP1bS5Ja6vZQrPJTrnjezftQ8j
zCE06lEu9QyitGX1ACYbAQxW5w3s5ngo7f2zCubIqYLag0EiR00se9ZSoA3GySqXp044TO2DWamc
Tdubl8UR/7DHnD+x66N0qBoDcCxI2sduGzWeKrwWKCsJ7pBcd9qfSOWIRP4PV/nDKHMgm1yQm66F
zzdASewrkEpdBAsR5rWbAH0D778HyNZ3iJ+3S2VnKEbDSFDVxpsIoJvhjcJYi4OIBoXVXNB8Fvpo
30qgPzaXfS+TCNLMw4Be6hJggOkC5BK/YofcjQE6Breo3K8v5w/Pvr/6d1+/TFbES1ND0wZjbXkY
JKlhzQo4eFORc5n3XpefdpKJbchx1Tmc1cUPX4XfIJWwpNN4Uh3dSh76nw2atIRL281bGhPkynJo
xqxYCr/MLjIM8A2QKYt5RUjO7SaMCylac4KSARzlPJ+S5jXjdTx4B58w7oMSB6Z5jppG6gOTQBmb
2mejAxGjcLm6stWD/tnOeJGTt3WMS4kTEncYVqKs8Zgf1YVQvFaKWnCUoV853ot7Mhh3Qrn9SJfD
Ca+/5dvkrcblTh0B6kp2/mbcxkdwcpx4UZr31RhvErW1prbjgFqH/GTqF0bOuca7+4fegQpGSYye
q8xHK0uZrEpjzv6K6D/1GaRMNW/kCq3vv96A3YYcK4x8abik4rJ0sUgPx4WM6QbtXj2ARwzPi8hF
3f1itrUghl7VNd5t7++anJNH7n88AkJGzFbQWiJTrczjEcobbR3jWveJ1VwpR6jpGRed93erMXNE
hKQD7/Ptbu/GKvMASCAvtqQ6kFUKHjdCprtEHwOx4jzadg/JxgrNkTZJsrYmXZOrqGGr5V9EfDF5
7Az0EHzJsQi47QzAdNDLYlwiURNh1qIW2UePPBFqx8JzN9ykXOzobi63scP4wTwvASus8tDXLweX
FnsLmw5irC7IQA/x4Xw82Sv4aqjE/LsqxiGKWd6Iy9rRpsx8UbiAjdq9u1LhTVQOeJpl+wfhwxhz
z1YlUcS2nYVjnImjJZbxfBujD23PA9F5r076Oc59LsYnYpKsAZ1djnn+V+NaD7Rj6CSH9E07ND4q
Ww5vaf/D1fpYG+MXW9XMo1QaAJ52sqd8tEDdLoHYAimWp0M0srHrq9zND+rd+Q/I21LGNQ5anJlS
uGZ+he76NF4ZrVdEDed9QX/7mb1ka82AwTWCaXRxgCas3c23df+Wx7oVRScN+MyURyBKP805c4y/
qEo97UYZ/fVCuCmT2ppL7Kl60U+2oDTO+f3jfTeWOQB8/20MvFbszwOoeXoIVM1QmG5zp4yhCRla
lSP45CLmYeD31ihRJQOFlplQ8sUebLyVsqpro/QD8aUS3Idp2L7FUnIfG2CXqgHvSVqPs869b7g1
yNyHxUy6UhgVDFC7Alh6riCf4Mn+bNXX87HRoEEketOD+SvXbX6R/h3Qz37RrXHmcsSFJgkNUP8B
6J5syaNMiCDNfDGOqTce5Zv1arYrOh18yiABGvBgPftLx3sRUh+iqLLam33U1b2a6ag6I/3q0+s5
PIjC65LW9rjM6BO439lqSZdAbKmihs9GimFKySrn6ElMtnkonsygcFMn9qLH9V2EtwJWC7VLK3FU
XslrL0ZBy+Ffy0zsMAHoSNWxRu45DfYI8I2Vh5NT99Jd3HCnQvcCLjCrwPtCFQMdUCbgRkmC6xiW
Bjg1qbAPyC2ve6jVzajVyEc0dN1v9Au1rUEmAmtDTMIKX9PXl+UoSlpxpelzZSfy1D1xPiFvbcxG
zikhAsbxoTUyWOWDYC2PzQGICKBx3ASVPjB7yL8KrhL27kGVCZFAoqsTka2hdEbSFJMooc4XW9mV
YClO92hOtnZn2EoA9Q9o4UR2HiSehp4JD9W0W6eVNtYZtyuQSgE1XATpRie7ksDrJz2kUI6uwZ4y
PgmB6VGxY+5l2XWEG6vMKRr7KBFNEbk9AhgoYlS7dNbn9Jd0aN8mZ/BpqT0+/K3mdf4b70VOCfAt
iZaSoFjGfOIlirJ1MlCiiGUA/eprFN/trOc9pPeyua0V+iu2fj6ZFVIlYDhpQQr5TrV3Ux9VnCCI
tJ64BRDempioEjVajQwFa8IBSq5WMC90l/IL+Rk/Cbc0pRNu1CseayHNML749s0+MoElmXJVndq2
QwapeDX8eQIlnsLjsbHt1qe3O8nEELEZq7nIjBkyJUjnLiiDSmKPb/JkSVdrMLs5ZtGb1B7sHkOV
Ai988r4jk2cJ6aSIqwJudv1yhaS6cmp/Dam1BrrXgzqYK4mxeys+NpWtZJWttkbmHBrHuJDQVhjR
eU7tdC7IWymXye8+Xdp7JZX7w/k7sdsQ3mwyW88So1UBWgKdhtaRsMzUK2z5D5Vqo0yi6YF3dnaz
r6095vaTMBXDxjAFfFTgp64FcHrXXnZpuHVrKYf8p4lhQPnu/CJ5e8uEkXbUagL0PB48WgvB3QbN
KE3unhslBuu1Nma2UcwiLyegzvPMLSGMt5HFbGrXmjYa3Nnpb5QjQYtWsmewQPMAirtJAAIIWEQB
i9RkZk+LcM0hfp0LR8PEnLHoVWnmhcpFOfNexLuPRxqq/rHE7GQkS3MjNnGC0zID95KBSonGfyrE
FTm8KgLXGrOFajd0awKwFbZwcunbSjGs9kjJ/IDm/8U7JVxzjOfu9bJOFkh7v3M2CZhBo3xD5ZHA
cws+7x2+77g/dpJx3HnaSHOYAeDX5OCfEzpPA/+FWK6354/+/v3WACtW3vG47xWqTThq1rUoFWEQ
/ASDla1fevNxUSzlcnDwPA1Cu+UVXHfbD9LGInMahaZZdEFE8j1Xij32V3nyqDY3paBZYXToxFMS
/p4Fnhuj/+mX27YxyhzMMp07KdHE6P22UUBW5CYQtaJ9B8FROa/j3QC4McacyyHX52wltPOFfpQC
ojSttpLpKIevpXZFosdJ5yyP/odfV2coAFXLhkZYqsJGmhY1M+XwCFE6SzPwbpW+079BlfIfEywx
4aCA7jxu8hKDEC1mMCnZVuiIEAMwDnQmIbnmpS67FwCYQ+CeRLgUlpNtUhtDiNRM9Ye8s4ri1Eme
KnFJHml988vOAYRqSBIErgwW/qC2WWymRTj7eERZRWhaCVAki+am4alT7ca4BTbCznvN5ly73ZCz
scuk1lWaam2vk9kff6iB+kaH7Ubw2oAe3OkuTKB30BrASK83/FfDzO1TSBPOKTA8x94ZDKd7UhKL
shJRwyb0qMdgDdKrurP4UWi3EwL9n3/3mrmDMxrSYmcoFCiYPgj3dH7ZdCDLF5jXqGV6wg1v6G43
7m0MMvcwJQIx5BS8d8LqRSjQLvNfzbMgOJxvuetbTGAvMbGJPvQ7W+rGhabNUghqpMTvZEjNXQM4
i+pnfnqUAbnkMgTtWsPctSISCUp2bMOqWsIc3WjUZ02MmCM3ohkZxBVGe8wtMCWcil/nl7e7iRt7
TCCC/NBAmrWNgmki0A3VIncGOrcPw1ctlJ/O29rzY5ih0UQZoxQYcmBsgUwmLiZpSYJI8s3qck45
4I7dEA4ZO5B/w69IAM7BHWw+VdMug4TxwhjZpXlLuX8FPBmWHwvG5wWHq0a9Fwe21piEAawrYlUs
7ymecG3cmwcEHvAAJ4Hhytf1U3qkiuL/u3lTnmlmJ/tuXjuVpEkw9LXp6QvGRIRwqix5LKSXheS1
XVbhH53EKIFXYsiJR4zvNiHFiosOQANKFghJ759hs80V+CYhdZJglKwLDNXXpNuFRwtEF7Bx3F9M
MM5Eq9Fn18cqD6I6sXKEvLlTrKh9jsTH82eSPTNfLDFnptMgAJyh/xJI94v9DxOW8bqAIZ4PpWSz
oy/WmDMzJeBZUdG2Oqpi/ZA0669YFe46CraaQcFAygvIM15ISn7Shmq0zi+V99mYQ5OtuVINpl4G
yvQ8ktoJ4b64+rLcFdLQuDkc6iplFRqRhh/JQT7HXrp0VqIfS6QWmWiP6ZWUH1eTM9nGWxpbK8gG
IphUGKOryG8tG7WLMcaAm1SsNafPxNy8Lx+Q/n2zvFSJTKNYBsNf1bs2famFa9l4hhyWNSWDlQmJ
nfAgBrsWgYwFgBrEIF8mGjJ5+H+kfVlz3LjS7C9iBHeQr1ya7NYuS7LsF4ZX7vvOX/8l5HNHbAin
ccY3YuZJDpVAFAqFqqxMNY+KeA4hNPImvZEf3xjq/MvewaQsfxa2M8N8QtLVSrlOlR7GhuXMydH2
4+McFU4+Cb4g30MgHWDSCQ1UyxlLtZYvpZVoYIuIDlVvOHgUTOuLsTxK9U/ZPija45aI3kHM1fNn
dUg30flE5Q94/vNtqwEoSCyzAaIAeIlThZlBiPqoR+WhrJ36WPlz2IZCmSS+Ueio6xbCJNQyz43a
RWqiVl2RMKp+DmPilJ0Akco+7/6zrHcLTDghYzcRo6lMdFlmX/ZTgHvjG4IxO8qr8D8oB3DPmQVZ
Qp0Kv2HW6XxFXWVlSzyo5Fj3L4sxeKS5XwAJzw8recwAG4WGpX6brr+n9gY0Gs7U3HXLX4Wx3d/A
rHkF/8HaF7h9FvXnMr9Y6u9FOVw+C6JlMt6ytnZamlNWnIwhbPJPSR4Ymvc3JjBWKiMlVo0Ps7hl
Wg6WgTiS259yBYM7yqepjwVG2Jz8j38gGbLA04L4wTZyUeLPjIngUKcvW3FoUIZKvFlz0mvpq7aB
WYkSvM6iphTfK3dWmddP1QLULtV6dRoNpwPiPDm0ujfjkXw9+ZRBtP1eZIKV8nfsfaE0rd6FZXWK
UpCxttDuqO7y2ldl1bFG0cLotn9ISnbrYpKSyrBtqAmb1nHtyG2rRm5bp8Em/SizURAjucF4Z4k5
Z80cF/lUSXDAanILy7GNxmvUJ2UAH5KoeEJ/14dVUaant64epBDOPx2plLwpNQnSTknl2EXiLM+X
XZ0dmfvjhTsLzIkF02iqSwtO7OzKGARNT7R5GPvWsYudFA/UF0rymvg6lE9EhD58X9zZZo6yEndj
nzfIDLa7+mWjGA1Qi11JL43lrtfoyYS9KCYzL7gPq2USoBLojDitETyya0o9Q1/BW2AEdO4hFZJY
cR1ltzzmLu1TeSNgPClPWY+5GX/MEIxdDA2kpognWrQsJvEx6hGSbc2YnhpvO8h+7oM4iI48Yugv
zJ6FHBkCr2QrNwYpbHWz0ZiQO7DgOqoPEJ1HbrUbNLqTR0BFA+0+/SxwVJFRJnDZYCIdVgJq8U65
flPVxuDtuBwWSLl8WlzFpXlCLAJziowyoSsFWcPcJMCxbeqLuTSOFX0RLIsbt96dRGPiljoP2rKZ
c3GyIvtmGV7KCnqfcvGY2lrs2GsaYOyqcdoWp1HHMSFPMTj/nH7UXCgvekanOauV+5f/KNGq6c93
AdtYLA0SLGlxMsvYaQGJKURigIKjwc4e6kXXmEBMg+J4adfAWJofXZSNkB2dZHBqdnYwF0t2uLwq
3pcGiwP+M6HqZlpMtJGhGdvE01CccunaLnp3UMF1FR+s5OmyHXqs2ZiNWhRGRk3giTBhef71Oj1e
e2WcEUEVxcuM1M+bCNBwBIActb18ddClcS+bFG0Ys7SuT1UpNS28k7tQqj83oqo6C0dg46bGxM1R
W9vYihE35Yf8RRmh2ZYjczCfLNXdTpYje+0B6conIVWYILCxz5FUS+sO+kKYgwqKpwYNEvOaCovW
GOMWF414jzlo8mAwHSVvCxCp843b0qaMiprgcoDcF+BR/p/HnFAkgZcPEbwLTKj6yhB3YY78Ms/N
1qe41I3EGX5MtpPc52F9A05gMNgYDkYk9MMQRI8iVnWRXcYxCx3DRrW9kmM0Gndp9quuu+uiNL1/
74v71TEJRWcZk93hiRL0rWvIk2cqk8ACtyy0N8G4uypvrV4WcPfejwJK0bdErv5UHlVvDVPFFV49
dEPYEw0suoXxbAvNCvY9gNaPjfsVcNIZbQmPMtYZkQvhS3ecgAFSnmMhczQ3NSJQTwLnMGqyKJee
+2KuFU1r560ezqfmWHld5dBx/sk1Ht4GQ7+I5O65J9ySIYhjYMwWNVrGYLbKoH+QEB2lsDouXnMP
DqriABZC3LDO9hvgHw8i17ebsCfJi117w8y9XhlJW5t1TpPA4ppSBiWH6El6iY8WjgFaITebqBLN
Owd7i8w5L1HgXxV9IqhE66cGrGKl5BBctv7WQEVNc2nmOcxOLhqZ415Au0/MnPvZkOxKK+G2C2iK
iNPM1wO0YlXIbFw+gdzzsV8gc9AHFJonq0EgW6DJSOlW0FpyY1em1D5eIzqNvLt8b4058BCHMK1J
Kq1wPJkPS+00T/NtDpBlNzjSiwLtyaxzpwCyDb6wIcM7mHvTTCDQ6rJerRIT+J0XBcuxgMYv0HkP
G0oscli4xtPlDytyHOYWVJsE10aiF6dRwxzAAHWs9TYz3ctGhLvHPBuGlhS9mphaWFHCXdx5gzOj
W06JmWZHlOByk5WdTzIvhyFS+mqDU4Zr+VtPj6S41qrTYn+ethHzUV8vL01w1G0mxkhZnyttUVhh
2f2olyCORSeb6w/gs4B2ICCw6ltU3SWu2Vwaw9AkZqAHUB9ySRh/7QCBs5AyTDdgCxR1ObkOsbPH
HLTcNttp2iYwp3aHJvlixs+lcN6cH5l3RpjzNZYo2atRPoVSmF0vBxVaegr4Dx6lJmhKh956yWmN
hHNefD/c2WUO12LIZtq14P2uS59C1KMjxmLx7gCT22EOlU+liD6Ge+mheAjaXWjXYjqatbjVYyHp
Bl6TtbPi3qPVqTSIQojNBDUGbkRYdFZM8y2t3RtkDrQ8pFLbW/AXCoTXwA1PBTVTKDBPuNwtcKLR
oQPrKnkQ5YB8x3lfKXPG1bof0M+2IAeMiZuydEA15k65IDKLjDBnG2U+Nc/BuHSy4wbsz+ZBza0j
0A+HvzjV77v21lLYHToD+JRhokTTZnWvJy+acJe4YWNngMkQ7Ei3hy0vtNB6Tp6iU/mQPhefq3D9
MXsUbqZlTv798pK4bZCdY7ydjd2aVJLUeR1v1jGqt+8y3DFdkBwUC/plSrU4s27fQobJ3+rE0XpR
EZ1bGd5bZxKFSG/srLZmynxKD0EdZIMT/ZzgjbRQZX/ZMDseClbMD53/eOTb37RbcR8tcTxmlOWf
4C4dg+E7zsCj/EpJ3quH9CA6Af8lvEBXAL1q9GDYZ/IcV7M+qGaBvK98oZXoMkg+1zXQ2ICZH0Tj
Clwfon0etOksRBfmwK2ZvYKactLCtfkRVd/WVgTS4h62nQH2sOlLk4zaZobdK5jkQcNleda1EiS3
+gESZ+58EjesBSbfBn12W6bNObgECgQRw3wGcSjprkEJLHALbnL3viwWo2h2q1LNm5ViWMgMmsmt
T+WphKZ4hWsV5GbADlW5k30VS9FxE5OdYSZJz/MNj38zQctTlj00X726CVTddgz0rMjqJ6sIQEsv
F/aRZ+0MMocOc23VkmuIlnUKuVoofRdzd0jtYz4J4iWrQPTn1tlZYrKGetVrPRrUFEWN4ahdlS6q
ws7sUXZ3EZKPf8p2tqgP7XykXqFpNlbYP/Nh9nWEEtsHb/N9DGUv0CaJHh6CU8aCiNJOVfJVqbVQ
fVjAnZ/65uw2V6DBGsHt3mHmIb6LiOBzivaNucO3WBqsxijK04hiJelvSuJLCQDriah3IPJIJoRU
NUb2InnDQJDsDV6HkWCEkkDx4lNz1aJV96NbsYuUjkcMPRN9WCa6bH2fabLWFKcpfS6T51j0iBP8
frain+GUN6sN58/N5ZGM649e2LdlZ0ZYt9eYa3xpsn6NYpQ0oHGweBKwj+R7eaP7dFAFwr8obqye
8k29NnO3Cv6lsuUH40w42ZopIlU+amHa/phlPPYXkXtwL9D3k8YW8km/GMqaxQXE3x17fGPzqoPo
UL/KhdtfU21hIZmXyCQTSECHvBVGYWNA5ADm7j90y7kb1xiNw6QBBMVED27+jfNeQmeiCaSTUXZT
TUQunLAawwXz5pgieBk/K98V0Bkr0bxto52XJFheh6PpRw9xiNzPm9zsFrKn4KmN7tD9gHraXy0P
FJ42ABQYB/7god1qRWuUYAsl9KendTyVxQpKtq1/vHytcmPWzhDjjZKkjo25ZFNYR8P3ai1edG35
pOn6VW7o4WVT/BtgZ4u514xNVsdh6ugbh+oE9O52ZXkUO94e/rXc9Z9jpgFASsf4PnIjr9rWgCa9
r05QyU3tmwI1dD34qwW922Dco01LYkEWAM2OutIPbRFhEkTTQWI0Rj9nffldqw1IX00w3fetbYBX
r7Cq+3HIFQ/YlFHw13AD527BdKd39+sW1Wqs6aUWGtNVDfy6mT9cXi43AQPUGBynqMwC23NuoIDU
KylaRM0swYj0NruDcZDzu1aT3CH+fdkW3y3fbTE3XELqdsMEYXFaDcyEb8GmzIcxCnRZRCrA/Wo6
qFsxrATwP/tkXDJshwz2GlBcZ7GTWNUXe/1yeS28sglQ4ToK2iqgJx8ox215bu2SvFF3WA8U2KBn
jvylClvbAYey+0bqcodZwUY42MAJy2eWmdOtr8s2rgsmh+1P5TdM7oa6hohMu2TFaYZy7V9UocCD
gi6ERYAlAhHouYvkhKhlanZoUmOQPna16mcTu4KvyV3TzgZz1fT6uKh2ijWtJ/0030J12N0COgOd
XMkYnhct6aMnKoAvKwCKm9ArICytqZbE5laN2Ri2Wx2Q9VpDU2xT78xNJPj09kg6T/vPLTGbhQaj
ZKQgZQsbL31JJox6L9d5CM7ox9xdHoYVwsql115HznqkSvOKoGT5MalUIPlgmrS1hOPASgVKg2zV
lQE2DxBjO13q92DelJv7Tm1w0GVnm33BRtLoyKxXsQwD7UfcsIpFmHhit13fFCnSlNnNVMc4UMJv
r34dfBMd3MhfQcquXommIDlPHuXMKhNZDHmd15ImR9n1dqBEXPI9Rd1Q8hdRRZtTPTm3xeTKndxl
0iBFBnB19MIDvwWkcX6MHuo0HZ49kSvKLTl1yzOLbO9Mm2wtAnNJehreRi97t7zJA9ofpLUM+14T
PcqpT37YQxNaJ/AXUEfZzNdcrTGK0gYPf9r/nAM8zv3okAPApwB604vKsh+DNVZHAGfQQGaBYg3j
MZOUg1a9TOTQ7lsH/8Id5R+XnZLuyIf17Cww66nbEtW/FgDBHvNmMwiUkYe5hUEhGq1fRt5QJc5G
Xv7/jDJukpkksZbRNADdpsROeTAf3vqNwWUzfOd4XxxbpbFNvTHqCEk6SL3x6ilP9XPuaoHx+w9x
q6i7yT3f4KEHtECG1gJLW6Eow2QURQliCvJalQhfxQ1Jvctr4nrEzgbzkhtJumnjiv6irWwexvic
svly2QL/EO9MMGG5WcbSsgu4BMZLJOgwAhaeHJqwWB2L6o6+1RKEoYN68gc/3BllLlLJHg01suHp
6mB66XQ9GDdL+WsZCrcWVZtEn5D+fJc31o2WgeOOVj/7176/S/8tGSYycZza3VqYLLmT16qPU3sJ
gcd2NtnwFvsmJW63Qd9Xu1361K2s0iURjrQEXQT1hSQiclXusd79CfSS360xBhg8z+wqCscym1yb
jHZgTNLqjIvkT7YcjGtxVSfGdQv12svuw7MMXQSMGELsiGgsYAMykUtnYE4pbGbFS0b7SlJXb1Nk
vwVJ5+yVUuFEqSBR5yBpQdiCdyPSLRO3+Qes0pKvST/X6OncZcfZJ4fcRxrho3Zfzo75ifIMde76
PbvJRABrjjPhMpdBqqSgbWCz87rm1pJ10lf7OKhqMJTkOMydAGLKCSsaogkBKJ4oMlZ4vpdrpJbV
IiHH7CRwc01d9tSAc8hdklZQR+GsRQOlqm1Dt8/E/8xd0HfQ8121LD9Fq9+o33TzX/egFR1gak0D
gAgvfFaKxmzTNVqMFgP9LYbWQFiSksfLzsd5ccMEagg27krogbAUV/kMdaXVRsRXA8qNUBxMzWnA
rk4LvEWgNc5le5wvpmPjIQECnBCRWYarvDYWTSaQbVzbzCFt4VjT78sWOJtPX1GUGk3jqGyVmqH1
tZLLYUKee+LaS+Vkc3jZBif26gZVcTPBuCQbrFA95jWndCEdAqLyk+SVU8+pvwzEtSaQmBKBN/ON
YfAHajRIbQgTHI1xkiXUESgU9DM828mLzzq6sE08hN3QCN5OrEoLDcVY2rs15uzgFh4LiGhHIbB9
0JRFh/lrH0xXAHh8kf0KZGRQNfTtk4GS2hfIIkEC1fBaX/sRuelhe5Y8UULH206qaoJQge6bzrb6
9FjKcdEBSV2iKqTJKwjKv2e6d3k/eUbwZTESpys2nvjMJyaFHGtZo6BiXVkg7i69Qpscc4n+wvkh
8wFlCGA+EOvp4djdMVZadYPSyxjGqBvHiIH5GJ8uL4SXwKE/CfkJGdkvMUwmFekKwOW0DXM6duLg
dOm/NRzpIax+54m3+YNb3Yhev7zs58wkk4jYkEoozUgB+s9VT5DcSB8xbA56HJf2GHIdmtuVK2re
UC9kkp8zm8yXnNNKLeZa08PE/KE0vrnBEUEft7z+xedEZMSUOT4lHVU+37G0zOd0q2cNyMY38OZX
M4P+hHSjH5oH4O9C4cgT57D/0S7BJsrAldCf71xkthd90/RND60SYnfm4AHafsi7zouJebWNuSCQ
vXk28yEBjYFTWkCB4zZmbjCzm7Nc2noSTAftsN7UwfoFgTlGxWRyF8g11IfmRm8CwWel28NafaN2
wTlAF99gvLScNjvTTCDq5cIzwJOHHjQ1Wf9opUN5pIxRkbuImt4cn4EpMNj8xyizl4OpFMOap9ob
fkbFiKN1v4X06ftHeC27Se8iX9Sr4jSSMOS4s8p4aqWvgzEWwDHP7vZq3bxooETJDo+W5pTPmPkK
KC1KCyowJLSK4F3C/cpUjQ2qSZoC3clzX8pVzDFTqMQphhTBHGOhuSB15X7SnQWa2u68VcvzZm7o
Pg5L6/bSAaUhvcT74HjZXzgZMmpr/yyEJZ+OOr2TgVBfQj3ojjAG6iYpUEMhyoN3+PZ2mKei3upT
m3W5FgyehCEvDUnxFG6fE0//Of9obodgDrUv5SehXep5H47Dbn3McehaM55tWuZaT/ULZZso3QpU
f5srnVRHDMXgXRJn35M5CZFU5Fa0oeksQ/Z0fAAS1V8eyMN8rToVQLdigkj64S4tkDkEht4mDcrb
KCQAtpaiYBl5P+YD1bkSkf0JfN5kbnItt+VOa43iVOfjXTKkV/MwuJe9kXfhnX0+JkWaStmqwCqP
itYpJh4NXtAl8pRbQAeMh+wW5CqhqIomWhZzLWjtohZZhCmMMrkZ64dlFrwHaSi4tEFMqMAFqBaY
NsRgFyqQ6fM86AdbdxR0IdoRILKny1+Qk26dfUAmbLR9LOdLjLBhGICl6YVratuhq0VMyYLoxM4s
U7A+npqdcZyL0ChbFzX5USIQAROUxTkAPMT49/PLNgAqVAShVIX4lKkkSJXSIZHpNanqqOtPKIk6
BWrzILVdRNeo4DuyPLqRErWLEhPQTr9SNCi5kh7V+zgAF9yxOFWudYshCIHzCxyRMKHDlqFerU9l
FKZQSnSnpP86S7V2uOwfIiP05/trxTDSTCZyAgDJdTdB77sRsHxw0x4NDTcNT0Vw8rPN84S0qjos
9DwBfFO4IFY8rv4c1K7tKvAQ/QDxGcyXD3/RbkMysDPMhPqc9HExjDho3SvYRk99sDi5qzyAOR9E
XuJu28cviSqIaVgQA0c+ZbGvJ1kiY15poPeZkIGgHOQVnZDN+WNwhw28nqCYC01WyL+e71aqFWO1
Ue5h7W470Nkw4hff/iCLRI/Bjyf63BRzQUd1r/ZQIYqOhXrfLI9VHfSGuGL88VidW2H2aLDWxVhX
Ffy+81UkPc75da/862ME8mtaOUDxyIQwLxNv88nMpMiCXKehxE6cwAVKETEkb+v3JpgguwxpllQZ
ZIztbXHK8aipgjuDtxk7A2xfPJVWyn8PqUxrqr9PSePX5tQ7WlN5LUg8LkcEzp2LD2a8UfwZJuoT
zAW4kGy0BsmMT+PqIoV4bB+SQzKg0eL29X+AbPPnVBTteJ6wt8psk5FuEM/ehuS01Xf6EljW81gL
SoicZAwrQ7WKQC9Sh8ILY8MqqixrRhxRyu9KSQVKN74ZHPMNWwyWf0Eu/THHhTnMAOJVawJbzILn
5nqQMm3RraMWN25TXLfdc7oo7jqdbFNxLu8a1wXRM0J81VUAQpilLbbajKC5wMRJm3rSJDnJ6l22
wOnVUgIZimmRMewIdanz4KPK81bIpMJByg8m6PLrG8B9V5+OYMxC6WSeO+yNMUdKkxPdqKAcfpTq
py135/lzJcIu8D7ZzgQ7SjnL6VLE7YqKchE75nyTJqLSCSdbgVCojuoltJ81EMYz4U3qrXjOR1TH
5yx5miLtSqklj2xq7kg5OHFtDIDnk3JslSbIk/FVsGGcqAHrJggJqZDRBzQNkBLdQIwWYji/yY8J
umfjDWoq9jftofmmuEVYHlLP+KI9Ccxytg71Q1CTULenhFHnfpKBzG9OCZW/9dNH69fmIObafgrt
ispvJdcAa0gqrF1yztreKHvW8jTKIzUBdjptX8rVA4OPA5ierd+WzafL6+O4zZkl9mKsCAQp9SQ7
1ZBdb18HUaop+HysIiomj4xeSoDYnwq3yZ8qUO+oIpwVL8YjLCEY0rMMnThmEa3dVepQ9CCFtoEP
HZGN4VX1WGcOGqmb2zh0kkv79/RJOA07o8xpiMDrQmKpSzHf/qysV3YzOKqQ8oT+5efPq3MjTNZc
9m1Elm0jYLov7uUF9TVED3TwpRY5n+jS+njCoHVBWUbRN1Kg0MRclZNao7eSAHAxAU9o6JAoUB1M
hKPTkgiiL9eSTRGoCPKWwrZBthhErVpXx4DgXbXb5GxoBvQvmf6vndtAeEc1FNqdkI1ma6IFmsJz
1CrJScGkT9U5BNDFy8eHtxDoZiiaCtkV2GCcAOzaWrxYgPi1k506xB6u5G7+qZQ5qDAywYX/8Shh
NYCJQeybwk7ZudI8LdTGkPFrIzVoze9d7RazwATnJJ3bYE6SXhqxpadYz6I4xqe3CsUhvokHL1md
+nr16oN9HIkgp+VkMudWma8oFdaYVAi98HJIALh/poF70AXrBz2sXNFj4GPMA3sc2mEAjqCRqKjM
1Z/LGkq6cwTZtnZ9AQ2gE6/k4bJfcJe0t8FcG/qwLUMiLahUjLY3LRANV9GBU9Pyasyao1EmJzuT
fuVydmP2v0a7P8SJ4aiJqEIoWCp7kYAtSStlJFlh16EHrPaOGgmOMtcCQNtos9FZTrYNbJsNgRQH
SjJF+hgnz3UmqL7zThgeomjLm/j1ClsiURKr0aYN07ILiKstHxoKdXmnE4Hj884WOKnhEyodqmb5
zau8W+wpQb4ekcy1OhnH9zSLHrxcI7RlgpFtfCyLCea2liCBVlv72Cuk8q2OisrH4N8bq1U0XMk1
RQXQweShceQl5RWVJRLnJ2vS/ExRT+qKgnA/CzafkxJijFlBJQSU8ICiWMxRKk38uJ0M+9ii79ng
RZcQVx68pniJHqHbar7O1tPlk0V/4/mNeG6ROVjmFK2DVmko5kNZq8keTTSby2M93Bj9rRF/vmyM
Gw9362Njbq3LrYnBq+S0vI4V5tiKQ+Jpt1FYdx4gPppPJ0ZVAbm/0CgThAvb1pq+hDOCRcmkmuTB
CD7nn/aNHUCLybe/lN91EUKYA+eg35WCUVD3Abya2UltTpSyKoBI6f3VT68KMDLkbueTBwoXNDTB
vcnBrcMcsJ3oNQMNQQg99rtKHdqjqjF1k/VGaV79xFzsQ/5LIU50PUL1He1myMTpjq05ouDPiyd7
w0ySY61xAkHIbgoNfMN2C8rqLpG/TrPgTuObwZlAlQb3NZvhLFPUGl1B8AzvQIK/PEngP5GT0cOg
usASf+fwLv9/pmgs2H3KRiZmVJvYORV0EBj/QEe0C1HdAoFBEYi4qujx+nD8dsaYfcvarqqwYtTs
miqIomsNVBrNSe0TvwWQVZaczBbEGF4oQ3z5Z3nMhqXaXBI1pcjSvngaK9AbQ0GvzIigFk9/zaWF
Mf7f9VCD2GTcY+r2JVHuIV4uqwe7CNpYYIibGuwXxESwJp+VUtFq+1hcz74K9Jx1lKHJHmwubQCZ
t+n3y0GMGzGR0qPCqoM0hO1mtPOcWGsF3FxHJr8ATHaKBp9IxefCbq5Hm4SbmgnSH+6evdWNgX/A
e50mDTuXjOtmltYVbEdr9qkqW0fTHiSRwgX3hFG9KmIgKf5Ao6GbIIBvJmyYYmFkYQqG1HAkIFpJ
9uPy9+NtGCAcqgXlTFoEYC8BAnY78DKYfUiZlOh0ce72B9OhlKF0vlgUG+nHYTzxzBwT/jWzkItm
S0EVpf7Shm+YPL+8Hs6HO/v9TLY9L8pikhqVL0W5rvscyFjV0a1wFj5e6S+6tBAm3yk1GfJhJUCI
nUd+yC/goPq8Zk7XOdNL95DULhGkBhxsqnG2MsbtqkJS5IzCN8fOUU9Z45SIhSBL8reH5dReGxha
nj/HqNiM4eVPyruyYRnoKQvHzMC1du7wSCtriIrB8uCppzicf1EeM/pQd0/dw19Nf9CVvttjVpqm
cmSWwyRB6SS+pTSFqQ8hzCOYC47dqUJzXHRtcsLjmUHmklmlqonrHE7TZOo3DaJOzjKBftVQv85J
76pLmQi8lJchnFlkbppK1bsFGBEMoofr6U3A9U661e8x4kLlgBJA0jAFIoCl8I/e+2dl7ppSJlB0
sQBu7rfK0cwveR9cdhROLD5bFHPLGHh2blKW4Pqsvq6kPEWJ7hFNdrqi8cy6vyO6cbxsUbRxzG0j
2UZdmomNM5GFadxekzk9FNAfAnbcAW7xsjF+aPnn+7GdnS0xh7yKdMwEKtZEp+xvy7os3U4fgH1D
T/uyNc4ts/+YbyX+3S2zWvW8jhV80uoKhyjfmuFxm/zLNjgN37OT9pZ97YxAbnfVixYnOwFTbR4f
QdHfVE9tdxzHRyW+VjqEtTwwq1sFRPT1TdQ9mKLcXLROJrhgQFBGHdWUjjOGUPIpAlr4igBwf3ml
Akd5C3G7hepmHoGfsM1OSLbQyI6dojlVqacZxiGyBPFScM7ePvrO1lbMaY7uZn7KpK9Z8UsRATh4
OfGZazDBo9asxKgnxEfzhs4otEETjofZ65zSEyON+V6PvhiQ9jaYVZkLu2vTERXN0jqqDXHw8vd1
CXSEEO3VGtm9vEmc9BvrejfF3N3dEFtGuW7IDdqQlO5oI+K3lSPrn6Tid2pnTpQcLlvkO9+7Rcb5
0moaxlFBk75SX5oJVDhRkEVCZBT9RB9ThXcrzH2GKDUnY0T6sEx0V7cyF/EwwmSoLEU+UJDOsNwR
7aB3B1TKLq/vv7jKu2n6AXa+WIADsDclnK4BcrnVvQ2WDpzn6/pYe/rgiDIFvue/W2McUyJNjobI
mJ3WZPtc9fV3We0Ed8x/uTnfbdCTvluRKSlV0oMHKoyIm7/Mv8tvEOV1y0D6ZinOhmG51EE9EmO+
ImYJ4bdkrre2V/RmbnGuo8WZDvpJg2QmWjGoCR2QKwtHwrkHD61IyHnZOHosLN6swawFAAtqQahs
Gum3Dp3inJz0SDBIwX8BYHJZhd4IXlBsvMoja2rzXpGO66l4IuBSzd3CSW7VA0WrxML2H9dJduYY
J1la2rBOUCNuULVt5d7DWIog2vMzVnBAo2WGGdsPAB9jSrM0saQ+pPtkBuDCPdTPtjv42eN8zP6H
7tIbiRZ7xjFeAxSTrtK6JOMcctIlSZtNGYin69vSqa/UE+hxYAqDvUAQ0Ebd6i2nyQfVoz/Kzm9R
DssLZXAUtE5QdQIjNRNkzBbQwYHMuMpjPynuOjUs15fL0YS3cyoq1ZiEQUsD7nJ+9Dp9HMpFgQk7
fe6mX0X7+O9/Px7UqIYrwGZ/eMvrMYaIVUgYn8wmc6bkUEifLhvg5juU0x31FozZYYjsfAW9lW0y
muEotyTupACkqnlb2IV15cojXF4Bw64axp6I/pB3scEPVTyzgToDqOXc7JLnSl8voCKMq9/mNDoZ
GP+32JW63Km60Z3qb2P2enmpvL3am2T8MVerKOq3gTJdNb4Uvarrv4exGFjQ+6KY3BsTxKCd1WFB
l792UE/UN8EpFiyBzbf1ydRmq1/sIwoUWe9lSztIQYt5w5+XPxUvsOug3IB+DwbwVIslyMvzpB/V
GMJt0+HPsJ/krvd0/KELIl/E4E4/PBMozowxh8jCfGel6NDD09B4JlXjbL0/kFOrQRVy/D4Pvy4v
jpP4npljMhwZIo7tlmDOOwfwdiSY38pAeK66eoH8o/EvG+OdrzNrdEt3lzOaF0TOrb5GnX26hsht
kHiJ7FAaBc1FceRGf5yvRNQNnMCn6zqK7JjXpPNwDNBS6ZukHDA3Ey45aAXHW4Ji9ChVAmfkLW3v
7ux7DGWytk3VSD+CSbR+6cFJBL7L2J+c9WcOwVnIvhbh/6D6St2BcZczs4y7bN1m5iYB8skwYuLY
5ubpwFiZRHGaLv7dQgNDKb4r7XYzpPlhlnRXk0RylNwEwUSyYaOrZ0OcnPnCdiYX1tAW0OS7217x
NsSuohLZO8nv9UCVYtrau+xHnC1VKdyFTgRqkMBknLbHz9QVC6fok0Jf4LO1ExffLhvhL2tnhXHW
Oh7KKbJ66wjS80D1tSvyqEJECxStzW12ymWnDi9bfLsgP2wmHtUAHqOKBvDL+fGYmznXyx4+RO6s
ADOkYJIY8DmVMPIAeKXksNar+ZZMSt7qtN8BtHUv/wm8WAdyNMzMIk1BxkeYe6HNF2PuUxJjyEV5
TcPi0IXj6wbavswHFkGUrNNPyC6YwAxMQUYF6er5gotyGLuIzPZRV6CKqTpD+Tj04dB/srPXPjok
1sOy3ZSdX473cfSQ6J//YrV7+8zFG8kJ6eeut6Eopo2BnPfls55P603a2feVurSPKUja3Upab6mI
HCYSQGWlqAnqf4UVC5yaE4kxf/r+LZgvX3faqvc5QBO5mk5uE5XbVaKCgHiayfA1TYxegySQnP+8
/Ak4RwlpDh4RloUxdnTnz3dg3YxNMsGmdgKMwZNzr5xBKmgLvIprBALgmBqA3OSHfuA2KXmf2xjP
1LcbsHVNqJdq8/HyQngPPySemgngLIRxMZV8vhLdWmhWj6CgfjXuqmMUgBTjj4YNxHm/1ujpomoq
nhXgrQ1cS6pFnxKKzBa/o7xpF7uFJGMa3efNtbZ9iea/2CMD+wN1eOC5TBY6MQ5Jns4miEQmHEZ0
/FPFV9rycPn7cY4i/ACAIMDSoMauMkdhm+VxGSQQS1iA10GRF6PISvX9sg3euwtsbcAdG4jcFkSa
zveoBj2nPZCWBLTPnrggfMFNgQ7/gVJQQ5fEEw1zfsimwI5DIX14HtPaFEucMAEvqZsxHpP5epSj
x7ZztfzBlj5VaDpuiaC5Sf/6s2j2Zgz7g4F7WTUMZnWAj1etvWQklNPqrrXW26qsQpTignwlgqvi
4+XE2GK2S89yNc4pMjf6ChkEP7uT3PlL9kLbqA2UR6cvl3fug3cw5pjglAzFgs4PoHGlgfRQHjCD
L1gRe47AjkZU8Fzp0KaBroNN/4JdatjbixHlxgz8ZRP2Csbw9TstEYFL2EobNYIbHdGBvkxg79yI
vJVGh85Re8x/DxD5GYMpVKFt7Rtop4gm/HkL2ttivGEG7iPZOsDebf33UtfuOt4X+eHytohsMF4Q
ZZUtL5ViHfXssw6K3WhwJu3TZRusV7PfjNn6ITaa1c5RTV76+lNnmT9qOfm5VQN6p1Ytop3iLwhc
J/9H2nXtxrEr2y9qoHN47TAzPaNsBcsvDUn2Zuecv/4uymdvtSje4dk+DwYMCJhqksWqYoW1DAMp
POQqPh9Q2xJAFNjxGM4lGhFeyupCXQR79sUI/V7QhwxG09pClYBnMRWhvq+uSj//FsEI9a79LQLT
k3xC8l/UiMjfwg+JjNrZZCEq0SWktFawKTqtOzuLiybJsBpSQRGPvzr0vdlo59Mtm23ma4cqnUBe
Dl6zzFVvixcKP5KC7AJcnypG9qDq2U6Uv+Cu70MmC47XjnUiTUlNjlP+q1hlL7KqQ18Yu1gRrY6e
/9bEvp/dRhJTbSCxpRfVsMZhHNLZzQ7d7v1J9+nsZr8nO/XuvO5T3T4njomO4NnVrIsHKXSc4wKo
n/TN6oJhCJf62YlFNFmiXWR0vxrLtSNxKYdjdK1nN41delX0mhBR//kX38FuInMBar1t7FE1gDqw
BwleIN2Npwg8Bnhd7OIjpkh+nt9E7p3enBmj/WtRK05mKeSYVXvDOBpyuJqCyVT6xefOiW7txnm0
ZqYYyZKj2UL17fSVLG//2xIYO9tGKOz2kROF6iTt7cFXivGkg1H8vJR393NuGaypTYokmpylAeqF
7I3h8EBmV3+WSj+q3WjXBxR6Ptuh16w5YKJE8qUjBWZNvRgQ2prA44sMic08RosEzDnozYWvfDQq
t71pvMrTb4DM/a0Jh7DaJdepoNIgOEU2gkdFG2PLZk+OldXd6NP8rS9n7/wWi0Qw9qOUlwWd8dBF
p77sgBEfxYKObdHlchiTEWnDpHcVIs7YkS5GYgF9qQ6sYfUjO8PQaicHUKRdnM+nuk7calnccqz2
Uq3f/slKMS6BXDyAeNh5Fr21EhnJoegwj507ZPdzuTsvgHutaT3WwFwasOkYc4UOnKqxrF6CE3uI
jbAhL4to3pe/mRsZ9Dg399rInE4yNDQ50PfCHLahdlAplFD88p58LVwxVyH97C93UEX9Aul/VBkc
xpToGFlIZocU7xVR3cuCdvUdcAbaCA76BwMlKUHgyzX7G4GMbYnKeK71hYCUJAr07g3EbG1+kISp
Fv5xfayLsS2k7CwLMbwemj+ca6B966DuiH0nsLz4RTtaR5qoEwrlbiaYJi08zPHkkxnTrysDAdjm
OoQtUHNBqulXHqXvazFpSnGBTVF8z5WHTkV4G8SOOMPP+pKC0iKOCPpVmiB5odmrwks8/Xr11uC/
Yf/+MgHw7kk38pjLXmhdo5SRSqt6NO9JX7K0z6Lfi15HPCUBihtuGsaQkQpgLoJV6U0TDSMGufO/
cufNak569GLkgvDqC1I2Xc9WDHNecmTlOkZZpbD2ydXod0f9llJOVLqb/Vqu1TDOMTXee/oJntaT
nqU/cONb8czd68ZhHYpJiUKg3vhjhvnqUuBieAEdwCuQMgf2AqbImANDI1/fxl2K4yKSC9SiYCjV
S9N4NdBHMqDeXNoi7povUFbve4pkAJ62OqqXbAcy0vNxaY0GIIjfUXza2E1+FLfxN8lDMyhtpE3d
+VI+kB0eHtKz9fO8lea6cchFnpyC9JlsN/I4jWhYT9Yo1JILe6/56a4/AR9f+QHcc2dPM2KR1+4E
QmmujTWiW6GMHhWkBdrPOOVhT34AhNBon1Rn3xanbgRBY/tIlotc1BH9pf/1fZ8xqozriJlHlNk/
333MxqAPs4WviEP5mHQuOdW7zoOJ8xq8D6K3gaK7BP8FLhTPsmKcnk7r2yA5Y9NzAO/WUzurYwzw
RXjeodU33mlXRuaSH45HAcL7fQ0CdEGyiavJG6mMRRiW0ZzNFaNAarFf4lvMdXmohydovo0uy1jg
o3hLBKIDNhboBwoq4MzerpKVOnUKOAwl9tAS7spp6vWAaT6vN18KIPQMgeqAETETtZ0vmU6rslHK
SgDwASQg8mLvp/ad8iYKrcD+tu6XXTR6yl47mhh3Jz4y1Z7zrxli3r8BSShHQ+0TWCOMo1RHPTLL
BEF4XGgecn3eiuId0MnPL5W7oxspTHSdNGpW2IuUh0kKZ3/dK7er8LHMcxrAj/h7JTqbEZ/KbirV
LD6amMjdJYcOTFaAK/bmO+kXKnMwPEXpOr6Is0gklnHCXdKNgIVe0lBdAsO8XKNTK4Pu8w98BXol
gL+I2i7uHSMlgSYVMOTmITeIO8Qv0eqfPyGu5dxKYAxKV41rSpq+CDPg7e7loPO0E+rVTxN8/HJh
wmKL4heuUmCeQ6bAHxjoZySCYKBWRrB3H5Z8CXXN2DerfbGOncgn8MwznRv5Ww4TuqvgZjGLrBnC
brE7b2nJHaY/A2dwQilLgqorDrIzghu4erb1XmBKvlQY3+/XRjhjuPTaKnornjHTD+5jxQcFQLzr
Xf0tciu/vaxkwUXjxmjgegIONAVqxuz4Z9uVmnpTZwBhCtfiOW2OWXNVZterhhqefD3mN0V8vf5b
oGO6xK1IRjflYbBTfURa1mwBC93XGOW7HKCma/YtEbW4c99IW2GM0nQJsdqqWMix/77uVExDYLYk
yFEJ+A0m9a8rxL8XB3RXcIuYyNgzQVoK0Pl4JgZe6Xb2BJxht5Wr3E2V+HZJy93czxhyya+6eXGj
dtI82UmeV9sKzl9OnvczMbL590cwDmlI0iluW5Ucm/UoOZGbkzVYpatYe2uaIPq39Ut2yYxL6BxD
TaxKeofLwQRII13OvSAw5V397YIYf2CMmOYiq2OGuaIeYgfF/8X0JvA/n9+3L8g/n5cCEPvPt2HG
sEqrI3OM2ZnZp8/bYr/eqjs6LSlqZ6CfzAaBH0vCbO1nUXFi12OywJnrmu2a8U9n2kWm7jnFUZkA
5Ayu50EUd/Lef1uRzF1wOkeW0BYWh9rgJlfJXew1nhTEr+ljfqcBml2U2P9SdH7fThVlcwM1Zzw5
GWO2tmYa97YBpLg3+7YNAUx3cq70sA8UFOKMI+XgLD3RGCrXhOIFA/gG2quIZpfPO7sWZtmVQAcN
x6m8N6TkAPjOi0xdb5U53TlzsVfm+mWUwWacotHKqC+WRsQjxjc7CLNRpkFDKVDyPn/D3C5xv+ro
vhvk/YjX/QBoMTN0XiZpJ91qoEIsJ5El554ufdjjfQ/gSBa1Co+Y2kwbXUJDTnHV3OXXkT/ftX+t
3m/U/UQ0FMK/LBuBzKWs5GjQ7WmIkb4Y/dXvvPmUnyj20XQQ4c7xgiY0/fy9NraHKgUkZWzaANSx
65shfVWcqzjb68at4PpTffxyJ0GKYDoyWnxQ8P98anEyNE5Srwau/xSAEwf3A8Bpe5qQMRAPlsKR
aZFARlULUpK1MWCopyb3SIs3sAj7i+/gN2tiohnbaZ2iGDRMCK3XWn/f5UOQOa/xekgT4vfVTWfs
HZsIlJHrgDZCmYs/plMzxf0ch3p7VwJBL0IyOe5PZLoiOsiNRMGoaBup+9gkQnNFHwCLUMahtNy0
mPU1RK0ZXP+zWQ/j1cGWITcF4JTfQfa7/BENULX2XaB99LDPaR/jtRV5HrSm1shRv2wveljL9tCh
uUwG/RoR8stxEwJ4Rv6j64yFaohV1GoDaVLsgtj6RvUidGXu0p1xpV8DZB89yekh8xPbFZX++Zf5
QzJjN1a9XFU7owRN5k5KrtHU5aEsP/WJQAm5T5TNEtncUlnHqVxnwHesvytvSuXGHoAQ98D+kh7i
l+wGzNo70UA93/l8bCuLSZM3w6CVGItC+dz6jiJoEkS+7o+BjAB+918QTvMeK6ZmIXksI31mv+fX
NqofpxmpEqdHXsd4rZPS7YrX9Luhf4+r2LWj75H6c8z884rKv9z/iGT5vMa+SsdiHSUQSVpNQHJT
a1x7wKT4OmVPgKbvglRtkz2QrvrwvGS+5nxIZuwzMZcUKosEdg0wYjOQ6taN1F+JJhqzpzft6038
kMOY5bJZgd2lG+CTjEYDzaR1vjyQaV5UrzBk5QZjJPExKdL48fzyuAkewOKgFkDLRmji/WzHYqu0
nc6iOIkBeEngf+anyLdOxREA2r4URBcUv13zmm96h9Ei/UmMLsgP2TafwFhucAM1td5ZJAS1d+au
3+lXrLSsBPDpQH2DVfjvUHi5FhacLNBhCmvHTgBFvT2oXW3JIcAcMdp3mKurSQvO7y8/KkMKDQ9Q
TGTabAahL7W6waCzdDC+DY/FAQmL3XJjXY5BfOi94loVuUG+890IZA60LuVmLqpYQUNGtDcO46EN
KAtWL6wlcW+GTdP2SECCBImx5pMqEZKi+yOsie5WTucneEEoS+v14Pw6v4siUYz5dpzVlpC/lkKS
GKcpDrM2D8as95Ph5rwg/nX4WBTbOCPFXVSA3gbEtZhBowFmfu3sus7N/RpdSWg1jz3FABBci5Y+
wBCV+5b8FxN3XHO3+QrG6DSrNkURwMOPU/XWg7OzvK6HX6tauU4ZEOXh/Jq5/sPCNA16zNEwC3Tt
zyaAzOBnmRGQwX/EN5gV2GWortJLT71H7p2XxoubtsIYO0eKKSFKlsmh0hAPnDB6XggkcH3wVgRz
AxZjMAo7GygGnDsFcjCArHN0u51loLYD1I195IlmhLh6s5XJ2LBcmttVznsFlQ4DAL7DnR7kmFaj
GtTsya/Zm3znWDx312WQYQTj33c903evhVlGmBhQ2qKz7fMhKvNkF2qqRSExAVRYPxigvzErgTPk
b+1GCnN6M8YkGqKVBOV/ZWcdaMHaCsivxkcHDmW7ucMQxnl94V19C3UHFAcpZCZL/qIZaZc78UAw
WfKjzC5WKzm06EvOS0GE8W7tWQeMfnsbZXGKq/NuVzdRTY1CJzhTSsDhBXU43wNarXTHJ+uOoISM
OXM//1X/Qn0DhWRR9oB3JbaSmaOTzUnNpZVKdq6q6daKBacmCi2Y+1D1ZpcDtRv5yLXLw7nPOncu
DMxz9Lbux2jS/2n09s/zx8b3ex9BospcCM2U2snsV3AXEmDQzGG6s66Sh/l2wuhVILu1JwJLoT6A
Pb9NVMp2Eq9L0taSnkmhPr3kw3MpAeIjMOXLMsu8YnZcdRYsUSSQau5GYaYJSJOzlqswm21Y7kZA
OlC+CmFGS3R8zBstK9FOtLSNEbY7ym0oB5g+mjw0oOVlWAfdBe0vL54cZAtMD29ewTlS5Tu3rYyX
j4qui8cWj4s8LNT972Hzzo8TbwGQijCm4F0FTAUAvhaj4AqCis976thFLZkJwZ6Wf7UgolwfBcuh
BurLcjYCmOUQI0qXJjKXsArqC0pBXL/S+lF8kA/GjSKIJkSroRq00RBDToHBNI7JcXBuqtLHyKro
dHjWcbNfJpM8Nqa2HCQF1DBpaB5XX3HVyovC8tX0O18G9+UIPi4/uhNNcPIXBmBGSwYN4BfwcxIp
iaFk4GSoqpu++BkZAuAevvXARAravWwZZPSMycqLdTGTQpff25SaK+DhN65xlXi2q3naQ0TcRtBo
w3+EbCTSJW/OqozGnESFnbyn4RUARcxPsysFKjLHkQtwp1/ppS1GqOCf38c66RNlI9Wa1SVOYpAm
xKCsutcfi+4dJKw+GZcxYOQ73Zuua6/01Lvz94D+7tdr8CGXsV2KFaVyKmMUXLMWN5kP3bzDM0Wg
nVwt2bzrGL+WNgpJWmXuQ6I8FyBURNgnkMBdxkaC+nn7xlhTBwwySmEmA+3xOSpCJwnO7xQ3Ot56
Z0aGnBhZkTZmghbg3ynnJAPVzVsVlkF6GwuKTjxbvxXG6H3ZYRisSzH8p/YPju6ZQ+QpFRj1QO+n
pL5gZbzz2QpjVN7sYISbCZdM+mbvV785NmjOaQ+6OwbZc3X975GuaYxK51jxEMYkicP25SD2ipIu
xST9UiXugAHamAhCHZ5CbCUwS0L13GhtBaF/FxFvNn406q9q/YM+h60M+g2bO1skjj4rS05CW6vc
RTmZ1pvgYHjPv60E5nZKywrQAxhZqFx0O47ueEOLAg4Q/Bqf3FOYl8yPD2lAdqJQlGePtpIZ/9tF
ZmVZJQo6MjA9lltt+rHmV9Mi0jzRMTFeuF0sZ5K1gcBtSd97EBsDlMdNX6vvfTDcy0DTG55ayV0s
gbnguhUbY16YObPxUNKY5UVx7ORxqhToRqVYp0ApfDL9BqlS+qCPL0W7yV/mhzhmmVYtzxMgEKQw
VfxJPVUNppq/CXSFF59tl8TEGFqTa7OWpL+jUDo+l13QxmhkgX2Rj+Qux0S3C2piKiaTmd3TS3UF
fxH4XLP+rage+oaAZF1wuXhBNdrMQKqtgVQbHTWfL9cySoiZhkUJM9J7srVTZsO1tGt1nly0oXlo
fjFF+Q+RSOa2aRLYGpbCkUJ7Vf2uDFtA5Nv58wgbpTXf6tH0B/n1/KlxLzisIAgusFQo4udVAj++
nzWpzI+WFuRV5RojcevasxvQHMx+W4gm2blL3MhjzCJY5C1trEwlJEWEFLbu5iaCC0e9WpXa70zH
bTIQv/eFQDm5CrMRyxym3BAg9KeounSg7ZCqYzy8APP3/FbST2cjGXRA/rOVzOkRWekLfczR0qoF
M+pwIxEF2aJVMGoP8k1NqcshCgfjVPenkVzGk2ARovNhDIXTrVpZKauCpyRBU2B/oFitAJIUiOGm
b7abRb9j47qGbrITOigKCFzjzQBwGCgyn3X3OX/RwBJoBkotsLjvMydnjoft9crlBnQAmiod+jdk
4xZP9WhFTH/uHuww8cZA8wpf8fT7waf/qy+bAxD2BO6Gu7uULNlRAQnwpcVczapljgzt793N9nR3
xW9X/u7a6DsBlrwBZAWqSJvdbZcCM9MObrX2zbg2j+Wu8ton2t6JR8TidiGA63vB0rjavxHJaL82
Z125yBg6X4aHVH6pkt0f3C5sG+BpMJ4NPJDPS3KautQSZcyPg3KrD7eWSCO537/5feZutej4jchS
IYAvVTfS4uu0z+7PL4F7fTcimLsFHFEzj4y+RDoodhf9qtMe0WJ5Xgbdhi9avpHB3iunTpaqwpSG
uoQWMI/7G3Pcz+PhvBTBStjacjfXc2RXRRKS5mfr3NrphV59Py+C/9r5WAlbS9ZBW1VJvQSqHdBL
SK8pmvXBn+tZOTJ2pfcnCRI0DP6tXizxq0bQtWFoXRqivTtItfy2rnvB+B/VoDNHwxK9Rm2r9Y46
4UVl+lMeNJMM0pkdGHa6RHAXhXtHlX1z/2OiTCCScorQvqS0X5jhBf2q4lF06FycOuBV4bd7x1gb
uauhcBlGc9KLJQDQ5NG4M/bp4b/wGvSF+3ULgSKFbihQvrKcc4sp6WmTrsXRQDlFBXZn6tMRb9p2
Ra7/pO0Kpei/hbEUQRWRO1nKMQ9qRhemertal+BX8YVAyvy79CGGyU3oeqIkpMVLQM1P0YSuCTTk
p8H5y8Q3bh8y6L5u9cGIKkxuoCOpVR7t8RaQbud/X7QGJopsOstJiggdQkmrBVO27/TZB4ny/yaE
UWpDaTIn1pbkWHQ7VXsixc5RBWEi33p+7BOjySkFOgUjJerVkeGmy6nRG3esFpC9CtbyBRLuPQGx
US7GnekjnjboDUuODQLF78nddLm+OkF5yls3uygfh7C4tp6Tp/M7yG1a3Ko04+Q0q15JlBtDOE9y
6xz0UW2PE7IfWqRLpjcW5bJrYkw2uGqX2c9Jami3A2ZInnUiLfvz38JTSce0gGkJviXwczKnuVZO
0qJdvDwq8Z1tX3aqQOV5Krn9feYo9XWWh36tyqPjAMVluTaTye1EwKk2xx5thTCnWEjaGrcRiKsU
rX2qmnaPbvDrXHZCx3jtyuHSqUTjc7xt254g/aLNTR6VyZ6qOkefK2gVMb3nGaKD4caoG81kIoha
nQhp0ZmPSftluYpBHOG1TeX0Xr7GSbmzlTZ+yk2j8M3UmU4wycDLP68aPEe53VVGS02VkC6rF4qo
QII17WBO1KtazoIoyY9OJ0K34vapbOUxe+rk05pmUUoN/ejl3W2CpsCmubSzQAZeomVgJ+7GWdSb
ylPQzUmy75F+seQ20dEePo+nYtkXy5UswkLkzpfaDooWAD0D1hWbJzGnpjeJiRpTE6y75sUA3nsU
InHh00gKqFqBdqTcH7TBshLcP/4bZCOb2VXdmrJlWJE6lPfzLr0xPeM1eu5P3Q6Tem72lv8ons6r
zf8T9XysltFcGSFpZUsWJgKvl0ftkD10A1LI78AYqDzNUiiQx7+L/8hjo+AhHpPeyVHNnjxlpwOx
DPxSvWs95I/jY44+cPNBiGvLMzibA2WD4jqXY5VMyOOt0Y++Dw31pdAWr6oPVvmrSET6w3eHHwtk
woaoSpPUVBKQBZS57MlL69tdqbmmk9zm0s/zu8m7DngQaxYmK0EpzDY9WFazTM3Qk9BRLmbtwepj
V63/NSUYdbuObKDchGQX/DyjlEDTz0cr6rJj8lcXRHtU80CAoH6rQtlv96InJbeSt5XGKGRvS6sW
FXoULvtxV1xFRwzIPkU365WxT27aK6QVD92TyCdxQ4uNVHYn9agGxpLTRagf5sjYo7ZcHItLDe0j
s6d4Ekorx/RBhHDPP75/NvY98tj4pQF0WZ0M6t8wmYxTuuQH9OxemWMiqEpx8+bbxTEqGbeVkyVK
mh8LS/9uy11oqZ3jtkV3U7bzX4XxQwXJdlVnR7OrXZM0D3PXu3LePPyJtn4slwl4Rxmv7ChHL9CU
f1vr4zKddEPwXOQGawAbp6TeQFABxfZnVz/EBG8qowd5838mTMAKfC1jHKvcS7vzy+HrjIIhSICa
YMbaYDTVbABnRYYhxYPRBjnBmu4ooaMFOq8xWHwZt+OyvPyTPhnnQyjbMrCujW0WBV4+aZgctAOm
MI+oJR1FU5Bc1dyIYR5YiU36qZ1iZI4Sy52sgxajjCkLdpBnmLdrYfRSndV8AKtyAlVQV/Apx27X
aYfCWgy3KAzfAaypDOAfwbHRX2Xfw1upjBqWJtgpVRk4O9SYYcDyMGlXjT8HZZBflqgliVhWRFvJ
BO0LAW9CNwHOIB+OdrpvtMlD761/flU8r7NdFP2IjSmxNWJV6og+95m8zPNb1AKT27lfZMEVFomh
f9+ISZwi+13foYzOFp4807OS9N4g0vIv9A7vPmejf0w42/ZlrAwNGnlnu8gDvY5RS0qHcueQKvfa
NP4xLcuzStTSi7rhQU3jYlcvxQ9j0n4MJH4lTtL5ua10XuIoY1Ck5a82SV9Mkg0esuh/lZn8/fwB
cOPvzQczTjLpVWXVUvTUNOlBnY8VYGvUh1Q9KuTXeUF8EwdAT0yc2egZZQmnSZLYyVgWYOO9lJGQ
p/mc5LK4oLAYon4GasG+XJWNKMbCDYneAD0NVqCf6iAtblul9DVzPyqtF1dBAryVohYEpFwNA3g1
zCpQbS2WG8DMYsCczOgVb9VHy3al+aKKXEnoErmXciOGMT15R5ZI0ooxVK5lbwEUgVH7luVKjybQ
2Nq78VIKke1X786fnUgqY3r0Xs7XtdfjsB4VgE93BwIw9G49/G9SGIMzy6spE62Nj6R+VGSf2oJK
ezkvQ3RMdKUbQ1Cl6G8H9Vx+nArVq6qfcmkehlg+AEtZsGfczl5nc1SMzan6vBqyFoj807HJ3fnC
eqOzLTSF6dTeeDRRmskxHlsDeacStJXRnfqq/x/KyFghXWu1CtUi0N3BFVnr8yJ557eRrxCODaIS
NC4DK+rzNjZDglJuZiVHJUJlt2yvs6rzWk1EHcJ1tOjF+1sMc1pzn5Rzb+IFNFq6N0u+bef70TZ+
6NW1JLUYiRB4o//HRn0IZM5MlpdKrZ2C5ngSd5x+zQDSdYAtl1UPOtAF0ukwyae1DLr2f91R5shq
0+7SZCyQ8Fy8dkTEG6y6IILg6/7H4hhTr1RTjT4pUA/1HdDrpvt8vVyHC7MSiOGH7ejVAD4ZjWi/
tLt0OjLD6Od5R86b72mw1/kLoL0Jaq1AKArP66JQHrMuvbNJmU1JiXhWP9JWYYAa7IqLyVfRNx95
Ilgbru5vlsc6F9OaJGtF91/uXM/RqeuP4590F9Bul//sIJsuilRTHkcLllDTfyblQ5EJnhv8JZjo
vgdVq2yzr8aknmfJTmrAvGh/pcONunzLF4EWcOMKkB//LYIJxNVsri08abRQXg6SYbpNhJnyuPX1
bNeNgoZnvqndCGO8YjTnSpTHoExQgGwMNAvjkBzRqU4Rv8h95Kqu9Y7A4PjOvRkItI8u5Iut3chm
fONiR9JYDwCzHXfSm+ZjBDcoX6B5gGUd3POyRMfGWN1OzZUR5HIyqGXsKMhSYJ0opTx7q6W1AgPP
fyTCg+B9iPkeDPh8tvAq5orWWGoLoPOYR+3CeJLQCahfz3djQFEWtOfkWhWgNnKjto1IuvyNby7t
Nq+ksZPCRr1tpdciuTGrfawXbhShBVsOxv7H+f3kW46NRMbcj2kM3oshowjgS1Ac5kP51JTesMPD
28/85rUTtSByb8WmEMIoamyaxiJJFIQvait31hwfsB47c1Zeia0ezD/CZt1muxnl1CYnTpq1z4+2
6a/24NrNsZ7353eR0UoLsFsolYFrA1ibFGecGQbQzcaepbrAu7RtvQpgFTOtGwhUnz2q31JAqID0
CNjrnPcM9EY5kqq2YqOEcljoGk5wv4FL5ZaP702HlJFGpP/0JDbX+os8RhmjJTOqqmnQkrq3MX9C
IG9AXf03kItIGr1M54Qxepij2ToHxBgaOcpTpT1pmeBmMZ7/y2KY4GIEXXXVjZYUlpqXTcFALhW5
9EdHBGYnWgfjibWqAR99OSKHbNUY9vqpC1k9qcJ+2SkDfU4KCFAwBMwoG8aaAY5ESQjI4xBUVxoY
kRLAyJaPGnjoJSF2BEe3odUYiUVjFca13+cvN1pndetMiDopoaRmobraPmKbMC+0x/NXiHM+CiBd
MUJJuXPRfcRYPr1ITaeVm51j9qcBOKvGGKC5Bw34AkFs2YRqAqCCFBA6oc8VE/xM8FJgGAIkb6od
SgcbXFbN3gmiXRGiczcQ0xnydm8jjIVPkBoJPGQ66pfZUrrT+n2sfyJBe37r3n+E0QgFs0gGTAOm
Cr4QalZrg05kuZ12XYD2IQ/5zMpNf9Iw0PGyi6xFwwjm+PfZDQUa1kIRVB/zRPm9oRYUxAYEEmY4
maNblLjUnXECCho4MIYu8qvMt0YzRI0b0y2FqNuHu6U2xjEAAKwAlJJxy13kzLJCkGboZJhzNTWz
nTwlx7yxZv/8xvIsLoDV0IEHRi5HV1mLK889IGOVHmSUj+m9/Zij4jW6umtqnr7LMQQgasFho7j3
rcS8LabBNQAWYEM/34I6r+J0tGEF5x3pXDoJjzobeDej+/w0fJduDXBuNk8lDlM47MgxK4AF/BDN
GC47chxnjuHDWj9ZvT5UDpJXB86t+p32h4rJsnnHCIYbE0BhCiwLSxY16XZmaWRWQaSOkdTsNI61
X6Ab+w+OcCuG0RY5StYBqNR4qpD0vk1hUeJuJa5tSYU7geizVW0vUfSdrM3XM/a8JJNnR5WbW6J5
au6CMU+NByGgNIFY9vlsHQJezdaKsMHOS9/d15hhGf/l+/Zdf9BmbAHXGU2jeMp+lqFKymCsSwsO
6/ayxo1XLtTmehZFqTxbvZXCrEQaqqUEV6YUFop9U5NmPxiWj2bte2sR9Xcy0eKXBTEXAnO+y7TE
JS57+bNNfKM1kVHs3Gi8agdRCMKXhZleBdcAuBo0Htp4OrVbCMkVCdPacYGzmcFvF7eaN7bRxZqq
upvG0R9pp/Uhkg1OJbPJetOOwvhC+jZeUF9enkgIxhqE35IvKg1xghOwH3yIYy5DnFTFtBTgcKma
8WRl68EAua/gwjGPwf+cGDLAUEMHYPeMCip506W2ihPTb6eA+qDyhMfFDpjzuz87sA9RjB5mVdyV
XQs91KMqtKz7Pn1WosmdihTzm4fz6+LeXutDFqOIqtTm47g0VjiND4nzGOcHWQQSKRLBWGDdMAc1
XxDfgxRwp5ntvjW6564yBflfFgzsywkxARBczGSMNnqmc331SVdHbqlrflZ2B/Cm+yjzummC9gdD
W9zBnFGLeRzT+rTW2sWyxO5k2DdlnAVlPolUh6+e/+wxm/MpKmsdzB7UMnQYI/fXJ9K4qewqd0UY
uQDZv9EkN9f98wfLPLl/7wZAkwFbCY4Lkw0HjXFU9DaHyZSdpxwYCbJ9PfbfEuktGvb9aLu9PAlu
PXeZHxLZmLBuSqVOE10J6xjDs9ZOJqIsCTfGRS0deWkKAo9g6bMpM/Q6j+oedsV8mLwW7LvzIX0F
DLu1N3fLoRatiBsobeUxqmtHxiLDxSthFXuUJSHeGfq+fNX28SHbObo/HERUIZxjww/SEBBI/siw
MhLztE1GFSP4YTo/Wf1fXfQNwLpjAd4AZZfFd5lmCU6NczvhUd/Bk/FQ+RJkK3ocqXISRcjmlb41
mSiiLonbSyilnldI3uGpGL/XMZ0DpgRgvnw+PGfVnMoZo2pnX8Y3RuSirr4fjyOm4fPWA7/G/rw8
3sJMbCVwmg0QhbA4L0TNUwAyo8LgKOYrBieDTAVgjpkKDChbWKAXDdlcxTCRcQWoPQtZmhZWpwNz
CNlB3LDsQYvvFdVPACVFBn+JQKxRe2ocdJGgEMRb3lYsY+2UYc4zbUHPQCR1BzBQ+LK17tNU9Crh
xETb1bHv165dh7amFEBztkwX1ohn1mr8mBqn2VWp2Qh0hBOqQBoq7cDlMTBbxaSWu1SZh8qG0XLI
EmjrXV61fn01PqSZ6HHJMVY0Bw8AR5ye/OVxR6Yqkiy0QByj4q9Fuymb3XntE/0+s5JejbFFCbQv
i57mtXc75/68AP7BfCxA/XybcrXM8kzXpVCJU09bNd9ewF5UgiBPVFIQLYUJ5tLKshtHMpwwS/O/
lCFZdxEMtGC/+Cf/sRz6EZsgFdNa+ZokCxqiRxuASK3qhE3fOT7mSRcfgDX3Tbd0/6NMesU2MvEU
yquiwsIqSwuVUjsiUeT1SdG7CUpOkd0LRpFFR0b/vpGXORLgsjEcG1rZrpz2Vg1a8/7WTASaQV0E
kzb5pNqMk8wK0s/TBFDUqBuVHcE187KoroO2K69UkIZ5IBp6KAYlDs5rJC9fA6BqFcyrAHLBQ5A5
w8bKCqccZAR6uzZcYm9NAMoqexmawpyAXJSNF7mGh7baYA3QWCtmNudo6qcPYA6UqE7f6iuYzfXL
Asiv9wirfBI4nnHp/NCOtLghcjKcvf4kkTnSqGuAGj9PuOb6zolfh172QAjr5uNzmRxqQ8SewvOh
kEeZbcH1g3/M2QKBvcY4FdjM2+/xPQUjL/Zd6uoKIiDVl0+N6CnCUdlP8phwpFJTK7cymxwJoGer
eXVRU0wX1U8tQZDMEfRJaRlBVl6VmD/DwjBcB/xX1bW1t3VWPdyR81rK28JPkhjHCXooYupLil6U
HOqp7YBP6OuhBi/9f6Rd2XLcupL8IkYQ3PlKssnuVmu3ZMkvDFu2uO87v34S8r3HbBjTmKN5sF8U
oRLAQqFQlZXpFz7kqe8E9mh4vHAc2ey/Mhota5PJPITfcKfBHxXJAVAkqLyEvh494+GyQY5Lbten
MTfPUIHZtl1XXAwYCXKlAf8s9QtwTa9zjwylrtyJdIJN5SYjNt7gVN4e5VLGLas1VjRJ6yA3imxn
lltnmQ03rd8vr4yd8Pidam3MME6y2mVSDT0u7bwubyrZwDwfoK59+Vylktfq2XsMOdo+nQJiSd6n
bINEwkKT729gOxLJZlxR9z409lfTDhpIz5fZU5XmAIQVTiR9q7PDOopw0vQW/8t5bOyoBq5CUOoy
KzaKbmlWJK4gbqGzCTkmwMf9GsB7AB9WBa7K/4p/jDEno8cYF5pjOBnScqUl3+LcU0T6n1zn/LMe
tqNotivKQiCAPozkvYQAfTbtQR/vJkOQ1oGiCsAQHGtovCjEgnoDnlIWE50xZFpVxNBBGx/KGGWV
VxBw2TEC5Rzer8YICdZIAU1M1ImIqjg7eWaYOQ+LlBhzV4M6cOiaXZZLe6PGlEAiSpd5sezMDuMe
ujbPOOw4EFC4o0K/R8klD+tR8wsEF9HTVLQoxj2WebExOwZ0DIkeBsNXFhBXi0ZVBDZY/0iiecGM
IRTVzchDOEmaa3kWZGG8R/1201hZqbzt7Em1E0Bwbpv3/G647q+sEmQwTvtcecs+dLtCEB4/GirM
MT4zSY/5JvOrKnXM9Jl2jRZMcIXH5ph61fWiuxO48VXXRIy+MwURS7SVTNpeZJLZyiUCljL2jh5e
KclDIosErbkZ158TZtOfbxaGTLPP5RpV0dLAjIFpnsgighvxD7Fu4KDaFnTjGLczIFa5JCPFjhbV
z6oYr9tq8on0C9P9V/1Yu0ZaC3KR/+Vz/WOSrWSNi5UvIDkFgc+TokOeTsXHUiOnvFJu05t4X3nQ
WxP08bmrREYHymQ0HG2Dfs3NRuajpFYlQe5sNUhKysHrwsaX7TVoysyNytStxy+XbzQag/7yyY1F
JjiC37+uowEPyLCcboymcPJkmpwiQ/FuMEPP6FsBbozrkBuDTFAElwF06xUokLXpUzjtl7RyLHQ6
L6+KHxI3VpiQKBFJWTIDVuZbjE3pfnmrvIaxM3jDqfET3/552R4nb1XRa0eZSYOaIBDi599N1xq0
XUC9dFDkI5QDyPIQqp3TKU+XzXD3bpP3M4dAG9uxSOcB2u0Y825KT45KxxIBVbk++McIW+vJkj5N
m4a6ff+9i18mu3WkeAoy+xCbDVoPh8tr4m7dxhyTqIZWW8zKhIa33NnFVYSWpldPq+boqQae0TgV
3S1ch9/YY4KwkrSJlKvoBCth4zTxdbk85PpBakzHEk8ocrJ+PJwwhWWhDUyHFc/9QhstaBDEAA9M
R2SKlBeWtp3VILylOsVoRwhiFjcQg+EWpSyqlGgwbq+3pTlNi4o+ThFEneaoeS44WVwX3FhgXBBM
fiUYxnBtIteupzepupo60TuC/o6/YtIfGywGaKzKRu8bXP/9FOgz2MXIqclOLR7zEJjuNIg0xiIg
OtcrNKonSzcP7nH+oWp9leI+BT3IlPanRIkOsqR7sQV9FavwjXp5vOz03F00NZXWpYEqMZldbOy4
rypNhv6xftXVV2p7GgtBnOUnOH9ssJIDdZepeplA3qPvNPtVaa3+i5ljNtCZ9aRWHDrQvStUpUjc
eornALjM6X6KYrKHnJT50ujVXZS1qeCC4+0zoRg/LBvhkuWy6uNmWdoR6cgUxy9rKe9Vdbon4MkY
SLsfMmGlhEYP1pW29pjAXKtDaUgV7C1l05xmtDgDNR81T+2N51ZX131mKTPU6iQJowAEA3BEBV1A
0n6//L15QQ5CZgpmKRSM7rNND8Os1NrKMbSuVVLhdlQey7Rqp2oyt1Y+4VuEgodMFTKYYLE9d+U+
zaQan5ziF14Lw1/r3DXK/WfW88cGs61TQ4ah6SicBq6rWtBUyVvLg+hTUCj62ydsEaikQnwO7K5s
DK0Hs+u6XEFxTZ+8EtrZTfwcd5aXr4ITw/VNqu6nAtSOzpR6vnEmnr2TZUNFl6DiTLRvoemN9SPK
UU5tfeb1QTa2mIw5XjOSkTKPcTGsPhRnHSiDeNI15aHO/g9wJF5E3ZpjfCJvc0srFyytWvaFUjpR
mznL4GnzVykOWq30OpG+ES+L2FpkPMQcotpMUlpFIM9R/GUOFzBSfm9G1+ifTOELmHu+KKIMuRda
3awqwDqhKDQk1uKPvnJU/eyKODEmsUKfDsmDhMebDnUgKrHxgjjZGGU31dCzJDKA9V6tIFyCyILK
uzCF4N3oWyPMPmZLGKJFBUdZV6yjeFVS//LxYmlFaDkNeNE/e0ePxebNAdVDNex7ZfFfSgDDiBcu
ruqXXlb72TUJ+ve6cdPVaU4qGMdqN3Q/kTpvzTMpi6RI9qov2MU6OUW2h7nKUbmvRAAX7oNga4a5
cY1pSiS9xSpbr3luDwTcwO2Pydfflf20/0y9HD1uKA0YEHfGBp9vqVKhtzKU6epH5NaSHvLsa9M/
Nsvh8pfj+98fK8zO5etYZIMEZh0V8gyR6tfy02QLAr3IBrNt0EYCr3aLRCWPdj2m5uRdSwTL4CYq
m91iE5XVRp0MHroA4Kuae4rNzGVndMvcGZ/rh/GpDETfh7sqzdAoDA5i9x/OsnF5AAk1aDEBi9Ro
lbP2B035pbeCTIcHRFKBpfjHCHOdtANAOWqCmKs7Cd5Nz90N2aN8AMaQh+Ik+5DOcqsvupvFTvSJ
tvaZaeZ2MfVKmeUa/ahaTl/6Uf2aZol72fm4ccmSLQRbQwWJDePiEIWdpakbbYjXkRMh8bVazf9P
E6x/y1KymiF9asylqyuWQwbv8iJ4fgCUDUZwsA6shfHufNXGtdVxgnKwctivNnQcRXVGgQmWFgPy
cwroFDs8LIYnvTo01veqELUHeIkLxC9B9wHkLdhFmMeLUVRzmMgtGEUCfXDMwSmeUdn2cq9yJVd6
WnUHKPl5B7WJT52krWnGycFSRchIZZTConJ1EKxLbzMS28ufiedrWyOMOy9pBKbkoY6ORf2GYWdN
dFy4+4d2jkwA4tHtvzBCUYZJxk6JjwUG7PWfcXRK1woDabPTWKIOJ3Up9kGigpydYGdQWmQ5nwwr
7uJeCoE2KCPHSN8X66SPHtq8XqY9LPPbnD9c3jxearQ1yDhHrldpsyoZ5hcy1C6TXTqlUKo/JZ+Z
3IFaJOBqiKgYKmCfdgmZQsNsivAQXi/v4RGDzpjOrE79MyUlK11RYZv30bbmmMSoKIsaDLw5AFd0
dLzRA+hc5vhg0yOiea2MgmDETSA0gH4xoqZbEISiB31zZ6S2JIdlC/z0cBx20Z7s26t695teWlzH
4UUNDWVgNPswxgPBonNjcjU0cB1EjVx/KLKrsvw5SyIknsgGs4GSlDWNVRHcT/G8N5fpi6zkvlWJ
tIB5/qepeJCaqq7afxEfYZpf0/Mwjo4ELf288XRU2tQyWEUsxlx/QBxHARZs3JhBON8yK5JxS7WI
RBEodNyBVDvb7k46AcY9NQzf7CqBR/BOMmTxIJKgoGj0V803y+skifBohNhEBGxLFqiB5it7EbaE
24agCqrAwYHlDKz+5wtLF7nLmimBYDNx5jeKP533+VVBvPkoQ/KPtqpkwdws1zU2JpmAmxpKM0MN
3j70UeEmBdqIMD+RcHc5NInM0J9vjhTqpqWu1D0dls0ds3ybVzfUgss2uO63WQrj5WbehGqCAtgB
PJhOSCRnqPym6cCi/XrZEA+WoG6/E3XQzWpAmCZnY44AkcwS8fp5uItivKyNvLiqQOB8bOL+Ti9V
iJPYUMszKm38xDW5/QOYfKlYDSVWC2ynFVWvE7g7wHQhSGr5u2lrJlQ0ACZnu3CymRiYxEc9uyuf
Fd3HqGkGwtBV1OzjnmXjHzNs561EqzEerT4+mkoSKNJ6gq5H6oQrhJ66CT3Tpvkq+Hi8FAPUbP9d
GMvuk4a2lkQRXqHRc39qbqagwuCkfDCvw1uy066i23+p4fLx6t4aZMKV0RUxsCRQ6FLaB5PcxdHs
qCKQk2hRTOTAM2BW9BRHt11usnyXmy+Xd41/fv9sGhMmEj3N2zjFpvVR5U9jdNdnw21vizqG/KuX
AnQB0QWQgy3OzwSHZZ0xW5a/6I/S7RSkXubOBtBTORRP/6UczceX0QGq0yxguSE/zHyZkMRLaBZI
LEoVmhKS5RGQ0lhJL8jaeZuH8U5UrHRoR9isx40mSnID1uxbTeupY+ro/Y9xOlz+Qixp5e/FbKww
izG6DjQ+a/gBc5OBxQRhfFD7lH7fBgrm26JCQDZyZUecwvCcb7s+xvkaa4itvsf67LJ2ytR2bFWA
fecFo60Fxv3MTJfteMYRIsop6p5NwD0b1G7fBFvIC0ZbM8wtJZGsX9AckX1KUy85sastwXo1O8rB
cNRj6GgnVGxTp1qFw+ncq39rmrm8lDKd5G6BaaoRR6x9/DbMYFWT3BGfre2ctcAAiuhWFm0rc4/V
6MiveQswx2hZ3a4j1RVYsQfZMZK8cw21VAUbLHIU5tpSu3FBthuBolofnQWlrHgWnAL+UQOeTEH7
hf53fjOvelxVmRJjmqa+H+t9LWvIBESNUe62aXRqATUfDBQw/m4ppJ2SQsYjFZNWOlqXb0l2sgdR
lsH1xo0ZZi2t0puNIQPYoAXDc/1zuJ6/ZsfQQ0frfoYce+GHV9ltiXHO4PIx4H4l+rKDhqoCwl3G
rjHJZhTWNm7+tHNS4HFbw///WWDOGcTVDMgHo4oxZYYTdrpTCqMhjXbs41vXwVpl4aFgI1c6d4Sk
bGhFqSe+fqssTraP7q0v67E7Scc+WPaieXfulkEdyEJLQid48Z9bMwp5GqqIjrH05ZfWMJ7G8uHy
lnEde2OBOTrLumqkpM14GUDY5ileMb8pQINy3Xpjwj5fxNDChB02ydFe7qTozlQOaKB7KdGdy0vh
VoHB+/Hf3WJzvmJA0z+1tPg4+hQgXQURKE/B940Kqdf9WO8Wwd7xr0YLpRgF0AzU6JmVxSW0BFrU
0w4QiMDIlKPvgaq9kg82unBSMAfKfrmyHoR0UtTH/vLBP2bZajcxJFXBNHkMlszV/yAz85KD5cjg
IxKz3HBdEPAT5E10SowVrx61Ic+HEpUtApGiilyt4ePlz8b1wI0B6j6bR08ek2aZV9sGfEy/76Qe
E5/yIUo+UwHUN2aYo7SqcboMkWUfCsyA7bRsirw+aqxP+eDGDHOedCVaC5KghtD7q6+DNdk6tPt6
R3WcMejpmV8ubx7XBam2uIo0E8dIYXZvnZO5ypYlOkrtsTxQ4Uhpt/zUendRneQ0u/MuxWRweJNK
gpXShbBOCFASjhvQ5CboOM4/W4mx0ynpkRZ24U7Og7ab9/14U0XfDcz4taIhZG4egwk7KJiBC0M3
WHKIEPoPnZ7PqBLbu1zycyyV7JOginZJuJ/d5lD4+bWII5PnmiDB0WETuAGFxeTJia0X0H9Bzzs5
yPk+i76X/1In+CO7NikmAbAhkH2wo05FVcZjH0IzQGmnE2gs79oIGntrvr/sJ/yV/DFDf745ZFE8
lhDtwPhNGnmR8rOt3CV9uWyCl1ZsV8J4IpFi3SqSODla4WNYQigEDBSKS9qbRUQ8x3M9UBShhErQ
rYBg7/liYgWjDCnmjY9zCQHzcdiRcDzW+Djd2wTyoKoRNXl4MXBrkAEYxsqwxMOEgBsO36XEr6vP
FFK3BmjE33yeKV0KfS2xoowMUHG5LpNrIxe8FrnX49YIk16StJn1soQPaBhWgjjFESjdoMf9SHaZ
H18LJ2O5sWlrkG7rZlUmGGzCBhUlTNGVB4zxP2e72AdcaTcf553u2pg0i3eSICJyPV0BYhKdWQMk
SExcirtkjSepwerAL6aq4a7SM2CfB0Eyy5vWRib7xw5z96vZuGhhpCNxOq4KlUY/dr7ZOorXuqin
7i6fLcGiWDijPVXtNFYwJg3EGXuMBrpkXQURnevlENxQkWmiUsxeJZk1miB4MZFWGLWDxkGk/bq8
Cr4ByhcFlgAbT+tzfzDUPuztFblmBMrhEdSJpWAFfBeHiPd/LLCRgYDZH0PfK4b/bofFWb53Lppw
h/EIIED+AG6oK9GbhpfbYlbtH4NMZIiiFCq8MfqKttYc8rW0nDiLXwAPflUS0SQ43wn+2GKChG5P
mFSI8WEM8iUf7qBIpJWHy1+Ix68FB5CBKZVNE0yNjI1Ws4uwiABibd+sa/IG1TbgeLrAvgFaHFCo
o/7e3lSe7ES+aG6BZRP9fRNuTDPhyS5tTLfMBq6oymn9KXL0yKNILMz/+ZanqB+sop9idzhbMROk
VEkCH1CtglMlPdZxMKduKKLu4+I4wJCqAb2N0gG4JM4dv46MMKsKhPduZyxO7UOKxbHuk33pzXvp
1+IvXpE60Vvii/iMuO65Mcwszq7Gpg0nMEZ34+DUo3q0ejVQ2v690gXxkHsn44lAkbK2YrNNaT2T
Wz0uQCPW1ChkVdVO63Kvq1+IvezGoXVB/i14N3DzjY1FxlWXoiiWLgEuFyRHuzwr3RXkaFl31Jav
zfx2+Vxwjx5KMohZ6Lujf3v+ATtZnxcD0llHYmSAPWMK6qUadp+woYMOG1VjSMCzGW6hGf3cTPR4
2+BfyF8i5T0RIvW4IRiwAUyfamg5si9WpSgGHRoL0ItCJ9Cv7+RfKIQH80P3MnjtQ30EAfOXy8ui
QZ19J1Cgwn8sso9VU89qbejg+1qQ30EuDtxd9lHc4+R+IWCVLQXTXUBGMDnhWgJC0kIf7mgthyrf
9dUdgNGXV8JtIoAy7h8bTLBvQjwdi9YCV5dHdU3NfepZd7/VRgtM0Qj8gX+ZbcwxDt6tkqEVMyIT
ecSEpPkSu41bBMYJVCYUiZP4IovcPQQbOw1RwH2zpCl5CN6lsKIglvoN3K8Vqu5kEEzSciPSxgaz
qLEJm3FJ1OiYTXi1lb/M5YdJFo+I+n9cR9/YYULuCih9p9d4H2Sg0ql11TcHIvhAou1iggKwARQW
g7t/MFYMkYP0tU924Sgk2aRb8tcJ2iyF/h2bNJrCmqrKQPLX7GYUtvBhgvCn5jWH5ja/FhaX6MZc
ssY84+pqMTsJAhiHapceVtU1jgOuf/Vava9GlJj6QKSHw99GjCpCho26HbONybgUo9ZiEKAhum/O
mE/H4GKf5ILTy4tDFq2TIPNUKMPt+S4qZFHUvMYAfH6gQ1RZQKeb5f1nbtytGXprbT7WiFqNbdKK
rTRfLfUubNwSumTSJ/pWWyvMI8dW4jU3KeFMMsLlpt5Pemg3VokbK6kniHqijaM/36yohiGoSgGE
Gn1XX1Tf9slVe5v6CSi3yHt6s+DB0wYKAPLhg3q4bJvnGptlsgXdrJXMTOvxzebqXgpfm+q1nHaX
TXCD+tYGE9RRqhtMjHqCS+dxoPN1TYAC2uCQo+wV3nIlkh3iZS1bc0z8G/pYUYcKuJgUT1/pqI07
E+MFmgU+FFEtkhdqqaCoiukZ1M1UZmWQFAYxQqSZh2WWHGu2G3fsil2h497KhY99XrylQpSGbWIY
zWLnt7U0UcpuJhgZAnZzSG8s+8flD8UzgPRZk3VQ4uJhzxwsO5XrvjRiYM0wsWqUX8xC4Og8P98a
YM7UYrV6ZE4YsCqtdR8lWgDuTqdLkl9WvN51pPkepfJuUezg8rp4X2lrljlefS9lkpZh43J5DqJ0
ORbWcFIXywnj8P6yKV6OvjHFpmI2QRV1jVpQJ2vV89ScJDk6TUtziMuvy/hziJ4um+PWbPESwMwE
NAtVfLPzyDEXg6opLUaaRz+66X2qElGC+bC+ComT36Bd4Yue41wn2VhkvmFdALw5zhg8hkyEoyTf
wDN0eU3cr2VDF4lyo+NUMQbCSLXkqAUnToUkfV7WXSNrXh3JJ9WM/cumeGgwilXBPLgMZLnNQssH
Zaylycb809ourlwlDjr36nK9Sm6pFm7c/5D11ZkGwQgbJ+ZurbKJdF1LS6xgeP9YJgNYyoM63cdL
LThrIiNMaGrqqjLT3MQ26mBix3m2QbH6Ktg/TiZzthIm1E5KVhRSiIgRH6IbE60Y8+EtBzcHeo87
TAkJPhcnsJ9ZYxLOdkrDZrHAoBKZoTtDcQ0vUtBNOCaGYBtRps4rlmDkFw5IkE+ASIg5WmOB5/UC
5dOj9a17hsaBR5xkpx2ik3Xb5459BEHZtSmYOOQcrjObjO9PxrSEuTEjDy1/Rem3+dfl78XxibNf
zwTCeExls28bgL/z3dJcrcNTZAsCIOcbbU2wAVBulnyeKzRbiuq5ro865oVGkL0WoI/48u8XA74G
SwayV4GWIfMcTWZwIE01Cgah/CUGO4uFOvv6cNkGJxbpgA5rqKNTtn82PuSVEuZdi+/R6hIl0XEb
2f4yYVAoE1Ou8j7OxhYbFUwzWWtlznQfbwIfgwbowbnjj3afoe8cuUPslE9W4YjyP86VDKA8Zuop
K7wG0fLzCyRvaruf8gX9N2U+hOinm95ire6Ix6mSnapeceP56fKm8i4ttDRxh+DzgXCezZqMBSPd
EggeDqjrezFqj+2P8MuCQesX/UhFvOvJrXXB24RXdj0zyoQqo7A7SEPXVElGPlJ+rv5Rkh2QXD/Q
Di5a4tfkHV0atPfnSXCj8coM6IvLOuVCRsX3Y0M2+X2V2FEbdW14aP1hR8c2Yw/EcqMzg8cOJ/GH
qNDLCyNbe9TVNvZCUx91aRiR8CjPU5Q5xnAn+IS8g7G1QH++sVABUV8X6orJaNcItHdll3qxr7xq
Hib3d+k3OoMKBSfRPtJvxDycz/aRCclD1SaGXYIsQdpHN+uJfEjMra55pENTInltvsdsvhoTjBtI
sk7ZiLJaCCVWoArDY7YzXHT/3cRd/HVxB8/w5avCT8SYQl4wsDHyhjl3dCNAiXa+v6M0y43ZLgkK
Erqz7IjXZE58+1tOXHfHIP0mVsPgvdN0Gz0JVYVY1d+qJvFqt2Ur42HdgPiKqpoiSX8aXSrDJX8V
3q+c3MGQZUANCPC7CLHM9hazrFVmDLiBlaFOagXaLsLW2k/m9bwDa9NONIrEiXTgdkDAIRg0sFWF
yR5kIi3VrGGSZh6tkxTmr1H8JKuZbw3RjdXPu3kuQrecRHVtkVl6VjcnpQ+tcRwHgJOhpHLK/XGv
BhJQS0L5RY7HoOsBTkcKFgHhOuMxq67E4JUp4qDbZTdN4srXqW8WjvxTfiFud2f9qN38ly64g3mh
nPJ2kw9lJrDJMpEmbUC1PZM4OspBjgGbEm/7qHJNYMLG3fwdTYOnQUjQRh2DiQJnNpnYY7eZrtt0
Vqn3qDZN7iWV2wTVfer3P3rEVMjxXQ+SO31VD8LxEa7TgoEa8iaQiP/rwb8UXbQ2sQ4dMp/4FP+m
GafGIy60jVz7FU/+SEQWxP2uG4vMd5XiopD1HPD9RgGrq+0u8i81DwThnHNhAH1maIAxQyjUspnE
ECo4wOSGGCBPLDcMhgBTog+9A52ToDrRguTkiIa7+Z7zj0nEufNzAV4NI80MmJTQqPaT/IO6LfWh
FgV+g+UDMlEHohjAt4pyDYa60UcD7OjcKsmHWk/XNA6Ue8xzuhgd8OcrydWc1a0ftL0Y28e7RXCH
/LHIeGumdrNRQOMNaDUtoND0bBfd534WjEBnzEdKfEE5puInEbCVF87PLDO35WIRUisqdng5hgGV
XxgdFWykkRvvJkd0W3LD3GaZTDRvI61LoaOO/uvcq7PXSSBPcZQ5KVsIK1XTvZIopqusXVQ79EII
jDXJ5t1lN+YFBsAnbQpbUujw7vnHRVF6HhsLLBzWRPZ90XjpNAL039zWYx6UtuySJH2+bPIDm8kG
o61NZt1qZ0zJFFVV0OysIPtoN0eB9Qou68wZ94mrgjEm/07DA8h8zZ90RCB3azfy5tfLfwmvA44e
4J/VM2e4JYWRhWZcBctx9Kyb2qsPBdpnhavv9EB6+N1E669F9SCum23sshVkVR4rOyy1MpjcaUel
wtBCc/vjb9Jk0dgPr2JDR7I1RCugBpGmnH9jEPWvcm9VEZL4+UR7DG+LDwpVX0R++79sJ0Zhac8E
/zHpglR3xhKTFss6GsHqZfvh17iXrrVX+7qCFMwY0K00rongM9Jw8Lc//THLpAtgbhsxFm1iXlWX
XLW474fQaZTWqTqhShLvLiOAcv93hUwsbOeG2BketofeB2nbf1Uck4PyBrAEEjBRiBAtjYmEpBvW
cK1gL9PqY5i8lSDbs1H3GkW3NDcOUFkWVEVRHmB5vKqprfRJLUA9DaCs0+j5LWr0KCWC4B4jEVK0
flWsWtAu4l3TSNQJHfpAyUhjrmkiVbrVxtAAjJWTpTlxCiEj7/IJ513SVGkGZV6AkMFtfe76o9KD
eVRCMzSLW0fVlluDTCIAI/0zWfeDxqBFQOEK6AILUDPCKU2rvi8D89Z2NJdANHx0ikMKZHUk5EHk
oRdBj09svCQhSYeO4fmKLJA+95OsFUF6aG6kW83tXNzGLQan4hs679Y/JR5qHqKUireRW7PMtzLT
QcuXbAREKO+cYWqdUtQa5+YZ6PKbeMGBeQUcAecrM3t4Sj3aur/cJzfyB0iucEPfuo3uVLfclcLX
Ks//tgaZ6K+ZCwZVe4zZVemjqrY70J8HpeiC5RnZ5jKMEXPIyTqXBHUMBcFJO7TFAvLKw2U3p7c0
64IbI2wdLLSmNi8o1VTY5g6ZQHZwV6Vv8/g9kX5ctsTzAxl3iEFUAxcn22lYltxqppgO5kincflh
Gf++zo9LCq93imuHvDtzhcgJ0tBMw1SOkbePVVJ9r0vLL7TJv7wMXrgDXSGFk4BbBr/z3Ne0aFCi
cASgcCHNe7yUh14tsiDvrNWv7ex7N0WGg3Ao7S+b5TrDxiwTjowirlO7RrVAw7Mns99ju/HqdHfZ
CPcTbYwwKZ1Zo0EtqxiOTqdHHdOAo2g8lVebQyz9s3vMSZVDpdcibYb84eAa99EDCIEBAdJ3Kmgi
UJwrg8/APzDqgJ4dxejimmIs5t1crRq2LyC32nG6IT/myku/zsd4392iY41Stgj7zs3RgHrTdYo5
xRwV861WFYXyzCg0jKjO3nwC3rN06v3gSQF5AhZJcBfS3/bXCUaTGhwfwDmDIeXcIfvaRFmAPjwi
q/mWNvUuN8Z3aEE4baZ4l/2D16XBZv6xxTg/KMLMZkhLDbRky256IE60a/fSDcaBvPKh8iO/AqG6
wCjXKTc2md0MZ5CNJDnWZ4dHs38uewGAi/f7QSMCZlBMP0JigXF6cMJivL6XkJhZt1b/mon0MXjf
B7kRAJBAKMoqy6RUZ2kSx70RIhF7AVbCU9VrLevckAh4KLgfh9CxKZwvVBDYKmaWGm2oN0P08TSw
juOX+TH1pd2IyimGpvYV+B+FZT5uUgHWE1T6gAdWkd2ee58xrZndRDRxd6VbOiKm+rGbfDO85lRf
FYfu7uO5LUicuJ9sY5TNZDIgc9cFr/yyiz2j+N62IvqrjwIee6q262Kylgoz3kljYF3KfejqzrCr
D9H32ZMc9at0U+6zk3nTv9NyQvEIHXFHjHTmrhGsy0Cu0+DFXpdl1BG9XTD2EaaaC0njF7sqHi8f
Z97dv8liWFbzQakG6BNb6PASpX/MMrt+7SRl1F1pNvvjkoGf1DRXSTTWyrvKQFgBphRUMMEAzkRk
A2K7QGyicLBIloM9dlIDrRlJRP3CM6NCLQ+qLYAM/YX814hUp12ngHtmfIpzt1VuiYgdl3e0tyaY
lKOT43GeegR6XbIwmzg2th/Oeb/XSdP4kTUIWT94j8itQeo0m/I2cM6TOkp5goIoff1TeXLLK/e0
dFj41oMo9HITaxCAg84ERP6mzqoXqYue2KkCdIh8b4Ce+Q2dETf2o6BvHes2v6F4Q1GFg+eUW5OM
d4TVlNXjiNJWW7xK+nFSfSVqdjZwwrlo5Il3xMBqDBIEouENyUoI9W0rY95zBs3wXDqD/VPIPsQN
yVsLTArfREmoW2lEy5EfHLy72JMlJ3FnN35QHEoxYv8UZjyCZbFN5g46FU2uY5A1Pg3v1rEL0JiQ
OrBROwu4sepAg1jyXjRZyjUKQmqbInugq8t4JmZswrUEwhuY4cVtm95RCv9ytOIeNkDh0XRB8AB9
37nvdxXEX+1IBkKkrFzZcKxWdmwUilbvsh1u0UvdGGI8cBgMu5XAxX5MD8leBatJ5hq36D3uJQH+
hBuhNoYY7wByEvUiA/5nSJNTq98afBbhang1hj+rAaLnfNv6RSuUqsZFpgVrjOmn9Spz7QxVhsg1
rqpHYWeM6whIQPAOA54MYJFze20TlyNwyVGgBNLt6nVO49o3K9QdPriSg8gTQa/4hww4TegrYrLp
L8FSqbKbvKQpSHxakHB3N7XfXMdeuC8O43c6VhD5opoG78uhJYW7C7PbgF4zgb9Y2jkyjEU66AtY
l9bYKQz72BelyBV5H29rhzlV1ViWhpxCIc/4hlN1KP3Q02+6F/pUkrxP4NbxMAf4BqgJPF/+OsKW
2vSyBImJSvMT05GKO6GwCfdpBD5yzL0j18bzmfFGXa/60ZSAoLSe+pf6oKFPQh60xxjgSfEIDS9i
AB6FkVYof4ADkdk9uZEKW5HXCHhD+VlfyttqJq6toY0IUu3LQYP+KjZdpGU1YGxQTQFx7rnX1zO0
bcJVRXW8CB2lbUAa/nLZAm8xSLHxiCBYCxBy5xaqJUrKMALUK4wUJx2JI5ePkbk4ulztLlui8Y1d
y9YSE//sKQG/tYY5tGTZZdprmy6uAcFypX606+dker9sjbdzUOSwQfwK9WsEvPN1tYvZ1uVSYkDT
mh9jo3lJ5cj9hAldtlCetgCAYv3AVGN5VEAyckD1EMP0L7q8v2yA69YUVwF5ZhjBrOn5Iop0ICVI
sX7r2OOU3pVfi5fiQJkooaYjYqrgRR9KIgylFBnOoDHRZ1yU1shpJU1H0MmvpeSwNMHlFdGr5y8f
2Jhgjo5SVV1kmbgDLS2E8O9OL/dVdWNqtVMkOzmGKFwoOEHc0hBUjnUUMlDIxS3P7OG0jLXeYg/p
K1LZZTvpRrszvNmlua2dCrF4vF0ECJlQpm7U4NmLMbX6utUkTIfrSNbtyjPK2I8/wYZhbI0wL9U2
A5pAaWDEVne5fjLJfdIKjisvYd6aYC7cOI2TNCFgoSq1yc3qX8S4JfOpr6AUFX297BXc9wBoCPAS
AE8FaL2Yw2qpWiGThaaWsZeDJOAGSvXXuAEfjMFZc2f+ToU6ZFFhgxf6tlaZPClaBqXXJ1iVrvRb
/WW6aR+ze+Qyu+IFsq3P803zmD6JElqBUTaiK2FvgbUFzKG28RSqV6Asdaow6LIvl7eUF/6A/1Js
HGNcHR+Ahs2Lrp+lMgcjPp2B738UMQC8hmhglQuKQL/nQ2sHSmxsSiaFjZRKCZUTuzcfq2y/vNPe
T3hQvqz35BjeWrdtA63FzEuETSfu8iwTLwKQXwM7THd5uzxipF0iAQYmV7+S+npd/32cQpGVqtOA
mBKCOIxDxuUi1xrlGUkxBPebcDjet0EnCvCcdYASiAC7C75rdB0ZFwzXKLT/h7TrWpIbR7ZfxAh6
80pXVeyq9lYvDKmlofeeX38PNDtqFhpbuNuzEfOyiugsEIlEIvPkOf0K1sHKRN897lxDtptg3WvX
DXBC4nX01u9A0vC/OwcmnfA/DAih7EpfXEVRxWusAv8UiYsvy9a31OCpbrGuLqIdSZi1caaB5Tjf
oSLN5dZSRsIxVn0n3FsZ8DnmO3GHCOCJy97OCiBn1sh33vjDMLdqMouwZu3ByQ+gp5VDWSVDGgix
bq3YmfY02vxMkLF9Z2bJXbAxm+dF06rSBNnU/CFT7svpC/5xZoDy805s29SIYEA9YV3T4v2NAdKP
ReuKOSDPMmRnefgqxg12ZpTcDJtVRUshoOcOo4pcPgpTfhUuppNHPzl7xjNDnTE8FpaulGFmCWYA
yLvdKtpIBNrCrr3RIzmOVCJDtEFTybFMrnwqC8EC4ZTQoUBfl2YQWFFu0JtyBu65Dd14At3mt0q/
neL7PDrI8W29giGb8yZn3KYwCdkIgtCXNJNy0ERu1HZdMIciS29G+qb1sY0peQe8tFCzdi+vj3HF
nNmivLKJ8m7IC4x09/WdFF0X8fOIQrYO1MS/s0M5p6xD7E2CxkKQgaYmig/ZeIebzclblWOIlcOZ
CJPgD0SibVk0LqMyonFpRGBBxCTelaNui/qj3KmOiYFNpHx7WYQ02iq91mP1EgN6qFudjeazd3m9
zNOuoR4gEkLLT+LWshkbkIhCi3ZWfq3Za15wEhLm3wesmdAUmyAQpHxkauq5FycciLnX7HW+SXit
HOaJQ+X/NzkrbjYqpQOFyzwbOjjwoIfo4sW8QxPMLnuRF415dqjYPzWWVscdJpRa19zhRsNMmQvm
H+CJtV332N+VATgZOEZJtPh0pjdroz6eVJX63Bo4010YOVPx0C9HWfxlSZ2XL7fRxNPN5C2R/Psm
Ro4xxD+jtEqCvL6bx0DtFkebOMgDtj98bBd1viSjVZdUq8NDFb32dWaLGkd7gGnAAAwPvWTSyaAM
qOMwlroCDkYpbH4uXag50djy+CSZdzOaC8DPIAAC8kd5g5YJeoKhYVKsnv3ZldzypjiNUJ0Ck4pt
+v2JWytkBcCtRcoX0lrHjG2F1uv6LtwQi8MJ9LOH+T7/S/b7He6UxM/veB0G9kJlCdwM4CjEW4by
iaRpzUSqV3RR3vUdRq6c5kSmTKALO7lfnqUEVOTDIrWBct70glGDP92o7+pOcFb1tGqvuo5BvYQn
28oMwltjdFrQYMg2EzG3EysOUKkY9OhJdmV8WwHWl/eWK99fjresM7Y1SCUIS96lZhniDTMMT+Vw
LcrPCa86wIoaWxNU/l0matGi+0wG50xbhkxQ27xMlqO0il2Xha2jDHt5TbyvSDdH4zIrJiWMoJJa
gx+eFCpjEYxh6646lF7ipk+8bI6VeWyWqFGlAnUR5TRqscTWzH3Iy9nxVHp4PrlamF9ZI689yjx7
Hy6pUXfMmI+QJdVwiUWtX4vHWPXXateN/uXPyHQNFdSWGHLCUK9MuYYkZRoGynUsqjGdTryKMcCu
8bhUeUYo51hbs8yR0sFIeFM3L5pw3QycdbDd4WMhdOFarDp1HSQZoepGkDA9Ac4zCC40lj35ZGKL
n9yzoxR6KBDIRX30E6hxxGuzgCQf7uPY7rziO5m9mfcgi72ag/I7qZfzqF5YKGxs1IdJ6kP2+iA1
Y4MWW+dJfqnY66HbpT5qcEF6nT8TtEPzgBJZ86PZf8FNPgzTh00ZjSTUB4Qss1gdpdo38eAW4o/L
Rli3KLhVMQP7m/iMFg3S17HRR+KLujpBggaETepXvGRrgrrQrLnWslmFyKByk3zXA2Vv3KM7/1A+
S167C53s5fKKmI93FRVMBe0alAfomFGrRlgVVYe680l4IMRGhmHnP6yn5JHMSpq8LgfTJ7f2qKCR
Z3Nt9Jqg/MZ/Ke50aiWnt1VbQvlIvioDweWP85K/SSeMEMsCzhu4TgBHqbhYpsaqlCjAQDNy9tFQ
xJykflBtY1d6kMo+cL4oK5ZsrVEr1PAxgXnBW2kWjc6e6+ReySLHUiZXWY37aKlye5kzux56e9Em
ACF6qNalzqxYtt6azqDKnOSS9YMIro/wwJmoyFMRtABHdNkbEHrpWl9aOjsuPSH+6/KqdcYn/j0t
LapEKoxGjs1LC2FMGQmR3qE3Ektqf2tVAwZ54v5xLZP3y9ZYDXa85/G4JtB68lQ8z8kHxWqlEVVP
TJWIz1Uw7qVdfb2e+IO9zG+3MUS5DrSmJSUpU4ASFl+fUbJY7Tp5vrwaVlTZLoZymHIQiyUDj0+g
h8dW+UtbZk4mwjZgQmEP07Ro+FCLAP+a0mYqkBVaB8qAW5Wr80T+AH3A8JD9Y4BawVAKEMscyaM9
0HzhJYYQjrarbuWrL/XN0blUSSlTBqXS7/iyeY2F2hopixVigHX2jMnvrJuFlymyEIkE/431KKAf
h44B5V16rOVSAdj8cjcsjnmHWrcNHKQjfNe+ie+z97e0D2/CknWE0AGEyIkJchtZp3ZJCIHzkKIB
u9RYbplbkGKfHmYhxFRwxYlRrERxa4raryVB8GlVMilfv0fq4sSa6i+99ajGiyf3Co+DmLcy+lnY
JGbbiMiurNlX82dT91Rzv/D6ICS1oJ1wuyjq5uwVY9IwpBoFSpgeMwwQVfObXqsOyEtPRlQ/6Ubl
4CzzHr2sCIHGCN7UGFxCPKLMGqsJhXSClRq0wqlHv8SDos04CG3mhm2MkB+x8Xq9z83aJKrHuvVg
tS+9Fe2M71KG0k79cDkYMdPU7XrIZm5MGbqQN/oAzvrytXc1MGzmbuiKbygfGUHhCy5vgI6ZgRDC
HsLwCmAWfXWkUD2ZrAkYJgwWR9cEooIS5nKbPmtB6dVP0u3lBbLcxNRQEoMGKE44fbj1tddyMR0h
f/0fgUkEkQO4gXZfMANCCA24W8xL0RW+epEiyRTXFGYSyJomO21HOOV5bSXmanTApg2wT5hokZ3v
VjmXc6pMhGGjKiJXasRHGeACX1zi0M4Fw4Tyu3G7xFUAtrbHyytkegpi8R/bVF4hRhiNUeffS4SO
FtKqyIt+rWjAYAISNJy8dirbHuArMh4YgIfRqMQwT8MM82fk0q8fazAzEPIA8JcAPA32EiTHnPWR
KEgHFCARgSxBgwL1Rmp9RakWCujFk0C5sW4IQWYP1ZLocQX5jMBlEGGFka0xstGbY6eErZFNMoxZ
5k3RHBPJFWQO5p39AT8W9KkhPcRpUaWgvp6C+Bb0HajThhgqMW2oAfkAv3GOAHtJONSk249WP3Wh
rQPK0lZeo7kUmbYBNS3pZWq/tqYPI9RV1o6xXImqgNnRxG6PREHYPKQv0p15g6rwXr+fObMe/+Uj
fhikLrO46ptGzkg9wp082cm8dS94BgrezUG/mvbS4bIX/h7H/uyFH/ao+0VThCmNZiDE1xtw6Lgq
qF4ICRPhXmkwlSG7b+tucOM9cUruEeBtIXXvdEAChxg6xrTOXwjMLhQO78cfAh5s8isZkQ+B8Tvw
qljcL0zdQEsG9nINLJNBeAp3pIacnaRrvBCD5djulNTmfWLmawK55B9HpYJoaomY4Y6lBJP4/SEL
dPBxA5eOyjGXQ4f8pUubSYWUbFxrBXyTmDo+Qv/XsmVn2GWn5a3zFz+7Fe6IXhUo/jndJlb+BfQG
aIKgYIHpeMpl11ie9DUF8K/POrfN0b6LTVuJHCPtvMveylrf1hLlrLFZ6EPWg5+xa+Aa0VWVgh5t
uSnqxllqTnhhrgoDUZjKM1TCD3IeMZMMlIzLOiTBinw5Fr4XfXM9Jg9SU/AuAvJ96F3D2P0/lugJ
JQlltDABfDKwSnm4SbpKf1VxGXtR2T5Eo1kGkYyiZNMPopMaUm1jjAPgh6kEn3y6rE4xdcX+8ndm
JE2WCqgoRPcA4gO/AhVbW7kZQP2E2qu4U5NDfVDcZtfXntlhKjH1DD7WjVG4ObdIBVoZ8GhByyvh
MKCK8q68r27pRp7lCGCW90RfPPKpSz/v8LlJym/HMLfSRAFKUbZGp5vdUPhpgul2CDkxloH/PjdE
uW2o1bkIJRZyLFcLmLToKvdjFGejYzq5xh0pvaW7hUuM9Nmvzs1S0XU1axFt5jwNtAdQK5SQAkCA
BdI9/g7WldT+f9SmeF+U/Psmy1jKTggFsom1Za8qJtJqzP/0mL80nM6tc7uIvb/bV7w5oM8XyflS
qRCbz01lzQ1AEcZouWY5Xlur7AKxwUnueWao+JpLsdj3LTxmNJ5qjOVG6n0f8UAlbCO4LQAnQTZK
T591eZMaIiCTQZrct8lNMb3MDe/JTDzuPOSQ7/VhgwpuELaZIP8MG6pwVE2oTCu8LjpnFXQJrS0r
ySwKBcng8L3N7sTpSlQ554pnggpShlnGQrcYQI3kkT1ab+30LS5+XI6ErA+FaokKLmBEQUOlji7R
CMUINXTI2uQpHp7yihP8WWvY/n3y75sTo9aLEs4ieiiq4ehVYRvLKQp5cGxGxQmlrM0qqHNpZKko
6D2ETtJD+hPqQg10M8HPeBujZVLcYiz6If2Wnnh5AfMWkQBxAaWHQuqC1KmsUz1P1LKodua30e3R
qlEi2zitDuF5F265iR37W36Yo07nOollX6dauSuPmh/fYtTxkDnKTncHNwRlahpkN7xnONs9PkxS
5yiUJKsSW/BeqtAQlkZrJyaNe9kDGfkq2bw/Nn5n8BsXMaammQxBKHe9Wx7K2/GBaEmvYO4KbdT5
/x8T058fpjBImHTx9CZECNR37E2kyE0Bg1PQHw0/xTjlGhDFcTIpzStLMjdtY4z6gl2sjwBq4RAL
gHRIL035psSx/ZVP+GGE5hAx0fYSlgU4tiVQA6LYCQGeu8EvbTIfGrk8GkTGbPbZF6TTpwq4LCCX
9HJXv9aJPR6Nq/KhOK37DkoH0OPbVdD+sQKMOp7Uq/QUgibQ5ZGjku9GR/jNJtJlL10L27IoVKg1
lv2TGYkPuSzct5VyP2STCBKk3s716WqQeLAE9n4CMI5uAOaMTHo/13CBJIiBkVXd78fBHpdAqF8v
7yfHBl2pycd1VNOpwct/SfcK2txC7qglD3/w+bFBNvHPSui2Hqr3kSCNmXWQcRKSxI6Uh76/V0NQ
ZZTfLy+IGUY2pqjkVyqscoUOYBIkimoPEH7rEk4UYVoA8BFBGDKNeEOd3zMCxGzCIY7TwEqfyj6y
54h3yEhU+ORwGwtU1GhlfSmsCeCsXEEXS83VX+E0PmhqEtt1byV2XkhXlaR9ISMDRurPuih3g/B5
smhVjowzB/G7emrL2E4S//L2MF7wcIUPK3QyMyW5IiIi4jBpr4kOVKguuGY22mH9IAw3WndUcaqz
r3j5xiiV3mS6koIxqoTammUv9S8NEimQiL+8Mo5bmJTj1cXQVzICLgETt2ljN/PzZQMks7jgFTSk
QZqsHENaPYiLxTtlOTZ3lfQr5KEPf3cYP1tBFZywFYt4sJ57d2JKRjrNaCqEp/ZQBbFf4N43ghrt
/i/dVyhz/GOKSqUmzDC18oInwIJKJ+hdn6sVzBTVF4oCxOVAQgUtQRBY0h8OXLNlJGYo2HZedK87
0pWuOa1n/h7zxlORXxdjBtWNQeIqmzQjq4ZeUFstCTSkh+343NWPgsQ5SMwYgQYkGcMHg4ZEnVYp
UYpWlskzrY3dcYX6Spy5OSYsAElx5aa7UfXmKwn2h0k6e5qELB8T6O8Fhuz0mWUPSmyvPc8rmHeF
ijleCX0mMOZS5yiMEqno4ioNyiEwjMAU3iv5WZ1/Lv2vy+eJncqDlBfyA0DBYrj7fJtApiSIfVLD
UmWPbvkzdurSjl3z0XpanfJ6vp6fYm/Y80bcmOd4Y5Zy+zYhl+5aJ4GkjDfjLNlFp95IZvRtqRNO
OZH9LT9WSF1VRZmV5ULUr2areDKqSgS1XGY5cb0YV+soHlpTTHacr0pa7p8CyGZ51OW1VOg2FR0S
xFJyIzDyd6+t7Cjl6KV658hleJinJ5NXYWTWhdD/+bOX1HGojKIrVgy+Bf1rJHiF4epB7Re7aKcs
jqXZ03t63V4X/rC/vFrmSf8wSyMFJ70ExkzA418R/Gl+jOSjzkOysZ9+GxvU5VUAwpMUFi4W/Q4o
M2D231VbRVGf6ADw2giMHgZi5cYYdfoqRezKpYNzQmJz8kjzbr6SXDSW33pQHNcF+nhE0qF2sgfj
tuTCtTlnQ6HqiEs9qXHeR2lQtPc5oLE4kNpagJaTc1mzX4KbdVIhes4GLaqVDho+f82VbQyO5EKC
5jZBo2QP4LSdcQe4mAF7Y5GKNlGj5jnKEmkwC3e63ritEMjVMceAvzpMTl7yXi0816TCTCULgtwn
oESa2mNhXPWYTFt48/zsbG6zKCrARH0JREDTpIE4pc2+Ua2o30mDkUA8t629LNWa12Ze5NOUWFUw
G/NymxtdmHj/8ykEPyza6sB1gDHfopY6lk1tKCNY16LFboqXZnhU0p+XTbCK6oYITm+QJaB2BaaJ
88sCutxRGC5ThndvC/bnCkzMo9253REUEKgcTFwqPFYmtrVIZ8qCaa6FkctwGOvUNK1TdYcxdRdD
tMdat8vcrebAUEUw1z9eXivDU88MUwFnraRyXDMTIy5x9dYP62EUIn/WodMoQFowXd4yiLhfNsly
pDObVNwBSZgpqJOYBktY3UlD5Qideo9Z9199M/krMBV2H40HvVvfLBWPfI51ElaoO+vMOhV2Ssuo
xyFc0mDMIbpSH4YdGGw1J17s3lNQq2l3Ohdey7NJRSCBCJEUGo6OekqPcCmv2I0QIToNruqnwbDn
UUcy4sHZGqn4MxjWXHQkskeyfjAE1bXEcm8Ums/5lmSnLn1L6jAu7ZpGGKZPSU8YHLYuELyuOdjJ
o+kDVuZ2HMgs72DSlI55mpjasKLLr57yA0REs73xo8LFv/itDEb+DHxAPNYtctYvLZFKceRMkVep
Ro0hPRDKrWKXHAgwiZdcMLI37BgmKzVdBwEtTZKRgP2tiQYg9Jclu++XNbWLNNadZV4UZ5aqwpUH
9FMvbx/TS0CbAppqcGVAveo8zBnDZDTQJc+CBmNgzfe0uhqSt8smWHevAWT+75qWTpR4zm3IE1h1
6hQFFPMEQsD+QERLJSAj9N/s6F8B7Fgbe8DVntvTMDsNiV7YKzBwEKXXGeQVJZ4UK3HrTz7xZ1GQ
wjk3AsFmWcwNHa0m7ceKgnIoOTrI+nlFGqZPbMxQcVIX6mwCAMk6gIzTtId8/EY03+2u1+/SVr+R
17h0Lm8Xb2GUR/Ry18PPgBefrWDIX7rxroq+N+L9ZSvsY7xZGBUO9SoZ9MjE91NuUOc1XokclH6b
X6XPyaPo6ntoEnOmv8lf/LxjeM+ifCyqBk2y1M24SuU6TYOkTxwTwKdR5sRC5mEiKOH/WKDiRLMI
WZsNFiygviHmB/AS2aDH+NKX+7BCHackyda46lDcSo+kS5xgqBIMgOINWCTcejendvzrCz1inKg/
JunIpGqJWA0L3uhmEqLA4UyhYqcLJxSxHe/DCHWiRLA46HJDNEcU0TasHeax0HhwZF5zn+MHBnWk
4qap4tTEmyOuIPWaGp44RXvOHjEvRZCWoMmpYOKELp3kmlEnCwrFEB0DZYTiF+hd6K4EATKXkNbx
nnHsKPFhjvp0OAUSEnJonC0SCDcq9Vcpm25kSMFkyXsz4r2+mffhZnXUF5zMycgk4BWDpnmvIEDR
vEeQDgdFhtOnV3p5vWje5e/J3DLgiCzguKFx8LuysymwjTmUUUuMegdh1r5mZf2A0ivH+5hnd2OC
etmMxZxKY0ECbX6IVWuX5i5keDh+wTNCBQicon4yVRzdxXJMGYoJkpfwYOI8G1R4WMEk1+hSCV4N
UGnWiWqnkBZYJF4Gz3S5j+9Fe/goZcsyaTrmrNfrKAHa0gRFVP6CJ4Q7qBwoKc8W5d5pqPbrkgAb
EwGtIE/7fAi9Rd1PFVhPBc71x/l8NJ/SaOVmZYr4fEYM8OgIWhIQooyN/a8cmlbQy6TYMDuTqCWr
nhG3Xhx+KWRv9occqc2REZS+qicFNeks6g5Dv7hKhzBUxv/u2NA1VbGyKn1ITOugKe9zvVcbydbi
lPO1yLH4dHNv1kJujs1aJqHFELoeZQFGMO2wT+2uVpEb+91yjdHBhFvS5PkAFQvSRl9k8Fijnm+L
EHGLneGp/xEKu9YzAvI8nDAWmTrxxHE9VuWPiEX+E+bogWpNF1ChKjTr0APATOiYMfFJkPRElSl/
+gIi68waFSjAahkPS6hah2Hdl8Zqy+YTKLU5W8e81MnoFAZYyZAb5YaLIeWRqGCXIvNhFaSdpV6p
6uok0dvlA8Xesg875N83LlJBEanuLAlV6Lh2xg54gcXyMbPF2SKeGcoTS02OxKjHN9PHpyTt7SS6
loT7f7cUyvumRJvjFocqaPugSJ7Xdd/y5hoZw+B4Im22hbqIymKIimaCjeiZDIhkQXQn3PdXwrN0
t/iRU7gY2rgXC5s71ExC9eej/LFPlNMJZhZ2bWPhaFlWDC76fnKLRhmu0rZ60eLoqTHTB8lsZifT
tcjW+lL1isLkvAQ4u0gPGhWQDAnLGnNNYf89HQ5Gmzhp+PyFXQQIEd068E2BsOjcIfF/1ICNjFkg
r3sz+zF3frhwHIX9sN7YoJ5qRQ7GZOh2odFZYPagP2j7cV9e9YW3+AhWu/Cah8dnfriNQeo0Z4m6
JEkjpUE7lY6mnSyICiVJ7V3+dMQHPvkIShEixpYVwAfJr9ic5aYclgFzmOjttIexdqXqZl2Xg2FA
i9UDNbNbDTHnWDMTjI1F6lijlNxk86ygNmfdojRoZ+Nj2kdet/wYxv8ddYFROhSuJVSvoWVJ7Vmy
1LGu5AhUId6IwqA9yOBm0hWeiBr7LoG6BIxohGOQypmMSJ8tta2IZGUJKuZ1bzjJ4W91Vb78GNMv
NsYoZwfjq25FaZ0Fajs4Q5nZi9h7ozJytum/LEoFmzC0meAClP8t6FYt9YiaZv5KNHLng3IlvumS
DTFB1FAXw77siOySPEAE/9ijPBFqRqmst+jhtOZuMa+M2G+SfdQ8jqtbFYEq/Zp0DyTUHP9nn+uN
WcodtaXrJ0y9oSq8OClGCNCUe1nv5cbtIfVS3IRO8sJZKNmgT0duY5G6c0yzU/swhUX1NPvtQQEL
g3ij22Sgjs8SxvaWj69KXT55O2HCuUc5tVjy+6korlIrFuxlajiVEp4d6q5J8rJpYgveAj0qEYJG
0QwxQU6YJ1tx4cP97nNsYpVutvLYhrBhxo4876x+P5vXYJTgeCIzQH3sD80TkPdamUUTmM6gtm2H
0GoWdmrZuVAUmHlpIW9F1FmGiuUi5hi5Ap2V5dcJZpHE+hlj6HaaKQ8ctyPB7tLXo4JhV4CddI2B
YCWCpxWWBSamzEEPxoQM9HhKfB7YhIUbAKfsH9/7XZbc7FecjEYGDjY012cvPw5gzXIJQSmGtk/9
4g0JCjQyZlZ5YGd2v4tQUYOEXyY0Aud3GtTdJm1ZgUmaFPGQisUVNtKX+sKwx8lwekXbaUN+LSfx
7ZQtd5zPTMLip8+8MU5tabxAwVfr1jTQTyIW3N6Yb6E/+MXB+i0QDzJ47nfmmaR2digg1BxOuH7M
U30Yb1OXME9IaNIsrumnXuTzWIbYBk3wKYEaUtEU+gNr5TCqcoG1gAdz7AtbVvaXPyMznJgfFqiv
WEth28wzijdKs5+nxq4gUI6HzReMWECaAvgPkJdIxay8qhu1TDFuYMoYc2yiV0PCaDpANf/KDB22
Om0WV1EBUCiUhN6R+slZFWu19YHHwcC+yz4WREcuVWzrThkn4HOfk3uiabzu49VNFGfxUea/Ave7
pbiXF0fuj0/uvjFJbVQiJQTusSL1rp0BEAF5Td2ofJ1Qia1KV4l+XTbHzkogiU0gbBj0pxsLkdDX
o64gYrat9B4OrZsOTZD3uNfiv+p49ZNCskNtvrEqAacdTIRzw+tGMe+HzU+grlTVGMY4G/ATst6w
W/MNTE5etcr7qsQ4aa05l1fMPGuEFwLvC0KbTU7KJogaEAJN2gwcrEInQoFL3M0Vr27AXtCHCSoF
sgq0RweMpARReVXkriX0tmnOdj4ptlZ95Tm4WQ6V/NRzU+s4dBj2G68yY/DGGKJseH1e/mjM8LGx
Qm1ROKdQq8xb4wBJ2Tm66jA2xPMC5mHDsBL4tCQQ+X9i+SSK12mkgIpSvTN30646JZWvnbojmT8Z
fkBcNPx+eVEsT9gaJP++8QRQfudJK4fWYU2OMURF44Ez1M8zQLna2qhdN00LoPEjVNekPKgqwb+8
BmYrcrsIyteySlfUeQIbpPIgPER7SHwgKIG7+Ma4UxwIit7JAP1znoHMp8XWKOV0Y25K2VqgzZpb
qgN6/etkHb8LcnysmzWy03Tyw1y4bdfajlXNKZr8mbNqEgXpKLn9AZQ/al3VdGoEyon6NbpW/No3
IrvcqzcahmuWq680X7fWqHutNTBtKKwGFLfH73l5a36lbL/5+3RJR6yEajYTMQN++EXqdDsuXlJw
h17+ZqwjvDVC5Rji2EcD9EqRRy2HNQJpuHG96AnHCPG2C/tCc3euVarOIExC9WMGLWlmSPbayKlX
Dlrp9OBsu7wkZmKKETnwaUHbjbBqnZ/g2BpLSdfwxEVrrbnpDBR2RBX3k1R3q10obfckh5BBaDrB
8hsxMl1rGb9d/g2ses/2J1BHoWmHBIkHHjeq1F1340NWd4d8DO1MxrC8Np4GTfK6kZeZsL/zx8Ip
/6/iWqiGTLcOQGSL0t6IbzD+2LUPl9f2X4ILZLdAvafg81IRUh5qvTZFVFr1k3VTXUuQTBv34VF9
KA66L+8nrlgf20k/DFIRs+tVQc6iBmAl9V4Yfpqx2xre5UWxP92HCcpn2j43VENF7FIaV7EmR5Rf
sq62rer+sh3eUijHKBvRSBfgPw9Vd+xTvwl/chGtPBOUF6DPMxuSiXq0uRyS3BXSh6zdXV4F72tR
oU+tTXkSRjSvh0Gxpf5qlkp3DJ/bcP+v7NAgDSM1C6Nv8MrrpvV7bUCxAZR84EUvIMQx15wUkLko
CaSFFvRZiMLIedjI9L7MSxPPHzn/yyruxiyyIZKulRwP4JmhnpGy2SRqVCLijsLqdW1+v7b9dS+P
QZfwZhbZkXCzJOqkJnWyRnNPpGt/S2Fk36JddYyvQEvNoYxjPhgwYPrn41FHVI4h8hWK6J3jrPpo
ort5mdx2UmibyjqSEZvDECu1XSIytS0EAuTVrdEouewu7Mi0+RXUKRarSJaLSQCo56mt7BSc1CCU
w2wRhgBtC0z6AYET8ZineBtKHekmLWuwNAAFO7S1j9a0L5itI2fdd4uHkyLb9eke3SyPOtlJl8t1
rMThAYH5NlJ70w0bi1fnYIaPjRHqbOfl2FamjHHa1ShbV86H0oWkSeRp+RgfLu8X+b0X1kNnOKsw
d3JfAuODvpIv9NBqiUMvLua/oCJpN2Xp4X3ES1LJ8fpsE0IpKLaj2m5QjiqMUpx2BDI3v5sLOuHD
LnYTZww93SYylZEfc5Ae7BcMkWb5j0XKKbN+EFqlR+tdvBu8CFPfoZuQvvtuAfEBn0SW7SQgHxbB
IgQdSSq+WEMTxUqRoNjZo5GAfpOVru+X9+2/LOnDBhVXGqBxJnD0oInwWh4VfwB+uH4xPGU3HBt/
ueJ+QmY6Bb1UNH2gjw2M4XlobuOlVeZkTgNhb9wMgfSeXVt+D+JGKJkfNK9+Vl0dYgiRo75EbsHD
1jPddGOdOuDh3CSY3kei3yuFW2Ru2Td21WqO2Ex2F0IWiqejxYwo4GQFezSaQp8GNTAzAHaomcgz
hreNFiOgOPJyP068fJHpKh926PGMYamHKlXQIhnVTHKLwig9aKxYnOyfGVBkbJxpIV/8JLLTzbW+
4D/CPRDblrYGraDvc5PHWso0oyjgNQFPFQalKYh0MQtLWkkKMqvCyy3DsXRQY4mctbAGLg0IWaro
GKOV+2kQV5AGTYi6LAtC6CxDgAMH2vJj37g3OjvCJXNnBZqTuNOeBzNg7tXGMHXkWrmrlILgVVtR
ctb5qE68fWK/3xUwiOrgGbLQ5z8/ZePQqujkouJmzI0jhFegN3LCrkQJdZ83v8oaSLhjVNW2VKyc
z8reuw/L1AlTe8iRzjLYdDWwHcTVQRu+m5LzlaC1WR51e6ZyA97yUoHsR9A8E+7Gwmn3yqn3JK8/
RS63P8JbFHWRirMayXGFDjyqY/Kdvkv2qW9dK/fRsW/t+pmgrvjRnwmDgZf/s4k0GwZmjrpaLLM0
qN3yKAfVPdikXcvTHxA9VHt1CL1Ys9feeAMl7DthY5iqJEiFEc/KZJLcywC3P4EHlz8Mb/Cj23Qv
csUfmEF5Y04+d9ZVW4UoIvd4luUnfRl9eUBLNKnsbvghYeJMhAwwx4E4G2pRN2uYgBE2kQYUcMGf
lkBUg8xYpaFTvUI4zCf7GXuRO/Fa9jyz1Mk3TCkeRhnEbU133yqg23sdl0fO0pjRBYg2wm6P2cBP
Q8BqJkiRgBf2/D78VV1DYsgJ3dGxTkrsLC5Ji74C5sSU7h+LlLu0aV3HQKzjTd8ekuFmFW7Lcc9Z
FfGBT7nexgblI3UETWBpbdFixqwqCKcwTH20TqD2REOUPx3L+4aUe6Si3oWCSiDk6fAoVsZNn/3k
LIjpCpooI29V0UujE2YALZVE11fjAFi6se8Pwo/UH+13EEDGuY3pI1//sfzgMmmRH/7pM6L2Dnp6
QOw+6dNFjaklfYGjRsbTyLQYYSs0nnpv9cDc5XKzPeaHJNTLoLmSobBMBWrIJeWqMaN+V75qmA+y
iZJM5GUODrd6M3tEvYYnJUMumE9LJMSekMiDhhfdal2zTionUQYxyay7Qj+7euutSuEBlGvFnLcy
M3JtbFFeqTVypPUm5vyTWr9ferG2MXBh69PorYvkDKEVRGCm4HgOcw/B30Uk+oAyogfW8inBGEKP
DHpdGidprnMABA2tQz62K1vDlpbV7qTHKLlJjddeOkaRe/kHMD33j31JpLKzLl/Uqu16MOdND3V0
rHKnaTh9FaYJk7Bc4R4nBLvnN8KsZ7EetbjfV7lw82qfmb099byYQn7oJ0/ZWKGc04R6U5iWuGCq
tfXVMvHJM7xZRneAZqQwzYtTZLIfx7k/1fgBl78i0003xqmUIo+sMgbdBqoso3mfz7OrVb2zikjR
xPRaGUyOOaanfpijc4laLdJeLrFpVlQ7YbmfBE8vUOmTS1QVvUa/u7w6dnK9sUfdCVUrCosAfpYA
UxBT4alIIlK3cMIjSBvSFqzFOlDjiWvei18p128MU0eyspB4t1YONubaNGwTVVpb6YHKbABTX3XH
1Gq/1V+hivfr8orZLovhWBXuaqBCcO6yZVQIaG/iHW3FotOMotMpxq4ReIxVPDNUYl8OsyjUpYWJ
Bus0CBCj6441HiuX18JOALGGfxbzf6Rd2XLcuLL8IkZwX165s9WtltTWYr8wZHvMfd/59TehuTOi
IE7jjOdZEaoGUSgUqrIyqfOHgWIjq0bkECVmwdvYTM+9LwbdS/namuAKDJbYvW6RtSzqKAqA3EFt
Fw11WQKPAfcQh3eh6l23sXsX4UFJpCwFVaTZPGSdC/Wu5oCO15BiKoYNtuXLdRO7AC5CrvyXDfIb
Nh1npS6lponwptS/aT9IszY+Y8ZJfVM7F6wpQLlBL0wWQHL/671bpXwvjhN9MGolOuQcam9+XWaW
XrP4lnYLN5ulUZ7XTZ0SGzNSh9CYQBKSWHwOxCLkpmNvaWwV2oj9zNgx1rooN8x7rCrWsWPLsPhI
pRxu7L2JX63ru8ZyDMr5IJOTrANJiuqyOsehbi+SygBOkY/z+ap53yEq2huRPsySAkoHpV4sQQma
vrP08msd/7y+FMYXoxnHo0rLoOwMT4DC7Vre8bUj5s51E/vBgahBAJIOfQa6trDMIlfkpHyBkWXJ
XqblMerCx1TLIaMuDIapZBoAF/kFPB0CyJ0wecf1S2IlQvQ0VRMr3ds/cpufQznJlAiZ0ebYPTVD
Kc/MXlcbTWl/+iqBTC0zR6e+5W08WhnV590d3ZilnKYH/kdRF9Ag502Qd7qlltaigVZqChife3dL
N4Yo12lBgKD1Wg8VtoN4T0RVw7voJDzUzmATwHzhpieZQdTFMEknC107JW2x4P0fGqjDtlC8izDL
2DCC5e6xI8kdaTWhPEotjAulkssSpCRxeDbS+7hhAKf+wVH/NkAfhmnmFBBx47WdPYVeZxIkrWzX
YEYmjFFgE2eEkX2PwPi3DlVEQaIlddLMkKPOQAl2EECJlZykOXOXAQQnLcPQPyzs3RLle7mip3VJ
IAmLN7tQRMQrTgDDtDNbXSD64a3B+JLkCH2KXiAs/Gtl1E4lXTLwk45X3JRepizAFLyJDZOX2VQG
hql91/vbFF29aFfR0JYJLVW8XNLMresfosK4VRiroR+Ig6RXVdoBWtSuS+E3NRcC0FQNpqyHnVWk
A1qM3PD9+ine9/X3ZVFZaZdnVV6FZDSpOUX6uWKtae//i6Tcg5CsgtmWepPJA1+HSYuYnAzFS9SD
VzQRGTuz63UiSsngYkEGBQbdj7mNPnWiXJdiGDRO/kV0ogOawfegkMBxyuz0JP1OErq1R32zoZYa
vsm4DNhc+cCZGCLzdRvdX+1NECuyWSCwPdcTQYYAqCzyd43m1AJnwLrUaq8HBh9bQt2awHfgPc9Y
FsMK3aiRiWR1C/6FwzzeVFFQL2cltf+9s4FAUlLBQgaeUbq4qQ/pOPZg+zhkEERboQo/MSL3Hi8f
gOzvFog7btLcNCVIcExpHtLKnBZTv4c4KqBDkRNb4DB3WgfTY8kX9NPCM7iwPd2ZGO/L3a+4+QHk
75sf0PS9sRRhj8HdyhNKv+BOqsGo7eyFie0aqXw3m5VihCIgNOElUKqBRE6vvuUoYekYRk4hRXx9
z3Y7NiD9hBwb5HTBsE2drqlr5wInGzV3I3+ZwtmTlaM2zb9SbvkJ2XgzqURQIXOlKdSpuYSJz7C/
v9x3+9Rp62ZBzBZeCYPi1+AUt5iXPwJx4eq2bOuStd53NikeJ2dWSZLcHfTdAmw6xFgFsN58kkFU
xmzllDIJAw0t2GlGPtlZrXJM04sU3q7dq2b8DtR5a5HyHSGSw3bWR8TKuTQ73W7j87owqhC78Rjk
fyCWAmxRpvknJoSuPM2q7CCpj3n7XAiM7PONUPfTZ9sYoNwly0GYwKdSGGBAgjtnixN/ka0/1b2y
3BLPq6VhesKsjn/2Mli7tnv+NuYpb+GluBZ0ackOhaKb/fQzy7+pLLFRlg3p4xlX5zHVJhlFiKz0
Mu5Xojpzz6gz7rbYEMb+3icqkE1CV+R5qIDV5zTbHMQzat3kClO+4wPBW9/6Jfx3MJU0z0wNjb10
cWuacsN4SLqmLzr00g+LNdvrkT8pN8k954wW7y7jW5IKMnJG7rh73DYLpqIaZCfjwYgwfaKvQTvd
lrjmWhDftxDfBauhUR+17DsjsrD2kUSeTawukrIc1QQPtORpcjQ3O8Q25B6fW7+z5xzyHa3HpebA
wj7tViC335dKkhVtUeKKxwlJjwJSFpmQ1d5nnvpFDRLL8Hpr/AOdYsbn3U+SNt+XSpU5WS6bdQUt
uuhB5c/Jof5b3qyYLFPd2tNsJgaKHLQrcYDOlzEEwzdigWtD1CwySZ3aQJKV5ngYofCXMYXoyEe7
Zo4KO/xUGiU3YJQ669LvZSc3CKCxE+fiIYrax8UwnpNVfbnuQAz/kahYM6jSYnALyTv5r0ZnTwVo
FNeH/2aDijU9p6pTMwNoC8Y6UxVEt+TPY14yEjPWSuho0ypGy+E1BYQ+9zhxvHAzcyu4lhKO1S8V
yUZ83igDHSIe0/UaPcg/S4D+93GUH+bZFQmRqOBC6g00sdPX1lHuAfCezCjQHCKOKPogqD6xFGbf
TFz7CdRqm9wQ5jZCGipd4jvONG4EX/y6gtI8OhKORfViePFtaBbAcYZW+RJ74nfWtPAullUkjxU8
jqDaS+PbwcNfRLkADgrpvLqiI/h4szzoZ3I0cq9yrjvR/kffWCP7v4l0vRFrxWIAHpUsZnfAK0w+
ZH5qV5b4VbajwPCe+UvrhG4WgNQZ8jQsYNF+9Nn8ACq6yxWUs5oZHS3Oz49/AiLrGzU2F/dPKbrf
II/X0GjV8M5AzQM8Ih8XLNfikMs9QLpCcR4nd+Rf5cEDvu36d909Nu9WVOpxa6SLrvJK3/lZujzO
k+hKgAMnfffHdTO7kOPNamhxn7Ls27aANsMBInfGpbptwDpTP0NTpUrM/kmEpxpfQXt63eruhbxZ
HBXdqhmIupUrMBTnEangzJtc2W091mnczTY2ZqgAl4dFk8kySKp4EQ2WEBKF02Xg7CZjQGRZe0Ud
+poT01lrDD3o0TqVQ1z5ICrrpuHpv3016qSFSsd3eqnqgTI/V+V3tbgBoeUg3jaCWRuhpWNk+LrB
/aO1+YDU0ZriTi8qsQQa6X59mSFJ4zde60dBvlrTsUKBuWG8P1k7RqVN2Yg7KUrj/JCi94zxphaO
uMyXsPGur4y1Y1SeNLRNleoJYoae/9LzA9iEQWDGcHLWWqg40YqTVMoG0oambhKr6hVrjIoXjGee
6oRVYCEe9unaed8ouhS2VJ2goNEHCpu6N43RHaffgThu4oRGJUELh5ynVDAyU8XFzcwvtqDVhxxJ
w/WN2e1sbO1QoQH0ZzpR9kZT1MseCBMEKP+szNOs/6/8nw0mC+3+u3Lz9ag4MaUjWvcGYiDGpt3F
KZzIwWfkHszMUk3dbM3oi2BVEP1uoTP6cH3Bu8nlxjYVO/gllUOZL/Qgq/HigtiCuDYObtM07u+S
pcTAkH/d4O5QzfYLU2GkEpWhAbY+Owjh7LSV3w8HsG8APg3tlcJEaob7gE3iuP802SyUiiXGvPTx
VOL13EACSHFRC3wuBUv/Mlor2PR4H7Ta0/fQYeH0WDGM1gpDwWCJpb4IgTkL7xM/cyqv5s3Q7WzR
7T0Dbwfn+gdmnUUqtkS8Js7hLJAb9cw3L43wH/8/FVe0JuGBasH/z7LOFORva82os+wuQJUUA019
FfpTlIFIXPO0Eg1SKyqO4wQ2wn5mxMb9GsS7DbpWpBRC3qqNjO6K1R75pz4x1UMee1BNdzOo606t
Xd6GL+ts98ysYD/EbGxTocyQ4igreAiPpMfFiuARsR2MmC1vHcLqGLksirbdKuPGHhXSYp6vjbnH
WmX+a9h/S/k7QTmNzYLy5v1119u91jaWqEDGL9HQ5C0g29nEHcZEQ5EhswRhYeQ7+y+MjR0qaKV1
VynpiJExbFMgv2JGzVWPMypHycvis2hk/sFXwASu6Qpha6CSAiUHIZUw1phfcZPb/igcq0P1bb3R
g8lFLaV/jSHiDV2+wWdhwndjM/pKfxmmTjKPgYV4lkluLK8C8p9o6q1makdf7PPO6VRRP3HGmj/y
XZWypjl3t9LQUJtCeRiSodQhTIZGBNwTM+dZmtmG+jNXa3T6WfRtuznKuxW6MbNm0HvtZAEFcJ13
Gy6zKjQ3VvmryqLD3osp6KDpImEDQgQky928ErUmXauYaKW18s9FKHHNLQOznbC3mq0R6oqpl26M
Bh14aaAiwGGPyhCIxuxodOYH+YeOqlsF9F1kJ6zF7Xro1jDloUA18nmdI/2ST3+OyCmFWZ3Uu/A4
uIPN262V3k9+852FgWJ9VcpB80QxQii1IFtoTkLzrLB64LuZETrgAIYB9IKRGiqgVA2E+2oFJ2C5
b18WCLNEyMlKu8ArAJQYcgO995lINQFGrd7OX/99NNsap6JMGyllG0m46IoBtKeKrTTf89/hj4De
JubyFOiIAvz30S+HUNDiIo9RPOgOjXKbgVdkWL9fX8fuhbM1QrlHNytqkZF6ZXocX+LRlH+pbwMK
gJO1fhVIFvjNMNTCsLp37WytUs4xhgBGC1M0Yaec4VcNia3cinsUo8n+NXaYW8g6ed0jiPT/QXd5
1zcFQJkF2QAGXqQCWFiPnZAOiNpxMNrEaSCEHH5pbOVQuZzd+eWJVYemj7+CgQKgN8GNoQILq9A1
UzDFt5Oh8PmhCeenpY8u0xCbii48SJrEuGj3TWloNkM7E91myjXjlM/iLp1y8FmFNgex1kq8rFnk
TqN3fRfJJm0fdm9r0gVC1azwIKugchU+LxYhE9UcyF7JTICF4h9S4bUzXqfodpXt68boLaONUYnK
jO9btm1u+E1b3wlFGshCycAEfkrHiQ3UksE+CscAFS8VUULQM3ZLh036qziZQf17cnVTAaCCs1ns
0MLeB9zao3aqzle07dMCH/CketxLDE2T5KRZHWcmRxKaC1wInd+etDuNhR3Zc5KtaerO68FiVImx
ooHvVT1woq1hgI6z1C/ao+CRYV+IaNUQDPVY7a5PNT36G1NBTV1zsHeWreEL58HRXro3fIJwL4A8
QXBSx7BZ9Al0svKnQYzYgNpYB8kVZbBtwniKk1n1kyRIR5RTOjNMGG3LXRsELIC6PoSR3u7gbQYx
rmU4JHl+6NDBnrtTnIK6LrKun4B9d9lYoYImn+lrHY95HECQdMVYUmHFUJdzcoRM7lX7Vj7xFTJO
JTdFk4fOOSuT2DuB6sY8FTS1ShlCvtYLXOiNyfPzs5goTKA740vSb6+xRI49RFyOS3101UPpRk57
s3yVvpFj2GJl0bliDQF+gnq8ucj7yt7aCJvtE2chKtJFUf3J0j3IWbppZyV4+q8O3pmsWVnGZ6QV
IxYJIBZ+xgq18bnqv2YspQ3WF6SCWCxK3Sh3KCzLGAnPunOaPWcZ44r59MiivxgVuSqVI08sA92s
AbOatQtBPosHB/DsKBZpq173/P0l4UIDJgV0dSr5+2Z/YKnH2Cn2J1UfGs2wy/W+iQXGs39/X96N
UHGCS4wZhB8ZPA/1tXUyrEZnfTU66/nzq72boHKtum/XbkgwPzxZya1gd1b1qPb2DFm/DlqRgiVi
+q674St7nsyBhbLZv93Ed+tU+FgrKMmogFccVK3UaydaxeGXVNfSayxJzcmQJs4VhnaxW1Fc7gTw
FDtF2KydxfFRc1OFNQbnSrUwGFFtZ2+R4oK/gMxAypJM/ap8rKSKy2fOF6snEVIggnAqDPdf+88H
G1Tk6vq+4ID4jKCKptpq7I/VE7TAGf7DWAg9PxoPZZlBwxWUvXVrhYILjgnwhzKM7B287VJoVBpa
OasmxnirGr7s9Zi7NRzxy9u0KIpDLeO77V3WH6xRSVce5WkYR9gckHZZhnn+DqVfEKxonuSYgIkz
8smdE/jBGhW5dC3NiZo5yvjyiAvmpjEe/7UfQA3ZkGVUD2XkA5QBaQhzXaoWSGvrHfHupLqTVAiG
SZIRMday4w0fTFEBsiygKKjNGjIC6K3LlYd5bKuUGI/QnQ/G48wIBnRnAdc3yI/YxMWoXpMoHdb8
IOMRuoDBa2Z8MJYBKiYagAnhbBbFQahrcxJRx2I59K4FpExgExRRNOKpLYmhgAdcXqz5huJI048e
BJbX93w/7G0sUDvRg6cwlTTkZuu5t/9swQMC5KM+9zbtzLqr9k4oEB6yJoG3G093misFGMBIlTOl
OAzK29UYOYbDX5KAd0sncX/jzGDv+bfdl5F5UqsTyzYHw+RUHNQ2cZpSt6rEvv4B93YIYAIsBu9k
MmL00cnKvgP3qJAVhy6/RMN5iRgV/d0PtjVALSEyZr5exbZACZVAQhpvEG4SsLrrbn3KVltjecTe
0QRTDt55Oi+JgON8XFC0JonKjXp2qIDEFvrY1GWn6azrX21/VeRljOFTDaR31J0zKaCJmifIPiwe
oSfJXeW2Q70NKaWDepRz3druHr0bo0ulGshgs6LGJ1SNW318Hlnopb2nBxi9MM+gQWgHD2NqNQUk
UpVaD7OgcwglPAomtvFQecmj4kR3A1jaid68dhdBBf7L9aWR3aCKDFvL9MzQmi0j0QuOD4I8Okbn
p0VlrVOBeRf7uqG3xPuTJRQzUHFBPAJP5Ee/MOKw0MKmmfzW5q38a2TnB8IhM7vpl8iPLcnXA+0R
UjmgXelfEc3vWZCQT91P5IcCKaf8/y+gHz+8bADPriioP7T5D+QPB1kZK0uVe9BhNSdwT96qUviM
iVm365moUFKt+bR8RYB8OamBywp1DOMh1MDTCeoEdOiPRF41tMWfkhf7rTdyjKC8468ogumKbggo
UQEK9vFTV1otJRwYwYN04dyqLm/ksbtc306yW5+X826CSl3muAM2UkJxCvg+SxdAxSANzqIOZjsL
dp9A8MuNBUa+tBNZPiyLCpWQ8OzBTQtfTacGfDm9h3UeOSNkAFE+tavf/EQVIZEMQgYNd9vHzydC
RzjXW9jpnAWnsTPxTD6AtdCLgoyM41Q2Fyg/y4mxa3tXKRK0d7vUCUmNteR4HjGt+sX/Imx7HJhD
0sUsoG+dHyJbfbi+h2Qdn/bw3R599ksg97Q+rQV/6EZDs7VIrpBXS/UU21pXdLlZhFoF3YNRqC7R
kof/mtmD+tAy5afpAjX5UUEFfgIgXM1N1cruYxyLYjSLH6Rd07Fq/rsnY7Nkym3reR3kLFzBJRLL
YA35lbIgr3sX03YT6ftc1dp8TcMwDBST1L4FUFihD4WcnqQnrGFg1nKooBJORTJEPSnn5L8SrbTK
9eW6i/zDE+Vvn6RpHuQKWSWm0eNDbwsuoSRtKksPIpRt8Z42xe/5H8V3hsndSLnZIyqBCMGfIwpG
lwHUmdwqruCXz/wLb0OmhInX2KkYfNgsqmKQY23cMoeIYhD9BFHBEH6LszshdHDbM043yxQVVLIq
Xaqhg69rHIHePJdjZHbZaM54vAwFKz1ifUMqlPRF3fDLioUhhP3S3BU6PnqMQCKi3WOwMr5PrULq
HNNvc13OctxDtY6rfX2RWruO7Um3xmNxKKzMajqHU0zO645Ca8pu8sLmr2KdOvrdLoG+LS3kGLMW
g0XKmhWQ36j6yCBG1f3aYyGLdm+idxelWeFrJQ95LgTl9sJ/bWKM+Zslq97xVhW9Ep0V6rZbZ4Aw
oM0YA4Cp3ysuZILu48pcLMIGVlmGJX7hHnsNZa3GbQDIXPzfS1k2q6SjS18LMt5bfSB7dSBapTve
SGgZShZu3uD6od+/ihQQlaACiY4zdRNIxdwK4qRxflknhdVXQ2/miyTcJ4I2YmhATx+MSp6DKTV4
xrnc38p3y9SNoKqZoRZpUhx0bCUXm3L0oJWv11fHskFvZQGJmXXGGy8aHtXq2HLHRXSum/iHQP2+
DmqzZHHupiKDDQzIEdYEjBxYKLRawgO48LzGzVwmSyT52Z899N0kWfamPtLgchDHKi8O4jfVE63O
kr7D5mGpTMki0ZrZ1ibA92sGqZsBDRIu59W2DypxMUwhMXp7UYQqGOcldPVREo+A5EC/UZi/Qz9J
dUe83G3Gd959ML0XVOk8funrjk/kFnxLqi177XHFGF1xGG/Wh/EgnoXDcNTd4sz61mT3Pq0c3S+Q
xIJD7xMOqs5z1ERKKTvk4SmRDVPPWBrY+9nnxgR1QYGeW1yFqEGd4EX3xrvulFmGAZXK1SIglrAw
QQ1+/VvufkoN7xMZGssGmFU++k+cpYOWN8BgS0Xp8TFknLF5caPdph0rmu4+VzamqPvQwDBunY4a
xMohVIkl+tWRAE871tNhN46926FHN/LcUBJeRELWu3+2uvTUnO4ISK4HySEZdDDsCYdj8lEXvf41
/2ED//6c9DhHWNWFEhZ4PiiY/SF3vuHIMDo7RG+IY4/+7Ua1zVqpyNkbE0RrFDnC9bA4a8A7ndf7
LYZJbYLqbT0xtaYbVv2P4TMqFUqbIZRG1eg5fy5HK9dAs5M8duOLNH69/jX3D9z7x6TCaW90CgdW
NYCD5sVUCwuwBdZ+ke/z+Uy/m6DCp5RB4GAwMCdK5BbHoLPCQLwDpQl4yCNX+3l9PUzvoGKniJBZ
R9ybNSKOifthGu+zE/jjHe6AZYYPLEwO6xNSyTV6pBDn5jEPN4MDKq6bQ5vP/y2CqFQEKSSdS9sJ
hblVOHKrzWszUnizD2PWXrHWQsUPoSrTOlHSAvpQJuABEWhA0F9cTbRlf4qCzb/MjuwzC1YMZ6dH
O4AJmsWlQRZfvwAlHfmST3Qb46c+tUgiRrjpEjtumIMJu28V4L/BuQlYHBgpPwbmtlOVXq6bPpg6
7jBp60szJ/d1jMnFYr10YBRk+ObuSXi3RxciVCBPS73DRSB6b2PLh8xqnSog4MLJZOEs9k8C1JUw
DAlVR1ynH1dXdz1o0LsYnUR03ZpblUBkLPB6BpID9vMbJiRn92uC8Ank7uDEh+GP9pJkMKpiTMNg
wCN6tPsg/qHcDI053ihOcWxfp+PstY/KZLFi5Sfw4du7bGOZOvOjEYm1yHWzP7vKi2xN4E0qLO5V
NZvjiluBXEM9a75v9wbc2KROfbk2GPodhjgQobF3YzRa68ZrHZni0PX3Zbh85eRxuIPSuP7vQUKC
sDFMxYK1qytdhobrYQXZrrY888ZqzYZz3VV348DGCHUy5FRL5ZboKVRa87Lk00+l7Rmn4a0M/ele
+NuGQfPNql2Ffzz0SWBcBFe1hpPsGFiRO3mkaIys0ybdLsHhMS2B8T+wzVxf4343wkDdEyA9TRDp
+icG+usE5T6gT9zQ4zG0MzhkVJOzpNscbOFkHgtITju+Z5Wzdh0WLL8ghZFBdoO08ONR4ZS5gX4n
noGTNTh9oL0kN6s/pOaIWyr6Kdr5vfSVeT73ouy7UYX+3nxdVPIql5hXBrjMze+EI0ZR0Ig3HO1x
cNUfslse0j9YtyM59fQui8DGQnMeFDi6TkWhOWtVKeUrI5iWs2xYc/swjAxau11P2tqgkqV6gv7U
kiKl5736yLmLhVtExjstchJv9rGfp/xZvTQBBm14E+x3DEdiLZEcps37sGrbeZ3zAaRP6ndJX826
QslrYCxyN5xvF0l+xcbKUnaQ71C4+DCfR1cH727kqHboJ8FiE7AU0132LqutPSqoFmPVT7WBjxo+
lhKe2rJTnDRHzdDw/l8kmnY/IqRdIR+KBjRmsj4uL174qZfDMoMEiYdcGzLOZpKywFm7R2BjhNqp
rlbWSYnl0A9zJxxLMzNetcorJEYdZLezgr49WBokAcmFSn27VtULPI6k/O3qJRWD1FWhg3MSA+lU
BOC5sPM/hDv13w6wknsQF6+AXAZJDeScP37DkFO4Ka7CCHeSeNSV3G2qMlj6zL4eOHe36t0M3SY2
lFqYxhnQwDI8hJPTCl84liD1foQ0VF7UBYxkYEkfl6KURYiGZQ2pGCcPltclx8Ww3qi24mSBbqqi
zZulxRrN3rvTxY1Ratv4Op9AFZ4A2tYn7tB/T6TGVOdLJjpFXFsLc0x170NCDQdXH0D9PDD9Hxdp
jGG2VKBe8XPcez+Kh8wnnsJZjV20dg/pmqAFhYby5fr27ZbQtmap1CVRQ6WZOyxTBo3qy+TwDpCX
Xun3N3hQdEf5yPvMu5a1VCprgXSFIkaqDvmYSyma7Whm/uorD0DreHqOwt3q6DfTzb8lPCUH4k0B
E45kGLxGnXfw9fDyrHZpoKeXaP4STpd8YaD99xcGkc3/N0E56synQ1lEWuhH5a9yPCxQ42Dr4uy1
ObbroBxl7qVu5OMCQkYXMIJhsKZCvXNxJac9sSpwu/fM1hblHUpWyGmR8Bj08kKvPefn6oTX312B
QlJ1Hp5R7bjujuS30wnC1h7lGUpWLsK4qqiuYvyvTVzJ8CSAkDI2cpXs9jVLVHhs4ipLMAll+Iq5
us1t4ZPuCWFtKW9LB7ow7uJdXxr5VFcM0oEynxNhXcEc48fgB5dBHiMJil3EvGdoozm0rNbbHgB9
6+461V3gpSrqVmXgPFJp4R3BjA7lDe/m/uKz5KsZbk+ndfIcViokRTGwGoKSLuNPZQKO5lZ1r3/B
3Xtg4x30dJ7WZXPf80l20C6dM9tIQr71N4TjCJMtksWb2SX9Y2S97XYRNFurVNxQ0hx0J2UoY6Ae
OKUjoW9ZD7ILsH1wfX2sz0hFjywz8qXPeyyvj51xmZ0cMq1VqLM+414yJ/EGBkt4gMgkg8rCpQhi
VGAuzA/8IfHrC9FT1O5JZzt1wJfEqg7v9S+21qhcLgGeUU4TkFQlCSob6uJmU+rn03qTpul3LprP
y5w5Bb9Y0hL+3uX2vlJq6+aoTxQta3V/OXCg+8FkUGMZt5NgihfFI8PvYWWz6Kh2d1FQAWpEtQXD
edR6VzVW9CnLkJqHB5X7KSfHAtOx1z1lN3htbFDr4uJwrSFziEmS7CIvL+PsXP//JPh9ilWb/095
YgMuv1gWtewwtQ/x6Im9bPLGOU09XnjqUjeVWO+ZXZfcGKTuNEGKpH5cMCih3icPMigr0u/pE3cS
LAjB+z2LPWY/6dmYo641XSsLhMfR8FcoU/JPpKzJPXBP6St4jh/y+8iVGEd7/yLdWKQutnqN9FIq
sGPkIgW9exCjknqveST9B5f3z+j5+g4yDVL3mzAW/CDqUEhaDuE9aYwkHh9I3ohhmthJH1kvRIbX
01XbWkrjehKwgVX5M4rcVISwG+vBxrJB32ijyKFEpMRBm/LmOP8aoENgZE//7cNpVHRMtESbc3Ek
KJLQA/eh4Meg6BgPkw0VwPv2kft53eDuWUYk1gxoPYkYI8BZ3Dzlh66VUSvF0zrVkOXoGieZob4y
EtPdRygBJv9lhVoVRDhTkJwgG9Aug5OA1goxCc1HziEzaSCUOOi3iT34wPtfX93+7QnlTUPRiEwl
T/mhGqc1F2vol89D6ugDdD6nH3UkugXJ8CaAKc2c161cr9xQ6e8Zxkms/RTH3o2//bjNt51WI+k0
CdR1OASHwYu+1c/rLX8hsyblCSi/hjX2txs4Nwapzew1XQrjoo0CaWmPPWiwung9NGse8HHkcWCd
Tw2I7vLy76TNG7PU7mLcXspTyLAFEW8Ud8kUoggU8WCFyJIMGVmxdr8Vz6DGrGqaoBifBAg5CLoO
YTVCJegeM1YWOEnP4tfSj1/fKGUuKuuCIB/u004qmg6LGKMC2/LHU6JmoSg0Am6k1h6c1S6c8bm8
MYAvnJ5ZHYTdMIMGEEByECcz6FZJJNXtIhaY2J6FXyhkmgWAjNOX6565e+hVqAJqQCyjTEOSpo1j
SiqAW1K5RMFSr8CKNaaS/HHdwi46DKMVf5ugXHFWxnTgI2R5vZ3cAtBr5ZfEU5wGUA1Q8bJeinsf
DckOoMNoR6iYHvm4oIGLkxK8bxBPNc6zlJuG/qzGLEXPXSPwLDA1oZimSFSWsFSSVsQxCDJC5aXp
BidLeIszUofx5fY2R96YobIDqZP5MAZynZB7EtbmzqzPIToQnV0+NQHm9l2Wy+2G561JKj3oOClT
Jw4jN6lh9qRoTbIg8AsH2WQa35of1bF/TU2wVrDO8V52Losg9cSUgCxg6OfjvnUc32hyv4Y+B1hm
JF6i1JK70Nay1ZXCwhrlS965As96FOwF5o1ZOjAroYqOWIcBquVeu+geSk6nyBPPGXo8EJpgMhrv
ZkNbe9RhGIt27ds5Lt7IOSQ3Q70cE1R3nc15hTv58sN1F9ptQmztUQE57wUtEbg+BkwkBy4UEWvy
0KsHu5FnPBbH+FZ2RTM/QGFgOLdeySzY754UCc87FEyhrv3pRZ6tad+BHSgoxIOgfUMXm2ter69x
t2OGwP+3Deqho49l1mR5HAU9Zlvkp9SOcN8cQHWe2q1fHIloK6YWDtk5rA6/Uyfa2qauAz3rs6no
0f/QRLSQFY+THnLuBcyCjIt1d4Bna4h86E2gNsZ6KVe1x2P/DBVhJTZ7wFEd0itD+zzQj5k3fFVO
4Zn/0QUEcGT4kcvKrfejw+ZLU3FPTqSoV8dWwqRUfBcCyPIEVj9Lt2crfZheagwOZXZ7YpVpd8Mg
4qyEkjT0Dei+BW6noW16wD+S9dxWT+G/lQMk9VhZ1jB+j9yQDOF//LRz2ZdzOKicX4+XcHltABEz
WJhw8mXotAHa7ygx6Ao4IHnKTzKlnVVRQFdXb4/RYvONYgHFOID08fph2D1vGzuUm8wZJjSXVM8C
UJ6aYnHLKRCfUlkPoN0d2Vih/GDF2yQJpbU4lOKvsZwh+/L435ZB3XyxPM1SOgBNJ06Zg7nzO2XB
cNpav1w3s/v+3m4Ldd016TxLHVehRvJjcuYvjRXbo4kWRwX2UeyQNfmDyTC5e+Nsvh110amJZPR9
OpNoRQAGiYPJO2jYgGXV4f2c2VchX+qK43264DqpzVQZ0wFSJJs42g9CjVCRoxI1SPeJwoSt77uG
pqPRyPPIXaj8i4hM832GC47zF8WUXhQ3ByU52Fx+ZSKmt/4XmYDdDBP4HhkXnSyBqIa6ANS84ets
jkGb5E1PBYTXerN3ii8g97IwtfI7J2xjjDrJtSYskhRjbLwU7Cp30Ll1+Hp0rnvJ7vzBdknUOa7Q
g1vaNEmD8ITUsjKBIQhiazrVBM5qx8/SST03QelUZxmCqQcj+K2LbbNM6ojz3NRwwoSJmSY9rWMF
Ec46hSpRuJjhXLNoLclqPjnpxhh13JNMaHDYS4DCVNu4rDaEnVzjVv0pfFt+aB5h7U/c4vn6Jybn
7JpN6ujHxrLMSgR4luwRbF+PofnY533We0TcPRCbtVHnvZb0AkwGnOYrl5Vw9M+AIK+DFf9MbnJ3
NlU7fsq+6KKJ9moFYh7VnOz6ofhaMVHs+7nn+y+h33qiNoXAFg7QdiycNpBswq3ET5ir1LwUhRfl
f+BlYWws3fvR2mwFlbmCYFefZOC/QXCcz6yS0m5E3ayLur/rUF5XkcwDKRf1jTaEg7CevdwVgQA5
MO2uZdKzk/94xXfo/k+YNL3U/x9p17Ect5JsvwgR8GYLoNFAG3qKpDYIileC9x5f/05RMSJYrNs1
T7PRRhHMzkJmVlaacyLYa+9FWJLr9oANOa+O4sBQ/9eAY1IBp9GqWCg0tD6Hte8dKVRb8N+2D8Va
v132COYmGYEPMUC7hwKZTPl8VlVDmXV66OtA0wwJJjCSywQZnrUr9qq7eGQXQTxW7uRzuzPMI93I
pkIAqlVlHMpxjtRy2gGmyh2fwtPvZxFWA3krZOxMdiOO8v55lLHepQhxsEbucmfuDQ+E4Xs8cie8
QB/hEJjuzc9S6cy8fT3yl7/YzkYyFQ/kudIE0URgXaqbWLHsrv8RowZaCKEfkw0o1b/8VZnx50Me
zdmjYa+5KAvQaWqykzSlPTWcQMqOKxsJ1Ju2E9Io01uQDDY78aAA5bLaA98Sw/TzrtyVP/8CFQTI
ln+slEabrIu+TZUONcY6POSYVtKin5dPjNne3Uqg8gl5MdokJ6yJpGMdYqgt91B636M7GTsApUP5
Y7IxUceRSiz8gmHQlcVxHfo4NWPBD2c7P6kH7DyQ9PD38KfqSsimQMz3j4I0kTfrznyd4GklEaxZ
+D1lk1KtDVo6o/QfR8YuAe6xbi2nXGy91ci+c9RkO/ofWXSDpk0SUwGdClnSkYCIkuwER/5HA8tm
u2+OPATwL7RA72+7D81oGM8x08XRzHNh3yLbzoP2tOyau+qKIDOGpaOfNMDoiqf8CshgmOYX/gG/
HQB1OSoTB/j6ZVEyJiiphk53cmK9FmYzbPNDflo94LHstRYj7wXSt/Isi5z89F/c8UMaZb1lkWE2
ocri9x34NlCd4WfoEkIFyRmv5CdegsO84q0PcdT1NGaDqqULlKutV3nAdoZyCqdvl0+QHcM+ZJDf
sCl+VGrRCfJUh74pDnaR/dMYOu/UmPXHjRrU3SfWizz3KYoMYzn9EJXar8LUsWLxh1jEQTzI15qE
pYEBA+ByzitgsT3/Qz3q7ssT4BMJ5ZIjgWkVOzNBn0VwimO3N7C/pt7LbyMIger/Yo2MmQRvtKau
wcVasi5LaiBcDGPnjPFcOEkM/5frOfGytLO8VEwsHy9vadc16fJw+buy486H4lTc6SK1nbJGsQKM
avd2VNWd3Q+qvTZrZq8zugOXxbErhR/q0hkw+J6BOl1nJMHR3tIbA8ecunJq6w/CtySQDrFvPtVO
92Q9FJxCM8dL6ES4BjaNKqdj6GtYmSvVxY7M6Lg0o3dZQ46j0OXWom3VDKRIJhDHALSo9Z4Ri8H/
XwQJZIAUlQCQT+e+nWHM2apEwl4vYlsWyp0Agp3LIliHtRVBhZQmHVKzHWOMkaula014MxiaM8e/
Lkth2f5WChVUBEMoAQmFWz4PFO/3A1ACURovPrLyva0YKrAAqWcJtQnQicXqr9ZDvLS2ou/jIjDM
0OkyXmmOWQzZyqOCSYzdGKttBWBzHcw9WCixztW5v+c7Soe7zsW6zbfSqABiDWLRtQ24mbsd4fxL
kShh/v/+964tF9iZbRiWqJHlGNmgHyiSKjTYm0ERvH+WPHAUHXTM3J0jFGx/9TvJQRPWr+d9w5ty
YoUpYuwAVwTCqEgvxrRL0muChEasvopBSZCqpPQwRi36cZr2eNkqmSXJD2HAJft816U6QLrHuo0P
WYz9htobexvA9agKhPe/kchKh1frYUUNJEpAWlRRZAdXxGeRYd8OSgktDx3w6ITin4pnlMzvthFA
pSQpBi9A4S1ZfpFqR7GrHXAin2eA3V4+O54YKm5U4zjWY4nx/CKbnG7o3Wq8LVaTEwCZDr1RhvyK
TTISm+2axSs2a0UNIxSWo2KaopIkZxFcY/EF69v/phQVP6KyVXKxxji+IJSeniduOgFffBW9y2KY
j39QMaC9oooGKgCU3al1L0IQxiPToA9mDODrr9kORbjT+Mt6nZ36imQgq/BOOcGju2Ab4Ids6gWZ
ZmFdyzr66aqg3uj5sNPVmaMf2zY+RFA2ntfAX27UHo06rEMtJwO85jKPIOoLHQl5bWzPkLJzQzbz
HhRHwj5O7HMB9vbH1lUPZCbFdFNs7113b81JOBQet31OrIB+YmwlU6YPTjgrXooZPHSPowK+rRUV
FOBW7+IfgDADblr5SgYYmyNvU5/5Vt4Kpryh6nMrqYo8xNJgeKsv9gL4AbxwgF1xCu+jGwvnbbfc
LUmewVBOgSmjWMdRY5Z3+j6IfpSYvFSRaS8ERRMbmBgneU8lN15udv2YShbWUapdWDv5gJFr7PA+
xl507jQsgOd3cgjF/ipb2IilMuJCKRI4qAXGbBAJKqKbGC1Ij38sql9k9x2vlMJMgT6kvU8PbJRs
gLAKzlqM5qAmYOvTubF+iqNTajdTCJMZ3dB4uBxlmN9tI5By9CLsp14vZuCttj9i40Wu3ct/n/PV
aPx5XapbUZ9zIZCNDoP4a6TugX+v++VocOIJ+56WdZiHooGjh+5KD0A0UQSykaKfF4eM0sZee8yP
uU1W51sHO2KcJ8S/SLR0A00usqFMDnfztQScnjkrEgpfzwCRIGi/ZCG5UezyV3itewhtAXehnPU0
1bB99h+ZlHtH42xOvYwh8jCDS6+GN+rdWbZCdwpfc5UL/kgC5JcwthFH+XXXK6aGTckcnTzk5Cdk
zGBExHQMgQeo99ILMFgvGwz7UBXM2IkKBkiwgPb5UMnk3STIEkE/iG8k0F7GONP+YOz6HWkHqZiE
5bxu2Bk6+ItVpLC69YWSyzTWWtEwIoI9jtElG8Hxte7m2HGr3HLPu1qZHrERRp3orM4Cpm2xmN/G
kR5IUxp6cRoauybWRk4jhieKenkUs7TI7YjFor6qbU2d7UiS3HjxL38x8oO/mMhGIerFMXRWHQpF
iS3WxU+VXaHcr9I+/qvpa8ya/PlIVCC2iqJRCr1ND+XzBFA7DeAf5Q/jEaM3h3EfeevL/6QVXaVX
LCzFxiYyuyT1VyD1YWHKDqMf6by/LIfpzx9qKVQA7sGJEGmVYPpDPyVunpj7RY93XbneZE2Y2kWR
7y4L5Fk7Xa7XgfcRdWTr+D8UbaFb+uthAQFQvOP6Fk8/KgMD3WM+hI2aABC9aj3zVnXQSwacQE6Y
tSNcat+mk+hmaNNJN/+jolR41ksg7WC4D0x70c7cI+lzTVf6PryN2EzPPN56P8cNFCowi1os9PKc
Y3C3A9TGgCLeUTQlbGGWeuWLpbRyohbz5t4YDhVHpqERx7mYUMOejiJePEPxzDk/9qezLBOVJdEE
ZeHnSDyJahwPQ5YBo3n1NG8AXkrZ2wRRwNoRApEIyIfZtTXZMW/8gMT4ryHlQzLl60Don/JywZeb
DKcM0Ar0el/8Rzv/h8ieoyj7KP+IowE7p1QUl0XDYkcJWKE7QDsiUzcKG/zReGChwdTvp6fkx2Wh
TJkAMZBwuipeeNTnm5O8qIQRY/KhcW9lz4rpXv77zI8HNB8LMOqY+qFbHGYy58oS4xmgaLPgYYPw
WYvHCCFMrRxFbRfwhPYSRybz7tYlDQM/uqHJskx+1CYhAuNlu1TWCnDTXQmIzNor9sZO2gN20SHM
erlTce4e1iluBVIm2oWmutRVmgWK+aMvAhByXz5F5gNyK4CyxLJWQOk1YjqrQRe86Oz2BjPmrhLZ
dYpm1XwoAeEq+vN4Ts9cEk8S+mkv2Mimr6BlTYXK0JYsSLrT0Hu9CfYjq8MA/UM1THY2gCbnFQVh
MFTzPJ9zrPSlNIA5w6xbjfC+FL/KE6l6pR66rY9VZRNcj4Q/585y+a2yVNrXqaoSJYmGpeT3Kunq
S1eEcZzM/PGBjlmJ0VYYdSkB+6KRpkmHfsZrNvm68WqWAcdyeAqRM974Qp0MkhXWceT3rnwgyNek
f7TcVEHjgZiDEzEZlw/o4DDcB3R7w1DpJYtQEebJMOvssFqHrPHUIZjX6zT6/3vbJylUrlLN2rBO
q2IG5vJ9ivxpveecGSNofRJAGUFvtJU26zMe24ajHqZ98whcmaD2xWf9XjmLHsaZMR0f70oeHQPD
ID4Jpgwi0bNRsnCdHubCE9HYn7CoMk57jno8KZRJ9F2GGaEwjw/rvX4GXTQGI0Xlqpns2TFtUg6C
XuAg4U24Mrz5k3JUZtJXmowt0wUbUg2Yk6M3Xby7rBgJglSg+iSAustkcyrFEFDFB0uonFnbJQq6
ANUuMb61yW2RezIvNeFpRN0z5ZiqUaOX5SFsMjuKfJ3H3cSqon1SibpY0jwaMOO1FJg4mYFbDzDf
YyjYC7C3LJfU/t+Ld2XQVO7lo2SBM3wSTF04YVYLVWvKoKWyUieR/V46rU1r6wnWIJtbVUqcqfUb
9TrPOdb5fjn/+1f8AvxVaOWwjgowFAagjaU34i57lZGsk9Ilxl7wAJev6+N4wGW+6/cF8KR67AvL
GNOIPB7CDmtkYnMKGk3ZIQ1rYegS4Rt/llWPoEqlmANfaluPXOsWKzJHXp3vskl9gUHErzEGtexB
ZdE8G/1Pa+B8WN7fpyLMjJnIUsnr9DBMj0r8ZK4cH2Q96z4dGfkBm/tGA9iSgNGAGHWT323GOnSq
5yog9Bwzxub+//iCGsBa0fcDlxYYXCgHiUIjqbSwFIJEsgIhB1dFJDpd9xf8lZ/EUO6gClZsjYVe
AjDhKRZLe+BN57Bi8kYPOvdPLKuUCgXH1syz0yaSa2Dof+Rczyx7RqMSrLAEcgssNNTFtkRYAylV
sCFK1+KBcJkUTnRWzoOLdWcvcjXe05dYE+XLABpCGq7ijal/gYzSwHYzTfIiBa3bnmTHAmPLdKPb
mJVzs2t+v5JxiJ/EUfG4kCdATsgWMYYHKblbgcoWN97lyMhwoE8yKIMTlmld0YUFNkn9K6mrO0Gc
Hi9LIL/yy6EpZByMrK4Z9DBK0xtJAeoPMehBtWLMTgicqx4gfWV3o4KO8rIw1g0D+LoPaVQyJWQY
/l4mOI/WO+FZ8rqr6jAfzZOBAfQryWlt+ZifeWgTrDWGT1IpQywks40nIQTCcWyXJ8INUWD1tz7O
ARkt1l00iZBtpRE4fUGx5Y4v0j8cvRmvmk+/gAqEArA8NKPBhs9Sij/N4UHRQ9vs59HVI4z+T8Wx
G/Kd2qpB3PZYqyt42RAjVf4kn4qTllaix5TWQ5Dn35tZtBXjRWyu4zJyLytK7PGSNVFZVwWeOWE1
C2DUy7ItdPdVv7dKR45ALFxfJVz8bKYLbsyJysF0pYj6RtWSoAzXvaT3oi0Ord3o9Y/Lar3vC33R
S0V53gB6jijRfbgqjZW+jBQsLTShqw372fBA07osz9pS2ovsDOZLzRuEZySY2NADSxiQc0SsxVPx
JVvmVE/EErXfJkjlKxnlLq04i+K3JL7pw38SZOscLZnHuZFIRZtlibGCGOYaWgLENaf98BPY9apL
iNJlt9+356y0eYCvTNPcCKUuu1HWhyQOVVD9VLeT8pJKj5H6U+LBjbFqGtvTpJuMUaVFa2TISaCe
Z68EA0B9g7Xngx7opyQogupBB1x9fpbvLp8p0yE+tHsPTZsEJZmTPtEjsjBrXhuWYCuYMxYnO81u
ZvDe5SLH/zhfkO48qmpUDNOYSEGVPZVW4hTjueh4FS+eTlQwE+ciMlehQe/DAF3laSww1tuB+Pch
tM7J3+yS4sPB7wAIoxLSjc8p3hiKSwKaMmCIVC9l+jACKbTeXf5IzDvwQ8SXQkJbdYo45liGMDKf
rEFY8DMrtCXxxeT1hlnlwq0+NMAN8rqqzUqMgISPJCsqDgYu28rFbnqA689uH9PHmkcrx1OQugBl
BVjOAhBkgwqzGONN1T+K0wH9TaOenctHycrIP6lHGUc8Dq0RT6jQExpLgiSVNKgp5yBhGvfCDa8b
zbb3P8ZhUfdaV+qYGItmFLGlUxu+KKCgqAKORjwZ5P83LmzmEqjx9IIMF5IGe7VXrop97Tcu8KiB
slc+6le8mhA7Jn6oRd1rSaxmw1TCjSdxL0eZM3f3Zm86jfp4WTemauhka/AuAAvTx6dPU1UOahsH
Ra6+xXrrGIp4EzcDzyjIZ/hyfQLzl6Ae4f40qatMbjqjNKo1wcUiH6q76RyB1XAEzF4TIOw6iy/y
lh2YJ7iRSF1lgPI28BiQyEeTF1velfeznTmDhzv0/Hufy3gpz1zgEuJIlxSlg1W2oKu0GgBnB4Df
M1kgC4P1LlPA6FEelmP2dPn7cbSkA1c/R+C6ByP6QQ5vRFX28rm0w/Gqtnj07pwPSActpQsLUHE1
WiA0Lxjlmg3O9+L9fSpA6ZlkDEaxCEEtIRqWrW3xWs5MU8cjB28cFW9RulOZWF0Vj6kFjEAZ4Nb6
Gl0lgC8Ges/u8ichX/iLBWzkUK47ZrJRL72CRTdjdJfBNc3aaeXHNrccawiqOnIGHicWUzUUJAhC
E3hl6V2muAAoVTM2ZSBItmHAnZKjEkccvdiveUxgEYwmDBrRjAA9ECUaDCFhUP0U3s7B6rd+FIBt
2cHWLvBheXzL7wkZfZASKvsANkJbDasXn8OuKonrMmppdEjBX/tr2hnudPi9lQ2wAle9x54EuM3u
jAKb2b2TcGFGWCYJ4gPNAF0w1tF0cuqbsN8thTLPIOYOOlN9FZehOtTCNO4vWwszLd1Koc2lk/JW
iaLpHYdh9oQ3cTddkeV6HZtZeBDf5XdYAt3zSKpYJrMVSwXkvF90sLZJhDTH1oy7Ib7LZ5+jGu8A
qRDcijWKNE2CIgxeE++ToPvskaQCk6t7lVfueeDdTKUwPU4G08g1QxUXxCzPQ6lBsSQsr6TiWQI7
jvDtslJMnTYiKKMs5bKPhAzv2yhus10GpF8XWPYl575khXUMgf1RhMqh5BAg05LeRgdQk9qpNjiV
/pZnV6HCqdAxtQGtAADEFGQA76nqxsRR9snzzBqSYEjvu9prZs71xPwgm79PuVBZ1UJkrUV8UKan
OTrOSmULyd+c1UYG5UBVrMmKPmEAsm5v5bqwpyEIi8csf7784VktCjRPP86K8phSMyulRWfzMGVP
qXaTW4+q5ratv+ZnrQHSR/utLPZCdboslmkJG6mUD6W1lc6drqE9kf9qMZYVHRZsiQv3l6X8i3LI
AYGPZag63XQHlykSpnAEuSbBdEbbFuDYvugRumIeODbT5gAnqBvgf1cQ3j+H1cVYzMyM5vKw6sGY
BEL1ytGF/IEv98ZGAPkBG6PW6giXv5yZgXI/upGPWh/4ZzuvOIGz9L+4JpgPHly8fxSijFytrNls
dZBzRK+jS6BEBUhLHghIwd8R7qGa/iGNMvdp7cK5aPEaJl/KsmOnQ8k2tUNyW9yOO4Lek40eb26H
aYa6apLpVLAG0BDZjRBp89w3wHcxHqf5tYtrV+p/KFPNcWZmwNjIoYyjkQtJapUqQzv/W5LtwrC3
y4TXJuAJoQzExDRxoamJFix7AroCouB9K9rmQ+PmdxVm5BLPcrkTzLwTpKwkmkQx6mo8VAf1QQ3v
IF1tgybnBHSeapR1xNHSGINmREEstzvgjB8nob1rI96YFbOGIW2+ExUMwz6epK4Fy0n0LbsinZ0M
LELWDI6mCYXCeh8/DrztMGYRXwJmLsFfMy2Me3z2a2NepS5fcCmmgXjXP68eaflhycNBQTazw5v8
qNvrznD6HSFjSB95P+BflP7zA+immTYYrVGOKOUlsaPdgw0Z7dn4WlbsZHLqX4MbH0W/4JWm2Hbz
IZTKaQZl6FV1tBLgMPzUstNQ/lgwzzDHt38VNT/kUImN1JRtHIcA2+/dCF/U/JlfC+AfEW7X3VTa
fEAipqWaIGUCEp1kWTR7dq4VkZoMaMnkLfYWpnNeZ7bKK6OwUI8Ir9YfKVQ8QZdWsvoJS3Lt2wic
B3WXZTYJnIlP6FgtrKRKjgZMguUFRKIAoQyP9Tl0lH/+5nA3P4OKOJpWDGISknzutj4lvxuhgOoR
PcWpPMHlwsowD9eSMQZp4uGErYLPrjJaIHYJ0zU6DBqoNQIyTLr6epCd5zv1Pmx9EQxBicd1ELZY
gBcC8Ba8TgaVrMyNHpqTKqPQcZgAqj3su0czKP12N7mRoz8l9yF/0pp128uipSKbQJcEzebPqmr5
lHZ60YBg1LJbQnl9Ho8GIX3X32IfMJ+AXbI5X5O4Ap1gbEVSpwvOkkhvDRTNNHt02xvNz/aEZFs8
1Qc+zhvz2b2VRjlmliIWWoNqAZEo3IOwYW9cmQ+YtwbBDTYP9lyeLBYmEfjeP06U8plcGpM1VcTo
EH43wOF9QybXTXd4GQ/Rg5C7ImbRMte4qXmPHq6mlJcoetkPIah9wZEpOrIj/yTUqtJeO4R2fcsH
tGIVamQCaK3r6CpoMmWtzWSZymRJa5AGiQ+g1j1BfwGWccAxF1YE38qh7i1ZW2RdaUxs3ueASlXx
BTHK9HP0R9t4FN+SG+BPBxiB4z2GmXnpRi6d0w9ynmVlt4TB/EbyUglcf50nPhN0MH5eynJ9GeQe
BPsQwD10xBGVplMSoFocesD7Ko0tKom96IZz+Sx5UihfiKNSWgZBXgKASAnybrZuqoGXHbI/14cm
lPlPsRmjkVwmQQwK+7fZTRXMsBYqiscAfRneLFBUqEeAjZY/ucVjnnqUA4xK3ciVOg+BfDvsFA+m
4kQHwQExpBM+EwLvyOUhJ7Cd4ENb8pM2j6XZ0lMzCgEhR5xAQklPAzZmu+dteDIfmFv7oBLTYuwT
FdjBEjbq2kA7EnxT1ZZQOuTvrjJPEZSa7yhSCgBCPqvU5MqciZ2JzCLzdOMmx/y61HHmwJhGImPE
iEApIX2hbp1sLIVQkXQhqHrVbcDvYeTnOLySGh7XLFMQgTchmAhkx/OzMkWsqHkt6pgBKF/02Snr
p6Tw6ppTZWDHio0Y6vNgZ8KQeysUgma3IPQS2J/KyY/kkkEyv7/sxcysTAbS8fuOPzheKRcrajUr
ZRXS6sq2MHv2ZtnZ3YjLGzESbGrZicw8xzvBBRGlZA/P0qG9ynclgLku/5B/Ufvjh9AO1yVLV6xZ
FgzFbNfiXSkc8v5plAt7bG+E6aUx7iTrp5Cc+4mzpMh2iM0ZUB92nJpsFfRBCcoTZsrPZjB52C6F
j5cOb0ye6RAbUdTHrctcgJdPER7viS0VvYPLyIkG7388TOpNKJRqpOSKLr2nReVNdSBObp2boLou
wdR4WRpPJ+ryNqYCpFIROvYY/R+F67o4zgKnJcUTQd3biqDoTdMYhMLhNetfFA0bqxwDJPb1JZP8
+DI057kR5nI4AZ30sABia1hnu48458SUoKkSCR0qqMcpJfC16yQrISGKY0cRW9cseZhlzHP6EEEr
UafKKOdingSJ5o0z8NivdPVv9qN1QCprZAHcRBOaCupLU9TSMgGORt6PLiEsCF/aH+iLY8cqcko8
6riYfew8GI+Y90VAbBRRaX6/ABCtTqIK06SSt6x2c1v9XGMbvMlOEayvcmmXt/n3hcu3ws6DN4Ip
XSMR0FlzjIJiOjjCPZlWDIOsd5XviP93hZc/TjxkIeYn3EikAnIdjpO6SkYXNFEdmBg4bjT5JubZ
IjvmbcRQ4VYozH6U4yoiVNTBfJ97BBik/zWAybXl7bYwDX8ji6i8SWyUpkzQxhQAxr2cU/MgyC+X
AxD77tgIoKNqVBVoyYLY2rovrqLjehS+IU2zUQSylyOPe4ApTTFNcJIoCuh+6NZWqOfzZFmYQQEs
zqn2CLb47AynFBOrkZv/RdDYCqMMsNULPV3lNDt0WX9TjcZ1OY/25eNjWdxWBGVxgC7Hc6GJ46CR
Rj/q0kdrqXaDkvuXxbDS260YyuI6Ka7KtkfVNcXAnwR0bQ1kuuimcsSwtMFQgS5bEjjLMOHx2diw
8Ja2bYfoZJlBsj4L6/faurusCTMqbGVQ4ShKq2zNS4wQhI9pMJ6GvbCT7jpvPVQBQQLgATZw5VFG
AFgsoVNKGROSQGEmJV7IuxoPuh0jZ7dcLqga+Xv0XbjVj7KIcKzlBVjvJDgQHOToYDn1ztiDXsjl
V1VY0WErjLKLdalHwFi3QtDLDT7aesLCxfPffDC8P1TVQtUak4ufjUKMG62wRqDadIfqFxkcS11r
pz7I902g+oLLTWaZRriRR131xrpOeSVKwHa0p8VeKzuJ0B7Cbt3P9Ae5J8XQNl7/7rmlfoilC3CK
IDVzihm1g9Q07vA9wWLfWHMe5RzVaPjcFZ+KhFuA0WXruZ2n/SShZqvxMIGJiX0xwY0qlMkDymlO
Z8WwAv1xAegdVv+92jcx3+2RtlroyH/RrdkeHWXyljUpsdAUwMtp/VJ5Na3DnHNnunlKUaaOie4U
qLXyAmSs0a1vRKDwju+rl+PV/MiHYiRZ/tczhMWjgohFqfesanPvFn1eTSBSAOV3LNtLAW6KFGRu
ADTPJjALBJd9jNyxl4RRTw7TWkAAswIdZQ2/L8OdkHgaSHVNXleNGS2UD50oTzakxIzAHGf5U30z
Z+eq/Bs7QIIpoXCGUQyD8lytFfsuadfZX1Qvyo/jGmS8IXvWRYhxkv+IoLd8qnhQ5MFMBV889IEE
8tMWuELp4S/2CXWgU2qopqIsranUB4kGrelEoFQGo3BYtRHs0/3Py5+caV8bCdS3aCpAJE+ASD7E
Yoy5ul2Vtee+KOwldueahwDLXFcC2CYZJ0KbSqQHZHRBtMQpzVALfwTdiAwMvcYRnPmuqs/mNcFg
BybbnreuxHx5oNeOZAIEgviHOkXMZwBXfgaT2HSLm+O2DsgcqXCFRdBl9jBD65Yo/Ss3Km8rkK3u
RjB1uOrQLLNqAoFE3Yu/VNPJMM1QPy0v6xVJbafraLDlJ16BnBncN0Ip6y9SCcxw1gzoDDBYSq+V
eDVZnHc2RwR9Rw2rJi2SUgEkDddUd8yro8Sj/+CJoNKzLjGUaA2TKJDDnTX9GubMSebMvWz8zGfA
xjJofJO4MTpJG3qCKyTcV1eKD2ga6zG+skAsF3k8LCFm0Pj4MjShURX1XSwPQ4kOieaVoB6YPCDY
c8EGmVF8I4a6oQws8eriQoIGNoxWV5NPRTY68rzYl0+P94nI/2+uJuCZKHWiJQgd6p3SuXF4w8Wf
4alCPQpTKc/qMSOLJGF3sypi6WT9ak9ydkqX7K82SVQTKKkqqYzgfvqsUI/gpDetHAX5SXTEXekl
t9HP0c5OxYN+XI6Drzz8zQl+CKRcVcTmZjXl4CaZ1EkO3QUEGavdjbKp2LEQlhyvZQ5cbPSj3Rbb
b+E0TnmEmYQJjbPczSJHuNKDfkfgWNQfMajEgssaskMgIq8sasjbgcj3+Uy7IZEjrDDGeIYsxa5/
JmScsTeBLCnCdIu1V09lZ/PhudmevZFL5Z5JEvXAtlpLzHVNu/6mQ5NQ2Zs2mk1PERcbg33DWLhG
dUxHqjoNJV0beW+2vST4nWabtxAYVAfJL8Cw03nlrxok1HdA4wy4j0qmC/6Ra9Co0njklVqOwnew
3leAdyB8N15/VAH33HvkjUJ62sA6HHkM90y/tBBjgJ4NwBh6dr1rlkFSmzEN6qR2pGonGthyWZ2F
C73LVvBDEOUha5Ni9lDpV+Df9Im9njBc5iiGXfvGHRmD6J3KtK3Ubp44ZkvM8ksm/KHglyJsEQ1F
BOBd9NfMA8axMJEwEx5zO3F5qSS7MrCRRbmIOIgisGFTMpHwmzrQuKr9EZhh5JXUHLlGw/l4NIxA
2In6lJpAJUEY+DWDlU3yQeiNebPH4Zl0ikAteSNWbserijLT/o2e1PNsbXR5yBWMXlXyS2W+ajxg
IeZSsboRQF18fdaATyuxwmD0iqsSRT2sJ2GlrOfesMykeSOIuvlCuRPNRciACVjiuPTOTssrEUu9
Vefqze6yKfJkUVdgJhpLn7X4Wkp8J2l+rSaAFfCH5R9tEDkXOtcSqURZW/W5Fi1YffarPcVB+E6c
HD/pjdsFsq+kfNBUZkq0OUnqyjXFSe96bcAI4mFNbMGuDhNYfCqnfyLNiHHXBSAJddJdr9rlnjcg
wHMEKri0ubCOYyNqfpt5cXzMlHtJeGp4LDf/chX9iWF0NbMqkkrOW8FCMxjvAOBNEwXVlyxor2Sf
G004SmlUNGnHYRRUualw8a3PyjUZHGuvMfiw093Ja1enA8M4H3mNfKcL8ZIeP0yEUI7AERoGvfrW
GpOT90HYXQud6TbWWyt5l32CcytoVCSJJj1fo9Wc/VG5M9LSViBnUvzLQliOhwk4PL1VA+Tl9LyP
jA1mLQlBD9GBEaVRj+l616qpI2iaPS/Pl2Ux0ySAEqiiCCxHArbyOU1qBDmc4wpVJUOQ/aRHjSyS
nWh+MYVXIdmrE1C+CsOOy9c6Ve0CWKumaof9t0Z2Lv8QlvWAqt1UdAyl6xrNVmbJZVMCG7s4SELt
TeOMRQwJXDrSkxhnvE0TZrjBriyAfwg9gUU3IcFgm4uV0OJdfrCuNU/C4J/qdu7krjtCDcpzd5aN
aiCYE00FtNNf1voa/IJUifIwiKpviumv4s4aD5ki252OBOb28kGyvygBztRBcWAqBnUZ6QpKRHkc
xhiVXTCnicnqag/kq8iuntvctg7vNLbe3/TxNUVW0TVRNMB7UxF8jMJMQnM39LvcNdSTqvtG/xfO
txVBjnnz7BP6KkmbagDXvDwHwvxzlfLjjFm8y+fHcnFNsaAKDk/RRMrFR1nuRaPuQMjSRqDWWe/y
RU8ceV15gyPkD9GRayuI+k71rGph1S0lsi8CcgSoXSdGDt2D1Vj35KeBE1VYSdBWHJU6JGML2o86
jA5m8TPPGnvSOaNUzFfeVgIVSjRZn1UQe0VBdwApUfeNPPRmv37Szv2ufc3RbeK167giKaurRLAq
rCoelnj+YAZJeSNYd9Fh3VuGs7yJHppOHq+FyzMQygxr09JGeVABmqG743BQlbsk5Vg6M6EEVLgE
KnWCikmXK8W+IdjypQAy4RBAkgUIr5OgC/ozr2bHzBE09KFR5zcQoejlWHOt9ErLlMlf38Lb39yQ
9S4BWB22nmKs6l52LubVtpFGmUjXZ7VULSKauElgCGdZuMv1XdWYjjXyckrmZ9qIokwDoAG61qZr
GJSm36qKPa9ONsqcYMG+STZSKGNYxhRQs4JmoXJDYOtWP3NCnyzGEsvLHd7EHTmfLzFjI45KHHPA
CkaSVcXBXN0Og2EL0ms7ZLvEfLj8nTiHRxdsKlMYVTlEsBilb0n4Taje5vzHZRG8o6N7gWkYFZj5
RwlUyzz1UHvR9+gMq7itgOyAp+B/USxhRtyP06OLrtXazmYXhaSRSyoW0jFqbBOIYWTbDsHpaYl4
5sEMuhuJ1GXS5kklyrFlBb1Xty4pziS70deulmttv5yyt/TAC4nM7aqNQ9PXv5hXMRbxYfek/iQ7
xa48tW/iAQTdPhqGTtrbnaftu2DCXPepBkmp9c/lD8uzHfL/m2taL8NsVus2DMIaHKhgVEMD5Bjq
vJVndp6zOVsqluSiNlqCBkhKed8mNsniCsd8UB/0a+n/SLuOJrlxZvmLGEGA/krXze6Z6fFGF4Ys
vff89S85G5+GgrjEPmkve1DEVAMsZBUKVZkWRTuNYOv39H5/bdsBZ2WUQZXI78SkT1XQ3nVm/LhE
bdBdWfEXlWBwJL0HSZrN1xThnHp2HCeTAj3N0eRwBNXPV8mFNMyFaKbsdW7yWEMbJnCLF5FLKcr7
jgzWiNGUd3UHWtwgPlJ6TmRH4IXSzfLlylnZ18y6KNENo5b6MXiGrpVlnIu7+KE+l05xRVCFUs/l
p8AVOE3SnO1ktTPbhuDlluARKVfBiWaENqXfSPEQJsJfHn+W+aLIYz1VZSHAM9zkSBhUSxurPFMQ
RFVu4qLX55ve8GwuEWcnRLB6mqnYqn4/YUvjCOVXS3uALuk5BLHXbWuSu/hG+jFcRW8L+S0/PHFc
hpWWj8tJgOb0nB7HUDkYjXpXjjiVJY+2jPcBGYQZMvBdx4qChl75W60e6vo+KnoLmrecveQth0EY
Uc8rPY1J7PmK8NxHsV0P3WeIKXLM8EBFZ0AljRFu/WoA/2hqymBORp0mdpdRd5I52ePkLaOMPCTj
RCadSVxmQ8/nYQK7lwrBJy0w0IVz4GAl3fREjFbIImhfcLH/NRDgeiPMtZAUnv6pw8MEGs+s/Jxd
TbaOyWxeZvkvieyHtWXBq7BjdC0x5gnTItNpKR9mhwQDxMLhn8ZKHgvn9u59GGM8UEhb1NX8pPNK
+py1b0H1R5dDPOr8b+8Y11OVefCn5V2HXCr0nJXoHEarx5FejEN1G554eeUme42ysse4YE70vI3y
Dp0xC8XLlXau0WcJ/XawqoLdC6+5pn7EvLTNFdjZPmMfC2X8UOk7Q06iGCR6n4g7XmVHyFfZhlU7
Umj5l4W3IrWil33P3IbID5tMZJtpBeIMochO4LRxM/1qanozwwtLFRwa3auV0N23t9kvvdpdNp1G
v7SuiComEJbeJulr2QSgGXk0pvukBUy/CKHX9KEpSTbHLsdN2RSbjkNj1BJO4DLg6pKryCms8lg+
q25pHQeTcgYtuOtcEGF1BsM8A8MjigyeIhfgxlS7qblqptJwO7yJegpo/B0N0qMu9G/rq2wWx2Me
DGNiClrb8E7QZpAAXxYxcCFXVIM5QUFZ6n1bZNkJdYFlbFI6juf8hXrUu+rs4NtSBTNsPgH+clB+
C78rs8xBan1dTeUasel/csmapUpmr5npeSEzR9S3jUfpsTkr3/Y/9ibNFijUfy6YOUldohTJFMm4
UmC+ODqTo35bx8j/x2NwWHhfo7dlJumo3YISo3rhvbfztps5U5OhgkjCCGKvKW617iYuvqrGYYZI
6f4qt2Plz1X+9vA8lJURVaoIWY2Q9GZD5sYUUzJjThW9C71P9UNh5NSpxal57vMsONCeGpaSlKMZ
qqpolWJWQI6+57Xab19ndVFRlIV+ERHvV98vpUmehUKITzV6HKIjSJggp2hY4quPt//ymvdQvLnf
K3NMcM0kdM+FM8IdGdDJll5IjS5N/zpSeTu+CdArQwvGrM50FyrjbMQ5GOZ71a670EyVAlv5Z1Bl
YOdETFGjf/JXM+CvahYdQXQyXrX/0HNC9cz2j1lhVgU4Rwukyzyf3dIoRovjh1Hmm8XzCH0rPSGe
cMyeqSX+IHbkjGZ9BpXwwXjS7kp0BuYndKO+8bByc1sxr47jqsFbRAYn5rAekFVWvqf7t3pbWkXu
hjWnD3ozzq1sMIhQtLVRBkOGd4fYv4LgyI0xAxlG7ZDUqauquAMIvNn/TbdcmWRgwI+TJIxSHy0F
imuUqlUkn2ZMeYEveR8HONv3XkBdeeWYhWNcNnnsqfVVNL0lnWQjDnCccvmxv2H5x2Lew93KSB6l
dSyFsu+JFTptU2rpNLKqtHnzBePs+/2TkFFLHqvHv1sb45U6WZqUZ3w2MbxOFTz12zmvY4HjGe9g
tloZRna7bBh79FGGsqWnYWtrgnwCX9UD3qYt0kk3BSXf95e1GRlXu8kASVJktMsqXA77qnAbXbeo
7pvotbSz/rbjNYouf2zv0y3+s1qgISYjultw8/al8FptunMbJ87+enguyCQYVaQMyRhXULnPb5TM
7eVrGvASqs2K5WrPGJQoMTJeBjky1fw1FyBjqCGqRAcUKvTaMQ6Fbbzx7lG8VTGYkcZ+3FYjVtUN
n4ewuAt7xS2hUL2/d9v3jdXCGJxodWNWKkMNoeI5uhLEGdW36NS/SDfJ1egolnyMr4lXPvGqo9vp
w4fd9yRq7RejoYOetg+80fUPYWc2T9lBR1kULWR28BrfDUfpbX+pnA19r9euLOZdFAngWMdpTgO8
32vXzUQP0HTnFLV4ZhjQ0IykyroADxF5eVcnVlA+CvHfYS5lUo4ePAkpUXCb6PLCCqO3vkFCkPDy
Dc7JfeccWO1XSTDIP4MI8kgD41ZTdRd9gJy92kS/VQ7J5BoCKcI4n1DETZMrklVIIDOTFJ99ajfp
dcbNMjZXtDLHfppJJ+j3wZUAKGsunAyT0x36o3+cLcnyv/Av1ZtBeGWQ+VCzGvRyHqbZKfBbNxlE
qwYvpNl0oOnomm/77r1951sZW1a/+l7Qg+tBqT4vEtutp0DWeCEE0U0Bjey8cvGmj69MLf++MtUG
wWTkmGc9SbN0EbTUAhuCNw28mgTPDAPscxRWeW9gRULiduELsmo5e9zfNZ5LMLjuD8iI9BB3NQJJ
RSEyVZVz/eW5AAPjuoThD0RcnFVpOo2D78Rd6Ih1fi9webJ528VAeSFI1dCI6K40pNCUE2eKv/iU
qya6GQk/vj2b8BVaTny67Fj2A4TsrnTsjyqIHjNPdmOnO/MKYpwPxKZ+NZ6PtZniEasQxmdM3b1l
Ga+KzTPBwIJIk0lMpKbxmuQl0557lTNruR3rVlvGwAAUcDA774egnOkgQyxghnR+UQJzuCUoB70T
jFaimbzse/b2PXhldVn26pBCsrrL6qxHScuJH7sb6dwf5cf2R3q/KF8aKKFzotL2O+DKIIMKo5R2
xhiHoOe/zKm19DvNx+ipPDduJb33MmPQ5Vp75Cxz+Tq/JZgrqwxIiK2gJELcx+DEXoh2UbG3+2Pp
LFS7gsfzRs4Re8+mVnuqgVQ/0ael6BHdd92dkTuaf9xfEM8bGcDIsYmFDpX6U9u/TPpodiUHkXhr
YGBiHJNgjKTJPxoUwgD+45wFZtbwvI/zWdj8Tq0VOkHHDo/CrTurkynMbjIfxQZqYOWzDsp+Hf30
AijA0Dvdi9/393A7q/1wCjbXK6iaFWQESKl3/kEwEwetVpceqikQUl+CfeqUoBLG+nnzPLyzznJl
xaqKudxeT99b+Wcvu8/tRRFt6NCKElhKhSZm7klfgtTOEWDzwTmVkmEQUbJZxKWjc+eMUNrEfKOT
CabvYq4blvvKVN7k+/195rgSmyKGvh6LYQSIUVFuVG4N8hh0P/7OxPITVidO6QMSZXGenZr0kBkh
pqJ+9MJh3wbnyFEGQmKthmavTOKTPH6S/Ku0tvb//nKi9r7P8v1Wa4ACKaEkKWNM/fmH7pAdyIG6
8pHXWMhJNVj6RejENFoXJsDfHM07VXAHBViribtPZRDZf7ciBkOoAc2MeUZWk3qtVx0WFpD3zh0O
FvJiGNuBHU16bYw9LggL16xkp64GJal3GjXVFc/+DZe3Z7sRYlVlZYhHQoJOgU5WYq9+rSYnuSEL
dbvTvkQHFeR3F7poR9vTF96tcfMIr8wyNyEJ1dG2HpDmxKFogU37ptcUTDZFdqF9zvXe3f9826F6
ZY45VXg6j+osmkOvA4XBMgCEasZ35Sb8EkCYHfhYuOkBGrb7VjfRYmWUOWZa1YtN6qOcVgCXw6M8
ugPPL7cdZmWDOWpCNtR07sHup17P7tKK5NvQ4TxN7uzEJ9+aOandO5z/drRX9phojfQqlWU9Bz34
lXw3OdjIJzASe5JdHNDT1ppQc3Hau7fA65+XTg/N492RNrFr9QOYkwjCZ+hATXLq6fqNigtMy81e
NyP5hwWVORGjAu7OXIHMT2339jK6EjiZ1Z6Wqtdw5GkZ8DxTZQ5CWdWgQl5eaKVLeAtdtVPs4tmO
lmZ76mzZRcvgF6XgNy1sQvRqkcsmrCBaSOQ+rIpiGUTonOEziilhb/ZXjYkR2UN+nhd2h+QIScMj
2nWueW603TOxMs/cEKKqn+MoUlI8VlbP1CHH8ig8VVcEXJFQX+ZNAS9fbMdp1cWnVos1DMHI8mWx
3YDzL7ylwXVSO6nwmnetOeBFlPzwhT+JgasVMohDRl2bp0pFXlTSyiwJsj9fvo7l0soM/RKgixvM
epo5TyqndMtBHXauZuzLQIkzqEfJw6dyPkMpVum/7AMbz3kY0FHzcJBLKcEIG63dQivMopTNObcx
EWXGeNmpBWR+Pq+nlXPy2Vl1pW+EoSoj4QjLTlFEL02fft5fGM8EAy4+/quoqEWnUYlNKQnNmnIi
EccC25ChC2UVCSGOe1h6SnMv0Jf9FfDiOdt5oUCWuy98GQRfX4vn6L5ZTnTgLM00SWR2Kfjia1M8
S28FL3XhrYxBlDIzBKGI8Fybet1nuLx09u3WVB/Cz5NNTfA5BvakmX+5WgZHQnkShEpOkY0jdam9
3qbWcCjw/i0+qKZ2kpzqMp15LxUc92cbncsMo8tx1UGTyFAvQtG9daRDs4fkyFEIdkzjIsyNlbfi
YX+xnIOtMYgiTPOg9hoe3sX8Nkg9SNabSvK8b2P7OvcBWxqTs8hxqUIyBUd7OPl3xmv4Hvy+Gp8y
Tzi9q9H85aIYKJFpVHTo2IHWHfme+rk5DIe+4MAVL0li25gD0sVo+h9C6OvIp+g4g8e8dDo7vflv
TOa8k8CgSBKAeycsIUzR65+74Fsp/d2esb3LfVYRtJipeCnLIVOfgFi8Qn3G4FjhZSZst3Ll57Su
0UDm6dfySfwsPlWHwoKWnS2d2sjKMbhgeLwni8W9fo/UkmEQHTStICX5NVInvag1iZ4A42tIFQSB
V2bFCD3KKjb7iQP2/+IWH8aYXHbAPGHXCaTz0LAsTqZ+ko6CM7yR2myfweNvpweezOK2Z3xYZDyj
jMQiMzJ4xiS+hend2N1zju82NP00wOauJaU6aGIQXoAPx2gyWxDPgnkRMWBpCaLEbGJTKzFlvtBk
oG2Bm84u6erOB2TTWUORazTaSSBkzXpLmqrrGqQV2WewepnG8MkYqSUpiitARIVEPIoO3gdVmRAU
dkgPMlkAB/iP5kd7tbwJoQNrdAYXjJPXhj2+7W83b7eZ6JOjXCkrEzqverdGl3F//G/sRv9yEj++
6uJWq/x1zLJRIi3SkgYiluk3SNEipBuO8VlTTIrsy4Z6pi3yuLy2482HVSbeTEPbxrKM9+MmSeym
qxyQ8l0bic/JiP4l5HzYYUJOkbZ12WtGCo7L0qtO44tuJ4apmtIJ2iFO+r0zfc7JX1Bkz0kZlOlm
IdBIm4teRU+19KWkd2F2nsqz0HMmU3lbyCCMVkMKzahxHIXcjH1XD580+rDvg9ztYzClnbNIUyZc
V1tbuDT3srNIf9b/uKI5f8oPvMdQDkazKSwl6CnQBzy7aSlkkImVlYbto3ku5D298QwtWLNyez0n
aixDrssT9M8tvW+rh66rzKJTeVnkck53/EFjcKMOgkANxYU+zNUuyU1yRHvSrWbhTmP1zSJzxAmt
nDDAsqINBa0rdDb6nhZmVoHO6JrbFLp95f15qNgcdQL73zQgTz31idsqh6EIzA49STp4mZQXFQo8
QGf/G8cVeR+MQQzaE8xEF0CMcZavgwmCCF35oLSyV44gQBWFb3mevQpRfGgxMTMUjTWNeKvrv7TS
dKuji7aVKnv/J22cdOhXga+JgHpRgyjRry5Ul/EYCGMPbYQ8MinEBnVMXoWdXQtORzmoshENfrHF
uGugLnA5tRkmcpeZR+NGOnReyx893/i0v9hhvJVEqGMmfiJ4kx8SS+uN0G0wUmOCPFA2NSX91iok
gu5rOjj1qPhmNQzJ/x/XfvkJTOCLRYFMSSgmJ1U8ZfNdF1/pxh/cJ3+xwQQ9wS+mMg6b5DQ/BM//
PK5S8HI8xs/LgF51CVz+vOMGXv9ik3HgIE4o0Xw84tVfpa9g//jnVQmygJVNTijGOeV1es0TPVuC
AIM+vxhl4l881Z0fCFMCUkFHUg85eVJTV6keAD1iM1j7B+K9XWHPGhP76GjUWW10yUkURXCsapYS
fmoqwWzxZG+2o2ZVU4K5xNltajnjAO0G7v2yUiYckiTNG1Hzo1PUPzVjaZYBJxjyjjsTC/2uK3Ih
QO2LlqV0CiUqhGY86dSuhjF+oIGi12aYiXf7e8r5gOyjTUfqivi4zxwhaWlCfgImcKHQ3GSEMrb/
vY044YOzSokBmob0WSHFZQgp+NRqZrMfwZntEugItQ0vCeStjQGbONBpJYZScpJp4YxLGTPI+xtx
VuwJMmv5HFlNPfGo/bcS3rWjsPI+0jQGbV/iVWP8qh+q2cwXNXN7Gc1V3Q4j18gLfYunecjbVgZw
xE6DplCDtxq9vU9yK097swq+ibJg6Vym9Y2M45cFMkCT62GLpiItgZxjfYV841PamuK38Fl0VTe5
gHYs/YO+9V8sMiiT9GRKJbFF20h8VMcjPHVqOCTUPGyRlh1eJWwRISjpDzPCwh3U1UxyprcDFtRe
8yi/NhKNXxbDAAl4lcqexmCM16X+pJQ6grlwbUzloVJDDmZxQgIrf1Pk1KB6BHFwobxrhK/KjMr2
cR8/OCZkJknpashS0uXSnsi6qYWHsSvtVP//t56ut0xmQEMcWr2apyQ7GWkM336Vm8oUIXQb3xXo
Ay2c/SVtPfD8Yo7BDTrXk6C2UPOb7rof6mkhwsf9h5gL7Wp44lVkeTvI5CNRUc+ZPo548VToM+2R
Ag1fKiPgJJOc8CUzADFXVT+AzAwFWKEyoYysC7wWZI5fy8s6VwdIGjPZ18IyOCmXCgzdFWR0tE+E
O/bNM8Nigdb5ZRAaIQb2pFftnYdMsFBii5FZHcYUY2OQ54zNGZOpXzh+sQl8qgiaLlHDwBo7HCmM
QzgFohZ68VXzLF3FF0yb24WX3AbWQpzBy602HWNljkEkTGL6pAogeqOhWNKOV0F1TeSec7Q2/WJl
hEGjSsnnWi4y2RvjT214qXjTtLxFMFlNZBijmNXItjv9oUudeboueIXJzdj3cwmQx/7V8YKomWRD
0jGwVUfWSJxOcWO9szPVieXbfRfgmWKAKNX9WIBCkXZUk5e4ViK4uGb3YmnPSfECVcTDvrlNX1+t
jAGiqixKtTYQafWyNX3hViK1HWdnkcvbu5kprQwxGFQgg9dmAV9pGfDIbZQQPPqw5EtPS3OmhMkS
4W2MzdoOXPxvf5E82wwyhcTXulFFIXIwHkhjQwRCy9xJPRqpbAUSJ1xtZ2erlTIo1YOGdWGRhFKr
O7729mxjgvAheJLR2xvfizY9dmfeOd4q7ep0ZZOBrFYSY18VVB+8ZGNzVFxw8aE+I381ahALDt4f
ka3B4ELFJ8oG3iKYQzfL4KGC2h3Afs5NRTdl9Yug2/ufbRs4ftpgLw4zFRc6ByhPp93JGO+F+Hn/
728Dx8ffZ47aOOGBMtY19HapX8SmvYSzaucCLxnjWWFOmFo3qIPjwRzOd6uLR0V+zfO/3CjmbOUl
keQ+kvG2DAbitp/OQBDr7/aKOUKkjjJqCOgBk1PD0hLk5VWEJwuZ14vC++bM4VG6cJqaNsAt4+k6
+6zizSm0NesglJgDa0FTy6PH3M7EPhxZYk7OUI1J1hlTimZM6OZieqE/jc4iPBJB9Y13h9pG2w+P
Y+Jt1XbU1/QpPPVKckGLiJ2ExWmUFKeKVN5OLn71WyVjtTAm7ELRHMFdNZb5H+114RpNrM5VXxdt
8dziFb2528jgQSKPCFtjJUDLcXLQJHksIOOSXC3z4YItc3p4/gXufu4jeyUAk2tHIxk1ocHKwGQM
4bnkULxKd70ju/Qc2PR+3/u5BhmoiLQJmg0TTli5jGy0Xvkgv4meNFnhzSJpTnCb8/ZNbtFGrBGW
JWWvC6UYinGCTPYVulUQRi7DTYZRTIjUaNfhDXggoZJQHn4ML9BD4cUwjqPKDKL0nRbOmiigZQRD
oPFgpl+7p4XpZr5LvOGqu20PEOg2BrN42V815/izd4goUiUw8+EaXipfUQgvg7v9v88BY/YGUdNG
zcuqRdUUUmrTEyliM084Gdzi6jsHT2YQRQUT8zTkqeKJkmyG7XxIphTPWyClls8Yb3CHrrWkgXKy
bN7KGGgJSD76xKjiU6faERoS6PeZN5zOO+QyAyl9OXaYvIfWLQTwnOI+B5nTItVqnOAOB14nK29B
DKL0U141ZMrgCv7nYnxUyFudfN33hmVPdr4Uy8MuJnpWCEK5eENz8RsZiUb7rPhQ6YjOmarwEHk5
NHvmWBBJBykXUF841a/dc367gFaOcENOUFjGBvI6HTlniSU+6WXcJQ1NRE5I36TsugcZ4/72bRvA
uAIKShI4rRmXi0jSgFx6EI6GcWn8e3H+I5f++PuMu6m4mbRNApqH1r9WJhCGGU+CxAGcbS/7sMF4
WTgCZ5sUgKPE2pdCm26z7FusJe7+Tm3D6U8r7DtbVckhNIZQUaCVkBzmMAXJQoC7HaFicRx8idr7
9rbaHBE8PgwyrobWiwhcGGQRvqhd9S44QuLY9hQHPHYm6H3dzA4d3oHluAM76jQA1+qpxDBc04Ar
u3iJDM6k2nYBdbUqJiqFVVqORYNGtTYdvLZD8Jfnm9bI3YrQ78owuYZhuG0wHeRQ5EREjp+wo010
9NU6GkTFm9AWMT0O9XWs/Unc0Mgii4RjabDNSZGvzkTJIIVXaoKbVuQ5HKCBMQ6x6QehJWrQo+v1
Y9LknExjO7lZGWachZKiKdIsabzgmZ4qaJ5BMMiTrpWD7BaX4MIbmtz0k5U55kIka6Um9hOudTO9
SumTxJWz2cx8NajCiss+SgqDG7TyC9xSJDSgEnORhUU5H2S3d4O7zAuklsh7t9satdfpyiADIrSs
ZUHVUdiHXs9rDVlT9a1Fc0T2jT/UtRmyPkyxTiLqrUHSZkYHW0gxXTL4nxtlPtbhZKpZ/JhqIq/A
v9VAs14c27ImiZKq94YGDoGH3l5Sbd/WbvTeEi+FlzvDccrMmteqxlsl4yKtOhhiXoypl8biefI1
WwUhnz5rt70Ild/yj+B5takMrrRTMRIhxXva3IZOqT0OzYgDiDcATgawCSIrO8vJWNevcxDQ1QnY
41O8YBuPmX4wis/7yL8ZaVYmlp+wMkH7XIYUUSh4ueGbfU9tPbQl6Ubj0WTxvhCT5Ka+b+SqAJdv
6ZWRH4MJnyg1J4iSkt7aX9L2rmlQHzFkWcMU769Litok7/oZD49RL9uR/qrpopulnJaNBRN+y820
DyOMx0WK341Ic5ITFPgSK6tBvJqLamLlOUTqSJB/jUr5rBtNywPfbbD6MMz4XpXPmTEYuFmGXnhL
HbxtOPOJWMsbA7/evwDR3ioZB1TbsCs0I0O1F6P480FpbhuQWPk3EPQNqa0kvHv6tjd+LI7xRtDG
6ekQLRw7ivkKonVUft1FdyjGFeIgHFrLXsgeRY5ZnlXWN/tkrIcwR5NPGpmLdE7QXKTpU4IUct8z
t+bKgY0f61tOyeq0aUWJP1/jYW26y69aao7gN3dSKNIZltyZmaedihBTav9Fzp13KpggF/ZiTkJd
7Dwqn6fkJvBPdcjJebYD9cfqmLA2S20oElFOTlJ8lTY3yLk428fxfbZTn+izImQl3JEeFo2L6BR/
WcR+lv6F6chLOzgbxvbryxCDS7oY4qRCHFtTdNuWX5WJk6HybDAoMkt+OSKLQ3SmV5Vodbk7E85H
+Zds7edXYXnEBU31A1I1oYcRm/uiyw6CVh6IPlpCVX+TauOFSjkmJDu0ggz5sQvFgz6MD72MKs7+
59sOAR8/hAGTMOvmMUrhHiDBMPv8rsrvqdCaCb2dw+d9U9uVh4+DpjNA0khaUfVppaMYNrvREfBx
E10NIE+NndzitZ9w8ENn8KPUwyFPqr7zmhDDempzNvTSGgT9RAeeYi7niLEM41U01I0Up9Ep1FVX
E7QBjWb6l/3N4y2HQYoxSY06yNvY04yL5HdmPgW236KBvObE0E3v14mkUsynQOKKcYgu0VqidXie
H/vzHNmqdC+pnFxg0+dWJhg/COQ6bAiG8k+TgktmWKhWRZocrauJ3U/U7hIeGdDm5q0MMr5AMn/K
qhFDMIYxW7NgK8MMqY77Pvy2/5G2j/XKEBNKqkif0pFMuqdeV6mZ3IcgrhEczQpApnsl2uLRd/Yt
8lbGuEUSa1qnh2lySkrJ0YvQbCbELh3zxR1XjWd5H/8t71gtjokkVCuHwFcLTMTqmku10eyN9rVu
lMtQGddipnhdSRtLkfGkXsucKMPxSmP5basYnYLXoBkCZMThXJtDb3fqUSm/7+/l9g3wY4EsS25l
VOg7HsP8hFk6Rx6uW80Ly2MUOD0YpgOIYE2zawiHPnf3DXM+osEEHIFWWTMoGTi+CHhKDkbqIsyZ
KXoC9+1s3wJXC2TS1LwvSRmqyHSg53WFS3VgRk52ED3VzFUTPeNOEJq8tqVNcFzZZPCkqlRIResx
8jj1XORPpXC/vyieZyz/vvKMpuuCsSZQvJIxnK2GP8jYmWHFcQ0OYrEdPV2XpKCNjQyPqqVVVhdB
vNekzApScFy2nMR3Ox9d7RgDIjU1lCZaWrDmiy8etK8LPUN4Kc/5eTwJiilfpJNo/xclRbKgxc4J
Nxg06XMS0+XqhNas6Ga8TNA4IjYKIbGp3oLsaITKKD2Hx8yeuPLFC3jsmWbApVGVlGpShKsbeC8H
vLmI5f0QiWZt+JZKrLR/CngsfvueQ9l+IFQhaKpX6BLv1HNfP2Tasche951z3/mpyNx6FTFvQDsz
4CG8+hqAnE2JOOXG7T6Vn85CWbHNgYLQM+wxHK5fh7fpW/kwvsgost/WDto5XBSSMkxlXWecbIS3
dQyQxGMCASMZvaklMZ7BHnhr0Jdw5BG/8Kww0JGWVNRB5oj5Hui1YnpVdLpCv1Yz3oP+dmK62sTl
h6wwRA7nSupFNICnKR6GF4q7MVumSGWz8kCNbgvf9t2CkydQkUlIBpnM5UzgesJRuPwzrO1D2Z0u
zAVWfuB2Fi0R5N9PF9gdmAVGeVLECgqO4iHE4JzXXbfH6Cqu0I/xX2SDeR+OwZGRKIOsNJlwbDrV
K4c8uMMNGwREw2D8UTv26tMxuFEmShRAFVOAIJtoRShslkeMYTkhlx51+zXmw9L7u8bKSSYSTBA7
mBP0mFSQIS+us+TLfD9butkfhqMuWmJsjRdDWlpK991lE5YNokLiVhYJYUvh6tBERYzmsFMQCd+l
PjXJqFq9LL6NwfyDKjKYQpSBc8I3kctQCKQriWRAdeFXj1HyBu1ISyggY3zu5BGjEMbD/rI2056V
CcYpozRRFF+qkE/WiVPUwWtBtIMfVOcCapJ/Z4pxSC2rC0HLJ0inSN8m+YWqT03phS3n6rQZw1YL
YnwxkRRBzCOg4kIJtwjVB161DMdxCtDb6PFhh02GKdSlWrFRkPQ/594/pOXjnWqKrmgvRSoutRDH
F9i8mLadQTuxHNHPPLugdEGNJ0LW2J8q3GnqQ3cknKjG8Qw2Ia7yMQ1ECfoDTXabIenJH9r4oBsc
p+AtiwliNNMNMAWDqGDoMF8UmkLNpW5Z4vtvuLv6UstPWGEGGkQEDRkwiNgPGTAjO3Ru79TmElP+
QDRLR2b4vwNrMDFMn0npz+AcAGH+ZMbt53a0988Q1+0YSNC1gAz+gOo6uSSf+ysoXnr6I9p/a5M4
4lG/F+/3DfK+D4MPPXTK60pAcbSVUJQl4Z1RJZzwsRmoVpvG4EJIqVJMmRCeRn0yh9EKOwqx3Lv9
dWy/eBu6IlOIAEP8kPGCJtUEI4yzGE180OCCROnyrmicMlfzOJY24/zKEuME8pBUFcQnsnei0tCK
HDUGP9GMsc7MnWOb13e5fIHf3ftjYYxHQKhNGDDDGnvd3DhG0z/mRnlQ0FFmBOU1ogpneduw8GGO
cYi0BOzpfZp5pA4sNUOxFFyYZGGOCzkQu+0XH5YYv1DjDvQekooBUm2wCR7I1CG4oWha4ET2zTMF
EXnEUgq6UIOF8jxKBNIruOvp191zdJ4hUO7jDn6AwLHdnfmdslsLkzRN0UQU90RZYTDPL9MW46My
2PHryQqm10SOzMHnIMXWwV0bYfxdaoqspiDWOIVEE469DDqzsgMvy76zb3nD2grj6wIacLIUqcOp
USqz7r+OySEpa6hUHfft8FbDOHmcgO7fH6fgVLepMyjKjy6tnvZN8JbCOLaKgf0qFCKwTQgXocOT
L31s6pcYwgn7dv7F3T4+P+PXQ5poTSMS/9iCelW2xOv4YtyLHtqJDlCD/c6952zFv/U3YjIiAxKf
ZBxgr3Jml+JRDat6WWhlweTBG/7crJusjLFdFYLfiEU49JWn4yUDJGkQvb5TroqDaqfZgX4lVgvh
6/gJhqEQ+Hcby/ZX6JNa9gMtltQPutC4QAoO7o9LtF9IiIzHkZMhbZby1oulv2YW0RyDUVzGzjYO
niwxnoLnWEsIQKQbeIUnXxHZzL//UVPO2ioDH42m+VkTY9SsBsEssVO7PweH5d7aggWedy3fii5r
YwyMpKMsDlkEOXuBXoX+k5+7SvwQ0VtZ5mQBnBOuMkiSTUpKpBpNqqry2mUXaeQkmrxj9xtdZQTQ
FcisvBPOLQS2AuiOO3dCwk6P6UF19r2Rtx4GTmqlMSq1HqHeQE6z+FQInOi4WSdcfxkGRpQMTHMY
S0Dm/F4hbCzfzl+ya3j8UsUg4E0bjuWAerJmB1/+bm0MoqgjkZu8AY0NxcgSerFjXsv+8rHZnGa1
Npb5p1JpVhYh9Y+T/qCNoVlhrAht33+1CrYbphOpTtF1C1zElSCbkS993zfAiSgs2488RtrYhyES
lzKy4p6YoXSRVd35E9kiyJ3IMvIXSdIIO97lj3oo5QUJTln9JVnoLqCvXHL8ebM+tzbClFEnGkSh
0KMYMX9dxEarg+FM3+QH7fB/pF3HcuS4tvwiRpCg39IVWaWSV3erN4x2oveeX/8SmrgtCuItvNFd
zGwmpo4AHhzgmMws3fJQci+S3fOzWRMTW5vIGNuIzioJvnFeFrcNCjcMpO/aA6h1KUUyJAs5T9v9
ELGxyURWuTPaop4w5x1XlvKi2MtT9ZSK1hrb7Q/pnDmRU/NoUnZ9ZGOSia9qMS21MojRMR0fzDR2
1LV31B7MHiBhu+yNu5217Qekh26TB1edAuB6XtA8OL2tPZoBzXZ9Dey1wyPM5+4k+14LJVmIlrYI
jCf1l+SZHjYSLEw3q90E0jnNrOLr5dXx3IUJt6qYp0VZ4PqIm0fSfCNcLCptbn4ISSaUCTWRmKLK
Dr2MrRHJRdEKQV0PvmlYcVS7aUSsnrjidIIshqUUfs5jRdnFLskbs8wxGEmpN4KK+ohy7tzkGs83
J/ZyKF8QDDhYvZvft4DE+JljOlTjkwfX3g3EG/PMiZi1xlSkSUqCRS7q514rxt9pHIXQidfqgfOc
2rOloLpqIikVkRzRL7DxT8Xo1i6UgS2WCijNpP2JhHEwazPn4tw7cVszTBxLW0E0C3NA+Wz5rqWn
ZrntOqccOc+Z3Z7Q1gzz4ZRZAOunCUTMZKNe96h7qacWlhZEgdxaspveqc9ywEWb0V9lvXRrlfle
IwY7lTkGMGY60ume1a9PYMiH3CCCl8d74uzWVLbWmOClpFqTrXElBGhiq3FyK5Qncb5q/MVWG0eJ
LEFpeUGMt0AmiCUR6aFcUrWvrQbUOhDGchRyusf8OFnclg3drkvbyYSxqlkxZNw1cWBG92l0qkWX
QOJQDG+r4j4Uz1n0J5xrVzXcqfcrHppg9zwQVdNlAwq6Kot+I7W+Rmo9TGB76OxklQ7qGN7Lccep
jO1FTmVjhomcgjjqsqjJoEnQTsn4uCoPlyMzbxnMO7VemhR6ym0T6EJuF/P8WAnVQ6XX3MGKvTx3
uxDmVaqMoiD3MgDPDYkiK+tDGz0bH83lb11kulkqWc2Mt0o0AGWfH4w44zwfOBvJYuDqsNTqRY+h
79xBJi6Ul9WKJt6YCl3EB498+1oqE73yPDbySMDFmqIF0EEfhmIxWj73H+ersZA3YUDN3Ojp/GVl
tRXAH7WHx8l9/CL+Bu0DZI+KGDzr6/NlX9mTqzY235AtjRG5wd71URcMraXdi9fSjXInHmma2xzG
r2FtSffir4g4SHYBYeeNyey2FxXM3AHuArSLKTLhU1qkTkrqlUYX0lpRY6OFdKt7uWe60iHMbbT9
2h9oDx94RJ37n/XNMBNJ11TslrrJZsj+JH53Tg46KB0XnysOuxs+Nwtkwiee8AXReiL48VUZjAEl
KF8PzVWEjrcAlD7na+6fiLdVMeFTUNQmyUpUB3P0rFYHNMkPSXoij+qhvqckPEN/zVUH4K2QCWdS
01PKIQVd9rsyiHw0SB47r3fRwIDD8Cahd9/UW4dhgls7quECsfcwWNLQMpUeM+SGnYu9LcStryXR
Gau321m6KUh/XQ4Tr+a1e0xltJdViFApMjvbMswJMA9Lngd6Pd7Ka2VXUXstI/Rd/pJ00z5EnY0Z
uumbp1kbTm1i1ASARPM2rL0aui3ilaB+W6Y/lw3tn8CNJeYEyk0S93EjFHg2DS+SNx2ac2UnNj7g
VRUYFpX64ZNJcK0yx6/ISswwTEoWqPO1Ga4WIYpTCIY9inaeK1+iDPpv2kuhJw6pU7seRW+Q3aKN
gykqHWPwOJuwe242m8Cc0iUK5SEVVpASGIc8aH50Vgc+/OQqBJeebM8u3YVP8U6AfuavKzGHVdIg
it31+gyg6yvVjgMO/ufOQ6rtxXe8VJv+2CWHYk6poUZNkULQ74hRSAT1emycPE+QihrtcQZBosvZ
0d2osFkcc04VUc+bPNQi4ArpZZK4BnSPoCFF787Q5V5jvOXRcL85L4k05lNMwPFC1dUUKAZGp8wN
b1t/GCxtQGuJ1kyy5rByUqj9+/Ntnex8jJiXqVYOnRDIN9qBXLceFAc06IUmruC2hUVZBuIGrPxo
0RwS53P358Y88zrRFkOs8ySJEHypD3V2/tAbVnIuT+aTdqN4jYfUHxQf3Di4W4rfeO9r9Wqz46B1
71XwXRBffVhNK37UjrUHQYnYMh468HgeK6c88KL/7qWNZ4IhoXkI1D7zldu6gVMpZhiQg3EsYU4G
zhdF+APHeffDwV87LOZdB7E0SToA21ABuDe+0Mq1ULmUNBzB4BBjRycr+fopo8juARPEQAM7/iFE
M+5uA/3D0Wt+hKpFX5vGbzEYvOgWRFg38ZGn1Ld/aN4sMqFfbYahbkqIKkziIzAcffI4Nl/ayvsf
F8bEek0zVYDaMhWDNK9kzyek5aJqRwfaCWhtCHWtgqU/Xra6/wnf1sZEdEXI+laRUcbJ1V9N+83g
fC36v38Mp28/T7d24/25IJQVGQD/EshLFiVW21yPMS/15hlhYvay9NA308HGpg9WAtCLNxyS83rQ
7xpHs7rARL8cQPHg8sbRH720MiZwJ3jy1FHUpUe9Mb0xcZbwPp2/K6S3i9W5bGq3wq3Ib7vInGeQ
R8Rhl+SU6iG7p2qi4Kw+DFdU1Tm0a561y9spseWuUW91pSetgYGU8Ur70T6ETnJ4rQ7NLvQojvmT
+swr5112QzDVv/eTVDEGI4w0PRjII2Z6qsG9vIW8NTHvRBBGmLjZkcaYplJZSLHAo6beTS1P8463
DiZUdINZjiMksY9SjyxivgaM27q8kv/yJPyPMwCc+X6r5tRYumxF0IW4DVXyrL3153jbUC4uO6us
NbeSby0gt+bvy4Z5S6NbvDnKWhqqcZEmQrCOX1VQUM8T5xvt1ubf3Byzau8tKMZSLNMqqv5kz076
GxNKx+iPSXXE7Sy1Fp9Xmr8c1yV27hkCVaOpzDo+Vq7cx+JPs+lHPAJqVLLL/n/9bEy80LrEzBQC
Xaf1F5jlO2sdoVEdudF58HLIvTyuruFl4L7jtWN5ns/EjiLMNfQQV91fJc3SkvWUzqGnQ636snfs
J5x/YxTEJt5/vEjKMsyBgmVUq39VyS8pAifWAfkYqb209ebWcOPmRxnzlsdzmte/a+OWCzCqs9yC
pbJ6EUETh7eAE3qTNzkyJjoE7lAb7/ix77m8W7owzZv0WFBtqfBAJ0lSR1FRrpht/SgiKkMu5Ylb
8d1PFP4e+9d92KxzBO6xVKaazoKt3mvR/rpzgFd0U1fgvpd3T4ZCDBXEHwaiIXPWR6mrZ4GyiwvZ
0FlLnGKGaqrPYWqEbg/u9Mu+s+uiG2vMuU9SkKbXBgqxg1R9abS6gSbo8KOWx8+MyiuKRkC6rAHT
z1LeCavYtk2LORxTI51fSWQ4l3J+k8vhzyGUdEsoO8MW2vJzKezGMBOz05qovdSiRS1L4FeR/cKW
7+faplLBxIdMKG8oezdWb+wx3w8UQ3plKhiRnmrDU+rM72seqzDPBPPRgPCB3nhGIFAQ1zbkscyW
p6G+nzptVsG866JZntRYB/pcu8sfBSi4Cde1aI2RlQPv45Uu1X+xe56T7Hvjm5MwgXrUQgySVti7
JpqtdbhW+slaeEOQ++FSgWi6qsmaJrIICkiFdmSQ4YriQcJxXn3jqgj+YQThJb+7X0rVVLRqUMI2
ZWYb5WEu60IHzIyUt410jhQe9pdngNmxTu8WvVSK4pjlD+J83WbO5fjA+33mCstEgM5JF3dBPi22
SRkX88P/ZIElGzVaQYpTGR2SsXXqDAJNXy7//v4t9fYNFOZ9G0aDJqeznqAT/k/7U7A7b8TDhgq8
RQ5vOG43fm/MMc/dUtD7QqDgxUT4qqqBAc5WJEY1WvOX17V7VjZ2mOduqWSJVEO8x1ekrq8dYTTU
xZdG2bgziah8RspK0URRxoUE3BFhHFk1VW3qmxYD5e1VQnwAUp0QLaBqnmwp4aEzdp1OkxVk3bJk
auxdMUPfCQo6QxjAqcfpKiTuJ7Zu8/vU/uY+x2SNuBQgowrS1o3Un3HsK/HjZRN0Pz6kqBsTzC0w
d1PRjg0gGWUhWRX5kUWVHbcYw1MTO++dy8boIXxvTDNknWAORdR1NHIYD2+K0ZykBRBdwJtQc8oO
SQA8ML9R9NHl3tthXFuRtKJYAHVDlUR4GH504FAIfw8o1d4JdxQfKTxr1zy1RJ5Nxs2h7V02ZQt+
AQOQ5/a+6U666F3evo8nli5LQ5VbVCWJsP3Fol3lJpLBUa0My72kqLeLHLqRHNtxRjhuwTPFeB5m
MxtNHuI2ILqdEhNEtX4nYALE4F5y9Jc++sTbohgHRM2sLKWacmLe1ZWVD3aNWbnUwevn3LT+P0Io
3KIk/RiXjNLlbw6WMIFhWDQmcKE8yN/oOC3I7Oz8ZXQlVzlFHk/vdXc3DU1FlVVHQ42VGVzNaqi7
ZQDjq4x23gKgKRQH9LCqLKPSebM7uxu6McZsaFrG+oDYCJ603AKFSBtQ1BgeRECFyHcrpKHSu9ye
uMAAnllmS02tr1OlC6HWeNNcx6AXONQn+TvSD7dwRCSU9nDijbCT3TO3WSoT7CXQ1whZPRbH10YB
NLBeZg9f00KTIJBOgi3d5yf6TYsbw5OO+lk9iqA9x/iE/YmDufk7mMdNGRElqkZwqGj5QcJMQ3dD
1Ptuub9sZQeegPO/McO8cWRBbARD6QtoZ+A9iPmo9tSf5GurcegiRV8OZFBxcybOdmbB3lll2bn6
sNJnI4Q/xYONwYbqR+KjJeQWtgKkm+YIhxaS56G7/PvuMOyaQK6YBjJahR0W6QAXLqJ4BtWp+bWH
P6U/CY9ZePc+2phg7onGKOpoTUmEKiatCvy/51HovcaGGwVvEkxeajo6Lkw0DSNlKbSwi4+rqeVW
rGG/6FN7BIpEn5RrUS+exnGwpH46mk13npvx+2XX2VuoIlKYGBAduH6ZhbaJkhadPvQYvKELzYAi
BUO+z4urHx8TGvDlOrouhqRqms6GniFMq1kXRH8WwM0LZp/cktNrPb2aeZwte9Fma4mJNkKm6HM7
6+h5N06vr1YKqezLW7YXW7YWmNiS1yuo0sI0Ohq5kwMgExJnGv5ctsHbLyZu5KGpZiDkQJcc+tTD
JFqKcr+aX0L9YEreZVO7x3i7HiZ4JEaWRDnBgGoeTLgYNNSF6Yil4bStVRdO/UPzADNyBt7FwNlH
NnxImjDMoo4YndfnpvDVCWwiIAnirI7jD+yAczqRBWUoDNwb39EXQ896/VrYjVO+UGEGkGbZ/KYt
LVZ+PNR/nZ09U0s6TWlWooyfNT0u1FIN7VaJ2xNI1qAiLNW/awnZjd4Ws9VXmCft5PzH5VXzFs08
ORepMqaW8iYW801UFJY5+pcN7KSk7w40S+U21ZOMvBcOWrmDq3qZm3qCXZ5kkHYWXnjNeyftVDze
22MCCETpFUOS4KRiUWbo0zU/M5U8C6Nw38mrk0WpjWFMOwFIUxgAjlNUTptw11nREDcghowvazKH
JK6NDszK4Mib1dw21q+y8SXjJY07nTos8q8Rg+2drQbQNNWCznvrrXiu5N5a4fUJfbdbQLnsgWuP
RpEPjrqxx2RddZr3EPKoc0C6w4N56u6ba8nCBY5xiv5Yv6yLRVvH09emt0CXxPGg3RC3Mc7cPGm4
llMMEh540GLrDvleBhTFabpoMGBScLRfG9dc9XWuJzEXxFJNaiMrpYFFG6oVHruD4IoPkwcxQr4K
FvecMJdFq2bhgD626JPzYlNZ69ABFUSD2jsYlHzjWudIIvBOPnNxzAqq7CB7wW1e/R4jyVLGL5/5
bm9XucGcBFnIwnrIS1RtvpcVpnCgXZL4EJj16q/qai2/IPvU/mjtzNOfeS23nZruuyjAQtrxUJkM
LUfPLfsyO6rXHHIQIQfpD0LpD+3pbsG/OcvdSwg3tyNLUIIhlTxXC0EJFtu4K651j+okYTi+hYou
ZWDmVfup+304k2/byw6o6J2kmH2PYqKy+Lnqi/25j889T0RwB4DzfieZG4KQtFKEGn6SB/NV61Bg
seRDRLc6qG74iKngB4zhfKHjs3JAIqvmAeF24+lmmdSPN3n2MLRqjsEnsGMov4wskGVQHfHog3k2
mDtjWrIRzb2Vjuh/V2a7CqHMyWvZ76ZeW/9gw0mqdV2tjjSGirZiSxbem3pv1TfR0cQw00TToO9j
ZYc6l/6Qtz4mtkzrKvSZgjtRb/1M+JMp9xrhEe3v5wd/3zIsbV9ZKDFGK9DLi8GOVv0qdKgjgM5m
/rkm8aEDZbDJU+vkHQAmvpTKIpNFAg0zdLrPTWgcu2i9Hhb5+6BwL8DLh/sDNmsO805v0cR7HQ4V
XVoOhFq1M3j6ofGALOLRL+6+DDGaIMk6Ulew1b/3ek0oIrNfU/BKDNGxajMfz4EbQZALS9cUaxlD
d1AmuzTbY80j3dqZoaSPizfbzGkQurhe6qEuAAKYXMr7aFrhGVwGboYhSrN0+uOMO6k9FNiFOy6v
1O69tLHOHJN8jXsd8p5hsN6UwXDdnVXdSg7m2bwrbqniXHeaea67n9hsbDLnA1i8IlGqJQep0OyJ
9uoAqvyAVP62bF9nVQFEQNfWu3xh7B7KjVHmAjYjWVqLFW84ub4bCtyN8ksi/rxsY/9VsTHCnJGs
LOq1NpCC0oFUxZb99meCfrBkq6hhL1bMqxzunhNJgZKnrsnQ8mQeiqY6NItRjT2C3OLKqPGUKIdC
rpQCLKKbebIIz+JuYWRjkXkddnqGYkiph6/eStkgIPJ0FKlYYMD7YpxnN1iU3p/K2giXeWmHAoOo
4SG2h3N0R0O3edB88SfvJOz7x99Egs16Gx2jUCCVFXwSfx3yn7F5bRgcF7z8rEfF5f16jCalSrpT
cQTmwBHVA6TsmvQ3sE9Aj31LeYNXuzfE33e8zma7hSSN6TwsabAc4R8HLWjdLmgPXP6py/mCztLa
l51IVs1osqPyXVMt6UZ7qq8QxqwV5LURBCV1G6RNNPmMLF7c5m0oE7b7IsXs1VqCFC8JMUZ7zJvj
JJtWqtfWmt2GJOAcb56PMKE6i8hKIl0FLsWNb1tnxFMX7fFDM6FP9U+QxjgvT1mRdwzYoQIiz0CP
UR1asBzXAYBxyMWWm9adgbOtD7y5gp1RqG2yC/ay914ahbM2kaGNj+FT/DgDSbW4lNI8dhJbvmsn
pwtoIeHfU3C8t8qEZ3GS+3E1kHXm6s/KdIfyKS/8//HzMfEElB5JIhi45ZXMKgFI+xnbVEDdmW41
i3i5W57LJx4EbvfV9HYK2cwI2mN9rYUDuElVoJZDsg5WOq4vYT7/qFK9czlL5JwI9kLojFkX1zE3
ffmGvAgJpmtiLzmEnvAE5Trx2+JU3uQPqqW5+i2vp7L/lPgbQdkMqVAEMclT3LD9qD6HWXsem5Wz
Ps4BNJnsqJ5yc9TEQfBVOQJONPKn1QPclxOneVaYsGI2mLfpmyj0I+N6JOBIT3HSB04w4YRNlrsx
y1IC8TawtRSF5IMz0hUHeGBym6m/4pSH0+GtiHrpJqurFzEiTdRF0GvRWou4ws9Cs5Xn0KOYDvXP
+EcEB5377+kp351pk4kkEjEUSAWgwVgLpm10nT0ZnOrff3lwvfkcEzbacswNDcMjx/BsHChLTHEw
rrQbyRad/pAfeAJFl13cYAG7kKJZpYUq4Anlc93ey8uBc373H3T/WY/BjoETQRbDakC4IGcMFdJo
XzxBLhH0BjKGQsdD5iDp/4xNosjAdBoKGnjUeTbOgZpRUkHJiuIQ+gBcHw+GQx5BOGxLbn2QU+sT
w70wtDHIeKMkFlWhr2WMapEJJmw63LvepV8mwOMyz3R4pbf9UgBVe5I12s7TmKjR9FFmjrSc2rwk
99pdeIhqu4Eqcm9plqk7HUH0B0/cYTiJ3M3dPXkb20ws6RcTIoMm6jm1g38CyZkFu/jT+r27us1g
KacEVCo83MX+sZAlQkwN8DiAxd5/UkzcL0qjwI3G8rkSb6L0V9guLnizQvN5IkE7QZnBEfzfieBc
dqbdAwICCRGM1aCbZDmo1Blkg1Xdm/5MYiterpr8M33RjQHmWy6lIavRKlJWoT7AJNyBil2K/IEk
3kKY76bl41CLMwaf1gf1RvIEazgXZwVCrOFD9ihjSJWHpdw1qEiqrKuYFiLssCKgMpqZZjl4MdZA
VwrLmH9f/jT0m38oYG4MMNnHOs8rSKSRD0TVba88tRQ8MNwPOvlUTN4YYlJEdW1NYoL7CVRagxv5
mRt7CtDElHCy8IYTD4K/++SBZqguq+DaBWzxva9La6PlJQHPfYaqgQrqEvGg6nfon1tt/lWsPrc6
NM3BGiRpGDl/by7CsA6RU0DwlSRovhDUa6Lj9IxRnTkGT1juL9we/f5pVjEIoCpwDllm3q2hNOSK
GmLMlNxpR8XGht7otnLTf6GgBHB/+5cdZdcT38yxnkiqUNWzbMyOUdej7fwky95lAztcgrgAVBVj
hfhutG33fg+rvpoTJc77oHpRFkA9c09w1bMAOn3Z0gEXDgG8r5+aBzAonPndvN2X18Y64zBCl3T1
IE6hLz2kjwTNn/oGs2voAD8rVvQo2WhanGo7hyPxbtrd4snGMvMhx0mslTwyk+NyBE4b8rb9UYeW
YuZMn6tBv5liQbx91wj1tCCLq7MrYe0tocKt9/Xyd9y921QD30+BjLjIartNadSbAqr5x9S0tPpe
ULx45NDr80wwpw0YJ0knfRr6ahSVGNiXIZfbiAclb+zLa9l3+re1MC4p1UlTSWNr+gP4JbXvlcZj
J+EZYLxu0GdoGI4AOOe9akEIVa5eLq9gd6s0ghtEhnqyojMG0j4VslyQtaDKHbn36/CUhpwm5n4k
2thgHBjj4CtmtanIB+qNaKr4MwSnf/UoLNFGOFcEY3fP3syxNTm1XrtUGkHbkGDaptCvjO7b5T3b
r61sLDCXYquMw2IIanIsjSf62q4Ohb3eLeYNARIl8XhNRN4GskW5pBqTuTRAtli51RfZK3A3ktJW
gGimlyNY1HnMF/uP380KmQcTGcoyzNUhw8S7tbga+OGLcwuJoLPmJEHy2D0Sq7zrfubQMbm8t7yP
R//7Jq2oSA/V3RRQ6iyPvxXZcF1gevayCY7LswGo0hSlqdGUPSrK6MvNcBiM0c2E1rlshrcSJgg1
VTkkWaqh1FdnVt2Dq13jLOS/+AWGfHEdioYhM35oJGOKthoeMfRgUcKQ0Tfd2v2nqGhc/3uYOy5g
7c0c80TD27ZDHogrfirEPyv5pazjXZ0YroLMaAznw+X92/9Mb9YYFwyHYuxESBgfF+WbWR+FubRq
XomDZ4PxNqnPi1kVMrxuY7tsXUX80jWc626/b7XZNfo3bDy6KMxR0VewH0027e5I1tBYhd1b7RcK
UYCSHhjC/j3m5/2XYnyvrKpw0PQVPZABHBxp6xSyeewxkpe3PAw6Dd4fEgQNWtmqDLluCBO8X54u
DUZZqoWGDtlkhWvkRLKnZ98kM7KhA9MmBIX1z10o/7H5QY+tK418yTuocFGyeLSTwK84UQ0uoMNd
csKQHi8h3z/LbwaZgzZn9dSF3QzNuRLt8tIvDc6Vsj/B8XcbP6izJWsWjz3IhY7qA6ZpRRDLHWUv
tukbN/65ePm18QCAmKvTvBWkZJ/L/Tf2mdMmSyEx80LqQTxOp0eag3KLjN+lrPSZlx54I/3/5VS8
7Shz8ppJawYUnQtk5PktXedwACDJUe+h54dL1MAkkPOpUrNOFDTsJQP5MhO/QlMbRDmaw8CcTgJm
snvzy+WQtesmUAjXTGTiInAg789Clif1vOoThL+E7wWaHo3BK47uPz02JpgXJzLMUh2lEIJHroSH
QEMlFxVn8WKfnIx7Lo0//ewfTvfGHPM8XMB/JUgyVtS4szde6RB0Kk9ZoB9kF71i/ktnfwc1Iqpg
CTdFdoK+retSGUaJIrrIcXFLpwGn2PJcQ6NQthU/euC9dHYNmjJwapImqTpbxmwh4DLKRY90LhXc
RVwdjWdhvzW2McF4xSKNi9kAXO+/smHakTucUyc7d8/J1eiCFfnBrC2UED/B3YJLYGOXcZWELEum
xyD3bV4QUkgOfrbENd1Zc8jNAEqE3M9Ky/wE7/57s4zLiMLUq2WCavfamVYC4qe05g3e7F7bm5Ux
d05dr2ZN9ML0pZvwLiycAjIaLdi7hm/5j/a6QmUvf+JV2uif/eEk/LX5cZpX70pQPqMtIdf1Qzwt
JzKvwFoJbiZ/73uIU6s82RqeRebSGeKJ1M2QqEEngtYzSCtcAJkVFfeS9rVQEvty7NqPLJsFMtEx
IYUwyakwBCogA5lfEzd2qiGY7cmZboQgr544Bi8fvQ9tEaleWrWKmhwFqtFBqfSwAsqFTvhVef0P
mxHvVbT7VNmskP5Bm5cYkYZF7CsTmOHypOUJJrOsTnkoRYjH3a1J0JOIt6d74RMvWFkTNWQVKHi8
t5gWGphFS1lEzdSSvoluY8eeek8e2hcqhBJ5vHi9t6WAYKOuokEkSn1NGDYrzID9qM2sQ87R/tT7
0JrSR85Ho8GKPQZbC8wemqj8dvJkQpXHg8r1a9JhTLZ5H15JB/mY+vFd/EdKLV51cTfV2dplXtFr
FYpzI2Boo/02gjZD8pNzDw2b8z+yOdBLubu80L0Qs7XHBG1j7IuxAdkt6sNXSvQYxYU9grPsshHe
ZjIRulqLATiZNgtyObGG2ZbHX1Lnic3hshnu5jEhOSSS0CQrGjvxVV9ZYgzsLWUOk8+K4M1uhXFr
XsmC/uWX3ISJ0IoYSVKzohFSEkfD7SP0L3XWWZB+z0eOS3JMsTVLFL8hG1Z2KFVEg1fo11NxX08Y
XQfKmMg554vtGsO0p66poq6YbG0JKK5ZCmUg/CatsvTli4HNXOqbEU25TOO44O58vLoxxlwAYVI2
SK/h8/krCWB1SL+Ovm5nIJmlujnL/ScoQTVAYt6Wx8SrSUlCoqYL2MGv2gCv8hvdR8hywH463fYu
nSfVn+s/FZcQi/7uB3fZ2KVxdBO34rmJikGac/A4yp5mVwcxtfSnIiDO4ldfeRD+3erWdplMENPr
MmzQasCg+o1xEKw1wAQAsOgG4DnzcQKUufJIb5U2F36we+A362SiGLqfc1+toNOD8JgK8lNwjCm4
FKrz8jx46Y8FHObfoNfukPvLEWA3mm3sMtFskA05L4xUCBTxWOTXRftN4gXM/U01CEhGgd3ChD+z
tiLNSdOpwFStvxaXpia2GVmpN1q/whvKbJIe7fLMm7/cfVyrG6vMyhIwtbQL+AJRXamD3suuFbe4
o1Nn+tlEkgI5S2jwcKfdqIN88NeNVRomNv5qzHmMAYgqD8SxcjExeZKAN5JJc1+u0UOiIhkrq5sx
Amt5l/lJNwXJsB5GPYsgmdM5l7/t3jNxuwNMcB81EgkxdAEDbH7tzItkVb3Y2GVtArqTz3ahaLZU
aP5lq/t3ymYLmAgfAZir1JVkAAoVXQMKdYqd9OdQ2q2L6SBAMfPR/d8smgyrnChVYyW1eo9TK6IT
Jl91KLsD/I93hw7+Ay62bPfQvK2QnYqDRutYzQSA+Gp4WkpnkDA8xnuSchyJnX4r07BDCtq0Acht
QSbehyLgJjz5Yt5CmOgaJeA7bnuSBWQi9jDJD61qWNVkPHE+0G4U32wYE1YLCGBWZYY302Tjyqdz
VWPtalfp9eushWiptcWxyFsZ/e+bc4gakolBPhDwaSDCo+S/ha091pI7Immh0+xmahnXDY9/j/fR
mJhTgwIj1wTwdZHyS0YoQ93h8rp4BpjwYgq90EANMz+Cm39NG2syny8b2C2/bYIGO/4AvBgmbvoR
QsM4vdpxRZ1l/aq6xo1iVaAeA+zgxAua+9/KxPgeBiFFUWW8o21FHcAqtDJJHludEFtr9VuUOe0j
bS/HU02UckC/AmYCNkiEndFVhhRHx6SsBrCSRCRzB3nVMmvJOogcp9q1MjSGO0cZOGjkQUGyInWj
odty2bTXpjGGYB/XK+VJzyVxsKbejG5CM01OSbyqP6Zy7jJblNbwgLE++WUdG+kqH5JlOOqRln3L
SRQfarEija1N8mqrmE/+MuhSdNNN9fycN9PyMlXZMuIi0JNTOIvCg6510u+xlsvbdhy6wjWqghxa
svR3RMf9YpdhNK+OOBL5Wqz10I3RfbyTxRY6Hw14ZWRHFhqlsJdYaGwCEtPRkmNV/NoNoJlQzTyP
bFIOY2FNawSVwlUltR+Hvd46bRwNk9UZmvyorGpRHseOVM/oNOueGObnLB3AK5wV5E7Qxuog9V3r
m8Oy3KHtZJgWYPiRo1V6E3Oy5j3v16DYhBoqRu/A8cUc6gXNklIDpqKanvLwpKm8q2vPE7cGmHd1
Yy4kB/sqmupX+IyYjFlPGqrd0qEIKIsN5MMfCw67Cm9NNHRuAtWkRVorKlDzySUkDBNw7bz6DW9R
TJBPim7EPKaG4rb4Z5AfdPEu52FDeItgTnAiCK3YF9DmE5Rfpvxt5iWNuwmPBm0HnFvwrKEG/H6X
jCkMzVVesqB1BjctvO46OZrga0IZHblA7GDU+SCMHHfbfclsrTI7N8mh3q/VjJwOULrunvKVQRIX
rfXYb+3S5taD965JTZPAbmyg3my8FuI2vtDMQz4IKYYRaQm/dLIjkjqX4l26AO0fLm6O/vnsW/XN
21W2QZcgHFdjRES8kGfIHYA5U4f2rwYsa2v15+hG4VRn91Lk7fKY7VTibiqFRcB7VKkXR5eS0s5J
OzpmMXWW0K2G1ahq6F6+0HhGGdc0lz412mHIg7oJpmaBCeIWk2mN40lFWLxsbDfV2S6RnsXNF5zb
tKrbviavLV3JMQ6yk3xvvzaOemiC3Nf8Et0r5cy7QXdv7a1d5uGRFvMaNQ0oheQbyJStzhxIvghG
0tsFND+zOwXKVyHgYVF2C8Nbq8xrRJ5eZVvBfggYAAQrikN0ZViLAy4ZJMhcd90NMppigKAUHWWJ
lVjWa3Va5AYlCHKo/N6hIqCRm9iqO3z7/+lp7QbOjUFmU+uZZIO6dJjzrn6ryk1hxqDn4S2LZ4TZ
w2xYjTyJpDToIdi61hiQDKTwnuOWe28f1Jn/bh2TCZqS1hpLT9+ld+RFowQ5boHRE+yf4Yy26DW3
XY6DT/vI5OfnijgauLwk8E6By5Yw5v+PtOtajhxXll+ECBrQvdI02V5mZGZeGOOW3nt+/U1qY1cU
xG2cu/usiC4BRBUKVVmZ2pASNaJpsqf3ySXzqvN0F+FC1XexY9i8U7nt8O/GmOfnKMh97TdAVUTy
1zLI90Z1pEa4a0U0SqAEentnt7/e38ZY6WJNwLwbVUBvMPVPReiF5CXiUYBue5mOxqeiSRKiNJv1
zEM4DQ207AQ332sgw/BPI1SU/hQ9+zcvGFT6KI4E6EyRa30MYE1D0gqjniAqhHJeUJw07fX2jm1+
npUB5vO0YkPjhoJ4MdNVb8bV3QTDXUDmp0DL3DmOftw2t/jopzvu3RxLOO9LYaWDhSzZC/VD29wr
7WWQf4c8ceLNY7CywuSN7ZSWfUzQnNb8naAfF2qiFDPht5eyCXNefRs2PZBnIxdqvfX34V7cqd9U
FCgxSbnL4cbqvtlB57nYi07tGl95UkH/cAb/PhZvmdL6XgsoCXywQ/+dKqCCl1h4ZmB4Mz3z5tA3
I/1qO5k7e8j1apQIxQSRDzkb/aXgcU9w17N80NV62gzsDFEIwAfxlpvL36sggyggsgdySIsnNMs7
Hcw9MhlZqS1vwH2Y38/FHR5Qam5zzsZywm6dc+YaCZU2hGQvJOAWYl3tR2i3poIq5/gU2FykyWbe
uPo8TIzQo2iONYwX7lskOMvEQuUuJxCVVQiDRTkm/24vbvm9z2vTDcBnNEHSWDCjPAx9nA/QMqmR
USVoPZf2lHVOXUympFyT4Ottc9uf693ckqWvzkYcQN1Za1PfI80Bt4aZQjVK/H7bxiaqC2AgGbzu
FGwdbO49akWTGygheNBnEQ7JZXBDmzhpYQeJWb+IlyVfjPHKCB1Uqkhpavv58fa/sEmQ9f4vfFLw
AYejHOdzRz3/jCPj6SBeIOfZSaEUwWsfbTq0geUqiiFqgCJ93NKpleUhT3MDbNxfDWxpqN/dXgzP
ABOAaUxTqmrQvRgKlJDmGsO8u9sWtlPs1RqYYzF1YVzLXYKHhD1Zk7MoDYT2cPZtAzJL6q4B/I/v
alvXlwYuF1TAoJqCicqPGxeiYKXFmGP36LkDaUW+SysnKaysMqPfP0cwwxd2Unq6b0k81sbN9a5N
MxGl04M0I6g37qvaHMGffgmt+hrc42qTHtUrIGxfxKfpyK3cbnnf2iwTXEAIJFR6CVTLkLwEwaMU
n9L6ifMpl0/FBhQNA1dUBhAChS/mfjFKSsJU6GuwvsqgNCzO0t54Gi3flGyIgfPYh7ZX9G5t+fsq
nmC+pKdhBpJGeXo0NGC6dnns3F7RVoRcL4g5Jl0tpVmXVBMm/ZDDl6VuC5nkQG1hV0wY+03iySRy
zYmTm5cowHEYzQPfPhrfjFcLSayLcwylNv8J+YhVQlkKOnTiQd2pS4+Ul5puZY5rc4yP91pUibIe
ES+rA9pa9dx0vqWEEK6w4nzBXBlVUSS7oBajkZd6bX7D1VIZ59dmSZoncDyjMBjeDRe0vx/mB+E6
7XzQw6kv+sX4wiv1b9YS1utlyiVFahCiqgTX3mt7kpzOlQrMBqr71IwvymHYV+hgTkfjK7eYsHW/
rw0z7lFHpFI6tE8Bog7vqFO4vel7nV1iqaU1eDzw7XakWW0u4yC4L4xMboBmmH/KKHt1T+GVouYq
7JYnYguhz87jAcU3HWZlknEYQDsntSt7w9PGBFTojxOmWTINV7GyF5pLK93f9k/e0WViaRaqQhsL
gNk0qZ1NT0Iq2IW2T7p9jELYbVNbN+H64zHxE1w1Y9PXAYpsVT67dSIPR78seAMmvAUxrzi9SPzM
6NrgAB1cVEUa2TMMPHiSDIdE0Ew605nngptX4fsn05hoE8ZCUlfglwYosLjMe/GlPmYnLTClO/Ey
7dDZO0c6enplbt3e0GUpny6LlV0m7DRG0E+VOGC83wA9amlN9Jglz3H7kCp2mP4RyJxYvvnMW31B
duZd1NW+0TU0S+NTay8jVrJgGjto/trBadrJDnzwxcdE6b9EoaxNMyEnTwI9GxYhzhCisz+7Zwpc
8Giqe+WsfSufRWilta5h8+rCvC/LxJu2rUeEgCDZN9LXwn/IU4yLwBebfN7d/pS8kMrSk9dVPoh+
EsMSCuyhlQFIrlpQkXdA8mH6ZrEDTPGA3f2vn5QJN2CoSNuuAWNEuK9PC0QBVMYQ+BKPeIA+08di
X9xpz/Gh84Ift1csLRfTrdPLRB45IHIlZDhMwiHyIid9zNzOERwKUUHVzk6LGHdphefczL5I9sJz
2v/HLIGdIxXHvFejvjIgw/WCh5BZi6091qdOsHv5JSj3GmYxq/RL1v0hhZx9Xy6Oz4s3dAUtFQry
E+Y492IrtGPRAaI8XzQJ4rjh99xIOPFh+/S+G2FOr9KlS50Y37Y1zs2Uuo0YYkoH6BNSc0Lg5nKA
4EVJEVJglFW+lGaxgy6MAMrY+RwGpZn0rtT+i4cUFErAOSCjzYqr92Oyqsv5XNTabHgxxkfySjLn
8NftI7m9incLy99X6XADDVdJ0Wdjn9CmKjHoLYcQDzSojyZb4BvubWvbLo+OmrAQl0Admbk25CYu
pspYRhMPow3gol2gsQsaYzzbIPsbmRgnQtEnP4+8c7+5zpVh5t4gXWDQpqtQ2Lcxj+MJGFkxoJ/z
xlsx7NE/BD8MT311OyVfGV3CwWpz02ICFa6EVEq9H5xFMC6xpMfqJNmoI9g8jrXNJGBljHEvTJ62
+TwHBDi2RjCjefzZxeJZ7Ydj6QcWEEyc8L2cvU/uvDqbTBTV2lZqWh0zmU2omgupmzZwfHnzm0E4
DGpeUGZWWMQwcBK5Mgloxoiiqap34FU006HhGNk+kisrzMkoI4Dv5pL4ULBdGFpRR7iqsil7mN3e
x3/Q6+gsIF4xP/GwBrzlMacjENJQ7SD0uJ+kzpwI5tzqyBxQTOD43PLhP30ofH5ZlAV5KZl8PIWl
mAS9MGH6eBkYEZw3rnlLc1JQbRag2+VNH//Dhr7bY4JWU06SEAkIjPhsy9R9da5fYt8CVDjYB3f9
JcKzvgAJe/o6c8Ll9o6+W17+vvK3bqhQSgjBKJBi0E4/tOSUyU+3d3Pz1K82kzn1aiAX+RAoGbiX
rnn3R5hyuvLbz6+VASZF6IQZLwYJfVX/26IIggEKkCBh486KKzrhIXbbHbefwNs35pUiC0T1yz4C
57ib7rvKWhS4MuhKiK6EDOEZih1HcuI9+jYhwZB1+PtcMq+Weog1X1NxF8QnA2WRLw10oggAX2a3
86/So4wR2tYlX3nVz030ysou2yWEJk6TDIkKkDVIpiIn+FZ7s5udFNc3cwBXdKfnTYjxPipbMydz
KVW9noJZozaz74ID1Qe3/QE9yXyn3YceyOyeomvPq0Nt5kLvGywzAcaY9EopMvB5+JOXpLYKxsgq
OM7T622X2KyeIwlCSRdUaMhTGJ9ou7CV0ikGSNHFzM+z6i63a2GBmTI2Vbt6XajfoCp4RHUUXDg8
sP7mKt/vPRbPXrUdZIFm1L204lwZDgmvAY1MYvy+vUreZc4StQZJbuRNmS0kDs3zQu+jn1pnyVfw
COWCMHmLYqLAlKtgXxtw9RVgPBBVvbPisveEXrEFwefdEJzMQWfcP51jVYk6VJg6dXCCpEEZQb+m
LVgIZvD3JznnvIjb7rD6ZIzna22CAYuk1PdyIOdnsN1kglkGgXZtG20cD8EoAV89Dn57SIAVqp1J
H2fJHPWBPLeTmF4VtRE6K9BHGaOylT9I5iRV0VkLivwhG0vwNHRaDJbZFoM4VWkA42BIzqCCZFo0
fBPX5AFQAfqA7rdq58axl5TKivQw21Wd/jDUQHjlpLhURCx7q6580Sn8ZPw558gT3KI1qn6fxXhF
WvEkxbsiGSsweehy3/2u8jKNTEEwekdv5a5zwCpRvA5lC7Ju0mlIqttZJ41NO8zVW1o3RrVXBDKN
LdCq9cC+Zn121yGBy8xRihsNCs1pq5t+mXWd3fbC6AVyFmm7VmmkaxrP6oF0wIWaeCiUXxV67jEw
6avmlI/9zuhLTIRWuplHRumGabdr+qg9CUkx38+ToB3lbm5PhV/0Fvrl2U7qZv+iyEnqiegz3A1l
39lh7+eHZhLL3Jmmgn5LZ5J9SaoG+JRSo1Vnj908fNeTZrjkOf53NATjxAuTAS8HOkx+b4cA8F4a
6oehqYf4bk6GufjYkXMRr5keN11hgy4yf+oxleL0RJnupUnWAb4ZQtkNxHT4iobjONmtkIjfp3lU
ryqdx3MRxMOdJgmzZqkREQcz0Lv2EskCBg8l2jze9v3P96MCf1NBxA7FyKVJ+DGvqPtsnLIGU3JY
vpnSq1z9qBT3tg1xyTM/pmkfjTAuT0NaJJEEytgW1NOLUsB4zD3UIiADxuNe562Hcfh5lrNyqGLQ
h+VfoxRSxtKXeuYO1X6OYR8XxHj51I1zMyRDeMhP+oE6yjH7ZqRnw1o43jH7LVoQnYaqRepy85nP
SdoHy2yDM5T8uq9VyGcYUG4m12UMNbPKo+JMO+WQg/eUN97EWSpl3hA9WmhZaWAExahihxidObaZ
KeYP8G9ONv85Vn9cGnOnD0GuykPkx4cqT60wBpNdqe7S6aqqD+r08/aRXI7BjRPJFmzqrgmysMAH
HIHQnNXfISjAqiG0xfB30nkVb3b4zY1u2WMeDtpCfDYOku/FmBSbzEGqZ4dMmb+bimCMPMnvCKpk
RZQVblcPAeQ7Yk1WHUOMdGJCgmmw1NR4orWvf6dhLFlFi0GrXpGFu0gIO2KTNEmOY+KLv5JwFipb
H/T+DjFef8l6dDxMIkEW2xQHSiEIqVYtInmTQu5Mr2OQF0JW7hcp0LizZFFJj6OaQ1wG8LYxtvKx
S3xTFfJKxJ3pjzx5++3jZUAGTVkA13Tx59W7BrziWRUWle759akeLtF4yItnMeaBHzcy4+Vwvdth
4lxbhlVIekH1+p3vqhgrDRwCROfC7Uk9YvsXHpJ8+4S9G2RiXokiYTXK4GwXMeBQx1+M7HcqmmIP
MPlk14QnTbQBIf+4QCbwVXI205aW2UF87JzZzu14V/6Qrr0j2BIAA/ThtgNx7TEhsO5aOg26puNh
pd8v8o4EI0+tA35Aaxkf5fXuONupMNW1pMe12lEKkTDtMoPzUgX8ghhfZ+QkXSNbzcDLiTkHk9WE
TTqDVG2doJ7tZs+LYEIDHAbAaAqWWT5DLNosrr7DJUFa1vE5UPx9bNj5gzFvq1QOjfjQt86U3FH5
rid2IB7rgZqKcQD7xiR5nE+5BNZPNjFio2BOXdARVz76oDKnDW3CAbhtB1OUODiJqzny/SKIDYJi
Lt5jMxtYmWM8IxRzOaqXJSrorZ8MUBemL+nCQQstFpuntLH5GVfGGLcoQ7FUihLGKqk3VZS74ovh
D6ZQ7G9vIs8O4w5CnEVIamtICKeiWyu9LeZY0iSfAkTc/2SKTQFknEyQ++OezGbPL1wp/jHTg///
16dEPHnfOPbeR/lTytI6CQ5yObraXF66LDdDwpu02iipfbTD3PptO8y+omNmu7XpAT1XSJ5Fh/oI
kJgpHgR0B1E0N+zwxAUfbHraaoFM7TDKmzqmHZTS6dCZJDjS6ZtKXpVaMeXaLdBb0Wh0lVQeDfNm
Arcyy2QCOggltanUw0P7s3leqlFT76Qv4CnKTfpaISMGGfSocI7Mxgv/4y4z12w5qpkwDbj+5Efq
1lDVyeDi6qO0k/6H2XTeEpl4MnTBBHYDhM48fJDrByO2bzsA7/eZANJJIwm6Dr8/59ci+ulnPK0o
TkCkTNCYu6bq8xEi64M175aKD163fyb3rQv2Qt44Fm89TOwQA3XWtGnE+EfWovianish4tVeOTbY
+1MyCllUKw264Ff/W7lXPEpM1CNB/42nsFei2Z4/TTzOwu2s6/2ws5fonJYBUauE7MWr8jo9g3Ic
0nBQV0I3DEQ99ZP+wEu7eCedvUDDIADBxVxkGN4Rd+Vu9JJzeewPvaPukO3zMBubz83VApkgUqga
wFMTgkg3n0noisaLEnBulu1Ma2Vj+bSrFFnpfaGFJgJUGXOzN0x6WK5MeodPl3Rvt+a/anQs8cLA
ECRa2iB2ZWyGXavPooQ7pt1B/QEzqgv6ungynGhPbc2tUU4GXmrHK3hulM8+2mXiFAjx00lS/Ogw
KCb91jnD84DmKTKv3osKMwJD4xfFyh55avJcu0zIanQl1QOwB6Aqd+qiXyTsXKOIzTJ8zqpHVTmp
2l4hrhCKZgE2zOhnOmPOmTOg+w/e8r7pTFxL6yIO0glitP1OmMweYzGAbiw8rTp0Bi/jd8gacnlE
tuPCu00m1CUBBV2k1CxTYbEpC08Nry++/NOfk8t3A0xwy5KcqnGNApNCvimVU04/RsxgEnfiYm62
L/S/LbEN+CI2RiGfIlQqaPA10mvTaIoryG48Ix7+GGswSOuBp9LhRSfxr9s3Eu/8sEQdsyJLHe0w
wEtdAdypjnZsfgcVWgSz1Z3CY32QXnRIY3Cu9e2k833FTO6UT0KpExHguLEg9hBZEb2oWbibknvO
8rZT9ndDTJgLdCUZyxwN8dauniHXeMi96O4NzsAF3/LWxEQeMVHLNoKiyKGnP0vRlLXHMfF6Lsh+
OXY3juUn0s0hm0vMAC9kt0Q0fbfDWIR2kS+0NKFtgFnoxgavmwWXe0xEi0v/tGzYLfNMvAHoxh8V
IBoPI1TqFrapvrD1LwtniOxMXt47BS+4cPyQ1bSSS6H3Q1RGD+Q4AWC/zwDMis75S36UAYAtbCSk
aPfwwdRc12AjDFSuALoD6UakWy2omH81oN8PnnoM8XRfigVQCY+1uey+mztsyFASojrGeFlam8CY
/FJMUQ9BMTG7LGfWsKIzmh6LQJRkllbn3XaSzVRgZZDxEV+sBiLOSLFJdJon9COVh7nhiAhtNJZx
P66MMN6R61lQ00pJ94kJvUhyVXYKOIhGj+5LVICLL+Jzd/0fROc3E2JIxoCjAIrPGps9Fhnyj0RH
9hiK9p+joereGM1oP+EBkex4MEZpay9B0AI1Jiqr+ITMmRliEFclHW6l6ZB8z45gagl2saXeExS9
8WaCBEm80+3xUComRA9+Zq/pBZ2sR/4IGu8fYW6voh3EsgWr3z4hp2R00uEE6pLb52YrEr2vVWa5
RsAHKvdxj8cGmWrTB/N1GFl6+E0L/igaAJCuacAxuJlQri0yJX1ZS2caFj7ZyygVBpAx821/VzsL
IW8LfXZuUrcV0tf2mGtKmSHukSbgDFjo57UdlNoSC3x+EbpBGC+W7Owa2D0x9cYMeLR+t78fQEIf
c+cgazox05F9xM3rMLpICAIeLHOzgrFeHuOTtUoUAHPANhGf5tcAipxIlcHRHtuag4eOHjgLnVFi
B+gHWTzYLW99y99Xb4M010ahwwzFAYqPAZrBSmz2qnX7gPJsMHcVABCaEBOgpkXoosWRYRuRcS9h
RuS2mWWb2CtxvY1M9tuJfq/GKgpOfV/te609GaFu3zbxhge7ZYOJK2Ea+biNRlQ1MeMWHcurOljR
UfQWrczr9ARObHc8LMCHFnXWowZ942tALJSaeQ+OxdCtf4SJK/IcGMFk4JUq+riPCt2Zq7s0OINr
2WxEt0g5FQ1OjGGH0xVgh+NYxiecDUM2oRdkql07m2EXBtZoDPtmKGwt8AGUFjmW3376xkrfesOr
E1qrodG3xA8Pqupfpl45iuOENqlWHYqB3HW5emjEZj9kYFfvci4729bFtTpUb9WClXW5a0k5kjZD
6BEh04DZhq/qXoOy+QLb6XmoTs4Rfgu8K2sYLurlZI7Ivq6+6DpUGv//wlUKgMV/3Yvy2wtyZUAE
Y1hSNHD3IZ9MOppp/ktLOdcDJ1q/5XMrGxh5y6ZoaFHJrhMzRMOBgrCXBj+qzDBvu+NmNrNeDhNZ
pjHD4CSpBE/61oVW+GW2AQ3wptwqfqrim7CQ76hOfeYViTaGFT7uIxNraEL9Oh2wj/KfytTiDwJq
ekBQ3AT9JFCu7Qy3saVdbSa2tp/u+9RKv/FiAG+jmWBUixWE4iM4ZdqbYujkUmTFw7kir5xd5sQa
kYk1YT5qMlkqYmgiu5WDgdeFM/tefBhfQEYAWezeCY+lW/3gbTPn4mBBznPQzEK8wD6SYP6RSGC5
BWe9QgeOFgvPDJPOaHWppKCXyw5d8qwUlzIGT97u9h7yTDAZzJAbeinlIHapytqWxLOQ4qoI7m4b
4eVlLJo5L5QKbXqS7sEKn79pelHZFB4TaDQAp+qpF+GBY5G3LiZ1UYMC2KfcJ56cf8H8817B9Jdv
D7mVDSY1DqO1iHv5Dg/PzzO7/H0VYihpawr0F9AQtDELX7Nr47WPnjmLW3K7GzcPqyUrh7OhYMAk
PMTgyb7Gv0Szcokjf8sKc3aol115hECbtedVPJOYsBITIOBSipOYQO3vkO9COxdQA1pABvO55JJx
bT3p1+aYAEIigaC/mWNWWMSA7myCwNEcNcmS5cJMtZCTPG2WJ9fmmDhCgSsG5TK+2mDpLubKHH0w
W6+yUR6BEttwRImUY1LaqjutTLJ45mxuR4ARq+xgPM47yZG92Cag9629B/loALyh/lxKNOROOjYQ
judBn3gOyWKb+zCIjSlFkah8le5LtMZRd98HJ+WtNc7ndOa4BQtqVuSqCnO1zw4ywkuZvArgOORC
1zheIS9/X/neXJVCYKT9gvUFzQOa/caljq0/K0/RtfNaXouEd8vLTJDJs7CqghKyJVC9cMJfMk5O
9lS+5F6ogxHMNzHR86hPNrfitb1SFfq64BZHDYixm4aTNEYp7AqHdu+7EOkC8UnpJYUZetkurEye
/y8/+CnggBmAYqgH7K9sAVroJwilzmO07wr5bKjNIaAi5yLaTORXJpi7ro+hGhzP6FNIru8Wh8wV
3eHUuryVbKYMKzPMfTcb8VQFS1Ne6iQLM6WWrLUy+GIxm68FFyKDOzbmcTFtR8+VUeZkSkDSAnHQ
i6BKkq+LwoZ8RAm9NUdL6MGtzUu/tr17ZY85H0TqqkofihpUU4I1zNbSVkvAvo9pFCvNoFDMhRxs
nsiVRebeU4KyQsESvf/4pKI7qZzmo+aMB/WnCoK6zuPRQXFXuGSgK18XNdrMQQeKZcU0rqMN2Ntu
YTyYdupOfyE2jzdj29NX62PuP6lTmliOynqvPGpXeiDmcKnO6t344D+CR+JUXBfVZ95QN8/rmFuw
jOIsLWu0XsRm0Ro0p5GTSPAMMPdeC5ZlWqhtugc9sYRBkzHgIXo4R19ja4CS0oxT1wDRMNxPb7X5
cFd7Iq6ZAvCMf1eP+/szaQITRIwcsiggaY6B+R5xzyQeEQOv0p7lWDeFiNqkLL0umQ5NRl4mhbrh
VHtqH56ELjBHqpstyd3budrtLQb31seDGvW5FvXJckWQczNeOsLrfiw/8M+hGYNZHw3ocqYWVM0X
BcxlEjJxogNxWnMRkRNeeO8ejt8B2vvRGoSGoZbdIUqTY2uYCwnmjHSl2fUhLjxwm7i8yLI48q3l
MYEFqlkock6+4YWl+EJJfyJZf4wH0aUj/Y+fiokpTa+mUqEa4BMo71M5M9vhy+2zwN09JorkVTGR
wcDx/FNSFjjWl9KLoK6uAh3FfwTxzh4bPzSJKLRT4sOU/rHMkfXV7j8uiAkgsgG61SRTJITF7Dn/
Qq3YzlxlRlHFbp8LjIwakX3b5GYm+e7hbL2PZEMZyD3WhPE4oI5jcgoTzjnYNqFJEFoR0F5jJ6uK
LvSzVpDivTYcK/kRyBcj40JFt8/1uxFm5/K+RcxJ8gWGMlh41ZSnFkI5gOk/YLQY9L/kHuMzrra/
vXubLUvQx/21NjaRk4K8VmXSpeCbWsJxDhTRMFjxiwatL9+srehxii3e0ChnQ1kIQSr5ixQAsv8p
Nqy8tbQ5t3teaFp853OgeF8ZE2hJpMk1NC81cEgkZg84RHoU49e0+xHwBou22yKrTWRCbgRtPZKI
FPjKs3AQsI2y3f3OnuojAETfpJ8LLL18kokpcaBu2/78vsTl76ukp6RVKM4j5HigN5wld3LHKTdt
/r4kaFiaBpFV9lFYFlJdjAXOZCj/omhYCSqnZM4zwHyjEsTCcmDIaIKoD1P0pP4LLTY8TlYrYL6M
mMY0MSJ0WhY1UOib/k7A9Du7LQKsAHy9KT1w/Gkz710ZZD5JK09zUoMEEqRm5KcEpczenN1kr+Mh
lkJ8mnfIN+fN1gtkrkNpVnWfTGKF9nF/il8XQPtozRYEkpZZ3f+4OOZCJKMop3r3ds5H5PUo+wBY
4YJ+o3XDh/hYu7yH0magWO0mcz8SJRalwA+Cg1aeJ2Q0/iGkPJQy74sxl2IzxIXc9QhG86NwWOgg
A8i26iHeYtLuTQKBc0fyzjwT6A2aGnMCxv5DlgXQF/0ORrHbn4ljgAXNS/LQlygGIBoVqaWIT7PO
7TVtXlbv34VFzDdRDnFWTP7v01fyKFgqskyIup3lh+REzhlwi6D8dXnsL5sBfWWUCRbG3KW0DzR/
XySQN4wxM3wqJQznGvs24QRWzrljZ+b6KAmFMgLPTKMolpGWbt0H+zaPOPGVZ4YJFlHfqq3oI8Gs
1adawDzxF5U7RcnbNSZAUAINRRpLwX5SzPqk7IQz3gMW+a58Ux/DC5gtIRYXXaPWlDixnReaWEKB
SNSjOdOgkaJGqql0z/p0X86PeQa9iMrRmsSUCg8Um2Yx8+IUzwPYsJGppBQSLTr4Z8H69ieIDz19
QD6sCFzUvNotzxwTQYIizMOSSOgpDC9p9WMm3m2H5h0TJmL4c5FjrFiDgKL4h1aPlwyaLWWi8/RR
OSeFRT5JYgboI1QTDmoOPloVDGLa90n5mWaeymOXWf7jT7nZuyuzYPkAtMW6P2C0V1hwQL1L/Jd2
cufmQdRzq5d+CT0n6G6XHVYWmeAxKfNUlRIQs+1ufl20y1pP+7bAHpFZ2zynWz745+WBwxX8WBA7
Nxi/bqjRhOD9yw60PtEhtZK53yn1rgWbYy4fxiywbx+QbeQBxCD/Msg4OWYvKzHDAMJeQt1Sm3dh
ndnFV73RQSPp9MPXvD11EyfV2T717zaZZECQp3jull5kUj3r9SHkvSW3j+P77zNO3KbGEPso1wBN
nZmQLrG7CZQJfeTRenTKgjvAsZ0HvNtjvBgErUPSqPmIuolmtl9ySK8oZ90MrNgEkvRfVhBX34zx
aqnSgKKsoMKqnrNnbZdfxR+JCzqE88IfuPTi9eO/kaxe8uG/FvlJVz1OSFDNOW4cMf+aZF8DnrDG
dhtrZYApuKGmLdIcYmmYJe2cEQwIldses7PmKG5v6XcR5majuxiNkPQptqYDVy1wO1a+L5Dx8wYS
bIWqQJUljndtfpc1R0I43rYdvN5NMG+KSAoiiL3ReE8ycq3jwTZ8+ay2wWMqYzCYJrWpkP7gdzHP
zW97HLgXPz73ogIwbrmFYEQwX9XorucpbmyXo1YfjwkjWqqndZR2KDw4OppIope48Y8KwAl9B8qU
F15v/B+C8vtOsiGEFFkhVhA9WNCS1ApBxdx7y9BNgQEm3ngsJ0jqAhNQIr0Eo2WByrNWhE4zx1Zb
fVcQoIPfJX01kmOq7NLRvR2ZbwcxnZV+SbuuWJRrw0PkOwv7zYzBJi3xpumPOuVqmfDOPhNRWh3T
U7VaJkDa+y44OZNv/p0PbsRir4YQ6Fz4qfQLn0SYY5atwGWFIRQTrReFtfaUHJMDsPYevS4MiYLn
W/QMCZf/5oIs0q4nJMhEDV5edBhBKTtzbjC3nthRcu7ru3zwhIZ3P/BWyQSWKoxHsapGDNvNnhKe
KmGEUAYP8377DkK98aOHg1hWaGoJY1Ed6FaECW3rRQFMcWbxADkul9gyD4jDiSkszK6vaEKyvBW9
cJ9dxhOGsFzyLN8veDDIknqGnbzc9oh/cHoIjhmShMaxzmxkFgx605T4doBvRJfEi3faRbiTv2mu
ZLdn3qjC9vrerTE7Ond1iUogZkEw80zjO6o8317O9mXw/vtMTO7lMNO1Bl9MguxBh1lj0SWu5HE7
uLx1MKF5gshohxdptp9SCMQsKmNoGJfHbgeFS91c2gW+FXA+1Xbwel8bE55VNcgTdcjwcqpw8qrM
1kCmohiXoA3MSuC8hZcf+5Qzy4tqukh1KupM4jCHeTMnEmYDECljUMcKZ6lwDF7g2L7iVmaY0xfO
2VAIC0q+lC3jSq3MEcFa5gnXCmLGIP837niTa5uBY2WROYFaSFIjD5Enh/rTEGpmrh5jmUf+xl0X
cw5jkBeFuSZHB/lRdZuL6PVHVB7vm1PoxQ6UYzkFkjck5afPRaE8L4sSFNQoc9cgyRP0uOt8wMur
Z5BNarvsAdSPvxcyg+nnZCvPwismSDDGqQwmVy1p0xverbNP1aogfQoxaoh5Zqc8azwNlEKG8T3J
n8SaAK5YWDMGwE28B718/CYn9FDImhv1o3Pb+ze/7er/YA6tL2ejFNRo5qalbmXBIZmBEIs4Ksvb
aLSVFebMEqJRyU/Vdt9jgi6ozcjBAB96rAt6Y7hORz0wefiG7YVRDQHagA4J26UuqT/VkYoiZa1f
SWnHGBD2u93tzds+s3RR4RNUwwDN9sfbTkcp1O+jJsC6dHcCG+PsGcCrdz0eXf8TFf/2qt4NMgHN
z8doNIo8AzlbvtcPst2c/Tv6le4be2G5KQNLi/8dVGq1yiXKrpo0cqOTiZKYeGNanBRRM55qLWy/
cPZy2yPel8a8XsMZetNVbsR7/VzuKXr+SmCmPyhydxn64gIGqy8zJ3fg7SYTAsakBYmijiJOMhVO
TX2rkUH4P/OGZTZvoff9Y9NLTY+LQhP1dN+Qk+E/acZsljUKikJm5kNqc/Zx8aXPce3vfWQzy0b3
xwYs4xg7OPTQ783twMmXbTwt1Fk8ZqkNzlU8x1drYzx7SmkaNy1K9f0u/JJd6lPgQR/bk+50jIth
alR0DLe1JK/zCk994BEIcs7Mm3+uTmZTaErdtAbZR+JXo//V8BieNq/01eoW+6vfF8G0qhQ9mOfK
tjTL+UFMnw3/AoGh//jN2DiiQ9xdnDGyLV7nnbZrzvUPLQHZB0WPD1Nixr/JVFbLYqIIlZtOLwSk
EBRqQUVmKvloNvEOfJu8hfE2kAkdkAxqQlHH0Lv4KP7UD/9H2nUtya0jyy9iBL15pW32mB6rGemF
IUvQe/v1NzHaVXMwPI29OrFnnxTRNQCrCkBVVmZ2oIS888F8En8YX8htCmA3cv/CxSLQK8mlIGCS
iZh1ykQqK0GxdPTTJzo3OV6V30Bwbp50lAK6ihd2vJUyuWQ006afiz4Oy9c0HF1A2zxKhTHbkatf
izlacZWfB9wCBCcC2LENQR1rCxgEIZyOKJpCnAHh3h/qAnLdomuioSmEXOJqToZ5q6BtomLoo6U3
BbwYWld5pR1iPH6CCe9zzE2eeOf4Pr7j7Kxv40Eba/LYdCRrCeAxs70sTvGVjmzGR/WJoA2jQHZO
C4QjOVa8oOQcDuyAR5ysiVwNIDtsxKBq7sCzaC/qV07g84wwCSY1jHIWJUzdTE72FVOUA2hESr+/
WgY7XTz1VQHlP2gceZXvf7iQ/Tkk3ma6N5saW8maaVqMQ6K15V/tj8apHN2V7oFufU3f7tvCv8s5
7ICHUZKyrhMcS1HutfFVCRpu9ZPSc8KQt59Mvol6vE9MSoDaRycJKoS66ZvFgfPROKHOCleXcTS0
Gs3W4G+u7OJQeIlXgJ9SB6Hs7ChHC+wMgmvwaDF5a2MyjDBosdYruNFCVUBYrwf5VuGqCXNssDMc
vQ5gk5WQMlxzEYTNQJOCV0dMeMcCTb8X0jMLyyGYKELPETQT9eBo3yMQtXfA2RFXDpeTeNe4up0n
TulBtu/0V0PY53TCzm2Qda5lIkbxMc4eo9WLoSVsGd5lD9ndRejKQMJVVfACoafTJroiBVwJCyW8
LxMVk7KxY5H8oM68dud+FG/sMNkDqL7KyiYMTcWfAH0rHDrzYiIl3g0+lW2PRhCigCv38uL2y18b
q3T1m9UBrgPynAhjur/lspSr1B1t2vQpveEbL/3vnm8bY8xVZRQac05lpI1az2wpquzU+Ctn3Jhg
ckaqrEDB96iqL/clhs+gJKcftWvAPp2htqNr6yv5VH6S3TZQY5s71Ld7UdkYZy4qSjUNmVCBI0TL
HeE0hjQOLK/2xNaNbNrZ/atjbWOQzSJGKhqDNcthlR7q8a7urqX0b55Vf0x8AMgLshxr4gIHMcsf
y4Ic+aMROB+N/pUfEsjGBFO2WPtIEeMaJSm1+65ohS0AWApSFZS0G9OXJVdLuG6ym/U3JpmXzix1
BvrTFPbvRPfkB2VGT0/5t84Vv1Oes8wvg+aFK/d52f8/YOEhF5aUioIQ7456YFBZWqcAc3lxvQL3
gnYBl7t3vy62WSeTVJRmngQjgsXRH68NG3QubQhBeTfDBN8dLEOAugq7J5AweBZ3iHD/tqdBm022
LPDJGIx7zroRj5WgJ0fzprK//JZBSoLq2grerpcu7yn0D9nsj0FTfJ/NLBMXPdyiga+8nkFX0wXt
1STZnTu5VIQFg1SXs+eu44K9XzUtXaOY1PfmkmZMkoGU0UFLxgQc/ihyVOrqd6AxjQeM8c/FbZp2
djHzcJa7jrQxzJxJJohH1nYF8pHIPzPjeq05Qb//5TYGGL9pxDzuOgEoxDwE76EDfMoLOFXgp9AO
cJdD6pBr6+nyZu7X3zY2maNoLZPKNOcGB+Cv3tWPU1D8nA0cEVC5F10o+/V2x8uf+4fuxiZzIklj
W7RkVH7TkihgqYCkRPKzflECANHsPLMjPKi5eEWa0D4kvI1V5pAqIiAhkhFiVmJgIg9QUrfijamG
r/e5e3vZmGKOpLRCxyQvLAsPD3B/jP0x70Q3n7lL4tlhQl3PTVPsJnRdc8vG5E12a/jJF0ra/WA8
F9ABBNitvuFznF02+wFAUo1Nq1Rtjsno8k5en8r2myp85vglzwZzPMXtOg/1OoHlAJBFsLcRN7nJ
I0eXoS74W6onv9EUfi+UJqt/9hKTLXrLk1GAIhTgGCqxlh1wyQ2Kt+jj4cP+IfI0zM9aiiX9ltbZ
XALNEnKRUoIeKAkVoNGSY+aQF9XGTJpb+PEjt+u1v6Nne0zUTSII5XNID6DOkd3WT1SptL/Sbud7
5Sh5hVsDGaA/XP6K+xnTxCPZwmmkvSnybpYozlqMgRa0aIh1WpagLR4v//4/7OHZABMABlFMXWzH
JOx9KulLBShxlb4CD+VxCKuTyet47d5gwBT7nwWxtSKp0rs1X6sllL8QyBgBr1I/Cp58tz4gxj/V
t7kHIOEzDwHP2Ua2WrRKVt1aCsaTiyy5EpLM7YT8/vJO7h+q54Uxh+rYx3Mj0RE+NfitVJeFtMjH
qwb/Q+o/22HO0LyyBBMK6BraPbS0rrjWtwpScZoH+n9X+0nueSjTfzhUzxaZQxUS6IM+zlDupHKh
VHcZ6FI5dTEoOPiUfnI61MKhMn1eXZH30Wg4bnzfKBfSDFQQgwinhdw1fzWmu3FFJpxVQ5qyEZTF
YZfjAjSCC40TvDt62WhMGGjsUmJ83LMYCxlSljiLqJbQwcQRYMjOq5GJZwwnQiXLb4P6V/u1dxJf
+XHZGbmWmaM6EppGjCKSHFVwN0DVWIV077WQT6t0Rxa90n3Q+0xPRh9Pii2tPTr4olF+Fqu8DXDA
oxwvQiXmZ92WomBbcmrG13NUZ4Ld9t2KcV8d2tBRvZRPl//s3QS72S/m1DeltJhTaKAcpzVUp1AW
fC459m6Ybkww+U7vKqlLcpyKIsSdxSVIWtOuMedeXZWzk5SJbZXev1oUW87Cnbcv84bExw4X+VL0
0Syysyi8bGQ/j5/XxVaz1M6Y8mEEul04GGgwBIJd3Vu3qlsRd3HfkmrwLy0yCW9oU6mLVZl23WgF
vgkEvAkpDxZtlfJrBtwVfkh8RS/FMRqlYKMdUa+rffOOvMTXKbRVKlf+xqO04Bpk896ozQrI4dFJ
8WfXPHYYI40DMcRYGKBJuSN9vryhHOdXmHRXF/oEzTY9C8fxxRDcTsTsfM0pgO8/rDduwmSk0QD7
gYj/ocmXh4uXHSCFmdoCKMPBT+7rxIZ+nk0ZhTW38RTew3P/8NqYZ9JSH5HIUDS8zz61bnxLxSxm
wIayELA8h3iR417e0t3LxsYck09kiOlNogGpUak99NOtPoRCc1txuQKo53248W7MMDlFkMyib7TJ
PKg3FDNaoD6S3aTfqLZb4ycnHmqI4yjsZFqxkKku5AQgJfRn0/xeqH5Gf4XTPC+JHU2DUCHBIKsQ
hWb6CGfUl7uy+nd5UWXyxzpBSX6hu9aTBzX/Bt02C73Dyw7wDzFM0fq4xurym0Nu7xDRMq5TjxNY
v6E0DhUICn0Lh293TRlUSi5R4D6jiYHLumkqqqqxuExZK4cWDzuKfIgfqofSzf3xSrwznlfQhMp2
cQKF5RUPAbFfQALSR9ENyKIZLN6iUYyqlhSKWR5s7UShK/RpMmpQAVg9Po6SZr4PDr8xx3y6sktT
ECJmeZjnfpdV3lRLnMjd38eNCSbb130pyMY0ZSEAaAokwRdb8XUn9RW8YN0kxGROCQZnCIf5vDm0
/SS1Mc3k/VjW82bNoa5CwsVZ8UKxRLsKLGeCYKJ6nX+xuPVOmiAu7SeT+tWxT8oYbhNW8n2hpa6p
PSzir0F0deVGKaHNt3DiYjcxbpbIHAO6mEU4CBDexfQ8olEDqQ6ls4n8cjn8djMVQg+D76DkFjUm
MVaTnC4ZBZjny93YHCfhSz0d/saErkCGTFR0le3MQ11VjrtSi8Jsxk1WAtfM7DXi6ly2srtflmWo
0HU2AKxlPpAi1ks3piQHHS4IbYrAam/r5G6RMs532Q2sjR3mu2hJ3elWG9O60M8i+kkmDghy/4Oc
18Gcv0MKaR09wh2q7IM+vlaW08DTbuWZYM7cycrSCXEL7VkRBy5kNb5n5F+ugnErMoztOskVOUZy
dWNOxtUa904EMcrLH53zMVh47BRFULjPdPOgFaMdSYktJ58vW9iN+/Pn/jDAOZZVP4MtLVySl3kE
VGe4qnTch4xQLBTXBGS0JrxBffqJP+SajU0mdxdKFEfisERvJGbdbeFp3yhBCoAXAchRrgt3etHC
nEs9yXELjcnnZjV162rhm5VxaafqJwJ57ULkxQ/PCpO6gdwcMKbQYUPbr4b8VMePmHC//M32yyGb
DaR/w+ZKAQaPinQiBrIxopZelzhrU7e/mjDhntm9R+npcXuubR7MkLc0NjWYRjJE2YQUBHC4+rwu
vT3F3BIn/QyMd6BXqkimqGuSIrNCZmaurHqaZFA/9H6LgnY3xEcxMIDYolv/5AmZ7d3P3tljQnmZ
jEVulx6ip6flSEc/CPr44kkJQNODughvfTubuDXHhrTcLENrDSVkKWJylWnTQ45tFOLa5fgIDaIL
28gGdq3IDTFrUMylYflENcXE0wDaU6oikt/kHI/kLYqJaGuIuiFZRzSgtFcDNf3xueQx+u+kwnf7
xkSvkq+KIbSIXnNcbVmGys7Iyek7J+w7C0zkqpqWdE0pimFcemsvOPXiKO1t1eucE5a3WfTfN9Fr
NbW2imq7hLX+ddQSN+kEf5Q4RnZy7LvFMLFqIcHOooFnriUOujMUYliOcW4DN+/GU3qI1Ig7ubLT
m3tnkjnZ16QbyljqodT4Ni+MIuOVGIo++sfPvCB6w4pf8m7miDcirc7NJU6OawOC34OaL1ZzNbc1
SYKoH6sg1RpTpmXDlNbw1HWyoe0IgIS1Ltn8b0ONySB5VuCJp+HuTKdfo6N2GA/ySfRjFKGIx6OO
5HxYnWnUz+2U9KsMLLaElv0JqWQ+DGtkHqomKVxsy3MvAfbKSSacT6szjTxrTZe6XnAPyRfNjbLW
k/r0RswAw2gyO7HazwUhh1YxAzO3rk3d4jTVeWtm00srStVqDJg0rBt3nHVfE4HAALd/AmJcgAc4
y+WkGp1JNUKk5/oSYxhoqO70+Hnm0YDsTQtsI0VnMk1TKHK2oDgO5CS0Yz35iOqvG98DaeUP1+uL
4GWYnpEcwMIfie5InN3k5B+dyT9z1mqDScANqi6ODIWXxjrWKRfbyLPCJKAobpakNYBJaBY1twut
HO1ZqtUrUystx4xiXFb65L5ri+EwZ1Jqq1m3OuVQB4A03UupunrrVD/nrVRxZnP307yuS7oua5LG
1pXWEmUfolRyqKQgOhdaOycY/kfREbdfTtjsX2XOphi/Hdp+LMAlkIZQ/B7d5rY4YtrzpvscPdL6
LVFtbj96P1DPFhnX1Vd5rctoFf/kYPjYyQpQfQ+5Tbn9MDnbYrzY7A29bFQ5gxfHKOJ2jQ3h0sC4
kRzNkV+SRyPkkQPv+pQkipqsWaaF/96fnG3ciQ0Zm+yoCIq9gBSFrKd25jxPOEZYIkWyjpooNrlx
iGUlKEfrqi1Wh1S82uNewQw0tn8Ww3IndsA8VYtZJ+jMGXRKwmkwERL54ExwRVDD/40rbqwxrliB
51tWrDGDYyweiJS8+pv+o/NF3/Snq+rb+oNjj/7ehwN6Y49xRDlKSJtEvfQ2ytOH0iF6ikMkNUiw
opbrcaztuuLGGuOKqrwMYjQlWagG+q8OZSQnuyfuLDrrL8p9qQIEbNjcSwjPU+i/by5y81AJtSRo
aJdA3g1gy6s4s03oL920HhoZhwhDnQcj5E3r7T9YNotlMussraqs5bj7oOvlCy/SEwodh8lf3Eay
5SsKMbu8u7sJc2OPuddNaj9M+igSdL3Kx1rUVXvo5puiQgcqLj9ftrXXNX4XFczFTq5JJaokTY7p
4AiPdTgEsbfab9yEpa9BL1B2PbydBgxC/8Xz9p1pJrv0uqpLEdUPblH8qIJYxnA8rzS11/36YwQq
ESxr9phlcVOI+HjyDUD/a2XLXu4SH2JexXMGAU/Z754kB5TgKyrLgpt84+zvpbik9pmbXNsJmaCs
6EaUr9AQpVCA1E9uKoi3fMINLtA4d409RtV362XyTo5XRySIK6Y1gCknb7zSKC67FfQ4fpRXHUb7
ZgxHEjDJt7zOy05SMDVZMk0JlVnJVJjviWloQ4ghPXCsR9WvDdWNxuD/v5swoSmSIeqSiCn09xkg
AiOFJgwiGutg+AC+zTcTkHwA6QkUtHAd15w8t7+iszkmOAzLSJvSgAJrX5mK24ObzCcqMW3Oqnhm
2I2DlDtpSplCvCHoPKwHGobEj4No9gFZmD/1AR+PuHPH327l24tvk0wnxZhnYoEXY9ULt52McDKH
Y9ImTxHkrcDw7l9eJGeNbLtKz5V2VnTEYUOARSSWs8zfL1vYSZvvFsR4voChtqoCwUEIor+MOLPi
5j0gsnp42Qz9GMxBC6lYuDmiGS8rVhsFxdtVj6hgFS1eFd54kALKMMOjX9n9PBszdD83n8cox6Jc
qxmw99Yd0UvpwAhez3baCXaU9RzGyd2t2xhjDtZBbLWuiSokKTmx2+J6mTqn035YU/VXrr6xRP+S
zbKmwdSgGECqo6GNwDskfluWDiRR7Blo3LUYgznVr8as9vOsPRBpcMqy/KxrGAbozW9/8yE1XVYt
U9Zk9j44FtFQW4DlQnKGDj8C4un/TwQ09Ob10WHOdhi/nPOZTJ0qZsfiF8Rb30LbtZzmtUFkA8UC
2Awna9Gv9dGgJSLharqCNtz7PVa6uMXlE0dOVCCSq8EW0seJcHHU++v6Y4YFObUL6Ja0Ecc3xQgq
gJCC3ybQIZdAdcigBvN0+XNxVsWineZRmBpQV4FTB/eEUj0Y0QvIdS7b2HsjUB3o/24dO6UnDytp
6ZgeyFkk9J4TL2nsyKenZhtML8a/XBLd4U0wYByxlOYc2LcOLCELhNS63B5KTsjx9o1JJGMr6P0Y
1fGx1YM07xBIbmM8cvaN/sgFl2OBTFE5FSNEqWYAwEUHg9I2BmlcCjD6LGNW6Bevh7CfHM+ficki
eSL21dSDcHXSwaHcfRfqRxFwxXhyKj24vDSeKfrvm29UJC1iTFnTUNFDUzxJcn1l9sdZgB4ddCAu
23obf760jcx9I5WMrkiVAuw8rxSE0AR6GH1WgXVfnMUDhUGg3tU4b6qwuWsD89Y4AhLx0wp5LEH7
x8F5e5kEkiVGuRYtEohpNXY2mW4idn7Sozzfj5wlvwl7XVgyi2zqFFUiyayMoR7npLpdNBmcxxEo
UvPbdDWluz5TCiOU6rTsXH2C9oaLOUIwIa/zlEh+NMzV6i4FWRSXGIXUndSpysFzUmRmAA2S+HrM
LLlDG1ck+kGXesiezF2dvFo5aTu3XEtD98ApTjJiD5ZW6jj+ElUubrqibOuDNRHh1lq6Ds8gc5qJ
Ww3TND/nhkRa20qLXrBrrRJiuxNihZdgdwNX1SDkbomqiCfme8/Tew1yICBJO+QCCnjzDcl/qgnv
U/OMMJG0Flmkj71KwCcMjWEDIt+F040/L/v1rhFNBu8m5t3AUsa8geZOLcZioJOu+XGSfbm9V/5i
9NnUNiaYQ1bVYwKyp5yEzWI8aR1okIQF4hXSzEnZu6GxscOk7HRQSB+rohxK6bMSPQl9Z+sopkrL
6+Ut202oGztM1oYQs6LkyQICE+FUK6rdEt5DcX8llm4ApW5h4oNJbAMZcjOZ1Rj8e+ur7BQPoKgT
PekgeMWr8bz4kqdhF7kqRHsPVHyps10mx81ZBJh6XQqhhHFHsKVS3Jp1C0SS6vaQVYvBKx09RLeR
F/HKw7tuqOuaahqqIRosHkEuY1Fr+paisr8O01NWfZ554s67m7oxwXw2lN/VSiKyEQJ9f4ha4GwT
IXfmgTy1FQ9JwrussGGVdaVS6x2qs/9RlLjPnAqSrEDzUlZD/gTi7v6dL0csejOJ46Fa67oIo/xt
bAhUed/U2oa6yXfa5waY9za/543x8IwyAVcJkGit0u63DGxEHnPdtNvcuxxtnENeZT5bh0GYNKoa
0ND11veoL3/O5PsU9W4vGo41thxr+x9OxbsDz0cUMdiN7AVM6KpGBXGOR/2IcfW73h5eTTuyKf6B
Rxu6u4EbY8wGGo2YqYkw4JkDEcPEsMfisHacTv4eQAbamecVMRuYCeKQ5ulEQuMkOnVo+OvBAJvA
esR8EsbFH/n6LTRNfLg3bCzSZW/uZVmtdLUkluVRit1JOlUk8zpkf8kVM8GdY97VjPvNmIPSyJM2
a1SUgpQ3qixKNZYj0shB/h9EIPe/2fnoF98vrhSnRlSTUQgblH+6/GCNg53wxsr2GMfx0c5WmGM5
LSelHfKM0G6ZChXzhykonwh99ATFdedDO9edHSsYQvlqCvUr4vG4WXnLZA7tShMUubMSaJuN1epZ
YKZ0jFzrnuUsSv2/iPDNWpkoEIRx7s0VazV1VwCfuniTpbmdJjcNd1Cb/tRHzzxvKxML1mzNtWR2
tEZJOz+pvwgheF/xFkd5Ac6CIY/G4gh30N/8YHNz7jDR0M9yPlXaFB/1WACmME4/13HhXt7CvVK6
qW2MMCEwj3LTk3wBbWEU3ydLbWsNcdsRNdF69hvhlyqD+mtQDiJIHKxovlo6EEeYpS0MoIcpm+M4
a06p1ndCDxIHCC1ynhK7hbnNn8dcaNoaauFxPkP2VvUrwx+ayB2Sg6hfm/LqruuXSDlc3hDeYc/c
ZBrcMIbOgtZN0iVOaoEo7G7OoDTNu9vuNaDebTzzHrOERqiNtBBC9X7yJBdMv8/JdYVxBqjMuZb7
FyJzW3Ms4mUZzboZzAEMbvKQ2OC290YzeVSHX5e3bzf6z9+Lxbgkej0MeZsJYdqP8YtuFItTJx0u
06VS8Z6ZewD/d2tiUg1oROW5LeskrF/TJ2hUoFxVOPVV/km4h9CzW3LBr/sHxmZ5TMZJKtzeV2Sz
UIaegwYGlSxYb1HjCTCnzp2b5e0lk3OaGhqeS4YCrp4H4up1KnZxDC9/L467szAWLQaPR2fi+gwC
t8c0Uu+lDEybleLJls5LNbz1MKlGb8zBWldcbYVDm9hrggZzfTJi27wewE80PKYPlPmGq+lIveBC
GmXfRA1EItZWxtuEXKPgA2hqf5jueu93a5DHjML1ECZ/LJokzYnVUO0ZUPsINqUXNB7W2olOildz
W4O8PWWzSB51uMAvaZgVgSzfxLPkWNriXHYSjhGDubloJDWAi1uSMDJflgZleyiPFzIn0/OMMBeX
uYhGvSHoAsZq/23MS28UKmKXMW9khnOqGkzSkC3DlAURUWWlnWOIaKiuHOwLzwcMJktgnC8TcqNF
08ovQ5myD992n1Ub6mLwAH3lbBwvDRpMntBGMze6NFqAnFx9iLxgLh08dDerE9m/gcq82xDvU9F/
31zTVa2WcWfAxUSRf8r950m4SXhNWt7xaDDJYpnXVhMlkBXMpzSkQ8LAYH22nul0ax9YbvFy2cU5
edBg7hkNCkuxXrWQmgBgYETtDxgz7aBED5fNcL8Vmx6WuU8XOvKiGw55Wt0cZ5bpllclcZR72pAw
7irONfKtC3shAX6gwdIS0WgiCPZaEghkugAwie+rM36SbdSbvcsL5LgGy4AVN8IkiiVuNctMblIQ
cBO1dmZcKy+b4bkHq48QraO4moZphpTCiNLGmm4bv5VJaIwZLk/8gbcuJmsMebqCj7dHWh8Gp0eS
HWRH4cnj7L+4z9cLk0kccVVqmbBC0kgM5ldp8VfX8JWX/lv1fXbKr8rq0bshD13CSYgmkz6KdVCi
WsIVQEUTP01CjVes2I0tQ8FLAezeGAtnDDSZWNS1KeKXO7cbn6Lc15UDzuPLLrG7jI0VJimZmTUD
kDslR72y7tW185vib+jQTW1jg0lKQoFWgaHPeJHdKN97hFLhJM5KnDdFapcHjdv1uY01JielFrgx
IfkmhIP5MlWCbZqnNv51edf2z6qNESYhpRBdH8xYFsLaQhu79qvAgKKJC3VFLz1qdxNvIH0/csEm
BRYVVHpEk/lOjZCPS7vgxhLdQGInbBziqm5uWy0OK+ikOlw0Lw3ND+lvY5D5aI00NYa6lBiUOwon
0IIdlYcBAFHJowrEXDwvDdFL1piPluhiU2fGoEE0rAxFL/OS+yLQ3TgUgB8mmc3rmu66vQlAgAks
NkBUzPcjEWWbiEcSlgmAmproWLxZCfoLH1d0tsBcMatVyKJpXswwW0o7Ka5mFT6f/xJr14gNu214
PYz9Hfxjj20eLo2Vit2CZwLqOmgkrAcIhz9RkC0dyFMfeKyp9INcWB5bcB/V1kzMGQVwkNY4pvqY
yTJalYehDfG25BxbnI/F1oinQpmXCpNDR2NSrqQ1P8gGb+B+N2mc/YHV6tXiPiVEJJgYWFHnA4cV
ZDwSHmMqxyXY0noN1vYJvdQinITrXryW5NxeF6+db7TCE5QXTorifSE2Y+TSFDc9ugXSYCvf0zsC
kDfBqGYs+cupAy0OWlr3iQuCRj6v4H7yODsjkzxqSxhGOYPKshiM7uxKoIGoHPkuC2kBlacoTn/s
kisyuSMTIhCcmXBFTfjayI/q8mJWmPB2OfvJCzAmZShNr6x1R4ywgzQevRASsARrNzOOsf+FYIjn
9Ez+iNNVrnQDnBZG85qKz9LPy8vh/Dw7CgqKji4dMMqFm+ZDk31LIv/y7+/NGZnaOaLYGdBY0XM1
1VfM8jvtdf5jvMtPRQAuRMteJgfYHtQuUnv+WTr5s3oDTDUv/+7fCjd/AHP3lCVJVvB/yAMfyQ9U
ueIjiNTVAZaHaxO2RTt6GETn8rL3iDveLZt60faRp6yjrI8gyy5fI4joDEEU1oc1GCbb+CI/0VVT
fG4vBJftcmKAvSxWUhRJEoZUw6b8lGZAeGdB3BunxLq/bGf/JbbZVSarpHPUJqO5pGDq7t3iliaV
CJzxUkBLQ//LzDLPUZlUMlhVpikGaPA6oDIssDOpIud4oZF0IX9oTP4wl84a46wDTKtQWluR0Ecz
MS2imI4QNSet1R8iNXObrnjg7CUnS2pMRlmXBGKQEXxFDfow94G0KcHNQ1mPlyvtx1+BBgFG19H6
AVyXDcghJ2OsNAA3t2Lydc6aKlyH6KsophoHQbt/8JwNMYHXaEKnJKTTQ626WU3tEY5pa3nhgjTI
UcyUk5f3D9WzNSbgkrVsgQ/RMZdRm6/6pC6rs6zxtyoHXd+4LkNjgy6SYj/lmFOw2r8znC1Tz92E
eivOSy4o2FAhecj7O1nzJN4jcx8hsvloTLgNrS6sxtqha/Y9D3tUxSg5fRZIC323xyH4J53UMybb
qu2JN3m7n1PO62Mib0JFtCozNO9Kc/YW6XOVym4+QMqKy+u+HwhnS0wEylUq1L1GcfctMJPJAcKK
V9UrAcNR6k1Xf0GsiRR9tsaEnaaMCkYjIYi0lIudoqv8FzQz7wwwR7cpdHFeSbl5MCvLKcdfglTa
4By3L6cPjvuxrakxI1IniOjxJWC9kvvMlvPR0WPOu2LXCoU/isB2Wh8YxMioDiXiByK5eEWIXxIM
jvZTeHkl+4/bjRHGy5O8z400RwyLxwTTnMlso2mj3S4nKudanMbK154um9z17Y1FxrfLqCJtk0O8
IDVPZG3sHFxGy5w5ONu8y5Z2z6+NJca3l7YTx96Yk2OpYBAX4IWaBx3gbh/j0PNI8rZcMGxEQoo+
bwL1c3Q9PxQoRiwHo7bHz5eXtHtgbpbE+Dco35skxVBTqORISH3rCujpV2tQDWEbTR7UC+zB4Hg7
ZxvfrpubZKtFmoGXvILM0ISqfG+p3LYox9PfICIbC2se52Y9limooOvrMrKz1unuUx+84ZCb7zVf
rez2WJw0jXdl3M1+5+1kObziqVYSaRlijDzNlZ0cGlyT68UePQnqO4ZbcArb++tUQReGe5Ohs3Nj
zahajdGXJUjkTrEEtcruugRs97KL7F//Icf5XyuMTxYDHofpROlKj01uC4fVt3zjWwWWVHrDiZ31
aFgO+PqPYKoICFSIS8627t5CNn8A46QxBioVoaH8rJbpTendJBE7r+4E4PTE58uLfZsP+3CDPNti
58esfoKURgWsejQ2XjFc64bqKI3iDEvrGfoVei837cS5ie8HxJ8NZofI4rKPClFK0mPVGbYCxiWJ
hxHl7OBbDXQTEH2uKMZCyByWrZvk3/V48dX0Qexmt41+cHZwPx+fV8Pc4tKxz2Vh6cBLfP8JWMOw
OBY3P0kTgE5khjQ1yJeCeQ64MNh/SJ1nu3SXN2vskqKMuwpu2nmTh56jF7n1oQHWS/UxM+TxYo+3
TBqbG3NFayQK+Oat0JQwyTyequJUol2r5pwrOCfG316pGzuJ2Q/G1CTgROoHB1KTUDOeHqKSqy3J
s8McbgKkI1JJARJQAp+u6IgegegIxpdv+uN6bL/KLvEwz8bxFZ5fMqlF0qNJlmlhi1LeSNfzd/rl
JNA/LHe6BHGcyC694jF2DY6T8hbLZpRk7As9NqNwLuTHoVwCrSW4+CvB5fVxAps96dps1jJMdwGA
q79q1UsR80iQ9w0AVQsKEklD2nrvhKuSzm1RgwNcDih1AEiIr5IguaayGLKd3g9X1uFvVnQ2yGAU
pHpRq3zCOxcCvPaQ3go87uj9sDoboCfsxt3rcVxNOYPaVR8Ld7Uq/US9wDWX8gvoMTnexzPFJKol
lYRxiUccK71kD+IXoXTXSXd1HliA95Hov2+WpEKvQTNKTN/VoBmSwZYTSd8uf5V9dz5vGv33jQVB
FpdkxXDQUWte+9ERa9U21Jd/Z4Pu5sZG1WW1FPUrnlqzt2phjzmtkZPqdltxeJ5YoomRGlVhRUJB
Z6dJgw7BFSpsDvLpYPocHWZHgnhhGchc2Mhe9tmaYz6Mri551EoY3m5djChSBQ+U1R9NF/RJkHul
hDeasxyaKx7NNs8u87l6OVoyAgH3cKo/zbEFNfXOVsTKKQXID808xtc999uukvlwak9I1U94I9dV
/2tqhMpugH+87By7h+/WCF3yxjvkpUfpXpA1MA1L3+ncceRqnvFl8SFg48Y+D+S9F7pbc8y5Adzo
oNVtoYcVJGzH0m2S6y7/khLTvbyuvcDa2mHOiQYcSFUZATOaCl804aZvdLdRee+hXXjKxgo7cizI
aoUihmCG1uMMhXEKwu8xcIza4eFvVGvAH/4nxNh542oWs8YQ6gEfavaXHHAYHBt26up3BuYa2k8Q
+jrm9zzeII4PsgPIk7A0/RRJAOnJTxl5tir/8nfaLa7paAGgJAqMhWIx/hf1ulapM0ZdhNZbTyMN
5fvquT3k2EfzurNs0R+D5SpzeS/2XQ/ZGGY80SSmrqYrABH52IcK6Jq1ZDglqslZIM8M44jprEXQ
/C1IOJW3leFMxYOWcx6T+9n3z1LUD5wyrWHp8grAWYvhYH81QTEPUrwVBQAdEwyp3gHqbxG8+hbz
Dq0R2bGi1Dokwv+R9iXLcevKtl/ECPYgpiSLRVaVOsuyZE8Ybtn3Pb/+Lcj3WjTMU3hXZw882BXB
FIBEZiKbtXTtGBlFJLh6u38O4O0MzFaqpomZ/79NijYBwWdtQxC/oD1chzMov033KPowWJT8qGnv
k6dRsMNDKiDv/5a3VoRmS42YcHLQR+Cy7Cz90HkAMwADl7AnY+9AgfP9Rxr7fWMwozLHNAW4uE+a
rR8zdg8xcABkotFJAumG1V/AeSxYokgmt6MA/i5iY2LZCdMtUCwm7QdJ/yi4iXtCTKDugjXAwMOc
x91NdK3Du2iSgiyVuh9T2rR4apZw5zBwF5pH62ddBduoLeFVfZFrJblDdDu5ramNXk2T4aGTe1T3
ugYQkeMgjYfrfx9bI/++h4HAdCghVIZi/b3vWtLrioLGymABz1NpaU+U4EmFZJQ594KiAruT10Tx
NikHqp2sqGvA0v0gcPQ7N/bBrBpcX9Huhm9WxFmgsFQkJUk6hOSNK0e/DOOlhz69RwbYGAyC6V2D
59mU66ZsEmVITkvxE+fo9YbpS+EioFTbP5s3KVxArtFSZaBk6BQyv63JCt7HySuVi5a/IxEONqs/
q+FuuplUUwioVzTKdSAVgq6qn9dlqZxIXd+T2tkaMXZ4m2sexlVeG/ksBYn5IqezU3f6e45mc984
z2DJC4ZlC7Tbp216MCv0MIS53Ruf36EAb1L4HoNwys2yIOhNNyTlx9hFv4CJe5J78uG6GLbz/1yZ
jRjueTl3soqx2GwOZOS6a9RzEhEq1Wvu95oI9e8TKbowopGCWsvkMB6V7BB9VR71Y8uwqdzyWQeS
6h0mIzwT/E+VO50HUS1OtEZOyyXZADpD1oHKZyXH2JK/5nUiyguwb1xbJKfhRW6QXO/RZhV9Cm/C
I1sasGA9+mX+/yrs75sgWdU1UGMomEj6e0/LFP+rb4DO1tDnLrsvkqc5Eli5/RcGLPb/yuCs6ZLo
eH7SIQLypIIEdHPETMktYwoEFc1j6PQChd89pY04zqqWEh5JgzVJvjQ9yuHPYXqXDfrjh3hCEVKR
guZL0wZU/QV0aduiiAGAT3X9Pu0fzB8pfGGxMEisAB00CZK2R7XqTpVne1IO14XsB98bD8TdWiMt
V6AcKgkjcrwMIGJY/d4f7eSS3rboaY3c/Nje5EcRyMd/UIm31XFXuamWIWlTIIXLD4vD2rhCN39G
4fQV9DC6e0/4tA0duIu7JJ3R5wjZApIYgQpmQTWRfN0SFAOEq+LurtL305BGOXpYvhCb3d0KoYMc
kBvpWJ6iu8q/fnrs3vxjKjaHx3mofJrpkMQDVpWS3F6QcyGax7zwqU6Gn1YcFQKd3F3gNvTlbjIg
8xRwjEJd1Ifk1jph7sMP78OPNWjRkWaWfX3w/u9L3Ark7vISV6pEiIY0LPqOBvUOaPl2J2P2TgbN
nwiak/lbfj+3wtjvG4/fmGCTGuI0P1nrQ06/tFHq5+mDXr4k+QumComUCfZzz1IB9wNRM2pRGkqn
fwu0gKbXj3lG/CF9zsfzmomIBvbCsq0A7poRNSwsK8/yU63+TLO7tLwlsk/e04KzlcLdroFo5joB
UiToeyc1iKMCFlA3RJeLJcT/PZ23zeIuVx0rvRlB04NRJw/dFIMvVZ1VYH3I3SNpI/l2UMOz0Y/d
ixV1hQdnTQXWUnRc3H0DJ5fJImygwgOa8MNAB2BEqdNsX1f5fS18WyfnkesST6wJwVTAUAA1Xw/6
Q+zXR1H2Q7QY7ionuRXNESnUwDC+x9lNlhyvL0P0fe7mSnM0LiAfwRwGSr5d9H16Tz/6Vuu427qQ
MgTDE0lPRfNNk4FjuDaC895ts9yI4GdH06pfgRukGUH5MhwQXQJTGm32H+vD4GJqGiRFonoD06Ar
Ok44g1CZDVWSAfd1mL6geRQwiSMV2JzXRoZrMjibMJXropczglh0wYDRDiBLgMdzDFf9H/TQ+kBO
BgoRtvagftYfVW++lXtbpH7/wZX8UXN+zhQj/TptpV4CsOGCafTxcT1nR/OyOpqj/Vye6Xvi6u1Z
cubDWLowGZUWOakb/cjS3CDxI51NbibX9FA6nexVOOgnuAOEMxhtpo8VIQ2jyQYdImtkcaun3k+/
1reV1/4c/EVw6XZ7IAjQjqGWugVIWG6VjVpYqWwghM8vfVA+ZkcGvhSfW6H52NXUjSBuaY08dkos
FfnJDEfwNk+2SvzxHYw/6BB8Ww1nCrt8AGJBLdNgUTrN1QyzPnbtLKKtES2Fs4TgYR7AkwSgerQg
IEk7+NYynToqzBvuGvbNajiLSLJx6KbQRHf4YreX+iNDYkEz/pP8aD6CBu+4Os3HCmNCxbn4JmoW
2w30t1vJWcvesEpVW/UlSFHIPP1uEWiO7bNa2/Kjdgxtw8lP8QmsCqogNcSW9Y+9eVs2z6YA7vQ2
WlKSBE2b2bTD4G58aAegqS2fwgpcRKKhMtEd4GF0E3CM6EBfWgNrwcBp2/ra2H+z2uzcxgjjhmAo
YntUZ7+JGkG0Kjjhf3JtRImMEtjZpxGjFAsK4Sp4HcwPpgFsxtxfw+9FFVz3sgLdpVzoZchph6Te
JAep4qaZl643lqjkuTtMsVEdytmUNSzArZCvxWvapbutA9NZzzSyiUOOsjtdDKe+SX++g3Nge/cp
Z2CSmaS1noEEzuwuchNIA+pDQAYon65v4F6tgqqqaikgpKRoyedcboPxuUVnbyb1YTgQJCfy5wQd
3QY6unNHVPzcOS4IA8qagiQmAJg53ztMAEDO0U0emLVmV7UDFniAZ4tcHfsKd+MonhRoFcaUgaoR
ztBINSgj+3FOgwEzUpGv+JiKvfQH1HO9yBUNjTLreE0YZ1iWVVmaXAHIuaUVzhL7hk4cKW2cSnd6
0gn82+7+va2Mn9CvTVB7jSom9JNy+BjR9Rdomo4WqQUZnp17vN1AfkC/TGltaemow29Hfnccwa0h
HdujqLS6Z5QpsmK6BvhJwH2/4lttHpxdRc227GspGGvrg4WhDLXUHmupPKfF+hnANk5XmrdZ9ZDl
sadIqLQs0bGK6MOYhIcoBt9Im7qTLHpz727y21/Ftz5VVVqOAJsHCDQMpTZ+igBU8A67tV053+Zr
KY2MhLcMFsn4SY4cS/su5j/cib7+ksFdtlWZ10ya5ua1Khh/rr36MToUDgh2bhgfkhoKK8p7Qe1f
Ijlz3A5mVtYZDrR39RNrZMyO+Rllbec3Armof37feG2OijPNUtSkoEXDWFb/MrrspktOf1KAcciY
Q0SPk31phqwBqVSXjX8IiOtBAneIil4l5Y4BSCl+ikLklwmUPrI/2MqP65Z5J26g6kYaF/yFoVxn
maZbgdaMkb12jZMk9KWppYOM5l5NL/3Zig/XZe6q/kYmFwrGBiy03kmMmrOwYw3pH9MeRNB4wn3k
7HPfjQAZ6VQLY/bTYXWzA5hvg9BvgsKjwbtcDnrMYWQU+DGZU8m+xDBWSgCKX0zkFpNnfkKzozwt
gkBkX/U3cjhVXIp8DTGiVAQtwPd1sNmFqU0ODUjsWnu8AXSbwEbvTZYChgGsK6hVqzJ9xfHeGM9s
ieu8iXstqH41pg1uDS976m3T1l/kF+PUAylYDES36xjQp4Kt1ICnyG+mtcxNmuuTjrpweFL81jcA
Rin77zozIsMHaRYq7rwDt2ZSywMtk6C0nubUs6yvmipoGdk1jhsRnNtWkWZa0MKbBu1iOZiBvDFq
ERzw7mV6E8E7a62YR41oAKtKYJHy2wrUxLnuXr+wu9HHRgYXvbV5XjQjgzduNDCNGoqtR5JT5PMd
WHFuQff8cl2cYNcszqW0eIK2EyDKT2r3IVSf09n/777PXVY0SQHQJq7R4DUcLemHun6//n1mM/8J
1jbbxV1SNSrCtUuUOIhA7tBgGK5sioulO3L/DsoPqm4kMeXY3E5r7IH/J6tYCepWierXGBiWFMFx
7D31/pLC+YjSUNdMjhGqqKgCM+ywzpsw3K37wlCN7fy/O/d66w2i63wvv9ShZBW2eCYA0824+w0S
LjkDIEdvKkx4JZ4IT2Ff1d4Ecq5oJQSA6ATYpr2ZeyQFdpgseJjvm2zmGFgXM9bE+aGmnkFTbmGs
NQRpuFsXzhy8RizgziM+C5EmX0oEHnZfqMWm/jXcR3Sl/K0Yq15i6okAIYVl4XK3ecLU0wJIwxSc
CMCipW4pHO3aPbuNSG6dy1hPdU3RCjq+WEcDIDrUMb6wfIvpgWzUET2Y96auKB6Uf5bI2dZWWma9
DpH6bt1StbWXkOUb3e6G0YNlQF0AXFC/2NqvHkDU5gf5LHo67wcYb38AXzvW0m7R5BEtleZ80E/g
ejzpP0anhyMGMXzmie76HmUfFqybJlGJhcwjK91sLnvVq+lQtbmOSFvxJkeK7frCUBcYjr7CkM1g
aZJ7NG0hAeQOznWb9h806k065wOmMV6tTGWVBlCsxp+HY3EcnfHQXTTQLyegCfwv5XFOgIDSq4zQ
3xaAzS4OGIEea3BUZAzSxb58Dj+I8P326hB/7S9T8M3+TkqTqhGi4FO2HNL7Gt2Gpqs9KCB9tJCf
BxfbUcSEuP803Rwp5ylAm1dnpjSmiFEXZ3Yx2mNrz12DEfdDeBk8SHUM1bNCR2SVdj36RjDnOADJ
HE15VVCAgmrTlx42MJAtUKdlaby4VVXpblkYw8P1M90LVcBqomk6iCcsGKa/NzgG3WS91H0YlKg+
rJeU3hbC5oA9g76VwfmqfDZzgCMs6LRp7eaT4qpPzTHDmISJWf6v8RntpIFwTmJXpoEo0iSGYVo8
XllFZUlK0eUchNJzGP7EMu13bNxGALeoVc2MqRkAPRmTp0rxc+Wjbgliol3t1zYyOI8xNRaVrApu
ajlZx+RrgowMPShf2LNac5SbxRcp/642bARy/kJtwghgV5IUSHWw5hgM7Bx5+fZ/37ityeQ2DnyD
KdFbALGT8KmyMrvBO0kE0723jq0MbuPWsG3loqFWkMcgFleJF0YgGc+EcKd7WraVw+3Xsk7xkPYF
KtUuvcN8/XAcn3u7Bwum7uU+SvHCdmiRRM7D6plSFmaDOFZXpXOvzPeyFB2uH9Cu2m1WxfdNdnWm
W6AVBuFNe1iwEHBINEf1Xn5cqI1Ww/Wkw/KKyqIC68fDwyx5XqUDzaUgVwt3hNWjn7p1smvzZclF
dS/BJhqcH4tHNZaqFe2UALhiQ0x2YghYOESr4fyWYqbSos+QoPdftRaVprl3tPJnFLnJ9F1wXMzL
/xOgv/kNHntJNcJommgJBrYTg4KMTv2JDYHVaMYXdq+xy3lNFucu0M1TSIreAZTW1+702DFeXufP
vOhmui8u4V3MYtnMFT0JRNvJ2QzSt2mFUb7oRGv1q66XtlnFB6qrNunr1J5QzBfsqUgg+30TdxRD
IrdjiNbh1otyuwHSb0C91BvPo00XHx1Z1iOS0jZLNopi2NcM8LU95oyKho5KML0j5sHjpAXZ7MV8
mF1wgZxK2UY+kHzpLrNdAZ1SOaF+f0AbqTA/L7CffKNnhDLApM9ZeWqSzM2aez1L3UEE7SLYYz5W
n9cC5CqdHAZaCWCm9XsPFpA1Le7LkThapQgGGwRLMrlYmRoVSZsiwVQ9eZwMV9fBVCjQGoFZMTmz
MqezlKcKAMTnAoATqXU7y8JmDvaNK8phcoYlsxp1qToMTjBIC5aJLp+newAG4HkDiALtv1wRW/Hm
GvRoyNLXGINihvpzmW/T0r1+zwTmhOcxsEK6LICrQ1dl+0FNgBtvnNcKlKK9wBzvHj5VQCeqolVN
40udI8q4ateZetBUP2LrlGnAi5m862vZPf2NDO70e9KbSl7VyMiUt12CjF8uen6JVsGdfdl0s6Yg
0XwyvyS3ALK+YLfO41lb3MZF37+3LsfIMwRHJFoW+32jAgTQ55W6QAVU+eO4fsvlw3+3bWzRm++j
4b9QYgW40vr4VMq5Y4mN+e6d2ZwM5z3iFkzHNIeI0ftNE01XG707rA+fTeWVoShuFwnkvEcCYh69
KUHaGV/W1zK05ETHLHgFKBRGhCKt4NwFrWhpDgPGJmJZcVZGktvc1CIUKZEQLuxU8IarUnkFcXL/
dalvl/DLIIkG6Zn6/mPa3o6JR7EZrbICSCDyfnLtGDnoTOzam339Rzc4VuRG99ohPlkikBn2h18T
yrkFpenkVlKg3vpxvpTe6A8oeJend8y7sTr3/xqg17zVRstjzA3mDLjhRK3VT2DihmI4KYrAzO0v
RkeDhSrLmGPkTsmsldJSkzWHorPRoNHXjtJRHB3sPxDoHzl8nVwBw1zTyiqQSAB5YDrhKTvRQ35e
T4BjPrRHvbBFvRZ7Vghm29JBWWopqAz9bSWKyVRk2mOu1hq/lt23UBR07abStgI4PUjQsSEVRgzS
j0fpkW1eW5/CjyNYMOvb8hRaHsiQrhu+Pd+3lcj5C3VFjT7TzNCnKjJLCz30fXWsGtmOpVBQ8tpr
ZGLctX+yPJwRNyVa13IEg9QdzONyim5ZcweIVIwW5OfqCyNfGHs3vxGV83bzozgtFXiHMlAweZSo
pVX0MJVQgwU1AlhVLGC5s+x3d5RASRiNdj25LDMLhp1g+XB9f/dMloZGIKqbhACAmVMZdBzOdRVW
mAxPnnDLHVoewQYnOMS9GHYrhFMbuU4mjHixvrd1dQFpDBpjkIxqVpnaGMTC4MTkXl/VvkCCEoJp
KEA341yLvOZqSk2EsdEErIrUCkrjB6H5MVUAFDAcrgvbvxXmmzTOt8xj06RJX4RB/0LuxktxAu+T
fNcfJne59E58EpKe7PkALOrP8jgLZlXtMIB3EET21J6/9xeKjG/rp7+WF+0ku+BxFaxwt2KxEcg3
uuuKYSIEgdOxagcN4YY33RQ/4x6Z+99EPJnXXLrPJnqJI0e2yye1dQR7vGsH3pbMd76HFYkSTEOj
svolQoshctwuve0mBxCKThfoPmteo67Q8e1eDwLABNXAPD9U6W+LGvdDLUtNgsTvi6E9RfSprp6u
r2x3YRsJnNGZs9gaSQdss2ktATZ2Qcqvq1N3FuEYi1bCft/4VrOPdasrFLyP+9jN5cyWwy89EQTf
IiFcDKmsY2GZUUSDqc+devwUWk9dKcpLiYRwlxsQAl3dTxMw18mTAc+T+snsXT+UXUcKoAOio3lE
+6eTiUaLFRUFtK2nN4nmkXewxqCQ8PZ9bp+SPB8UihLgaSVFZZcVWtyWCGOHoaJpdts3IqDH3S3b
yOO2LK4MnerVDM+2+Ev9M2kBdF6L2kpFQjgzWFuZoikTmi+1we6Iq9ZOiXuaenJq14dOP9DlEKGi
GQlzQSLBnDlMEqVq8tVArnyk9ljaFcU8yvJwXSV2+4k2Z8bne4mUt0WeRIC/PZoAwJ2OuYtuOnt5
UU4aINlYaVpo6Fl0w8fdW5mc4wRFqlwQMOCdRo/xaOYuWi2DwQUjvU9dEeLyrtMERIpuQhkAzsK2
eWMhEkyLWnODgSkjlg4mirIKUvT9fRTelJHInO8f2Zss7gLUBXAxmwYFteWkoP7d3qMh2KFO5xnH
CvQT81HM484++c9eoonWUhHqWJRHL0kNsyJVbGDAp3+SygqKsthz+iCL2pp2q+vaRhCnjsDLMZql
NIGTfVo9xvFiXSa0nRhOfIjc6iBQy91Te5PGq+XQZpggQifkaUB9u4tB47AcGDNjcVMT+7vyUGGe
4wXsMudSEkR1uw+czUL5YgSVlnSJDOm1KmodX+kgZ7vAIUZHsG0xGu3lm3BKZvdKbNbLft9oaSRN
Ixr/0QKlghxNPsDAgOBDfaRH0y+FkfmuH9gI49x/ufaGno1AP1DSL2P13MeCHMjuNdh8n3P+UVua
WjGpS4C3ql2AA1yjzyCZE902Zib+VX0AOKCJB3VevvYxmHiKIswAQ+gdg8JjoGDahxV5cYD6CvIT
TLl5Ubqso/MSAT8osLj3BN72EaEGLraa+mEK+KOfMpiGkr6yh87N0yMR9XjtHdFWIG8ilVhHJ6E5
BElzP1lf6/LD9Qsm+j6nb005VWmYxojPqp95eJ+0ogu8pwMAJiLU0vA6V3TOFALms5GSZTaRjgDQ
JzpTYhxP5ujANetXe/y0XDLUT0QgGHvIdHQrlgsJJtRIDYORfgOfFcYwUHzqyI1bBICDPb3PVmzF
ccHB1Kw1XvBTEpDM00+6A+4/JGVBIIAXjJPch+fm0bi/fnK79mkrkzPEyjIqs6q0MUY6o1vAftnN
TeGU5+IlQwJGhgc1flyXKDhK3hZnmhaF6Qhil7r8bPbVeTSyAwU4wHUpe44MCJq6gsusIVvBLasz
raxGqyEJDIyu0cKOxocxfASIqsBsCOTwXVtNGRV1bHUkqOvPU/hJb4Jy/Rjqx+ur2U1+oMfQAuOp
SgDQxl2wOs+AfJCAcLWIHetmBn7DYXRlUGjEILweZQcOLL4tP+SHxJ1soTvZc586Ch5gmJMVZF44
e0XnaJinCno5fm8sR3XUQ30HdOnz+kF5UHNHfgEonzf59NK+p2q0lcwZrika8eLLUa1tjXUB3yYY
USQq9NFs9/6xx5v1cbsrD5qeTUMcofdieo0LZp8Cie43AJJwN0XSOH9JhqWSKtzyUyPn5IJoEoPw
EYYckzpefTTDhorpLlb4XA3qF13SOkc1w8RWFvIkUKpdN7RZNudYaatPSlZRPViIU31aWWE4s5Ob
DvCvpa1784NS2KijosMT3Av3iijhtW96NvKZpdhEKUOMKc9pljpgcbIGwOghO5JDdulccMEA+1O6
vCePt9UmzosMtTIZZETtbjDOs/Ykx1/VUhCs7NuDt6vCeYxeB9IsasMAvdMwkFXbC/gEUSJcYuoK
Tm/Xjm52j3MWSTMaVSNRlmYG6bPuFAdGJDye6k+IK2N0DIUHUcl4V6SuElVl00tAovr7wEKa0xQj
0EtgAos9a7woBrXvHFxf2K4QpMpMgwJqgPLGJgNxhUwJ+l2W/lucfQyrmwJFtusy9h27CTYlCEC/
Cx9PAJY8NxuDSkHUhu4qnRsDzRm5neL5nSNbZi62aRwbjE0JCWJ2FQRNvkSzMJoiv16KjdL3TWI2
q1KkgdQ7Czp9VxcTdQ94/keXJNAWnBy6XjBiKszS7WbudbgOmVomGCMsTjWTKe8y4IyygczRXQG0
q//KfHDTO2VuywDdpEf5Ep9yEavV7nluxHJKo+Q5Wk/1AjdCbu3Mklc7HVqHRIWwo2jXTcE5Wgrq
Oujc5iSVtE0BYZrMIJat/DJAMHPM/NVHOIPqVefFt6ZXfsmPIgSp3RPdiOVCjQjbmsg18r5heGsg
MA0JpuM/Gr3g0bC/j39Wx6MkD1o6SHqb4F4A52i51OFjLIKK2BXBIOwIsYhpyJx9nJS+oItRIBlf
nAf1oQ4ruzN8wdXb9TobIZwaalo/RLOR0mD+znCKO3QjTUdMwrfgFjTvNGBmRw4oDb+BbUEJqufr
0kXCORWBN21kOlkmcIF6RPMgdgMNcHoS1bh382D6ZpGcTrSz2YSAOSS+AUjrPlhump+hC5ahB/pQ
fdT9zI2fBlH+crfdXLeYYQHHtqaq3M4OYwggQkzpv7abLyCwKDLbmmzpEB2H751r2cyRZ0AmD0SO
YX+96JIDcZEFghgeQiGmdBo60BCfMIs//frN0MrQ6MD7noGx7rUsWPV28u36ce7HxRu5XAhDEqmv
BgXUopNjnuYX9n4xTwUol5NDdEgciQA8fxnt3sFIgTBjwAK1f8LGjXB2nTamnLY1GoFmkpyyX+HD
fMlO0mG5H75ToOGwCRFFFAzvB0wbgdz9JJneWWpdlKf2hd61QYwB0dVHhWn6jmfwbXsczuqH6xu8
axE2EjmVinWM/CwaZrHnjrpa8nFBY4iQ9Z4d0rV95C7liBZFWUkRfqNDOCsXFzCogleaaBncdWz6
Nl5keSyCvEKf5/OofE5MEa7pNRmajP/+1ga8zyS1jfUI5QpElt/r8liPwfXT2FUAPAFR4EDnGUDB
OXUv0rQYkz4vcMPrC5uHmn0D40EjeIU0Rz8nd6Kq+55vM2TdMKmJf2XC3jIbFZeUggLxEc9oTKDK
3Sd9rB29fSh1Ua57b/O2crg3kdSTqVVHODfF+KYPbpz/nJd3dG1uRXB7F5WmYZTpCmDuMMLYTeKW
1OlFibDdvLYhWwy3nVgMlOLvDavUsl01tUlOA/hXPQY8G/6YH0wbUGceuMFEcAJ7VwcDgK8pSyBV
yZxiYxZ1qKwEzUB1pWdOpD+WxSpqaNk9mzcZfEDeNHLYZCsSo5LpR2Zjl+2PNBW0lYhkcO/81ND6
KrLMJKg17TyUpVtU7X1GZ4Ed2N0uVQFIjQ48Rdi1v09nApw+yfIaIE1SATquOvpqaiL+9f1LuhHC
6XITG/+DgAmIqleI5VMIXpNLadjRR7QJApxq7t1I5AlFS+PUOyPNlGMgJgzMp/oivfSP8zfMq2h2
94KGXnsG0uezyDnsGofNQjldL0tJqqcSTM0JSR3TAivuXWJ9WyRXYPXYqfD+wdjI4dzeUmj6MBMZ
zao3o6t5GUaU1R+6zaAeElcUIe5q4kYY5/GoQtcZKZkoiOYDTR9Ny8tFDNfMn11bD+fvwIOrmb2m
pSdtSr1KN2zQlThppB/0Ir1fZ6AVJ8IU1151Y7uHnKEY21hR4hAXzAStRV+Z90PdV26RLbcFiY9T
rgakNj/FU3K0JhAc0qiyBacoWDWf942y3IijUUJ/E4IX4BuB1r4ECzBKjZqNuc+kAlaidiIouKi2
eNhp98VvgCYMxEo6CkU8jGAWJ4lWgN4jYCMQJpiOihs1WDzLS4VsL/sq9CaK01d9NdYEuykFtUJ6
pxrhCiSr1V0iaaV3fVd3RWmqbBCNolOTB1nqQknN645h0xZ3aX4nUUeRHq+LYAr/j7ZuRHA2swgn
ax2lGv2SCfBB8xs0v409MI260o5E3YVMC6/J4kznuk5FuxZ9diovYwBkvfMCHHowhwriKNGSOFsZ
k3FZVhVgbKVUOfCtdpqOIOSg951qOkvfCCKPfY+w2ULOUBqzKgFhA9n76QE1Pv1XdM5Za5bTfTdt
gPwX92KsBdESOR2MksjCWx7weVMezPRu7FXw2Pgxua1zkedhh3Lt0DiLWUf91K1Vj1d0ZrOsC7Yz
ti0X8M9fWXl7Oote1yKl5+2nRjt9TDGrrhcA34jcjBzm+j1DuXhE/7lZnMEEREm7NAzq1MxBLfFt
HW8KYVVn17G9yeBRHTM5GgZ0mcmoOzDKHVZyLo4I6EEVPfmiwTfB3eIRHQ2GBdU1E8Y9AfOhgWMS
RDtH1RciR+56ms2iOHthlF0oT4MRnYbYAXwq2G9s6Sv6c0HJiKLpKHoU78Y9G3GcycB4ZNUwOJmT
UT9UyW0nIgbddVub73O2okahZlljcCnHsW5L+hOq6A6oC+w5fJHCH/F7xos2ascjNqJ5ux1KCRCj
PXkK09RuCbA1ehELiOAGUc46lF0arsMQKwG1bsbiSz48jfHDdbex/xJiSW6gSqkW4TFKQiWcjYm1
w66tH/nFoQCpqfod5UL2FIo8UWPWfzCyb/I4q6CYUrcWyYh44gHTpAycOPb0HwlaX0GAe0jP4map
3Yy6sVkiZyMwO1eQZEQzGFXsSfcYMop+aBzJsVwk1HO30A/jgeHaNILn0m6+bSPZ5JINxAgnk7SA
KAYj2sFT0T+lpjbmW7xX2rxzeGjOkyi/uKs0DGbf0JTXJmP4gU0uYJQBR27lihwkBtIN3fiNLN1N
3RGBtxSJ4Z6CYaqESk97EuRNeSz71Y3yCv5Lf3mPfm6Ww9mpfG60VGKvCvXBBKBNd2Qua0VreHqQ
XPNwXZpoUZyVKjWzkQrNkoJiRidHYddG5wyy6KG0a+I3S+JslRQma2q0E0CYD/Kv5kN4BKWEG3vV
DTIdQFEEK+rR8hC36X788A52ENSODAsNChTJD5O7fkMCaORuQOgmAatqJQ99eNuFgmh3X+03QrgL
11ZhNk45TYIFtbP+Y+2NINQG7YkaMIx1FCRVZ/Lnyb5+eLsu4E0q39hfZpMVFmuL7kHlcw8axfiG
pA/qeGqr20q4xN2YYCOMU/+uaWK90MAOwnh+NDc5yJ/X43j4jX0pQrTeV8s/h8an91aprcpCLvOT
jIJPfoy0H/Db1zdPdGY8Rn2NK1YUZVeelgdAW9goPEIhLdCj0i8y6FHrI+bzPgpkijaRuwjNWHXD
auG6DcVRzW3Jzt3R70qnPSTRkY0ohcKKsmgr2e8b6xgVc9pqE/qrs08jkH5yL7yPKtDA9vbgtrfF
x8obzsp0vL7Q3Sh/oyycH5+QsU2bfmTEx4ESnS1MDBvPSTge5kTUJ7Yb1m1EcVE+YGAt0jA85Ghy
8/4hxRt+ujHln4rsl0AfM9VbAhJuodjdx8VGLGdWonkd1ElBjgkMB7/UA0awnucH61Fx4jMb4alF
o3SiY+QsjNHrnSrrKXIz9Karv/ZK4pRUlNFix/LPi+ltUfw82TirqjGHSABhznt4NpJGPqRGGh+k
NlJshcSrc11N9mOjjUDeqMzqrE0zmvxijLWMtnXSzr2/fihByRjaqpuvNopHvkCo4Oh4nEc8nrJV
MrU46E7WDZuDrJzMmR8mb3F7J/FEqXDBXbA4FyvPXW5EZEVANLbOiuqqqkiOGX7VwDhkYl+vr06g
JzxHxNwSZcwY38FKTlrjkckfRZd7d2Ru41J54Cm5CUdTW3Bq8rEMEnQyWG7oNeiOesVVP4pilP2I
faMlnDVZNUuN6Air+XsWN/WMWznQ8XAzvcSzRBZzdwcN1STgObdUle/QNKaCdDHs10kv3SH/YBk3
mQiEe9dxv4ngmzO7cOlWM4myQK+/N4vqNGHjzMXjtLqJ8WsVzvbsep2NOO6WZW2vF3hmA/Kqcatb
sHoBW9xBv/qKJ097rMCoK7rXIons943TkYo4bcHhk2MYdwHuPqCrP1h48LB3PV6rInG7ZmuzPu6G
5XOezlEb58BvwGC2ZIf556ZxzVz05BZoBs9E3Nc1AoYUyL2U3oXTgVqPs+is9pfCJr1VRZX/4RAI
46Wq0Racn6T5Nkn8tj3P9blYBQH5/kLepHAbVuVkNEYZT+BEOUbDXUwfJ+Xpuh3atXrGmwgu0sEs
dqXIMXLN2jjfzBBmx0DzkpvZLuvKqWTQyF4XuB/PbSSyRW90LiMSYitFlXzDRnso8n1gsvBDjFwV
gHDNPBCxHgUSRYfF2aW473TMIIZxYKCeBkbAW+MiPScHy2W8POmH2EfpU/ZFWUaRVC7giZWIKIMB
ADuMA2pVMJPHFm1z7zPym+3kApwqUediSMEmqz+M8W/4+cPgIbEZ3cuu6Yv95Ct0wz/Rx0YiF+KQ
kqpSWeOlhkj1gnk5r3K0wqYYPgHoZ+eZdmYcpo+ZZ6GZvPUWkRURXAq+j21BYtWqU9isgl5yeptP
h6wIrmvMrghTpRagcdELZXF7Gpd00malSNC1kh/SKXYkSfOXUlTpFYnhNjKJoshaBzkFR87/I+27
ltzGuW6fiFUkCKZbBkmU1Dn7hmW3bSYwZz79Wew5v1tCc4RvZsoXvnCVtwDuhB3WCvc5mR1Y+15L
DIGXXzXxz9PwVWKjlKSsiNC667PETeoavNC+BSa4aj6oliUwb8GZ+CqxbPVWHQ5wjHn8xJCqqY2d
i4YkRDK4qNU1emcWS9ksa+7VALWd77ElSD5XjffkzjjPWypWMpodiG+wTrMJpPdBrj1duU0wnnZZ
1daTtBNJnAMGhgJos8NsWREytzO2Twsnc2K8NBfs5/8BU3a5nC/WeyJvudwT9wuQOh30ZLHiJ8e8
t+mzckid7FXbZrfRYXoRVXVWM6gTaZzrJXK1DLMztKSVx7lMnJncZMZLUk42nSo7BHPk5etcbuvS
6TinW2tlVoU1+plFSndkMntbU1AuuyxEpH+ce6BKnyuocEq+3N7HnWybEUbb0v8ohHMObLKU1lBi
tk/io95sCus3nQXL5KuIEyBA+v9+7sseYZNg2rnoSYr0rz+iA7YMdVdXqVO50n3qkAfld23XqIi1
W8vX/H+D8HoqnUt3x1HKx7ycU9+KJN0FkGhhWySlvhJjLeDyF7tszpRffyKj0pXVWHYAYb2XiEfj
H0PtmVQwYb06QKvpOlWAGgIWAr4t0qQjBixn2PJ0N27Mff6ISVJPu0+PGXbYGxdUwAHus9yWovGM
dbX/FMypPYjkA4XVTbSvmz3Bsk8aC+Cc1t92J0fjdN7U68wkLSRE/sfwP0jz9MceLwXmGbfCFaf1
81gmOgVg5sVK7bmTSpLY7AJWaz7gksPE1TvrtQzHTWKGnq55tKucOUNqgW28vgTPTj8/s+CJBZV7
WW1WDR1T1mDA0TCUxy/rE6MvQ3RRgAk4dE6fam7fqZ7VZ5vLYlYD9IkYzknGtC76KAYoXC0DS5SM
WAxtrHj20smod1E5YDMnoVRgEqKzcSqTZGU4KwreFmDEAqR5tU0ma9sTc3v5bKuWd3I2Tm8aa6wp
6WfZL8g+LypbJr8z3GEgai6tz+ecCOL8JdqIgLlLm3TP4vw6ZBWzgfrRelIU+VEYMSeKVdXHsmfi
qVr4Fhb1k8r6VvAlBafl22ozqfOCYtjRN9BByZ5LGYCt5rsUxv/t4/EIohOpg1yTUK6dqzsyvqat
V4ksftUEP++TRxDNwoC21lBFvlxG97nZOSwXMbwJVJAHEDUrc6pLSQFaMEN6ABuAZ5ZK+poriYg0
XXQa3qGAqQos7RSllfxGH2p7ELYMlozwS+Zxcl/LYU/zKr0osHk2N7551f1mtxGgNrCxYdemM7lg
QNiInkHr7+gTgZzXUMeutZKwAfnrt3kDXmQvz+3ArQb4Dlu/Gb1lUFRT7UwkeDWlO5HLOY4Y4xJq
M1DNb6LGVnrdHmokreGzFT4pXbtpB1EDaDVjPRHIuZB81rIhD/Hg078tTIo5miLyrfWNbJgHjFHB
02890KELiZIIMTGtyUmbsJpozTOoUarICbbAsPbiqxYYyw0oNuutqEiwagIn0jivBXiUXIsIMNSq
vn2KhwAjSeFVX4vyH7KqnX/kAJLxXDvVuVdZbIQEpdlgW9zNO8lrsTYV77Ot5aQ+2RQusHV8Exx5
CQBUVNvyRZwS69MOJ7+By/ekMa0UFNOSZbR9/pn7HwAqQMA5LKgItTfU7vys78qtaAdhPTScCF4U
7MQ0hwh5dJ/gk8byt6It3bzf0u4xoeZtUB9a48dYHHLQPqqCdPDyt/1C+tbIaarECdybbD6wVnU6
OrtSKtDXj3LHF79zcjjOs2H8qyzzCo+RubPZMUFfe0EfGZ4iwFvUv9nh17gznMadQbpoutnrgmu0
IM2ivxFeB1u2La9EQHarQfDkF3GecCKxmTdgafKr7FeSUjvSEkdtU3sSledFgjgPSBVmmlWPiR25
eibNzWQ+hYU/GJvLGcxq6DDBz2QAoA5ry5zaWgUpcrkBFk6Vx/ag/OyFfOHrxvkpgdPPxFCasctj
MN7i25W3zbcCn2p0jG1xWz0MOxGM8rpeAgSTWFjStGROYxrViGRLAn5AFlxLud/kb5P27d/c2acI
TgWSKjDqQkEVKGxiDMQam7JvBCnQ31j1pwzu62eapAcGHrB+z0Knrt7U/raU34zRraTtMLoWPSjG
oQHUxeWjrd4eLk03LWwD4QrPnYkUKIbaURLtu7SxAw3Tt1m0aU1RHW09vJ/I4eJQMiYtiAY6vP+P
NYq5OxW9GfImPavbhcyR3ZW/EiHhkOhsXDTCAnSFritSCkn6NoxOulCi/KsKzZ9zYdHt/P5KTIDp
5QzYgS7/VSi/k9S7/H1WVzoXrf7rA2FD/lxARkNZH8Cd+oE8/AFJ4ygH695yUHryrW0IjoJ4Q65j
IULexyLTF1d8IpmzY2TlgPDUW7a3iti6U0oLC6RSrrlmm3a7udWvq8mqto2Szd6kdgCpCDsRbOOq
Szz5CYurOQl1NJPDRAdjnQ9cGRu8JWrwUuk3cSTwiesDASdyOB9iEjPt67EJwftZXOtO6mGEowNy
zGQvTBD9leQCebkVzeoutvX1glXItQh2hVXO9oashEUMDWaqtde8eosizU6awjHI9aALgvf6RRoq
lU2UxwAYfH6RKQVSaSz3kd/S1svH30qmeEN1U4ggRURyuIvUu0S3orKwfD215zm0tfSqnL4307vA
Khbd+3p1n+fhPHKlaIGpTXG8b124E2ODDNAJdpk/+AlQFUVl378xwk9xy7FP9FBmY6MFoAhespLy
ODCbOmEIwLx51+5auwDXbmcvJJHfy2/hRhLUNVcjNvo2//ftODVR67pqW6zTYtD0UBaZC/w8QRAQ
SeCccywbsSolmKwosp9Z8Lsxd5c/1+JoL30tzhGP7VCXxOgwDNlILsHErFw4NVHee4MdohQLX4Py
nmmiXsS6+/9zb/y4QxkNtRLoQbbvkELGxB1Nt+t69/LRVhseuiwbhg6sX4uqnH8uGl0x04goflhm
vhllj2lDH7We+JppvWD235EZ4LYC9RB35s2gRU8NtoVMyRBc8epDTwcinKYbwC8j/Fxh3IaDLEuY
fVMfFtpuYH0APch8QKK8oKduL596TWFOhS3/fmIPMRYdLdZgK7AP9n0X2TV9uCxgTWNOBXD2DRTr
LpvqKsd2xgJMAU67TbSrhWw8qyXuUzmcYcfgEq40rY0+eB6L+xS0iyCXHO+nDqzPipODrlTP3QCd
K1HdYTXmnIrmzLowjagtaZ7u0SjQbrRXdBbdwE8drXQGcCFWICAS+bE173wqkrNz2pt9ShnaVxEW
vEbrPdAjV8Hyvxn/c6sAXCpAUy2wMcuKzGNgVwCnDoAuF+wGZ9n5zUERZwN3Ak4SHBDecKD3l/Vl
+eXnHuZcHqeQKQgG6FyOua+R4E0m/XWIPlMUKHbfYipDLjeZFD5fFvnVvUAkcJ6BZEA+lijPbUBl
2ZTIapXvh/K+zX6aDWCmRI2QFauGEKqpsoWVRlA1c1+sp3OsMxPkCQ1o3XUHfOTb+Vrb/kUyOwqG
WldPdCKMc9N6EcZV2JkLU/09mw+tDrQS4fLf4g+/fCkMxH9snQPuk7PsYqLVbEh5DHrlpR6Vbdu9
tgcUMryUiMV19TwnojjjjialDA21L/xJe9XMn1XuWGxwLmvBV5PCBzqRwVkxMasQsSEwfUzFavCE
Ybufo8TOhWXDry73XBCnCcqogzAqNzAnEjl0v0DYqoFTg6LMVrbJtXysr+bBEYLoLD//y9fSCYUS
YpFC1rgrbLOhL/WmACi3ctRIZBP1hXV7SgO7QPfj8lWuvBFxxBNh3F0GTWMaSTaPPr0LdyGoyg7Z
VbzNd60nb1RPlkCLYPlEAD+/EsDPpXIXC8PDRkOpLy9TefJqv8ECheEA/awAacFe+x9GqdYv1QJp
B5alLIC4nnuOPiqZprSF7JfDS10AXTC9Ac/E1EcbI/shuNNVtYEb/j9ZnE2rRiYnoOmM90nnNL+X
eky2j9zyBUDWGnhKbCx874VF51Wj+CMU6B/nB9TMhAVhi2db9jsC2EIMqNjUWwCfsldA18eRK2+A
Lr3TStsQ5MqrksEYjXQZGPyKQc4lE2s2lTGviR+ND034oAfflgZrL6qarFRroDQncrj3VGuqxSAX
2N7PgAgJdtJrFH09Vd6y77kX3cWiYe5VT3YijgtvoHkpJQpXs49Ut0+vwmarC0HBF637YuqIZUAB
REhDH/j86vShyykmrBc8vOJ6LsAn3B7L2xTAUZI339eedCdNoOpQRsARiM63HudOhHNqSpQ2j6ao
x0MfnbkQG7lLW4S6c3E7e0tfRDjcvWoXnwL5x8EU1HJH9TBDupw+t1gA7g/spXwBmPHR2tNdkNmy
IEVZSfgWnflzwXzlde6G1qK9NuKCc//j+Vg52nUMiu/ZkV1UlENXOHmwrjifMjl7SKTIyLXZGoEr
j3mDW/NXdYVNhy17xiImstsKAWsjZCBYzPurJlkAZFIxcYjS1bkmEaPCcrCuR/umfO6n9xKLoOSh
zH+q475EYq0at7liCuLw+vf8lMnFDtYMU9uqUbbPphsDmB6dJujbiQRw5hHIqPunqoI3MtmzPrH1
/qfAVS8+49K1cTZgklntDKlS/PZd38a7/Kbd5Qf2Iz1OR3Kw3rTH/yaPRyCZJaXUx7kNP3JL5bgw
LHeonsR2fJt702F+04XD0oJL5NH/Ixo1bT/X4HpxeremjuoW29SJVUcC9eoSEvpBSP6+bgJ/NIOn
JFZSrZ2sOM32AentsCudXrlK6+3ly1x3np9CuHhQKxUhtK4VP2WN3SffZZZuMABgF+PtXL0rhGwu
y1uPc5/ylos+eYDPCAeJlZvYdICLNo6B8dSmW6AdXZbyN275U8xytydimoDlVtH2Cr7X4GmAGup3
wQ5DIIAa+h/8xmpeZHxK4/xGZ4UYeAEiKvAfyB7T35TZjZ28V0ANa3fpMbpWmd096oEd7UVN1cW2
Ltgev50/j73ZkI6wPR0KT2llj0GMrMo3g9JihaB46kiPtZxM8OJaT3lPjsx5lTBojTlVZ+jNs4KQ
iwJEBNRi3DGzW2Yv44r5U+AoArEi7eE8Dcj4sgwIlYaPIztSdkW1ZpvX70rXC8zib2Len0/KTxCZ
oUZm4JVngNNnR+OIeo6XbOIn+YE+GID1SG/++QTCEmQ/BXLluIHGZjirFhCAsHsxb5jyRkXc9AKH
wo8SpUyO+1IFInNYWA7rbrHYZ8/s/bLpCTwlP0w0V1moynmI0Ss1sinY76qflwUINF7nPIge11Os
JlPhp5rs5xRzNkoUenNQ/Cr7YjP2XemWeeMrirS7LFh0fZxPoZ0V1yRBqaaUZqeL383pFnBb/00G
50nqpOvawoLPn83vdLzquydWC14a6+/GE03jMo5QxeQkCMWXZbP2SKDWgRs7yt2CDy/vwAIgeqeK
NIJzFT0Jy0EqUQBYfLFkR2g+WIbd7vo9nMUHNv9O+hfrOOfmxHmKqSEsDiYQILUuiEbc5AOnad4C
knIn7wJH9HwT+QseW0BWQqxHsnFG3Rfev/o+AqB0k9yAwnMvv6JDUJRYzf3n1eyzQ/I8gSiG9piT
sAwsr0pObyq7iPX/LXv88i7N52Aula7wtaxKbUKIp/aR4IEhMCy+A6A3Q5mwpFDB8fEKWPNK2gSB
yJ8v74ULcdLgvEZVDFmOBbRF6Ze5HOZiR+upQ7m63Q47UZgSHYjzFFIJTm4rQD6QmE9qtZ/z0DYV
wbtBlOIYnKsoa73JBmlU/OBpBIl1t7XuyePHWJGbC5mO/qZu8Cc8GZzT0JRaxZQHm8FEFWyHLZAb
byofM/QO6LkFJxPdHucv2kFKuhyUhPsEdms2djyA6G7wLjvadS+4sBBpBOPthA8jjKUW9opHw9ev
cj/dKQfTn+/1Y+tFGH3TEpsIlHw1bJ3I43SiLdJ2khaHVKl301Q4cuQbyaMlwxOqhyJ9KiaBn191
uycCOf2ItAKkEzlorC3zPemftPjn5RtcPxD4tRTQhWLNhnuhF3Kukb7JTH9StBvJgB5WscvqmLlx
Vu5Ma7wFXJ4dha2QH2A1CzQ/JXNvFjOWokKf0FtIjp1XNRsWoAMVY7CO+FjXqu2AerJb30muKNle
mSyBwz2RzHmRDgwuo0kYsIa2JYAQRlQkKp/YpSNCNvwb9fw8I6cueauNRRMPgLm8ao/ahm1wutJ+
t+4AgrW33PHt8sdcz+dPTsZpC42HVK1DFJPVB+2DN627kjz2Umc2uVmwr6aD+jYJlwXWdfTzlJxX
ya0Axbukge5cESdyqm3b2vqtfkyPC/R6tCeJ04m2xkQyOfdS0F7udb2b/WL4TtLCrpV/Dup1riVc
7lGHdRKUgbzAN5mgkFfd0AN8v+Exu3zGiJwjA0vmICwMLlr/JcJ9fkEejEQuEA6KOgZS5N7cEq9C
H129Z4fWWzRGu01fLmuMwAi/IJYmilHNUor+Uf1oAppDKQpsFW40jQg89aLpl87F+Zm2NPN00lEx
iGSyyxXjmyF3fhqx3L58oEXXvspBW8NAJVkGODv+/aRkQAINayLTkqbWG318G/U7Wj1O8baZW/ey
pL8xtk9R/JFigNxlYZ/7cuRghwoDjMam2i4Eq92r+rsLwWWxJKmSQDEXzb50Qs5v0qQZWjpi6zgP
x10oxZiGNq4MPJqsLrqurQJ8lqoo+1//ep9H5TxmRStZixmoVKRgwxrsnr7Hzfbyda4aNMAJFaA7
6qbKA8bMQzu2sYJJ0CH/2RqP0T9fJoI5n/z//BHA5550BV7m2Giyk8LPg8rWZeygCXyw6Bycy68o
mEDaooRjIo/JeFRE51jPGE8Owvn4RgZG9TiBwSd4WlKe6mlZ3zCgbNOBOaL25OqHPxHGufY6kOLM
ZBamRHokjcF8r2XPqVpuLn97kRTOmSs0Mqaph3OQ63u134Yy6BM68m88g6WbFBxTi4ZxnqEc5qAj
Uz36afYw5jt5cBOq2tX4kIeme/k86zrwKYrzDEEyEiAe4JnSqhN1gyTotg1rK8GtrfrukwNxjqCy
MHI1aLXqZ9XPbLxSwQ8Udi9M+n35MKse9UQMZzhG0wyWHPWGb8yKm6uALDS2rYIoOHv6INp2WBl1
XMz08+o486mDJmQA/MKz4Yg9LE/ZGfdt4vROu6No26petE+cyFfe0CAQVCX/xrA+RS/3fRI62jyR
wdqqsY9hrPI23/S70JfBfwT4ha3oeSRSEc6w0pFhadLEdDObFFfriWuJRkPWjerzOJxRhQahBrDC
sbw/h66SJBsizU9mbQiWE0TqwaVJeiMPTTAyc+Gksanmyo3l6epP+IhKNQQmvJ5Pf2oH3zZVSTel
eMjEyG+tB4CYXbWH/GB8s+7+qgeJJpJWlqzOtPFLz5QW5Ui7Geinr9rDR/UYkNDmzz60g9w2wCyE
TtUubu1aBHy3nlycnJRzIRloR1WjRQmx25fH7hlkkHgZ6a51JX3/axZR+iliTluvDpzI5BxKrk1G
llB0kVh4X/eRo0p70lB7bomTDAOQ9wavnfpNMF8zmQneuSvoCedXzbmZuunnRmk7PIt2w17Hw8x6
ZT+1XXxnuoYXAs5o/s5029rXztL/F6EnCL8053dMRlSjCEGZFR21zg62qjv/ADz7TrsqjvA7Dp6H
23BjPV72rQIb5VvVox5rSgUYX6Ayv070RZqvWk1QuBWJ4BxNIMsxsaJo8lXru1a9aOVzat79t1Nw
nmYIgjqqTTwiDOwLwYu+j2AZm6n0Hx005VxNk5Q5QWjABJG/QDsvvdvKNbCDAlw38UyI4OL4/jTw
yKYRcy/gYCzsZAIDdAlopswZSlvukOFbd6pT4HErUglBVOd71MUwjmwo9NFPlMiRTTD/mU4t9U5i
ip5ka97UAuWlDIhgLGBgmeY84ElsAME6JpA/2qvdd4pZm/pF+za4odP/klzpnys7xBmgEpUBW23p
nInRQmlLNQDLZ5YfqHk0jRspeb+siStR9UwEd6IBwyaN1KKa1QZ7qfs5JyIVXPk6ZwI4a5LMhmam
MaFWj/1Q6IXfxnZ1vWiGdU382AcI8UJR3xxErYmVV9+ZYM7GmsbI825EXpTlP+UI7CUzs8123097
GmApNNpdvsi1+HMmj7O1IpSJLk8jUp9Xza7BB7xsUVaSPd1MmwV2Jb9Sb0WvzL9RyD8awrdf0rmL
w6gZRr/d0LtlCEvygmPpGVd0kwGwV+T0Vz8moaBvswAxo/PiyjjPU2lhBzO091y9qTUvA9+ZJspa
VhyJhV1XVCQwSg2uXi6yWdjKUMsYtPUKut3tE/tm5U//5mudiOBMC5OzVJaW0dUF9irFapANPKji
F/XnyBk9DUt6DGwgT4PoaGul1LOzcQYXKuncSiHSlFx1lg8Wbbp8YbClMIJUFqR/oovkjK8aqtFM
0jDwFezdp24xvGAy+PJNikRwZjZLeAF0Shr4M/nNzDcLGJGtICCvvTPO7owzrSamwzRkKl4yRyl0
dcSVaBM7Gii+vWIjBrtfN+VP5eBLimyQlSGZTIpCpr5XMc18hUomZowHt/GLnyy0mRd5okGIdVs+
kco9t6dOkqmpjR9Iiq62UQ/RjXodHqcNhD4Yt6JUffXDYUUBC4YKwpnKKWJdFoVS1KiKgFH2B+jX
XCaxb11IN/9CP07EcCpI04bRqkDC1hbGNomLY6upj2nV/7gsZq0Rbckncjg9zIB3KZkh2oKl27sL
QxYlH1pSxaCWLNwE+/8/qpfLQleD54lMTi+x2KUWTYMZxlB+S4bEniTnsgDRqfjnW1piNLpSAiyy
Pzem0x7RK3AipPfj3ZihwN1ug2vRNKhAL/gXnMTAdNY2GGTplMd0eDMNv2YCg14NI5/3xtMY5tOk
yomBe9P06U4f7Sr50VnSsRLma4vJcJVfqLaigdUXKF5w6Vy+lrM4q0f0rTR7QQ1r7HlXHpY5JrQ6
BX5w3WmcyOLMN4yjJER6OPrGg7LBpORuPJTldtx/4F08lYOdH5tDLbCuVQ08Eco9egszTemwlCys
QO0PhBbBTdVQ4l5Ww1WVOJHCPXNNc1bbLM4KX49TfTOUUrhp0yLbFugvCw4kEsWFfq1OolKPsQI0
xt/KgqAxlviNJpr+XI/CJydafsZJ5Wo2hzrXl2LBtEcNZlnTukr9pSQiGlVZ9+onkhZbOJFkVcs4
XQldL19ZjGdyuRl39DE+SlcfoDeuiCZr/QLRDjANE7Dk/MCCnOYxEM+KwK+Y21XXzHrpMsFu+t+o
+qcMzteG2IhtS9kYfe2hwToFnC3mSrDp1mwW2ND6esFRFoVH0bk4X1tGLDbpUv4b0gHPCD0h26aW
cptEKhO8WdaN6s/x+PBvsXDEsgiGnisED2uCjOH5skGt1W7gmD5FcM4CuWcPoFDoH3SiOPSYY0l3
ta8Bcj1/SX5bTueCaRVEA8SedtmmEbxVRAfkvIaahKElZ7PuZ8Gt3sq2Mb9ePt/qx0LLU5fB5I7q
NCegU2erBeQRRriVx6q2gIK3Bxy1/d+EcF6JsRZIshRCWPEIfBd7YBulEBTZ1h3FyUl4f2SlRV0H
tPQBP2cr6lGanovi2mLHLqCOWbi0r9xONOO05ERfwpZm4sVvyMtiFKcdSd0GdUfgb2ka2Qlw1Wag
Jmf0dqa5PUyR4B5XteFEGvexSqr3kxZVph/OyTbQhmetVO4vf6rFOL8cSCfoVKKNpBka96mixpL7
UYa6VwnAzl2LkN2AgZU8+x23ePyEm74YRanT6iWeyOS+3Gg0SZVPqH2xI7YzGnj5CmxS8a96N2zQ
SHfDm+aI7ohwZ1sklwst2QTyZosCOEfWar8vbuTkh6r+ltppV+oiUtpVOzs5IxdcuhlU82WBarva
gddcdtpyE6AYe/njiQ60/PtJBOv6OSxVM4cxN6UblLdzzexePgzY7xwsQfgXyeIiS911ySil1QzO
zxn4/GUT0UMw5djRiMYxmTdFmCpPXTmKKBs+MsFzDTWRKKJvS1S0OwG4cn5IxYzTSBsb6tdzIWtu
UhlVCVxIAJN6SUaqaQO2dLIZGfZh7L5LchAey8kcH2Ozfi+lpracsJA7ZjMpG4A8U0ty5Oljoewm
IzV+gqVqrmwiK/lTaaS9tp1JyKJdPkvxLmvD+DDVrb7LW8W6GypkPz9mk3U3mhzjPwi0hPrYZqK1
nQCfNXOUYTRVTAgW2eywqNOaWy1o9IMcpIW1y4oSNV5Nifpt1eXG02zo6o00l5Golyr6Ulw8DtSw
pqEG76sx5QpE8pWdjJ2DiuUdwOAc1mgCe171Up+qzi8mtCYG71gcm74Z3MpSbLfV02U1X8/U9IX6
TdcA+sujJ2d6nZRAlgxQEloSeIZamnZNASuxlGYM3xKFltXHyYk8zq4whqkrwKAmkNe7f82HL4zO
C72XcIBvUd9z9TYs+UQWZ1dSQntSqPkECorcnzwKNkvqZn6A/dAS7SERVsaav4cRoWitYqXX5OuE
LaqSAbAHk32qyGGxHeMwua1HTb3G1hVKoiQYBnTGo3T6Pcih5pVlb/5z12jKmG9dSojmAsXAPf3I
SCelr2RURlvgkdbvUdK6k2i8evGv59d6LoQL1GqWJBg1jWY/DPptgOEYfUpewkS6rY14K1DPrwZw
LosL03lgYAe2NKjP0OdfAJQAZ29dyw+dqzjFJr4xfhLR+p/oeJxTlMIkBYxOC6B5Az0c5g7aNSlD
x9AFtv01jJ0fjQvVUdCkSdpUul8Ft2idNuZNIAosK9Z9LoMLyywnWaqZhYGRS+y3L3OCgds70XUM
mhIkA8JumOhMXGjW6oIV6gDObKW8qkZHy6+ZCEjxq5WdH4lzIEk+Eho2keRP+3AHLsld7Fe+mIpb
pAWc70jjZK5MIDb6pvqaBNusBS5McB0Jx0cXBb5kTFxEKWlKQRkWT/CH2vvsLtyfmVMltrzBiv43
0cNc8H0+XmgnWQ041KM4KAFh3WKSZAaafFbZQSyCUfxqtAayCXRKCMHfIArj0oo0zcsgBHiKqbt6
/p2lgqfqWhRWAB8FQCtTwR/u/zd1JqGFwgAtq2VOR14zo7YxKGO35usYieBZVt/9CqWapaOYpuPP
+WmKzAD3SamyvfmE7sUI1Gc0XClQn4lPbsbAC17pznJDURcDQ/VfVAPXeCKYMyZCBlJnLVTQGFpG
3R6czZtIofOuQqtec6amwN7REMyJZ7BM/kXYPMROmZbKWwGU9cTDYI2qYCxjUL6nhMkezSbpWA75
0G6zTKKoa5XJBIj2pMlsFahEW8tq1KuuG6L9iJUxv+qs/okkUqHZoZlYQFSIKywmt4mWb1t9BiSB
bJUjwkw+j26qVvSqIL161TaJ0TjhrKtPuLjoNSJhMduDlcb3ek+UozXhOE5VUAO8l5hHrQtTc9VU
an60E5U3oBmS9ixXSj/OW0O1jXiK3mkY0TvJoPi9aq4EmyaU22etkw3FYUOtXwHFqQNsZq+Tp1Rp
mdfkE/NMs5WOgbUMckoFCT1FltrSichEcruYkxLgiUAF+x5pcXEVWxLDLlKWPktFDfAI1KAVyR5i
rQntIZf6X4CdqKsNG2j0FpQ9YPUbo99VpkprN577KrDTCaHXnkCjvq3rIU4d8PL1d7qURqCQAxvm
Exbjgqssz9QWsaRjT4HVSfiK1Ch8U8HsnC3nvWa4WtGEiY0+btm4ei1rswvczulYtlXw2LBJdSx5
pim4iKP5Tp6G/CbKQ8kLg4ns22GQYAGBch/nMA2bVlI/oEKQz6ZfjUOf213VTDeWkYZkN87GHNhj
EU75tkuG8gc4nnrVnbJujjd6j9zJVmrMpxJUDfdBFwZPBWiGTE/OyXQ16PPsl7LZPCaAF4mcLOmL
1FNqatZuEqQ5gV4OM5hnSrl+TdHfOTajnHnhWGF/OOsT8n1WVAtohGar7uOANvgu1sRAEKwUFFRW
FRqSaWZmCCHgUDLsWAXzkDe1avijmge8RoKsMr/lytDfNuZIDgqeg5i/V3vdnqVopi5LWnDptZWS
ftdnS9opQ1pZGzWWrPu5KYlq6/HAiJ3mWbQNKaWPXdNqkgMixQCXz3KQxFdZdptlvdnC2nNgJnXA
wfQF6c3iqS54f8KlUnnc08JQlNHPj8Gdspnd/qb1Gwfwbvh6voxljP67fERN7IcqelqsdFnOAinh
UiuwTsdlF8mln/idZwD95hbg+T47SFcTEAE25ZV5LcrIReGHS63UEIX7csLopDTdxglxux5MiyKY
SOWr3zw/GJdYhQArClgPBwLQ8cIO7kZXOao767qd0M2cnQVrEMAp1YPkiooGos/JhYqxNCXWgO1i
P5DMKUwXmAcDe+nB6zdFxqYYReN/q4H2JEJwuZCUWxqAkcF2R8Mwd7I+SLYG8Fl3l7X061c7j0Nc
uNUGqndtF45g09sSYOTFRypMVFdPolE0M7GSoYDy5jzIhnMGt4KcwSelY/41SRJtFpD85r1kSIaW
5pUIZ3AlO8bBToRyn4vKamplozGg472wrmMJKrM1D9wKqEO32+hb+uPyRa5ND54J5CJ6prd9wVpp
6ZbF92lmN99Crz3oR+2bsi/t+C1zs8jWBiGoz+oXBJadoQHt0ASU7/ntojqizrQuw32HLGlM78rs
N5Tm8uG+Wh0u09A0kDegpGN+ZDMnqSVmS8asqsjsq+Nmpkc6y15Zj7Y2as4QhO5lYetJ2Yk0Tifr
CYvtGMg34bxmuE0MgAL/SfZbDyBzbmKnLnNEtOvr6mJqJtpLVFlmgc5vcVYR9DoiAzDIi3U8phbA
z2CnbuWN5lQ3INsVPBBXbeJEHueg0zoN5kgj+d4K3bmsnP9H2pc1x60jzf4iRpDg/sqtm1RLbS22
ZL0wLNnivu/89Tehme+IgngbM56nE3EcoWqAhUKhKiuzXAzr8jZ+feTgm5lEo0h6cGCyCl1auOop
WTEFpSy6m8nF75wM9yCjgKIOT8pq3xT43YAfxOgOK1GokabLBzoFRXkBCKg20dL3ou/Kt/Sxe6JU
PtEZ8u4Zr12yu4fmh1lmD4uaPn8HNCLbYrQmDAAaifc3e/hhgbnT0lGuxHalo77FW5j6aeKJWWoT
g2Nm57qm3+rDDhMh21ZuukQEG0r/VPvQgLHGx1IL4pfaHd3Jj4MyvZJqjn/sxQ1IaIA3GMIshvEe
zzZnuhxaMek0dBMUUGSp1z1SzIgTNvY+0NYEc4VJmR4nbQWkJJAsR3DcTtaYlS+XPxFvGUywCMvM
1OMWsweTbieo/AETOaw86cAdhVbdxEyaoqD5p+gSKy6+iOXUFWu7+AB8LoYd3tIxfRAPHMh9/6ad
lG/RaYUsEWJ8hjl6TAP8zSI/zDOXmYiJ8xxvO8nX2yATbvL0vuBV4/ZCPI6uAfpmFbpsLIJl1eeq
HBfM6heJci+E7VEXQneVx8Fa4/q7qlccOopde3gXq6Bng9ozO+s3D5IRg63f8EvVFUhmJXVszd0N
RsItCI9f3r5duB3ZGGPOly42VQGeY5T2z8MbknBMaBonkGsuznhYjtzcgwaez5k/vAWlYnReVFzI
hKn7KLoKUpZcqJB7gPcxOyZBZs/2nFt4SToJtzC3NzC1tccK+IZmmKJVgabZYq9QIypBaUuJMUIn
PMU/0HZ3FE+0Yjc/zLwgsntXb5bKTtRpAwpcC+ZUsNR/txhQw72LDr0rYV5Ce1yOUmoVnPFXrlX6
ATaxqw2LKBHjGY2NAGHSRnkgP2fXfVCcZjdC7Rj42p/kLyBeQJ+IqqkgSfgiYYweVRhqw2D44Vi4
c196tYIOUem20V+k5CC6VUyguyQVed3nxYk5rQDFFfF7SCRizKiWRXtSJs6dsxs3N1bonb7ZwooU
0hyRFCjXfAHrQ6SCqVpQovKcgY2Ep5a1fwA31pibIJX7pdckouGD9b74PYWU0mh3oBUEitzWOF9q
3z021pg7ARAy1JD0jPjrGdh88YdkpU79MgaTJ/qD098UXnm9/rwcY+h+fTnzG5vMmden0SimqKn8
uPWF9WSgoVfJjjTyukDvZYMLhlgsTy6nUhg1iGUQT8KRc9NzqVvpj/wcOvWxbK3Mh4KCI4BYIsZc
Qo5zn/6RHy4vdtd5KB2zSUwNoYc5f10MUZa5BwR2ArK8Pvcl5ELcyyZ299NEBEXlU6REup/9MzIJ
dG3yOPRV/XsTCo6MYl0dLZAnUTiX6767gGQZw2eionw5cMNUhOasYs5hRi7+tLio6Xntsa0P660O
EB3FLU3HiKe1tR+1N2aZEyia60zUHFD22lEO6GCCNKO9qv5ojv4sRyCZyE7mAVXJ66Q5iJyBzd2E
E1HknyUz55FMapVJjQitKpAoCU+m16A8NN9JgWHJQKDHz7zouesxG4PskUSwMzKCPR4r9UZrF6vQ
G68mCyd27r7jtgtjjqGRCXKfhk0OwpFj9aM9ifiaoR+diOCJT6vbo+192U93c9yPhbHHMVrXZM5U
HEdopDij6pMx55wEngXmJPQoHI+GNsdBWAKQvVqVsfBOAH3HsDFFxjQPleQlEqoInw9b1xZZIc5r
iKGbGAylUIQ0vpWPnUde6dRNI1q8dvrud9paZDIyQyhbTTHC8LhKlhS5SoBZPrt/KUo7UXGFZ05p
82ySrykneMCRkgG0pUM2gWVNJHhkVUXepYF2LQaLKzvlidLYoY1yzF9UwxNsxSqRE2pHqoSZOAP4
o8IbCdDP/4AWmYbIz1tOf4wO5BRBU5/I9MBs7l+SG90yFiEd1xFt+mauDsmhB9175UBT1bvspDsh
7rM1Jtbk4mpmqOUjecks/X4+y5VFhyeXySL3w1P9A4AQsCzxdnznK8OsohgEQxkiEmHGdWU57jMt
FEEdAX4n0ZUxyS9+64PFowSF1WPHeVPQIPJlTzfmmGspHYquLSXMmwym0h/KKAS39NQCrFYIdiEv
67VUmL23SgJvcnknv6FlaU0CAZIK/Zt319t8TXkx1ippYlDb+KVvetUBuqC2ZEc2lb7hUpXvOfLW
GhNM1SmuZElYZj96o5MhpofULbISTG6mj9Xr5EluexBkK7onPMolnmUmvApQadIyUUDWKBcYiK7j
VxEksSDqgATVah7UvOXUyTgG2adNtcyaoqLrFIDOG5LMgTmdzAJTD3lr1Tw2n6+B9tNHZN8yZQp8
QzcWIKtqb2bxlsTc19Leod98OJlx0DbTzTxUotbXNIeGnvpMRUVNzaHiwnHAfYjyVvQlrid6K8YA
SZn31U11m9/HjgxuwepEcdjiSwylNx4G7GveRjcR/XQJQ5WyyfbvMWYWk7JDBTo+KQfRTo7qy4iW
3oPoy7fES4+1nd1rhZW8XI5wX/OLz2YZxyyMsJ0FVYXgbvmtiu4j87v837/LPplgC+0oXRla2Rqt
L0vfTPOn2NzKKU+Pbycxo6IVqiHhmsKDSKHnYRNIGmXGFH0DgFKLg63Y0Hd7yUXLKC0QH9A0NLOM
Z7I4lzfv6yH7bJSJJ7FhyKVeFYWfaqOjln5RPHZp6XTzY4nJhMu2vn6oz7aYD0XGQjMMQ5l9UUvt
LPkzGbPTppwFcYywc/sxkDedQhdE0vul90gCcrjwx+WF7Fxun1bCTukLoMpYak2LwBUu2hjFskEc
8Z5D0LQ9uv/vRxw+m2NiRySAvMgomzSg4IQMnMgAO7icJX2NF7BhEBMicqDSFNk+TzTKwHnTie/O
zW5mHww8ACyRB1raRKHsSjw2vErO18zzs0XG9XIBEOFJzVBhf4u/zdBZMxzpAC6XOxU5oOnwAGa7
jmFoiixCHBj4G6ZZ1gIcUchZbfq5/JoMwhXQNwdTWnj1RvpnPicidFUfZpi8JzGMClM83fCuHfev
IK8ehKC95jnF12j72RDrFMq4LEYk416srqv8CP3xzo3De45b0J/7dTmgy9RkSBwDlMUEpUYBA2mf
ocUYv094F9fS3dpawqFAROJR0Oz74IcxJkAgNBiGNk6Z35LfjfFGuDLH+y73j4EvOLmuAZhXAU5u
CvQzlSmMnfaY+aM7u739Hyh30m9wYffYJHjpC2FNVficGFB42XpsoRLqEucYuzwMxn5MosSm//pS
bGEmqaW0DENcH6NkATPzVnt4/kL1yIgcSJw57TVviG33a2GqB1EDjGqqTP99c19NYjpVMVmzIKtX
WyCi1aCWf9n99s4s2vXoUtE2ASqwn00MnTLEfVlDV1W4DqNju55B0XPZBPUp9hMpog6dGIJHCpbx
2QRY9MtB0qUoyDGXdMAYogfRYUCMoj9Vro52Kau+EHVXE8h5LhveX9uHYWb7QjGV52rGemIdgjFG
Zuupb85P/5sR+iM23ygtE33Cmz8Kwv670Bxk8Tbnzibt+cF2B5kHptyMCfpwMvDxiS8CsYkJyiRQ
fgKTB9eTAhkPof9As2nXKug0TLwu3ztJn1dGKgIU4aoufuyD1sDJ71FMe6wxDpXf9XbmdY9/0TXV
UP//sMhEdr1KpVKTgWUx2ruGojnC2dIr3njybhq4NcPE9ZXMiSBHqM/R6kAPyQo8gLzM7pzVJifl
MecWR7gWmSMQCzN4c0LInaoW7eF3dnlOUVJWLB1qmcU9gBHHy165U//8vJWM74uQlxAq0QgB9l5y
S3pIbpWf8rV8VzzVvzRvOZIb9dvw2B1Nn1eX2Ls1t7vLHIhYzEFAoEJ2qNVetOnYmHcjuTUJ59qk
t+KXoLJxFeZImKsMUrx2TfwFKpZhgaHYEFoyamqj7XIF8LO1iDwJ3t1wsjHJvB5mGTJtYO0R/Gh2
zfE5GyzV5A1Xcj2FyQaSRCORlorCcfRaX/fm0ooiG0ts8IoFHuheeTEFS33geMteDoLGm4YIjaeR
8YUmbZ5JR8ph8Bu3+UElXOSb5OFf9RXes3nXPTBfYxoieERQD/0cVWbZXLQkySHHCLnJpREssTvH
XWKXY+FdXtXu98J7h2rUQoGJrUhGjSiU6ft1TX7PhFwZVWNPoN24bGU3K0DTGZJ6Gu1xsKOAipTK
7WLkoFlvi6PWF3bZpjdzV7wNSmVpsW5DAft2ldVDkuLhOVTWLLWeWJg/L/+O3Wi9+RnMvsqRrHUQ
GgJgVz6lxZskch4T+38fOA3c4FCfZnUUMEqvL2DHSIJ2rN2pxptZ5YGqdj8YhYL82wRzwExzktNa
nFI/ylY3MuMrZSntWdI5+ch+bNzYYc5Yb7ST3plDFPSvYoA5yVB/pySADOJBhnzYggk+cgQQ21Ht
9sDL6fZPuEFH3TGFATgcs8qmAAuqUGbgSXlqoSuTuFrlQc/yR/mj/kXL0+YDt/a276Mbm8yK9bxW
TTNrsqB6E22alQsuODVd4wwBgHe6x8u+uFOxxe2zscc8M4oCBcxFW0oUWgAm/pnfZ+/zg7ILXGPk
8W6cvQrLxhqbwzZm0shyXYJKbf0TDWcKVluTo0wmS+M9qcnuMfhYGQtlzMZsHCstjKFhm92M3/Jz
fwUxWdzj6yH8Kdidh5eOZtF8LLcLMDUYtykkvnjPON4Gs6oSSjInq9iN9GdgLuAdUWmvN8ZZcrtz
4vBi9k5b/NP3ZKVncJ+3YVroabDeZ2/jKwmADIeUBKhJQJsKRbOHxE9vjHviZQ+rS448kpId4tTP
9pngNnTJUOQKIFrgA/SrW1rXrU5QIIFiMG/Qawdq/NkWm78YWqPqwHGivJAclz9ZhvpqeZxeR5fS
8okvuiPfp2AEPFw+M7uvpI1jMQmNViqzNAld6MfFcpo65aoHwb7UoxzfaMqzqYtOXpCfqSzwmgC7
F/LGMBOPQhXYwVyv4kCosqsepCl2hxwHguUvRiZNnNuSd3yYQCTrBDKpaYiXzNCfWrLg1afblzeS
6yxM8Ik0YdW0BsGuHmzVo3LPy1mGIIhy5CON96O5SSEU6O2ahJVDmJIyXYei1/1isQaA4WsvqWwk
GfqzZuV344Hqnhu8T7bTcYSPbqwyLxhhanQtD4sMZBXhrXC/3BJI6lbBfJVfLYqrPCGsH3hPir3b
WRUh6C4rmklxWp8TNyEBI2YdkjRo0Y+qx1+ReiDdn8vfbs8XgVgEphpgUAVEpp9tVLKwgMEM0ntG
QiwjAgYnjyHTCNoE3sDJ7ofbmmLOW5eP/SjmTRwYz9ptdodjhlqO7qK/11qIYVbicTuLvNUxJ63H
EJUaTjApPgM9pB3eexCH+QpAwjdwe8uHf9Fdj3/V99iulTl1c1fVo44RVh8lxhnMvmBEjIL0scnt
dgLpe+VMV/w54L2jvjXKHENpNiJt0HFTkoxYhXFWVE437L3exr4BNxbYe79P5FiLEy3xzWPuz856
Uo+pZzjgM10s6EtDS+YGdFM28JnHRrIHe6BX0/Gyx+5QM+E0fLgsmxAkRgj4aysLPkYzDWSLCWhj
FzBCAKd/AMvHYDfEEuwmcpBuWVSwRLuR/Mu/YTcb2P4G5mhGwxpVaJ+BHRd9LaggOeOR+ODyPlDV
Nl7usR8H/jmjbC6g6m3dh2YKinhxtgyM/kgBsq3LK6IOeenLMvd9ZPR1X4rwnWh6WZfpCGGUVv3Z
54k9id+L9PaytZ25t8/fkAk7yVIIqZGXWTDYIvjgB5eOk3ff1Rv5Gs9gFK8pyUZ84FFq7qYa2+/G
xCAFqKC2BJWhL0iW/PQu7XQt2JFvPMCJ4CzKcTzELk8CgvcBmTCkz8Vitl1l+uusHqTuTRyqkzoL
7uVN5QQ7nYk5UCES8laC8m1ZCm6WR74yyEEjlafRiJ3/zRQTaUy9nBqpUUU/F4LVvM2Sq0y7W432
L3KXzddiwWiLmgmhJpfgJtOCURatXis5qQvd+Qtuz8IyobPXS/Fc5EE4PYvJay4oh1Kc3cyETT3k
PIM5bmAwQSNpG8wZE2g/t+g96ifS3Grry+UPs/vu3G4ZU/echUVuy1mPfOHYvFH64sjVbf07JTPM
3fLARWLRL31pA5m4IeVavg6pIaIbpL3Nv9UrQhGKPyHja8kQW+6s4VR9A5m9VztmbXHN0y27ZJ6J
I3IuzpmxLlmAVxm0VehkQu02J5QRbP6jjHO/Gkzw0MKGRFMNKdXE0K7XcvW6UfnB+X6cQ2wwoSJt
9WIypQJ4Ezr9gCqJRGlKRUu9G4PMBw0BJN1n3eWNIPDMMrEjKyslbgUlCSZ5cXLtoIdPLciyRIVz
zfCOABM4RB26W7qAe1Mpb3T5+ygexphTp+YshcW1DE07jP1cCRBF6ixZek2kP1NTW0bNoyTjnTV2
TnCUpFUb12YBzHRwo2PuzC/JNah/7cZvzqYv/eT4BuessaSNwM1WmLHoswBFjsyaPZrNNrZwM4D9
OjwVJwnz4jWGc8EV4PGuMF72brKBRVM0qdAAhCIH8gztYqTT7wxc0zcC5JxH03deEYR3W5tMcCEZ
+mS1KktoG7Wn3skf6OPSACuQhtEj8io6hccfP+JkQiYTUky565q6Lkx/yc1DlCR2NeXX49AH+rp4
iRnbeia/Xv6yPJPUpTcdzaFYS1EfEcXWxC27xiqm6yQ5ZaITjlehyhlv3S0tATSsYj4TlDcYYP9s
zZTWJU/MJfK1Z+1QrFYcWigtBfUL8KUGZOQHB8T3YB0bjnT6aP4eeTyJxv2Ts/kJTJQTgfIg4QBg
Tn6K7qjEIHqBPxWkz/9CJ+sPl/eXa48Jb1qM+Q4xVEC/5GqQoMRiH1ExGMEXT/PM9DDwZnl349xm
gUycEyo5a+gIcTClxdOEsdFDIYi51Xea5HHWxjHFvsmmBohs0ielX7ngJKFzF9BFuI/cBDN6kp09
jX/42PPdGPuxPPYJJlUd6Sa9RD3fFHRoDhY/+xa1g6mUPcHkkYTzjDFp09rQWaS4R+ERqrMSOE8m
ovoayGZUtOMvb+buDb9ZFxPkdLEAxr2Po6CoX8f+Zg45o1y8b8UEtALNiVJfK+Aj0Ioj8qOQPEop
xwbP2dmBuzzPY6UXujhoQbS/OqWz4jlcH2cbkvZezk0Bd1PozZ4x4aQS82pRirkMkjS08qIBI0aZ
nqouO6mr6c1FxDvMe63TTfxiCbT1tQSTSKbKuBVGJ7qSrrIDXlVuGURckpTdst/WFhM4Fk3uVyNq
UGtwpCcjh5zz8IdetuRe9OKjOiNMRs5yd9kLeQ7PBI82KuWymXTBl3C4jMRuG1CtLZDwau4vG+K4
I/u+mpdMkIw+igJDfDCSb7p6VYTOZROctbAPLE3JpgLj2UkQzy2aQ7/WxLRl6UiEp8t2eEthgkSi
hFEtaj2K+Z0vd29j6VY6J//imWCCQ0YUFSInYMypBBBmT7+bKXaa2v/f1sFECLla5AYMtBBHn28I
xHCVu4UrhED/xpdH08eJNehCN+lGq5nGJA6p5IvPJFDsKngHN/m07EKBRgAKHC4vaj+R21hkY0Q1
GdMQR5U/BGJQF7YO0bFnKv/XHudgOEmg9b8qzpEjcAqW9KRcWimTZ9R6IjVpK4XoLLUYk88Og0c7
zdz10U9/yQ4TJkboWJWpnqcBTurg1lRb6jCGdq9b5WLFd/TRpobHy5vKc0cmSshanSnlQrWahUex
f47Co1Dw0pjdxv0m/rGPKbRetSUcwLS/INYazxPqdJLVPzSAfZqQMAzv+x+D351L1Oour27/y4Ht
BU17sHGrzOpabZYo3wbUYtbMTsGuDvJ4zHEriaOtjwY5VqF32eD+dv5jkKUvRgdSj9KmgrYo9H3C
GwOKJwXHG3kmGLBdnCydpqlIZGbQflWWCeG/G7NRUUZrqzqSOdZ272UNuHfQ/xCI4TE407JIk342
OtOX1dcmuS27xwZbmRevvcy5RvbfhhtTzMJyTcPg/wS5gvlpcqdf1W1xbYq28GO2OwhbgSQCXU3M
O1/+YPt5zsYqE/J1o+izMDYGfz7HPtVzm4/CL/E8o/1AIFLOGwXajZobc0z4j8tQbI1uKINO6b6v
zUsYaS//44qY4G8apQaxomGk+M/4HTUSO4qjPmegjaUsd7xDxlsScxGs+jIpnYgdjKSDKj8nCuep
uXv5b7aMCfuKkiutobZxsCTxoSvoLO4KpFtlemIocRKA/VRtY4yJ9aWSrKHaw1j4fXBnQCQCNKJ9
3dZMqwL3qEMw+osb5uHyN6OR/Uvk31hlIj+8IlvFFAj1rNccFUJ7Whaeprp22hzDH5lwPzclx/F3
d1VHpcd4B26xD76kmOJSEHoZ2qSHvmnsGfKJNcTfZ46d/WMN8TGVoNcOkCKzoyumunqoxyVBlFuL
TTHQdJA6Osx2CxqWHDrBPBqx3aVtLDK7KZBFDbMYFkVhcaPCNxrQu0uVY/ImqvaDB5jR/n2/sFDF
OqzVtuvRgBLAYgc1SOj8OaaruuqtZKv2f0Dgt3vWNgaZ8CFDRCMZQLoIypDih+yV0NdsH5dv2Wly
IB1yHl54s0G7e7kxyASTua6ieNGmPNDA9KUAMFUcuxab2vDcZG86CNN9/2wlE0WM0ShFCCYCfpwr
b5oiHLDSB61ZLMhaB4tWYHm1oliVJkaW0o7u5QPIu1SZGCOqw9LO4K8PEqkOGnSFlWxwapHnMJx8
hMUQzmFVhRXdzdQ3gizoAcqn3UJeJsn7aMwBAI1UExvQUPZ1cHFNt2uRWlVzHvXM/otdkyHcCZIa
kWAC6fMTgFRavZbpAmhJl7qAldZZZ9UVD1u9+21AQgg1XhXwY3baWSNrvIo97rNaT0GLoFoLuWt4
zFu7RjCqTjV4MZovMwdrKsSV6NMSBSL4JEhnkQKSCcLx8n7tv2A2VpjTpEGvo0qkEawirxL6xppd
BOtxPGrO4PWTM5xyF9fzdf502SxvbfTfNy+1UMorNYWqRhAvceKQNM+8uelkW897keMR/5/782Mf
GZfIu940lilHKvVeNpId0DwLdugtnnkwvMwTfGTFHKPUnb/enh82mRtGUIVmnCfMrslgfU6uNNGP
BGLFgHEXYBpTpY4Tq3ZP8eYrMsdrGPRRS9XG9CtQRteTNyvuLCReET6P+aNYz07S3V/+gvtZ+McK
mXeMEedtlEJBJhgMwFLTe6M0bxWIHUtjtlh6Rx4vm+M4DDsQ2oWlJkDZA+lI6I7jTQ6idOJdNrEb
oj4yHp1ZkdgXet5UKBoNKwjKHTI+9KKr88rauwvZZAKMlTQ2dDBoI9uW5eOSQc8oDiK4xOWl7H6c
DyPs65aAGUzOM/xp6DTZmWpa0Hyn6Kz7uBzcy6Z2r/+NKeaJtHS1mpmzmQaq/lIOv+rBufz3eUsh
nyPFAM7IXDL7wRfmHjpEY23leXYwu2Gw4joDq1vBcex9CM9mRfJni/pYY7ZVzWlCQxuRUoaagHDT
Hiljx3IiVnuIzpiJH7hwKN5WMqF4Lfs0WqEP5KNhppqlZYivl/dyF88KVbz/S3zZFiAJ8ynqxxzz
k2Npr+i1hsNPUXiaSKDFr1oIErLwimgHGXHqsmWO15tMDJ6IImVLP0HzQv+ep3dzjTavfLhsY/f8
oidE9SdNGXyVn79bH1ZmMbYC5hohDSnNbwpypbp/kbjTQLvfCbP3dPACfL0a4/Kd0EhxbmopGPn1
h6avnkb5b6LdxgLj9KOZxrPSCrpPij/rkljRcEjjh8vbtf8K2hhh/HzSx2GA4gN0ip6AeEQ7BSQC
ByjhOCD8fqDIFunbZYu7TrAxyPh3OCTjWsut4BcqYAVZ5EwRuL5TjpXddWmgoqOSf8AXs2gkMDYp
ZFTnEj3R0hcs8yp7rq4Lu7do/zd7rc7K3eV17QI36eWriLBLRDbphBTFXJt4lQCbBEisXUGm26mu
5WPs9NaMXqxql3eNR4k9C6e2ean1/oJB3IS5MUrjxJYUIT29hKQa0oDcRr9ApJjdyWDFlp7TyQnP
g99eQ6WP5zzUx9kEB0v9P5tsVTHrIZ9FFDAnDPOzVgDiKHk5JD2M6QxpXqtWBqsefLl5iGJO9W/v
8Glgy4a2Fug9Mff3+ZSnaZ10pFFGv+nzKxUlHhINt5e/5+4bWgP1hKGoYPaEhtdnG2NXxgYkevGI
eNJPNaZ612N2nT7WkJidb2r+HNfuZm7sMQcjqY1yrULgX+hMLyWTAcFbQJuakfc3kNvt0pggaazr
KIdo4kMdIRjkxoLijAHWGs4G7qWjWytMuG9jYxUiSQyRckte0dj1Q2xD2OJ3FhSHDupv8y/lCdRG
x+U4HGX/svG9awCHHwT4GKWUIb7w+eNNSl1AOKoJfaMQfyErtoG2tEshP4C/0r1sajdV2Npi4nQt
x2I3qDUlUepBFEWl+4rvQPL4vQWZufzHCo7G/JDF9vLfE3xBo3WzSsZF1RR8B2oldn44r1ZUPxjl
r35FJxWqvqLC2dHdI7exxbinuchZskodEiJMD+dAexQtZyP3bobtahiv7GKzKPMVFJui4lXGVV9C
6WV1Ln8sng3GJ0cT4yCkRce7BCgoI04U3YhyYl82skNATr+LTlSQgIMVVWTS+3UeMrJEUe4r1+H1
6ingL5RAs98/yjctKLVOozv4QBQ48IpHHgh8/zv9Y5sVHhSisqbCb1T78KHQZ0zW/F1g/LDAnC0i
rEk3Rz2G9zCSeAMO8kP4W/hRnfIbPG5d8ycX37QfSD4MMgcsktcuKeoWZEouRi4ola4+ezQij1fG
qV/s9u3UnJrRSjFPV9q8V/zuhuJSh2AHPqXG1sZ01IjLsEoK9LWeBu072Ak53rIbqzYGmGe7rvd1
KusUhfE0OrT4Ih2L1BF+kW/SrRyMB9NX/aJyoheOXbptX25vVTeoOByBrzLbqpWkT+cUF06HCQU6
xIuIFfQucIeYNuXt4l4tBLqm/xhjQhUEZgmJM/SQl8V8SUNimVPjGt0LgVK3HRXzWyrz5CN33WZj
kolY9bpOKPtLKGeGqy12dGaoKR2BtE7XHZREQnThgJN2o8vGIhPBlKwvMiBx0yBWZ6cc3mZMnU08
kPGuu2yMMCEsUkI5URPkJZEItsr8hzSAkVC/mXTvsn/s+v3GDn2Tb6pz5UQmXekwo5ubmM/TX5uI
x2DG2y7G8UmlpIIkr2lQKNU1imXnOMYz2/jvKXkRjTcLYaLxhBZLlqir7M8GKP0xzC3y6Nn3yhMb
C2zPahHFYYW6EYY2UaRFD7Ayb4bxZ9U8Sf3vyx+F8/FZaGKKsSIlTFpQw+YYCUsBxRbHn2m9eFMc
+5dN7RaFt6ti4sMArKMC6W0AwJ+W5nX40dEHjZ3Z2MFJPwIXPWIKAsRvCZeKluMYbOqtDZmsVWGR
4o2I0RuHoMmoJ7zy2H7e9uEXOhMfkHCjCBeDR9mYXXQyHXm0OtB6F7bmh5566AW3/vEvcmPe5Obu
V9QU/Z2UHQkC4/iStJRqoUaI+OVZN55zaDfq0O6rTV4jZNcxdcxYG4AnQYyYCUhibA512KMul2lX
6Ls4ZvVaZjeKbMfKwrvGdq+TjS0mLmVAQM1JClouOuc+/cF/fczNnP+lGJZy37v0wvhye23MMeEp
nLLRSCtIj9ZPnUs7nNQ1l99zALT+MXK4ctm74XBjj/lmsgF4RJ2trZ+elKBwhz84g6fOy3wqnQGW
aih38moYe0tEaQnvF5MSfStMotVCCYWEgJLTA/hvvER9HCGc1/h0CILHJLK3wq055rwnQJKVad3H
foYMK9EyK87cyyFlz++3FpgkYCj7MopjsEyUyTMkLa218vvlmPUyzxf3/H5riDnawxzNkCAg4NDx
mxsNKo76Ddi678TfFBQf2aIVndefzSOP92gvbm3NMsetHNa6WgfFPE5Q+y5qTyqaY6UT3up4fsGc
tLybJLWJANVcz8iH3+J39ZjeWkw6oWvzJXJ4jsEctXKY6giMkoClS0AIp+QaZAGcy4bnGczpClUh
xqiiGvrpAnm1NqgRjMPlceIxf/Acg8kFtCZG4qeMgKg3t0OGp/r8w0zBr9LcYmmXnX33/tx4A8tr
u2Tt3MYZ4JnxyTgQO7kRQOMuHfvjfBeBY+W1eSjd6agnPLt7gXhrlwkbqzIhVTNL+lxKHyi9ORSL
7cqPQD5U2n9zlW2NMUEj0ovBkMYl9yUJRUd1WqDzmXQCFGClxCnnUDxwdpVzxlj2x7qRpG42Sgp6
HU+5X/sEhbkCc5Gmitl8SkRbcnkzeTaZcDKPa9JDux2xP29ar1e6qLbVdiaRTXKd6zic46YyUQRe
k+blDNBVanyPJPBVhBzqrd1a8fajMQGkT9Oui0W8OEEuQFCcALfAtUlVTAYn+w3J2TNfkJVzwFUm
hkBvM+kWYhbBOHvq8IS+Z5GjfcaDFOxWbbdLYwIJSsZdPKdh64/ehKJL7vVX4rcGTIyUKqE7cmsT
nFjMlt2lSlqHfJg7jGtAS+CpOMZn3V0D46nxMmc68mBPu0nrZn1syX2IhKXVK5DRNO7kJlcYGYRO
PTgqrqj6IPEmH6PBnu7z4KG7lBBbu0xQKUMJTXN1TQI9tjTkP5CMvBZ+zZiNrLz0mkuNy4nTbG0i
nurUVCJA5YZACcwn5OV29r1+kVsoUdHxyMgub+vDcNRMTvQknA+q0X/fPHtzMRU0PRLQpHSEMxzI
Ue5oXXd29HcRwfIxSyzi9cDaV75sp6h48QfQeAeUFeFt0iI1KnpAw+v5NB2aQ2ULGHijHFX0++L/
25fDKr332Gx6+3mZmCNMfdZK4gQCIBBiSSA9Xt51KXjsJvT0XTLDBJ6pLFUzMiAxokunNBwsE/MD
wwQ+yocZDDbxOnKWxd1IJuyoptE3HViOIfWxYoI+90K/fCyPA3SFibU8mo54d3kjd2cKtjvJBCDE
HrFTF0i1YcQ9MM8FIiw0N5CiIcAm1+CEdZfX8DWOLNGqbV56w7k6NCa9kSU5yiURGP9w/C50Nxnv
XHIuQrbQQcJMMMI6S/1JFP00ze5rIbqVw+J4eRM5y2CrHEvURiAXjdMglUDVD3hgK3Es8OIZS3gX
drNWdyFqT+ATim0qEEolhOGSlEkidrnD3rthRdLAiQ1JUkU3GbdIlgizykVtgKVxcKk5sPV+E30Q
zYOXfTnyRoN2d3BjjnGEUCugDJBVnd8t9gQ03VoK1uVvtOsK/1hAy/lznJTi0sB7Uc2CeZ6tBHBp
Af1fjQOx5xlhbp06TjMtHtGoFMiPZXSr9Dup3cvr2E1MNutgEthO1Sa11NEvqQWvBBduupxj1TLA
2nnZDm8pzL1SVZNIZl2HvK7ceaZee2UzXpFQ5eV2dEu+hNjNeqhnbO4v8JA2QkFDLOiFrW6aKnuM
Xqqys02hccNIceXyTy+S01CDqUXmveP2A+7GPN2GjfmsI+CuNSBwvt7L53ehsIPxW3mQDiVqhQ1G
qXid3sueDlr7zwa7xTQLk0RZECkqpiFMO154T45dF5FBUyfrwHeArf+zibJKtUnIFHqJ0DeOlyH7
gXbTH/NGPC8YlM2D/0fad/XGzltd/yIB6qRuVUajsce93winWb1T9dd/Sw4SyzyK+eb5kosAOcBs
k9qNu6yljU59FrHw7Z5sI5b7kmDrkY0MKyUYl5rxuH9XGkG7QiSA+1ZjnEcpNXF1qRI7GcVsjBBE
ZFfrN2fgvk61hFG4FGaIMRzsTl39a48J+n+eD5rDnPZxFG5ZiERyIb+1QFKDfp15lKb7ab6ky00e
3X9vy/vRY3MszpuXbNDbRrNCbHx28OblIXWjR/V+TYYl4RKO6DNxvrztpTyOJYAz1uSYFD9mcvv/
dxo+qutySCO1noCF+sFzVQBDeB2NXrHkgXApSpB2I+Hn3fHBvcyyKSY1pqJ1XztkF6mL1ZQfPcYq
Jy9f6yGa+/3xBNfHR3qKdH5WsrUunXtGVjpqJtwR2fW5myNxDkLXMnTLFhgSHMSl5i5H87JDhhk5
sWeIisIC9ea7FpOiF2SeoiQoe2dGzyCoD+FN+lO7GkFl/jA9Ve4MSGQqmi0XiV3/fePXe0bTelRA
0jQNF711mbM7TTTkK3CzPCJ4o5CcqJpEjmGud16Z1X5CI6BppxLWzqI/32vF/nkADApKXLA381qo
JoOCrZ+BBlUB2PjkKLEDq0VLnPuq9ymEyy2wEt62Uo++oNLc0vY6Eu26794Y2FaAdgP6Iijg148i
mwUFLGYYn+JscDTtsUluos6wiS4IFLuvQ13DpN0KTEt4Jjw1mXNpseAgYus6zg4o9dmT/lOXOnsw
DhOceKgIYu7qQP/KYjYSOYsCPPTUp+HQBBl2qwjy1+YsR+9R+KOUC5sKC2IicdxFLtOQYYQKMMLa
NTiFfelSQ11M95K35AysuVsMRtjxVfUgJqQVCebMqmZsxCp4TI8tQ0VFkn0NVLgEa2V2NaYvvRaG
diNpAh6b/SRtc7tcVAbGSJLICfhfxlMFzkswyLKLaPDofQwuj9pvntM/orHfNep+90G5qDxIptLG
GhKBeVbCc5ksta/TGsvvTWodl2bqjglTfnxv4/thenNOLkzrIeJM16LflI3AjV/RAvXXBAueC17k
KOGIepK7PgXwhLpmUPyXb1tb2ZC3mtYVp2bdhmk8bXxbCoEp7o4Zk40QTlWrpi3ygaCDUb13GBUd
sJywjmClP1f2N+Jp2PCMjyCPckq/PYjqC7sOZyOcV1elLpS6Au9ElXc2za7kqHPG4qUoA8GX200S
NoI4De30ZdLrBSm36i8H0EL7SEjQbe1dcN/6lrv8o6i6kcepZ2MuKchELQmq6CY/pF/Find30V6k
zwBnSB7SaIVqv+iPgmOKNIZT0I5Oc9JOMRIHUO6uI1jh6EiFLb+GOOqMQSxZxr6YDWxJgWDR/XI5
JYP9KXE2JUH2hOVZ09EupiMw2YK0A3FlfModEZblbij8vGAer0HTa+BDVNgUo0bnmKplS6IsTHCX
PBaPNhUsNKs2CcyqcsqO+PE8XCCTcL+/OtFBuJguG3GdDNJkHiPMp+b9H5X8I++8uSou9oWWxaqq
i6WADm7yRH2C1wUgruKDei2D4ls+hndC/RcYNuW8Si31iaouJjl276EPEMBnkCITzyLOFNkmsINL
L7+N3A5ubRDZgOhCOZ8SSxGL5YklJ0kbnhadnaq8QC04UY81Me2sGvwp0V21Y4FRlWiX9tdyQlwG
0DlzYgIMW5F35Zc4pFoz9CZFwal1TWCJ9cf8koH9A/DNH+4V+7cPyu0KN8t84PA7sejbi5SY80Ma
SeU0qjKAqLzkDxjDmJ9WyZLXpzY7gY4jt8eH+aL4+b1O7ycEG5Xj/JBqLouijisT4UvcHrUXHdSH
kUfd6ldF/Q96TzHk5moof2UEG5mcC9L0SAvLGIFMP/eecdBAJrpcjYfFSz3JFWGBiE7Ib4zIDWUJ
k1KkykH8oF2uk2ztUcd0/rqYM5xDTwSivl7ZN8fj4VPrtkk6thaNIqr5KLLY+tzaWgxOmethcuba
//4TrorxnTjOLXV6BvyFakyCQtFtKUO1bQIEpPIga5NdMUGRUaClPFrqEHekZgPSADl388VyrOEH
m4S9G5EUzieVXVHNIwUaYvVurFWWtURvdLY02eY1sEsd/SI+WcH0+v1FCtwRvx2JxCNOaYsBl5o8
1tILy9zvf190Ki6zQQ4sq2MMC4/N2abxn7gCeEAj2I/ab4N/GpfF+ZEcq7/tFEH72MtYAMJ/ZWhK
LqVzEbuyCxZdYQYlCCB8f0MempKUs6EHcfSjAmxWnNlFX9u6KfLQgszF4twGDbOxZyPBAKoP6sPS
Uy4zL3WzMyg5i8sVqRcbdtgBGJHOrGsWzAfU68U/mgb8zMJBvAVz3JRDEmYOxRAN2Ia5zYNl5f4+
T0dyN91JZx1IPOVZFe367OsNWDstEKOjZrHWoDYSpVAroz7GExUpjpPVhxVvpBkEXuS/6M2nFM6N
DEVqrn1gNMV86ssepmH9+XXxe3cdn6DivGO3cgawn3+fist1CsBlh5hmX/vOymHdkakcHU0x86Be
iHrP+6/BjSzOn4xWO4wW4EPXAdUrclirdCtFyjoyFLmitoToc63/vvlcY4/+5WKiUyort4zdS0ji
OtHzdt/mPi+PcyWs7yfTrNf6fVDY6z5MdLpLzrNm68jYTCSK/c/uQjQJsstYtuIz/fuTca5Fi9tJ
T9oMy4POgGEvfyUmaX+WwQrO262EyRea3xp2dIOBM5ih8tpdz8cotkUsbR+bTH+HvM8/hEtamjzF
UsuEP4SxqnGtXvmBfYUH7DN3h1bRr7uw/TGOaHoRMwEcLclESdO+J/qUz3kiMEKxrlakGIDl62wB
AB8zDznzeXYrt6J2ehatdu3H+P8I5Fe78jadJ1rFIF43Hpf+ndIzSa7k7JWmL9/HqP0Y+CmI8zWp
hZNFeFAFqWVHeW5XhUDA7obcRok+bHVjHkrFaIejgG/O17B43l8V3joyXv5Mf6rXK7U3bPJaes+9
TrZ7UVlWdI+c0zHTQmmqcAmPExBEsjp9mnotGKLalVuQ2FtUYKe8mepYCQdfKMEyIPYnFT5bskq1
bFipykEDnEzdsbSgMe5YdPz+m/EOh5fCeTclGue8JoochDOSv+WOWPflIMhd/goPvBDOq8lFhRGG
Vci6qma9xGDrY0fd7sBz465pu4ge8S+fzQvkXFyYgVFk0CHQuG8v1zSm/rncMu8DnOpR5FF2r9Ag
CnAoiKpQHtJhrrUwCbNECQClXoV/LCymNYIAy6vex3lM2TBlBcgRWLzjwkLel1aCYYogkVrNiaYe
30qx+kM45QCbMeLntm6YQDN29Y/omqyDHhRYFZw1dwPDWLrRykEv3y5dkIBrtbKOlWi1dlc5VBwQ
XG6WYqHs+vVsWm7OtJR6BU1R3Y+ezFPvL0fjrnuRbuOjuHS+97W24uhXcaidRaFcgG9GRosg7y5o
+liJ8IrX39iGmPVzbWXwn6smVaL3kCH1sTsCc1xN3Nn4FUu/89mdi+B7E977UIAz0ChI8dbtIO5D
tU3UA4kAqLANdSWqOtn03Br3DQi/vpfDu/f1VNCG1VB1tHR4hORUK+WunlolUJXkug4Xd2Hk/XsR
ex8HG0cW0U0qU6pzF9f3CUYXIuhcNxZ2CeYy5XYRvaT+moX9OMenEH7APh1irZcIgxCvfxoOKxz8
cNP4yRkPD6ArHhn4bxN3tCMmuEDB6Xh0gWbSWVZaEGz1tgIK2gqySlHCv6cNmys0uFQ8HjBFFlNc
4SLlDunfVekWOKOlqOu6a7YaopoOtm6M8PKA83UetbmU9ggcWFWf1ht0Csda6RVyu8aSumjUdM+m
tvI4u01DWlnJOEFehQdwftOoz234XBiXafWIneDv9XBP1YGXj+eSrhqywadMsUxirWs7OdCyxyR9
y+jt97+/pwnb3+dM1kjAQlKYtRzETH6Eo3CX0LxUulEQeHfFYItPxcKyZWCZ76uv65tpUKUCVDHW
DCbpJQKNl+ySrHL+wWkwIo+ACtwc+YNbZZOVWbRS9SWVlcAc3H7yyiIIC0GFc0+rDSx/wCWoBIGC
OwnGTLI4yWMVfcAz+pCO1TmKFTlExKOwJwdIOISYsCH04zgHNGCCegAgmRpQtbZn6bfSHiiTHAB6
/e9XBsNRFRU3pli89ShFCFzQslKDMOvOWdteGKrhhaNoWXVPj7dieKNpktac5RJiquVMa4yMMhEG
6J6ObUVwNwZGF7NKK4jIyWNsHRl5LUWNZ4EIvgk0L9FS9G2jBgXIq6L0Kkt+GKnAN/+F9LhGhc05
+D6QKY2mZBQ4B32zKEaMdJSH9NRuXianYJ51wuokuLRF+Aa7+vapBzze1EQXoo0T9KBq78b5bc68
JYvspRE0KvfFIDsA3Ki8kud+dQSGVVlKUuRqoMTaDctzT2H03kJVKNdKgWv7a5L94yKxM6wiBSJE
5tNh1NjGXhuJEhh29mP8YR3SgwqqqgvdHjzDST0UEf+0oOMSz3Tu6gmxNPAfW4ZG+Oplr+RDFg8h
mLHqQz5eNo0XJ4I++q4ICpprGXPX9K9ymprO+mRNPbSkS9yWPEQVFg4rgdves1pIkGW6wkiBzuvr
1+qjhU3RnIA7FUNGcY9BI2GzcO9BsRHBB7hoWbplBLsxWNrUEz3pT/Nbfi15DACJ9uTph+Gqwj60
9CraBPirobJqB5SCEstayb557Wgz5EAZcG6QfCkHLba7x9BNsJujOAw4MOxP5IrGK4Qi+YwI9W6V
GMUqcmWM19zpOIDmavBWJi/s/Tn/5EG4PSMXrJoljureQBAZ1QdVCSjxZ+Pp+/ixm35tZaw6tIm5
ndQBxzCDRaeBcSCY4qDuCr6XXq0VVyNIngXy1kvinzRbeZwHkax4bqIO302+NU9SYnd+fBhf1+/W
KaidixYf9uxsK251aJvjSV2bhZYJccV8HRo3huzPopRiV4SJd4BiAPAZQN1fRYSDoY/KYqG+otzS
GdXAnyYRBZVdM4OyQ78wF6jxoz1zLzVx0hE50N+MBywsnbJjhw5p+Fu3owfsTWIZbPJLX2Rl+0f7
FMspx6DOWTdkEBthgKk6l/WNFh8FCrHrpDZH4xRiURVpwOSljJL/WkNe2/+5G7rLHXYmHdLYkvuP
dIKgjQH0TIDv826xWEhnGT1YVRtjsOf4aJmdowtTpt34RT7F8K4xowRoyBb0YjyVoPMGDZA3HHs/
h4WtjV/Lx5yUzXzJbUeBuux+to1k7lXQqEY7F0sIAuFBqjC+OF3GrPJILKKF2ssGCB43GErQMAHK
r3vJUqmo4QRc6SF5qyq/Y9eq8bMgb99ryF+Uih+unhoWkE6prqkypyHFUquxPkJDzNviSsKDMHuX
HdVpr+MD8cr3+rlETjBiNMs8jhfkphfc5q7fpxrQUrC+AZ6Gv+oiKGmlloRHVqIfyPUHrbVP7uL3
+pi/zwcTE2GiULP3AbcSVye68VpguxjLsGxwsfRxpDed+bOa/3x/q7t56lYGF1xCVGfaQocM82zd
LwfrkN1WvgnXT97ap5WkgV5Vgr79nr5sRXLuRJGk0mgGiJzbu67y59SvrSsWHQQnW/9yPsRsxXD6
0mQqYCxriDFscO2+TMFyYV5OzuSlFzk2CkTuZM+BIbvC63iFeZL5J2VrZYW0aCgoqAQYPoAuGUVI
/3sSdIw9axrQVdfa8Fd1UPsoRqkRdqYOjzo755b3/Y2Jfp9Tt7olzVKvhONRsThh/kOfRVF/r+hi
AKhVBZKpQcEm8PUERklzbKAV4GL6BcgQJznWwYjernI1PEue+qD5QJJ6Tb3+Z/i/Lg6szmMrmUsA
5LFS2iiH5Dh9U7H82qGlZD18f3/7p9NBw7RWA2W+qp4mst7lZgyFK5xkOlnliyRXNjXvkpm56f9K
TfavExED8NLwvBqfb4AOXEuz3FqCMAmG/CFdc3tk298faTcvNBQFh8Hja9W7r1+M1KB2K9IUa7aX
y8va+VjBi6OAXq97U6sT/l7e+nO8zW4KWXxMlqqJLDFDoUwBqCK7HKUjq0VFjF33g9MACk1BJ0zj
nkPRrFYT8mk5mOJHwHot5DUJA0VUx9jrGSkU/4EYBC2sRXA3RyN9nKQOWbsjO6FvfozuoQJ4MrFo
K3KpO6aLkhwaObJloPrDx8aQFOj6xaoK11B5rHZJvPzvzuGLBM6ANFXp166KimIzEvTqSQ/97z/9
/hEMAjxlDdNHfDsgJgw1v1rGfXWabRXHehEkEHu6vNYt/yOBO8JYSlOaxjiCca/9apYPXA4JSA5h
e5R8/bL2RXzeO9r8RSD3JCCAFmxrfVGDFgNjCcCzMmo3VGSiq1vmbOaLFK4opxREhTPAxTXYUpqh
aissBvGMAlMlqosALrBR4T1yBtQDI6mwFhyLntMHFVhChaPbyym9WkctEiFm5648C3DmGnC2DbSw
ubhH4lSnTQV5AGdYLPBIFV7kWQ55k62VcswVx/K9D7eVyEXCKZ+yNLUmmJMpO4l0X4LGRJVFH24n
QQFm+Oe5OA9RY6W8lCJIad3ZW98F7FgjhV1BYlroomhuY8fvfRG3GuAmm+xH4IloPa7RMqGQvxXr
GBfMHerD93b8F7EDAtMXOevlbuRUsWo0MjoFKCWoDpiyEeCBeuZrH8g3AlmiK+RMWinUCt3KEXUn
Vz21H7NHa44X2ikQSqTgH+R4X47GGbTaAVlqmeZVL9zBvKt7UbwVKR5ny9RYCKskqIQGyImsZ3YF
FDJZ1Djcc7VbxeMMOMG6V5xK+EJq/SRlZ8AhCT6LQNX+4qRKFsmsKe4JxG8ESOC3rWpjfQZY8vL1
UHjyy/CE/8NGcU7kmwRH0zhfIVtpUrUdlDx5kguvTYAS1PvD0Xps3zF0avnp8f9AOyfQQn4xUS7C
VKYZvhqWrQ4I9IfoMTx0h8ErQXxPHgrB+0l0Rs5vzFU3hUYGpTeV25Fet6L+239xuMj4ZKoiYPLg
ZqaWG0lcQj+QuoAiEIt5w7FBrcJo7dllWCcW2dW+2n8K5FyTOSbUGhOUweXZUfWTNDwKgeP3nu+w
3U8ZnFsiYd/paoFDtW5YXrRB7yeP4REMAEAaS7CIV54wWuoJDGFfMz6Fcv6ps2qJldXqCxO7rRC6
sKN/nfnEATbXL/BA+yT4XuJqulwyoAJFG+QbOroWmPjinG/PCiOT0QAqL1mA/ZFjFpjgFROJ+Wv8
Ek7+ixwuQmZG1mqZhiL4jBJ4diR2epnfUEf3G/u8QofrN+FhOBFsAfvFAMwNJAbXzYUopO0l2Spa
njqaq0BXxsvr63GtsQLfrolW3nxa857pGB7wdAUu10oZL3qc7KnQF2mcdy4VEP11aY3EJ/f02FlQ
zKv+SE47OyR2LH89pSR0aTu+9ItQzlnLZqrkZo93hFE9JPUdtX6H3dk0b7/Xmx2fspXCA7oZdSvP
8gwpffW7mG+kSOSYd7LULwI4xcwx0NYTCV+qdYn9kRc4sVsf17ygFhJb7/iTL8I47VSzAlsbMk7T
YOwe6Vt4Y4rAtvec5BcZnBfGzG+VsZqtTnJy2xvFrnzglb2sOLyA3BPP+u+4EsgDoxTVdA1kMJz/
UschjgsTFqf683t4Uo7r04V5+gvg3wD+JlR2kTzOddV1pi69CnnkPrnLjsnJcoZT660Jd3sWz+Ps
pY04nwVj1lDbwsjEV1NOgL8raWqMFs27giAKIvlH5Y5e50f2KAIS+C/f7lMWZ8j5UC2osKVripoc
8wMQkF5DDJCOrga+XfNO+f1PjOtTHGfCM8oDusUgrlA6Lza6gCbCcsNqP385fh3jvSjVwA/xY4/l
AGaFNoF9hefZQ+8E/EdohMoHzUNhSFSY3vMWGlrWBAM0Jv52TvejTp/0sjGVYOlD7Ar33WQpzjwP
9OX7i9uLZga8u4LBKQMVd06OXrZonK95JPppwAM0sZOxvo1Ex/lrDnyNZgAmRyNIQauf8PuWjRKF
hs6Qf4TnNtCAjcseFDvy+lfjnAXTO8h13RBYCM/ZU+mLDG03lG6Fc4rPJJWEqgRH0nmTq7igYgRX
mOyVl9ERK7A/AVrk1k9gwcNowIr0mGFVBPwmwf+8SPBxCcDmA1sR9FHhCzC9EsVyhP1bDMPr79ZF
hfk7hq3b6HfprYQmopxvb24SoOKf8jgHI4XdGEFpVcy8eyt+THowQfqWuzH+V/FXGNH0qDyKYf33
AupWLnffSwUEtAm1NIx1AGyWHoCdejAHgIhIItypvTC0lcS5maggQJTuIMmoz72sOoQ9Vq3oySMS
wjmXtiOERehIB4r+q4j/ZOzU5AL8uz1z35yD31olEeCOwZGBqSLzpZtOfSSYgtlNrLYCuOTAUAG0
QkHWFuSXUwVoM+VYPw+RXbys+J+YPxhtIxCtRu11vlTM5qGPDo5s7S+jX1I25maKr2Oe+3f91Fyt
ewTY/vWlW/nX7E6+uK60fnDeSW9FcqoXdW0yqC0usl/AMkIdq3RZfK8kfj7chSKqLJEwTvtSY4wl
DTxTgRHdGfQB6C40uutDd6ZBKlr7wJTuztG2n5BLuVI0v1IY84dVseqQNEYGQJ6qQ8kuZkDqrBf1
pHWzmdiVntd3WaGwGxrSObByQjp7Ho3pLY6s5EWRJal2u1mOAqMsM9mdge7ZYgO/le4Kg5bTMcYm
y3Nh9YC1ShvFPGFlvDglCEH3xKBDb0/JYI72wpZyBJirlaVeRpTM1dreeB/rEMtRMp5kQItU2sWe
wGzgNgnRwDsJBC0suE9SHZhm29/IM2HNc8bipHEUVbKorQJShdqM9tmrqs0Dc9gQxUBwnZhxLkgE
tmGpHjU/1JV4sgvW5wedlcbd3BhWZquJPF0TBX/nAedcQuxOdmNor5jeg9OWMyhCF6MpTC+iVlI5
sj7O4EGV05NkLaniknQwSjgpSblKWTPPv5Wyqr1JD6cCRyvy8iKKplqyq0XObsax60pbwZhjd5Lq
cjiDg3fR7hesS8e/tdjKVHsJVWD3l1pBJ5ulJA9vGBnqwSVa2Re2lEf5carTlvqT1YEgIY+q0ZYz
cOPYYDGNLjFvP5sYnB2rubhOzF7C+2sm40tbZNZiN8U4YhCqBofsIWFt3zlkDEflYtDHWvdRtDNy
d5Dg/g/drIMOKe+yOnS1ipnHJBkL4Csoced1MZMyB9WI2FWSlBSH3AS15QVmGrTkEC2ykV5krbSo
fqKFKvPxr2psN+NgVXaZDkDVmvsqvlfNJiycMhnpgHG0Qf05GSPNn+IpkWyikEw/JKYmyS44vyWc
p63TY0QqMzqEnTYdxxLD1ddVqTT5OWWRcjc2TWXZOuv00CYN9hCP9TA1gPlrB2BHsPS+kDDA6nX5
0leOoUeqR8eauIqhxXiY5iVAR2Qlnp9aw2S/6kLTT7mRjpGfSJZyZsBbAoq8JqkXk1oXJ9otzVVf
xJprhPJSHYYKzAHoIaAH5GrmWDGXKv0w2eqkpX7cp+lVOie56SxzFSXuooXpjYb5v8S2jGb+Qzuc
Krc6IBCPGQU5ZypFl4ANl36xJLeOCZAt3sZKakFTXyqG2xVJ6plKqoMd1exHd5aI1NpTZZpnGs5p
A75UC2sH/Sj3Xmiw6qrQ2BAkJpY6PFJ1y2wr5TAFc95hgD8eSszl5Y3qNSWdyxNJNPY6jjp1aBzJ
b4YSVt4SRbJyYJnGiiAiWvWDgd/0SotScBfOknFhsjGMnX4uotxmTaimt2UYgTfBzMu6cXoyAaWD
zQZqwXWa+zKTluxQD8MI9jk61V6fD+OlUc3hFWokZLxVI4VULuAYyu5Qs6bXrjM9ysg7UcfiuUU6
LzuNtcKLkSlN/lRj23QB6Sv5Kh6XunSjGdmLO2ZjeB9hOvG1MebCcGZFkk/hQqfmoCuFsQBwuc8m
AGpJFtZ96TwZ/jxhjMQuUCf32SBj42pC5x0bIlWDtqqkpPURhCvsZKRmxII+MlO3D408s5OwMq5a
qakfYD+h5JYJAWSEGeIROGfAWojTonrJ+7T4xZY4f9BLc7xiWjbUjkyTegCarNn7I1Bm/5i5Vj/N
WmxeMlrHd02lzj8VqrZXaleFj0NYjp7Zs2iwmzJLLrW4wrLWWKqdy+RFnzwjamMgaTax5felMfW2
Dk/xOoZp6OdYp4Dyd/N0Dbpsy19yQzpJZmO8mgyzNU6mk+hRD43lR9hW8s+hG8vFNvJB7mzZXCRX
iWUlsUeABsjHse6zO6boqOLO+Tw99+McXbRWLHsmm4pfcxZPsCW5Q1uoGcvirZr7JnW0KCoeFVBL
36iFoQCItS7GtzqVi4csMjFXUIegTEZdfcldE03N82ConVMWc4MMG07Ht4a4eFmrSqCNBc3Vr8yg
Merw4DGfD0YizZETDuCaB3rQSN+aAaaIeJJZ7ozF+IuiUJODOSsgc1TzaGzcyaxI4nRagg3SolKm
x6opw8Fb4lgtPCvP2nM/Gulgj5jfPzWVFp1kXauGIyIUvR3LKHOziJIqUNqmBYWuGpNbYyoWz4xq
PegxG5va0zzqgTbEmKShJg3kNK0eFrAcXKZp2YJVKlIeMBmRALsC3K6gAxuwREaait1nJm0usb49
3JqGDm7evkC5nhqMHmhex55SLjU9YCiAPpCpn8uDmdPQ6xUdC5bpEHoItvNt3IPCwZ6WaP6dk275
M2pj6+tjRH/NdDXWSF4WP0yq7i5tltI89DOzrnIkZdTvhhFkvQAxmloMAIXRZKdlkh9nScotF0W9
rnW1MDaPRWjK3gBomF9Ri3Dq5XGevWUjAabwNBXSaHddT4krS22ZHCdKC4STel4cVlng2ZFyxLc2
HTtEeT3vLB+8BTJcF9P0F8NIE8Mu6gY0L+tSAMbJwMtCvalr6GGQy+LRxGC75OgRTe9YYsVoTAOS
WbV7I9GOSh+XbqtPcNitytbtvxyLK7a6sL7wZRqBeKerjNpR6ARcGaWZattsS9lTpXK8jka5/WXJ
a/CujEw/dmqZtg4GVHovsWbrqZ1p6xuyWkDR2KzdlUPYYe+maIE9pskR9dquJBdFbhn3VTq1mPHv
9eW6yRXpj6qkUwAQxUl1lSqaXSkbBsNuWFOddAta02JH92cU6ZUXDvICHMPalNyc6dqPCPiuz52c
jqadxlWLmqYBtm+FRo3dd6H+05i67Nj0AEcK5yy/lNMOPzkv8QNGR/rRHuNKtY7fVwB2X8fblJl7
3hRpqaBpj7xS96ur2aHn+IwCmCe9rDxwkgfqq1Pij4cMy2JvTTBgjjIE5pzokb5XiNj8FfwLKJRq
BPz1bZwGob82lBQgpour93tvOawBYIySAhJU5mtgZl+2WpqgexWH57q/yqrrKRU0j3ZfBRYIkVFH
hIXyA/Nl3KKo1+EJMoWnNrpUQRfSAYH7umhe1eHw/cfbrbOtHLT/FsY9CuJ6nBpjHRppXQqeHOxu
uMOz6SaYgqEHRCxT9JDcK1puBXIFown2GxEs04LsqAyGhwZDN5kTHotAvlQxQiwa8Nh79GzFrQ/n
Tas7nM1ZnbG4EiBgv+R0vI1DlBSy2F+k0hPc5V4BfStr1Z2NrNiqTGSDkDWelsOKG5KBbQh50sfK
gUjf96aWMYjz+eXWk2+kAYBVT7UCX67ziqvwbcV37OzszXI61/AWB+0yDIemXnQvmi75i/lkLUNt
JXNvZGmQ6qVbFXQ8FVe9L5t2CQ6d5bI8FP5wGrB0n10Tv8J6wuh2D8AmvBCb+35tYHN87u1MuxGP
zBCGiBXyY5+t4NCO4SVBF+QnIK6tf8KNqJCzV2XZHpzzdCuTYFzIkNmqlyF77UQLCrtVlo0AHmBb
KVNaU9ShPjoWCzhl0mvpKsOK7QRq8PKPJWxd7bbnthK5us6cg/9BXc2RvpXYK8GSh8tsBhh5YEqK
B/p3WwhbcZy7UVg7S2yA6pSX5KU+TBfdQTlpznIW9wL3ptG3asqvYqR0kJXZwNfCY8iZDmuTfAGE
CPi8PWwtgFclUK//RRE0/KFHAJj/M3+A1XadKsrf5VoJ2CFJOmLoIA0+wBkPqOz8HjGHnh2kB2Gx
bF85P6Vx/iCcuj5qBkjL3osnHS87qI/kLVdV78RX5LRSy1eC0L8XDIELAHpXLO9jSorz5Soej2qm
6ZhXMpqLrpWuwX/tyPLz9351L7JvpXAuvOgxIxpnkGISJ1Gu29bvtV+RdlQR5Yu7SoTbuRsSt/I4
Nx5hgWfE23YdQjThW0BA5hCHnXow8vxfptL3ItRWHPfddGaocdLieHhteZJ8a82SkxWFrVaKAOxt
93OpMkY38VrQNX7VWataoIA3OJha+HQ8ptVFpgp0fi93oVgwIev4uEF17u4qRW3w+DeXYEVvHeWA
VMc5/DWjT6EWjlFMzveqsXci7HlY6AthpBZ9oa8xMCNWqcDAlqBo0qDNMxxLuYwa0fLk+jN8UXgr
hos16jSbBDi4S2Ch+Rknsp8krcOW7FnWgKIfithP9yx5K44LM0DEoL026UugAthzMR/U9PBPro1i
Dh5dagvN3K/XxuTGlBZTXoIIBfXsQmOPHdYhvpexa0braBIWc9V1d5aLLJIcqmrRQhUANJ+CfhFb
mGCyuqC93QJIGD4wdETDJrsXtxHJRZcI+DVlrhlLoJPek1S49dL88f2x9qx1W0TnXN7cxtggWIOK
XF6k2R2g0dlwN3cCvd47yFYK5/KaQdIJxnfQ2U/sqU9sBdiy359jVwKKKzAdDTjk/DvGKCzUAVYn
N9ZA0otTJ68F3mZXATAN/B8RnNUM4GIYqxqObfh/pF3XkuS4rvwiRcibV5lSqUx7N/OiGCvvvb7+
JnvP3VaxeYq7cyLmrSMGRQoEQSCRuUO5HihTKNM9EF1d0jAKHeXp+oq49qhjUxjqNNUSlkTUbs2D
ss/8Kgfu2bQJgCV1Is69xEwwNgukWQrQVxfjGrP3GF8Sblt3dEeMhrcgyYYsiiettvBVckBQuEtt
ASyk2W33yktImenb9idQh6yBNqYpL/gJlWdCTXvdT5M94qrSwc3dHZeH/22LafICBTXaNQHaK4he
1l1zI+1Dty3sxBnc+gG1f59rkHWfAHuBsQl0phDjqeM2gvOqk3sy4O+su+4FpWm87aFUtS/3OsAg
KWFbP9XOckw59CPsVHzTe6RuMj1eVhE8Goj3si29Ecr1/mi6AMzdhyC5jgFS5WEcmJcZagoKZpMV
CHlT/pt3+igkqrIGQ/t9tXYSRAEyTmnhfZT10032YYOG/cqoFYpqi6slWbRbvZXsFIkwOnQB2Nqe
4zA/rrjhUF71xDH2rjsPK3JahCQL0x2GgVn1y0unGcolW5dwDTTh61IodoQGCer16EAMf2QJY6hA
KkFh7NPN0+ckX8Q1IIYTeohHtZ5sefRHibeb5CdTuwkHNABrFKX3aaXLJSUJKJsNVVjxEB684mHw
5dTuvnRuvNf3tWO5I4+zhJGIbA3SRFadJEmVWERiIArNV0NcVDuMLK+tDA+l1J3YcUIqwyMvzFHR
ZbTmZurRvgtKDRTnVbY3S3NfSTzeOZYZTTQk8EOgnKHT36uU6ryS0I0LpH78oSfAM1vGXlM0/187
oILRItWUJR3MuHSyCGm2FAI1JbKe9DEaTlWxotH9S+LxnrLuoQs71L3Xd9OQS3WDxEcxayBK7qu6
uF2V9gEgph0Z4XSyCKqBKEz5vQrRBnnpGjsaUN0zFc5JYPkLWaqiWMCJYyz10kEXeTXqYkCiJ8iF
YJtqPTq5vI52ZqmxrwsxWgqZEXGwKKzSDHi7PqxS2QsoU/o5DhdY3Q/eV0iaApwuPaC7h2spc/e5
k3FuYlawhkUi0WRB4QjzdZfrbPRuQfV8Qsb8tXcJzBha5nc9dFQdUggrdt0rb5zvk2g7imAKzj1o
+EwDUkc02NOq+ipqzX4Nanc5SO8zT4fxVf0CFSJ/JtDxfQyRMp5cJ3Nvt2ap12I+FBOEG2F2btwS
0zQrruD6SEp+hMulCtLjPwDfsQ6oDigh5iRlPOpUymjXjyVqmyM+6NEE/A7Ta495h2RugPhIaGNO
5FWZ7D+YocAGfxilv2mYrBjihtG698MwttWBQ5HE9BodLAVQ4IHrmPQoa5gL4qBrHZ4L5+TGfJH2
5fcosM7KefSIulEkccVNGKUMZWORZpow49CY5BZfbzAeEd9WtDnl8TQ1hpvWaPM/TxFPwIWR54NP
CHwnqgm+NuQWlycjLGZxWathDjKpmexS6bwIOqacxwQLKAgrmKQVCe/Dp8qCYbSLUs4JCIcfjUfT
r3dxbJffl9sW5W/CudMSPCS0Gng+wohvGKBAUAcyVLQAErtcXdLP6IGl2RzUnenUHWrAegl4EEAz
yY2ic/yFZUxBxwdqmjqyJPrEaxUmN3oMlwUdaEgW40VKbyU8MPLSDWOJs6Osz6Yg3luY1BPBqEUF
7lhfO1B/inMQL3cdBKFDnpot40gTjLpmgAkJ9Tt6gGiKmm4SgHUItDV29MkBGsyWX69fuCwb5PeD
dkoGQxetuNqnQJeJ6iIBlHicAHbS6h96ZnF2ivVVwIFqYaLRQE+ORlVb0GBPCkykBoLho/Rkl/1x
Kr5Exo86/nl9OYwEVkWHUUYUtPBl6NqWHK9dO6VQw53Wc6oF0pzZVvQoCf6/NQNCDyjIko6cSqLT
pU9LAzjJx8bQgtb8bsVPqwKolHq3iN51M4yn46Ud6rlR9s2sY0s1JK/ygWDsBfRPoqe/ZhV4UOLP
rnBh7NPwypimepbAmNmeqnifQXGVpzPNWxCdRo6qknfgJ9LAcAZGAlLuF7zyOFTAZBeYQNbc6xvI
aIORNeGCUoGkA0sutYHNMK5A/EF2pPNETNEWnnJr3hPRX/0O2c73GWV3/RZCE/vI1dDXJJOGxb8+
YRc/gW56q9WcqiRSBODhNPtdovyM038d9S5NUBdII+eN2JQwkXeqN8vOlIi2otp99RryOFg/H7BL
U/Kl55uqWUkS2dCqSFxg1ryi7B3EfycCV/T1j8e4sS5tUQE278JpzgvYWu5FTAcRYDGG0469rfj9
gQyolZ5w1+15BZvPCcClWRL3N03buu/CaIgkDeTrh6H5ES33APXbCirx850OPQCL90T9fJFcGiQH
c2NQakpBwgC7hh5U+0TG7+pX+Sfm8neR0/ugmf8JBC5na8lnunwVX5qkskVTmU1xAL8MSdxW+blX
bjrLSfJ7YTqGEWBQCWSHIJO3embKTUQ+14subZPbYrNc3HWjVhMXmnfSTjvJB6LItdpmYH2znldH
8PVj5g7HZq/wnuaMZ9+laSpuZ1qEid8WpgnPYeyQiVw1mB0To479OdrxdPIYL4FLe1T4idNcIGBM
xG+HEFp39nrsj5jOSFGNa4IcY1KTYZc/OB+XnIv//nGBSrvcYK3WrFhb/rNKHU87wQG2wl1R6CQz
rDxwEaNhvF2lRk/LmorSpCskeAO9/C2Y9XHIIzuKq6ORf0+lxS8snFuxtrN+eM66e85irx8eYLku
FxtKZWRpfx0eZZccpWN27ia7J/wPTunJe9WwjafrNtkX5f9fKuANujRpZlZCwMS4/edXMRPs1XTn
8Od1GxxX1USy7s0pAag4UcGyAiNvpm/ZnZPcg+ruEehJZOrlmQtV4TkNFYTESRiwYnzEcRffzUGD
udKEFObfekwB89k4GVXOS6ehIpAVW2YOYl8taNBAM5Wn2fCM7jGMXEN3LMuNhtSrecNZ1y8vlLMu
97TWYyMcQZIbFOpb2DjdApz97yLjueT14Ir31qWZFEhXfSL+0XmA3LgddJBCF+X/oNmVPk82muso
VIyptaEXtFDD5X+a3sl4xn1+JESqKrj0IpfXv3t/jV6JLvT7eNQb6HBW2EQys06C919cjKqr7dsT
ZIu87J2LLDu/Q4uAJSx/lYcEncT87dnyZZvPHMH5rO/xaXNUlFUTekgsIHEdl2MNpL0NZjzo5UW7
lTwArh9MmfN131PcjbVxKi3MD8OaeA+aBae/yx8JHyXonFw1iILVUZz50JyGNzIHC3Hd13Ryrv8E
3nqp+BNZcQoOYvyCWEHvOXFBoW2vqze0vMSEt1QqBonh2tQYfYKhdq8bXlhEQHw/9IYbR84QDU5f
uqrlWqUXZTwBWHZ8MAxwEhiyBfYvapGtNU9VmuIQxcF4Ap78Bg1pwkfDpZdigPQQiUhNBG0PVClM
Knte0qQA4aBFLMlnTD0462nwScVOfNR/Erk0xWmgv6V8UXgxnuzfp6O0sUz2f+NKqbLEGZTRNXRD
wa0I1cwYss+qW53QDgUgEYfGu+45jHLa5VqpXVXTpm7KHu+v6TB5Llp1SLyiMyZ29wtmnMHdtXKO
CzsF2qyR8qFBjJYFL3VkeyArLO9ApgFyJssjX5P0XTH2tecJDTHv541J6iqzBF3DvBq2Nay+pdWN
Of4sS84RZD9kNzao6ysDZZJR6LAh+6Fv7Od980ZeJH8pFv7ZS+jDGv2GnPpeW3vM7hBEc9W+ZOhV
K09C+EWY0MySXTE7m7JXhHszAdQ5qK1DMT1WZdCIHLwAM3Xf/A7qqKhKsUg1cdi+NvzMACpeyI6z
gkkpRf6N6S/IWRScUgs7u9zYpA7JEI3zLBAHIjk0dHTAoSDfGaAgap+5aEDi/lcOJB10ZiXRBjnB
Pnce4RJLd8lZeiD3GGGA02+4/N08e9Th6Jcoq4WE7OdOPWg7DDoKtv4To49277S/1MLmcVD/lwAA
JQ3gyyTxUxemzyE+UUQIAOUbhAZvUAXeRb7wLD+RGWEEV4e7RpJUfdpTkClY0HFQLZEuyaWtYOkd
hqQA8Vx882t2QzQcTMyoh6fcTr/Jt01Q7aIdr/nDjK0bs9QBXWbI9GL+Rkd19rWQXxKBFwF4Bqhk
Uh01STUqfLvOO5o+JkYPYTA65u0KwTuURmyeczLP3mZBVFapVfo61ajPoasUtK3idPr9any31l2I
+c+6XznrYyYZG3NUWlkQ8bsijfTAAEezcTsv+2F0loEzasBZFN0sFzMlKhMFVobQ0zUMVD2l+tex
6aGG6oiWzFkTO2p/LIrWespmtVkGFeebsImSzHwGXuSH4f+jxJyzgxoVuGKAw8IwxwcjsKP2qb2t
ngUHur2dPeGuIBwp2XdIaWJM+E8u+c0qSdTZpBUlXH/JGhjuMRf8TgoRBkLpCi/zoQsQWPzuO1d0
nNQUrpxyjYpkStEMg2HiNIxiaitL44Cf2J2zwQYTnwdqV68YRjerO7uME5ezXrKea7ap+37IegHz
Plhv7aqLQ6hHhMJuj9mAWlKxE4LslqdAzvu0VHAx9LKppQhuK0+qGxearUWWXXSlTyaKOasjbnJt
dVScGUsFY3cGAhm5/8JD7BBJL+mmCmS3uP0DhDoSxI3vUFEmr4BSKEi0Vs/CI5HpDt1wl/kq0rXF
TY98Mgf2+3VjkQo0c5ZDpaHA1xP2GDa6g8ogOA7fr9xlj16RccdDxJP/8MqG0n2OpUENQFfJEoEc
B0ES5t7e8Qf76x+OmYV+rItudVhFvSJDgo+E0DiPdo10KgceioO3FCrEjHNlVqmMpQxODlUEFRVy
EN342XlJbeub8qAB05ja2iEHzEGdOMkg++G0WSEVZ2pMRU+liGgK/lO3D7Rjusv2JZhnoHh4HgJC
r2PANFCO/+PWUsGmn0bFionLlNoPCWqv8pP673uvF+eAZuwek0hYMuIk5YIpu8TEXLlyP6W8UhFJ
mD/7ItifZIj2GZ/orTE1LIVLRRJ7TETWuzBYfRxssBPxST3ZvoIZEEApZAijUnEEMwXZKiWqBrdv
wWmY+Bh4/wdqCzwzVAABm6I8ZjVqBkP/MIe7XpqAjBYcXdx1E7ibQQg1crpf7IP2sTDyizbXnabO
jVrXWFgk3Cn61yb6ZvL1R9h3zN9GZKqmLhdllU0djIw7DVK5jYMujQfaPQc8biBJ5PWg2BfMhznq
oQUso5WnFcwlra1oe319Kw13BTj/eoximcH/heqyBqyUSGuOpEWWjQtIKoJezR1MjNt9se4Bzz5l
88N1S8wwD4lS4FveNchoDADuy3gUILMSiL5634LBE7DkPdQ+XeNQQkeCF+SZnV+UdUC2T2x+Ag7N
IYhkBlD+o0w5uuRpFQGIuVODJLPfA9W7++vH99aPLx61O+tUibbIyW9Zp2HzK+hiaZ1IghVl+BVE
EIq0mxRfRbeZB0tmfkdJMqF2rBsWcK7UETD6Os0gPhDMQIqo4m0TPhST4kbxl+tfkfw/dLgCfvVv
O9Th1pUQ0pwZOJbUMHKU/nctO2N0FhJ/bjgbx3yowpIOKBvmlKz3v29OtRnpAgRVgOGIJAzY22ua
m6sjr234y+gMRcNMjJo+aVPSCXYPPcWbcixFUMnIYvg4mpX2U7Oa+QbYTXSluoV79bHCgQJBB8BM
yOHRqASwVcZVWPJKC6xRt7XQPFd69xAJiG5pEajD8q0r5V2m1uelSvzUaA9NOdpWz2OtJ/v96XuA
zRLDviaQ97Qyb50XTT0rqhqMzV4fErfT3KgDA4f80va7ueIW81jLhggq5AqBMdQ/YbnAI1gna1Wi
bVzZ0wuGmX3hofsS38QPsx8foGz7dN3fWKF9a4/aZtDdWE1Rw96alrYl39bmMZS86zaYZ2ezJurs
1JHeWmoKG0rcObGaOd2QvkJ9e6cs5ct1U8xoAHZJ4AtRbUYx5PKYNlpnjmkElwTZSxWDL+DGwl0/
oUGkeqbwlKWc7WMeV7AxoqoNNT2TBpAhB5hjPYGXQvPJmfK7OfaqcB/1mq3Ev68vjW3KguKEZIqf
1QUsMBV1+ZIBFzKszVfM2IOyrI+a9BjG8SzZiZREt2YKkUvO84jlIeBohiqNhHsJJJqXW2qksWIW
UI0LBg3EIFmgpoJdz7xBE9YbbGOFLlMAaZjJRT9rQWaj5+XEToV3UQ8UMVEh4dboWG6ytUZd/qoQ
aq2CJYN9fXgRdr2b35Wo0/V2vLM85b47rYfVA1zKlfe8zJp9TWsQFEfURVGVBkz1+LpZ3OEm6X/k
p79Q2uKdfKv5mG5HQ4L3kGa6jQYFVPgMxM/oR1IWtQR+qKmY2iy/meVylkbNsSrTHeTKVcp+d91L
Wd4ibcxR7yUTVGhD2MKcYWL/QMFTmLGdxTy8I3l/fArLgKBiMANAbLAiXjrlEiZW21UNqIXAVKsk
880iqv4frGRjgr6J51rO0gUmWuMZDaybpf0i1BHHCCs0krlQXC3Q1zPoaQx1VS0hQ3QMEPgPdQbx
9Qh4Hetr1fDSNdaH2VqiltPH9YL0xVCDOikAtfLy5pfIrW2wnG1rhIoVVdobUQ5KjmDAKBBey152
Hz3rUJS+W3ak4l4eat9yi1fe1CPLHTZ26YJDZMxmvACzHyjDW50dRoXTp+V8pk+HSCsXsC/h/yfZ
39i/gg3NUevbrnz79z4nQ5qQDL+JQCVT+6fJY6E15DY2ULyUIkctdmrOscHcqw8bNLtGqZVDtqwF
HsQjGMrKRQepXGRYzvWVMAvBm6UYVIgdmkrrdJK/TY6EIUnCijLD8ZCc974i2LznHNO9N6ui4s44
GUOdk4t4jtx8+hWD260Mri+J6QQbEyR12+TL6doZk5bh4xRKaefL70V+TDWoO088fTvmFbHdO/IJ
N5ZkAHgzABCQWH8lOkngXvBHW7xddjO5lLgUHazbcGuO7O3WnLAuRd5hYWnQB8058zVofYpHXnuF
94nI/m7M4LWtN0kEM1HpiT26A0mQRDw8Ms8IdTHg6YZrAVymELLwQAxki61vVq/XHYEJUNluGBVL
FXEyTMEgRwiUJpjscs1D52uYrX4uwC6GWic4AffZa+Eue8PFfBvIvnj+zjxfSCIw84GnAi52yhvb
ZCgnuUM6CFrzdwgUKVqDasIvvZKrU8DEGGytUR5ZjXWVdcRa/0P3J0/9RobL6qPwnL4sCUAj4nHY
8ybLmejkrVHKL3NjzFOLZLzSYJdBfqcA3plCaxeqQ+c0t5H/hrZox/fKncxJR1letLVMuao8tBNI
NWDZ7AxbjVGidIWQ+wlZkRijNOjaYsIAoiDUJ6z7umvNMgEAEUNs2o7IoRFlLUIO0NrVbXn+k47t
1iD1FTE2O+Z5iNdRWGsHvU9vBGD0rp8NVizZPtupNS1VqovNgKORy7+S8CZLfi4pZg9QyxhfY62y
o9q9bpDtJZtCAbWoslWzGByseBd5wDlG+wLNb0wgiwGY/jTvL2Lu3GnxaDnzwD5MN9mYphxURXMg
zUsEm0l3a3FXWkdp4ngiCSV0orvdTyqeraWidGqN1eEFjdHVp0YP7cG0zcTNo50o769vJuuK21qj
AlupxlmUafh6qZHZan3Sujurz+1Q5Ugc8uxQeU6ud8WsKLAjxF+n7vscaXZoWU7NpcbheQedGQ7t
MrWDgU9ERAu6h3xXnKENetYe5ofeqx/kffwsBeWv5vv1jWRe4ZudpDNGK60ycWywQv25g0g4UCAA
nkHy7TADvMAXpuJsqE6lP8sUjtJI0h90+RvxsObQ0jCcPwPeKtC4QBlAVpGjUlldCZEN/ENgnH+M
brSX9pjbUO3mRF7LghtznP+/fL0Pc9SycjWbhhlKUSBKC/01AJegB8laH/y+Bx10Iq0/HfG3M68j
zD7XH2apIKZ2azQmmMsIFgzJD9EcWEl/N5UT51XBPtsfZqjINYOXx8oHbCYUu1253ymgfxtcQf8S
5pUt5rwhWHZo/jBHRauxRFxeW2ym6hOREsubdivg+7wCB3PzwKaENy3kOdAIu0zzlFSM03Qe9QC6
K7dind3p+XgvNRknVDFGzw0Js5sqyqTQGvoks76Ia95MVq2/I8ne6eyexHFveC2khshYD6qlZ+lL
YXHuG/JRPgXkjVk6NaiMKB3WFk3nIfNMGehn9PN/Xo8ezC3c2KCCfrgsnaDVFbZQO1oQeQHl8Cjt
rttgov6gVAoWVyQgukb3X/NJ6mtlLqFVk1SnbMncRh7fskn6khW6ozSVP4mmPeX927hAyKXmuQk7
gYUeGrguwL1k0SWcOW3apDOwkdrjAO0+wqIDOhvoNZO6G699w7VG3WyNajRNbsIa9N+gpdT44ROh
YpBAZoeJAY6PML8fmSpGVgc+QLonlY4oT+vENXMp862ysaEGASL5hJNrMYP+xgwVjLO+GztJaACz
MJq3Jim8JF/faj3cDULP6QDzTFGBuEmaWEYJBFi1Kj4paAOZi/BYWQZouA3OqphhSrcIdpKMmBvk
AG6eiUtcxW2TAnoQaw840Oa8R1PfFsxXafXTGIoAvOc2OU2fTrQBplgyAK58YhzqRrHRhKjTg0gt
nBDsn9O+yYC7N/cxZqqunzqmZ3zYopmHll6T8lGDG2K2fS9OD7nU3Ssh7/5ixqiNFcoxSiX7z9Ga
s+XUWtr9CumK6wthfqWNCcohrCoe52zFpmmi244vsoVhHx0cSpq9SqMzqLeF3HJM8vaOupXLdCmX
pOgB0zJdeaoh7o34y4P28YxQ3tcWMxaVYl3T8B3YYbs1boyek9YwD5NhoY+DTpUE4pRLD1ehfGCE
xEacLo+zNkBAJDFrW4sNdK4hp8Fp9DKoyXEZbzo45PdsTlQ5jxCaEQaCb8tB47UTbAVwotUd/MjT
XdCRgyHVcBT/L4o48xWzaP+kYsFKd7Y/g7rVgIquBGUBFALCKmjwGLcLhqkaR3iQH3VMY8h26y8u
mV7iFZ5Y+701TO13MuUm9D/Q7QnLO2H9MShoCUq2Jr9ePxLsnB/sTaDcMkA08uk9LzeWJRQp4vG9
BeLZBgOF7bE41Zh9xajJI/dOY/rqxh7lq02H5Ci0YM+Kbd1rPO1NsMFlBjCh+FN4FnfxMT3wQgsz
WG5skt+08aVFnZoMEoFAvkZuN0Mh43cyPU7m2Sifr+8mzxDltK0pNBhPhyFJ+W2mL5OJh4buh6Az
mnjyZ+zkYLMoyjN7yBj1qwJbWtjvsyo8DarkgeTalsTeseQ3PVvPIx5XspqAUbOZA0ErOTGBQaOI
dHbzGygnNcH+lUIAB7/Bjp9QMQchnRPv2iB2urN5J/+EFgemB2a/egSleIxiBu+UsGt8m19APcpr
YVpkVcAuQAM4eqge4EoIDNLX1jPt9aVwweXGFSrnuDD9PJ8Qz6spJNDU3hOqzF6LbzN3FJ9cDJ8u
+I+F0W9xYETHapJgJD+VT9rOOFbPxs16D5kSW3oWIK7EuajYT5ONQepyHKoVQ9Pg+kBhD9V7t/It
cCdHB8FZ70dvCuIDJDZyR/eunxjeXlL3o5ljKrw2scw1OSWik8FIJ32/boMJGlLw7pfxzAeXEs0x
JhIdHrUF5lazdT8ORGcMAFEBC5bi1zcYZPZ5o2bMOLAxSJ2LoqjB7AEISTDM00noI98seyKZBDol
ofvez1wBYJIcffKWjUHqGMxzIlnTBIOEwUB+lo7l0fDNXf412g2cbJBd3/h/WyjkU3AV3ahjWZLe
dxO8qei9KG5xKHwIUAFSjAvRIRdifBAjnmHWlfj3Z4RhKkPMIAZVqQnAt4o9EgY1R3xOQWKg2sWp
hWxCaFe7+mz8/CPnUSA3BS5TUBdSHlqHuZjWC56cWQ6zhGcfpOIecLJgp5Wc9BhzrytWzgHk0d8W
qSvSkKteGGpYBD0T5NNrz4SiXFwMX3J18YdUdcJW311fJSszBtGYBD48HbA1mi5BMdZCmkiKT8Dv
JS7jAQ0hPiCRddq3Zqi9HEoRIkwVzLRLGRSF4i/t7Ie5xIll77Bb+jhs7VA7GIdjBx00vPzW2+Sl
+KY67ZfGeUpdVLxbG1yG9urVvweM74n7+JfEeXbyFkn+vsk2jH4dgTDFC3eS7ifzVIQ9FN++Xf9e
PBtUoiGgCNFJ4AIPlvpH23q9qNqS8Pu6DdZx224ilWCYOWD8A6k+WNU50dAE+ZqX3lzyxgVYsXJr
hoqVrdJlkTRiKempeiGTFxDQcupX4zk5FQGh6ogwNbc+cmWqecujQmbcJIpZyrBLqsLxT4x1upkf
fwecZYHvZ7vhqHvLdx6Ki/Ph6CrLAJ6JOOyJc4AoSZ47d64bL+1q5/q342wqzX0QN7MiVS0OQDU8
dPJkGxiaGf3Y2I9tyQvL5NBeOWzvierG37N5nbuoW9EifwGSf58doBblqLckIJPGP68DyQlV7w+a
jTnJisa4Ud9DFakIE30qQunMK/UxP9Tm/SlfnmJhCrtQy/D+GsWXAb3//GEUg+sfibmSjQkqGgrA
2Hd9T7hV0LjqrJ2c/YYapz1Ymturb3Eb26LB+1gk8n36WBubVGRMtTgq0Z4gAwvpE5A0GLit99bN
6GDc1q2fpyPvczGP2cYgFQ1ncHH37YS6wZpBQyDx2hwitctjo3HeIpzNpMcqh8SClmyFCn5V3zRQ
uNfswbiTmtYF4F0rb6Xw4frHYz6cVcB1TYBbDcxIUAsTMdceJSkqOzna4MPzfFQekpP8YwZb3LTH
fMb6hWOQeNznT/dhkOz0xvHVYu4FacE5I3QURCgt+WU9z+/DjNHO4oRltvt/GKOCv9wlVl2FcP+s
2ynziwAqQ0H4A6EJUuT5sELF/m7RJKmWyZJqR18c9QBdof1SOvJgL2/qm7lLHkXed2NlV1ubxJE2
2zhratHFaA8Eyi0h+wLhPxBeeO4YXnYqLAw0mraG0kcDrjwwnX/nfERmsPx7xUhiL63HZdkVevt+
/hYHE42O9krkr2qvwvlrG5tbb+EZpJJmUa86LSqxXNVfXjq7yezI024SZ9pZfrUrapfHPHTdcww6
lUySukyjFJ5jtoAmm6jb5cep8a/vI/MjolGHGR6RcABTZ2HR8qEHUTfK30Vn9/3sTp1la8uzBbWN
KT4rKY/fR2LGl41F6kDUopxYYQtXtR6lnfUkA1AElkPwGul35R7d5EC5n72/6Fm4T3PW6w6Ur3+v
ljomKFDXkC6ZgBaRDlOzS4e7UvkpNsfQgrp0/iii0LEcNUhYXN9kZolpa5c6KoYwlIaw4FPq58kj
Lx+o9Jyy4J1nlNu/Zt5Mfy/SpE9GNy+Y+u8B2Z/bYCgeVIHTuGaWij5WA2j55dEr68GQjRwnoey8
PqgOja8aXvNsAG6zvkgZqeHeZI+8j8c8DtAyALU5HnSfiOiUVoRyb4R7qRW+KqBrE76mf9K5U1X0
niQygmPSYiZ6rIr5VKdGUEalnan3WTk6hs5xBqb/b4xQu9cug1UUI3zBsKa9Bk1WWy+l04jKqm9Y
WeauGVLNauxCqHwvBec2YvrGxrh8+emSZlzkGvIDAeZGccOLUu7V8ZTvrvs7+1NhHgaM1AqgItQx
A5HOkEE/Vg6SBPpNniQ+NTx6EPZCPkxQJ6qo+nqyCvCsKB3kv3uUHFxDsArn+kLYuYn6txl6MCUa
cWrXDEmXclvLdniQ9qZb435bnfRB8bId75Zh7hz0ggzFNN5JZC6/TyMYaiFAZiOYEqCj/Fm+7UfO
UDsTv4qROhXDdZj8h3THpY1VTuS8j/CkSU8WujDaKTnE7hrkOzNo91CqDSZXex4xjlIDSVq4pb9y
3vXMb/fxA+hjls6DmQpg0QgM/Vmf3Rop0Z98Ns2E9hpo6UioulyiZS5dr0Q4Y3/BY2M8SYG/ghjn
XwBZ3uQD+6t9mKP8PU0jEK3kBi7RIdnN+Vus107E48RmGoFiB6ZPDYAK6L6h3iVDNq2xEWBI5LAo
qasNxW2FtICzdyQEfMqOdQuAVEMFXb5BhYhSbkUN/72B8jUopHv4RUjqCPl/5DB5xJjMZ83GHPV2
65fB7KUuQ4VXlw4i1HcUa/JFaHPZyaRyjjN7Cz+WRhxzk7HGprEAt4Qa+djel/nbOpyygePbPBPk
7xsTg1DWEYiLAN6pKgeEm1HqaQZvLJXJDIGP8/c3orK2FELejWzh6a7dhr7s9Wjnkpn55JnwshLZ
0hBIGjRTHa50MfP22limThbQ6DUqnyipEnLh0pUgDNnbM2TGNC8Loi8tqJkMt8IvEna8QgKzXk4g
ZRCrl+H/75nlZm+hEDAoWYmHIqmthg5mcb/ld8M5O6ev3Q8dwh+KI52X/Z8QjG/M0tQEQiUCR6oi
YZ3T9A68u06WpHeT0rvXDx7zICAz1ZHiIHDRV40WW02rrWSUfS6dwkCz/puiYvBj+n3dDtNDTR2w
GVjCpBGVf6SrOXVJjow/HAc71C1bTE9pzskRmW6yMUIFkVCzIqGQAToQD1APPcJRfQkVSCP4g7WA
+IwMU4KIgEaxGXEodh04LgMRcmHjXWVCBp6zEuZ2bUxQRy0aQhVdNSRLgIQ6fe0KY4GZAM4rjJ1n
bKxQxyockqzR03d0hLJrHyO0RaxvUAUmlJGeeKM//G/7Rl1YKkJ8JIxY1GwFyXhfqodm4XwaJsGo
ulkScZHNaR2bqJ8TsKpBuV2y68zr9ONaVG4aehOcYf6KTUyMw/V18YzS421RnMXTOGAfs7i1W/VZ
U89y7PXWnZmf48ktc3cYfl23yXEQetRNTrOxtyQFUAX1xxI3trDedyHv0cBzEPpWjrW2AzkD6D3i
QNpJboaULTv3GDcixQcjtXnXMnG4T1nAx9ejRQeTWYsUIYJYhbTWXqm+WWbm62EfoLe1L0ZeD4G3
h9TFjCnEeRhWrE7N3S4Hhv3YR4/XPxMz6dwsiPyEjTumhMZ8nfBoDWvsVumI2s/rBsiZubZjVKBo
LVAEFALep6v2I9Z/yf2tRjqMqm82t+uwv26M6+hUwMjbKgr1OgT1QBOK9pjIWWfn+qTe9isKONFg
3UPc5ntuAcKSGvnqC/E0c8Y4WAvGW1kxkWHLRA/mckcrubUyc8VFopsDlGeEINK7Oy3OajuNkWvL
spemOWfdrEtSA1JGlsCmg9ye+oq61Cpq3OBeSZLXtT9ayb7MgoEnPctyx60V6lOabQs9pQRWhBj0
qxjGjrryYVZ4qB9mWWhrh/qIkKWK2qhE6EhP606GjhkwIn4REK0owTU5yS8T8r21Rn0vpVCmQohz
VDeK/q1RG3upH4UhvBXE0tUm0Y6KxFe7zJkn1VMH5X81T90HSwNib01Cok8GENrHGPwOHTQT5JPI
VYhjeIkJ9W3IpWq6aWgWlX3MUGfQcBbMAKjRk9p9zxa/FtR7Zbavn0KGn1zYUS5PAAid4l4dIysY
Va9sWltInKLlxC2eDSo09vMqlaoMG/N4zCW7nR+K1r++DPZ2YeQcJxk8aTLl7uGkrfnSJFawrG8i
kHam6syoqaQ8ehvyhakIaYIqBXxRmoQpd1pyIV3VvJ/ixAyi5baW7hoT6tftudCjWwGKgfVXPfau
L4y5dxuD5O+bmC/NopBnOfZONB7r5ShD8CQLd9dtsOBeF6uidy9TKgtHx4SKTgPW7cMCKR0oPTuF
3+0gt5DfyG62s9B659hlLw7CwCD9EjGPTAWPpV/NXCw1E0ySxmNxg46EE3mWlwi22nozXoGElJB/
8TBK6Fjuh1kqiqhS3mpGnJpIRGqI6aS7womCJljPGNvghAzmCqEAB8FcVBIxSHP5+aa0EGRot6mB
oFbrl6UY6xnwz3Q81pUccQqj7M9IiIMgCY8SC81Sr4xdbIldZQWNZ9xOXuxkh1oG26PhjI5q2YTK
T3+ABB0XeEmC0adTsTFMBSvx/0i7siW3cWT7RYwgAW545SZRUpVqc7nsF4ZX7vvOr7+HNTFtFcQr
zHg6uqMfHOEUwETueU4zReHULCZQHsHvADaZ5nvlrkgJza6whUNY23f655icycqA+VVMrGDA6Ai/
hQvQXAF9A6S4QbPAbbUcZmftuiaZ4FNuxa/AX/wjlzNjZhVXZVLgeuNXxdOxUeSs82bvS9wrMSLi
5r8YEDENYGkgQtFgcfj2mULyYejqhPlSeafSl7YM7UA0BbB5m1iHVMAsK4Oem3v7Ut7mACqLGJDw
H8bRn9qTrAnKtSIR3DNv80qTFsk0fZO59XCi2O001f9RBvfQ5qLT5igbQF00FL6chE45VkAg+XTb
Yq2XcaXoF5fFBQBappgYroQ1Xub7KXZq7UGSX9RG5JQ3An34/H++Cb9kU1LAVUVxh736ktpU0Wxj
EExIbH8S4HzCW6KXyLiDqH21GGMomf6QhzZQtc2xts1OYN83nSXCl3chaOLx/e1Yy2J5hHkfG6xg
L5IbTC/G/H1snFC/0/rMkidRHLA1hY6r+yOTKw1VioQJf0Tffm69risiCup7E+BHmu/0Kfqc+ys1
UuhIL9mhsNUnRZBA3bxWnJgzhNWsK0ka6aavRKZVhJFLOm3fNcIy4mrirvXwzyk5E5jqnT4UM/Sw
cRRvJYRbl7PJi24Rr3RGoI45t/VedC7O9LEwabN81Xt1vgNXIpbmTqiMCdRl83Fh3BShAEHdjZ/a
yZaYdZGZMb9Q+gc1yL62aVLb3VSfqdL+zYEuZHEXOADDeo4bxItJe4gbe5Jfosr7izu7EMHdmZbp
qpalKYKqvnIiJXbKwFJFRFKbHwYsowR0xEQFHvHH+CLoF9locpwjDtx53EftKRT2ylelvVI2A6TD
qkIQwfAwm2ocpA2RcBCkP/uJGjsFuw4LqM9JeJckrQV6KVebrDmf9qYBsm4R3tPmGeGbZB3k8phI
5s4Ykqlk1Rqu0eipr05pLluqiGBxU/fAIAKmVqwtM8K5D3XpWa8t8LTx/HXsPEa+DcWvZRJNUbx7
06u7vJDD2d15Ah5AMM7ogBVH0xz2HWD/o8Due9Dh0d5Ogn5XZz/j0kvBKJ83d4ue2A3z4voVWDmY
3EwOWWqT0LQk41gN+xaU3YVnIi7IA0+ShQxLm59+beNiQoJR+m5tL7IPpsR9zUaEr+A9AvmIsk/t
EJO469BH6IjCyO3v/EcYZzylsJwnFqGcm7LALhUsf5SDrSXJ35iZizNxT18lSyXVraRi8bMEaME5
N2ar7Px5/nH7/W+r1J/jcO8f66ODkROEqbTdqdGPlWCEfammt9tStqPSi+Ost3rxiSJaEMQ9+ETp
bK0jt/lhpWtpHfnH7IBlxBO5AqHA9dwXAoH9nwVFajC/jT9X+m5YJissnlmNAbkGBNezbdTANcow
XlB7S/ZMeoFd3drgwcrpn4vlwskxjiOtK5BtkF02WIDMWROAYR+clF15Cn40981OVKsUfUvOPMRR
2YZSaDI/CoE9GQA3LZMcLDBEVpBIAte0VVIzAfNFgGrLKAwepzg9xpLCuc9RkvGinyDrxaOjjyVK
aoB8Pws/59bRQHvM0MIF8TvWoj5+znGJ815ZdOaPj/qOxRamqD9hetVnmJ8AiNp+Ak0AkFFExfmt
Uh72hvCPTrFBDPDZj3IRSLdyPCYa9rB6N3lYhz0Dr/Sne7Gs9cI4o8uAUoXrRNFVV/gkvDazttLD
HuyxRLdiQqxc1M3eGkgBcz1dpw8ZkMQppyBBJNVGMCqGH9wFh35GNdsC6EpppUAZk2xlB/zjfe3l
g1U+9M5KcShbhS26061zAiMVZQYg2wC/hPsRAzjAWG9UJjB07uWutgr5v28komFvIjiDNzBkPi/J
VIa6K5tNXweHq91E+WxNvXGPeQvRxvf6hvlPRpAxMBVPAd1PLozvpJjKVc1wlLIlDcbLpki2Eqkj
GBgvq/EplmvjZypN6qmtCvMOS1CD07JxaKw4LUrf6E3yqyuyqn6AuTceWDCvTnRoqRXLAXtFrJHe
E3PJfkxa3h6iVp1mq5jZckQNxVgctuQAgO1C6dWQIvWcoX8uGiLd8HZ43bKs6sDA08i7Rl2YUaKm
w1rJQK+8+FJ0kTXFtiwylVsKQYExA3AZPDONB5MuayMPsh4ySqBJF+md1D3d9j5bnwnNEwSgwGDB
cTiNm+W2XgwQa/qZTLABF71RI5xtGGjlSM35sKSmwKluGUfM+TLdRIy2zuZxxhE9lVyiIzP85XkE
suRK9h19B1sgWohiX7d1vEthnG9t0F8emT7C1WlHkGjK+n6erJ6eiGiEeasX9uFYnDVshlaSQgnB
Qkd/lcZjI51JBoIijGZjiFmZFivW7rLku+DrbRRCGcZRNcxQABNL5yNrM9KxvTyHq8HQtdiOp55h
qWspP+lq0j6TMkHenrf94GFkJJP26hyMbiAXybAfs7HYBcGI9xW3U3os4iI6t3mof+mTJX7qayVx
5rGfvaiWw6+pTLOnUJ3z5lFhUb8risTIPULyONq37aSmD4AEj8JTFYRlb00t0J2/hrGeUjtuakO1
9a6WFivFU06tPJ+Sb11XGsdaTnrpOZiU+ZDh9xyiVFUPBAPuZEeUXv5UhOmg3w0BNlwcs06ywAsJ
iWMLuQw9N5NSIWpGJFhaxthrX6pMJejsF8ExA6D8cxMNy25MqhjLdGUTu0hBckClBnqSeZWqTk8J
4JUxazjHtLIAzBI/mGavlwcWAX/u0NM+A+ZQH8zfTLmbP0vhkOwDtWYvbT+BeEcbu+wNAzmF7pgk
1EVpxqbeXnxX7pFkrVooI5qPfl5WHo3P+gzIekWxRm1vpr9uK9FW1Rn+hqqACULUghkWzpEncg/1
GQ2/JBihJruo0xw59/rQ+N1gAz8f3C5Tdnq5w0iWTYbhE2KNdsT8s1fHgiLglr279BpcBjF3JouB
hoOmZzMjI/ppLIJ+8VbsyYCUj0QbXSADc9wfDzvmQa+GOsYkdVCIOxhO3+mIjxarO8xgKu1f1iU3
IaTL5rH+COUxBnQCou/WKPE5SWmhpmaZAkOw5YvQY4IJ0DFegPLLx1NFRhNFCWvQoGPfWjRuzfu4
82+rybYIA8OsOqDwsbn9UQRpszoyY9QC9a6PLG1qW6tPzbvQSJ5vC9rKTxjMmQxiEBXwNBrnk8Yp
LKcqQkdazsmnpf9Cp8mKEsmXFGa3oA2P6ZdK7W1FD+6JBFKqBVzQs6hPuO2nLl7F+kQv3HuvGTOm
oCXqZ42jL4BzU5Er6A/dPFtjnt7T9kdPs32o9Rbrz0lAndu3sD46Pn66fJTcJbA2lUyjwmqRDkio
ctjXlZWy38O0vy1ma4+CobOFbpNsYHWLj3sNMpZNE6L+1B/y10i1qbPsu6P6Qp7zU3DWPf07eyBP
fyNUA7cj4gBm4lN/vNtoGOa5X91y4yxoxKBfeRcf1IfUTn0EId/kffgsAnHYeoIoDGEPH8fFcCN3
n8oiZXJVRujjBYe0BSqgYOpr02Jf/P2cXVkUNQNhTGRiY7Gz5HK2wJPkqgC3TYh2jorMun2FW6/x
4jj8a2RTngazlDI/67G8kQWPQYj4mib0r+QA3HnNR8CCw/kGUEhktE9l5mtdXJyWvg0qp2/18Txh
di+ybx9qS+c1BKIKLJjBNP7h11OQxxkw//wBVJLym46qmCl/U0bBp9rMXLHAAxuDXc8V+Pij+ilG
aKTtgI7ZPNuVv+JIE79rEIJqQA8R5edbXwrnWWeUYNA0mbMjWlubiVEgwjam+0VzjSKx+kVgLLaU
71IGp9whAxlo1EIbZGU8pWmH9X5ds+JccRYVGz11Kmg+bc1+g8cDDkdBWRkZOZfdtXFbtTRBRTfx
0/v4ydO8+L52gcd6rHfMTV6LbzVwNQ7dTjRsu56EN4uXgjlHV5iFEYE1CrkdAhVDH0Fb+1NKXqaa
WJoc3bPq222V3HQDOlJm1QA4EuoPq125cAPF2M1ykiFdCe6G01rj6KzY70/AmUEXSjQetX26P8JW
XboQVsVtUlXoxoHtMLIMsGTobebnaubFTWQz80Tific435ZdvDwf9xZIneWG3iCDAKU4nsK0j7AL
Rh361KLKUXrFpzKxpdj9G6mIv1bCaEW/6noQkmQ0REHLV78mgwVKrRWfeNizb+wrljyC81q3+hsP
gO44iMaQSeMdco+kHlW9yUfD8BP1VWmeplLg1bYeOowXgjAcCzUP7u/HKCSwJNMQ0xo5Mr5mt2Bt
HI2jv7i5Symcn0FxQ4mDEeakmmunLKaXIcgfsKlnA5HwmWL+MnkpzcllLHMqZJ5VuSBQwp0Kfobg
sPz6VLgss2G0KCTVLjsPIDZfAVQLT3Lnh/zUDoDFJ3tRDXdLVS+Ozk/HkLquujqqmY9lrdiKi8nu
ClVQnthyQZcyOPvS6UE/phX6pGBctafObs3MYnJhme3D7RvcvEAoBCHQGCDic24hSGdWZQNq4GlP
7NjwWBu6pUhbREJ4lST9kOkGmmJhvtNjO6A/WLC/fY7NhAr9+n8OwimkAoYEEiYjFBLr9o9jZq1s
FJGnuX1mm8/hw8qBLdp12/J3FzJ57UvTqCubPgr8LjgUXXvWoyMDM968PEyGKlD1TY3QwZ8JLjws
TdH1ji9scjHmydIwyfAV+aFQvxJ6SoAuIwmyq8043LgQw9nhYc6CvJqhD+PB3PW/lR+TA55drEMC
44g13kpynQjZGDb1Y60rYkcRs9PvmdjF2UKJVkvZMKTb9EeVBg+kGf2qDQWGcTOhu6xScdGCFhtF
ljTYeIeKDG+Vv7ZEsM16l5g2263ox3/BNPWhLMa94iIAb1ZNAlQ1g0O3IvKchPOqmx/s8lD0o15E
IDFro4xRP/+dgde330n32ee8sJVHtmtA7hvch4jDvt9+bVvTMQhY/3wxPhwhMZ3LCX0sep48CrZR
YmNBcj5g6nNx8n12ZliBkz7lQO2J7Gg/3YuZWERKwz0IbSJRIbUE3bvmqaReUlMrJ4KwazVMfJh3
eUzuNbRlUrbGoqDh04xgkwfDfAOid/mOBPbSeFPyF20RcJ+hH4J5bYTpnIKSPoo1KUc+ynLzCclN
OOSTVSbLX1S3LsVwahnOM+p4gYTxzuB+KO5jVWSL1995fW1/zsHppFYavRRNCEG08wCicLpnTyqW
MeWTGPxtaxESmvhHFqeJoZxJRmC2aDvaowtY3wzM9f+iPsntKAHO5Pi2Gq3QUb7cfgNb4B0M68eY
MsLmB+aOuVMOOamUmXV4A8/x0zqsStz8kDimQ++Uyp493QMFJsp4DADNvmhLblP7gZoMyXStVHKa
GShTWs8hrjhBUXrRd72JelAgeOabkQ7Y+Fa+Zg01Gc6n5qCpYTPWsDGlqNgV3QeKKNXePsY/Evj6
gVSWZtVU8KBtcQwlzRlAOtnL1u0vJRLCPSu56vJaC/GhiOROoQogoFc1F8RRgqvi1yzSqGcRjZH6
9tJoSSk04OftQ7wXo64eFQPBM0G7Sjf4PX4a5cvULzAOiU/sFu31Zr8ukgJsUJCLbR7lQhAXrUlJ
NHaV2pjYDnttDC+TXcFJtsImaBUcPYbnUQDhYk61q1qQLymYRt5rWIf0qRMVVnGU7lXAKCo78kbf
l36Cp7/AnwLz/R/B3MnK1EjapEXtOE6fx8nSzW+aCDJg6/IuRXBPpoWhKnKlglHIMSs/6F90TVSY
Fojgq/jBjJSDRPg+bTTaxhJ8T9tUYNu2RKALi08DTgpURrnCaAAmKbTI4Vuz6Vkvv6a9oC2/GbUg
2gOdC8YNQXzBqYA0YWIDDTsMi6eW9Dw5kpU+Sq78M0Oa86i4K78zWGD824q3FUIzBJkYgF9dBs+n
EJf6HIR5z3yl9uX5MUETUK8PciRwr1vmBvPvponeDkJ1fhkFI6nxEITID9U29lAddaVmOJaj6Jlu
9ssu5XDarMxomKnrskTCrPp3R5DxgN0Z3HfYym7fgmdynlzikM+ioeH17+UN0aVcTsWneuqAk6NB
xZOvzPySV7sZLeY0SeyoPkWliEd308NfyOP3mAs1WQx1Ng1fOoaZlRGHvlEvxaSy6Viqo4xOlDvE
A0u7cERN8CX5deZMGaWZ9FjU6Fq/Kl6N6dCIkA42kxJUn9DzxMAoZpW5p5ZkpKmVGBWMHttSiKK9
8DG1Y7/0Ac2PqEW0R7RZSLyUxznDmigLRe8YCf/rv4AyIqc6YkTUX/frRRAZm+NM6K1gBwFzn8rV
XqwyVNQcAwTQnaPvmh/smdiGt7I0vmPk3TerptYndreyZoXPw91/QA+5acsufgKnrlo6KeWcrmHa
eTqpBxVrWqld/uh/oHiDKXcv22mxc9vQ3BbJ+H2FxqzRpZAyYAgVGD7FwiUGGv83CdxXDNUgn2kJ
U9arcecWZF6O6zyDd1vKZszx5/Mh0v2YXIaYc8JsFpZH5/hzgjWV3s9iV1e/66k9aG8RJolV0QTc
ZiEHmE8KKgHY5yN8q6dompzmBN8rC+bFM8oiqWzC9PZZH6LwDlPP6mibeSffMeC8f251RjxT0rTU
Qnkr9accizWWSofsF4tB9SRwIddfdl0/kdGYNzA1RHjfWyazYQYlRiprdg8kgJzub9/4tcX5+Pdz
37UsDSy6BGWADafPNfHrDhwIIlx30Rm4j6qnWEtv1AHtLQXUcZFbV6L+wfYpDA0zd5gau1qiZZmy
LNOIBDNKT/HkZ/oxykQRxPpsP3oh3JQC3C7VkDH1xtZTXtSM6ELUkA4MRAzPk5cEFgUSBN2XtmSj
aeev0O3RXkIoUZ4lR4SNt+GSVuEGBtZ0sCRdzS92ZteqUl2gSmabu/YpvY/s5lzumn13wFyQCZqT
8Md8rGVLdLMbPUNIxoIGoggZvNg89kUHDPA4LVF3BwatO53aXbcPY2xkdmATJ6I73tSUC2Fchiub
eUGTBdqogwPzEQS/IBSVbOkbsMMeibdiKolii+sQDcfDrDLOhmHDq0XFDPRsg1Yjdhqz9JWO8n1W
F9asDS5WQ53bT23b866csysyC6qqnGNYFs2cmwijctGpjdCApc60r/ZxicbagMApFbJLXx8OC3J/
BPKuPmhYncwlStSJcqpyvO7otVdTv/qL/Qd0CGGlMPWK8J3PRaUiB+zl2CJByA062x2wdBQrT9kU
HOqlDoK/8UUX4jgtGULEMJqOCGYy8/uyUb7DgLm3v9VWxnh5Iu6xmzVsu7ZALeZI+tWFRyP25Lh8
MOvSsLSm/X5b2rX5wncyQeyJQbI1Jlv//MK0yEMPjHoE+GhXzJYcHqa5sPJIcGvX9uujkFVZLoTA
bEpGWKGAQ8ZPZrVL9F+5Bjz85V4lLi1/FpmII+/6Ma8CMVyLzAS+ix+xVdUBuSKD62JS+qyU7Dxl
olHkzc8Ec4ixFuBNYHLq45nSoirUmqIIQssXWSmsfmqsOfaoYS+hIDQRieKcGDV7pZ9jJJBgYXnK
pmCy0/5NrWowLJc/8kpUp3rPeD+6G9zexdE4JadKVAcszQM/q0awr/RM+arI8+xQrZq+5rPZOaYa
Brk16qR0Q32YwVuypJjyTY2svS+rNiqtZcDIhxMkauxJUzd/V2Kj/EzMKVuAfxpoT3EkLXsSJUBm
mo2EnsNqGn8rKMZ8LzU9eK1oTw5yEWpHbOxXmS3LjblfstB0Jd2UBAOK1/eLF70ypOIflPl5YMx0
CQY5VrCrp6Okr0UOjRHJRp8MzMmKZpYFovguWlPT2Ohhx/xx2VfNgcrYC7RG4/vSChLzDbf98SNy
ZoQUqDz1DP2Y+Lf5lZ3XfDlbwTD97CjVAPuc3AY+bUXHsv/CojCK9RiTYkyfv82q7oqkm+BqxoR2
dg6GYtQgAg08LFREpbtpV/6IurrNRV3AEzwjfC7y/dA/a3rbWHVHPgFxwABcH1qUUvBVrqovt4+4
7U4vBHOPX5tT7Bs1cAOjrXhr83XaD9aym2zVy5Fk5YJeyf/zMf+5U5OzAHOHN1gMMKDFST8A9NxK
lBWFHPuPu8ZlO/k0n5BTnvPWFo1SbVevLo7KGYOl0wHSFQ/ML39jcWw5ZefJQlv7uToGzyoGMXeF
m91Jg0CJNg34hVROe+UoT6hZQ2o3IYHtC7sV9Su3JRhExeYRA5MwV1EKUyyMaWtENLZPefcliQTZ
jejv5yIuSQvzJQCrnF+Nn6c0wmK7QMCGEsJs/cnP+EUEGYlHFypwC63b+EgHAMCPulTrKHbtjfs2
tOjP22p//dw+CuS0vqT9HOj5ChOQdl/i9ncszT9mU95RbbSLorEGs5BdMouC1+ub/CiWU/4gwWJA
GqMZALA4y8AKtawLZuuug6CPEjgdD/q+00cJ2hYA/SBj1mJ23lCKGGevQ+KPUtZzXkRBnWyqWBxE
NQrOCP7x0MfHKgVzAXu9/ZlEcriQbg77MRxb3FdZYhwEy3QGPLP2JKmCNpBIzvrnF+cxy5VZXKuB
UNKrzizv6eygSuJ2ImAPkZzVp17IoXXUSmTB19FZaKulZ8LUlYXVGYIUUKRnnEVY+iElJFzXibAI
EeZPBYpm/9uX4WxCWixA4SLYqSyCusd+XnKqtelegxezjSQWIRutz/FjGIeQ3qAgQgNbBwBmufNI
wFKOc6lRfV3zpO6YtC9ZWj9k/bhvVGJr+rExmGVIAOVJUEW/fdKN3B3CAS1mACKQYjCPe7TRnFOW
AqLNX6nmiC1Z8aE5zp4CNktRHr1hCBmwc4E3j6Mik+GjfaUKgloCqJ7bYiQueVjLrabTHYLnxcXK
vSeqS1xbC8xlGxp+vIL9DwA8fNTHoa8xda5AHxez+axImqsO9V1HRGgb16HiRzHcDZK5Vs0UYNA+
ocBfib+lCsYyWGuHwS4SDWOIZHEGsADKp1zIiC/msrHlodxF7EXSQdCBTS75L5o5H0/GGcJUL8ZE
lePAV1NgEdoLs8hhBYda55gVzZp05z2wKL1Q2Bbb1BXDZBrqWCvaFz/IEEdGOUktm139a+FLFiKp
5+KzamEtyVJP4q7K5ju4lMedtQ70uSwKyJN3+qHfDccOfd//rJ50bb+YgiUe8Kej8gJkZK67QsK6
o3mKeAAIiNj7Q21OpJJ0y6Tg7lCsxuI7CpLcaTodJQ8VEzUYPin8xWlt6Tk8gtjo+R0Dbzi1wL8L
HOLL59mTHW2ng+wk8JQDQM3slRNohemWBHZu6zkyDVtLKDcpgNHm3kmVGbWE6ACzAp35q106QKHn
Iz0txdi4t43apqR1IwP8jiiY8M25vA3SIgONB8w3eSPo5yhh/pbQt9tSrqMsfEbDVE1lRRe42opv
JKYFCe0nd8XLXJkk6S7a50JU9U1tAaOKrqhwDqiSfLRiPZVmPBI8wrzMXsZmdEkyCdKWjY4YjnIh
g1MXY1THqMDktj+PlTP3AzLd0WkbckiD5ow+oV3pY+E0ZLGrEhkUujvphNVSWtVfYvLWZP39bPya
EsPtlton2OWLCEhR1aE/KKC5vX3tV1GGoWnodFAKNEx0Y/iGuUSLKMukGUZpbt2QHpPhtSCFw0RD
E1dKxMlZ//wymgkm3eziBV2P9HlJ0ePZqZVAT1fH/sHxcyK4wIwGoT4TDamHmgNEwdC+APzQbQYg
YgzJjnTLY68EApFXp0L5cK0Z4d4IQPF46AFi1HMgFZhtmuKvAPfoyX3fC0Rsmu5LGdxDH5pojsKa
wu+ee5d6dD8c9Rf1eXDXwaDMFs19bjwQUA4AY94EGQYcFqe8RR2ky0jgf9sUnRVZPhvx7N3Wua0j
UQCI4AVi5gy7GVyINihzRvLORErwyBAQwkGsXGZjZU325HZP4rL8Rkscu3gYPdahI/AV/BCamdBK
0ptqcvNXEyTVy35+aFzFVlxw1Tui9Y+NsAIVNSBfrBQpWP7iFXFi4IAMVETuuf5EW+ltGF4WOKdC
h4poreAFb/laVPA0TCgCzgNrJ1yiwIIuz5osQdT3Dqus7Om9tlvcDqDKwrLIqmwf3hh2Gi9lcV+u
TzO9yXR4wg69qffxe6fbg/UIzanQE9Uqrl4X6BFNrFFS8N4h6GScrW5YXynqNFa+mf1O09Qyh2cJ
/7utjCIhnL43Zk/lSYEQys5jX9k0ei5bgUe4nuPhTrL+iAvrN5vJWAD2tAI/RLyn35XTurdguKM3
uCvp9fQrOiR3ooD9Sg05obwaBgD7UAA94PdItKYl8jX0D5u7NkPDefqvEew4YZwSoqGSayZY2H2S
7vXkmEuHToRDKbxFTvlGEmmRDqxOjEcCCB0jkuUhOfeSNT/0HntcSZklza4/i2bKRPfIpa9FGi7h
st5jp7rS+FAGD7Lk59VgTyJu0Cvbi57vuo76Dhh9PTVJErVWdWNpfHmZvbm29I7916YXqLQY0gFa
OGwFHBen7l0iZ2ilMBT971bWZGU/7PWX0A9f1hTVvFf826/r+kTYgQPRKTCbwFkJ4MGPil8sXUmU
jGBQbkTC+KvvasGBrp/vRwFcVopaahIDCC7w+yKylnonkxMRzsiITsG54LxOsxpT2ugM+RPGmkAe
H1rZ5ya0Kpd477StstUV9u2ruy5Bw1dd3h1n/kiqxjUIOAPA8lt9syaLyDzW4T+E4P0P/VnCQkv7
WdRZvnbOnFhOQ6YpKZBR4UYzn3rt67pBswDja3Lxts5oxrm3j/muAh9cCiePs41TWYVqneKY44F8
jQEp/kjswokx/IcLjt3Akc/S3bJbqczGY3YQlVFE35azkm0wa+VQA89CLR+K5DFQBS9gw2p9/Iyc
ZQQ2jZJi9h6fcQ/IGfffbtNwsW7VO6ZFnOYu9BZBlfLaaH2UytnKlJWlqkyK6svqvCtG1Q9Qs7Ln
EWQZ+uBrSyjyNqJ75KxknhQpa6tkfYihlYLeVPpvq9Uf9YQfWCZqgY19gqxqmB9IeqyzwSZUWMBb
DdINbXwvBVx4alDXG02dwmCtPqa/K+3Oku7WHWHR3OT6AW4J4m1KU8jpCGpYP9WOfY6KEEDYwAuQ
TueqeqhFuZHATFLOlkxxmGdajN72PGBTvnYBsb1bdIHFWj8xf6S18ImCBOz9VbxWxUWSxJMSevKh
89sdkJ88dhADLF5v5UATLuVwFirOTJaXGl0tRtBYxWl04z0KhF91Z3xT7ObetAzkEZqdHYBGKPA3
15kEJ5wzV7osGVU8kNBL/HWYN90jlHPoPcai9+mzCINAdKOccVKA9UUxS7UKi/eZ1+07dwXK/69p
ON/PhO1goKSoK9HeRy9N1Daalxj+DYMWYEeh+e8uFZj56yyFk8Hp+6I2c2syfDS0xF9Hdzgv++xo
7OqfYlbRTc+JOOef83DabhSVGpkA9/HeIKltrcIrd4NldRjbU16VT2LUyK3ndSmQ08ixjKY2iiVs
CeMVKxH+JdYogt7Y9MyXUjjVwyo+gM+Ignminfm4IuxKIPnskUPITvMfwIkI5XHaF8hSWgcS5noi
P3tJ98ue2Z0LwHCAl3Q78Ri36BI5RzmrfR1mGrQwptJO00ob/90hrxBYqfVXX1upP8rBeUaw5pKa
BlDEPLJN4MsXmmyR+gthX24HNsLr4zxiT+pxLGWU1vSvDfA80kcwZK6wQ2+gakNuLhz7X7X6/z/Y
FUX8CG76CSBXoTfai5c9YHIbHPWg8xgdqbb1438gccvng3OCmCpwKRXQQny0G5JZzwUrDXyx1y62
1mxCf1ieTIxzekDWtQs7+dSJIJk3teRCJnercRlmtVzh83WKZE+YE8xLe5Geb3+7zYNdVEU5VTS1
xtDQvQj8ujUsVbfVWKSFm8cAEBaG9HB/wMP7eHUy6dNUlVAPbdiIuX7daofw2Ww69/ZBNqPrFXDr
33I4sxuYDa0rbPz7yjl5CfftTnKXXXVsPqt+5erPpV86815zpCP1xyN5ui19w33paMugP4k9csAF
c/pB9FEbxyj/F4PpygI/ev+J+9p40R/EcCoxhxFN0hgMz0pQH2ulwJBQLru9UhyWzhDinAuk8e2Q
3jRD2UhlA/Mn+iGr4FzCx25f7NmddlgRBtT75ZcYr3cr6Lk8JL+opAVjXtRtXXgZQgFgaa8sxQPG
r8zeAlSilT8Dzt8mx2wXftfv48+3P+T1JBYwMC6+JD+Trhh1Mw8ReHCDu5UiOf/VtXYjWzKqqKND
bfBcutXdgv3sladWIHvjMX6QzXtzOldaOszS6vZ2a/ct8dQH5q5ArtQFj9uzqO4oUFu+BB6EKyG1
CiwTYzCciALppsczRem9w5yk9CsJQORFhXr1jjnG2W8dYbOJTRfZBOYV525lkBpidrDHOdskf5jC
qDilZBx7zNiWBnCNFXWFXjAmDMHNWAxXrDKf0pc4nsCWwnQtOISTTM/SkpEKe69G/jXIqoxhaFUe
iA3kU0xJpXIsvSUTA92dhknXcwJLZ1oMyK5uOiqhbLFKJ70jd0iLraYrJtOLWNTJxyxaRncmBpCH
gYhKBmR4ldT7mhnHbqv37WM/9fEzZsuY5kska0Bw1mE6wWKJkpZOXaVLjY2d1NgDji2ujqRLWlsv
cymxTdB6oQGdtHphS5VBnvQIjA39qJtoEpVSbBmTZlRuawDiyRrJxH6ps7Qklq61ZXnf5yGos6tS
WR6NgAGBXGqME6ZzsHOa5yl1QQmg0QPg2HsbMI9N7vYm8jtnkRLaAEi2acyzIZfakz630q8p7/WH
KCLmwxKVo4w2naIBtbpreicxmQQqGjqgjF/GaoHJH4RiO7MqjV8py+lihW1PPzVhGiAA7EZ2h3XG
GiRl1KC7Ku+XoxzL0uMSZ7C1+LmZvdQ909dN+OItyXXJbyQs67o0AR43pJAfwzjQZxDxHrSpIIaV
sX7GAHRN6sFuqyU/s7E3c2sg3XQM9QmbfknXuoQ2SmOZiVw7I2Hlr3ieFgD2Yk9grlGwxEZC5al6
F7skJcB7RIXpp5FBgSwah9mLhCldZKDZxJys6cPPSoipY6tsZyXAcctO9ei0mDA5RJ7fBgya32dY
QYjtLii1/ZyFuYMlLZJYNcA7mdMlWeZXQ9LegedGP1VNnjp9GNall2sgqvPGugkla1LiBjC+plZ/
b825eqyK/yPtynrjxpntLxKgfXnV2q1u73bs5EVInET7vuvX30MPvrFM8zZnMsA8TYAuUywWi1Wn
zsmHozAK7Ysay0JlK2afNLZaK8q5TvIis4vektxIWIdzvwq4zEZJTh1t7gtkVV1kBQJYDnBnC0V2
rDD7EQFCKeU/U1NufmxGIb5cDk7M2LQ7s1SioI0CGiKtiFe8EuERGk2mV5dTcNkIuSYvBQbqGtXU
pBaEZEAFqU4DJS2fVGXz22SzDaX2gUdy05UH2WI9oSChgtEuMtcJmjGSv+zqIFsTZ2lZd5W/vaLe
/tI6RMCyPBvO6Eb24FQ5OOm5GSxJRj4tdGeUioDTks7zEGukgFDdgvrIb1W3fyEXDAjdc7vhTeYy
d8/EKIMEWnUIrFPJkd7nUd/p0OisVyeaeyfRJfvy1pH9/7SinQXq7ur1RTb6skOG3P4wTadYf+a1
6YBtGdQ6/9EUWexux+RSKYalL5AFdXep8TVRFTsyCkAgvycap7jISF4xeITCA6hRcLPQ0zOx0Sd9
WSepr4k/6uaxRvwuvl/+cDwTlCusYrIkm4ZLv+kOSnafSV8xx3/ZBDORA6RHUxCEP+Pn6lVPOwlj
TTDRQikAIdzMT7PxbRN4XRemF1hIwYFJBNSCZnIxG2iuVBr8bGsOsQie3clfRQVENm6brneXV8X0
6Z0tKiINSROBYbyJoNH3ZVnua57kCO/3qWBk9IPZK0WLYJQ9GZ2zqhxcE+/3qWR+loRijGWgOMB1
busNsryc043lWHibiN4dlNKChvm8gfRZk74UjSsvz5d3gOVXEGvQZQ0iSASh+fEgTnWXiVYNZex4
KG/GpTyWUvYcL8qLVajuZVOspexM0W+RaDWTshuwGaXwHKdPw/gff596pVpWE4vzBFF70MU9lG1/
HvX2eHkJn4fB8bTYr4EKwmtVd8UmScJRDNBg7Y5zAF1Xp31pfquvwDTYqcub8GbFFgkzoei2YvwU
r++PGyQXW41XOWbYBuGbpF9lnd/JnGYFc2N2Jsi/73ys3kQ93UacQlT5AytPY7vqcg5wm+lnEIQF
/QjQH5+4hWOIA2A6shaOibjYUvY1Fw412u7VK2eDeHaoiCKuSDpFCXagMRSM2CGC/ZDc3AObC8QL
QaxHagi6xzFLfIu+OqXd8qhAY21iE3VEobbblJtEu8pX0HcvYdGFdYfavt5AokBwBlzZVVsEl42z
yib63jh1hkEjWwDcbYEJ/rCA3qzEEL0tvRDFrOnHdkewV2fw5JJ2g4y1Vzy0HKt2iDa9ImLKEtOc
Gn1jFJNaQsBiwKG4q78TqnTpEAcaDK945fOZo9nr3dmj9lgpJpBNTK2ASav6MLiLq/ndWfSMU3Yj
3oKxZ/KMMH0E1cwJaqkerwfL9LCddWqro6UZrCIe9GM/+LN6PU7PKUn6S16oYbrUzg61q3PTGllt
iLHfe+k9YSCWgvQ2wzzgP8hlSRD55L7vtuhbRpFAXF3ri3BU9fQhBknIUCsnyNZdA5V6ho6J1zRP
eAgGSZo7qpY5zWS6qjH7lx2Z1a7CnC78SEWPGTTuVCASVSmedc2EsIYrOsVXIn5WnpUQyUcYXfNE
pbjWSOTdhT2U4eZNbpTJ214330KHInF7P30Es1z4D8rPrDi+Xxtxq521NBbLpFUytHg8rO22cmMv
fTIgBk7opGEvEA/cFbJtYg4CFU0FAloUoCWzcrGwerDdiKvT1ah5Y/bQLwBXzs+iZWtBi0OS+zyc
KXFM2plAga4RXgiwYZjU8ZyERduadQV2ICA13H9aSGWGnb0d6iDGWd7JfT8TO8NZBqvjcHod3eYa
REXuzGe6YH7M3bKo8xhNmdbPyPOOSSnOs6MO0+IphaR8Hau0OXZZAblVQTDkzdZRAuvtOtZb2V9K
pUp9Se3lq2TchgcjzQs/EzVBP8XppPCICZh/pCaZoimBaAESYx+9TK0yJVs2PTpa7QyVJWyy4OUT
55xyjNAjvX2OeosELcsj5rCkEjKFqquJHBusnAQQ5f8thKYeFRPFjEcDtQor+yZOV4v6+CexZmeA
yuTAgdZbEDYCyCDQA8NvoWYX+VoA6SSIAnKLBawAC25BYENBlQyxPiqyDaU8bZ2O5cxS2H4hg96J
b/5E86n6rYVpZvMnrsgp+3QKkW+BuwQAOlGlzr5RdMuEIl103LrEMwGd0ybbkJ+a5melcN4o7JO4
s0Vl3tmybFMiQKO8BWJI9AofiBo3Qv+f4PQih0ebSA72paVRW2fUaZZJJRpeEOmFGGdtj6bqZIDU
9dWVtF7nFSc/5n1KOgWvTX1YMoDMrOkk5167lnbTnQAiso2cU6xgIQ+Ain7fNspR+q3IRDVG27wy
jg2iiDiC2umhRH2pB4yzsmVAsvNpQSmSc+CYh/o9vNGg80rv6gSRDNMBAmoxaNZE4A2dPM6pY27d
zgrlKVov6NMo4G7IwA2dvGiHHozQKNbNvhISWVdI3FR2EyxP/KYUuWA/ec3ONOU1kyaN/Trj+dnX
2mmqUANffF35nadfL6+Rc/3RQHCjNKZl0hfjqGy5UzYL1A+PoJ5Egf52LE/9HCT/HokLeubdyiif
WWJ9npseW9cpX6TsYZqPl1fE9P/d7xPX2aUuQ7uqkSQheEG91Tar1DWmW7Ns7AwTQwIPe0P+2Evb
RLZxZ0wB5ktvIsNClaC1y/p3Hq8cJ2RvkErGD2Ro3dDVYtzhvZR0MskbzJDkJ0ogBFnIwymxF/Ju
hlqICaH3xlRAOtbloq3lV7LOe+uyXghIscD7Br0QTPJScUlPjaWsOqAL0i+rh4naMH2yHCUkHJu8
xby9AD5vy7styscMqYFiYQtgqNmmnppf90Kwzm4KrhdItxWLA42BlFfzZIekd5uU33XZulWmCLSr
sMYPTTmfcqG8GpQ/AIPi+LyboTZK1/VFQuWF5ExDaVezcR7FjHOFMJ3hPdugtQQ3Wa+zlHCwyjmo
kpGwtjxnYIa3nQUq604WvZATgtydQ2gc1V+ms04EJ9zXRrO3UKxt0S3C1P3Xk514XOzyNHo6qis7
vSpUxJ5IPWFmBFHVrbnUKiQ0f3K+3aVIOYKlpGMmTsCFoLzjzbknJuDFSUUI8oSCepWOiVuoj6OR
Q68b/5MHs2XGi511yj8GdI/zdsMxa6wrpTlUqp+Nx2q4n+STVLoTjzOE6So7c9RGrp2QzzpUJ46d
OD8ba/PYrdyHIYkMlz4o9XRStzgbJDAPHc0r5aW7RTbqGl56lAowBYK5gSuKzTzJuzWRT7wL6uLU
5PpWA6gcbV6X3hiVp013ly8p9nP+3QY9Wp1rnVhCvCw6KuBvllCDUmKkFbCH5LoIRptjjpnJ7MxR
mUya5aJaZ/CK6Cm+V25W7xs0SDNbfcyPyb1ytzkoW4AL/eoPsPL7BFGj0hhlU5vE1MnEg4C0Sfw2
9jet3tvddN54Ine8vF6jLpgWsNQOXK7AYwG34ytuL4OqdrkTffE8XYnP0TUPPsPxE1ohfpjlemhK
sodWYSfoP1VfG93l7BwnmtANwSxeIbNYE3j5Bm2vMaid3IFolB67hGYxCRse2xb3O1IRhHBf1KgJ
wOLdSODfmCCFBspRC0h3OvV5r03eV6QiiCwl1pxMuArEQnU0uIW0eZrw+/Jn5BmhQ0hb6oYgpwCM
VtcCsL3KfawHf2ICHVsA9NH3pN1vnc2yLWZ4w6Jl9tDYxbzZEe9j/T8vrncrVGajIV83EjIvlR2L
W6K2RtgfmmtSaeUh5Nmh/d0U+aa7MKgIU6UKSYQ7eoWz5bEtyX8WBd9NUK6mzHq2SuVmHFXgv7ZI
cuUIR1ZJnalyq19S4ivX4s3Q/BYjXhGAfazeLVNeJ+SJ2gsrZmpUCKUf8pA866A7Mrq6T4jDjcfL
zsG+ld/NUf5Xrp25DDEwqciM7RT6Wov6kmCOY6vsdvSj9lGQOStke/y7ReoSUzowPS81Im+23Sbx
aUDiG/Om9zgeQvM5i9FSp92Cj9iZTyZA5VzVDvbND+JzsFaAkcek/ANMlKsuxaDjy7rD7An29LCc
pGsI4Qnfui8KoPJ/0i6RQeEGEjeQoqKs/9Hn9ahuwHWC99xWPRqJ4INo1Fal3Jabhz9wCEykoqiF
4XlJpy6rSgdOz1oBhJxnwS7nq06BMPHs1fLmtq07rTe1zsFkMB1iZ5FeWh5FQH4QsoNewgvPieP7
Ob2/vKrPkqIkwQbxuGKB3VlEaejj94Oe21jMg4pmGgqHi09SG+0ke9spDgYPNNNeB2bPN9XNwuGY
Zh4xS1eJuDWYWukhtgFkQypAjUTGqMIsqe4ACeKZX3KMOW7Xkzf67VF5Eg8drjBehkrckE5QgVvF
wxaSLCiXUsFkrIRWkghPjhUpdi96mty5oLK0l57L705+6pIpKpC06ySKQzqSVYI7+1o7FZWduPpj
65aybVytbuUlHuIXGl4+5wOzHvD7VVIRZZhRoVeaGjXTEIJ9ROjzyrQ7SET+g3yVY4tOjzNN39Zk
ROVtdkQnPqVhHpDpGMgQnnjXHPNK3a2LZhqpo1w1hFWf3hyHjLvVjnyE/loI9dID5xuSOvaF7aPz
4bbUsmhL0Vcj31A5kGqO6ldh7HIzft4XpALMloAQLs8XUjeSC5vwRKXO5pQ/M/SbeFGTiaDff0Iq
tmhGAkL3DsvKzpqr3Uj+eF/5yjMc083Pi2f6PbJVgJUf+M0K1rHfm6aylHiSxzJSAAAbusQv60C3
WqedwJpqhtp2yHLUwCVOqGGbVIDOQ9cKCE6qWQEM8pDUY0w+bXxAI++QH/8JCx07qkDbGigUsE7T
bHvL2OjtAIVW6GAoDpgwAVSeHBF4c5kLkGdlQ0RD5X+mqKMdVxWEwOu3QWrrVfbaQLveQskBNt9B
/dT9o0PwtzX6cKsZEuhSw7ixSmYOCI/fQQpNH0RevJDFjJa4ZEEZBZIaEGx9vI7SRm7jsULapdjx
9/q7HrbXvVMeWhCbtm6beBivwOvwH5DikNP16ZzvDFNhOhoIw0qNt+h6pwaYpJVcTHYElgOu0fwR
M4XcOVNywi4ZpHZw6zpNbkt0Ymqgd+rpURQ5vR6m07+viHb6XMI0FbqFsS8HRCezDHpcqHxpcFaW
ouzMkLC2e3SYahbXooIPF0thsvjrstgyXP+yB/LWQmUp7djkxVYCrJIdyTT1gGlq1eerKzLXAqpM
QLxVwtJBOUG31FNqznirxdNTXEPtBWSwHU+PhBklFDKHpkngj6ThTLVWCoY5obKTaa+EwkotbxKe
5hzTuXY2qGMkt4JVNCJeghghfVbTOLFlDCVe3hPmUd3ZoD5WlksNyLfxfM7E27Hw2qy2tSUQStcQ
OS8jJiwSwOS/Pxl1VhSoicVJoWFK42rxYzz+SgdILAMUWTPSpyoYDXsNLq+ORVWh72zSmKVJA8mh
kpPzCVRf6woPf01bybMtXQMqJdvZBj7DzPsHY/XMnON9uW/5z+5ItSC/E0D3hKcuOkjkusJTG7Ti
8oGXBnBc8a3muTPUiXKSQrEd/t7+mBq3G7+0qQ2CpMufkmeFSmwyQwETpYjlmKnlmHUwLygbjEHD
azEz62D7LaOSGkCg5g2Uhpi6OkGfAL23xM2dIVwcIrfFvxaZQWm3TVQiA7IurYoW9C1Js7nCbREf
hYD/wmX2xvbLIt93t0tNYxmQUsH3E8Pt/FcaT+wUgD5c3ijegqiosUyNpo/dG8PCcJROeaAh1+0C
Xv7OjrJ/n2Z6UnrFV1NkBXd8mj9njWvUt8sfuZwq4XoDdR+IUClPkLJo6VYVn2ytrsfYz1vVzuS7
vJc5MZDZFYBohAZuZYDg0OT7uDdFYWSZnsRvgO3abm4V8BCo9qo4ABW+veou7xDXHhV0h1naQIEO
e8W5/C570kG7J0Pt1T3UiQJe3se8RXaLo8LuVkrdAkopgKrNerbbIrsHVfTh8oqYweHdBo0jmtFf
7nvChUkojscl0FtH2sA4LHy9bId5W+3sUGmKpVTtaJKYmqCvEUuuhXqKFtmS5UR84hxmMrkzRqUr
Ux8Dp62CAkPoPDUsISNVOrMCJhb1pj+jB3DHe6Z+FignIMydRSrGQl9lWQvMEEIWXYWYqGKDUTmC
gBW6iqcB8hCkF6B+HezOE/3iIJ54rsLbRurAdWMxCiPqb8cpr4ItDnIUUlogw5T57vI+MoPHbqFU
0IVQnjpLOgzpvenO052hirYquv/NCBVx417oWkHF11zH7/Hk9vPDn7WJ9jtGRY6qSdSkNAEQNL+R
y6ryI9c8C1dWMDiJx8NXMCP77qtRYQOYzSabSWLbJ5NrGNfbGKRL2ILau68ORg2NlODyF/x/ApUp
IpNWCBM1tU+tNK+jQBxCv5rcFA84IlTXnkW3wQOV22RhH7h3a9SGdVWtF8YAdpbOJVTzsoe73wcl
Bgoo6pn/dmMGEyi2Qe8PUzMWnaBBIjVKis7AtFwGvpSpuclVyRakEOx+TlVOnBDJs0ZFkyqvErAs
FcIxi9bbuhm/pHnlY6B6tCNRcsuSJ1JBnOHTy3S3OiqWbFLVb4YFe3OTvIxx6aVQbStFtECU2p6U
1y5ZvMvewrxodhap6DHoctrHAyyK7WDLybdRdS4b4C2J8sZKmcpSU0d00+ckNzx1yOJDbWBM3EZ1
HN6ib1HprJk83qnlvHDAOazYiDclaGEIgeunV+VkGv3SQcTwOGTdl6F8HDLjWpBqL5M1XjrC+pB7
U9SNXcjSlFUlTl36O/rWHMFXeBIc6U4LFASWyksxtHT5w5IPR/vKziCN1TbErpkEQsMkdYIbgzG2
+mKqOm9ZPCvU5T2PIPXtRdynPa7TwZ1eidgNeCctKAejir664Ny44z2OmM+J/dqocwcuhGxcoLkJ
CPfipyD0kUqILTUeaTlmoXDmQS+YT869QergQZSgjZIEy5xe68JGESp5g1g1B/nrKrnrmWSU/eEf
vDA4bmNS50+JDD2yariN9DC4BdQzCIW/5nWeebOCTivxeOkC6z7ar5Q6j2ktLXFHynzFYIHt56ui
OlaCl7V0Z6ZfG+lXlHP03Zj30d4idUPEkHwTpAVLlIP0WvbSULru3dn9C4/EdR2mwxKuAPRBLRWD
Eh+fBaVUL4WqpiD7uZNepmN7JWZedNYfohticH4WGlu65RZPmYFmZ5W65Zu8zCRxxBqX2K1w+OtA
u+9B2zh+Hbz0NpLs+lh4aM1qnOjK/rgqKgWgicL4Kt31TfJWyFQZo06EbcsMu5sECe+bosb9wC2c
Mvl3yIsLyEmo0lo0XRRm7fUhSSBXAIodMoH5eByfCPvb4khOdgAbyqEL+Phu9iJ3ZqlwUOtCPqoj
OqUZLmKbtLgwlxIov5ODbPM7lMwjCcVdEzMdGJ2m+9r9JFcthnPFI9QhlJepKbuncv6jmWZld/FS
p0It03GVNks95mBwzHHD8zhBmF8NjRfJAnUG2S/qpE/5WktdTUqqK8jtS/ikITpEJm8+Ew1faDlc
vpBY321vj1pRnBMJ32SO/RRjFEl6LKw/KkbuVkSdbcCu16qBTgQuoygowQQYX8Vn0i4jpNvKcTzw
SpGsYLJfEnWss6hYpbFArwcNQkcGTdCqR8EGBo3LX45Jc0LUqzGoibY4UA4fg9aqGolVrPh0k08G
3kpvuCWkecXv2U0O+gk0O1xladY9QHo9GiaIGHIqkzanZpYNGEeBUksvB7n1PMUna/xST4BxmL8s
teb4BzNGoj9HSC7wLJEpf9yWvNbHDDfPoPRQWr41wWpUCu6ScgbSmcAKdWeIcsTElFMj6cF2It2k
rTN+14P4HvcOqJzxCv8NvmP9RgsxGHACne795Z1kOczeNOWhfRqDEygz9eO4iq40zQfMBkTGxvmS
zJrD3gzll2q+JuqyYoWgoMIAeJ3n7SEH+9BmZ9WQC3akDfPVJqfrYR6m/DHrzelVW8Z6snu5znq3
K7T8SU5HzKluYMazBbMo3SFphaAbQF3epVBPtPUJb6wnSGwVz4spRxyCDfYuydCBwlQwho3pjk8t
NGsUy7lw1B7Wzi5/z5AWdFQHF8q94ZRHTHu3Z+VO6GzFkQ+85JkVq3Y5Cc2t1veYUwYZGFxEf+q1
62LjJD2sV8/+9ylfzxMwchk1wQMCCxjh8dbrTiondpbZylx7Rfbjst8x+zR7g5TPC5GulFYZ6Uf5
m2ZPmAnwQEXs5Xj5d/iCIem58yobvCzdoJx9QC95NDtoP60gWs698pd6i52DbZDRV4FY2lDB5CxT
ph89eMLIZIrOguY4RKeoQFnrc9yagqAdijMWSYobUWNPjhZI3vzAT5Y/Hec3c4RbSERvEgLuH+My
BESbPh6BPJsyMJBNXixCZnrgLOpTJCZGkK3qGIBHxkoX5aXMQrE3zvTDXxCJv3Au/Kmlz8kb7IDE
AYLZUF/TkcN9XMzUKWquxp0OYoX0WrPs8l6yUfItbdWtz5Ft+oOn+8PVH9ASE8Mq0GYguAKHFz26
PAom2FXQ0Qul5koS3Tx56njTlayN2pmgH8OWsg69NRXGEc1Dp4IM9uYbK686wzQCp9bBJaqB1ZmK
urqxVEa0dUWYybIdF7eK/tXYOEXWzwgr8rF2Rqg6QrOoU1fngOOkWiqerFxeQZ67bhYolmu1XR2h
X6eIUOghZ9Q6FU/V3gQ/otzVo3EvFSaPuvVzZPn4B9FYQaHUlbWUrSxMjibGqQt/OaD8e6sFVpgB
jKUd/zXvJTFoIpihwgddyTdds13TLcsgM5mBavOQvCEO9OM/o2tl7iYKiJBjgqac9caDuTPTTUI9
yeBeC/v8ocyvG4xv1RtP1of59YCPhb65IYNfiI4gSQZNvE7ddCxmxSDf9w6Pw9TLg/4FYq0SGEv5
7xfWwqCrjKOOXOuzyGK9yokwj4t6aHrNHTCuijfArVHyFE5ZYWtvhgrFglFL6qBNWSiOMhisPdGM
AT85iygrjOvPsvi1DT4n+jNXhgalYUDcFKeEMhnlhaCvRgNsReyC9aK8bvzEl1UXSiSq3R5B6dgA
sSfc8ngvmLsIqu43PjNVh1bYx9DZNeBrqZItCWcNRP/NsfSAn5uO8+3gbbh4hqvIkUXOo4Dcnh/q
ezgGCJZoLgH3jEo3FW2SpVViUx3SUOlcyfq61lejbEelvXJbqZ9pd2DKREAjXVSMnNKkviaeoWMy
jnloXtXf8/vG19y/ym4CBK0Ji4npKoH+Wl0Pzp/gvyjr1MfNRLMV4hzMW5Mf3aFig5G13Gk87U23
ko8dYG4muBANFdy2kJaj4SWWKBV6nEAJWn+KUDYdnfa+D8xjdFALRzCc5F4/pH7947LvslwXbLoy
BIFxA38Cy5tCJ2nzhk+sZ+GqhEN/3orDZROfi5j4kMCT43bC7W7hnfXRS2O10RcTsTPsveYIlZ5g
m0ALDSwLeJPin8lB8eRDc8UrKLL81AKttog6AwQCaUA3glszgMjeOjbpeTIPtZm4s3bs1XsRGT1n
hWQF9JnY26LOBPi0pQbpoQE8hua3uZvc5IHpdl4BapjGAX+ihmY5p+rAinNYFzhIwTMJICb1VaO6
zjoJrJ2wSUhvCAAOzyQuNIPllgYZpNAgYUayW6rSDq0jPcrqPgnlu+hbB+3ROiigpnqn3REsdxK2
zzxVLMbOfbBIHTxsXGYWE3YOAL/lqUkz0GqlZnevrpF0lnulOlcQOgsu7yFjCz8YpSrtURfNGoSW
klCQoF5V/uo4LZ/PrxIwE+2/I7VfW6TXkwpq0HAWztVRgYTT8EO8jQ5NflAconjAw+7wVkSO/i6R
MKSokJYZKwILtJ2VmE3hPXuIW1Nu/2FJVObeDGlmJHWWh7UMlffiZtLv5eJ7t3xP18pJC84X5K2H
uM1uPYJl1SVAQnm4YiovqV91HhsYzwB1io3ZKLOWGMjr9cYSmjMwd5xIwTShKACDQ7ERsgPk33dr
iAk3tmGUwrEuAZqu7tf262U3Zh9XQmammpoFPCkFbFf1TAcZlgGgQrD5eG0H1j1ABNAlIXhBcOPc
88biPoPR4NiSiYEdxCHC30qtaUxBSt0vUx5WzfoyC4arjeZBAEXpOC3htsVO1K8o3UCweOHOC7O+
pwxNJaKigHtTpk6tKOV5Paw4VMrN+AX0A751XR1I3H3D94FojFd5ZcWmvUFqsU1vzM00r3loQMF6
BH18UjhGNrmm5dbC98t7ybSlKdCUR2oJLBnl8POqrUouiHk4L6bl1bGaO5NeV34nbUCgCAlykG3g
8SSzbmtSCgV/IzTDRV2lDvW2NhHQptl0WF7S+75AMUM6wfpr/zK6RFM3RrDiw5UYecgHq9Raa7GI
o01B8lOKV+2AWo0e1Gpw+Xt+7jzAUzHUCy1ivPktkZZ5n6J1XsQYbOzDKzK6MwZqDr0vW+gWk6Fo
XgLCuKA/WKNcpc6VJLVmMHBM5uJtcuJAeMlbkv6bmn2NhPZHplZXqiDfX14k60OCWvdvp6GDWDHp
6URGBOdusCPVbSpUs3mqfazAvzdClr4LY2vX5X0rJOZxLgNQamfZoYvAiZW4cuGr5cjZN+Yhf18S
PaLaNqNUF6U4HDILBPfl4I7D03/6aDqV46RaI2Rp2ljHWIPew6T7SodWlDQ+XDZDjg59X+4+G/3o
LtVUhnRpBU1RbfyVVKszpdG56NandBw5b1KeKSowKjJUXyoJK+oKp5F+9JBfafxM5iyImdTIqHiS
G4C086hUTZAaY07HHqXWu+as+OMdaghPU2zr9vBFPjdPEk/fiOl5pKdsSURKz6LcWyvHCLoeZhxK
yKrj5iSox8FKfUW60mp/Aubq8o6RsPNpx8iQAS5SHQyHVDBMQFOayRvCfV/EgLvqdgbyBGV1he42
5c2zM7cMwDgMgKDoikfLx0PV6XKj48GJkaqp9MoufxzK9pApL2UicS4WZoyX303REFsDElHi0iFx
G8PqOD1CEchLr6rTFNYgP42I/tZROE+81IS1d+DsRdEazxLwG1EBMTPUDFIciBqNqwaEI7nywS9n
nBKX4PKsIEObCLO9gqvdcumSebapZBgUc7lSbfAWghAQartLbOtEGhHpWUf819DZeUuPPPDN8i4C
5inZL5zyorjF9F85NAmome3oCjizULjGrIp4kx915GTW7cL71KyQqSAp01BOEMFkQR1/I0klkJOn
ediuthrqjvJcXkGcwt+c8QxBbWj8cQGXPJPU7oKwaNwaoUlDM7c7yyZoE9IrhkpthKfHA0RCwVXO
QzkzPXm/UGpfx6kVJ3VBANKQABJEllId0qcKTJCRLdviKfrRPOn3Ey8usG7ZvVlqRzVjK1RhiPEW
KX/Lta/kDzkPccz0WFSZUbnA0MIn1UlLgBTGpsBEmz+MW5ChXooR6uS+BUejyd094hB0oFN21qhA
btVtpxRpg1xTrtLUTrOtPc5iLH1ftaa33M2S1hfwr5huPch6CjLIWrlr+nl7XGc5/r3U7XAVpwmv
Zc78zABI4jWjoe5Oh9+iryMzSSw8MPWXzYAQTvSwxT8vh/jPDV+SFQKHgjFgWYdyKuW4ELeHJpSy
IZlBaFCdH8fMB5ETpktfdRt6qTbUVaJ75Tjw3oLMxZmGhkxbQhGe5tmfFRDtL4Oah1Z914uOVv3M
eMk860pRdiaopbVJK9UReZoJJUpuLUlBf8Wdl40T554kdxPtPgAlyWhaQEsPBeKPd5cig29OWtIR
vUJkAWA4HFGM4k+nkb/3khnq9h9N0Hmqk4Y2azSQCVmp5CQ0rA+mApJrIp0RLVOlwokEkci+NcEy
rMnmNyuuS2ebR0cvjQAlMB7SgGeMCiJxmabJ2gwysKSSj5EQXycsve5wak5kjDF21B+jaPMUxVlu
t18itVVz1o5qqUOITAfb5fRQYohx5qyMvTCUsOHaKu56aptAzpc1QqmZxxRtGH1xq9E4gFzZrkce
pIbpEFAnQhsLfCEa3SHYCmXQcvzLQbkpXiC88KVBG7A6RAeQRIs+4QHifT6eRSpQxi36t6KKI5W2
mW1qTm28Xo5HzP1B4w9TaiCx+YS5WuDkSJRAoY55Ham4K7uXjUsWwFwEykOoRCFmq/TA8ZplW6wn
Zh4mIPeFTI2o/L68COZTG+1S0s8ngCC6t15YYpyPrZSH4l2Mmf3KT9zJzlbgTSWvCXiNMKbDvVuj
2+zQw0GugydcmFk3YvNdj35Z4p0Q/WtxH3JToM4FmKkuozlL7f3atkIpmbiGM/mL0P+Sas65YV/5
779PZW1bgQu3hKcfy9l6nbvywZJTkCM268/U0oBcUaTOabWi5wRvVm//w7qIu+ye81m/ql2rJXk4
1TdNf6pRObCUH1W1OY3g1GNQmd4MpsFy5bWh37B1dEDff1Eq3iaRZKxaBMv6lXm3uANENbTDckjD
5QxdSczrvFpX8W0GzHB8k7v1Y/hPgLWsE7f/I6g4jHe+hpoepFT68Wa0brb+pqqcy+eB9Y7cm6CD
blGgwtUiH7dMKEdGIPq50pQbU6ld/d9z/FBeSkXfCu/LLY9gSx5GBy8u28QE5WBtTj6+Su32tUww
J9yXnqyr3jhHHGdifkykUwq6iehL0/AFXZgnUSiLPMT0zpWUNh6wRVcqkPyXPyjTzBt8h+hMoLX2
0WXVPFHKMlryUK2M61pZDmhAHs2cKyrOiiwA8OC/v+xQH9MQEnFdcfNA6UYM8+v0YP1IvQXQpPRs
3oxn3S9v5hOvtcc2+l6CpU6FglRc0mJkIeUaH5Vmc/UiDQo8WQEG8y9/R5Yp6GYAO4TCKAhqqJCG
unNZyAKuM2OrU3sUvgPzFcpjEdRlyhvaYYW3vS0qvJWDaNZCH+XhkqSZl3RrYgNsDqicOkAQNTd/
rTO6VL2q/bi8Rpav7O1S4W0ze+R1CkgA0urUd0/JdojKu8smmI+IvQ1qywyAa42kaBaA2CY3CnRn
SOzupgZdDPoe15ITgxcifeiC9ZlXXeB9VbLDu+DdVMYG1iZEryixnE7/OU2JPSyVvaHDVINSTL25
vFTm14SmOc4DGR+ldTJSPamrIYqnQ6O9AjVn9b/U5dd/M0E5ZaW30rJWiGCa/mNUfNW8EUoOkx7T
73eroHxxjnu9gY4eJvCm5y11E+OrBJlgrvoAK+7jqfD3x6JcT7CUThQ2ZTiod+m9SpwCY6/32c3w
LPwyH5rvpKFSP7eSo/EmcFgpHk60QcBdEEymU6KuiA0LlwBuHPn3Yj4vCecDssA50IZ8N0DVzLN1
moatRQ1xAv/KfLUcK8z4WE51ys/1Mf9JNHEIJZrwoNjrD14Wziyp7a1TLjINQ2ZGC1yEjFyM14U/
nNRHA2VE1S/C2F95BRKm1xN0F4gsDSTn1EZuYo5nRkYqpqXXKE9W/rBVnKoszwT5991BXrdZ74Qm
ysK2uV70INWcntccYnr9bhVUrOiSEuLIBVahqqdlOMaNX23A/3GQKcyinIaWrAHACKlmU5emNKWC
rCMfD2dHDo0XwU5P6bf013w7urI/3dUPzdV44jE5Mx1+Z5Qqn8sd6vKa3kNHpKiyH6aYlzelIjb+
5dDEsWJR7fVSlSu1TWvIhNWZDRk8aHAeLltgugHeF5glB1AS0OSPbhAXy7TVPdZRmTdT/5ybPzKe
4gXTBHooED5D6wajNh9N9Ho7tXqXa8eqmL1RcxRMUtQyJ+VlIhFQTvvbCuVsGM2vcuP/SLuu5bqN
ZftFqEIOr4gb2MyUSEovKEXknPH1dw19bYLDOXuOdeyS7ZKq3JxBd0/HtQZtPA2eHjUGICCl74IX
+4Qi2fqlaW7i88r87IMRUD+D8A/SweduZRMga3rtlGN6TljBgv4wodj/Bx/IeBNCKdpej0aX11oS
raX1mThZu06SUzLz0jKmsb7JodueeZxIc7XgMILyoM634/owd0+ZzPE67MjlIIby42sv14gBSSk7
yJ7KypGdJrEz+zbxTOxPKpHR241sW1Hl1sG/phpFqgJqzr+/F90+7FJwORhaZYXpvDn7uAfDWD+s
psrZeuGoBQ3Um4oVWj8JglwR0+rr51EEdcMfDCcdT0JZ7dQscafIyEdiKX5YWtGRWy24rHf/waDe
bosy26XIUCxE3SbaItERvcLTBSC4AM8Kw77ySUVD6cx9Z5n+7vCFKCMe68SSpUSFEp4mL0F/xQJ7
/J0cjh5plyW3QGfg7UCxYiadQPCaskgwEigXa0gNkLatEW1Cwsu4aL1r9VuI+oSjdJovb1Phci6W
BHt0FeIokTIBpTEk8H3AHwJuuLRVL4mAy2NrEUDsgXP8X4CTsBTyKJCKXpKu7sU6zadTqzjYGIVA
wSPb5yY4U5SITNgk/FYZ716pkBdJOYbPUpSb1WD6VlfO+omwtch3qt1XLml09A4ydrQGeYOIzHjg
eFzKOEoNpW5dXqxw0uCSbeOl9bFH8iu+2u72qPw2gbR1/RU//EnMdhRL2cuI0qQea5sZJustoIFM
AbB9+Q+O7rBvVdMwpw4zQTz8/i3d53out002Q/W6xnBz/wjgNzeJdlCWek0IqJkngGy40xmAhBzJ
bCV6k0xFWf1qTUOm4Hha7wFlE47b8tFDCEv85yPQu93Or68bTmzHPC6CE5BSA2Fdoqf/zXG0xkzV
ULDbZNcsUhtdFLuedhsUZOeSx2PB8j5k+dgA3ZSBsTvK+2S7mgmFbhRRqajXcm7cm9wlA+aBUMAR
gdeGVIkeox77tkpAlIGOj1H6abfaMahKxc5eO1/AKhPnmxHDpj2NCZRxUcbotvRhKD3JpDEdrA2Z
7WN7lZ1KQDztwfayuf8NGiHT7o7SaA0ZZHlN9j1HiiahuQQarSflrIdr1IPr5IEALwkuqMJ4i1Ks
r4YkSSW3ivF7uqFaF+luiHOVR6OUILg0y/bca8PESUAZ6m+K0AkMN7wCB9KH66t2EyW8uFP+KCXe
lnta//3y52KJkLDmQvJ3gOHT7MCAe4mlzcQsHZBJ7LSMZPUa4KaXZTA6p+ZRBuWkVmuVpHpMMT27
rfae3KzFpwlEU4LySRuv1/KUDJy4nBFWvhNI2RS6QnoGxo4iUiQQkBbnXkZreHpYeFrAvjzSKNEk
Mr5AOUazUPV+HqcyGvb7vDPsOr6KRZ4TZKgaDvMmhFKCKgXhnbnJwEMVUG7o4fl4OMM8CVS0Ly1C
1qprh5QC7Jud8LX715xzQAU/HOG1znJI+02ML+fzirXCIX9sDR2wvLO9gtP3spoxv4YKsA0d1BeY
paCCKnC2yuauAYhMSbCNX0vl17lBU7ar3MtymNelw/ixJ4l9tFeU+cNpVjA4KVWL69oBpiDMP8TK
vyyAeZA3AfR1aZWOXs3Q5pHc3NTz7HZWYIKs9N8LkVWs1mDpRUZfkTLKDOBq4lzHamjqrr5eV0vU
5z//NxGUGfZ7a+ZjASgpfcka25hfpB0d8jVtOEchFkC9OGjCk9a4biDeoeEMMnMtclWDmxwqLdpG
7ade936Z7l4tKFfzMn2qBMW7fDRWcY5Mj4siIiIR0CHU2RKtSyz8jFh1iWZX9Gqw1gPigoDxyHb5
Nb6ReWMALKU4CqR8DWDNF9xcmkVyINyOV/FmS1dZpKNJ01xtwC9+ys/b6Q/WlN6dkvI9q7Vtdb5a
+mnfJTtXal8aKtsEBlmRzM5mTpwPyWqpv5NHeaKyXFDZaNF9bqsrvfDTNlSK6+7nqT7/mp1mfF5z
Xrhy+VoB4/Q+to23rOkkNcmiPPEELaiSByO7u6wrjPDrcCiJ3i6zrKRblxHqOSmgi1xetvzrYq1u
pnhGzfEcROs+WMI/Wokg7P1pcr2zprHCWyEov8Y+UMDbZBR+n50un4h3acp7MfK4VdoyY6xL09vW
B9nM5MRWh5nItOa4EJavfdN6SSR/fvC1vSkaXQcNDNOhau5NQ4ZlpSZnJoFVdXj3hch5D1LyZTU2
KYYUjJLG9yvgpmNX/JI+D8gZE2eq7e3Ea2nxrpDyH7pcGJmUFfpJKGa7TW9wp07JQ01gBV4YxgeW
FtIZAP9Q5rSU7bAOMbZrgKGNdTVJ/5lN7jqCi83YwMn6ZeLoBVv9/pFHP1zSlI9LC1KcUK3PmyDa
GyBkrFZ1toZLBUJU7IOmY11Txh6Pgn17SjGULhaXrI0JogYZs848E81HAJ9KDviun4HmxOvGs86G
mTJMdmNT6SNUSDlsTZ4P2DYQk2ur6j3ZuhYLMHzyYP9Z3gKRhYrAwgThFn0wMxt3TFKjXohpPCdb
rhPte1E8yPJ3I/0Dv0RqUCqKyApgwynnPoOvWVzSCUWoLAnyUnMVGYBGfRt7+1450pZYnACNlaxh
hQIoKKDmlj/iPqTYEsLABoZ/lqiAAmJDNH80F+chmcCUurgEPVxbbfG54uG8sCWjjoBUDZOopkid
VatGdawGuHlwKRCMaNSjvOLa/CQ8qbbkxPZwm94nLhdcjKWlUJl/xFIGuGu9ZM1VDdYfX3hMHqaH
0q2C7S4LRYKX0AYDp3TB8ioHefRmpD6ve1KZDfLfWndSfMjpuzzyaoksS8DAMkYfET/KlkhFIrLc
/7/3jxvgRhVBsRXOrvi9EP77V+Yoh/pmm5hiUVVNtFDa77Yc+70gXNwHw7sshTUZhizexF+aopvI
pd47f0UTYuQS5gqYkNVVnfJxPGnBdoX81OWVfVmfB5PeBraJkG+jnkaJksy8bHUjiapJ86rWH4Cr
KKk8K+NJIX9+eM22ohbXwgJWjnQ7T85U2s034iBTVw11MH67EsAb/wROFUne8XDUi7bUZHBwwC6g
moVqpAL+fbY38Iues3D/vXvqic8exooOdOTdqHLChVn0ZM+ybXuyDRbG6ZJvVfVFzPzLusHSdBTl
AN1EBr8V+j3b16oqis0oo1a+ktfrBfBu6vgizzygZp4cqjjfgHpbH5sF/ak8nDLFFqbPTfWiSI//
23Go6FCRgIamqWUZ1ZPiqsuXWQPTvJp8GjbehBwzokIyhlkCTN7in5RRTYk+qF3TkWyFlIy7+9wH
6EfYuQSgrKltIeQFVOw7fJNIu1pQgwlm1pURspVOvl4IFs7oCLxHk2lcbwejm+PqZAimumM5r5m0
22SRvghgTJKxnnf5U5H7ocMbIKQAIBKzsBi2Jqc92HA5ZT0KJakI6ATZ181zve6OaPxQ0tt496uV
x2rEEoddOQWIpSKgUmgoW8GUirLNhu005g8FqHAI9WvbSE4hKW6sPQnd58vHY93iUR71hFhmMuZy
jJUmvbrR1p/tftJ4wzusOOoogtLA3bJkZepHYruZvYzfzSoS+84vQW6WP10+DQveDUtob9dH6Z7S
xPlYIqRHdJH3oL8GCLFTOZg7TwLzbvIJjI8SVXd8GjKWAzSwmQoIR1MG+Sx1SGVH7iRoOsxMO+/J
Yg/798tHe3VxtCICYgG4a+hRqGggvFdEeZFywdg3FIbBsh073cn8nHyXAQFT1/aSg8oz/Yap20D4
vHqjs514fTWmYh7EU29ZXWpZbE2idir2r7I4+lb2rMjXc3NllqKtpDwac6bSHMRRZpdoACToQOAQ
tUNklV834UkctJOi3aRD6V6+WWZIerxZygYA22MpzV4bmB2ZXUKz1aY2Wmx3emrrk51/270xmM7r
F52XFTKV5nBISmlaWRi1JYVlJN2PaQpjHg44uaSPKoPdIoLuhsIiVR0Y1Lwo9cxMI3W/Ho37Wf02
SJgUNWXv8g0ynQjysb/lUKqZr2s8GxVUU1JWd89uJXVwTOvTZSHsy0JoKGHcRgJ33Xv9h1/s9KUT
MOvd/1jNx4q3Asn2HdqbAErlALXfW5nc6Sfz6/a7ukmd3DVDZbeV69R0sKsM6sfllHwvfvMG5ZjF
NsxOou0INfyIAisIujEN24TSV1h/Apsm9rL0TwDAcOIzII9Ol++RWTDFjgxYhwEhCpwzSuuMslXb
cq30U2HPrornBcy8QoEterLEmnrLd15rnGXLGK/A+4nmqgwG7PdfzmisYZ72Oj5Zc+MCp91R86/Z
cq9Jt8rEURLmVR5k0fMcIsib5n2GyqehHmxe7a5ngo9NHH92K/DKVSzFR6sOSJVY0NE+js8pzaDM
RRnDcyASWJ76TznA94CLlzmbLxlnLAXbyR9tP5smgNskEZ4JCIdUqbTc58JSa/hioNy6mo8YH2A0
VWdnAVkvb1obwFKci2We9CCSCoxbXUlmQbPSCPAiSenu6adN/nxZMXkiqKBY6JV1VTTU1XXryRKD
ZThDZS6LYKsHJokJ5jx2RmgMw6lo+nmT8MHUIP2pelVQOLotZlD81qkdnuKzxQH8hdg0MO9on2XU
Qtv2eLEiq199ubtT9rt9Tv1da520cK149LvhTjS/GbLo6hUn/SR2THt/8yCc8mfxiLpWOSaAX26A
c6CAt7KdQvCCPbebAbqL7TlJ94c/ud+DTOop1bJkG1N0smEQfTg4GhidCyd/GkKs537nJfGsF+F4
QMqRpVOuYWu8jU87UkH5V8JrKjNfhKMAynHlZmGuiQRnUr7oYB6e76RT+x1jRLpbhZpTuMaXNNgf
MffCUVOmJQBmClggWGoE89x7h2kKLbo8I5mcXoGl9lNXQiPldLFewao+aMdBBqUdRaYa05R38yk2
m7tWA9B4/QgOlFspe1L33baM0e1ETP214OWWgFNTd+gDtdjpfthBmpAkaCNaZ3kU3GzEbPIy2HUq
fe2x0Kfn+79fAjGRgBGKQ0ADfiiP9rMkjAhljLAdvBK7/7rROLreu5d1l3HpFnqXwDxHLRvrsJSH
W41WHpXSLF8R7FZ1t9XOm+fwfxNC+bgSDczNapIUDgFBH3agQFen97xJJtYTD5hN+BwEffBz9FDM
XhdqXYkicoUZTCyyV3wtAgBj1HgvohVEEdtJ7Z3LJ2NF0e9kUkqr1sVWy5VmYDt6Wdztt5S98geB
7PxKv82/pd/0l/4GAMrBZbmsz3Y8KqXHwiQoatUg49vU5V7Vt5tcqHzgOHC0g+XK3x2P8mxTZYF5
QwQwxuIgasLufH5ruhmAZObgz2I0C9ouo6QGcmuRbh/q7SB1QwZYuy0iTRUJtJ77Q+eiqwIM+9Lh
QrgwyuPv5FGZQjxpgwwDIKNikzeD3SqJ5LsSyAAkcIoNm1cjYrjud/LInx+qKmi4TEo5DSDeML6n
24+h57gMVtnrnQBKGztgJC9CYebRejv+UCP0N4D7kxiefDt7CpbClbvs+bIiEkWjHOo7iZQiytMM
OorCxKgTAMqV8YyhfW+fr1IuhAhT41WNwHui0oDl/fd3Z41yLKWtpAXJt9WV3FmAKmJyxCZc1KpP
0Imx2MgjzWWb95tUOuYUwRc/CbWYRaOvbk5b+nrU+qS4Ui02oTsIdXv11MrhUyywz2uiOwa6JeLN
3p93H/plBewWgijpakhQ6egfMMjGCZZ4QiiFnKsxlcXKjE/aVJ1W2Zl60zFbHnIJU0fQcfj7KJRW
bnM3gUq8MkJdPS8TCBTj1e6AtGhYPec8LKBMFOPfRFHq2LWqDlQMDH9Oink35vl9K3028/a8iQCt
H8fCBvq8nYy/lIKHBkc84QdDOEimPGXSZKWWYqs4GjeA91R1NLWyl8+6K1a/M1nhNNqYnuQgjQoC
qzXuuiqHNLLsnsSlLRecl40ngbK3TEP/d02g+Q2WlEvC98qrMXPUgp6XQxBrFK2ONEGaOj/XMidG
LyoRTWdNLM5heHpBhzmyPs/rWqhakIfJabr+i9w9P/HZZVjtPGx6YwAQ/AVA/FapgCox4ixpd/gp
kqVmZ0IkL1ynpzwqA16ixfxEB1FUWNX1WleMWFeJRiiBLgRp9/Oyc+cehnZCc9N0lo6IivCTvOKJ
Z3C5q0dqQunoXpZGNOqDBR2OQ457eB3nPFllAe2NcDaCeu7stD0ZdW6LKGPvNyUWY1JOWPqaiH6Q
qINsFDREZIeXsllRXqc9zbBEmV4lN+SAggfEmU2xxUeCS1V62ykR7ZEHqctIUUHB8iaWMl6jFdN4
bnGr+5RelU1SYcofBGPLHBmFENsgb/PSveElxixzMzApCATfV44R6npRE2ukptv0kzGn7jC7jbo4
1RhygUs/xIyvg9yksAcEScx3aLQFKPGm5EuO2XR/99GH9c2fxvVf8cdkJ5z440PI85c0BKnAdLGA
w0d9wyrPMZRYFxUYv9SovetQv5wEu3ohQHyKhxlWhHGfLivqh0SDlkl9wNlI5RxrGui33BNOVDPs
U7/QnDnSoh67TGrumCpnFP8/3OrbOSl/LA6DgF8T0dXJ0/wBAGB7D7jB2auhpiIvsaGNkToiXVFs
pxYhiY7l73xOrzbrAS1qDF6GBQa4rLW1tz1sBo7908EILZLSm0HLumwsOjUUYj/JHbW5biz/8pej
LY8WQXnMSiqFbUzkPAKppJv211USDvHXdJYdrBNuG+dAPN1UKfeZDIPVoLMPbLhTdkPAkFPMQz5s
d0ogBJVffgafFC/F4F0iZeXxqpVWntZ5uIzfqu1+1WZ74iG20J7k9RbRjgMdI9iV8dS9d9TdogPC
HVYH1OVwVT5XVu2U49WwS5yv9VqTP/pnWhD5QQ4vwhDPuiIWOqK5aEkd0siv/fxRvN5PKOWVbv8k
+wT0I79fTiqnUsS2cROVZvA+YKT/A34X0tRmkSeAEmLAj8CeK4bd4fHb3NyWv8fO9nBZNcmH+XBW
tL4hTTFR/KJUcynNPsVxQXkEXLXcgAsz7y9LYLuQgwhKHUsxT4GqBg5NAqAiI5lHy8XHIwuOie3M
68LxzkMpopErXYHFVuCfAQMcC+Kj8OsPjgNMSSzKiViAx5Tve+2ozVjUigSrV6M/PBlYd7Sczh2f
EpQo+aM+TFs+SqN0sZ4kASyeKLuObnFTfxkC4cbqHeker4zT+Wj9Vc/Kp8snZPngo0jqaSvVxOza
vcpDY3sEi5pjiD826zoeMbkHSPyt/jn0wWWJMvGxtBbq2AXEW4pCrEq/3bo2jr2ij2C9R0Q0+3VI
GsOYpHrWMP/2jC0KVEbuyJYBiQDbH/sXLp0y0fNLPwFlB3WnTWsx1QR1ZIPddUE+OGJYhaR8h7nM
ghc/MOVJoqaBe1X52MzqWl3KStItbl+ap+5GOcVufW5/C/ekXsJrnbGMQkcrkJTXMbBhUocbpy2p
0r7FpF9/X033G69bzDRxXTIwv2uaIHXSqB6ZURTKLhorYWxrZTc7IfjC9qN1nyKI/i+KFB8iaOKh
sX6GphLBnP7AVBV3cZOM4l6GeWZLL6oj2ftzfJcF0w/50+iRsl0Tu7wF2Q/Z3F9SwQEJPi7Twr/e
Wz744bOqN8BLtyUgNJy/dYObxbOT7AhMJMmW60BtzJPGHfpmfj6MRv8tlzLINSm0cqmLBDGY9Yg1
dsktXcFrc8IdtfmEiVgFrsP3yzbJfIkwP/+PVCra1DqxnGrRyCPpUeg96Yfs6E4S1Wf8jhHgI4OC
47JE9jEN4BVi+xP7ReTPD8+uZCRLDPSpJBo036hHZ6l4WH1sPUVBCLVeLB6r9FgPuAamZayHNEyv
xAg9s0Dw5sTW7gniQRlUnGoJW5yGwWsQmCCEpltLM0ZOilw2FqAP7H79U0FhOf8+NPYU9sFyAmf1
5QskL88HHwauLw1/g4bGoPRzSOc5UaZmCqv4RjOumxidm7LnfCWeEEoZu6FR1Q38fqdV/TGb6Jj9
RpHm8jmYinA4B6V52TrqWt2CvXPbtZdK1G1T6jigHh8qrK+2DMANGdsGoET5MM09ZO3eqhvpMCze
7rb+9otgXBGghupTfirc5WSEvX/5YGwPcpBKnWzPFDNZzcUIhUn1zAKrUGPqWWL5JJnKSZ4XBxik
4bppfmulvCIl88MZGBjWsReDxVQqz0lmqdrVRM/Dfn1Wi7u5vmuzX5zzMd/xgwzqoSE9xVUaVjRs
bXKrg7Oe67MV1J7g6pxImX0cS8Y0vgR4VJpvKS6KZBXGGcO1QB60q7jx1W58GfqMU61hKqNJRuFR
o5U0izqSoWypbpIt7lXwW323x4Q3hcr2tAcRVICMVa8lN4x+gptQfAKgoW2uFIBBz0GJBpzGp/3n
5e/EvLuDQMrTihM2erZkqMJl+pZWkl3mpzLjUucxleEghfwUB39umLMYFyn8+dpbbi51zrD8TIrC
zerJBvmGh9KrVp10oEhvBq9sQbzQB1d4kE25wmJVWgv4UEKoAqQvgoUBR6cwbubGXGxB69ASXiZQ
pbfCr2mSxyBbh0fF2Fr8Tlk4TalIwVRvW1i0UuFuatuB4VfnrSIzoxiTmKJqgc8Ly/TvL2jOtQ3T
RWYS1pK7gOYTi0FdoN61p/0+6dF+JNgRfMwWlkIfpVIK3e5dYk69JYQI8wMw+QaNxpnUYqmXiRgJ
kZkhYcWKUq9Vx+iZ1ZV5mAu+qUTQbcdSFeeyDjMzI9RPMbWNtSpQPFPnKJI4llWUoYHfajqjS/gL
k8i66dwiRKXYTSMu+zjz5g4SKTtVcqMcdHWYQjDrRs2T7MggYRtPHUg8Py+vDFoxrx7GEomb/Mf7
UK9trbf4eQRsUvV6hf631SArM6XkjwKVgxjqXRLKct3BLpWGIH71CYGhCfQg4ZoE0rG3/ssFvNen
9yCMKilqbVHOKqpF0SCCJ9QKsuyHKpSOJQWSldgcLSE/+X92BEhr39tYJcfruPZDEiVAKH9SbmdX
8Zcg8Sxnsmz9DgAWN9Vd/opoaXDM4LIP+kivmWbztsoiYuZydnIjcxu8+6a3mZ9LLgEPUb1Lx6SM
oU46wQKSuHGKr+fZJlWJAoiZ6Q2m7TQHIYb7r3fW//qKZAiZwKjINMeFZQ2lUqxiGuZhc7MEcTja
gzuA1Z3g3fAS2A/DYbQ0yqVMZVYDehIAaQ16jkhEuqCWHFOxy+/VS/nN9LdT92wBzus6e+TNvHzo
Rr3KxjSthKofFvPopZRmWZUUWHoY0hCtHShXrWrnw++0Fb0Rq3mLNmV2XOq+NRbAxei+jmr77bIS
k8fqw8e1kL3DpQITh/Z0IhImlLKkOspK7MRkfTNF4LcfMR6W/1h7rCFeFseOUg/yKD9nJWWx7iWq
MTIWw+HI7Tbr78TeOMlpcyfo2i3WLYNymc+zUHN8A+vp0A+iqe8s7fqu5zl2KtuutavVwKDR6Kjx
v93kJ5/UgOKSfWMwXptUaGJWqYkaV51HWTJ3KKSVGpazCmldozVp1EfOfRLjo7/f8aWiDpVtSlqn
TQXYdlCpxZF0yrA4gs4UqlmC+yeVeAzwgcoeE+ciSkvvHV7eNGmyDznpzn6TxVt0hR095w38sNwN
Gl+Y7AWxNPiDqfBKHHQln0yDRKzzFeE3ERdbeui94YrUy+bc3nnscCzFOEqkHsKiH1VNAMhdVKm+
WXi7XtumyUMEYhnaUQh9d2QoaxdWKazX59pI7V0J03S1Z/CpXFYJ1tNA6n7ADCBFMzoXK0XJGher
L6K9Em0JwNHiTZVs3iB+MzJeKMz6Vkddp75V12InRsaycjSvfnIjO2TVInVRPRoA/RGUHr+JwfpW
R4nUt5LKjWw8gChgAq5oE0lS0EuciIUngvpSbauqei91ILXq0QLdnLj0jcHkfCWeECpQWVWwRs81
arQY7Czi2pHNYJU1jhCWKhwu68NmZdqZ0i4vQihZ1fMGfACxWsBwk2W/VTPx63ni3BwrojzKo5IO
cezU1MSSedhiVbSURbvnLcoz85qjCOIPD4nfMu/aFFebgGgy/xRHsgcQHVdEw+xJftm93i5uC4nb
yGLmA0DGwJKqLAJtht600SB1SDDfEOrXk6egU23WTv28+Nj6vrbcLdjOPFfLfCgxwYHaHuoPpkoX
hCVgpFvTjkGOwsaWYAT8nvP2Sk3EQ9NlH+4giTKpGPwOid7HQ6jfA+HTBX8KEh3rugnTExkXGc6t
e9lDMXX/IJAysEpCgA4a2z5UYy8Vr1op0tZPl0WwvC3yQ6yZAxAWaRz1LAJCOivWLl3DLnlJRzWw
uoc9K+xt/nFZzn+4vDdB5KwHfVTFYd8n3YxRzzMeMaHtIMP5Kn4xvs5eetLPfAfItLHDySiXmyxC
15vjkoaxVBi2onUDkKNSn3Ms5icCBh9wdDELq9GeQzbqqjeHvoLCKy+yM4edA4gq/QrAA073KUHY
jy0XHrUd82gg7CNgDioiT+poRlylYrJjwz1fZd1f9X5wDXOrAs7ZWLUjA3u3aO0gUMM7+f6Txdaq
jVqqZVGaPpjTVWp9ScRTZnmaMLnFHAzqbb97ZswDAGeW4l7xLRVgwxgyPWOA/tmc1BVC37gM1pfq
RiaAKYAuEbYT6bS0Ac+HMI0AHVzAwqg6RpcoO4stwWzlNd9DHWBL+mBv4tnKepvHu8E8GMAIcSIF
0wXY63x/oT2ofmfJJDHodfGk/05JEx7IbXHiWgGZYubBS7OeNawGYu8RIJ76BxafWDHHZjC1JdRS
OZzHx2xunbg3XEtv7ELhJEjkkj4E2GhwGuCeBWSkRUKgg4HLo1yPiw6Qorr5YkyrnWreanwam99V
/SlPfv2BbmIh8B9plG4C40GQs3bA+L4NaHN3sPczmWYgkS8v92Te4kEU5bk6CVRyG0Y7I9240fXZ
rkqkvwD3XLB0XnBxinjSKNtWyznTLCurwykar4rTTihN4jsQ+cau6m7+ECInayP5uxXuXy7fKcsK
AJlLlmgwAYD9vfcfcIsbWSnrooyULizMF/CuTlnlqOany2KYVkBqkkjm8d5gi/S9HGBn6XI6oJMq
dG56hyE6lLr0HJxPhRWQxfPY40EJMh8fYnAwBiScWDl6L7Ic1kbaN4wlgpD5Smle13SKoDwXofpj
9ypkgLydY9a7QFJo1ESxWIVM973EwliAhpegybmWk6uBbM4eehBN5doj5zZJHEeZHbYEQKkJUAlS
xaYMoSrUUammvAQZiOSrTuFZN+Np8pcrgvjAQ4IkwfYlYdSnA7ZpVy7CnqHe1IeVN5+koMOiIw/L
jaUi7w5FGcFoLmq6mQADjn+ZwP1WvfUkKjY28AgBjXwqHZ7uk1v6cDA0lkAKhv4YIHfef64mmas4
JreYCl+1+cfKgwll1c4s8SCA+kzNPOR6UsA7mtc5AGhd47Z5GIIY+1SCN9rm46I46Uk919f6w2UF
YZ8MpX2i/Figpt6cYVOM0SglITTLFISX1/XC8fsMTcfJ3gRQiUZuZYK6VbUQLngypyXE5qK7xTx0
DFYBEA8Lqf4ZQFkFE9v7L9RKKCG3a6KEs5zYTRPF7e40+mOXX6naTY6zNRqWC/ff0vD18gWyutSY
yyMgDODbA5A5Zcogia4SVcUBxXs1WF3ZU84YyCoCkH+F01WJr9Y6yS3P1JjXincUEawJjG+6LzWN
sdzkGXAus750mvlxB+4qb5iT8dbgZG8yqDtVRrHUpxRY1fKSR7HyKHeVoxvXPYYqZ14FhPy/PlgY
oiuZLPGTgSHq+8V1XqoF5lbyq+5pDLsAmGD2vNkK+qv1v+eER3ERbFKY64ckUoIjRz9EI2q8gesz
Rb0YHy2qvOE6gZmtTvzjr713HlYMW0kO8iglkRuznRRBnEK1dcTexmx9lPpqiAogKvLQktIewvq+
DXjByev+/od7PQim6iNoqiYAH6mkUIwEfwHdheLuJ1jgjfI9du3RrgJAbrqtbWDr/xTnTuy4l+2D
qahvPwA9LR73OXpyTQYmReAbFoUjL/6S89q0bCGImzGXSIqqlH+etVqXWxnLjdn8Wck7B+gBY/35
8kFYk0LQmTchlI9e6qncEPeD0y0FDJqd3i1B6tfnDlAX6GW2AS88/wBw9KqkmDEGKbpMogTKN0/Y
TJLzRhLQMBoxA2OEWhh/NezmBnuGQSra7Vl8rMLyZvf2zk58Hj0s+8AH+ZT9W4O0VJss1a9DwQKi
Iul5hsooETq397xHnfkJARiFrXY8hEiY31tkoVtT21fNHJbWtyR/UuLnOeeMo7Ct8CCD/AwHq7eW
HrxA0iyFydPuS+52jf3JgLwNDvZgfwxh9QhSzOqW25Qm6vfBCA9yqXilN1CHt7Q+jcYXwnEPClOs
fqEthTpUc/sHKBuvioPgUgMGJqHMoxRHrerR1Gpw2Q1YvP3x15wu9tpiDyO6mFYwHziWwXwoDvIo
RUFzXM0JkHuI2nVpG2fpVJzJenEP5NQ1aAPRb+70c+Lz3CojJQEo3Ns5KbPP1LFN1BjE0+l+140A
YdFf1KW2Wx5NKzOuPcihdLMz2qbOlRiTKgEc6Akw/oHqVz5vpZhlAkj/EYhZhEKN3ijeBVRqtkyb
QsuI7SlO7Km/j5vw8sdiepWjFEo5ltyqE3WPTXiU3e+AkPYgXTVRFzROgdG62ZuuhK+i39tYU61t
TJA6l+WTu6Jt4Sie0hVtwDJfDFjuUJ0bT1YsWxY4ESdTAqrMhCgcuTedW1nDms+zpjRhU232YKz8
6jnrQ2F7Dcyi+FqmRs9qr1KvK2bRZpEQfy2Kc5d+3nifiSkCCQeBvzINBGHvXVWNLRC5X4B40grG
MDlqD7Zqe5TmpnBnrRB4WPMk/qC/yl9vDPjtEYRRSiFkRq/VSYYRDM18NHbkwaUVKaPky8l0Lbet
0yUt931hmdVRKKUKbZVWhOE5eV0hFZ3Os7BBQWaE4jAL5Nvpi3Utw8yWU3Gb8mZLyf+bPjAqeSg4
a6qCuV9KtppUVVW3AvhRov6lDsmLKiW29Y2AgGaPPMtmZqwApsJ4MQabsapDxX99EUtSu01AoA0k
H5urBCdg+jI+jQ+yXYNubPxy2cq4AsndH566TBGzrusgMA83L3Xa290WHANLgV2onzEE/3BZHsvm
kIVgUFchZN0mFU+PraVWsdyBPdVIr8HSCVACOf99WQbLJI4yqDsUVUkuqlzHyEM7mcGMl9xe2s10
dC5qE08SdXnoFrW7soMqGwMcKX6Z6qkTeGDIrMfrcBy6NdBiZNbok2kIR2z7qTGWmV1xx9Yfb6WY
/WksGV5ERP+LLtMDPnrMp7hE8JFfxUD5UE+XP8srVP8HUwKpDVCIsZ0GRLv3qgYUjB7ZVkn4ZrE7
VtpTMD4bTnw72vNzf9qDbnLIIEXpgeVLcdFsuSyf+bEO4im10AZBSJShXEFYGMzjWTSCveFoNzNw
VEC6htFi/PPDPpmgAetTrtQEvoIgjMSdPQTVdQs4GNPWOiwTvw6Berwkn1WYtI5yqVfAkJatW5s1
i5S6tdcm3MoBSXFua7jX1hWXxt1NN2+/pqX3f6Rd127cyLb9IgLM4ZW52UHJcnohZGnMnDO//q5q
nxnRJZ6uM74YY14MeHexdqod1pJTIOtFR8VgnH0vt9v+BOp2sZygy+PMRcEiBtMSjOJJLU/6AK7Q
L7fvcVdPN9+YusfWGIDrrwtJkKcnUfyS9Iym+u5zZnsSyqrlhRObKYOPCmuL7JWA4xcFyvBudXIn
slntYMZ3o2vKep3GWpQvCXhq24CTCnOVRa9Ls0uqFk47R97tr0d+/Ecj/EdD6bfiiLeazq/QFALH
QDbAWwyOtKjx3hazb2zvYsTfbb2t6koBNxOMbbk0jctHLw2rq83QA4lK6kt+EkauGAEFbrws5XPE
4kfa9bvvekb7Q60NR+DEFEBaavrS68Jl9eaoAKjDNOp2u4gsJmbWecgn3URi7COA5UrHJ5uT57V9
7P+k9rFRa4nyEfLSpnMooA0bzt+F9TQKn8acMfG3W55GqoQdDtTKCG7672eQyipK20jXDmTz8pwc
c7uywEXQWvxTeiFc83hUXt4Ww76tbXtTKoaE/5A1gYjyAzJrijSe49VmPEQylqzvZNQ6J701a8Xm
uYdqtMPy21ifZNkGdCqvfcN9phMjvO1qPEowwKzEICL2GH8/ejqpbS/wK6aYAAUgT+cMtLjK8I1x
UOLcPpjvRgplV3qnTRkKExryQ8ktUaIbfjbODCjTxtMeK9WXzQprrmRst2aNQO+WzoHxpxNsNUwM
0Dt9vdSNem1UM8o8mhkdV2zA9ebiSg57PH/PFmReFgmsCt41IhVMADY460soxcEQyYJptKNdh0Ns
3v6Yewa+FUIFEkGZ02EC2NPBkEan6cBRozltIlsrqqy3Je3pBmAOJHTQURiUr0/tjWl3dVstIMzB
AwbY3z3qSI0n/mucPVLM2QqhFHCcBlGbjZGD7ZHcI3EKS3okBQgy98/MOMi/RiviVhqliCW2GRSB
izFI7ekeeRWFPjTvfwODJTX9W7IoT6+JQxSjhEVkzZhQHX3xDu1Ckz2azronopabe5LTdjSGTFsO
oGwyheGtWJ70nlFc3NU6sBTo6CngzkUqu6jAGtCpYA8I6qH4q20Hd8hCSy0qa+IbRiazl1qA7+lv
UXRqATqzrp6WOQ+wuGpm2b2SHHSs4nc/ZO3htoLvJr5bUZTyhbkci3xqYK35QAb2Bizj1lioCe0+
IL1WUgNL7iRGkrEHNYCG4fsBKSWUY6nQMJ5ISlS61x74c4mFr5fphUzE6Afgdk42D2co9ybvJjUY
koBy8/j/PDmlnMKMZZFuARLTENQHwt6b+LBuvGsduEa8o38tE+lMYBhytg9GsTk7patGWPed2mdZ
0AKJQ0LLXgDHuz1axSH1+7/+LSvT1blspFHJiR5ObcinmI5chsKpuEvR2/LAgtbZzby390mlD0DZ
U9qkhm2QRV7OJLAR2Vm+Eq6UZ1bizZRGBZm4Bfoalwt5sAQYeUCtvfRXqzZFM0Waz5q12y20bM9G
RZt+mpNxTuX4gHjtrljlcQUfL7TRGuz+Uj/Ezh9Mo/1mHJSjWVtu4JdMxVuUX93QqL8jffquT1jf
bHsWCORu4rc5Hd2967gpVyYdUJPIvNTM1M+rC6LzL6lrWOtiKd/jF6CfWzWQrVgIdgx/SoPlqaFq
1GqGB02qoVCcVWps87G4mMqkrlZvMCFjiD3fsLsPAwSY8QDTMHRU/64/kCfUbBqWfKc8LHZvlR6r
DM46HuVeABHYNQ03aYeM7+ezMs7iggscRnvQmvmLJKAAxXgh7gbBd1OnJ4Gw4BCNEh45h0kXjn2t
WhghOLclw2+ypFAOJRoUfilWA146yUVnTYWFDP0/hHHGevcwdZPyKs2o1IXxi47QNO7UYDx0mGFv
ebjo1lm+Gg/1BeU7J3xcGc8hRvyVKQdTFrUR6lOdHDDq96lsJQuzsV4vj8Eo5I8rkwKU9UkpD7OM
Rd7nc5sfCtApxFYRNGejspMzOrEPotu4FWc1K3NHibiRj/YABBeSrGOnjYrBU8GFS5cRskfAYpJi
CUk5RZ/ZG903hHc5lCGIQ1oICbCMDhKAjMzpp2yVdnioJjMszeLEI9ait24Z9yxQrd3amkwYH/9z
QCrQFlOdNytXoLvt5geQSpH4PqO9nZ0Gu32RLNH/o4b+ViRtHPE6rDnYvwFgdAZx5kt3bgGJwznT
vfTwCz6s/Ut3Y0f5pryxkHFY35myFo3vpkUSe1DfNIC0yAxsaQKMNq8jE9HrX5NaXvMKwi4pArhD
lq+2u8m4MyxYykV8PWnolXYS6PepW3jtcXKjN5CAgHEv4U0mmMuuE9+IpUwlWfHE1uWUIHFNDhkc
jRMwjwyg7wT44l33Q6lNRprIkkhFYyPi+WKVcNDGKRPzF1CojJXl1VoBhRo9saL/fnbzfkT6zQmK
B4mrCwl2edI9skQsHnq02Qm0WYnpndvH23U9G2FU+m9ketmHS9gCec5ph2Panebw820Ru3q5EUH5
GW0oOyMt1eTQ9KG98q8roGoq4X6Mn27LYR2FXORGIyEnMXqu0w4C1vlW9S7HkUJghdyWwjoN5VQk
qW+FapgSoEjmPGZ0Rs3MtFYNilb8Xsw8Cz6b6PMHJ735eJRDKYsVQB0AgQoi/mx0tsy9NpVkzSDc
IZDrrIYt+fG3pFEuROliNU85sDIV/GHiXuvq5fbH2x1NILRB//EadHmok4sRFNAwJvmcYK0Dkc7C
Sl9/LUk1thAQU+ZtVB17M30W0EX9k4f1Rj7lPtY8XUF61ZdBI5zHXLKr6TgkTs81lsxCP2EpCuU3
6rHjtKSsgZ+E7n7ff1GHytQBoxR1vXP7q7I8Bl0uCBWj7blcmgCIQYAjGq/hzD5Y3Ny/LqWxtoB3
E4f3j/ihExGD6LiOeJI4EATcHlP0KmpVzMRhX/fxltNlTQAWGTUxmldZOkagLiLVo69AeUQjHTuz
LUqli9sDMAx7H5Zotx6vmeEj0w0Tz/fRFt6lU56x0DoBTKJX6TVG3Weg0piEaVB3uUPMMbzKvu96
F0b5yCgpCkweroB0X+7lyOo12U751L6tJ/sa+S6EcpC50SdwJ0secMW33vCNHL2Rl6hhaCPrKJSD
1ORlRt9bqA6jEZSIz5i/ZZHv7Ret0Kr9WzPIb9i4ejFsyqLKcBIyN9mdS7c48/dZAqoXzYss3pyO
0oG/MKHd9gvpG7mUf1xbiRvnMsE7xMmAGZ7bkSPeFwf+lDFHClnKTz1BcoNvunHFbvWiJ691PHpj
MTfmXM73CbBFlFpxZK1nYKUwvyvlHuV0yIpVvJ5PDQA06IP96cv82NnVITR7ywBiXmgJb7fVcr/A
svmqlKdUEmkWtUUEe8JXoOb7iD7AchW8XyXAhE2Mvh/l/tEemnugQRu6iCusYsgP8T0wyu+AMtq9
Li4hA+zPpdV8mZgIOMSAP3gTsoEnY+FJAAz77xqrjYYwGQ0MPPs829zVkcn3ZC0aU5PsktWu79pI
o2xwTqJhbqU1CYzZrTH6FLuqPUROQyi8XJaf3jX4jTDKGMdaT0YuFcaDph44MEdXl6FmLA/s3thG
BGV3oKhew35dYwytuQWqw43C2PEQWRIoc0sLiUM9CodoX0d7tvu7Cm061RKOsaufxgIl4SQ0c6f0
xDMPfqLJUuyfORPcatfoN+ek7K+s+iGdpj458HHszfVdrWJtoDOccOSPcvFVxZDBn9jeRiJleyAX
FcY2U8huS2+DHcPjLPkNsJIo/RMwTvHxtrzdwsq7ODpTUVYp13o9yw8iWDHyH0392eCO/NxbxSD+
P49GpynFsJQlsJ8wMKFgHUPwZzM8xbHVxhjpEazeMw596d4+3n7JYXM+4gY2gWkA00hliFBUGcxA
iilAhfAqBhWhm2DP5TQDr7/0uNG6LXbfArHahQk5HRuclHn0CkDspBh7C6MsXJShdDVl8SqBkbz/
l8O9i6FsZI7jdWxFMFR2DgaxDplTrnbToIg6W4sI35nZ84iCIOse93XmXSxlFOkiGGukKcUhA9hb
bPWoGnmIfua3b/JJsH4hfts8o9nHEkrZRR6pygr0jCQo9edw4a1OTsx1CYy1NNM4YdzffqETa1j/
uUCdynSbvo05Ps7zQ55bvCcGmit8KZ7DN/0kIQxKgLnPH1uwdUqMOud+wN8IppLcsUWBUxExhLxw
1Xri1hG9tiLin+V4eE2zqbDWSASXfd3fqY2aP86Tcii0SjvmBqB/Ik1FbanOzq2ofJ2EloWVuq9w
gIUFeiEBAqA/S2+UbalwU3JYHrS75LEzCWZ93JviXQ1+TeKflE+3LWn/KbURSX2QJGnHGquAvxpZ
KyCeiflKZ86T/chlkV7uZz4baZS7wGRPvpQV5qN5b3Z5R/ErbIOKhzkQXZSWbOnb7dMRP0AnIQqP
QRcsFQoE7/J37xSm0pLoDUh2uEQ2jeQOkwDg43rQVYacXX1+F6TQeH9cM4J1tlBKcnFPfWI2l+my
PFeechmDFETBgzUDH5z3DVt6u33EPTQYjNTLQDPhFVFV6eGyvjfqTFSX8SB6JPMpvNVTAtFc2PRw
5HI+fM2NJJJSbHy9EC1htCpI6bCDU2OJffVVyVQcDPm6wycs+jEG2ncvbyOOSrP4RpvHgYhritXq
WitGqXPmS7MfGTZAtIA+l7zxCZRSFn21gKcTySNaHnjeJx7pC/AAYmbc1G7U0tSrbWMoiUb5aLRM
zPKZnw+8tyxm+Unzq+/Zs2xXldmdUFu1Gx07b6x3PUsqFSvHtC4GJcbp+PApn77rq6umjJvaVX9E
4X9ORgXKFPvLcq9imHh+VRdztQtfwD4A0DzvMKCUnEYHJS6v+lGzSyZ7SrKVTMVKKc312VgQotMD
QIwls71bj/pBvF893RTd3rBUP3Gle2ZVdD+QbI5MuZax1wGnJsgFwXS3SJjG2t03ACRZo6V43akb
kTwn9sxKDhi3SUeIOCwzg48izJ0Lra/Hs11MANtsVMG7razElj/YhI5lOwxyAsCFxpgyCgA/xpUx
HOqsMnMsFLYPtwXs5hsbAZTK1DLYuTAYEgeKPNyD0u0xXOLUjAvOxFa60ykja4ZuP9JtJFKqAvD/
mc9jtQxa+XVYsa5Sv63FQyc8xdmBUzmzWhorz/AKOafL//NrUsrSRumipSmAC7M+N7PuTh0Y78V9
dfzncJh9/N0310XGL1yCAaralh/a1wEw6DJAhJLnzgVe11clUFEaZUF+7JeHNlKp5GEtsfXKN8N6
MO5E/vtaHZQusWoZxSjpiZePbxorfdsLQfJGIOWq05lbZi1W1YP6fUG1pnRHvy/MyZVdDFd7f5au
bMRRRYxcEwt9TeKRQC9bAHfD2yYkcP0umrhgEWLN+ewa90YcFWCXYU6ufQQQpvhLc4rSi4zt3dt2
t++rN0LIj9hE8SrisF1bYkRxwQM4eyQDaOMRaC1km+oKGPC1NWOMFbWsku9+8reRTEUivufDvqlQ
xOwcMn/WeLodeXNQmrGPRX2LBfjM+pqUh8mEUOXbOMQ8SuuOCbgO7zuNhUh6203KPOVTVLXi+yTU
FyCSAnPQAyYpdoTD0+qtVmjOXvbEGpTcHyTcfETKlShZW43VqC6oyKpB+Fk6pnehLVzku3gFkbOC
wSUOLJJe/kl/0J3x/D/U2oiE/x4asNNFKVAH6Mi0BR+N7C2O5g8X3iJc2cjkrdXLX8YWs4yxH4MF
XLsfWfFvN96/H//qkTba28pxM3ICOO3AOmr3kqOOjTXPz6Lk3zYThvJcg8lGzhpF7dSpdR4kgles
3qDPZs6xiGFYQij3onNljMxTmDGrYQ/ZZR4+Dzprmo+hodcn5/YgWGPMVxG7J21+KorH5g8rvZsr
oRyKFhkRyGHwgiQTCrJFegSGM+JFRypOTMYsol23tI9yIq3SYo42w1pvegix4k3Q5AjoAM8e42F9
Ocp/lIBS5JNSigLpzjDM6EIWrIi4GVOCgO0SzmxYPpZpUe5E6aW2HLtpuE4oFQGZUALSJrPq+l+c
CNh6ULkDjKhKORGuHpc865Dd8Q94MwJI3Jtf0fuwEQp88ekKKicBxSV/JEg1KsZ3/qiErv/zA+iO
xNCXmAArmuLQDM916SrpWexYjxJiPR815V0GnZyMWJaQmjIBYF6JLuobcVH1lzSHe0re5styZG4a
7Gcn7xKp7EQtygwcOMgwR23tnaqeU6cVlspUo1z4Po/q93qov/E6cqS4jlt3lWcsONbxAg4vkZFe
7wdbbFoaBHtBRQnkdy/dtkamGEIc+qNbn0Qnd7uK9ETsxcbU8EOGBhDDY+7n1++1HRo1quTSni/q
EQQLzq8yMMrdoBO5sjlYrLoVMb4Pl7sRRmmwHo1jPyt6EXTlX0YzOjIeXI3qCDzKSKl7OxZQVokN
YwObWjz+p6LKItEHy0d1XTtFzgA4lFwXEecg9ltmvYPOpj/Ioc60RnzDy5WBJxHItCNAjiDNhbKS
WgSrtrJ/JEyxgfgQi8Z0eJtibqgkuYqDKapf1RFVFbmSO1cYdd4c+XoOIjkDplMSPWNz8dvtz0lF
vf8c8102FfXUfpRahUDHqLM18i/qjx4NrtsiqCzhgwgqkcZkBcasm9Hwe9D8aMKrrgJvUTaL7OW2
HNZRqNCnj4nYr5lYBGhAvsl67IpJ91KlDFtmSaFCXpR0ADUdsyLI0SOL77ra71hriSx9oGLdlHNy
Pi0T569T3WMoXoxR8h4yYCtUYuIIUoJ9SKnRsao4dj/aUKus2x+SBLaNOX+4MCrw9WO5xBkxMaX7
oizHLPmehYPZ6J6SHA3evi2M9T0pO6vqXIrKqSyCNRbOSopwHk+XKhK9/5cYeqyxnwmZL0gkglQP
pAi1y+xtzR9vy6DdPP3hrpF+k95FaqbJ8zCXSL7IJBS2GC6oOWNOCCnRMT0zd4hI0LxxUTTISNzK
YDLUY+Aw4Q1X2pXXYZrtihYGumwWDgKVgX04HOUp0jiPlciY8mDsBRO0uGZYO7e/HxVGPkigHEXM
aeoYR4BJVY3ejabqsS5fUv6FSyWv/LdNgg/CKG9RqlmpzqMECNbcDskmIja/mtTuv7wS0AUMQZ2z
uyhGCZi1eLKr8AYZKgOgCEYxqLwEQM9LmBoT6M0TJwStbZR+EnhGkKQXm3+dbiOEuiwAxUspKECA
JddboCvQPQya2JnXfZOWA/r76O9gffWUTwxXv28BG7nUFaojB3DdttYwID3a0yV7mP0ChQyCUY+p
7B8sAkC60nY9J/DcQGkr6QpgdqjECn6q1fN6VZFYxfcEiAyT4Jyp2w2ApjBib4p+26D3ov+Bh9yK
JYa5MXStbvo+bwDQVBiKpbRPXeksfGNi89icssms0Xy/bRq7H3YrkdKatWtjLc2jAqOrZFJCwmdF
YdZVTZDaAUXrX/YpPnxXSn/GeSraUQMsZ5NHpjw+qMYdx1QW8ptp97U9E6UspTzlWasSIQ5hiszh
LsvjYBMQ5shmLdXsua+tMMreJ35Islo0YHb14Id8fKd3MUMr9kXomgZaF8I0QKUGHa+VcjfNGZAS
SgCDGW4cscAe6Lz+18VIJNdGCgykJzo2R1GnlTzS0mV28oPm5nexLZYYIAOV+uf/YQqWXPSHOwLi
ErgJAb8E3PjfNT0e6jks5lD1G9D/hgFZzQ1d7ju5pcL99z3pX+d7l0e/lPoh5uuumjSvc0JPzEwJ
+PR45g+26BJNV1ebBQy5l22BKebvExqULaegSpqmrl98TlnMyLDlJnI57azXD000OekMHByN4Z53
FWUjkjZmTDQMg8ZlQS6/1tG3yGC8/vZCjEzYjQFeCPw4mixMHaUpAzx9HijCWw8e7uoBfAkMh7SX
e2xlUB6i6CRsLxcieWCSUmvsKqI/orFeOvGDNjGksQ5EeYoshCVleEAHYu7whiXIZ5lV7t+9E02T
CWg6QIl1yngBxlfKaQ12OV7FNIlo5kwMDvIv0KakANUPVJWiqGAU83dTSsDJm7ZguMbWOU84Ayw4
itRsdRf2+zd5QPNDmCwQd92+rL3Pt5VM+T45NRplyrFlD4iRWBGtTPUwDMrwfruuaSuF+oKqFk6V
niFECUBZCDIQwHNWHlv5YqKl9z9gBe3dmIKaCrkuhbycf/+eQmWUSpsi9rfGa1tfciYqzZ7v2wqg
VFyb42gIh9rwJwu42xb6CXc9dJxA+IE89sBKDOlm0NX3beVRClL1Qq9ruV75SmyKnuoRdJbRn39E
f81Hspqy2FxjZm54YaUze4k3NuqArAdmQVmimwh5YyT5VDeqX/FdMPetAytxpGi4TxTVKpOVMd22
q46AHAaaG5A6VZ2KYUU5VaKSNkUQAbLdKP1+uSuXh9sqv6scGxlU3EoI7FkhNJjq5lD16kRLm1j6
ThW/f12XjCoUmC/BAKVRgUPIo0ZTUiwD8mQ12COTKqR3xm7y7F7PRhCl6JzId3Ua4ntpXG9Xan4U
huSoKm+D+iNmQdHu3837oSidF+JcLedwQClPA6z85JQDNsw4+/bl7BbXwHXzz6ejNH0CK4ym6qOO
T9ddOoB+AJeQjPmY7KGUfUV4F0X5vjGUsjguijxYDc7tOvUpzFl7t0RfPzh2IEgpAB4iKE7UaVJx
kdOk5gHFNj/lIghJB4xMxE6cLm6GkRSVtSexrw/v8qgjTZ0hp9moGQdQc8oXyQRKi+7xn8mgfXjq
gUkroNIbWd0TGxxi9x1C0LL+Pivl5LVqNlYAJmg+KYveAc3p+OvyRDsNgDTNiPv7iqKomKUTefDt
0LD9ZdiVS54b6PxBHcsSpIyA4nLi1Z2zxkrD+2z8OrVeZMx/ZNzAx70qDnYmKB+V8XpSGlG4+GEt
OUkyOmU9vehld5Il+ZMuD8eGk1KziITTVK7M5vyu0gKSHZBPYGaUNMoKZ1Ra1ikqsaj4nSfjfbJT
/KW+rapdfpYCDDv4nd+w6ju7WrWRSWnxoNaLGtYJKsHpbEtt6MdlAySyz3GcOGX4yPAA5AQfbGYj
jdLhbh2NcA5bjB/8BKinIwAUTD3lnzEb72SuYbNAyFiHo9Q2RXATmggzcWoI8jBhNaucr80mjNxc
q+1ZU37ePt/uBeogC8GuqQL+Kyo2KGWrZWtrVL6gnzEz7wwKi3x511FvJFBBQc7rMs6HWfVL1e/b
QK0ectaAz74IPJqBEAZasmvxZVPl0GcuwVonEroij9xafJmWe4lntcR3S1UKMP/+lkKubiMFQ2Zc
mYd1QcDrf2pu+ZRZstlgBJMUTsk2LsfEfmEdjDLuZWilMSkMzedHe2mOfHLqDYaTFlky6ARknIpG
Mwbdl0wVqO7Yn+7NEg92AHgd67sUawSkLoZjgv7pPn8EksiD+oVMixxZvcD9X4L3BuiFCJQc9YEj
Lk7aVK2KYJkwGVYql3waLLUf3Nsq/18u8l0O9VXLtq8awjThh98nR3EXjB90FvhlcZ3FaNYEx/Hf
Usz9ysH0d5nUV15QFluHNtb9SjQAiVD0L0WDif1ZjvDwwAexq15lhfs929bQe8RLDt06dHR/V9ik
rIQW++/tQVgES6j8opZY0WfvylDRRA1JFzESoFDHMvgZOOktr/tRDn656iL53KWbPa0AfshgCyhs
1s9S5HOfbl8h8YK0UyYwgyqhi4DnosJOroZatGgdVnQ7v9c4czFys19TO+e824Lo3YrrvYFLBUUl
TQUaKv3iSNK0qSUdXZ8e6DYuZmaBV07wZmAWB1K3Tf6o7K7gcYPviVQCf36/tWiU1ZpbxSwQCt2q
jMaaxL+y8nD7XHv3thVC3dtSt6vRZbXqr41faG4vHSqF4VjI76TvaCOC/nJpNcVt3M+cb7T85xL0
1zw3+vkqv+Dq7BVTJHoYMvf0SDChhQK6UxVR2icQ3FSw6UfMiCR6rHnoy1wIkE0LjjeCU0dwqZnv
4L3cQOWBRqCgwimo9DxK09fiymO9B0V9+fvgpPeKX3jz4/C1OTRuxqx1Xz/Zh9OJoJ8VYGnCR+bB
Rp+HgYuxARDrqS+svX43DlVySWJRv4vkTvyUrzl36WOpDeQuHL8telUxK/x733hrElTKoK5gFxYz
GN86mP21JQXWuUOSmLODQUIm6eieqm7FUVdaqE0B3gWMohn5EPCZWalYVakZL/1dV7kxc8qhCMnc
ymqVlX5RPNXVW9Ew/MiuwwIWhECwZcHqQ32zYkbvJy/gRtQ2cTTU1AqCTvKlHRjjS7sfayOH+lhV
PIILp5MrP+8EU5wFx0ibz5oh/3XbfezZtrYRQ30uOdQyRC9B9w01PpTL9LLERmpr/DKarSDfo1H+
TQuZkAm7l7SRSv5+k4Bx6FoBl2RAtVh7njOrCF9un2rf2W8EkK+7EVCHqz5ns1Rdm4LdpQoiBwsZ
JuL15xYjspH9L2GFfkWXjUCiNhuBhs6JRqWAWG5ah+7TyjfYYNQ7/TLrGasKxNJAKrkSs4wHjUmI
j1eIDgzK7ZavYps+hjJD1XdbnVvloAKYVNRzxmspQqYLlOzPcgAiR7JYnHhFhURS/Fpe4mMcsMBS
yQFo57gVS4W0xugbflRkzD+ubp8/KOAm0EWTw+SeKP5B9NyIohFXdGnAlmeyqH7Y/8giQHGDbkAV
zNvayDiPSrmMOBfnihvT0k8r3QLZrZWOndkWstUYwZwyDHrXtDDWSVg9AUetUprPyWUIbkNU04Yq
MoFbbXKdffs4u1V3Qq78twha16NU5/i2RWMYe+atT7YOr3GjPeivEvbMWa8Jct8f9GEjj1L4vEnV
WR46ECli5Hf1W793yMAvK8nefU1sz0WpO1dzGTJgvFpGLCUrZvVCcF1j4IIur9pzveCFmPvcgbVk
smfOqmyIBvqdO2js3dyjlJcoAP0pEnOZnmPAC/GdCwJdxr3tacZWEBVRgCYhV5Na5UFRfZa6yAx1
9w8UAxuoWMpHuxjOkAomHIifjIXHElJ6Gn7qQemScWlDA27clXCYAW1FNJlWi600ct6Ny9W1qilk
HoAxoVxYs+7n/WANBetMu5nh5kyUPZVtK5UaxqUBF01GWiqv94XLcofeN4AN4jMzcu2qw0Ye+fvN
qZpMFKM87dGoxV4hWI6eimfwIuqn7KR5pNW5HOfJzL5MD4y7Y31NyshkfEtD48o0mJELJmb8Zri5
PR65l+G1zk3B4gLsMz4x58lYx6VsbhH6co5FTvPBQBldxq/xJ9KmjJzM0kY7vhSfWqAs5NYfdQ5B
pobSBDgYJIMenFBTceLAsJtdl1iAE+39AgERLIJXkTOrq7tfF5z0ICtCixyPXfpWazlv1ULzsPpr
LQ5AMmzuMvuaA5IOQHrxZvzAGvHddWfqRib1abW5bXosCuYBn9sYyKo+ky9LYI7lwUx/RhiOckmW
z3Sju35mI5cK31kXzej5FUWQfM4P/HVtrniQvzVfo3syktWftTeG7u4FiM1J6QkOoEdWYSJgQiU+
SV+TnwvK9KaKhVz9YDyvVn7hX4cEtLtg2UDmx6wmMs5LT3Nwap+gMFolQfRZfWgPg5echxJA0mQc
TEV3LvbkfwlbeM02VcIKjYIQVnRpDOsQVaJ0qRPFz5XUNKrWVCSGc921y40EKmcZk74FL+wM/nix
MlMZO5ZvynSaWfiIu92W7UmooJQJzTJn0phhfhVFeTi89Yin24E0HFjbqns2qIEUBAYPAlrkE7/b
YLKWaTKi9+HLwDThFmDQCz7z2UaMig5KWyGUoRco9JcJhzfu0K9m3yiXIlStUQyqhD9WyyPPIlXc
T8Y2p6KsfC7VIZQXnIoMxUwe0qNjY+tPZEF18kvmAN2eqW3PRxl3WEoLYLc1ANE9Ry+rKwfqTwQK
oE6MBN2YzExJjtHC2Hpv8v+oTLORTqMpjX3MpR2n5gGQlU9qMGAfC7Xl4xwMp9KZjizwzP1nJK9h
9wN9FbTZqNvspkzV6rgnH3c89YDJIqAX8RfV1M3xQlrHLHLrfR19F0jdppj2g8x1Eda459rhgfo9
qDZM/La/3BXyXk2+st9tUgxgCLRSGyeozou1JWHRHtsgtlQwqoa7UjZZO6UpgqY0Ey/jldCXd0r7
wGuLKbBizZ7r3WTsdNmu4Ks5Xeu+CBTQh67FT2z13/5Ue25wK4Byg0mT8fmI1N3PUl/ML3lV2PU8
mjz/fFvOvqYBgwSVcFSWAFfzu3MypHRdlglvDzjz9TV6JI2MwgvdGrakmGSWybCFw22h+1/vXSb5
+40eSNjoqOIMz3uu/DYk34fRvf3vMw9FVGQjoEuGQqtDKBr/0C0mmUDDk8AFVfurduZdEQTjrCHi
3WEBbfMdKSfPj+qglCK6My2WUQEmx/2IwC4kY40K0ODR67/Gk/5V+NFRoOZlXdBlmbLYJWlbbIli
YmvO3Wz5JFSxuUqMmuZ+IWYjhLIlTVZ5acCygjcF61egYZZ28b069355BFA2QRopz+GXCHky4wL3
Hj/au1x6FuI6ETDoZGzqMxkBJ6O4qj0GBNi9tzCowJBH3OmH4ImtUCxJKoqKavzv+rJWmLxYeZB8
o5/GcYPVdjMa5n/1oW7FE0vYdZ7igzSDB/eljLaaoFHq38WS3HIZGuat/Ws4cvUj2QTO9XNfoxP8
C2K9BgQpsA8nZFgML7xrfYaEroPMSyDRpWKLCvPTVyPuDtWifJXWOhB4Fu8gvef7Szk3MijlhNbw
ulJgqGPx+NYkC8wElScFwMOP8JD+6Fxs4CFLRez0u0DPTA3n/MTQIaKb9GfWgcGFoRJRJh2P3y81
71ZFAskidGgx49bWPXBo+CUgaxUr/qJ55L3V+Gi5nwkaae1xfxCGtuLpBLMol0Lv0B+bm0M5+En5
TVgYs67XJuWtI1LOOyny0OhCTFFOluolP6dADmSn+Ut7HH9Ez4ozvKp3mOK5rnFqp+7oV0zw3F0P
sT0mpcxVNJep0MNS08QUXsfTgJuW740X9YmYamIbWPvNbFZlbveNuRVLeXjQLxRTKU0G8F64O8nN
jt05cqJz9zV+JGpV3EU2awFnL6/YiqScxAhA9bpWkWEnKZjeeSuZVEvJ7Ntau2ecWyGUcWq1PK2V
gi5Prb1Cr80kZLyvWFZBWSaXV7EYdqrmyx5Zceh9Ao0rYsjq9jmukwEfVVMj3OqGDlZOSi8AiVtk
kQDVzCvT8PVzeyJFzZAzR7+tbMWZLbzKj+ljg+2s3OJO6xPjBxDzvvUDKA3BqgM/TeKi+wQnC6sU
noFubmlzkZkfwWmDoAwii+EYPutkU/x/mLzZfSHpmGuDm0dNHFXW3x0Qz6VVLdRN6asP2SMhz1ru
VotYhYjBWVbI3FUcARkIqeWKgkp973GYVlEpuMkn5PZpP1nJzMR53f2kGxnUJ+WMcBlHFXcqe3pA
SAZBS+0QuI2I2Rjfi8j6RhRlbHXWdVqLvMcXpM5Mos4sZ9mq1UsofVY0gxER973JRhpldc2CsUxQ
yucB4G3Kg4j9wdCuUlNFabAyW4dgCfB+bo3fbusoOcQHFd2IpWwRI0RZN01I8vXqEnK+lrg1aClH
FlYQiTS3xFBJXKbwg7A2K0qdT2F75ebpMWOvtSZ/godmzxjsOsr3Y9GPo4wzBJkrEHjbwSpF0/ha
/h9p17UkOY4kv4hm1OKVMsnSqru6X2gtqbXm158j526biYIltudsbedlbCoSYCAQiPBwBzNLEXSJ
2+KsObmtnvo7y90S3mfk7CeNUp+WtRwqEcFz6m1wetrJt3G2U0eyhWfLUVLH+Dp/+m94uZnJ/8Fb
Dequr6Uim9LRaE7g4MSU65mrAcmO8jSBkAilrBNvwo+5xQpQEijAEE1fynO0yVx0WVgBXV+/GsDM
yhBMbcN/4Z0KhGV1ETcNpvwuw5e+1suadhiCFnMpyNXJkYrdUVrfzDh3BXv7Dpao4xeblT4oPRxm
iawJ26edYhcOeif/2FxCZsh9rDEdBUpKRILZwDQDdSLGdBlyQ4dBOTDsxt5vldPzDKiP6ap2DSLw
UD4Jis1ruDFD9B+rNJhOUkEtsIk6+kbCbQVyXaPncKszveJggMp4xxl1P6Wc4f/CbSYLdprNEHfm
vJWYj2vzYIVydkkT+kQ3zi9dMzC/gbj3wXQNB5xxvmw3ICv2ecUpzueisXpx0YyDbGHjxPgRIkqn
pXmVwSwjVDxH5BmiLlFjjvtxrEnket/94lQ+CKDcS+6qcI6USHZRGr5RHnipEvv2Ae5eNUUUiEWd
2tBU0ZMeWG0UrCwgIJPn9lXza19AK6pLvNEbdbtxhZDL30seBx+uBdVEt5QMsat0TRM01KNQESwM
2rLk0itdfEagxd9lIzzn7tybgemfmowZdkQsgC6p50qnG6W1LTv63HPpAYjt5ZitHd3rYYtnhPqG
3SYKmy7maGu3zt4hCG/QSuD11ZjpCeZoAXXAMBk6IZexsSlNeaoxIHIyGmt/nYwpfQdfO0i8xRZg
wX7oon1YlX/zojwYpY73ohfCMlsI+nL7Sc7vhTqx5Ta4vnvME3CwQfmiVsjx1q/wRXkXghSFfTxy
LK1yLOvTdUO8HaR8QTHjwbSmKg+X/W4HsHIrALRxda2w68TghSymqx9WRfnE0iRSm60IjEQIeL6t
QVcynsaoAcYSL1QuZQI7RAKmB/4m2TCA7bx0j20eJik2yhIXWozePWaVfqo/hxxtCtPu/ORBruyc
55Lsl/jBKHWpldsklVDWaE5iihlO0Su8Dm+e9mYCESuqkEjT06gMeOB/snUfosgfqzSQacxSRMwy
BUcQNG3XvUSibl/3FOaBPlig3F4t61QeFXhKilp707fASn1rMBJ13QrZnQ/rAC+dgrgkoT5FWZFS
pU6HHDVpwsU9BHpIJhxB18C7Ypj7dbBDHbBu0PZaUkE/LAZL7Ak1BiXAlxvl34VfguFIkXjLZzYg
7nZtbdRZW/dligsLcTfNbqc+O6lFDTmJu7lxBkwrDDnnwcH8YIclUqetXwE8BtMWmiNz7cjd4lkS
6JR4rWj2ITuYIT/jUOTXR0xWavVUR+qT3tuQb7wxH7Ogs2zhTvfbYDpN33lEe7yVkeh5MCkNZYqr
FM6+J545PhTybWG+XvdD9jFGzm1IhqGB9I3aPQC3FzD1VTUozZffkuye9dKD4X3eED6K2V5uxyB/
0z3N5Rgmf/ijl1ga2o5AhaEFf7k4fVQypawB25C/ro1tIN+HKIMZ1pptfNVt1V+/5k+8oUeeTSpQ
6qlQa5mKwFzLv9olGLqEc6x5BqigmHVovVcaKdp1hS1az7rFuTDZLvGfXaMfu7k2ZnOJCbio026a
xksHMJ36178M807GlMr/fhj6WZv36ixaQ9+e5l6ys+W56k176l9l4d+UBg92qNAkD4KE1yZagXk4
hrVvgj2J0A3+rRzBuTkAhCgGVAxMxeMNduloRqVnYPNqW8zVZvfNPVqPQUEmYoLmn3kYN77n9VyY
bnAwSUX3qoJwVoHxi9M2gba1fhZyXvGB6QcHC9TmzenYGLKAOjgGJyoVNU9RtUUuApaZyJhgw9Ew
KgIUDrUOLROVtMjQV1Fept89PlLs9jfrk/lCZFMEbsmbXcI82KNWlZTDoGgpgJUL9C4NoG3ns/If
iigo7PPGPFlXsCUqhN+CNKLpZ14uNJBFLaFOpwhJ5mZJ+7jXgtdv2eyUVg+Mao+XUFeddJ0LpSLr
oGPf0TTxn0NgHyTMtWcryo2Ls3iCDbnjwi6CGcTWmEurbW4BguUtIPMA/4QmKZhspcJSvNeVUMZC
cxJOBJanuKt6KoIxQoHFWX62T8lDeqdymrlsm5i0M1QT+hEy9S0HeanGespQjM9fhizqUtVuJU4I
Yd5elqoaliRrsmQo1EZm0w6MRy0XYAlvb7Pn+rE61Q/ZU4P+ZqAFkqdpbvEj83nnmxUiLdWUZQMS
5CDko9bWW50ljqZZRMlwO6JvmkJ/HIewAoHO9VjMCiRHQ1QqlSQo9WkrMgDA991Z2e2yCP9/Fqgd
bEiFYF9RdisV3S7re1F8/P8ZIH5y8HWxFSsUiYr4VIrWTVdBcnIfXq6bYFb0jttEJUq9lOSSIlZF
BI4Vn9RDU1SIxJDwupRe4nNzF1aGi1Y6UNnkzaVa1JrmQs0WRdlrxEUDFcRn0mtqAnTVcWkCVY9e
D1q8546PwGVbY/v8wTi1WGGSZ2PRsKEyhp8xkuBiHhcNhMGf3kc0uUmNPeeeZqbHH4zS2Rph0R6s
Lg+nuHKk6t0sv7b7l4rHU8n+kgc7VIaWT5imbhvcANJkl71LBHrJZIKxejsq6+e2SPH5uvcwA9XB
JBUcR1ThusXACZAzGZM3Mwito2ThgdHIBn0I+f+x8kE5C2EKDZ+9sk7F7i3pKUletiFKQMaGOdPr
62HGDMz/WhYCog5iucsDp8RNmoimVITKILh9Mj/MqfVvggYY1Q2kU5ICyOClCVWfVsTiKo0S6Ytu
JXa7cgww3Q1MKCIgiRrGtKm4J2trZk0pyQ3BiGoNLyPgiGkkVL+vbxXPDLWOQS7FVUr1IkyGT7n+
YHWVWzYQ9Z7Ef/NNDuuhAoZkTW1ST0sdNeN3woen+9cXwvThw98nCz0E2UQedTke8SyAloPdTLOd
S2EjcS4j3m5RMcBIzErSwCIb1dDWiiGoMrj19mhZz9fXwvBfwFARr3VwZ0NaijKTVLmqrnGThIb1
sM13PU9ahBG8L/4+dT5SzMfX5Y6a45ION5IaFLpod3LlJppTj5WnTO719bDIx3CJYt5aBbG6LmvU
x6m2GuyiGwLM6Bo2xEp8kkk3DnmEzJ7pAh1AoCvc8jdzHw9mqX3E+2AVUxXdBWFf7X3/ombe9YXx
DFAbOW6DILcSUKlznoMI7FcSB9cNnBtjVNC0EMdAYiAiiwSu6tKt1yppdnXEEtS79n39UX1TfNLc
NVCJDmdneVeA64123ArmfXfDQ2GT/blmnDqzU6x0epVgeWKV2sX0c+/umiKIld23Ok54YF17Fwul
XGQr5XZMEH4wDdWGyz3hbJDD3hPuupA0Y7LPnI0l8fPa2ijfGEZzKcp6OcOoiOjHGfK4IXQAhWBv
qUuQcov49/HjYpGUv2iT2NRA7mQRxkj8sq3ccb/bNoxFjwNvP5mueXAc6k5vtk3rNCExMRdNNBoA
Wf0lOOYtyY8IwYf2KP+boPXHIN3dmhYAzZU1wRlXJVcs9nDSeXUZppNI0KkDChYAQzzIL0+DoMXS
phioXsWblZ/aWIrWqh5Pbdkvp7TsH8VpG525yD6ZZESw16fbxtgru1CXd2GPOd0hxmWAF+WfH0N9
TFVaY2Ea5jis9c5fTfVzHptBXZpurCQj73PyjFGfUxeTZjYmxIHik/IOdHWI/7u5C9AhSoXglhXd
Am0O7e9fLscl0nwgLeCUyzhiv4X+PRXfdp5aHqukfGGAKq+YdTtKS4ZbWxsdMzD83FchDViHYrj5
EkSt6s4uHZ13DFmzSBdm5Us/GiqtXSXCWlRXo/xtEqcxduI57kJd3iynGuI2nKAn9n3It8439LV6
TntDeZCEevCvxyFG2oKRRBVgDxPjgiINWRvNvS82WQO9X6s/dcBy7j/HoecVCVjB7miF3mYVD6YZ
Qh+R9DCBPYmgu+sbQpKwuZWL4gDnWmTdG0dz1Pb2tUnCa49SS2Xh5dLNrwh7N6LcuTWGP+vYfLm+
icT56Vh+tEeWf8j99rxelFIER6KR+6llNyOoEZ/TNFS13KuWT/rCa3kzHehokbqWU1FYJ6Uvk7AM
23Cwi6g/wzpRQ+APsPI+HnULr0stdm0MF2nfdRyR6U0Hx++X/FP/rY0yV/sCEs3r28k8lcfVUXdx
uQ7T0NeQeo+/1q9JZROhr8xRnnoTHMxkkhTtVB5NLHdLqdg+gzPGFFs1Ccl8oOilThLJIZkP5OsN
s+7G4/qoyC2oYlphBh9aEPuDOj1JKscfWVXci1NNRetiM61lhph6RHSE0BR+LhuXKCMQCHy7ONJP
zgcjBfwPB4CAq1Bn1MHNTbljOw/9vs95AjWx7EToDkdbw9g6f2qNedIOhihfTLtktQRg4c6A1H/A
zAAh8RXZWNcdESv6vwVRHphbSdrVO76Q+Ta7lm2abualgKgBKyb9Tpz5TvUhGo9xAs5Gki9/bSMp
JxSULG6h87ieRl9ET59Mb88nzFK7hEGMqKWRueI64s8W8xZMuSS0CqDGoyPVHta3tdpdo7tPM8MW
eC8W9gdU8bA0oCIu0j3HSaghtD0AsZmH/6AmkWJj5IzHe888YaQsiAk3Aj+iLhwxWyer7pDN18ab
HP+QJc4Nw3xRIvX6jwHqitkVwdoTDOlFM16Nk2O8oF0hO7WbRYIjfNJfklfZR/rg8J5E7Nh4MEzd
NcYw7NmYIs21MNECykUAW26kZ9U2nrS7DqMffDAB0zUOFqnDXSpqJzeJnoTgkIe00LdsflUNQD/Q
M+Z4P++rUae7k9Umn9QBJOsvmmWXEBkFM0QVtF5aB7N5RtLzWX/JH/1w5A7Lo466oRRG0fYlpoaq
wASxsPHWN/71hTHXBQwEpgKgkAc9l8v8YG7avWpyrMuI79q6t+uaR2LHs0AdX2HWNrlGhfiEwPVL
MMt3Y+PRkTH3ifi7CAAhuCGpJm4BwG4tT3C8Mnur81cFyJWBlyeybByeNOf31yGRqiQ9X8ZBT3Dx
7w0IoKBy7kn3+W+EXXTAQyQEzhZZP69/HeZtebRKNvdgVeqmJS0HvG3md8lfguRJDHentYWoR02I
17lgfamjMcrHN9HKOglP7whITLtJCru1PM56eCYoj+41SSKsCng1WRHQ6TvaE+tNeaNseKOCiuMf
mUSeBjIL1AqYv4GyoYFRP6BbL3dxB1uwUAADB82M6VNXeT0aB1UgPcOmXDrxAwlN0w2P+5j98Q5m
qUDcjuKWWO2YRfHd4gHA4reznzkgOMohZ5q5aso5y8wbGscYOHysEYfhcplLnMkxEK9JmIzPrfA9
G7/K++iU9UsjF/aicADerE9JeNf/zxr1KaWuWzt9j+NTgvvFEoOOpyvNeSqp1HUy5LMFUV0RWlp6
kEMdsW/tpdxt3Qj7gdcWYd9dfx6btEjIYpqQIJ21Fk13cBN/IiqwjZPdEfkHyRmfigde2523Oupj
GWozKU0sGielvZvHJ2O619Y3EyPbC+fMsabfjhm3Sn+ocQLKQQWZkmLXt6uLdmRQddA5nx0yyJx+
wtiUK56kx8TvPOuRmxWQhXy4xA47S90wWWr2uhJn8Zm5fnclu0/tKsgc8yG2QSSAsbf/gn6HZ5S6
dGRUu+Y52SDtST6nF0fazfpdetb7M9cQeWusgi1u7vXwxrNKvW2Gos5nU+3M05TMrmHUdpG/ZeZf
cmKCII1M2SOuQLZYBoTi8pTXMzoJnYZjkVZZkOu7vXXvmfbr+ko+9JGJFU2Dmhawf5Ip0lJG4Chd
dKk0hDDHxKLoNZHhZ6CUFt6IApVsbzelJ7i8hy69f7RR6sQrCnh19341wrR/V7RbMx5toQiur4xp
A7FRBCsgUAG0DOAM7hY9bfMq1BQv7UdHbJ/2iVtFI7/06PTnlRysUCsZykKG7s/ehcoDmfWWTiZa
8HtkohiZe4nLFQSngzFtj/z7Q55QS0oOLqSqAUnl6o+h4naBcE/C1w5RRePbdjJer2/jh8uNWAS6
BZ1cBTwFMh2dd0mdQDAr4B0ftGd6den+TOOFAevlxMVEsdaH7ZSgvyaRUX7K6bdxz9qu63Osr1vO
JL1mKL+smKiIevv+xCc4J3+Q/oBgJYAlmbCVGdRRNuZxauRtTSJN24O4+j4WdwkwMLH28/o+stwR
+hoq+MxVvOjPdPaHD5cYXd2qohqHexxJfTAXL93GKcbT79rzlzqYoPYuB5J2lgbI/e11qzlNi+mG
bVm/V/Fwkw091AwF7Umv5JcqbXlQqA/0ErRtKvjvglLr8gLyE/2JwFH2z+PJ+Jo+TMEMpODmJxjA
FL8beIv+4lIukKTuwxeUZUUTJWixfUj61K2JB7XAtTf7ko/7PIDcl4qeKnAiNyNv4IHpLgdjVKon
jE0uJ1ubh2XWOkUDCnfjUzG9Z93oXPeXD30esqPIYmW87xXI59EA3LJYFikDNhnvEDXSfOmkKrZ1
15RIVGJ7Bt+UpXvXTbLO3tEitba4yGbARhSgisuXRPi6z+H1v8/au+Pfp2JlWegdoY9Poi3JvyiN
ZLfiEHZTU9qpxiOUZp2Foy2y1sNxG2ehb5WiyaM2syTF38yiuzXSVXDLVLWyaMJh/BLnxbLbMQBN
la0I6/x0fbmsL2hYBuQqSfSU8A0vf0M/T12RmFoMWCJpP0onhJY3okpPniF67vC+H+suvzBIHUK1
FAZJ7PQ4jMUggbaHNzjryXLMn2vqCGAgD6HsE5k32b+5zy8MU1lYYqSGui9bHK6WrVV3A4iP2m+c
3WR4z4UNKlCPhSaAgMMwQ/2uDtdbiFeCP48QPM7O+Du/t6LKrQPufcvwo6NVujelLLMk9dOSYUIH
hJLoAghe6Rs3O+751hsyuz4ZAQEmD6JtvfY8uBjLhZCXacBXAWcK0C61aCGdDFlMh4QQZWH6CC25
IPXbGyloenf1UFDnglo/PJDOceePSXrK0FzWHBCjeQhnf/dBckJqznf1iVQ/FAdMfyceZ82Hd8s/
FjE3Q+jyQaVLeU9n9pkmZyBCAqHk7QanzTzrvvoV+2dgMv4Z26iCuNON7hmPPAoLZn6D6xisSGAm
0jVat0LPs2TR0koMieAW8anSheJrSChvM59LU8rKF4/WqA+qFbWmbDMwc9P5vUIoSufP4Bm3taj2
hC+8IWZWSBAP9ujutZBKnQnkrRDGb03nmE+EK4dAKfuzipn+sLhgSnKSh5lH+MR23T/7eu51HSKw
kOpp30EVJOz/AV+48WP803SXc+0HIpy8dzYjPlyslLq9BGVSjBUk4eE2VV674OHXzp4+9VGv86Qk
mBclPNVEsQmVfZ0K7LUwasVuLF0opM/6vtgL9O450Y78WiqpwY1BiLIgpAgEJHV/9WIt9tuu1ziF
CQhkmqD8bL0pAWHsBSan5yQbjAVdWCPJ6+FbjVqzx4ucC6Gq5g6Sc7vfObnFh9IcDjkUfUCWDf1X
XPIK5fhx08aqYM7oTWzil3kYMmfpevBlaNN4VwvxFAjFBiW2QW29xRh+bEo2gi2keNt3XXuaAO53
kqlWbCMrucT/zL3+89NoftkFIJZ+XsY80uyzTDY81QJVUBeqp+XE42NguCn2ARPcGEY3yEPncqtV
c9pSM96QpCffev3rYN2ZadDyQCusKH5hhoqpZaq02loVa1i+/69+8Ev9uYWojPlAaq9lwAWTMR44
FxapD9yg09UM3YZyBaYwGrv49g8Bc3/KVC9+WQj1ERQGHd7Lg2OWnuuyzCXpxEWSQ6sGZO20Soqd
6hvnfLCM4BKWMcWCf364oUyjAs+zPHZh+0MrNEiqAmXFE7pgBUxcu3AKBbUeQKqpqKJmtSwkZHxB
OBFpWnLx6iFK5tDthBK4W32+HmKYayI6yRrE1A2TJoAwt61LFIwqRqr8NFTfTPUU8xTL2CZQPACM
F7yiCvn3h7CSzc1eSasVh2PqCkppV/ntPKq8UMkKXgC6gy9GksFISZcMtK2ok6JJwJ8SpLJLkD2k
Ua09aV9Hb/cav737WylrEsvwncBIbelg2DofvsO64k1fuzIWtZM5ZY6W3BpK4l7/OCQKUOFfBo0Z
aVBj7g6AhsudK7Zh0fpe7sN1fpGG1p7KezDPOZt16jNeksm0hclbIqaoQjGWikiysUxKsucgRah+
5sK3vHjYhsHpxHtp4QHgGQ5BqAn+Y4qKShCqmVaIZcdhVgWC/mPIvR0Kxde3jhFg8QrARwHnLobc
6IzdAEFGYiaSdRK3u1pNbXMNCnWwx8a7bofEsw+fCAOV0GrF+KquU/Fun2Iz12fEOzECHtmfT8Ut
ofDhycMwl/PHDN3yNA1BnfO1s04YMitQxOnap7S617ghjpUHy8bBENU7M/ZWquRxzoA9+ocgNImK
QHUJYCd5+Wv6GRyhC2vkTj4cITQKRKuBuvNZ3V53ukABo4/ljcDjSY56u33/L/i0Gfc8anzAGELN
HC8NOtNvM2kTZp0wweBlQzJ90voRHzcf+io33IFjRli6sEb5x4hEhRCnYBhDs0lJrHlTgVbP74dz
XT0DFx+vA8OxSOf6kFQEEceioMUvjV7bD19zo+eMczK95LCHdFavKCBiKuWhiOpbya+8LMoC0iog
I9uxw8spWOHiaIx2EhQsBwGRKZLV93W4WYfS1hYOnel5V+hzfDRCV6VmRa+nol1CFaqd7RhAytoG
q8vjKr7W0+SJ+asuuLUocMIHdyfJ1zycABBJpEtGrvu5l4OiAdFgibHfwgK1vDF6UNT2EqV+29eX
PgZ5Ri5AGlbksZyw0kT8Z+B0A+wWIp90dMGNahnJVOZ4pJXheYYQ49aCp7r5vYYZQswocWrUjE+K
Eyha0MRARxn0Aper1q1Ra628sU6p5Mbqyx57o8bxUcZ9pqDAbqB1BlMaXTOB1O20yG2NPMoab2RQ
CQnq71pt/U7VvcTgZdqMQ3e0RpdLMkRMrRLVPIqHb/g+GZe/nmeAistaqaRqNYC7RS8GOykr2+Lx
yjOumIslUMfMlPqukdc4A4uA12WdZ9avVezPRslxeea3N0HCjCethQuTOmnWLA91JyIiyoluL6o9
yLLd87g3mIs5GKGOlVWLYroJ6LNIym9TfYnjr2P2lPPktXlLIf/+cHhVJJxpky7A7Cs/zO4reJan
jENow/ju0OsBSFFGYQy5M5UrbXKcDkKNCnZcgYi0+q1yOfUYiyC84xLKXuAUQynjchHtmmBIVIjR
+oKCci9DRCbzKjDGTq3ddzj9qWf95JPWs63qqPPhRQCJLMoLJrmT+k3bs6iHRkItunr6Jvac1jlj
77CyPzYoJ9j0vJgNYa1DyKhNWmN33V8rCCOBuTBBeUANvcp5E6QhLG+ze1m30ek6KaLTnvBea8Dt
jfvQsKUvPJEO5sqQpUGME/Un0B1cfrNlbcErVsx1VO3ib8mcbb1YOJV2lgm8B3V003QNzketLN+0
ZhuKfg4rWbXN9NNUvF3PnFlXLt4afyyQM3w4PWIxKomWE6WESHZ0Zz+1N4QaHcOP4XVL564qdblr
oBWCEJVh4XvRzetxTbYeDR7A9gYv+bxEK+aGkPcF7ecliEPB0zz5oQh3ryRVNb97jx8SFPP5VQpW
+evih1Ae2QnbPmWmRfB9qHDbw1sMYrbFMVNbikh5u76bWm86Wa/XN4B12CwFqA5IAOmQgKcuDzTB
hh6EIEjll9WRrKion/eYN9rKM0L5ZNu3U9lKyOWF5WUyb9P4syY8X18HI6prFhAISLxUyGbTXfrS
nLUqW0yMQzTT4sUN5psnU48GSKDURvH018aOPR8aIjaNbSImwx6HmjQEstq56CDepxug7zuvQsLy
iwtb1GEbqm2du16QQ/muQN4Jguskwtx2b5uvq0OK890LmCs4XsF4uh5306SSsGwo9klWewPFZUI7
VwSEjr3weTxbDL8gUA7EERMoe9RKLo95OZfpOqKSHQqYoNlcTXkvFf/6p2LkehcmqNpFY21NXcsS
kJdb4Uva7yzHNHr9S5huB57eIyMsXpii7mNZS0GJLGDAapi+acXdbHCAx8y/b4L2SMXFaFoq5Qmm
Xg7dCiZdkHgudpZWTvLXAwO4syAFj24CkAUGEnAqGlTWOFVauRkYkZm83VW9+mG/Ee7VEOy2cLU1
qHwMGw43PLwx2RoqCuuaQviVznLjNFEExH5yM2uzAiIGJ9MYvLK/qcEjqun32XozFt51n2C5nUby
GRNIccL2del2ernKYHRIi8hQMoiS6baOYd+aE5DO5D4f1nSwQj7n8Q7rhHivShHwMnv67e9u5XVv
sZuLYHBqPQyjaiD6Tx6eFlv96rZ3vJSd9XpELBTxJYHLFVWNMl/uViwoK5DOYtTct1AkU+5InzQH
KksIea01VhcRHP94TqHIChZmunmT7V1aDw0+4BCT2r5inSNVBZV64S2VAvFHF2KPncTn4sHIx6K3
+WCZ7s3kVq7tbYa2Uectngi6YHD63HcupI7grNBAO133HdaDmLgpEisNmDCTfs6Vg1FWmBlHL/pu
A+jMb0F2ZjkJcD4PpE60nbTHf4EMuzBJncpkznulzLMySuLHJHdm80UtnOvLYnrrcVnUFQ3NWFMY
UmwjcKt3laC/LWbtWIN5Y8WVm0LbfWi0RwWAsawGoCJ/McQalY/6fqoUN5GqNytWnF1CR2dbIcAt
PZij7oh4kdQ5rxXJuhEvtoM6vtLUdjum68pofdgcwpGReAsI0nI79gcw2Zp+9gCBRnO3r28Rq/1y
YZc6URlggH1a13W4oU1+HnvzizfgHr7pfurF97xEnm0PsR7QXrQtPtSpi0aRlFrEEzLHA4JQH843
7U18Mp5Iuye+lx4562MFYeTzoO8HX5kk03BiuZubKcmGGaUe46X7lD2Tgg9OlI8qb+bu0Gh4rFCa
zD0rnHktBlbGrwOGiztARgMYtd/LaFlvcQHjuNzUYL0FN1swepIDLZQ7Xs7B3FYgpiV06SQUmWhV
5q2XjS6XhCncX/JQjXB+v4yVjYcM0CvdQxvw7jamvx4NUn5Tj/1ixTMx2LlyZKF+1p7679I9GJ2K
sLwn2p5rbvOUZhgJMVpPf5ZJZQs6+OCyfc7m0NofUW5zOv0tNd5ljUc3QX49HX+Pdqgcbt1bEIGu
iPzrfLOID1byb0qQFyuhUrikFSZrS/FEUV5aMDoA/RNBydaZ/OFWdHtnu+H2HoizXVsTlclB7AgD
LYmFgXXFiQPllLrmKzIgH2DEB4Gv+0Di90dzkHhDmRXZCC1poa5DnqQKyA8JwAj6CE7+0AI1Vnup
x1OLYn+tP6aovcxMzVoawYSezLQhNr8P4sv1KMIKItA6/89aqK1bDfDhbEpcheZgvszapJ5GfShd
HIDOthbgRoS5Qv+9mzkXGAtfDC8xLZCr6JKoW9QpS9qhnWp1AkLlqUXRw8G18NSfkkAynP734hJZ
pfxNvl8cjHvwKEIZZw0oTg1Dk1AQEGWL6uQ0mphNsrBAMqo2Ez/fjeY+iQXLTfbyZ7V3365vMeMb
HqyhOn8ZKrNWF0SMlyegYvyVQWJF/2t2PTwDSOca1Fqk+PehD5ZqaFumjQak1JMe7ESsBvrcTucC
UyiCCyNxuag3RkqO1qIiYWHkDNBlGLGwtEZIdxL+N5QYc3/9bD3PjgZoA8GiTE75i4cLYV0EFzYp
jxmNTO1XIq9U3mrvxQkIzlB+0O3V0/0c1R5en5ZVajq+5OnZw6nJd93ogRSVn6wX+W5Hjhys7hpK
9noybyd3/ARG2ZfU3R5XR0ZTFTegN7wkLm/hLP85oI7pCqEpbE01tvUWjspPWQHsXjldd1D2zv7B
NWtUhqYtYjZKWWOF+ldMBBIN8NRVwz0wH6pXETKnvDuddf6OK6K+ZDIpalYh4oaWXvpr/W7GsVfm
v8r27frCeHboO1Uc1mlviYBC/DiIs71nui3nX3qNF8zIBlE3woWrUJeqqO2jtufVjtpxDyJ+5bsG
1N29Emxu41Yg5+9s3hQPzymoi6EVuyxLrHELjTgp8SjO8SKWS04KzbgcLpZFXQ4iQvSItjdoAerX
bJjAfP5Jl9y2zJy8CjTVvf61mDHl4IVUVK73RJ2mjVjL35Ykspr7lNdJZNTJjgvSqVDcrhVoqNGt
CEnWOkCBlpAJlxGvSs16zF/YoV6AjTgpnYzpGQw9Jfeaj0zh/h9FVuhQcQkBOftG4756MZXFFrTF
oVrfp/L3uQcJupByXIG7JCpGiDnKBVqPr9O7yg8d5RDAsiB05dafEuD1/78hghYiLEyAfuMWPGSZ
9bmvMLYPvKEqgfKNV3jhxAidihFlroq7iFpJmCY3Sv6gGYvbFe8pj/2SF2NpAFg3ZALEB3MxBFMO
oa5z1+/ZL2TFmB2pfDN2uEBxRoRANqBDcxDVWiAQqReapTcKKM53LRSD3V+86rSfCoxWbD407pFc
QSyHEwXP6D8qCkKNCf9DbEcqQpew0H7UBWXO9jDbx2a9m7fShPjUMPTvYpVNia2C6gEvAiPVhNDK
Y6H2FWMy/MLYjV8zPrLqZFZhVvam9/piz4qSBHucG15VVZ1oC70q5U5amNMvM0Ov1q4FSWmcbl4V
MRznQQFHstpLn3RMGwpAy6Rp4ku71LwhadrvpC3ZOjuvJeumr1bpEyR9DWAK53aw3CYRt1BcMrBD
QIe2+nU9rDFODvYESS4qAyqa5DIVDNJ4H3cIPeHLRyZkfPbTaE9+FZK+FF/x8mMwuDRGfXVJqjaI
YcxC2Av+inFS6VXsg+sL+uhYlyaoSGAmfS7GgG1HBcZjzD4SVk6zl3FWLi2QX3Aoxc6xVBUY7wRb
NGZwVWcK9pP8moWkwJB76RsvwfoYAi7NUSHAEMxx6ToB7BmYHlPTX6r6YzdvKo2zb4xS5KUdKkuI
5XmRO0KCDZHj3d/ABgZ+GE//ufyYve1WvhHc4vv1T0WygMsTeWmRyhKKfW+mXdz3ULAelNYC0c7r
0DwkyqOJ+enrphgl5UtbVLKwjmmeKyOeORDini0b8lGKT0imBCfNHfWlXjAnRxR1LJfX/TqfoA/L
1IF6BjJZw3OE2th1zUAlZ6qQfIBecyB6pje6pPPWADichda36ja5XaPiPALUBuqzzHNY5pEARxk0
IE3Cnk05bF2sfTzmEhJNR3TqxynIUdbW3T0iOqXzXfLAi7Xs3T5YpHx26vW5SyDaHTabLTwMz+C+
gsSg6u4a+s+7I7upZya2EPKuFWZ8Odiltlqe1HiU430Ix+F9rEZnydw5/WtRJo1cIwcrlN9KYLMB
84lVI2TOjS38SAmQxYlvk1ALptvpEXIy7nX3ZcaAg0XKe8UavFznaZZK+VILDhR17c3yx7+lEDsv
DDrWooHnuqbSuVo97LPVNFsZpRC0FqtbTQyvr+Njyq4AwQzxYiAgYYMWRwTvCqhJxAQiXbXfzSHq
Ntr23LWhNJ02nsof82Y7GqPcPivXrBazYUc6nZyaJzA473Z2u+Et3Ab/Q9qX9TiOK83+IgHal1ct
tiWXa1/7Reiu7ta+7/r1X9BzZlpmEeaducABzkNjnEUqmUxmRkbotzVvVJt1yrbmKJ8Xob4z9UUd
BZJwEtv3jMcUxYqW29+nfFuIc0xsTJDFEYoPebhR9AJtW9mdAD1L2t317/T1JXL5nSgPz0ahDi00
O31BiuxCh4658KZkd9EMddLeG5LSjmNuDs9zDsrJQXxraLkBbhXk8JadmU4Oea5PCP96oMLcV59y
5IkYLvpsQe+ScPNDVujYbi/1vqvMwhhKXbV8Ud0tuS9nO7XneD/HQ2jAtJiuK+beksmfEn+RUajh
XahfKPrIAd4sgsbfNMparRhlAy3CS+sOXu9rB8T6p9EWXsKbDsk82i33fM4hZkq0tUvndXoYxnEK
7pgpyP0cejjzMTp1n+ntOZeHGDYHc8veSXggmGQkQK2os1Dm4Sga6zL6JZFLlG6M/HD9AJx3ir60
kQ8DviDjxQBBusskbxXNRqmFUvCjxSYuOB9kP/0t7sgMNO+Rx2hX4bNtjFHHTa+qqh6SPA4kU32d
449RzO6sEf3gcW7seI78qsi+ZSg1p+3j9XUyD/rGMnXmpHCoJTW0sJGYcFcO/THzZZCLcksOJOu+
tp3U6RK0pITMdhT6ze/RTfDYQ+rjFDfi/x57vJyZ7ZB/1kWP6cXjYKmNBaCOtTZHse/d1UQPX8nc
RIz3I9G8X9MHwPU8kJm74pp/1DFkkOeak3ox/XTzZ1CPK0srF0ychqO/jN+l+UfF0yBiBq3N71Pn
bgA/z5jLWhRE7W4tT6nxLqXudQ/hnQQa3yKA1Cge85CQ3CWP1g7324MFVlYCW+Slb1xbZD83T6tO
bap+yNI40PBllF+6FjTCbRP/VBI3y34oZe+282gvFW+NzKtns4/U3V1rYILtI3ynTNlVsdNNoB+Q
3pI+t5s1sFAcAH+OLLoLTgaIkvM703op9JOg/NIkP1E51wQDPXERDujoNphW2XeJuqAYIzphUNwq
7vqGEeED7sHT7Bj7GtC9nXhYfFKuQzHN5GoJsm8SQ5FNSHQCl0vTWWllLyq1jLfZiOpMdLB202n2
oRBx0iEdMnpq4ajH5ZjuuaQizEixMUy93+ussULg+BJMTSEiuSvGQ8rj6MwOUaodDiInADJP0MYc
5XENilRmWkBKqA6Dvj/M86M48aAQPBuUdxmpCmkEiCEcyspO0U0MRp+QTmBhmt28n+VwZ9vyJY4f
8cxSV1ioa6umgtE5KPrvnXQKE1SpZt67mkSYL4F9s3/U1SXKXa41jRgext18U6OWjDbfffM+eoQK
+98rdZ0TnI05+r6KBVMfaiFCZ68/NzNAG233ngaCakITzcWDsZaH/MIE0wtAbzB8GZCkRsqktSiB
EAizp9xQXgUM3Kyy5eRqPduCXHkp6EatKgF1b/GjHvXTWnc/rkdgVnDCi8lAigDKsC+vsnwVltGc
dHQeRMmtUkxnKdFpjjt7WSqnispTXGc8l2XYBIQbBBfI6gBrpBPJ1ShEo1UQ9OW9cDff5WeyPkgl
QD9ozt3ug7BXpnYaWD43h2Vs+YVpasv7EKp6mBHD2M7eDIhC6xiAme1MyZI7NSfyk+NNuS8wO8BV
ogytALlOGRsyXcsFq+r82njRhMrOFQ7MlnGlAQdvAYIEYDIEI+lx8UHW0iiZ4uk850oQhdZjckPQ
hJbLy4q/JnOglAGJF2Z4LAtDPNThmKOxgFCQWfmZ/CEKt0YH6rXMbqfvwuQP9ZM+cbLwrwHm0h6V
1MVFLBkQ+IyDRDvGpWlrw/cBqdV172fQ9VxYoUVuQDNXNmtXr+gUhCfglJXKHm8ykJSQCCr72Y0S
lLfC5KJGibIS6uXe9T+AuUowamkyviEI0igX6dPIwmBMXvlFrzYfVSZ9phWmydI8Wl+uW2JULACW
xvQIeF50qHbRyA+jLkMhUwoIb2p2ZUCHEFQWfpS6Ru7q72QumocK/Or+xCCB6BERbhSYLsNbBegL
xj1j89Dox3J6nXTOUNnXvbv8fcoja9VMUlUHuDKHzxup3RZ+LfKCNHMRaFwYAODJmMKk2qZ5Ldc6
BkKmQ9+6sVo548qrZ7IsgCBDU6QzayldQFVXUY3CPsqDavhe6DeLxnEx1u/jE4CrgMCNvowNaZOx
oPULMfmp6261ocPAzmA8Xncu1qfAjBrhJhXRdKOn0Y0oX0q1bUEfljttUttztU944z8McCKqhhsj
VETQY8TB1UKpewUdr+Kg6UVI4dBFcK3Zs3S3uYkcZCGuwCMwYu3gxjBdWjGzrgxTvUZLW/2cgEL5
11TwmojrH76Fo25h2JceXlx0s42SoSfVN9kbtNkRO+O7PvM4C1lficwSY3ACVQ2AVy8PZFgDUqmD
yioAodRoPNetMye8G+lrho2l/LFBv41DcRKjJAsjv/HWnegR4hfDI2hn0usduAxEzCUhcYGkngVC
VzqVkGshT3JrBfWCmToLKCx15fcKdvvr7s2MnSgpg2kBcgNf1UFLCIOKWmxZZ/bDggjoVFCzm0FU
2z9Wpc0DCbEczoQfYOgT3Wvc7Jcfqhhrc2yhn4Nx2d4t29wxSk5QILH3MjXRQCMMFlwJOlUAMlOx
OVNzuVGTtAhkKP8pSDuNEZxUoi2rk6OJ7/9h+7bWqEhdDEsbaRIqh8lYtt4q1qXdd9noZauOA5yE
sh1LGGpMzeku7MbItVaAiKahAJ1bIT9z/hgSsamlg/5IV4C+1AzgIKkrt44sdemIKEYyJZU968+y
XrplpTwKQhS5ufG2gnzNjhv1SR9CniMxjocGFmz06gCGRLeM+POmBtHnEGgPlRm0Fr3T/FYDFY26
+tjkzvI+e+Me9jlvKMaH1lBnBMkPYgtKjcTVNgbjZZ5Irco8aOZp1SPQu8X2ah2HZLCTmStSSPaO
3lsy5I1BHqJFQ9MVtNDsStZhKIP4JrvNDhFktJY7bU/4oy2fp3rKOpXaxtqX+ZYGI9+dDrcSDrUf
ExhtoJziRyiPEtzn/rrfMM7khTHqTOqFEaJFosQgFkg9IVTtpv64buH8La7sHk1fDrRsOlYGOAXW
JxX0Yr61q/btccB070Hcye5ysGqbR0vCWxZx2I1/oENuImJjWZL6uPYvgsRp9jAC9MW2Uf4XJeZg
4PRjqDH3jHZv6c9z+nl933gm6DNlzUJl6hA1TDFDVTt1/TnyAjLLhCaB60MEgz0Yr6lVdLEZoTaQ
QHxT+Kihute8CJ17fRWMqjKw6Bsb1DKmpKvHuAnBwQTQkuQO+yhITrUn7qwAveaD/MixxzqrW3tU
BWeNDEMtJTAFttBnI4gMwiAk3RY+RLH2XNQ0OR60b2+tUReOOejiMictxlj2y2uBl8ewAysphL/4
kk4sl96aom4bSy+kUR/wLkiF6SgBb2vXasfZPaZDgDhNAaeFaYH+6fLYRNC5rBJ9ALW7/FOAskD+
IScch2BFbmQ0/5igllFEy7pUaT4d8hwMZklmN/FNtTxLy7dOXOzrznCWHf7yeUDPjZoMFoPZ4Mv1
ZFVmyWOSCwf1RIhjMQB66rzZldz0o3RjCMDMTgno6wJKK8zWBta+2oWP08Pwb3WXkAkTXv5//g7K
KRfILI2moWCCZRns2nxqebLi5AeuLZT6cAYYOJusgWy53N70feRU05O0rnZace5d8nWu2aG+nlVX
cY/RTMzARe46PBnlayLdqZFhN8IJ5KD+9e/HdkcTLwgFWeqXQbHYMDHNLa/1QQuDBmSjueV2csxx
SPaS/hgh525zVfRybiqtGhdBL/1e08Ed6zejnHalYIeyO/KA5Wz3/2ON8kjZhGzqmEsQsgfKx2xd
kLgb8rdVz2yTx5HAvHg1oFz+3j7K6+K1q1bDWDBRerMqTvebSC3Fu96uQaD82t2Uj/KBO7hFLtav
DvLHJuWIYSRbeqxkyAQxFvMQtrbqdM54EO9y04FQm5NxwdKsBzQO1x+TlE9Wk6DqKIBmZGT+e3IQ
O7t9ajDvEEJFOj6MkWOGNt8s0zcxE2ri3QmmFLo20AntMmQRlP0W6z7S3Uw8VuLuuvszD/XGBPWw
XTQJtNcWZD1mXb/vuuVX2SqHJhftQZc555pjiq4FJFpTgoSlKYPRAtEZpNujHxn0gcSJE5HZPolQ
qCN1h1iJQp22eNKiAWc4RasKwo6Ytskc8edfo59AMIM6HI3D67vI9g+8BfEkVMAESRfsBklOkP9A
M4EALcbENgPlYPrKajefsyPs5YP1Ef/i4RNYG4oxfNQ+8CgCbRv5901U6YY665ZMjiFu8K0xRnse
dnkfumHIq0yQDaMOnI6nCWRRwHUkYljs0lCR9mAbWlTtkN8IT9FBOYQa+E7tIbWn3eqpB7kHF67D
awGy0jqYNQHRxDvM/ML2YtWYUYi7DiIbN0tujz6qSIfyoD/J7xKaWPle5H1GxnnTSV9FMzAUBxlq
akOzBPjhskdHZ67i3ZDeK2q/q1OepjBzN3WLsCqh2oNJwsvdXMBSpHc9JKGTUbztlhH81jLnPcTw
DAQMkDSAIUqHe5AIuvEMJNyVpGL+C3juu7nBXXNbFrei/szxekYghhmCwgGLCGYGqP2qpmjW48jq
fAwTze+tX2NUPrzR7WS0ZSByliNPMIpxj6JGqutoCin4H711EAgv9THM8qDsEOpF/S7PS2cdAEBb
16AWQKCPNOH6IllfC8KtYCkFdTHqi9RWzoBuxd2I+Xx9+gaKKTs0H64bYMUOKBX/sUD+gs3HWuRM
Uwc176AdVR2XvfVJUE0a2C2ik3ISd/3j/4P+AG9VVIoQFlmRtLWMt+VLDvXbLFAFW/6peaR/CAqP
F+tj5bgkKypfLJNylqLLUQieQZxDSg7iaT7E/X33oduLi6rDrk1dqEEvPBoJcn3RkWu7t1SqYFlx
VEqZAHYFP9wTbjZpL+z7PQ9HxQocWzNUerBUYtimC7ZTGex5uckK4JZ6jiOyzjQGQcANbkjkWFNu
opj5ojTdLCDafo9yP27e9HGn6p/XvZG9YX+sUI5RDUndir2K2bMldqT4e6Tfj4LmSaajZ+/Dumt4
cyGsUhT84o9Fyi/kdZrVuoPO9AxgCdFt6g/5cQ2AiQyUex6xC9vv/xij/EHQ5iErJQCdO6NzDHn4
jJbh5foOchdEOcMIVEC7VFgQJhrOSiLZQ+j2NuGNSR94yTDve5F/3wSPpteaWFXIy8ICStE2i9jO
NA1KSpNbYbKzmd6ghu5wVsgKw5tPRtPFLl2xDn2CXRQfNHdyhDvVkWx0k/wW2Oe9+jR66SEOiree
K0vDPAToxqGZAJU2VEsvlwuGVYgm1LUJ7Qtk4q2i2UIaP0LMKbJnSKRz1kk9pECJD/ZDcLMQuBVp
JlObGytCMVtVOQFsJe1UzN2kpS0dwvtk33r5bY9RLOG+bex8z+v/0jAv2jI9ctoX0OEzQrEMlgB9
9brDuITdVE7sZg4hju4d+a0O9N7rT3xwDfV1v9imyrVJLFjZnKBZGIGfNYqep/il0dwQHASzdJhK
//omUyfybA19dbTxwQqDzIsKa6oxyOOY4wGS1a919rBKh+u/T4Xmv34f6SPQHuiufXkMYOJsGAcD
DcJ1TR6iNbo1K9kTIQN83cy5A7i5ab7YoQKnYFajsap4lC771Ecx6IFccwmeH6mLtKSwi5t+cbSH
ySXVaDz8OeZZrkoAQaSLbCJToZLKMSl6waiXKIhBXFQ+C3dJZ6te46w/RpDQdK4RND9rVMb33FYC
1RT6a+G6jDekhY7QlzGqJJwrCxDNPDBzQQJlNsbGUtGRgD0BTx7IJqWgwoNozTrfyLMdZ9lU+Puf
cQswMELt+QWDBRWOWl9zwASnIH02g+ixeI0e8ejbmz/Lo/ZQF65cgStKPJSO4Re8dxHJ/b58c7Rs
kf5KgGPSEJglKmOhGKHXns258FSmTX47QERV9Gqw6/1cSgVTR3XS+F3SzpKTzZb4JnVK9lynmbgT
KyM6JFMRNTxfYBwpcLxDPAQdHiIdS11yidGVadzhDjdPGYoV3T50lds8dMIDxngh/auknsyBHNFv
NfIhLmxSl54+gFY70xfJN78NwKV2EHzMnAUjiqsHGiuPC0cl/kxtPbrw4IAhAC5IPFAXQZUkcT4K
hgL41ohaa+72vf2pgg4u94YfvEuWEUNkGYwvkH1BLUal34Uh2KTkSUyha6d4uvojTJ9rgRMG2SbA
+khobVC7oM4v1FW1fNI7wy+TF0X2jPQ9W16vHxaWW4An8B8TxJu3qUIFwpdsEHAOWhv66A4yTZ7n
8VZBBfNQEawcDSXAJILZVZ3m1ditB4AiH3uPCKnpP6Ldv8zozo63XRUdd9tKEyxMEQSZ9CCp3yKN
c38wIgy+/Z9do9LTsM4mSZsETIlqpSflqWs10WQ3MjLVRAO6NHUSRXVKLeR8LdYtjGo0Ot146EJB
gtrKJc2T1QSNk99pUrAki50aU2UXjXSMrewwreZBEMeYc4uxvh90AMgNwqICh5ZZZ3Y9NtPCx4oP
4FnSx/vrXsg2YYDuDiJ7mOKh9rMFXswQUsvwe2P0EkCqLM0qbSEUuWGQFSIIUuBvS1QYNDop7RZA
NQBYrVGVTneG6PRBhSbdctAfZx7U6RwF6JAkkuqEAjUlyDdRIUmKMiFvdKjaSLqceLGkz7tRlcqf
QjwbXr+UWWnL7TrvlKjtDggnRe1AiKQAhXENDWCpakJj3/ei8DYonRiAbSqLHaMA3ORQ1OZSHXIM
PDygo4YoJ0XfkqWKdnW1Nt80PBdP9aSYH4MVTvd1MzWl3crTBHhKq7Saq+iJpbpNbqYfcxEBtdIb
gtXZihkC1SD36Zi7ci1ax3mKDd8Eqhr/iWqUiS9arXg7Wmr63TSL9mQouSXsZ0OY9lOhqx6KCMNs
F31mHkbQqx+mRICS4DSYkifPteEmwGg3oOjBCbLbRM8/48SIO7eqxuKYa60UE+M1UE4hdIrFrDE+
ilqUPbOWhZt6ioobiJeUv1srDr9VqpTdqqU46J41rqW2my1BeK71DLpBmrSknqSuy6ueLWFnD/Ma
VruixZ/o5o01lPY0N9LoyGmyPsb1Mj4KI5qDjtQnxvtYWeAIacD13EBZE+P8XpPq1ZuOmqd1166Z
zKuCMxI1gI3P894AsOOKvozChZDFWaGgVNCpqXSH4u57ieoxYbnAyLKymPaKOgnvIUO1kM9BcmuU
CpJrmisZthY0sYajBuDyDNK3toU4MuaFuGNzrHtma4w64caoL0UNmFRgYJpfNGbbFN3rMYT8wpeT
hvyGeDbadjQNeDtmSDXMRPTH+bZNH6GFtVsgT9pIHDt0zeqvy4UM/UgW9JdV+khH0VRr0wiMcf4u
PFWPYOX2SC6Fudv79BFUHFyubJZ3QCwTnJVnonYala61ySQ284xhjaVu4BST8cMsZuW1MLX4uYiN
4SR2Ss254mgs/F/LRCEXzWNCq05jj5rYyCH9FYd+7JuY7YkC0bf2fyFCeZBd1qdDePzbFA080rpF
iac+DH0z+71UADf/buIOR5OnzXnuSdA+sjVEvWJzTJUt6gB2xyE9VJEvh0dxnh0LDh8p+3J9V6ej
MnBg1eyv92dxVBIXWyvkGsS09jUrt8Nq38Sj24P1M9chQ2btrh8C9lfToQasEQAs3nyXkUTqxSRt
kzZGm6v3q4DUBuYACkyopvKU7livW8ge/rFF5Y6pNEsxAKqzDyjcLjk0D91L8pJ5eGGe1PvRMVHF
He50jPxk9vTGrYawbvKtdSpmJvKCECmQIteueCVU9abbB+EdqHswW8SbUWWFr60xKlYqZSw3hRaZ
fmLMd0PUvxuZsr/+6Ri53cVuUhGy0cV1DBUjD5rSG4cHhXCfjMdSu1MgzzBZPNpd1plDrwQT2Sqa
d3gZXjqKQFQRLQV3ezgdhLJ0CuuhgEJisdrXl8X0kq0hkktvXhhpXmR13xiCL0LrzGk8IiBXgjVg
V0JLVf0ZdZ5wsh7SQ+JOBz7nL+vDbazTVUnTQEZR9RFkwpZvufSxSP8hOVbQ6gJVM+4C/P/l6vqk
AwuPbgL1pb+IoJOf33sexIa5BBBBI+NXwftMN9SsIqpUYy0LkP8HsnzsG94znWUAIV7WRYzQo4VG
5ahDWGZJPkqLHzWOntuliyQx3hleZtlK0PmLP5+QpnKxSSwPhGQqusdnUQP6MVMlISgxuwJja4ZT
6v6kxKATsocy4TwumBe2Ci9HzRZKA6ZBuXoYjbE2DiA4n6CrLbmSnd8Ve6INb9qdj0mdHW8sjvWc
wTsGrKZnkAbdkUS7fLCiuJ19EXEYOjbrIxfeyDKBgh5eDWe1LJqSrV6TKjLAnuYjLTbDX/q4H3uX
c3JZfoF3C+DVUOkALo/y7Rm101HqczK/qQc1gJoOaVlIYGm9l23xCJ3gH8sjxya5M+gbGvZAyQV9
ORMf6/I8gfOsjnJlbjEZMHlEdCp022Pj6vhSQLu6XDgBK+pu7VG+MVcqZGhb3fRrNzzJZ8mh7KEk
RN2e8SB8C+/UXe6Ve3C2cryS9QEBlwdvMNAayPmpzRUxr13IjbH4tQKdn7i2C/W1nf4dpcE5h9sa
oXZTzmq1H1ZwPjfgxmseYp7AHd2m/mKA2r5ulSsjm0B/PAXWXXJAHwTop/thN3oEoz688e5hmp/r
L4NAw5OwoVqYnbz0DzWuhUaZwPqn7tfElkHoVpxkPON1v9uJn22OnMPE7Hm8X4LBnoJ2z8PXsJf8
5y+go2U7C2MFpW5AVXf6vgfBbR7boY+hHOikgDP8CALhHyIvRDPddGOUSlwFhK85mlLLb9+XYIWk
CCQLT+knxsJexmDMbdSYn8EE9ZCeeNzF56npLyfSAg4SBJCmAVLVyx2HsrXayCBZCNIQKBg7mw3D
X8LevEtBFY0avlKsP2WzLQ9ql7aWmyrSXDnK3PU3uVpaHhrgYWwLomYdTPTdb8AQE55aMHJqTmX2
VeZlGdTK2rjtX6tEkAo7FOrlPk7S9LEAFVrkKGWp7k25nXpbj5flCQinRLEVlNT9bE6XvZpW/R1+
dNlVKHBzHsnMU7pZPOXfglwofWaBtmmwnobxpKc3acQp8jIdClOdpMKLOg0eQZcbvOTtUA6TJIDO
0idTpPFONLzlAxMRPmC1u8gJf/AZNlkL2xj9UipHMyIcYnn1jXmXaE9aZ9gC9COvR3PWDb81Qnmt
KOhru4yEG6MA+g14yD4F5tnVeYBT1kW1tUOeCpsUU0GNCmO+0C6CFDuaTYQxkNPVYa8EgoQAdIMJ
lU4jIwNiiHpqgJXZPMzJTmx3SX2qtaf/sF9EaARgDozF0fSe1bjM0mRFWRAr94Lo5OI3ELzH3Hud
bAd9oknvGl0FQlNAn+hSVctxTZoCM4XSLilsyUajda/fAWz0Ej/w6PCYH2djjTpCiWUUaJXoYLaQ
9sb6Q/yXtDrnG8GCoLdIqGkBtacvUgzDVCr4Q4NMP1aGY6a5bWU8nA1rERjGxSguWmcY86M8LI9X
CSQSKOPq/fdYsg0gKq5/+vN9T38UDEOiffWX5As5sBsfLiNZldYyXCDBYu6TIxEzghKK5KBKDDkU
MBLsQ9DeRjb3Hc0qA24NU/u3VJU4qjNEUc0Tsi7oH46Hz9Up7vs9r2PGjHQozGmiis4wGf+8XKMV
9kWTZ9HqR791yOgQgoXUtI3b8ig9JM/NfRpE4Hzi7Swr1AGoYeGJQ/RlzhfcZmc19GJFLQ9nwLST
Q45ClnQUnGg/7Aj4BizarvCTd1/zTFKVkW7QyhoQPtOfVQwFa6Ktp43DJU1kOuVmYdR2VlU2q6tU
gO9E+plZv6Cadt0nGatQRDwI0ck2VQUQ5svPNc6GXqeytfqtGfvT+CyF4m7m5VOMzGZrhL6IMAJo
paPegFGn9pf1XVY+K92Lq+dI+S5zaxHkmFKH7MIYdSFps6qGejLjOk+D0pe9BkWjGqrJGNjaSR6/
6k3DvkhwujBI/qCN74WDABjnAp5eou+CugfmnDNQq1p7/TAdmsP178W4pDC5jVaTRsgJZPqSaodE
1scRVPGdHJTtbKuQkhH2A2+QitXWB7WNiso3ni+SctZj2SyqSPVckqxe/eeNlrwkpx6jTESxo3vj
MaWw7SH9RN8DMlEotlxuIjxEnfq4B6UV7qv1Zjo1+wzUVuFOBD1oCbIpzquJ5ZJEjPBve9S5skap
mEcdugFG/CJUbice5PJ5Htx5uet4MHpyhmiPRGKNexgd3a+dTwvD/ZDKQaSwou/rcpPqP6Yc5b7G
y7rCqfLWS+bdf/ASiNcRrDmB7VMumba5tFjyAsWaVPPLrHuX5M4r9NWx1IRT0mQuDoA8UJajgQAU
0uWH07IxWsd6qLC4wumXn7IcrO0x1N6k8ZtQp7bQvFxfGytiEQTg3wap892YeiQrBTB/0bjalX67
KourNpwsjWeE2sAawzBdlKNiFSd2IjROrtnmwB39Jk5NOwZRqERdDlMOX2CGutylZV6UaIm7kzf6
uTseyuPsND6RcRyOvGceq0iGEuM/9mhwYdmFGgiF9TSYP8Vg8RS32ofP4n3tTW592+yiu5lTAGE1
Y9AUFwmLCsR4DIX6WHhsippSzLVfje0OZcDSCIxyv0QgBMGDUFTsevxh4MVw3UXIc/XLvm6sUl9P
WZVGEqIEdNaqp4MbT3gL49tEuYnm1+uGWG6i4FkL7AJEKlGnu3T+tYa87SAJig9ohq2tIMfKRxuY
Q84ZY14xGztf6hFaV1fzCNztnMs7TV2Pndi6VlvtjCp/BVHZHkg4Fw7mtVjiOALzYM329aUyEhHM
XfyzVPpLVkkcLpLSCgAR/cjlwm4Uzs3G9JWtBeqrDXmrd8OARUJswR5VRy6X07Tsxuw+Hzonhrcm
b0bPiZTMZaHCihKriTEnespD7YS+jfsMmqndHMhh89IkXN5r1jHHlfaPDequ0QQQgrZ9Cr05l4wH
k7TfcgyMB5/nw9yF5y2sHAEgaQguAleL4UHy75u7W2rGWpDDVvelp/S5uS3d1C328sf8CN7aG9OW
7eIubmz58bqDMK9whBcJb2fs5hdJ2nWRwHw6obm13tU3BAkYu+mP0dGBzSs9PrU86zWFdglIoHD2
IK1HAyrSddKKcRJnP/z2Lb0XvxNeo/agnFSbKD9UIOvgotCZEXRrkwSEzdaKeqKYKTg8/PgGjRQM
p+mgABC83hZzx9JQmCSFZB7hGeuK3Rqlvid0M9NyBhMV4KTLXdlCw0zV7bHuPbUuXtdohO8q35WS
NwDFdKPN/pIou1lrbi06wI8aCLjN2zXcRWAe7zHYLnHKLuzgtrFDUrWNHUwxGFI6ZzFGdcpnMgLV
2/Fr5fcOEX/g4kdZd4OCZyKe+BY6N7SQ4FxpyaQkpnSmJWpvqsfOyb5VD4RIsfaaG4X074mIshvy
RpKY+4lhfWh7YzAP763LdVralOUqIatIrRcdXEjxrdQ4bfWfjiHAb6ifY4ASKe6lmc7SlzRtIlI9
7/3MM+8tL9qHT5JTQolUeuJl7sz93JijvKSdQhCO6nigzll2nKHMi16FV4y3dXivx1xwB/PC3Vij
9rCOsshqBQ0Qo9ju34EMgz5O9CL/nB/gMjdEG1h/5PWrmFcEiKXQx4QnAilzuaFmWIYg3yQ2p9YG
SseW365HTvaiTGiyA9Isgirr0oAe1hAs0gDSCqXnxgoiMANMnIyI1s88P1IVTJL/bYPauCod5XwI
G5NMbJJsE7qEh/XmPLzjEk4uPOvwD7eyXe55LEDkp+lsbGuaSpJibQ0zKIWmQZ5B4K7SnCWqbUBr
vT43bhdJvMUs+uH6jrJziT/LpTNdeRl7y0xQLW5D61i30ecULcclTfamtdzliXHqjGnfL9YhzX5d
N8085eAHI29maF2e/7JNNFvHYVo1rUuDcPxW9I/59DuHTJCy7q+bYTmlCuKP8/sOzKLUKZf63mgs
Y5b8UentEge745FJsLwSXUsFjWFkkEAFX3pl2LXDaJp66Cu6X/Uq9E3uOkCari+DtVtbI9TZsmZg
juVoVP0wHG8NFeIBRpV80yvtBIGgwrtujJmhoMiFs4TSCSZ6yZI33waFWbEawOeAKiGhC2r2C8jv
fNWeHR1VDUIk/HHdIsv1VfDdmMBV66APpFy/X0OlU5Ww9IVlvctl8aQuoJwuwL0Yi0bQ9tVpFblD
eoxiL1jq/jFKPxYSI2uGSRbRzEsxkNIfDUg4yW/Z6ozhsRg0F9WGHsVEk3fxkJc+fc63dqm3XpeU
TVWhW4w+MZkB6PbRadgBlvZvh27PsWxrSL78jLkk9mKli6YfZiBmqzHSmdk6L/vhfDqFcn9R7fK8
H6HRtCyx5g5T7RZx6DYGYX8FjLvMol08/ku17f+tzIJzArGFRJq6CcI6VRarTTFJNZXOFJv2xAEq
MsMGaPz+NkBWvTkBbZanZp1AiHddbifzl9nzHvzkL/zqBH8MUB4/JEVqLFNDCvERoALZ/jkMpIPp
DjU02FcnxOsjn23lY+RFEs7KaBJNVLvMYVwGgP5xqDUB6CaeRzCTf/XP5tGtO2m2aqWqG8nP/R7F
mgHMtj/qNxX3p7rr91FpmxVXOpm3LMrXVWGoLDkDPqfrVuvVwJvfscaBe3ZZT9Tt0mhvlxqxrYhf
qA+o37mxs9rZrwRyk+v3fs+nG2Pm/Ft7VNwneMVsXpFTgQzjtfXLHcm/QUQs7wgnAK89ybzKNh+O
ivtFv1o1wNWos5UjODIrW13vJ+H5eqxnXmUbI9SNvBhaJq61BgRaexO2r3P5atX3M49Vj/nqRVke
2nWgV7bwjLg8wYPZLIkk4IDNd2Iw4p1NxM5MNDvs6MY6ofG+U4Hamnhtfvbd+ccuTercooWoG5OO
gUsIkqpnQdLsBOAxihjFDgSZOu86IZ79JZKoOihkMZWEtJXy/Ea0IvRoCzwLb6JH2cMwIziSH7UH
EkKgfNU51z8f86BtzFEnQJHrRassCygnYH0aAbrWo3vdAtNBNhZon++SeuzzSvHHQfxIh/pTG4bv
wmzaeie8//+Zoh3e0Mu0XZHoSPLNCJKeeLkbBDcHId51O+cL6dpHopw+ScKihk4Lqjs3RW7H98rZ
NULIgefHaWe0gPQRbbDc0TibyTzSoGhFXQRPXDSNLo9Br6VhLLWS5AMOpGQSmEUfekCGri+P6RMb
I9TqonleJjEeZ3/FyFJbB5X687oB3iqo+95Y5LZYhVr26yw+4ljvcrF2Na3hbBbT8zbroG79Lp8x
Qx3Fgr+U95L+mFknRXPT/ub6YtjOgJkEVMLFs0TH5TfRUEJtkhwo8HGwO3DLyvbq6s58UB6N0/Qe
QcFw13rAeDqlwxtGZ2/kH9PU6c3luh9qRRf8UhacGr3fpnGtnIPQY2/jHyPEXTbJUwZ8QZXqgNNr
EBIuhmd0K9d8tbvCv76RTLcDnyTedyYQsvQTUs3LoRk1C4Q52k8127UqB/DG+30qUR/XNgyTBWiQ
KHpoUvA5Rz+vL4DtCZsVULE7V2dh/j/Svmw5bpxp9okYwX255dbsVmvfdcOwJRvc9/3p/4R8PjcN
cRpnPHcT4RhVAywUClVZmaqYzfvkKOIxIB3rFNTJdnppHimHqRzbCqR5i9QLPR6ab7PSAQf8vXuM
K8TVnC8lSZv9JNnJsQDYDipJTvIMotaLcmd50Kfbp6/tPR9vt+kfK8uMfxRJmiykhBOCcd+J4IB5
etBiJ2t4TYtNbwdiw0B9X8dIAhM2si4u9bxS8AG1i3E5yK1lC1zaoe0cbWWFiRqFmJaykRcKbvzR
o0yLxEsvWx+UYt4YGLzgQV3iy02iY9AenV3InWpMrK27OAkxXIpywzUEfH61D2JHyEB6krvE59aB
efaYPdTKPIxUs8bNtddeaHoBtfPcRm4oeWJg3Eych9e2b5yWx2xmnaJFmoaCvO/T/KWwbiVivoYW
cdqQx5e+7RwnS0yCqDfpNAotNrLC4EC6M5J7gfux6Bk687HY8poUQgDGaMp5L3UYK6XY7O5C/ehf
J7A35b7g5t85AYWzKJ0JWWncYaLYItb/sk8/FGzz1cTTSwK57vCY/WifeXXL7TD5eyPZMTulyI22
xoT+fjGVgzKTfZKp7vl1bb6WT07P1thINU1Fh7LUXu4NkG7l/mK5RIcUNuTc5OpvkkIQ2aFTBoUZ
nWWN7EzUt8sJaIO5iG11PjRLZ4f9QeUW9TY/lgmifpA40tFB5mjJS6khOCFwdNWtBm2R9icRXs9v
3PYNs7LBnCcipiGYZuQJXY5mj56qn16NUMOCevizcSn9lKk8lV9D2oQTpzbPMeVuBGBDgX3Gbg1Z
C7OvwnpvpGq665JJuB9KvXcEAnB6b5W9d36hm04IOgiqPgTRP4XZy1yZULTUIvD0tUcz+V7wJldp
NPhykld/n1lPVQmmCfbjai9gLN2DIC4oAPLe9CsyFXYFKINTt5nkFXH1IIeE26rePAAr80ywWsZU
mEoBaGiIJmr29C5cL279qQIPhsBjEzmdR4UVk0uuCPxm/D9ZZt+zlWWm4mzkANIhr4ueKyvV39tw
scBrVhqqaattlAdtPDb4qlNMISux11rWCOZmQYrvtM60vCVXhG+l2JX7vhdbzE2I7YCKa99FLiaO
jKuqMeLdNBHlNa6mdrGrCbNA5/1jawNB3E4ZoDDVh+HEP3PStmmXVKsbNKf099xUUfU6aEZlL0Rw
UFu3zxvbLAKsrTEZjjA2dThTiAZtv7n11XgpeMud/ND9YvshNq9yw7VIY80q527LRseTeVrQrm2f
FJxzxPw79Xp0JS86QEmWk+Jv1vgweGRiBMCkNMJMGgJ6u9RKMyrqjYkfgKULv/uufgiT3b9g9Acw
hvJZ5UFWt2LK2iZzxg2ICTbRAg3FZU6d0riRagyZKh+RwGMj5xliDntZSonRj8DwTIbpiZU/ggtl
VD9M7fG8n2wFrfWCmFMtT4NCLAWwKNTB5PxV4alXbHvF6Suxxd65F8a5LBKUvUCPE9vhrvCBbY9s
663zBPDsE5/3wNwaugfm9rdjsMVfrVWNpl4wQNu4syM7qoNK817bUUJiHoaes31s5WsA567ZDgZK
fM1LFNe2wZ2W3crf1othokYiT6kMfnHgQ4+ALMe2RnVC3WF2KES6vm8v/qX06WdjY22QCRzDXNRN
VVKDsmwnxe1kgKZyuTvvdpsvlrUVJlgkaVovYjGq+/7QHNur9KBcxfsRMlqZh9fe7rw13ldiIsWc
l8OiJ0Tdx9VV0f0slW/n//62xwHAocggM8LcGGNg0aKFSHox73/hyiOHHIrAAJaK36LfXMvKFBOB
ikGqsqQRyaHE4G8DrkteAk93nk0zKKnm/9bCRp7OjKQux6h0nO9qw+msi5xLVbHp1CsbTNTRhwQM
oXoGGoAdJvT3dMiluIiP2o5C1pNLHhJ/29sUvFQpETZIrZhDtKiloTXqTCviA/qdEaRgQhdwfHwh
pJ4clNT2Bp6MMQcoKppYlWZAWuPFEaOP3AgUkD2d97jN62GVS7CPLLPNyk6KyEEfpBKyZkt30UX6
m2Ikj2I5qd55a/RzfHGJlTWaoK1u9kqeMlBGtPNeTCwCWe/FBWz3qiHHSmzsfGx+ZJZ0nan/nqoO
kH/A/oEghzwlpGaZVarNYJZzDnawovUoPRjI/W7x+t8Nh+RKeJx9qpNc82aav2wtY5RZbL0IYyz3
4Rw0wjwmthXK1RCA5UqBryaWHvtza4ScEYcvLsPYZPwznhJS5MhiDwmtt+VOXiAv5HUA6MH94ysy
Rhi/1EEaLY30YC+1K5n+EN+F0buqXdeRN5HgvMd83rHnjNEVr1ymMxMNdGogAG693pOd1gZTvwte
PJ/stCsQTDyZNnFyP/WBz9xlj7yP+CXXZtbKBGQhK8AJpYNqddDeu/YCEq1o1TsG0u3G4Ca+vK/H
hOS8KPumTLDW4tjmrnmr+WC/2aNE1QWqrduiqw8ASHLNfgmizBqZQB2lLSk6TQXWFIdjAVY5r+0Y
NBoW+DXFi/COpxXLWyYTtC0rIaZaAfsmiG4Rv079Y8310e3DB8QI0HXA4bAE6hPOgNVQQEyr504F
/OyQgSxOC+L+47yDfn09fO7eyRLroJU1oDSNwbPxUB0p8MFQd8YjtDUlR8G1nZYupjt503Vcq4xf
1lbZWUo8JAfpmuLLpQsjhz7lYbr9lSwMGAAWuSJ42x/utFTGP8uumY0klzBVTLpjrxvEbnrFF2eZ
c/F9SU2YLWUcMhn7NE0kCJ/H0/UgO8L0dv6bbQew0zoYB6wk8PfXKFcFeeSYRW6X9ZNq3lB6zzK9
M0veGMV2DPltjp3fy8tiEGSqNDIk/ehqpLtMFjDGLyDzBbYUPtqZDece+For+3MLDebG60GRqLSz
VIFovzvGUHEBY/tNAr74HdAQrigjaKYuuRfvFh4oh+eaBnPvNU06GGmMJr55GV+RixoZUvFd3MdH
VMDxgIeQi/Fw/nvyNpi59UoLcF29ALIkozSTFZrSuuLHxk6QNJtk/9EYdd7VhVRrZah1Rj4Gheib
XeyUYuIS600n3sB9825HMQx9Ygoe4qSs0lAFdso2lcBoh9Zq+5NmLsRT9wOx29f6pTyWYDmag2G0
eZ2Lf/iGJ8PMCawkM4m0REk/+0C17UPgq7BTp0MfLbkonJ/18/kv+BXi8umvJ4PMkYQmWx83eP4g
nj0VR3CIi974tgRdkB53CoUU1K98zpftePbbKHswE1OHlKgGSm9Bdswo6NrWXhbinF8azwhzEpc6
y7tCxf2gi7eFej2Aa0L2z5v4klb/uXnsiRNMxDJzkalgGQkyfwgUvH/kgHvp0JP7NRc77RdzzkZJ
riVTNtNDeKllvuxJgeBAhqp2ZL9/wHtr99+WxZw0Ee+6sk6hw1b0O0mKDq1AZai+ZSTQx92s9L6a
8niE6Z88t0LmMh8H6L5rFYj9++R5sG5GbjWV5w3MvT205jBaZS4E3cvyQlqbIrlyZ7Bry4bisyN5
432x+9fAGcY/aPxchax5bJOqiAoxkFRceIL8XYr0XZjz2Lk50YrlY6v1RI0MAxJe4uQJeenL1Vum
qLYS35/3i6/Ug8x6mGCxJIIkSEolBOalOLo1XscQUDd8Kcid2Anvrdsps5Xb9tjvzQvQP3PqxZxP
yE4/K5EJFWwBPmJB+WcGB6bsTkPAWSLnqJlM1NCE2VQnBcLj5uCSO9VLXMHRChf1zl+vVegncSx+
gXL/uaks85yc6V0PhAi0r3owoUAn222Td7PIrmo0DJUG4N1sbO/nSblYVJGzXM6xM5nAIsiS0PY1
AhiKSfYYvmmEEyF534wJJehijV1aw2MkvZ4dSPrmtrCU4a4ZKl53ZvsqQ28GTGbgJQGs9c/TBkjt
ZIW6agWU8YXyLj6oT3T+U3XbGNOCqBTdDG+RxxuA/logpx9wZZdxmc6Q57QH51Uw+MYLOFj8/NLy
Ks+8/+zP7yVeore5pyt7TJ4nF2ExDCL4K6Vu1wuFU+WeQnhSKzwjjGcA2TAjdkGFvlycSb3uyGUz
v5z3/M2wtVoH4xsgfUt18LCKwaC0wpXUGa2rgql8dCIimu9CmvFkOLezK0wjQvwdzPGg9vjTQwx9
FMOSVOSzijgcVfDlkMkWnPceTHPNbZbaPeeAba5xZZG5AWpRneJUbqwg0u+S9AEMzGKz1zoO4GUz
D1lZMf9clzYYQldqixioOyoc2QWjT+uwxv78B9v29JUdJv7LJJeI3ihgOH9Trhc/PFhgk3web5ZD
EtR4L7rczGczQJ0ssvC8GkW7uNWjECtT/H6X3kLixfDiPYbbXPmCykJd8tqSm54P6hAVbJ/gRGRJ
laJOFwQ8rdO9Mr7EibfIbwYXEEVPz5d0BwRAmM/E68JkKZSyMFbjOZ9DaF6RAES0F10AWUC/PVLZ
BOWD1+Ta9I+VOeYwzwRzKHPYILvq78z+QxGvlum4zMJOLewQI7gFlxJtexNPC2TOdqxOTaJBDHkP
kmL0kt/zK8XXAWTXXzEf2x7ah2FnGtwO9rZV8H9S4j8aWf48B6SAXo9cAmeA2W1Sz240PKrF4nJO
AT1NXz/eyQoTRWqQ2A+g3k/BJGLY5V0RQgOq39UQAJpuKeKyuKv97ooC6aTRPm+bt0AmnBSF0DTF
OGeHsvuWohGi3KQWJ2LxTDCxxBjVvMmgnwRyfAcyrbZRQ2aKV8nedsjTFjKBJCMhAFg1WKQpoqiF
GOGvgMV7yNDt+PKlqCwZxipNzPoyfh+qkyGFJTSKa90VQTSnA/gF5gkjIPK38x9m+2pZmWIcXjaH
2kgyiPIkll3ONoXCJsg95IfFcKJviwdxYpcLv92MjiujjL/PRozRHlqvgzzgPdhQKJLTugJ3gNnb
87EGPJBA7fT8Sjf9Y2WT8f5mlEY5VsPokGXOPO8I+EP09ud5G1+J7WhKhRNMp3pBMseygEtRNkaK
EZG9fiuhBhK9YE4EnYcfoa8DzVwcKt3Rv/Pu6u2VnYwyh6seRpW0UwaUUuN0AwbDxYuh4p3g7QLh
amnM+ZIqTQnFCD4p75Cl0slNVOpKp7qgGucoDfryZwed10/ZXhx2UwQcEckP459TQQYF05XQom19
0ki2Or6rPPIVng3676vnrpEKSxy2Vnao1MRHjdwhheiVoeKd9w55+1if1sK4oNqZA0nzegxiCMdE
Vg1Q/ewKGdDfJHOVKPLyHnzJmuBhJ5xZRJ2+Gd+lMQyWoQ4Uowk6otxZ2eybI3G0UXHUSLlVC/Uo
TYWfDupdusx7lDIPggn0FdKq879/O406Jb7s7T8M0VBZNZqF8m3vhYd2JzjmUbpdHMrJHXr/HkH8
5wOFHa+tzVpasgLjtVbQ/tQPPchiQIV5MO/rfenyAQ6bbrBaHuNqea6bY1aLQqB0h1R4arM3wpNz
5plgPI1kmtYbbRYGU7tfptg2yHXP40ji2WC8DBNkodnPeX5QVPIKLlNfVITLouOBTnlmmKjT1708
Q1o13YOdGeMLO7NXnLTnlE62r6fVN2GiTjU2BmZ2DGjGAT8xua2duWVtt6NjoQtPqTzExFl4I128
pTG3vJU2YtpkGpLARLGL9jhY4PSQ95zTRL/Dl0v+tDSV8QXNLIrEakf4tlfsm5vFB4n5LW1+1C/Z
NwPoZDz5getyOWY3796VWcY9lCVuxNys80MhuYYFKgV7fozc8MFwIPtBBru40tAz5mXy21sKFdBP
LU5Alf4MsUUViWTQIJTXRlFvixraIcYEvEHaTYJ3foXbCzyZYhYYZkQYTZHyoM3W0wiaTJvM5tN5
G9vf7mSDcf45zaxGQTsgyDPrVu2lnVm1H+rYPBkmD7LEWw5zAoSGjioJCIJyrXg1kf2E/Phvi2Hc
vc4sDJ4UuP7y8KYuDlpyaRkXEw/GzdkytgqK76z12oiX1ai7snmRRF4YXUzl/fm1fD6sv56q31+G
rYMuNSRSNAGpZVYoji7cTRE44wFe1FwJGa7WH4nx0C4cwD/Hu9lSqBQC25EVgAspBM0HLXRaTTv0
IMDjLI5nh3kX1F0mt5oA8bTBV/wcBPEWyMSeO8hbY8SFTlyN+M/O5eHgt81Cv5cqP2pfSKmGaOoE
YmJq3YjjzF6s8WVppJ/toHPKQZsuArFgHcwWnxpnfwaJMRIlGardIPcDK27+DKF0j6C+KycLL5PZ
PFQggKcKkIiFLF3TCArWzBTqhD6F0UiRXYrDaC6knfgCrTg0D310oz3O19ssmK+M0m1epZlRXWlV
lyDyybtwV/n5Lgxq0HkTl1fZ5a2O7vPKEASq2gYVQysom++W9GhIHLAA7+8z0W8S5zkVCQE6LjnG
1s+eh9Hd9LfVRjEhr2kg/iJrWXSI0jDMXUOZhJspRTHIjQcp3XE+y7bXnXyBCX9SNyLtI3NxoGWR
9koLsuvkXk5sw1sOxqF0K0eFOjKBZtV5w5xVsgGxbNWljbolOuhzAAV09BeCvxizoin0aSvZcDhn
SyeHZRIG2ZzYdfFKq2aS4p5fyXaWtrLCVPbHXpsHa7FSbOEvsZ7I1e4oq2MI2EgEMnfx7q8sgtoC
xA+Ybfp8ra5cXCoEImQm8sLOh1SG09wX98tFeCR7ZcZDO0U1sq0453fb608mWa9UdGOeZdRXQ+lt
lO+1mifT/onZ/3J36ScLjCdCW8Uy5qIYg0qd3FpXnLxWbEHWnUJc/DRBR4MAfg8JFVtaVCibEi8n
8kFB3cQQMs8QiEsyzBvI6KTWo7eA7mPSUdIpS2cyeEIYX5HNn571+8ey4xVxoU4kM8AGI8+BuaNS
zupeP1ooWPnQa+ViCWhM+bI3UFOHhLwu00/+Z0wLgam0Sh1N1Jg0dtigDNu6JvAXwuBGXHpE6q/n
jDEBVMituu5CAA6r9+yoHiq/3JkPyWxbu9KN/b/qD6+WxoTTJkuh6la2xSHWL9Ic1eXQS0sepHkz
2qyMMN6rhbVcjhmgePEwhXaXhLepWqK9KJS8JIUmIec2j/HiaIhnLaQydaleOZEUWLE7V1DR1R2l
vK6Ve+gIZOYxz7/JvWTP+e35yLB5Sk/rZBsvVgGpeXMEmExVOz+dWiccMk4g2C6FrWwwjdPWGKIM
ahIRYC1R7hjX9RPGY4B4cgVvcITZEwynPEoerYnIvAcx/U5ndvfzWK4CX9XXqFQpiEIUeysdWycm
jtShFzg4BZrFauA06FfANp+64B/WraMUB31DMEUzPlSqWVKoI7Km2gNQLyhyp776nPh3VFt+Ed+7
J+ho3BY7Xj6zXXiChun/DDMuJWlVoywRQNXq5YhRnRkF48yPfHBPJUfjQElguYMb23702yQ7vU5Q
kEy0Es+u0YFAhANB7Gfzpstt+SGUEAcyJNtlwylRb5ePT+tkxw5ACNuqQmdF+LhycaEfQPcOcFb0
tIDH3hZupZ+U853XHd1GzK+sMrc39KhyA7zMuHaMwrzuKwyxhhrY14n1TQqVymuA3/dlQzB8DHio
DoSbS4xi5HiNqmVkZ0ulOks1gua4gPq4FWqyl4vkWm7naFdCkh7/AyIOyYeP8yf96+wTvYFA/aSC
OB6ajuwY5jC1rVhraCSRq+6Ye9NF5ekvsl2BOobrgdvh82SLjdGTDMD7GJuBFQjX6k/KbRVdp7si
AK0GlXsDu8AlFxkrbzvhySpz4ARDVct2/JxlSK9AN5X0dnigCLBxB/ToJ1meCDZp2c/RWK7eKI+S
+jxe8GpGmxky5EBNcM1Q/Uz6M1cxx6ijSWuASzxo+l6rDwooIq1v+r+nBKDfc2WGueJ1cSzTOtaS
vVremO21lAZjsef4zObltLLB3OzmaOl1Ny8xGngkALXMvggdHbhY4lSOcaN9tLw3++YnXBlkHCdc
kn5W8GrZZ8OhzF/lnnDu203PXBlgfKSYZkihayOAsGkYHxIcYTuviH6DYj0nPPEsMVFYlJPaGAW4
QaUPrpiKld2LH5bOo5/cPtenFbFXONHVutJrvJPN6iobvaY/LNZD2nhFvh/MvWTmXoo5LJMnUrLt
5boGFRZM8H6R9qplWSwLiikTUMkWKg1DV5JrLe1lMuScp9+2U1gYyAddAy1BMAdqTopiUic5iBrX
UOfrqhh4ecKmoyM7N02wiVtg7fjTRJtERQnzFJA9uOZPUNDv9FeLkjV66Xu140nlbPrGyhwTIuIO
owOK2AgBAflkp+16C+gCnsbydh6wssLsW5sXiREm6EGqu/JKCSb7R/1JTN3Ysh27vLx8+1m7MscE
C+hm9Hh1EZC67PWD6CkXuWO6qt27oDN0qUbZXw06rQwywUKuy66KmgGv2la/z4TQVcT2tsTZPh8F
N91vZYYJGWnUt1Y6Wshf05/D4Dflx3/7+0ygiPN+WkYZmIJYqr2ilfYQYdidN7F5WE9LYPmLl1nR
kjYSrUBRWztUb6P+ohWv+px3Unl2mFRfryGtBiIq9NaXXVOib5fsJ1K50chjZOYZYpKwbMr7eExQ
Hu+zH6HZ2AWk2BM8m6ZudM9v3VfyM3rPQspEBscPmOpZHfE+1cV4WMYOU4PW+4xcojsuD1Sx1/CG
w+IAFxG0D+NHcuDBWrbz25Vlxr9BF5P2Q4fzOzpU/R3caz5mwhbxEVB2D/P3uCQDcM01PFjXtsOf
Vsw4vJabS1uQxQjEKkKnXQlHV57LmRPVtz/hyQrj9kmnNXEt41hBcsTprTzoNPDmQYYyKR/Pf0L6
l748Ak/7yM6hGNI4GYIQhkE4LSJI1wsXul03fdvZfSg5kxIf1egtDae/qPsaogh9eJXqp6t0m1d5
YDUsstIQgUKsgmpZHDnhoUy2rpG1BSbAp4oyzk0MBwF+/DXJgO8GSaMdxsrP8xu4ORGwNkS/5Wop
ZhprZkZisk+fGl89LA9KID9mbugud+DK8yF/44vPw5Ps8itZW26yNs0cAq2CPpqSjemhhJZX8doh
B23upIYTgzfrc2szjM8rZRTpAvRNgm7CAtNgCfQbsfcoYri/5yscbh2xtTnG+eF3Vp+bBuAAJH0u
9MZNe5U3bMNbE6sROadNXdVLgqv3CaB8gMYEb/4Y/QXlDuLyREu2v5OCSKnKYEQTme+UoApZywqG
vRTxxwSUKxgHTWCgR++8K/LMMN+paoYU934cBmn7PU2K3tGa9m0clcSONLynzxvbPl+nNTFfCdrh
Qj9oAG2Q8Fk1jhm5DAf/vImt2GSIv02w2ftc6GAmVYAv0BDJNT2xk+6iGt6H0ovNb1PhTbxg+A9e
cbLI3NGNaEYxNNYsYK2Nl+GGTr5QSHJoj/exy3sLc60xF7WskjCLK8qYgP4yag17wydv6S4rLoRL
Cl6PeZLDm1kvxDUwygK+f2ggMUFxBtuUWS6Y05jQ9W2d9hHWQJwsOYktgsYb87Hnv+C2k5zsUY9d
xUYLMy6xoqEhFo0XaeVgrK2KgvMmtp3+ZII5WyKxMjky8TqRwsO47EIojieWk40DZyncvWNOF0nj
sVdiRAz1bXYoU1fauyhbWkjiaYE2DkE7fX5pvN1jjlhJQtB0VehMEfAw1NYTdO/t4m8gGyuX+FKd
lBs1XIwWj/7mNifE1kvFKcenDiQp51fzD+7++0uxJclqzIdYTnCNAPGPsbIpiJ3Rt3af0+Dc98/m
03+9LuZwha0m55n+ia9Wf/Y74WpwxJdPvn+3fOasjPoYm0StbTEv5LGr0KWokXEbwzOJ48iOk/s2
EW8GZXJwiTnT0l3N3WibQmKPSog9Vt1kar3QrJ5ALO7rZn2QNG58oWbP/SwmyRrLKZfKWLOCXzky
+EsiO0eB3QCNmGxDxIenxsEzyISXeFzSQYioWrA3e+hi+FLi6PvBGTzZTf1StFPOznNOCPv+MFpA
eiv6keflre5aR9UxDvZXbaj152VCTC9YmaFNeEtTQgPNz/xf75sO5OLJwbwSONceb1FMoBmz0shE
CwLPuvCcCS9D9txkd+c9dvtmPR1FJrJISSQYS4IUq8eMpYzUNJ13kGe2m3gG/dvFvFyIccU5/xyb
7Euj1WNdTXoc/yoZdtmw3IXacBeSbjdGxW2qjffzvNj6WEccu5/t4zPHgOWjEIpJEYUQ4xytN4E4
q/DbH1Hq6DeGk11AqVs6yG50mBPHOFpuCY5aYnNr/jRvOPcTmGAUh4ZYWxWSpfkQ7qgO7nJFC8Vg
DnJNzqXBC7PsxMe8SFlLFCE+5D8/6Vls0G+AdxHC9PV95vzHO4qFP8WCNkSJijuq7N5CgE7byZZ5
gpSfFcZz28fEFcskTYZBNQrdHT0DnYtdv2u+h+gYueXjYNjzjXw9eARZzHgRV+iUjk53y+9acg6m
wWQzagbAKcliAAfyXdFfaXPQDZx38eYELyj/McCrGJAUZgl/5WwEmgeTQYdoj3r1/q1Cc1J/sO6s
T+mTZldcZo8mp8K7eTIl2o2BrqmlaEzWq6pTjuFrE3AU46rVXeC9J6Nxm3zXSb1dKFcYZTgffjZf
eCuDzHGojLCuqhT3BAHXk4WpxlD5jxaYG7muoWAKGhoIDMWyLTRXSc3Zs01fWC2BuVtTtcs60PHG
h8bcZXVj97JbNRyuIOpPX9x+ZYNxe6HK5wa5WboHzVk1YPxHv0Q+bXedyIkZ2yFyZYnxbMuwwH4X
fpb4J7f6CFWboseriwr98QdhN2Ewc/IaO/G0G+sYeiLvB2xna6sfwFyxYw3Kwy6BC84QKi5eGozE
ZY2vN5f9PNlGBMBZ55RF6gDucd4VN5EIxsoyc9uKQmL1JViDAHZKnZYc8mi21dqThcumDAi5FLOL
RX+oMYNlvMikdjM90BIvLF4Ib1Zgs6a5/inMrQylX0GbJ2CFPuHFGKAz/AQExJCbU4oDxeXS0VhD
sRveOD3nPLJvADnKIDbeTukh6jQ71bTHMUzuz+8z3cYzvswm/2jIjksyAhmuUXKw2m9n4jT96FTZ
z2YiO6JwAMCfxYFzBpkY08/qaMQzcvK28WfhmQjWVal/y+SPYniuyWtUQBqBY5MTE1hybGOasZQZ
mOoUQx6pq8S3pOYkvPQcnFsVE3bKMlVFEuGcEPmVTHdC/zGSo6RfxAYn9mw/dwFnVkVFlkFjx1iS
82pJoMkMJThPwtyyFESYcx8AD/8U4Crsv4LJGCuDTLTTQYqhFb1BkZ9U8Sv21MTVvNadXWi0Xc+2
9spDQG1/r9MSmajXCYsyVQKw9lL0GA2hbUi7On057/ebRwtoI4BioCyGvcQHXVVApiSupdSqqyBr
RztLXnLe8BTPAHPTEaUyBHkBWwspE7sl79PEuRy2U5LVEhhPsIjZodaHJciVo+8UzdM/GfPfKc/g
7exX35qr6gDssXd+5za/jqxCkUg2RFVlK7SRrNdWko3IhDLR7mK/M0Inlh7PG9mOuSsrTO4zZLGm
EdUa8EYu9jFAoLENLIdbu/leejJBS/v/BwLaPMcrs4xbVKocaQbpczh7/g2qB/1PyaepnnIlP5TH
PPIkpwP22HJ7ztfk7SrjLhB6QuYCSMShb77LqZ1hwoSA8oyzq5uZy2p5jMsYermUWVSBn+VauBYr
h9LHlbvwmB7FvXWr31uftNI8EqjNPHZlla59ddYUMRGmURwgTjBHjtA6mnUt5HsxdsBI6+gkt8Pu
b7LAlUUmghjRPIGBEyQWWTjb7VJaSJcNr5oELkUSz2Hov6/W1li50BhkEoJoP7iKPzxkN4Ub+eJ+
coYnILeuPstoPg+MsX0NrFbIpEfEymV9LIAopuCP+VseJLTo6Vq7+FUN+Og4nnsyKZBUqVqkdB2i
WdfZc3M1tygUFqJ73j85Vth8Z5gmqdfkMYIOHlC2KTxlEfdy7Z23wnFHNuWZ9KZPo7YNA+2aPliF
K2WX3nTceUieGSaUdEM5SDP68AfxEEMCtwnyPd4iXEa87T0zoEWCZj/A84wjTPLQRsBi5AdV0KDX
Wvd+PFmdbRq82YXtC+1kiHEBTY/muEuK6FCRO1O+FxbOZ/kHl/5tgJ2WkQm4/bIIYQKgLPOWYgfq
nXVXTlAL/KQMwmODA3fjLIkdnRnE0lpkSj7TiuoHGnSJDYkdXsylkftLaogP8/8+EDs5OFdjWBYF
jk6ike+DId1J8/w2zcSOMO0pJi/mnL3GenPXNooXL72PedY9SHU5P2NzqaoKPUZJgj6MyrpJZlmV
kIFkIe7uhhZsobyJru10ZGWB8Y+4rFS9Dqf8oF/23gjNNlt8jD39NftuXuOJhAer7g+px+Uc235R
nAyzCckIHJySlmaJ5iCtI/7ibBF2yYHHwsHZQ7YeE9UkzoVhQZ1JN+1EgTyd9d++ksbEjKEKhw6q
eEDB68kPEL2WIGwv3PPhbzu1Wu0Xk2osjTblOkibIbqMwnnnocsOrHPoijcIhJ2XBBlqdH8z44yM
/n/+x1JXDbPSZmBIpITHlUPK9kNvxO/nF8b7PDRSrq7iyUyUKaoalP7T+4K8yoRTktgM6KslMEnF
QMouzGni25moxg+OEu+W4nIsZE8TR3spfgiSf35Fm/DE9a4x2UUSq3I61AnYtWdbPxQ+mn8SyGYS
QBQplfgcRBNIO7lzi5tp4mqlTLD4lCEbKwHJqFzaY3k3Z73dty6k8P7K36G+AJklQ7ZMZktlnWhp
OkPidDGvZ3SI64xXt6Un5kv0VU8WmB00ugHiXpVVBso1+M8BkSE7ZSf6KHKAE47XT9j2wJMxZt+6
pZZKS0sAIIza6y4eI7voeSRH20X31YqYOBvWfYaxKxIdUHBPIHCHjnfidK6Y2RhZQAvsXX5X/fL6
U0edgv2iu2k3B7ycnrNUi2G0jAStyIc6JIc4xrCeltgNj6F287hpGP+A7g2U9ti+VNribo6mBuuU
ZNusxJ+mWLiDgjdZrh0TDRRgo2GnCU8U6atZkC8ilcIgBHS/TIsufBVFBiWddRCHk30G4uRfd4lO
hWN254/2phkoB6qWblFZJMbzl76ODD3RLQgXYkoBqkuUZiz3/z0pB1ajSpoJeRrM2yvMasx5btta
663AyKbLWcdjoZt3Yc8TG/0aMGBGt0QYwDwVmMn/3LQStJ9lV6fo9879Dy2MHuQIM5yxRN4msI+c
37mvnvenLcb/5SGJszpthX0ilA4Zi6e6LDiR/mtO/YcJFuBUDjLmnfO4OMhNZrfNW2k8ZhrnibpR
Wv/TCFPh6FOha9ASBBCy29F3+BQATSK8gacY0vYBL3fZaD/+aY4GypVf91KXaNIMc2S2m5dir7ix
J6Cw7qZ7Sgwe8rJ5jkt8Zvsre2ErtLFZQwW5ccNb0dMC5RlMaYIHOqlDctcAgQw8ho6QH5x3D963
Yzw+r+NEiA2cX8U6QGLq/0i7jiXJcWT5RTSjBMkrVarSuutCa0mtNb/+OWp2ppkovMRO72Eu02YV
CTAQCER4uDcYk85Cy7tshHMxYzcxHynbmNu3oXR+vpv6mI7LRFTQtR6zG+VquM4fk2f9oOyiOyo9
k86u9uWySe5+gkldMcEWiBPNBFy1AZnOuI7pYTQxIlgeZevQhoFaCenIP/fEsTQL0GNbAxmtZTN+
aalNF+brTD8c6r3goe333Zu0g4u4heD9xXkznNtinLILxyHPkwkixd+h39cmUIrv3Opaxlj7Q76A
1zp0lOcE5TbRLcpJgmHZRhHTUE0LIlBMFNHtYk1DZZE+4m/h57dr7/Tf5LseFT5I071Lk5P+FKnG
8s/8b6tsgWOQlMlsjEI6qDjylB9k3VGgFTJiIdCKhtzzxEcxNEU3FNyetq5+ePDm/OmjMZa6vUqH
0OjcOW+cFdWH/g6olcG+A9OLICrTPOqzORPy1TLRqD7i+YEwE2MI07xJj3FtubPSOHZ6NeWmn6pZ
oEcizArnDjA0NMTx3QCZ1FlpxKmts7UwowSssdD2TU/9cH/5tHEmZrF9umLbJnIPRWF7RtkwofM+
YjoxPyworA+AqEhO546nNTAC7ZR6+Teqdtq+x6eldJJABBLjhLEz+0wYm5Q5N8ekgpzH9DpC1Hp9
L6bg8hq5nwwkwpggA+OPoTMHvQ/tthxljJ6CksfXinejPFjW11ZKQdstuOy432tjivGOviLNVMpL
chxbT8VjSZeFEFr+hv1eDfOqTat5lRYTq9Fu5/m0gPs/O4JO8Wi/R6EzEid10K7yRHVYTlTGZ/pt
lflMRSnpammp0TGvnwblbbCPvfk2l18vfyle3IAZCzM9Fi3x2Uy0Mo0C9DVRFR4WiBKVa/I+oz3m
xHn+lGmrG3bghyK14ozRfLDXxi96yb38C/i+8vcPAKnS+fFGJ1oB7VsKviHoT/ffo/LrVAQjuQ9X
XWCJ0/jHyTNUXD44eERl9dYjRRvakczJsQl95RGT+T4SlRvrkIBMqXszn82d6pFv4scbd4kGvVtN
08DIFHWwTcAcdV0Cdz9O/GAEoXWlaVekvOqH7/F0uLyXXE/dGGJyB1udJTm3K2sfFrtqrFA5OFVg
xf3fjNDVblYz112jNBZOnGo4y1oF0vCllFSBEe6x3qyESfsRVMxSTsfwUBiFOzeaA6jG/7YMxvGz
UbciQ0+zA3rrztz4hnIPrcTLNnhZCDzuny/PvjSHNgulOYHHKY/h+2RBOiT3ZoSO5Eq6NmPgO/C6
xQ3976sF1NF/m2Xib9jGE0i2QNxULomj9o+SaOCQU1E/t8CE3aSTJq0bB9qcmnzF63bFT9PXkHL0
qAj8F+LI9O99SgJwZPHSVDUIkTOe3SwAkwIn8zc2IQ3K1yH4S5wkdWcBqpl++kvGGA8nuYKwlwPp
VQFGKXff0wIoiPZhaiBCJO0a9WVMvcuOwo0Qm+Ux7j5mfRHD5dH5BvgpDb+omo1MPOjlk5n5l03x
fXJji3H8rsrDIk2L6Lgce6hBlLfKN6lw2r2yix9krwp0EMJ41o2IB5B7on+bZcs6UwmCPqUFh9Bi
YVOzb5UI4cx7h9Jyh0wLHyh9sBUJeRy7rDfhI5DquacVlmzXQeRi9SkrfSw42txQS8CAi/IH5NI+
fswmCg5K3aVSA5m9CVXt5pgPX43wQfCl+E7/2waTeGSWLkV100V4L8lueWec+tN8lO5B7eVFXvF6
2Ro339gsiMk31NkeU6mYUPxYbubOs+vWkeQdun7OZTv8z2QSvDUJJanXGF/P1JJohW6Gh+YXZTJs
roE6dVZXOto7fS/ip/l/rAHOiMe0qoGt8fy2WvIoLtZYB1gFMzygHQokv0kdKlOTHnNh5OA6Oeai
/7bGrA2UP+sc95m0H5c7bV6cfha8HrhutzHAHN41S61YteLy2DaTM7TvnZU7VfF2+RNxjYD5D9Ni
mm3jiXe+Z+lUxa2E9uUhT0qnBI9w1e9TEe6Za8SGHo0CmWQLme65ETPPorFf0VOJNbfP79v8VyJO
3ekJ+RTJN0aYa2OSJgNlCDLv51u0/lEKo1gGo3N0Rw5KH1FB0BQQLYrxtnFty3Ue0YuyVNmp06CQ
QWO4CGqI/Mt3syrGy/RwaDvMAYMP2ZddBRK6SeZZd8mOdrOhftD4IgwiP3PeWGTcTp/AJdGnMgqJ
mMV0ogfJae+yYwp84Izhu5ceeBS5dPrrJBAN0nLv4t+W2eJUbcyxYnVqfGxXlC4zQLtLyx9qb+w0
J81Ojf0KsIr/B/6/scmkT0WXDYWawKae7uvwi4ksQMtXURwU+Cbbka2mKG3USZ/39mP9VHqrY990
NKU50vguefbTv18UijXyR1lKIyrjmhWIhHotXcL9kPySk/dp/qlqAu+nfseetq0Jxi9Bt64q85pa
e9hyNK1F4j66yWLu4kpyeqiSy0i3L6+KF3B1DafJUHT6tmJWFTVDRVoDDElAkjuV/mrqXy4b4NVj
8Qj/bYFZVKYWmb5MZXTEZQgVShDH7M2baLceP6p59+adqP/FvbKQw4CTzJQpZyVz7Q+4OyVlAeIX
SjSv9pQc9Dq+bqz6aUp1b8jWk1E07hTJtSe3sds3YC9VyMvlZXM/5eY3MNlAgYZ3OYAn9djE2pNe
WpiQUrTcGWWM280Q2Zq+rvP8etnm5+CpG5YF5WKUMbHlLCnokq79shitsddJPaLrl0OiwnhSNLK7
bIezweeGmPPdYtIuH6PFAHm++V0HTFH6+oG1x1tsehW9xYTWmNt0XfSy1DQwe4AiOHerh7+EI8cJ
MOfUL69F5T1ORYeuzgTfGkgGVGzm+cU6kXEAFginbjlWN9Nu3P9mthNOnn12k3NbjJuo6rouch7Z
h+XeeMRA++xB++Q+vg1/2F+tR/ABYpC+CTJPOmiCN9rng39umUkfxgmDWU1LsmOmFcdmVX/miSXI
tUSLY5KHkPQp+MJia5/q7qCdDP1dU0+k3S+dm42C88ZdDpi2oOJFNAXz+ucfTTNDMsYhRKXbxnD0
yo1NoR+KTDB+mMd4xwxaDhkt+654kV2IPOOFNMvH7nv4iByMKtm5l08a90RvVsW44qymsToaKN2n
06OFI5a8GoN32QT9COd3DvxgY4KuevMOqxuSrNrSoMJSFaXTZbOKp7rtdPFwHSvzH0Duzs0xbgdd
rXyYIjh8flV9pbzFFjjEikN3FbkYcgFc4vLqRN+McUF7roYsqWbzoPTEcpdyfQuHWCSuwIG56eg0
IuZi+BB0mGyORVoSJdnUmbvwOjxiwPIawnw7za8eha1i+sHZr2VDjEkFVFCFXh3j5nodFuaYWzlQ
4uQ+RZAHxGQ+ZW4YZImjNehvimAKn/NHurbfFhmvh0wItrAFsq7J9cd+ApWwlINtdMh/JF0EtiPA
q3TjdpQawZfjuf7WLuP66PMTI1tBAGOY35bohwrBK1GiwHOOrQnG9atayvR1xmZ2BcSARvB4ixiV
RBYYbx+0cDEhd5CC603/XtndU9OYwb/38O0iGA8vsipRpIQYexOSG4DNupn1cNkCpyF77gJMjph0
WTiFGAY4Wii+Bu2BSkEZN63tae8jBvrBiyBj/hvc2QK71LUuOTuTOY56AoFcE6zj6n143x+UfXYt
Y2y5BtFxvQPC6LI5XiC0FcUyMEtMFIjInQdCOU1roiUrqhrt5CzVFaFIgdlNDBGyjvP8xH5uLDFe
YVqDHs/LkH1wPtR3mR97oxNCBp6KuFlizCD/A24Msj5iKnYeWviA+uyb6NvoPiKFq/8oDWc9Wm+0
yy2eS+Ak/ufLZNymTHJjWWbML/bfk5vkQfHogKx6GL43V8aR6qVo//otc26Q8ZeuH+M4guz8wVSj
R1uZH/pONDrGjUqbnaTRcnNbrnKlytGCWXMtVg/9CjTJchoeLzui6HOxld62iDtIyUrGXr3Pvsq/
UGL2pJs0gP6aa4DU2TV/ii9KbpZtQ44F0BLTtgnbt29byDYRdZj2lG6T4h/wVAoM0HsnHkh6/ctL
5MZFVQXZKx5oBDSp59s4gMp8tDsJ7ATqfV6/RvnT5b/PYVmEK2wMMN9pSYywm/vU3k3HxTXetO/S
afi1euvB7FxAq7wYxSt7J+MBYd+JyEj4W/nbOPv96mTVB6KNlCgVBVNvfZX8eh8+xnv5FD+vgjye
65EbY0xGEJPOVvLMApeeVAS9PbgtHpzLIJrMEZmhsXrj+GqpFJlqzkBw2+Bw6oPCwqhdLgIdCfyC
fXppaZEvYxZbu+EY3ZRPMaYmo5+6Qxz0IA6Gq55EWE+RQfrvm2UZi611qK3mx2QChiRzUKgQ5DE0
yn26xCgQDW9JwKhZrtRUUs1ykTGhriSWY8WHpn1DgTExHnJTYIl7gWHOyAJgG7TxLG410opoboCd
Oq6jW8idF0W7bAQq3WgFNyU/QEH7RVOJZRoIGue7pkWjmYPmGlHwNi3ctvX6Q3GfXeenonKk6/Ul
q50SBL2iZJ77MkdN5R+7TE5Y9UkcdiREOnXdHjB679lucugOIOEUKp5wHWNjinGMrlwzoCQhmYev
Cq9owfMZCGIU90hZlFXOwMcCfOR8F3OIqy7KCBm7Cc/+Dz5WLyHucpddga/8YzgxfFBlQeTlGoUz
QqIc3CUmS5bSqKM11SUy0iQ7zM3sJPLsTNCuubw27u4Bf6nKuonKn80kHJo2Jla3GtHRiPzSLp05
/nnZAD+52FhgkovWSFVQoqTWTt9lD8mN7q97Gyoc8VfFlSEald3+UaTYGGSuLEwL1HG32mQ/Nk91
cms0oqYEZ8+IjBYuRMgB0gMH+rk79LPZdVmJhqi8Mx4j5Eo7VNZwWUU7WwYuIEe3RcSxzYkYMAlc
uIU2FcD81Fk20a9aMh0lUmwiyfahKu27QXXAKjVWf9CzBPpwY4lxiL4xErWJ8NQCWUl9sIPUs6By
Ld8aOzo/KPpWvAz7zBzjHYMu50VemDYU5shOetOAGYGExzN5oxPi1oMoMHE/nYJ3v6zppvZJeDrU
q1yb6ENSlmXPNPw2KgXBQmSBWZCVFnIZ2Wj+a93RHKGFFP4QHCiaJzD3FIH3/bMGxr+xX/rQW521
pypiGNVzwzvjujkUgSTkduUgKOANKuQmMMZB0MZmvCHJFtMIMwTX4RiCPCl3tDeKLo5824WilImJ
t1sSyE7p/sELgRJKADSqABmuaExauI4ZNCgms9qvFLNkB4XZCe5G+hc+baMG4Xiw7+AiZidl9b63
IhJ9TDxa0Ewudpgavep3orY81x82ZpisT0tHq2sgrXmMq3lnz2vsGrUpeqhy7goC+QLsmA2AhszO
L1crFLMrE0C1EpWmPl89qf+65CIcGS9dBjIZspPI2FF2/wj1myhkY9hCTSH5e0zA+uvibfA8A+Qd
DbumsN1mbe7JDDS2md1nAwrheXiVQ2PtsvdzV4qsyQbAUAEBNHO8lmyK7H7EKJoyap4KsigrVHcN
Bpwum+EvdWOHOWSR3kJhqCvjAyj9rrRA25OD+ri6q5/6mOv0BNZEq2K8PdEr9AwlQtM0O8d9AlqH
MsBY2C45JKqn/Zqe2t1wElXV6F59OgG/16gzeNQJ7+MGM7/RMazuZkNzluiB9PtSPXX9v3/6EAU4
ekgAYCzMZsnlZAM1DbkE/Y0Zvw/yLToNTiXiPeBeJVsjjGt0YSh1GPVEzvm+gmOHSnlIIASdKkf2
KPRQJEzJIUdHCXmzKsZH0jJaKj0NTcxMR3vU3F4U1HfLk/Gen4wb059dy6HjpZm2j3+KRoF5GTaM
A90L5ArRNJNxmUiWSJu2aNnQ3lcdzAC1jS8tdK9yoaoTzzs3pthIGSlDPFs9CrxDGLmS4i4ou8VC
ljR6lbDeuLXCBEppgRxAo+Q2mCzju/mqvWsyJ/SiXeMtQXeIT9NtvQsfREePM6NAP+I/+8jm9q2p
d5m1lCZy+/ypvLLuZy92Cz86VfdpkLna9ejb15QRZH5eDhBQEzykRXvL5JIhWct26EZzr9VPS321
ljfx8nQ5uvCO+XaF9IbaRO2xmaDCNypoNq/XQ/wqR9/V5GvVHIW0ZLyrbmuIrnVjSCusNtJJglwu
a3aFHENdQSihSp9al7yESUhIUjdDaIDFUepd843qi4VeeIXXLEV0ivNT0ZKYmDJNkk4qo05AGvlc
lc+VaCRA9PmZEAJ4aplUlA63m94HdTc2phMS0V1GfejTnqmYfAB9BogwWVH5biwbOcrQlh+Mkx3J
DsTRwbXm2Ma1RqB/mvmFdSj6X0v7pAwHaRGY557rjXXmi2XxOradjXJl0b7Epp+YimMlg6OIJgJ4
D0109FRQi0KHwJTZ7KRW0jwsbQmXTOQ1L1aDti847v3qu3QNfseHAZnRTtTm4y6O2IYBUA6Ko4SJ
wmtexZY6ovGhQF22xrssuY7tmygXzevyklXltx0WXW+PMd60PWQWMZoTDGhmaztpJ3Z3wXLY3jxR
OmUpc4SKLF8e2lT3pyL11EjbW2jUX45KXM/frIipqaQxOnpam+THUJfvgcG576sbyX65bISD5kN0
BykCmjhIGFW2Vt7h3uyidsYlHNe1080FWPRNdUhvw7CVgSYsZhCiJU3oGbmUvjVZb91mDfL0vrYd
ebF1n1ijjHmdJr9fqcBghint3o36Qjf2l38qL0pDtABUejo6xriQzoOnNC5FPZpJeygmzPO2V8pU
exJxCvvGEok18bZ+a4q5aWO7k8liWst+tJ3aWp0q9kdbVHrkudLWCPN9gWJrlDpFkWSI4l1vZrda
iXlbEplOOStfLu8dN/VTIXmsYZAYLzp2tGtcjabWrCQ7hpgC/dA7yUHO/jh58hX+R5C7hoh4m1dZ
BbLwb5OfhrkqHciqXprBqbr4ayBB17aaIS/bpU4OpcvuSWkdxZf3imhq8/9ZKwFBgKap1qfRriHW
0XCvGhNKA5NP57rGPTTLdeDK9UDekwf9QbC5vCsX+Co899SPyWkmf8A7UB0xZ0P26m7yMdYTjMB/
uMqRlhwMTPgKAgPvytVkzPTg72KE7SPx3WQRiqWVpJBBr6fnv0z92lgFRKY8DAgFHukarkIU8VjM
d7iSuspKAypXkyn1O3VKkjfUOTpQb/cAUOyGpctOHZ5kqzN2UMTy+qhMv4xxCVyKYGt5a1VMKpyD
B61h2EzGNMhjSKpwMHf6PQHv0rRLH3unQ/ewOvSufpL+QHWDxkNwxGjoO2iYyz2PMkVKrFotI2hT
zul1vip+nYAyvhApEPIizNYMcy2m6ZA2ywLEuxqjSFUHIIj3chEeivtG31hhQ2beGBowQ5GJQhgl
VdX21c/CxZDAofL6xhHBa7h+szXHhM26qya705tl30DPPSj7uTvm2iD/ktfkvi2y9CUFNf1BtybT
LSuNeBP4L/zLDsO7JLY/gQmq5iwVmVkAOzfWhhNVfqOPTpS67Wj4Cflx2Rb3G9pgJ0WjGUgwmWaV
m3OIq3MOpQaggGm57WRXVV80kcwS1/03Jui/b0zMizRi0E1FfyhL3Si56qXXy2vgB0sM1WLC4yMH
YG7VUCdt2Ji1uSfv6YHO4OCmf1jvh6A5VEF+LeLN4N8KGDLG2B4Q2hbLbmYOYVuTpbX2yu3wSy48
4ma+5IejC9j2DaUIsdBaFtUCuFftxijjFTkU7EqApHHalGOkvkfWbRq/Zfn95b3kWgEVgo6GpaUi
5T3/WFbdktZaQMEnq6PpxfrgqysIcnO1cfC6eLtsjOd86sYY/TEbz2jCya6hfVIcTYPcKXPn1KS6
t3LFuWyG+2ZAUw/D5xAHAI6YCVQgtweIWIeTS6pr3FZfJQeEiWjlmM8lUMsBVXYRtTw+2kPsc2xj
k+WvgBJxVs0dStsAb8rH8qn62h4+rtUTFaueIi8/dZ7igpH+CD1xDyxUt1Egkp3gZsab/Iy9CWQp
0Zp8VooPjUn14600n6LZiZ67L8a1CQ5b6DG4U+33Iip43qnfWmb2vAuNJNQIegorxu+J8kuVBV+V
FyU/JmepAKMMhP258/RQXcsrgp5mNwyuKtmB2T40nUe0yhVKTPIWs7XFOKoZa2FqDEZ8HIdjNlyT
7Omyh/L/vqnJqqzgfcl+pkYy56xpUO/Qs0eUap3SEJRmuZulwf3x5z+A9OebVaV5PKUqjvVSRX6C
0aZyNf1+esbMh+CFwwsg2sYS8901stagJcBZK2pQq4IC1XxS8sdZlBZwd+y3mU8wDpK0AzpwxbE1
vrfVyzgLvIubdoDVRDMwy2eAvohZR2xqZZ7oirWPr6iKQXNdnnp/8oz/ig2PJmRssNgYY4OFhlLa
WEiUSxvoBtTlI9L5eNI6XTJ4KkiMhj+pSGH3wI9hyajWs5zu07TWWmJ3KGfHmeGGsYk6SvyS5LUg
9+V+po0dJr2Y7Hlo+rTAkxpF5cXyk0WE5+H628YC/QWbOwRd7KJuO1QYlFQ9qBBDisruKjMQ1PRE
sBj6yT99JQNEVqZJRxpUJgrobUmMHoxPxzbUD21a+2ajuSFg0W7ZvfTD8N42kCQchdRPdJM+2SUG
ePYIRMpR3Dtfom6mejNqKR2PpAQ7iT9UAcRtPZCfOfG9/EdwQKJtDDI5cKSBXr3r4I6TrDtF5BRC
FBa3sbE1wWQzSV41qwEt+aPhjJ6Nd/V60g+Ur6TeiRInrg8SIGwoRQqkS5nXkA66JXWJQmtfk86p
kndVJJrBdcGNASZUELMmBDZA2l4+dVBhAR5gVL809ePlS4IbJH6b+Xi5bDw9zSxpsMyhBGbDdlrL
DRU/m04qkErlbZu8XDbG3TT0f/EqAGzIZBtPUihZayyBZD/PetQ4psVpRhKJgiz13E+e/dsK+7Yr
9DAP15hS+ctLsKLz07iW/XPoFndRIBlDvsnWMxZ4eWm8rFMH15epgdNMh6OfH6cFck2yEoERS1V2
i3KyjVOTPl02we03bW3Q+3jzrRYpXmOrg87WsiO7ZN/soushWN3sGPlyjTLO6Jd+v4uCMXUqf0Cz
WVR04Pnk9gcwTk9hJcMaYqQ6nL6WkfGhiZkutdOoIlQCL7XYWmK8P0p7UikS1DfLaPIGXXHWKEja
2E9xaRoiTCVH5gmM3ChrYEQKCb3FlnqrrMu72EBaKS9u/b2m3IzHrAJ6vvVj4uil+30FCw2utBOV
nugDoQAt72DQ6wYUnnAewnIuVdWkGXrbgFxQMl0tjp1QqPvD/XaGbuq4aVRMUjLfzmohlT5FaDd0
fqs6hHj0SZt6tq+r6HQXTxgt+o8KqIgajHs0MH2AIAneRPUTlUUbTYk6QApv1sJXKcxvynoK1FEE
yuHuoWmZ9gehoCwzLhOXdq0sRlXAZb7W1lO1Ctqtgr/PRkrSamFvhCN0eAbbkYjxwy7N18snnOv1
v5fA1i+lWDHRh5rio90qTlSDVGx6T6SHUq2Pc7T/32wxd+USJmu4ZqiVEvNVThpfm6AUOrkL9C0b
6e2yLb4H/PNpPkotm8Al1y08QA2To6VHkRdN84MSLvKp66Z8d9kS/yhvtpB+xY0pc0piNewh/W5D
BfGg50gCgLI8mDfJ6IfBXwPMtbucFmdADTrfzaIn6kfCxl4/OMp/+yH7hLSAmlbCxs4OjV8Dmji5
w74F2m4BuhgzHtUOgG28Xa+6oN2vN60Pgui9DPrXNphOIvodbo1i+1uYWwnHLpkSWZL2IJ21rinp
7LrXIgdS6wH5jmlWPNNFNXi+TcRQwLxQKtZsxrFyJcQUQQvt2eE4+bS50c3uCjiG+SwHVRC/l5mw
vvpBy/Bpzzc2mRfBSmxUIhuTKvpOvoEupxGs0LCQ/eV5vbJPeZDtTNTR4ofFIyfFRzcpKF+iH4VX
7kZDkNBzH3n0Evl7AxgXTIylypYY8sI0s4barwfCxcSlPZYWKBRTBCmm+3lp7UzJYq4I2HvqVtqD
wVW6pS2s0OshbuEuXuHFvigHoPfEJXOsS4WK3OY19OP09gXM104Y3hrRlaGWjlyjkSUa2OOGjs1m
0pC5Oc8kj/OulGFOK9cX5FhuIkOJaiCCCMW9HTdm6Ko3ZvR50AZtAotE23hVK2FV+775pUHz9nJ8
4kb4jR3mkprJig6LBdaKdja8XtKuTcyjdIlyULrueixzwbK4OLPfvggEx/m65FDTe0wJ2Ps2yF4G
SlPv9hjtHE/VNVVONX4px9n/7+j1BOcAIxDntrUOTatOgzz0X+VzMPo5rd9gkpTS7YrcUr3sKLrM
hB2F9GYyqAg7hoPeJoqS84mG/jiw3XUPKEIau8RRXDoGmV+TYk8zOrx0/dDXni5/Y26iAMYzgF01
jM6wF8Bop0qXTKAzJOri5aoG7TRRh5z70qWsan/bYE6hpixyOMuQk6ExBuRGQXhIrmh8lTzycHk5
3I0FQzNI4+ApOku1bQxjlE4zeH4s87FPn9LwLq4EMYxnAvxWSA6Bv0E9gv775vStOBVyomPgkhQ/
+umHka5ubotmzXlHz4CWAfiKAfPR2IE9y9DnOgoVdR+1STCt650FIaVCy5x+gIDeMAlofrhrUsHH
D40+EPMbTEQhytLmKlqMh5nsBy0gFTB6AngUt62ICg7UO4D6QDufsdHlPURXlIlCeyhp27iPDiAK
dxKhegxv1JKWbv6xxMStItbHAh1T6aNfOh7w9HzuAiD1XFoyoixx6a71IIr7KGydcj/bb8tsTTZX
pF6W8GjDyOrogfrZy2+TySd3y9161EBjHyz7GVit2rHvRIMEdPvYq26zaI0NYGjumEk+W3s7Mmon
142bsZd+Sk3sNcuA7JW8lrGIG413EW1tMmEszpIka0gbHep+Fyfe/K2ObxWRb4qMMOlSa8mxgYwB
MIYosMqrGddRulsW798Hju1SmDwo1UibD1QXKs/dLD4a4+DUkSjd5o6ZICrJVEiUDqExkVAmY2iG
M1Q4K38M7AHBX/YbDERiFqh3ktiL99mT4eb3Isfk7yEGI1U0pGw8qM9jVtu2oMZVTERgqOkGA0oI
smObYFqvmzh2M6VPRLkDt0OMF/zfJtmSrVSMJAw71QJovD5MNxS+E/kQZ35bjyTIAlTSokB0Brht
cANUCfiPEibI7P4W+jwPY5IeLMiKofoCYHx+0h0LEKXYz3emwGm4xx13JlUkQvOdpbfCBSQho0UJ
t0p0N9ROZXWEBoQLMXS5OFz2T77rbGwx5xsdpTRtQgyEgDn0WHydPeOK8myqh/WGfK+d9NQ+D6c/
QW2DfeKfBTIHfI6IMtQlbu4CDdQGwq2WAdqwWASd5bWK6XQSMpAPYKtON3pzp+p63Cm1Zki7wUXh
ExX++ircqf7wlTJREK/HNxyhNaa+GUALzX7vApyyF2ww5w48+w3M/dSkYTWW8Sjt5R10gwi0XKCQ
FDWO9lD/sg2neaK5oB45i6h8yDWso+cJrBvF1jKbXIxFHSZxm4ANngrzJsY3cxZcvrxqLHBtv20w
QTQDN7bcV9jgPrB2iqft00eCvn91HYP/Qn+M7vIHCIWA8R4620fzUIvEyTkB6Mw+E17BYj6bhVUA
ZBO7NRQKlsxpoqtQ/oPy3ZkdJjkDTLmIqgW6gmtZO2BWKCmPztfLniL6XkyQIXImlykpcNNW9zaa
7ho6bvL3yzZE+8UcCHlurWnWIBUAmq22d2098bL4LhTVunj1j7P9YpxeBplSAxQBbayFO0hCB/ZD
/A3vV1Bfya+W3/ki8k+hReYqyuc5CsMC7E3keTnqRyjD7tUvEnAh/wF2ShpgNs7l3eQFz+0yWVi5
XkUt+EsqmnuugTKizpN65A6VJW+5mv3QqTz5FPqimRvO9UDjGZikMXSOmjLjjKkySCApGtJjk8VO
q8dOv5TBKn9ZZy+tZ0Elh+uVG2OMV0ZR2ILUAU0Is3dz45nEz1IlilRcr8QMAJhoVTQf2GfCZK1t
laSduW+SqduVqoqBQbK+pdNguWm0aKKQTKMCk9NaGMe1gBilHQ+TiVqSNSUjcAnSXlEV1wRYqD21
lYeuQ6jETkdcPTlV4bGIoEPyy15uDOEUpugHsGGrrMyZdJgcbI2HUT5qk3/ZMbkfDaTZIJwhmBpk
5wXHMgwtqTOlvUEwpwI+GAVDfH8ggAPUy8YKG0z6UQPEDLi5VjZ3WRRXjiVpL5dXwku9zowwkcSs
C1MJcx1k8Kik6i58BKW99QHPfC+5xcHbXbbH3TlwlwAHj6QWpD3nGUMGwEi+tqG0b/U0aLvybcms
KyKp3mUzXI8Hzl6GzIcNHgTGA+F3U2JaOii4DNu1J+XnagyHxMLY6qiLXgdcZ0NyDhIMzDnCKc6X
FIGJFUUYSp+dj05n/YzC4PJieDm5pWwsMI4QGnpDshLkjZMru5TfI/F72QGTL4rergJSfXNycjFt
GncTN2YZ1+hNq1QtCQyLIJw5kFJzGrIeSqQ6o6GKlkg/yKeQYRO0603UMWyTObGxnWoDWYb8SO4J
Ova/aInZftA6R7YdPbBO2aP04/Ku8lZHKzXIknHHgG7h/LOFUx9ThanoqKBgKL9ndXuatN7rMyG9
NM/nt5aYfSRSPPaxDrKZ4ld5oAJT0bvxIFHq8+Zq9DU/Pnq6/QcHABTTqEGBH8H+VFAbo4TkaQPt
OlKhlB22mGn7Nrc3iSGCFvGAmhbI/KEDA4ARdASYEz1b9qJLZpkdpL19a7zJfufkwfzNOnRBcUju
SOIUXuKlO5G6G/f7aZhFwupALcDC3BY81fVcT9NDvZ6yOnFqFU9xc48EUrCV3FcOOsrgtKCMHJ9q
zLIWKs3QrtFhiDJAV/RkGQHSAq/vDLhjqp6WyVibINb7HKJFcQpoFcQd6h9DYRemO0eIeWi1q6vq
1iaoUZaxUI5m3bQoyafW6zLno+RW0SxBG09JbN2x8xqs0mqmSJlTQMgZ7Tu7tkfBw5QeKPbAARhK
2TMwzIWS6Ln7p0pvpLqF0sI8PZbNt3kWBHrR32ecHgMlmgZgYHq0NTT9caazWnAJ82r/1nYJTEqa
GIq5lgXEYVKMRScIGNYh2pFb41h5y16ExaK/98J+sSXC2EpUZZkhXI/xMLddXtX8qzLc9Envd7Ff
l6ZgcTzv3qyNLQuWhlLnZoO0ELSApj5AItyTlwc7Fmi20S26tCrm8CryOqObjQKyqqSpVyaR5MZz
qp30wgbaVtKUYDCL1u/XevaisBc13rgJ/vZoMfbl1mqADzBNijW3UDlYT+GP4nn6GXq6Y+7kK6gr
jz+BLt9fjv28ZW/NMunBouttPhdzCGHI/vDf6//yKtoW5iXRDNAIZn7ZxHssF/Cnd4N0UB4NFCbR
Gq927TfdSQ7RdeetrupRXC5tVdmCbgc3r1NxAgxwjwMry9Lxj6DLRlVktv/DwpOjKV880+aYRAmg
yj+QZEULcGOPOe9SaiJDWXq0xtT/I+1KluPWleUXMYIziS3JZrOpVmuevGFYxxbneebXv4R8r0VB
fI0bOguvFOFqAIVioSor0x7Ci5z8JLw7sdV+ox0IKj6J+bgvZVitmdK0iswEFAyTG71kD6Y9uPXj
bEcQFXVn8J2Xe8ymoUVtIDEKLDTkL2VXPQKex7meW9EAJVkVQzsmtBXZwmylVZBiRiPwoJT3i/ar
Na7l4Ndc3wzFU8yD2G/1V7Hsv8bYkqw6xODmzUSAgoCnorQhZNcCkgelr/1gj44EDg8TG0LFziUO
+n4rioOaDyI6kJeWkJp9/kpEYr1UMyQQvCy8TqZbRa2t8zdxq8mIxX1YYPymCBIM0hT4TqDC9AdX
IP4iDz1K6s1e4qXqW80sVHwxg09ZryGayrSq42he+kZGWiSDEgXjjI5gK/vmxJ9U33SQlSGm7AvR
txqsKHpwKEtMVzUBwdRtNeN7vjjhPFtjWlpFyevV0dNgo/l6dUw0bc1c02pJCQ/mfAABphOSY0B+
t5j2F83vwH4wZkVMDDTLMh1U/ewao1oEk2aYIBK7Ghw63di9BveFN/nNY+0KB+OeW4zcdMYPi2zZ
vp9aNHpIk/pZ4KdRapnGzXln3Prorpb0Xo1dlbMxQaZKPVWbGbscavQn04zcrLsFrNH+d4aYg4qI
lC5lgu59L97LeOMYj1lxUs2X81Y2E6T1epjPHKhOjHGZhdQHZ+2OXi7zEByVPQADOxyQc94ab/Po
6a02rwiFth6rNvUlBcOe18rYWlJyGKOZs3ebr6mVF9C/r+wMQiF15ZCGB4KvWNSnR11J95lm8saw
ed5G17uyY0QQH55GEvolMvXQGp4pzmrxtNsutERM4R2VXerypp22M4bV6piAC7IJcIcvPRIizAxH
dr9XXuPQjpyEzrRTZGEH7lp0bXdBYks8VBlva5lYrMtlRPIgKcBQkttF11q64UW86upmJXntlUzg
kJsx1YsEwyjtji4xc6Or8nK4MMBjRJv8esKVVd9Ohj52lU3ex0qIZjEEOS8tlxdOAhRD7cTvj+9q
j9Hep/NXgeM6bPI+CnhcKaUU+RgfCpWnIuVk7dufsdV6mPhhYvphNOQpOQileZgBc7WWIAP8rxKj
iyYjyWU6EsHKlcC4CNs2sLMy5yRAm1sKmLdJpcdRWCaMo45CruEh3ASH4R+q5teCyV93wmN5XHaU
YJRLhb31bVvbY3yzr8xJaRMpPryTPKrSXsKzEuwSgRPv++cmsxLRy27t0i2+w4GF0aWPpTIOqy0t
yQa1jP04fgr7q7540RLedm65zIeNL3QdqS5N4FqQEr947rAwQMvSH/Jo/UMmqy9B0yZ6UQ3hLl72
tXXj12aZNEVFFWOCiB0E5I7VoXBmVIDjHWVsH93wV+mkTu/xsLu8lTK+i55DZWRjmfhDeWVksTXw
xDq3DKzii8J89eZQGHqzSVNfNk968ZBV7vnbzfussuqmcV5XYxUjgIk+qHVtyWsutBsK9HsnGuVk
4JuJ5Oqq0xNcfYbCGBr1IBsNfSJqEBEOPLmvdvNk2ir6l22GqQqTq0tLj+BLHrmyyXz66paEUxWM
hpcdMAFkT6JFMVjDG1XLUF6M+3+5n0woUWPQcTYRpgQ7V/WnA/CUTrVrHkMw7IbOdwiE13krOymC
yS09qrW5wSNSctHusM1D57fAl0Gv0clfOWujznZuK5nYsSBZqcMBUwnJgSrsDBcAYqCTeKIDgxjK
Nna80gbH+9nHYirNc1sM+PYYULXOW5DgDB0HlbDlkujgoL5qou76ZconhXKQCk3z0JNj3arTxFKk
h3aa3EI7zU1n5e3+/CbSPWL3cG2P2UNQTjex0fTYwyjXb7RQANI/xtx0qWSRg8rp7LVSr+/AyxPt
ANP6dd76Voj8sP4F3VxppJG1UA19MzYMR0PbwE2q7GbqhJCT2W594taWmGBcKp1ZVyUAClmU11Y5
D/sgWNy+6q7CaLzti46DHt2svr33ZynPv4JW9+fYAtlXSEIudeiFpk2ugj0mnUFhEfodGktD7uT3
yuN0Ml//B2rSrQiztsx8BNKFaKBWNlHSQCndUJEzSM1NOIU7VQsel4UcII8GwIkJXHMf7prFtAZt
CKzzJ7tZe1j/CuZLUUXJUImZZHhQr3FlG42Lu8p7v5k3vILR5kdjbYve21Ucz5IobuVZF/Z0ekSw
dDtMrRRDcel9jZRleTm/tK0osLbGfDVGUPOLpERXN0iEH4V4XMLq93kLm2k8hsklitiGihgbR5uo
z+bCTKJD+HM4pheSFzkG9NcqjL9QSNL/ELk3b+LKIhMHwqBMgmJGHJBvWt+8pFWH8RJl6j1BEx6F
vsrHJMru/DI3N/LDJhtOk1yfhkYEaW/cZpYAPIj6dN7A5qVfGWDuIOCJWo+xaNNrSwwtadLky6H5
ihbQoSKUFjDlFIbf50y/RNOVQfbqCYLea+kQ+8YV/SKll8DLHZsDqIcOqkVZ9MHj4JSHwKKnGJwq
Lvpyq1Cwam2wZASt2ivAAEAnsGyPtXCnQxJjaDsLx8u731sf35UlNhNcxLjLq0VsDrRvPv4kWCLV
Nzfeuv9Jp2rbV/621L7khVLTlcVsZIdhPhWYO1fif877yiYQ4F0KQzVAxSh/eXSNixRmAIVA8xDu
qOD1LL3ii2siXwIkypnvcye5AdbxX5pl3l7KGI8yMJaBFz8SK/CHO+nVvIZ2+/wPiBwc9TX5DVgw
D9i5mWVQBNZ/1src9kERg0goU+GgVZfgyHSm6qmU8SwCOYY6XfRcjozz9kC+9zlAT5ootUD6YKhT
Xlz0TZpIsoywsbJxl9c3Cq+Zsdk3/zhLDO5/tqfJkzIJwqhDPMUp831x+POaJbviYgFRvatekT29
gnwGQ7pzXyLA350Fdc9ny6MkR3pYF38mOhRvgF4cnVPlgdc3w/XKDPN1NYBAqLoaBWJ5IV6SPptS
64YCZ2CaZ4T5rJZLFg7AtgmHvrgI0QYq5H2v8UqBPNegP2L17ZaKWs3SlsD/M0v6B1gvFbRpgVN4
y77bEX90cqARKcz4f5h0pW5w7rCYt1jUKyr+ofhgBK6OkdPYry4I2f3h/vrW1251ZPRjtVooicic
xyQq/CCUwGmuSVA9WSTezd5saK1dn4knGfTUhikdEY0dcy+CWjIMLeMicYH6t8qjCV5UiAr4siN6
EJGzOcFs8/OzWiMTV5ZoQjdGU1Dkx0eBFlqyq+Gpu6g8/Qgcty1aKI0XtvaLY5ZeqjPn+F7SW21t
IIdFTcIu9lW1c4usuRlywxkicY/ZKjsX9JtlaQ0r78UdCYxLoQzdfEyd8z/ifVbr3I9gYs6gYTBO
zTGq3bnkat5PrkCrTRDqVUGdasC3Bk/bmZawnzA1YBl2t0MhuLLwEr96521weU2DzU8m5uRASkQB
RCzUtq9VCII2RXCQgAyNdBT0eeXm7QDxYYG5P0WE0ZkQytg+ZuNFwXCq8YihiP35jd30Kcgd0k4m
Jb5gjIgGGkbLFIaHUJqdoIitOD+VonTUht15Q9vPiJUl5obmbZJVSqfm/uBKLu0FB7+o39IJNf0k
3nKsbW7eyhpzUWciJ0VniOFBu1J9Ot+RueZ1fNkBmwHivzs6Ccq9n5suAVoWIup4lqqsS1SLDAGr
kCJEnfD0pyAp7JoLWn9KPAqV4K5yM8SuLDKn11ekk6sqoyL0Emb/oI+p7VtXw6ZWe5U367S5pStj
zAFWNYFyiwkpHFlDE0IZ7WXuLbXmOCRvE5mDSyRUDhIVbtLN1wOoWDKB5xq8TWPCaBelfSkIwHiL
FQRhKpe+w7LZEl3NFj1emDi/aaAA+vxdErQh0tU0Qv9mOmTac5GcZB7hJN33L6Hx77kg2ftsIuqK
tEw6COpMmexG/U6pI1tcrlsBUwb6twovK2NMBoZJty7sBB3zipFVHGVbsAoHxCWJJZ2WxobQkxNd
4ONXOjKvc3TeMcA++XmZeSF0YSWjdt04ui8BjgSj4YPxMLsK+AFBS9xb4Lo9H0Z4NunfV58+MLAs
cl4EqT+BYmkMLMKlNtoOi6sNpQ60MiEW+QQFTjTUxRvp+U83Ci+9yFZQlY9dnrIOz1eYgCHM4WCK
YB/2Bo08hHOjW6Uc7ymKPSTLrp9kTpLLXR4TNDpjLMpoQRWiKK0/nfwJH2pMJlP6jdjhXbfN5h5Y
Hf8TgzWWeG6YJLBsdnV06P1+hxYAvjKjYi03YDTZFRSWE/w87yL/j0VVA84JMDLUOz4fYFt2Q6yb
qJOPvuzHnkQ1GP3plk4XKcA3LTya+s0vtgriZSqZCWo95gj1tp6HKMsTf0KdDDc8OAVg6D+gqXJq
wCh/OL+87fj1YY05vzRBqWwewsJXErm01UbsIE9nPCZqyIks21ftwxCzjWLayn3fFhiVr29KINnb
4ff5lWw/W1cbx8T9qczznqRIISe3/Dm/yTsJ0mPLfrGJr1zKz5QGMbOFC97LhLODbPqsFmOr5r0h
HGRxP8ipJYk3k86jW95EemMS4L9e8V4wXoURI9GLrlJj4ok+tCVBzmvnnnKhX8c3mZM4wYFOnoXX
wwkMbdflS/fDL/YCpz5H9+/rd+jjJzCfhqRLishUx86bjFddDXcQk7PEPndHPd3r/WWpvoUax2m2
S7mrZTMfhUot2myYusgPHtSbPyzkjSf8Hvw/mg2tx8Puv0O1zq2S+SToutbOQ2fkB5rGRhCTW7wg
2dHCeIsRv+AXYKqNRRlrS9OaodU8dA7Hj+mavvwC8IEAwIYKCJ4enwOOki5tBZ0m4E1EDLrnUH0t
UIM0dlA7vqYyZTPkvX+dt7l5OT9Msly5YJLvpSJEQSQMxzczkvwew8P/zgSbxVRqJEkzEqVR1qyp
LqyOB6Hc9M/VIhj/BFBUzPHJQ/tewtM5POb1IesuFPMU94fZcEWBd1CbN39lkHFOcTLMsswn4QCs
APlnOqoPtT1cSKfkUX9eHoMLENk5PL4rnk16kqs4UIHFsSnUCNjG+EFUTnF7UKXd+ZPa3EfdBEIS
irnQZmL8r01JrdTTQDy90H7OyfIsgtu6M0Di0usXTdNDR1y8UOPocN7spg9+mGUJaro+KnWhJbFP
ZtfAe7sDuuTfWWBcMC5aowoMABZ6xc+gkdfz8AKbh7NaAuOBiFRZqiYiaorGIdVLNA5uDVCznF/F
dqkdSsYYDTNAI8tO9w9xE9aDiCIppbMyXPNdgrXz9SuaKdOkK+M27bb7sSubjKtXmpmIbYra8+AG
e/OxvaE0CtIJJ+WHgP2JTyBe5QMi6OPpSyRcWWWcXYhLoQHACY8REBovR8Wj6l3VCTKb3r/cU3qy
q2s1hv2QJ0sBZM7N4gZ+4cY/zENxgUQPUwkF4JT907ecZbU4Js/rxzJq2grsRaBqNPsrXXSD+Z/z
y9r0RwOEahhLAE0IS4G/iGUkm3UY+R3ZG8qPcnQDmXNrtx8AUPIG4R+1wPJjoUddREqEfi6FhRpu
5naecvkHJN96vGyVJolfHIIQDOdiwBnzmOyemWkA2YwAuqsQtLpoarxnKmOJ8LkikP8CyNdZIvkN
dLYjJ9Zv7uTKMJMmZ0HWGGmfY1ym1MLJ7ssElcEuVwaQyBlCXz2eP7jtO76yx2TLaRYDLFkiBzAi
a5Gs4oDy+i63MVg7WAHeqng+NvZ3n1cru0zsHxv0lQQRNHIUC0AVsqFXDcVq3aLi7OTAq7dztpXN
nY12lIEvNKNDIyMka52zLONxNMj+/HZSt2Dd5gNLaLKFu7zO9TzWCaDLrWR1cW4JA3awjqwq4WDi
tha0tsQ4aGLIalfHJVpXYNkY3jrxsjZvzi9mMxZ/2CBsoSTEOIwyKibVXYVmtUK5JzpQJqOBrGEe
2QqsYQ9xsbKwEJFtjm0a5///nYS++Oc4GZBBDacYUyoN+EU13Hb1Rbk18Pag7J4g2vjO42q9Vrrf
q7jcd128KEkU+Yo0WYF4Uc0/oumesyj6o88tijm0Uczj0ARq7GDcRZCReVQfoavkmk7rkOQgO4kv
OLwZFZ5JJp5UsTjKQgWe3k6Ob6Am8dgboXt+WeddkbCVksqA7lqQ16ZXjvWVUYYXoYYHY5ZyPgD0
l57bPCZitN0kZJMIePASP0yRg6cKhjMtGWjd6ulfLYgNFuEgozFV6JgbHJ8WeRcVv2Je+ZOzZ+wr
O1ZyFePPaX9o9QLQs8RJ48qWVB5NM88MkycGlS7kUw+vDrKdAXSzIlrRMPDyRM5dfS9sre9OCpUt
vU6A9X+jOPgCCl7BEWP3Vg2JvNnjuTQ96DOO8P6UX5nTo7AsjALEFoqQW5H8MzO8vrhV0rfevDcV
e+T11zczj1VseP+GrgwOoC4rJEUR3lmPad9bgHKlM9noB+4xgKPzCtSbXxEM54HTEox3SEA+xyLT
FEqjgwSTX+/ofqpocYHMy7iFPkp6HJ0CxcBCs/tXXs1zM1as7NK/r9YJzcVwJKOC+dXEPIwJHmOy
MXCqnJuHRwFzMrQxJZ1NrBpD6kQxw+Prz9hxvB9dCTJW3+FYgWTIXzNM2JObhpjziC6+nAVHMiC5
GfPZxhTf7nyo2Ozjrw0x+VPdQNI2TycU9lHFqdwSg6lQeX81TilGa+rr1EEf/X65GtG0+wbDHZVF
+btGJiDmYheJY96h/QRajewUBm8VPsec9W3e7Q8jbCyctVTKJk0JDpiOONKugmCrTgPsxbL7n/LC
rZfYalFsYAzLhWKhhuAQxRBPTdubTFSsQZRss1uecS8sAy+LXhfsWehvOWvdjJartTLRcpq0WB7l
Oaez1U4z2OJl4uTAp/ZOO4AAVb8QLwqb10jZvux/T5ENnrUajkIFUjm/EsBuCeGo3hWUOwAubc7q
6K//EjZXq2NudyYg9TA7nOTgKq52xDRFY9fPOfIOlI8Ua+KVD7ajycfC6G6vokk99l1TJW0GBU7F
6punjifszTsuJpsCLrTrpjgBAb7ka9lzrCWWjEHF89u2WaZdOyQTScIBA9/NvKQIWKEHHXY6O+ek
uAaBF9yr1rSDQOu+fa097eWGN/HF8w0muERZEi9jCyo9BTJ8onENWWFramerELj4Rt5pMcEEFCw9
Sv9AqaWZld0rR6i+Xai/irfwXnXbK8xa3rY8SrbNPspqa9lhZoXkCqbeZzBeX4a3/Um5aJ6SO0yG
7LP3nhdKTKFptU/lE6/2zvEcdsgZ0KPJrJY5PrTdbM0ILlr9YETfeaF93DdW7KZL4zJf6i44FPN1
OeXWOEIqQHTOu+d7/P1yq1GiA4GNSPVTmVvdd2DXMKM58+PEI/WTMkd71XiIkyvMroC479RU1jDc
c4xupuIro8zVDnOzDrK8BVr6B94xwxHaE3Zy1TyJd8LD4sf3xM92sSPcjzw35RlmrnyJUcxpBgWG
n5tkF6TtLkolOy9qOwa9kuRylrkZMVfLZK6+YnaNJNd68p8pXcoDrB4kwMObffTAA2nxlsbc9WoZ
5bAWc+LJM4R8LyYZoN+TTO6Eb1UOINtNp5Yo9y/zlTOaJm26UUYjXbaT/jFO3K7kVQ42L9jKBpPB
qsuSBCLGjdHKLo7JfXrbQiIgtzHscRWQ94694PA+pDybzE1IJbNZZKkjHlFvQ+GxqK4Jj89704QC
uWUNsmcgPmHOKCPjkJGgzvypJdaSPVNKi4zHhkn/ky83GkmOCAiAgRo/s3fhopmxuoAlyxTv4yS0
5HGwyvTQlY3dptkObZLzbr65qJU9Zt+CsSaLGQJYAW5Yh8QYtFKtjnCyD54R+vdVMpAUuRIJYo3u
fzi4JqTM9E5zZN6cGm/rmPCQB7M2hWKNV3Wj7EjuxuNNKT+38Q8x/imHPA3bzTWh16dKGBsDfSlj
jSx9I5Ec+QfgtJbaXaXqrbBw9m27BrcywsSgptKWXDWQD09ufiIuFO9Ci5xiqIq0zk9Aey7wAE1U
rtIP/e1fnHBllvF0CH/GU5JPma8p2l2udqWVCMrLrEC2XZUy77wHbj+wQS5vGIaK/5DVK6w6RRw1
oZKQeNNicLoroXggA/xPmz3Kd77LH8a+8N/UZV2YhiYckuIlK0GJPUgAVEZazMkc6b35soWUFwbS
7MAUsyqt5ZIkUd1BHzszvUW/KdS787u26X6r/5+JE2VagyqvovQKw1HPfmrisxHvzpvYREWoKxtM
bCBi1Ah9AO8bMRy5OBEm483RMnY6YnjjN/uR2yDb/AwSDdx4qiKBZ5AJFEU0T0vXgShyni9lZBEl
Bl2lu0l3y+aJszi6QV8P6MMUc3+Nqh+LfDD/lHWqe3lXA3dRPGl7wW8jWtPmOMT/s5sfBpm7PNeV
pGcL+t30KZHvpKd+9FIEW4yaym4BVj1bHtyFx1++7ScfVpmrHBGzkxC+wsPYuNlwks29OXMAO5vQ
NcCU/54a83rQArkCGbACzu+D7quQ4lq8zqOPI93FGXL12d+94MzRsS+HMsdkUmkgM1NBgTTtEN1t
MIDfCTvyU8h20H0z/AbzbfwxsG2fQZoNwQ0Qi7JsdrokVcFQm7Nn3FEBDMmj5ZDWMS1aDsHotcPx
0a3DQxOSdloMMPmqDJIAAxHxUgHshY0NfILpBPPa/LWEVvlPfqCsef2TqBx4OOBNR11bZVLEQelr
aIICmyuF0Nbr97j/ghUqdvlPC7Y+in9sjN3yjbi8NsrEs3kyYjEs0fmMlNTOwfPR117BE5x+rx+x
nrO2wkS0Nq6hk91X8YF2+mUbQoEPxg5DLzvhmleD3PoAgA5WBDGsJhMENCbnIWoCAokU7Kz1TbcQ
W4oym+MeW+4ImRKwG2JY76u4dDfrgVkCh36QrsqfyzH19evAFf8Zdv2BauDx6hGb2cjaHuOOZa+h
OT0UUAR/FK6yX3lsS5gVILv8KIEh6hh5pif4Kf++b1UFNUXRRA1YFBSNmRimG2YX1AqGMDIIMI2X
nTe6qjtc8mfNtvKetSEmkKV6NFHSTATL9lYHrcM8TZaRAfcb7zlHR3/yF0f8WBLL62/IYMKd1A51
pR/h7XSP59FldWEeavQV5muIdkj2O874ZbkT7s+bpms4Z5k5xCRp5rJOdYzTgT+o0q4U5S2cvDBU
rMTAoNOkW3HKg1duxrHVapmIMmXgGFAyIUCGF+xBi9aC4GQoAexJHpU32Zm9atr3F7wv7lYysTpN
loQf31ulbvQkPCSCamtmZs1N7urSWzYc5ZpXKdzMYtfWmPte6dKYdnmMeiQgDYvT2kFiEZSPKaKh
+G1y7v5mdFHAoixJkgHpM+YUKRN1uIwgORmUX4Z+n+jOeS/ZPrGP/585sWQGjUirYO+E6lKYj3H5
skg8TD/9jV898cMGE/LVMQOWOsWODW55kpx6L+WWeDe7GHLaVwlnQZu8clDX+7tjzPmkdSlCTKYU
PAgWgC/1GnoymG/ZtWC0M50E7Fmv4XF+Ft1pjxkQHvCLd1x0u1cP4DAOq8kQaySb5vIzD6Ey35k8
eT+eDSahzVvIpSdxAN4b5XbofxspJ2bxXILJX1U9GfA9U0GIVwxWOF82ZWTp4XfSgNUpsaE+GwwM
oWM6J54KMO/lFvprtho8nPfu7Rj44QtMnG+6Wi0aETyaCeidKHx/fm9D8k59+3PyXzNfhrYUUpZS
DsFMf+klqzUAY4/ah04CtQxJebXR86f/ZXorTQZVUNoMiJlx2utG8zKX48/zu3beAZBGfXZiNQpV
AROgmV/Nuj2bjUWgNde1hfXvzDBhYZLSnspkAnc6Phnz6yLvdV43jLcSJhagTzRDISxCrF48YwDt
PNmJhXd+GbwDob9hfeU7MgKJLgIWoS8/1bbYBT1PHIu3DObGx20fK6MmASmQ3S3xPVgbQNd6fhWb
b7uPsKmx/Mdm3Bh6s+BDAOFJDCS4hatet5iYO0hQwwM1SmXxSuG8VTEhoB2UhFQTZEqJsksKd6xu
iohzNpsXE5BzCQxBSGhZFhFSpeJCqAlFFOxFb/YYwL5KBOmiMeaI486br1VtZYxZDxjQp1yjicG7
UDVaeJ75i3aV6aR9fjU7mIQ6pE/nj20jwBGq8WqAMxsCGGwfPS1zUiql3h1Ss3uVivg0KNFRz5uL
SjadMoCuYa7YxpJxKgEb+/rJLBMh2kUpJC3UOnA+n9pkL2GUfnhKg5fzi9va0U9m2AgR1Ms4NRlK
rzE48+nEDLiXXPElPHZvlDkB47e/eAMRvKUxIWM2I8B+uwRkuNFNis5GfFurXskTLdnw/U8rY4IG
NAuhwzosYAbqQeQOxDbkCSwz5ySPW23DT2boYlexKZnUUsgEuEd0CPY5hMxatzxQtsFvfAHRK0HO
RQAUBY6aOSmopoSiBrILv0taR5f2xRhbobw4GY85bnPjVoaY4+lCITXSVjMPg5A7Vaz/EmT9mNZJ
ydm6jTfFpwUxBxREZqdCcAAgKaG0DSXzVPR2SRfXlhAtz6FSuBxf3/iMfDLIHJUspkaz5AhV0lXn
UARO0QL88lfpHvV/abR4r4utx8wnq0yu1wMHgyHQOnifw9BR9606Sz/OLjjpL5UXkQd54y2SCZG1
GitRM4D/kjKSCAAa1w/Dk9LYzW7YUbfMfse86SOeSSYFjOLY7JUZrDIR0v0hT+1hvj9/dByXZJ/4
NZGqsp2yyJ+1ixh41ch4afPIOW+Ed1IsgyEeNClIKkAm2zkjJMrjHbkN3D+oOvPEo9bcok5b+wXb
PY7TbGirVM4OUW9UpwjjCqlVRtNoWFloGOAXKQUt8tU5nZXLBnq2ozVnsgp+zMEAulVWW/N1kqDs
rITzSy0n8lVaSqO4z4NaEq1qkZpgJ05RBiKoUCfNDpSoCPKqIE1u1YoyZ1RwK7ch4Mk10KQRCWSw
mOhUR6QquggnNGHaqHAmL37oAiB7jL0Gp4t+z7xsatPpVgbp31dxVyAzEbQsML1JAGx+8PWa893n
GWDCk9AATSbWUuir9XUWAw+bfSOb+bRnTDwimQCt7sJsvQFcsT8Nt4BSeI50JrHEq95J76dTllpU
l+Q7fr7aOiYilWNk6v1U0fH46p2qL0YLlECG/X/hnOJtIxOPyiQKiRIumZ+T9rpolSdUXzmBnWeC
iT94rENkUwPgwwyuk+4ii244G7ZRNF0fFDtrO6QYotCjOIPCT4gR7s6jzIYpxva+MTvxyRBTijLq
aiqKRRS8uroejEsjDayJizLfDKYfx88OI3YYRTTFFoheKNhaPZZBblORcySb8YC+CKCXCEk8aAZ9
vp6ivix9EADpPfuDMx1pdwDk6sgxMexSX4VXPCDaZvBeG2ScAMDhQFKEIoDB7gglWUDnldP4TJmY
iUPuz3vE1hZ+GPtKsK4IwSCOYwEe7Ue1dxZBsqaCUyKgt58p6aEX8d8dJF84ZLRJrdQaGrmTBJZn
Eu0SCEdIE+SMzcfzq9l+BHxkfGx1V04LIgH/JXhVac27fBf/yH+nl4ZNH1bNDR5WFyOfOm1rD1f5
LCvSGLRBtFRtQxOVGYmKCt1h8yVWodU1OgoaY4Ngadc5p1DKyTkNJqhDuw4DqhRK0OiKDxD0ZdVA
nCWt7papvI0C6VuhdrWz9JBXX6k2QJNThToLPouU8SpxRIiXYxaQvvfrp4n3mqOPQtZnZGQVgKTp
+AazGYysJCXGHSr6Pqbwj8wlp2VP6chlL7B59D/bYffDGPNC1Vqto/T7hhc3jaNGmou3gnPeMzeP
CwQaBEMhWA4LZymMWVt6JdY9eXRMFObD2TU1rw8gYceNWBxbLJolzbWhzSLwVqCNdFqc6mV+mxxK
4EXsYralm/IgH8XUDt2I09LhGWaCfrDUvTlqmuAtnSocoIVc7hdFI44sYKS+6lX9Ts9Mrt7h9un9
3VpWaXNIBay4lbT/SLq1++wKXRbhPRPIdsDiEYdXjdqKaPLHaZpMjqh3uRwsJsBJwG+4eRNbXX4Z
Ykhw6XgvEp4luvjVtZvVGdQSFfQVtSa1ZSV9jtPaSZbhKAg8UAjv9JiI0kmh1OWFmB6C7rUX8c6q
MVmZluBDMKEI/52i0GoHmXCiBAS8RvMU+Vl8bAmxptwLxrth4CU89CS+xpEP56CLXu2fEAJcqAQh
eSexIxeZYwpWBWZXFXNa80X/9L1c+8Memy1ANwRa90Pg9TKkzMCHDwnW85FkC66wTq00JlqNHUQF
dRmh0Syy+6p/i6cfpgH2fWWBKlf6EozmMWkhphhHXr/IHNLXrcu2/pYzxuO+GWU8y4HFapST0UWa
lerhA2eFW4e2NsJcrzAGjFulwT9+pAzcw2szO70r3lGIWbYbPbPgPPq2vuBrg8wtw1N1otSo0OWq
bMG8j7pjxJNf2brIaxPM7YriZVZTuiYp3rWL1xYgDetNa+TSe/PWwtwsiSQAXSlIDEr1WYG3T7Vi
VYJuc86IHjR7sdbrYS9WFPZlE0F8GyNZOwUlhiGwa6d3Aqux54tm5NjjrYq5V2qlSfNABIxEYzzE
E81pPw+a7hYFbwKFZ4jJvqcWE7eohAaeKhwlVAyz0Jqjb+Ruq71jB+hqQQz6IJdND9OId7EeXfdj
8AA8dIzB+dpFje1w/rA2L60EBi8JXqxpbIIaCUU/iHjCHGjzZPpdjZygsLlnkg4wmkR5e9h3mIGu
VjbUYBPJIdmgZpYuv+mdzIt7PCtMVOiNJu6DJfjDR9rfjL/DH+Y9NIB7R8CLv3sQQLRkKb/Ob90W
7o3O2/5dGxMazETL+imByBAlpeggBgVGz98pGJnJvnTF19DlFjXoOr7crJVFug+rT5YSSkHWD6iY
Lc0OxX59H3vxDjBGYteZ/acnzXutbwanlUk2ZixzCUleOjaK1p0+jA4R7+t+Qi/3/vx2bp4h5ksk
TSQEVLZMhoiiv5onsRJ4y3Kd5td6ik/W43kTm29AUBP9tcF8okTSEt0wYtPL38rMmo6IhDbZVYBP
3Ug+VeGIbrTr773aV1YZ71wgRasZeUaFhf/I9+mdY6BSTSeZQcMk81r7m+2a9TIZx0wTU+tBgIMz
g9wWJJQ8aW/4qJfavHbN9hVQVSjKE9wDwh7aojbhQHRo2ml38Wk6gJ8Cs/wyvXoG6ImAe/3Vc1e3
+XlZ2WQOUQBrqKjqGOhPjroPGt2bcbTkO8mnrJfl68DLfTcvwMocc3qZkqGGTekb005WnEUxtdbC
8JW2ozM5LtjBZo6X8gwypxf3WULyHswV05jawisKJJYEqn6VE/l5ZphYkpYxZvYJeDg66bdY51YF
kV1D+pGPb+cv3ea9Xu0f/R2rmLXoS9kOBbKBRt1FcmbF5KqARt95I9uluJUVJufAo6SSpsLI/eio
vKu05HvzuJwWHx8AD51lzubRM/gSiFfmmJyjEbQi7npMXeEJ4UL11FMID3PA2zcm21gEpQagHA0n
zYAKskGcZrE1pIXnN47jBWzTKaoMfMEUyfTkHIIk+Qm1qaJ6y5XdeTNbw7tE+dgwtmgDVGUuEbUP
DvIN2rrkOfcSF8JusS1chtctuII8LUN6KDiPPC6n7aLpyjQTL8I6jstKgAPSZiEFWpYPBB9pysxb
7XlsHBzHYKuMQ5Lk49iDFGM070QhtiQeszHvwJjo0LadrggmXlmVcQiKwqn6hyj6rQS8tyTPDhMe
Rqms51pFi1Uk10lh55glJ8XjEHOpm+h3/cxVMpj4kEfwwTp/L+cp/0fal3VHiivd/iLWAiGmVyAh
SafncpXLL6wameeZX3+33N8pY5lOnVunX2u1I4VCoVDEjr3RHUo9A0wR5394k0sRien+oUImCnw9
QfLGHSopB9rNiMC4ZVLDG5fmAO1gJ2pH97K7C8zwAydrrJj1EmHwWM86O5MPrWwcTPSML1vZ97U/
i+Hn0idoyc5yD0z4QuUgMcu72BI9R0QL4c5OUptai2pBclLK2y5zi+ghM/7mgQ2Gvv/bkleG4c39
kC1GX+sEtGGr/iS3T2n9Ix4FjxDRh+LOTG8o4ThT3KgLdrvG9Kqd1K0I0C36VOzfN+vQ57oYK4Wa
Qa24sqrZZnii8yII1yIj3GFJ13SCaAZWgoeik/Wyp8xWQDLz6bJn7R/+tz3hbtO4s5Qim6TolLdf
I2hmqL+n8a7KBadEtC3cJTpoKrWyrDOPcXjdNoU7j7XghOwn/Bvn4s77KkeJZLTov6Rn2aGOerQe
Foxn3BRnyY8wEGU+GOdWRPjLvs7HiPbn6/Ha2W1tmWj8VOYRMISyONOpcIziOFvPMxpb/9NGqdyj
iWapvkyE+YNSuo1qgeXbr1ByyQXle4FD8NOpBm0ytbDA2JmVd2pzq0qanaiHSD1eXs6uewNgqeuW
oqNSyYUbiHCs4LgCuw0Y5kF3BqWf0VHw0L1sZXcxGjVkdOYwcMU/WuSMLrWWYixJb+OHbkncLpxP
2ag4M6UCF9/Peza2uBXRyMiMtQXAYvT+oTpT3fZ2vLIc6UXyW1+RbEadLZ5M2vXBjV3u1bL2iSKT
GAQtsnoKpfjQDZNN5cVGGmSKuFb3d+3te3LhdU3HYZGMIj7VJLbb/NwUkSM1gpAkMsL+fRNetQTk
0tM85MAuu51+o8m+LmLZ288UNx+Ni67rUMRrHBZZYD1GDwYY1hmdUwFmU2SmGEv9m7O7scYFWck0
m8k0gSZS1B8EedWsnEZo2WmCCYn9p9HGDhdmydKoaTgzDrXrAWWqzs98JqPKCh6FKybW2K8JbOxx
MXcqGyhUJegxyi9gB5pyu7O1o/Qw30/PuA/J64ivKMnfvUrebPLPGCPsosSs0AuTq8/W2tuykN2U
HZgPQX1jgYu0ctOaccT4sFgRhyEci+vM0R9XR4HSvOVGXy7HKIG788A5o0LYkMe8OGlVQIeAGKdZ
8i+bEDkG/1Yp8MQc0XdGL+V38ZnhemM3u457exrs5JN6iE9NJQiHom3iIsWgEJIVC8b1WwxBK1/I
IArtIgNclJjTBIy9mNM/Tcona36Ior9ZgKHhQWxAs0zhET9ZEw5VM0mggpoNx1rc1fqrlEVT8LdV
XQfKkJ/UIz2tZ2oaFdqS1bfuQJC2TLWX3lqH2QF7UWrTzAFD50HgDHuX4tYsd1FN65RHcQizbNK5
vmtOOcrZrFO+OjJmuOkxPURC6bLXhxB/qjSFNXtBjG3oPPYhpWocjavFrsf8Dgzxjuy3bILczYDL
wYUs25GPZf9uEYEnkBcLMoG9U7Yxz8MhFqWrWt1U9WPeHQDMduLC73MiiPO718rWChc6WksKabaa
bEdZASLDcxBC1ozFAV/1l4jvdDf+bs1xO5mZudThZqmOOYbVNNBFHCN/vdfuJzcCOXf+JH1CtU/g
PXvnbmuTSzfmtTGyuJJNcFW0geLm3vo9dOW7zq1tsM4ch84xAoHJfYf94zomF0v0tCjKxLCqI/Gz
GwNUN/NV94S1Po2nUocAY+uEoWO4QlKxXZ9RdRPsxzIUGHnN4h6UHOvQ15ChwDwjdDbsaXxOB8GL
dXdxGyNcHGvyMQKTOxgy6vZaSu9D5bOF8YHoh+AbitbCJTxJkUnxOOPQT84MbfDOSSJnPLYQtMQ7
+USOEoSyROi03WsH0K0/H5DLe8ylQCch0aKTdFS88q7BbPfytYdNBqKur0UNrN1uyNYen/+QRCVj
mjFdihETEdmpPfYHhhYTMUzuH/TNyrjMp68ScAzLCYrQg8OUwsH86ADl/DwfIJ/t/1U3cLMwXmk9
htARndW0wOO2Dpab9Qq395fhR3Oe/fQ++y5SHNs942+r+0Au0vRJ13ZYXa12YNsAXaCIGlpkgYtc
tExSsy/wWg+X7mDqrW1imkng8mwPPtw4VCagZAF/lKlz3reANaWra7j8ALhidjOek+PgK18Uw5YD
+da87YCQwWUDVoprelOJcv7dFW6s875YylXTsnqECsZ/rb3q6M/L69s3YLAhf6KBEZoPxGBQzU2I
yJwk6Sma5NmeMlUXfEORDfbvm6eY0kERN7a64kSq9eeULudCTg+Xl7F7lExKMImoYCYR8Or3NhJI
WMh6Ae687PN0wHjHKXO0Fw0aqmgLO8IOLfsqvFNsrXFOEdVKTlq1qY/L/XAYPjPiqgKc3cXgrIfC
A6mY6PLa+4Rbg5wfVGXYD5ADKU7ls2QE0i2bSYSkhUO7U//7H2Vs4YW5v0gdYCUFQ576a96w2bah
B2OkDmG0UzOFnqqW+hkzkTb4bX7VmQkmD6s7FpFROFGO8Yy4+qrLkXrSp8wuoKF4eXv37h0wIlJT
VQjqvhZ30PUmX5ayw5hf2Vyb1TctPSrJz8sm9r/wmwnuIESg+zXmKk+Dsq7OpK+uZkoeLpsQrYI7
B9Iwxmopz6BsU5P7cBj9PikfDaXyLpvZXYlmGZB8plRXeIw8gbZFnMhsJtIIKFXsbBF8qr1kw9wY
4HYjlMN1NqcEPJVWZq8If6XlZNVREvHDEXaMPhyzjSFuT0wF5IRR1BenDNAVxg+XugCvQDObMSsl
J92VZrvz5gPL9pNbE55oM3Qm05QpfRFZluizcrtn9vXcqxEcBKo8dqd6Yyua/dzNdEwd/2FojBCT
L2eaUaUi7QfbbtNJL5na2MsYavaSdt+tjB77MLbnOAXrS5Gc1R5vnhANsLY5mtUqQJXt1sFNQ5Yt
09J1QL2YK2/OfpiPi6mGEjATeBMYihO6w1cV2u0Yh3qC3quL7rK7fr3st7vHY2OTC+EAlcVZquAD
r3Xk5N3Xtehd2j9eNrK7ixsjXOROZmmMzRwDJEYY/x7kvEa77dtlE7teuzHBxWq9osSgU5SdmkK+
iyH2QWxjkjOvX8BMlHRd9LvMgOq9bHQ3a0WRgfVAIHen8dRxi5JPK/q8QOpHzwV0dIoQ2TloZ+rq
9zQEStfbw+TVoprQ/p5BckjGNIKBW+K9n2g0Mwwg9TPUjNsb1AO8tZ0/a4MoDdoFKpumTMHNZRoY
XeMyZbOp9KmfwUTBrncDOghyClSyzTBRoEcXmdsNcG/WPrRjiwJlmyKVj0oNuVoXnDT5D2iWtobd
Ren0o4HImuD9tuszG4vck79cplVeOtU8Jt0IweqqvO0H675dFKdOx6Af0y+X3UVkjwvhbdWWS9Si
jmIo51K6bcsgRXauyEeh2s1+UNssjQvielROmhGhxBYHNDzo0KQD7NFZkJUlYHCEPMBB+IJjv/7D
vbExyYVqPczUIY7UBA8dyIx7HepDmB+F8gGwPZNdfL/8Lf9lhZjyNU2cP5nv34XAmGc0BNE8Ok+L
Y54KUH3KQEs7SJfYqF3k0oe/MQnaA/ClmKAX4eExmoZJkT6toD4P7cTmgdXojWvFae3Kq6EFIqoR
7R7zjTnOXSQ9mUk1AkQSTi85yZ25cerw8+U1vcIP+F3DlLQORJyh6gbh7pxeM8pkVEfUYp3qc/Nt
zh3dVzzpFhJMh9hrJrs/QKWR2MO5ClRHuf472TjcvG8/gQtnVdeiELZARbr+gQelT8EU3EIMx84C
6smYFpNF+8g+3KU1s3O6uWe7XhqsIkv/UR2E2qsbuu1xPjEOeIw/C271vV3cro67mKC3qbRqjwEW
CDDb0vrdKn5SY7Uvb+PeBYvxVjyL8WCGrjl33Am6EHKno8yWFXj1D7dDJXr17y/jzQJ/uquuKWcT
V3hrBPlyZcknlDQuL2L3OcngPsCFWppi8m8fuV6rsZ/W8AiG+YB+bvDYmh/imwasqPHB+nnZGvvu
H5yAagDEqhZoXy3O64aojwerSyHyo3e/Q5N4VhpNTgzSA1qtDw00FsBu6Fy2ufsRNzY5x1PqbqbJ
qsVBNrlzSOx1/JYaonL57rVtbaxwHtdWuqXWOuLGcNKZvskp/6LfMnFXScgEs5uyWhpe/kRVIf/0
+pjYHKUZ3OyavnTxifjTIf8JoO+hPy5f55PsTUF3y0QfRajOvTxha5JbnpX28ZplAGpHoKmIkI+E
hQTUmx8mwsfH7rGChrbFnsCsjvw+UKzGhAm3ZgY9wdoUkzMWLbmzxmbobDo1uVcSJHlxRmnr9Es/
Jg5N5ISeuySaglzDJEdlW8rae7KRt5XfgCMjOVP835461tHjUM9I2SxjlCDAVJjRJ1zZEJuP8/ha
qmrNU02dniIgHjA0MDSyJy2l1iBx7ubKU4c+ckOypi2wiykIXYBy1Q7jUmVXa9vTs1TpGfWiXo6e
c7VGCXzOJznI1LWHMOEiLb8VWvSrvUx1RMFGJI/6IRll41YdlEo5Xnb63YOGZJUSIhsqBvDff0Qo
U1BMJChZoCcTNK3ke8jNOuuYXcuL9WluyQ3p+sNlk7su8mbSYiwKW68sCysMNRUyRZQ+9SvkS9Ik
txWo3UijKYgjuz6yscUlkVmR03hRCArX9XLu5PWOxqWgECUywSUCtRHqpM1JFpQRqPkg2b3mInro
3chkqBj/QdwlIMF+/8W0YUyXlqKT3VHZ6cJfVQ5sj+ipvbstGyNcyA1HYxonQONA53Sf6h1YvlHQ
itHGSEXgrj0JN/BK4BWNbA0Mw3wLuOtNa1BqSNEynozoC/VDIBygVwKq7U89pt4Xd7w3HwHuAZhZ
JEawf49Buwd8jQy8xNeC8kYbqzIGNxz14ztQ0PtpfWCj9rKbuaB2CkW3/x4LKmLUm0HOQRrJTFUj
s2IkcZC6Bng6v40fdYirWiDCHlzjhM6G032JrwcR983rnfzhGt2Y5jKPus9jMksKsHuSh0sbSbj0
UH4P24OOoAMB7MorwfQoON8sZFwyyg7M5nyXklqoU6wBN3X6Byqj+owcW0T2vfvG2H5X7lQMetVK
ygRGyfVRs/95RBXOGNmdC5lIeI4QBcSCxaWFcSdksMKclgYMxmjtBcUBVO3fKXjwfzA65VL6m6xx
s3dcOtJVZCnlheanobwrotQG8fDlOCzaJ+6qHmuiR3mxoEXZHFUSfW67KbW1lECMdzhHdDgniqK6
pTSKCI32Xtq4tKmJSiwT6+AchJAa6YoEfrUyemiVH22ZOxrxtDUwOhHtnsgU5yPFvIBa3LCygCiV
LecHUk+2Sl+o7KaF8KCzg/zBPzYJCecffaiWltGWEJTysxt6QOf5oPmQ7fiv0Insl38wxkDd0Cqw
oIbDGVtbo1QW9O9PJpVtwMudVfFNVVC32yUfAz7gjxXOCbNkzTEqlrESch1QZ3nqPgMC7Ean9svy
VfG1E8qSB/LdCpYjmI7wrP8bVNr2B3BOanZNOJZWXp7AM6hN1Jl77W/S/s0SuQzI1OZm7JIF5Owr
sEFqNyDxLw7jPPeCAy3YMZ4dqlCquMrqNg1U1KoNoMTOcuhdPtIiE1y6MzZxVsTg7TqV1v3YPsTT
J0MXUEvspzt/PIKfRq6Tcc2mCYd3sdTjAtFMYtG/2pG3nJRzum7KmARkXZ4QgzLpZVauFNEQy25t
GPOWf/Jezq86faxG1ajwpabxCUpwj1Sff4C49kZPFXtYyk9zAg4Zoz00pihO7Kbcm/DHnVxw4cgp
kFxZUGnJbViCg7018QRIr5IlP66R5YdFL/ii+6FeRwdFhparwWPP5TQGd2bcI7cLX/JIcyai+d3q
LSiKJ9kZpDEkf7nsiWwRH8KT+WaRyzz0woqVYcUi9eHbuHxW+59k/mERAab+XxKcNzPcVZLpNJFS
iksSMFmm3Pxa14R87WlwhwBxEemjLGLO3D1km6Wxf9/kN3lhkbXMwyxAKvCpyJfrDDdkZ653XQyR
Iak6WvJvQmLHKg0fmrlOWip2OLV2AoVkOy8TwYHcf+Vvfg/nT/W4zKNBBgnAMdVTnzFge9QhGKwg
o5U9BuKShKBDoU3uiKpxCP6hzGpfRV2ghuUMT5UvHXobUr6QIB9/5Y7oJtidA7A26+SOrKZLsWl0
UQT4sOknD93N5C+/oM/jjs7kdp8IMDvjE+ix3b/wZAudHIY5gUI458lr01hqUajWMdV+ZQZ0ExYv
Wmd3rZ/+NzucK3djNUxLRbMgGQtUTjKnlGNfWgynniL/sqndGL5ZEufBCxgrly7XYMp4Xq2raRBU
Vfej68YA55J0TXulnrTk1Fl9eqSV7oclPllDgc0HQDRswahGw44G4AZ7ydB/FFy1uyF2Y59zT02P
1VFrkKkXLcJPVBpuWEVH0k52tRpnAqI8MxHRwhLRV+X8E8xmuZLMBrhN/P5MoKkXHcKTciSH9sye
mYlfHpUTFEbt/Ab1Pi9xa7B2XuuHy3u78yyC6gHB25bVaMEBzbLUTXiCcnKSagrmDRmlBmifMQ4a
uj1eRbJXeZIrmtbdCQV4wmsGRkGB56bQzHpvrxnkNWJwmcB8WY1je87vmBxZ7FpOqNil5iV3kCQ7
CYGCbAvfXzAwq0PMGLSRUFPjx7aWqlDzgT2PkCC3D9MSp16TmNEXdIDUQNJkkG6utHo0wqX0a9re
EznVHCmZRseE/slh7arhniKKO2mhW9Cqn8+jXImgcuwgcT9SURitpYF7l3546agkIb0hh8YxX6R7
XPHHau5HO+3nT5c3/aPrae/scAdaXshiYF4JiqLFr1BpbC0KLhvYKdm8t8Cd6GEaRzTMSXJa7tXH
+sygroy9tz/KX4vJlgc7O+s2U1Cajj1Aol8F5lmQvfQhuQMdznONXgF0MLrD6gEcjaYQDSiA9QwA
Hh5EzPM7h0gH2w5a+JaCwjng6++dupuGgo5laAXDqW9d1WN4euOgXceNw5hpcuHQ+8eI9d4gt0Ap
V8hSjFMYSFPdHtVlGA/pKD3lYfWFtmRx1q5N/FzpNEERQLhSLmr1Ixg9Uwm6o4xpipFZV07kd57+
2qa1/qLh9n6d3GtLKmrdNJomDFrJs+afEfnVCh/iH0/dOxsfQL1lXsdphidKljS3dDJOMZtbHkRD
YR8P3Xsz3GNLSVcqVWv82uPOvqGn7qjfJUf6ptxj7uIQfvkvapcfj8F7k1xsX8Y2G+dJxdjldXTD
uvj9FcjbkNYfGFNMiCkxQWBhfv7+3MEg2E5Bg4jCBhCx78+BYihTJ+fYLsyePBtpDUr6QbOClAyr
XcSjaNZzd+fAcQXwLVr4AK2+Nzd0NDKRUScneRwckM3eVa0FBshZ8DjZSSWxLMQLqsoQwMXV9d5O
FFUTHRbmFYx12FXczmbV58g4RGddQTFYdVJUbeJrIDwFkYwt4cMX3ZjmvqhZdo0VAbwamLUT+iyu
1FdR8tpOZwzEishLdz/pxh53NRDcjOOU0fhU/WZAjM63Htqr8pgNwAzOB7bK9Bo34+VV7gwlvf/A
XPwMwXZVlbUFgtnFlm5rVzoPEOWxGUYXinTQsrkGDOuzdl1+mz8DgHIlgivt4CQBl5CRGCCEQ6uR
l5sZ2zDT07yo/k/FufFDH1gCb7gvXqKD7jKiL+k6uyOASUZovNZu5C32ch79xBPOhe0Fiu1v4UMs
3vhTrYBtqTpUnzUPlBZfwbeEo4QLs3dIb1uBJXCzvXO7NcmF2cRadXCEN4C+qWhzGroNrvBEx7zG
8PvyTu/eH2+WqMylf9SaEjUJW6Sbp/hTfpe7lWO6gGUunuzSoxSIyGF38k22s6ZMUFhCC0nlzi5I
1kkBelgMYb8Mn8OXNsgO47GBcOTt6syoAgS1kzuGIA7udI3eW+WO7aoUkmXkQH/Wbje5TKJ1PC4/
FV+GuAqSeREr2Mfs9r057tSOZNQrvYFi5JqXfmM+t2vpmhDLg+65kANl/4uir2tgfFClusU5i2HW
TVpHyB7b51Vx40/s7RJ7uts8Gy/V2bpfD4z/SeA3uyv8YxTY0PchmJoNmbOUpNCnZIxu6lFxs5fC
YacivyFehW5ceDMIA8O+v2oE2SJoC6jFP49AmycB1WVEyCRNn9E2p52TnZnmSeHG9+hEiN6iu6d/
Y5Dz13SAuhZNWIlqcvMhAub0s+BTsr/AXylkY4HzzV4u9IzoJDppj9JgE0c9szKYfp486AKoTu+L
5iB2925jkPNOU0+zYmBwIxMISXQIvKG70qSzrq92GR0vr070+bibJGvICnoboDxykPzJZW1P//8k
0Dhrm9Ww1W4ezINakQbcVzGKFZnuoYMvuRYwYU4RtqWfr6pIN2k3Nm/s8ddBo7ZqO0bSMa5Hx8ot
O5xLZwF3lxwLILT7UWtjijvZltQPzSzHYAt/Wb3kmN8aN+Gxq1iCg3yxTe3Le7WjVvzuU/K1gFAp
BqmtFumo3dbnMHaqG6Zel3rJtRyAuKAKrNNwWz2KigF7Oc5mB/l578wI1xH1kOhEcP0sT7l504T3
l5cm2DR+3EbWpF5Syi45Rdpz2YDDpbb75A5s4ZfNiMITn5kWLY26UgKVF70nUDvI7qGG4YwO4Aln
lqmIpqiYr10IHbxitjY2hpYZcxlE47dau56nX0Pkj+OhxfyWIRpxFm0TFzbU2KIdxMCjE4QV7IyC
lty8G3TBRolWxMULFbxhmirJ+SmOcheeCB11Dbr0aeqgV/U/nzA+z5w7MllFFOKivh0O0VE9ojDh
qveMSfu/AOOyJ+Wl7eJCR47BTlLNsGY96icASTwz6IEBru7Ek7j7cdcCdlDTUGXjHbHqzFAq1B6d
8/mlTp8byxN4+t5DCK3rPwa4W0tL1KhMR7kMWJ0yOzJ9aslR7xm5SemLxhP3Xe/NGOd6qdKW6mLC
z6E+qo9f2/EpERad/yXavhnhXG8N5awpcj0L2h/GbejXXuyRAEVQxSFu4on6EvuO/maNu7YivaZ0
HubyVOYPcjJ8yoqqtRElbUCN7g2I3SbyKnrWsfvio/+92eT8TyrrRp2StYQyqX4iGHafDpDQAYqK
wZpSt73LrlIv838M7vjNOnSgn5BOYAYEK4WP3yUEuL4S2136Pdz9BniXVcTywn5PGZSf6GvRfXWL
Q3avBxQiQv3NfHC+PYJ4A+ld9ijagx00L7vw/vNBPmSxYBYHUUQE8t40ANbppfItkFIojoY+lOhJ
cPnbGzxuLRxVaaQDvj0DzbHpBiazgFfQQXAu92+6tyVxNRgUTIp40lDyyezn0cX2utl9dN+C0qAJ
xuv2V+iI4I07Xdz3X5FLkUPw2/aW2UpBejbOk6OfNGiLhj+Vm/pg+RgAehQNbwgtcsEnG7K6IcDs
vgafOJgxSKnY0UEtMKICzpQbciX6rruflU0xmhoBqosf/bfUucmiUsMoR1k5Uvcr1n20jGNhoZ69
mz4ciY0dbvuSJFqlCKLUwHy3wKgV/uo3AVi5D6IXnGhB3KZFjQFCiBayPhnIjnQUW7ObdEUtpXi+
7JD7pZzNiri9Iq2VpcPaQ1XNVMrWba2kI04rESNxpmECOYnVFhSzU4s2/VzJpN83ZamANcJA3cM3
simpQNnWWOdYTevUyXWrlu2YlMBdh7WxPII/CAqzQ9/L5xgT7KcqqfJfJhnLu7Io6aHNBzXCOG85
zzbmW6PayaJxiG6bROtV9/JS97O/zVK5a8pCH2fJIM10TBO0zg7aa4V3fhhaoESXID7gRSxK2XdT
io1J7tKicjGvVhVGpxmUVQ815gjLK5RvLB+o1GtRvNy9hjfGuDtrnOK471tSQqvsXBWLq0WO3HWi
Je2+hzdWuFuK1iEt+1yJUFoYcDNNfuPHtwl0yljrpqd2J2p37xtkDT6AioG3466h2tAbMyw6IBO8
+vwP5pV+oi6jSGn9+EmUtO8+v/U/5l6775sH6yzLVZcqmJBSzOuVfMsHt5LsMHINIYWEyBJzno2l
sJSJhAGKJBhzh2DOwmG8RCEAF9EnTJ1lZ/JDAS9L4qa+ENnD4tTHOPa2SC6OzYnay6aWDYjQwJg5
bNAdpXLohJYHKRDdB/t++WaMi2VrPmsSIG9WoNHQDiUovEEzXIS33a+zbfaNC2QRNKBAFATSzAUT
VMq5v809ZLwPhjNiPl+jSJAs4ZjiflK6McqFlFpdKMXAtRGMUJYrDqlXpO4MwAzDLKt3vagEwNZw
adu4cFJM8VTQ2QoDJS9ie13UgBDteDlM7tuwAErFOB2bfn7vlRbpcqOci+y00tntuthNRHi5/bvt
zQIXQcwE+UqZZdlJbn7S1JemF1M7hKOIIHz/eL2Z4eJGVMVmMWdAbvVN50Z4K8ipG9VBEn9Dl090
t7Df/HFn/hjjazMoLBhjRfEw1h7H5wgdARzm4XoEjlc/q0DyTucMk//gUTVckYaxYJ18fcZUhySk
McYQDKsHIZFTTiA5DQ+FhmqoyJbAOfhCTUqzsCRVkpxKuYUOynQsKPEv+9+/nKm3T8mFC6WtzHLs
s3+GqZNj40uOftZ8gMpB8CeKTQJf5Es06azry2CQ5TgND1bzrOiHRbfc3OhEDiLaJS5SzKuizEWl
gJ4T2lmO+kwxkRPdR7/q4+BZ/uxb97jOEOypAFApWiAXMpQmKht9wchgU1DXGL6l2U/J+t0sgvWJ
HIMtf3OX9atupWE+JUE6P8rkJxEN2+zfIW9OwcUMNFlJnJYrYKH699j6hPYjBH4Exa3dxjV6F/8J
fXyrJkzGniyrDgI2lxUY8Nh+Ur/Hj+x1pqBlXd1KX+On+kn09tyZYULE+2P3g5BtREaqtCtSjgFC
P/AMVGs8022vQIksPU2u5ignxWHTRGXpXD5slz/rB3nbMdaHSFpx1szsdzLUjgrkAT6BwMr+g3Cz
QC7diEdTgjJIrB/LHz0QAT0afJVDv3Y/ZkdiqfCT6PkktMgFEWlu03lqZDTmC3Siam8+xmrQRniA
AtXk5vfDl6Ww5b9BPmw3kp2SzSkoJ0lNorgGWPi6aD3r9p/CTf9de5AD1U9XB6M/4BDE/KroC7P1
/Pv9g6nu95bJFLZjayQZBp/ZKFpySnzDaQ/MeZg9LbjsN//ylvrPUUG77729tEpHMgxdGKAxPdqa
B2II4KLZSA7a/q64cCJyVC6+hHGfqtmUhUcNjLPjVxIf6PpweU27sIrt7nExRpIa2vcpakCsZlp+
7Xxzstsv6w3mrFVfeW3qqHc5Sk/RF9B2Cpunl0MoimvvP2kWj7nctb0SmGAjVcLf+SRAo12+CsDW
9d6ABULvsaxlKajjztHa+y4ClXJKvHgZRe4o2K7Xyt7mIFA0MKtQpkxNZ/ot/WB8dfpddB486E4U
AYYHjvRBxG0h+H6vecXGZmMuZFK11DrmZmCYX9Na4B/s+184Yq9HYvP36yHrFTJA/62qfmWVq+Qv
YYyLzqXar8a6rRfBbonMcbGEzFpJgbZFGxjCw1dFQYZPbd/K122hrSdLG2TLJrIeZ06dJEpq52YX
i1jw9hxGxWA0MGp4DKh8ZpmEAIhJ/SQFwDl5aTG4iRbasQWxzDCzLx++3ebm1hZ3RYQK6klzZrAq
JQNWl273BJTzoZFsdbVriNE1uP9WCdzf3mXLe26zNczdFAm1ynIoY5T01mtNN5yKGoK1iT4jt5Ox
FumGZKHu1PaYj+wKF2w6Th4/hkRkafcRvF0Mdw0UFq1b0zQBVridDsuh9tYvWmGXV+1BukejxC5u
uy8AMl7+gnuHfWuUrX9zMJauX9ZxBpw3IvVJBvw6qlDYzkVdpt12ABTIAUe3DFD28JOtUdxPY46p
89ca/XIdHZhKABggUQbSHy4v6V8+5Jst7kO289TNel5F0CEfn1ck7F4G7G7mLJGrP9Y55MDYPGb2
5bLZfV98s8p9ySgdk9IascLRehoHD9fr5b+/MzqiYyQYZCUaqNMIFDHeb5WMinKhVlZ+WiK9OUhN
B2rZynhO5XpxwUFpOKbet/aAYaArpV4fFDkR0RPsLVGj1AC1pomfwAPMNBUEFYtZIscmn+Pkk7T4
l5e454zbv88dtj6KaInZDRm36BPgrSop7BUc2JeN7J3oTabw6j0bj1fz1MgnFU/uafhWy9/zbvAm
4taLfLxsR5TGvkbNjSGzJ1ajtIXy6vLyk3ZMXdMF80n5mak66A8FGoOCu3v33sGwCfBbjIqIcp6f
pOUQ9kkhHcGLeGbanKrfBeIRk719wnj6HzOcq0+pmltWvyQBSDFcvbHrnjq0ELzo9pxta4TLGvUV
skAg5TCPVdZdh0p5IxmL4HPtZ8KbhXBZo1aWtFurNQwi+Z4R2oM7zG00Zy2u2OMGZGyeJfKK3a7C
xiTbwo1XqIrWlYoKk+D2OKlH6ZVhgxF6QClIZGu34/VmS+MiRtE2pLLkFiIffg098wLTC6sT2vQo
gr0J9krjq+GK0qUlmDyOpPUW2th9LMIK7leWNmsh779bmLWEVZfmY/MbWqJt0AFmiqaV9ZLd1af6
SQhr3f92OjDwFIEO42Lv7eUrpmC0UIf4rPqTLKeioTaJCwecmfJAwJvk6607UUEA3I8ZkKr4j1Uu
AuJNXw59ElrgzFe8CS3zRzYex/TNJShYnvrMXo5/1Xra2OSChqzMY4SmEDQH8s6Wmtau61+9SFny
X47a28r4mLFkphb1wJloCnDv0jPEGN32i3rdmw6jPSyvG0HvaTdImfKrMjiyYMoZnDESlIcR0N2D
8omYpaNCi1kVFOh2/d4CkSquQx3s9ZyNPC5z6OU1UABPvhj9Ie5EzAi7nw2jGKD5hSoMo4x874ap
YqUYArUw93HSvNxdv5iBiuZ/EehezfSdk++Xb629r7a1x62IppaxZAOmA9L+1HfR0Vx/klxUudrP
0Dar4mL7oKrNNLHvxohw1Kvml2LY5tl81JAQQkraH45K6aw/Ly9tt0S4XRsX7XVjTFeTAvNp6ceQ
IZwBq1puZVjyjfvQxsTDNSiLHXGrac9Ntoa5mE8KQ+9kyMifLDW2ayYeJLrI9qLVxgI/2LWsNRln
6CeAuonJVmP8EGjx8kYMcGb7zz+kt4a4SI8OvDFohYan3vSl62RHS9DLhY6P1AvSXYEj8gNPeDyb
ZQoQV6AbN3rRg5gcJP2p6NEl2BnKRXnTjJMlkmpUb3Nip+PTFAvGTUQG2L9vrnuCv9v0NJIC3Pt2
2IMIzxTks/vvAkgZYLRZx3ufH8Nv2yHJ8fiFynK/LnaGlMxc80CV2pfFnE5QgTsYdP00p/VdO0rj
4fKh2vWHjXFufWraaq3VYJvWNkjh3Uak2Yb8EhPvsp3dm1H9f6Rd13Lktrb9IlYRzHhlaDZbrTzS
aOaFNZE5Z379XZCvLQ7E0zjWKVfZDyprC+BO2GEtBbhoMpZOFbw+/rzIPjQqutZTDmIX7QTbvZVu
ys/lUffjY3xKfzVXonXxXQUErjq2XMEiAKl/CjRiXWnqlkiBWXypiR1jCsQSdUZ2b28jg3MMpJEj
vTPM+CRhvSSrZmdZeseqiEMSQS7IPOo7u32TxNcPQVDb0DaRSyyFA14FvZ5KCr+ai3GrheaLGrUC
h7R7MI2tdwNmHOAqnJtoVrBxdTm2dEzANqhh5c3KHIzZcDMMkvsRzdjI4jRjXPRIm2YUgYyn8cCY
5vDOuis/I9fVX3m4F4Dx/I/H49xGUyZa07AoaVo/56r1SovYBbZ1pUQ00bKfAGxOxxtY03UJrWo2
tcZCJePhWe5GZzn8fwIgAtZnv++douhIeVULHDao1Pyp9hVmPTSrx4qwXD9nYWS37dPl77VrV4YC
gAIT6DTwS38KaCSsB7dNHgVzqQRVTh6qtXEjrf1IKq0aeAWr8IkUE0h/ykmUoYospE/A9TZih21b
9MfpLv0cBSsyTlDwYB1PoBb7R3sTyX6+cfalstKZzADzV6ijdndh6zeLICzu68PmWMzyNjK0frUy
tiqOWmt7Vs/VdeITn/UYGdhwdBA1i3bVYSOOy9TU0cBkToGl3LF9WdLncXy4rA37hcGNAE4dgCo8
jHWKkaJVn23wxjit3nuSpXphHDutGV+b8uBpZnuMKuvziA7BZfm7nwzLfZaOSSADS7F/XqcZKaCW
y0vpuKiy3deWNyBGd4OIs33XH4Ktg+KpAIoMnVPGZUj0OupBcazVQCrX7yzrmg4P4b+nwESJEJAa
MsN6NyDrz9Oo4HHoCwWQBXHY28C9sNFuuHxfu+9wDYC4rxz3ROPjMHLZXs4sRTrmZ7YluB7L4+Bi
aOp1XVhUz9p9KDBHQfDGkoHPxcWRqOytStIA/rCcouNq2dW1eaM+pIut+wB+BHOLk/vkS1i6glMy
B857wa1cLqYsU6PQMsEqbe+igKwfyHHEWjLgoV9UpzmIVxZ2zRqPfs3CUK2FyhpnZxKWevvCtNJA
iu08sE4DttHDQ9jD0ROQpdKfolrrbtNmK5HTlXEAUP+aliBijZ3Boy+ah3rkrXEHAtDnsWWwr+fU
68Q1yt2JCbCaAPddMZGympyX1IuyLvIYd6vbAIr+Zp1KNwyKBzDEHtSH3lZ+NJ+6x7kBRJnIP/+H
M7+J5pxnV0+ZPNVaFMQBuHLSuzUgn1Gqsr7Qm8TXbNOv3EUHYuNHSixYHwYWJUWpAFbzp122WT2T
cBqAqSetjpXeLMnXVjQXuufJtjI4DQJFh5GNFPGusW7K6aCSL6oIeHX3qbGVwemMUSJpAChViqWO
5FjezmAaLYIJHWHRaJfoMFxibES0acArnYNtM7OV9Apgh13jCYycOY93Rv72VXjfH2p9uGrrBLTV
Mzmw8ugILKgmYFhQomHyPf+/uTi+QBrTZhnqWgqDZr0e1Hupnt22P6dlJHBcgnvTOb+FhEtTrQmc
FHGeuqM52EQaHXkRBG3Rabj0d9ZUY9RKhR6X7mxkj5KBMSAD9fLQvvyFRHK4qAlDNa0ulaNTqFV2
Tu/S/LOOLqzopbfvFjaKwG51k1OlSTTWgMzPT9FiY4yrDMAJCI6+xPToN4MAsOEv+KbYr0WVMNH3
4hyDTtKB1m2Hxc/2aM2fOqtxw2Y9XL5Gdk2X9JzzDMVktUAog/fpyp/p8Mv60Atsq928W1CAw66Z
dQ63EB1RpPwuwZ3qXnUmHtgcrmhtCz8ZU+R3Z7IM8GRbaBK945IyDVzaoAO8JdW80F+uMXR3Xn3j
sX8GtiNwry7f4O5nwmPWxIISYOb54cIUfV2lVhiyBs2ONXhsS4xv671oEHM/3flHjspDPxh6OcwT
RXJvXWeJIyMiV9fqDahs/PZmvgHLq+Bcu5oB0rbXni4YRbjsN4uibmjbCGCVTSAD7G1YRVPvu/ki
uIzB/m1QJHAmp3yKTiLkdghLIwhRGUdOfmXYf0E/RwfhKB3TNF4tttI4TczmMUvUKksDbHymARsE
rfxUtjHNfbX6ADeUrkdv9UY/BRfgdyBeX1aT3SKVTjAPKgMSiioWJ74dcqM39AQx2Js8MC056aEH
pNArbj9oc6ODMKPZS1S3ErlAiXEBVVErwNmUiR3fZZi4LpzwAKdl3apgO6NiiurdK347Iz8t31et
PLYTls4KFdAkufRzjpbHtdbOhTHcZz0WEzF79AE93Zzy3TBTUxtZpNeARKGPWfiQx4JX9Z4dbH8/
8zabAGCqsdV2/WQddQkPGpLfk1QIb7WXbWxlcEGzoHk7NpMSn8LrV/pmbLj8WJ36v6jR776pt6K4
uAkaBxVQYhiAqWZU/ezSWHpySNpKU714rYZA0ZbkppVMFeORSe+mdQw+dVolxNY6VZ98gVWITs68
6+Z2o7oOc5BXo0t2YohiBE1v1PMD6SQfRVC4og/JxVO8v8kcE1U+FvpLF5n2LMJb3EtJtlfLubNB
ruUir60ikBvVjrOHdUiwWv6Q/3v6LTyMNlbGeRJQJaIqoQAlep4eywxJz/ATT3tX8GV2bVlhq0Io
k6FExp0mTpU2qcCjc9SQZd9Lj9YJ0CRSZavH2B1t+YeKjZcKLzLGMf5fPHr3gjgegf+I5w4ZzZqx
VCvgv8YDm6zDK5ui7GM3DIaFLQguonbPXhwHZgNYkTQZ7dRXoNqNJtJk7YBjr6WYJnfV6U4vfoei
3Hi3y7iVwWl7WXVZlWsWwNwA3zT5gHjxs3OFrXR0yTCHXPvN1YgXhpC9hX2rd6FvczZO9bOy0Sqk
D1i3d7XT/CO8rz/FDsYvv2suORXn/Jt2qO/B/SFwnftX+jYTxrlOA0RgQEKM0VQoa3CR3Uvm5EmD
AM181+o2g2fcncpDpWg9XcJADr16PZvzQ7t6yyocZN2Nphs53B3StlFJrWLADTiSJwMoIgUW0m02
fsGq7VZki+BUd/3VRiBngHVEMNIXR1lAKeiIwY68fgQ4cjtTx9lYM8SGLs1NepLX6yV+zIcHOT1c
diOiQ3A5yDhKpWXGFnpKyv1YJLbWCkY5dvPizSH49rYk93lfyNgIYSuvfZC7uQW6u7MRTAeGJ5OC
w21wwwdJ0Lz9D7b8j3Lz0ASmtshWslYoyF3PB3IAl+zX+YiH4dm8aVz9pDohQ9JPfRGSvsCo+Oa3
pQPfD7QLeE4hrasBU01+d6JX274MYGFrKtCidYOzqXRhNCkKxvz79BxNXzp6Ky8/LivGblVTB/jA
3zI4e2rQl9ZGUoPx9+viGQ4i/01/VXvRHWPdlj8LIT33/cSbPM6ckr7QS5UswOs7zAfZM4+YM8ZI
3/QFvE4vjPhbcqvvopxj/4mzOSVnYn3WgZsO2CAn7Xp0GQKJ5IWH6swIsCVXVErcLZ/qeE4hs1dl
ALTy0vQpGfKwjk8LmE+lF2B33ip36SMDCGTDfYxTp/pUuenXJfrQ82YjmjN0k6pgbKgw2dy77HmD
VSVPejCwNL066XGI7en4oRHGzWl5y7ew17fq0UiPI0YKiFp7JKZ2V45uLMf309JcK3HyVW5QvcWs
vEB7dy3k7bi89au0LuN01OQg/Bo9yB5D9s4P6zEDkE3Ue6/LWYdalJLthiDG/WaogEJ5x++ZleBx
sEbDwhra5AExgZG/uVh+i29YRkRdYb6ym4RtBHI2UwBWDXACZoiauHVvHhpfuWMBj2GUJgdRQ2f/
St9OxynvkoY98MOL6ETnG1rjEU6eU0UXfbjdIxnsAY7yggUmrT8fHObcRjKmy5AK/WDI3eQIdOYM
qL6Lax3lK5GO7oa/jTTuTEoty+EYGdEpA9ZqpP6sM/+yIu5eGrb50dajFIv9nAAZAPNFSQbs3Oe5
nQNodZRtYcuL3cm79NEEhSLrtWEKmXPVPdpvzbSs9FhbsyfFrhpVmG8NiPo1iURhdVfHN7K471Oo
0kDoEiXI+wkw6xvfCgx3OJATS49BG/rwgfvbiOPubwV9rUzSPjtVhuwU1u/YeNFCQYqyG3k2MjjX
2LStqsZqgR3n0vpF876yo8pYHbx7V7uTIPfykXZ17k0cz5gF0vJRq1XUuWrA7uRlEGaywIh2lW4j
geu8ynlCu1haYUNdelxjEFYY7SHrMkE/WSSGmfLmRSYnUaPVAJQIsuJzqP7QimtDVDzaz0JM7EyC
IhSg1zInIxymJDaNMUTLmhxAlIYOqzseASpxi/WjzJbuRFW5/a/zJpDp/+ZQk5oopO5H7SgjfWvI
1ZI9Xf78+4XGzZHYX7CRAD8az23eZLAg9cA6p1rpWJ9KgMAw9JLmM7ZD17vLMve/1Nuh2M83Iqc6
UeoKgNZHawgPRYaVGaN25uhwWcp+yr05GeeHaEgyraJqwlq0930AEK1TNNvGHXU6YJM3UHhbuaJB
fC0CBhfeKeeV2hykZ12E0Vb1FsB8qKT2R/AN1YX91yo2tpZRPxZt24pUhfNNmJ4cwlKb0xNVEjtv
vAjgCJdvVPTdOM8Eyps0Ih20Xwe+TVxJwTqYz2LQyt0i39t34wcMw1XtdRXYS3g6sx4QQ6zWgvAx
PspHXdQ12700xHYNgFIa/su1LWYjklKZoAQ9rf6k/iBEVMjfvbONAM75VWOo6EsKgmpMw6PfqHq6
8mmRRM3afY3biOEcUxLpWdLnU3bqX8J7MJThabmCpXWypzs29iEfZxC5CMx4t9mJIYR/Lo9zTqDy
iWR0vTMwPLQBvVXR+c4fWUV2dVY0mkKbPv8XpT72Sd6lFxupnMOKsqpdF9TZT73R2aqc2aFputny
I+k+qVgDmA4hVtVE/bR9PQFouSFj0gVLyH+6rEqmwN3rwChvrjNmMw9KL0o19xXlTQLnM3Rw4ZiT
koFeKPu8kCvNelqJILPYf/BZbzI4F2Gq3ViDswWzSC8rHrW5S65GTHc9qACmQP0DAAeObCufgefz
uRVtfO6/bZFI62AyYN1W7rsRqWw7q1tYRQyIUjY5tsfz7BiYn8wd0ZDEDqcqit4bYVyIWYxOTZsS
ODsU6YZiA5xCcaIrGMaAXmiO+U3rcUJi9aV+jh/63/Xz4gKZ3hO9sHexJLZ/Bqc2amWlRV+SFFgS
66H7Nr4AON7FtMtxubPuEh9D9tOZ4UZOPTZGcl90DbuZ+OYWOJ1KooFKhQIo4yYJNDzmpydSJi4p
ffFLifn+d1a5EcWploTd70aW4Of6Rrfz8FNSrSBnLFxqvgzgaazGO6P/dTkc7Qf4jUwuHskrDcte
m9LTDA1a7Bl1/xyV6tyVPNrZ9Hr9vWJF+wqbOL4oLxNpM79CvUQVaVR1jE/5Sw+YoMILQTWKRfQV
Gi0fSS0Ivez6+OsFk7OMLVULRQweoGpoi1mPCRaOEuSB1eonGO6Li8Um4c+hPy69wLXvubutOM58
SqBI6CVGg49FdN8V3/ro9+VPJ/r9nF2Y8dTmoZUj6VTxofTBrlf/sgTRhXGqP4yF3idSlwcNYAbX
cfxJCwmQV7pdq/WxTaRAU/OnyyL3TGB7aZwJjGBbwm5CT4/JZLhEql1VTQ95oXylaQ26uLa9GXPr
EBVUVArZfZaApUXDCLyOuWC+yFuXSjZEBsqGis9QMxh3tHoNIEkw39R+JGQm3XMrBibhZfR+VdRG
uKQpVoxaTwvLOsa9L7dPneST7CYDo9lHhpC3grjkyUhkyVriRQ7S+FuMvfdMtHTJ0qL3ZvV2Ei5t
KiagqCwhKtdqE2ItdjaH+WaMVOkW0xfyg6l0YCFoRgkIE60h53ZalsXixYUJhIS4La4qmGti6/m8
fsYiIq1s8OZYij3SEZR5mrzg/6jMoXRqXQaVrRybpuqgA6FjVZXmh2ms8tuyrYmfksX4RLtRB/wC
Gu3YcTHiJA0a4C48okg7eYZUzL+TVu2xPVyXnt6uka81yXorLc3iqSvgDc2iSn29SsOnpjZHJ07T
uHLkfql77wNqjvl2xjeJ6WKZi+Py3HeKNPUFlC06DuhGDgft0Psi7C7mYt59mo0YzgUN7YARoiXN
TmX1KZtAn9WhgSbceNt1RBspnCMqSURBJ6orGCjog/oxfUk8CsCstQC7HIAGD9X39nD5+nYdkwH6
UBOdFyqbnMpJFqXxUIDkKO0aty+pbVatA4hzu5I7d0SJR+7dyxJ3hziMjUguT88l2oahGbM83QJZ
auhmTm6PAM7FdNHxsqxd17ARxSlH1UnNLLVGfBo0wA7HT23yRV2OVG/sNcwFirg7Q8yo87BHBIAK
69UtbuoI7dwlSpZNejAloT3UgOaTJxcj0x6l6+NYur0cuUnkaqEq+IZCydwxe3mRSbOEjAvUH+Zj
np6b+KdsHrX8aCi1n6pXRkQEn3H3ajen5Qyih4NfilJOT0T3pMpbSi8sv03l1zH9fvkb7uY223vl
jELX8mWUDaho52U3htP4gGwPsZvxirT8SwTow+7qnaGbIJfVVcvCpgTn5IF2E+tNh4FmJHLa8MUU
1bx3W754DfwjgLO4tVdCdH6GAhvN6oEhSpmmvfrUmw7xEePNno4M/CyEDmJG9f5YFkZvVAPwu/zS
mLysS6bmSh7E2K4abhpgK2Pb7jS58jlzp6MkUMld7cDqEdbtUJhUeeQ/1NRoxcLyKYrw1liusMtm
W/NNlX8tB82+rCC7X2wji9MPrKDPi0pCNO+6F5R2bXX6dFnAvgZuJLDTbiy7rLMmAZ4K3k2nAQjt
6JXVnumA29Bv/QEcoIFA3m7qtpHHpW5mvi7rHGEMfTykn9SXxUuupO+MFwhD1BH4EXKv/iWfT7Id
HRRBDsIu652ebERzj5ioJUMsTYxXaQE4fHzszcekDzRNQFO1G07fxPBFNTNrIsbRnQaq/GvR3WZq
bUOI0c4s6cJZXgPR5rMtcQIX1aIBODmav4LvITqZNz0oqSq3vhY1y/bD2uZInF3XUkb0VElew5qv
gd3OfGB0JO2NchSNJu37EKw8UF3RTQP78X8qZEzNsTTQ4Aym+/wsx073jUEjUKdxZ91OFOCPMWA6
kWvcLeuxTYu/xXJHzHtM1YVqGp0ImI+Q6IE62ArCnwna5KpDnkpfOKey+wk3ErlcYcEbcxlpn2OJ
8qluMmfECnk6mMcldrHLaBvL1RwDnCd2UeT29Gb0L1virppuxDPXs9Gg3rLmuZSBlYMl88zu6hVl
Wa1ZHDlZLYHh8R5Tw6y6gfIl+AmxJweeyz9FSbk0lzStALTZHFTpWg+/WOl3mX4Ns/t/d6ZXQYZO
FAYdI4NJ/U9B6jrmham3JGhGcNcYxEfW4kRUVOzhvTIvhtMVBnRbdAWAQzMzvwI3s1+R2f33JzGx
6cwgwQz93S7+QtBpnU11DRIkXF0NlCsdmMGjCMtg78tsxfAnqcJ6CFdlDYr8Ue9ujMgx+ycgnaCi
Z18+EO982Z1tJXHa3tbFasYNDjRg2Iwkbjz/aNTn0hK0qfnwwovhtHo2+4IWFAfSfMYOnPmt1wWI
ZILkmzceXgyXISYjGVOV3Vsm+1V9JtVNtAo0QHRhnNEMVa9jLwEXlrUH3bLV+HYtvaQUxWPeC/En
4eI/lpyjPLdwEnBg+fnd4BfXiaP67TdGhKE9XFaCPcPZKgEX/LGgmyWjSqAE4Z2WgC3Pu/z7RZ+F
i/BZEXelKuH3l2R15bKwR7Q7YZ8fkWJZrC6jASaVU+XKbBn6s7YGjXReMDiLDSPha3n/s7zJ4PS4
atpIq0Z9RXxXsEXdP1YOW3a17O5T9SgqALxrL/2lBG/SOHWey2Kl9QBpii87yTEO2L/BA+BpLraK
J3f1Crd+Er1g9zX8TSqn4YCwV1ujgdRKvlZIQJFHt90PUyMC17Pv5N7kcCqujEDoahTIWdJjXBBb
x6pLRzGojn3BUTRvt6+Cb8I4FU8xChb2McyWkBpEUmQ17XoesNQjSbpAD/d93ZsoTtv1jEZ1l+Bc
MjQE+J7HCfgi2UGEE/iu5slph8UVIVet/H/tAHgeI8hzpcg2XEaHF9ojeimipv6+l/jnXHwUH+fU
ilfVgO4DthcA4bfGLEJEEKgET5s8obbbtxNMuGwip5HiQ102x0RZT7H1OHaiDTf2zbfJOn+BnMMI
9ZBm6NLB7ZmTKxH1ugKvcKW+tFL5OFLZyfXh62UXJbpCzn2o5tSacgqJpKeHsho/m2H5gVwL4HZ/
e0GL8xlpPvRq20FEbT30al7YViT70pKK2vrvHgSvtwc4IhDNmRbaMpz5lkoY0nCc10C/1U7lT8bV
kDnps+6pvgxi7dqPf4lWLN+9inmZnBXHs17HubGu2AdZMIzIXGF7LM6MOhzEVJ8uf6x9A9uckDPk
siBxA1gp5uwnT8ECaeRZgHTQQFtWYT3DFjVLd7X/TR7fVWhCS001drqwybwaM8DZarcTCmr0oDXC
faXdULaRxiXlNMpNmYaQ1oIb2gd/smsE5AGox/FRuTIDETgM2XWLG3ns79k8bOaBlBqVIU+3WYsm
x0vOxPj6yQikb+GZ9Q1VD4hkbqu5CXHo//gxX0k+N+JlKuVxl0E8Pc4gqWbc5ZrLMFxlNL7Fy6T7
35LxRmEdzAKSzJ+nLZNKnWt1XANDv8pDzVGAkyGjIKudqswR6OmuV8F75G9ZnFdhxKEqbScEHF/z
2W5A9zQfMz9xdJ9iDBQzbN8FEkWn45xMMVIl7mtIDL+SFxMjXuQMMs3YLthgGZb4fiAxdtSn5KC7
Asm7cXxzVi45qdpk7pMekqPnBI3us3Sreesx/T4MQJTpf8MTYInEEDyU/4PfoVh1w9iNSXhW1GTW
h2FQ4AlkgP/SAyAGbOJT/y8OE2FnnZ/v+cvLvUnjLIUOU1Sg27YGeU/dMH4crfsJdCbWp1g7pfQm
U7+XqeBe943zTSSnrlIEzL6UQCRmVAEHbAQ6aF/loyij3f96b2I4Tc1VaszGjIdAnzwBiqJLz4Pi
XdaQ3eyVvongVLMvgNUOVCecBLjGpiMpx9m80mqBlH0DeJPCqSEWVrM5zPA8S5rnqj6Eq+zVxlWh
3Ex6KPg072aWeHVgf8vGc4VSS3NwEOPSDoOnPLP1CRSAe7u4Hu3RsWx5tK3vxoEtyIi+17sBE142
F3CBKJYuY45sYo4885Wrq/DJA4wcdWH9Zr2fnS5QjvEvUU1YdL9c6C3iqJWaAun6bOiDi8oOMKuk
PPcLGqHxkxgzCsXCKQKBdvIVYjqlrQLuG2QX7feyPNCsccxR1DoQnIyvELNOLNC9YQJT/qjmL13i
lNVJbx7KUbDn+R/Sl3909NWpbfSmo4tW1sOrTbdB/AI82yA5S7o9BNibd+ZbIhiZEXlJvhuZjR2q
byz1TLrI03UvjjU7bK9IdNU3WmApbjmmjhljfFA+pZlhXzZ80dfjfAv24zLwrjHpWO5Ya6yrf+uQ
Q10WIrxU3r2gvlnoCT4fRnbKs3oYfOCppbZmN2fthcVa5eGyRJG+cJ5mGuoFcFcQuGCMpwYN2vwp
zB9ilDb07PmyKOEH5DyNUYZKUUnQmDyoA6z8XWHV2plPXdB/ZYSNAmmik3G+pYktjMwprJL2u0CT
NT8k14OfPrLERaHIQl/JgZ3osRJOC4lUhfMuiTZYZrVC8joAIE47sUaN3tuRP2AYAejVKuoqya2o
l/FuFpI5U2xQ6QZIoSlba//TkWcRcIM77AUF5BZ5020dqC4657fhp+hMPeW2CFZ/cNmm4/IZIM2i
/uiu6m7FcwYS14Dmn3R83eleua9BjsaIY8zSZQzv8jH39U+XP/BeJN7K40wlmpSmyWNk3EY7OIbx
GSRKrhpfK/LTZTl7erSVw1mIVq/qqBBc62pK53xKbUX9YtDc6wiGz9J/uwLAf0TeRox2Kg0Ce4x1
TOQX9ZeslUHcHQusY//yqKYqpgZkP54eBu1taUgjFFsKCmyFND0WxXLdEfU2aTH/ePkCd+0eBQMs
SQLcFUy3nCVmGBMEZyVlD90Ri5kGOvXgQcYOmXFYjqJkei/V3ArjjK8Jl1YKrRAZPGgSwKVlzZmj
EHA8yp5auoaBZ2EjOOC+SGpqsmFYwJ3iNLGrokzX09eKHEN0B9mFV96Mvqgit6uIKDz/LYZTxGIo
wjLXWf4gLZ7eHUlykDQEol61ieghxIyVr12hD/WPLE4N86SV6qqDCwNG6ndj1m7zJPlIArGVwatF
uXQWnXFtjbf+iI7lwQqUoHkZPTaEkF4LUTQVwZk4zegw7maVrHA6LQ7jWIkP4accde6D5Jen3Bfl
mAKt4MGXFCrpktxYKDZ2XjoflPWI3gddj0CSVaW7SDQbsBd0NrfJ4y7ReVKsmcKi9d5IbLMhDkr7
L7kq6oKKjsVueZP29VWK0tEMLWTLQ+qxB29RfGzB1njZaQiUned0aSWg/fcyFBCMblcg07IXklyl
SfwEmIdfyKIFmxsicVzwWoF/nvcpbq/TVN/qbzW0djXFLZQnNRecTGBalPMWcgLUOEWFGlrLdd8f
ySRahhdpAucnylZq45pAQGhVz9acBHVRB01EBSHk3XjIa6h68xGU8xHD2FWVzqrN8klxOixqxgfD
1X0Vy1Aibdi9MwVFYGBpIMHhw5WmZXrYs3blhDZyZ/0aDUGRSySA/Xyj1aYRJjUtEHaJlD0umf5J
0wW1+d2IuzkC99mXNo47fYGEQdOdpbEVo3QKLbZ1SRhvRaI4BZB0kI8i6LPm7l+dm/57dE8x3QXs
Z5fR1KYedUXPs12t25yP0wYjn+I0YY1rI5YfyQowZqpcg6NXEGtFYrigMWHmLwxZiUdNStvUr+vp
W2L4l32PSAYXKAozleSOFchijMj0KcbBi+4a3N4Cn/Nu+OjVgN6ujAfMSHAWXWNvL/mUHDNP84Dl
hSZH7yV3xKsewwfRy2T3YICq1LDFIMPHcC8EKudx0TPfHZbPuowST+9NwtGCXVPaCOFMqazy2exY
V9l8JJWtOeDjuGVdjfF3d/4vWZJ3I/tGJDv3xnorTMmYzcAyI/RtDJDgErRfwWWquK0/T7aogsp0
7F1ytBHH2Ze2WG0ZskLOqHl6fdStDBMa96n6OdSuw2+XdXFXFh52jEnF2pmLm3XTis1VDmSi3dHE
POhgZo3G6fPQan43qadOMz9iYpRYmJTC7sm7QYdlqihYA1M5GNqzYdh5/tsSbXvunmojgtOReMqi
DEvxWIqsq4x4EqUY2JKxIx81ikrdtRwaT5UXVK7mTgTYtPscoaqBMGJiCdriObWpsqS6qRRykKPA
kl01joQpw+mQPrzOvohq+3vmsJXG+cVRyYtRCxsZFM1lMJ+JnbrRtfUYHkaPeK0fX4se4nvefyuQ
85ASGfQ+NyoIzKfDVJ/XyvCN+rYSbQeK5HBecuiLYeljyIlpbw/51agpzohkRsuJIDjvlhY2R+Ir
p3iBV0oft9DIU3IT5jaawe5a2NPL5IYv1SH3hfhJgsPxZdRmkIBPUUNinnxtlC9JFiEXPGP/X2Br
IjnMs208V7qUxChKyBmjGzWe7MXwFOMU9QIt3EvatxfIOX69IaEUdVBCay6PgBK2J6ofpD6y84HY
IwZ9MascOQnA7S57r3drwq8hbmPonGc2wroHwGkiB/ojYEwPyj1Y5A79GUDQQQdSCKzI5PbwRXvN
TCw7cvDwEwTz3cYwop0ia/gH1s7pqTav8yjNEp6ZrS0v9uqO6ECFbuKkNzO6w8V1b9eLnX9j1VVV
taPvl69gL+aCZF7GtjS2L8Ao8OcXbkaKVMKMYI71zyjzaf7YTIfLIl71nw9IWxmcFq21SaKohcdm
5KGY5cPGGJtfLj42FLSVxClS3wHlfQBVI6YyUF88Nw4ja+5cOcG3qzE6KMpYdu1jc3tcoBiGfJ2x
5wHFLX8kS2Hr2FJbuuP0kbHL7bk4PSVpbAE0BXpaggQrKRsHUyle3+qPdO4Fs6q7CkEABqdCIDqJ
3BUay2Dlc8psEVvbJHKM5AkrLgKXyaLKO43YCOHuLdbGsG9nCClBYjdID2kFYfqDbFxb5N8ybDEb
ZzTXug7sMazBcREO5CuJHMWdHKzSfW3dR8UXHYDoomx599o2UriwZkqrkZeESdE6hJvMbs3iMR7M
x8u2tOuxtqfh3EURooy+DJAz3YdPoBdA/pp4M9ANwIJ6qwV/uarhrAOdnHjZgbqiSZbdhOHtoDxe
FMarDKxUIyS04WnC43BqBUfcnftEYgcWBQs7W7LKfTAjHpJBZgnQcgp984iOPI4Yuqaj3HZs2AnE
mgNQK9zLN7sfxTdiuS+Yo6U9mARiwUlyl9yAuOFUXg0/Ri++YiMyH5k63p6S+5BWWwzltEAcmHPs
pPfzVhBU9zXyn2vkn2/YocrRjkQSKw2frdnp89huRaXlvUR5c4h3uIZGtsRkLOXA1H5mSWqXg+KS
1LRL61synBZDMN2325DfyuMiiZbRuSM6Lo3haSwIIm5+iN3lFgOMJxDVXLNNo9JvPs+i5i7zeu8c
1pty8OyetbWA18PEZRrXReMwzmjJW/0yR+OTwcaKwTl3v97mFcB+vsm8VgYflRq42bIHZDeeAG3j
Yvvcvqz0AimvJYCNFL0w1EyJIGWavtL1ZwwMM/Mjg7Pb5I47SR2vQMOa4TAikIkNz5nQX+wNDG0F
sCC9OUQfl+Fosqv6q9CXYOaYYR5lB1ENe1fb374JP/OJZW2zHNjTRS5/9mZnT9jyt36lbW/n3XM1
L//jx+Ec0lqoVkGzGskMee7Xc0pOgyFIgHed+eZEnBOSw8UaKixcBYbxkstfQl3QRNmN80CDV/Fi
NZBect8+ibPczMHoERRd9UOLu7vCxE52oyrUT4dx8pJabwV+fF8kGl0E5HVAo+eiB9iLAXpQygQ0
uakdpr+y6mwtoPDQvtSdaJpl13y0N1ncF+pMvaSShi2BuWVsq2sU2jMNQciUJ18+YKiIheDiM7X3
m1eSbjZqrZgkCBV5dC1lPFuTXtprJglQFHczWgz5majyK4Ty19cra9t32EcNrCy2UwYWNNtASO8s
0aNg15gwY4s6HzEBWcKpHpHWaYykkAAB2LSn5zEAsEZg+GNAjqYHchWQ/wKBcMoAtCyafN9VERNK
STXktybfGaB9kjVZDtGS5EZG59DuOkuvak22U2ACXv5wu7Io9tpBFWEpKOn86ZygO1JctQ3uU9Hs
FosdhvKlnyRbUu8X+qHn+kYYp4/AJSFKSrFpOEitamdTeEKefV3W+uKlSWsKPuGO9gPGAkuN6Ckr
gLPgjJvK2ZC2Wk2CeMJDq9EdWT0rQj1hIZ2LvH9I4bz7nKWx3A+4QOn41yp44Ws/2dAGVt1d0bjR
jvZDGGb6VTwXKOE9fGTU2kxr7FBaZurEClZXYlfX76ZZyA+w43n/kMR9qqog8wxaTRKkkRd9g+5j
V3qY7B6rxV9Y9Gr90JEfLuui6HScyWF2q86keYS7KuQHXS8jG52Ypyj5HnWV6ID754MXxsw7+vTv
9D7py3KoOxKsdfVVmpPHaBW9E3Y1g6B2YpL/I+07luTWmWafiBH0Zkvb7O7xVtowJI1E7z2f/ib6
/PcMB0MRn3QWWiliqgEWCoWqrEwM1+IwfzxazRwlijLAM5LzAkL95RBirnIEhCi1/1x2D69IBaTJ
/xqjnF2aMYsTgsrNr9XRMcafkc6ZRtdbscKqb2/1XT6Yojwe5ZJlHqRc8GfLCI6grABkYwKWF3R9
Fqb2TyDMY6KVNj8XKOChjaqJGq7Nj3spVgEuTeIaxsKpDjDgkjWNLQukuBEMcYeBb17jUe9Cq/Sj
FZAlxTWqGLCCl4ii53aNB+TEkQT3pYt+/oW3r4xR2zglcI0EKsq+Oh8C1c3Lb7p4biJmO3Mj/VQA
HVJAh4S5S/ADfFwUX6VVXUObwAeXVOYvgVa8LWEBbV6xfRIDVByGPNWcGJFk5NXO7hok2fsr3Xq6
KuAkxmJlAs+nL219ERR9BiUHJiUjxYkPmcs5oT+/cnecpxOBam/f4NZ3XNujgpecG6CAymFPqCdP
4u8lEfyKKLNVIZiMGG3IraC1tkUFrUTrkXQPKtZW3KqTFRWNqUyWnDCellsHAEEEiYgkE3J06p5G
MyeJhhR5DwivnkoCgolERmrFMkHtmpJEasQFPc71EPqZ0bwGfMXItzc3a7UKarOWYarHPIEvqq0b
AZjb8F+A67b42t13gE2PEyUiMSwjWnwC6C0Bb+RhOf3zEBfwCi8tDXO5PRnKdUOXpWG1bQ+jPDJo
fMDWQBca5sqoeGWGPe0BenwEHlV6wbk4Dcfc767/h7L8louLgHMQ4SxN4Wl/kIY0lbNQIAucoRPT
nfND4hqOcTVYy30N/SVC8xj/D1Q0W59wbZjykjiNDCUsYBiRSj6OXvRAil+BK99UDpE7BMvVQ3+I
vzM+KKnz02nW2izlOV0Ch0SjB2Z9MJtDXLE4SEfR5MlYhbVv69JT+L0tsFp+jJgQVUYDd8ISZ0+9
I8i65aDb0N+4HQ65k7jVQfBqX7Hym/nQXUF6mAVF3rxh3xf7aaBp6OtwREAlFQMSLNMntTKFa5I8
kJmm5Cd3blgDo/v+JNDM8bWuJ4iZaJSDkDaEOGwURTaff4nlJ12PD/sbvNVCVkTV0BVJBM5apjNz
cDPV0jzCmH4VX5OZed2WrrQ7HsgayIX5DGvkgqM/J7BPZCwNJ0Wlx8OUscKETgkilcYebB4yOeHP
2ptORFKJMFAOT2po5i/7Rok77tkkueGq5lOBs09NJbw9FtQZ1SQ1x+iqWK5kiJzkvTmqk83kJd80
KYPsGrx9Cl6s1D3fh3wDAiUR9eFG8RPVuE1Vze50xaoq3u7Sh6IDjDxW7f2Fbl0a0soqCRerhWYa
uthKCasFf1Y7Txef9v/+FkxOkRTAfFTCIPoJHZwPs6zPPaRpFHOwFxAzZw+yT57e3VXNuMq3yrcf
bFGL0ZWqrKRSwhae64N8N9jDOQXDewderSN618k3SLH5iZPIJivmbEXV9Sqp6x0QQwxP44XvT5LV
Ft87CL7V/Js+/tjfzU0zmgopYRmKSjh/H7+WPshqmScpyjQ1aBb0yG2M1iqk6KSOjDbdpjfimSqj
P4Kjp5P/X/lF1M66BhwK4LvnxgftO2gW/hdKmc2LF51AQRDxJFbx76OdqtUysecwydu5+TNRpAps
w9IfiA5tjmcWqwuzFUtkAW8QYOR1VaF7P/2gp+1Cpv3SwsvHQ61+N6K/+EZrE9QFK4eK2oJwAyNF
zTni7dD4mXZOylKK2epiYcgFXGHYO+wb/QCux6LrhRAorPjX8jphxKa4GU6ynb82h86ZnMTM7jif
e9z3v+3tezdKrW2WDGNGXQPgXXTLQNfVQf2y+7VvY/P2XK+Mcr1FjUC7RvCbI2TDFrs8koHg+Eq7
kJLVN9FXllNsnSqMLsjoOvLIyGh4bQZC+cmYq9kvkdUK4EgxSpurXFGs/uIRgBoZRKVQtEVZkooS
udGEOScMsz/HxoGfWxtZyvP+7m19obUJ6gsNshF1BoIuuvhOGf8A9Ua7sHI58jfoy1HTdAQGCU3U
Ty38YKxwYHl+RslMejXc2WkJJMmdQlNZTJAo3kneaJdQd1lQcPpTRQ1SKFkbJxfaKjCFRaXrRrHM
fmAIjwnkBf7yM4G1zZBESKjj1UaZMMqE53NpRm/M0+bvCksnYfMbrf4+8cfVEqSx6Ud1EfGNlkPc
BVY02ESG6S8cYWWE8rWpzSDZ2WMRIhqzNaaPohQiw/m3fStb6YMOlXmwQpHOAV1ljzilabMEPaS2
Ap1enJkLC5q+xYQCZAWPXJPMdwC1+HG3Rq6dKtlAf4//qpiCe0UmV2S/lUzFQxPOfgis+GV/UVvf
B40dAKbImiSaXaKElIqc9QPvp2Jp9rJ2WxaJlaA/tm9mK+wYkqGT9y3qOperceUGscg1U5EhW9H7
HPTC55Q/zeAh5w77Zjaz9bUd+sSEKl+IM55Dopc9kjomxJfuBCu0QEBt/wUZGWiE3hdFnR0QDJV9
IcJYIZ3jYTA50VsKhtNtbpwC+TcIS8pg/6A8AvqVYcYFeKxHkeJNXWhFkniKueVe7gaGK2x6H+rL
oqjpiDqgG/nofXk7zFo/zEjsBBMEIEcEO1TSw6vmkBoXFUv1VADFyvhkWxHW0IAmksBvggoBeU2v
XEPT5anXqw7Himg5OtL5nwK+AG43i3ezZzAlW5CGuKo7k/UBtwCDyto29fSZm7YO6wa2iYIt7xHZ
O+37cmhe5hv1Jnwj8JjQbTC6qPks25sfdrVsKr1VB/QNEx2mleFUxE4dvOmBl7DYOLaOt2HoIlqQ
qC5hKPPj5vZcUsp1DZCHMjyIKciifsWs4bfNhbyboNU78gh952RAJ7/PH/LlVZ5vuflOXxjpBGMh
NLP1OGdVoIWwMkGmtjxGxm3E0mQmR4m66pFh6oquQSdBxLTjx72KJLlPxRHQSqUYH0V1ekuM3knm
+DoETj3s+2eG428Uuz/Yo472KERRucSw109fE7zvm7uI/x5zmSVyb0p1WjBPOOqMfGZjGz/YpFKm
BayGeoEr3xdbAhX/Vtd4IrasyZ2tSPLBDOV2BdeXbazDTAhyfDdszYuSzH13mqzRhlzmbAtX84lV
St+K/muz9BzmNMiJOM+AdgoPskfYZyI3O+Vn0e0stiDRRjrwwRgVt5Qhqkmvj/e7NPg1CUZyjtAR
YdybZKM++aSAAsmFeUmi60FB2kAjdkKUCIrbHMP+uD3r1Etk3SwhBytFJnjmGG65uS5I4xgKnowI
y9S3U+USPd0ROJbBdfPrHOVLMLwTDeMO9bzCYlUTNs1B4BTwRDzueFo1Ls6FNtBqJCBxDpEzYXwI
dOV2f0mbTr8yQX0pvdNKmStGlEqkN2GMzWL8VjNnoTa/1MoIdZWA9pyvCgnr6Fz9q3Ez2ajk2+lT
gVFJzYquQW0NPQWrhDIWdPEib3+F254vQj4G9S0DD2QqlnT5AmyIQaZsQDAnuS3m7gMbBVKvtGOX
xfbMtEZFkXHmyizI4PqtI0DnMnE13mrd0i+c+RR8E+/3F7fpIZII5jEZXgJpg49xeRH0olECnGqj
dTgox2gxs+m36SErE+QnrHKQrus0RQthQvbGZwF8clxgcU7yUjkTwPWimXzNZDRXzf2FbdULVX5l
lvysldmQi9KqJ/GKO8wWUQwdTuKj4RUOlDQZHsJaIXW5LWqqizOZ9NKayKnCr3VX3GsDC8ayValB
qorpBxWIMQWd3I8rKjS56iopIzyz4X3rFJfBccNZ7sTe5K7IVsY3iceElG6tbm2WWl0Rc9UI5cnL
4IfqAVKKj0iky/jK1CPyTPfi1/GFNaq8VYP9sFrq1PVjxBmLDLMdqvWCrYAPcHYqN/e6Y/Fc+sMz
QbOK96yxL9ZqqeMnNxXE4WaYDbp7JfeN8Kob/H3XZJmgLoE2UfpmMGBCmV6E6V7R7ZlFfLYVMFff
jM4bOcEYshRDHzhznS+dYk/xQD12YDn+ZrDC6J+kg5VE55EHf3TJ2EhAXJ+RORYU5UUL7JsgDYes
pQ9fdP+CNlxdGaMXlRlLnU1FhBOtX3GGm8SYrHT2P81WGRk2JF0USZVAokt4cpp345CD9qRzC3Dv
LKcmsACGIwEYtTx/UayJJZlHzg+dhgCwgzcEEEiYYaIcvRT0IEx4DFYJ/bGdX9vQS9JTIP6N062s
UH5dSu2ciQqsGKkLLK25CMdBb1hBl1zEe2uh/KGUlrjhF1ghrBZosB2D3qlt3i2cwgt4S3rc/1xb
JwlqBQJgfbidebryUabjlGRiCzIAEBCH2a3YF34FDad9K5teDhABAJjwc7QyyM9YXSVgstSkMAJ1
Ee/pnuigTdk7uLKcyQNp5wFzNAx7JGeid3Ftj4q4ZdU0QQstIOyiAK3a6RAi2SDvZXaGuLmDq6VR
zsfLmKHSBRB1TlFvR/310MVWxppsYhmhfE+qGglPL3AQ69LCm/UAquMqyW+GrKlsxtaRfGVv6ygH
TIBynhtCeTrfKQ+BR9izBnO5j/3cJ1jFv6j4g2TkX8+gE2y0VYRsjmCunkAHIZZWnvEmxraU4LC/
MLJFO+tSqDQ7bKQF/0h7C9ilOT1N7UFuFLuqIFB/1zQswPhW7wQgLQUvFF3AeN2n0mW39IOhwOUv
F8h3zknRPz4pZHDFhSjUWX1KWSKK28dsZZNKFMEX2/fBDJuDG99L9nIwHP42PZMBMf7Q/83baL1C
6lBz2lhOpQ7es0gITW2+H/m/eBmtDVCnuOnFvs1rGNChpJKc5MZXpD8fnfrwlajT2/FGFLQxTHQq
GDYweWssqC8z+pDkj1CuB8w09ItQyob02acaYhlz/dKFkp/oNyJfmG1yW2VHNZJMPMv+IvQBsgDo
AsA1QKLTd/yYZBMK5jAmGLHiygVqHNCdim1DGOQ7I5ply5BG1cr58UXBiItp6BOm7haD8e1ImKDX
vP4Z9HETeUVZoGqJ/A9YG600G0wZVAtn6t2t2o7mkJ2y6XX/iG/kAR+WTu7W1S0DkB2Id2vY7GvQ
NOn2pN1FXWYWk7NvZyOUaJDmhc4nOgbGp6kCtckLlR9hh6v9XD7K0VvZJda03PBRZQZ9wPikW+4D
nnuSTCmaJNCdHbQm1KHWB8lv9cqqu5to8MbqTiFi14K7v7KtAW7U1v+1JZGq4GoLa1KN0DnYKjRI
sQ3WlL+iFdtJ/syDnmLorU49dCMjNG/FSg3DDKIG0mngmOh3WQmEPhcnsuSHZfQqlsGVXvZOJD4n
cugkknIjlLpTifFNlCbmpF/X7eLh5erL/ML4shv3LH6IpqHOKqPIKpEvv1p+UHbCUEUJYDFVch8v
o/FoBHOAoa+oZpTOtoqQOuq5SIYIuBJwqo+mmqxUlqiBqTqzgyvhFYgLK7sRv2QnUNOPvSWSxoLD
4vrfOJYfrFLHsqgKA0MisJpJrTuOiHnCNz45B+3VGAZWr3pyxwgEW5fSB5PUqVQHvVu6HiYxA4RZ
4mopTtUYCIm5LF3VEFqj+WdlBN0tX2iSV89TJmIOqTBmezRCxcmFPvy57+UbccLAsIKAdwoAG0DB
f9z6VuXaIcoSya/ib+14FUTXQnNdGc/7VjaOLaxAOlnSVDQw6X5VkpZcGs+Z5E+GYfGi10ZvmojE
BmP9y9u+qQ23/WCKLHjltiVowKEJliLYSo6ePo/qoQ++/DcT1J7NKLxOoow9A/+BJHwXum9c/8fC
hagM6hp5CgOGBITax1Xwi4wnvaKHR058q+XHobgOwj8dgyVQj7UNqlrXFdkk8ZMWHiMlv5NAyq5i
dEpXkvs/2y3aDJWIZbWmRc3IR8ckMCwcfrtJD4v48N+MEK9YffXZmMNAFtrcF+P2JIbqU6ICZiuw
YiIdMui1UM419LlUDQa2TB9qh0+qU5WU9lSMbo2e51Jl11zUWmnAqnqSLVonEBezBibpRAn+ALzp
x9VVeO9oPCLAMUDGBCEGFFa9v9i/lQVqYQHkKmrRKOOjxD/XjSVGX9Xa2TfxqeJIr4I6NmlVNDLS
5Owi6wilnS+EnFC5BgkZOMGqZxEF98BhVeA+MenTVqlrLFcXNQlAgeRDVNyAHj2p9ruxVxpmcShe
wjMRPRAPVWmJp8z645IWbZ041MovidJ2Ng44x0Q2HNzaoLVK0eVqzAbPbxbLLvlIO25Ci0NlWq2P
tTYPvqrpplhB4LF6NkLRVgKX8SnpmgK1LFoWSpeBNR5COQJuvvInP7EjOz6X/nTFHkHbPHLvnknL
Q6XRkiRlMXK+FpSHZpYsELLd9P2D3mfnNM6coQEmThFe91dI3yL0AqnYKCpTARRjoPs46Ad96B6z
uHqWhZwRGz9VCGk7VHCcQGoI3jOcCfAgKTfZI3fBrEnX2mCDCt2D0BsDjcxaGBVKBHUZc0HGQTfQ
ktS62DSqa7X90zyHXhYVToq2rvspruJj/EwaC8Ih4c38NfcDE6Xch5D10GPER52KLBxfKHk8q8lx
kFRTbm4m6W7fHT4lbvSCqCiSynk789kAPQUP0BdLO0X2YBpXIEUG4oXFKc20RkWNvoiEpJMgaz39
QLvuOj1qTn6O7vkLTyiLO5jlg3QvvoqAkq+61PDlq8gPvByF1tgTHxpQPmdO6LImJxgHmuZE5sKx
0pMcHsjxdlQYpsg/R6I39ldx96roiyWwgFmsi8egkik5QBmgl4QJfGe6p7nZQ/PdaCzFaZwLIZdd
/Ix+yves6S3GSaPJkjEqyMcKGPKOHS+c5yazlQxTNpnN8EwSiXaCPj0PDCKuuszrIrt0thbAsoqH
yP4BEO+14OQPEuNki4yjRhMlx4Uat71BEtNDVpq6V18n1mjhMd4+Y4gbeNvYGiKrwW1uOOlZ9o2v
yrG005s/FaykDqRBRRhBLQVUdjQdqkI2JFUG/gtgMpw2mYztZa2XCi1GlmHkMylRPS9N7mY5l8fE
zS393Nr1mfOG+4pZBWadfoOKNaOh84M4LNlxcIM7UrkEV/6N9n/CU8wMheU/VKxJksmIRnWIjmNl
EXWKxM6tBtiV1w48gI1n2Nx/uoEMeg6uLKZ6UAOc/zhbLE2UzCn7NcRvjO9GvsvvjwXeUB8TrypS
Kn0px/g4Wv2vdHam1/geFXyrtgLf+KbJLmEx8scHaHQyTuT+ucfs/EfLIR7pCtemg6+Mp3l4DCKn
Z9JDsGxQ6QnfSWk0BMj0FvAjXTqL6VN34N9Cnwdxvn6IMSzPimf7JwFyux/XBaK5Xuc6xLNcFU6c
oV1DE8NifDWWDSo74btU4wI5Cg7JWXD768QmA7atDald9ID/l6lM1kZSYSTKMqkuIJbtD+NJlV9Q
/ikzRu7AWhMVQbp2NqoIGlZHuVENs4lj2Qx5xlzUpwrax3CIdPnjx5lbqY8GQQDXlE+mEQs3sIWT
cS9+6V3ZzV01sCpQa+x/LdbCqMgxiR1XpUFYHNvJNlC9yjOWWvAn2Aa1rEuJdvV8gq6p2HATeZYK
dtuYw6sEPTKiyanaIcr1mpU9qz8I3p5j6v99Uu6hbVMRZAmmSqhbMTuOR96SLWiD3QOi7kW27Ete
YJ5L91B4y43q9SeW0AfjCoCc18fP2UnLKKJkEhxaBzKddulNiaWe8YZ1OB/Z88K41VnuQ7e+oW01
oJCPZwhKc45+FMxLmLQGa3YJtQiRmZMZ3aZP5XV6f6l4AjaWzIgWpNREMrkAoV1qkWk+8Y91CmhD
VFBRuLxvwrTR/CLPuvsWVfsoq+aH/cPACCSXHHTlqWGahGicjoY/tIc+vU6Ka0liTVMzMnWDJupR
007C0ATcQgR0QHFRP0GWtVz3NnCzuKlZ48ZMe1RU4YO8NPhe19H/1hWz8QugBzhL+Nr8qq4J5SDH
CGMk2u5c2pchgNUmNiAkEKJm1n1NjEy5/THVoplOtWmUT//pa13O/spQIi4CV7ZqeByNh1F84cDJ
woKZMhziQgewMoGUKpCbGWtJoWRdJmaS2rP6ZX8ZjAh8oU1d2VCVOoZ4DmyEwmOb3+ex/d/+PpVm
tOGSzuWAVKYZb+vxNA4saT3WJlExoE8bdeFT1FMTKbiV0XitA/FHnse/9tfBim/07JwBHrkRTBqc
z9+pXnbbgu899wJXutOu8OAEICBjjmt9auRRYUekUotiKPVojkTQu12RkkEKePZwGMzJGhwJY048
U2Trsoqd40P3coQ477WIg1fXuDUEPBxeQfx+XzsETKda4Z1yP96SWKGBxPOfWgz/XblltdWYm01F
DfKc6FMBT8T+SDQFw2diH0zHqUn4eUqUnHSLHeVZ9wndGm75aIq7FNjx4KoB33bggwDfHs8YlvQZ
3sTvh6lPjeFpQHchQmaQYQpdOU0HYqm6Fg8sjCIrAEtUDqKnmpQNI85H7ZTPMepoeAo+jq7h8Tbx
WdbTjPXpJDrvUOoCqO4ZecBXpFvkZZHYYGF9xaQhycJDKzuGLouY5BIKd/yWhklyQYlJZxEOM91M
hgmR93PmT3Z8SkEB05mdE97yvQmlxGP1TGBX5cufTnhRR1WiwhAGrZdKzdrwmPN3cttYOSAMQxhZ
cv+T4TokYu4tlQTEVcSeh7md+g5HlKgABUeAGh3DqQ6QEvXbm9BlTXwxPygVhNqJxx3EIYEefmA6
6kJkECY2n5jDcXBIFyK6EzUTsyr762Rc5PR0bDW3dV4M4+BzzVEFj2b9dSrfsvBt3wrj9qARCmBS
GIwp4TV/VLljoMrPzcxbitEwsuPfvARA3Kajfw0oEbWJcrlU06wG8E83vA+eeujZ1EfyCuEs8AXd
gxvJakEFhupsdhUzacd+EwQ0QHoxUwFSBeqdJcZ5C4BjHx/JDAcIup3IVt/6C8tM8/S39Zl/zdHR
DaUn9J3lDqXu6CoJbjPFFEtn/8P95n3zboOKa3k5FPrYqPHxgvR+Lh66wwRV6/I2x3w+C/y/XQp6
N0YFtUKfs1jgENQ6vjmEcWt2pZha0tKfdE4zhXphZTW/OXXvFqm8qUnaQC5FFJ+kmxIcr+EBt59l
4PKrS8SxCyGRz8qdmUapIFaIw1zUpWSgEAyBsWfk6gOk3/QHzutvcre4Ur4otyzYI2trqXDWxROH
piNKlXXxs21PceklzctQZ1aQsYaPyVf6HDnf95Q6hDEm0prYEHLMTU1g0Ims+CjeThh20w/JkeUy
ZK9oYzooTC50NmA+olxmLGXw6Fa5AZSi6maAWIWizDoDW1mEzhOEKlg8wSRF7d0EMpZaS8UBoNjk
DQUbX32o/eoudFnKWFsfaW2I2rmsMFIuA3LOb8uhMmWhxgGITlyBKSlB6FylGRlL296995VRFa+s
yPWgbTRkEfXbwn+ppSdG+CBb8/nzvBugMkyxTMDPOwlodH+FijSmiKRD/BR6nWMALnbOMfuYWSww
OGsXqSgcA2Da6EoTQQ0rNaEra8fSq97eRDx31Fh1UIYtupHPq1DiAlQiPfYZ/5MfgJdpxcUMQsOt
tMgX88f9/WRsJ93N55p5FPiIL/yhqsxF682pLK14lK3/ZoY6VJjLDqW2UEZf5SJn0q0ihSIJiyGK
4Xs6FXp5qZaVMADaKB2y2uqqvj6pS/LH03MkY1ydKZ38jFUe10fyXOeXwOfk38IT6dGokamfeyiI
QTAJCuYKuo2ssWnWhyL/v7IaTnpvtJMcH0vpiJ6f2c2PBuvNwdpAKlpUYz7pgNAh2+jTJyk3bhD6
GI7AMkHFh3hcYoyTqYUfJL5aPE3j476jkZ+4Ex50KjxIzVBHuY6jGolvqnEeVNC71SWcgXXRkzO/
Z4iKCb3GN5K6NJxf1PFLURdO3qePoPO8k9ToR50qftbg2E5/1bNbeR/dsVcyRSuJ7vRlqpcoZw0v
ui2bgHjjLjT8/Pv+fjLCEd2xV6Yl1wJhjo5FfTcFASZ7InNRcisczSxmvQY3u/XrxVFhgq9n0Wgr
BRi7q8ovQ1NAyXHx+lf9tjqRjj0p1wTFgVVzZ5wtul0vhHoQZwIuLd6wguGOV5xJetnfR5YJKmjE
nC7EM1BTR3W+MZK7ePDkyN03sVl1Wu8eFSL0vihG0DgFfhHIVo6xCn7Qj01ceaWQ2aOO91HYfmkE
wQ7rKXUVyXDUARR6fRKZAWpHJuPnkI+1c0LoNr3BZYRNN0Du7S6gbEGak5iiT6AluZv9ZEmVMFdP
RRaIHyd9RxBwrWIWZx0TW4FfJZhBQxUhQPkivckspizhp+Fw6jKgG/Y5Bj9JOpIdUTOR3B4togVi
fj8IKXBwzYLPMK1RQaceayj6Kirp1Yi/CHGS/KiagsU/xi7rTGzW1N69SaR79UU9iuWizLgMUBiZ
DpnuNiBryrxm9OXYBSJ9Gll5Prmgf+8xILnD/6/uuD7VF6iMyxneToMdHCFH1ZnB2XjSMHM8HwCV
HxKWk+6HcUx/fjRZDbhSoxLz2eg6Y1Q3hfqhMzqCLZjQWXL5LwIGnnm89uGzwTUz3m0fEYwFXCgp
ZJXKWJpEiZYgk9CLgLpT4EUWxoRPPwgXaXbHeteQm+/z5r7boiJQVMSSHsV5dswBN6w7AOTdpDiO
0Q2U1TP9mXH4yafas0bFokLkEq3tcnTzfcUdr4gqYfbc+oSbRGDUaDYrCjqmxv//LlJpy6K0/9dN
jCAggAa4HfjC9YDJETLYz0JBbScY78aoMGPEQc+VYmT4sTHajSZacTfbhao5BSb89zeRZYrKZSB7
XasVPxdoI31t0pu0jhyjPrdzycjJWHaoqNLPgN7VndD6assNdggSOLNIJ1ua4pMRz4yBn+0E8N/9
o+fywhSMsSnfFUcudDr+iZMZ3sD6+1QM0aFWwXEjj2tg+ioLLxUzLjJ2S6MiRiy3qjJxqAg2dnfm
vcWND8ltC43r4mW5bnI7OeRu8rM87PvCdv7wvm1UpKjGRA/UFB3zKS1dQW0svlNsIWWRL7PM0EFC
1mYuzUPD5wFzLZ+72WsNe38lrONKFz9AWKG2gzxm2MB/+HeGl9CbcFw7r7CMt31rLHcgX3N1pSSC
KEd9hgKgAmERFQr18Y99AyLZ+U+RThAwvgauVsOgB6qBJwiyNkVHSDH1O91LzvG1Fpv8Ve0NpmYp
V7opWbyJ+QZT+9oDUCFcAc/+V3u6+hGUUwaI63qWXipko0NgMstJAXm+YBVO5bHwl9tpyMoa5Ywd
CFXyvuZzhFvCoF2g3SheGLSrK9attXk/r0yR77v6fs0kBnOUgY1hTqbbINDsks9Vsw0iq4eqPVjI
Exvkb3Y0DN7+d90svWMC9N/vSt1gS92XGAMAdms+Cq/xgQyRx9ZyJIz5pYtSv8Wwt3n0VvYoT0Xt
pVCCrI+O6JtoN6JFNEAjO3qJEqs2zNgnoyqZpTFgF9uncWWWus/qLOsCpcQyBzf99g9zvgzeVDMw
Cds1c5WbGc/KHHWnpbmEmjuPfHm0oLpgZXb+U7b/Ofz9C+uxvJnyrIxRF5s8N2Jaqjm4B7LI5PXc
KvKrJZzAq3CTYRRbK1mbuXk3vBukpWJn3eCgecCHRwnUdvOv6hH4dtwMzUH7Or5Ov7pvInocwpd9
zyFfaCcA0WP1xhBpizwX6bEYJBsQIS8x3qYBLalmOgyYlNm3xnKYT/XxNE7lUEiCQ2M3ZyJHWpWo
P5C3eeNxjzxLTm4zgK+2lIo1GE7LeQ2C6McsqK/LCE3oJmUcddZXo2JMGJL5t25u/KA6ifVTq/wq
1SNEZBgbxzjg9HT3ACkePgxEgJ9/NWcSo9OvoZNay13uE/EPdBCfWPcCyzWomMJnVTsKAm4/DYOD
EYoC5bmYJ4szrqNsMffXx4jUKhVIwhwqzXGFfpCIonx+HA5QFzmLB1YddPudv3IIKoJkPA/FGIjI
Ewo/iCdmwKVV3wN3srL7i1AyCKwZK2PtIhVGRq2IA5lr4uOifef1k9rd8JBRlEOzSxn4eNbi6Ox4
nCY4YkKAp+h0ZV96ILtRXTZFN/dVNzq231np7GaDe3XN0ZStVdYLkjAgG7sQLR2nU2hONrpDgEnF
nvqgnnu7fXQ6L7a1LzyLz4dxuOlceqhVrpGVVoNm3mMxvDFHqRknmyafUcOOR/KHZorRhm/TMoBF
QbjVsv4NBBOMdwcrLmpUFKkx6YyOIc5aD/2k0eHM8afuEybVAWpNrLSItXFUciKLSyzKc6D5GIQx
s6zGJBULo8vaOyp2KE2+AMcIuIrU5k9NwzuaxJ1zFEiUUT9XbXKa5sXuEuVh0DNHXjpniUITKuZf
xo5DG0lrvujTYO/HGFbmSVOcKcOYiHmF86FC56eDcmpzWFB4Q9eFnZGx9pgKNCGm/vq5wQYIaXKb
ZuVNwAa5s2xQoSWcJ91oIx7lQwBLpgd9NDUnAwcppEWBux48jg3sZWRgdIMxmLWqEyP4aX2BlICD
zG/dxkFtBnxMgr//wRjro9uLg7xwU6JhGHTglesymQ56wjF8gnGt0kPCTTbIJWRv8Zmk3itKwwYB
xGtVTKzrm7UUKhHhhK7FMBgePcU58Ga0lVzOks3ouiwB4CL+F9Um69XPskn+f/X6GcdsEGrytmyz
Q9Nei+LT/udhnSeanGNC0GqkBItK/PgQA/qv+or3rTF55r3N+kxUOJGVXBDGkZ98rrzSowNfH4LE
3V8Na7eoDASdjW6ZBInzdaibLQ3w4yqDmmMTaLO6Len2Ys9xHLh7cKFMN/xsARi/2OBetjAVyLvd
ESKH16jFP7DA+Nt7J+uaDNZKyCZTUaINlaEPuyQ9humh4G0BhBMcizRqkyxBF/41QhPx9MoSjNGc
pxgjSjI3eCIDgeHX4Kz2pnKVn+vX5TifE6eyFP9P2RcvTZSVaapml4pioNY5+m8qktOim5xCuFGC
X/ve8ZsL+n2BJDCuDlO7AAbeTngnRVDPVdz0WJ2ILMz/9tDd9sV3Y1S0SOoOPOfLEh3jorTKUDIB
U9xfz28yt3cTVHBQ5rwQplJB5nbune61xJTGWbmQSmNo4w1amII3v5KqmggJxT9nVqc/GnHa1XYG
QrCEQoF8Xy1PZfXYTN7++n5TgHlfHxUxlLashRRp9lF/ml7FX5ElmBj5razxlfPkQ3jDCraMU0Zr
yqK0J/Uah/BRSl4XnCL5xKx9sryCSikK6AZydZMjQiWDn+eKz3UK657a7LysDhMVLJYylqUoA6In
AZBacxN30kwZ0jSqW3nCn2ofUU5AFzzarqoQU7CgWqyOaiE9SNnMehNtV3H+9QO6vlF1GiAIWYNZ
Q6c5l/eEHkz3I3e5Fx/KM39T+iL4dJvEnm6Nx30XJFv1ubLybpmKGJwiNInYSaNfJr/k/L6uDrls
mHl+pcTfleyUcIxsiXj0nj0qaPBhPvBoL2FcFEIgeiuY8ZCCITD/KjLJ9FhLo4JH0UeBxoHc7iiJ
50RCiIpuGyhuB74smnn8OPL2/lYyPJ8uftQq2BZrlKj/H2lf2mMpjnT9i5DAYJavLHfLe3OrXOsL
qqwFg9l3+PXPIeedSdrNXL/qUUutri4pI23C4XDEiXNOEbskybeukz2/lr25tndCtGjDgXeTEilH
/Y5nvn2ih9CPPR67deqC89YHWXFwfUmSeCEWPDAeqjFrgndMvW9Gb0w594YkxsvuLFMIGBoFgMJp
cY1Mp2WwhV9ay6WBBfL5ck8iN/64vqT/kt98ebwQPFStnJ02NpTjAnUnXrmbW7eE5u/t+OhcmjN0
4m701q+kCvDbJZb/2BXrHrwYh9BugBVZJH7s1DX3EOb0ZtcCwr4PQtRq97q3FKRlpPQSvxTLH2ms
DywqkVr1TRL0ee3Z7eH6nsqWJgSRmaTg4LOBoxjpI1OODTSvpjPQkC5Nfl23tH2mbX0RRAepv8h1
gimI0AFmA+DokQZtcxxU6EtU3tS8tyjoR+llopK1bR+BL4tCwHIGG+ihYslykgPlHh9OA5Gcsm0c
CpjU/72q5Quu8oySU5JXo748UejOuhld7i3NkOxOhn78L8W3L0vLaleWVKuxct4AWry8jHW/2itB
+hHtp90nddFdGAyy4rZs/4SgFRtDO/UJnv9R5pex4xa918DZr7uFdF3CuwiSjp2SGnQ6ms+0cxOw
KUAybDxoj8rvDIS04GuRDyRuX2VfeykErgRtl6gocv2YQoQRADPeux2517Rv19cm20AhXg0TcLhg
/+YnXvxU+W1IGrdOJFfL8qv+/Wb591KgJvRXt2DqXBp4hytHUoW+5bR/mtq+q5TuAcX1INazAzGa
4/Vlfc71XLMpvIjmtAXDvgKUZwV1juRSAZM0/Uh32bPj6fvIDfcmOry2P+zmgLxZXnFeBvS4H9/Z
3nDi32Tlxv9yL3ztgRDEek2t0Le3geVDz179JCZIvvG9FegQHQIv241yNGSDZJsMEKDk/38nH0y2
f934xOJ9xwbkKB3azIugLGYgf6v3HYSGMdkCNjFffzduHeZKR+euR1JT5DuxmiRuAbhYIApDUL8t
z8UGWw7FmYAP7vjgXCZ/BCTMuU/2uiSKb99IX6sWohAEx0hSpkgCHQ6tR3YYzf5/CwimKoSdCqy+
uRHr7DR/63flMQvGw5R7ZNg3PrBMwXAYkF5LlnX9pEKd4q8fs+dtzqmjxiery16URH8En2UwjjJi
kv9SxvjaPiHwUGhxKTxRbYxeN6nb/DCC1E/uQKZfQtaM7JDd3rXecF7woNIxrOUUXDu1QjTCpOBk
knLG6OOhC5ZeevjLunS+sVMPkTRz+S/Ak/+s9PPiXF1X06DnVdPg8jAuCwojC9iddYgDSDJmF74H
7tU48qNySk6WPz0WHyhQXpR7KgmO25cL0SzD1IiNBE6IjjXrBpIXdoLI4EAUD8Pm2sH2tb0NIpEz
8et9spdSlmzm+gQE8ra6qACK/lvYIV0Ua3tkqSUB7PZfDCL0olz4k/pp8no43rzMdGqAsAoaDboh
+G6uWRxU4WARUR1U6TNv6IH3ikDPV++vG1p+0N8caGVIcN6MplBAA1X9qSYKmAYdfpep0X2N0OiZ
vYIhyamWBoNNp124tynUGUDNL8SbflDrBguCfMHRPjVoSWcoa4OdK/3kKZVBXjfDwMqaEHoGkOWO
SRanJw5G+jl9s6ILugLXd3E7ZVwZEb5Xq0xTWzegtGkjv1V9EGVRM3Pr8TGGvKxxsTJf7yVYze1z
sLIpfrrKtDpw98TH8DtAYO9q5caFN0OZ9D50+Vt7iX371pT13Lfv5ZVVIeIMmAtTKwvwZXCI4gC+
jU/NJVpCQPeuUDf71EbNL/+s7PNlViz7GIuePKHAueTzrdP80ea3619wu7a5MiDkPyHpZqMdB/Dg
vfHHcgfFtSB7QCXwvk68bjcGrafepHvzUD9H35KLtJe7GWBW5oV0J3K4Wg9Ui07mA+B0YO+w/d6j
+xJJFiSKpdivzSt/ZU5IdMqWWdY4x2DNoLnvWP0PaB/9vL6j29XUlY3ld1jdFmU2YL586NJTiXRm
9stdtY/33c/O1wJyyOXsx7ItFMLKQIs5iXvQV0CCW/m2FC/6Q/MzujQgIelBbhsG1xcoCSymEFhY
qBYp5vTR1py8Rrktp49h/H3dxHY1ZrWHQlzJ6iJWu4hEIP8oj+VuoT7uduyxdrkf+VJuVplXCBFF
K0ADzzIMB0T1zn5YaFQWfkb2GjIMmCwzAtNBVtLa7geuVijEk7bUjIlPcHyikPeMDM/AWWJLEz8a
9btUp27XWTd0ITuvqLQIJHEZMZUYYmUwos7KjgsweIqBkAJW6rLoY/W3KoMOnBSSJdlisfrTopeX
2AT4k+khPZPTQoDbv+q3c+pPO+DZLs1N/y7xIdkihdAyK81QstHpMPqNxMXP7+oDOsmBtme3GDd/
gC7cdYOScyFCYPqsNrtwxFgUw5h06XWoKhexrC26nSD9J4cQsS+JzXU7Ga3uqN2pHgDBu/7A7uij
Cra8pXC3QNvovaxrKLtyRSC52ZqmVg35wjQdmy5FGpj46Wv1BmYAEAPW+386sPN1Piwhysxz3Q7p
gPOB6dVThgmzn8NueVSoLngPJF9Ouj4h3FRFpKq9jpBWoPHBOi/EUOQy1TY+ZvYeorE7+XSL7EAI
MYdSGjFIhiansO9vSmbvDFuG+ZIuS4gx0zCHVjjimGcv6p8285K3AgP8yYu1H1+KX/qzClWw62dA
sioR8jJ3DJyKWY/ia/tiEuXI6n9Cvw+xx38n0SLOJQlBqVAvlMQaTaLmRCOt+NYWLQPPesPsNlCM
8vv1NW2ea8OBJLOjQVHY+FuGlOspzziwzZZ2p2vlxTTtcxbJqCo2t25lRgxXbQjYRownbdXEXjQz
LyeS/t52rrcysUTMVWbS2FaFTi8GarrT/DN9YuDp7Q/qHUghF/x769YBf2K3tQtV5hO7EFV2zDYf
QCv7yxas7NexOnCVo4hNMMwDpc5DdBkfFzZdVEJuWt39377b8l1X1vCl2qoY8Wpn1aUAmq4C7LiP
JUa2M5XVmoQ4ZdGkUProE0eq4lG+7CnbGbjVdDSOZNXBzei/MibEKdtQx6JuGueoWIV6NLMEnKl9
80qq9NHKi9y/voHbmezKnBCj4omnI1hAkJxfumDhtVI8x4uOy2zN0iGSYahlqxPDlVJDo2cGziEr
Xhx6wNN/HL0oyWWfbPk5f3v7fy1LxN8MasWdssAn0+/ix+YxBgHaJ9Pt/IHBk2P+soACSy/5Pd+z
3/Hr9T2VnHJxhinOQB8YDjjlWY1+n/mgM8nzWBKt6HIGV16P0SnesIWHiUS/aPabNGARUHf/2yKE
OBKSQYvzFG9GqOD+glJPdhjqyZAYkd1eItxw6iugJ228ARb6KsVFUfq1d3+qb6ULHbpgcNXHf7Cq
1c0irGqGQlSeKKDeTtlz0fZuWEh6zJufZmVACH8ZS4coigbEVshX2o3qWbR0Rx5Jju2mmS/3Fvld
xzRiDOK66lGb7vXi2MXfLVmjRhb1Pm+alZfNKEXOxgjOUuNB28U3mGkC5Wb+YyFlkY8yLVHtynn9
ZDZcGYOQuanmNiaZVIq0mt/oeubpud8YuzQNrvvA9rPsa/NEslf4cgJoQ+6AAGtBlmcHsKfdLk9A
41XKcCmJd59l59W6YtqaVmJgXdGfLtD1JZ3HO5fvp3uQ8tbAUoAIwBsOMj/fLmWt1ij44ThBTPJz
P1sw7UGm/SY0MIGA+fvTMhuTA/KlvMsAPrK7RCSHjdDy1aMKwb0IotsJw1oLAlb5kbwYwM0p0KWX
JBsyp1k2f7W57diQtmGIUchHPdXcKZD4LdDnKRpwMT5IvEYS1UVO2Lw1x6TOMT8ePrOnRR6kuRj3
4cG5LMMk9SV5lpYslmB07UwIV/NgDSlPEwxfs/PCxAoSz2P3zv70wcLfwD9kXIKSK1NkRzTBGI2B
iwlMs8M4v+akzr4lTtO6YzMwz5y66dLOWuVS3eRvIaDbH//bBot0ibOjUxU9kSVznSCgsfRkyTHb
G66JY7JAdAzJZSALBCIp7BwXbaXon+OTEEHfYUb09K/JW1VKnSiJA7pwZWu2TcGDtzSzoNs48+eB
/ewK3bP+GevH18EXKWCHmJtmVEJvK3HcwWvPHAqgEWYm08m179Dn/WdQ9JVBIdKYsZGXo44E0jEe
TRAFQN5l4lKtd8lR15cLcXXU7ZQxmoyg7iTUrVJ37CHvlYJR18EUHrToXKOD+J3uJS5OotfIkCWS
s68LgaZWp1qlC43caJb7yDBvbNpJYtl2KrTax2UHViu0cqXq4iyD2smdWbvmH/MECZmd7Td+rh7Q
h/v/uHRlyxICTK7X6dxM7XDsk+/UfDBkE8MypxeSfR4nGDO18DoDDt6eTiQ7j2TPuSQyS1ZhCD3T
PJtKFvU2P00oSKRGipRbxje1TaX19XGo4ORtjXinY+QNtOfhhT396129aAa0EV7U4Tf+VO2Uo2wW
WXahit1EJW9yKL4jQLXQOwGygO3Iff2q3s2gPa++xbvi9XoMXj74lRuHCn4O8UoyTx383LQx82Ec
S+OcACM51TeK+RZLSbIlF5yIEVeiTG2SFu8Y5zD/DPfdPrvUB+0WRARAUU0HWX4icRQquDsbJ2LO
lQIOJox80B6bWEn2bxsvsfITweMNZcyIOcDjF7mR9DgDZsO/g2X4SC9LBQR5M9LM5SjLypuyuo/Y
RFTsCqrzFgHR6jmP3fbsAGMTBfp5vvlZBgb4XSd/eqKpm2LmJPJlW7sZnikxTcd2dFVzhOBl0yys
aQoC6bwBzlqFqDdIO+Kzot7xeHfdR7f3eGVL+Ix1Zznp1GKPyfelhluCWQqouBT9jX33HhdIFxai
jnxfQtbbCmQxbTNLoqamUhs1QCrOeDW8nMKyQyQw9u0Ro7DBAF2g5CQdzF4qjn87iis7wlHUpzI1
FB3kZJ/Ezqg5Rd8jlKnH/XSQMpBsviZXtoSvFyukseeS86P1bamJQ8fYH+7POVgrxj33B/dBtomb
F8PKoPAJyYCHAiEg0h3tH0rV7DO191hYnov+ReIsMkvCgVTbXq1TKwHqDczRPzS/8rJ9eeDn4qf2
sBCMJlDR7IBydCV2JW4iEksqTaiWQw/M27hDYnkIL9Fh6dlamGBujn3r5jdtMP4AjsoLg0qG9dsM
dF/bK9JMkkyrkt7Ol9pN7Vph5Q7G8fr6JNsqgqOHPka1tY5zJH0A8mk3PXmf6GWwJK2wzfuIgucT
LMSgAyKCnxRNXI5GBQxxgmdWdiqi2KXOfWrcluG3qpXMaG+fgi9jgqsMJGrqqMHrtbWfKb9U1QWG
r2/bdpL3tSDxjWOPzNJnCj5z8wEaekHyjbwrL/FZRSUZ/efHKXNlss2bqzJNQ9Mt29ZNsZNva1OE
lgnIzGsjGIqPrrxTI0lDaDtNWdkQ4ocxpZg3sFBQUfe9P4EyLvGdWzw53OIIcp87KtlF2ZIEr2BE
jdHiQBPWLvub0ei8ZqoPcaVIMvJNM5ZpAY6nLlLhgpmJh5QVg94cUQh97RT7Ek3dwdZlHbxNM6BI
p4CL6RYAun/N+5VhMAyHR9kpmi9Zd1boKW1+Stxu87iubAjpqxU5EU6RwU/hc3pe6kFgCtonWtDs
6H4MqJfdoY13kbEhbYahldVl5asXDWi0JgQKgFZQjP/RKoU7MmnXenk3/+2aXNlYVr62wfU+5umc
HpdrcplySVBcMyD5XPjxTib5LNtGwc/HAdrFc9ehn9tGra86zk3Rp/RWScAep/fAzV//bDLPEByQ
xJGiGHnMj3RuLdOdpyk958AzHsvIqH9dt7UEt2v7KAQ/I2ODnYamgjnKyeU8vkF1+UDr8bYrku+K
rh6ssAnaqpfE3O1k7uv7ifdkFY7UaZImOSlmn/+OFYZ56LIZn3UoH7GdXudz65tEr4qdDbzQrz7R
5iDsbf0Altj+heZZ/pzU1Nx1ZtEdQkeNxgAqvj24JHOnCHJMQkk2SuLU4t1K84anqTODRtJkzGNM
tVDmf73+MbYD6mpXhGrRkMDLYraoeRlB3aE0ZUJsVbvl0Lk5sgPfhYEMpC/xNZG0ueumGM1pXH4x
PyWVP5SXTEYoIP3Wy9auziqjCENkwiyt07nNopG7iCKZR+MpzN0FFGh5SzG1eUpO2nsk2dLlaP7d
v3XoQ5jUAvZYsN0nC6mfiiOaQjWUJ3v8wc00sDLu2/SH5OttughkXU1qqhRctELcM51e7ycKSAZA
SW+fT8AThPhAPGS/Ebe95HJsy2YUXFkUomDcpaPBC+zsv2BQ1bPijY86hpThKo/SscbNp4mjQwqY
Wo5qihKpNEqLrjIq55M0fdE51qFy7LfBwiceyxTpNx1zZUwITFFdzUo/IzBZ9SkPj0XxnFuSICQx
IUL/w1rvspDH4SFvTmPshypIqSQpyxKqRfcD3t2ydDxcLd0UVpENVE/HWo9PqX3sxr1e3iX6c2H8
yoZbjX9c9z/jMwZdsSZC/+rWUJqCWeaRI9Ws31voAFa/tBIXihuWrL+NSVaTDx3IIcezNB4favzW
GDisE+uPnbQ29UnJhxF9uAhziODnbR1/tPQRGOg8rQ5zycAclzK1fAWYpk/2TTnFj3Wp5JVnm6yc
TmNZVL+sUbEPWTVXmtsrav5WGKFVuWVZpRjPc0gEzsK+H8A005N49AeltXoP0bU69X0ZRv7QROZ8
aOKM2m43Mv6uM83IXehRh7/qnlu7HkTFpteoyTx4+ZhU+W1o2vWNkZL4bNlDc7Yable+k+vmQ2RX
1ptjD1il0UbAfCIZqnFpWKTzjGpUX2zeQOG67NJffZ3batAnuvFEi8gefD4TQw9yZndn3ij2MeR2
CPWXJGfOwdGtfnge85LNT0VBI7AMzTbIItSiA6Q6m52bGZgj2zX6aH428ONwII2oTy+9E03Jjhia
agaZqlaYKOVx/zzbsdp6Rhwmv9UZhXwfizQgFOqMhe6GitrfWm3dx0FFUB/Y1V3fgqxqsjESqOoR
ydyiowP1QHACAY0hNR71kJc/7Trn96rRK7Ffq5DbcJukcjAbOdA09ZKJcmTQZWhiLLjrnI8CUj6x
Fyo0ugxZFU+/MKuhq64J2YI7Z9AZ8yc6W71rWE31lmUmckejbsCKYJvzizNnyR1jRX4pMoP+Gnk5
gkLaaszmYA5FlrhTxG/KWjV/t1lkK35rN9xMXGPQ7vo67ktPi9DadhviOI0bQeKEvlSDEwK12nKl
8Aip+1M7tOoAwn2tOOiOnipu3yl0fp2sqvqBkf8Wj3xnMMydOqhcf1dtLQI5TmE/tGMLLvIiG0LM
GTqp5sVKTg2/6UYVkMo8Gy9RxRLwzc+UjW6X9NOJ2UXyPCedc1+Ab5Dt66jXsj3pmmTy5tiZ2dHJ
S4xwx42BNkQbRd1P+A1FsbZh1YHxbp53LSRzA1J1JXg2xoyGXl03vNtrVUn1AAM5ygSxC12rPayQ
PqmNldSeo/XOH3PW+ztV743fOEShiVlno+G7CWPy5inlUT67ec2oF6fWU2E2oJnu42bQ3YLAE/Zj
0+epV3UZok1VDzU/sE4lT1beFefQzjrqTgQyfX09VfsWqVWg9Y2T31QGiZwH0kaZ4yUDLk3shmpH
LrWb/sQjtQZov55D9ObroUk80g7DCB4M3K07zYnxr7EZq72e0tzwlNSJjYdhnNTDOKbh7MU1K9/0
MlRT16ry/pByU8mCCSwNPxQU2/bjONjvRtIyx28xXGN4EJ4PNR9KBLMa0CrVHD+xwK0dpIlTv1TU
iX4S3rP+CFrSfPKVIVHMp4JF6jOId1JPRamSuXrnzPcpstqXGjXSV1ZoPXtFCTH+Dk5+FcBhVY8P
DR7l/SVHf+mWTIp9tg3Sjl41WuHOTMuC76I4D3fZ0DV3sTGaj7Qi8wNryu7JiGn+QULNemU5gRqg
NmGU3G3RLNhrdTxa+wmxdbjUgEweWnCd3+vT1KHDqnbnEcLN3Tnhub5X5y7+UTsxCBZoDF0L16Ez
AnSXFR0OZVhnh1q3wmyfcYRcM6nxf3tLqTw9tnigtbQcj8SOo85lZoUp4ams+iHI5qw3TxGeR+UO
8t/zh4n/upkidbwvS6N6dVrVRKJVaa0azDqyaJekXMcAqjEkxt6ephmDsmrH76vMMfYa0OzNg01a
NtzEnKadV6o8hQI0bQ3w0XeRg+FnXqNbYLTF/E7ZQJK9kxk89hWzbENXBzSw3lNIajj7BkIoj32l
htNhmkL+mHc5RopI64SYOI4a5WbOx/Fuih17F8GI7cZZHo1+kqda55aKE5/gaN0B5ibL67MC1wVU
htrMN7nZtOcO8Mo0mKLcmdyZjSVmWzIgpna8zMqDyuNxR6EABH2ZIf9goZNWfkYsqA4RJ0mDDMHs
AoJw9hwlzDqzHK1F5mCAq43qcDd3VD+G0dABbMBL1dVaJ/9Z23Wb4GodeO91eIlcKp2DsVbX59xL
krH8UOomB1UXM+7bpo/fY6JMpjtMVfTA4lE3D3auQwurLZP0EirokaVhOpRuymihBWlvzziGU9Sk
eytRqxdby2pc5CBzPlR5yl90uzAPc2r05aPVTWPzWPVZdjvXKsFdE6aQ6xlHvFLqkDYvI03g07PZ
2OnOUUyFuAPpiOmxAmSj3hDSmgc0a1XHNXsVMId07rtdPdfFtO8SHZ7bEKJgtjWBcgUF1eWhDQud
HsdILZ70Vm8nTEcZAEX0TRi6bTVjwK5tJktzNceZ/7RGqGLue4aAyGgpzevYc2Ci4yG7VRvFSF57
TJw8hK05YOjSjKnqV0PHDc80U7t+6cc8uZhhYZoHpajZb5SP9Vvd6tQP3Y7qxu1zM9yFucMgZz8k
yfdZHS3Ud5sGg6PZYD6TNmPPsREbEGywkuR9grQu7phJJb9niIHN2GJVQf1goJ1yV5e5uWux3QDK
jlZFXQfNKsjEMrODaPyUJCdT761faVbYxNWscWgw2ZG0jWeoKjoR1IkRC+yavORmQt5JNRSamyPV
mg4KBtu+UY10N2oNhOcunafyPcntfA5oOU1nZtTOZRypAnrsIZsx6DaaafujLUIzoKHdEryVtDC3
gibJkIYokzMGalZld2CE6XLIgEX6XuvnlHsMwlbKgoeJwSil1d/acB71yM2hbYhnFzfSu14jzbOF
ydDerajdKsdp7Ej0nhks3SfhMEyuGc4kcJzKegKs1zlXrFRv7aROf6dT1uEuyNXyGyFDextHYbdP
qA3WSjLk+YvtaF24431j3CuVOZ8RR2yICFdt99wlhFb7stYcEKM2kR67pKSKpCm8ldOvEm5xhoJl
Q6Uaee8cOQAQ/IMwFGgkJjZf6WsbwjvPyMO67CMMmrW78IEDRda7KUAWC6f5oswhna/Zapeu7Qmv
vELJtLDmmC1dcGufOtgeSBMBEFhoyaKdjG1yq9rlQIwP16TpoPwpFCHSXA2NnJbJqSwZ5j2t+Ult
B7dixR+rjfbX3yybYMP12pY356o2gEElxWwaaKW2u/Ft4Qfg+58QuJ7QLJVPKm2u7Os1JhLlsjlG
7tXDWMG5z4yPAnG7sn41YCOQLGvrqbxellDcrSjNGHNm9AmHcVdbta8ZzAu5ss+1InDsyesA785I
60I52R2kvFTbLrr6hoJ9jRUTEleNn+ZvS680g0qy7VMOCjP4jMdOspG3zWO3sieUWWjfG03TJKDd
R0NjPMRN0IQ7yZ5uHoOVDeHYzSbVi6y2AZA/kJMF5kF+KW/yw1IZg57ZrYwucqtytD4GwqlreI8p
HktBu5n6ynSvIDXK74ZkV8gm9pYawN9e7at1Lb/I6ghUisUxI1hilkH7HZe/kVPuWtUr6EufQCcT
3eyKvV/fys1zsLIoFpgzZhthQsAFh+ZTnHpt+K1sfTLIWA1kWyhWPzSlC3k2TSAZV1FDuMUIsuaF
v3LLbfzBZzfVceEaRwSjnmxCfhMIu/p8YoE5r1jt5JOTfwZNPFvjE9u16MMmt+mhOy9nwHmSISm3
CoCOblN0LBE9DRGf7wylgmIcqKMq57at0LrXZSTqm0P5axPCwZ7wlKiLBuKSOgGXS3erl5cx2VXZ
YzFVqNu88QbP/FLSkJCtSzjdmW30GC6CfGEIMhDHOLZxLQmYMgvC2U61oeitoUhPCvLJ8UPpD9c9
fjM+rb6McJjreqIoK+GM0fKhNo6s+8Ud2eyJbA3COc4wlEQoOg/HvKNP4I+0dpWtyCYnZAsRjq6O
bDOM56g49hpzuzZ3M2a4gykZi9u+P1b7JZxcpvPctgjo1mo/Py5tQ+b3bg6JcbJD6rqXkYZupwFf
9kQUU15Z4L/M0wwToUt7AGIEAerKC6wToCUZZmozLK2MCTkHVCRVNIkqTGR3FtL3/lZJ//CWuEr5
Vs2TxLM3K8ArY0I2hWpmH1kOPC9lwOGzBtyDOEPoURlc80s8PPQERBPXvX0zvq9sCkHC6dUZHWw0
R3Eru3Pm/Km17oXG5WtRjjJPWX7/v91eK1tCbKjzutEzXQWWdNeD06pBw4qAsN/Zp4BiSaUbJe4v
EmA2aZIqTtf0kGhfRqQ1oCP1g30ECQqEK/IAFTTp5JrUN4XYUYDZBdo+iOpNsChtJb4Fykh0dZbs
u3k1g+vfbvviMqAUSYlGLEucYBuJpqUGqZLTxFAy9MM95sBvcowRe2B/Yz80b4FIWr6MWWrbLqUW
2gqojRIRFF+iGpi0A8tAhARFmrv22F34s/HUBpNf7Za3jVx/YdNPVyaFszHqU6XrCUDCxXwZNMVt
F7aV+Ieavkn2dDN1pI5mY5JAc/5GPjcNYVIaNjpX7Ix68LG5xJcONbuHaQfe0Rv7VjYJuOmmK3tC
hJlQARjzDNRgA0t+jeOfASx0rlG03vV1bQaylRlh/9qkLHRMakFRvfuZWu+EeIT+NPQ7wp6uG9pc
j0lMAvgjen+iwia4ASsI76KNFUL3yewTbyxvDNmls+kNKyNCJJmKyTJ1HrFTYaluO/+MsncoQ7tQ
3L2+mO0DjZ9lGtCZ0wxjWe0q4e6HGSt1NKRpQRcsg1mJrwTTHQFQVx6yNrP7lTEheqDCFLWWviiO
90Wg8KfcORRUc+n80DUopFQXRcYmvfmxVhaFPKRnJJ4KBW8xY3KOfR95fU4e9fLH9V3cvNdWVoRE
xOL1DLUsuETUoRw3Vzun+aHGo0sqdVdUZeT2bfJ83eRmgmXrRDdtx7b/LmwbNZUeaxY7lc3kccyb
jOnhuoXNj7WyIBwogP1HntoKiIJJBjHZJPzG6t4D2whEjwk4qzlEp8b0V5MO/nXD2wnXyrJwZaPc
6jjdhKdS7Vs/dUgBYgBkB+QAuJIg8vnPFOSclT3hsDkdgDZpj95nyD8nDPgSEIvE1YELW45BVEhW
KPt4wqEzdZ02KKJjkCejNzUt71EOlHy97YO9WpRw1iwjTwAQhIMAs3cbfzLCmGd2C90nTD7KsMzS
Tyacs5FXueVMWnigGDU3TRdJ8g5Tc2ji7Vuv3OOKlrynNw/2annCkYudvu8aq3WO03RXRx+KtVMt
4l53xA0bNjHR5yLW5z/CZ6pJqGKYoecnUhYIHG+qOrphLplj34j0fzEifCd7SBsI5TKgOqr7wX4x
nP1MbopU4nFboNu/mBE+ECS+rVZvjPmTCcl+afahv3wfzet8dij36fM/qdT+xaLwhaIyAgt2BbSR
fSnP8UE7KF64Yy8LPRjfWUcZxnf5cULubRPLtnTVBGckhhL+epE5BRQ8ozayj+U4RC/ESpujoTnz
7MdlGd0qE7pIcav053hIR0dyi26c57/YFl6I0GCwcmhV5ceMADCSN74Sv1x3RYkF8U2o2ZWh12U4
HhnDM3dagAt/rlvY4sZdL0IURSAQoikY8CtAkfIf0WN0GP6MZzCdYsCreasyT3noUKJiwT8ol/7F
rnDPMMUqUdDH8zoxD6gMuxRY/a4OJKvbPMtf7iFmbRDFGoGwhBX7+2gELMODiUNmh3sORy/LNTTA
ZdMAcNnDdcOyD7f8/Sq/UrKsjUda4S4DcURdDneYhpc9cSWuLz4ELczyt9DPDY/VnLvq8KEa94N6
Hs13W3skMnKH7Uiy2kkhYPVFTlWKAtVR/4bmmL5b+CoAJATQ/VyDM+uz7UMer+/i1tcziGngCUh0
oB6Ew13VYPqIid0dxwkhmPa7sG6PVT8dr5vZusYQ7r/sCAd5sjqWOZ+o+kv1snRgFA9V0pdpp/oJ
Btdk1+bGmwXmHEfTDWA5VJF1tq6dtBtCsMCOWXijJLGHDsmpd+ZXAFsq1x47yTZuOaOhm4iOSPTR
zReOGnpYM1A6fX/EPKUbGh9dJ2Fe2nSOtQUxdVNxX2olBcP4WWUe+O9O6Cbv+L4MFhALdFXKvSx+
yBYlnDBzoLXaNZhoHMs7pXvWNNmaNp1vtWvL36+OsKGTuk4jTJPX/uRNASLFDV5+6DtzBcR3kNaz
QUWQKwfAHyTuuHwP8U5b76Zw1KoMgkwOqfOFSBeTMsWeHBc+7aW1Ct1mX2JtcyMNzHnoGJGBj4jW
eJwreJIu3APsCWrR4B5QAsignhayBQ4eJBmJ2sYLwzZWBoWcJLQsiwDEB76TvXnCZNhNt6P/R9qV
7UaOI9svEqB9edWaSmc6Xd7K5RehVu37rq+/h+57yzKLk+ypO8BMA9OAI0kFg8GIE+cch4DLP0Kc
7o9t3NmhoocodNHc9W+kCsYlRrmKTM17YrgYbwRPqc/j5GAfA4RB2VIwsyW/1Zd2LpNMqZ5sBuiC
W694RMnYL504ACzT1QLQ6x+Sn9wWDzOUaIqFxh9e8X+QoWuj2Wk9ED9H6DGgMncCwjF+Ne8if3RF
8AlOt0uQeKkb+8aP625DvOKPzd0Zpja3lad1LgWMS5vip8V6NEFTHOsXoXq6boZVkjPVnR0qNC9d
KgBWB3C+et58wj8mHYzb8csWTN5bzxM65rxRF/Z18G6TBkXH9baWUwQHlc+D24WEFLw7gI+MqOdi
tIYXyVgT9vs1vnF17NwmN5a1LtckP3bzjfFddSQ79ixHWGzzQf9und8Kj/+iB8BdJ3UvCIpVgtkF
I/aZkjwXUm4Dt+poQ+dlqMurcXQjJmOwbWlrWwATY7DynKhiCMp9XsBjhiCUXUUwv5synPljqLXy
bq478kOANipC8pWbyk7P8uMGdgu/C8ab9cB9qDCj7M4oFfdKY5hWY0Abkcg/y14BvgnjaSZsrUHk
cef92eflfYlU0LMwqydJBvxYDGQ8jRSfBD7ttitt/TEPyThs4mlhMnOeKOzzgzkFxSClS+VtMGXn
W8KkoqgYo3KPWhERbHEAJ72pnRGlnaB61jFg8zYUP/KSU+a7QtVVGdPMGD0x3px+ZzjVG2s0iKiA
dNlelu/1V+LXQmxLt523eMuxATNS//B3AyHm3jC1061UAFJcQ+Zn7ezZW8LsYhEe+l9Q+nGhPc27
Pplpwm6dVCCcl8k0u7KKDj2kVXDF+MNnEEgMNmER7JzsNUa84GlNMW/QnU0qKAqlsJmlWOFZqIFw
H/j0UrpAvRYY8lSKc3AspO0medKWovkeV2ty00sSd/yQ6dHvP4LmSKtTQWmrWC3DuLDV4+Yqh/Gn
9DkPJqd5br7iGL1insQTOQMrLLKH/eel2dLyVq8aMYVYZfxrcKtHUB+gVRoH+VP1ubhZwFePRg2Z
xuk/Fz+NH+L99fuIed/uFk2FzDSeM31qIWtmqd+aPlySR7xKLPmxnfzrhv7D+TGQl8kYwRVp2pU4
nvRK0EQxHI/p7Rsl8eNyKr3MNzxQOE7ghRrfxIK5SQzToQ00BTQM5JKlfgzG7VILIHpGMAZlPYis
cePayYPgDXYelj9iJ/0X8D6mP+9MUmcoG/VRnpXBCJUNZMha7DZD/5pl+mseGbfKKPpLN92goM/Z
Y/ZKVQ06vLgHMM/1caWmbC6RnCNEteJZtp4T+ajKT5zPyLxlLFNXZMtQSYb90Uavb3pX4mOGcXVn
NJbfgB+q3+4wazWMv7YN4O3RrYznQThlIy80sZwV3T5LxX81E5nwR9tSlFtWnhcpNP8ge3Qag8QX
v2zhdgOW01N+V34hsuDtZ37sZy1aw/yTapoSxr5oBKqc5UrekARqht6SALoqonekef/QwPAYQVnJ
A0YNUbA1LIinqNSRhNyvkbeiXONI3gvya8cV5GCuRoYqjWjomqjQWX29pOLWxXCTzgWtLyI8pna2
AEXut0cLL7aznBIjZ7+tUQ5TGJGUmG2UYSLre5N/WsHqG3Ecg/wJOndHemvqqg7BF9R0PvrFmisY
myqkKkS9eVNPSX1U6y9bxaFGYC5kZ4U61Oa2DUCwD9Wxru62Obbr+rFEjsk5XwyUKcoaZK4QSQ5e
XpQVo4xKkOpqIF8D6xB5HRDGZwJLEFweZx5z23amqFtXwaUD0jDFCPvYR5nFloXzIj9E6afrS+KY
oXkyhKTBXFinrKEK3roKldF4OVvC6Mq8q5TFAWhqmigZMkKgiZnWj37QGqWpjdkCSEAPYoy2ll+F
ZrTcukCW308gbl1rObKtbo38CdUzrxYkJOVQ4+AkqUxP2f0O6gRbUtXXo9RAR1vw8/He1D2jfb6+
qcyn+X6tVIUqF1qhHiupD+VPTbiFEkRdc2cDRmc+ZVDd+BeQdWZc2q2K/Pt9AhyhE2IpAM8Och7E
5eh0KD9jct5NjNqZ4/ahV2J/gXgR2PnPGBi1MTOJQRvdnjCUeH31TJfSFJwQ8O7ja1M/pV2kXEhB
NhYaGEXwq3H4ltbZ1thzM8+RrcqVzjmWzJvHEEG7okJkXqJH6pt1zCQrya2wrdbnbJHtTShttVmc
BlEJnGoVB4LFSiC0nT1qgZseWZueyNFh8UlJKQfbK+Fd5ZaUmN90Z4d48u6bSnU8TUtZJ0fxk3WJ
AvBvPQgbLgMi/g5lYDe+tN/+4tPtLJJPu7OIAvjYanKmgg099q3tm6LNLibmnFiTOU7CPIU7S9St
sJlW3QkEe1Lkla0BhiTlbjN+ub4cnhEqXOvllk3IVfJj234f0+8YEXLA88dZCasJbu7dgYrUUTr0
RQMdJDCgS74EZpTY0+4LuwytIwRK768viR1Gf28cUGvUJxrjRcJ4ahRiZm9zVkP050F/lUoMLZn6
U5lCZnlDPaPuBc+Mc0i/VY+cX0AC5B8XOhZMyvuWhpz94y9AWaFMooI88kOM+aLDpd9Jt4OHF69v
hbymDLNshDDy2xoVSjHw1YhmDW6W9HlyiTgh6ZYoOAPkwfsvXtjMQ7ezRx3urG/7JdMwSDIeDWDy
elArE4Bl8lyfSLFmPPwFIQgC5fsCqVPeA9WDST1gR2u9sbPisbfOiszp/7N9dGeEOtitigldc2vB
intQj41fn7dgRJH/311GzGMH9VFkSCJK0yK1IvAV9HKapFGYd4q9ppGvAYmVxjz0CTPs78xQa0qV
tF7KCmYKdUxtqU3vszzypujnEFtBFyXudb/nrYqKWNEqi4WYpEZoplagzxiY7RZfiIrwuhn2p9ot
iwpaI6bpZwzREvSrekSlECCX5sY4Y6j9MB5UXoGDvSrCloEXOJ4c1CaamRhrcYe8YXYWyFf1t5Vf
BvFRDVW7gC7RBNl2yMAEy/GfYbvoNvVBQTAeeL0F9sd8/x3U7grVpJuQPoxCvJHb2zWbRU+PZsue
ZgmlREFANW8ReMBEspV/RDJk8/+3eGqrTdTuzEmQcAlNrT91vasbl2RTXUFz5PhrEXNI9nh7TV0U
WbvmAEwB8Gs2hVOvqD8DAVb5HP/hWKHf4Zlcg2OiBrBNu2ACl0guSzfNt+ZmOOrgmSy/yN8KLjSL
Z5PK7ZdiNqu+A/DB0iNb1x0FCea02NdXxjNC3Tu1bkFa2dCSI1TVXVO9rVDPaHTObU78/YpL0Lpj
82aqA0gWqqOCboA2PydZaydyUGW8BIhniLpn2nlq9BKkK8dpvhkn1xownZt6XXT/F5v2O12Q6Nd3
ucSxIIMBJJzyHtFenE56Ut2tGJC8bodZQcQF839JuEmdJb2ci1ofLczoupMre9OpclNvuFHvUodU
Yppz7TcOSHP/5nvtzFJnqjaLXtAMkuLlmRIKcr24eJjkTpR0ptu2MY8liXyWP/zj3R5dxZvA2N/o
UwJymvSgDRCI73lIAJLQXLNAnaV87rtRxhT8MQm7k+ylx9xpodc4u6KbQMSTW4Elx+aaPepYSWYy
qQuZ0SXlMxXdMET9g4qGrgKkEq98xuw+vrvJH5DiXs37Li/E6JBAiU48t6/jUx3oIe63s3Gcw+pY
QIbgnne7MEPH768mi/QaGzxqIrBoHNXtvIyJXSquWB04J4B8mP+8kTKt+w7Fs2SNoR71RkndO9Vl
OAzH0SW9+Jznhuy0eLciKnxMy9S024R+IgT2tMJJ7rQD0tRHJXHMB/LpCHUdZ33kZXFtfWSTd49D
Wan0ZtSB7iy6w2Q9qv29ljxOpQ+NHDvrnnrp2G+cqt5/iCoAx6qo7WE0h0oLElOvpgmljKMaxAdB
tKO7yN2CW+BXgSolHG+pXzjLHQ8zxfaXd7NUMBvTaFxjsDocVRAyTQp4jhQXdHc2Z0fZR/3dDBW8
MswjyXoUCWH7K/pEkGBlYHimhNkq9Y1Qjtf7Zwev3/ZoqIEI4JTVV4D61P3J2lALyj9xVsRM44x3
C1TwKjIJ5CGkDIXhtFN82zwquAWmm82wowN5spmfh6Br7b8h8cYb/N0udcCHUY1bFS3I46rZ8YEI
eVpfgZB9IyflseLydpF81d05SMQxUnvQzB1LKbkdpiFA5ZnjGRz/e6sv7kxUYNdse7KNdXtjjudV
ve/EmHNzMpv1+z2jznMtr3IeL5qBIiVI5LMvkg0Y7j3YeYxXvKdEFyCBV+GRxw/5H8zipYFmAErB
9LgddDqrohnQUh2+EyLZJSzc6ZsJoerR7e6FIAM0gYexIcf1z8j1bpLyyj5N5xXPt/QotLHTGKYX
i8dWyN2+9MFyjWErzudjv+GMd4OUO3ZZCh6xssqgzQgNlX9ONmHZIKJQfHAi21verVEOOQE8UyyD
nB6rGtJP9ZPePKY8jmYSiq5tIXXfbOXW9eMGPu1i0A6F4tVD5xSW3+bgnV5P6bD4TRz+TTAxJRHj
b4BYSBYVhZehkTHJlS1h61kP+S1p7bU/rdiOn6RXNRwAyVIPjSO3gcW5dpi5OQFJyQpyBcz7fTzh
fT01ZVIJQlij8qr9AKeZ27S+OSUcP2FGkp0dyk0GfYiMzQKyIu5yGyVXR0s573u2J+5MUL5hGK0+
LRJm5JcWmmjNMZofNOU0SPfLoLtR/K0zw7K4bEpvF1vA+X7kb//hMzvblM8gXHe6FpcAxZzMwPC3
m9xpvNGfwIMNojf3bxrsaDz//mpUPGutpjdXCcegF4BrNp+15nmWOEGT5xnk3+8Dcx0VPejosmNc
/cznQydPNibvuugnZ+uY96ilgowfzJSgRqeqvDqANvFoqIBFnIdTeyS0A+DtLQx78DZPh9fHwIpn
AYikeApMTI8hvRuTMNlLkk6lXLUQ142W6Nlxuyw+uUsHoBHzcHUHEARxXx8sH9lbo854O8+bqsWg
hE1kW4dGA7ocBI5oPVmvyW39qHL1wVhnbm+QyrlEKdLKQrWws+YDmQtNuq/Xvx3LRXYG6E+nrvpg
yCDxOsay5izm91h+ENHn1HuOK7Ii8t4OFaRAZFdJZQ6ZvCVWbUM4t73sdMUlTmp/bmKnADvZwqEl
YfsGwAJ4tyEso2D40f27LhOTWo4zPHHIW7F3yNuNkMBXXvzAHcwn4Y+OH7qkqWB3JnAL+kFVjnoe
Wf1IlHYmF+IeKMQX3yZ0UYmE+N8oCoGA7d0aFa3atSubRpGQDgXrL3CpAk7dfBu+xbm73hFqDMWJ
XxKvxhAKpPkazk3AfM/trVPBa2pm8NsmHan6xvfgyQyM2+Yw++0JuOMbPHG+XHdSJrBtb48KZOBp
baVELYFG6uzFjwLtlB+FyEEv85bI+oCux+vD9fviyTZowc4Tb2aa2cfa/wAqzJjVNAiikJWAC0VB
CVRd5Nfh4Ig2f/aWFUz3pqgYk+YJGAEBrDnKQ+0VGpgwYwekp6b4LOecEi8zuoCJXDZFRVYx1P7x
gMiTDL7bAoOWevW8Cj/7mHOfc/4+DdcoOyOrc/Qbj9r8WZwe2pwTVNgn/H0BNClF1g+tgjZ9jmoQ
ob7rneTBcnoi8+BXAW82g70adOwtYA4ljId+3C0tAi9tB57Oo2EeCvBuCRunmMbKjAGG04EJBgTJ
UKgvrxb9hBsmSY5TPpWggu7HQOzG+YiREN5jnhn2d6aoL6+kam3FvRyFgvSsd7dK/qIAbVFmGi9S
cNZEq/AlTSmro1oAsqXZLxhSw8zOchjs7BvRZwQQoQtiV76/Hi6YJ+h9cSp11zStpM9Fp+XHqpeD
VJhelnI4FzkY/pcE9MIiD8/952Za4IOwVElD/qGYBrWZ4H4ZrWRWs6Ox6Z7Su9l6r02lncffrq+L
8RiFIQuATDDwgmaD7qZvjYBUZzT+mQWo7fy2PGw3+p34o36JLvVJgCqX4Ercmas/v+FHs9R+RiWQ
OCgiYDro+/rLeslvpEPmpufipnjuZbu9qy/RPe9Rwyi9fjQqfzxt6dovYlnVmKl4SH9VoeGjePg9
83V39evSmb4qmPjiB1/GzUbMAjsMPmbsMT0z3fVZgaQ9ekOxPLzNt/ipo6Heu7qQjuFC5Nlbi5Ev
WYMshEK76lLPsxgtenIcRdHNJQxijZq7jALnGP4Zusiq3s1QmzlbhbgWG0Zui6xxygziFv89McBH
CyRz3j01Vky251M2GmEJbrvGVZZLlfDyuT+z7482yCp3NrJF2kDQ3GIWyBcu4nPhQsjwvvGsILkp
/X8xe8TYNUVUsW+QesJ0iEoF/EWcChRi4i2MzpKv+c0l/Snd9650lJzaLT4JP3ioQ6ZBw1B1C0UE
xBEqYU3MPFqjIofmU/HLHL7EU3A9gDAClQIkqCVC78QwJNq5QeqI93uxLET0C6ql4AGo7CrtnCXi
dT9JyPuYDFuKhJxCBY0oELu0elW/5f28RS3UfxPzPBRJKK/lsUzqm1nRj1oGpndZtdt1864vkHGc
PpilPKTPM7lZZfS7ml4Ls3k7TolwG6U8SB3bDFYINiwZcZ8yU+jLtGj1iOny2bXAewVOcJET65km
NDA3gGgXYHuT8j0lTRUwuZdbuAp3crIGS5rYhcBLoFgOJwEUhWQDE1CoHX08UWmWrGtlDnWYgVdR
ekp5nQkGtBS79G6AJmlQJzFNtw6oFznQA+2FFMXKpzjofUOzF4+IcW3ciTlGmIBNCzO7II2xdJkK
dkKkLb22ZlFIXgq5tx2QFHpx8A8iSjVsHuvcn+kG1mihBmFIIsKFQnmDClaqWlnKOSzGFrTmsq3p
YL9ycsVVx7+od1iKjOETVQVVNqxSX2wwFS2S1GYNq9OMU+QThNniRJb97+5DloPszNFPaMVsylFV
jOpoaKGhhFrKTS5YX2tvgUouAB5aGj1NllAHr5yOoE5YcuIQdEoY0gWVXc/L1pg+ubdI+Ue7JE00
mFuFUUNS0tedyXobx09uq3tNJdKbt+v99bjE20bqdpRGCC9kIlRb1xkokHaxJZ3bYyU/mw65+2VR
briAt16sdDCuZKH4659OfOOZ3wEOwiOVN9rH8nlZBgUhQjuCk0S54agUpT6moFKq18ptNE+oXR2q
IJH6Hc3q63vHurR2puhZukXdlM0qtCgsQTEgRYKtKt8bVIPByHndECv3g7ysqWNSQpJxB1OOMUTx
VnUrcEHkNZkeQPyW2N1nkmDUfn5BIYVbT2T6xc4i5ReTpCRFKSQAp6LmTN6vy41xKz9CqAi9wPUw
zTaPvf3tEfmHm+xMUm6C9+uoy2AFPK5mD5Jxsalrby6KzF8HCL/UHUQ5nHqOI/TwGuVQ6Wp006Cz
8VmPheEBQnr9z3boIPrXiwJSrlGQLsJgyai4yunFaJXbRB6k04gRGs/UBc1D51F9smqxfjaKVff1
RjVAM47ZYsM2amF5MAoRrd1NLKzj1G59aqvpBJIxWY00r8VodQNxhRifuk8X3Zcg+4eh4HJoBX8u
02rhpA+MegJuDVVTDQ0UzZJGR1ezL9OtLDsJ7BLCxUIPQA1nf/EwaX3ga3OzrvidMTq2gh4PNRkR
yl/GdJMLD0suQaHJ5Dk166TurVDxtdeLRREyVK5UMEoQmocJ4dWeZ7sU7PkFrSKbeJoY2+P4F8KY
H7bzbbt3CXvRCIoMJcc1VEpHNjNv6QbbQjmrMnj55n/4cuRONC2ojdPc/WYz4A8v2Mx/cEFE8FNw
gC7HOaqC/76nTtb1bow6tpKuNJlWtkrYmZe2+Ny0tcMJRazAsLdAndKqjxQpVXIksgCOg2WhPA+H
znKVgODIk9web/qbzucYZTokwN0I6eDL0Ol5sVKS+kbKJ8AhXt5oUEGIVh2qX/aELk4XzAde4sSK
7MrOHnWJyK2ixcYKUKEGmivLL9Sz1dwmIwdNzrFCFyGVdB7MUdqMcC6OefFN0BrojUzekNxxto+8
zujIulsOXYycIsGEJlllhlr5pdABW5cfIc3hZFDdmg9j59Zd6UbZy3WrZI+uGaXuLCOtpnYpuwic
5dBFFcbLoH9P2vmmzQFQwP/dTw10VBYeFpl5V+4XSx2BeMxXZd7mJRRuRo8wNpTorfT+6m9e4cUu
78SxSl/I5n/7Jp1km60AYhn09cMW0mDgwAgVvP4xM4YbsnGMp+1Ixh3UzOFd0awzAZIGYK7BRgUI
CLXOUrfm3hoMlMijk1U6y/hs5ZxXOesT7k1QZ70xilFKREmASueA4bs00ALR5bMpM1eCgW4URjHR
aNJvPTGrs1LpCExAe2njH5ow2+vCgwIxGiV4n7xboR98I+rKRgKJIFJi6EKibQ/JNYCTSaV35k6j
MN1wb4663fRx2WpoqG2h+kny2/vWSVzLSZ4JwXjt5r705fppY4XlvTnqtFlVvIIxEhB8DIPebmb+
E2zt/3VP5uMGUg7XQoKwiitDDKXREePRqbnK4qzS6odvRDkc9LelOlMTDLJ68q9qAsEL1DZvhwNh
p5BKVziWbgIc+Sfeo4G5e5j+hQQuRrE0nepvJEJmWWU8N6EmA1xkfpG7T9c/z1uIpaMhXiW/LVA3
SoRZznXcQIFailE/OJUiRL5kNKP5LBdt8ThVyLO6xtQEB4h26WluZ1NyIZrRoJIj13jIdNEBQw9q
52nTppe+qUzmUSvNwcvMwrhZS+nZksH27kgZqPa8zMjUVzOaGl8e5OkV2mqdX4ip+KCjTA9wn9Vd
OjMvz0ohK5ckk+bbrrIyHtiJeQhQ6ZCBOUKVEg2Cj1Ucqcw2Y+070BIH1gOJxeQQjL6FmjVBQfBA
7KxAsjdHHYLFSERZyXW00tPQ6Dt7AKeLVPGe6cy8dbco6hw0VjvoQipEBwlia9W42Ir6KmYnY4Ge
hfz1ut8wSwL7JVEnYh76qhRW3GYDporIO6x4mD6TTuLsdvb0FMU2jwSTa5Ls8i43rpa5iKuxBQY0
AGckCZWRK4bml8HWbUwwvfKBdwx4MtLW3ZaSTGlnMl2GVi8UFOOkBwOcxAkeA5GbOuqXNJhHYHVI
brl+wwA/Fy9AXII+l6gw6rjA8bDClB1lOV7qSLa6Gtm59KJCM/EHMR2flsKGaCghQ77+QRmAASwV
oE30cHT0yuga4Cgn6EbkqKSLQV3YyouvYCR5DOqfPy1PvbSZrT+sGFKAvlBuz5+tx+vmWYFub53y
3blNRnUwkAkKsbtB6EdQJfu6BXY+tFsg5bEKNAlVBTr3R+tQnUQHfNlnFAKh9JvZs0/Y3zAJBKlZ
Ti7NNUt5rdFA7FSra0L8aIJS4tIGUmyrIYHDKl5iVw7EhnklC95uUm5rFYuhrxK+5ZhPnrWUp3Xm
jaExQ5oBdjVgyPD4oXW4EzW1RKHR82OyyrYp19PBNHogwDFcxftw5Nv/cRTeTf0BuOqGOVoM8w3K
svmbu95KN4KDDXyZXagM888C+3rYWaSvB8jLaPLQq0BOZ3dI1H9C6CUDF9TkkfqqCBjN5+vOydrN
3S1ML3EAUyvUW1EcLLTYNvRPeXSBpDRvI8nPpjcSHQsNxDMgxURC8zGmQDq8lpCaQ8Ng1tx86G50
NfezTgSJRKn+FMroZagwkirMt3ORu5rUHK6vkhlO9z+AOgttuzRyp+aEP1x6UXxwgBwzjKM2h/RE
WoRQRHG6n/GF11NhXYx7s9Rx6ExMwaZGgYkr5dSL0TGdj2n9KctkqGb/vL5E1snbmyI/ZXdhzHmF
7awnmNK/zeJz9O36n2e9zPd/ns4HNyh/Wxb6q0p5idVPepzbRvnQ8EiKeKugksJq6uZJSdGfKRVf
aR5EsMJdXwfb3397Il1hWCSlRrpI9PIMyRZBQ5sP9sBrazFXoSuggdSAZNTpECWoIIdEGwo1DOnT
FNW2bnz6i1XoOhpLeOwCvkjd0VK3QoZkHaVQrX+q4k8LNKJzcN0E+8ig/Sxi0h43M83ubEHQHcrl
0PGypBNIghzjEB/Fu9Y1HyA+KfppKASdI97E7t884xUJ/9GRIRsQ+fnoyYUVR0qbCmh0otmzyQ6I
5dxJeOAsT8ZfoUPSzgrdqhiaKOuSAvNf+isGKcxj5UeuGha/1BcgXI9cxhXmVSJLoJGBQ8gWXa/r
tKoQ+xJXCbSNjUuDMiEpekJed8Tzl0i//veYdWRVO4PULgpTk0barCLzTxTTbwZp9ZuJ6I1X/exx
9pLl7ztbtDt2KZSAExW3vgX8z3Cag+WmnQk1/eJAcepOPkQevzXIiq24SUxAqwDxA6jro5sIvaJH
urRIYT/XAMkkrtBeGtG4r6suNMQH6MgXdVCmr3psOB2YBdJcccRUPuDHevpWO7Wqc+p7rNiy/0XE
5XYhOGlkpZOLdQvHSVxcUQVXElpYuZdJ0jNnx1nhGO8DtPREUcIEC3WxrKWYDl2iCOjERud/qH3L
QL4D7Osogu2dUGyPB+nHdavM9e2MUldMVlu5mCxmHTagQcva2wZdAoEXdpjncmeEumhqCagatGAN
tEbfZF9uuwZNcyC6/Pkg+PL2F/fBfiOpY2IkWV0rDZLkvEpsdcsfk9r0RcV8vL517CfkLrGjfGPQ
NrB9bk0CGlkIODRhg+xjwVPVrU+JDkAAUU/lBR3msdzZpJ42rVJqSRbVbYiHpD2ol7j5cn1V7Kfb
zgL5BTuPj8YhEdQhwgQmurDy1/WXDJbN7SDfkaT1jUcn8cbvpLTRBDUuWo59droMwjc8n0xFlGno
krFp2mipA/StX9KvZMID7/LMXi/idyEoASvmsYVzDVILHpe0sJQhFsL52JxiqMIQ4eLhOPug6Tqb
t7zpcuYxt8A8+VaCA8/hx/0VtcqcurVZQskIqtFL07u1fZy4o1ysgw02HfC0aPgfoNk+mkEu0SmL
qoGHN0xv48MYtGczjM8GiOWIRmHpgkmL+zxleefeKHXQk7lPzFnBVloH7aGAVihYyHw13AI8P4iY
ieDyhpSZhxD3LzrGUMlAZkNdGcYECgSjictjdSIVBqCOarecgWAhbWPCetaBoYCXDDJLuHur1NGP
4zmVehERTQAs7I3YqvK3z8pbYzf7bL2adnbIL9vkTVzADvPD7hZMRQAtnbsBH7zE7Ach1FIOw+f+
KXENBwArhJwJjOgh2snXowLLaffrpc6IOY+xUVriGsbDV2u9kdEn74AgnObGuW6IWeEAok8iEHzI
yNF8gLMlAFigJEZYhNBTcYrKlrOg+gwlWFAnT+dksftv2FSdVxhgrxCKeZhjQ5+JrliViYAXbQYk
sFluTqnI4ZQ6pYT4lvJezqwkB8cSdWIJw1EWTS+hzHgBiaqshFu3OnG1OLipTOA/BH8wOKOpzLY8
ukHg+AXmFIujDqQBCqFEjyeCPqgeSZNwQHnKOGZ2hiYhrzDN3ELDQn6PRUGtgzqK0wYAch5jFlAQ
of1ah5VSQv/4a23ygMjkdNF5Pka8fhuiTp8hSBsKUq0B4fLoTOalq29gUX9LKFKfV8tkfi7TMkzd
lKGMQ4+dmGMpgMLOQk9jRcQcRzfXZjvDM1OTKjeJnq/7P8uaJuqWjhemQsbYPoZtuW2a3lJqPZQx
QpyjOGom+OdpSX80ceNet8WKJBqQjJDewfgmVC4/2iqzUsbDLAZ/l+xbKqBkp230rptghmdNxYMP
LP8WqJApn5gNwGxUtIHC4aUI+1vIF3nWk9xAyBCslPbwBHX7mROrmK/cvU3KPfrYksptirtQPUev
kGH/IoFWonxqviln45W4yRBIICwLeNx8rNtvb5eKzEI1qhMYylHfLxs7Sd0VekOc7WQdMfCkigYG
xgzESGppoogxOAgI5EfxKKJ2f7R87XN57m6giYNrvbNrv4YoDhduyPSUnVlqZXgnNhAeWeNjUV2g
JV2bT23q/z+XRnkjyJeETiykNYT0zqe4R49C/Jm5UCw4FTZY5U/WMzjChC+8481eGoglSG0Hu0r+
/S7dLdIpXxfUS8JNPq2yn7afUKm9vjSeCfJRdyZqWU/G2SzXcFG+ywpyk+S+VZ6u23hDq9ExUSME
Gf+7Dirf23oo5VVbDl1qTEg2vgkwCFEuiv2Rc7zYLvhuiLpSELo2U2gnOURxvrb7wUQWO2F8bfZR
c/7JWRXzSEFAyEDsNUlb+ePWSXNZ4QGHVVkPEqnwgvGmslefVHeR27m8tTGzD81AaxxNKxEiSVT4
Ffs4EqNIBcF1MJ1ygPJeW3RzOzwHCAHm9CqNsMorjjFfIPh0Ftjw0TBDm+7jKtNqa0oiogQSPvAX
aj4Boaw/1As6IB6q+E+8JwjzktnZo3a1V3VwpJq5EU7ZqQLULP+aWpszyrltaSsnZDGdHzz/Chnp
0v6YBqgNNVsFTMWErTbZ/VTbajXZW8aZdGUmOmitmoQoxkLmSH24pS8wdrBA8+mfSdTcW2wDs0lt
qN7MB+vAcUvmGUC3ioy2ozqkUPFwieIqzhuFoB31oAvBl/GA2YP4yXKMwPTlGzBnDGQSmrOX7EO+
s0vFyDEX19ko9SW0Hswj1KbuR78P6wufIZz51XaGKI9c1KrR8qkRwjQvztI4fRba/izFEyeTYx7v
nRnaEbU+hwg4CraLtd1Lq3yeyrvrn4pngQqLo6DGw7zB/dS1UC7ToiuXMZm4sCsS9P6IvruFUEGx
AgekNqdQf2w98BwDBqXYuZe4qAWHpt3cp3d5OLtEiBKUfDzXJ852zTZV7mq2XE61BU5BoLdEoKpw
y6A7lCF4FB2MaAbXd5Sd0r2vlQYTFNLSrMVQKHjkFyEpsr/13PDshJQRkBPn6sn6wTHJWaJKZZHj
pCfZ0nQCCIlHLwbfgXWbBuJldFVfRJOdFx/ZAXm3RCrN0qEyILUt2VLNbmQ7vyfAbete620D0uZ3
tZ994q2Rc+JUKqQo2lL1ooYT144baJCP8yY5jexf30ieESp+YFA6S+Q5NcNa0nzBtNcCqss81hv2
JbrbPSp4iEkux1EDK1DpcUYPo5ttUDr6oxaQkm8Cyi5eEsc55XSaYOb12qdxBMouwCFqabbTmRNH
uF5PBRLIy6aRokYxSLqyx4gQFB3yQDnP/urOYebNN7zKFu9bUSEFJNxllGaxGiZb4qwriOLNJ6Xj
LYt1snQyN6eRCToUXD+mHihGWnFujKSaJPmg4r3JzzH0Ywh/83TmP5FYi9IlHVkOxDzB50YdrEWs
G6BtLT1MI6Adjc2eAINt6vvrbv6mHEeHxL0Z6jA1+iwNuoa0sQZ2LZRc7aCmOMGg2r+dnGHDLT0i
h6w8dbAjjwst4y2SOmVzjGFvqejNMDmpQX0L1VIb9TlPepWR0elQZpXues5FykpIdOgQm6DGQP5D
15Q6pcvrSddA87DIz7qyesJqnOS2ummnlOcyzOUhU0Wmj7FsiX6D6vIwVHPeN+HkKy+SOwbADZRO
hRyZpOXyofCgnFA4nE/KOuL6zir1SQ213PQ8lxMwBieTPYSQtrDzYAvKsD0pDpFC5h1A5p6qqipi
flYnxfqPR6NZzSTZClULa+tWG8KyftKmp83i0v+xcge0/X/boSJLMQvJ0pSlGW6tO/kVilrWd6J1
S/D1afY/pF3Jdty4svwinsN52HKoKlapNFqW7A2PLNskOM/T17+Aum+LgnALt/0Wvaq2kgASiUQi
MiJQH4CTI27sNf9Dnsef1XfbTJCZuqFrlqHTwgFPjaqCFmcRax03cG6Hx6QnkGCpSZ8Nc2ijRA2l
RaTmvbsWLhlQsRiQpIAj6XEVlskFq8cC4Su1KipAySVASmUoq9Pp1FJPD2UtUPbOnr7NpWddDrJI
4Kn87fHPlLKi9U21lsrYD2YoEbBWJmkgp9mhJouArEawcqxwNnqwHFLPlhJays8lh7agsHNNNBBm
x0mUbtCYIlTCdwNanQeAZDVIWNmlm381AlpHy4NazM4qGhj9fVMtiXWZ0Am0wtXeV1AGtZMvl0MJ
dbhPhwNqx3hhh2yazXKPR7W2NHEJFEVtF2dLzzzNXnpXhVSkoYAmsjW8oRtdrc4O/z+7zEZom2HS
bJQ48Ar+F1FeGwBuA42Qy2b48/fP8NibcJ6OCl6IOzOEoNREXlEoFxSAuHdt01BUiz66mRBt/7hC
VWelJRpZ1NA+16GKBv/MU/YdojAtyQjvvDQl+LRcG2tMeJylYkohHWqhJEMLW81Zllz6GqTv1IP0
DVCvP5i+jTkmIs7pMspjpLQhUc5m/jLnPy7/fe7dYjt7jBvESQK8he1E4eDNu+GFFrUyT3q09niU
vSHC4hKdngvTZzMJ3pzN0YLqLfJWwMpVq/D66lDrtZdUIDa3BGkI1/feJ89m7mkOuC7RJ2Y0QBTi
MFvR5eLPlWzvBFNI1+DSmKjLbEJEYUZK39eI7fLeuGmf6xDaoz7OzxPZt4ubLnjjothyEIBfp0LV
Yr4/6gAqo0yof2q9V9sqn+ocxbMW0gWrTxnwIaV+RWULiBDxxY1V6If+2xiLaOvsqa5MvEi+IWcG
NKEaewk6UZ0gZvCdEqx30BYCRA/9dh9nFBJvi2QNVYFG+PWZYnTiX0ZQYyJ9SIft7PtZ0GXFPZ03
9pgQkprqrPdQ3gkVM+yrxtXNxZsgijY1e4GvcC1BRxJFZBtkryxnl9RWBjTkACfpX5PWj+4gkunn
tjueplv5RoNUu+ZFtgvkssgwPR4/OenGMLMX0qSsW7DhQMH8at0pV81ev52+Vc/WXguWw2K5Ihlv
0UCZTdE1LaW0BQlsTvU61AEJZddOaMIaTDSbz87T5YnlZge4xOG1HPqxgL5+9BilmEu8RSEfn1fT
I3V1SuPlXtMngaNww9fGDDOqsTOSBJwQTWgMjZfGkquRm2pU91G6q0Wv5fwhOTJGJINXg2UfSKqm
G8oKvZMgBEjXq9W5ney7y7PGRVeZeB//2wZLOpBDZb7Q58JC6BqfzXP8RLmOyXf721B62ZkAFifv
DLyNAmuVgbZXpODEvxlv7DPLlq0DFElU6FJNnuzRWwai1z67wxZULego02O13c/7/DsAFnKyuzx6
wQS/JRabuK1XeWQ341yH8ryeY8kCYr47RuskiGZcM44K+ggQa5omy0VgTmu1SATdZHL87IBzOVIf
Z9HDtsgGmxzHSlNVUYwsKxr9Ml3Ry5h66CsJL88Yt5ZmbsbCZsNmVZSrhaMOATK5ba6zIy6FXvJi
nGvQdqDXGxBDX6Qkzj3GHSR3BvQ4DYCqPu7t3tTjJAPHVqivN3AWV6seBcPiHqIbC4wbEvCjtfIU
ARagog5jFG7U5ffjAJQKKq5KEk+ujn5KqanPqgXa5TyaAlkSFmpEX8EEF7Vd28HIpvTYBGA5hFog
2es3K7h7/xfKHv4Zuxkz4zJZb5cJ6ew5tEx1/T0oFRlczVi6WwmwuaPTQMDTB+VEdkA/tY7NSLRi
2JnGoqDAYsdTUEx2q+0ce5YTwV2S78zv68042RSb8dIkbXws2ldLO0vGzogFe5I7ejypQnQbhNC0
K5DxKRLlSdpDqXrZR2d6/3Gukx/5admZKOFrtyIsxn+xhxojWOJM4KnpmDexZtLxJJlN+QKNen2v
7YqAgBLMm4/qboI2veSLKw48bwIz6D8WmREqBRq7W5CFo617CXAmHvsTlcOjSpfaN8O/vIN4ieHW
GD03N8ODOEsxtfUaQ1ZzBGmBHtKJrPeixJDnGVszNBPfmOnzNltbBXdWArGZCJi/G0hNXR4JL9hs
TTD3oai2p9gouiWMTF9bFpcIV4Z+JJuJbSyw/XBgPM+6PFadUE8fpiF1rWY/yZKXLSdz/tX3o3t5
QNyKFzJ2dAopqmYCtvBx0swK8MjCgrgZ+kJqNBYXZ3sImtfVq1HFg47IE/kRvQhs8rJNC16OWr5j
UcbHjzazVIbKqwV/kA4rHlyUQ//DuIe/e12IzpfUFYmkcEFWW4PMsqXV0PeRBKgvOtAXZBIJpE9H
MNNGfpS8YfFohS2+EfdTcl3yfaTs7JLWjq05LZewgPTkCnaAkz4InlRFJpjTKaogpW7gXeTYQohO
ezLBDlb+iddvRsEcPWY3d4UCpcpw7ZerYpnPg/NN4BK8C8FmhSzmvIltZ8wg40pDRIsbMsRsQH1A
zr8GUKerfv0dUFrptvsh6o/kR97N0JjTBGRlUFeVQdKhn6WH/NY42eFrTNzqikbC2DfvBePkrxZY
wSFwpmimwqyWttjT1OsYp74HFtTrfvVP9VMzuegAc+lrC9QlpdITZdIiq8wCSpmp5EOWSGEqfW/1
772xA9fQ5ZFxF1DVAC+hMH7QB7N7WjJGZcSjjkRkt0cTRCSlqEsubleL+Lu4o9mYor9v4nwizUlM
GsMJJ+3bPH+d+meiC0IUN85vTDDHY5sulbYkEjId+0faXYEF9/Js8f0Okc9E8wj6J1ml6bQ367iJ
7RR+sAQAbnkL2tU907XR/Ud8chOJrjP8QI9Kq2xTbgWb7bFYjTgxGrNAyyYyjBKtDmkdtPFbh9xf
vT82WpBFvQe8G7G1McpE+qpKZlLUfXyMnFsiPWjRnZbcDIvjrvGDYEa5XrExxcT4aEz7urJiXL7d
KZhekLmeunPiZwB6KF5yAls9akPBZaNcN3m3yZav63wZKjxgwpZ8WwL1p/uX//5bOPiUDWwMMOEC
+tlx3IENAw9DyLevaPUuOqAV53/RrxRMIMto2VaWmuQgmsZtO3txnlXQq4K7BvLn8m6A4LsSpEdR
3Yk7f5SHBtyFMlB3zE6O0HdUx33ShI70XepPKGiI0htuWNpYYDYy6UpHkm0A4ucbsHrcUU5h6X4h
AEPYD31AX4Wmw1S4pVAEhDubG8NMzosjucgBpaUHGjlYMprSKg+vOIGxpw/PIE06GpIrwgK9NX58
8peNVWa/6YUsOetbohNor+a1epddO7soNM6zm96sMZDsI4gVUSml9C3xg+Uvx+Txss9yt/zmE5h9
OETWYoNVGy7bP5Xm9xkYerVC86vi2vOPy6a4nU1o0P6P/7AFqrgwljwaywZ9Y+XV7McHZ4c2h117
Kg9ZKO/yw7ivz6JsUrCy7BE+5bJNAMKuQ8mqbgY5+hYnebDKjch16d6+sJZsAWo2O7BII768PQor
V92+P5CwC6FdKOwOFw2Jyb6cpJz1IcfWN+tXtd/l6WG0ny+vlWCrvx1Pm0NbX9spswuo7FmTfZ9U
+f1MTEG0FHjeW3lqY8KR11WS83oJk3yVX8ZFHj11AS4afE2Rr4yRFZC8Ng6Xx8U/yTc+yEQYDXS1
3UAA3wFd0U7xKVeRFVi4zNAM0vFFtQK6fS55BRNXAIeOUYREOxElAKQ+QYVRwOCzvzwskUcwgUQe
5RbMZrMW4gRy1cyX4/u1EtgQxGaWZyHW5EJbp5ocR0XfzRmEYWvzSxZHe3sp7i8Ph5/9vK8S+zYl
N3KU5PkIxCLkvZYAdM0+lf+BrsCVvSN+fv6zmwXoMWyZKpGCJvljliq1+dTqEhop+t3oywHFdEhe
fdD/6i0NRfVB/oK9m6O/b5y/nCaozSRmFMboAq6CgdzKnYDQia75Z9d7N8F4emZ0i1MSAKCVvnGn
Kqjmm7kJlO62UEALXAd/tGTv5hhPrzIdZVdbR6Hvd2yC/6PzlCdwBEUH9OfOv5cr9WDfixgG/ouf
vBtl/B44PbW1ctKGpnzM/yIA8NLIc16y0V3enmnFqAF+aLTp9VeH4AZLJAFh4bVWFyj1VOtNOfzs
km+CmaTh+/PCvRtQP/pGkVfpmPd4xZf362u01w6zm3ndKwnf+Fd3QnU7vi++22OOk1KycnNMofFr
PRTXwINmbrW3NXeC2Nwc9N5YefndcKoEkVg0jcyGixy5qK0F6lEkf4iS730qKDyL/j6zw1bSK2oJ
HfSjtN6mw+MsrDqLpo3ZX4ZSQG4lWUAshleM1wUaZdMjOjWKPaH9xFJQBirYbkSBg+vyCFKgwkZf
pfpJuUZOzcIpE+OtjSjMd/Y361qGav0cxJCsix+cL52oQZv7sLc1yWztouzzBj3HaBzdt5rn9F57
5eyo4GK3U+70L5PkQo3AjYCMdpeDKjgLeMfO1jizxdM5BeC2mY0QEkcdWPDiBewQuCwmgtdgLvRo
a4jJhIEviczBzugVgGqLKE/9QbmjAujtPt8Lu965d8WNOfYhbCggSGB3LQ4ciCYHYxc99DWe7mV7
fUjtPgtA4Kv4fZfBuRorBrSmyN1F1QVd3Dwn3n4Fc2OdU6nR9HICar+57dLrRLpdJiJKjXlbcWuE
CWirspaACjkgTfmKllmvhYas1yIT0gI8z6Bq/Wf8+1uLTEjLk8m2UpwMR0d/pYQCnfprMYl3OVCL
hsVEMFuLjWV2kjZMjNRd62CyfvyBAWDhABiAjg+Iqj8eBJPdg25shrQI9Lfc2pRcoxc4PXdzbSww
8xSvyPHLPga+Cc0Njn1IDGCeuwc8fgvmiutnG0PMXEnORAAwR7IPpgd3MG/bNDRnU+BovGTbpshL
lDVR+WDvl31lJPGSNlKYT0943HYd9I3WBnaNl5BTBvXgQYRA5roAICpgaAPrmcb2HGgLye2mhzSB
JP9eetklInJ07rzpGp7pQVmFNlVmgdqItJI9zFHo6PeFHOjy77h7uuxl/BNlY4NZG2tR1lrWk/wo
31GGXBBQ+RmavDp/9SIXQqgn0ZWc63Ubg3TQm+Q3j5SiapWlPA7N7WrHgQ4qzn68i7XvgpFxDZmo
VFmORTEbzMGl0meQegLxRgfC8upO26GB7Qb9ej9LCwqVYGL3JtnVlJ2osEP/LpvB2Ru7zJmlgthj
mPBScTQt34qOlTa5s3osybFVBFkOf/E2pphTK5V0Jy2jkgohKxjedB7qN8UjCj6zoHj0y0nF2jY0
8Pz38aHF5+MCVllhjdZkIGwg79FwOZPQgpW7+bV+AE5RcETxD+Z/hqiwNDxmbEajM7WoZwLtRt8f
65N8MwYQVcSFXZSWXnYZhe12mWYl0YrZpAC3H4q5r9QnE9zC4+1lz+TGjc2QmG09pnIkS2hLD6X0
qsmuk0k0Z5c9UJHZPa31NZJHuEV6VVz3N/nD7IbGNdWP/nZteO0+e4h3wsdwbrAyIXKoAbsNhhHG
LSyFZJJG3V7Ws/vByTy5Xx+hRyQI8yIzTM4yJHljF8QGjb5yNa6vmEVnCi+vz3/ZVu9DYY5eC8R1
RknwopReOTeo3HiVJ6G5Y3idQBVE/a4QbGS+370bZDyilyO9SQonOWpO5ifJHhRmrjyjzTYVuB4/
8dysEuMaLSmX1jLTIuxn0sYHTUsSVDsmK1lB0tfLLwoZy3xP0jlpAnvWmpux7+foKk6dKHfrBP9U
kBu81VY+hRNbwfFGGyc+0eCkU9Sb5RIjvw9KvB5/6dzGm5+qV8SVQHe1o+mCxRzd6PYTvgskPPGu
whr8SQ3N3nwFc1hojTzaawcUkVKea+VFmb+s0f1lt+J67sYEcy4QpZ/SUkVvv4a+r0EefOAlzwZY
ci6b4frSxgxzJpi1uVR9jXx7wvUMUoJK/ruUrmehaCvdzxfWje2DspeMFFBvAdBAuUrSXVddN839
aj847WtWBzWUIKvd5ZEJJpBtgKoB7R50SYaEry57URxKVeuZIvZnbux8nz62/QlFaWPNYnCvkjpH
A88PczjbOnGtxHHR0ioIZtyCNBqF8MKEBFgDlPzjWTpUQz2bJKL6BOvO/Kqc2gPtkZWOLUgQxRQr
XNTn1h6z/TOzKqGzpUAJaldc02wPiPVir3/pfMqBOD1RBaqDaIvzSwibUdKF3aR8ma1lBLyvFMDW
X4Fe0gIiMvGXb3gk8dAr7vf30OHb5WcrFFV2uUctmoIphzPF6NPNsrUsW3hnULIlrOK7HjgKtRWJ
dHC3mwN6EAsqoegGYAIHUjDidFaXHjXgdGMNenKT45eycZt2i8D/RaaYAJL2STHFBIsXWVBbza4J
Qve87tfx7vI+e6Mm+rS1N2NiQsiiZjqRuq44TsfRN3btzXTM7sfb9Cbx+79BCBkI3+ibbO/pJ6r3
Kh+W0x/F5PfPYDMKqLJXcaF1iDDo1iujR7X7hoq2aAvSw/zCYC0moYh0RclSW1/D/nXxqMiKFLSA
qD/gLgyMTykiERMsIoshH2vov8eL3Yaq3d3qWhU0+niHZ8oTadfD5XXk7nYw5oF9Cg1FkIVmUjJl
UNBPrUlIkQ75lfFKta5po2W0087p1/S+2bVChgvqgx9mE5dvdPvIYK2Gjh4a8T9uODMx7MGO++w4
dFlQ1jdz+TOufxeV5unx4Crzvz3sqDkTOFEwwAGw7TCRBSJoZp0rUh8a6Hk0fk/yLxKfRklUBP20
aIwZ+vsmjFhr1cYFKJbCqvpVT5K3Rrd6WbqziKTvU7h6swOSdigAQ6eenb0sVkHDGyfxMSt/1tZd
rghehT6fN9SApVjor4c0vekw8d+S1EkfSJwe82fpYXrRwF/Xn3oD7RnGUfXVp38N832zh9sw7t8K
5Wr6OHF9NIyNbOhpmERjMIyLD3res43EU+Dp9Jxk3Q59NaiT4J6PJzw2YhX62vfKJB1AHbBzTo2X
PZpXlAm6dfPv0Gr5dtkez8s35thhjS0Bqn2xEPTHk7mgF9HaIVWYibPPoGLXfrls7TN0ArO4NceE
qFFqrWWIYoJ35PhQ3aEv9rw3/cZ34y/yVeaXXnK2RdoHPJff2qRhc+Py+jANJekpaXj/OCTnRV88
M/veEtF97vMFnw4OsshAu4EwUmE7BOu6nrQurnLUMGiJpjv3T6+dr+5AMQdGl71gKj+ld4w1Zifr
zdpXpAedl2l5quEaz7qnHZKdXHolCv5QhboeCNpfMp/4xdNl29wZpdSKYGFHZNSZ0AitaNtoEiU9
ZsZzNge2Bb1W6ZwXohPtU5r8NsR3O8xeGAwgerJxJMcI19X5tTR3Ofl6eSifT5aPNtiTxdAGvahk
S8KjEOUKNgCYIpAEtM4WqAEdf0D2+q/xe4zJT5sgTaBPNIGXwHnMqqvO+rfVcObvMw5vGG28VrMa
h1P1C63MTflt0Xy7CC/PHN///lkcNuHHy3/ttAowxVVtJXjwkRRgwAnE7fZDY6ydnxd4kXFlDbzT
lw3zjhaN0nUDxY8+IDZkkTUnaRVXabgYz9b4Wok6tLlHy9YAsz4a/G5cO3MBlRZNGrOg2DuBEcxH
iq1Jz6JSHdfLN+NhlqvWe5Tv2gJ1awdUEWYQpyfLEGmvc7fsxghzPYuiskuqVo2P9YJWeuA5i8Uf
4r1YzVk0GuZcRh+JPk9yKoWt+gvE/x5Okln6edkD+JvWwNFP/wN5M7NCRmyOpW6BdyYPl6BzlUPx
K/OQ65poq9DQ70f8Cp3tL/9Pq8xCLUkdlUWHuiA9nKuX/CdaQ8EiSvbzsUsCBa+AuSfqM+RP5/tI
mXWT1a7RzKRUwzV6wfO126X3hiOKgXS6PuUcm+lk1ozUI1HXGkgN8y7aGzSvPpTXKZDLf8CaSGOT
CS56kIca4DlgTDnGiKrdinyjKG/j5n6IS7fuBO8l3Dnb2KC/bw58rchSSbPtKNQM4irQPBmja9mW
XIE70E/9NGvvpyA7lChZmrJGNhMaD91XG7jl2R0L8G4Y++S+DIoH61YkbvMm5fvJpGpqyEBBfo2s
9+PIBhVa6fCGDN2YyW30PdqbHkT1UP5oPMpbvhpu+kLxQmgrAkvGcGoexCv4ua2JLuH7R7CX2c4c
8zhV0HsKcPND9ZsqxKFvMJgPcNI50IA0VgL9MJxEWQd3vjd2mU3fQSsacM5eCYsk8zNHu+1nEf8M
P7BsbDBbPKn7vigipQzXmwUVA+hsumhuCte7DK8NweRTCHw6C1I5rr+CIoCuK0jm2Ksf6gZ4msqW
OCTGc28dy/6lbR4vOyt37jYm6PGw2RKy3kKSp0WfDPpjXSN/dpRStB34o4BbQpLAxqsokxQ6kjnE
UYKshjYNyF/VAGQEiWtTnVe/CVu38MtYqPXCXzAIWf7HKrMjQL1mEkMdsqM9QSoQj/KFOflLnPum
PB6zFj3CSEXSdPKbRoYclL2rrCRs+8c00T3bEMzy5+cWujXev4bdGm1VowbSVAn2JxRTKQtn4tcn
/Usf452WHhBW6QnfFbk3RrBtQgwG3MGWxqxtXLUJLgMIqfoeBNBedSfdR7sOUgkBBdoNB70Q3FG5
md/GIP1940xmHpskqbU4bErdPqlQnrrLcqtA8xXe4CffifsZhGWrOQvu/HQtP0W/TVxnBipLearF
A64DbTMnLrqKjvUQBaY5erOBFCAaroYx/zoRIkg4+bfWjWFmwJra9n+1TTmKq0G0RdlJbn9LAvKY
/CahcTQMiIerh1V0xPAHrCu0GOuARZmxO9RW2zUTONK0Fd15VX1DuiLo4uWQrHMYxfquabRD3MnC
Yj6dyc8z/W6Y2csqFLDBlJjmUImj3JBZYIGf1AG0BtJ3oXI3+OmhPkOAOxZR3IsMM9tZUnPJQW9k
eoyyxI0UkA7Y6Mmca39VdpcjIv+2DvDh35PLXiOatJ/7xJSz47yL9uVuPqDp6JijSaUE+YwuEtzi
B6qNOeb0sodcS/JFLtDcb9xU14qb+hZa4WR39OA+b0pYj1Xkz98Ew+SG5Y1d5kQzWs1EjQcdQXoU
OK7ulQ9ojXlxOjeFZsAL7QmaDtUPoRYkf3otC6w3AKJTgPHHIDFGsyyBlx6bVQXo0JFxk8qyU1rq
7tJMfqGVB4k4d/Yif20lwHNHGzR2vaj0w89VbLS8WqhSgOaAcWS9q5pUWXQq7pLfrmHpD3tKg+V4
Bfp75YMM+aPoRIRiEPyDYGOXGb2GDsx1MfPsqCBrAB3zGiILPag/i9yrCFpu2715rwhexLkr/W6T
pTGzxrFYgB+SDmpJXGn1oXvoWuRfk7/RI25jhfFjYCwrsxiAryv74wqiQ4f8vOyxdGo+xZ7N6cIs
GZILkkV5JuNuRw/Q7O3JXNxqwr/lA35gKbiQKAor7TJ21qqQosPz6NfsWg6Ug+TFIEulgKP6+AdU
qXTeNubo6m0OzcasjcIuiRIS9ZtRoiNvHhA+95bk+Jfnj87P5/l7HxdzSvZFpKZqGXWhqTfxmLud
IzeQchmGdvXSkcT580Ck4bYcCnKjrIbZe5ftfwZm0JG+73wWvqgmQ1Q69gqxOJCt07vBfIqvnH3l
l3sRipzr8htTjDP2dq43ug15waZwftpRezNr6lUyJq+Xh8TNnjdmmBjaOqtiZAmSzGy9ybRXS4Sn
EP195pI/Fr1adsBSAIH706mhH1qJcFSiiaJfsPE+MyrUWWpsKVRuzP1wnx3B3mntqCIUpURxQKKV
P2Y/Ls+a6Ah4OxI3Rgu91hICGSo4wrpDb4sHiSFvvX6jd3v61/zmjNcxbm/avZLIeHBCM2Hmjqad
uqpWC/yAO4vvsc9i8rHGshZL6Qz0Q9avQ34t4zFXEYU//tGxCRSMkQ66RmOsYKniWVJ8yCbIXmPY
blwNz0bxUijoiTZeiTVf11Gzw6OUWxrAqUioja+a4ETh+uXmU5hQPCldHy2zDiBc8WvpvvUihh5+
Yr0xwB6TmUXiNatjxODxSg3yG/hH7Oo/wdtFtZqAqV9OjuZq4WXPFIyLlWeYgT7QrabOjiR9alqv
k0T6dYIYzIoxmBOuKtPSpeFQ/tL0x7xHSSb+Yqa3/fLiDEJUCo0PF0I+S+ug1VKaSWVBQIHZfrF2
xTHx4zN6THqw56ZBVAciiVX+4fleTmZ1nRVpWOVkQfcOvQ5RId7otj01r5TARD1MByIKJdwJ3dhj
HAW4G2esQQ4WGmubV56u4X05IG1h61dDN9VAxqeWLXvlYiHZ7NPJBEf4oKepP0B4DXJIsTbtizWB
elWNEq7qatlSoEtbbY0hUGMVsnVVWlam58SaMj5f9jZ+HHwPG5/Q9WCZUQ1KZAOatpEgB8+CCPCT
BH3wPj0VRe9LNEJ8coeNPeY4caS5XMCWAl7vNgnA/6MmX4k+eTpEz4Zvl8fG3UkbU8y5kgCcm0qW
DBGc5XtirGCmEoRcvqfZ6Etw0DpCS0sfT64Z7UVKbeIOnH2FWt3R2JGj7UcH8qW9zlGMEx0j/JC0
scd4mjIQJ51jhF8Tr/u4GQ4o4ZB9NbnVc7+4OLvAfFdTMnYRcpY/lf8MlGX1AJ1SotVGO4R2e1sj
bxvUw+W14vuhA71QCy13OsiAPk6l0+ZdWjVZfgQpNaKtcrD95HdyTYHAUSDiWuVP5MYas3BSbsfl
mmc05Zhfi+v81gSRpnm7gOEr1Pbrb9qQ1v0QFYmFg2TWj2S9KmmR2uM9d91JBMwbiW9/6QPFc762
e6GcLzf0/meUhsy2EFgoDRXgDyeo+FFGu3yHp7UvtHOSDm86GF8Ea8hLQVBcxU0CjTRIBRgYyuS0
jlwqpRTWfvE1L7z5ynzTQWhP5EqxIJ0xPv7hdVbXoWEIWUVIv7LIslzT9B5t8tnRuLH3+tcGXeV4
8g+Tlzfy45vI+5M30a1BJuPOB1ky256gC1uLj13W7iyyxO4yNqLEmBcrIe0JKhjAKlEMYgw5nVxY
61hAtvFqOA5BfiW9/sWmkHlAejmQ7Qhp3da8F42Qt90BjDIB0FUdGV1xHzfjWpqpNiToMy/N+7QE
aRURRU66wdhjYGuByYiHUY6rqUYtjXytghksRJNXhhQnNZ6S3l0UN95jWwTtXo08oUogd3gOgDCK
Ylo6VEk+Dq+a0hHRbEnRWoPWb797jMLoynlUjhTIlN6Bbm+5v7w1eDsDMLB/LDJ3QbQAOqaqtNAO
qM/pcqqc++Xfi9rhkrG1wXhLnpSylqQymLIV3xnc7KV6WQKomO2sIB68Bbj/F80D3Eesukj/MruY
FsSQ3yCQ5qeeFK3rLDtZapriFffZCW0cnnE2jpGbH8uz8BDkrZ5FsYgWBD+xPZjYHWmVZVcpicP0
SvbQr3nIE9cq3lrpqYB2VaJDWyjb/ZlGCLO7tcqE7lxSrSFWGyOc5LsW2uu98dJFh0gOe303dKVf
JKpnF1811IIlUvnJAPnJ7MqqXmWDeJpyE/W3a4J/if/LVD25fL7sYNwS7ub7WKgQckvQXy/AUFil
O/pvqcHDdI5u60PzOuKF6Uu1y/eWiNeAvxYooKqgt0MIZk5tKXbU1XJGlMRlCNjC9VqREAxv56AK
9o8FZrUTa9XaUZ6ADTHjX71hnAazPVhC0AYv1G7NMMsbJ1IRpT2IBmyIaN6sfuk7N/EBWcGDHlZX
5XVJaYULwNVE7sydQVAMyFASh34XW5BqdBPK5YMCCgUwiKz9SyXim+MmqcBqAolqA/AKRvuP0U6R
AapNmxmAuN+jbz0D9YJKh+M1iAng+iK7fy2gQ3fKxh6zYnnfrlmirulxXdNDt/b7ibSPqSrAkdEF
+RRzdCjm4tA35E94xiaTs7WTkvJYO0jtFaWrdjZEo111jgJo6Z4yErlKikdGbRQ8ztCj6ZJl5ugy
eyLJcodWhDbbAXSdDp1rrCBe/JNiNiBkYD+G/BKoH5hDWF+kcqwSFW9AceBohSs1AigKt5qztcCM
xIhMq7CiFE+VeBVvVV/PDlSNHXiys3M3l/tsRBejqN3gzaM/zR/Ex6DV7OCBi60/QJYmaSMF2NBI
VXsvHiDtVqzSQySXoU7UOy1zPLWrAltLPMsUQrO5+21jnTklhxnbxMFuCPMrZQf5qKDAjT1soYdE
SejGR+f2j7J+a2OSufIWZJXV3h5SYFLmXR8qp2wvP8zeGhRgZRBBwbl3jK01OgGbwia4RqfJrPIC
hU1KvkVwnZdvtX1yyHZWKLoXcqOzReUWDJzHgNN/NNZnDSidprYJ09k4OH23esWQnutaSf3L5xt3
2d4NsWRV3ZwZlT7r6RGIirtWie865cdlC4KhsEr3uTQWcqLLyOg77bA6XqnZnlo9/f+MMN4HldDe
qW1CQjS5fVXz7NDH9fUsi0IUNzhuZovxuAEn2dp2gL/KqElQNerpjaZdVMvhRsKNGcbVavB8jnZc
FKETv+hJ4tZG7c6AdqeKe3nauE5tQ85Axdubqdpv2dnGqc05dgajgbqq0vg17gkx4A1N7NMWdXOX
HEuhShDv6mxbKlwaEhTodWASdmWeksRRUSRNQsgVDi/FAXzwh+q5QoJ5O+5LYUcP92Vqa5FxjU5u
SC8vaXk0kL/RBIQc4z2k0oPsRhiC+aNDQw+IaGVUyJiFi6o6ah0H7+72GdTSh3RHO84o027qpsEf
XhBs2p6CnF0FloxJCYzGNmswt5d/q5SSIKuQgSBjBBqv38uiDITnl1tzTFRaJF0bOqdJwyqdUF9t
uisHCaSqGr49k/vLrskLTBtbLKpqsRppnVoihbP0Ha2DbpocLhvgZaZbA4wnxo0xGWk2WqE2ArRW
jlepYUpeNENeJgImwSCzYETcq8TWIuuJRjQj84ACIjRu/BlvpMsj2FqrsxVUV5ELbY0B55Yp4Gzn
wke3VpmY1TdS3S5yTP72fz0w9/2zdEMh7rTI2fjSeTwmimeBEnoGdmxVcZ6JJIT4gebdUy1mZ/Rp
NldqS5KwQNKZ/FrRTKLtnZY4QZQ6UhmAtHcNE8cpMg+qFSOE7LLChCjbujTf0zTKf6VVp4puWTx/
BlYFagQaQHSyxizICoFfa4ggnw01sR+F9NVoi6B2vKkS9fnxnHlriFmDQhu1IctxBpq4UxvmN1Mk
SikywExvVUFiI+lRd02mh0i7VmTBZuHOlK7QAiSe+RWD/r45J2RLr3rLlszQUX4a1rGrHm37UREx
OvG2pLOxwtyoQKeDh9ZUhX5dMe0IoGZJVIW1+rSQzoum0b8cALhztrHGBM82VspRW7EoqtYFhAw+
yCsuW+AikbYDYgKmPid6UhQVGu1uzKNxABm636FBd91TamYDN99qJ58gRe8J7AqWiyU3kNsqtVNH
piyM0bkD91pgoDMYaHgV/MzOXX1d+epJ/iHKkXmp3ma4LMOBDNIyNIAaqBg3d1b/q+x3UyaAg3Jv
3Q7uEpCvMoDvYltA2yhTSr3CvX7cZaZLLxrzIX1qW/ftzHuMd0JEA39U6GDUVA00WSylgjMN2aB3
UnosrzLX+tIidKuedar22v2Qe7R7nDyIqhfcKyRYCXXcACCKKevMhp7zaGjyGSV/dDwFiYcphYRD
sjP9rnKzbwCw3QtDNHc/bEzSedjs8eL/SPuuJcdxYMsvYgS9eaWRREkllTf9wphqQ+89v34Panan
KAhX2Jkb0W8V0akkMhOJNOckczNXeFr6fUaerb61iZ46bFt3jR3eox5uF/w3K4mw9Jt1rSYVV8xU
1gsrxJANFqDlPRjfPAsP8sXOMDr+3DwUW0ACc3yDpyYVZCJZzhZDalIs9IBI95G0ilIHnBjnGdzu
QEFz/0vWtNaRijOmWleaokKgLOC2C/1eku0AoyoT79nAvGTXkuhwo4qtEQL5x69KuzmSkgOgUMsC
CaH+s9kXGEngBDhmnPk2Gbo4iurKkjU6VKtzZGhSfQhGcOu01Qa4U7ePjeGEFvAvUIk1AFaBG/vS
OHuj0JtqsmK/Cg+9cp8WjtlyMiWGMhciKJfLdHmWxaYjKEaZXdaHOvgjyn/6goe2zlQFSGBoq+lw
bJOy+QrT3ajBSOm+AxbTeJD7h0Dzbn8tVqqJLXyyHGCA8MPUKEuQ06q0klhZ/L76LWN/0dp2vaMN
myVwBNUb25+z+rRIhauThkb0qulvJhdfkBWqLZFQ+n412RQ65xOhpl4bACXt3BEIsxng8nWXUDl+
Ed5sJP+20kQnKpZYWKDHl7XwFpJ1yrGDsZbicukxv562doaFnaTG5McITwsXpBLt6BlTtVkklVMx
ZTW9sZsF2RYq9erVLkZu1WqBmmwGWHbRiXexBwAHU3OQUeC6xexA4yQPSeioho3ZlNs6M7/xWjal
dNpojRAMC7L7p/iEGthO8KK3uSczC95X9ORdEywvWQukopmRl0GUi9gzNmNzo+XA9sTYfGd1m17k
6UYcjj5QkOKhAoadQSzzUw4Z6XkSJGES47s2sZ38KjZJYeOJtpmc6KT9qfaxKxqc64F8ryuZBLJS
E/EoQJ/2Ms5UxVwB42oI95YhGLZSoc9WK4VdW+NzqKXnMI8543ZM6wEd2j8SqWt3XuIwVEssuBD2
DvjIU3GfeqUT3olPdUnoM7z0aTE8nrewMgz4ybdcKgyledsoRqtpAI5R3gUbkiNAdYPsfZ8fR1fD
GF799h+MdS2SMtYoqicxCLA8SZgAgVxw0AkTEeFi03eVYyUeLxFmGetaIGWsWZViIz4aAM4w6r65
eDI4GWb11Yi3tzVjWurqW1Lh1mhKIVW7YfStucGO0otgurcFsO6MlSJ0mTYCV1/QJSDnGaPAmy3L
icP7Ynz43wmhKiJN3FaBGXUgSVC9DDQ1cfIjkluOJpxPRVcclwqAKpGgi/6QvtTJSRWebytBjvTK
gVVABmF9EgvH9Fikro+i2GNlzJdA0JrK86bMChcFaDvGoGl8joKn2/KYJ6MqgD2yUPDT6JGOPG2T
aJEb0QeWctOfmuJUchnrGFky8Ii+ZVCu2ssjHKeahJ0k2foeYdA13QVo4sfa1/F85DHH8VSi3NQq
qxwYmXhipeVpBB6NUtq15P3vPhvlmbGF12lf9Ci9zHcZNkp6jBh1nNDK04PyyqLG+MRA9OhiD6BO
tjmcsuLlth5sc/vnaOiXdlRLuH4DefEX8V5ODwWalmHnGZkdnyuh5r3rSZZ7bdzf0igPtVJRKJcQ
W59Sb89/kntAAoMDJnbKbIPgZvN7zswA+m159Nu3xbhIkuYZ8hh9F+k/OvOUZK7Mq4x+9YBu6UVl
95qVldlYSDJeu5Pb2pFv7nEHbvuXEty0KvgKZ3dCzUTbh18UxNqv24fIvgtXapKgtXr6iqoRhO3Y
9+hKAHF2+JrVjZ3FmV4L0IG48SZzeGv9zDioGshUMQYmAV3wUqQBmktzXpR43wrNbAepItqT9q+R
yxUFgeNbCKVXIAmEkWwRdopeinsg3vSemeX9LtQrzidkqqOBVRyoacBs0yjLbK1FFZcBWwMhqrZ1
bNrSf3G0lQASI1dHFPeFhN8/hj4hHBifxBGvGm10F3wzFYMK4ea2STBjB/CcRKCZyaj5UF8usVSj
a+pe8rUhPURqcoin0FHEmDeGw4wfKznkd6zUGgw9nasylfw6eIvV/ZK/x5hfBdqDXcq7hEdb9dU3
vnK0lTjqJkEGUQ56nwElCDwYTeaQ2yR6Cl9SR3nAqIwzWrbhzRsykhPk9sSrFzAdDdx7GLwgRa2r
BplRL4sy1jKeK5Jdjmg5qh6GMEDbssmP7RH4uWCg5pZFyH1FKw03+5oU+Go9Xn5jcR5rvJHV3h8f
8twrfGMjHQhzm9HaeEtoKP0oAJBptoHT8OASWWakqOA61gHegTYddbxBZmlVXylAJQHAX3jfFL/1
f03KCx9fi6COVBDzHsDfI2blk6fC2unyaag5Fymrh2opeBFJmEQDNqJCBas8VqJWSXFsZYDvhzPb
R5/S7AyeDBxz7nmxYslaGuV7U20Oi4a07WvSYvAxSuLEtU2gO2sfg5YAxOGB+jOPaaUfdUxhL9WS
0pgpgJJOarnY4nIaeXMQrOrcxUekDkrqhxH0D3W4l57gfWAeDnzhdfq7gMz/iKxUARvQqoW+FoIV
jcXY5rlS9ToCcnTUH8hObXCfblWXgJ42jwAT4LyAyI+/8jED04SYhVNgJ5RyQGhBNpfPyT7M/yhW
j/V92dXCp2oOnduBmVXlAWSKpioYjVEwg37pzH3fW7PVWhgoLARk+JmV17Zgyuo2kEEDUhtV4gQY
CTyo8STb42Q+3xbPmrJCMYJccsBnwp47lbhmdZN3YgSa2ciXncWVds3hP9Liwa81CyiXOj6nIarU
F+1mQRiF1ALwVKDYGQoeTbmtx4BT72CdGwZAcHCqKANvgrL8dpjMRRqws66FLzPmWxdvFAFZLri3
PxtPDKVMVVe5OUm9uQNCvK0EsZco8LXnHr58WxA5ftoOcV3LBv5JwIqjRtDHshGhp5z5A4CaleA9
qjj2x3RjQJuqAGWGYwH989IA51oZmhE1b38JvWBbbUJP96PPJsL6R7QDNSOvhsHSyDIhCXTXiPQ6
9emCxhAro5OsHTYWt4tUfY5mxXn4X4vAmKyiivBfneDfUh8tjywlrnoU2qZu2nZZuq2KwL19LozP
BhnY7jCwzaVhRJH6bEkSxmNTyAn6dsE2x62PAldlqyhwmRg0EkXOMTFVAkYczACDRgYdj4qi7rok
DyOEiVPV7SaRB310bdFwGFlXsVkFrKbr+DpKIbofubHr6/E0xP0xLkE7C0zETAh4UDTX1xNkaaKm
EEg47SrmyXVWqbnUBWCU7L0FLFRYWsydAffv5BWP6D+iZ1X85BwYQ0EMkSL+kEUOSaIHqE0Z/EBF
PwIfLrVnZ3JJibBFHd3V3f4nWQICLNa5PvAmHxkHdyGWekiU9VJMUQtYujZrbVDS6dnACRE8xaiX
hJbny6iNM4qCmZvmpyJwDOUBFVbO91OuIhE4IVbfj/x9ldkH6rIEgj4HWKf4SnMfAqBi6VgG9RRg
zWCYmtfZZFjJhUDKw4ZakqdMQ2UtiCZb6IbPcKm2NYAw/tP3Mwy04yQSASnFzCEv83KQkMMnuTPm
shuAW2OuMc2HdxjnI7J1+pZF6dSFQxcoTbf4cRJm7SGYreWQKIm4SZsyOBWVpd9hhjH/sYyWGNmt
3gtHvVWTxzLqqsdqicd3wH8VhzYDRq+tBc34efsHMq1VA5AIaO4J+TxlrV2KWuyY6/h9E4hQBTym
hInzDXgi5Es7wq6aKkgguval+SCqj/rE2Ybj/f/UcbYCGEqFPkE7snVNpFBl9XT7GzGmYOAJq49E
HSLA6fNY1orFnwAIYW5JjUewIyc6B8/LdnL6o7DP9vMb7x3xVRS/zAUu5RLjWnlglYvNIgtL4M/7
5V6xiRcmZwyb3lmPFdCSByzKy8ACIiMjmOF2OVpfJ6qX0ql7e6ySrG1lzODMD+q++IgfsJLqzudq
h5kKX72XUcHbmJviTj4ZnYs19tvir+sKl9KpGq6goRajx1Xry9jyzWfHNF/jBs26/k5sd2PGmcph
htTVCVNJsS4JSxQUw+LPcx7aVaIfqqXbKUn1EFoa5zbkaUZVdTEcoOhpIMi+1GFCJa/deAlzL86n
gzomkpMk7bmLZo4T8myYTpGCEvuiS14t/pCPz7WYO1IuYCFOUbylxbBM2bphIbqmUTlaWu60xtoJ
CV4IoWCLang3RtMhRdqGvUnOl2cGyO8vT9fdpEoW8k6ZLX9GKlDtsuksFY+3TYnRobywJZrKUVIq
K+10UUN1tPGr83xqTzWmZga726NDWUcuQBh3xeDxmOh4ulGRqRySuo9GLDzlkRPUR3F+SkqOmzD6
55e6UbGpi9pCq9Ice0b76f3rmYyJbczDnmYXW2kbXjLPMV66HjQ0XS/pWbn4ZgLKHB2j/dKLqu6M
MrWz7CBWH7ePjvcFqRiUodkW9Squ6qjHQO3rHHpi83ZbBFMjTLyjokde/wYVZFHqFXQlwAdMlD+B
iHXR9GQJx2JqXK32w4rnh8zbaiWO0khVc6XLsdoEbDeQnaQA1Eu34bbxcp8M4nUvAG//T3kVpo5I
B47wkFCvIw3VzMwCEwkwWrdNeKi6+9LixDTmOZmyqIuKBmxzuhlQSWWeGvK8+FjI9KtR/lEo+iPW
ufzbZ8X25JUcytpFs0pj7BapqKwVvvBTeO9PWPN1I5AxaNuh8LKdin4i7ypkaweCKBlso5ZJs1sY
QVz2s4AkSRsPxfiaKXu12N3WjCOCRkgAaYjada1h+UE520W1t5ACW7zqNdPUzX/0UKhkr65rqRWB
fu/rVoiA9Br1pz4k3Y7Nkv8pk+fbKjEtfSWNyvsiRQmHagpR6Jo8ALgdprznmQP5L64SJDIEYgJB
1sTY1GWCNC/RFEc9mpeEKImAtgW+9JjZ1rbw+IsIzBxhJYyK5lMjL0toAuKvQN0kPY3ao1DZZsMJ
6DwplIVHWioqXdbpGBvXURf8qDFyNQf2UGscQYxWBhYaEQ9MlDxRAKDXSKWqNyVsVmBF+0d40vfk
WR4+FG/Brsns8KPc4Ep+vG0RrBrKhUgq+I1GOxRtoWNU6Jg8x7sFGc9e2oobcv+quZ2o7m2BDK/C
RCTKXGQGGagA1JEFMfZjugTcUlINjp3gKQW0UFt7t4WwUqsLKdSRqYOmlW22LL76ED03z4Co8PT7
pnKkx+mhPTa2aEc/rF/pZ/Z+WzBPO/L31fNAmswkDpQeM5LShzp6ZnycA05VnCeCOjAJ0FRKI04Q
gQs+Uv4kjeyExea2HoxAgRV3vMZRKAbuKu3FhV6UwzxKs19Hk4ud9HssmbzcFsGyvAsZlCUkQxPM
UiyTp5T109gsOxInJKf3B5Ba8gamWa51IY2yCPB+TWNKuLDFbeVjW/ktchNQO2DuL7A1B/v82V3M
SWNYVyNkou0ETHQ0SOkEPzfGJhu6CjW2xm7/jJ7sxZ5RugZ4Z7EZsq+PCtD9sZLCe6WyMlD0EjDn
D6AdBhB8WQ4lJmw6bDGD+wmF0X38e0zs2h08c9P8Lj+XX5yzZBrlSiBllBhUC9N+rCa/wZg/CVuJ
aUfgu/1Ij/NGPGJZBeAfIGXi+ALj9oSegIZBURaYFleYXoYB+PV8qH01DTdW8yBKG6vd6ZPkVnFj
q7yHEdMrVuKoZ6IpoO9aC+3kT233VEXR41LxmIrIh6Kuz7VGNHhXVCrmgqkVwx8Gxa212SmMd6l2
ypRz1XBUsai8Ix2yVqzKxfAzcbKX3M95zwSeIlQeIOgJGr96afpzFtgg6vLiojxIRr0N239PIKhg
ouL7XCwqkkRmrSlTbU1+mAP7ebB1xYlKZ8l4h0PO99bhUDEEuNtGEWOUzZe0z9pKHL04KsI+GXo7
Cc+xsau0J45fMbIpaGZoiB4IIuj4U/dJpUnpEONpkr7GpxgcoSbSaiQDZACcn1QzRvzJh/wWRx+a
KZSVXuqBP2ykDYDdDuFeCe34N8rzXzhkOcCg73jYu4z256VU6vjCSMF2vaBme3nb+K0NyJNtvyGs
WTy0SXaU+laPPr8pWozALPJ9231ayrucHk2FUzthx/zVJyS/YZUBBKCISPK8lkD80XvlCVOv7vKW
BK5yWvZgONvU5+ZFGW0unhvbob91oyJwWVZdO48I+cV7lG0Kv8JE52RPjyqugC1hsrV8HmEE73Ma
l6rKkaXFeYSgH6ubpdkO4l7g4Q2zA/y3VuTvq685BuXYdpMBSivzpCg/MOlgL4pftqNdm4udLp+3
/Y384isHB34Rckf42tV2QCjGXTbW0CgAkJoeI17tiuxONlJbK/+6LYr18SSNkE6BWQQXNeVqfQZj
XFqAW4N93JYxSarLxz7mrJGwAhYBRcBMgwS4PbrPqyZGaPZFXsGfQWyOPQ5lS+AEeRgFrFgva+iK
flEgXO1PluE0mjNWH3zRcEQJTeVdYL52C6/QxfpkwKHRQaCBbeErvjYpyIahVwLdz/QCa65Bo7uW
EOnOEgcctB2WJAUngw1xnYyFkL+vzA5Dh4oximngm+WvKJZsI8FoOQ/bl2VsayGUx2r6rFeCagFK
Lyzu62l2R5yWI6fjWUIteJQTHgsIMy1Es18yNAvEkmjLX6pVY2oUXLQGodb+e3kqcYed6qq2sM28
cMMbm2d+RQPtbMWUCekJZeKZWWIBR4tkXwSog3psMPONdYZ/70Yw7H9kUHcHOMCqRsxGeKz8nGuy
l2T3Vsb9cCw/WkuhLg6rSUQxkhsDH647Ym9I9Npt/HsGLYLXboS76TWxIy9z5txuD/KBl86zpWMZ
zDJQ67rqmmdtPKTaUBiYZCZkzOmWBHS+FzOPi1QdUNjC7AE9HJQVGsZp6jrfd+Y5jO+i7HfBI95h
DP0hOsDKCAAhMOho8nGzDUW1CKDK3xvPWMG/L3bipsBeGW/+jnkTk4kaXSFQjldYasFYVeVgVICW
Prd/8kcJiQXYcMFo9J791fqNUzgAj9RDe+INaLKu4rVgys06TZvlVm1nvNAPi/iXrnGiEyvcYtET
73Ng0JmY37h046UfliTKAcplhI+a/kPNz1j2NJS3257FjBYgEcPVJGG0Bmzul2J6TasMvUAyOO9h
9Lkjv2abv6FgwmUzP/HTT9Z3Wwukvls7jbI8iZg6DacfRvghGIf/oBGudUnB1BCAgujrMAY1wmws
aJ92GwXwmkfAF9wHzyCumBziUGHlapzwxCxygDQHVQAThRSR5o2pU1MIJ7OALYDDYvYKF+uGJrYr
CI2F/PYfUIRVsGTD+DDeQHC+qL5COBtt3AmlAg31yqmQBaLw5YaKQ+iDM0/weck768zWAilbrNo0
nCWjRBpjnXNkMUH4wTk0ckvQOdlaAnWLLEYv1MkYY7nrJyFRbbfdrv0Z+/oGiH4ub4ORqY6lk3lk
NJ6Qalza/LjEWTMFvekXGBHSxNKeZk5bhuW8IJkDJCpuYuNq7qowMfhvtmj6TuFjne/6VrXb8DE2
Y5fz3ViqGJKOCXFZAcICvSk9dYaeLSAz8o2n3jurDrZdXctTnwhUb+pmWy4HAyufMcDkjFoMGMc1
eksOQS8uZhk895kf7POH7Bw9BYVTbv8Gj0p2zT51o9DRHwPeSA9TVUtG0wG5IdjNqHQt0FMjSYMo
2veYFMjEZ1P2bn9M1tWIIug/AiizULt+6FQxi/dVczbxPu33KXchj62ERuYKgR+tq3QmMwOnBg+T
CEPAeBHgIbyNX8wj2rkYoQHRk/qWOdw2JLNOTq7I/yeU/KhVomsafdo2STB/1e2qZxUIxPJ94Zbo
fw7OiDd/uelexp3x6/b3ZD75TREw/CKSAUyUU04tibGQTvqI12p1l7XPc/g0g0ZML0MCwWDq58G6
S0tOLGbZJxpShvy1KIK+4aWu1ZRmNU44AN6Q4BQY0WsqT1xqP+5QrecYDOswV7Lo3mE1oyAayRh0
zHFLg7QxWB5vf0FWGFkLoOJuX0fi1JUNHvWN6QwVqJiBoapaWDALeWfFMv61KOqspmRWlaZHnb7f
V8f8hLkYT09s1Uf1xA7s6NA44VnlqMdMPvBqwGuPdIosuvCVJFZcCVW8+M3P0XQIUE2c2othtz+r
1/JX7oqfYE64/UnZMhGRdfBr6WhgUl4ugfrDqqNk8eU7dQ+COzd8CLfI7x86hyDt8a5OZksC+fZX
s49APFDy9AXQqS3QgcAQIc7ALUTV3BWAmRa3XgeoxPxs3FucwTxmhQ8TnRi0RKAkafGlE8hLNqFZ
kYNCRHaGdzxlFhfk0xDbfgS7vAedHQFy571gmCa0kkpldmQZAFzODWCN+5cZ/L75UR449yrT41Yi
KO8OJuQI+ggimU4NtguG9JuMlz4SQ6czkdW3oxfmA+zQiuIUioAakNBVSTbS7JIoSXgeh9EWOdgx
LI3w5sPCDQAVZMDtXR6VZAbBtGDedD9iKwpI4TOv2sU6FXA/gxEFTgZMe8qxWzHu82wGklgSpHab
qg/jKHthbnG+GytUYb0L496YZ9WBH3OpB2auE7VvQqwxzJpnak+5+doo8zbmDvJ8sVbTB2Sh20bY
j1FSo6/QVA/RlFFCDJVpWfAJGJB5Ly11aWLGvJa3cRY0tTPVkn7q5qBebEFTxWPRyOpzgKdOt1em
QPe6qap+6+kwhHfgk2xeOxScPGtozH3YY55+l8xJis5MGxhoayQtom+EmIFy8jKU26TQZPWQjO1y
rMSsNe1xEcsTqPECL2zjSvSVNBK2czGVqq0L9RQ4uT6Zv/NMG0M70eI6PvRhE+xFocpaoNrO2Y+k
LSCp17rBH7Tmr3wyivc+y4ASNot9kTjd2NbgK7LySNoUi9T81C2M5LjRGDXvU1Eab0sDTLpji2bu
tJ16EHhiQKJdPnM5NSqX4PP/1VdFgcJGsYSSjb6h+WMeWuEU1EZnov8/AoqzLo2iAcE6jDW101Hv
g12SREAczMo2Ct04JY0kdTGiDScks1xufaLER1b5STpHgwEoE4TkbXc0vrhVdZuAP1cO1jCc29KI
Id4yH+IvK2FTGo2tIADgKFyCzUzIVIFApUrHJL7DDHgYfN4Wx/SLlbVS/j0reZZZ2az5c/8Zl8dY
ezRr4Gxzsh6mk6+kUAFfCFRsLdUIvfm8a4KXpkWKMHBkMEst62OiXFzqymqRslZAnZlg1MZAAdXd
9M48ti6hOYoeUmy7T7wLm/cBqZCfaAKsY8xEvwwSJ41/JsFTbJzhB7fPiWMWV138So2rpBkUXzBA
72Xmqb5Vw8yxigrUgJqMq0BPNp3R2LfFcg6OnsI1JwEyxQlPUeuzD3djv211TnuAmYGszo2u0Bpg
LJOqPAxBOjS40kZ36h/SJ/CaAds6u9hL737zoGOZlxqWjmRDBRK5Ruc8KuqCQRkJoLEFYdoSqo7e
bm9/t/9BKTx9sX2mEq6vSzc2EI91uDJal+cRGJUL2Kmkk3JHGJm/tmScgNPKYRZ5LECq/1+JdNVl
kcSkKdJc9E3jawl32qVgSbPnd0JilzlgkrutIts0vuVRyX8FDqLQMpH8L/WzFo92qHtK+Pu2DNZr
aa0TicyrYBgsBpLTMhH9UQO97D4IX+L5YEiRHXN5XsnL9jrufqtDvXyTEbWEbohQ4cG0SrlPNrrf
2Qt2KQilKDYLeJ/vfwhX3wKpWyWIhAL8PkjkOld0VNBeBR8qeIRGWz+K59IvN+HZ+BW9gBrm9jeV
mKEEU+2WhbFf7F5SHzUVx6jVAUKN4UjrLHrjnYQtQls4xY6x1ZzilUCR4F57LO54Dyqm38HnUHTH
SwN9hMvjzJSqsjAnjiHx8j6MfyntC0c1Ulm8OsR/BJg0f5klZ8HSL8Dh6oBlqhzBg3UAzu6+2PI4
N5k1C2slibZ+My4HoUVBMPG7j8iPwblMnjCpU2Ce1RbP4juZjojP6dttFW9/QpM+vFIweknIAT0o
dZmHzPzOkEJO7GLeaCvVKE+QQq0KGws3Wo3cCjBJUQLELO21Ty1OBGG+A9cfkXIBKVP7IYvgAo0b
3DVH1dF2yVl3pW3xCio2W92FXNRwpnLYBgfiLaAxruBPlBEsdIWAJCGJXwC9AuDCXd09ZCnnucE8
ppUYEjxXgSsRYtmaFHzDpXkP0bTNDd6IB08CUXQlocaDPusjTB13G2EzobNeYQMs9kW/dxcvQSvr
32OKg2TRAjUp1iHIPCElMNSlOYstUET0weBEki3H6KQWvxfu8Pb1ERHmQZPQAaKIix7JpWZ93s2F
PM3oNAIFASDBeOiQPudH39t4cJS+5lTbsrMBaaJFHIu8vtMuRNPY/OXSdsDBXDS/BrZ0aYyvSdyC
KkjY3XZiBizUpRwqeuiZWmWqVoq+9RRsI5g9IAqDBwH0jskGG3zA0CZnWD6LAKxptsYHj2GGpyd1
BYDkIADBFHgCh3anxB8pOKywBcb5mIyMBFqixYojBKYEsDouD7IDT1UTzm3gR8ceOVDqdaKtPjde
tMs3/RuPKYVRzr0UR+X/udbGUZLE6RfeZI6txM6W9mCxOfP6acyvt9KLMlBFyaFuJMJAYYO12Lo6
hvG4bnCdkFyoQ2f8RjLVslQghMhbguxTbzG/Jd+nfu+DivNNSmzp/rZVMu40IlEDXayJ9gnGIi7P
awEnXzmISIE6zM+SjAS9mscSm+pH4655BdGhl7yUb/Kd9cwRTMzt8tq+EEwvIqnY6TYGIQx87SyD
oA+QLv5gjxt1ox8yJ3M40pjx5VvNr/GAVeSsmr4XO1EDhvyP8nV8Bc2pOxz6D/NpeQh9sroa7fXH
7oMjlXy8WzrSLhebEypcSGXlu+FdNhx1bxG4Qz94lh56xRY/yvce79SE0BGWn7y0ga0zmBqAUQGs
MYOSPoFkwIpi5HyW8th2G0NDJc94GCb3tpbXlxI5yG8xVOpgApVNB66B4quJ+Lsw41/xuLkt4X8w
0m8R5CesTi8BKrCol7j3tPNEjHTbvLWak4921dipT5YbBReP/NKrMfbAE87Uj/T2VPiIdcVX21VN
khQCeWOltvlAoI5ijDfinfBY/EEd6jF4GwG0/q9TPnxU3L3oB6BVZdL7OHLTKUUcmoE/FcBarjRb
l3gucZ03X4og5rP+qBOKZ8EA45z39QkA8l7qgMjBUw+84VfG4+NSEnUn6L1V5uB8RGIk2dq58C2b
tFXQ1vloAM9mOMte3HSOIx54U/qMxsqlZOp6iOOsW4Te1Pz4j/mDeB/GSE7Lo2Z8tRvE3cKDk2Aa
y+rcqHAaz0alGQGY/jrrXMpP2Ia97QrMa+if/x9V/8tDU/omUttSAbZj2uqboi+13ZKKf6VCxnU6
5l2Eaja8V9VAAEjZRxNn0zijXv01T5yiMgNKSMETXscNps4O6YY3y8kY0cJhrQRSZhI1kRnGg2z4
mr1s8sdqM+w0r/bb+/8PjnTmd1zJogwDkN95lpaThYu2/4Jv7gp72lkwx+av+h6NReyN/nu+5Ev9
KNvI+14NK9TO/VQEir0RN+1elzONc6MzLfBbM7oBPFs9oBImpBBz+agnR0vmRCbmlwN1Ael0EPxB
ygLDxUozAd0jvHK8BV1gyxN4/DxMFTBlBpAgNAqvRpdUc24KIcJ7zVDCp6afXDOen277ETsyYKQR
e2YAOkHj5tKRgrzosnoQgXSMPDXeAWreqbwaAw/kCR95vAo/O1FdyaMuY2SMVtUsbYRV7/JUbPIt
QWTF+tCu5bxCGTUmmBkuDQV1Hoxg0821Lp60VLcUEdyVynsc4n0RoEShgg5L3xh3f4Ohowvr3v6g
JBrQqQ4G3FTUEAgiJh2YAGywiFZudb6QbrrKH8O7SARMtW7Yt+Uwiqzg1FoJog5OHiZlnEujQxEG
5PFYFdkpjwR50LRFN3XHnfrGIwJiBqa1SOrsQDVYz3KkoTjizUDJixzprTgYW8BFPvGCIMv0JUxX
qroMaKxraioV+3NVjKAbJrsiBqXZIPM+IAlt1yf1LYIKs+JopPMQom9mvvRe48MW78zK1k4D4PJJ
gyvfoMWF1UDn1+2TY1vIt1wq5ApJhsmHGAA2RuOl+n2cfE6LPUw8UIWve+mWflSYVeMgnfUUpxX+
aWd7wnGNv01wt0Yb4MJuQyxADo4FyDbBqV1CsyTu6l3hJHfChvdmZLri6jSvyvNhMelxmVio18j7
pXGL5+WY4QWQbuVz8ar3jhnbKBhueJVKjhXRMyxCsoBZJJ8CvzFip8ODOIg47s66BdaaUS4xhFMW
DmEJPDXpOTXfm0hGf+rhtsEwZZBZSEz1McAxxUpKl6kZLN9sjvX8UKo/DZVzmTE/FNg4AP0F+Msr
wEhR6DI1mA2MKi6dIy2fctjz3I2pxUoElUZNltHERhRbfj7b+ErtK3lkA7AXm/Xuslffo0PlFFvj
+fa3YzobptxMkOZgoZ+2gCyQzW4sO8R5JbJ7YPdYd0b4kIzebTHMl5m0kkPZATjt4zmaUN0nfKRN
YBeu8hmdtZN+jH3hQYyx4Zx51gcGL4eP26LZ3/VbQ+rZOWsLEDKkKdwvw2GxHmqsCw68BizbPL5l
kL+vnkhB2ISFYZmdr2B4Ws7PKq+iyywKSmRkWgNDrojthEsJlTWAcIH0ZTI/3DXn+EexMUc8cEGu
CDixxQEBAwARU6AG7MSd8mEG3E1m5ndc/QLqBKO8iyWgPxIQH7+OX4twozaclIT5GVci6KMqkybr
ZtSYQkW1o+hc8SCdyZV1FfJXAqhzSovEaotw0HxRC9FKjozSFrsA1PVlfJLCuvS6wFjc2/bHrHSu
j4582JVxCGKRtF2AoyM7TYubuaVj+vFRxuSq5SqcrJ7RNkHas1KRCiO1GKZTmqDLJf8wQL84boXc
7nZCjoalbn9RUNUe4WRybmvJPDrg9mJ1xgLcydUjMDLNGFUk0ZcSkewlWsXv2wKY5oeNCAC1Eo5o
mhZpxPjQIHcisG4mu9WeMX7kiFzyLpYQdBWANqrJWNemy6qmJQxV2aD0Lc4YqMEmp7oJNc5IAyut
WsugPJnAmlbwZRQ5xreiw/v/ucqeBmOfYs09FXnoPaxzWUujvDZMCw0gbqgPzcWvytx0Ged9xLo/
1v8/5bKpMjdDOwCcxWo8ZdbtStBsGXO+QuzdPn+eIuTvKy+q0q5ORFMU/LIXnR7YNh0P45gtAWHa
IhtgKKZdSugxA7pYVoC8s7fsHGbcV+5tHZiPSRjWPyKolHMcVGkOddXwwfWxVcH1YYEVlYyLaXhK
hi6PbYOZV67k0W/wdqjTNF5MBWis7/p2Oiq7dAtUkbduL9yRhNa6bw+86gVbSQkMf4BHAwu2SilZ
YattMEQUYeWH4b3y+220iZ34mL1OXu5G3r/H2cLs2Lc42mfrvpmEOEXkyZb7Nj0sBaBSN5xzY1r5
SgblswLIBjA1imqdvNUsewawJCCwp92EScVpM3mk6SjbSM8cHigMMyCtBFPuWwoFigE1eoGC9KdO
wdWL5EXm3LqsS1GWAFAGfApdBKHfpd0PVZIb0WiBRdmI7X7+iATSPJ3tKtsFKmcGmm2RK2FUvOga
TFwZM4RhNMLXdmACD+7l++Uk7SVn2qq7DIhBd9KZ19Nk+vZKLBU9lCWsACNFdCxFO8meKpGjGPOg
MDOA5vf/Ie3KluPGkeAXMYIkeL7yajbVrVuW7ReGbdm875tfvwnNrkVBnMaMd14do2oQVYVCISsT
Y7hgjn7/EVclazGNiNZ1XWHOtm0hxyg954to/Yknbuwwm6Xr7dI0gk6LCfrCUTrSd+OLUtrDl+xI
+xpggMvPXWivnLpih1YWYUYwuKeDKQiD9IzhbCFdUrX0gH8ovi0umAesxjZFu/msHA3JIgHFmIPS
JnWnq9RuuGG+u4Mb+4zjJGFfSZkKTE0u/zS1wSr/Pe7v/QIZF8EMjJ6BgRukxiiy08aSx0+cvaM+
wFaf209IfWhzhPUlKsF5IaguDsaBOKsvHwm0nWgTmVeO7Saszdei/74xRYZwqPMG4JlsPQ8Y6Wwf
WvNBmh45K6I93EsrYlpEZldH2gSy4aMYyDbAEFfRoThCzwaYuMuWXpuRlywxh7NqoJm3Stj+9WaB
3ij9etNhdUpnfo6wV7ejLXoVCOG659xVvOZh8nm9kv3UtfmmzLk2FurSoM29HgmusIKvHWQ7g8JI
dlhua7wHJLew/8w7wnfzyptRlm1pNKEb1CdYt5w8C+hESae1Olz+tvsHNjHQ2QB3xUfO+6EeumpR
EdqjNzpUWzw8JgfVhd4oxWL4CmdqZP9DglMEeFQVk24G4zXdKHXF+ArctIWHCSLUX+ksYXVWHPNO
ujPv8nuUQ0HocpZJM9QHF9qYZVyoSPOs0COFapiEhwkwAvlhBbUaCG8dvtDZ/kfFeDMeo2WcrQYT
7GK0YC5YxMa1XipjWJJcCW50gmJ7/UlyMQdqrZxKfPfmB9nY3xaZmO8iLWl6cUQzD/fM9raxHnPI
PeUQxVW8/iACL8ftWe1mtI1JZifLJJzrAoN+aHgn168EedfFkXaGI66eOP1TH3fvbXXM7kErJgRu
DwesMC/2AupOzSbLV8UIivL4R47yZooJdKNXy8Vc8DJG4dl0VbWvHuiDT+bwK7y/iYbf1tgI1+KJ
SPUE2ED0KXQByg5wL7AFW3HAsAJyutXtD5HDRdVwPif7rFXKGPYZVlS0o6cErXPW8dRO37aWW82i
wLLKiUEY8ke1+pu/sKSNeQbpgkbHJg7R53o5KeQk867X+99Tg/AZuAwwnMmuLEzbtE1moh8Ff/4B
V3Ghfu1kQWH31vSjODaPkf0P3qR3k8vGKlMerWWUkkrGO/EEFgUB7c0U+xf6lEShPPAOhd3THa/t
eN+CDMsHMZ4qVYhg6p15HOvGEdTaNYzpCGwzFFJ4hHK7fqID1QISY8wust5ZgIxsyCc8EmpKZ9i1
IBLMlAmhIxrz6EwYvXLGIvp1OQB3lwdFLYxGQDAP3BTvi5damaolK4XwWBM7nI5jmXsQuwAMzLts
Z7czR6W7/meI2bTEFLvBBEElcnR9pCVF7c82fdqCPAI/WfKWxVSw7aT0GSgIwO8ZJPei2xxGP76B
OtmDeTe7E4B7gmOeuLyX9K9+yJubNTJlrToaKqBdKdb4mbaOodXh0Mn5+tfqFp7AbTnwFskee0XU
6UsLc0TEoLB6Y7Si1ZFTyyOp2L+PbNZFf8imwu1CcL5Wa54HqoWZ729a0F2jhoBw6o8Z5IOH2tcP
1wB9OWbKJy/dLco2tpljr1KzTJjNLA4qVwwWwy6uY7uxez+SnDEwbsxA9qMHwoMM8awyJ2A4SCpA
6RM6YOmzunpip6JfaF0Oid1b1mZlzNHX4813EEcJMFnxOuwfl/jL5b9Pf+MFb2SbNWWX17mEkWG4
R+/WkyenojOrJzBWZBJxULxw1rNfhr0tiJ1RW9suM/Eqj1T5I7qmj9ixo95HJ6q/UrrZzb8fI8cl
cmOOyShyKq9zGpfAToe5LamuCgEes0w4q9pNyhsrTCaJqqgoZnlByVBdJ+r1Up3V8brSvovj7F7e
L16KZAXMiBTGakva8PVcoy+StGepoKZsvMnnTRFwPJzViZCTFV1eA+sy8l/h6AN5Y2mLw1kRJyGy
owqdrK9ahyYOEL5QoAkwQIDnmO7LbMveDFrnPyp5NnvF5Aq1bOIkqvCsm3X3bXsGo4Q19Rx/4EQt
O78OJkJUCsDXHknyNHbnJOSGEW9nmLygVbWqhC3o5UYPpO8ywN/FQfxC7xbETR5iF0JzEV/Nk0bL
hWzBwiIyQ1s7FSSedNhjdKhOCWQvjuUniHn+A+gV5+hin8JjPQ7FVRpwP2z9unucltGuer+uuFx9
vGXRf98cXSiCk7kUUHvnp/Y4faUIE/Us4SoqNdYftoLeHFBjksXQgkFHj+PxmBDc5okcWYB9ZJZo
1i+5HPMEAvfL7405tt4YxmHM6ghgDOj/2Msv4vW340kCtZPgdk5e3+INEuJTvMS7CzCQDXTh0cGG
XAA7Ppg1gzYJYTriaaU+4V23fiE+plzPEKh/SK+7o3JqHuI79QsPz2ZQ1//opNAJoCLguOkzu5k2
urZUchsH61y3z9PUr0Ea9fJgi1VmBJWSS/6kiu1hqRTzTstn4MHUmPigeFl8qLRJ31DqDge8PguD
Fat1RVxNmpLZBjKvnZzBTBRXxqD1pwnp0R1Xs4qcohLXm1YLG7y5NZHhjcJdGE9WPh4iWWtTR5sL
IXekPNQkV2vm+r6d5/R7Hk7Jd7ETDMNS81U4DWQUv4xxBTKHmuilu65KIzpCahp4YY2W6rvURtJ0
7iT8LzcNGUQQiIgrGbxSqbPJARFt34NYoS5SKw3rsLFWMEhUzlB08Xdon2HqtwKrRWbVYiTJtpwO
IH0YlTU7TtI8VA9dJRe5rXYyKEXnCvA1qH2ukoMm6fCokQy9i26qTp1Wa18lTS2uO0mMD10mDbdy
JBYipubMbrDRsB6WYC7T4WZoyvlzPOjauSXjdF2vWfm81N1yL0OLJQZXRRqjMd0Ixosy5TFa5sUk
PgvhLJ4ayAWtttmFVetGU2I4CrhCXmSpa1VrGtfGvnwE7YI5oCCIKSrKcaOzxGfxlJfRVLbQEfAm
t06cbqYUN56m2tGR4pi7G/n5SQL0XHSUKxFjLrx26i44ErJFv52WSQpaReQyzosc9PvhobOLOzQc
XhSL9sNAGQAir/HfUyHQyujNIpMX4twMJynL8qCqM5CO3ElDZ5V9Ys/gObz8efdPwzdL9CzbpFez
ySHPKGJtsXI/QlSg5c1v7uI8t2th7h65Oa5yHBZxQKzBlTGfjelzqAhonshVmObuFFM/RFJnxDFI
Lo/1Z+FmdSrdLr3qoKDhPTmFYk+P5VeFO36+e0JRBl68NOE/tuorlFAMiwx4xPkHJXXPUTVjABx0
I3YPUnfeI+fuhm2sMRsWAokc93KPlu9UuIP2pICq6LJL7JexGxPMjmWlFJUEXnGkAlrTOfbqq+iY
HSWbishovOHGvWqJgJ8bsU2fhVn602WohDqrIP2kGaktgeoSpH+6ymmj75UrWyPMuYPEkhthEfbH
qfuei/YMqtDp2Ax/9Om2dthUoYUt2FOA+xL8+JZ2Q41TSiew8coDihH/DzZqa41JE3JaG/O86jr4
B6jnrX54GjyaCCm/GXfsZ+/9amuN8byy0OtMnYF+NIbELgd3Vr/mrW6HQqDjPJ8OTfgw1bz0vxvS
W6uMMwJtmWOmC84I4DF4uoy7+YR7KeabkhxgAuD4uJeQXf/fmmSyiD7mYT03ikC5MpJv46nGYMF6
XYDjGPYEh1eN7V3zt+aYVoUclkqj1Kg5lR4pMjUiq22N2VYS44dk5I5ZLb2TFiiwOd5DfZGtxbZ2
mWuKavR92JaICeU8LHh0GQ7FoX4GHRoBfrs9NM88gQHeXirUwzaHTYLcPAmRig9rN7kl/vqriz7a
XWUB1urkLl9NcS9dbhbJtkeXNg4zYSnHoy79qtMO0HgOlmG3ht9aYFJLEnZtrjWGflzs/9KwV3Zl
Jz97KJcvjobXJNMBk/jlzdtNmpji0VAkmGAGZrq+82QmCaIfkS89as1TBjbFWIn+yEM2VpilKXrV
1HXzymj4140yRDtUeKLiISIlwuEk6d3+E4rF36tismcXjW3TLPCP9Cgl9/0RgsM+ngXOq030q/Hw
D96TdmMAQ1cgR8B1CHSh7z0yIma2yo1qIIO2x/QHZU6EO57ye6rHwqfE3o+AjT0mtWDCKJw6FbUC
PVpLoKKK1Am95FQdKSQKQ+GpzX3qpLv0Ic43Npn8kmbKVJs6ZKtGT8SgTWdHrumOgQmRgPLAA7Tt
xtvGGJNUpjZMp2gxhOM6Ppig21Q6jufzPiGbRJpBIK3QAp3U4dDLb4lPxVjMb+BBtltL9gHOf7kc
a3/jlr+dhM0h5lrhShVCOZJO80vQ9YX8nHotmpZkE7e16zM0TTkmOXvGEuoabRGGUphIyJSTO9xX
d+MzivPUQB1LSa8QIn9kUIdWOwXN423ufSAMQ7kWcxxHwRKEB5wEZ7TNz8PrCbv4C096+m828bc5
dp6yADeyrC66cEwWK/kElrdHBZ+1Oui2DuYVzC3/A7Xt/Vh/s8nkzFUHnGicQspqt3q6l3olIL7W
6FJUQ9lA6oHLx7wfDG8W6S5vz7uJTLmRYp6n6++X5HaMebu2BymAFMz/do0wCVNO1EXR0yUOyhOV
Lq8OpU8CGQ0/gQuSopnpYxZ5M0XXulmLkBsRFD909WgU0HQyr4Q1t3qIZuHN05LrA8cdeV+OqTX7
JgvTPguNY/9Zlxxam2Tn8kr6KoA1GL3n3BV7izsNwHMQ5jDQBz3rCzPXkJzV4SBD6klwE0D0AGJ1
6nvZD3UgtnmRzjPKnAhpkRVVEeJEkG7kIAykq9hpr8hZw8NYHuBOyYEm7he3G5dhTgMhE2IhRN8K
03OjQ0AlQ69366E5UskYHnqJ5zRMVhGrqF9SetxNTUrsWSwrEM5FZPk2CIpwWw297LWLsXgc79n7
poqIOWoVwgngqWXiLgtVCLthiuR1QpASvmQYQ6bDrBQ/mDjcMeS9Cn5rjwlD9M6yUSlWBfNaVIgH
/VsP/b9Bd5vUla4Hp7Z6tOBXwSKlrQoHXt20Fyxb80xoZtKyCAlkvAMi/xzRXzG50va7FiQFg8im
DDlbVvZiXRYll7U6DqJP2Td65va+Jln5AqUNyaZqL61gTXeXd3H30VqBuBH0hsAZjqH49xmnaBbg
d0MQvFdgs1xlyzzRN3lMIgH9pt9PtZUc9YMZ4Kwore7hH2AQ9ors7Q9g3CiR8ijOhvqVPosOI8V2
cieghLofPq92fV8jy66gLeId/vsf+23djDdNoYHBzyEmx7DRzuD3fhCqhvdG9XrAsul8uzbGZ8Q1
q8V0KSU6QCl5tdf48Vk8UJS0/lzgGKGUReGJMgdlqIPTO3JfIFNQGfX6G7FBzeLJ3CH03bDdbDiT
9Oc0L0NVaEI89VBx1eYAgvjlZvHA04RpAeMaz8OXXWxvgzfHJ1tKSnVvDoaB9ISJWKtu3BoycTJP
bGL/gigrIIIC4B2dJubWS2LZGJsFyh1QK7pL7qt7BXJT0U8V6m3jp/Fbha87XPFy0m7m3Rhlgkc3
SiUKZ+AbFd02lx8RcOYx9BGmWyj8cQ7rPX8F+fzv9TFhQpSyBVYHptL+oOXfwXp8eZf262+8FimG
Ck26D9NsGNDDZP+I2XoKF6tvVR8qZ9aAMXPVHs//IO7pD2Zjg2zsMX5YyUoXNWkrAz4955heUdzZ
F2+lGqyef1GYXl7f/vd7Wx5TdtCOCAjecGWS0qclv5+4IL9dN9+shykxDDWa13FBC612QD2Pi6bX
PIXOj8EzD5rfHVOLD/HbNUlUsA5SDDEgY+9z96zFpd5oaxYsy1czvmlBMhX5lz/bfiXzZoOFxwh4
QFszDS/DCyBidI8yyCKl95RMPOEC0ugmfPCJjTEmnlY1Tlq9wURlUd0qOTloxs9h+SQTg1O7cD4c
W7oIujZL4wQERJ10tqQ/dlpo6cX95U/HM8KcMBFED9QWJy5GNwS8kuaWLMWAK/68bGXXrzefjDli
lHpU55iCOaYK70rancljtKFOdGlP6DI3VxKpKLqVzAo5rgpk2t2xNY2bWO5DwyuB+tSDemjSxUmj
YtLdXq8Av9TUcH65vMq9b7k9SJnojUx9MiYZVQp+AVlftOW549FT7d6WAe40FQIdE9CXMc4HKSFx
og/2OEF08AyfuwMuJrbwlXK0JeBUuryi3cDammMSetOtRSWMOmBMQY2HuoD2qfpACl0TABb+uMru
F8Qkm6GrRIZWEnMjMZZh0NcQRLx6AWmY4acqF3bCw9LxjDAJqVEnSLflaIKV5CUqBSvKnuQ/0Daj
jcTfK2FP+iaNslFUcwmNohU4aopzREvdXzzipnc8Upu9E35rjHEK4AKnbs5RLVVi4xLTgmRv3Dyk
JPNMRbIuuwTn67HsR2CKErWkHIdjIwVlE9Tmldo8XTax73W4sZmQuCfgVmS8Ll0Ahk2nCXzZZ8lD
qe2OvgYt0+ZEMAHCE4bbD6mNNSYF5hBpjdsC1ijPQAziSnBDfMlelQOB9P0Sujy43i7mBkKcv9fH
pEO1BU1vmFb6sWit+TP1D9MDbc2N8kV+We+y0RqOiGZPBePiM+fT7r3cbU3T7d0kysEk+RRXoNCv
M6+KjqaxWDqpbPB32Y3SOkV2s2KktOKcMruF79YskxoHGagwPVExwB25nTtjWgqNRRUUodlBOlDq
LEFA+7S0ee9M9Euy58LWLlPvQDwuDs2OjvFrkEKQgdsYR85TxV45sDXB5KxMAwFiK0D41DAeZKA8
+9spPTUKLyZ2427jM0zW0sahDusYPmP60XUvW+Nj8xRBRm4NDKu4LX7Uh8jjTUPujkZt1sYCCbtV
UgajiSiVlWRa7Wjp6BJlZ/Obelc84qmODrqZjszzlt3b39taWUShhJkQGU0AHd03Cl4szouOQ66A
MmRrAwTa8xWZOF9XYzJOrJca1DzLOFCr2hoTJ0TJpeouJ/hoHv7gjSA5hSyeSNnSWVeJiiYdVZB7
i8E4gjeusakewugKv/oDjxR0d0UGFHIByYUg5WtEbgNdigalWnGUqsUXKHfXVWal8xfOgtiNUgyI
1WLMHnqkRDEgEfk+m0ixMJDJQFiZD+h2oeksAInVuwDKvY6CcHEHbKyx9piDritLIE2zysTMF+2u
UWq19CZ29Cc1d9TD4mDkC41LQnhlELtxrF3GPcJ+SKeRNHmQn4ygO9D7BRUdgfIlV3GdzVisKeY0
grpTXuXrkgdipFmQWbbyfwsyYC0wp09WyWMRr7Hiqxo4t6EDRdab2DDrYMpK41qdp/RnCIib30JD
LOOEAOuVrG367xuvrIRcSDNBzIPRzC1lcIT1ieSHy17Js8GcNehb6vOY1EDSgvVB7H4IgFhKwsNl
Ix/4Jv9aiUFkcD/g5Z3NUWFUg1g4BVpObBTN1av4qTBMvLoMWW1VqlB+MxdhOnT1nH4ap/w+SyG5
dfkn7AfD2y9gnDKR6lAbl5r4NXDrJP5S6oUdt08Tb9yLZ4fxyHYijWY2eh4I+k1hOMVaearqzWnE
ibJdz5fR9EO/k9KfMH4pZpkqGaOWB7rwtTF+yrz5VN7fZ3yPkHxIy04jfrFCTAR5PuYN4H1oT706
xWYJjOvFQg7e217Jg/Vm/UwV3WOwy0fgyULZXx+EU8GhIPlQu7IGmfomFyB4nIlhFChn6Udf2FTC
s78SIXJsrb/a69QFdOHxstt9qM5Zm8wpliREEFe6yNk8E+NFrx4NtF2W1Gmnuxoo5fZKTlwJJKzc
ewFvB5kaqDFB56ab2ej/xaUvWVmwPlOYhnmQT6K1+MX3y2vdTSW/9xO0r+/TVRohxrMVS8101W5K
0zPL2S5F3i7uHqMbM8yxVq5yUVdJPvqtY9xFr1y5VNJh8iSXqkypnB28/BkBL36/qpyIGQlDUOWK
wCtZQxbdVnLDWxN70XjvJWh2vzeShlChyYFP90PSGwcpNKPYNntZyrx5EIXEqhYD8/3odSqflSyS
UVi241QAlFXU/3YAkP0p9HtsDp3W1EVhWsFzWXRZZ01S+aTX0XMD4c3L3vLhlsMaYjJMphi9gcc/
sNR9AqPmvfiUOjNuruJgKS/qgdiFU9SOdr9yyjDefjJZp88UCaJJHYiqssEyOyuFkAtnZTSytpUr
uzImz0A6Ukw6aTKOQ2sZh/Sl+VaeFjvxMwDgaQUb++Cyia+Tl/GaXxLxopBJOEuttqFRGXnQGQ9R
bYvjg8CriT5A09kFMqlFWZfWqBozC5T1TGeaKf5k7k5/cVRx22qcgGf5xaqhqQqgrrMgfAKFLuX6
Kg6hl/+q/qFB+oU+bh/ahgSa3BAoYyI+zZOqyQbksV7wYgl9juU6inXIhX6W+hvcVI4cd9n1SDxv
aaAYB4yIpYQjciHnXQ+PbKE9KD0mgAy6VCx+do3Ram4gRHDH/aZ0DR/WuLHJ7KAmqKU6iRWmlz6P
zniUIA643lFWHdFPvH/7pvbqLm/G2A1U5bkneVoQX4eEazYfDcoWOd2VDbHmnAeL3z/lN9aY84Gs
ckLMBc4ZQx3Kke3aywDydKITgGfmoQfBcXpeby/v4a7LbGwyLjOk41o32MaglU7x4IfiIdRsRdDs
SAWXWpLYl81xPOa1strk6LDGYEgm1xiglnu3zSU7i77/fxaYU6AkE8REFTULOunLWGK6+Oflv79b
Jm8+GJP8i1mrx3DQsmBUXF2+j5TbKgEuQOcxQ0u7uXhjiEn3rU7a0khRLWhnjL6FX0Nw6kUuuMyW
1OqcyaHT+5BrOcxuZIs+L854y2ROAhIrFZ4gzDQY4umAaazINvX8MIM8QCck/j+9gsn8Yp9KoWzi
2Am77wIA9+vXy3u2e7JsPiWTM4Y4j5tEF8BxHEPhLXSqTnEl4eWyEY5rs00SHJvJ0JIpCaTG0XPo
VI889gFegngdnNtEj9glqqBPuNpoNUCiMmBHxVfdTQuozRN7PLSH0Iak7eVlcRyBfQgwpWg29Bwp
cBmfTHha+NCPLzWvVuXskMyUkaYqrF2UIy+0oxo5Zdt0tkE0dxYU9/JyeLvEpIdWTZZWS3vz2EnF
aWqHa0zwO5dN8NZC/32zS2Vi1GKHNBdIAkYTdWjRJa6h8DQMd2uLN59mGYWjMYxKpVtKCGFQTF91
IOjQPlKyVBmJoXuOeW3N/S+Hkx6YMB1saMzplBjKkvT0dJIS9VB05aOhF5zN2fe1NxPMYTQBaGoU
KZpisRRZUx7UoWLVkadxVcn3P96bIcbdZHD+NvMywd1+FL8ojhaaoGgiSa+Kv+1Bva049yTex2Pc
TswkrUaKyzBLjBw+Sg6mPC973d8kh7c1MW7XtV2htBXOCzo0lfigWCotlJtUpeEwHqrMjjwuwRnv
OzJnVDUvWl2lII/vqAIGqmmhs9TOosROpTv56kuq2pxl7vZoFZnoRJFR5crMwWT2ea12Blr4YeLL
ASC7nnE0usPi0UcK3iDwbihvjDEH0wJQaRLS60Ix1k6UfV9AQl0uh8tL2jdCJ/MJXvrxWvg+X+SF
WeSRgBZjDvZCML20n9uMk5L2r6yUtfm/NpiNmpd4jIZhgkxOYBzGxyrIHaqdEHrQzfulebEr3Bou
b/b/wwPoa/msAEAKvXA89BtMmGUkjkbRbBRfObSQBwoPJejdKamTeDOiatGuKJWU4PB2bT8UNnaZ
aFNrXWmiZSZ+0hXHcprsTF4elQq4zbbFfP6YOvWUnI1ocrNMuy7i0jEn8dBPxM36kFNg7/fRNj+G
2V49T4BaktGGgcCyNQmp088vLUmtvH0QWpzhoo8R2LD3l+he4bGCc78Es+9tiLnhcu3zYNHtwTU/
r6NFNRt7vwWSd7FWd3j5w9pxs2ImRNe4XvtWWTVfjb4VKwybUPkbAaUXP1+OnP3r/MYSE5/mPHdg
XkDLgNzQAQ86DivcUeUp/jTEbpQC2mZIRNExvMwcf2SByFBJHyvTuA1KufH0djoRonEilWeGOQJz
JLwRrGuYg2slq5LPmYmb4PfLn41+/w9X6M1SmLA0smHOR7HRfH2+zpTn3Dg26XUf3S3G3WVDu1eY
jSEmDo1cGpSB5EWw4t6czd+K+nGSPqcgTtQfJ12zwpxjkP7BSytjYm2uRIC+ViEL5m6yZCAsEp7K
8Ye38tectlkTE1EYkJSLfsCaol+DKxaO5EiYR4NuufDU/srvuxNlfoK27eUvyVsYE1JSpelgbsSt
szGX7+36MGcxr4CgP/zSt2NiqepIJ4o5PC+WPxVGZbVibseCZAncPvjuEa6akJGQIWysaMxiVs0Y
1GTGS1ODSoWivtsU76yrTaG2GCv4ky/3ZoxZlhLGUJNQ6H1di25mtT/1ScWpSXbjSddw8ZU0At4Z
Zj15M6mojVvDj8PeyoqrbgRpb3/Wdd0dB448xv6ZujHGrGeUR6XLs7YAjIkKDedOfgsw0031s8AD
yfQDlDjH4YFAffh0+TvuJiZUDxKFGkDvj1lkm0xyQTC4FKT6cZ68IrrnkhbuH5UbG8za9ELFlWYt
FX+y5UDyKAlx6KkYb8MLApdWY/8Vb2ON7QoYmSnMo5ygeJU84qQeQIjgdQbMHPrhkcNr3/PssQLp
cjEuOBQxujd6xKOzFdNklVeUqIRyw6+lXbmXt2w3ot8WyI7TCKMIGrwiygMpPU2iC6FaQGPtNfpx
2Yy8m5w2dpgzy8SlQyz1ifgixtk6uyyt5DB4TVAdRguk1WfRA5kmBbodMwddTCd0h6C54lWb+78C
1wKouWomJGrel9FShdFuRSiKQIfF8mngzTm/9iA+JEjzzQCT+Ue1zOK4wDIbVwO3ugZKotbPnmqv
f1l9xdGsJbFkEHEop8QpA+qwo8cTatiPwrffwERhP6tCYiojPnWktbYkl5O16mLk1HOecryH9z2Z
YOwUU89CPGAEeisC9h57q8q7+fxNSLwthwnBvFAmUSnRrI0WKBrTuYvIRWF+SoA5u8a1JJB41fhe
TEgitFApMzBmS5jaR1T6OIt7CPJULnjQdB+Pk/QB3zhK131rCV+zR/SDcDHhjhPs7dzWMP3cm65Q
HQ8rKRQzD7R2vBLy1KvSrrYyyeSscN8OlGVEwGqBC2PqVCUik6CXPfGn7jTUp0Y+rTxy2T3PALXy
bxNMvI/VMq0SQSBU+bMCTrH05XJC2TtPt3+f2aO2V/tezQla+Oa6OvKY43pUdECIx/agyD+Fteb0
h3cPnq1FZnNSwagVqUQDujzhyUN2weJD+yZQeR1eaL66vL7d2/jWHN3DjS+ksjGZGf2AVAhVAi64
s7rDeKU4vbuC0qCHhDef+WLf8992jU1fi1Am05Dq/jJ/IxB8b/R71N9g8eEsju4+mya3i2NSVFus
JJsbcOR2sU3HuGOo5kaJNXmLQ8m+eU90PH9n0hSJjKivZRktmg5q5KbdJ6adtpwKj2eEyVPt3EKq
WQOJYRdeT0R2S/Fro4QO58tx/J59bQTwdxUNvLf4ujr1n8RWDCWnSZNuOk6xoiwW7qbLSZ1N8rlq
BpBtqI36vJpJK9pjkw7PiZhIA+0wkCCuC4/0HWavyzTUBasZksbgJJrdLIAJPaLp0J0Dluu9E4MI
MJ+qYY0DIcUx/7OWFYvzPXY9aWOByQMSdOCkNY50tI+W3Cr89cq0pbs8t9SAYAIZMx2XDe7u8sYe
kwWWoR/6vsgVXwtPmKqwZPKjyHk3OZ4R+u+b2O8V6EmFY6b7pvxSRidD/jXOHG/dvaNKm4UwoV4L
/SA2BnAHrRenp+WXDCGkyi7sgVj4musvaJtZCRfPTSPtQ+BvrDKBL6BfWyizVgZpbqeTtwqBSb6m
ayA0V7LCG5nmfUYm7HUlX7skLNDQrIqjOjWnSJmtIiTuZZfgnQzsqwepwAIqFjiL5LOhQ32iBotI
7Rvg+TvLHqz7HHt7LZNN9nz9PRv30BpZikSCRu0Mzn3tnN3P0H5JPUoqbVjDSXWrk2FpdET72Dxz
bNN4+rCBaG2pGphaFejTvXfNrosisxAMPFK09/kx8RM3dMzSEcDSlVgCyINyrlTD/vcFe5BsGOip
Ebb5DULXvkiGNA/kr5i8LfEUQ6tqOfNEj8rG8QBAuyl2Y46JDC1LujzvERlii6v6EoC8dIZaFpnP
gsa5MO8Wt9LGFhMP4hTmSx6lWTDdRd/o633sac56QJlJ6UzwrMXx1d2Q2NhjQgKaEJPSUPyUpoxW
G0vWtHiTyimVdrP+xghzEka9GYqNHhVBsyxXRd5e9Tpv9Gw3j/w2ARLY926IFkvXg1ojD6Ku8dXm
u9be9nPolRHm3m6FiAdJ2a2LNuaYglnPGjXRAB48SujaGdV926OOSBySfr8cXjw79LTbRLZRd5qw
CHC9QXhWjE+dcp+PTm58umzlshOARfe9FW2ImjKG6lCgJrEv5EAPERkS2aF32cxlN1BEJlUgI+ZS
V2Ix6zI994JeW3WdcZ64923opqbgsmbqH6ZEtXLp42ohvqyT4wguAyXqDpeXsdtNkyCPKYoG3qfA
jf3+cxUgJw3jHHPR8REoNmSfIqjx0udqDjnQtoUMwb6hQTeIN3O1u08bw4w3ZAvCtRzjIpgJiH7T
yunNa+VfM63SZvWmENCZaFWFrtdWs6uCsfOn0i6UHwbhJIT9DL459plwXUdFiNqqwqyHNzu6B9y9
rTnLD8V7fUfn5Lj9pLqxxmyYukopUQE5xojOit4xXn9BUCg/UHbhxQ/t5Z7jILtRu7HHfMGQSGWv
awZQPQ/mjClzqz3RAShJt0Dil1itYa+//tmD0+7b3WbzWG0hIe77zCQrytFze+qP1d3qx85Qos1b
PGo+ZBFjC0jq/2+9bEBo1dr1il7nQfk5/ApljkKzumtQRjmjFZ3iT4ZxUAN6jWs4hc9usL99Z5Ym
vsyaFiNfmApZ8WqDkSSr571v7ALqtt+TSY1d3g2VqgqjL5/RtEis9Uf5OB4BnXnSr2uf3JFzcRIr
K3tJMX6s8Rxpt7jaLJDJmO0gR7USF2h15RaoUPEWDjQfuU8hAgBeTa90o5uSB5bgfVSahDZHDiBp
VVunBB/VyK1cscWYN5zEi36Txs/GRKHpBhG0pAgkWrASB1AnJ4/t9JcOBEji8eYNeCtiaqoJJOlK
PsFNxny0FQVEfn+Eadm6CVNGqZogLyBnSTDc07+KaoSO7nYASlDuBT5BKCfBsMIM07rOAP7CnB4G
BWru1BmM7woPLnbZisbWVP28LnErAZOW68S0q6o7j3WnemYdnhshf76cRC5vEtR+3/sE8DIYbzSQ
QyLkp7T6FPPaMZzUiOGn9xaMXkzALA4L841x1u5mSMqpV8VhutWgEn6g46G856+/qRT+1+7Q2MIq
zo0mlnTskxBbaBrHslVd4zIIKEV5ZSkPBfIJzgJMtyfOv+XUe3+Ka2yxlQx5lECclPyHtOtajlxH
ll/ECBL0r7TNVsv7eWGME733/Pqb0OyOOBBP4+4cvSqiiwCqCoUymQdZFbwuMVzQRL3VshkgD/sI
0nT7/PHt1nMoKyfg9HRM/crM7nZKvUpGhRTFYKdBDTbQwm0uBbgsBRBhkVseWoz+RnZ+fM0vcBt4
KLLzXzP/kMT4+ArGXS+C1BPKrneUcltr39GqKe4rnEtWWf3br6oZKSz+fM++/n5Ipv/f+LRMw3yB
hHzWIQ5+ccIlt+AXeOe+Mw79o8mFE9wVCFgyTJiiVYqwib8lFpskzvTsWBfCYRTKVzXmNSDuxpsb
EYxNShWmekIRpVVJFuw1PgEcH7CBx/Oaw1sHozhCPavtEEfTIS4ejCYISW79OwGMTigymANiQcUg
uvRmtKYV6g/nBex2FEmbfWLOXsXTKawieBaSO3VQuCikAyEAEy3k/4E7v38oKggWdcmUAHv4p6Ip
RWWmk7gg2ZN/MUyMXHUPiXjHWRHd9E9ZHYAy/VcIs6J6yFEHG0vQ3PrFlWC110CIQ7OF9FQeS5v3
rNkPsjbSmJCjAGjWPBlYUvRE08JoMTuV1wlohmR/cBqABrSR1QOAF03K16B//5s+cmkjng1H4jFc
5Bw5yHi9CYdXmJQqcVp5d9MTGxFMCGKscpmtEqrqq6ZPF4OR6k+FmZrfuhqYFbKAEkQuqYOX64ST
UOJpCxOYCPFc5rW5yocOcGdT4sTpZAmJxPH++xEd4HgMVNHBasoSwMkADijjtU/+02BCYSEBGXYk
4A83Ax7Uw/6aPoQxm6mOi7bqgCcIshagdMYpnr+GNccr7R/Yhwxm3/JWFciUDsURg/xWtPoxAgbZ
AxxUVTtKfX/e3OgHf7a2D2HMe7GpunSYJlS0w0LrrbRTrsoWCH8EoNc1Ls9m/iul+C2PhW6JOuBk
rCvCkkwpHVm8zaXSUkf3/KI4p8T2PhZrGmuZCnIiGX2rkTlbGDmRU45d/YPr+FgKc3vAASZm2Hcp
mvLV6yK3ssYGYj4CjszOTMsavKmyxO+6D9ARD61p/vk17seUoBWRKKUPiMoYPwm6qyo2FkQ9tLFK
9Tp7PRSXcGHge5797Ho4cF8au0G5AvArAq5iCGUWPMo58MO0Rsf4ZPUVQ7ZuAeZZzCEkAZLtR9MZ
3rGLeS/t3cMElgtwNZH1FFkCBBE19WbNkXGHZKsT7uri50A4TmTX5IB8g85vtFh8AnjT1LHNDcAn
+iL45KN1DKJ6DEY5DS0tU7xI7IOCmBzL293NjUzG8jKMR8uljFZnbah8tXHXEdUvlJ4G77yiUD34
ZOEfctg5r0RRyrLsJe0QIwljXCZwKucF7LqQjQAmVOvHacrqBgc0zdcZuotMf8hWhDpABuZ4xv1s
2kYUo4GLbKxg4MQ5de6kYmik8w1nbm3lGifnKAdhsnm9D/unZErgH5fxMlSodm5i66ks4kUYVoCR
Y4rIBOFHhHIWet/M+HB+F/eP6UMQ/ZCNoLjXSyUWBPVQdi+ScFE0r+d/f1fFNQISKxUcHirbDxkK
od5lepcflUFxMrRrlLldiHaR+mM4+nPIgR/bXc5GHHOJNTp44RYF2i1p34lxvWg890eP+pNabwQw
5pM33UDkqdN9PKiPJvAfM1vyq0C1W5/fDEU4u8f2Qsay0IsDuKT83lneqrv1ITzWweTSKdcJwP+5
M1/QYXkVGO7rUwEist4ursujcVhXNz3yQLT27eBj8WynZFhXYHGMYNPmoT1R0LrI7Q/pM7AIAZIv
PvMe9JzD1BmzG8V0nDOB7nWBHK58VUUcbdnvMNosSP5T++dOz+uppbXARxLbMiBUvlIemMpvDxGg
+WKE4nT2hv8A2LXvjWC69I3ZTZOwmJIgxccsdGO58zLlIjOii2QkHC/JPTPGkxR1n+h1OaIh+WRG
bvhWHEOH/FDuNUtYrP6KHDTOpr6Pup4xEZ1xKVWipl2/4Njk+x5ECoqbfY0O8kX/rKNUPh+UoHXz
xE7Q0CuelFPvL9963t3wXvQ69w308tjsr9YvelHFunbIWk9Few9KVoActU1cELWlBNPN4uV35ZPi
oW51kH6c93lctWK80AylqknU6379Asl25uLSOGqOdp2+oTkPHbBO5eWP8+Cel0t9z7lFM76pKwxF
LYYJT646vdNU00pVYkWTaguAj7dKiDbW/DkmnALk/lPoQ5kNprQlyKae6kpUHfsuQgeLps5wSFFZ
rVaKsuVRFtrOLRqpuZ/nRXGnQgfYRlmsYnYxxlP7pBZiwQn3/0HrTeBtKADQQoD15/lHhZrVgONQ
D+QL8UNfBvIMoGCSE0Dk3nnH/s5VfchjrEzL1trAUJJ2KMzO7qPXGNzB5w933xl+SGCsalpjoY0I
brbCmO/WDkNVysN5Cfu5W/SE/3fTGKNJI3WZx2YE5Fhsyffz9zLQUXwRXOlu1O0VTRngtKDUWIab
98552burA9WljhAfwCwG/f/GXht0ejYZfQ+KQmMJ4Yu+cmyDHsAn29gIYA4oT8WQVGOHgTH565i9
CYAlSRPO04wngzmipUmFIhuREsiT+VtarJ1PprmwjSiaOA+HPUvXEBwiF4rWZfQv/7ldapsnQt+8
M5dVVwUAgZMTruBjzLHsvQVtxTCnkiSzsA7RlAIG6JV0lhJ/EXjdi7si8LAzDDDSGJLB6JysY9ZI
adCXGs7XCWmsxQjW4eG8cu1nKzUN9Hm0MAF8wj+3q1jEZIaF/odcDvPXkeK07uwugRDEPFV+H63+
pGofZvTumza6nIh9E47oHjvkiZVcrc7gV7bpVsfCRy/VqTr1uSVc0V619k09DtfTRfJmXIJy6FUD
Ph0v07inKdLmY5gjzISiHXQlK45JC/wLLTDrS2SGXaV6bc0fwrhaI689dD9DsBHJmJqYD+Gsg0rt
QEl/KNg3WkVAhm1VQX4QrekZ7cEcw+O5+/cLebPlUbmuyRiuCR2QqE1c93Bcx2p0wbxN0GKBOtQt
l2mS7ty5Y2Y01wAbei7nBIQE87MgX46me15r90PE396Y7espKzymhKJCCAOXqM26Fcutoy9gP094
eQieKCZw0MAY1ckSlESoVUucaoD+mlXQj+tlU/4N7uRGIdm8gB4bHRmlBD4lWV7DOLEBgMqx9z2f
shXBZAZSdGYA0dXQwAHauXk9W2EmWp3GcY4cy2IRX5qpb3ulg5mnIF8qvfEg+4JPDjw0e87ZsJAv
A8ieKomCChud8TxV3aspT048yK2lx+bLeZX7FMlhHAywjgogyoACiEZTRqfLTEeTAhw1iIYMyvPm
mVfpcw5EO7R4HWaup2DXxopj4mQzURtpLEDWKh5lDyhUKUAq4m9I7RV+YoPbFM/Z7J4YHvpc/uVC
GY2PY7PQjVzQg+4dbmE9RD+1k+qj4/sAXRG88+JYhWTWyeo8oDgwHAZ6yaDugLqo2r1+oa9/Q1u8
PTwW9mju5DwiRqOAbj26UkGiGjv1heQDCfqEMpLH6xFm/R+7KOZ1juhkksWxMQNZelKip2V1/t2m
MTGOrGblWpqRFoRRay3ZhVKIVs0LPz7FvOwq6Co3N0e9dqGRV2hrVa9nms72hQjlCFu96yNrPlJS
UcS7/Q1vCpOnEfT/G7GKqnVx041aYMT1RVKBgi+fD/o0uef3kHdG1AA3YoAu3E6DWBhB2r4IcmLX
0+t5AZ8ue3b/GI+xoAFiXZJKBRA/NSUA4t0KV9Flg8eC6YcX04GLss5bE+M0kjZVxHYwzSB706/N
2MWAqRM6itN58jErvMqLnJwTbnO1hHEX7aQIZY3gFfwlM6AMcse4iVdHVG3tIQSLiUHrtE76KExH
jccIy9EUlhC2iyqVrK2GyUsRwLTAha1tEvHUkef4PxHpTI1cpAYgLihEpQaOkfaZvJpAaqZgAysv
RP6UIGG0hm2didWuEkoQKgKUHAOtC8rfznsFyxcD80tGLMn+lXbjwfV9ChRZwYxT0TrQtWgzKOca
1/Cnq9wLb9Q7zLS6tA9XTx054NgH/cFtlMgKZPxLFncA2AFkDq44NXYUjEwmdvzUJVgi5fLNf4Yc
Xd3XFwNveBO5DyT2/zR5UDWUcTq24PhYSxQh78rqqus5Kb59E/wtg73PhHDVa61ulWBt+jeyzLGF
xBPnin7Xgc879yGEieISIUEf5pIYoI9/GU8v4c8ZjdMYbX2cD9Glcj05X48j+OSJ29nzM8Aek4BC
PNKJn/Vn5K2vyTXvxuNsLRvxdS1okpOokHCNH9WwtDT5Z77yQjB6PueWzWjoWkcovRqCALaP/KY8
Rah3xrFFR69zq7T02/RK8Jsbigel1hZvhf/gBz42nVHXWkpMoSBdGKj3v4jtNdUWbyjbZesroc1T
1k8v83fzwPQPnSkwFMLWdruiqZe5SSVQ1UnIFM8H1e1OlKiOP9i7q7SSggFUwyQE2QDGMKJQH8Zx
AHkXQGmGh7TiaexuNLsRwCjsiITzmIU9BCxfmqG2B9qiDSlt8fW8U+GthIm8VKUIE1HFSrqI2IVh
TQOPBXVX0zdLYZQQjTpE6GpIMNXMEqoAHeF2K8wcE+dJYZSt0jQTELEzCRphcEqhsoYElNkjJ/je
1+nNYuhnbIIg3TSaEo19gDWVgNZNm1GBrHaD7kjBL7zI4zFo8U6HibkUtaznuUZurhZ7uxNkvD45
Ln7/FpMMGeOAmiaJbPpP61qSlwQ+onMXcHRVt8CV92gHhvjO+ZJ9O69v++f0IY45J9JFA5iP8HwZ
smdteC2iC73iJez3jedDBnNIA4FtqitkgLLtRQTDePOzXx3lRgJwb3oAuI0lHvKfmumcXxp3K5nT
KkUllpYJRkvRbSjaTCmhmIrMkYXJkXtJtszDeYm7/n1zdkzAnM8qGhekDMiq+cE0vEwXLU1srGJs
nK71W/Nu7f/HRMUvH/uxtUzAXGZLNRejhq0FSGgnhY/p1N5Eo+qIWf+wyuQJ/O6SPQ7Vw/mV7kd5
m6UyoYgM3pl+KnCZyNdANTyC/dsR7FK3ogbtQoOjef1l4pg//mcUMGbBn9K9GlJZshJFx7KK7Hj0
wZPLUxvqYj/d0h9LYyvhcbm0KUYVwwADMnQirgOCaK1b8q1+VC5Mh/vo4cmj/9/4MFKuGM8zEdUZ
j70DDFEMyUp3w3fqwYYDL13xnik4tzrG/Zt1SYqiNsNg9CTA9nS+fte9jFbxSJeJ3quj5gEq1cm8
0BbvSGpzo2aOx9EZjzNTnE/NrOBDv8/oZkOT2yFHOgMlqBrSJRspoeva574O6M+eWzfjhKp1HgtJ
gOLkp+IJqMSUbi128Gw27FCylPfKYcdrLuJ4PrZc3qngcckoT+oQ20S0RV/zVfAfZpfq3fSav4UD
4CcxLoG95pjn7iaDZwUtbhRRVWNcn9kUoUqQrMf8PKUPyx1JsulDeoFahZZoiRe5HfJmUqh7+7TF
9NpCNzUSjArj/uJyKkeizcClXS5HtbeV5pQJfjUDSkzhhEn7r/aNLMbx4eElA6wGVO4pJQqgjR3g
zrR0NztgjMiNdWd0ZUCKNc8RF4J818tvRDOuTypQ346nWQtEH+3xkWV+kz2QSwJhwqO5TcVErGOp
uTVfNdfxF93hoXDt32sfH/CJAxrU45M85tExPiVPvyg15NqvXbrk2gefH5d8iTqFMyerMuFvHktG
Vww42cmegbhHu2j6Q2/N9q8xfuWOo7709M7JY1ziIgtJPFQhZpJP2RNFpmsudYy5RFb9jEEEO7tR
vpuYugmvAEKjWxzhu0a72V7GQ1a4U6NeTugrjb7QksyaokMKHAiEDmBWdqdvBUWSLlNfujkvetdH
bSQzrhHoBSgGyEjRy+PFHMeOUK6cxe37hd8mqjJeUBQwgqH0kDBO2kWqoLEtCe15nXhTKvu5w81S
GAeUaGkxjKUI1kfP8JPD5Fd3uYNk3gPem0A2uyi/SK/nN2/fLAAHb2rU+ahs5iIjpSKnA5QmfKye
0DaN/ob6AhTOiDJ7u7rm4pTQR+UnJd3IY4yiBAdREkkpkhhH9EBhMBlMukcwywPY7/zKdhVyI4ix
BiFuuzyuY4SV0XCtTLktab1XVDPaw9O/0cCNKEb35aHWizQEmfPc3DbS/SBwlrL/YNsIYFRc1TKZ
zHqGTbv9FeyMF8jvjEfc/C60keusdxV+I49ReFKp3RpOIx7uoIsQrNLRRncQrLHHLLfo0bH1Cbdh
eMELc3hnxuh/txpVbSqlEYxaZtVt7zaGnwut1Y2cGIMniLl0x0RMlaWAa27TLysydWKPCgdYENLO
O6+FvJ1kbtxEFaoRhHgodBWv4fRQoI0y44jgmjBztaL8qUSzUmMxTnZFbMolHjvLzWxXYMSNjzzm
n92A5UM52Py70AtZDaoKZBX1R+CE2oRMViIQq8eE1ohhtL/ZQAr5q9PXvcJsYFQo1WSsGSqibQL4
59CRlsEqWx432/45fYhh9rDOizJctZqA8fowJg8q5lI7To7402Dq+ysM9eT/LIWNQGYZKeomrqRA
j5xLtOAdgtkyHH21VqCevj9cRIs7nbIbhMiGSZt8TDyJGH87JGNNBhma3rg04qN4XuA9eG8+qbzy
8l/LY9xuhxplJK96iLRFgtkUWjDPL2rkMGnCVLurnfPqsX9lKgRIMnT2Br1ZuG8270At1ItGKaH8
ApCv6PMEU4o34k2LUcHITo/pT14guaspHwLZC9OIlqURB/BICD2Q/32ifYt5dOj0mz/dkRsRzJl1
YCpLkhYiaCNFh6BxAkkFH25//1rZyGHOKhlIaM4KWDgUH4RozwCSDNbb8ml1KQdHs/COircs5ppc
B3WdMxGP6N6jlQvNzjB8ZtX3WhD5wiPFSUgpekd8HIBSa3ERWegleW5XmUsUhDplCN7f+J34Zrqs
76WL8VuGwix9AYTPi2SbP84rJ09V6P83uond1QHal0RHgThLeEeUzipik+MgebvK3Jkh3NaqL+/K
QtMgoGCEstAkyPm17BcmNsrCXJnSOClLZUzRcTnS9uEwgNdCGwUIpSxeix5XMRmnXzRgFC8rVENp
w5yEZ2rxsz50DnpFPDW1eLXe/ewOJs4wTIcWMlNh7KBo0Z1vgHc4SAMBA01ArsG7eErd4kReRCR1
Slu+WQCjlyXWDEBqgNh846GR7i9ZBWs9AU4DfBljHPWsr2ZOcprBnuGnc0cTLITGeCv2fnnJ4xzb
1cyNNMYWdCnLirAG+3umFrYwYqBjGqwRTaDnlebdGX6yOZDggsoF/Y0YGPvTAkTUTTKAMUiBUduV
Zskgq30B6jzaE3Rbu18aB0HKg/IyPGRO4jR8VMTd228jn1mnvBSFvHTjgITr5IpP6kWq+iToHIzl
W01plWAY5+Tt6S9+WjEQ/RGqgKLgE9vVpBpapw4oiZbJozQ8yTUn2tuNvja/z+iqhNIgqQHzH3Sa
U5cvGrk1utA28x8k4eHp7aerN7KY09N7IyPqijc9vYdQdb3Ou4vIV3BoFMYjdcvGGg6JwS0Y7Wrn
Ri5zat3cFyMQyJCH068ycCQOKUpGt+dVc9/gNkIY51xO8M3JTDfyOLjvgYNjnAZaMLJLfiKVtyTG
S2PYOtOnEnhx9EUFFi8v+QIaYLT0ze6VdrCFV4UTbe7qoSESUQQ2pvSJ7qooJiLPHRGCZH00yEng
xSj7rw4ElToBoRaayBnlMLURIwR6I7xDnRRfAPOuW5jw1iwKsDIdlMHjYTTsH9lGJKMXSgtQKilF
IRGcSycC7jXTnjw6113b/FHD/QWaoioaoOcASQdzZEuqFiMdNUQ2WP2eHBpfsBVHvx1dEbQSoFS1
zyvkroZsxDH3a9emi6w1nR6s2My6tcXWb/qf52XsR8sbIczFaoqmHhpkRdf7AZB0oq3Ygz9f6K5y
X51+4bPxHgT7ywKDgkKoXBamajCSPDUyPHo6zZOnL+BHN3iZnv20NngkfskAWP6ft0wYrblZLJAx
2dDBF+MtJ5bqSQfTBTNf/UZekLx/GC+nw/jK2U/qbVlvT1F3VUIkIsIS/pTcTmCeXsVOClqPFino
GLTuSkeaIeFryJ5Jb4XRrd6Ek4sujmO8VIiKJGJpkmRpjXt+PVSlzy2HUflQov0gY6gi/5JauvFD
UA0rbm+EMTgvZ/cpvF0Ko+ykMhc5kxYtADTiQ31aXMD33mtO46h+coN682V85EV5u/a8lcno/kza
tFMVaIl6HSKae8qvCz8TLMCC11+RJ3HzwZlrTnC+67K2Qmn0vjkz4OfhJQe8rPewbriKbfRqPSqW
8kLrLAWPh33vLSDhjyiSamqwhz+llfkA2Pb4nSmGvgXGA80r9D43ibsXVm3lMJrYF0LdgMo4Og5H
5Qjs0y/ZZXsYj1mgeAU6+Ipv59VlV/E3y2LUMhdGI1XGKj7GwmXXiVYIBrrzEnYVX9JNJBBEXdZZ
IK2pRN9VKZtCsKjWTDJrzC5nKVDQh3lezr4SbgQxT3tSJxXmcEvtvVFlfKAt6SAbqyza39lfCg5v
63gLI39qRAHKkrruiuioCq86wM+qa8ya2iav1Z4nhgkGJDnWTdCMkUBrTNR50rQRRz8yJtJeSKlq
fsvNUeCkcPdNC8CYmiFiRkN7///GtGpzzFJlDUkgV4alVF8x2xopd3N8P9V+rDyo4i1oEeXibshe
/uYQN5KZ1YZhM4eL3tEW1vQHqkC1R+/Q3k0e9KP6lY6Dnhf4/kz65Jc3Ahm7XqpQmJJwQiWRwslf
SqAsnI4gZXQowKpyY0h4l1aeK91mQDxAf6K1cHm9qUmf+wTW5LOQSLNMcMKGQzCxoUuXWi38RQxE
ITT/e6SMoZO6i+MuxZGO0c2SXKXqbTvx1Gbfd32YOrOXMeAwSB3HCB7vlTfUSNHPMAIjCFUG4oDO
lEsXtrtxG4tnNk7IMU4hocEpiNvqupFmWhjVLybCK4Py5DB7V0/pas6AbAvE6F5sg3xy2/BwXg95
IphbW6PIirM6kSBW74rcrbuTPHNE7D1vpc1uMZc0KcWSSBNSksbsduvXtnjJm5Oh3FVLwnHFu5cK
gLRRyTAQu+mMpHYmdZmIKy3q3gt9YvUjp8tsd7c2Apirv5dUaLKOLsuiuxMan5iXDTf7TT/ys1X+
XgQLNJDrk9GNMrYrBU1uOqLHoHuM7wWQPqx2aJWu3loi0GeXZ9PhxVO7J/WxPIO5yYR6iSNwbuOW
FC/n8C4TbkCJO06Vm6Uc6kLORrKEMWU7R8uKSfkgJW/xEFu94HY8rDeeDMalD6msp+GKuaCe/JgT
txqfl9A/bz0chWMn+ieh6wwzkqQgzwD3o4t3w5g/nhfBWwX9/+ZKxIDYBA6lUAiE+SbsT/HwIyu9
fyeCcTOqPgHlT4APCJNAVJ4j4JVIHBH0Jz4r9e9bQGREGF3bZ0UcKkEqnZrxzgSTQ3cweRjXu6/G
zWXDsm8uzboCmHeJ3sum6mDVpzpQ0fGaOmiZUa/mWyCiGI5qo2AQcXzPJzQWWgrcymacT0w6LZkX
ETNMkmXea4sFwiY7fA1liwLHTU5raYM9BL0du0CNdf/mCD/2l3FMM2LgZh1HOA3pqZ5DSy/eFonX
y7Kv7b+FsBF1rBSmUKPhPwgFYKppGciK4jRRg/NLef+ZM7rCljcFqVaHHCnRoCovItEXwVyVt0d5
Ki1xuRjEb936nBHO/nEjT+YerAY07CWYDA6IT2fDwOMb5BcUSCVH/FB94yxx39F+7CSjK40wmWra
o4I7etOb7GWuLB8oz9xsg6/rDmMISH6ZtaUDc+1fhmOMogjGOBh61SEc69xyektQv9JNXu8+x9rZ
eqqpTGSUK50EM3rwulm0tem+zlsrzjjHRp3fGVVhp4FVRC+FOSp4/5fXZh9bbeMhh37+sOiOnJPB
PLf6FAzmcmSSIFoqd+2DFBDAUfMgyd4i3Sb697h+PC9wN6O38SRshaXTpFRvS7xFFF/Tnf4hpwX+
d91oRguYOJjf5nUF8zaSmv7mlomEWK2FDhPCZt+edKJcmUPoTR3hZOh5Yuj/N2LUXlWkSRdIkDW9
VYe3a/ljkThZcp7yMVdN1oyAW43wqqEQr6gQ2jmaWKrWQx8hx+XzVsP4DG1NV5gSokFl/Zrqr62G
phle+xRPBuMppHhsuzbWUHuqr0fVL+dHI/Y4+rb7fPp4ohHGJ2RtqZj1qEzIouXIXKA9AfPoJ9pG
K57q2/9HUzY1mTMmxbYb9aG6NNO7s72d3OhCAr5geVB99J7b/Fcuz5zYsd9hLYcwnWlSAayyyHy+
ZGCWJT+kW9NPaouyb6l/lyP82FJ29jcV5rWrZzgmWhui8DCpU9jlRRVUgA7nIRjtp1430phIN+80
sR9pV3IclAFFtEgrjI/S8XTaS9gd8sw1XN5jgbuvjM8QmrhQ2hqRafsCbqnmq4p7LLkEDcCturgE
WcPI+5fWIDP+YxKMvmkVYwim+asECEjjoKh/9cT7fTWzJaLZIIBiwCx8YApONidBlcrOmPLaj/eT
hpsjY3yHhGfk0IIDAEnDckSoOF1GrnoXVWhJkFztogPUNufm5wXHMuNKZJJnRVu3mER8k69Dn2Jq
GgnANbvL5FJ4HN3ktbUFZwG3VsdxlJxwR2YcjCgDQQEMjUjFtiBTQ6ZXiDQrFG/M4VKOOe6fE6Qq
TOGoT9IunU2sspBFi6R+E/Iy8jzFV5hncqcheZdmkh4kuaVbwxPtzjRuislqMVD31IImrPvG5Qrl
aQzb0SKDY1WvDDxnoydgbv3iEAwf5lvlejjNfvlXPfibKERhnIpaVLLRdnCbafTVMCLg93PaKngx
N1vaUM2h6/saEuKAzmGj0elmuukcWnCIuDE35yJlwYb7WDLFXscLaVCtJXxC6sYMeW9Ajp4rTOgh
qmOqzvAgGHt0wuJY9KMlCrY2/KhW3p29r+YG+ktF0GUabI8kmGPhezF9FFCaX5e49I1brk5dAPEU
rRySm7qYyuUWBThi2ci+F/JRyZMVTUbdqW/uK8E5H4vwfp8xrdwozaxucZPl5rUsVvbKbT7+h8vy
986xAAfiIpCoUzPQCHrqd8kjtgZ0d9MdPAOGFALiJD7yomt67p/jnQ+RjCk1jd4QMtAnRPU0FQLw
/67pMHj8/fzm/YOH/5BDd3cTXidd1BZ5hNOhcYAEDO/YlixMz9iqKzwWpwmZj9rvvvH6UvZN60Ms
cysredvJ6oysS2JcGajTJzEm/DqOZvyD1/2QwhiXMHWFMHepihe6gWbFyldUGxMTnQeIXSdzzMlq
Dg1vBoqnj8w1rYBGO5cHZOAHUBEoX8LG5xwZb++YSzlK0l7sGhHFPJjx7ID/8b75ErmmHV43N72f
3kYeD/R/X01kQP5LAN5DHzkjE12JY2UsOC/Zmr3sarrqfAx2KU4SUCgojBIDXkS/qXou8sauHWwE
M3GAptdhIRcrAaTKYXaQdiCGu0Yv57d098h+CzHZzpF5baU2lFCez8NLc/q+apzJIM72mSyl2SqV
ZBk1WFnrrF5xJTnmNzD5gZmicyRb8ZYH7YAGN25yft8ANgtjEhFy0ZO1b5BgNIk9QFcQdgD1D12X
Sm/3rublt+Izr9Vn98RAS2FQNUErLeNRSJRnygCSzcBoUksyH2KiW/1wMqLSPX9qu73IGFb7LYlx
IgtARdZlBIW8ijFWOvGS3ke+DHJ3zK5yZq92r+mNKMaTyDUGKrslV4N08Lv+WmveEhC5qcDm62Lu
S3BXHTfCGA8CdOpaKFMgaI4v6c3kJ7cG5njW2yKQbQyXXzfPIicA3teTjUTGvKWxasKyhQGkQfF1
wawXsIMuaIdseE2c8ZLfxLTbVLo9O8auSaGj2FKjmqP4X2TKlmJFrn6obNpdJ/lNAPYIfAXnFOmP
frpUP5apMYF+kQByuCEpgVAZTLOZTycqWm6hnmMBLN/N1BIlVgiCVImcetnt9K9zgmQ0p4S9ew1s
FsPYdidV4zxoyKXL6J9WHsfQLZTH8xZGj/3zfhkAyzLAMCayvRVpBOZjMiMIMYjoyNFVbJRWaII1
M7+s2tupCs6L29f7D3FMzFNOgCCTMjTg5/pBlGRbVHlk3fuRnPIhgnFOWZRVaoQJZSRZhneMmOVn
7I0YxsY1ht6b+TFyeJHcPxjXh0zGTQlNRZRFepcp2maFPpHCp01u8hHTXk56nA5/927fLJNxV/MA
eLxRQ8peutbR8q7Y4KW+yR10iTxkp+gBeKwnDIxe86I67vYynqsTS8y66/Bck519/TXtvh76g+aY
XyYnAheImfLHRKjVntNSxnk1BuAp+imSgyoPX0Am5Axh54sF0kn9anV4TRUJcU2x9TD675zX2F0b
xDyDiqkRVQc+7J/Rc22g/QecNEB5RM1OI94QrnYnueeF7PvKjRTmhSPmy6KHuYl5WG+xF7d0CoBP
FRamf0tb/UKvBUyj/FwlL+TlnHYtciOZ8TFhrKsFUQGyOKDUBIuMx8I+v7hdX7mRwNi8rtaAgl9i
LVjm0qq6x0yfLVO8TCZeQmk/GbKRxJh+MlSRGFK0JopoBHBMb0md1R9dim07XMg35O78yvZzFRuB
jN0royBIAnh+AuGweqrX+L3kht4vgetk/68Une/F5I04xuYlIR2VeMXzXkufw/Lr2nqi/Hh+SbtR
0EYEY95yI4wxRsIB9xm5AFkEG543DJdT7BfAUD0vintcjFUXiapqlVobgXw/uOtJukBW5EF7x/JC
/t3hhQb7tfjN2piAJEkbIjSzAGYpTzyu3uqY3tK8IzNRTKbpQT1idBUjBvxCPM++WVwmQ6jXZjQN
Ote/2O+IHb4EVXkAM/01GMXNY+5OF+ROSHiOhRrXJ8/5sWYWrUmQNXMt0spAPNQH4KD5Vtjps+xr
XuZNF/IrDwGOd6YscdFqDKqa6xjoo/hs1AT1q/CQo0mJYq/ozl/Nekqb9THOxZzBQxlLONMJ21q/
1vfvOBPIdcUHGdmu9JbXEk1N+tyGMj5mqdIlB02uHCTLYMtJUBojsJn/3aWjM35lLNQuWdB4jSdx
QLSbSUZmkiNiP2bZ7BzjTOJCB4lxPNOMFzlWdxTat7iMwMEq+O0dqDYdXkGKt3OMaymmujF6MzKC
snPl5WedXwKRzTrvU3bnELf6wPiUBg5smWqg3EYjWS2jLx01LNyw7y2AQDup8awJa2DOX6Y4vKkV
DCVH8kWlCF6dy/5IWk8gSC+GuIMVSj4HLsveeDr/ibxtYLzQmsrLNOqVHKiL5GjhnTKXNsAszwuh
WnhGS9l2QUlVxmU2cFPUWewQyTG6+V/qD9sWOISK2mloQwvMAeBO4RFT3m7yc/XbxSq/4hnrDRcN
L/G2H31+KC3bIQikPxOTfti89DQjSRu1FoXAUK8w1Bq1DhBLMJAW1v5fXbzgBUAYKKqaxJaqTFkZ
xwUI80Gs3VXCz0G86qa/UYsPEWyFyhD6oo+RFwgmpT7JeuvIsuqZpcwxkD3tA+cmMl1YhUxMxl+u
mdQ2XQg+GCFy+kK1FAPYBlxoeeo7WPXbSqHquUk5S7EmD42Ugw349H+kXdly27qy/SJWcQAHvJIU
JVG25DFO8sKKM3CeZ379XfA+Z1tGGOLcvSuPqXKrwe5Go4e1jHvWw4lcGXtGu+RFfZw9vBKcMLJh
HaLl6nXtwLWoKaDoBsvVR7lZslittqTkmM/DftBPaVHtNWO37VurWZ8KqiZK0YqVZcpJYTPls27h
DBsXjXV0Chi/2vJg7gvkmaKy1GqcvpbGxemkCaJaMaATu8EhiVX3jGPxH6gI+kUTr+WvRtFrmVyo
nqJFHpYaBAfW1+xYn7WDltv0oXxuTtkp+8TGBzJHQgka9WDsVv+zpvS1fC6KJ7OFDwhPBwD24DZ3
2ZO8ax6NL9VOu5924MbYd7dZaofCEX7hYXPBuTWr2VSmiBzV++6mugMeAf4NTvJtwjIoQ54WlQ4E
R/3bSmNKkJDGnYTrAKX+7Ed6Npz+NnJHPDZtxUlOixMf/9pEjXbBbhaBEq566t+2rPBlaxCpVArF
fvsxth6z5SYFdd6gELtLhOBF7CH5W0y4ksT+/yomBIGZ9dFCNXRqxhlbm4XXHUBcAIILzK3HwoNd
zUTfbUiRuUiHjn9WVGFBcbCDi/Gl9K0qbt4zZvnqtngWxR6hQC7oLe1MqqaAgvSg+gtQT1ARfGDd
E9ll40SiIrzAVhWZC0NKOLZyNcJJWwD+kF+SzeaJyJfajc7tsY3s0BOpuPY4vD5SLhRZRRwWxAjJ
McsHe8hKl5h7he4q65OZCfop7MdvWQsXgfLYnOmkJoh6mp8Px4TcE20viOOrMoAlpKqWrui4Tz9a
5JBMdVg2OWhcald2Fhe9+eeqs1s3Ofee4o836qE/pC/bUteFUoCPYDMJWxVchKmHxCqjEaGtwNsv
+a4ia8k//ysRPPxUFwDeypBTXBLYRKlzO1H2UvZpW8b6JQiupP/ooXMVKy1vpUQJSkYsF+zNF+UQ
17byoO1HlB3lei+iQl81vStxXPRY+pqaSwt7MGVEjP4SRF9zotqzZtqm7G3rJvhEOhc5QmxYZXTE
jdtaj6V1E1jfGhHo99s8wW/2faUPFywwJKdKsgwZLDpRcGKUIAKZz9ppOtEdg4tQHOWb5mefVJQk
yAuQOfZUNGnD9Nj6DZz9h0NVR7S3tKPxrHxXf7E8Bkw8OyXHnB5bSBDddW/jJ1sCufhRyzS2YgsO
t1zkc3FksLQarth9dRoVe4DSMwAXci+6l476cRJEFJYzbAnnIopVLaPZmgGGWKs5s6mk+lPe97a2
JPu0SnfzuDwXWnG/bUqrbWH16jtzmYw2hEUDMCzYEiiC1G91aIPpsb9Fg3Y3e9Mn7dt4qSMgYYUX
0WmLrJgLNJKVDkuYZuYx7V4l/TImSGWSJ4F6AhPiq+NqEFVFE+MOqtzwG8MCZ5jRyz4FIUmJJUvh
dKlAKb7vluUzDUYWsqNjv6sYtfEe89wWGJDAOKE5qi0dlURIYsbscsN0eKoOJezQV6whVae+jlGT
VnbSxp8HUQF7VQ5eZZoMkkg8NDmHnOO8oWNe6UdwB98lQ/VkjZ0bYVzLlEpBa/E3qk5WS8bz729Z
nC/GASY/qyLQAN9nXqI7GVwyWExyxy/DoXb6b/oheqS7DoW7GSgv4efmjAketz9JXzJhM3U9c7r6
LZxrlkusFXmREUDFZk/NHQNgKU4d0IQx7AKMHuGoy2oqeiWPc8rUUgypZE4ZZki60wMAm28xNGQ9
BhiRy+7rV4GXiL4r54qYFMpkhcJ+OuQZ4an92k52/jVxu5N2uziVbQDO+BBHtohAUXSwfNl5BNP6
NDS4pMvd5Mk79g6P99bNf6cpRf2Q1RD7fq58sbntkzBvU4LiAqYMl24BeD24gkiXeAGyA0sB8B5R
v28f7mpEuJLJJQa0aOsxKkDIJA0vLbpmhoYQ2wumClb38q+8xeRTAo0YXd7jlabeJwMYvJ3hhm1E
MD6V7KReBoBQJnhVNCBuRP0LzVc4CxzF2dZV+D25rEEKVQKXxQGDAO6xOgKOAOwnJUVzuwZinuQK
UwTR6XIRKQ9jS25kvIfBVjZkjnnpbtjLJvSVBylzF1Cmemx3QVRkZ3r8FnCvPioXnCYqBRYwXIxj
ZD438vOQ2v/yILmIo8VyOVcxSjjWrbE30bgLb+cLAUAkaxXqRxGS7vpb7UohLuLMtdTqSYhzJLfZ
DQDqdrkfATE9jO3RW3Zsm1C0MCn6clzMacuqA3wpeCRo9LzMN/V4MtP99ikKwhpfZJaTqZmVMAGQ
VWR6bWraE2wiR1CLBdsXq527K/fja81JowNbp8TxyffgynL6r1HiDS/Kg/yYHk0/81FBX1zpLkYV
WEgjLbBFvuTcmos2GiouCysLbW16SDpv+xhFArjYYg4jjaSJvaTiFz0c8boRZL6isMEvpBfy1FlL
i8rE6IMPAUjzucMQJy1gXrLlDtE2qcguuKDR1oWVzgqcKwpu66Szg/mu1HZR+GP73FZXgq+tgosS
c0gDQLrh4P6q8IACG4yvqoth5oNA0ton0mRNx5wlJehKc+FCKctFGWRIGrxgb9U2cAPASrfsGVHv
zNL3/kU04LPmv9ciuYghAes4zxLca8l4yoInKfXLSqCWSCsuRIwKIcnA0q4SNB0p+Y6S6va5CQTw
6Uesd2ZXdcgx5f5ZTfehLrIAkQCuCDEbptVWI16wyRHX8e34kLiY2XeHDGAYYA93gecqELlm25ps
UEwCAbqVvr33rqqYVVjGNDUhsUz9iQARSLuY8sGK9X90dO9yuM/fAEu+CGrE1qD8MZhepwnyf2ax
/A2rMfQwomsAvLW4v19m+A89aulRsW41LFuq34LEU8EfWwui22qh6FoSZ2WVNKeNHOYBvhFK6shY
5COrboCYfvc/DJ2yYLmhF+XGtWgrKVOYNawoykaAaqCEW26478ByimreiT5tW7jgGClngENO8mwh
WXCcsCGH6rYDIFpbkU9l8aU3BJ+MHdSWalymK8+pMaudYRzz9FG3nvLhZokvWfeQB08k3BfBw7Zq
q5b+biF8p5BKMcDdQYV1zOVD070o5Y7MJyn5vi1l9W66Mg/KXPzKoZTFMPDs1YZjacqO0jyprbbT
dT+nDpbOvS7pDmH92s+PFb3NrcWOu53gB6zpCQRfi1Cd6qbM41fImI5pLNwlb908VIYI4EYDmAwQ
A/Xb7MyIFSzZ6Q/C+j2zDf57XgvmbKdWDbJIFAQpncdS+XwPbAsAgTACUOHDgdnGlizOdiQJuBxj
HVmo07DBp7/IARjFB6gB9qKW5eqJGrqsUmIQ6zcmh6I1sI8g11AMMI/ybOfT56FwVQCdbH+6tehP
ruRwkSXto0EPSEexQHWuUVYzk0/bAlYzjCsJfCU96MNM74Fageki1kPCQgfmybFF5wtf6qsf6G0C
mygYt/ztXilyeQnZg0RG41FjlGSRF71OqL70LXbPtH+SEpIreVz8TwNaA04F9xjT7G0V3YseU+e7
7IGY8VE0+rPq5dfiuE9lVMDjrwfUCck++sEuARME25adHBoMGv2znP1KHL+QKEWBZDZVh5xd+arX
r9gPswWWsXbPXEvgnNcMETUyiowwuM1/MQjOAJWV1pv87Bw66kGE5LM6QHgtj3PgsFQLLMNgooKh
xsuGDTjTtxnz4NDt0icts1nBPnOIaDxY9OV42JGkjHOZdG9tVGyUOq2TFbbkZBiY1Jz6Il7DWc0X
rjXlLgQLgzbK0OCtx4qB1Z1yQGC8o9Xb+mqz70v3H3xJxCoLjU0TeKA8CFVKW6M35BhdwIvsqBhi
yi7DgaD7nv5oHNRyBF2XtaB1LY57SnS4bywigQQ1Sgs7Ku6W+WlbobWHw7UAzrPluTeSOFKN41h+
otjmqJfHWHhoIi14f57kYlLrAV0a7LrVD8pTDHzK+Yd+z2rwC6A0hFhWq3ZxpRd/TzdNGGmWjiKq
7OcP4Eo5hYDAZFy11R5pq+BqWR00u5bG+Xcxa6OexAnLCqw9Wvk7gvrwl/Br+tz8Z/Imr3wRhqvg
VN+O4CoXksIxBzgEqBNH6WaZgR8pAtgTCWBR7UpAnRkgVYos46inDzp91KWHbdtbjRbXx8Z+wJUA
PaijzhxxbGyahTlT4llfOjsDZFbpYeZLlESJFOJKDQkpi8GoDEzjKk8h5thaYCFtqyRwp7fAfKXR
CDYUBgIGpj6SjE4TF9IpBrjvDqMQxv7fieJCw0JkYMMY6NvXyyEFaUVkuUH1si1jLTe7/kBcdFjC
vOjbGdFBV21wa8XjU1TdjfI/QsO4lsMFiDnHsuFixBYq1Zi1dyWsRDGwm9iZKUhdS+9/wA9if5LP
ca9E8pd+qQyFFi3IMRpvAKtia39VDhaaSRSs1myAC4TI9qOEtQLh0LvARnjAsbSKlkwCORuiYbBv
nf653OdOuJ8cutd2IDy5tCfREKJIJJcPRJYGP0MieRxi/WnJZqeK2lsAqIjiIPs7W4fKRQxSqaVh
BbgdR2xMsEJ527nhUfZQZruNbqtE4G2iuKtyAUTOU1PNOnYbP1r3mgc4GseqbPqMuVjQEWIs/TF6
lh+2fWK1On9tOVwUmQNzjFoLUavzlM8MeC/BuKrLsJIYWdtgOJmQ51n0/ZifXoUV0qeprkosQ63u
wuQkV5coPAjUWvd1Q8VKP/gYALX8UYZJpRzXNC7pRvIwpC1d2NJvhP3OH8AWuh97px1sw2MUF6L3
pkgyd3tWXaqWiooXoC4/LpP0ecmNQ2PkTqlUgs7cH77du5KcIywxWQYMirHe6oQN8cLVXiSns2fP
xJY4owtRBdYi0o3zCNmcO2lqEEET7UfWPab1schjuwTjkeDzrd9t75pxrpBYmRnELIQOqA8AfPIU
+sArZS/Q9A6TTzaAUkVIWiz6/+7t7yI5RwgakDA2LdqcpjTb9VzadeCTyqXWmWInIhbVuFenY4Do
/reFcl5Q1tOgmSG8HTOhSBdy1Oze8FHd4IaAIQLB8zLdip+Hf4gy73K5m7apdKwh0xAc9jeDq3nj
XsH0H6ymdwO7e1h2CUr6YKbb/qDsj24dLnf19jTvx0GHpRaKmwDlWgrPaXtBhc1OQkGpUKggd/2q
i2JJ04SDxT4pdoP1U7mXHpo3lojKZxUm3TVE+v0h+fv7VPnaa5GMEpXwKkZNAQWzbz1aJAbgQxhA
dbefX0QDTqvVmSvr4YuvY2kZcqFLFl4ENdBK2KutsJtz7pnH7S8ncAvKxRh9AZQ8TVFU7kFRD+DZ
yvR79awubtPdjPR+W9j6zfB+ilx8MSypqKUIZmKNr2nnpvlN1wtwtlf7qdcnx4UWGo3hFCioa1Uu
25EvXOu533XHzEVe+5w0doc+ODlN5wgIgdvaCaInvzthhGAuUQo8f5v5ZxJWwA+70y1114nQq1eR
Q65V5EKLgb5QqcgsTGNF4z9MdBi5M7xqL2q1qyL74MJJYESSMec9K84snmQDhsgOa4demicGwGW5
DwQDavGRAlsSAASYjouPvct+iXU2BeUFQZDhUXxKJVryZmhx86YBNmCWEyZXntslPymonAdRJ+jM
i8RxcYZOY5mAqwgTP/rr0n3uomI3Tb091RhsCCN323a2PQObNx/zmTCRy9HUa/04dpkdknNT/hhF
vfLtSxftgI8yLBVUJsRCN0DrdgUg6JtKNMn8h0LGfx0cS2UfRUxyM2qyFQe49OpP6aHcA/nFL4+6
k3rJXkQcIDozLpqkc9gWtIO/habblLeWcciFM67sB//5YjNlLppkZdnnJh3xRP6Ox8Hbthc5Go+U
8bWJCfbYL96SxjS+ypwDUnZ5LZnG8SuYvBOvkW7i2I/Hx7CTnaD9KjUPAwjIFvkQmqJt6u3gZfKl
Qt3UGDIhblVZfjLDE9pUYXCZMkGIFJkgF03SVJoxLYhrtC9OSfxkFILbbLWW/B4aTZlLRBa1D1AK
bcmxR6QH3N28Gx/a25rY35Xz5ISti0GXBnOXhgCDSGSLXLBIhmCcgxlhcko9TT4v8jdSfN4OEYLE
5zd+pyEfWhMFUGSUum347DUQeXRn3LBJjfqC1TFgCYvuNIFeb1fRlUXKzWx0eoBEPQtex+SuHGs7
HX5uKyYwPb40iC6+QhP8O5LpmRq3y/S9rYEzIwSrFCRx2BL96F6KNNMhk2vMbOzTM3vwU0cGSpTi
MH7cROjOorPjYgf27ToiU1wgpPak+Xs9n4PldfvomFltBIw3k7n6PHGxjM1AcCW2AJCJJa9EKbeN
dyA8xSz+Y0ec2bLcbZGCV6nJVw0jC+M7gMnRUD6eXLZaX7QOddjzggHBYu7hVjhiKIjCb2+tKzUb
AJwnk4KT7NzhTeT0arjNrj1mgB8SwgBtX/zmW4Z5Ja0Lc1Jl7J4c/egpuotQ6p1e9NxWj/Jl/m5c
FAA+FPtB8f4RkNlV9OIxTuUGsN0lBbNlOtuzEx7A7OQMh2aXmPbiL47qyodWtHcuCMl8adFS88hU
EwnTONneBADpjL7KtsWIJHB5B2pseRLGsnGswLIX/AzTp+2/L/AzHt80ofHUywPLu+uDFT5Q8yYX
HZIodPCtwmwoaJu2KMaTff9NAjmcK50Zyv7N7IbYF3bNOwzHbKslivd8vbDRUj1LNFyWcDQveeqO
yiFytYfMxGDtG8x5Z+t3ojUU0cdih31l/GU4RWkcaVgzT7BxAvtvBDelUC3u9aItTWwFJgyu+Eww
EADSzMJOf+rn4hAe62N2CE7x4yAqvgoC5dvKyJVarZzJWosVLRQNOnS0070G8P1mL5p1EJkil37M
VMfATYn8t01frPSTSnZm+ywwC0Ew5MkLDNrpZcnadwxpX7ILWGL8Vo8vveAsqsWLMnqeuYAommZI
EUJvu8MMk5t5xp2JpgMrHlsPQmkC6+OZC+J2iooEaGRA2Jed5s3ge91Rj/pedpNd9Yxmg+g4BZ+M
Jy6ousgqMwudqeVSfwr8dAdoFc0mP6Sf4Rs6bHU7B84ocm5BzqNxqYgWxkobtlg3JgPoyKXo0VLI
vgSH0qgEooqISEN26Fe2rzdhFmgsh1P3OFI38fRz+kydFqzTbCUAsGviOWlRlsAvIKvWHA9ZgEuU
vQSHG8bQjHFp9djspH22y27nTrgSJDpTLrAERa1lSoN7pgh3xuzn/W3b73LRdpnQI7g3TDzMiTzP
8L/GVbwUlPIA4DGOvYfF0n0QCAEjRFpxIaWZ4yi3YjhgGjny9GXsn4bOG1Fe2g4rggDJw8DU/azE
GUHqEc+7sr5rjZd8vMxj6GQYnZbko1wI+28CzXhYmCmtNL3QZw2hBfQZu+oihbZtuAYW8/B4c5Ld
+IK1nOO2nqLrh+cy0KKi1LHpz6SiHZbb2FYBG19nU/ANWpit7rBnJdsA1xY9pUTqsrh+5YZNMvYN
4Pjp0Uy9WdubphdnN5HqbesncHaexKBsKpVQA5iOmuqo2SlsDkH+rwpjJs9ikEu9HNQ1+nuj4qtV
Zk/D94relHSfi8GERYfG1L06NLObDFWpMNVhfO0/DZ/Ls37Kb4tX+ty71E++SX7qjgdVVO5/62pv
vKt4XgMJQ6UgpwZU4HJJP8UPmEgD+qh1rImbvKqP5JJjPkcFaDg5h6/Ll2IvmqQSfUUuxhgAzNQy
ghhTB49lbNoF2ImKh39nKVxgGcfKIEqMt2OoPclAk0SbzzYSga2ICjI8JkRMMn2IE0wCJzfWXt0B
DfrYnMyH4Ngd1ONfNWsVY5mv27oJum8mP92qVM1gxA2iJlaAbYYcjh5KZzcvfWL3X4w3R492CbHp
DyI7AtmCKh4PHzGpXQzmGZTSWILGen4YFDpSh2B3MtslP4WdRkHSpHOBJQsyeQxkvBOSdqfb1r7y
lsNPCrBOAl7GfXJitY1tFUUS+ewlMuJCURHKuugZyDe2VgmimChK8zDseb0MyqLkgAP9yrqn/T4F
tfirAQ4rw67OmW+ZoLpx/m39mgfZUvSsmLMIt6DKGsR03mXL8DSlWIGJYoLy4b1BXZLoB2sqOjuU
qFNNpqi/yZ7Dv8ceiv0YkNGYlC+5FZE6SXJWsSFRy6evJfbZCKix+zvxc+UPce5dFmc6TT7qtGwx
6stGpQl6Scsp35tn5QG0KuSi+YqTe+Mhflkuxr1mRz9FwxTrce5dPmdI6ZJTvR4hv8icOvtUFPtJ
F7w3RSK47JdQLR2yWId3ILvWQRFaledcxOKyXjJ614O7pmaT5vO85ORYa7rTpz+M4qGbLmP3uU5F
idofMut3WezKvLoSw76Z5pKCudC4bfM3oAi0Wb50IeZeGP1Zd4/e227b3/9Q/niXyd1HxZDHjaVg
QLXxglvNK1xwd4U2dZod3Zeu/CKEMViPMO8CuctpVsOAxgTTGp1HLypQG84MDJHu0qPRuP2xQUNJ
pKTIUFiGfHWuZmqS3lJSk0EmFTVaLDuaCWzxD2Htb7X4YpthNeWkZ1iFqEqbYRZoiCLjzrgb/NFV
3Sa1u69pZLcH7Wn7Awp046f4LKvPkzTC99PGlyi/pfI+FH2y9UztXTUulBRGWFVlAhcwksc6Oy7q
M4m+hn0kuF3X3ynvYriIYeCql02KmX2yD4FSwEgQ2PqbyBhEFs8X36apijvdQmRi4DbzbczsPd4T
l23bNftScUSbRUKJXAyxUgkAWilKAu3O2isYV8hrbCOYjr4H5sJBk8TQ8787maWbpqwpgHrUsSbG
eXVDy7zN2jDxGXYHQywCLnZiD3b0S/NVW7azZ1mEyScSyfl1kuaA/qWEHkqzPeOlYgNw5rBt6yIR
nB8bVaVYWiFnfjMWDgm/a4uooPL7Df3h3PhhIALGnUgLZHog+wpjEAB52o0YpwT2nvC5+rvjfhTF
1c7rVktAKaGnR1UGPNjDTL7Pwn3clWGjj0I4182DBlwZVRH5JYluSTO7ZqweTQMMvBJximj+pEvf
C1k7y7Joxv33oPFRMufNVRqiu5hPmR/qJ6Lsg+FQtK/y4m5bxMrAzEcxzGSuQvtolaUKzODIn6P8
mEixo6pAHku/9yr5uoSJPUvEG+fskFPAuvSikoNISc6xm07J1LQsc98glaPOey0gdqLea/H/fyf9
o5pcZtDNVSNpqZr7Fhnv6i5/lqjoZSyyRy5ktIrVK2CTiP0i7uS7sSZAEQT16601G6JOxNtl+DER
/qgOFyuKlmRyrg/00CLLyQ8YP39AgYGelkPgDg5INUMslWqO9hydsCnzcxltgdkIIgnlIkk15JQ0
pZH5E7XjB0Z62b2SJ/XS/MrOBVqAxjn4KRC5HVosfg4oUcqmsXQpBk/6DEYhvBzd6V5HnbYBlrFI
P+bXfz5gix8I0paZUDoGEeK/tZfBohs/L1gnjw4p6Cjzl23Vtr3A4keD+pIsszSZma+aiVPTmxQc
IHR8GC1vW87KPXptNhYPjooBiUQzUxr5/2XKyG/NB+tmfuuZmXeD6Bi3XcLiR4TCUWvLvi5xiuQh
bZ+t8okkXwQ6bVuixeOhtqXULzTUMpgF8TH1it0j7azf6sj4GfnA8oX+q0sURGgfI2YZasESzbji
JOP7GH5TY8FXUkXmwAUSYHgXQzwl0qHD1raCrW16oJfOy44sqysxUNB+nu96d9lNezu4MDCXAuQV
J+GLn90wWz7ABRlSNEoKlIPcH31QY+6Wg4zJrgzc8wyvsXLq1yneb39MkeZcVGnHvooNbYh9PP5/
Znr0FA+/MkP2jLQUzWqwQ9xQjt8rHFXUnGPCQA6UOHAMLCqfFqXTP7VRQ91Aquq7YKFEkKGvlPw+
OCBfwOiqAbjPpRGDLpAhGmVeNHjhrfXUerOXPKDYB0hka9eJGMXYuW0py2cxWSgZo4HU8vplIK6Z
rLy/P6rH5SxmpapVKEe4ZbHFmO8LIDWCf/SlRgWjhKm+IcALcYeEUrkURk5DkwQSokxyIzsEu8og
G3prYg9Y/mInmgu2TwRh7e0pe5UzEXNJOzRGIz9XZ1eJRxtElm6IMZhtb1h5En88Ti7SkMIMFSXQ
UqxVDm7wC4xmbood7PpG9XSA6csnUHO62zJFqnGxpxj7bNaMOfOV6VGvJtuEYlMsUkxwu/JjRNVg
BEWiIXVnKwPdU+ljiA6trfLOOP0PsPKCxIEfHbIyKYzbnqQM9c2nL8FRux92rI1W3YryWZEt8lUM
MJBqc1Xihq2+s0nEHsio1Ws9srEUrEjLL2Che9r+Yiv1fGYlgPMhhkk1mXKfbEbHtdZypCrtHGHO
3Cpu5Zqk9lLF0dHAVo9Thm20zwJsfiVVfVLASPQzKUbpPGRaY0d1lLhmblAb07zhaerL164gVOAx
fwh87z+Su0uKsu1CktPgAP6OX+h1YG9cvjPP6sUAZY96yJzpi3wQ1eLXjfldKHed0LGJsjiI8Yhv
Dy25i4c9GQWD9yst7+vT/w3IX2qHciYNyXzpQHwVwLTqHTPl0CmA7ieCWFuP4/9V6DfY/jataNQo
ASw5SGNbC8LnNNFjW1/aA77lviLqaW7m3dJHP7aNbP22fBfMXSAU+9CSDvQLvwORVAh+sBCzwvrn
VEYDvMkEMWg9C3gXxt0isyEbqUpwpOF86ZKHqhlveqWz5VjUZle3DUTh81M96Mw2A7IXeCnrl2UY
AVoXzD+R9Thl0PhFUV8mSzpq7eTNvWIbEcrHVX0gi+YmMuZDalBrT9XO0gCsF0znpA1djQY3xoz3
l/S1lCZHoz1awUTUGxCdENPr6gIyk94wy6y2DkoW/8IQ0mVcqD9mw80kLyIDZ+sVv+cO71+Du4RM
pZpHDUulB037QdrnGFhr+m5SMzvWboziczG7Fv3/Q/x8dCoupKVzRVNDgrnR+CbpfzWixofQa7lw
lGOwqU0SfHjGH8YKit2reY4xqWuggok+xbb3iNyWi0NpFCRqpEEdQO/YjVI6VgC4jNJrqV/nBcpI
z2Yv8KE/PPX+/mx8fhsG1hBGkoo35f1fHIU5wJWzXzNWuGeE2+VxW0WybSV8Yit1gTIHvaIexqm8
zVp4bCRKGkQiuBhEIjNJUgPfLMJeM7AF8C7XHjvrgL0nEJcc58CdvuqzXeleFh3lshHJZ2FnwxHe
TvzK6fRYn+NsRv2BsdOwNDPx0tsBIBcUDED0i6jMLvDxt0zjStwQgTWNplBXnbHF40SL15Y3tPnx
774bF0k0Iy61zkK+0g+gO/jeSqKLn32VrVPjwsdc6Hq1mCbFY3bc9Q9/5bDYSbPNb/mjCLFTZCJc
3LDKrkxJ2gMiphuRb9ERO3nDIIq+gsuQz14xhm6MeHOkx3bA5vkc3oA+fK9qg6/joYOGgrv9iQSX
FJ++ynPVh0NoGgejiu0eu2LZCykFNQ2BDD5tVVVsaOpNlPjK8NJPUOKlEc0tCL4N32fDOni0aCFu
dVof2+xb8G8zMX7WfUqnjhJCMz+7CZGAoVZCH8Y7BVBjd8NeOorI4f6Q6v8dYfm592YeRkzvzOwt
P2OWJfFypwqc5azcK/6yy73+0PSCz7R+kTD8NgObPxo/XlZYJKVZnyQ+IwVTDnTHaM6BQ7rbtrg/
NAXe5XBRIQizQsnbMMQWbXGngec5xlAXMJ4OmZDhZd3y3kVx8SEfx0AzDZTvEqL+HFKwyVhKYSM9
ENzBqxcieGsoGOLA3Sb/NrcGoiat1vPcl+/1S7DvsTi+nOdLfkM8GXqJNnLX9KIWkGhBHWgqJo8f
TeeonPJFpQdF+qoF3mSdtVrQMl8RYYCZGi1BAlhanXJH12paFrQEV7zc9o7en6PBdIAOsW0LK9fQ
ByFcSG3IXIA+BTjEURBeej10ero4VBpuB0AvbotaiRAfRHFJWVOOOQ3zLjjUmTTdGG2ItCwMRR9m
ZQve+iCGy8YCkEAY89IUKILn586rT3gm+5UnnXvJzj/r96AX92IAsze3/+A9eiXZ4DsYraEmzdDU
ud8pktfLu3I0/FJEzrJtFQbfucBI6CCldZj5pEg/dVZQOU1W+anV3W9/rZVb8IMyXDpW9tgZyRcZ
8NuG7tTV11T7mVY7efZiTRD11jUigHkjqoy2C7Obq0yItk1uNH2Ax2fq6cRJo2ddEaQpzLS4LAXK
vItgP+FKBMbVtL6Rk8w3dDsfb2X62Bt3JPjamvu+MwR2LhLG+W2UdXVnYvvwYFkSWi5hmsdPAXYv
O9uMS/mupIU8OGowjKC0ycbx5/Z3W3VoRCVZUQ1NVwjn0Hma1HlXRbEvzY0NLmCPdt9kPOnzRdRz
XbtGgAT7LopzaCPpQqlSotRnZb7FVezlUB1msLVWYnKX9eDx/gU5tYZSbZqghW/JlWP4+S7y4v18
aXZs+QBMNp7uCux/9RyvTIZTLozmOknrNveHtHXjJHbyHuG3UZ/p0rrbn2zd1d514yIWGPGKpC3a
6JipI/qDrVOEd2ABtDOSevnkbQtbGXxk8fE/0vDxOLyFIWunXifsJPfqLdkzIBnFjtzukB4ARYQE
ZwEoJyusR4cMnV4RrMbmh2S289EVTaPTSt3sIb44mxV2Dl629ds8TPx9Pm6lyWA1ZMh9qnS73nwK
5d4eYk+lw2WUBZ6+Gbkgiz0pr8JKFahR2IQ4StLgpTA4oYV2RCL4YJuGCCFceEwNzC8lfZwcJ0Vy
FBRmNBI4pHVrImpIiNThoqTFKiamOuV+qXzJy33cu20wC45srVL8wfyYuldn1oaAck8n+FW9C+7L
b+Ep3Vl3wU18xDa/zwzPeCHJP4HKhtUD3p9qGm4ZmWf/62Upm5sCZtdV9zB/O6MXPTyZVeCSUXej
yafLZE+T0wzfBtHts/oFr2RzXxDVoaSd+yr3iwwTZuqOgo5yVJ1qOGyb/qprXcnhvh/mDGRTp4jH
+nxXDd8L0d9ftY+rv899ugW0cGMiL8FRpi/5ggUYu6Wv2yqsei/FI1pTFUWhb5g8V9ahFE0vKTKO
SrLGU5NjDpCE/THX58nO8u4gx7JgS2P1zK4EcrHX1Ft9QK8q9HXrElg/hfD+gr/PL5Fak9VVbdcD
Y7z8MQ1gssn+nQL83iheJstQZ3glVEH6aGXTz0CN3e2PslZORff476/CL4qStgzVrOliTMsw+oV4
V7z0Xu++rVA6/39GR3jqlTAuqJJ4SbTI6jO/TSdkg7Ih3c2qhHW4MgPg7BKflUr/mWVDetzWkn3p
33LEK7nsS16Z3jiNYR/KyXgAo8VRO8RvLWb1IKphrTrRlRjOSZN4bCiNYvTQy09p/dUYT3p8t62J
8HtxjqrLTWJJeR/56p5+N7ETkzr0OWdYRG74KGpaiRRiLn11brWR4TEcYy4uXSS7L/6PtCtbbhxH
tl/ECO4AX7lIomTJW9ku1wujVu77zq+/B+6+XTTMEaZrbsTceagYpwAmEonMk+fcKGCKKqPX60sS
HSMuGxshL5qnOZAHvfyajd9lSfAM3l6EgfaqgoQWDKvvFyGHvQyAlhofMz228yZ3WtktBkFKuaGU
ylz7txVuqzRjIWkI8WrgNKIBk9UuhCkWVwORCHoGrolhTAwVgNHmR343M3Y9ke9t7+Jv+9wuJpXa
Lv2Et8Gg/jL03u6s53//maCjhPQSbw9Tplw0XUojb7J5iY4SRN4C0zX66g8+1MoCD0AewrAdU6lI
j5KEUedBuUhFc251YTlpa6vWdrg0VZPnZYJAqHUwzxUkbft9eM8ISBkFyhu5qlu+XN86tvd8+Fkb
5PLWrB/DZGzT9FgkynmRW2MHQoDWVhZAo9rWAjtJKhEnHWPRBbLplWvLXMCleah3ctwkfu9MYFiW
vfHLUNidLz/V+3jfeNEDPeWtO39qnHAXiNRRt07e2joXdvUIRKFVn1gHUvuT5knlc9nsr2/tVinX
XNvgYm6jmEEu1WN8HGvlMBYYmtW0wVMDCzAtRd0tgGC3i+5MKf6lVNr7OPo6J5+Nkbop0TzBjxEt
mAs1tRrKHZ2qBL1JFaLXQDRWj8mjddFdhtPsC1s5i5EFIqNc5NH1JrHInFqHSmUj3ydZ/aWI2u2b
1856m7nwkhsQDo81GEn8ytduEgwOG1/MNwFf+VALzovwo3KxhuSx3Hcj9hGMQaP3pn7zBIxWu8v9
2YUECVjqpE/Xv931M/oBDBLP0dAUxED8DDK7zB8MNF2V+7DeJ4U3i3CiW8Cfldd+QIPQJRxDvawT
EKHGh3yyW4B+Tib685fKUxzDmWp7HNDPng/BRdSUuh7+wKj5/j4E80ESKRnU0HL1kxQBA26JqJGY
x/3neKfwb+d5GnO9TovxUHSWq9RkD7CJb/QoJLXEGSVJUEzfLFb9ds4PWJBmiobaDEaklZ70GB/q
va7Z/XdEASgLNqPglhJtHxdwqnyYpTw1Aa01oQMcRE4zCnKJrRGBd97BhZFm7oqZKnL01iuqbvuf
9G751mGGtcCxs7wWUzmJ1/uJh4z2v5mgYrfCte/HRRRT1qXFNAy81A5sun05gBv/ho2XG6CvsFwR
4+VWf+fderngok9xBBCvHmJGrFJtRmGX7mOneJYZgbwXHUUnYLOPsHYYLr7EeIWkNJayY/DEtJQU
+zYF+Y/Xwm1gcvSb/WjfN7v/Zm8F7sODO3KplVDvnFDDVex8thvGE25LFyQ7posE0WPynprg0SBy
KB7iUQ5xrWQ9wg3ojn7ReyNym9f6PvaGA2PQjhYbTV07/x46BBNyjTA3FX3gt9tl9Y5IoEqMDCjN
j+Ez3VvQrWpOhqccuyOrKM+HrhCc0U2DUP6k0OPUoJhucB4FyI4et5URoSzj6EfNVb5RdDoSMLDb
7acE/PmBA+zk9Rtk68taUE9jiE7gwt5mA1aL7Iqin4gVp8ehP1bjDfkDqRYmZvrbAHcsiWQirM7o
9HefB9fYtRBdV33tzCSQ091o6w//23q4PSQokFPaIuGvqaXaRdXrbp2jmnLdyuZdb1maoRoQ59Sg
fPD+OorS0ZByMw797GYCNqc+Y7pLftVdbS/d4+o9LMUflSHWJrkbEMrgkmKhAnWsWsttZGUXggtg
KS9RZV5IAp4egHaur5JFbC6igjYYop2GolpwDy6iUyWEvEInwzesoxHYoPZz4+C2ULX/0Q7nIpLc
WX1QNhhk608aYPxqmTpR/lVuBRFlI1t6tx7ON9o2G6OpQmt5CAt7rG7kDnXd+ZKiEVVjhmzyr2/f
Ror7zhwXr0cr7VKtRd1Ia5A/G5a7kNMkYo7ZynHXVngkDVF7q5vkDuBVxZcI6PuSc1E0wJXuzfwm
MB6KZXAqsByBfF2LBR9uq3b+zjh3DHpaRJKuhOmxbWxWiEtT2+psyVN960z2ra/f6CdGyCjCoG9E
rXd2ubNglFEz1hVmVWn2mEFVOBROrrG/wPs+4iG0iVVFlxXC+X6oFFZl9Vbjd/RHmQSeOkM9ncon
qiUuGpr3dCKO1hjPc6z9bElJ7LY3v/57/1n/BO5Y6NVSjUjZ0JjKT4UVuFqe2Bkp9tetbA19EFXV
COojGtVVXnS67CtF6oM+OGQ3M+brya7c+7GzHJU92Xco0CVn0TTp1tdbW+TPYdI1dFBIfpxBsF43
1CaRiGNy6+ypEFBGfwHqDNYHfvowyDFQjLESqf81VdQBkcttYCQCrPJW65JA0A+L0VVLUfkI2XeL
qoS5kR6rzJmd6AdGgfaB29nKXjm+SdW9Np66Y11LlhGGrmgnN5e5ss+7SNZMim4tqEIO+Y0xIRWb
c49YteCci8xwH0yeY3PpVVa+tV5CaED1pZcqmv0HjohPplgW1HGhJMTcZpWKlGEqS9Ec4VCfo8B+
YxnZ5RL2kuUKw5kNc40HUSTZjJ+ahgqrTFWigbPivdW2J3opqUN0jG6WDDyXTEoBE4+hN3l0Nx+E
tJraRmDRYMw0TdA9UMLtpV5OY7PkGT2MTv9WJGh1m+ABzdwkmexQyKWyecA1yDJBYVaD9DCPG4Qi
cQ8y+TQ6Np97j6nLguNkwYts2RfP+i53K9Mpv6mC5y273Pj4uTbKfcwUz6MhnOQIzEmVXx4DkDIm
D91eNP+0laJoFJupalDWtPhmU90WpiQrFDiB5CnpLhFwy90N+LcFrikyw903QVPKgNLLDUpkI+AJ
uEuPxmGxU6ffSfvyRnZzqK+JiOe2kkww+mkmph1MDc8Cbg8hQCBleYWSb3IT3U1+fp8/kQvYEc+L
0/rT0wi6O8E6t269tUXuMDSEBFrbahgzuUkfKtwEnT055mc2fVs4oj7NlousjXFXbN8lUto3dXxk
5SQF/a2/ZutFPYbNE762wwXJgaZBY2h1cqwZI5vuTachtKWfzBqAmM4g2MStYAmefEs3kDizvuH7
gELNRZ6mRAmPZngGMtyyLmUp8Mctd4R2LRSc34bw+BjSq0s/tJ1CDiTWb5Whf5qT5V5VA3uUBuEY
xFbAWhtjn3EVlhvFCpZSjqWDFdnmnpU1lxf9zsALTnare2R37nUnZF7NR46VPV5Orm66ERzzqKss
0gg9J/xv7XQKI8HVzb7CNStc5goxgLrKRwDwaAkVLv1paD0r3g1qaZfNp2kRMYUJvhiPzp1kiMro
pYobFBHXeDSyzqlVx8iLP9g8gxL24DaRF/C32dAs+pwAx3AYsi73pya37jS96P7ACkg3EZpQUKMq
PyGgJXGVjVUBDLXpGdPDIP287gJbu7X6+/ybpumimeRUyY+LdK+Rb0EGCoAEYoIoxl43tPmAYbeH
qRLdsGT+JAFHLY0kn6SDcRvdqZ5xWtD7ZOVKQhxGIozE7WclpCbfcnELqHBN1gHWpiZ3nehBmMY1
Rek3l8oTvOJZKbudYGVbx9ZSMaKra7ICZnD2G1bHFizTsxqBsfiIxPccXhgVZbkHYJA4k4e0fic6
tlvVK4wD6xZV8X8MzvfeYK7MS5sPOe6OxtQvvZwEzlRkpVPKpHIMkpSeVhmWE+hS9lVvu5c2KYtT
aYTxeZ416qqxUKRly40sohJM+2g61Sn799UWmFRpzcYiyM6/Zz4jHmX0lRqG7yRvODZodrNr+0/i
FxhVCDEAdkVawj89Fq0Er9aENHaklzL5Rv4A9PTu73PxWAZS0lzSKTho02UJUtvQcyfoBPjkrWLz
yorOgzKjolfqnrCXxexA1BOkP158tC40speHCUejOEG8DVPH3ZPlaj8EvrsRnN8Z54Jzlqq9OSSo
dPdQg2W5QeAWL/XeeDBdgHycDDcPG+FeElskb7JxeSNRphpgeYalIra9d5lStSyA8tDEGOscT9PP
YTrasuwJ1scQrdzlA94YBf9BoRfDIexXrBwzLsM8HHrMiQfnxk+P6ZkpIBTH/4KKYCPSUPawUS3M
6bMw997SHNIlGqoFQKneVmq3z2wMEgIWXXyT0VqHghpiAZhVXgQL3Ag+VFFlAxpmMhJXnrACosET
xsZNctBuuxtrhy6hjzYFnqhHTKn7+csi8pitdeJColTH/wOcku34akfTMqxoRjPrUHwODFt26ofW
rp18v9zXkUuOnRN5gegrsryR/4og2NLYOlUZj533NgN5aPukSnLMYwV7MFKh/6PeQTo1dkYI8FDM
SaFef0Mv8/5PdndlmIsAujTHo6UWMRCrTI0WvZhD20P/L3bMDGAQDI3rApNbx2K1VMJtbxNkwCMN
cKNC/2lOrVtN98GS2dfXtfkNTdyGFNk6yCU4X81UKIYNMbiTw2FyijE6y7LQMdnf+PDNCLXwqDIx
KEW5yFJX4TilugpREJS6TGc5mOAltAfwbCX3xp388AcrWlnjVjRmdVNHdMDA1PCUKj+LRBSlN8/Z
ygD795XbJ3VlhZXaYIzkPCFQsuYK8Vhqru8Yb5hoanPrKUWRE/2zfewTruz16liRTAPqTTqoR2On
HKpTvxtdDaUZMURk0x+ogfilIZPV+PnKPKb9BCAsKtvlDzV7nVLRAWYf+4MzrAxwu9eoRIqWJWM3
aelK0inJfrXaUTNiB5p+dpa8VPpJjiDc1QqO01baSYHr+2dp3D6WQQb5Rz3F6KiPgowX3eqvUPm5
Gd0Q2uPhLTKnW5S63OveuFUIemeVu3Z08LUuVjDicnsbj8FA+W34U75TFpsJrw378QQxYksTmd08
c+i2oZSORwmqXu+dph4MVYljpBL/D9aVnORF2zPmA8OXBXWn7UVaKupdKlr+qLC9t5boU92EKbZW
KmzjMXxQwKUa7SZiaxemEVxdRl8+iXTKNjJNPIM01TKBG9FREX5vFLlKEMhRTw6q9RjH0LSmP7Nu
F5NGtJdbgRhlZpwGmRBc55zjWN0A6myly5E5sAmnYlc+SRfjQf5hYD+rfRi42VlIai8yyvlN16nQ
yojRN0tuGMPWdAr35KFJHCBGXc2L7ifMjR20V4G3brnNeqlc9j63AZTtulk6DLssd1RPOZiufts8
R4cOopGiEeTNNaqyAr8x8DLj+XdjtZ3kGIN/R9IcyulVV27K4g/mTfE4+m2Dc806ynJTXoBaX5Kn
gl6GVBRWtvJmFTMVVKOWjlc+d9KyWk2qMjIlsHQqu+AZUAmop3gocPTfJ2fwGGqBOjVB0z37KYou
mxuoE1YQ0BWCA8gdAaR8AZ7SydEYwRoAqXqz7ypbnUln/4ljIMlTYAqbyTddLCpHTal3Cdyxh24M
FMTOOii22HMdb5E7gbWtS0JdWSPv15X2QUjyUpb2rVdA4tk45JCqnJz8Thci8bcKvlD+/b0yzkGU
oNXMEA2dQ2UeMh+iNHipIjqbHQ7aC8OFiWqjmx8NVUoDe6mBp54LJ7QoKI16Cy2BxdyTQfEHtb2X
hkqEqWV/h79p8XRSLAOECKAR4JxjCpohHXKg2SFxcJhUoNklkVtsmWANP8RGC3rK/MsNVYUuxhgy
oOzdvCumyZ0aKkB9bEV59lwDPAdqtgYvZDKHCQocYDM7xMWdOjy0imHX2Y21fL7ucsyj+M0C/AeC
EyoqUzKf94SWOevUQlI3EOgfZRe58Uh2GGu3WQQBY+vzI9NWoF+ryeRDjai25GrpIXDjD8VrGX1P
pDtiPVxfzOZnQSEcf99EyevN5VcZY6CNSZBR0h7S4JLmX7U/qLZTQHAsdNPQgkUT6P3x1Gdok0gw
ABxx8QmTFF4wjT9yWURoubVTqAkr4D1Am1dVuSigBFbZoMCOC14abbB12kvxrESd8+83a22FO/+q
3MhNXgDWoC27ZVg8KxAN226GGF2Dii9a/RT0FJyJyswSQtsciA08gMZ9vTdf6af5liG9oyN9iGVb
2PHcush1HBpMfllUAcjg/SdSekVC9zVhU9mseYZ0zLUeKq/2u314K+2ub+HmEwXFPqKBbRgNT77b
qQHNBoFJ3EOtx5BZLPmDAvWbIpzl/kmLDoXF39a4AKqrjVzWuCAgrddDOa1w62pH73R3dA1H0W31
pdi3gkffpivi81EF7U76kZbaIA0QyTo99MvZCL8F0d3QCJs+W8cWpdx/jHAJbV7pcZG2BmQXj3S/
+Cil4GE5Qf9gxsJYLUXEwLbtmCuL3EGW57ot2zyR/GkXADIcsmlO44GlmG8srrfmRdiU2dpJAxrn
SFcYZwqPt8wTeQQVfEUP5pigrqkPvtSgaaIIKe22dtNAOmahFI3QzR86tQiNZlS70DceCx8YSCd5
lJz5djqqn5GTnTKnEyTPW1cIilIoL8IeqDq5z9dK4QjmRnS3oN3ixcai2maav1KAwnqjO+hB8v36
qdtcoIbCDZ4mMiv6vT/iXRf1sdkBH1xEqKYEjrqI2NC27l6c5n8scCvSyyKyujYBb1hxF0BTmFhe
1P2QRIwpooVwXliCunShORbSz4DSDY+z6v7BThkmSij4MAD9c5kQJEAGDPTUnd/Tyyj9JLEgR9ka
K6BAciER1zWdfBASkauuQlcA7WcW4JkkuPmq3Ut7/RDuRMXyzc1ameICO9ErQpMqACJViewsO9P4
6fpmbU2cYDEEGbEOxIzCZ1xLJbdNZgBCGWQ5+SwrrfaUzvosAd5oFA9FWQTKvpwyBYwKRpneqZIc
7vqyDTu7aqB1vas7QykPoz5kXxstG5hSQRwDxV4v2onEc1/8ye2DBoKKDgKyRPDHvD8IoHWRM7x5
yjf2ObLLIM5UnRSoxuQ7STiht1nroDhuoKjBfCMxuWPXWmOhmJIZQoudsUqWx3ofetalBia/dJtz
epvtRaCNrZi5NsmdQyXqVfB10OwYd6nXR2eThIcsFN4/IjPcPvYlnbKqQPeybfp5B/BNBCZ4Iy7s
rBzUU95lwblTavXYlKV0DrRYlm2l0y5hR3VHJ1XjEiXHgzAqf2igmBbVmFhhcJWhM4YZ5E54ZoNs
BmftAyM/+GIx6WKGYH5DSxFiDdSvTuTM2DzlAxHWtFg9/4M59FPw6FAtdHS55LOIIWugpToaJ1Hq
LpjF2NWN/gMt5BijAeUFv1SDNCzx2y5RBBkp9x3+WunKNHfEFxUqQUo1Fb4s3ZTZpa39hQhe2CIT
XDdDGnoz0RJwzCnajyzwq1Gy60VwP70NqFzZQv6CCnV56sy0xwseusvVbjjotmmrO11IAc23wf/a
MUtBWx/lVPTcuAAfQL9hKUKt8PujCS6bYlefc0f/pO0ZzRdJbNGB5IMAMwjAJHNDREq4JOcdWbiU
Y18qaJbOKMqz4XqldKtTDAYTZKFgKIB6VOiKioIbX+2dVc4xcjqaVmzS0Ic8WzZ9T+gd6e8F0Z8d
cu6jwQa4B3GXIbF4W/nq7Vg1ct72bVGiWQNhNogXQPeL6Y8Dt3WiF9FtxoN5/97I3+a4L5fpA7hz
CBOrQj/PBNuqcSo+qYCDovroQ1Zqtzj5q3nLmh2RF50Lyf6T9SJrAxgV9ZgPYBRDWhISZUg+spu/
9C9SJ/Rzn4GwQ1dEKspd3n+tlkEmkeRvlGSazgqUdtQkf9SGz6TVULDThUn9RqC0ZDzLAWM08Vjh
gUJDjZe/1SihPyCpj0/GqXxqTrVrHOkhfZxfREXc7TX9Y47HDU0NYKd4/OI1Jp8t8hgI9caZV3/w
SGShSNxQAvpQBtAVawGpzdDhwrW+s/J7tAsMJ/zCKoIKBB+rL7Vf7rK9eplFXEjM+66Z5g7c1Jqt
YbKJI9pi1gi9j0NmSNQxS9lWOyrCz2+FMUterZSLyjSJaSR1AK+godHamrscLMd8JPej2znoyAlf
0puf7rc9npZmUac4TWkQHmXjxYp8RdSFEv19Lm+Jp7pIum4ojlEIvra+QFNPcFWKLHApC3qm7Uxr
WAAlzOMczI4+lJ8FEULgBBo7b6uIiGYlRS4EmEN2Iz0apa3cZDvpQU5s3V0iJpPjDmcJ7yNbJA4n
8gceThbrJemXCCfZsBm9d+Sw1FZyapfsVVd9Eb3D+HLAX+Fp5Q/s/lmtdNQ7oKiMLvWDp3YGbFfb
lffSZbybLRsy54xC1byIunh87eiDUe4GGKyloRjpYDfA7My4chJXAos5Ad92vBPxzv2HLbVMCuw6
eMBM7mPKAckteTAjzPMmkFoqdqGHzvNN6k9e7kaeqEHzVvn6GEF+22MOvNrSIEGI1rWxQDAOH5jE
UgxehNEbIIdCdoxxL97TR3UHqZLLAKHsAwP3irKVjVQWYeX3b+A+K8mWXKHQU0cj4ChTTzEwOW0u
dpgUdpVmdpL4xr8cw/v7o/42yX1UQpvaKCxscy+nT1qjanYYZ4oX9PGX66dzMyVarY1LxJRuBt6k
R64cQAW1+jZCMk4I0N+8UFc2uFtAn0s0JqIsPGrg90OHKDyG4SEGcMDcTWfgx/bCfvpmErayyF0E
RVtUSxPAa5gm0OTjykM+RBwZvP7/mk+d/1Y8VCCdA7K0MnBGeg1pjL52iPp4/SNtvQTWHsiXxpLO
jOfFwkTwUh9Ii3fN9wDP17m5neKfSXCINPjJ03WbXDXuw6q4mwGPOrlocgypZOHTlC12YXSOqfZf
WD+hlwzvurXt0IlhHxSAUP5G3vz+nA+1lDYkbwJ0gcMDSJOnU+7Id0y6tkRYmb8lZ5FC3abnryxy
CxyTRaHIFzBhUZWOktyCAsnVhsG+vrDNbUSZg/ElsvyYi19DkRdGEqcBRiogIbjItW3lz9TEdF2G
TpxpBO51e5urWtlj/76Kl2OVJ1SNoL+gLxBSvmvGp3wSTCHwBa6/XGNlgwtOVkBnLYAsnF9YtnyU
Pe2A8vDZeFD96BeYwi1oPQCa5AdoAj9dX932QYB3oFkKrPIHELpVUwmkQ3rhZ/NLqHyWp+/t8qXJ
ameoewcgFqda7qLk13Wrm3uKIjgBLhRFUP51bORKFwIgEPikKKmjGqlpB0pl2vFipILPx9zhw3VH
gSQEQ6luIFt///lUKTK1utChBanGaNdFjhILOjGb+QKeApaJUR8QWfJJq1znDSYxivA475ddCJzy
XO7ojQEwr3yYyp3ozb11ANbmuIOdxFrZzYkF5XCg+aOHMj6ZeAoUaHOBhPXff6e1KW7z8tSIp3RE
OaZXz4Z8HMBPYwm+D3Nt/vusTXDpT5QpGlqdc3AwewI6H28aEnuCyhQk7v5kLRRT3CghozTL3Zkk
CMNaKwaIFy2XVBttc97VgHVfN8JD+t5OsiL/tsLdk0YQjnpQouUCYWHzPr2Mz4OP5BwiP41n9k5U
O4uXgRda1F7dyqhWdnnMz2DNCmigluQoJ4pnFnTXk6exd61w8RTdzYbK1XTBhm6dLAWpGeuxoqfP
g9DAhKrpStOYB2OpPFAOH8pOtKrN5Hhtgwu+EMW0apD6RceJ7AFNeYPCSF8TiGtAPRYSpEIA2Oa1
ubbIheIYNPZDmLbg0socS3mbFCz3zQlcCsUMmj2mbI/G1sN1t9k8BLpK0NsA/ObDG4BEVlWYah4d
0/wRdHAFGV3LejaISCZ90w5AGKYFsCX+izvPXQ1dB2WMrTcBxOA4I/sfv9ToxLe76Nk4zo/FcT6I
ptM3/cRgOGtwTAI6wbUnxqGTDNqT5NiD3j6+00TwlTckzIcQsjLABcRgqq0w7EA/gffTt+gmvoC8
4Fx9U+xPAP1fQB0O4vCvT4CZHpmWiAg8JVoet6dp2DZxTlQK7acLKJv1WZCqbob71eq4ABn0RdtW
ciHjSXSJh8yeoFFCpk+Tda5ygantm2xli611letIWYs6v2UlkN7tf3WflAP1idP9wpjxPhVPpLNf
fu27cYd7pJMeKAH0ycCd33p/secTL5ltbT95pRuLLYq+FXe4wdQ/6DOAg371OfMbvGKGQ3AIExcA
B0BY54N2h1fo9aO9ZRKT28hAMI6JYTDO+8N86qNixlOtqILXqo56x8q7r9dtbH43HZearKE5bgHv
zH23XC3NZQH7qHLbe0yiZzj0GiTCTJvJlGsiiqrNEwe8GMbRDSDt9LewvfKTvpVA/h6AFDRkHIfm
r2IX+OMzYwOLHlGGKn4Fj9JetmNXea1+WveLJ+aM5elB327a9W/gfJWMIHRt6i7EdFjh0yMZkDmz
Yk25V1+n0K5dhnSVT/On+DsgTd71HRfuAOe7qtzPMajZg7f3sOpE6BNUu2RXuMYLJCCc5NL7KtZv
+eohBsI9dEUy2cwAf3jWy+dcOZ2mcu7zJjk2mmdZd0Q6TL1gkZsmVLgtMHWgVeDptefSKIjVGImv
RE9Kgyof9ZNJpFWw2bjC1fePFS6+DfIAFdhYwnvu0EYOm8xP4E2qH95gSJXpBqIy5ogmxURL45xH
z2KpbSEd6I/LlzCK7bT91E33131k20NXK2M/YnVK0gLpUbAk2ZvaI1AAu3Sv7ItbK7cZnwLLJMho
Jw4G1YDKEL0StuLOels5/whDzAP1dZUe4+BFK1/icSdYnWgL2b21Wl2GUDegBJX5TNy7cEs8V1E6
eWk8pkKbuxC1MCo7fBFYFS2Ly+KnZJ7NPFEk8B/3Hhs9gvxibveVLT3VfuaNhxk0UJEjsMo268Nh
AzyaTVBikprHc3Q016tmGWO/MA/qfaTawR5arLfFy/jaNPYUOakKOlmMEQs/4+aDQgfAwNRUAvt8
9zON06ghXR/7jcvoHguYjZ/k1/k2eWaEsmzJZeJkwofM1uW8tsv5T9WESZM1YATUUXTPvfI8nFKH
Pi5vk4WBh1fa9T3e/LBAx1mYEDKUD7yrUH6R5UxBligr97H1yxIRk24+JfCX/zHAHfmun+YgM6sE
yqTmPauzM36yBSyOM3pZsXAQXrQe7vDHgH3NHUVyM7bfVMlOZ8FJ2HrwrZfDfZ+AkCrVmFatFn5t
lkdzPmbK0Uq9RiH2qIX20Ize9S+0lYiuLXIHPpwVGYgGpNlDOR2Ruu3TPn8OAnM/BfMxKQU5zeaR
W30u7qDXIUZDW0VKjqk6gLf/mNWfgOC0RzMUON72BcRKN0zYA8J5nGM0Jqr1NMkhpH1edqpDdv2+
PktMcAh6ioUHeosnUXD+D8742ybnHU1VoGYUpGyqSdkNSNgC17gs973LakbJGQN417/dZoWRUdH8
/yI5d+nHFOMc6KZh1JAFEfmIcpFX7s0b6Tx5Bvw/sFNXckV5knBzOafRSa4luZox8oWQOhXmxsJ7
QHqL2ZEw1YDBczY5ln6LBadDaJdzH3meCqjLB4kvRfbY2N1Nhb4agTBnNdvR1wp5McTATqI2yfah
/73LXPVHm0w6LQEFx1v+Uwo+F6LuPw/r/Cvp/f0Z+be0QvrK0ivIBUn6T1nxpxJsFtFeiy9N4KXt
oQANsbov5+/XvUewLJN7YA+hVAQygfPU8nkOU6AqBT2zzSr0yj35wgTQhEQpYmjtkUHfRWAzilqn
70s7G3vbHO7DYNfNeMiLHjLbboLck4KEDWNk/EBHGY51MNKR4hxqAGQXt+XTcKpOE5i1Cq9ypDst
sUX1kM3ItrLJuWaV9nMaSCbUVJX7VvqZqJ+qeW82oqr05gVOoXdBGWcY3mrv87N5qiforcyxT7+A
74Hp0kYulC9SkCand9Wx2IumIDYTwpVBLo62UzGOrZ6nfjK8RLFnlJ0dEhGueXtVqJGhlsS4aLk4
FuSm0kJkPPClA4414+mL3KBCQp3Z/U37Cdg6/7rvb7+t2YzM3xa5CBa1Y9I3SZ75aa4+xNpi4mpt
L+WC6eyl+qTklRuBaGkEU4HdR+a+kbPbgvaik7/ZtgdE65+fwXmNEZhGQxJo4+r74QbSLDv1td9H
u8Fe7qlflk4AusL+jctG/9b8tF4tzZY+TaIComj7uQAnafOotEWPx9qj/ksFFwzxBidD6VDxEi+4
iNjVt13qn0XzjWBihXJRl2bqZ8Ut6UBXX16oLJR+U7ey+99by3dK6ZDOM9XxVDJuB1f22n130L6w
q7jBJKlQB3YzmK6ssV+zejcVsrLEpE4z4C/eZrfd+sl8rbzsEjpAaEZ2shdh/DZTxZVFLhLENTr3
CcELu+9yoMR2AUmcsu/d3AKnWvw6LLdLIehoihbJxQIrHLS2MVDQzsPRydHsptKT4Fxu+gZah6aJ
gheTPH6/j3UcZkNdtMrfFZjWGUAXjdIL2Q+mjYweYMnxKIpx24nbyip3DGsjbiqjtQBQAQ5iAalA
toPC1F63wffvpezrXV/m1ioxia6jtwMdxw+zmSNF9S3TpuioWD5OgB3Wt4r1409soEQN9jNY4XtH
c0tkSang/1a318FFV2RePYlO2datZyi/jXA5BHIauehmjGsbratJn83w6zJCC1OQ921v128r3OGa
5jou61aV/KVBWP5W5adRy5z/bbu44zQqRgA5Kahl0fLUTK1ttM+DIUDDbx3Z9W5x50et0MQB7SNr
vFZfq6DcK/FPK4MXQAaMkOxstdYtWKv/JcPvW3oJtiZQKKFDZILw/f2ZqpSizroQVU1tOOmY8xu/
a+Hj9d3b9IOVCe4L6W2bt7WhpX4hHfsaDAXVbqkckomujs1G3not3Geq80gBYXGuQUy++mQchhPx
wpvgsb0pUDIJHHk/P/xvK+O+GZGo1KSyqh3CYt9PXmD9NNLvYNW9bmXzCbBeFzsCq/sD9Pt6G+rS
6KeZdR9lkk2p5Vll6+rBcm/k3fOYUZsqT4DIODRV7Ovm2SL4StjaOpd/mVlmZX2UJX5mfG/Vi6qK
lse+/zUDXFjX4yqom8XCdNbf+i0DpJOMPdMI/C+I0UTWuHAeqnqoT3MHtZqzuX+TpfBkXzqDEhCD
WqLEf/NQr1yfS54Kuc8DMxhSvMEZSqQ7/AURETUkBSeMfyOGgLs0agXBkqC6a4xjUDuBfGeS+z9w
BA1tfxMkjxhx475Tgtqg1kH616fWnTV9U4XU+5uhfGWA+zR9SGZL7nArsaEB3dMwNABtdL/xgG+2
811ynz3lgtuD/eYPvsd4KVQTZAjg/nt/tGYlgtxcosXQezrqUelI+c9JPy0lgNTB4fr2sV9/zRR3
jjJZGfLOwOryTKXGfqhyetcvxLwfQ3Ww7Hoy1dvCbCLqKtnUiOL8dnBcrZTbXGPs23DGfPCxYYz1
4YP8zKDc+T7cx60XfQU77S4VDZFt+uXKJuf+A9UA8zHgMdV0qbODVqNyvvgxFdUSWGC/srV8MzRL
W1Qp85E1Q9lBa/e50xyMs7Ff8EaBQJF//UtuRkSwGljUYCgYnju2J0ZYRGmdHmdUxdE+HmWhoP2m
CXRZNd2AsL3Jq1BQNRyIkc7psYEOog5NK6s8Vt+YohzTtJehOrG4wk4Lu+s/bOPKKHfA83qiMsag
G1+7lR3dQTjxJSf1e18/9YLDsHnUV6Y4b0yDZU6KpLEOKoCj4TjY82T9H2lX1ty2jnR/Eau4E3jl
IomyvMV2YueFdZ2F+77z138HSW5MwbzCl8w8zUyq3Gqw0d3o5Rwbnd3LH2rzdq+kcPbXmmZkLiVy
w5B+KgEqrKKaXPq9chLWrjebNlhW+/eD8XuGOS3ikKoZmhl7egtsIhfAAulTc6iBCNHY3jDZxV4R
pIyCQ+QxDdEMH0BP12IpRJFBFAKo1lB7SKROxCEnVI7F1FUCEs5zGXTZrB8qrEfAHuE4itSZbEwc
1NQuffaOHT9ZlV0Zf5Uc/NiJwxgRmLg5Q9FJGNLA6hLkdNFdtZsOIGfHvgvD9UTtWiCN/bF3F8BA
EgwcSgbQzLlorNaTugUnlp9btNrRfgGglZomTh9E4IhvS2LnnRLYQyXLgvvALPGSZO7qWfGUD40O
qHq2ENLuh8MIfgFVuKS6eSFWCnKnaZGgrKAjWizlt6BE2XVPP/fN49ALqMB5FOGfz4qVIO7mkXIM
Y6VE1SjCoolkG3bvBUegVHrBQX8x3fZ5cYoP+YP2Mor6Hpue800yfxF7suhWa4wwl3gG42B+ZQj5
nTZryMAg+9dO+IvXlSUhKe1Tv3vOsh38JaBuMzcADqumHIfv4wnrxU+iTsPmbV8J5S6hbhWGZBRL
4kM9G8sS12gHuvXS7y77TJEYFmtXdx1dWQTtGnybEkZAiJ30X00iSCQ3R2nW58e+4UpGWEXFSNQE
sIwP4Q0byooNd8Iqm3QPZGLz1F2pdwzKgIAZpXJCFOSgcSPCshfcBcIOYvUjLKUvlBiI88eqSz7M
RvVMWzS9Qa+WaaWX0Mi9fK6CG85jkgd5PMZj0iHi7cmRPQXYDReTF4q04hxJMgCzSNKQZSZquwOD
nV1k3+XATaMPySC45JuWssruOFGBkswj7fG4kQjx5IC6hlXeLIQIXONmOX5tLZzT6pSyxOiZCRjI
ewXjneDbbA7LPRikpOPwJPmiTq3oBDnXpS414gDaeoc4/pSWqO+Ze7m1dmZ4koT8SgKj4OtwY6xJ
6ONgoiYvgOk0FrchNXYxpDpqPn9XTW03jKC7LKX9ZWPcLGquzpRyZZ867okxzmOALcvwpvO1K+AH
O9q9Ac73/89oxHYG8ea8KOe8MhAId2GrM0pP6ZYcy3v1KdmBTtyNTLv4SI+YHjq0V5qIfeMH+OSF
uEo5bzYQcEAGTZT5WOtEStvamUtGW8LWNtpi1JNyG8x1lseIPbsnVXHGq2jf7chnCaGX1YwExy4I
TjzTVRQV4WLlqMsbt/ox+8oIck0X7bOb+I6VO6gwo9m8o2B5Y6DhFPiI3N0hetqmCkjNjwu9BnlX
pz8Po8ANbHZywS71WwZ3YSo9SabYAKARym53AOXca3vwkTmo+/qXj0+gDB/azRGUh5MELhU6Y1d2
mnbFjL7NZIoux+ZXelOID+/IRkckfAUz1u6knWowu2FZBSEJieEdcics3ouAZUQiufvRT8CnHSQl
Qg1scBmcXHQLMA/1q6lgEazAK1a3bLn0Lp/n9q20DNC0gnkWwJNcvgummAbNfRm9TKeL7eG0+PN1
FdmBaz4mH6UIA4v0W7pLrlPLvix5szBgIfwwvgzZ4jf60qoyp2JOkdXroHKY7lIZ47TVVUkeL8vZ
tpg3OezfVzFesowiGCQkg43mBu3tTI6aaGFFpAp/hgnYry1W4yDBiaj3hvRcB/+QQhAEtxQhaAZR
EA6C1VDn/HWqpY2SSig5aNbesBa7D71lKAVfZdMe1lI4K4wnqYqzlgQHw65Ode2oTv+hdtJvJiar
pczGuh4jjcBks8Avbp3hWi7npXMCoRU10SDVv6r9rWk+ZdWVFHy7bAybQW8thl3ClTWoldYntC8D
n1wHe4ANOWhqO+OO7hNMQoXClfetO421MFDiYPWMsf6di+uNRjIainntsvpaKE/jKHAamzZhymij
KRiLwDzL+d8f+qwZNa3BiHbQeZECdKystyMA4V4+tm0xOkSAnNEAZMG5GKsBrSSejIBpMkFDWh6k
OnaQOYhsb/O0LBRicWIYzeGry8o4SHEbjWx0+idYaPJ1vB5QP5F3cmCDqssThZNNq1tJ5BQjpZUV
RJqjYztJtoSCxqA/R8tfPobB9wiMYvwH83jch6ozRZqLYQYVEUb/xv30yLhClxvl3sL8BobCr0yQ
NgRO9izCsN48UwJIOsBy48PxKDxSoAyZNXbojSqhbViPafg3I0fkTQIPvGNIMxD3Z0gwPy87a5fe
A/LKjv3BwwIISjQiKIvNlzcBtR7g/ampKu/Q2vPRkrsiyPzMZ9QreHS/5PeRqz9aNyPGelXwOQPO
SJAQsIvKJ5FAM1JQfVIAvs8/3Qbd1MNgwagawFHtrLjJzL06PljzXsg3uSlJQcMIrNtw9fx7YJ6S
uOwNA4Bv2cNEdTcv/aTdZYCVnV4v3+rNrA2ovArkYAURkGXn17qbShKBbw8zafsEhTUw5iBrI1ex
EDBs65pR5qQUQACzYva5oKah2KU3IuJ3oK3CmHKQuBEBXy4ReRAWnc4/kyIDHwCTIUAb15DSnAvC
FdCNdqnDI41bzPCF4W0cLS02jKkrL9rN2FUOxvrdTI8BLqvWO/DlNU6rDIIw815f/AzGcoyxCuAV
8NmjarYVieVa8mvrSh7A81Fqjq5WV0QVjGa9fzyeC2LnsQpnFnjelLFuCnxBVjNM9+OODTD9+TzK
uRguOIdzA+63pgmPcaa1XqxLp0jBIJ5aii73+0DDBGEmE7EMT0Wde0eY8TDo8jyHWDqXbbn+OIJ6
XlsEh7aRBJxJ4e2etsNIhgVsdcFn6ZY1ZYvW0SYvsxWHPcFqxclFFYWNvOpcJpe9LbRIMbCZmRgA
Gz35I2MaTkEmAA7Za0alBsjqQ7EXHadQU84+9GxOFw2FrGPkq/RmOPV76YZ63bFcbsZTh+ctFYyA
bQwqQE88IywCaCOsiXM3sCFT2vcYwYbEYJ9708HwWHPg/8Mhu2ksWEYEWh6WZMAGcW78vRFKemMo
gI20Bje27tB5CRZR01QkhMvg6ljT+zJKA+zb6M6Q7EITj7NZlPps3mN4LRCWYxsBizDnqqjyYmKx
UUHUZKVkLHJq++ggvsfbXwdQkdgCZ/Q4PALxGAMCJ6FLdEws8wsGVw+5Ero6RUfHqO/jsNk1cvVo
xbFtzH0DOiBRMYblU+/8M7bNkQpjcVX90aFe+asFKIdNXmEKGiQeH/JKPk1TvwvT+VmS0p2yzLtu
aAQp8sYSBCySAFERvt9SIfX8bDUpyiWNdulxGq/0fXoj2QwXnjqf5h6VUXuZgQUKaAFk/6Jtze3r
B7B9BYvAimxRZlxrdQPZoEkVoUB5Mo+tjZ9wiJ3yRPdsSxQ8NoI31KatrsRxF6JpYj1dBpamh9jC
00jntE0tO5UkAtTbNFfCYKZ1TGEipp/rpQUGoK46rOmQOLBZ6zaJ3SCbXSs/pgOaY0C7GO3Lycqm
bmi1A7+JoavylkungRpFBqiLrrqO4atry46EKEMiIdxl141I1tNel3w9+VROBx3gMU34/bIi2/a4
0oR7c1RVIsuFjsIHsi5/yXaT2z0C4fihrG31jhFrBuTQgC79SkRa+P4pgIuwEswF16qeVQC7MHTw
8bMV13Yb7/431fjAOhDQKOVZmRzpYT7WHxfQE2YggByu4r3+2B2772zRKdPZjqhA8qZjwcg4SFfZ
Y5tfJZkVmjWSlgR+7eVXE0AKrUPtSF5nN586ewH8inpg9GqgRxTcuY3WBJhNGG0o9m5ZXYb7nGTA
XqrVq9Qvw+BQZQsGDYzrSVOB9EU+llr5nFTE69vkvonao9QB3yAiT5e137qO4AMHz4aCCSa41fPr
mJZgRFMikGyobCkXeTwDHf9/LN8zT8l777UczpOmXR6aJfjVjtYDw4FUDnjpuRYW/Rkorih32bLW
tTDex1hZU2D5Ij2Sid52XXwF5mSRvYpksH9f+eemNMseLazC78Cdecy90EtaZ76LpR2jmi1346FC
2VVEiLTpAUAYB1ZDhGELEN3nYjOpDuZhQFjQsY7TetYz8KnsaFcBmLr0TZdR7LIOjGgtj7n/d59v
JZazVCU3shIYN7OvNZr8fVEXAxDi9Xwcoog+dFL0etkqt5zpWkvO3YzaaIDLO0FHwHgNpIew+kz1
l/9JBN8NSEaV5sWsoLXRHkl3W7YHoniXRQgOjX/KWRjzUrGAA5vP2r3WfRqbxCM0tSMRI+WmLb59
HZ7MSAmrRQNICwblNOm6UcNTLI/+/6YLd6XKKs7DYEAASBtbnw6d0YOg+5RhUeOyHMGXJ9y1qhc5
MuQSn6VonwsQ8GgfNdE80qYIbMdjfRBNLVCDnF8hQNJib78bI78vFicDYGTYeeog8A+b334lhP2I
lXsYemmol1qyDt2g2FMuO5p13wedPWJX4vKJbWaKyKN+68N+ykpUErckNOuWcdMyOBPmxIlreAww
It8V138+NoagtRLHeaC4z9VQbgsJI//RrieRudMq67tRD9LhsmKi78T5nGFU465IgvhI6rtY+5al
rhULzm4z+q104fyMlUZz0EaYHZ+PGuBYhsPP6Pfn44pnR8bX5UAt1TZLgJzXIItjABcl6LBPJdBl
+7hMhGuUN/FK4iJsnJdg+FxSMGanD0PpB7AHS9Cr3fQzeH/9K4JzAkbUZkNYDJHfRIXdmqmdSn+V
Eq1EcJcTpC2B2mjhBPQK1Do8UB5FNjJAtDFRcXsVTb7/x91504gd6urugAO5qaVBToDEOGWOAhsI
PfNusdDXYbyQ2V4RhJ3NYg57w/57htxtDWK8KHWs1x0RB37QolYoOfuTvXyQngaPkbEa/vi63F2+
S9uG/iaVu7RBKKuhbmIHhBX7tCsKVgIGJyM6T5GBcFeWpgBTHJcp98vvujbskBgI3KrIyLkLG1vd
MobmnPh5/hAmH+PueYq/XD6qbc/9+6j4KtSYFVaA3UfNryv1qhuIqxmLo5DK0fVYUF/Y1AY4qmgL
gOWQ8m98C+RDjWr0pt8bV31U21q9M0pVEFE39VkJ4QwOuBFpFDRARDQ0R+5faO4sAZ6L1HQvn9v2
XQKFLJhVLfSZeQeEPVtrGGtg3mCBEwjMIDBhgzLZR2LPJxQt/gIwBV6VMIAdADqiTMIVviYp6YJx
Lgo0tQ9Ndj0sgvHvjW7RuQDubaQbRphIFLmIfC+BFeuoHawPYGVabOV+cQIQpOivViLs+257iJVe
nCOvZCotWjrnx+mL8lwEtumAz9Xp7PZ5VlyFQRLa1ZN5IxoQ3XyNqsC8tTBvYGjY5zv3hSlNSoBA
FTHyCA1A/fmR+HiNAtig2UdPIr7FLdNfC+OssqzafCJVPPl0vtPne2X8TKNvlw1SJILzebWV1j2b
IvYpIlUJGrMU5SVdcLu2PN5aD87jyWkmWUU8A1kppY5RxHfzUgvsUKQH5/NoopFGL/CMwEC0q6f1
gzV0dm+J+CEva2LJ3HUKA/SYkxbBHRsAdplhp0JU42EHzj8i0QZFvwesLsAc5L65EcRLWQLu5KCh
OFajvN+YtlzcthghlGLBd9k6NE1GLwiQ0UBUI9yhxWhfjD2WYPyQkdO+NPLnQtldtq9Nh7eSwad1
GehlZy1vJkxBDm7jt/vJTh3pybR/AkQJy0UsveLPby2P80dGVwZqbxUYOX6eHTb3HO2Kw3LD3vzl
LtyVgu78lkGsxXF+SJlK7DJkBKNJwFTJzcaW1L86QcUicOBAbkId7NzlxFaq1cuMNeVfTE0Y464+
pcBfZbPNwY1o82rTKFbi2L+vsr0un+Yp60zJT6WkcqeuLpxgILmP3TrRq2zL1rWVKM7WS7MLwjwA
C70x1Vp5rS2zoTjFbGrjDhN1huoZwZx8T6XZ/HDZKtkfXhkJBlLAA4W3oAovjmyLH6kI9SUCuiy2
mIsW8Elhc1qkcl8W00NFU0GyznzbJVGcPSZGGdWgSNR8ING55Sh58tS4RgX7rM3rICbO0kcimXyU
+qUfgzwGBg/jPzn/hmRJ88RqJs03Rrk4SUGb23LY90fJHM37jgCvvRuX1I5R08FIJJAMyYexjj/2
tTQJ1Ofux89fomECAu4MA1Q6Z00lhklJ37War5f0fp7TfV/KAhGbH3MlgrOiJlviFuAxmm821nQ/
qoOBFM5qdrHWJjdNnoh6iSJ5XMiMRgXlqqbW/DD1reFbUWC8Mr1TRlHNffvoUPjGpAWGwmTuI04J
9ntynRlpZpx6PX3Ihz+cuvn1dX6L4NuickKyoS0LiFAlJ+k9rQbaov7BDF7N5fXylePcyk9RgFYF
FToBQzY/Xam3S5vlU6n5VXabN8+9fhBy2m2LIIZFNQ2Mpnw4m7USuEEEVl/WrxnMLFa0WzMI3cuK
8FM9vzT5LYaPaPmYTFYSyxqWbNs7WlQeoOlPYEDdZQu4w/LZjWqAkUpaf6dg+euy8E2bAG7lLxX5
nYJCnzM0fkfNj3SgloQfVBEA6aZxrwRw8QyLuEqEbS58Ju3bELtz3DpyZLfpnxVJfp4hbBo5tKxb
ssGi+CrIyMakz3TsNF/N6X3ezl5rNt7lo9q0hpUIdpQrEeE8Vmoc4ah0pffqRXUks3KR3grEbB7Y
Sgz7GSsx9ZyiLZ1DjFXe62Voa/1NRVvH7ASJxrbZgXeG4aVicocf3dFzjJnQDGbXAxBnCRNHBRNv
oxzQBVOXG6M4GuW3LhJuSW/r91ss33KMkgrWDohsX/8Mgk8PbOjlU3odPNZYLLFAxtFGaPr1n2RB
hOYfeL8s5E0uFzfDDsP6GEvRkDeS+8mdfqz/5d/UO+VzW9rFjQoOXpLbscBNbV6wt1M2ePsfS8yz
pRBLijtT/TSlggu8bZVvanGGXxI1JoBXQrDKbrRMcXQKw+wEt0v0zTjTn2ldZBP7ZrJU20XyUisP
Y1PZNXm5fMVEcjjbV4pK7mZjQRUI4MCDdLXou6H9Iv8h+d87U2A/Y3XFNEVBI1GCOhgkvO5bfJXW
PPxvmnAxXe86oo3ss4CjzpZBUwWSNpLvdFHnhn8OvdOFewqny0jyGgNeKN1K2GFvnekATl51Av8p
g0cp9oUIE4P9dD4B1TAdg/Y52EIBf3R+eqWMRd3a1DQfAPk9dZbmIYt9WT9ZIuaSLdNeC+JUI3nQ
ZCooQv3SsLvloUkOQedf/kwiXbiUqG4kXTUSA4bdhL6pxR4Kncc8MYHPq14Dv9C9LI79uXdHh1oP
MQ2KNhifULRybORqh2AI8IgDSXW3nwGZSWiBmZzJboPKtQbTLfRe4Ou33gxY+vxXLp9hKFndxEY0
a74Un9rI75pDO76UOgZZwgepl+3LWvKwJT9sci2Oc7VjVQdl2yOEFZiqQLR0UZk/LKp23XSSO9Wp
Q80Ybh+/xOp0jzSD3dHCiabGscQTxls+Ba8WFbtuFthU+MwAnXPNKkf8GALc4O5x3GP2HKiMoW/t
m5vkqtqHD8Dy8y4fwabproRyDhMTc3GpyBCKzRhr9sC+XooYmfh1/Z+nbCjAN4D3p6jInt/DRdbr
LEVK6s/3OniytUPkgpfpgKH6O8ZvC3T3W+qW3nz1h4MevGB+ZluaezkMTbicXJXQwIk/z50mitab
N+VNOY0zIROz6ZrFXLS+7/9ZduhJ2Ylb7llTanFkN/HiO1YLZvCBosWmTZeqrWRzITvKsB2RMdnB
08+KD7kjjzoWCVl9pECa9Ff3BVOxYB5BPQackOdfso9LHc0CuIXaU77QA77mCRsnh2BHQhd1Elc9
/JV9wnCQLIPqFoQn5xKXqZDMWJEQNWr6REB/bCoznFAvgmXdyn40UwESow4CEsIPOkUYKO2G0dT8
Qdavq7Dy0lDeXb5qm/cbg41gtgKUCx6C56p01SwXpglVkv456+769InB7IhaYJseFFaHEVwFhXre
cxuZJPVaTGET+X6M76mFVmx4ZahXaCqH4x/WUX/esDdpvL8esSNQ6RnR/CzIP2VLkbiITRhQ6zRR
/2gzAK4kcfcsiOUASwHQK25SO4g7W63uUEMGxd+3cBKRB2x6xZUw7mIltZRTs4cwM7rulQcp9Jd4
f9kaRCI4wzZiQzKDCX1ESiJ/GSWniamTlJP3v4nhjA5L261V5NCk/K4Evd1mn0vhaW2H0dVxcW6h
UvU8DwfogtY/EJQnV3HZWvPgGPustRtgp4pwU0WnxyXGlEyVtERQa67UI0kMLzHzo6qNgt7K9pX9
fZkol0GObYRaywzFqvQplz6MFP/Fy4VTDZsxBCvhoAIBuCL2i849QwhOpNTq4Hxm0GQxkmggM9xi
SNiPMWiq+xm47YkNnlXsKrqinvymv1jJ5r6dYtbTIqXIXQkNHUtJ7GZA90X7Fqm7OvknEcIVb365
lTzuy01ZqWHWAPIAmIlFYH/cl3v6Qf86HYPb6KBiWr6/qgVZ5eZnXMnkPmMfhXkZAwLV70nixN1g
G/0psXwi4sjdDCIrOdw7ICURxoU6yCF5ZGvtjaYJ7JGf7/zpb1cSuFRK7YuYFjNOb3SWHSYTMecd
7IHbfSs5gAf6kHyc3f5OTKDMb3fwcnkMSIR8RSkRnX3QUOY3BsZzTZ8omClV3VRMYb5tIwZ2WTVT
JZrM2WQ99V0Rj8hr1H3nzv/MBdyJ5IV++Die6q/LdXM9ChONbSdmvQnlDNMys67PsTvMZmCyQ32T
AT6DPA5OqbrWUT1lx2wvajhtdiu0lUzOMJWlnCWs8zHHSW2dTeo7KVZcFUc+ycLpm/8wnjcNOfM0
U2O2lmbGa+d5emYtSdVLPfAM3qpfsyt6DXykneSXr9rj5RC0naYCjwFtXQ2L6vw7HBDQcQGgtZ9G
q7ipF7xYN41HbMPprotrEdzFtvW8iePUDIC9PpiBhciqRbYFIhTlqOSCiyiSwd3DBN2JcbIgw5rC
B0yl3UptuZ+n5m+ShLeT47t1oz6kJZmRXkXKx3i8HfLvSSYQse0bf58Wn/iOi7WEpIWIpDmM04EB
vIZ7KnT7IjFcRhUZcFpKiEjauN2J8dsBqfSpBoXE4NQnsot39UN2/VePh9XxcTlWrdV43YNhws97
/bXQMOMxBc9WKMIYZrf0XbFkJYYL3wqpByuZmcEp38zw66Rh5fM0KYVdBR8EV0l0jJxnxG7NL1HS
AbzeDEJjP1yBD9hTHxSn9RNvvEqFKYLA2HkgFylSymUGXJQfVVnpzJKh7o0USC6d0tTuZQVFojiH
WBWRloYNjjJKyhP6g3uTUaAafwi5/iucvRk95yK6ZPyVPnbyDdWuYfFKLBip/I948iaDcxFjOJNp
iqGKeY32gdM69d4E+6luExsLmM58EFU7/iOa/JbIlzt0AH7RXPkhkezjK1AO25VX/QNaE0cSLt6L
9OMLH0lZjDX6gZqPjaRvVdjd0qp1q3DaAXC7sCVJv5dM9VrN9asihW9EmdIY8l1fOU3vXzaa7Z8C
RknsBQNFBPAe5/kzgGXokEjITgBduEPG4MVX4VH5ALZSJznkLhiwBE5z00xXArlruAQVgwmAwOUB
vWp7UF/iTlRs2fIqjIEV0B54GbyrtSRL3bQhMiSfDoBokndq/6jOKVvhU0rRavWWW1nLYv++6jOU
9RDpk4QKHZv/zdzwWGOftFIPqS/vElu2pRf9JvgHSBGXP5xIRe62t3qhNimB2Khp97Ehn0xr8kFp
i//dPY3Kl8vSNpU0ALKhWZgxwwLYuZJqnkitrJaqH8i3I9HcbjqUkm7XlcA4+MHQH97lZ0nVQNMB
s7Xngpo2W4ZmmFTUO4N7jK6BkeCQveq3g5dcaUfGAxW69PGycszE+RhkYOAFCytgnZP5lLlqko5Y
eYrKnPJY0q/LcLj897cO72cZzsLss/VumgX/1whkUhTm1XQv1Z+iPDsC4+NjbD5dFsTc4jtFftT7
fgriTDFRlHzAFBue3MHiTFlhA2i1Q8IA8McOXjN/GTvnssSto2Po7Nj1Z3NmfHqq0ElLmnKQfdm8
iounphAEbdHf54JNJlVLX9Be9pW2/DwW0yPRRIM5mya31oELNmFKSZd10GE+zpmtevWevIT7DNt/
GAgGzuleBub8kwjibcsNrqTy6WnazHq1jNBMmvqDLk1HuR7selm8yx9oy/bWYrj7NMtdG1g1lJtk
02vzxdal0mnpa4ra5mVJm62KtSguTV2K3kp70sl+t2tO6Anl8Ib5XsWk8/jM8JQUp77DoJBr+bUI
x0OkJZesTlVbyNkMLSl5SmkIjsoPrXk0coGv3/xmjI+AAphPQW+Pc05mMmJEcJT9tjvV+lEfQyeS
RHC0m08+NHpMxYC3AFANJ4XGYZFJCSyjcVXsTqVe1zrVwQSn2rAfr9pX0eFta/VbHj/OlRAyBGHc
yn7RyC9BPY1uqiOSNabAzW5+pDe9ftRJVoEyNamS0xZystBrw+ek+zYDdKgIvl62Q5EYzgyjbLaw
TNXA4rPS1lM3S2tbMq9GRTTksnlumBlDEwnGgMnSc2vQkjpEdgZBGIe2247YmfKi9qJUZrPyYDF4
JotZBOW7ONM0IPCmMLphxxjRUpDs6Xf1t9Rp3QDZcAc+c/0GUDKCSLyVX6zFMs+8+lpLhSXBLIcV
tsDtfo4ki+7GQFGu5pCmhVNE49TbS97NIlKbzVPFxCeSDAyzY3P/XC5VpiactUTx52C0yXTUBtA4
lO5lG2E/ng+UCPi/hAB/4VxIOpaqnKep4jfxUx7EthyLwIyYlb2TgLFrtBjRkjcMLj3Tsd6idcqk
+NFpPjZ+v4+f5q8/gaVDV7T5tqUOkTFOBmQrQKnwWLpGBHgPjC0rvgT4lry3g0mQ/m0+jwgmni3w
uwFXQeMcbJ+WMmCyQfAm3w8uw7RSX2psxC9e7s4H0XDclgmshXGmVy5Uz2rK2OSmXU8/6sG12f7Z
etiPNBNrghTtWIINMX5/fJix9TTFA0TIemmHOXnFZiTwnNs/Rb1/J4lzRznIoZs5GxW/bT+U+o3e
C6pp//Fp3lThPk2T65mut1AF3Dz3FhjwGEkTm7Hr8HIVvZO3P82bMO7TSDGYY/oKwkAR8ooD9gEY
d18trfsX93Pl8zjXKhshHaQE8RwUTfA10dNYirpgm2FiJYL9+8q/1V1Xq/Bhsp8bQJkOvg1tay/G
/TI+XlZFJIdzBPk05qnMsktTH2yz/Mesn4PuMHUih8MSuXcOZ6UPlyn3k65EQ4QwAUwx4GkzFuvB
Tn19xzDMLqu0ZQRAQQQMIlrkmC7gcsppJrGVqQh8+nydFffY03G10HIuC9k8N1xN9rjAs5OPrirB
PLQU494M1l5WHikBtC75LmmhQM4PqM13B7cSxBnCSBdtlDCe7w9fzP14E93JHgNII4+tO3nYGj3m
J2JrnnwIXdEa0OZBrkRztpG2GHRemGgSf5rjr1F5R6aPl49RJIIzi3EKpz7pcWH1DFiLxy58GYUg
UD/eKpeOkIvZZV7VrdV0CKfPo7e4xi3boBoAu+P2GjY65R9AXuOBgXnpH7QH0fTtpqn8juYy32nu
VWCJBSyaS8GkeFMVxtdzTkdHrtrvZjNT7y+OdCWOO9IuH+sIq6sKaPcUN5npJ+R+h6yLvl4WI3Ts
7NOuPFReBFJW9Mw6PoMWDDG3uyqf5x1i7o66teBOM8fNf0LA0QL3G5ksNflHR4iVKm3pqeyH7Wuu
7MzlbwLu29/nHxkE80E1LfH3E7D2TEVj5wB3ngWxcMvYCaAH8W5CRQK4fecnBtKlJSmIgWdgBkTR
rD/lS+ZltBAMSm/WTNdyOJdRjValYxtC9q0ezLODn93qPvqAGFrr/Xon29l+EVXEmVG9/z5vqnGu
oglj2lcZkdmYbOv1nvRlcRVMy+VO+aVVXNP2GOiAm+2F0JEsF74kmTP3vMxNo8MzyE8WrBDS8TCB
+j0MgJ1apZqdjwqeAcFOm8CJpMz/XL4DWx+UygTAvvieBlDWzz+olo6NlaWINCS/S5vqtlvmT20g
HB/dFPNj4ktlK1P84ltFrWym8Sz7qvqoAW8/oU40CPKArQsGFkPUyZByqqg0nqtSYCe7xSDyAvSQ
mymL7Fk0Vr+pxEoAl2gqXaRGQO8H0llGdm0aALixe5UH6fkvPgmDJpZlC0dlcnpYtUrSaIQeCzaN
ETjt2vJn4doK+7C80YEV47cUThkQ/9Ra3GmLn52qk7HLdoFbSraGrLY4Vk7gCfvsW++1tUDO0uIB
YCVpoS5+58L7ARZgsezaxVAzQw25Sz9dPsRND7IWx6xl5dt1owJ22gT9plt1X/kYCtnLX7EIBhQj
V0GuoYe24gtkilTkvCPp6jCOU3y5+Ui/WKiro4SwsxobYyjgNxFx/m6aIyD/QA6HdzYwus81jLS8
CxKdLn67XHf1p5xe16rAO2z5RLoSwRmJpqTKrMcBLF59CZIrY8H0x3AgwTGOby1R7W8zHK+lcRZS
DYEatjFTyGNwfsPBsnaDM3khsIn7V11UH94cG8L6K7yfzEDH+WFUJc2NGNQLsMgidIymeO7i9LEq
pC9hVB4DLbMtTb2OS3rVUMNOlvAvAvZKPD+d2te5bnTMWhJ6G5FjOk82JY0tsMnNe/6mJL+ZqEll
lKOyxg6VXbtklzvJK2vzsnsXONPLZXmbRglQKrzuMSyIUsm5UVJsUSVKIS2+HIN2K2k/S8N8KAxV
dNWYcb9zXys5nK0UZmm2cR3iMVZIpT1hzv0+n4BGVCtdYhfa8FSmHd6aWmR5pZZEbk6U2o+tUDRq
s5EZY4UHKxEGVIbD5rKGqE/UxDRz/A7a7xZgg8umYdlKmznjmAsC3MbZnsni8gQM15W9VqSQFVaO
Il1lQ2KXpSD12hRiqGwTgu3q8k/PcY7LKIgr2a8WUEL1YDSIy6MMJP7LdrIRrNEMfxPD2cmCdZam
CCGGpNXHucqy/WBWIgrqDV1k7Nr/NkY+BlRkSNMexhgt4QtN0j1onEs7ra0Pl5XZdJMrOex3rGLN
mAVFZLQwxsUkHqqVHw1UxJfOcFvd8PNIBb0rzQ+XZW42MdbKcSmy3FAUIxQIRWVlR7+0QHfO9+Zj
06CNYWCA429qElhAMEGkZQKfgfeWQWcAT6iEd+6a58YiLk0+AUjPuazVhlngdQlSFyyjY7mLzxNN
oyqaOkhkf4yVfWGhWxgq1f1lGZtf600Gj5GFFfGxD2dco3h5XrTTFNMr1X2Y68ZeUG67LGuzt7BS
yOKCdK9ItJISKKRf/4xqkZvJdlk4Jt4yhTcf9JsS7C4gEHQvSxacpMVdsDLIjMGsYxkt92NedLvE
kgQSNm+XBWxOUGnIaO3Tc6uXO2Op5hYSAmxkytgVD8xXSfpyWY1tM3+Two8NzW0lW7kZyX4KmqzY
LnzGCB3utcElt3iQ2ZLwob4tksqWTkEeg14k59MTaEuMTIZveuowhwqoGpf49GlCKpJhhE1U8d0I
IWjCvInj3PqUF0lvLRO6g1ZQ2a1ep76ZF6BrBjKDNxBVBMPLfv670LmSx303LY6qNFEX3LHizkie
AL0K5ofvKZi1ku7l8tfbNMI3UTxObSulljmGOMk8n23syMP3ev9H2pcsR44ry34RzTgPW06ZpDKV
mlVVG5pq4jzP/PrrUL/bRUG4iXfqLLo3ZZYhEIFAIMLD/boF1mYRojNojoCvAAArajWSmHdyjaIL
DtjgErR55ELvhPCJe93BCLg5PiN6QPccLHGYzFQllX5lmnpe9Espw+vBm7ScxnP2aH0H72IwJI5x
kBzFm4D/lm9QoeARjzAc5YNp6kgnKbi0NkFC27o5xwmAXfOpM+8mHpiGfDHKP2CGTEMqUBv6xKq9
TujYmIsK97eMp7RPnTKN7W4VXUub7cFMXasQvpnysNrXt5IRTz7YpZaXbs2SA6eKmo9+7NafIhgs
q+/XTfCWRmWNm7A2FQbg4CxENuZMmCR1lO//AtmLDp4JnBDob/AfFUDGxRITvcdGDclDUgfTeikN
TiGO9b79kAxSS8H8o6IkIxLP6suIivB4sDJnwKxjsdoGVBPBWNjYc8nZIlYp/4NVcuB3mU6XjpUI
wnWszJ0wR9U7iMVh9FN4gXjxZAMtHdR+cWjc0asGt+TsHtP/d7k2lWZlTRvrioklL9r3TQjr+m1c
dQckeZxVMo/4zg6VWaViNUlLDjtbPPnpDBDeKtiFvIa1avpTq9w2+sKZAWIEyg/pMLWbuTZPwyLA
pCT9WiHPmm+cy5rtL7uEm9o5EOwOIljRcLoSu3xpcI1GwfZgPpW1rQPkQJov2s/rp41x0UD8Q8G0
OBAcIDmg9ksDAJs807AoEFBoW3LUIXVoq3FzStHQd1TcONcNMh1kZ5DaOKU2MKrWopjZbZ2NB6Ct
1bUjLc7Q85gTmYFkZ4k64b2SN6AHgyUMbt2oW30vZrKTT6De1UEANK7F16VJb4y2Dq6vkBkjd3ap
XEGUorSYCnxSdYCXKOsUNvVw6oTMu26HVYv5sHfkA+wOuqUNw5bkMEQkCWWvcDM0O1MouBCyPu6k
EXHvT1fOn2XRSZ4uSNlmaLBGihQK5qnKs+mCSQKOiaI3lwWcfRh29qisPAWMczUybN92ER6HANMe
B+tWuk0KW4MSXA3ERac5178oZ+cU+eMHHcfegB4PllgNll1mPxrrUS796zZY5DwSJH9EUwUhrwI4
00cjcTKOeRWhRV2+kF1TbiYRBNTlYbKX0AhJaE4W27jjZbDMte3MUmtrBkBXRoLaq6VDYX41Uieb
/sbxdyaoAJmOQ6nMJUzo6s1kPVvJReeFK94qqAgp12rUxj3wCqJ4P6ReUf5uFk6AIj/xyc93qyB/
wu5UlQZ2KJ2xii77ZsY/QLZ23QGYEXf3+1QA7BdD6LcUUIgKag3bVrrKor5mCcZmk8SxYunhujl2
lNjZo8JgZi79lJZ4uugGdERSAs735K9W4YLU0xXueCUI5sW8M0dFv1wuNIij4POBlD5M9dZDm/jY
G/MbxqiA7F1OW8UjRGMeKQlXGGjPkRLj/x+3rMiUfNj6jeCyhBivQdJIkG4HkJ1XkC2KA+tQ4BXP
02dlPmv2ZqkvC73vqJ1rmJUu+n17qwBs0hzFi26rfhPy6ahZEG1pb4/6tLNRmDnobSUMtZJ5oO4n
5EXd6NSCS0wiTylHfOXtJuu87U3SV8zUlYlQK+i+dwCF5+5WZjaXno114oBzNFCe1Sz5E8sSpleL
bspEKYjmDqJW68mowZt3/RgwbeC1BAchwzB0D1Ubekhn4c0YSOoPXUps2eAYYHvDzgIVmvJhSUc1
kSTcxpIvuSnmYlNnAtUsEb203J7zuCA+TYcpaWeOClPxVM14bGJBG6AedpLEN20uHGuxtSfueCLb
FurzAHGigk4jKwWIPqANaUjgMJrVr5aoQedbmZGkzurQ5t4c15PA+5wsmwpYjEC9BeAoEu+PZ3pR
on5JVLT6RcSstbVxmQS9D1nK59VXnMwrfq0GIAYSB2LAcvi9WSqUSGtcbLos4JpM6q9r1XrrYs22
kGQv1/2RGZb3hqjgoZaTXhtZhNofcAwDOC8SX72LjiR5W195uBZWG03aW6NCRz/2pj4rsCYeJF/1
agwkEOXLDnNEPCA9CQm0Y2IiHaNEKM6hRkyFjCWXJ3UcULoqm9we1kfw5A4lRBs1TxpKu1VP0jZx
8jbmBbCzSbfpLKkQ1lIlmce3yd0wH5499ofERzYcCOcN/FD6TeJtPI4X2kURTXAWcN2gEA4YIJ0u
9hBq1ZsunQOhhn6b8oyauD1qR7nmHHU6Y/jHDkC6KOJCHJMGg+P61tY6rYpQlmp7IELgAPaYrfGo
EIGshofs+uSaH+19ImqXhdQAqGWOjvp9FLZO7DU3W4hBSBvaee5/SjoOQAu+ompi8Awjip8vbxS4
DHUTuxWkZent9mM7VTjlqhtJLsFVJx7XIH0VvBvUcAlYOipn+H0qsgylqi9VH4ey4eS3KoTVIE2s
2GZiSyEh2sovo638vH7c6ayIsklLSbSLbpW6IlRhVTjR7FTpSYB6iXyZdL83/eu2Ph32f4yBpQE9
Y3xburTV1shh5bScA1ERv6x5Y9eTYWPoD/O1HWgGnoVa8HsomyjR8jTGEqdlzvy8ui4CFwvREYDx
P35ePNowIzfPQhA3P5ril8m9aOkQ/b68nQHqAaUI2tqkYxohlqmH9E35QlCBgqd5Zutqhz7QUdct
ObWfTxGGNip/XNWSJ+McT1IV5i8bVDEtvw4laEeSLJNwbTTh8Bz7und9J9mfElRpmASWcD7Iv++e
IpkS16k050gk6tukfU2b4PrvMwMLBOPx8+iNozj/8feLDYByoa7LUOseFcFP2jCDDKaY2erIo/li
LmVnirqA8nlJW1lGrKys71L+aP2H8nH/RBED9CASntWQcqfShSgBD2Wu5nHYoJ3saZW1PkWD0jiZ
MFwWYdQ5Z4wZ+nfmyL/vdqYw9HIpW0iH5W2p2yDEuo8s06v1xS9KbirE3CYT1wyAN6Iuvxd8d8bS
bCraeIpriBiUt4mj3WQ+sPNHwyuDNgDrJMS5EyhJ8WafmGv8Y5aezZxqa+wMGecsHWrHFA5t9iz3
TxrPydlHywIuA6FYhWYe5YW1OAjFNAlCMIb64R/lTmuzu9LOfk8elC4O4zFzYjw/eOT3zECyM0z5
JDqW5apq+Rz0utIH06wIxwIC7zaYinhz6p9eB4gfgJ6g4QAPRc/cpBzGbMFalRVLEXaWrYeND26u
xobSD7AbTwoep8pdM3NSaMbyYFIh09wmWg00J1hiKMI6LdBl6vWbVb1Ll5tmur8eQBinGo09pCQS
6e19AqIoJtTHlanLwwRMkVpxX5u8HIv94TD+iVMNPINF9w7jdMuXIc4hbXdB5uo0l+gud1oXzJgn
0RZfebwMLG9Eh+tfezRE2+gncRKLvA6EWQ+t2HTmrHke69xvjfXG0pqXsahum8V8mlv0MZXGA2D8
94jDn47xCQDym0LgVaQ+PfzfnWf3N1E3ngbu3qzWIP0sHohmHeSDcd/JAeEHlX3RLV0hMJ6u7yzT
eXYmqfsONBlmNSMVDSIdvZVFO4tSj/INr2TIdCBwshNZeeBW6KLy1ghpo/aCGmzVVy1yzejt+jLY
24msUtJE7Oqn0fwCE3bVNGxViABi/YhCyS2gaqM9mKf5x+R1SPeWGo8gXneRua6dWSq05NnYxuuq
QVoSKDNT+mXpnCyLlaSTLh/ISiwAfVA8+XgDiXXZ52IPPXX1G6Bz0aFEr8h43hKnP4lux2X5ZS/o
jzk6fq2b0uayWoSZKttRcrepHIf7VO8nTo7ZSghkq9gqzaAsdKoCxS5ZX4I5nD3C8SU8qEEcjJjv
RW30nJ3Xw3XfYC1pb5C6d6ZRXdFFn3G/tXfxeBbUx+u/zzpC+9+nfABvYEPSp8UIavPGGO6W7nbi
8ZN/mjl6/2iKiAlOlHrQOaOS7USzkMDpKZFyiw54MR2h9PgdvHO+4f0QfbCjhcY38gUrbz4igbi+
QObhgtqWArAZZjJw1Xz0wTwXF0nt9QKS6spoL8iLVae+B/hY9CPAPE8ymjTTQKKTe90y89OqIGAx
ZYCaDIN6wsnmmud6hlasNjjacJTT0xZzcuNPRA7vn/aPDRoXAwrebJPUzUA9b3IFO3GKS7o4wCd+
Fy/aYcVHBSvGM9R9pTuTB/9hHwYTfMXQH0SUpQmz0A4QMJm9puEYmt+IhoPklh4pahcl5vGIADfv
kzJPg4VHMQQyRAwOUZ8069Y1Fc1iDoZBt6fmreeS2jDySQm5yP9aoG/Wwhy1EvMZdQhp78sEVxmh
mud0NwQ+LtvQCg3Um8LhAQU466L5FpIKzTYV037B0n8ZllOacF6GMulq7etd736yWxZ1U7bxUGk1
cJ5hclIPJA5DCshOgCSU/PgGxJqu5YgX5X50s4fuhdQXGocn/8tMksA8jRoUDgQIEqm/IWkEa4kr
vPhrD2oIeJ0CQv6MKw5O2txDmJN3NsjvfV7zH3tUp8+stU6cCOCvc02EHUJ0GT+PULQtPMFVvl4/
7MTzrhkjO7x7/qjzZq4AVUNDufqpTD/LVLpb18WwpwwF4Hmz9RnKhYPFid7MCxbkWag8G0RtlHac
DhWrOVKMJNTPC2qKrVM7xgMB5Y8Bnw7sE2iHeNHeGrWDY5YkImrvG77oCJVtM4QoSIXJttyZv27o
d5t+53TP481sJyHv6DPdZ2+c2k4Zcz/9mCKOL5Id3atgmsvc9JdyVi/xnew2B17ywooEJLfE0C+I
pnCDfNxRcyh7w6zLNLTk0s3H0mmWb0l7U0redc8h9w/tOWgLgitdtxTS+Plop1jmTSjGEpWiYbMX
4SJshS1Ig70KCXT5wrgp/OsGmQsjUm0AYRsguaKSsq3r2wg9DeCvQTu1aq9a4RnozsT537ztAHD8
1xD5Q3ZnohXWyBImowhV8VC3p3y9HZa/eNvJMgEZgthFwz370QSIjvUxnlIDUm2PueJH6s/r34pV
ppT2BigvQC94m+JWKkJx88z6bbMCTVbstLjNwBEgRYJrjeeqeeCmLazkQcZ7Fd+PyNDSBxsCjXOK
Cdkl0HV33kJ5ulnaZ87ayMf55Hk7G5TnjdEE6Ly8IP8/C7GXHofH1EPd3umqg3AgVW3eGWYvCiVf
gvqHsgL1Mbehboa13tJQk06V6M5tIPDQ6jwT5N93Poc6gJUUpJ4gdqehOJVNY5emff3DsWI9KvP/
LoPy67TcxlxM5SLM58if84OZH4sl8oXEszrDXpIfNY9phx38gH7DWCrenwqtWqVhWjrNQC8ctl4V
aCCaqh3BWaEr0gYYMb/jtuKYrrGzR52rLJOTJKtQOiSSG8md7rROelafMAgF5Lrg8uQ6mamkvLNH
eUYOEPAqRFYVigciLgIOnhDF8lsyY4nh5W/VmVfQY+4hykE6adtCs5D8+85PYsFYpwzK7GHR11/E
rETrofcapXxIG/PXNqBqswlu13y77jnsfQTtOyxr0K6gq6Rz0+fK9j4bPtaHyPSh3eS2oLXZRtk1
B/2ca+4Yg5OyfJRGKJxo8tHIeaVa5hH58zfQJdMlNqPJUkjBvj+1UmPD0Z1a5V1r7C2FjDbw7Qqw
3yYVXaJpUdROAU60A8K3vDV/W5hjtZzBqxYXb+X/j6YuOz+BfB5adaIuQsDl46ZmUz2P5oZCjXqw
Cl/xS7TNhpvke/Jbv5C0L/ZFoBC84ggwm89rKRMX/RRNNZWItxCl5fen2s6jJDyFmkzAbbfUhOVT
OpcV73XCdFoNgjRENonwzn1cn1BlApGJWbA+IrQMrVUfHLsHXnmR6SA7M1TNAdrU3bxFPao2W2XP
81My5LYcOZyjQPb/8/f6sxjqXV4Nw2r1grmCBWdEKaUCu7P6pBySY+7HLo+Ugbk5ugoKHFDUqFCk
/PjlxKFQRKEarWBu7hYo63BZqmTyC5+Ws7NALUfNMtRpSP9DPhBeGuyP3TrlmfDcK6FyVlwzXAnZ
vm+gMJzLUMcu3epcXtabLGx5h4+5g7s/hopu2aqraMsNVrCUXwH5saXqZzz/ur6BHBv0YVPjqRWt
Zl6DCQympdzaq/U28wTa2PnXn5VoVFU5r0o9jhU84pKgCXLMCKTOFkKPAUpTPOl33oKogKUtWoWg
31lBomA8rE2cLgta6+v1r8bM9g1EQySrmGcyqIsVsAWhWSrUXNEGtFE7yexW6C9mPdnJqDxGUeE0
xsrZKabz72xSl6tkIeGfKpy0ufwF9dIOIqbXF8UzQL7sLvQ1UaMKcj1tQRl/UZGjDE//3e9Tca+f
1BgagJh9nPCdxuV15vWY2e9oTJmryA9xfdDTlZ0kFXqjYKh78kugLZajFNvLQ1XYIkTlrUBR3Osr
Yl9VO4OUs3WLkFlylpRh587e+2P20vSOmtl4XfSZTQTjFK86FNmhfc08IFp41TuFFbBwNaPphtod
Thh1spI825JuqeEV9dA9DmPT1F6RmXHiJjp4C5xkKLpvubiaeNM3mbg4mYZnqj3G2gLgS5Kks61X
W3ls4ra7XfVS+iqVmur24Av3ZGOVj9PWT9DlFZq7BCg54TBVU7Q4YiVPsq1ErSA686KANDVq03M+
iN2zNW7zswm67NqOgOfUHasdE80GP6MeQGQ8HXwFQuaV3Q1zdZihNS7bdZvhg3WlbMWcVI0VDfaf
h9ogCXqqzQiZ8WATfDQNZ+ttMl+uOwHTBOqYgJSqmCFQqXMpm5W2ThEyhtgQnRYwPqnaPPTQOaeT
mXQqOzvU8Yy0PE7EaDWC7CQ8Kj6BAFc31Wr/Q5kSOevDf7cu6rhiYm0TQW9tBEXljNbDMp0j0btu
4tM4NHkT79dEXeg1EA1xqscrGFLSh81VbrLETltbDcYf1YviiChgzsd6cxNuR+b/+JyqbKKjIEnI
Mz9GO+jnNAPavUW4hk1QucVFuJ1BsfnP15Rmh/ekZUVXSMT/a4/6nJk5toVeFkgsm/vKeFJyzrck
fy+duex/n/qUGmbfxG7r1yCvHxPlIi+/uV1+3hKo5EgStlISN70OluVlaW/RKL/uDswloEiCzSD6
bHQnohH71JDLvAwF/YgSvh3FXpbxSISZi0B6b0HcUAZ9AZVUFYDqyIXc1EEn/xrEJygvX18E27H+
NfAJ0pipmwLaZWBZVuhBkddL4uYH8Q6t7QBvl4vgc+yxnhOoOMrARRAmOZHa+LWMI5QjhTFo3OFL
Jdh9iFEiEFKOz4mfHqy3/ovwC6JCnn7DB+Ayd2xnm/KItMO4fFmBXb8tf2X1l1ICg7DO0z9h9v4w
PgtGZgXwNJluj1VmWXXSbIyBcKxGDJYQzlWwqsyYGUT0E93pIP1K/fnIYyxlf9k/dqm7VYdUDh5r
6xTEwmyXdWEn1lcQZNpLBv2r5gJid49bI2K6526t1IWlD9GgxrkMcFmOKa3yZ89j32cmDETwA2Jl
mEqmSyYQbRRKqVrmwKgzY3KtLdGeN11MJi/VZkuAVL0spXYCbhye8hCJcJ8i1B/L9DYqEGCZBQAN
w01+2drXql08E2O7kX64fiJYn1AV0a8lrG8G6ggfI3ucV7NsibCjgcagfBN5RBfME743QPlFu1qg
IV/FAiC51RPfCCug6apP1rfNISxKHRfRRX6Q/nJ7g5RTmGqammuC8rUG9sPmjqCWIbQc1o+Vw6t/
/B+LQxsYAEBZU+nqbtOCsS+p5zTMTvo9STMSN3UiiKsQtgtApDnX1jvs5vPa/tgjIWb36uinvtMH
dN2C5Yt5QOfblU7ScYigELjhP6AeD71vXhC+jqlfODI4qspHIxid5qS8NzgFl9fGZQU16OrqkLpD
P874lNDF2lTg9sjDQlBAuHdsS9kTe96UEPOxsjdDLXyqSsgO5cUUZAHe9goAFZonnCW4EDRI/6qu
tbdGpx+yWeprk21BO3y30mPCK2oxD50JhQbc3qjD0qXtbpyKAo0qIciFyDHS6lTKXFk2VjwGev9f
G9Sru2oiLRE3nDsQbx/a+9TTYlu5zR7VO8uZPNLv7n71rxDrPJq3XFZO8uOf/HRnnHyAnZ8K6Wom
w4KoIh7E3wQ6arqGk72AKxmikrHPrd2zSgzAQKkGlAjRvqQLr3GbNJlWv/f6q5Ng2cWTBr42gsYz
POF5/NK8NQ+Q/LgUB24IIOGEXqoGAh9MyOlQc1UoX9mmRhA0o8zCCUfS8DF+jYsWQ3mRXYJQmFdC
ZB23vTUqf4kFqRu6tFgCKXbFxs/Fmzp/un4jMDMIvDXAVIv2OmBs1ObJc2yYkZEvQefrB9Gr/PIQ
IYlI/AGoWOswHOZjds91GdaZ0FA2h4okNLqBCv/oMmvTz3LaokoEKkFXDysfgpkH5VZ+LIPk2BwK
R3zgrJN1ue8tUjvXZI029S3W2Wu29KMLZtQqSQC1HByVBlRgbh/MiV2dswOvFcPcxt1iqW1UmkrN
5sisgrH6vW25PYuv4upeXx/vg1LpZlPJ/TLqXRUo2xBAOQEPqeX435mgngeaHiVG2aObusm/zemr
0P28/vusJGi3QzSKLu3gKSseOuFm2TXgu+l4yDOMQ/xF3WNvhkpRqnEpZyXTsnBdg0bToXEeQ9uD
99bh7DmNBWqsvuvzQUpDKTODVYpOsrU9jEnG4SBkbrupqhbyYuR0KuXVSHwAzZajKiikTLO1WIfK
9FJwixGsCI+RAEtB0gNwKB32ciVptyy3Kjwz1NDy49DyGjACLZ7m5H7kcB9uzDC7s0edmDSu6ya1
ZuBcQbmbHiVMWSj3m6NgVJJ//zNLLfvV0WfHEocEsOg56H5UGOT4DdVzJ3JVd/X7QArFuzSobgvU
KmvOgWL6yG6V1IFK1FpuVQkOL0DRvWxV0FSJTi++XT9WzLRVw2wf7ivwUKGm9DHWtnHcYyBajN8r
sYYP8sNnA4I95HPWeBqqf4OJ1sArjZlhHdNnn3BFlpwq5TQIQV+KyVMVC41tbWr/rLW9/H2pGtVe
VDB+FZLWObOUjg5UeAd/ntbMzuWZO+LLDCu7P4e6amRJwAM5j99hVcuPEbXo7pK5w00720vjtMgv
MVOZXqwnHsErs0GMswJELoDhmMKjDieKnusy1VV0hPz1SfbSsMOdGmwHsNaBSqs4J888yWRm5qwj
ZZBMkK4BikgFt2nWmtockGsO/obx98JPz8p5+X/D77ysk+W/e2PU2ytGtUjLyw4ljrrJ7DmKz206
WrYxNrxaPvOIEkZNHTEO85IGdUSrJjHyRrLS0AAJTeMDrPGsiB6Gd6awPknO4DSOdtdnjto5PGY+
VmqN0RrSVcUwp06P/21KlwiNgZkhU4PmaYoB1cESH9VRPWj9dwHoqF55AEDx8fqpZX7bnVXKazWp
qjRrAgRHkl7m/LaVXI1HyMv+qDsblH/KS6UOcfb+WF9cwlyUuDpoSQSgUnR7Pg3gS7BOQsDLatlO
urNLRXcMiStSt0x4R0NEGqSRpFqvPyZHAoX5u2b/fv8o19HLsS+KAfuXJQ+W8px0LzGv7MHeLEzN
YdALw14ydRDa2lwybRKJAlFuq63m9FEgx1+vewQzjmM4GyI0eHxA+ZS6LjLogo51rKNDjFQ9nDFZ
bzkg92x+bw6haY+c+f66RVZy8ccgFvfx4pDFuYtUVFfCSUKfUHCa8ekvDKCoLWOiDMyUOvXdZCUZ
prnGd4PWQdzcT7J//feZERjjriYansCeGvTGTDqERwtLwMz+/fjbDAliASVnR/mWB1aoOUnIQ5Yw
5xX2FqmHuD5D4TI2lSqcHTIuULiYEL1NMbnZoGRpm4//pEwK/vVrOdiTYl9fMcsT9+bJlu6e4lDA
mpe+rKGaXNvSYJvmJRs5KSdzDm5vgw5NpW71EejugwW1Bu24oduWHoZwdFVfPGLOyjEfuCGDty4q
VBlLqXYYWpoADJpO4ll5zR39JCNrCiIbVB3H9Ht/w4PUkN+k3/qEThdKw+Dkw3zNx2+JYm/UJa2B
b9kv6MaKflUNXwnbchq/XN815kEDhShmh6AwYtJYWGnIy2RoVCNQs0dDO2vN3fXfZ0ZcA0TlkABU
FAtX2celFEKSFlqizYFmF0H5gIfVeSAv3icyB2EE160x9worAeQbVzXy24/GWswRV0OHd6KWfjUh
VjsltsaFF5DQ8Glz/hihK+bdqJnZ0E1AKz/qYCiVjoKDvvLsQ2PMK555dR+mK+ysUWlVJVe9nkkj
ltS0bpmckwU0FZPqWtN/qOpKur7IFP/329GlLcNCWURLmiVQzIs+unUGOAhPnIXpbTsbVIiarVRC
S6kpwhQ4MUvyhPZvGomQO8cdBWY9cLLQcd0a4iqGWE4Yl9Vj1kOWaJE4bydWOWdvglpEJqvTWEfI
IVYVUgJaPNnrkp3rDbm11nhjOXjXnZp9++7WRB2hXOutEiweC6Z/Nz89Vm79HD2lTh2IpwGd+Pz7
dXvMTTJxY0nATaAjS61PmyYlge4cFGaap3S5l/5q0BMTv/8aoNYjFpE4zq1ivTMfESnXGlM1Xy2n
QDO2/QoZkZuBN0XODAyYk5UBC0Ivm1aP7ZcuqqwJJbioP5UQjVrcuOPNgTG/284GtazOsNZZn4o4
BDMELlndhEpxYfRHeRTUb/NWlH68TZojylN12La2vVfMtPvdTnlzHKreauxhGszqEJulACrnRZiX
cJg26ZjlRjw4k2Sut1WJoqxTW5p6P/Vja9rJusTP2tol930R6RrnSn9PUj6Fut2SyGfd3elbMVfq
lkdFOKDmrIJ4IvGhlvMiO5LbXPpfoM3x2yfhvv25vNV+dbaeeCO6723Ba38BdfsK5RAblYi/IEE5
RjhtFz1cHkn6aT4Wt8JDfS6dxaneIKTmJ6HwdP0kMCvUGFf8122o50K0FpMeb2i7NYCRYwAz8/Hg
OtYHyyO8bp1t3uS5Y3F7XezkcWeXuv+LEgBetRIsjPOlL4Svqz/P60ENspd3JsPuEPu8lh8TNbdf
K3V3alq7oaOuVIF1nH6UbwQ3Vx6GzDFu81/DjfgYXUDF4Yjfx+8aenycyg3nfOpUvo9afWV2CaZX
6n6wi6p21gjN/Mfr28k5oDTxalYMShsBBhrOy1srla4U/Q2caPcN6VeFUCqxqU2Y2t2iwY4hDIzV
XF8D8+W8N0FF5y0bR9OY4JIQdnSisLzHuPf39LwhC+ndtATVmWivr9ZPa+RcQ7wtosLbpLRxB152
TB8m092i5nbbZHcGJBA4CyR+duXE0/2ZCCos8zChtCOA5AMIjxvpx+r1duHHYPE3no0Hy1F/5CVK
iI2TcsnreKuk440M5I4h9VglBGqX+yHydIGnUctM6f6cbp2KKoIoJgL4iaIjGRhG+QNVQem74EE9
8LA5kd3d55eK3z8kieK170rFlMxq08no4TjRmXxPZEjn8tTY4AA8t5yrkJ2x7FZIxRIU0VRQ4+Ec
qIfsafXmw3Kju71r2qDKekr/Yznm99T1jzm6fWPmco23lBaHmXyHlAaDl4ndy7XD8UxW/ACxLVAG
oGCyMNv08TYsdC2bSpCXh0Jla6Ot/VCdCg2J5lX5pl8wWUpU6Hmvepav7G1S6b/clXWjrjmGy9XF
jkRQywqXRr2NeUrgzGGAvSH54+ISwk8nRHESVifFN4AvIe3lym5uVa5IEe87UiEMFB96hJ4UUCT9
93UOZZOToBNPpj19vxQqUm01SvugWsKEhhhBQm1rFLuoQQu8yecoKsGtD74ckTeQy1sUCSy7VEmP
lh61WhyvCjQRvSfrnN4hzxGowGTOWyVUaW0FVWM67ZI6Q/2aZCC75GlWseLv/utR0UlNBKtdOuyO
1NS+CjrZZrPcbLGcrdqcWp/PwrTZTV/yThfrWbW3S8UnADS3opnBZCJjACv3cK5Qa0/cKXOg2QZ+
iPWm8DAAf+QV2Xl2qVg1CoVmqMmMSSHwvMbGqyVuzlb8qnCzGenfVEN2i6RRcNK0WnUiLFlIpDk2
SHOQKabWJaSvKZ+xn3MQ6JYMELU4BcqwQj60mrAamygE2MpD6uSnV+OgeE04Y14vd3lR6z0UXjmC
dPXTjED0qYLWLSSjReNhOQ5hG6DJxh0sYtaX9l+UCia60E9W2ipJqDyOvzvYGm7AEkxmwAhJyt9U
Y/bWqNCS54WUdjGugHHWwAwcv7ZtDHC8nHmdxHt9Maude2NUSGnmSRYXHVV3QgmxgS9FOtZn4cFC
pvAuINP68SXiQcZYCdDeKBVnOqnIxHVDkqwtqzNKsj+pi1NYrc+5TMll+dlDDBOs0UD1faJsH1Ey
7/R6QLyMvQL0CF1cYfzonOqrIxW/wB/qpslh4EttMuM0eKYMEEUS+mxqBxdtEIvUBJkIwDhZYB5I
lBGcPPMIHZjsikfDjXlJO9OmDPo6cJxhslSjQpuRAyo96BZEeOZvaEDZU86LKzwLVBCrUqUtyhTo
SPGbDrIg4MzPkSvfYTjXrnCDg3SAUy1kXkd/lkQ/2LZE7gpBBHAhR0K3ps6iHq0l9ZvZ4/gJ8zra
GaISoGHMrRUSLUtgdd7yo38h79LlWB2jn3IgHbI3SCkO4PkfDqvd3/D0kJmHYWecSoqkUi0EYVyi
YJgftfwehH8Sb0KE+dbHyKKIQj/I6SEL8jFxUNQpUVYzmgO5uhUuBph79EDR3fHL8JvQIiUQz+Nh
admRRQGzFOirwbBOU3RPySDIW5EA9H15r+xgKA+kr0Zvy08QD0ZPbz3qpY359eubyXQaFSwLQIAD
FqFRAa2Ok1w2lboJCsxLLb4mveXrzSo/X7fC3LSdFSqCTUsh1NESVeHWPOX1SRzC9D8WtCMvDnNn
g0qSar2W8qHFeNlmHIqAbFp5GPFYhcacrYXDQXDL1+urYl90O5O0nyyR2UZ6ChzCoAAzshbqsyrn
yq04j82dUFj1jZWom+CYAP2d1HlQjlsnDLigRJCNNI1ScTaTVYkg6rMQjIfUHJl1/Oi4Wb/KWY8Z
l3d+NBnHcmwBJbIFT39KAW1BkzNHUhPd5qK9/EWzEbYtQKfQ8gZ6lPr+Y5e2laZB1rICs4Rxjodw
0v7zktQHE9T3ridF7IsVnEh4Ozh5/juWfwktb+6DEd0wEqtgEZgTFQ36SVnh024dhobDFdpeg2sW
xzqWoUj7Uwf8UG1dUeG0UBlHEAYxCGVCtxVACGpVEOcZC0VC88oUQxXkGCkEFarEwTQ1zz0YV9IH
S/SVlEezBWgS2Gcxj6G49UGqjq07u6RAJb+mrnKXc20ycvm9Tfpz1lKaLJm+bcH0owDuPOjuFB+K
pBgEKWd7hYxgotui2z/GPu8+ZIXUD6ape6pvdXkqpARXBcDM44uOmYnlxvDSIAI9Rg3Cn8jj8TNz
bVLXkyAYUZXhgAfRuX9Loa3wzXqYHCn0jN/ZTXvJL7zCDsd73us+u0dum4nRMPcWYFdAFGzDXSQl
TqPdiTzlcPax+NdL6aZxP0CQfBgsoDMib50voHyx9VJ2BPmpriQoJoLSgpdosJZGskIT/4HAxaLu
Ji02pVwTEVFyC0jI9lR3X8rsQcl+csI461js7VC3UwLU2hL/D2nXtRy3jm2/iFUEM1+ZutmtbFmy
/cKyZRvMOX/9XdCpOaIgTuPa8zJzqlyl3QB3wg5rpSXyz1M0+yNo0b3So6cKAJOLYwwOvWvQSRFN
Ru7ERLTzMMEDh4kT8hloKRd1npW40N4MDZQcx3Om+pdPtisCuNagzlYQEF57KRvdsGfVWGiP97vd
gMAn6c9KtoZp/Oc9GYIeNcDq8YLEx9J5mJ9GmeqkQfg9Gd+KJ3oE8W8AZCjpQS+cKJhd9u6bB6/5
sX66fL6P8e69YP7t3g5tUdstxQbSFTYNYd+P2WftscJLHviVVYAkG6Ol4BhJBJH/w8VycjnPokdm
pKlZnJ3I9AnASWX+W87vL5+Nef13jzFOBOdIpmIo0AguJFCSNedSU52yLI7FuvjNRD/1NiYcq9K7
LPJjwZGTyT3cC6ssVgqqmBAPohaDlWDhcGcdoFTMWQq7W6JLZGa50c4souliNXYCBuJIAw6F7BdH
PPweoqs8d0r5CNYPbNGI+kEfkzbukOxnbcRGuUxTtWzov/UextCoXrN6T34Qza6Lzsi5lmaWNYwD
xgBQrm6olfpKi5KxKAR88F/cibjMq9PUsegKgOfV9jWZXtrpKNCLD4UBTgCXodhy1uQD21mrwFhe
rd/M6nmMPbO1vJUeFUAelAd9Fuy4iw7F5SoK5sqsosHNlfk3Uzssyh+/z98fioc5p/okyeUwxgDs
WoP6ke1KJ2CXH/35iaKPRYVPPIFFq5zTKBMUp1Rwc526GPsmDOnnql7TZ52qD7Upte4Qm/fzbOWi
rE+gg/z8jZTlNTCE8/I162seAErutUc2B47Oj8dWVYdjJvCPH5I+drdA7gO4DObMdN4vy2Qp60IC
oBBA+x27v8/S3pnlx2bB2nstkLV7vI0s7lrbgtAoLRfwHcSWIzd3tl46Gra4BDbA/swHf7wRw/nj
Jm/jmaIfj/5ZH1b3lYtVsYN9Qup8rAS9ul3Vf0WpwYYooNc5p9GacWpieSs9tUDLSXJnwU7S5dPs
3hk44fDkB0wXtiff+0BTr8c2pmMG7CIsCGNYTtNd6U+ZW3WmBICmQ5EN2x8fKI/UQelVvakwbqvf
SUvYdOdiEXimDxkiJ4JzTNQek7JrSXGqWqfUwyY7D/GNZnuXb2tfCiAMCe4L8KjcbSXTouRL0pWh
sYaJ3B0z9aVWvpSVergsZz+dAbXWfwRxHx5giSTVIvR5OpTOsydWWcPOfNCC1t1dZbcIiV8fogfj
Rn64LFl0QmbPm5hYALwrabI+DhFKnEzWgcSrARllDkorevrfRHGfrK+kMdesKAqlUfFHQzsmqxHo
DZggTMW/LOrjY+xVPd7uk4shErjkG7CsSgySXmkxLoSHZ1DC7YFNG6DRqpv79lMWiFotrwrxwVe8
fUc+tOjlgP1SVSKvezd64rDntn1Gb8nprscj6LXvMSLtFFesmJgBl6M/MNq/+pf9KLgAlrBd+iGc
bxwKc7I6qcWkqrO4Ru4wQgrNk67te2x7eeUh+fE/CuS8JOq2tTKPKEB1/ngFPMpT4So/2WAWw3uY
jsLy5Z4jA1y1ZQF/gACqg9OmuYTHXisobp5ObEqJfi8X9QrhTuCSRXI4TarbrqV2W2cnRamcfICP
uU7mQHB5e1Fzcxh+ZmLV+szs0lkK65cxUL9I5+kU3RN0JFN0/lXoanFg15i7ukhP9o+HpWQG1Aon
xzmeqZXNqp4xraF9M1A+eOwAgMvgLFQgdeQGDEVxgG0lcN4fy+wwT7xL/5XKeZ2yiNQuzrP89byN
5S4+QzC1/YZ65e/8O3qhB/LHVUpOJqcwsIU+nRegE4zVPQanyHwbj4Jw8XHUhpPBKUuUFZElmU2M
Kuzkz1clOryFyypt7I1Bb0VAjiJ5PNMmtu6aelxa5AvB6DHiPfSZwtpni34F3jS26LvtRYvNd+Oh
9LDEb9HObFJ0klsggtHTHLIT2m7tm4fSl8/lvfjdpu24sq1QzrN01jCZcjNI4WhGXgVGsD4XBEH2
WXhnuZXAvX61VKK6vPTpqbIoMLWkxJmMAcg703GMB0dRwL83qdZdG8lfBIYvOhv79034tSmoRTrQ
rR3ZmtCKNaGVuNkv9A2u5C8MtclOHXkQeBvRR2QuYSOzyoqk7zOMzJsUq8Zt7M7rlWJEzlL/+bD8
e3vgcXz7itp91MVm2AP8Eb7TgEOLQnpVhU1ADHd5FlZh9+Le9lNyngXTRuDaVFUJg7NzwApSkWf6
Q2C8jiBIwmE3oQVyXqWox8YsGb8mHqo+cdTnwkV8BxJQeky8yZEFfZB9fQEHM5A7sQzA19s6TR+a
jCQ0nIza6aTOsanAxgUS+Adco0k9oN9WHZXJUFZADSk7l3V+P+L8ewR+DoYC4G8lkVycCqtzW9lb
e8VdB8FYp0gI5zPoNBJjMkHS24H2GL0rbzJTZy1Evdt9U3o7C+c4aAG8+jzHQ6fKf9kVGF2fdZAr
V1TQ3/8vWvYmh3MTc2eO2pIim2PsR2xSKcWO7uiMLpsbWo4iZJ1dfwjaTqRVgHowTM6IsBNi9Vky
2WFh5J5EdI/ozcM4pB5AwWOnBTeEVhduWtu99xe6sRHMWdMEtAAjUaEbtAM3CIBXTfVRT/3LQnaL
nQC0/Pd4XJQG4tuMwSE9Ce081dxspkBzU5X2N8i7iqCT5cjNo6Vz9Wz+PZY2+NukWHLkNusEprZb
kFRAK6XbMuD5Abrz3hODACWftNkAIxerur6C37gKoMFXcEotZxEpBbu8D1HuTRrfj0vw3Kr0rrBD
o689M/azCWi0nQvq4Wq6k0RkaB83YJnv34jjXiDlVJaDKTXYlwfSja8GFWZ5HmI8a+cjCEXzc3Zl
OYDus77gDSSsuL0e5tJhOQcwDlmhtJOBjt/opfa9pN4lgLwo1IPZ3M3R05J9NnMR38Cu2djmK/8b
GG546lRbjW26pu0QFo2r0NxN5sExstobieIVw4gdit5fqeleVufdt8NGKmcz9tp0ddsnJFSQv+TP
0XJQrF+dddQBuX1Z0r4CvZ2PU1drkSwUleBUI+umNL6V5HHSnhX1rpXuqnwVGceutDcr5ScadDse
paJpKXZVlVP9aJ/pvfHVXB3pexEyqI70W/EMeKPMyV1RGW43ehAGlAKyHQJA2vd2CRLvDJNhKJL1
en0Yl59zL50MML1fvk6RFO464zIvliHqSkzEAC2AAiB9/mSngoRhVzvejsIXJCJStQtJAD9aofps
PSmW28vYFtF/WXUsOM9u5rARxRm8MljVQPo2xr4N4Gm/pqK26X4U3AjgbHouUwvwtzYNx2DyFbf0
Vge9CEwkF2Hpo0Uh0EDRebjgDraQtcw7RmemPC7KDakFefj+K3hzHi6ql6SERcUDepiVQ28wtOMM
n1n6SO7N+yHsXaSr4WWV2z0SSjEYbgMzt2lxn8iY46qmCrxiAw4K0jjzIpoq21XqjQTuGy2k6+UJ
ICqhknROPP6K8lt1Eo6n7+ZdGyncp4lAoFPk01CeoswxbxdfD+rb+Zl+hnuQP62vbecSBDNnUbVU
dDrui3VqVGlGY+H9C9zLBWSyo3ZtFUK4CvbzPwQvVF4x+GABBoAfi82LRtLteomwk/sPeg+aGkY4
umhvBO3BvhPRC++rBaZ/dUDeGuCVee/vTGtWaJJKcjgbD3l102aHy2q3f21vf5/7XDqpywVhqjxp
s5+BSnyan8v412UZojNwn6a3zZQOZTOEsf6TqNdEFdQBP65ksnxGQ95oY14L5OGcgClm0Z0wLLKw
D5VfxTfgakR35s3oyoHipffr7NDAQFPN9OKTsGW+q/Eb6eyKN4/2IV5Hu6PNiJf0GuiVo/mJX7iZ
O3iLN/rFHSsnT44Qb2NXEzdi2c/aiDWMrk8UpQf0S7D4eL0H2bV+Y0Ai8dtD9UM0uCU6Jf/wSBTS
ptlUnsqXIsPwRlZfpRn1G4MGl7VlP/XeHIwL8VWX0hY18grZxeQn5+xe8hnaEXGtc30tSvR3dXMj
jIv086xIizpaSSgZ7VWe1cFIY0GcF4jgk3uTSn3cyI0dkvqaJI/zX5mwhkcKIBMxbMuTN/aFlPbg
wwC2a06dvMbeloG+jX/5q+z6iY0Qzk/MjT0vYz3QkK7XmXVlmCG8+GUR+/f0dg727xuFLmMC1qfV
AOUTknPbRhM3FqiW6BCcpaK8gZk2CtiTcW3AqRv3Hf2u6GlzUNU4e7l8mt0c+S335+u/klrHjbrW
Q2iZk4fpWK2+0uKnfqw9tXvS7V+Xpe0/nDfiuPRB6xtLKvSFAju1DaaqOea17Jo9qFv09obYk99G
+iGJZZ9U3XFSRNnLfzHat4/HeaN8HOMKnAXFK6gSG3Jm+IxRIAf/nyLIfnq20UbOGS150koKVtNP
k2R9AkDVSZebsxwpnrlSJxrog50vgT0bIbHyZ30iB0SIoxaXnjxnXy/fPHMQHxKCzU/hvJWaSalm
lVjhbbv5lGeSF81jkES3+tA7vSL7atE5ZBoF7739hHsjlvNbiZSWuaWjvbDezgEjYhuPKDn5g6cE
iDdC0utdbX4Tx/swwG933SQ1emjb182KAkx5H02pWy6Ki5TIp2DEuXytHyElXmP6vwr1qvAbb2BH
YLisNPQz8CWjA4rFIQEW5R0We8PkcQiVY+kCT+pWNDa5+yjbHJTLt6KIJItu1OkpUx/l9qUhhpOM
h3k9zNPfZF4bSZxHtbSlG/NKBpSDBnyS4aaG12stQXlS9N04n2rbc0pKWY/D1XgphiMtbLfL7iQw
PRrrWRoEtrDvhbAmYzMkRrBrcw7WUnPaSNUgv646sGIoPZXHKqxAby9CbN4vI21kcR5nUqwma/Ua
7a7iVq2/mn0H9g7JUzS/qMJoAm5SdpSbWaCX+yHk7YSc55GB7qCsADoL++ZxbBVHnx9J8lea8SaD
cykySq1pg+5PCA6YYxpFnt72T7ItKsTvxlugpNvYbUJ7kB8ep2s2gqg2w05Fn7hpdVI7EcjUrjEZ
gMvCILdm6XzvfIkr2jQVq/QlR2nAi1Bxm0ZzlPRzhu8mcBi7+fBGGBcBSd2pNANN5Gk4GQfFZxD3
WsiwFABx70mhaMN19/Y24jhHYcWoU/ftAnAm+ZGYPwC97AoOtKtqGwmcgyAoQMTlWOJN80IbV8XD
ArPUEVqtjpk52ZXZOvMNEG48VdSO3w8uG8mc1xglxaprOUrDDKCSiwOypFPk1cfui3mfPjQB9iWO
grOy2/oQRU2VzR1glEvhZx0KY0yqas7ScJFHE9XofC4Oa4eJu6uij9LP6tC2pdMMi30uFCO7nmhs
No6qTTIw4pN2/dzklbb8TbaIMqOJgTlgBOtciLWnVSEYFZaO6vi85D8akNWmAhEK+xsfz/2vDH49
VIqsVsqx6Q5uObreyG0xAPq+JsrgauC7KNw871KgNSYWedGSLvrCthQNpzcHye+aLjnMTZtETqaZ
tHP0erFz7AevxRUIyVPNkWe1tB2lHLsiWGlb6x7TWvOgLGDNkdrOfOz6BoNexIwHUMwVQNaeta7F
hkXSkB/tYA7E1WPLqLzLX3tXsS1AXZuAUwTyJ+ffoqbWe10yadjqL135o7A/K4agybh7rxsR3LdT
574EwbAlhasW3WnSz24pdafKq3NE8thdsZ2aFoNvmKI9NcHR+DypmnpAO6t2eqLgeuk0TIme6iQR
eIZd1/N2OD41ahQwaQ7YWQv7xUbPD7v2B7D+1gKbFB2Fc3BLjzFOZVjR8FOyIFPNQM6qE9ptfxPs
NofhvJyuLIwKE33aZVBcExF1rH6RXqAOTKM+mNlGCOfQzCIt9dYYSFjTwmFQ7nlzV6T+mB9pdp1U
f7o7yFLXjTR2s5vUdVBGe5xmRKJc+ozF00SJXZrfW9mvy2a0nyJv5HAZUAJORyIZI8Fc3+L3P1W0
YWKvd4A17A63sV9hSR/PEYHy7b/0NlK5DChNcntQkrVEjjd7081wzeB62dx6dO6F5RmREnKuIjXi
SjF7oLmMeZAq38vZN/9KATcvZ07PY6mJgdmlKGFsX2tW59GsdrXBcC5/rL2DqLKsA3wacJEAV3qv
E6aErTmakyjstKDJfQu7DaXgy7DPzSv5VgSvDpKaJqPUqWE8nVX9Vo7vFiNcRLgXIinc558yuTSS
fACtXPsjW7+rU+osmeVQQFNcvjGRIO7TZ8VgggI8oadsqNwRL5ZM+6VbsbeIVn13J5JVWbUBXo+1
P4OPR2mRxaB2UyLghhr3EvFYv784FLqrX1sUBVXFqw9L5AoZdphmffxgb3K5INW1xVxOxhSfEPRr
bHZFIZAF+pN6ABgTRkqjTnCju2WTzUH56DTaSt+3Fvr+aZgcMakSO8bkyl81VFfjY3oaOjdunL87
Jlq1Jsim8Qh4ZS3fukNzHUu1adgc1pQ7ZrAeyQO5l4P0iJ3xQyFqBrA8/8OtbsRxelMXi5Gs8wAy
iSC9K4DYIH1maHGFl3jaw2UV3d0NAD7Kv0fjvuCUIIEqidVjXan3WBXe7p06dsaz5rGxNjYm2F8X
sWOHoomR/W/5JprvHqdyWpdVibUEpTxHh+EQe/rDALx0DOcc+m+M7q48iBBv97KqzXH5ZSkK3HLF
WEs5VMi9PnxRlxsQCTqrvnjJcGPUX1VdsA+2l+lsBTIL2qjOLK8tQHYwMqjFzeS182AflLYS4aDt
hjQVoM5Y88dWDOgB3ovJptEc2wJ2wbrXqpf4K0A9gDFoAC09PYgw+3erJFtx3EtVs4syrSyW/wLc
avExrHufn7urEl/sb7o2W1HcBQ6pBPoICpDI1VLQRFGVNci1+cVQi580Thb/sj3suuzNPXK5nGGl
S7FoyOVK7UECm8rkKTo2POrv/5sYLpuTFlClr2yHKWqvRv221hPfNs5YOQsuy9mN2ZvjcDE7Xroy
SxdMN1O7+rW2mAYoQczptBOGgi9L2iuUbD8Tu9iNnivDqM5pB0riZCwcfblS6aHTsN1bfpFTEe3V
rk2hV6oB6dEA4TfnHxkRzFqplRF25D7v76Y/ZtpA9otn6L9/n/OJoGkf7V4CVEcxkSqMZ+klq/Xm
80RmTfB99u32TZTO2a1tZuOwVkCSnk7kixlkpwzT7jVqFh6o/gJRf2o332ZQ3+BmRZ6F2+O+klIZ
WtRi47b1ZOS+sZv5za/2LD1J103I4DrKa/K1+5u1wK1ULuFS7YIodtkNYdvhjZQ5Y7E4aywi9NzV
9c3ZOK0wJXse1RXzjkOZOopKHOAejIJwye7nQ2TeyOA0A8vQca7Z+Fx5fd9L12t7LmxUskRTzLuV
4c2N8UWVvFNUGxgOI8butGNUjV6Trs8R7W9UUrnrGH/BzqhPG6v1VFM0wSq4Rx47WU+HiigtFtkn
Yt3VvXZDkulApNy/7DBEYji/Tqe8irTOwhicGbZYWW6DShf4JMHX4uHtVymaSdsgwUjaxOuUswGI
y2SKvVwIabnr/d70wuD8edm2akdrtGWH6ikrABabJ049en1xbk1BL150b+zfN442KyNse+tAH62r
r13+3U5cXTRduysC26JY2AJ2nswT8FJNpcDFraHlKv2al9GtkSw3+SCKtfuvlo0c7ihLmtpRmvXA
//yy5i758s/suYQtUTf/bTKAiBLz59rqXNa83T1K0JD+ez7OC2KRKsu1DMCAwHrXWscbnuKrEv/5
O0bPl/rJwcCCTHbXYrvxhTUjY/9rBPTk+CQsGu9q6OaXcJ6xi5B5o0qan+R7+lAmDtspkQon+6zc
zYAaaYL2ZkSFXJSU7qfeG7mcr5RsKcvAHzSE+u3ozVfIvUsnfdY8LIV7rWP8KD8Ld0ZFSsW5Tqvr
LHk1LYzX3rKB7ebUANBffQCzNXqh/QH43tfz3+Teb6fkg+swLZU9m4gICzWcFc3XgQjiwW6fQQUQ
AR7d+B+TFwG6OGDAr9YQTidY/jG9ZRivgyfdA0jMkzxLUCDZvUR0lDHRb4PdQuHS07nT8ziekhT7
M76hnuXBJ4bAv+y6so0IzpXpIxAzq2wxwwQJEnCVVaDGRno/OFaSoG4/x+Zxkszs02Wb3PcFgCrT
FGzb4ptxL4q5KLGAZ6KSoF3PX/LH5AGtomA8x88VkMtGPO7bQ/dDNIT7el8f4vlGKheEJjJi+ouV
E9jqC7oGLsbuil/Zr+RUYKMaBbUb1S28vHIbVDO6Hz/Vr/rj5YPv5rKbX8B9UYOCG68t2+y0xgb1
SN0kLrr3ArXZffVuhHDftE7VZLTWaAnBaBR5OfA1Qg3YSmf0ue3bvka5sAX0pUfl/FMFkl//8hF3
ndxGOufmx0KTUx07N6dZz5yuvmusJ32eXVsR6NC+cbypEOfWJwx4dFOsA846yh2lkxGFj6zpdvk0
u/ZhYKPZQu8a6JbcXTZlgkGhBE/femlcOXkqujBbD5Z9TeWXy5L2bWIjirs4iqRZ0bsE8An3uuqq
gXosXOOnpXrap+pKP7Hg2NW+kEFn/1GykctdpD3KcZKkOKLujF53UwbjUbttQtSfAuCDC3RzPxZt
pHExsB/H2lrBxQCWbuvAWHGBgeJbd5m7noxAe6aeqKe/q48bgVzwi+VONoYhSk+WClL1YZZBzZ2b
fpMufi7igeZl4YlKVDRHdcBmsnU3TlvyZezQm7R0NF7N0muirvBjg9yXjdq4eWIT77LK8MrJi+M0
pq2w9DEQaoctAemafKfKn6x19ezi06oJrO3Dd+NlcVpSYAMA1EXY+HpNnowTThYY6M+i7rQECmB6
h2MbXD4eu62tu/5HpIUhadWUzQ8sqZI8D7K+YHVQQUVGmYrP6LmL1JH3IrwM7gonwOX2kzWDQhGz
u0XpkaOBWWG0h9IbIxg/L+fxmoqNgL3zL52Mu8y4NAatGeXZRzXbXa/YMFwGknqAKwneRB+cCn8+
ztxGY5Bmo8asfP8ifUqO+jn1JKyFNFfxE9DwffCxhqKs5cO2Hi+Ts7iRTFZqpOrsR9fKb/tWBT00
k6rcTV+TK+keRCiudNe7sS8XAm+9Lxp5mYF9Zusj2ONgmlhfA813uJxq6s8BCRgN2XpOrsmNeV0+
0bvhqmXyhd901/Q3krlPOmAQuE4s4K/ma+vQ+r5K78jqj8LFJb5b8Hq5iEYMWVbZAXy06ko2uwFL
4VgdYLxdPRgK4TnP4sXHXduA+QGNEbM1hK+eSwXRJOw+RqFV3RXD9UK/z0TgVvhU5fU0GxFcRhbL
0QLKxWX2GR6WerTCLJzC9iBa5d/9ONhAthSCZSXjNa/fvqLjTo+NzMBWPaJ4ktzJIOuevqeiwfbX
ffMPdr2Rw/n/oUmzcpAy0PD4JIhVB7hLXnsFj3yu3ALLZUogXct45raH8TsI43788Qvz9T43P4Bz
Z32XDSOREdo6PzqAXexQHBmohnynfImcGc8uO0xuRXn1hwziH6ngGkX0A6Wayel+r2ammkWl5bde
fEfPbPhKCzG0wJBDbE9s5bs2gJnN/8jjnFoxGjWwMyEPADdBAfMufyRXiEKYH7BaUYRQ93z1Rhjn
zcyO4mcsaD2w8YHmobtmJgeIRKDZgJDrhwj2ac/osBKB3QiC3VCVH+JqpRKE0JFlhbL9rGXnuKSO
3AnOtJc3bGTw9cakXA09l+Al1aUb3BhwYW6HndQjTUkGWp0YK8dgjb0czHcj0VYo9+SLmmhttAT3
mMNxGW4bO4AMsX028EhBbpb6JaCVr4X5JvMgvEluxXIeZmhGFPgryw5tELqjZ516tluUbnX1j3KK
+OuZNlwSx7Rp42nMqTRilabgkKX1kWRpEPWrs2IO3YprLN4tvT+uumB8Z9f+tmfk3E5Rm2YVYVbg
H6SwIAdQifFTPUiH9jCchRFoz5lqhBH/IudD44STZpekKm1gZoWZVtl1kNAKpaxqlKnsJ3FjGK61
lspDSaNBctUeCAgYk5SU5xVkxFfjKHdf5gTrK04StWXhFNmoHbK1y2UXy8Rr93JZ63asCR0jrJkD
P1BHFZP7rXJijiklDQklG9Cw4L3vLe07kdXvl8WwP8N99XdiOLebLToElS0JMU7nEEAW94JPvHsO
cKtZOoq0GFPn1KpGi2pOU0xO6SuWQjC00D5IaWSfzCqJBHxUezkU2GGB4KWCmhZ3xhlqPMqDmie1
GeYAZlr8OXFkDAq8lkqRF5sn+7pTHMU7guVZtPErlM1Zazs13TDFqoK17DlgdCd5YEgOUMKTMUyw
HKn6WelEfjk51bMVuaLu8841A3YELKvIeTD8YfNVy6ZJ27FKrTBOoxPtBy/B/1fjn0KTsHi5tSBO
XWjcx1OjxEi9sTRWd88gsnc7Lbysk7svtq0ULipLaqe1WZPBy98ayK6Y60OR6249qCc25yF9FUEd
7FjBu2NxYbnMzborC4QVY1Q+21H+JUJ9TXAopuicpb2TwUVjTLZIfRQ3AFgPtNPqlcGMKol6qG/g
3d3SFYYP0Zk4jVDrRLYXgnRbd+TTeCU5nbs67Y8c3Yrkaws6EKHEveRm89l40CQDUHbFUCMlnoPx
is11aWBVZw9s8TtU4Ml5+KRGa1cUThCs6KR50+w2xmfL/o7dIcFHE8nhrLrLx6LtV6Did/7sEU8/
lp/ofX803SZsH1rA0+jen/OrvxoZGr+AwIUTQw/8fSTuYoyUs55TaGIEosaGWRUmaN02wqbA3mNe
2wjifHNaypROC1Sy8xOGixzS0D4YmGQVqcbeY2kriAtmWkPhu+yOPf0wDXdIQNJsBGLg0Q/jPvzN
ce7JiDIqFbLOqhOjR6CD49G+Nk+tWx7+eA2Tl8U5qbnokoEMhg5ij/KKsbwxwMjJRmOqwvybcAht
x8FjBO1NKTgX1Q4YkelWuCi6ACZj8TW3uLdNR/663i9fmJElnxoZKDCXDWA3KdxI5ZwWMUdrmvLB
RnowuC0CqhX1rmmcK+vUd6cxfbksbj8f3MjjnFZu95a16LA3Bh0pOcirkRG2xwXhU36O/MvSdh8T
b8L4veGqbJW0GFH46GSN+pipvFvy9KfV5re10dUHPSpFNfldn4yBFo1g5cxSbO46C91qVT1nbku+
zyrfwnbR5SPtpSFE20jgLnDErBamVup/iiyDH0FZzpqfAyitPrZ++2Rfz36JzWTwFItUdFdD/xWN
/3jvtlYt040iMnGd2acSPqS6qWuBOu5nBhsZXIZH1Zm8IriG5ZXsxm7h54EEkgb9Pr8BtxPoEkRM
F7sBYCOQ88VkXSpKyGCGINkwswX7QV4GGpuCCD7crhxNVjWoBaBOZM4VF3aRD+qi2tiiSR0jPUvq
b6NfXCra5dzVwI0czhO3PRp3JMOjUgGvGvm0Tn+e7oNt5e0cnAc2c321MzOJ0Gu6VnLNVYvUKS3R
Tvauqm2kcL63pfrSohljhHZxO0+/2+ZnQwTOQSSC87foxg+G2oM8aSbFfZsBaNCWnmQqnHRjH5ZL
C1kxFPjwGjbfLP7NsoI3DCy9kxFKR+2UHddjC6BcBt7DCgtU2Jj/MEeNsPVOHqfQulFFJll1rJd/
Km6S78P32E18I9QcXXfWQ/49cnqX1b7Mn5c90859ou4LjD+sHhqmzL9nI3Md5MbALKSCQVz5tk6e
CxFA5J4IgCkDLwh7TAw16L0D6tOib8DUboRV7o3xOcNWgSUYed8xHwVtMuADoYCAKj2nFepUxRqi
Bgmt/krvfsujaDhwz8O9k8AdggxyXxR9ScI0cdorBh+F75NcY3pvBc09eBDloxj/fvfmNsfiokZm
9EmcFxBaTrET0c/SSt1q8f5cA97uTuPjg5xiu8SmEDIBPGVserDk1U4tiYZi98p1mxsE/8J7NYj6
ecHAHuQUvxlAmgJ436Pkdp5+AtVO0J4Y7xkJ/7ezcVY1VXY0YamWhIRIwSSBOAAQA/n8eFnKhyke
ZrzbK+SiREW6KFr6HLhih+iA6flTcVBvomDw4qN8Bq3h82V5e2phopRi2lgsN8CX8f4m1aqR7Spa
Sai1mPvWvtXS6NaZYI5nL+cDddabFM6ZK4NRVskMKcuJBHVQHV4aD88rQDn9P17Fe+7WgukCUgyr
+LbBGfAcS+1sGZER9l/WYL1iq+u1r98zKCc2ByUKt3s3uBXHWfMwG9PadaYexj3Y/iAleo5zgV19
GMJlWrEVwlmvRDAHlctwrWP1OKgnZT6l47MqVcBmc8ylcvvVb2Bul3VjJ2HZCuUBB/JZIm0BLDXw
4VHQbErYTTH81ohc7GAGl0Wx38+HyM35TN6g7TTpMGWmh6xx2B36o35gCHB/0b94dyLOhvs6SvoM
VMlhZd/0+nWBNTjREvr+SQyM/gBWEysgXIo8F8kK3NQUbLpK4hQkNLK7JSJupdxV3Zkqzrp8uXx1
+/r3JpC7urFuTCMFVVGYWN1dOk8OqbQfo3DNZt+q3sRwV1e0dtpHBFfXesvv5qZB19xk2wGWoyOZ
ENcT9sKwjUcU+Imx1A5O1PeOSWm1bJ302gjN8nY0v8aiLHZPubd/n7OoKTXrQVvx9xsie/KwOLI0
YbgYS3sJFRStP4z2MevdyOI3BSe7X+2karA/6tq32UPqjkEdsgFfdK89gKQdOzRfAetypmFyhxYz
JgBETeY9LbHhDNErl9Gd5wmX4g7RUpZx3NqafXuYHVywbxqiNdMdMSogUFCXN5ABorfx/qu1hW7S
VF/NEGAbDrotjdY5lQhPdi+BAvkmDAz0W2BTN7hwQkp7kZqCYrSI0uVgALKjp6PpJZk2o3OTf6ty
zanM7NhEP0Do6HZr5+S0u42T2ekj/emP7U9lWHEgWJfRmOAf/FpTlHEba/i4qx/pV3bmq6IQs5cU
qICsRNEfl2rJJrv2TeMuNtqssEdJfQXxo2dyBDphe248oPqxJ8TtogneeHtltncSuSuel7alqbno
6NrVKHzNUFH9hDkuN3dF2PJ77xUV9NxAaTV0hbnN96fTgNo7p6tlhMa35GZ5YkVsVmgzvg4pFnij
Ww2Lg2C4jL/p4eVPt6tIYAPWWUfbBEMp52SIWVc1BihVSK4XzONornnurtuzfNv/tl7AuwzEoMNl
mexPcpGOMdAA7hQApEhQOAuJyBQV4zxo4UStwGy9Ln2Z2tib6HdqO2oZXJa2qzlbcVx0kPRiwZ4y
AAbbl9XGXnThV4fy3AVA7ycn1mUWnU8okQsUkVIXwD2RoDkeCYhXnNJPlveintIjW8kkXy8fcO86
YRCmCk4fwFfxCLKrohVxMhI1rLPPdVM6CSZR7afK7h4TQznP9OWyuD2N0WRTUUEsB/ej8A7OsKlM
igzy2AyLeQagpj87mStlzj9cNNjgFa0r7PhUIHOD/glVIzB+6CxSboz//0i7st3IcWT7RQK0L69a
M+VM72W76kWozdp3iVq+/h66MV0yUzc53QM0MGh40JGkgsFgxIlz0kKVSkECCn4xMgccvLEZ2dns
XF/YxSAK7ihI6Mo4DKAi1y8OYVzJbVfVOPBLKKPsVrj5uXWMA/73kHqJq7otPCbA7IJX+tUX4VcF
AtjIGXzeRbXnPwjpEAzWRUnGIWH8Z4S+9GwlCTr47+QtuZ+CxI8DEpLOFnFH5j4XhbjjQrSfDFlw
iKFrGEX8vL+NnhRtX1fmcTUXebLjtGq/GJEFhVZLTbLhbE516iejvupOM5YryAuE9CCLevIMKjjM
7AhinL41VSbdAsUlFc4AeoWzLC51kFfLcmg6wmu40xcME0M+/WImdzEWDLZOuWAcNUlwJNmTRcWp
+kdNeZgbXj1b3knEtsbY5EUTcwkUOVQxtzfcaABfrVdPegigiD6exsG8aYvbPPsxprVfxa0PVL9T
trfok9tZKtuD6CfSF7p3SzaeMug/KJYJEvjTSFLOK3NvV/70xy/mzpfeTIaS9sdrPXNU462NGq+P
fRVKQ/NicALr3q7omg6uW0WRNSAePztNgh48cEo9WKyaF3k4F9wy+N6p3xpgAveq5bEOSi4dY1H5
bXEvL7bmSwfDA4dGSWxQNtK7+KxwbkTespjDl09rN9XFDIBXdD/WDwWP3pl6Juu521XRV8Ymls0N
BkxiIipgrzBD2rujQCAwaHAuWd4y6N83Zvqk7VS9h5mq9Lv8eR04Gf3+x4GyKK10Uh/4/N+XZkXq
Y0KL04noWHXniPENaMeuh+T9RfwxwixClcsoKzEDdWzr+z69NXh1aZpWXX6LP/99Jqm08lpQR2NB
8lO4vbE4Ir53eRCF2L2+jt2IjiGxv3eLye8WtQAuKMZClofRdAhG/Cj/3VI4ye10opMcPLXo3Vsa
UCQUnCRD0/GC/Px9kmwdxxTiABSpA23KW9ocI7ihyTuuTzSR0CvmLZKejIvdNPHkAcMGngFsSZLU
ktr0PRIDOqhCJQ5aUDlBBzMAKuiOd4z2t3RjjTmnbV6LllnBGiXOX90cMpTDQXcnH1j6oPjCu5R3
XWVjjvH3craWyCxE/TipftT8VoVvVXNTrrw9pEHz2h4yHl9ArnctE6wqO2r+dKaJ1RpSLh2unuDu
XbFZEOP7nYhiaEdw5w9r7nTrgDR8DFKjtoV6feni2ZZMxcNTxZstcpsYyU0vLU8YQ/bNBQCv0ejt
RVJcI0t/c84Kb6eZswJdkVxLIB+LLcCvqVvnQ9H1Tof8x+CBjoZ44zMJSozIckLmbkjb7AjdsU3I
XOc8V5IMew9ZgX5t7Dn5XY0c/twLzgeaZCK3/PuQMOdSAvZ0MafRRBFp9nvwJDnSoXJngG2S2+ZF
gLJi4zRfeM+8vQRva5VJl4CQ0uuCHhazPeEh8bM2eiSSHV4K0fIijIO/KClvsJuznWzWNEJfEURr
NLh2P7R5cA3dL0reRAnHWdjGolaLvdXgmXKEOkjU3XbzL6m+AcKX8zbgfbaP8v7GN8Z+tJqJnhYR
sErJNgMLcD0B7CDFD8MhYQt+TRRrkZi8ck4DjStXAgJ7z6ZWtSLLwj07gCNk/K6iZJa40mN+xAvI
bhObi/jh7SgTgXQ5M+YqhquogeyoaMuRQ5nbVAkdHDKuEJR+KjjGkVfg4XkL/ftmg9fRKKUZ8wtg
ZnKqrPFSgoeWwsmPeZfGx2feWCliSjyeIIqLiWP8pGjB+FsamHdtCYj7fzN2RHfr2udjYkoP3RfS
D/DPqXH0arUNrlLXXu1oG1E+wDKbNUm53iVFRI/AN+njImy/aIcaeiGqXdmyL7rtXRPygTB7wzSf
7DIxpTALsKkDq30Uw+l7/zI5TWoP+OcoHWhhbnKhvP0CHpvj6qS/5BO/lbGf4/yJpWwhKcuhHzLR
gB2XruLTnCoO1MYefSqqVwVUoJZXqdt3U6g60O47Ru6ZrKMu9bysVZgsksdceRIwKR6H14/8bh0C
/Nmybpq6pF9UO+pWqLSmhY2lsxWf3E8OynJBd5Ts1sH0Y/+FvhkodEI+RI/jXXkqj1Zo3vyrBgTu
KQ2UTkjyaf3+85lsiWxlEa0sJcuTOtZ2a/LC915cBZIbJWgUHWRJZqla8IavBmMgaEeBJshYbrrq
OAjP0EOydfTPo8SA3PdsmzW+apR5i/RUpOcClTUZNFbTyuP62/m6n34NE4SkQp6becaTdpTCzvIj
867+N7DvTzaY9EZZdLnCG9D8IFml0D9y0LzOo71Z8RA5Ij8v34lBpo5JAcPCvADUZJnPqHXYsHZp
aMoBYtd3zafa0ZqnfCuBFJAPRfBPSSsQFmAQbMwoJWE4mD0kSl0MpVh11rGKvVWsHDUP6tmfLOIB
PG1fPy0715UJSU1DFi0dnTKNKRJUGFapaktGkUAYVxdkjcIp62Rgyoby9zzoXBL1nUfOJ3tMAMhW
QZ8mI4cSSAQpbGTOo+EWs24jmXJNFb31znTy9feaGXY8eNPKI4T+CGrMjQL+cNRCQXagonrO+M8k
xZD2jBVQ0b8nYGZ1OtcMjBQ0mChKOYID8oMnJYTg3+BFP2lfklss3NlxCLrLGNZBkNINthjbRNGY
xClGpugzb3UlOw0xdOeCHhwzjLINKeSbyOOlB3s39yerzNHU2ijTAbs3jvK36GyG3R25me77n6O7
gpkyvlPur7sV1x6zzYWUCUlGt5n45kN7m4aW13hKgBEXtJumA/fxTP2U/azbXWUSBTDZQ9MJ9Hoo
PkcBbVEMNtBqIeZPkGxdX9vOY+DTVjJPELUHIN/sBsyB9INNIj8iD51U20Q6tPPLXD5et8bdSSZP
GNKuUDuz1MCGO7/9JVyPAXc3elrAqgdOQk6qvhPDt6u7GJ4caKswQ1oiRD4Kro6UHdaZB/XfCamf
jDBRRy0modRTQJzbel5vyJKB+UOEaBuPYoG3GCbamPJYQmVIwGWxNuGSKcexrP0m59EscI40S80m
riYAs3OFzsdS2YoGiWQJtWvUjydOAs4zxFxFSW7mRtJHaDQYeYB5ORSpq3sCnYBJHl+u+x3PFBMw
Rm1Skbv0IMQwsv5eEQZyE039tyRT0DA25NH/38zRn7PJwjWpUBYjB0dTKgWxfkvMr+UYjDqPqv//
OU2aDg4FS9bQh/tspxNrKyU9oi+GP8DFBCitCVmszqOBCceJq0a47+l/7DF1r6RdkriJATQgkyXY
RBjU926OyNd/s3t/rDB+kUqK1WUFVpWu51VwC+WFiqsrAsf99lCTOLegjQYKBL0DluS4ntB4Nme6
e+H4Metk3LQBcgdv9HNi0wzM+vUvUJNgggCYVteQfl30Sysgka186bVjniaBPBGnLeTjoHFvEPrl
L24QVHRRl9NkzEcyHliukBedkMfjHUhc2ikpndQZ3j+Yqv1/EwDR9aFwDDC/WCpzXaHjLA/KhBHJ
vB3sRFTsmsdasHd+txaYW6qQs742IJp7lI3ekSFgG+HN3qIqN/GmWveCLFpYAF8YmBIG5vnzkcKm
Da026eZRGLJnPHde26a1MeVv/3MfB+4BdP2gDsDzkfFxXRQ0tW115VhG96R3ifKtMV1R57wed7cN
EigmnM2krvB5MXPey81g4Akj92iEriRzUX4ILDnr7CL78S9WtLHFeNy8okG3FGiYT51iT+pDa+Vg
+XqKULq5boh6E+vaAMJhcADUfnhYMF9ITot5mmpZOVrS6orkNM2RsxSirasQbeOpyeyGWOAAoCUD
ss1LoJilWk2tW+gAJko7hmadAJUuxVDFGbLeQbExdVpRjPw4617NsgTUIoZA5lwoySkaJwihpQrP
Q/cGnigXn6YpIhWR/qiEbG4XA7fzgBEdACAe0JwaC5uSc84Ha7XLwPJSVAC6x/4EFB/Sb4UTm3c3
H86ki1Sk2GAV0q3OrBVNGdDWAWEcMQ+x1NgJGEJb8HXGIm+CmGaDF596Y43JFs2qawB+wPNYBfib
qvSNfgtxPl4OvHdM1D9m2ItAHTLQOQ6GeYyV+qEE8wzE3w69ZrxhIvX7defdWxEQJSqCso7OPvvt
zHzoZHAPALi8vgjGepCLY6Y0PiTBXS1+kAHrEhbCSYL3lofgDKkpQ4cAlsnc2tRmTGbFPJJFf6qa
ystVqJZ1aRAJxc/ry9uLnltTTFgjBYiea0GBaypNWMWnqjT9cXi+bmT3AIDjCLhhAFQgl80k3Pko
FoYUEeW4zk+jqRxW9b1OoY0AEebECrNosGW1tct28uLRa2bBNgWgL8l7iTGP5Tz0P/WF1xHcTSa2
v4leyJtDGa29PJuphOR8sZXFjw8KJjDwmyaXLA5l78L8eQOhaJ5iDt1R9oggBED6BXgd0IYzO96Z
EgpICezqc/EozuSrEBucgLtXWrUQaCitKXIvjAJ9XpsoWVa9jHgRKPbopQcUIPEkjdIgP82FTeUX
tePIQ8DvrQsRHnRWIi1vsGdy0tKpVHOsq5FfpOxtnY7XnWjPU+kdr2GmTrvEzApyvMa1VGOWWXk0
IDHTS35uzu6/MALokwXZcEghqkz8UohUJphK0I7g9yxiV24edF6TeO9wY4/+Y4IF3qxmmfYkarRj
lXXh2oMZrw7qtXscRV66vPtFNpaYU6cpdbckGhYDurYOMjbKIXKTAYmEk5/Qiz2AhVXCA5vjfLvf
aWOV8b1kzBuA9OB7GKRy0vWtiTvb5CWwe7ca1eZADmviNcuKXBsNwbhF3WHcgsznPJ0cQ1AAkop8
MzNtsAVw1rSHJoYhVcXgnggOExbhW9ZWV4CSHB9tkDAPNp7SCLFhBWFLnzhqKvt5g5cBZt9IniBd
44k07B9oAIypJJGpGgbjl3PURUorIMktTpIPk0imo6DxY8wVV8LJCgqvmO3xcP0w7KZS5h+rJoMR
E6qpGJIeSXz7bgbpAXPMTvKqPER39KmFIYCv1+3teg74hJArQqpMY1vOYmzWWY0n2DGHUjX05ci3
NRnnQFwMzsJ2DWkgq1OAu4UbMZmv2BLA/EusS03z0q5jE+zyaaICRGTyCgt7ZxDAIXSCDA1tJxZc
L2jQADN0nPZOje0SuWiNm+36tu04x0e40qHggfwaw+Wfo/1o9nVcGphZKN4WeGOoepSVrnzDPCae
4bRJAEQjZ8h0p/UDo8C7Q9lXMkDgxvgGKuRmMnaFhUwvPoi/M78DswOGT147j/YOcx+XJ3yyHCBg
yVnw5Z5S0xaSI2QSl6B3o0mUtZ5AyEUwoRRnoJ3lTbpfOggs4P0lg/dLRMOAiWEd6fQmGVUgMedv
MzjU0MBqeUMgl/cAaLOAvUN3DjcNGnWfv1qzytlqRHiDN2N3WsrhOMSKbfaWbSacc7VvCfBrRYGP
SOxqhkzPrU4XVJQ7c7vtnCKbbCN71XgKwhKNQp9TGywJKTL6OTpIYdgoFZVWT6hy6lHV7Hyx1VBx
23Phluc2yM+GZwTJob+fZLQZ/is2ob2vtjHPhitr6FKtwLTEMTr3GO/6pRzyQLgt7ky3d4vb9Xv5
M/vGi5F7vojCv4hbiB4Ek62kSNCEJRK+YjEO4AUeTlbx6/rxpq9jdlO3FpjXs0j6JYr0RT0CJH0U
qvWwRD/N9Mucvo/119Rs3OvmdkZd4e9wehDjo5GgsYAEbZUKMSlSIMt+xiZI/RQ39rCDsWc9LC4f
6bozWwZ7CugrdNxu4JKjO7zJw0HqLOpCGiMPN9qAKIOzqK9ddT/igpWbkzZbLijBJ4jR6eLg9OJ7
LoreEEFtoUfLWT/lSC8GvCUM7UmJZWeQwOgoAuie8PKandsQHVjg6mSUHnX1orG/TrMwNZ2MO9iy
9QcRHOIqUIviZA+arf/U/fKJNxtymeXAInq/uKQMfA62cFLqRqdPQwGR56l1SIkHuzA4A7B9qNqZ
5Rvnw+8dH1Q5P8oEwICyY8ck7pC3dV10VEYbUwBU0aj8NtzIz+AaxRLL4wwNUUgTp//G47aGGQ8f
ZpKg7w1eEfNsIqmpz9XhL3KJ3OdDQKg7scfJVFEdAlERRpjYZ4pWLDoGJND7UYXJTptvMvdhSV/n
rAWUVOmkKTZMV5nX+6IvemRNFiaN3dldUmcMKMsYcI+n5CB94eM89r7b1h57gMRoQBVPhF7lWtkN
HKRe7I6nevCxL8yq8LgD0SOACBZSUOa+7ye9kxVSQFnWnbyqsRWAlKLT8KQ7ymsEnHB57H10MRAj
yCOdiu8CcNMG9V3qj87s1554w6Xj3dloCdgBjE1pkozoy/iNOmVrnOT4lMQvb6lOX+RWhyEcXQrm
AxaDJ721FxpRwlTxekMmh5cok4VPItgToFgF9iBvrql05Y3lWc7kT674nPq8lsDOtb21xrZCV7VB
/iD2xlGQbAL6ViUDmBaiDzM5Xj/5Ow5ER6YQ7lGWQD+A+bRz3rXLbIG2q09k4IfDcZ1tsfGuG9lb
DSBC2DTgq8BvynjpMMmTgjo9ZcP7kuAQdDeY9tFLzlJ2TjdmrtDWwHiiZSnsNN0ozXU+SMhA5BQP
27mMv/fr5PyLleAZpuHSN3SUtD9fWLM49dMkLyYGICMvin0hAhcNOWU87bCdbAogDbw4AcFBKZBt
0rQG6oDggDWPc1Rl3zHP131tSCXeV0IftfagmJgWNMexw8x1Yk4vq0EmXiHp4qPh2jFURQbAC0Mi
KgvRE5IVU6c6pHDbBiU61OUSa/FG7bGtOX2Py2ocY4mpVbQNJtUaORXAGoIH7qN0GCCkV5+gTg/a
6chZ75YDD2rAtclk+arQlPGawyYG9YBAVB0w5UBfGNib9Dm/B7vMXeXwqn+XeE9mocztMIviLK0W
trTzpZ/SXfoi3GHA24lDYtj6HQmjJ9lXT835H0cTxi5z/oypm6fMVMAVBdE2If5apiLEznzkVNdP
x2WQZAzRaLPJ54Y+UpvYNDG3dh49ChhJz9AGAOXgfwMX2f+GQKvhTsItoLOEPWU5JWYWYVlgSaYf
8Vv/IXnSiUA7U5bD6aCMnEi2v8KNTcZX62QFE3yhRvDV0dNACA1AxIMOoV1AyH3rcH0/d4/gxhjj
pL0lTKJc5cKRDILbtActW+GnZ6Xhgjnpdbm94XGBWrIK3QNQAVAsE2PJLHpDLzAfDPnMLrWXF0qv
j+wWovVH4TZ3IsnuvhcATwmiG9/xDuOucQzMIsVQJGiSMMYJ2JDKolWzkKBNVeXfkpW4WdHbXXGv
D28Vb1jkoiPxsVik1qjnoZt7McWe5fXUgg6kCCkMTjq13z/08nzjFvMAHuUXa24rDArzeSwuqjWs
ZdZ7NIp3jFB8SkEP60SJsDiR2DyZiejhx+ruOI66M07Sc0rUyE6TuXOldTV9BQLPtlr3j/kkEI6T
Xbxt2B/FbH8F8BMmJOQiHIBHFOzGx3vjEEN7RvHqOzC8cY4Q+7D5MIepdwlT4bhY2Bq4LNfqZGQw
t7Zu1b7ivhYmWCkdwVLc6+dn35QqaSoIvkW0YD+Ho7ZH9pimcxGigYBLE8yI35T5mxkFrcqZqdzf
RLwt/mOKCbHdKHQ5hJWB4jkXz39BOHIBBBB/aSdIky3zKvz0x18c2Y1FJtbW6mK0JR7s4Xo3A8xZ
+S2wwWnQeciAH6ACyIvtPHs0WG1ie221OYBS+G5lYVcYcctDwVHdDpWdHoq30Kjn+Akb/P7ykz87
ylZXlHpJyk40jvPYYpxsvZ9I/LQWC8jxeUoUuwFos5X075ulLdNqZJ1eFkiCy6OohJBzs0dosoAd
fe3QNKn/6YAVuzb2MZE3ukAKaLbmZuF2RuGkQJPAe4Lr/n9RqGXssM8IyyinaVzwaKAjSDTKpSjn
RPcgc3zJT5TzXTgmxBN8jlk2E/8wi7IwWAgp7IAley+HtcjEQiZgQc1fsxNQzmBNa16b9xgoXNnt
+EB5GqMuDsPfFlFQ+vwFdSAadLNb0lD+JoaUKIR2R0gD6U/K2/GPX5+fF4iX8Wdz2RilYgnC43AJ
9WB1jdfMR+pom3eQV3TyJ+6NtXv2NstjQnSUm2rUJNUK8NsMecX2W4IiP0UOlvcfuJF7zgfk2aN/
3xyIPFo0uVPEIsSE7k+qpUopbYxzfvzvMrnr/gLA9GdzQ1UqUjeTNKzRs7Dy3yoPmrIfnjcbyARL
MUpkshZUwfglv5U9irBTXeG8YMaKDlTzMn159+bZ2GOCZbw2tdmLeX5Uz/37y3QjBlSSb/4pvYne
FFDnNM6Rn3yX0VxwRb/yrHN5TxH4kcPLrnbj6OanMHEUgKuxHRZNOIKQAQBGEjbVDzXJb/KEp/Fw
kRyzx4KJo7lQ1V1RxGWoPE0gAEe4CaNnJZC8+cx/Te2tC4hJDXULUwetP2OM5DU4DJQ+DdvmF7Rj
bQli6FMXqlxc064hWQJrKxAsMookn71TMwVIippdGprtr9h4UeYvi3zQeJVQ6oFsBIPky99WmM9k
JQt4GPuO4LpzQJBtK8mhzXnEWHvnemuE2TO9lPNG07EU60C1gqQb69F8Vh5WjMCKmCYi/7huTj1C
AT+WhZo5ds9iAgk+UmSSUkgp5nl06IuwxHgEccS3EZg3PsP+3rnb2mMiCd437ToC3RhCMs6BuNoS
tW4cHRRxRlrNqwnuOsZmcUxQGWKp1Ousz8OyfmzGYnBLcBSTuM68RNJsTkje9Y+NMcYLhVEec+gU
ZGH8vTt1v5QbAoIoW7wrXvL7ykvd+EnHv3KSTN4KGaecKhE+nMEpK+VdmHtbq38WxmtEXq4vbi/+
b78a45ZL3tWi1DZ4AMZoyQNgh/7xdQu8hTAJl5LqpCJkzsI0TpypMryuSOwMrKB103FM7SZdf1Zz
QeXTpXMux3FShpQEt3KVH4B5Hi1v8lU/CwunQYyvAl56ft09JDYjGWSNKHG8JmHRJj6mLPPxrArE
+1928aKZrGTQWG4JOMcJhoDwjdIsEGtgeXk43uunGHWBzxG3MIyyaVtDOFrayxjd5/03XUqQiuNz
mf71Je0+ybdfi4kYCYoP9WTCxdWg/24Aey941Y/2bfKzg3xTvo4//tWXQneV1lZRQTUZg6Qra+gr
k+k45k9dikan+N6ao8NZ1m6kBy8hPpKFKi3LSZsJJBkqQZ3Qrpg8CeKr86uOgW4hGILlxnzk0fFc
tP8/Av3GHpOh6tmgzHEdQUuqsIfa1kPBzin6EF2SEhglDUnACB5oxWnAb82rb9L4cHF3bowz/mI1
a1cNdZqEpXYz1njdu6txyMfH2FyA0P1yfWt3T9rGGPP9FisGfEhNp2NTosxIMkeqfwvT4bqR3Xi1
MUJ/xCYBx3z00i+ThPwJnUp5ehDSV2X1lJhjZvegbczQn7ExMyw1OO91zTgaGPddwXq+PhriQ1HQ
YTX3+oouit9/eQiaP/BGwK4+PGhjC/RmVlVGcw1bGLW1i/sELLzdq3JbvzULnk6U3Eg+JJ51L/3i
mKbOd+EflD0W0gIY4mBLTlqnKpU1yGlI/CiQIAoMydxnHdScUPF75ekU7vqHgcoiclIQ8LMTebVR
5vo85kXYGYsdNdZbJ5gOeBcDzqJ2v93GDuOHgFLrxqwLRaigikn5PgpXuO3PBExKtA+6uJ3T/Da+
Gs/X7e565sYs45ll12VGVq/kaDaG3az+XA1OGt0lK2d9vOUxrrlUc6msSxcd2i7HIf4JZHhgZbdK
8iUtKl60ZNttH765WRT9MVvfFIpkWBI4yF/8kfF3AubI9mw8gpUCemSUpxbtBD85JCGPtG7/AtrY
ZpKfTm9RQSnMGHU8Pci+Kof0PN2Ld8J5PEIv28V6X69/Qa5FJhmKu1wRek1EsQQ9jPgAFWd03KoD
pcMG8UcouC3PIq2HXBzAP2tk26aDpNb1oEpghwaAQITcz/Aq39G7qAj+6cwe8ynZi2/NjVxb1qII
RbQtJRPyhqNb4prl7OHu/bpZEXPfyTOkoGShR8nQ6449tK7mwY5Ps1PdZlQY4Awu7usW98MK9HfQ
+Me8G5vgLRlmw8xmrkIxeU3nQ7UAzscTXOPZYBZVrzWkrWQ9Dgv5JDRhJ5711P/flsFc1XVutWoy
w9sXQbxvEs0dVSNYssS7bmb/QP/ZLSY4Alq5gMgCD93sGIV9kAdKMB75jAoXhC8f3gaSKkAeaelf
YXasX1vFjGVUPFrPuouC6AGFeMdwB7C+6GHplYGGyo4ABur5EZSBNCqXrvhquTLnZX9B6cP+EGZf
BYD6qmpdCJ1oqf6iZ/9KUlt2FDCU6a7auuad5AwOGH6/Lif5YLk8BPdu9YcKm/5nL5g9z5NixejJ
IEDdND7Iv7Mn1Nhs0bJXR/GaYOZBJD5QxhdBxQSyFZB8DNToTOBcJbRG87UuQpDT2KJ+W43BEme2
JT00ogd0t03Um0HjwYPpKq5ZZYJnPstWhIJGdJyW2VmW2Gm7u+u++/9s5N8LY6OlBAmVVdTbNJQU
wdHM50gMmjY0i+9p5EvzD6m9NQgG+YZT3HKgGLuLo5wsmJGFuqPK1LWHtM+KdFyScIkN5XZWiHyX
1+rz9fXt3uwbI8yZKcY+VUVBNY5SjRA9JbKvaaunx9m9rMl3XccjftmNBRt7zNGY5EYH+AG1X62w
vFxX70qlcUSLFg5lbyqygyXHbhu3P64vk7eX9O+bnEJZWr2YFwtcUDXUJAu9ti2jfr9uYzdg4zOJ
tHt+SfNUz31cLxHJwmm9EwWMstaPSsnjPdxfCNhiUGNVdXAXfF6IOEidagE2GWanDu+3o3aIjjoQ
f4CGps+YJII4LE/vdv8IWH9sMt+sNyq5p8XkcH4rCMiD+8AEzrABWRioEviMaPv7+Mcc860wTdz3
ZmvkYdKSyBOyVHL7hExuslY8AS2eKfr3jVssZZqqFkBdoQkgV1fmzrL6ahtc94vdJH2zfUzy3Cht
X4r0wROXvw3AjbrHyfqi8OjO9g/yn12jf98spZ8lqnyDF0iWFm479Ke+V71lqBxJK12wknMeq7tN
HLyo/nZEJuCLsbx2a5YlyJRHb3zpqQYJGDTGNyuApClXDGBvE0GXD8ovBA/MuTDLG8HOn82NBcJE
wzHzX7MY6OpLaT7/80+1tcIsqo3ljsirRaABQADxOBWaJ7V+IfMmhfY+1tYOc2+tedSCBjYGE7pY
dhjNiV0pj0ArXLYnEVdJpX39X9Zlsh1ZKU0ELZZGtBoEw476wV7Hd6uPXF32rhu6gIHR1OfPykw2
M06tKSvjLI+OyTEKyBOdN5GPazC6kpPZxYNwNI4WJybuhcStSSYkJrNSElPM56PYn2prttf49/VF
fQCu2DRja4EJgFE/t5NYqSskxlGWRGpZ+f0ZY3jggtZi8CRKoe53X76QBTyRtb/cAHD9eP0n7AUq
YOUxBgIJIzqt9Pl0T+KkZsqgxaGeh2S8nU1Hy3mDZLv7uLHBBEMzm1EpKmBjCqcFAh+G3+Z25mse
yPdnTyhAlNoEvDYlb2FMcMxbcG6nkVyFmPY9S63gE0z455DZub5/e2nHdv+Y8LHkiwEErYLNE2og
ZvIkc3URzBcA7VDBg2JxukKa3WEib5XWL85167xFMmFFMdfFzBKI7ghz5RQ9uAv01dd0gROTeWaY
qIL1zPFE+iQ0lvY4qq/yVLu1yVN55mwlmxBrRGjBgigvqNGbIfSD8JoD0CLg8ePtLgaINAuvGMw6
sA8KS5xIVpgCiMLTyAY74X0i1mdx7N3rn2Y/YG3sMJtWtlYnTBVto/jNaXWH+/Hc/1YzEDvS6cla
BEAmrWwekTRndewmjobYxsMEq2s6h7E420a9HOT69fridi/NP2tjyy9ppoAEXaS1paZzLPJ7kl4U
qAUPnADMM8ME4Mko0r7r0uU4IC7J0aPWvvTCg1lwh69pnL2Iw5v1MHG4KvoMHdAiD3sPnAOHKWi/
ND+go+7iK0Gv647L/s8zyITdUiv6PuuNCYP7lKOx8mvHdJVbKaAa6tEjr/y47xXI64H1p+SUjLml
HYgmzugbSi2essUPkUyQPuM8K/e/1h8j9EdsEkVJz4o4JlEVCuJPscaEWftbbmZb5ema7GaImKr9
ezVsaF8KTZQxZY2vldwbhww0gnaH2eujAoro4kv9yi167H4uFOVMhA3AptlWZSnUadY2yXpMTsbd
cAQWwNEBijTvaKWH/1ChYfvCHTfmmM8VV6qc4GVUHdHrRSGgdZReeIxQ80kzCbOQYPhQyZRxAtau
j2yMMp9Pl8c+l/UiDRMtAlnUbdlp+Hac63K3g6hurDDfLiJpVIoJeNqTY2mLIehJXePQBsndUfwq
PikP8lt2yLzKWSIu+cAuIhwsPxjihR4fgMIMfNAQNBOgRTSc1fPs64HmK65cOzX6RMSRf2bg+n+M
8fCM/fzHzMPa0VB18UnpnWNp4CQAOufz4aiiRc9IhVdU6y3O4lVu65TOekvfNMuBR8a6exI3xpi4
mes1hhbjMjqq0rlAfXAo3+XxPU54Jaxdl9nYYcLmkNY1uC+jJMTQanUiJ6rJlfjy/fyogUJC9TVn
OUicnaS+f20jmbNhdVJarFWH3N8KwS9umzz97v2Le7Mq5iDMOUYthxpD5vF7/tKhspnaH0T0nu5K
DYZ0AcgcwH7Aa2/vPt02ZpmTYdVJK5ldG4eZ0Og2SeI7GdRB0KoMkWHaMuEh9HfTrY09JnNtpyhW
21lej7P+U6i+jO3LKp709B6Cgw5R0B5+uZ4z7DakMFX59xFgktVMBM0+Tj6m3X7WL9UzlDfxsI8D
iHTdNbdNmPu8Fe4eAwNaTrBJle1Z9xSXaS51rT5WEuBAmLIQ5de+qf1J/cJZ2u79sLHEOGUXxVWs
RBhBmELlbXlJnNgDbN4uUBRHQOEPBO9WxTHsgP4zwGK40xmDimCtYATJM5COtA8JZnajldh1VJ2W
JgcxyJB42JAgTqpgricepffuEaRcORAWEzVQQX2OZSrafNocL3kokVkNRgVkEzoRJu/6pu4Gl40V
xl3mWF8Lc52SUM1fLeVA2heDB4zYd8mNDSZHF9PBWPpJqjDPQYfhxRhTeoYnhRjkjsFggQ8XqByw
HWdZLIVFNwKgNraAExL5ZZrPAKsZ+tP1nVN2HR9sjOC+oQyJGv0Nm0ys0RW97gHPD+cYnALupOhD
5giQzcII9ShNlT0Sq7gZO21+GMc1/zESSXPNVhcaZ10n83vUlLriRAsRfLABA9JWR3Jpg/ZPOIkr
mM3cVlVi8YT/U3rok0m8m2th/J33EhHseEkVTKhYq/xc5JVwl4yWCYjwKg0ALlpiVroGSdcbrVX0
x1Q0osOMqHeGPLTxbYxr0ZM6a3mK14FXa9nf9z97wnzqOUN6Lw0EvPBJ9J7m/RdtXUA8TYLre8/Z
enYWoyONEi1Kk4RWPGKQ+7laBCRrzopJ3uuGdtcD8ggIbkIWFqCXz9940OS20Dq8IGJNtFUrtkEd
RXLOanhGmE1TZwOML5IwHacRvEbl16G9ifOH6wvZ7QIgI/zPSi5GkK1UiBMFI07/R9p1LcmNI9sv
YgQ9iVfaYnW193phSC2J3nt+/T1o3Zmm0NzCShuxsy+K6CyAmYm05+SnycXK/SGzlcsCtMEUHIJb
XuYciQ3EBiXOC3mpl0CILSUH8bItY1JhvCCPam5X4F94wVKpl/uEB/m472w252SisjlqOzVW4ghp
i+IB04RCOBmYl1t/0rxlujBeecWAXWUkwLQFEjVQldk0vVojWv9AfKYCToSg0JZgt7P8boYLRxl3
X4SNIOZo4VCq6Zw1S6DJP/venqD755Vk76sBHkUlgC0BrQI7YY6xiLiXM5Ifqz7xAKTsVNl8WAbe
NtpeTLQVwzyr0PW+SxZxfi9BoRsVKH564A8U8E5D/33jn7WF1GWioru86A4pb836spo4YfKuVW2P
QnVjI0PO56ZJe+CC9y/JFR3JFyja9PK+pZ1w1z15J2JCgroMZ2EE8nNQ4pFuisTO+8zVDV61dTf1
356K8XqlOCZqlGBisnWyKwDC+uJkLzc93Yb0tZss5i9g8k7GuMBByrO4CXM6Yhv6/f101SBjLEXL
cDtQKPU2HPuCnbvDeX3nHBQ8Lb9/vjqSss4g2CFuPe06BMEFhXbU3P5n9gBv4f/V7tnHxX7ihpSB
q4FFewH7Q9fCtfmzBCTUaBn29LLa4Pn5c+gT2s7ZymM8hmGumjLJ6xyUU+oWiIfAlVbbQ1i+aEPu
nL9MqnxsyriVxeQBSp3qal1qyVFdHjtFs/r+JMX3s3ZT8MBJPqFIssdiHMjY1GGziGp+HBdAWaXj
Tz1sX3szvxn05UtZjQchGYgVx6GzmNlp0FNOxXTX7NVN6MeY/WAYodYbqP9Godzbaa+2Lhllxe0K
LEeXQ5gFZR0ZvmZiViiM19aOMVewjJlktwXh0cO+P93szW9/DeMW0m5S2rDIJtTAQ3+ye5Q6Y1s+
9kF5nTrR4/Tau5I9+uBcS4/xkWdEe6a7lc44i7wDYUHUtmqQz6Lqohl6C57r4RDHJsfZ7ioYoOEw
ngFMKI2FNmiKeDBAhIth/8o10d2K7gVdcQ3SODn5eV6Xd6MI4EwC/BdZrQT0wt8dQwd2DpKnJnh2
LoufdUBhf5W78gKwItcYwELKwluD3XvbtwIZ64nqMB5kUEwcRTEowfVVdfLfPO6bIzFGE05VLGIU
CfNIa1AU30DdAmpPw+ZcHP2drC5uz8E8uv1AtLqAfQTa/eCax3eo3G8Aare7IKfbw5yu517stRXH
GGKNOIKkVTUHQv66AByrXBwDMxRwP+fPtft5gOuki0BbUGSZMbFqqCJUrJo5SFXJi3PQla3S0/8m
grEjXenJVOdTGRgK0gyAD8ScFGD3rgwKpQbalM+sHyBg1CpVL9YgXAckkA+toFlkBUN67f/FSQyi
AxECBgTCgt+NR23jAogV4xx09QpWjGDp/5QJ4f0B2EhgPkcU5j3J164Cu1EPzo3VWorrKL9d1nuN
Nxq5596AwPnvYZjPok0RyCwWlJSL/GdvPqThc8stkOwazUYGE/2MoDKbU+gxuH4R5FjDDwqgXlqS
LQJ5J/EUjiPdVeYPcYSJeogakVRc0uKoahdz/dwYnBbV3t8H0g4dpNOwl6UyV6a0lS6qE6V3AYjk
FL0tPMjX3bhtK4G5MKETlq4Ss+JISSElJ/ci1apdtBYOObyzccPb3dx98DcC2aYGWApmWQHdA7JK
ugIG9llPd5IT5YEdDtzsec9St9KYNkZqZGGSob8YyLfAx2uD9dRhvyd02oNymZ2qoL3qb/k1/733
dSuVefNCoi1TrMJ9xsrs6MVTH7+CF8Sqh2+qxutp7Gk8TEoBG7OhAtGZOeEQFZMqAfnhqFyvXoNo
H+tLh+wk3IpO6kYOD0Vjz4i34pijzRqWNMBmik56khsuflRnzYoyWkPCW83alQT3JALpDdM+bMlY
EtYiKTHzgGgI7TVTdpfck3UeU9m+AYBGCYShoGbBAuTvLrYbxgHsa+0SRIuuWHpUeGUx2tFInLlc
XnR49RnQPKaJ9cE8nK/nqbI1bKTPJbfltvslN7+EMfZm1eRuWqcco03WYmsvgpUjq0lFSzCwCa8e
IoeLH7l/xx+HZ61/HfMOVDD5MUye4+a4Co2VTpzHcnfzWP84F+sk01ko5BxrwMekgMlfAgvck1+z
yZ5uqhf0wN0F5IfdBT7y+bdz39Ns5DKWEWnRUJAeNKXLgDVuz6zL9i6pG5QftXrWYqttpDX01iXK
IivTzEmz8rYSfgCkVYhc2USyZ4dmWvP61rs+ffOzGAsaiyakIELYNen0y2nQX+d85WRVu16PLjwA
1RIxvso8S0ukizGmrPKjTJ7T9NSkV6FQ2ar5yrlhqh5siKpv5DA3HMuKFo6AX8ICVQG4stIzj9T/
jAeQiTqLJ1xOTmoBleJVvOB1H/e/7kY2c42iKbRiparCO4iQDFSP9ZBgLY6iliQeLzjmSqO2u6lO
AQmu7IsKKXneggqt82PMfSu3ImqvvQ3KSff8xVJLP3evVIW20vRVmtXCLAM9y7QyCMHNUrlZsuSp
g43RpXYbbV79Lg97bGKg1F3xcMPo5X3+ASYIJohkIMxlLrer4hZwAZgfaX/BY2SPhgvUmDfRAbDo
DRfge9fzIRP9Rxxzu3EVyXMH9qxAOJgYc8BORHsxYpoptFo7ulYLa9R4zmHXCjcimStWS7UBrTAK
cyAQHp6KFb4Wk5Df1YfmZXTrK7G0yh/h1/OfdbdTDyR6urJAwPXwvoy8+a6YvSykLkTerfqLOzqL
K15SiGDhcXKqByysAhsy5qxgcWUyr8qEmYdCLlEo0+6Tr/FJPxoXxWV+Ybb4oBQXqrSB0MHbNt4N
gDYHZd6VsM+qNltyMzDFIB6ulLSzMHgngRih4aVI+6b5IYttx6xqBm/XrSUWQcpg8ovL5Xq1JVvG
wmNu87DLdtXG0EwN6D6g/GExoUwlkeWWGMCEWi/H5dQPHM+961E3f58+2BsNAVNckyeqQgv6tAae
+RSfg18+3X33N2KYvBK+AJCPJhZZZEDsJD9k0+9n3uNAnf8nH7KRwQRWVaT1ghBhCXEdDPU6E9DS
0Zv8Rmk16bEbNZDjJHliDbER+qAFSu1UEwU3LhMeC9S+LoLQAuSFOBQ7VSFUzWK0pETaWfzQo1st
VDyUEI3MwJ4Lb9Jg/14/ZDFeJZQSvZNMlFNj9U7o7EG5W2XvvBPZfRtAMULpJRUJb/zvGkIMAcBZ
Bnirq6o2TdsMq1m1mirPGmud16Zy1T5UW2ss8ugmIrnM2xT6FM5R4GfMpuAHgCpERjT0+w8AJRrY
XQolOU61PbVedmV484X4qt9gEMGXjmUHxIQMQ4Y8hBKuYMapRAl6NEU64sV/yQMZwIH1a+Zi8eBK
fliP+VV7Jz1iBur5/HV/yg+Y47KxlNzCuSxqhXpvYq0IcKRD9Ei+JpVVBbIjBKlfThZHJPv6vos0
8G01gLGAEZXRIrmryijXZ9p4lTwd6IjIyUPvV9Ooey6+ccSxhkrFUQ5bhIsq5RVkDDVS0zWJdEkI
xKP+EwxORzHQ0XZLXv4cEoUVxeiOmue1uShYgDbMS6VzevkEtPKORAdk6DGPTZQ1xndhEqomhkSb
NywfUIW507nIAMXWYbKvc5TigvCM8VP/5JcM7KIoIGcDbA4TuRRRpWbjKCRHWKXTp46KwMFAi6B5
M8FHbYC5T/NM+dscHs5/NPYdYuUyKqIN8ihHFWbt+rkB21dqN/fnBXxa3f4lAf1rrJmB2pidO2hn
fU6qskyO9Ut4Wz40iFciVFOhjfpNW1i9axybE31moxvdyxxy88cxN/sLmCBUqcquXeuawl+EfnXE
wiBQXUOLUvVEXO+yf6Efx2U+pErakOjgiD7G4eVSfhu77+fvc18ZP/4+88GAkFwtnUKvU3Xj2Zsa
h8wcnWAfOva+6E/YxA6pLpu1TKATZaGm1hS+AFXPAgDpzaK1D/ks8ZIE3pHYICI0jEgo4/SofgE6
d/ezBcBpDMRR+MYMa8WXw2kE+rh8d/4ieR+K8VZZ3aZ9UkArRh1duPQ54rpfngTGSS0peJCziUrw
2hOFBYkdPTADw51tWqWMYour6lS7trES++mYpy1OilGUBHw6+cuCXWYKFEtc4WnwKI9e6fPWK3Yf
NaA6/mPcLOUMHGOXjboZH4djeaKBZujUh/WW8pSkbu7zyrAcTWFrlMaqVYladPBW/UGsbmtMtHP3
LTlfjcW8KCVNkLMI2likhwVUQc2RogpLX1TJMu9XV7YWLhshG6wzX01hfEZhDNMMCHQ4KCGyTUDl
FK+EXJg6Jg9nm5RuH/84r/ufch1WIuNFtNw0wgpLWhgnAYMqptdRasFex7taeot/XhrvRhl/ssiF
YawRXOKspPmh1pfWlleZhzD6KUF9P5NMwGcPwgTAYDFikkmODLlJTYQfIhD+pUN12X8DFGJhUbS7
obSAeH9Z8LBwP/WlWbGM9zLEBZjvDfJi8djLlvr0buaO4ssvYmJhls+JHN4o7b7ZYQZZx3Ep4Qyj
MERsFrC0CPFRvjWuf5ldeDIulePqpq7g8MycOqpPXmUjjtGWNG/WatHAY5YUGph2U+kim9rsds2j
xVdb0n0RjaTzekNY3POasxuqUwa1fw7KfFMTwBJCq07YDTiVpzkBrJrkUHom01mu4yvZm0bwGaRH
Xut/PxzbyGU+qth2SyvncN3kfnE72EeBaSvDpzXmjtMv31egjSzmIVJqTKtXAvBQWq93Rke1KTkZ
Vlgs4dI4glnk9o+J/WicvhHIvEtmPSiA4IXGripwhWuUqHmZAP0snxQGjLKGiEgWkyjMkZCPJ2YS
AZFh9BRv8OFgUIsbD2Iw26aFYtwX4YabffBkMqda5UU1gAkBsJDbuAJIEBjsrMqWbzANNNu1VVto
yPzxsvW78W8Oyry3RMuQ1yqhENTT86g+tZJq6X9ahGdksJutWt+WJeaZUOcv7ofo2IKrqAcQkCA4
HGOjcfCZr8ZOzRZynZeaCkH/pIuCbZ7WowS6cMPhVfb21f7j6gwmKpcKpZjHAk5l8csAo8heoN5Q
9Vjd/4ZNZ9eFbaQxHnPR0Bef6CUOWm2JE7ZEruYMnf3RrspA4kXQ+w56I47xmOUMKgkFZSsMTwrX
oAr1w4fVTwLKSUC7xDwmHe5lMn4yIa0hlVUIrk4gzL+/CJk/Y23rlrYxBAd0gH/37m2OyLhIIZrL
Qddgb03oruDRBAtCY6ONcKW5s3SsTjLIeXmDbbuRBHZc0V4FlQ4649DgTWbSrmM1w1eSYNCqJ1kS
H6T54bwR7HqRjQTGoKtEa6XBQF1PDYnbNDDnKnUMHrsJvZtPlvYh5VMtCDunpVxiBSbG7GdsxCBK
j4DbDCignmfU1NWeE8WU+cAkWGOiLkqO+mIbb4qnHPQgBm9sFGAia3WRFdhGUB8jwDafv8n9N3Rz
SMbAJzMlc1zgKnuCgQmQLHgyao0AvsjRWOMi9O46r400xsAj7IX0ZWQAz+Oxd+KbwY+9/BmTpicN
5C28vtp+/LyRxtj3CGLBHBBK6bEG4jV4ZCvfuKKjIOD/OIkHnjiOUqqMdfd6m09KiG+IZkEpnjIo
S5S/cD4XvaBzisLY89gtZTvVC/KeGEfC64lNvvTbfFsuqFBWeDsBLc4RyTFntmCoxEoohVWBJ/u4
viR3vxCPpKuGIGLXAdkvfP+rBHLz3RgHkoGCK8oUQECKszuNTgjSMZ4m8j4W40GkLDexooQctcI+
qdCUdpRqQVKu3v92eZ/mnxaMjKk5Lk/BWKf8M0ZBDVRxz8MryHRJa5WgM+sIz5twDqcx3gTMk3qS
Zzhc077bdFja5sNyTS5HNwKKLBhRD8aD8nD+qDyhjCOJ4mSMu2EAN4CCMLzFgnx2ELkT7BwHojEO
ZCBkNvqaOpDLMlBOyW2d2kZmae9Bv6ZYE5eVjmNxGuNEQHY5zkmCvFgFMaSOuQNUJi9qt3dRB/XQ
TP27rAYxOXqOhiph6PT35xN4hE3VCkLpi0dKId5fKL52pDtYy4GXY+xHJGBAIyCUxsQpS1caozGY
FgCD94EhezU81d58oJMOVTADK120+KxFu28qsDHAYaITTCIxph3mkhrqRoJ20tA/peuPvMLeV9QM
Th8K9+cVkieKMXFzGheRzLkQNAOmacfGSvrRWrWXLObkhhxBrI3nUrSOwJOMAUH3WLYuEnE0O4+6
/PUvzkMAkCLS/xSNMbCmGEjW1Qjl5lERZDvSCfLqeIyFr6gA1/fKiAnE8xL3izUbkYy1IW2ScmT3
GP8L8xzhT1c7STm8Ykj6Qp4VMA/L4YsuAekUfC7Vweyj8AlrhI/CtL6VVTUCxEUWrLaOa86N74VL
oE7EPLkIJHddYT6tvmBdd1wwn9MrnRV3TpN8T7XCzhsvVDkTFXtubSOKDQK7um/rtcQIQI0NFXl0
jep7+uMvrpkuymsmiO+xCMlYvDpXAPPH/vMxA/7YaXHX04DlPvI1O+mDRcn7Wr8XrD9dWqQZ61Yq
k/7P8qCplZ4lRyCReWncXqdpZQ8qdwR4L35QMNIMIHr8D77md3+WNUmlmjmqmEkjuZGZ2doAbJqk
/9pjnqmUnrBz7kj92ltapD9V5rd2SF9C5YdmzN8597znyje/hK2DN5XYx12BlnLn6r4iW4qDKTKw
7aov9R3mcbiYGbu683FythBezCVaFxWmjvTcz+QLTbtouNQhew/i9kyMV8gqYLKmMRxqgekAoEwL
7no124CzPmEkhnui3ZB6K47xCNiuz2VtGEhgTDpKqRJG1OIZq3gJBtYXPXHaJftWrMB0l5bSImbj
tAToK5j9sM9/y12fu/FMzKs8RsZQgIcbS+V68bDMz6a6umUMfNbEPy9o94kEuR622FXFNADF+bv6
Vv0U6XUZx8eSABywcFMn89Wb9NsE+E9H8MGaBqKK4LzQXcWhdOjgg5QxeMQ4BDEGbE3do4zUxXYZ
PoSdKw8coIf/cK4PGaz5r7I0LEWEvTZXeQE+OSbz6+cIswDaUTjS6XweluOuH9gcirnImSx50cqY
JSfpl2K5UQWOSrzvErG5ETC4sTQO3nXQkTNzsLJc1yahwYx52eKl90Q3fSPPXWNRguQcAFzDQ2uL
h+mitqvX6DbzB5AplEcNI50gH3k4/wl3i0vbX8ME4WMytGJYLDD+4RGfsT3RSWhij0kgaBd0kFTg
J/P0hOdugHEGvTI2E2aNKz8Niqv3YO7YBObF3/XPt4dj3ADiHSDON4hRlekZlKzWMN38zfUBPAJN
BbAj43P+bnb9KAuRPnbRsfdMX3ZBfHeD9S4NbIkUyN14lXhsCvQZ+nR3G4GMza16aIZhifR9kI1H
og5PGJJxCuDrhV1zP8cZyJE7FytavPXCfUXZCGYMMWzbSolKTMnk6lCA0krK7NSIFGvQTOzhRpLh
NGXndJV+UWM9QctmV+7NoCx0kDdVf0on9x4UbH4MY6T5MnShnqPN0Rv+iuCq0e6xJmiLJie03PVw
KvwqHBwgE9ihpxAYDDNJx+ioGtmhzQynluXrvpA4+zL7YtBp1EXMjMrsix9hkaZNDMQ4fYWOo6FZ
upTeRQpHyt5jtIkR2c6wrOSoDjZIALJwskZi2EX90Cq3dfzGMYrdx34T9zKvXkJmrVkqFEbkW+Ge
dhR7oExYM/ZFAEp3ycNp2w3/t+dibHBsUmmRjAoUaAdQGKStI1xTqLHKlwMlCdrFUlE9Jvymw64b
2xyTMcUGkDxtjWV7P+2A9R6W1jQc9fBnXXZWjyncfgBg/6XWi5wHZLcWuj0vY4lCV06Y78JTT+Z7
pdU9pXpbRrsXIqtT7ai9aDHDZj4lyoHzWam3/OR6NudljC6JQmLOEpa6WiC+tIgyVHc+mCfAuc1H
w5cd+DvnvMhdjd1EpowimcugZCDfQdQIIAcAgaUHQ3oDvSj4YyKVk6zt2uBGFqNFJUn6VUrRpTWr
3E7rg6gAEbvk+JNP6InvjmsjhdEZZGhFYah0NA9DBV5q55h9H0D0adiaDwIeW73W/BkESvwpR975
GK0ZyDi2yoD8xsAygdac1kpy5YjwDrhr+5sDMkoSl4NShyKUZAB+G2VD9gxbxqFkDygJXDa79+WE
Tzq5EcdkbaU55QNZGgHYCPGDUVmAwbykazC61TwMznqkd5k5xg1PMz9hxzEfkk24q6mJhIIKBmuO
T79gFDSBjHW4v8p/P07I8oxUNbjzmgIkCLI8WsIA4rn0Xpk45QNqSGeukcVeaBUdMHgLijbDjFT+
RwTs7fOWzNE+dshEKhW0jjASehS07FS3hTOZ8k2eiRyHsf8WbG6L8RhVVpQrqHtj5LIuVu29IHWI
O4u2CBW8AoygR5yC4zj2U5SNTMZzqFM7VeBHRcYQW+Q+9DGtDNJqUbLkax1vT+vzZfKuk3EjjdiP
rZphGHuoboQptQzNy8u785+Ml0SzHRUxrrIFOTQ6RQsGKUP/fQDQbjp3dul+GdekeIdiXIdY1Tnm
e3GP6Dt3T9XPxe0DCjDRW3hfya35ghF+LnPFf/h6YGIiRMdWGQsBZxoFqbSowPjTZVlZ8YNgUdie
6HG+VW6LB9ERuUM6++f8kMj6LED1GRniyiDMlAdzKu1eXA4Vj5+I+vPPJv2vFHYDSdWWcS6kXgjQ
NfWjJj80E3mIRky1ty8NOi7nlWXfgXxIY9JIIq1DM5Sw7wY4hYD/sjEid17CfgICuiVdw6oHAmUm
bx4xp5aUIdSj+VkTK/SbYwV+bLrzUL0vWPKhT3cnxhTgPxqKCdos8JrgjjcjAtFUAYVIEjGR81KA
2hAdb6obiGa/z5olvyQ3dPA78XiUGTy5LLxlvoxmN4Nu6Vi+jG/6LZaCsEMWO+RK/x5V1vRSAuk1
uiYP5294Vy9NVQZJvCQaKN7/flrAeGhTqmByVKAZ1RxolFmC19H8hF39/nASUJxTAGcga9JfsbnT
UjOTkOAdQ3KQPrTBHCJUzylRh+YC7/g+vosPs595iZc/8iYldpV0I5rxmkrYYf1xCo0gbK7W4qJJ
Xv/iAjd/nwmxzGY1u6gwSSAX2MXvZs/UEQINHL+8GxRvpDBuUlqSUWxrjKZGtdw5BIyYThvJuh3J
ymr3hqE9nz/VvuFtBDJWIK6dthpyC1KrgIJj5F57Id3lCLHoMJd2wyO0kjkHZBtVYA+sM3CQ01bm
r+RxAtRje8pPv6aLae9P8lEAvJRhC0HhEADKT47s8B0AR2HYDrWg5rEGFjRMyzXfZIwc1hyL2//7
BhZv4dYk1G1/t4U8HY3KLNC4mkPiN61y0QnZj/Nfb9eoyYcIRluWXKxN/NXkuCYnTf5aTPdKyBGx
qyAqaiRolhoE+9KMSeuzRpJwRIi6Xo/EAlT66uQOiM9OQAKl2Oyxy51z3TvWViRjysB+NMZSydDG
/5n9pPOZdFxseMVuSRRMDprCh9ReOIa3GxBthTKfaxSGelgJZgdAwfOzDyj/OXmEkxQd+RDaXOgN
3hmZT6eMizonWQ9kOX8BlFPk0OGg6FjSNenBK7AoraNmyss3dh+f7SkZc89bYc3DGGMZ6/VyjNE0
eVMBZEAHrigW3mIZt7qH2oNiSZxiKue8bEo1S6mWVCYEK1gdi1Ni9QA0nHjEF/TW2Lhoczw2nzLk
XCuTKYU3a2R37UC6mfVvUZ49iAI5zrXyTUkJF3FT5gil/7559FZ5NgsxgxXGAVXWyh+t5AQAQUz0
E+ePCe3pE7s9IlP2NhasgJgq9FS9HOA6kYQ78k106t3VBS+KywtX9vz1Vhz1cpvDNRpwlU1Cv5tw
27QnKcKXKw6D+uW8J9tzllsxjJeJm1YYwV2WHrvixxKCj4G3WsLTP8aniGo966TAEFRUP/VA0yHY
meGOsuwV0banYHxILxWq0Mm4LOEgvb0XSBy1tiLDVTHMKIPGIh+D/+3eGDeipaGqdjqe73m5Iskt
qbz/7e8z/qIdQcK6ajgRvss6voWhc/7v7+b0mytj44GslsQuTxANL8foKroChzTax2/Pxal8UkDT
y89EOZrGPvuKUIIzIIT9yOZVFsaWkPK6mhxVY4dkurYXtVjFnYl+e5Jd6ZACKgYN8dVukVHAKQTm
HW/ybbf2SGGrdEnXgHrJDjyTMFJyeYTni35S9pTaE+5KlCqmyeq8GUVce3ZLt3w0O6v6xvMR/+Ht
/BDOaEmjq9pEDJw4DtQjnWigu+OSTbfyS5u7lU/Tzc9O/l9p7FMSgVGRwjdgy/p9Wb3xjRX9B3C2
oylXc3cz9236QxqT/GbGmI2ljIeaSjN/0KUtOYi/pnd0JAb+nTfst+9wP+Qxr4kapcAZLlGqFob7
FbtL46WI1UyJV9faPZaiGSZYRLF5w4Z1oa7UcihAjHQ9e7T1vlqCPb2Sx+ZkesuBe4/U9X36aBt5
jP8FqWe5qAJQ//WonpxpyurLLkYZWW5qwaqSnNhSvMoc77JriYDgkCX8H47JvJVJEwqhqDWYL8Ce
cP6gCC/AarTPe7DdkGMjg/qbzQOZFWPRrnQBTCng6sUvbTNbGD6zxvZOJ95ivJ4Xt3+PH0diHkqh
GtJWW9r4mGvLTVtmfqP3l2oEvIH+65y8nRfGuz/mo5XoWJpVj05ss15m6jEDWR6ROC8M7/6YN9OY
qmmYOywiLzryvOGWLlmr8wtBH0ob3GTg9DB4R2IezHmKp2lIcKSpuspGp0RCI5Y8trxdG97oBOMP
+yLOtFnEmRJRduKs9tK+t/LMUkouqtRu8PkhinWGuYZPJBKoX/Y0udlhPUR+f3ynhgBAAk/X5d3H
U5VBkqeAH0xi54JFNY6bJiNGMCqxZURvbRdUk7tUsZV0WKCNxGMSAzwkfy6Uu7y9KQu/bhs7l4DC
tJ7a9gksbU8hOCUAzdSEWAUih0brLIkXtezWfVVM+BJFUQhcHGOUWlkuBaZ6AetlTa6IvcwIRoko
7Beag3qBKs7deVPZbVZtRTKGWUdAqTRzRQgAUjMTS5Gc0NcBTVfYYo2SRp1bxmNxIrfFTeEZwXnh
u0q9OS5jp2LfCUmXU1yE/ivgj8b8R6/4fyHCUFA9lMBopLIjaJ2hG/o0oAyQrFY0YDmnvtJLXqF5
NxoEXxO2tlAI1lGo/N2ZAhh+QgAN6JsB9aHsSrYLV7oAEO1QW91LFUSYQC8vax5M8J5Wb6UyPgEU
QS3wCSBVVIDYCubdilff3vtACMtMXaVzYSpb3u5EMR6KGSGL1L5kyZMANHJeJrCrgLg5RQR2rwHU
KeYUtRCrUx0BfGbKndWTsRycuJOPoeFvUTC6/df2KbQoFSM3+tu9vo1gxtstfTbFRYKJEKyn4aHt
T1hjxKT7peZWGJ0wKYQFCL64WxEcsWzmEM6mnsUkFYJKeC4AYFrzemS7H02lro5qPYKI35VRrqq8
r1taoontDMBddXqYkj8FJ6fpPKYr/xXChHtVmIhrZVIh4U0j3Rs82oq9p2j795kQiBSdlBkz/j7m
821xUK24wjjJsARxw9st5d0X43RH7AVIco3Mqtai68Jc7rtU89VQ+4sXXMP6gQHWLpWgX/T7Z1HT
1qgLCo8VFb4w34cpoIBHTlCyf2sfMuhRN0GdPEWKPOY1EnkROWj2kGHwfhm8uuHkitQ02Kh4exbG
cZvNHJvGiLk7OmhQeuOh8wS/93nvw+5U0VYO41dz04wM0mst9nnKG5ph99YIDA/1vykx7kUkW1mM
H5qbWRlNNM1RSEVNH+Uw3cHuNHw3BbjgRSS7H0oDJDmQEenMLdPWwkKKnhT9hGdpGGzDuC77i1F4
AcIUJ8rfjSi0jSDGGYDHAEPuvYGeiBVd9QGC/NAZsX0IfFL6LPnTM69lzjsa4xlyeTAVIyVoBU1f
jSF7NaXTEjVPuc4BgOQejXERCi3xRDVSCs3C5BeFYYid6BLMHBezTcmWjVduGXovhd/eJmPD+dwr
hjYlQpAHiytZ68F03ihoBtZ9OaER1exPFgYnAVBvoAfqJqONcQgqRmPSYMkjcLDaOI0cTQ4zq6NB
qyaUWEssCx7Z164n3AhlXkRDy6VyaMAqlqzXiull4k3C81C7fRntQwaLca2jRTKRGFuIFJgHrIVY
wpXuQKNn0/5IcyFx7nH3SDqhgHO04cRGZktD6jqT0LdbS9lt5tqaw8gWKp4u8sQwnwuU36KUNyKt
bidf8wfDS9zCV78rl8ZtF6iHGvBewv8qk/laolGKYWWiBDl6dLsy9xbtpnwebbqpWnha5VXokPjr
XzREsH/4z4WyDXno6wD89TE5lvGjlHrrfC2s7vmYfT8k3MhgnNbYkGIWyrrztWt5sfoTuUi+FDYW
AFzFRpZdWV2ABhfgjnhumSuZcV5pKqZ10UDyZJfvJt5hck86xM6beR1aqYUPiS3g6tv5A+9qD7ZV
dWz/aTqQ/H9/tk2jFYue4pLElVVrgHMyD4rxdF7GbtgJXlmCoRG4FcI82YBpk7Ow1LFpWV4P4V0W
Oef//q7b3/x95qmuMEBRt4YJbRwvcj2xCmxYmp1mlTWv0rg75oh9v3+PwlyXsCRLq6kL7f1XVwXm
fSU/u8G3sbmNkb2YAEVgBZ4D+K1gif/9wxg5MKpBTAeEh/9HEQsVi9iDQ6E/pMniIUrsfaOtOMai
i8yIk7UXwyCrU0tpc6vjud+9Z2UjgbXeSAQI+ojH5AhmTjsfDlHzBaC4w+Sr+tfz+rBb2d+KYoxY
XeveqOhktnD4VfAWj6NjeMMlph8xfStiUmnAoMRywUOe3rOmrWDGhpN+FlW5AuyuOMi2INlZj7Hm
yj9/vD113wphgo9SE/I1MiUIKfxp9Un5RrKLpuWUu3mfi4k3CgHAkWgyJcekutL1KyWBD5yPnewM
Q2KdP9BuOKVrsqwBxx65+HsNbZM7dGPdqF1LUjAmL2kwO+oTLQOZTuNoa1A9qCf8C8/R797iRib9
lBuZetEsaosRKP+idyoruSMeLTwlNhDXRa+7PvC7MNSE2Lhqe0rGDYphmUpJlfQ+neMpvV+LbHzY
8P2DaZSUWIXfYMMOQ+5HYYwxpir3haWXbptIzpDcyRiL5Xy2XW1HTPqPJMZFLUubEWWFixq9yQWz
hJPeUJcItLqf/VMF8+KDVO7GcOAp+Vcm46dks0onSYkzqIrkYWDhndd3BpQ8ZfYN7T9l0qG1ho04
1mnpfd7q8YTLJK0rZt/H8qrUeaXv3RLeVgjjroBhIldRK6XgKl691aFsoKA/eqCnWh4q579B0uV8
uvf25Eb71yKKcrPBNZJZ+pZpwr0+iccp4k037oshkqwYMG1A1v1uZHOFXeKilcIg1MH1XTWFJ+f6
s1DOnFxzX+c/5DA32IpGJ2fqEgYjHG4hYhZnSS2tTdxscDlKT73rZyv+EMW4eAK+I02qCppEUHKI
krJxHfvD4JhWfyceeNN/1IbOiWOdfRhmAjFhY9ksOq3eHnpVs5vmR7iOdiKXgRZXnLvcjQS0jwMy
jn8A0lmSSUl2bMllu97pPDLz/ddZRymK6ETSDJ1xG6NQSyQfhM5vXHLdovDaAz3QST0TVLTTC2WB
Kx5Wd3io7nmVvd03bSOZcR56R+oUbIDpsZV/tD0WMrEIoejW/5F2XUty48ryixhBgP6VprvZZqxG
GumFIUvvPb/+JmbvWXHQ3MZZnX3YF0VMNcBCoVBVmZm2mFoWQS82XfK3Ld7106zSBsLq1xp1qI6x
se6jVd2p8U7gj8zfrhxkZYdzfSvM5WQZwhT1f/kYHpSD+lB5uT+7KFwLiQREi+KcXx3NOFZahA1j
1lxJ7dw2my+QMLWBuBWMN4lMcY5fFSCja8YgOeqLT0AXtCxPGnrEdSDktmU7dGsHOYenNCurucTz
IUJFUXEnXCkdm9PciVOAzaoi6FP+4/sGC5iruBvmYZ9lBr5WQRd36k559slKHg3qSfIjiQ9S862L
PhWihrHQLNvsldk4GawmMdNu37gyNBkABr2E+7+qR6JR1M2Qv1ohO4MrU1OQVZWV1xDviF8s+mJZ
oz2HsyBGiZyDCyGBEbSYmac4XFZ+1xfuSJadAajWGIvC/fbx0ixLg4yoShRu56xuKhKzsNirfHA7
v7pnaLpxR7zp8l+4B7sPr13xtzVu86ooC3Pk98kRv+ZhDIdPkADeZ9HsxYbpFHQ+ylL2ks3Zpc/7
PyiuYIl/L5Tb0tkcGmnWASeJME1QFbbeABQtkv7cDsC/jXABeCz7vgpNHOqqusyjb4YXPX4wyFGr
v94Oi29wnhs7yTf5i7gwA5oY7X651+zoASwOruRkz9KThepYu1scCwwSyyUCk1siLFRtu+ffy+Rn
akmfRJ2k4T1T0n0TV3DLL1GdY6rxw+1V/sO5/m2Ii8ckKee8ANcZnhT6UTuwldU+SBnBUiGqT20m
Ir/9g0csBnToyzYBs0M5z/sy2ZfKYzJKtgZiIPOZTCKRnk1czMof+XkEKQ6UIadNCM3T2nSiCLMB
OUj4wvN00t0eKYL6vBzpjj0zKD6hYGPZ7XLLfbg4LTVGDjZUGvjj7DAEI9QFHqRsz1LyEoIy6hM+
p8DkduD8/S25SCNHFYiIZ9ytoDk6MtRd+zJ9gi6yN+9Q/oMIWFbbQmLnzWQPrW+MImBIAYpFXLRu
za4uAnjq/Jh/nDN7wDCp+tl4Aavzx/gHoApH0dTHZghYWeTiTEomq0xkTBMlcXpSEyBadDm3s6i1
wZHpmFPweHtfN88iGG0NIKww78EPr+oklqRWZ2dxvjeAD7LcOnlpRLPSmygBfWWGO4k69LK7QEFk
kw50r3wPjsoJYk8QKx0f5tfA1nflM75ffRK9DzbLxmvDXJ4kNUpW0U4NfLpfdtle3qvHcQ9yTIcA
OJ/vl72868DSKqoXbnrrar1c0tR1sVzIDRKZTIlt9Dd06QtJBUdi0zlXNrhDaKVFOIUUNpTiczGe
E1EWIfr73Inr6YQhFlBuHq062hXS4NQiFjXRLnHHS1K6KTRniNCD0t8b5HAXmH4vUgHanCVeuwB3
pOo4iXq9xzqMewyDg+tyOEzH+U2YEXOch9vnSbQk7goPp0VCOoTn4Zx8UrrA7uTDYP66bUPwYXSu
bDDUVT8aUooFpYNtyXbbE4FrbUah366lc6+mZZmNVmKyRXmaur0cOkFX25N5kshupv/bjvE6nRk0
kpdGghsHmCgittQtdiU93d6x7RLqakFcGFCUuqDRjDBXgaEW4afYlRf1c/RrxHjWV3QBL9Gl+yyw
uXlJrmxyMSBC+bQIa1zRrEWxfMDIIARx5OcFL3jzVLyIsh1BJNe5cDC1HZU0iIUdawZ0TN0pQEDV
vFqkyCHcSy4uTHNqhkUGF0/Oy3fjNQIe13gK95TYoNDw8l30RSRRL1oaFydQZgRY1kKruO/zM2bh
npo2cEyAB61AKCYvssVFi6YNw64ncEf1AlasjLF5u80BbLxjZfc75cgmBpOf9Sn+JHCXzcfNyl24
yCFPLSZXc2wrqo9OtMT2XL50nWG3rTPk+8hwQvV10gUHXRBK+DLMEBVT1sxJehzz2A4wb679ySjk
Kvryyg5y0GbqEsEtidLaRXmoQY17e+f4NWgEKFKMDoPGEL0R9L/fJ2lJMIOBLzY1XwogEB1ETiJK
Pvlw+GaBCVGbugloEU/bRk1LCmoNScSk/dLV8te4qLsO0wqFPNpExiDuHyxoZY47YD3RprCTkCwV
nS/LpyB/vf33rx4P/Hq485TRsc9AaN1DoVXZ5cfuYTkod+WLFdoAFkGo3TYaoLXngyLt+9QBtsi/
/QP4S5K3z30xVFBpvKjK4ifGy2A9GtV3sxLM9G06xWoPudNkZUuhlP2g+aYK1kQwmAkn+gQW+N4H
2mNQSBpQfuvm3RKNtlX/2xlfbpvenrerWhETKNUhbC/7Qf4wdR7Gf+xYF3yKt5+5fsrxRih3espM
bqlRgLNuP53b/XAAleOeHsQv5Ks87C9LqBKhZWSYKj9OTJeQNuOCDcvO5l5Fb6o4jDvwZOA9Hrqi
Bub2kf1tjPv+9TAHRqqzZWmvYbUrm8hOWGM97ewq3P2JO/9ti58bHiLT6ocEvdi4fWrzb0F10XoB
Gd+2s5mmJmNIRDff3lcrV6AjqAW6lmp+b93NC3CMg6iAcdVm++vz/DbBBQWUg/SUVrnsNxiqBI3w
jnHiFd/yAsM9Lea9FUe2Y1eUL/+DV/w2y8WCslSlXilCmEXtlQleoRLlFSem+xD/+8mst0VSzUAz
3bCg08Yt0uqkwYqlmKlDLbvJ1Z0ady04xyZndmXg1Jp97Iqe9Ns7uzLKLZFqcdPqCoyaL/nHxgf9
14v5AeStp9Zl7q+f4ud/XbngF8r5fxvNdaYUiB3da+8N57f2M0p840McA7PyRsWhCK6tq+YzZ5N/
l1jwnqaxcA7oHipHDqP7XvaLA9EtoG7F1AObtwgksZmSOSan+ABMSkXKjKmVoHCB+Y6zAt6pWRdc
I9trUijGIjXQtkIe9314bJNq0IkqLW/uOTApmed0r3wZvLehyM4W0oOxeHsVjzVo1croB8uazD29
oIUyjJVJF7CUgNjqL3owQBkBAQI3HSjN97dj11WB5O2jrexx8T9YoL5LZnw07Zle9H36pDqsv557
sRfvi49T7jKVBhh2BIZFC+WeZHpVtxBOW6Ds9zF5mPzk3nJal/wi0OCSXFNgbdNXVqtk8XUVPzPw
FFU0HwNfqz6Pgx9L92EnmAjadhV0HoDIAak2MGLvbdQlIZ28xLKvhM28M7TKm+U5sueg+mj20uek
Ct1mWLwqiRyLPtVZ8GsuBq+cRdy7m2vVIUTBYHWMnv797wgCYnTqGA0+ELmA2Ie9rSpQ2yxq4WAS
88UrX11Z4lYcSZkWJZKq+WCgX+y8BMtOTe0FxB8A0jVOGnyBM59pI+Ht0j2rSSu4eN9Gkm/9ALYV
q89a9eUYBVWWHa186UDkQifwuY5Vl3v9lObnsTWandWoeeXmRZlRV9EhuUYnVBr0cZHvyDSZ5yGs
jEsxVfXkZGMZ6E4B3jKnURQg/GJZiXSbph0FYLpZPigJXtSDamipC5Dp+KAl6ezJdDK+GW3Wvcjm
2L5OYzx/n6A7mjuqAfSSES4gq25D5ZDU+vx9MIModbFxmPiY5AQYznyJ9HMvVct+1KYqdUoc2cwp
MY/9U8p64DeqVPsYp5Je2Yo5dIB+Ti0BPFJqdotFIwydh0X4Is1ZcFaXAjodSVE1x6y1oEmelctQ
O1GpGId0KSxvNPoucQjV84eFVsa5pX3zlfRxt7Oslig21ZryLlK1/NAps/E9nGT6Ieiz4ac8lkS3
Y0x3vJIxi92gy8dPVUzSr0mkAomZtBqy4Dr8YQIfBFEEgNPsajZT1YkZ1ECa1PBHm47J3Tz3+pcw
bMlltpRxH9Bw+axXeYdl1Gb23Uhy6b7V2vQDsWIRyZ3oZHAPq87KkknPq8U3yLkd/WA4lYbowuCf
8W/xdHUmuAzDmOY+V81c8vvj5FJHOYDie1/ciQXptuPNyhJ3NTWJSvp0WQx/PLJ8utynTu2yFsxf
LAmiEHrVM+RXxqUU1UAkibBMjT5OruzRF5TRveWkf06+RZ9Um9W1cpaz/eh+lt/yT4Lrgv31fzzq
Khg13h/1YG6aoFsiyy/Obr6wSi4KM52dQMGl2xeQk+uc8RtYvQAJEoFLmFtcmTZkTAti0hjqpdyV
vLQtVG/lIPBj+VFJR1uRVLuYHzNThFZlvnHLEHcXy2ObNYqaKn6gnqTmVdP3av3aGK+ziF918zkB
mkKqg8hANt4KBKu4KUsYKAVUYPCDvu9tFLw8k7F83/5km6fttxGeUtIgISawrEr1uxi3A5ALTmkO
T61WPf9vdrjPkybDAPGO1vDpLNm69RQEXxXVvW1jO01aLYb7NKFVZzXNiAXmYAgKusl9dZic4EH3
hyOE90DEk38bj5KrPwnssr977RJ/fynKXebDTKR2bEA4AbbRwWUEd8zrQ0iBu/8NQ/K2B/42x93o
STO0qdGVuj8W4S5uv3faxVBPZRPvtaEU+MdVU/AtoIB7SqUycHAWP4oLgawxDkGYiQBW+fJXcgow
0jwdqK9dGNkLtYsvyc/4m2BHN0/zyioXNkMDyGxiDYFvPGOU2qn3KepdoZ2VIMwcnNGVwQwYUSze
0V/+wLQFQTKC+KUYAAG/j2GQkDGr2qopUt7qXN5ln40Tkz8PzjKof629OdjBSfKF78+tj7o2ywVu
oAoWg2GwfCgFaOARh+rSnrgY/0fCPYKt4jujQ5xBRi3svm5578oy/yIMgtYEjTO6evOjumcvX8kb
H6zL7JZusRdN025eiGtrXCBYoPGetAvWWYLjbzhbeKtFnR19ZDdTlQKUVIsupa04urbI1r+Ko2Yd
DympCI6LZvde46tO85zsJEe50N5eMJPkge5fEp2bzV0lGsRgTMsihH/4Jm1dZUDPBX7bvMWEYgf4
bW4X2f/TR4s0brY3loL2A5y2wMWa3DKp2lVypqpgLy/tBBA6FNMgW1JKdu3S1+jQXIzP0/gHLzZo
6ZmaApZV1Ly4wEclwCvn1uh8k6h4wMwO9NZi4/H2idxKKtZGuHCXqwl0PHBDohDOQmu674BhFmMO
Nt1EA7eqpmkm6Du5Axjp09jPqdr7af1xSB7zQsDHvlnQB3D9/w0A1fDeDxU1M/OohufLe0gwt3Z6
N/jgbDgoeGOcTBdCK7702LQ2PaSRHboiTY3r1BAKbxBBUi0dAqOaybP0Ws1Iq6DRkYo6o8fUNELT
63+GPwf0riBGxvqCiQchNvMTMLLJT/NOXQSH4irZ4H4Bl9rL+gA/0ifdp/qrGkFbvnzoE5GajsgI
C7Sr454Tgh6d1ql+IMuuNJ7DKnRaU7CS69PGLYW7JWptrqSwzZgaKOiKQMAjOaiOeiZaMshud6V3
+wxs2oNJKIEZ1GCcrO9XVS+tkc1jyCiWwzttxzIMpiwBTSJcwWK6vKv+scaM/bbH01XXipo3sxEH
vvIsHy30j0HG6s2VnZ/bc+t3oEDTPtxe4tUx5yxyF0MkF6NZK7iG5CMDow8HZc8MiWrZW+6xXhgX
JueYzmjYYCouw2ts8sPiPIs4o0Ur4aLiJA0SAQ8Uq193eAGl+3HHJAOEVcGrJInbMS4wdtFYJEqA
jidECmZI8JXHN4U4xQ52PUrWMuC25oFJ6Nz+UNu+iAarRnQVCaHJrS+f9S6p0zbw818dst3ck+6K
U3yGXOQu30muaLDgOgVl61zZ49ZJ5LRMx1FVfemg7vvCa23Aw1/AnH7uMQQr7ccPy4v0EAni9dV9
wFlljrSKI3I6jPI4RqYftE96mttS+XJ7Hzc9cbUsLhrSSs5rS4+Jn073+eD25aNS7W6bYFHo3cOE
WwMXC42i7OicxjhTyTw+dL25vBZDF+ziZtEfim5QKAjrJu2jWmvpt9umN1cHIWGI4mEkE/f3++0L
BghrVukSHeXyTpIkm5JzDO3Y20a2XWNlhXPFqQ/lVJ9SgLO+MIXEzFVOiRu+VAcSoSOW2JA02kP0
RxFdMpvOsbLLuWSb0mYa5Sbwpbmxp+S1LARf7rrlxj7dygLnfnPeDXLSdDhk4JrM0heDvKhN4fVR
7TWyL0H+srE6O429yvgaLK5gX0Xr43xTkknRdEaNfX3pvWAv2emjBP5mtOBk4AZkyEGHAn8RLpjz
1SQqqk6RCPhI7jPMupd7dp9WX5k6KgY4/NsLFK2Pu77TNhvbUCuI3wefRuVp0f/IMSEgCAwaug1X
LSkZ9JBGSyTDN1/Sr8BcPA8HbUHcSh3lCxPwVk+xG/0cROWc6zYmcxsDJTCwGIEP1uKO3QK+436U
elD1MT2N3FNO9Yv0ZJ5DHyMcxxqlP4BZhI9X9lev4szKKncMzdFCC27JCFJLsuvv2kt1mnc6SGQi
779AmIiscYcvSmJN7ZUy8Bl+Fn2iI3nSwbQMbOFeckV8PJueAn1kRSMohQDb/T6O9eDE060AbhkW
PyzjsyVqj2z7/crAVd6jlHlrMQMfey88kEMHQoYFs68M/CZq6G1G5ZUxzj1KiBpZmFE3/J7OrmEW
dmjdd/K/hL295Y4rI5w3NGZlGhWuzmNCYzsJIaOZE2/pU8MGa6ngcfgPDv/7+3DOYNKknY1m1vGq
qj9qu/mS7XLHuJMhJ0uc9t78Fu5ERfbtTbSoAXo4cMTxpMu92Rd6w2qZBuBn2SNZ/F40GfUPXvHb
Bp/vZ5j6S5TY8PPcYzcbWDNdjBb1r3+pYoi8XLAkHmo00alTJVobvjq5zXQ/THYqImMQmeD8nFpz
YPUAcfhj29+H0o+wVh41sxAE3s3jukqquMAOrZa8JmlK/Fq+l6xT2j3fvjiukL9vzo3AamKOEXMN
fJ+hyCk11MZAYL/QY/W5dkqnOUmtbZ5R2hldcAcBcJI447H+NonYCuhm5FsZ546vmkdV2ocZHi+x
PaEoCMzUcG4d8glvAC/AYKjH6naQbfwou3g6YfIBzI+iqa3ND0kMUD8C/WxoMueakxTGcrlUUFDK
R9tcnnPVB5+WYJu3V/q3Eb58FlRmN1qYzUfRZzgPz9kOtSyltZW9vqv2muoOnwUGBavi5/iU1sr0
MofjNEBpde7iRg6xI3f+nCGOqOcUuBRRy+q6X/GWnv9eJPc50fiulqVFz0o+MuJOTbanQ7K4IWrd
QEwxIvxBZ+Lwvh7thIVYlk9d3dlUNjULetVINDnjRqkOBABl4hevfWNnirO8qvgRIRjFwDk0VE4A
zjRsN6TcfdEAzeYpxYyh8QZHRRR9f6kGGZ4N2ZSpfg72ZznDVZQ+CL4nCydXy1uZ4DLYoRziulax
vA4cBwwuDGb8gwXRdMkXTcpuB+uVLS51JaBhMcKCCUeC/MLY1fsA+RabPoo8S1jH2y7NrKzxIa40
jd6QUVkOEXAg3kROrDNS2PHgpaWtHBUMBQ+GN1aeYEs3j8jKMHfwFavurUgt0MPDoNPrG6TwfoFp
FLjZawuVU/D+Wz9E6cR14ZQdk992ebZH2SzVKExajMfsMn/JoVyD4fvplO6tC93NUOjU0E9vILFQ
XTJhw4L5yQ0/4uN9CQaOMMwVLDryNa23zekU6IVNJP/27gqOhMIdx1jOSJpZ0CzUy+9S8Er/9Zwy
t4lcUia1mM/LTdS9aOD10o8AhHCFgFJP4B8Kl4pZldmQsqSGLweeOVzK4JiJMEKiXeICR6l2ilk2
GKdY1KcETOfCqLh576x8jQsbZt8sk9wkBmpN0Yf0QE6Sk3xSn3voTzV7RXTNbToXGKOgUYD3xZUY
oaQONK3GFGOm4ycTkMfJbaVdIQsO7uZ3+W2Fr+X2o6JVbZZgrq70F6rYQ+npqWgpm18GxR5iAYOL
sTYuBvZBPAZlqAQ+KT+k1ZewFixiO9FfGeDC3hwmagzS6QAXNHv1kUMOcJgOBaQI/JCWb30oLqLX
krC8xD3+FEzDd1OOKn/3Kh+7c+PTt9ln7amvXSjVzHa5Gw/KQyoyvL2Zv4tnXK4cl6ClGjOW/Rh3
3ZLaYbu/HW02XcL4+3nBiwPHE6YxZqm1fHXxK/NRC+4SUXl607fhDOiBUgJxT/YTVvVTPQQarFeR
JpJEtsOCOrHVftAk8E7W6dPt1Wx/p5Ut7tQibBrZAGmBv1lR058VpBe+ZRh4YpOx1YuJVug3QxDw
tivhK7uc0+eStJBZLsD+f1zeKhEDdHd6DIwzAFoofL1fySi+PT5W9rgzkJmtCnAakpph96bdewyf
0lN56ewGnGWql91DMG83eJrDykuWq6Iez35JkNuKIF9md/3VtWiBwk8G2wa4JLlfooGXMss7/JIp
fimGU6Ve0LlRQaU6fs9qXGCigtrmiVjZ43KPKpZUkHNFig+t6an4GP1Z/v+3AcJ3ZwtLylJFRlOj
2xn3s5cfMnc6ZZ9GlLGaC/Oh/wJss5mjrmxyxzyrJ42O0FZH2eyN0gaMyNRH4o8E7t+yOv7lOf/5
XkTm0gsdy5untELNorcAULLsnv7s+3891cySjNWCuCRjkOReTuNC9dPixzjl9tJRJxMheW67ApHZ
v68CS0smdSwz1LA6DZX97CcYOAXhhB3bf3ZuVBPeW8jMuELDKQa/w1lubOgATO507sFIkDrqc4NI
UuJN2PvtQ3QUvYy2o+bv78RFsqgJhjpJsTgTwyJT+pRbH6sssA0R9mTzAlh9KS5yyZVR9mqKPKel
qt01F6rkbipi4RYZ4YIEYFJGMBIUytLhJTY9rfhBS8Eo7+04RPhihA5yITlYkJ7r4/1iJBgDR109
fVUi4sTkWyUBkCd6tgtWxZcm9I72qpYhzZ3b3aDiDQZRYFXEYPcPV8vfjsDXIyRdyoO4bFioZxLV
8dFEUeKJHPsP7JVVJa5Qm1Tg9W+v3NW5GjIwJ7WhrPvhR/Nx9nSnvwxQBe6OyuMIIgYKhuAQUh+n
yhUcN8GBftuKlWGzaFstqNGlzK28gkx13UT30FSMKrsjiX7f4r+fixGljR2iGXY2qzL1E6lEmURO
tO7LEEyT5JlRLpuOFredwMOYk/LBALT0qPMrloJJIy4YEGmhcV5Y1Ccq+ul9ejcORubUSrVPu/JQ
jt9ISIVbwgLlLaNcGKiMLFIwDCGhr0lQUYgf1cKBIwd2vWM3UeAsoo7mZhFjvU4uIgRTRDuwCRpv
+TUwd/vO3FWH3Dd3xSVcXJFw95a3rc1xsSHrqAL8dB0eFf2lrU4hugPQjWqaX6GQXlC0mVzuoEZW
PyZJofum4WQAGrupB+F1R9PsbLYZ/VKxFw1bCVZ39eSq85DU40J8UxnsJrzDHFJZfc7azA7Jy+3j
s3V6VhtpckkEpKytplWwkSP9AlyfHSSFd9vCVoxdW+ByhzQ3xwqvO8MnJjJN61FRJ7sweqci+8ao
7XCuxUzb13V2jBMaFkDIloVJEwzivr+DIfTY1RoGnFFnjx5oZmc/wlP9OJ0sT/3QeMVHdWce5PMY
2c1F+nF7vULb3FEIaduaag5JLTYpx5SSy5fmBCK7zg0Opc/GcEH3pH0ovwV3oivzutjFrZs7F2o9
lakyDiGDFvrUWc7jHQaBD8NJw7wLeQyeGXQk+VLVdv+JCt5RVzcbbENK1AQ2TjYhDsnZ7uehHrRw
Dv0k/Nqqx7Z5lUwBAG/LBNIOC7A39A/QRuE+qzFkqY5E/lhA3ystUU/rD/Es+IBXSRSossA1oTLW
eaQEb993daHMhlGm/dijlpb9CqMe+GEIElWelRDB3XB19pghDXtFwAMLZi4u311IP+UVFE0gvmX8
mor8vCTCQZCt6LXKqd/KwavF0GlMuqZDRqh+wWB4sB/ZLPwUAslnJ0/LRXLbbyJirKtlvU/j30ox
K5O1QcxCzcEPHGqvLcj6U0GD+C154a+39Zq4w40ull7NahoeJfB6obtZ7sN9mzmMsDTciWIxc6lb
xvjTHARdmobI11ryqNWpY1VQ8QHVoP6amscw0gSvhysP5zaP8/ByaoySQt/JV9XuezkQV640X5kz
93aQEn0j7lKrk7i2uiI1fEinOBNwQVQThP3t9tTvNwKPDSJz21MzlCS0UBYIotjUq54TdMQqr/P6
s3HsHAwXnrOjULfq6vy+30Jegi3Xow4Vf9UAFoL1boCjfBw6Gx3Og/ZlgeQvm9ivgdwVhD/Blr51
X1duH3QG9HsajKyBm/251UbQiIrAYwLn4JFCYwM1xcgkKCjSs5x0tsEgD5qIFE60f2yhq4XkEh6w
LQ10X52hQh06vaTbkTa7WSpiiBath/37ytLSj1NnSZgbGCDFl1dP1ILqRigqs4k+DBcupFw2YtKX
kr/0tnWPUslZOwQueRohKwPhNKe5iK7h7R20IN2IaXlU57mkajCkQQtisEEUEDkwzhacfDjMg3v7
DG+38kCM9B8zXGalKmmqNHIRYVIYHD/AaZYX09fu/poXDkI7+il6vG6aVGRFwfAC7mCDfzCPUFxY
Wg2PLeWeHsevrOGb7penypN3yUE9xM+icYHNl+zKIv9erhspyEstUXxMLoLjgpGHBK7udkcW7udT
/W8zDASPtTnu02VpSaLGlHQ/XQ566lJ9tq3km+DDsT/C3ylrI9yHA46DZgagtn6v2Q0usAi6G+BW
g27af6Fdf50TsiWtnqCctSHvyl4xJuLnkE0L3QptCMxjegOGMaWPyyP9AfRGDH7O9D7Z/9nM2No6
l+QMUbOUFanA0jNkTlN/SufS7XVzd3tLtyLJ2goXsxZdkppCG6m/tEddvSukh0Q63DZx7ftcusbZ
CGMT2iWNhpnkR4CxMd+RPMdgeYl+aXuon5+sH6EIw7v1lADlmalQy4ByMtge3gfIoKqVoRpDcNAC
Wtc6ygnHDQhw1Q0+axhSY8rE6BTcL2Qn4u28CmEKEJtAMhlsAhU/gAuaVakX8zDP0iFUZxdvmThM
bZKDonYQqFlefTkYMpHMq4SqlOo6l1+pVqtEnblYh8yIfEmG8IEMYpJx8G5/va31rM1weZUcmBEw
N1FxNKNPcVU6mdw4SvpsjAI7V5cNW46imNAaRX0ScLr3X6xvtRlSvpCsj8HlEFj0eyGNL7eXclUd
4ExwTkHkHKwfAJsdzWwvUbfJLl1I7FnzMyIUZrl6PnC2uNNrVDUpAjIGB/1Fua/8ajedMLNhvIyQ
HEV3yBWJsV2He84gd8g0pTAMiJkw9MvwRnj9BtZwBie4n/3iRYgO2XS/1fdi/75KQeqpbbperlmh
1NzLltPdJzvU6dH5A1Ni/IH17aXPIhTRpjOujHKHq7PqaQjRmT12+ssSz06o4HJr6UfMhn6/7Ssb
Qeu9P3LHS2uK0tKgInFI/PYjZJAuZmLrH8i+RmUOIy8/9SdR9VG0o9xJG0wqzVFZRkdSu3XmGeqx
EVGlXVcbmZeguMNah+gD8PCQsFflSmmK7K3EQp3CDfzqwPDVGXL7UhD4Nxe0MsadAUvq4kSp08S3
qvRkZrk7hlC6sfR/ixji1sR5fqRmtdkOqXmgRhbKTq6EmbGr9CkQKTpthSgLet+yClorReM7YPGw
kHbpcal0KM5PT9ogWMjmGV4b4M5UWUyzFfToa0e+db+cCdCN7efWZdgPpjagCm6QTR9f2+OOExnV
RJH1JDt2QPXbBHGKTTxjivtHCCrgvX6ofopO8IZPECDYMMEKEiYQtHBOjhfzMDVmaB1A0bwEOE6q
JxfV/t8f3ndWuFc63uhLtyxJ7M/H+ElC5/UQQ2gp9ovcbc8MFNgKJVvf8ul3uSl4yX6vDPxk7wOi
OhrpBPEGyCDi9RwcMR7oaSCTk0+iofHrkRzOEndVDnEa97E1gs3YY4OIqRcgNLnpJbPZ8D2IHL9k
kA+0b+/phvO/Wx53eepDoWSZhniIXM6upUPev942sOWNxEAJFNpzILwgJhdxiy4ztKSbg8PwHZpz
jurFR/XzdxOMi3esNW8+BV//R4ucM5KgGCSg8cJjcGlzSLSk8H48KPzlqPZOdIC21F4UQ66K+vh2
hiqjaskASlc1UmkxSbLUqIolPlNc6kDzCZIAMUh1I/+AYKqiQ+0OGH2dH94skiqJib5A2vfL9Da0
Uu7jS3fUwOyvHyJP+NrcWBeKvpjLNzCcjxDJhRK9I0FYxiBLlr90bvQge5ETe2gbOMpj8KHd6Xb4
A6BA9NCii6h+tHWpwTZahGCWg/PwIO12zJtQLRCXtWdGA0MO9PNwNB7VnXywXPoHQXptje8xEYzf
T1bdmAft3oTmE167UFzHoCJkBCsHY/+OwEk3viTsmQTkCDoByIE7eGBDy8KBdtCYIq65N6A1Gbi9
5nSsh8ZobjKhcuHWPQTZPXQlNPDP6EgT3ocyRVrGJIDiKvREWEMaatceklcVOAsGQtQehD3wzTWu
DHLe049lQQtjzFCrKHwZJiHp5hteZ5d+4cmfRJfQ9gJBCUHACgGMLO+tU5cbTU77FDCHxi9z2zQ9
cMXp5xGzW8tkK3QnPQjD9tYiVRktHosyWil+VDPoqiDrSZxAbG2KPOrBT3903uiab8I7xaOonrtx
1dK1PS661RJVEqgV4AmC85Dcl1lpB0JszOZWYnAXHDmEmujKcJfRkkDUTYs7NM32lW/s0mP8EuyM
S+8yxIhV2fXh9nnYXNXKHnccKkVtM0Uak2OuQXO1h6p2jlavcMRw462IZzXI/oC0Z+9RzsxkRXQe
ZwkFhEc5cjq/fOwOi2arH6pT42Ho/gMj/MU8wLOIj+G6SYMaoYqBBzS42Agnz5gM7pqpkUY58aW2
PJY6hgv1jxIx75pi+NGOE1Tu9V2ky7bR6i9g9RIRrG9/UGS3BLUTdj64dLqa6nZuZzXGQzL/iBmY
XQgMcjli1pHNNYJxX3h3MEfkMicK6hyWxmPU46r/qQ11MRmNloL8mh6HMxQoXLDogGnjEjvkCBa7
rgZLUXK0HtQ7oXjSpnGowoLCB1cIruX3sa6io6kYGNM+JtbXBojh6kijr2lZoGAT2k3v3/berdyN
qm8TxngYUVR935szsxDMoOqU4dmc34138xflnLnRbn5Iaqf6Wj7QT8ZojyKS/o3kjaJNikKfjsoU
NJveW1UDLZENeUwAazQfRmnaZTo40wRL2zQC2iUdAE3I3fH8FGDiBI2PpkAu6Vf4tLgWADkxRISs
iwK9NOijuH8QChQC/mGCTEoGww8LuKsSBImsmSSUqS9KlyK+VyNPmgSd5q3c4p0N7ntJ7aK0Shxg
4jADi5WG+BY9V6diRqrN3hFT4gp2kfkbdxjeGeTu3jyeDDkP8KlarzizEbTQaz7J98VduQueRDu4
ddjfWeMco+8NbTT7IcdNP7FOI4GCZexMx8ELHf0QC2HdG9FbIWCkxv8gj0p0zl5GwZcaDbjow2qs
oe7YBqesru/DqJQEj9tNS0hEZUXVEMr4ydtEHuto1kqo3xZ3/eSZ6v+R9mW9ketIs79IgPblVVJJ
JbnKS9tut/0itHvRvu/69TfomTmtooniPf1hMBhgGnAWqWQymRkZAdAqT5OQaQPkl8h7cajwv5cO
GA/A0UizCHag6t7KT2N5l0ycJhzjHiLV839MUOHJMqUSgllLEWpK4hgF7lP1Mc/ALALJrDXSOd7H
WxB1ooDqSGZpwOBFNapevoVGBZ5WizdPy7NCnSlFaAdhWOo1yNfFaZs3GVj2xbl+jsjf+HSMdvtG
fsMuNpTm0hYxKIhDDC2VzXPacAI5bw2UIy/gnystucoD1Fz9uEd9v89uy5VHI03+DL0MZOAawEEq
GFZpOUhDaevJnFXr2OoiqIkVu19yR+90u2g4G8bKO9Ct+GOK8rRlSKei15DIDd8kT3fgA++qTVDx
2QOvzcsMO3tblJ9tyYbeeJZGR/XcH0iOsR1LZ/1Z2G1AqIzql+vOwPpYe3OUwxnJmOvJ1FvHSPR7
6VuGa3b+dd0E86LY26AcborUph6KNgv0t3lFc1I5KpGDFKL6Gn1D8yS2hafrFnmuQXkgGCXERTKj
NCy6B22x/LY/bolhTxmPPo7rGVRhRqm3bKsqNQsXjF+hCQoWx0Ms2OYdUbTivVpYy0KNhEDVZEmX
6AKh1ZeJblVdhsFP4TY2Jqce5dMy62ezSJ6v7+AHoIU+XcAWk8kejM4hVl8GiXTu5U2GaDkhi9we
5ZBgDhN0Mcpj/lA7uhsHBfq8mwMsljsmtsUdf2ckn4AE/PkB1JkTzGwTIGqrHuv6ft3iw5r/HHMw
EiKwJ4p2aHLOpfgZW4T8GjOPsmJiNozQCFyuWET9qYlWZLvWUcVyy5CUD9fFjzxomqMSRdDm43vd
OzzcMau6d2GZctdaybtIlUH9BvYYy46PhJiz15z1zjpvjo5STf8S82qWTKOagf8gvdc01BUvl6s0
s2lk8xIdxYfsXn5un0sHEL7+R3si/H3NszLby+t1p2IGAtCAwiK2GhUGyqmSYsDbziiXD75HFQJw
nWgPSBeLL4M/HnnFL9Y9t7dGeVDaSHK0jGoBoY/fMfQ0hcX/m/VYeAPjNWxqOq3emwy6ZCxlXUGe
NC5dEDx7wm166keIbhDURXS4bo+5ICJaZmJaClzAlJ+k0LzEM63Rg2qtDpPhlb3CuelYKRUeQ3hy
ElE0dJwvnSKGEkXczjq0UTZQLfSDg8EHVzZeIfThTZHlXV8P64jvrVEnLptFcRu6FXIvpvYuAHrv
j6DVs0G2XxybGLMTSi+IbtHovFlT1lMTldg/66R20lIHMZNkCbqO3wZ3QL/7JLmFB4UWX5Rs0bLL
+9oTXnmNYdb300XUnYlAC2r5lENOajNIZgdcfFK+Zp2vV39zvqA4TFot4IXSPnKLXWZXW327YbcS
MA+pIcqhnnaLgSDQUGUHsDi7178e2SP6htgbo3xFWIY2SasEFBOQE23aO0UEJN7QnEJ+vG6IuW27
VVFuIq9tgx5mibLW8iY1YTV/v/73We0pPLj+bBvlDWW06UnTyXlYzt/jOJgFbxzvysExsTCh+q4P
X2bxy3WbvDVReUMD+nIpkoc2qJaXYfhu/VVo2q+JnL2dK2TlOmjQk81D/U24UUNobXvq/fIgPBBO
Ml5g4u6gdWlNkVpRaBLs4OxMboo2A2Fbkw6Nz0uBmOkxMnFA6FHXkBEMLy2JtR43lYl3ZY8Gn+Jm
Hq4Qebabo+YrB/VlPA7/VokSxTcFdRuEeYz6o5JCrY2M4XZir2ZBYeW2Md6Pemxfd4bPJEofJojo
jiZDpY1mtG/jrdS10sDQtoNCyqPuox5tQh+9dkAt8trdzPf9D8VfXe1N9Cp0u5vKkTkOyd5Y9In+
9xuojZ1AQZs1BvAjkDgbwv/QWhvn8mkxXEL8hr4Y565hWwTiApEQM+JIaS8/ZTsluZaYPQiLn5tT
g8uTEP0MYfaV9Ityj1tLZZ65nT0q/BoZEJ+1ACdV7roTghUUP8Gir/7MLZvAW4uH4hxLvEXyjCqX
i9RHSVo2aAqiBwCtMbe6K8/mTwuslQBm+klr53e8ZgoJh5/i8m6Z5BftTj4eYkpXShVkBTvbrGR7
wdRzXnCEBZlGrA81PBCI40FyaaTLchnKRXMbAMKyyq1tDmGX/Lh+LNg2CEZRARgCxcxLGzGuuKrA
6Qum5kmCUqaJzlcZXLfBdkLrjxEq9qN9qNdCDJIb+ZxCZG/2E4wYpqc8IPIc/GYw0x125qi430VN
raXb1gb9ZDidfLfVvGDCwHciXu1MUAe5RqW50MwNsoFvJhR3oI1IyIkd7ct22x2G3/HJ8p9lez7G
tcvZS9bi0FLHgxFsnyD9pz5YhG77oKp451uy0xZ46Fs35bPxDJJAaN2Csswj3CQWpwr4mWkDwXNv
lfqChl5Ax0qGK8pv0XMWaD9kPFW3o3bosuPoEfpz8Vg4vMcF03H2ZqkvmRvABwnjClAh9Nks27gD
jtyuoPI396H2QLRQ/6o0tDdJfdlxS7sJWlQV+GiJMGO72KarHUYo7S1vKdTveJS0rNfA3h518y1r
2ViLXAiBLk+/FSF/3MClYOdC8Z5VhV9uXAciEZ8OXTuDNH5AA49fPOQ4jGJI2gnWIQ0kJ7NJP5Fb
3melrwCwo4mPMAYhGcptmh6EQ72Qq+irr2hijl/Ht+WGaA50t/1J8CGGhcEvXs7MfHXj0Q1uO2AW
0NKjgrMA/STdSrocPA6Di0nOwjaOrd/daG/qj/SeXHsij7mHbROCGBCBBQ0SZkcu4+jaCksxai2a
6w+Ay0cP6RGdk1CvHDRtzQLHcjhHtxuH7Y4ZC3ZGqYVODfRbrETKQw2UGH2Uohf9F2gTxQRcCKTU
oo4mKeWeAsphijUUSHHPqk9o7SF4cN9g+uEAzUuCT5o4lznrQtoZpGVplrjX5FbLygAqC3bRvsza
F5E36MisKAKqg6lXAFEVVaX8Mp3UodssHatC8E4QyHLfOKRPmAY48pg9mM9gE0ArSAoZUOCge59F
XbbZqslxSHBQlVf7WmyvOG+NTfTgOswBFOdWOvx7Ym2EbLgiaouwCiAW7Rz9ZA2YAUCwRuNQ8sjb
GxgsPw+kr2iRcqZvmIW9vTXqWjKVQVtkYU6C7kcDadQOvbz0UONCHF/HH43p1AFhJMqehRNXuYnp
MbuFUh+zLYpk7ltcErrqVcGCBLB18nOUHgxHAC0qhIPRqrr5m7NngfQV/WbU9TT6jdTVeg1B0QFx
WwEtogmxkcfrNz3rYrAUqIRiXhrK9jQDdTdu5mLIghnkAuKlnjr9YNnL+rBpXtZzMk1m0dDCswSg
WAnwD1r/28jyrISQj/ZRNNye/kN6M3vNLSQWXF6wJDGDvoH2xqiYMiqlGGcxisD/iSjWQfkQPeYx
kbEXBQwLUA4f0AMqe+j1bBKTTczDTvCaQIF8mXar9XaH+yCUcd3xpCOYWSFosf4xSOUOgJCVwAu0
eN79GFCpnM/xQZ0hM4kWOm69Nlj8/Gnxk7f+Rfl53VmY98/eNLWn86gkeN9K0ZHQ5Ekueeep96pr
+WHpri//etgOsWVnjfZN8pCeOh2T4otk+GIjerP1PRp1zpOddbD3Vqi3K6gTO11erSwc1B9N9iS2
Z4EHd5DJvfzJF/98MoN6Y8mVXsiZhX0bwyIww3MbapHbHYXYbm6I4twHqNLL79FkJfBKr3L6l553
IBh3hKoA64UBIxVtEVy2l9kDhnaxUqlYQD8ph+vX8pgerNvIy1Y7D9AUORoYSbrlWSXeeLn0S6NU
ytKn89wrsz4HxZq0dwv4ePxFKNXnERKeqzYVN3MUF8fSaP6ioXdpmbqajDIb8zqpqjALmgAzvcES
kgS7c1abdybJn/q0SDQ8dKITDspjapGQWtflWcLkdV//iBsvNt45B4+5izsD1FoqtPm7boDSOZEp
w2ihCyPAsrjCrX6vYWKeaEFmud2KNuYneQn25/waG7kzTt26RgEynaWdBKAATtDunJMv1fy0VM+c
NX4+JJdmqBu2AfpSHBIE0vR3fEuGyRIPIHV/BSs90T3nFVc+33wwh/EWiwi6AqVGmVM3TOhpJqbL
O/V3Yo42iJ9sFcIW2fIUx5LLWRzbmoHnLUDO6qc5RnHJsk2NlzJYfgAY625B+QBSRdcIdXt+Jbhq
qGc8ml949BSMjIms8o9d6rIQ9LVpetBdgXjJuJu/Kq5yTO4ArsDlNLsfhUigudEaPv7NenXRBAZY
Q3ZIg4YquZmWyFoxdIOOzABCVQKaTTxwJNmGnxxzDw8kl4wUX7f7OZhjuTqApQh0gOjT+ZIuR1sM
EbgqyIuXFeOIwynWg+smGJcgsWGAQAi9O0zeUo6zDNASsxKlDpLaThJ3OpGzCJr+r3PhVN8/Wq7n
v6jpqkCOgihMNSEVApzMZexelWoBSSWGOFSfwOWKx8iVgzjY8OYToTyrcd58DNDApT3qzA/o+I76
apWoIZMudumbP4EtS6F/9KDez/ck0c5BDjPHduxJsz3eaMHaOZydZh2a/aKpna5Ajqa3Jbi5Z8e6
y79C/cUf3sXZBkx/gjQXmQvIvkx+4de8W4vlR3vL5JftKq+ElKeulLEIFemEqxp9nXngoBR4JqiT
mTem0kojpFmSETzy0b0J/sx25cQdskP0xbRfB5WwRUNRSfoMXYzUepnHzB7Sp7TJnFzjnDuOHTpV
K5IoMcR4wHDKGII3zxtnMPzNzdlIOLvGKNZdOCYNPFjzyUpS3Egfs52bW7iZawYpwkodTH7s8aYH
eQujciZh6Zd0zHGz15Xkp9X3vorsWE2+T2vKiys8U1QSUaNJlqhyVoGcy3yQDVfDOc8fSgdCGymp
7myA43ryUb/9i+LB5Z5SwaVXlxVK3TI5ZyhkOfkhUwMDevXgGiaVg+oXGASkysFh5xxw8oc/uyfq
FmAxAHiVzkgFcVirepEKtAAVTz2UIagufB0S9iIKzMhnLO6rkL3JfyxSm5zVVtHW7VaEy3arRJ5s
PA9SEP1rORqFbOgfK9SGAm81CLJRWcEovYKgwVYBJVl+X988dnD8Y4OK0MnYrGuaCHkwQeirkH5g
j+0KwwSp4QoCJ4wwnw77BZFt3cVDrRLzal3R1lQex8N2Uo6mCwpZFJhal+TUaCo+YOjGeLq+RPZh
B+BTxXVLsE3UGtukI3U1BRjaD5njBO0A0lk0DoafQXT4b9J4FLGQNmBsAZM+1CpHvZYWjLcWYVnf
N90XXTpcXw8z5OOvA6yNGi7Af5e7CHUfWcu1tQri/ktavgv1banyEi+WDWR8Kh4iBigOP/r7uy/V
5o0YR4kZh2uohlsA1PY9xlrSE3ladsj1svP2yhsxJb+bPsZ7m9QT2uxBgjYloAEpMTdXdXY59ZxI
wTq2ewtUGN6GZU6QAIHvXQd+rsiFyk7AIhcoUfUuSknP+VBMx9vbo8NEqq+mNGtRAOYpUmQZ7uL5
MFcgmpB+K3iiJ/OR9x7hfTjKObI0kbpiba2gM/1oDfPoKC9fr/sfo1aFGpUERig09jDDSnMwKqms
rGbRbR8U7+u59nOntlBlJ3Ls65FbZWf6BZwayvKYA1YU6jwZyZK1eg22DrP8LXU3CXdKlSAbPzne
zgCVpq2bUWXLhANLxvKQ7kPcTgtB8+dyma2Ig12zRGVrxdzlyjCnuKFQv+nuoIXrGOfVE13S0eLx
37O/E2BtqmRC5dGkORjUGAiOIftAV4qO+bvxpiOZLtZr3Mapy8txmC8aRSUPJgPNCo1uv7RCYyl1
oREkDiHRwixsOLxYaKC1k61ActpyebI7rMtrZ5Huv2TmqOv1tqSYERVAeD5Xa+6AOXT6tug9yhhr
+b4J88Z5TzDd8c8ydSpMQQoxzYxJTMNIb05y2fpGXnBMsAPHzgYVqBIIz22qiYEcMlQsAdSUn2Pf
IJPToIqpX3ilGa49KlApc49p8QI1vc5bnciHrtgRRMfHyTF82S3veCVZtmfu1kdFqUYe4ZpVkQAn
m9V2E6jQhgDYuP6W3YLL2efhLJlx38CUHeBMCFz03K04GstqZEgQLYzACuphEF9N4aZNuEKZZJ8+
ne+dIfq7teB6r3RQxqhnLXZLlLMPFUr5ym1knQlSK/V4n44V7zEmDdlPaD1iNJNCbS9Ji3n3TVgC
vPs2tD/6U5151+M965TtTVAODwxchnnsEeWdpagCxShyv8f/Y6MRc4ZGyy9JWXrOAeCtitrHwlgy
K9/EImwkEO5Ina0Oidtuj9cXxjrJ+4VRXr/iQWaIamoF6VTaBjLRWPibdaA8CEiBhAIhTb4rJgAw
1CbEk6zkbVKdJoWohfVwfRXMw6vujFCHKS5BwhNNEwpjwXwQ7O6RoASNM4Q/kVGnHu8wMRrSKoar
/iyKfLxdbjhM1pTNrQGFx1Pka0e8m08besMZ1M10zjud+YV2pqirv1rH0gR+oQilRv6eJj2QA/3M
+UbMe2u/Hur6LyJpmfrFXCFxqH0zCxu6Kh687Uf8tLr6jXnsfvGQh0z33i2LSgO2WesMfdKEoGoe
8vxGg5rpzKsD8LaOqtkInTnI0WQk4Q3ASDEGpj8yG/kpkXwBDFaEw5jXV2eFWfAAWCrmZYAsocum
ZhR1dVXiazXdGA7r4Cpt45TCdEyAqDTy9VauzS+a/CvbtHsL7JeRajhD9UueM1sbotNqcim8mBtN
OAIs0USxja4MFKBs7FdABYN6/Xj65YfWEdBrV+9UlAc2oELiO97HZZ9HBdPjOCIwTVexhKaACOoq
JqAcWiHLkjhr7WBAH7d3ZM+PGZe7gu3AyIyBD0F1B0SKlweyWIdMXcQ6Bp4HMpmiIx7Q9YB6AKQW
o0cRfJ/8tgfTu3YmqZhjDqKWC4tWhEJrOqs6nntT5o2TM92JjKqDlwe1HfrWHkYzq9bIMAP5YcJF
ugQ6Ats5d+JAOJu2EFq/skPh81SWmC6zs0pdPYIWDbOhxWKwrmDcUjQ/HTHsJRu8w8LcQWQkhFiX
iNRSdpQBSOAhM8joE+aGUZLIXKO01Xvpy+YbPnlIFRPvVU9uajo9AbL6H5uUo5hblSZW02BH8dAh
OVd6qgMSt8EbxYuq5Pdfs0V5iF7l2tYJUJfvAegBNtGXMzv2BxBjiEfjfnu9fgkyOw37pVGXUrxN
Y6mpRRkWJ/G3iKxruml/LEHrg4M2JAprJdRxtZBIcMae8dRzPifva1IXlarmilyZZR0smhX2xlja
db99vb5GZta8XyN1UbWbYmpQ3CGaD5MrAK6+3ZjgUxIxd1z5PHApb0XUHaWV1hJbuVEHViEcui51
uuadsx7ibtdchLqiusHaKinFN1v96G3BisA2GixfFkzLYd7L55VGOCuiwaRqOkpZXmRlqCEhayAJ
veX1gbMkzgmjlU5a5IBJBHxSWJ22E2l4bb4JSZzmoXJ4J4wZqEwDNwy40SBBQnn8lmsQeW9xmKv2
VatdYzi1GwdKzd6xPyYor5bEaVP1JjaDcXoes/du5iA2yQemHQC9cxAvATYG+CsVA7UuyfIc0zug
HjRD6TjcEII3+fg37dy9GSrsZfOmRd0GMxHUMMfZLYqbIjXs65+etVd7I+Tfd1lxp3ZpB/7OMlwA
25KK9MuS55x2KuuL701QX1yE0OdqTkYajk3qzAJgDYnqt4XK+eofognXPgv12ethKNY6b82g/m36
WIwdP2CiynRRqron3RzQHIQxyNtMqJmapc1zbGY+s18nFedKjCFHqYS4QKofBrLx5aZ0gHI4A5ns
Cz/jv5kE+uAo/ccRqWAnVhiTHKY5Cc1n7b/Mnrkv/8R8FxGXWm9Gmwt5ZQW//SKp4KemsaBqUykF
8YoCCKk6qq/oiH8DksOV3cbXuX1w1o28s2hRpYIiNuWkbfM/10fmJm7kEdo4vroU2bErPmRRRYMy
68ypnrE8pWrsRj2V+v0EUr4+kYOxA7thY3DSRebhkED6B00dzAPSeIphVCq1UaGCkCVCBJ36aYAW
svIKbb3OvX7SmfewBigTyMRRXP2E2TfMXCliXdbBS2mGFujSJwytb44Q6keBWzNmrktFqo23BLB/
NPx7Bckn3lygtu+RVGgphLH9peWxzDA7c+hW4RbBWKMCxs3L6JUmWzrpDRjFSbamo3dbJVD6tBzJ
nzHtpx/bx/moPF3fR+bKdjapY163JebgzDUB69DPsokxm+ZFscbLQ3lWqKOt98W8jCaegMXodCnI
FND++xW5xQ0E4TcQl3bnBYIEvFyDu6HU8e4XzClE6wx1vMntywMIJEAF0t3kgLrGbvRo2slRPCbn
mVMM4qyWJsQz9LIqUPtOQ1F3182ftnPJO2jMiw7NR4x1gecA9LOUq0DPUhTqCliGJrPN+FlovOt+
wYAmE2GvfyzQzcdlGSWtU+UU5GjzQ465zNIh403xQXcl33gQ3qIe/eI+KO/ASfDzunHi6J/i1s42
FbdGOY+LarXSsMlKpxpvaukUdbFjpZwHA/uS2xmicp/IygetnLMZ7z/SLUkcGSwqr4YTP9VBH8i2
+C5xzwLr0+mYriWFcBQ+6ex06zZVW5WtQTnSHuab/zCkTpAQRkRetiMZ6yXCjdd3lFkP2VulVmoI
ajZVdQQeLp/AvcczGHF8DayXZNCoP/JEJXiLpLK9Oa2bPDZwEWjAs2sdyIlz9/qKWGnrB6s5RpUl
IPcoH6nLLa2trZw/YLS9jwk/TAvzeYmZCyHk6f81Q+3bCBGwYWiXNViaJ71+KwWeC7J8fb8Oaqf6
3BLw+kJ6nwQNhOMnMJpjMNRvbnqvdxdIdEu/BC6mk7cq8u+7PBlAfDPKAUQOCysJqk26F+Lq+H/7
PiRI7kyQyKvOCV5GeW+9K6Jjvc1p5kzT1wksi9mpHltOxCI3FR009htJNnpnUG+KWBEqgPBE0LW5
Zr51jrxFVhjFc+Jq8TC8JIUYXF8kg2IBlNU796CuT3VcZTUv4IWjMR5MYbGLFIwEh36qbaEMm/Vt
mWt75I258j4fdZ12VmytOlCHgV5t7/JsfK8anmAXK3XcL4y6YNS8KYDiUbcgryG+GOvN24rK37Ko
t2UnH8bFCtNZ4TFycs4CXbSV1hJD2GO+Bfp2Z20JJEo3uxm8pmwPnO9GTtUVZ6Ghh4Jel5hrrWYU
xiJfBYukcGiOA4YKSGVMeeW15Tm7SdcZ5SFVm3iyzKCNJ7dse7uOUA7b3nLVU9uHPnriLI9pT9Vk
A0mkDjAA5SBxkTfKjAQ5RNuhOhEgIAYNErvA9Q2wQ25DBUoAixWBEVn3kmJfN8/Kf3QNTMCEVRXS
rJTvSCUZyRz1IozFB7n92sQy5vv86zaYR+CPDbrlmuJ8l82Ix+Kg/oy6sBs40YSZGqCKL4Kwx4DG
D60ra8lJUZbFaHzw3vdvHyTmc7h664m0EGoUMk2FU4lhuv/OJBVMkqyo5ngwUYDLI1uY79fWcKsM
k5/DX9Qw9muj3ANTfVBuieMtiFpPBXZ/fFB4qHPm+wxIUM0CbSrG6ejKWDXmbTpbqJPKPvG/3i/9
CYzsmwO0n8+bUWB5w94YFfsniDFlRYM6tzC0dqu991zUJCtg7C1Q36bu8NpE0T7H22w4iQdykkzX
PKkggEQ5xOVJC5M/R8envTnqC0mgjBLNboKIsNac5nxAx1AC6fvmROJ4hKrc+/XTxJhqIzIEiihD
0pfB2Q9drgR03SNBkxVBdjIgfo12wXnEiBKYNQ8DRttg2wZvSWFbYe3KR2SunKDMCht4iaIGCWpr
S6U7l0Pa60VkEPovCzjpJHfAmOHLPI0fBjMFWeofM1R0shA6QEuro1HnJ/f5MX5AxfO+eImOhk8Q
0kLQ+JUT8xJwpof+YxVEY5fZyZqbCrTxJAzvJH4nPmjp1+tfkJng/1kW2NApA5NQTQl4usFhkH4n
c/elM9nam/moehkazX8xv73fRhRFKHsyJAnmtVjRxhpO0mm6U25K1R4wtmr4Y1Ac+7sirM7GfcIJ
/OTz0CcDzMUKIGc6hqnphqRcZ2KW6kMFrM1W2mK/ukJm3U7zGrSZ5KxSGlZ1C+FjjUeuw/qCe8P0
goeogoZpXIV17FnolkcGb8yRdegBEvy4NolQNBXF6tGcxk5SUSJvvTIvjop2yoUAJLfoLnjX3YV1
1vamqHAmq5Cv0JZsCxLBm/X1EBVvY8JjZmDWsPdWqCiG6qM+NmCDDlMwzfyIfAg4O4JTaTaoyLz0
ELkxaX0eRbyz27v5hqtMwPSVj8FjdK5NzNxf+iiQ+1AOT4FgmoG8KALj2+YtJ6i0Y9p/fF1AMSC6
0hmAGQg/8IIZ8/4DoSbGkT9s0wnKUhtCUqRDBakq3d+I5tFrBEF6GdMQ4KfmnQomHgipA5TMRU1R
gQe+XKq+ySDLa4CuE0PSx25BC0ug9XMABeTjdd8hbvjpBO5MUW6at5VoFTmB1udHLdEPQ3mY5rMh
/2t1YhSfcL4RZkCZgIhJvYxrC3OBZVulIVBBcRvZVTfYYxWoXB0n5mHYGSInf/dyVKTZitYyI5hZ
NZQPeJ/+Ss/ZS+uSlnWGq8jWXlFmu76LrHCCORnCCAmJFY0mUIjwvppzTMWFTSF+AeXmXdzwJlVZ
69qboNw/Nxs5XiLA0GXxqZ9VW69MR+LOpTHnUndm6HKnWjSbrE5tGkJ1We1txbJXiCltx/hXFjnN
oTzNqd2B8Ck7ZGcemJuzi59ug6USdYkMU5ukOS4btlEE178TZxNpAcJNFVstboDfbvv3bAbtcgRR
ofzHdSO8ZVCu3rZDoY2aWoXd/BKl7ynvtcSMRvtvRLn4MFpdI04Y65gdUv7LoXQV+xPo7gj4ioda
YOJALIDdMRaD19MnRRYrTcaqysBg03njoYTGm6c6ptP+hrKtD7zLGRzZgXqaX+tvPYhsXfHY8tqX
rMgPDDwpUchEK4W6rONYiWMzBz5cj0RnaMD7a3aHzuzcanwYrdUZpe59zlvOu0pmmwWOCO9esDLQ
WV6igUJo7JQJtAwjmDA176zYHYZawRxJ0FOQx/HV+/jU3HwBttuR0YFQoFqRHAi3onwzcgI103Ux
3vy/X0OlhI0cmeDIx+harmPuPvbmFmpmy+G667Jda2eF2uok1Zq8XOFaGtYoOyhfPhCgHZCvh/KR
51rMgyKDfBBj8KAUoadeJjyKhibFkuRiXh08yGRbXkzuqD35zfQVB6iwZiHNBBMmPT1W19UcGfqK
2QmPNI3IcE3rkkFpIgjHi2HsHVQg0gkUN6bCaUWfeANIS43/OyKieASFNt2g1e5Xh+SBmymwXrJY
F6gAgVLUQBR0edvllSTOUEZc0AmQQyJlUPog6DosmMIG3/eNwomfzC+2M0c5YayNYxOpHYCYKBeq
gq3rvJuU+aLbr4jywCHrNqWDmE+Yfm2CJdBepqf0kJ+326KwcfcozhqA9ju2t8q57vvMAwZHRAsO
PAUY77ncymaqoyw3GvAS6W6/BMbw3Yxfr5tg1qEsEOKBW5eI4NLcdGlfKVnepZC9/SEVmOlFfvKA
L/ZzHkEHJntNOHElT5mfDPICIAYAiFhUqLQd79Q81qwZCZ5Yv2/jHC4Rj3mBuXMGYfTHSBSgkNSF
16i1Ok5zXIeVtTn5qNrxVB3ykTeVzFzJzgz5911mV8vjMOSdAMmJyXrWE80X0JLlfCBGrCCs7yAr
BB0xlJ2o3ZoMYTGnbAWHRJDekuwRGrhedhvZpI/Hu9dYseLCGuVyktIJmP2Y0o/KbmrrYYlmkXgv
SxDd/f+hVuEZpGvyVaJvltoYc9BhogzNqekYedab8WABHpt63OjE3k1UfwgDpGXRZCP9Mi1KbFY4
TFYyfq/kUd4OxaKksZ3FfX2w5mRFPlEPXZiW6MpBLNE6LaUpndEk6DAC2RS1wrnhGO8dbPmfn0SF
F2Gst7VO2yqstEOb36eNk7W5vYm85zIrkVaJih0o/wDdx11w6a2zFKGII1mkpHIDZn/gkUZw+EJW
cnQFXzrLN+sxdo9clyIBn7rsiFQPpqUJDeUnopVWbNLGkBYrEM3oVl4LW1bBfPR7U0Q8fYzjks6/
zeltrERO9GQVHVFs1DGci7qKiuHvy/VOYjGOU9ZN6L6TpDQ9JI/DS9naQBnYkLKDbqHsITt6iw6Y
f/MK50FDNvXvCyEq5KrIIDcwN6Dnu/wN1ibPmqqn6JSs920c1Nu9/hdzVBcmqACBPRcETYZoS1Td
FmV3EKaTYHb2X4QhCPWqmPwAMxHK7pcLKRSlzipjS8MVsw4OkXNOfeMZckhOdJN6vHIm01clU8XA
G5IwYF8pX5UzszJGXLyBcqdDknRAoq94yjFVbTWwnlsFTGiE4jepHeknZ6XELWh/RQoInUvCpohq
x+VK2zgx6qWs8lCS7FmzEXQJl0CoBvPg/4cfmsekz4oAOCCorxCGKZPuBRmlrGXSgOJKabU+ur2C
A6lSBywbNuhLuOkgc307a5RLCrEQITKOyX/5gdpnCGW/DLZpbwdQhmQOrznJ/Jb75VEOmrZZNRlj
rQbp1/mwuduTCUFLUkHS7+XHaXYJMU/2IJc2lzWE/OVPn3K3VOo2W5ERr9Yo18GWSud2VW+gi2zL
o+X3i+6AyOxR3UzONBvHJA1An1PTKMcO06Hb1g+xUzXJ0riYfmncdp2Ul7pUzcmWu0Y5pVKrTy7H
eVn3226vafSP2VhzBUamOYjOIuYEpZv4eW6gTLW6k28FFRdtxArue3vU5aUU9WQpZlwFmlS7dfZQ
p7pbKK+z9LveHjfBT40fMbrBnFWyXdgyUN/C1alZlNWxmxshsjDUKfq6r3mFh1Kvr6NzCqifXzg8
3Q4WWE1FrfUfe9RNsqnJtqlVTnBc80H0BxDuDGSw/1yi0KG76mMdrCQhm48jD3LOKNpfmKaikTTX
ybiiOxiugmZD1axWTKeKF7vS3Wr9dn1fmbaA+QNOn/yXrrQBtqN3pHIf5u1XBXgn5Uul3y+lb0ic
W5GZ9ckIrWA8BrsJypNUjC0lC+PFZvW/GHTGWBQZfe8D6M7+4k2zkr9GhwEUlCGgBjZLYBaoAKTV
bdfqGQADbfPVSl6i1r++b8zlYObcwPAvBtChonS5HBNUMKva5Vagn8cDUUIhkhagHCE0Kh5XQoO5
nJ01KoDXkWR1W7tCOORBuwNBoAs2FR9ou7fiK/H/yOGyPrGiyn591AaKerbUolyLBF9LOKOjAAzq
rhRqELJt/kZYBsnaboFU2K7Nepm7WtmCZs2OmlQct366GyP1gHz9Nd5qT86gM9ssgj0Yzdv/7VvS
AVzNO3zIRU/CqVUeMgsDS/HXTi2OxVLPDsKZVQybXWiTHc3QRE4UZ2p7znAG4/W6Xz8dxK00Woea
DF5GRW8b6nM1gK9J4hx21sv/wgodRIsZqU4WWxjM2TwyTQcRDJSFepfwolTAUDTu9a1l+i0RMURK
DkHDj+rm7rWsxbUZS8CeBBBfDodUeW206Ot1E8yd+2OC1rczp3jDHFIugnCxd/UkCa2quBcM8Xjd
DCthI9o1/10J/YrcCjxoBHSpQikre0dA9WmzIlvfBvQlAHL/vxmjvpOaWEW9jliTkkweqBad2Wod
S169WOQVW9lfCAQTMirbmDejIksCXh4rKQxQni3Zl761nlX4/9+s5o8JKpR0YrvMY1/LwWy9iMWh
WN9N8bbmRWTWTQaC3X8WQkWQVk6jTK8rEYAd8WDW99b6ZY0ALZne85SH3WE7w/9sQebtMviLlpbJ
c9ykYVbjBAlnSzpYGOOINR7RBKsQCVImTJsjI8Br+uPBuztAU2ZZkOBJRCBotm86CsftW2Pa+v0Q
ziBVSY61+/9Iu64d23Ek+UUC5M2r7NEp782LcK0o7+3Xb7B655YOr/pwpxYDNAZdjcoilUwmMyMj
RjTAb4vv5z/Z3pzDiV3qNhu7YNBYldRIJjrGJN1QRDnkaQOrs8djcwktUJsyG32hFA9YNJ5EEM0D
CS7bGDObbkhJjEmmrLvXum9NzSm77Pr65vczOd0ol6BeGy1IuZjf2+RmNDgPgT3EzMkCmF1rMkwP
1dEUAfO0/DZ8WrhTQzr32l63uDW5KiM0DvyV5WwWRGPj5iupspnAeUaKRqBJAZr0mIv+p8y/XPBm
ofdTno01JuURhM6KyqEojsoDLRp3v/oXyn7QhNEFXpacvdwN6xo8HmVQ/M9ijvM8mfLSDZMR5mPQ
Ku/gFGojTkjfjRh/TEjsKdbRoFfbhYo2tPeSvNh4INtl/auoX+f8/vx52vc8ioLEqBcdgjn9UIaO
GfZGgPJrkj00cmPPPEqM/e36NMB4XpFrXTb2EYpO8i+t/9XrfvSVQUP87Z82GG+Tl7SsltjMjwQd
EL/wYi/tUJie3PIeCJQwfjm/Z/9ymj7tMf4mDmIeR0UM+frn9LaIoW6VBYmj3bXfFrwZEl/wOQb3
j9OnQeYuFDDoK2g6ZSqc3CgYgvEic+Sb9BudmUDByztvjucTzLXYVGkzg+5ROGSLYKuNZPfxw3kL
+1F888WYQxStAPD1GCfHI1Zc7KlxlmfL7yB9ptcAzoogTL7v7zAl95Njl7rz33Hpz0aylcNKljul
beEpjWdqtgaTggeeycEvUXEq/OU77+bg+Qo7l6ookCkVZMx3TU72LUKxqXJGlH5s6XcMiggh5M35
cj4eW44ou7RSChkrjLQLGY1AZX7k7CHPAhMyci1BJkYByHSegCJn54vsQ6M6sjWnvUqfeGoye4Cv
7flmC7DzCjnBygS+ev6xeLpTUWoPShVXuen7F2b3T2wxscRSBmFSW9Q/JS2zSQJQeuPIKU9Shh6h
c37IRBBioEHXCj349H+jvAHaHIjlNgEl10CxFSq2L507ejrG1conLjstJ5iwibVZ9sQaJeymbnyQ
NBGI9MqhdRXdUKXvL/TET/aTCSZqM0QCBoaMUBPvcWlCUcDm+CPvTDOxRJKHTlqGiAANTAseVJ4n
csVbCmJofPL+/1sQNLJOb0yxHo1VXWBOKd8a7XvFBW2f/z4Qhjw1kEdtt4DNBt2NYcqCGgqUGJ/E
lERSROUBOuCRq0uS5a2D+bNeOuEyT5vIb+QFJTnSa5zd3U9F/hMw8YY5/WOEdfxfVi+xfc7nB1W+
ykDyaj4NwleKi5+XOFrxp5ZMYkSrWjVKaKIXWjiVag/gRmsSd0k4p48ern8/fJioP7U0KVFiDkSu
Q5K1i0/q+boTo8QxifCQp4nLcc/zCRCSRsZaUdWTEqfJMQMw8Mcqg0ZHsolrugN0a2K0sjFjAFVK
Hq0U78MxEWaMW92MZtCD5HnqGAACx1di+Q1qJUEV8XABuzcCHeOnoHwJVdTTJYpG1IpGkpvhiOIN
6W094bnh7iZuLDCrmVZdz6QM9NCzZFupbyUHc+Dk9TRM/OUV6EXTZSAZ/rjIN0+WZloicyyxYQD5
h8qhPfwzZMsb39l/rGzsMN5Xy5kYtzHsUOYD2gnuL+QQMpMgWu0ueKML+/v2uSj2y6xiEqG4nh8N
6xAbT2L+avAm4HZbapDQ+7NxzLch6RQX0gScmhhgFFTX7PRSPw4BUDwX611R2dZd8wiBeySqvGfm
7icD1t2AnCVY29hsblkHvZlFEJFO/VPWNwehDHu0I1ZpcbHBjoIBKUG455zn3eixMcqE52Ks9WLu
uirUbPko+eZzdswCMYTm45Fc6xjL7nqbK6i37zUbq0wcrjC+r4kLqmEtRDup10RvOoRwhKDwdeBF
HM4id+/UjTkmGJOp6OJ2mNPjcDQT6FApLnkonMRBJ/qftjMv7eIukDkWVYz2sjoA+4XZ8A92muWm
tCUHXILgcea2LXY/IsWjG/Abymp/GrE6GVTzeaPNYfYbMluXmY4hsAx4n0lCS9Zufy+ubLdX5RV3
TGM3VG4MM4cFRZGmK41FD+Pn7BtoSEDSYboxIJ6O/gOHJBgOvAHq3RCwsci8Ha0MiSwZdLAZCg1e
Wv4yQCkxCzgOs9d7ReD8s6FMmmdNYktmsOiGSay1pqfFRH7Jmlh7BD3n8hBJg3C55FKHAfF1bGdv
kitLdSKEdYHzl/CWy2SD+dxXYOUpFahjXJrzk56Jds+LOxwbLKw0j7Wh62WE8Ei8EkTFNsgxSR45
O7rnooBIUdITSQSElTmChramizI3EoZ54sNwNd50v9TJFjB08N7jaVA95A1aTl72wL2h9g7/1jJz
FJNewrBbCsIVOVhxQ4EOy24P5YEOjBe+EXIT3r3t3NqjP9/cvJkqV3rR4UGSp/IDhH/QU2sS+UCa
4cEilRgYlRR78mwl/lDMxms7rmDWEYSHuc/vpbJCmBCVxl7kpedQPO1+AtBh0OawCddmDqvazuBk
qmsUx4rfevySCeAeg4DrwG1E7Pa/AHwFgB9D5BBhYbx2IphoTLKoAsRIeo0vIJIJhifzQQoGiCym
nnXLi/B7cWhjkG1OZWavKZFBs53GsNHgc5vsSw78uSa2MdXrcyMCfWKCtYRqf6U3RWDjyXKgOC3M
noLL59q45CKKdp1pY5W5KElPomFuUaofjsU3KgrQBKQJxqNypBit1Gkx5MQ/MvS3ssnjdjuZw5q1
llb0WbWGw/Gfpnv5ogLFJALLl7hcrifex2MOqFIAaVjWTX4cfyxOfEjsxhkPde4CAu6iC74ceh76
e4/8A6jFPw7KXpijBg5lqYK/pKHs0Imn9lCElDaOh4rdy+m2hpgzly4qpA4wZXGU68Qz9deke9f6
p6nxJutnC1ZIHn/E/l4C1wcVCYyEG8z1qM4jJlkqVQ+L/FmsryREEk4gpwnh377xaYG5GrPM6MsK
JDShdiP5srcilEY3lI6CD5nehZlCiPzPapg4Ap116CJDlvwoGDHyUCTHkmxrGC7/gW60dqzlFHom
kpBcVPI43S1Du9TXS2ssTxPoZD3gn6c7AHoa26h06WqEsNchSkEF15qRWNudpbTgeqkKaC5r/TwE
Waxi0k7qzOc8kyRed3avRgbmKB1sRCb6jOxgypBjcKkVTYhtKOl9oxoXlUm8qhacYkU6ahGvxl92
/lvRj336qTSqNENBuhagj6xwE4kKvVaFRA+zSXbT+ClvZHtQ3Ezwe/3hvKmdBuqpLcbRc7Ho+2ok
Jhqow7P8TNVRkyc1jHzzQbhrrzOfIllr3qb+7e6nVhl3H5NoAve8YMHdX5LaL8SX88vi7SDj7Jre
klGNkd9WK+ncRTHW47gqCdQO9BKuIhMnbozcO290x+1PV8W4fWIlZaovkxJ2ECqmJWLoBPjEyf0y
tVOfErCvx/q5Cak8QfPQ3kMng48t//vmOfkj2CloZUL3fRbwQSkwD2mTW8QhJgCDwTdtHPerOHNE
tKU4pFo8q8xztJVNqVSFyAgj6c5YvzfyZTX+Pr+9O2+z05Uxd2otRZYmjPio/+GBbn7R/MQIGj/j
TlTudExOrbF3qamvYiOjvyAeE2g9F0+dCnGE4mMiLb/KmoCbgP6d8J5aZO5TM1X7aYpwKNRgvCRO
dlwviIvoeQTE0V96m5th8z4a/fkm452FVJOkAURoapBdI0n5hZKWp11JoB2hdZLpgc+KR8PJmdDG
0pVq0jCsVWuYId7zhn6sFmiirpe1QJzzzsJbGhNg1LIdS3Wa1BCaxDFIwqbCGUbCuVM5UYydQ+pJ
XzRRLmihmLyo3WgTXpOfE8Z0JqDEaTwqYB6DjkqFOVLgabP6fW4uZMwqKof/14axQ0eVaKWWRhA2
xsGOsh96faVjkO+8Dc5+/UUB1iSSWMcJWMinwBQvhokXIf6+q09OEEv6tU5DbMliD9DpU37ZQ1q4
cszbPHLQWwW/OtSi/0HmGLcd8XkyfhyPY1XMSzHKjUKqtXBYvCW9TYXbildD4Rwegw0Q4xzLi4oA
KPWBWrp4stsQUhjz7+c/084zkG6jqgFJjlFyU6R/xyYuZMq0KC3UlEOwSEZ33X1+g7vLE2/kH80l
6NMOApetjWuSOa8t1MuUrJWMsH41bqKghvLXbLmal4R4p3l10EPEmAMp3en+ny6TSRJAMdxPUmyi
J/gxRt3ZaH1CpTno/CycPcUTwuqFB9rYPwKfW8ucaPThS6GGgGZY4MlE8P2KgnPI/iWj+2OCpZHt
k0hLhjTSwjZ36IhQ5rW3EhIA67350XuRnR9aJ/o/0JfLu6H90y6TAsyducIw1JLpbJkA5jvygPCL
GefC11Kb+8Levy0/zdE/Z+OkcU4GbcajCVhdiHqAuhnSL15y2XuQtsZQNQ/8sh+KP80x6cA66pk6
GXBQrXklYzDLU1Bbta1nj/q4cD7hfij5tMWc866L1HJdqO605kPmz1Y7QLx5bK7/kk5hDhA6WTqE
oBhX7HqDlGk7yLj961B3pAvBgwq7T3sH2q10+6WY8scam5YOIp5RsgYpaO1BJU4bAjHvWkW43CiY
ICMXKFD49RxwjO77yKdRxiVrXc0trQSCjTLqk9cZeLzOb9DkSr3Sia4FTkTZ/26f5liXjKIk1ZZI
DqMqSMlNYx2ajrOP+1fApwnGDZsIwaObYQIkti6+H/Slbpce3IXx8/m9462F8UE1Anpn6mWc5u4+
Wx5VCN+V6ssXbKgSCDOpejXqHqdHuOmh4B5NyD8tyNzNaD7k9XMhPJ43sgPbQZjfWGG2bI4zqOnJ
eJUZN4ovXoHp4YO2Pn6TDzz6j/0ztbHF7FrdAWOtJXgGjX4bTk+g8TuobhaSa3qHcSlX6G/7K5ne
WKPfcBMCURRuxyJuEWWVX8NymzXu+a3b9YHN72fygGZY+llWUDol6mVVLG6GSWEt/3beCG8RzM0f
5Wk+JsWCzyMcc/1OSzmOvP+Q26yCueZrKW5GkONQtZU+HK5oB1F91CA/q3jtk/K2/jy/Hq6/MXFV
nMTCbCZkT/QBLtidnT5AxBTcLMuB9+rmrY2962cxrUfSWMjU0I9d6WP/F0VvgSETGohWyOvj70af
z638WPrG4QZTm8dkNkGqmx5S9amJvaY/JNyHMMfvPk7Zxkw0GK020WICRFIFyVZ+UOh2BYJu6Z08
W2h4A1+f+NYj58PtXvGb1TGBokq1ZJpyrI52CkDWclXcoVp6bz2tx8XtHfmQlHb+pN/z+nicE/CR
G2+Wmy6aUmnGoIZDc6tYF9EXhKtPIuBHIrwx0E3WVBSLZX0kus19CUFksKgilUchyv3vZeBPjTFB
o62HNo4yHLeivxSSR13nUPZyfZ4JGImoN/lcz0rYu9CYAK0TdLq8Bfglqu4cebw2Bz2uZ4IsS+w8
5MpKJgKKyDQGHEwOlHq2M+2+zi7U5Llb/dbgZBH7b6GNHzIBJJnJ0qopLiz6Lhk1jBKsB/1xPpbf
qtv6SPAu4XU7eHv6QSu58ZAEalSqWCCOUDQQcWpM8tJ5zckVoW1eBtV3zlHjnPAPOrONPbmpe2su
8fTqEbdUJ3cV5RBfSfdgrnNjdBqNyQZH9leUIE6ckyUpKyKTlFUBu//ovSTeaoK0sQcbGABxd2Zs
Cz953I3cvWXCSgz8oCL3OH0t/NVA3zZIrhJw+2KQEWEMHjs4nN2lv/GMy8o04Gx2N5KqfO6MwkQb
t3qmxLTJrwxCVgSlUrQC3aG3F97wA+eUyEwqkpvJIqFVgoK7Ul1XOibxqvg1B2OSVI4ursRHFVyn
sTDwHImmiOeWykQbwRQxkyoihez9f7paY+3lF4tPiZOFWwATzm/tDs/eqQMxwUcd2rpfEpRgeld0
uuvOkY/FtdmgvB+hVCv+aMLy+OFMxyrUIebHe2JwbmCZSWYmISujdIQOgdA/FHgCyMrlEBnOaP06
v9AdON3pQpkglFe5gtIwIsLo01kW4q/Sk/zzx+xQMBTx4hu3+V7MlzxxJI4fsYCAzqxzImRgboEo
sY/WXqAE/xdpPN6hZFEBWltGmS4hxvY/oNeLBYKd8clyZme4BNX2hRGe305OvFOYl86gtQ0pV1RX
0+XnlLxPRLMFHpkRzwYTZ8qxkEVxwpIE9ccY+UZ7rxLO1cTJkFgemFXQVSHO0KFoyTcL5HW9J8ep
bWWYyuaAo3mLoT/fhLBYWotStypUU8W7HBLiWhpKYO04/1V2y8WfF63CBI+1bYAkiyolTMRV9MTU
GJ/0vH7P81J0zSSq3U5SXmSj4NnlLY4JIgmRVZHoACovY+IotQ7kVpiQt/OL46URLKccHJySFiGL
Fg4ontpXEghmVhtcgJZThO19HSic2gT3UDExoyZ1tqgNbrrpaAbNsbuqHMsTQykoryufqDavJsd7
arEIOLVMpgZlNHTMFqcPc18Pye/ZUX0QhwX/PVTpJCCqTC1p1rJRJAat7w/fE/Ve+u9VLk9/PxMi
IBq4atOAsu3Yvs7jL3W+IORw3iV2HxqaBmJDsObRYfbTQ9WCg0fJzRjjt1ZuJ4itE6/4vG/B1IH9
gJ6AojMxiChrs+qTvGKU/SEvnkjcc3IbngEmtenLtU2KfNRCRctCmWA4sOd0sve9GNiV/6yBCT1Z
bpKk60EusP4ACO7QBdFHHwKSKqovHyJH5iD+9w/qxiAThjqjA6VeBoPkcnZpJTuabEzcHHQ7e6Ts
L6hRPJx3hN0sgqJzwLIE+juTsVjMCqYMFkMJlegorqmTZkc1v6ksXgiin/uv7AxIQnDMiJL+lyKJ
LC/yOmSQQOvd6K6F9Hb1oUhitRjR+7/wuu56x8Yes668SRO0MWFPTl7q+mWROd63G7gxXEIBxuh/
sVy4aWRMc1OI4L7O7c6A+LR5CXVJ9/zH2buV4HsyZRwSDZTnT0/pVGWLkcaLGM7VXbHmdtFKdpXf
oIjlWuuNWPLKLXvOsLXHBLasj7QWFThynMXrNdGcvsMD0BzBp8F5ue/tnqpTdmoJjCPgITxd2LBO
eQkNOSFUMi3ox9lt89XRY9k7v388M9QpN6nDLCD21XkqhEvuRdrlMPmZxgFo7fnZdiVMFCpnQhIR
OuFhsZa2gip8ZXJSk91K8tYEXeVmFcWA4YC5KqL/rexlnnAd+RhECwsQ0fDqelxrzMGBPo2E4bs8
CrvFzsM+LG9Q13PiEePIlCybV1PZkanQQHT16QpsBgS2ssoa4XO1CzFZhIPE7kAh5Ka+HIo3Ragd
Zbd8b+3F7S5FNz1yH+V7mSzYnyVdAhcuZCGZ7e0SdVLEpFlDEwrsml8+pBT5ZqJWn19niV2Dwjhz
ybuK2MiJIbv3y9Y0u9exmDViLFuUsuQHbYQVUOdz82fwhgAPptzyRvD2zwMlrxE1EPSwoG6r6bWm
gNEj6GUs0x5bUJhxQtbuFQZsJLi+AF6FnAqzptbq5X5dMyUsQTV3nEG07uV+f9BRNb0h10JrN5gt
lHh59G7k2lhlvEivi4GkZiWEAoak4b5+19UY5K/cKOYkBbt7uLHEPLtzENfPRk+0cM38Or6N54cy
D86Hrf0zuLHBZmel0hIVaB/wFBbXH8LYLnTh72U7AxErj3hqFyWw+WJsxa9fRGsFTWoU6urFTPUj
JBw+ZDrvxtPw2ky2/EgbJMUND3TG2cmPAssmrhFt7aZIysYwNqunrmqvMCIaJGrB2c3dCP25mWyh
byU5+NDmVIcQB/r1+lw6TTo+nv9i+zbAVWtCQNrEATsN0bLZiXPSy1o4q4k9Ji6GGTi3wP5m/bHA
Ns1nSJClSwluF6sLZwggydGjqXB26l/8zrQg6Q2Kf9BcnS5DWkyrqy0JEpCGYwJ5k7qWMzSuFqgQ
6TFCKfzCrkGmRwW/swF9byYLiBTTLJZazY6LdBSG54yn07wfizYGmPtfBElDG5UpXqEALxk/NJ9y
D6p2RUVRPugHuZMQu46wsUh/vvHpNQItWiwLKAqKjZOVb1bDeSJ8cCKzibS6sUAdZWOhVpRUUMXE
wlhiHlLVZMPtvHy0R9kGLvwuNe3iqvNlfyntLKXvFFsAkHN1aN+qduKvkKLjAt/8QUzAHxtBL5tO
FsIGySIGJWMvCda7FWOZlUs80zvvM9xvykT6Ro4TQW4WI8QAhhcfjAPB7RJBrpe2C8Yg9iXO04X3
SZlDYaqrNUbTihak8pOor6v6lZO92T8mdlSrajUlRhXDpvjdg+lzaA9mzONt3F8EhktB7E7lUZhF
KI1YaqTooNjpWzeyIz2mbi/aOngqlaPi9bMzHbidJHp8//bUT5vMwtIWnET1Qjs7/uqDh9OLQule
tSmE2eIq0+3GR6DlPhYI2lvmqbSCu6cjLdwCNK12Oy12tPhT5HKcjzrXvy4JVpgHUj4o01A1uhmK
d7Q5lvvmW5e5xZVxvQZZOFzOQUNs8t5AK4tHdLifLG5WyETLogcCWI3ApkjCEXXqzFtBLIc5Mu04
BvWvlE+ZdtZnsFgmeqpKLZbovkdh9Mu40Y+1H73J6MQFy6sE8Vr5wnK5XHq8/aV/0ia4tW0zoWal
CSDhH7zqMBz1o+LOBzkc/NWxHAkAsd7JfG5Q4XkPE1SrGjO69VBGYbY42TOFSho+SM1/JpYtZBib
w1M4iF2Z903pqTvnTkzoFMtyqCrd6sNonp3GclblpbFeDRnUH33jmsrTl9wXEQAVBRAksgNM8ar0
CQrOInqeNMtLPNxTNkYnDpBf9ijfAyqzNV4eX+Ccwh0BVQnVNEGKAJWd0+86LaMuJQOqs/Ld9But
okMWxAkkVPLrFQA8weU96mho+WtjN/aYSyLF+icIbg1hafyQdAKI9CNpfiXDc56/1CSzZSXnRPHd
w7KxyARYEYSnagl65RCiDZnwUzTvON+OZ4CNpgPR40VQxI8+eXIBTC3Qa51L9SnoFPRwwZs42O37
bT4aS3i9ylplDRYuviizAdSUfLCTQY62uFpuEQT85jF+VP3WKb/CiX/iLqywnDnNSk4WYsFPx0s9
SA75TT7AUam0lXlDLrqH9Dhn9sJVweX4DUurCX5sqUhnoEQ1guC6BIrxvR9ju+sau2jcXKP/MuN4
zm7rYrvPTJwtpy7WRhIhgVpATa+AQflb3hs3aJMPDmb/RndoJuKKg/a0xCkQJ2202IraTB7Hw6id
vw+NDipwkIFbosl42FCXoB2W8b07ZFYfiiAuRcBT/wJvtsflzd4NutYfeyxZSiVZqaoVExRIWru+
nC91gD+yX/qb+GAElO5C0x3L5aqLcVbJ0t9JVg7FFZSCQuOBsuNTqV5AgV91pMoYa3d5WRBvkcyt
LS9kpWTPVqg0rjD80vAq6DlPgv1nm4WILprwUJUtE+dSMlZxg5JLA/4745CCPm1Ft9yE7KN4MP97
oVyoU0FbAJJLFoRd2WailKt4i6IrGxILpZZ6dvOc2GmWoY39UlbfvuCUW2uMU1aYeyraUqMAFuFm
vZTs2IPEk1uAYdxOvYT/nNmrJG0Mso1EvBfrLi6ink4/ja94WFHEYeJZTotGfWaLr7OXYiYO2QDn
M+55ytYwk1sOk5Aa6oIcpM8dQ3Cr8WFsOc+AvTtka4JxxlYSBPRh9DVsquExqaK31RLC8x+MZ4IJ
Zka7SFY1UX+P77O1tpvoKxfhdhH0L9jkiL1Z5UXZ4KbV78QCVL4Y4PUsz7oXnjDURTw6URvxfJ73
bejPNzYj3EaSOiH3TrKXqfk2QcyOWM/nd243wd8ujEmStM4ElXkNB1BuSuKCYgVUoOUhG5zqUgjU
A0j3OBiO/W+FZpxsoDEns8iXqhxzMY0ARemKmTiNUJJLKSLrC2ddPDOM10lpI/RgGIqAuo4P1XH+
Lhn2gNIECCXpdKmIFLS3qy8V1zXxc3WMJ2ZSnXbEwru6vFwrW/akgx5CKRD8dpJnXmQ+r5Oxl8xv
7TF+WYljVikxOo611vmzCsmOxvKBgHXFYoBgXOf1qeFwtnY/WH2ukfFLXRvSuZSRFE7H9tJye58W
YMaL3l4dE2AL4Q5CSQde3Xa3BLNdKeOoajXNopKLUWhekVvLT+4QkSHJDj4eBVjz8hdGLHmcmvsH
8HOhTEKfKNLaZcM4hhrG1pHAm93VpD+e302enzIpfKTqY18KSQwpZafuf8/xz/O/f0coh96cn4tg
7jIdiPmulGHAvJKP5HYEHBP//9Z8pOUy+qbWD/KhvFLeeH3d3VR+Y5m91OaobyZDFOPjdBwv29sc
nL9aYZMSBQTNk4KpAh9A6gENKmGgnvft/iWw/Vk3i5dp9cQUs7SOwvkmelLxok/9wol86b3A/FXm
c5nbOKdCZQIOmNsIuL9wtfWW3R1NT7HL0PCrq+xKuba+SUH9rPvFA4+GlXcsWEU9XSaAEpIGhHHo
GH5ToYs2H2bsMvGlO9HXULcAI0nBYynl7i4Td5qlsNYlwmR4fjm6xT14Dl30B9aAop/wLhT5cvf7
B8UCLsFQTCpUdHobqqTvI8wpmOAWip+Fh3+mqzEX/BRJNgijPKAhOFnF/iKR3ELrE90V2WACnTQ0
aVSZQEKoV7NPccyYbQHq1gXAFvUK41HgdPl2m2JoXv4xyMQ4MnaRKERdHya5LTric+7iDSg+USmt
2ckeM0CYnfIouMCmc6IE9U72GQbpAJAbaSa67ewbtLLylYxkFcPoqUcWQEFHqqs/0Pp94n/tltxY
Y27JTukAmk7w1F6O4uSaR+XQH6TAupt/y3BZdH3c88vbDeQbe4zvGJY5SouMTlkz6SgszOEqrddN
3XJAo7suqhq6jF3ETKvI3BfKGml6k81RWJCDsr4VicT5TLsxZmOAuSzScpUr1SBRKGKMtC/tLn3P
zKuk55UI96PKxhBzaVREiWsVuTpGQORjDh21A4h7ndbLn5Xf8mXmxr51OP+Jdt+TwDT9Z/PYUTI5
MwHfJBDsGn3tVXHXQ+dXl2AwBQ6ihJT8eWucL8UOkglx0gxTARqQpiwCIqY3EbfuyflWH+vdZO8Q
6JJLS0NVmUhlWEqJq4xP9Xg3Cg/nl7L7rTDACgpuEQpdEC8/DYxFUQhzp+N9JR6RqfQgVZ40BzrY
lKG08WuUylrg+Xg3wN6RAkWfqUAyGmrOLIQvLhKMtFZqfBTGB4kEwjzYiPrnl7a3hTpAAjr6K8Dq
sPQj+drNEF9GAqHnnpgcVACw8/HG0Dkvkt1a2MYOu4NJlQr1JMcQ8QklnyIf4tAKZJtuHS/07W/b
nyWxFCR1ZrbJWmCs2Yr8FI8u7dWUOL69m3dtl0Nj/cbz+lEyZwLJPZyk9FHMbeGVTtfXNw1SAxCV
oRcGrhgxAWsdrwK+uzq86mhjHSpBrEKBWUSxJXR0qgEuNyhvmii6Aq91uXd2oT4EEV0kAajqM1FW
rHS5T3P4e97cxMpP3Xw773W7kWhrgImyljoYEEfVwGJYo7esoGNhORb6JKBOpFJ+vBLMvj1DUiTI
O5qobTEHOJnGoS1AdBqmXVjVx1W5J/r9VMSutIRjFuR1Zs/KQw2qdF72uLuVBr6Whl66CgG4U0+Z
NNMqNAylhRh4tavoGf8d5wjzLFCP2fiiGYNANUPhLuxHy2+XyhsSj/O59qKEIQM7IuGVY4psJKqV
1rLU0fin45utdoFHN/HjK4zqBlCROCYP+ZF/kKmXsQmTQfuTpgVBYny604VJSSS2c4+h2Tb2IIOE
t+F7Yt6k6ltv8G79vT3cmqIbsNnDVcV4iCYqEJescyebW7tTeSGDhoS/V4MoK1pgXQV7/akJ8Bar
1bLo8TG/lHzFbYL2onjt3Bky3MuhnjhOsRcmcHD/WGMCVFti4wwTPd5aB4H9jdH9MsaRY2M3l94a
UU6X1CWZ0uod4GzZbzny1CPVQyqcRrHjS+ud1igqFwE+4MGLeGtjjtQQjUWnFjCrj9/Qy2nrnxn3
Yb3vEJ/7x/ieLkZLJc2AZfVuCYZBj4q/Wc7kRzdLYrfXJZ63vGY1b1mMD2YzlGdKrVjDVc3ttr9N
897OS85FTAPrOS9kInu9rMUCfn04uvSWFo+ZcC9jUGRsfF18UmTOY4u3IibKt8OUj5WW6CH0PMTk
eux8RXXPhyaeCSaLXhB1UzKlGkqdnohmU3HR6JziukR/x5k9Y/tZgGUpjSUDOb0co4D2DNob4utv
0OEKVgetGL9FtTMPMGnDf8dx1sd2tcrMqiI1AghrlX93/ZuZQ5+Y8yzgmWBCRSTOfausgIlOpHeb
6HeaZChthl/4TroIkTdUFwAMZEJFnwxKtmAWL7Rkr2jeZ/E1HvzzJnaP7MYEExb6IZOLopEg12sG
svU74XXqd68jKskI6l7MuiiMqw2jWJVNaVrhUN529W95CA2AO8pLkXyhYWR8GmKLesmI1K5qqzEU
0rIAgz6YvMwa6hbVwjk8u2kRsjw0KnUJvO8mEw3GDnSmVtShNQXZWIfCKAsHJJQDZfTCA5SXu+6m
zVt7TEAoJdNKUbw3w1WHeMaEPnAcBUVaPiRjAoiO+RDL7Vu2FjYexpfSJPqqtTqiPv2UxuWxzE1k
afGIp8rCu5x3j/hmI5hvmxJQSfbYHyiLUEib5UvfrcKe3pdfxDccHUMKMrHV77Gb9I4Q8nrXu577
aZ0NMLK8VsO41qDkHb9RFibCm2nfPeIbA0zuoWdGPdWkR1FD1xxQ1zhTdRXxxI54q2DiiIx5C0w6
gfoxMwQ8+NdrPRk51Z/dZ+TGgSwmjDRtLQ9JnUgf/LCoxNorJG2MoPQg+cKJWB/VkL/C/mbTmHgS
WXVUWwlsycGMZqQEInIt+ABTBecD1255Ybsq+vk22afQ55oii6kUKoNtPbSXKtVt8iG8CEFEj07H
tAG3lk536tzqmGyjSixjtiS8j9UgPmAe8RajyrczOCsUD4Jjb+L9V9aImVSDlnlRX2ZeYIUwxbFm
INSUqje6lM6vy4BTFa6WGouE6Bgu0gsuEG/X8TdWGcdXkMXlogWavVyJ7blpbRI9RAD+/D8Xx7g+
gmhrGtA/CmXNtm7IW3YUPOm6e9XulGN9LaPFy5v42c+9NytjTkIs4+FvmahTqu8JiH2Jg55TZtMy
9uDXKEjgTAAjcs3T9KNu8ZfbbMwyhyKvtGyapRwHMAJOuzSdfhmdUsgOWdxy8pJ9U5ooqRpKBaLJ
XBZpgUdUp4CdmWhPa/e7667yvrKRo5z/ePsu8mmGCf2WWM6VPlcQM5dsCTNNy+qJEy832e1zGCg+
/O9i2BAPCYx1sdYhQjNHP5Z+/N6Nh6p3gc9G+bUPIKRgPp9f1y73KUZ/UTfUJFpFZBbWyavWri26
ZfLdiPk36bAa9jQHBkzSGQlyHF6k1OOVWva2c2OVTV5WTV7Bew+5+4UipjW0WBbICvOIMPbumq0V
5lyPRiSRPBHMD6khInuj+ZXBs60F5khbDYmFqaDUClVtj+PothNYRKrAqivORcNbC3uSzVRclzWR
wziT7UVJ7VzgucLeUdouhjm104qJmaFFsO9fdTCBltD5ofKw/YUYjpo9uLjV7kA0w4uL+yvD3SUD
H0z/cXqvmVrVJbWOYIFW5u0Q9RdCOzvnvZxngnFyEcNTa9tr/0PalSw3juTQL2IE9+XKRSIpyfJa
dtWFUa6F+77z6+ela7pNpTnKafelLo4oCEwACSCB9wKvTJ57415iAbeRn0jHO7CT/aUCPSur82Mr
xTUyp6x9qYplZ5QRwh3Qq4pdwzkSJhau67PtPu/yKMMWtDgeNJLgRIJo1hhtCTGa234m4VhrRRl3
UxTBGPNId/Gy9Z3MSqanCsMlPbDAcltCb+Mzr4NrgZSNz1ME+LEZxzQpr1rttPzvIfrEwvZaBGXj
6F7OcwewUSDqHrRWNPn85frRbMbwtQRydqs0LV0wRGVUqQDuB5I0kQdcDUMWpDrIyUYUw7SZ8ohX
r+QJQZPog6qr3rzPSrPyCIWbeFu4wh15jI93KqPu3Myu1wpS5SCXN2WhJ8hDI68hcMFmbnEW0glk
MMz8k5jYNceiYoOI2QZ+QortoajjuLf5phLU5nFyJFTj4E9i2TzxnGsCqUjRoJ03gI71DxT4Ygvm
gu0IbU+YhZh1LkM5eqmzlgp+1AIoJ5wXTNcLruGIZ6TWuHbZJE3bIRCsYbqsYoeG5g6L5b6d5qYF
jBevWi3f3rcjaxKZHPzHb/cugjIMfTE6IS8LpGLj6BmVXfeJMyuuIH6tEsZdxRJF2YVR5nVfBUBf
k9CFj7HMzhev+pxaA9+bSsUCs/kfPvauGWUVEq+gKTUGwMvZETaX2En34q1s97aKzVjj52cqfQx/
CIYMqmrdkKg4OGaTkIyxQaogK5QF0DAYjAtkO+1biaDiYA5qIT6MkWmGkUVg2hebgBTrAMNWnfS4
WKOXnrmfCyuN3ixi16pR0TFv6wbTL7gp9dMEMjSs0NnDM1APki9/HLp+jRLnekTeTGtWqtIBUoqb
fu4BON4lTwoYq2vFlHWzbll5zOalLIJrASP4Cg8O2MtAHA281MdDgwWKyV7C2WoXLINHt9eVYQmh
LBEbGglQgtLQT8SfXHpMM9GRGtZb4WYvW39XRafKcKPjaqGNOg6YI6IPddCN9UGArYPRbbGG77Wn
nwHGAey//GF0WS8c2zaykk5lN4Pej7LaFYK3nAdMeIOOwZqeOUvaZ/f/5xIz46vqVKYTC1wXcpym
Qt/JLsnLZb5PrdYwq9lMvdkmhNi1yywqN2OyhEEbVVQw6kUTf7expuBVU8BW/3wToonLB1+vW8um
6a8EEL1XucGIqY2x7VG1ctOuXXxdqs2qcLI0ZiQhm99vJYdyMVHgx5ATKjAIZFiXykJbHm9BDn9d
me2YBT5KFAmiCpgs6n4ZBRlPukUR+aM12YOnvr0kykC+h2lMvwmDXfYrZo2+bKv2LpTy6lhr5yAP
69BP8z0X1jaPR9mIha++2afRZTC96YBmxCw+5XCTXC6iEEWhTy6Y9l57jnbNITzGnuQD9dJM7eCm
fF0+E0sAQAMEJg1Mn/RWeKz2s56IuAOE5qXBOkW2U5jxfvOilgGLgZ4GSOzoMZtanUJFn5rA4w7N
i1xZ04vs8w5ZJNTum9AcX2TZIYlxvGMmxpup3Eo05dRjvCDGGABOirwFPIf1vufM0APQFO7snjVO
tOnKGIPBEwm5t98i6srTuLksi5RUgHV+kMrG7DMGZtZ2DvIugcZpEVPAWeippHkTAG6nyOyfFhB1
DHh2kCw5MsVnZmHOFEkF4kSqtLrLkaASAHuynxc66UlzyGhxt9e+stKezWi10pA6MFWNs3wa0UzJ
MV6RiPJ+xOC6GSqR1etL9JmQtRJG5VhShqxAHqBbBH4GDPXMZ4XVW9sMHSsRVI7V9r1o6IR7sFYP
1XDDp7uAxRbKEkH+vjK7ZE6mvq+y0BeKCht4/RdJvot51gs90xCo+F4N/KTNYKPxhN7UXgiXYBSZ
JWfiaAjGMRkMHYN/eUBUtBcLvgX4HiZfI/m7kLsK95tjGRxTLyq4l02hjZyCBiF2nIvS/AM3oFl9
hhmz0Rb/HwATlpFTCVwiAhKD0zFxPVrauRHN6QhGA6vA7sVND1JBAledfRtf1fvrlyfDUOgLJuH7
PhoxWIRnb4+X9oD1kRpWY4B8rQ/137u90wtlFd8N/SygxJTOvYPb2VWe08nkLN47Fuh+8I/TCRz2
+5oxP7L5Po3Rr79iLw0k1E1J0VQjBpZJXkBq9uk5tX6UXuHMB5Yw1nekwgZoaZes4zjO04Tf0WjG
8SFt764f1Xb2vdKHihtIvXNFqtEGy95gQLUDR+5LssAi3vY7wVIspTZ5lxst/SaxfjKkEw2unSIV
UqIMFLejqv2pdSMr97mb4jDuEPJJV+L2U4iD69OjYksnoceTSQO5ZIQdYQAI7OrQ7zjgxIDDgTHY
tO3xGNI2QGZHls+pRGustWXmZDSvhHP6nWySpPvYA0XqbrYTbAUy+0nkzvrwNVfyqCt0Cac4Tir0
k/4iYU1/KbhARVygwGxgOPm2J6ykUTeo1AbtHBZIVmunBwtMYU/PxSHDnHHhzy7r5DYjmSppmNMB
rZJMQ/ymxpK1cogbtG1fy2K2hTwyl1ADSRkjsGzmVitBlD/McmdoVYhLbtL3SLLMIfzFsPlNr15J
oGw+nidxyGvMQZL6T7BTJ9Yd1H8Yu+wwutXtAVn4lZV9b5czK6GU4U8VcBr1ogEKqmgtvSn76aGK
TJVDPROCxcdOWgKOC0grFmMeS1vqZp0joU0WHvV1pz3xALfsv2esBxGWCOpijfVMAaw52hTVqNix
wrkD0CwqvdgzDm4zWAGWA4ta2EvQ33rVq/xH6aNsTGZOxJUTf09uIyux0TVzNcUcj9hFZfZst/V6
l0c5WC3XJZ60kQhhsTczfB7ckBnD2jf3RHWMGaOIUGWCs4CQstJJApZ5YzSi7PHfot4qMPe+uMER
pOeHxsGirfGdoCERbAdOYm/abgfIlXTq5AIukUdBbDH6iZyfhONKdLDUDGKUxpR+KYBGda6f4WYY
WQmkEqKqao2oktE2m8PfoXrUlr0S3Wojw1LIR/sQh9+l0Jsl1ZSmSxZjxCOoYuy6P2RjZGKU1pSW
s5gzLnCGRnTNK4lRp8rjgm4SIBudWW5/8Gpxqwt17shBzdyvZYmjbDJo6hR1AMDdhHNx5M7d47hf
DtpN+UM9p4+JW5/jXe+yLtLNmIyCHgOOgqiKdLMz6YxZlRssMwfGDa+8JgnDCzaVQkdEBp6mitUS
ygkEgoEqTa3oDfq+m38307ex/prOr5+wvZUUythrKcmMfklg33jMnJ9jLE4F4Y3A+libKMf6Sg5l
45pcqeHU6HhZ3wV3tYku3EOrWtOhc3lgmwnw5sQPI3N2mz0m4cvn61pud5fexdNJT8nxgWGkEP+H
3xZREoPJ7WhWr4OF1eQvpH5bviqxfV0uS216mUGvAWBuyAB3zmdz2dU3JDynJ/WxOHBPCNL3hiWf
J6dB/ZjVppibmcKoIbetFK14dAsxVUjzH80ZV+hlH4S+CGwhLnMSqWXouHkhAAb+Lwnk76tgjbtg
BvgrZlWb1tFkNxdsrWLkrCwRxFVWItKiT7N8qATAxJlF42fTMcl+XD+p7agPTxYFjF3Dpyl3G5SU
F+IsxH39wvt/oKg7Pzz92bD+HAsOGtt/i6P8rpymJgJ5g+gZwpeysmbuR8pi+xQ3I8hKBuVzCZ/w
QqShUot/jyAGJhTgubXcwOzJqO5wDu+E0Bws3dRjE1vyTsgD/K6z811oR0+sTsP1H4NtpcszFMp6
kpUq1Tw19vrxSVZnU/slMbut22LQ0tV0XjM0lao2dKNcQN6OTHm0eEsEBEEQPgyv4Z7Ao0rOdGoL
s5n3+v/B+UwU+HC/Gu+S6UuoroUpVJcem5sLAP44R8ZLUe+xRwLIsdGCMFkoapKqgL6Erjrm0QCQ
BigrPEXGnE0fujPX2fKyOJUs3OqK7GpVgrQo3TE8hChwTS4JNSsv7PpB5rSsjsAgTEqE2jISIIeN
uxY6Zift53VxWwdpwD1ksLPoqmpQxjvrKkal9Ai8HBzodpUFa8PehBuCi/fXBW0O279LQh59qZea
NJw09Bq2o0uz/T2VZnfkHeDv23hMb8zgp/ZN3PWP9Y5nA8lsKonXXtUAPwzePcjfV5+0DAM+yyqR
jGnDWm+mnWhhbOqhc6U7giazOPnbs9t1hbeFYhERa56YXfqQXWtDpqoFVoGEym05jOsDYEnNzaXY
XZfzhl/+wWBAOfSXICrGqXqbTEMvC6gpZ/SlZKt5WDqM3hLyUlKSSzeySfArgNFjgk+UFIGs6cTN
fgAoY/7+DZQZRdqsdpXSiPjC6p4gmS3PjduZ3RcdX5Y19Lv5bruSRufYvaTnqZFC42E3fpF+jFiH
S84zVt6PA4Z1pBBscZ+ZGFuLpALe3It60GaaAPRp1ezjX1JwK9W/r5/k1v27lkGFtlGoMlmvdGwQ
yD+DJDFH2RmxbPMJIaokaahiZQ0sOZe+MCkIn2I1RX6hvYKZ0pYAihVwknNdyra3r8RQ36uJy1yZ
6lbCtkJwNx0zFa4e2bgIhZsO73Djg6Gapc0fMmblvDk2hnD9t4bUZ0y1jFAnjJEf6n9Y37/GwFJJ
bsKfMjO0bOV9a1mkbbCKLJoc1lkUhujSNqcqqU1gbzHOazOMrLShroMgWzptHoGIIDT+mH/XpF3V
nXsWA9BmXrZWhEovC2WO+KxBGTTt8hvVqvdaYymnwSGP3eEZOFtMWE6S6X0IWyvFiOKrT5d1UWH0
JQxxtuKbPHcaZE5YG7A4B2N34b4zlb0IuuD/A9qd9UnpHDSMw0YtET4iD+teOaY+AH2D/UmBsL9g
5tklQ3iZ1bEK6E3/XmlMBeo4i6o4FSGXL8FZwtXWsGCDq2oYFsOySSoW93jNqoYZYSQusGTSfW8b
1lXOkEDHX40vtEnO8EIM7EqjN0dHB2p3+QQQKkWzugwgXyUog9KOodi2xai6IImKrmBi5dJi+GmU
M6FD7RArgDsp70C1hFhfcMc0/EyZYqjvouhvmBtZmbaTgCwzvmlvSOxKQdW5YPgDm4g26wnyf7jf
3/LoNYWCU6us4xMJN1oTmzGGeTlLA8n0aGPaFXQsrOuMKZCKz6XC9+kgI6xUtn4HL8Ackv4Y7MCY
iOeQ5BdrRmLb9N/1o2JyhCVLoUpHzO0s30rlYVZ/SONXxpVD/o+PAeVdBhWLJYPLxTZDHTaT3dF2
PzxjC0MGSA3ZJ9iricVqrLOUokJzNegAXqk1tI640lIlX+hlu/tMg3tliTIVmGsZ45NNDmblTrof
0EuEZZoSltSufzyWKlQw1ts0iQw8Tng51uC0yteaY5IznIrhvjIVdsciEIs+Q/uwME6c4naFpwQ3
0+DkinNdGaZxU4GiEiVJidocKEInUo8vz8a9cBMjORSxumiAW+CWIXA7IL6bHhUuBGWoQYfRCZ7x
gFWW3dSZ2O8zTmgy78kyfvINIzMT68wYQuldkGYcM03jBwjF8IqOAadkx1Br86JE/asD8lnFLBxl
4FmyqFU0A7qIvHeTKj97CFCvPYne4g9O4vKuAtqmwGI9+G2XEyvBlNFLjZ4ASWsy3shXlF3s6ArC
YeeoBCEcNdSnzm8ljzL/GouLAFVAbdo6b6TeqfPrvnGDB4JsaDARmLfVw2aDAjpczF3SSDJGNI1V
m4ki3oZndE+SH9MhOxQIvcKJdwOGN2yayUoYpVsWl0s4yhyQ8BKvmF/z5oFhJSwBlF9zc6QrLVaI
cHcFe8Hmn7Lz4Ko24D6xS6i/cuiD2QyRJJR/CPUrnWgHrwYpCBbAN5CnfAIhr3u6Xb1RFDQg0FAe
GfI2w+NKHuXfkthlQsVjsrsF8jkZVQC0UeCBBN1qaosMKI+diUj2qdj/l1jjA9kMJqOxKzyAoDcG
IBTXuniTtpTsC0O5qx8TUqhUQO4F7BbOAe7mPa+/oS6klmbFDbYOJKc5Af7q/rrEq18TAqlkoAWU
qIQaHnVuP1sEZkAUrIk5EMFSi/x9VV/Mch9wQYnglRyDOxkNn+iMsfLGnHyyrjS7OWsyc/OdHeMe
f9waehFHWUvMChUvTIqGRswba49tSF544n6ppoBdm3THVabw9XO7vAb2aQ0JMJ6aRLOpwRdEtQDt
JJDDQLqUujXaz8K99pTNAAQki1ktaw5q+wDfJVLu0CxTbGQN5id7kC3hVeWeuGBgF4dSsDtQIpmj
V3wzbJ61+LD5zrNSlR4uS1suBVEudrDFb70T3XYPyU7+Gnjid2wmfq1fjL0KHrJKtYIDFoq/sR6Q
t/tOYKxAQxhkvOCXuTxgoVFD2ZBARk/uQ7KzmtjhNw4QJQrIrXi3eGIZ8eaHXgkkf19ZVDznigia
AIwN1Tspd7PJLaPddWfcTpZWMqj7IU9VTC/LmNZLv2gvyzH2DYs/9y+jPR/FQ+Dwn3hvxZD239+Q
ui2A+FHmRldBXLFYU8M/95lgqvxiL6XAiDPM86KuiUQNhVSSMYsIAOEbsk9VTlb8hN4COlCYbFOw
dP65VBBE5DwYhw0g7FH6FXmTVzzAW4DOpPuFnfvRg3STzGZ+VPxyl53yZ3bgIUf04TpcyaT0DAdj
yhq+kdDQIHsshS298tWOczq/R/1ogIkwMotfgTXvr9sOsfePchFzNB6bBKB4vzTPwsiGQdAKA3AW
LWDosbPz67qA/2Gc7xKoqwLt0ESRYnQaSOf+bUMHW66EW5FEtvnAAllhKUTdGcagFyXURH6rJmYS
73Lj9bpC5PSvfTEqgkhy24lxUIAKYbSN/mbgznJ+X0SRJXKTdV3UdrA03r8dFTwANtIaw6wA/t1R
9wBrzb80Rw6MxyUw+zEc8gYJYpjxfxcVMOOTMpTdHAcwVr+ACi0tUIT4MgoVTCOIbxRrscMPjmqX
pQnq4R3ppWRPKlBzWK2Azbt/JZhyQgzyZaWcYQin9WuQ/oAGPnQ6N8cYrVd69Q4USO71j800VMoF
jWoWooKvDayS8YBl6/eDmx3KH/OOLIFkVvx8XR7LUKkbmNPmclQbSfemFqMW8qlmGer2zfNf4xE+
pp5i0zcKnyCpBwCUUAIYNbQM1jMySwgVP8QynjBjKmAqZt6JeHQM8uNcpQw/uPqpoAkVQvq6lIxA
rhQv4s4AMStHxoV23cohgAoa2mhIcTpmgMDddXb2uBzHL7lbAjk+9qLFqsE9kPjFiZUabGebf9k4
xFKhJBnaZeGA1Yz8Vtil7nKI8OSHvr3T7rT9W4IrWKXksgBVNofG/3ZqyKXCSiUJ8QSuKeNtxqe9
kR7y74s9n8baTLBja1gF+r+3eWAup/QcnlmgACyToULKXItRXhLysFHeFdPvqj0KOYtjjyWDih6q
oERVFBoYGjHwNgac0jb+norOdQ9mCaECBnYYliaJkAcl+rnCVogAasY0ZEz0XA9LOCwqTsRh0AkA
iyREooRtUgKgHt7gjO8KLKTaYxKKiVR6NfQKyIIucwJjlmejIjBJIB/5rcVm6oBND+9vQ21xPvAG
mK1shn/Tk7m5PlUVn7Wg0USWM6bpaeoVxkoc46ze+jmrNFzhqlzSAQjsccYpKj1RPFafrC3+Drhv
J7mSsSSaOAPtnXRRRid1q8d+T7D+ersg09mECIz16LCdNb5LpAKIVoqSYkQw8646K1gj5xLVzJLB
rJR/GSHfQtlKNzFouogHaKlXZJZx5gAe8jZADWIGNy3NBTBo94IjmtHdZziVV7HqLXSvBGMcJK5K
bUSLQcbAJZiIK53VOmTZOxUspBpLp40IEUpvFkdy86cn/qE0TCQ6uPoDNs8Ny+CpyCHnbT+GAkbR
FZDM8Hd4ArsemVh2QcUMgwumMOTRnil7DTgGwTmPe3cofo5DwmgkMDR5y2BXx5MVS9lFAVo0fXgK
5pckYxwOw2/fJmdW/z8vzlLbNS2uqma2ZkSiDKACIyv1Y2lBJRjVpC9pBLRXb/mRPSqx2ZLdgKN2
ajIzuVd3aMrYzIY1+T//Zx0hoPq6jLLZ0OIdtAGB6PRjdtCH2HWH6kCqosKpnlhEXKzPSAUKoxYG
bkkT3LmxmyynkbcLFiEDsdlr+pCfsDqpcASJmVbgpCZBBd4oZl8GW5QD00htMN2bWl+a142cuOU1
gXQe0bdxDWZQ0UtCXILiSy7sgh4pTPlasyD3Gf5EdwSGRF3UJUQTp5oO0/KLG54k/TZmcYazrJCO
Ckamj+oko/k47BUtsCWNlbGwMk6RCgzZ1KegiMFTJPYBA8xrEAoobjG1FoiZgK6w0QRHS8Xp/6WD
0V2/uRn7JChQi8h7Y94RsBNPcHW7AVPNj+Kef1x+scH+WWkuvWOqaNGkZEIwoKfS2eWNRFaRsdxP
+pyVO1kYFMFoiuCoz0CyYQTgDdsEWibYhHQsZmG2lrLNcFH0WE8I+3sWm0ssOz3/nCj1MUgWsL1o
rImwjecoTZIwF4k2n0DIeCj/ViYV3eWlDr0m54TEGvvUcOYyERdzUpXkJu9OC9+Ate1pKFQ0IdW8
PI68UUQm4JLHu+t+udGzw54f6JlkrE4K6CpRka1pBKxpyEPmJ6BxU1C7E3aW+BTsZrR3M3Sz/zlz
7qVASvuhwJhapiepXwxmX1pV0ZjczLpTP3rnpRAqvtUqRpanOEv9ZrrJhCejZoSzjSL0UgBtM8hz
0ixTOaSPxsus2cIxviueyxfjrgzM4EwIMLnbzApfGcf18SK6lEulP3IBIOFqKrI/08rH1OEcvOuc
uL3ocjZrWHnTUtfGQQU5fimXCBAgMQDvOo8HjhRAiX/MNnljLyzjJ0M3YmqXd8SlblS8axWws01R
ZbijJfrcy7gPPEzIADhNxCtD5jNhMBhGQpdOhax12qjqsb9E6SEvMkBhLv0PhlKMA6PLpT7j20ER
FIBU7YBLD7CS5rDcE6Dlt2y1Zdnlpjgg6GAFAy/dPE+dWN1oTVQvE7EPYVfY2Q43082IpWvyTsvs
+21+wZU06sSKXm05SQfwcXBqvNZqQ6yz6zZ/Lr1yJz5XuCdYg00fYzVs5F0ifWa5sCTJaHS5j34E
FzxW488Q71BAkjcih3FyH9MwTcN7L+Yw8DGBEk1V1i3AnaImqWKs3/G/8cx3UgBrk5jiTyzgmbqJ
l76zDB7f5+tiWVKpHl2LiyoEb1rulc1uUE96sFONx+siiA1QfnahGLGhVfLXJyMPbpNBdlM9fAx1
+dCneW8tomhxcu90Bboj4CD5x/icl1+TumcU4C0BImnK/VB9ARuyyQVfrmu1YYsXWpG/r7Rq0rBN
RCNN/ETF3H2U3s5axbosNyLUhQzqWol4Yy7SVI3JGo4//iZTb5gbtIbZxN4/UjFm03HDnS8EUtdM
BZhWMSnD5L/uDCTJG8xAOOBnQJXDqt43uleXZ0RdLtGix2HEZXjV+oHHJTJZle8rF3WVdiKjwZzH
GrjY8OYL9ehoZXRj1JY11AtTO+X9Vpt2vYhd/UYytcS+biBbqc6FNCpaDU0njEumxD727cbG7Hpr
dkBai/et8gff+u1xwE4+q3/LMEt6dpcXa6TxY1j4Bt7sprBxhIgF0rZRKFycG72XPAgjvHjMAjf8
kn+vbyRXHk0UCmNvAhoOKFJv8zJgrhZYI3Esi9GoUJJLi6g1FSxmbsyBFAp/HKJ+abF7h0X90WVV
d6zvScWRWsB7IfDUCh+L5cP4YyhZLVyGy9FDB4suVnE5dpEPsC8yqEvsIztMPg8PZ/OmMjyAJsDV
6zBNwyw23CCozVbyJ+UUpgPM8xRIDPYMxs1CA8VGQgV6hsnQXaA1aMZjLx95FpYZCUdXbpYPy91V
PPRCK+luO2o3XVF800fgEVWTF0T/fPHy0uap0CG15RjjOTz1ZRXEB1IQ30mZcQi1PLVBfOZdDx2b
n06XZZ5Yl6jRWYckakEIfLjOE2f0zh7a8hyx3vY3ROhI12QMKPLAUaU59ng9E2ahxKfLg87w81rv
bYyKTDYISUdGINywOaDBgxnA0NBFByfT5U1ZABsrKgNM1/HcQ67cJOlzqt2J2c6Y9tc/21bE1VFY
i0C7EHnUvJQkKSj7hMu6zAfPo+zLDjDnBbyGK6f4sbpJ3MribCYzxkaAwBfUZHxEsBWCePFSO8xN
8HNetQkaCdVRns36RnAHd8EQSvqoEDDJPatft7EBhbXclUjqlpbDqDXUJM58soZPcKpCP9z/eRRk
mf1W4Ql0BsAHSwJGopAKX6pXG1JdcAawHfnZyrBPUyHDV+45YKlK2OAhk/ftgcMwxZ5FH7zh27oi
SMCUNFQMV9NQqtOwSNMM+nVXi3SAjZ44LD3mxr5Ef+i61Wx5goKDA+CuRoZ1Kc+e+HgBfEOX+Eu4
5+TMVp9rgXllbkR57Ayjk2uA0QuMd9RnLMocL0AGrETcx99jt8bzsV6Y0RfS0S328sLQaWM/D0gC
K3nEJ1fZaV9F4zDVQQL6x+SxdUanvGnNxI6f5q/SnkezpX/EqLw9/PMdqEu51MeMpkHqVElN/CZX
pUOXBwD0C7PxtcnBLHD93DbdQEE7CyOXoordZsrbW0Lyq0s66VeOTndLILhSj4yddCfWSOSmjQBo
ADEFk20yjVKi8CpeICes03TVKR3sfL6RK/sT6iCAiGTaCuTP9CZIt8xFgr4g8HkUQPo1j1ILckFn
1J/U8asY3uf97TQ9qTUrZpIslLpD9bVYyjKHqQyqVo5Tn0AXeti03XEWgBnxb+XKDwATtCO3uAtt
7XE8sEZqt2LnWjZlpUpVdaO68ImXlZyTa+oddh6ern9W8l9cU48ySF0vuSAXDdS34ilNFafrflV6
Yo+Sa7RMhtItfTQBXV1eMkQJF9Gl18UYRpznDDgl2JqT5h2BhQNFktfLThc4pZfB1RvOVD+hIloU
4GgGVyDmg6kTlFIt5HRUoz4IA7mHIQp6b8mq2Z2y5Hbsqs6s0VdgmM2GQ2BQVwVoD651bN5TJycI
0ihMxpL6SvIUVbYafR9Ghn9vGOaFCOrkQEVSJU0r/aEMI85NsAPZ1GQbZ0ZGjnVAD6mSgGByeWai
3siTXuuch/oM7m9y0sgIxtvf6l0CdT6DkaijwfGJrzRB5QESizObeoqdTi8frxv7BuQX+rFQBykj
EjW8MFwqk4pAzuzjPiV7jS5GAX8JuTkcEt0MsUL0OFkTHq2Tb4m4wxOcehOzVlM3NL0QT1W8bVEW
4NmWIz9GdrD0KAGHECW92LB4a7ZK0LUkOkM2ilJLm7nN/hoctdJv5Z5zalvHjm+9i8/tMwvtbqs7
jRangqFfA9xaEs1wJSA9GqMsSnzObY6ktarb4VHZvwHY26xniw2zxH2jKMAmIaPGNJnRMhlSMOWo
N4Lyy9zfRYP9CVNZC6DOauH6PB/GZvSUECFe+xXUTxUgdCqwAVetJwnfqy62ArIqKJnlfN+3e6MG
AkWkW7NxUDD4Nv68/ou2jGf1g+h9t1SXuRxs6gCMy0Ozyu5mPrJCOOR1KZsJLfBlCM88EMsBln/p
IiVosXWtNBIvQf8Aixw8ejI1kHO1e/4n7jsrtKan8Tl/vi528zg1YM6LoJcTP+QqyHORZVdV4gmY
iFG0R7H659W2gXQZKR/pV8sf+j78UgRBH/AuP591+dEYcrMvGHNSJHpQdylWVWVkyrjj8Pmo600s
57EQ+T7xgziJzHCJbcylA0iweOXU7FvKc0d+nj7RH0FXnARmgNgAUYoKaTIusKBMq8xTzhMoHDB9
gfWz1CvuUzu2WXneVlwxVEMEnivw4oCeQcXqGfijgAVCNkTeMwx3eens7jju833hSpXVH6MD+wba
MHykDIpOaMsk+DutYTJlIkAuE79PHtLoIZBbs+Hcf2x/FzIob0f9swh8VyV+nP/ii6eQBdG2FRxX
AjCKeOlW0sxpcVRDieLYfql2oV8Q+lLA0iQOxxxt2/CmC2HUo0USc+nIBSGCo4ihGBD7KsGvf/O9
ULddqhPUlSKDwzbxq/xuSg0raVnly1Z6o/GGiEtawRuTQuugprrWwH3wEK7spIPhLD6pplkrD1st
U3yrdzmUJmEjqdzUoectn5pjeMjOnKU47Q9l/yeZYi4FkIOmgwSeAwGKrBMaircezaryxG1W13Ip
Eb2kXQ/PCT1unwAXjdkGIb/8gyQAMAN7CQm3+qHBKHViyS1ihvWfqrdUYFQA4/03AP7FHcm0ud11
k9jqLhnaSh6V804iUCarqUMfaz+0fgF8MuCZnMgUZ1feknZt5LCWe7fq+AuZVGyYtGopm7xO8TVj
dy4tCTAHqHLJ2aGKt7EGh+8q7ruvHCPubprnSlkqYDRAQWuMCGaT6ZPD89qXruV/THx3r03IAsrw
YMyKkzUsdsrNWPgulkaYbACLKzcFH3td/rWujoJ0WiTGVOK2RyCVh5GCroSnYd7jTA47buwzfzq3
TujmjpZY/NcCSGFkJc4A/wHjW5JD+mCoK4HUG4JaZJ0mDxLvNuFhkm5yIAYAiS1oHqf5dmG1fja/
4EoYiZ0r/5PCJBw5XgUhV1BZbcIfuvCxFwRG/UfuwQ8q6TKQAwCWjGVJyheSLuZB6yTCKoGXJQmD
V5W30vS16P458ibwB1eCKAdI8rTv5A5hkkdWGMhmz7OKlm2/NkAUrQoaCic6YrWcMQxtOmTARgr2
tY9bBbTG2qm35R3Mf6/fsLaJxK3IhUViGYgSoqxp9FM/9lwLRe0w8dY6s7N4BCcvdOTb5XUwazu8
JX6d3A37GBCSqjPtOJvVeNnKgskq89+/gLp9hH5MC7WPCVj+sisBqNp+qzGQrlb4AYQ5UNRNoP0+
szxhyzjXYqnLKDPGKRG0Qfdyhfs2R4CrExf+PgmmH4xYvWWfOt6X8G3RhkEr9NIL8IZdZEbOJX5n
D4DMa0G1F9zGv5LX7BADtQNN11NdOc3nSn3RANoi2uUf4BanIK8qQDGCjhhWJIzmBKaiUo2d69pt
pT/rlgXlfF2Wx3o8gO5LlUM7nGseL61jYF4XsnlUq74I7XhhbxQ6sCq9MkfWHfyUlJ0+MwLjZihe
a0LdMtUi8WOwoHWVAqb+kWwvwgZ/ziGgHiI38aMTC5aMoRVdJkkDPy6V0BrurL/gVYOwmFUDa8Bz
0/jePx39Pi6MNbL5cAIeR7dXBisEYPAwnhuAQl8/os2kG3DMogq+bRX+TF0s05gDHd/oUtA0LGBe
bPeRXbwSyoscO5DC7XVp21FrJY3yKQPzhzqfKKmHnUvCCoEtOBMF7W7xkl2818+BK39V7TeIWIKi
JQKBmokMsmn64DWXgEyLkpDu+XO9PIrNkiFu+QCU+0qa1cB5v1P2mp+h0NDs6et1rTcrQn0lkVjU
6j5tkzoFqmmS+AT8V7XSu8DmPUyoDJgO5l3p9gvrdtg00ZVAYl0rgUW2tFMx1Cl2P/0quAvl+6T7
dl0plggqgMTFkEroXxuunD6UwZcuwOaswnzzItZH5wjrL0dFEFD7BipQs0M8UyYRwVPYRXZngoa0
c+SdfIh3zFuNJZEKJ3LL5WO3TJj1JQTG1a59CsgzG1gOrM4qvnE2C8no+odU6aqXIyOdKQZJfWFQ
n+dIjWwjgoIVV2e760e2GVP+tgqVRnGRsKGmchliSq6YmuKGGWDCZL9g8eGyFKIu6KFIKy2QwJZd
tYJZLoGVtr07zsK/1IYKXKUI+JZoNAwvKkKLW7CYMU5HIQT+kyoyRG2WUO9miHzg0p/EWi31JUYJ
pT+Jd7I/O8AGRqWoejKeZgTAm4Cl9j+kfVeT3LjS7C9iBL15pekme7rHy74wRlqJBL13v/4mRudI
HAxu46y+jdgnRXQNwEKhUJWVaR/WEIPq/7dPRvd6d5DLtJ6yuqrVME8vStm6ph40KBzrgqqcyDPo
v+/MGKVpO0muo71gfJftszZLwPXfD7Lg2UTPzvvTjLiLdN/WHbYiYqip2lVaWgKbPUXFnRWUkX1A
ChJc3zR+SmDpCp71smIobGVfX6DCYqJhdZo+Tz7tlEseUtJT5crIisWlJF4XGSUEy8Q0JFRSIRPx
dvumQu9xs27ZSdFHiJBL9ce0bbZgUVMQZYO3ZHGGR3NqHrNeX73ScDa3kvJV4Cr8W2b3VzCRa+vB
zjaW6JvrX8lt60K7E5UT8Ht8nxArIZB7EA7y0pP87nv+toiBlLfrzjOb6LZUt9EoJ36fdxDeS26q
UY/GrocCYHNxWm1y16J6kNXlMYNItpf0IvFE/jtk91cw75DM1qpYKvPyVP7EVff4i4Su9JbElT6W
KNAHaVg80HkxEdcQP3faWWYiXW3206JnoB6JL9O5QsESfVo/BmkxFbEQ3UzcM2pbKJzrqIsZNnPh
GkO2qLkzZdFcT4ubqgowrmlPvGQYfk5mrnqCQ8T9uDt7jFNvqMRiLNwoQLD3izEm/xqfB2jvZGF+
J1QL462ONoINA6qlmsNG2Lh0YrPI6zSqPheR4yJJCsAVgHEjl5IypmF5AElVqD0LFsm77fdmmfhq
lx3eJ7aDzMyrUv8VHA1yBELc7EXHWCaFLFy3KFonE2mBHU4aRBDIwC7EOORzO0axbW9uUcvzt6xI
RB1Hrj3NAY037QAqMuM1BcTbp6xq7ajagC7/pC2DvzW3o5Binht9IGH72xDjLvI8VkplVJAguCyH
yZ+dV4lW05+/g+6rRpwvn8Yb0VgA70JBOwmAKxudK9lgdhNyTXElbRk5ZcSBZE2XX2abPJcOHn8Z
OdbJ7NYZWtizkDSBl+PsDTPbGlcjrjKZVOjxTL59KjH81x6bGytxjUD/3B56242FZLK8h8veKLPF
G9jqmlFrQDE44PbItFR3e/vLX/gnBDtk1cIhNF7RAbtMgDhVRQZrwdU5L6Dmn4BzaXL0c0czvgxb
uQiuaq57OpQDAg6KziYTQWk4KORJzU8N+HEbPDm3DgxcN7opGOXgFOgAVdUgYEaBDZgcZDzFXlSU
+qeYqh41Z/IIZMOdGWHq5wz9eOhJJMK0npOEwCIanTYlR9PgnW8vxw2az5uUpbQNOAdUx0/yyNEI
NggW/0+ModTl3l7GFIyL1i3UhaA/x5KuzEpZS0udUa3MClKuflIfMSlwGMIKSPBFCtYzVfBbLv9D
JfD9aXhrmtncSe5GJ12XOCzQ6zQ7V4G6Q3nUn4nq4r7AdShk9BBZZM7fVuNmMidkeICGBfP0BZgC
19gerp8FkRHmvEGnyjKXJV+ifmz8HHIkRVV/mzNHcOT4ZixVQZUaEZTFdba5PUtgg8tPluoZyjeb
nDVJmKqIjDAbZuBgFWRFlawNMEcCACyVjalkd7tN8Hapo8RrviYHTbA0ToZEPePP2pgtzCqg0xtt
oxgb5TDdk1MXUqWRIhwuifDtzlsjbjkoRtFiv2UyblgDmycZdUFOuX6Q19p1lGcVoeu6U3CXBFyU
DfA80NooDL891whXpjkoK8Af0RxAPv5oPGKkLuqjDmX+/m/i1t4avQF38XhIE9mQ1HSKpFA+gZ0K
ZXYSJLpLvCnoHttnPRR2e9/HZEDt/yyQnaWH9AGUJQvgfvFK8zXiUs1HycOr8KGFjDENHyVgE0Kz
71Oxt2aZNL7oK5JldkfjZX5Ly+10LrMKe5+2YqV7UYmM82h7a4+5evKeSIMzwt6g/FCaT1obzQuo
Vxsvbi/ScjLxotGCwnJE/iNaJ/333Rc127afWwnPtOazAZXv5qDcpHfjly6gOG7wE4nosPgOi8e2
A1ipjrcDcywmpPGDqbziuCFqHCyhGlG6WdUtD+JXCqdUYsv/GT81YNRmltereAor1Jr5gRSYRvrV
mGqg9dMfRj97TEOxDhfv6tvbZMozeWo4iaPTYnlSuLj73Xg2/QLI0roYb5pe1GDmXu14TJsG1KKA
lWVxF22qLlXZp1aYgQEZEly9O17MaDo1LUgfIE19+PfdALqpfwyyvmoNc71qTX6S6rBtfprqbU1K
1xRJUHL3EUMaqm2jw/ZuXmJyzGE2SIkjuF3KGTKFY+81qhzEUBLUPl2Po++TWSwJLx0ToVrXLBYz
a0uqhL5dK0fa+pQtd80ieGjRMMymQ/vfZ7zeKWcyWnENqQe1cp0WMjVVA0zUPXSOwSn7jSgitCU3
xdxbZK5YPMG7ZpPWFX0FbXwlyS49cH7/lO+mQEZJYL4RmnwPlHm7icxdtPY1Zop6ODpIOS5rH3uy
Ufk96e/sRHGnZvP6qvOhMh46dn+8/v24+0v9HymuaoHM9m0Ys/OW6HVe5ad8LNxeNdyBfMIMf5EX
ruEc8/7pujnumcPQGhj4FdA74Pp9a8+qhrrX9BLacGgXNfcKGkUDpKJOOm4H4meXRCQlw41kmNXA
sxmqcLDJrFAxKytuK6yQoLWN/kNEC7+0C4zhhg2oZLcGdd3zq/qREJ3Gu4MhqgDUIjQwMfjGHPie
pEvfxSnGs8wQanVuo92the4athC5wLuO9paYeB3nI8lXoyMnEuPetQ71MbnM1WE7gmSJZmm+JprA
5aVpe4tMtLbmXkvaWFsjaT5o8kvXfx2ESoLcVVlwTBRk8YZkn3vjVBSaRsA58ktEvfC33huQpVFs
bgsOwBv5UeCf3FVhAkDB28tBHZhZFZoPmdXrmQwaxXRyqWwpUF0BOrfPiAG4FjTAyUTQLl4MRc8G
B8LCm88xmIhTdLaS1ZhlPuV5aI42CCJF4yj8Vf2xwASYuZATkABiukatbo2q9SwkKI7zQ7B33K+1
WweT5I5lLJtJAW2NNkheaJMPBEZOkETWA9VdROlWhMPjHq8/BlnwjDyrU2eQdIikND2XQ44+RKOD
LdTRkhurmxVBFs83hyoVEIb0SzGRRGrBlqeSVIm0/FAY55zcGkWYDILuCvcCgsKjiYFHBzNrbIhM
wHwzqvpaALASH02PnOqjE1QhZd4Cc+LX7ChCQnCDsg7Be4qthlogC5GRSEEm0sIilTOgDP/l0fFo
nqcf1NDxJdEKeRuJopQO3J1sgoyKcRTFKdqZWGtFD1kk3bU90B5bKH9JzhMYIoEiQ1abnqRn5R+B
h9J4y2YTO8Os+NZkQdl1biYJj77+pX/EQj35qfqlT+j4osHqV9Wcd+YAJaOC5uhhsTJmYK9N1Fxv
f1EmUeH7/BI/T16Rujm0lx7N8+L1Z/2QQix4HFwV/FtuB66xGBoZrmDlvLNp0McDRrw1Ctx/e++m
S4n5+6lK4VRzoKMsn5xKfOL1P/w8qiiO8j4xBbCDFh+NAFWlEWn3PCpMsiWS0+KeP1PUVf2Q35CT
7U/e9JOKxdQH+Wa8ET0GeWFub5T+UTujptEqRru2YBGJCwChIAv5oSChYCd5PrQ3wkTrYallE4Jg
Y5Ssrn2kDzH5ywaQYBtB5/kgghVwz+beHBO6E7OfTbVQMQv6Of8Ill0tzI+r4tqtb7pLUAXzTVL7
15co2kbGV2xrLJ0qh+SznpUZeICMn52zdce66Mp/j/rCC+WPm7DpZ6Gh9l/nMmq4x+2zDcAlCpxf
qM6zEjQPFMRzfWUCr9SY4kQ9AYMp970UxeOH2rwd6u9Te1BFgyqC/XuHKq71JreB7IyIdqMBf14c
c1XkhdyV4GBZtoWiNGLLW1cngyNVG+L2KfnZ0OmloXGnCrzcoNw/a57zcQLsyqP9SxENFvd6wvTN
b8s0m9kdsnRoW61RrBGSViMw0/1Rz1wCvWyXnmsZOdlsuUJZJnqo2Ei6N8qEE2UY2rFbQX/UJS2G
oa2+8/OhX70NNUS/rBfUPp0UPZut+rA43ewRKR2PayM5vpNU072sVS/wtNbrVEn3YrUdPLsEccx1
7+LWovZ/JRN/jAoyiyqEfCEq8c1edLfdwKb7WTN+yPqtrX+f58UnlDJkGoPrlmkQuLY9TEzSNqua
iNVWUVwopuaiEJ0vvtPLa3psNAvFWqvRLXcykRIleVG1AvM8h0cd1VExDGYi4jOJkTEoXdspgNg2
89MyHxyrAb+i4OjyPAAEmUjJHdxj7+ZZ7Y44ZTlqUpRopaeTU6l+qqdDEoOjb/t2fTe5T8a9LSYA
Dt0yNWkPwOtwcJ620aNeXh4zKEphbHY70TxMxv/VUQTF4C/ytX8AdVj5FSOxO1vtuC7a3FrkpE21
H1eD32JmSpIPqKzEkmBD+R/tjy3GZ5xmIWDrVtYohxCkpB/1tHL17Pn6VvLClAmvQI73uiDm9gLo
zyx70sVRti4o513K6mVuH8T6P7z0Zm+H+WJZIhNjGdckAtyPYoXGi525GpAsmIxRz7iYfaFDcias
bXlnk+W0zrosJ0YLTmvzop6oEnqLWrdxSyAZZblU0JVqUErRGCqaK6T1EGwsS3jdqBUl+++KU1t2
fi1jYgF8EOtsuhiSPPyfviHb3HX6EdxNQz9GRJrv8277vC2AcJDhnGyb4IVF7w42ju23lLnVmnZr
lbrFraZXP7LxgyoiNhbtGrW/O19ygulULZmraIhP6/S1U8Au2j6VlXl/fcsEZ4vNfjeQyqlZZpQn
c5BIaJblU59ZgBhCp05w5/Ai/37H6Ip3K9IyTE60baZEy5hdet045tVPA+kGyTc3a/toXDfB6423
h/tLjjnSiZbItT41dBpgCKWm9tsSzZ1RPfSYZLq+jcILlTnWa57RKxV8CZj6fS5S+1xmszf2WFtF
tk9JqR2KdnKlJg0WsG/JVSnQM+D5426t7It/bnupH4YSPK1mWRzBDqFFqJaKGMq5rZ29GSYt1e1N
MUmOd2Lnm+i05Hh/q/e9T1mQ55tW8P24t9vemvrWZSpLGwcS5ylItunF5twah8K3Zzf3TBesSod1
cAv6AA/Mx+ufk7+bdIIbr1AHc6hvDedLs61DDU5fZ7uXy5fYFjT6ub8PthVEZRB+odPy9vcdY0Xf
cYaUtx7fDsZdImJXef3c78ITkg/wO6A2g6HBtwZisL61KlA7aKnaJzrQOrjYstNwtKLrO8X1iF1G
xbZV6k0vFyPGYKJ52Q7xSQmNRxO2+oiCP0SvIn60+p2+vessJs2QWwWiroNhNy1S0ssqeq+ITDDJ
RgI8V+EsQxZ1Y+or+Xi2ltFrFxEOifta3u8bE5yUoennUSMSfFsDCXGNrn4vQZ95CWofNDigOhHF
KNHKmBDVLaqpdr1JoqyLHI34Cp4ikyjKM3khMOuv0CpMuchUSdhg7kWlhX6GtaYd1UKyZCgjTw1I
F0xvJUNgbXLw77zvnTn2mpyG0RwrA8TXD8tnOrotBdql+0mZWJODLbImWhzd4d0VlhNUkWpjnEG+
TUtTJXBWi/96uk7zgVYCwOgcFhcREFdkljnMaGm2eG2YCLq9jPh+aSBaJGU+KoRuZX/6qx1FpcOQ
qXwiq86ULCXGTUtChxBf1Q29OCJHiomoD3MoKovzV/bbGHtrdSggT6lppifdCrrkURvvm15zndnt
5Zfr62Kc/z+O8scSc3Fh4gzETLpqhh206tf5QdW/y6I3EXum3xlhw7rqdKa2OdYxeZE+y5cl1H3p
QTlSanYg/u5ETXremtCpA78P2qGAWjDmZqI1sWUMZrggrWisk21VQZb+uL5xzFX1uiYgJTFrYFKF
VHbUwO7NpkUR3Imk5b51fmK44PrvM0nau99nopIkD7a55fA3eQT0WvlsblCqQeIyJevhuqVXAZrd
pciYAv/C2+MLvsaqNJUEFPMPi+LWhQv2S0zHqT/pDCfl0XfAwDkCv2944yE5m5Sw+hjfCqdF6He5
9ncwvphVkiL1HbCEaTQG1qE9xs/LY4GqlOo3x01IHsS8ON8tm3GTMYdyRzFiCEZuvBWSpbpX3SEh
KN0BuLygCDJMMnnXt5otvf2yqYFiARkOyAEdxqZc6tmYy9hq8C4EyjNZXGijBMk9WK7QugZixa8F
gYvrpzuLzMXT92RUHNCTHLXk0Rj/6VbBg4/rp7vfZ24aaTK2UrZiM0Tbzkwf2qH0cqhzKEMhOBC8
mIjGB46zgdk8g6X27GpntnozLk7Q0HZT+7slP6PTSgzIO+QCU6ygzH8+0x9bzOGDEh8hBhpcYRqB
vv9R/5gH2zeQn930hyUA0ODBAVNY6Q8f5lBUnWWeg6xptiPqbFKiSiteEmAScj6WINz9lPTJmTjq
PSqA94s0Lm5ZyfnxumcKdtdkzp6m9EQdK+yuqctep3lWE7Tg7Iqtg1YLntZ8j/m9uSzz1CYvBtCU
wN3NzifbPidS6lny524UjNJxb4E//mIyjj9Uc+5I+YaRBECSQYHWbZU/zsJhL9HGMf4PskvVaqbM
Pi4HqFZD3Dz+Er9S5fTfF086Gl7xMCtef7MKkcTccLlbIN2AXda1JDW0cBTSRdaTBG4JPGdSP/f0
/DBD32kQi5iK7NHvurNXSa05dHpqhsOh/DhExQF8hLT9CaYjTIeL6P25XgIWTAM8xYoBWti31rIa
0st6IaEeaH7TlSix0QpRo8X+ed3vuV6yM8M8N3DBNqmcSmZYQtPWbmd3TAw3NwRBUmSFiSc56nya
BlW2MFZix5ubaj3KS4t9VNB3ub4gbrKF9/l/N44NIB2qA7lj11ZI+8TmS/sjjizUBczPEB1JXevL
391pO4NM6FCseFT62V5fs/8FTEroAXooRdzF3ynarvofeuH0UL3LFHYmmWs0VeRq7ioVzMT+8soI
kj7lADwsHsgxwRjsRMImrsAd2WiCwFGqtZ0XyE2KqAezPwguem8JgT7bHoyHuIB4MCVwEo2psUOV
v+4DCp7CrIwmgxX27TlIwI1pG3GaRpirUgpPutugboaryHKlH1A4fZwjKJYgd5gfrvsRd8E28PvQ
7KPEK8zBWKbemPPFScFgHM39Xdd8HJEQ9avAXbnhc2eGORmyo4yZOiVplNVl6Ei6j7EnV05f6v64
iMBoAlssW2SXYe552yoztJrn8rb+WitP7XSca8Fh5+6co2CaUdEVjPox5yGrtZJ0urOG2nBqTMjO
SSeiPMq96l7/Quyk3y/X2BliTkGbmuhgFLh6+oCKTSTBUuOGc61XZtjcT0/WffkJynDXzfLOHiSN
0PJHRQOvH2Z50D4utzZNytOE14jtPHaWoLzJC5Z7A8yyAIMcU8VaoJepzZgBABlbGXbz8/VVcDPx
vRUmPZDnZVKLFJA9WkOlHAK54S2xl6aIlauPsm3Y5pfSEmyeaG10c3d3qNqDX8JRoC1XYZWADDnK
k+WMhluttiRaIdeWAiYsyoNPadje2hoqzV7ruqlCKBMOxB0/qoESlhhVPBinAeQqeM7JoQ307N98
v51dJnKU22jbY55BZqvK3IX4s/IPWQ7XPx/XCekghWYbAEOZTNiYW9lJSseqw74f3SQ7doVw7Fpg
gm2JN9BtXSTSVmEbB5arYWCDPNj3XZifs9tVdWt0JAvB85AXOdQ/q2K5hgalsYxi0OrQGI5gEUb0
OK1FEXWqCPnLtmVeQ8feEnPGyjQugdbVktN00A4lEFAaBCTBrKJCqGkQvbS5ywL9KoYLEBMxpv/W
EddiGHtDx0PblJygmEAcM2OsaK6es9wQ+AXv9QRowW9TjM8b0izljWylJ2Oqv5oGiOiV8h/dAhu4
POE0qzcNVDGvuyI/koDAyKbKGhj7ZPYSej9qUSTgjUl+VhHeAN5qelMoj6j2UxgkCFEw7OALjNIo
y2ZAEN000CgB1llmRQyQDo/mhEGt0womo+Yw3RiXyo1dyAx5wrklWv95b0vHlCWqqcY7dtMhy5et
tevyZJT6Y2vorhNrwWoQ2RuAoNOGOthayV0H9WNeaI+ChdI4/N44iLHwH/CXLL4Ml0xlFZvuoB+Q
Ew8yMMjzxlfUo+xTVj1R8ZCXJCBY/rbHXG/6tuAPIUDSSpMZaMtTmbYBAdBIM2509YNgcdyTsTPG
uI7Ta7Nj5GhHGSj9vPwaahg+4bhjomIsgH1Ygg7Q0uJDkQXXTXOj284yc/01w5QBEqAhU65/VJm3
lE/Xf58GYPazaXR6EYICuqrYzMomHYMcWaugLPTaovxLwv/XOKZhQgpM7pDRQWEIf8buPiVakip6
hj7HuoE2rTGP9iwC3vIcYm+CcYgqLiVQxhA71Ot/7OYmRXto1B51YnvN35Qs9qaYTeunVhqqEqtZ
RsdNVMO11Z9k+nH9y3AfiJqKYSHUyDHuz1auybQRK8vl/KQ9kRfaG6o9J1gem+K1ruuIB/C5vrAz
yFzWSlbMvaQgY9wUV3/A0BDuHBQrDuZZ1lztortQoMUb5hfTryyUTOa5+p/1Ygz6rY9U9kIBALh+
2hVCUiVkoZMPuO4206ccMarbePatpgkCNO9k740yXrNYXT+XHT5l3H1r07AbTzKQdcmz4FuKzDAe
0zXVoJDUKk7bHS3aNwf6EFbvk7N8N6MORAGkxaUQqXmIdpQJHlM7DGafYEcdYMKM5smsBQT41z0G
k19vP1neKA2qJat1lE+UCmYI54MS/Otx1V/R47djIn68NdOP7VgvKilP41r501wF0A45lyqwXyDR
EzLAiHaNfstdrMpzqx7nDsdgbS3XzBdv2o7X3YHrDSZmfUFDjgljduR31eopV1QUcZEYeE1ve4Pp
BL15N6+CFJ9FN/zauZ0l5gOlQ9fjZQhAVBuYr8rE6aEJtYdfjBqboGDMzbC0nbV332nS9dVCtk+p
MfPEBW9jlKPaAybA2/bQoWuS/kXxeG+R+VZjNwJhY1HpgAHFM6W4q6baazNRlBCujMlX0yW1VEka
pLAPLKqbSjnS6ADzdqoj52SD+UjYrOdljvulMc8zK6/7DsPAxalePfsIjSgf0/3ofx1UnwjpQYQL
ZGK/mlVNBs16lHHRtTGn+aDmmrdIpyX5OjjgJuswx1OHo/YlU0Z3se6zJnP15i+Snd2S2QHSwVbr
TilRocxtT1IxFFs2gpPHQknZA+Ew8b7H1GpdaMYcNn51Hm1P/Wi+QN4C+p/xIQfi2ZUe6vPq2zf/
A+sLDfLvcq0/x4NtKjaakUjlNKFldE6fk1ABScR2rD5q6CeKOfZUetjeWwOGBWGGDlkyRx8PLBDt
ZJJ1ND9QzqXpucLAGZUYSz/RXu13ctFu6fwHJb7u0EI9rqeH7iISDOAGUwvCJSiJQuuJZTDcamW1
UiiMnaQ+C+QWszSSdz2Y8mPczgRzyy1d3ttruSaneLs0URmkh9zTqnvrIYZ+d3XMhYV0+oPvdnZn
kNlZDXrvS4zRxbDzi2fVK8PMp7MGtwaQEsPD8EN9FKxQZJCJq/GszfYy9uS1CkAxQlkVygq+nebR
oFp+q8boukmu8+yWyMTVOhuVclil4tTYL1mD+A01qXEVNeW4zoFLEFPbMsga2PnLyiZg4KhQ3Vi2
29S+df6lAMuvw777fSZqO2kRj6RH+yGu/tnq78R2r+8St7JLtVz/uwAmRg99V7eoWli4FhZ/OyOt
u8u/Dp9a/1Vi8oMNThZfRFAn2jQmUlvbCF2UFmW7VP2Rq5+IqLjFvwr+LIqNwnIlYfJnXSQ0pmhr
ygJNY+EOIBCms+D/C1Ej19l2BpmYrGWltDaYQwkL5Ye2NF/KNvOkdRTlQtxTtDPD5OCknKxqNLFx
5KOJ+7Q45IiACeW7VALo+H0TUhHx6jE773CYwGQNpMqtsTHDPg9X81bBBKNVe3Z1liuIkitPunY2
iGiV3JR8t0omODV4MsbpilWCs7iAtKTipv50Txldt1v1zr4zD40HxW4aOIR8Uv8f10FNBiofCPav
oXqXOtdJ0o1JZ6Mw6jp3a1BhwNmM6osFErfYXY5Z7oruFxZj/euMo8cBQhRLMSEK+jZbX3t1URJ5
NdHVVE/dBCLM5in1JRAJ4Lt+LH3wK+LlOIshQtwkfmeYCS5JUhaO4Sz0FtCPTeSAlGgIjTpYvNk3
vPqOPG332p1I0+x13OTd5bMzy4QcOc3sYVIyG1tMWUZp7pJfaOBxHkEP/Hk9aGCbSh/0BLDyOFju
RRk3N/zs7DPhp+oyRyk7gDnJWj/YYNmfU0Mwq8rbWV2GiizIlzRMXDKFgESznXyuIP/eKBClW8+D
/NBBJFtUWuMWWPZ2mLgDsGM5jBI68G1gH1NvuEMa+JgcN3zAImx0pETXrwve1u3tsQEI05DToLXl
Scpkd6nwJBeBvLgWIAClQoAD7SS2+50OydRPcQ8GFrIFRnnvjEKCeV6wRq/0twk2vszGbGUVoW4f
H0HIGgxILPPjeCgeq5MJpKi41Ms3iRIlBttAm/AadXZRxVaWPNaVJI6U/nOjeorztIq6SPyN+2OC
/gk7E6mzJkmcgv4k7y3P3gxXF3HJc9GbYNj+vQomUAFINbagX0eyc9hqdwO/ZeZbj03q6hN421pf
8ZpbilF2wvlbg0dBFlReLYOr4LoT0rDExo/9n8GErXnNzS0mTh1W7XPl4I3e3g+ZfrYNaApuRJBG
cvtXe2tMtMr6uLDMlKTIXNG99ZOHGTAToD9McL9PQkgN78mM3g7oE0GjBpYsxjc3K55mtTTXMIua
Z81fbrpAwQxpfQCTjHd9G7k+uTPFOMy0FvFSKDrIAqabUXrKUIja/uVs2+vVBnJGTbZVkDO+Y39v
DTXOcOvV4WIEbfYxa47NJPhAvFBLr2pKXQspNbay5qS5pZHOhLhZ7urGbV0uXqWfCPp+17dLZIdx
ftJhKdbs5NAZzc4gv4qKZPHLXDkimgiSct6X2S+JcfA0HZayzuM8yrNPiTp5ah9JiQjUxzOCfh5E
BGmWA4mIt/Eis4YkNTetwJB393VRZBvU4uOzMmNQ/vrGcXFFe0vMpaH1aW050wySlhvzuAYqZtZq
z3i0vMKlKPNAC+AWkitKI3m5694sk7tWmeUUxgQFluqseqm3hc0NUgvYEiZwdAFsQNpbYg5tpQ8z
9E0HKyQff2kPkKNz+e/TVnRsedkxqK+hQIcOJaQSmWOrJAbwJCbasX19a85BCZmlIumCuAn7ChOO
H4RUTbyLZW+Qcfy2yEDv0QCe1WJuSRncNX8WOAh3/8AEDe4uC00illuxHNe4aknyS3UrPiHILu4A
0tg6qg9l7v1NEoP37m9zjD9WTowXaJckUT5YIHS7l6WX6wvi7RjEYDUd1Dk6ZbV5e7QGZYJQH8jy
QEDx2Fofk8a//vu8ULT/feZKssEpA3FHzQhnWY6IQgKwi4Ldd4rP8tB/vm6LV5tCLgZEoGMaKq0S
vF1M25BBMe04Oamr20MAdkxzNCxO4BMBZcVZyp7K4pIkl8n2h78o4aDXCqfAfCYEyll4Ww4g5EBF
W6MmhgCQfltWX1YhBy3nY70xwnjDtDVJCZJw9HU9sF6cTa+9OI/Ey5+1IA0ytP2FZXFOYHpjkQlM
gEDO4+rY6WmeLG+dwjqB2ltxnMzMa7VQUh4aWQL5yOH6h6ROwQSpN1bpPuzyw0RvLDutbSPMtMFL
ssHFuLI7FE/F9pIogRMLMYN0Ge8Nmmj8YiAR8i+Mlzoa3lnStGI+/zJAxqk/xn76bTuOPhXASvzl
/vr6uI5qoSD8X3vMsw6zZYOSF2YTDlCAMQ50DHby0EGnqFUhdoMThbGbv42xgqNKuTVyOssDyMFo
25CCDtB6PYp8hZPqgpQf6RNmy8Dv5jBrWuamWHKKgNSV5xgjlePkpnWQKkfFWdzr+8c7B6CShxEb
ur+QSnvrH0Q1JjI7KsGshHywwCVaDCJ6TZEJxgWlshqNyQTr+TaMx3HUP5h1I6otctIadAv+LIO5
HlvoJSCH1sipt/NQl8KyjSFnKgjwXF/bW2HuRFPps6xckVtsrV+qB9J6Oui6y8duiHLwzbTLPyq5
iZd/QDHmX/9M3PXR4STclJQlhQlXyQyEop1OGCXD0ZU/QE2XiCipeDUwKs+KwXgQqoPlitnD1VEr
o27Q6odQK+VFUU4lujzkI0a+1Tkc7OK4rEfdfllMb6w6DBYLQhV/e3d/ALO9WQ4pj0RWC0i0TD5V
FsC4ybE/UMIBENZHf7Gj0E7Aluogrmfh56rcEgOyn+RUmEFcXzY7AP3x/80Ec4zVPpvTKscxTuJP
zXCjQKJoEMKM6aaw8dZWsQRUEcGgw/IBlbq5NP1qz+F6ckLyMn/s3dYDVYOFkqX/SuMO7AuScEGp
ixei9maZZCeVc8NeM0pI2hbghViqj5umfVLWxLPJV6KLMDa8pqC6t8dcK5jGmDfSYJl9QKnNt3Pv
1Z56n/mpH4dmtB1JtHlpWN7RUYU1xOmHGG8biPIG7rJpFQnjEmD3ZHPWtZrjNMcwRYj0wbUWwzXa
J2mtj9ISbomoZMU3BtQIpMZkCynR29icxkkyLjECS0W+DlPvVlC5mdugGZ/RebruqtwYDbpN8Nmi
AofS5VtT1brMSd/PKOLIt/J0Y4rke1heDFoSgLDuHwPMu1OLlaEqlJTKL82Bcd7CKrSOqq8KuUu4
52FniNk0kCAAyjcpYGzPHnNTcVXpsExfa+v5LzbMwq0JTjN8HVZadFPKKZHq0YksHDRb/tE7omjI
/SRQ/zJAvA286LthkhU4isysEhxr9eFXezi5VDc5xqOpZCto6wRHmrtzO4PMJzKlSlsKEDueWvXo
jCAALc6OfDPJP/5i53ZmmA+0kD6xaxs8H0YXtpYRAC0YXrcgWgiT02jS0tRjamenBNiaMfkhgXmg
kboba1kFEZ5XiQeF/p+PRD/iLr0mdjkVdgU9nD4YzrQ1J3kJQpFxxMziMb2IaBv4PgHWLhroUclm
omCZDuDwUyX4RDuepKY8Z1rmX988kQnm0qqrclJnKaUJIcY66rHCwGIpojMSGGHpJ2LF6vKiryH2
qn93OjRp/wJAiIe+rOJ0gswWkPK332WB1mozbnp+mtc7kt3nokkvbq6yN0B9cPfhy7Wv0jHfkKsA
+9Z31be+Ug5WJ31oChCsgRq/GU1fhQSiWmW+tqU/y/HT9Q/F9T3EhVdhBcyss3eRvaTyqmwo/WfE
BV1ZhPfIJT43gDKm4XJsLiKYPt0zNtPY22MObl7R3S5AoCcbkHrcjor9ZCTP1xdFHfiaDeboVuU2
GM6YgNi6fVCkG2M62tMzsT7U5EVPReA47oJ2TsLkMPKYbkRtFoiv199r2SuAiU/qf4/ze+OIzImF
RK6sxPOYnsYK4O7NTZIXoxVlR7yAt3dG5szac1yPsS2jqCutwYT5fRRAT3Gq+Bhjda9/IL7X/dk0
9lpa8toyJAfzlPZliKxvgAX4C1Sl1jPVW3V8EVuBYGmsk1tqamrd2qeQGIYmrnmYjdVVp6OQqpFu
0TvH2y2LcW6CUDKYNeTpRvm5tv1y+lIOj+NyC9zDVKKcMBLBRvINguVMd1R0SNgpR3Be9gMoKVGA
msjBMb4CGexm5u243g6YNLbuZpGECH8n/xhkVojK3QbtNLyu5KEMjK7y2qV6WEAgmmba03Un4YV3
VHV/r405xU075zZIGsuTKhluZ0LaU23Mv3mMOxqI05FXYkCDTVljOenzetGccPhuHrtoRDVGesl+
xv+PtOtachxXll/ECHrzSiOK6pbam5kXxril955ffxM9525TEFY4O+dlYyMmQtUAC4VCVVbmHUaH
9uXE+VzMWLGxRiVHVhd3RVSFViADrgvJjNaykZI71/eNBcuCpMTnmuhvFOWRlUOpFBlfcorvLSQU
BVQ6tKNwrALxtvW1LzxSHKYfqiBggu4JMgqLvsiUVVITNY/+nqNRPnKXP6i+y0CM/22GirXZZLUF
GAUhG5PeSktmo2Vxfe+YNwdo91QACLCBCv2BYlls+9y09lI679N46pxQGk8LeN7kqhDsIanctg85
0Z31QrM2RqnvlbR9L2SRGAWqMXkYDHTKel9L39YG0/pS7F5fIdMFIaKEQr8Kbh96ZqHHMJQajRP4
RuTbpHZqaASkfzCUj2r/pw3yN2zSmlooGrHLigJtpsTWBiC2R6dTj1bPuefZG/dph/K6tem1xRig
5Axa3sc1795LeX5okiyAzLezaiXHOdi3FhEjl4mALHgOzteVQHV4zdVI8AkwUAaAYXyzPNWGPSDg
S2fh3cjsk2xAVdXUdIgm0eTrQliKk1L11n44hDW4n4C2xXB0dbS81tMM9zf+lTe0yQzxG6MkLm++
XjUBICHqRnbQR8mfVxH8qwI4k0JHmngDvmxTKIWrCL0g3KaOW5mGcQj9MELns7NQAZr7lzo+dlrC
cXpmeCIl9//YoU6YkHVRl46YA5ER4yd/vFF8479h0yRX0sX9v7FDX1nSFC9tp0UH5a58JpqE6w0Z
AAGnAoGORi6PfYZ5mDf2qE8VgzhIKtco3Gdo6RapXQ4Y2eFJFfE+EnWae3Ot5qivERPjcXDrcXoq
p6i05bjOXFlFj/UPAhTuEB11MRHyNORbbtxvigUlnto0CoTuoY7JRKsj8Wjsmf7waYOWZ9Hathp7
DU33NDDBeaoH5LUj7nnXFbNetXnsqNR9VcRKGoqzAjQqwmwvDM661BDkG08ShC5sVWr9KM1Pw/C2
hn/0LPl819GV6XTWpnQxcYqb9RiNuduE9jiJnHyG+NeFv2+MUN9K13owQqRmdmjLL6167HjZJtO/
P3+ffiZYYaNNeYX4YOipvZZB1L/XPEoxZsdi85FoUaJOXpZJgXbbfonBW9N9I4qp8pfkNgfDIIQv
0XBMj7yGI2fjNOpMJRWolgoTJZiqjO1ael559CfMq3Gzc9TVaMitkRS1lR1y4FaqoFbfq8FWlyNe
ItePK3sl5oewn4neH3Un1uZaGqWJEkYxCnYYGXbEm+LjWaAviThOoqkpwGekvQ/oBbcP11fwDw7w
uQTqdsB0yaKJXfpbPak7QXn71N6AxAuDe5pTfjXuDU6NlIULREnp0yJ1TwxgfdbqZcArqsLxr9vk
R5zMDcA4EMb2EhzXoGxNw6sBEa6cRc2Xh8oIoyIQC8O/vvgPrurLI/z5p5Dd34TbYqlDRcx01Lic
OhAxxu8sBwgmeSqUZue9BZzVB12bXQQ1/nEHgjpuo5pdBttsB3UacA5msRql4gCevREK0/JOn70i
CpQGEVPBdVPYuYGRuDfL4MkzMy+3jWnqnIidXs2GWpv7ugcEOnzT6ts2hvyRd32bmYEMTORI4SAr
ApmK812GNlksihZGeCE0mw3fxRqIfC4qj3FQwHD5MXugKeoFw4ciz0U5oewV6MJbglwtVxtOvGdl
wED8IVrqsoxqA91MipJQQzNyyMDngZm6oETjTL8XA8B5AnWf8plIGZ8HQDXok3xQVGGE7nzfJBWZ
BgR1wQ3X7BXjsex/mbJbJF/+9deBFTz+oZwJrVD6BsgrNZTVNYuCQSjutLY/gQlsV4jF43UzLD/H
g0sEI5wILWB0W89X09UCeEdrjBaRIfjBD4MI7cbfs/3QzeR9K4bPnVmj4qYxgR0UJPYhiBCBaYld
Y5d41VHAg6VdbMMv7tV9/YtH58Q2CkAtEA7gzjCoyCYmgy53c14csvWoL+9W6EEE4/o28kxQEUvS
Q1FpFaAlNNXLF1yfww7SZZzdYw2aYPc+F0L+ik1crAQ8JsQcHYx5F98bubOAMZz0ieWfsavcRN5v
UWzxVoHipN6haskDo7DPmmoACQhAjQLYxvlfUEJsI1Q7AUp6EAf6jYFK30angZBf6g037e76trKS
Vaz40x6VrOa6rE3giRP2QG+sQShmxXMNHKnflMPXGk0jH8DH1cl1IM7KTv0+RUXGOYfcP4GqcyNd
zkZrFkHBVGHgMnIiIH5HrzNuSkBF1Ka1U3gVDzHC9CcUviUwCIKHm24jQdwjzci3PszSrQmQFGjP
UiHm+BPz7MMCOJ9UJElot5x/TWMQl7aJUILObwn0oPIz8ANZIF4V7cjlzeiyboKtMepT1kUqCVYL
KqS+fW/zX9zZId7vU99pFtOxFwDuPSRAo0Aty45rjjfSkpak1Q/VTjJpRbjTIOB8vl+JCQcMNS0K
wsyWoXvR79LAAquk7hBJy5P1AgJnJwsgXWKH0IQj6Ozxl8DtHLAA6Gd/B3Vz1yUuDEjDGxiwE53q
sTpksy14Ym2r9uASudmlc7Inwy14EHTiEFRitjVMY2dzNW5H6DoXB+kuO6kP8+3gK4YtPa6HISAI
cUwy+sKzzLujmJ+W4MBAzaqiJEPte5yKciKBKuxglXbyqh7gqk7oIi/LwUMT7zNABnjEGUyTQIzI
kO80MS5DXVSoqSWaOVcYksd4TLtWThk/XY9trCMubSzI587UNIDFtBbkzkoVCK3Mq1XEVIGzdTwj
1NXXGdAI1KdQDfT1aGIwbAkSkwOwYRUEle1CyFZubqUCAFZzbKDzvT7Nu+pU78L70Z52/U0PLg4i
opv7xs/re8f+OhCp1iSgiy/GcNJVgXIm5JYPJuQyxIeIJ4LH/H3kd5hsA9W8TmvXam3VZ5AjSQ6D
fOiSH1r39frfzxqRxRgl/nYAbPBfekRWjQBzKAqBECvZ5oPk1jtCok8mR3VXfUpil+RgrZPdcfFm
7OAB6ADOE/pzF0w3TaL3ei2UIAD+EeUQccUwOZSAZ8vVgK97LyAvToazMO898CZ0GO9/BSfpb8uU
oyB6jKogkTwMo1lp/d5XKG5EP03p1jDuORtMHPsiUuFNIIPCQJZg9twpMShTRPqKkAFkP+bcCLHH
8rPBtpIQlTvK83V7rHMmSxq0CXBd4zRQ5nRrlGIjLcL9nIiPUqw+T9kCWLPIeRmzzVgSkZnUJNSn
z1cltnW7KgJplIA4YelGXyq9OjGc64sh1we9d1Cz/NsKdVNLS6doczeae8Vad333JmIiskjvl649
lP2dqr+WGsciMxPBsBtQ4ZqMrIeeMJHnKSvEbAUn4wP6qmAMibzwWXghvGaCy4N7sE731hj1saYk
6Y0+U0HDC6Vks3T68q/rG8gzQN3PuK2ixYBo5yFKJa8xRLcRBl6BiFwPFx/pc8fovk+BJGBVFpAt
EkgxQocdHRKfjBgR2bQ/qOkDq6eDP0AFIS4UzM79DuTSUjJVmRAYmfJQCLO/GPJ+QB3o+r4x3RvR
VhLReRHBAXdupl7TtQvFMtxb4HRMEltOHquVcyOygpC8sUEdoUjv0XjJcVtJUecUUuoORpDIniH5
4rD735ZDnaNFaDslkyCjkJvfRH03jE9jzcvImG6wWQ7ly0qLoNQa6Ey0lR09Jh+BrvamCsWP3uFT
YLG/kAFfwESCqdM0aY2y6u00r0ZQzV+XLHdiw02L+I/c4NMIdU8YLUB0QjgAq6+2QOfXO21SdqiV
2Nc/D/OUImKbMnJaxFPKE8xYqhv0esx9ouoBvOF9ytTX6yaY72X89t82KBfoU6HI5g6dMIArzK9E
Mb3yq9ErcnTgqufRj+5mHp6DvawPPgBUoVCjOj9ELd50bRuhjG8uXw0w+GocZAAzgUBODMQDYJrA
pyjnBtKiaOph1qNgOpi+VdmF1/wi1LLqXfltfo3AdSG4zRsPw8uqiCtbs9S6FgxCa5OeJAcx7H8S
GFhSfycw6LqqbXE1nqR1zm29/N5b1UkMUzyFrOirpWAwK5Hd65+VeMZF7N3sABWnwrrCZGGI+nQv
x4vbdwX64GqtuWUsVF69hArvlDNv5I1BylVVNDMIFbQBKEvol266G5+VfXEcJkc6jbbXoeveO71q
m6GjFzYPqcbM8MGYTBCnmkbeYOdffAI8A3TrBSBkkHAj0oIAFrraaTz8ZgHFxMwN983HDGyo1ilA
hFiktHtuE9Veo07SLD4Qhn7dqXxlcUfQgMiQMkQ73uAEA/ZJxQINUPNDP5OuuIxLNxlRgvKBCaJt
kPQkXugmqGnVUDMmOny1b7acOMd26Y1N6pHZaVLTS1YFGobbbPlIe4RT8gAhGhtQW+OgYqqQV8Ej
98GF625MUtsqF2pULKMGFv3oUTVuFg18e6CAQ3nYqStvUThspNxtpYKFloVytQgzuGkM6OyUO+G0
AjP3LN4RpH/Z2OGJV2dimiTleXTrDUNWaMaVPltSTRx0wYes4S0R2wldy9EeyPz6f8PqxywQbu1R
p6OJrVYxZkHw0yD0B3/cSz7+385c7lw+2Sz642F2UgVfs4yKHT09aYxlkYZdQRCq6kFxG990V7+H
e8pu6uEB9wdh7tMcxlDPj+DSJwU+XZQc4vp5qQtbmG5742TwOo9kfy5WBT1AwCpQ4VF1yiXztlCS
bo6joDa/53Npl+mP6+Ga/YXwXCI87IBJ0fN/eFsMo2DiFp7ln6qkgXf9ANILsGvInmkFWeMbzQ+p
5B01ZtjEW/Bvs1TUxizolJcLngHzLvStzCGeON1P94qv7lp/2le9XcRc+i3WXbG1SqUcQEwXkp7J
EcR2yLs3gYOoOz6OhP3VPhdHJZ7VUMSa1BpCMIHZKj3NGY88nNWQRovh0wL1ilKrFE3mETjiEEyH
6/yIWGXXGK1SQFOS7ETzTlbvinKnFFyIG2cL6WHoSluq1oTQWrD+kA99D9I0lP4zH9RXqg1KYBcC
dk/QtycRJSXv0+5PLqPN0unqY7cKSohx7exQoCt2RxRqIFu0h8AKOh/P6j70uOrOnM9JN1HbYRbL
zCpSWATT9+QT+lXxaUjtCAhTl6i6LHuughHzAtyuk7odiiQrO1md0IKGjGQfSHvrEcpoXWoPO3FH
RItBSKT8vB4NWE+YrU2yE5typSwUcQdaCFAbGoGaG8CnZXbNmzr8h5BjGoRNWgeLP7WyGALWhUSG
jcJIxjNJN4t9v9TCDtjQH5lo9u4CvQgA19TGmzHAJcYh7x68WCeG6yCyCgUb9N+htEod0AZiZmlu
CNa+WMv9FO2MBaoPSctxVZYV0GmY4DZDdEW5/Hw3pW6JYrmYIC0pDz5yNqeYG0coH69/s8s3Bxaz
NUN9NL1r89jsTaAxjvk9EV2RwGMYuvlbt4ue0Xs8CM/xV94k8EWaTxml0nzI2oXFFIZCkBUuJoLd
3jyp6r6PefW2y2NAGaIuCggnrz0oaYAZDpK98lb466P0Nf1r2uFxAVWS+EULd5wNJZfq2aVLmaRu
iXkZ1rGb1HCf3sqHBGQWIiCNjxpuJnHfiXb29j/ao7xxmvV8Uory911Yus0xOop3C6jpRSJMzstc
/mFHQSiEESUFzAJUZm0WlVFF8oDlBel9+xNavC6hS+1ui3uSK+X+4HAWSBz9ckM/LZIN34QVAyKr
qdVDegvCW3ivpDv1S/mWgWdz2Y0ncQ810OsG2Qfv0x518OJOUGa1B41bX5Z+LauOlNQ35vR63Qpx
g2uros5dG6uZpgk9dMKlW0u5TUCqnA8vqe4mAycsX9y5Hw75uR7qsIm11NZpKuDKAz5/RO/BMk9T
fGyUUxfdLFXQ8TshJH+9tjjq2PVzW8lxuiQBmdxObjq/3Wu+cBD3RnB9F9nuCBwPamZo92CU49w5
Kq0q164HH3a76/4icqMoDb/MhU0etHiVzDaSQU7NgOkfG5PUfjZRGy1mg161vB6lzpfNu45L30s2
6GIDNzaoDbT6qE8ro44D+UFHzpCXthHZ+nN/IG+SxY1voG7qYAK25+WGzMVhVlgyQegBWRIqNZQG
vCsNCUMWSRKoykMSDW7PTwOZR/rTCl0SWMVKjmJDiVHoqoPm0KDnvIKKdPUqV7T5ZPTECS52c2OO
illdFmtNFq/QisLwofqo/msQOzlhm9+nIpQwdI1kdZW1T1uhtLVJMux6lZ1QlDkdYc7XoXOfXM2y
UZlqKIkJOwst+7K+17nNRJ4R6kiN3RCtRoTIpGZPofmq18c85QQ/9rHd7Bh1huaulVeh09Fuu61O
3cP6HQpJOlgKLPDYg6z5Tpnskefal61h6jNRh2owIiFUFICXRb/7K/za35LZENMddvND/qpjJJVU
TqY3XrLD9D5QdEKJDarBQFqch6h4tBq9w1v8gK6jDZJ215I5OQDPAnVjCZreq/naYQILOiQDbpKe
01XnGaBcwpgBLURFPDkU3e2QnjLeQCHr9/GYhwwf+D6gE0P9fi/UfWIlwGQrrVsMz5P0wrkmWAFH
JSzdpomL8GK2fwK4RgPoCwD5BKqJFqlB3kvQMIAI92sMWU3eHcGK31t7lKs1pjH3tS6DCREEZi0Q
U5ju6/LGtobn6ytjHdatISrbjAYlXlatNfam+pRKB816NUv3fzNBJZhZ1yeSvII+ZgC4IB5PeY2U
L+TFUOZDZLsS6uap1SQDDz7y2PpH70qVnZwk0AaD3dzJF/R0IMiuo7YTueOX68vjfCp66iQqrSKL
TNjt+0OV6nslhPro6CQStyjNSvk2K6Tn0lczVqU10oWgdtfd6vb3yQlFVHfdmz/LxU7w2oKqHrQ1
UBew/7c1UiGoHgtLayWsUSdfsXfi6WUC2r6ZH6/b4XijRgWiVs7NpF7QzohKXx1c1Tpa8x9cgdtN
pEKFMswRZI+wlEJ6xqwQBlBau+95o07Ep+mMYWuFup8yXE5llafWPhxXG5wcjtAdoiI8ghH+yzD6
13eN5xdUsEhkvTHbXoHeEnKuElQgVev0xo26pnaR8XqMZH+urYwKGFXbV3kdTwIozQcPWOddA2yq
aodPhMifTC3yBkyZd/12L6n4MXVrYWQx6ALj28HTP7TTLMx7QDsA0RfFL/UUfru+oVyTVCwxhXQk
WHiUFHamv7rgbM/scR/uph2ZXKiP0ITgwaJYT57NKmlqgXZt46bvgDur1aUL7UYIBTdRCsEXs04t
7W7WlqMmpdFrvyxNEKeh4c95p3r/duVASgG7BxFi6K+is0h93jTGZE05FJUv3elYubJf30AvFEgH
ycGQA/rHPFKri/BJGaS/7tzFcl9VyUGIHtOk9hbdM0E2aHCO/WXZj7JDfdJJ6BQ1HXMhSLQCPINB
Vt13zX2qBX1vuoZ52w2YR5n317fz4rCcG5WpPs0QDmEKZDWISeN2Ak1+5MSLxisnXnYziBUDAC0U
+gipMRWdpRn8BHLRgdmod5QfROYCY4IEsSg49T6U8I4d7mufO656sTikwyBwMKDJp+mEkOo8L4XY
qpEqMYC45Xt2IrPmzYsW2SDeMI7pibBfo4uCWax/uaOUUeoz5lUJ2c0C6k7owtmg57zR8oxzFNmX
0N/rok9inaIlZaXQhbCW1BYR0IR9lT5fXwbPBvWibFEDXvsENoTpKW5Qv3wTeWNK7FvhcxmUV4DN
NVOgI1Ye1Eh1ygo4Gk/T79ql3LdS5FxfzuUhBqUlTAEIgQ42wsa5K4x6tRZWikn2LEH9fLUzMDcr
a+nKEm8Cj3zfs+sHvg5MEPhCLVOHx1Or6hozjxsJ8Uk8hAfChktadsCScg7uJewRdiAEBwYATTEh
rEWtqAWbl1iiUgnyBtEBlEYCw2V/M4J1qH3EgHFwff8u3IGyRq0KF/a4qhUyuzENn9s+utWi6dCY
DcfruKui8qsoBRdjozTRhwQpNDV2s5058Ym8mcV9w6lzXcQHalHk3zd11zoR17I2+8jXtG6XD6co
sji3FcsZth+JbOvGQqgWazvp+EgqiBo63/wYzJf3PGpk5kLQQMF8GqCPKv26rEWQQQnjDKLf4SWb
32udc3ouTirZKFUD/hoE5NCvoO7cpjQL1ZxRg4xK2VG0zBtFr+rQ0pxfpa7gGGPumQmabAAj8I6l
L/glSRNJjYcSmAiyZ+NeASaCr0LLdrWNHep2ELN4nkWjJAdo8khPCPwndnb7m1i34h1X5ifaWCOr
3ngCiBLaXli7yC/+0t5Xd3gcoFfwkr6ZSEu75/GhazzrX9ORkM/2aZO+3FFgBaHM3EeH2tQLpwYc
O4+77NUcMZ4fgleWA9hhxQgQXFmYp4UACeZPz5do1WmWRsqQHCQFqobLLdCEGHfjpEmsfdwaoVwR
jG76XJATVecvlvYuqRxBnUsIEDZta4ByC723Cgi9wYD8UAYFUBCxq3nmneQoXgv9vz85uuBlUkCd
i14vLqnzTdO1CBlYiIJnk73J0s+eN8XDTisVpEESKnQQHqciNzqfWlU1SomImuy1NzJmth7Sff/C
i6asIGFtDFGhu+71ZmwsoO5UdIrn+aeVPs1dYreCvZQcJ2Ce3a0tKnKrMp4iS6RUPpFNkzH80oAW
uwZ5buklu39Nb0w8QjFloCYANYKQxfknytu0yJaxgupRiH5j1AxeRORuBPGxrPSvUsjTo78sFFEG
qYO0gIkG5ci88ju8Jtt7Qvk97hNngFb7jGeODHzYsNd+Xr/hWWF3u0rKEdNC01JVkEneQqDgiU/o
WvnYH2aQ2GwmdbyMVsx6ZVnjw2oGMsR2WvDr81gE2WcYI1i6gnIrkVE5/2JNujSY6AYyw4SELIbK
AsL7QLovEVrifGDk5WucfDA8MhSiIISMjHJHEAuEzSI2GKOA6I15KA5zb0sYbjz1HsSHd6ZoA1q7
PF7/YMzztnlUUeetNBcI+mSAiZh94kHi2YJOgWQUjiLvuuT5ui32CqH4q6ABqengMjrf0VoUhSou
alyWu+JVgsAK3nAhOhrPYJRxSi9K7fTAe78xF7ixSR0DSSmVKdWRdYyqKWKk7E5RwlMWRXgcjy/W
wiMWZweVjT3qBBj9VIdW1hDYsLKbAyKyCdYJ6SDfogfvjLzbme2lG3uUl8p5mISy+QFTnt2k/Yhh
0uPsqO/WKyDDjzxkA/k9+mVigdgG4w6WAlFP6hsmfSxGs74IQWXIr7IR3kT9suvbyAMf668hVB8i
g0c7cPnswsHYmKQ+oVI2c5YoeXwopzfDAqHOjCT7xCdeuwT8AVsOgCaSX0XG2uga95Sq7Zo0U/IB
pI0dyY68dl/dkoI6TzKT5SdntqiX19SBbC4RJBWRS73pBajTlaBHLax3I2r8JlcPujLF9jrVR61V
HdHqjoIwtR7nRF6U48iKTSCVTRkyhAZd3IDobFQNYxED+DO7WPG+haSXDjgTL0NhrRcDpxIAMeAJ
UTQ6+19QjKuJQl4A4mYyX1f44W48ZMHsYdTqD7TrEURBkEIAD3hxYJTwPNRMsWzVjdKGQeOtOxEC
afP35Bj5kPUC61x7TH/xEhfWQVSgyaMS3TK8pmmMbysWQ6+R60J+GDyillM4P0CeAugiqSfyRMvY
+2ma0KbHZ8MsJr1As5easoCvTs5MkhebwNEMz/DNnRBwvx75NerUY4T10xp16pfVTOVUWRN/ybqb
RlPR4FoCbTrq4SEuGsgc3lhgh8isx8b6mku7rP6Sj7ySPCOSYz4T9wbmfmQDjNjnn1QTy7zLphar
O/5nVvlO20cPy5f8Jn1dndaWbflGcOvZv35ImGvf2KWuyLXSxbxa0KRMhTuxfMnWH9d/n/kpZcyA
YRYfs8kSPS+wxnM6lI2s7vTj6KKr5WcvPTCv020KleLu35crwCig46GAgo+sXZC5amOcjQKec+p6
DDPB7kte7ZJVqCVqzzLoTkEgDE2d8w8VLzrERGvoYIa/ssIrA9lr/ARs4064j7/NSJ8yd7L/6EBs
rVLukeqYiSqGGG8gmNQ+9AJWtPl3gk+4fXkkfKxc5myRlFeY46ItuYJ7t5nc6oSR8mNkfGgti4D3
xaot3EMshZOsMWPMdo3UoTeHqlpQAYgOwj57rU6AMTom+JLwQFrc1ok9XlOK5fpbe9SxnwYrrSzo
ZR0A9WvsQS47D7WCmeOSrKfK2V7SF3wDHXbUA+JD1trRa/o8BpCg8eubMMRTRTsgYDvI24J/PTOP
OwITpCTtFg0N08XnfpppALmHggTZOEV0smi3WJaj81ROyRbRkdOUcLDxdkZaT7NdJorcC0aD6GGa
1U2RhbtQLqEBxWtdM10DHDqgUpNRLtZpass+qdWhV1FblZ40+zeRVjcE44FUonIfnOT81JOcY3pp
aJ3JEkgqUBKneciUJm301bSEoLdsMngEypmf4gDWGaLki0bQ9TB56Yv4VAgmFmZogGD84MbZ1L6G
sRl6WcXzSIN2YSVqdhJ+uW6BEbjOTVDu3gij1Ei9CHe/mzCYfxDQXsKQI2gvR2+6FW8zSDHziGQZ
0f/cKOWFmANCAp+oAHm/Ei6Mxi/QZ8aJJl7PJ9C6dEdiDRAf0kWzDJN6nvSGasV9N6i7MM3c3Iht
q9ib4brj7CT7Y32aoV4l/dKbel+A2El8IATN9a76Fb1M9/Phg//iaEY2D5/yQahx7o1YGU6ZShoZ
KuRIz09zXkh52Ch66pe3lTe6xWk6tbKXHKWTclD89tW8W1zwBux1VJwXl7Ne8uPXjFPbmhdiaExm
mqJE35za++HrhDbrnfEIT70tT/PX+Zf4Zn3hddOZH3OzZGqXi1QXej1TYoyVJbYK1FwsAbXM4eVk
fsqP+GWiKIHgcr6vy6JHmhppiT9DaX38a12fOXvHMUA3Iic5DMWuRISs/gLZLHkbEOWLxLKTCoh5
Mqk2vMm8m5RlVAd+F8SQeMpeTDJm6zDqpWAlEDJTflQnySZt5GFXoHL/m0Ccm5+wXOTT4sUwo5Gu
S2haIUpiUM5qbcvOf06nBLSqEOy6Sb+1qyccCjd64hnm2aWysULLSyUDzhz1+9Cu1HuUvR3MsyUx
p3B/WfozcZv+/45e6CjKzdJEKyQv/RwzJPmd4Wk+obrhPZyvfziMSp+7YzLJpSB3RuovCNGFFdpS
wklHWKdKt2SMfGOkSFJpf6wXsVISFIcPqiY6bTfbzRh7qsp7zlzentivjZmL77Iok9z1eBBjvnzy
ySxt9U7uztrveXfnR5OGjk8GdCdRMzU0MCZQh7iX5k7QQyHxW3d0W3yg9R3STXsdL37CZDs7OST+
vkX3+T4FewuPLYt5x23M09Ti+lSXVWrAvOjXGG3/zfNn+B+JHZfnT2J5It7EaNRjSFkBxOfcReJ6
Qm8nRsSKb9cdbtQjhgIwOom2PXCS4n0WNMF8Mr8vdurnt7HqXo9nLAfdWqeCcj9A620ZZwEYNZC2
SS8lxkmuW2DkeibqC58LpL7mPKVVJS9V+EGAoQAZaZzWFq8rIu897fPJ4U1Is2LIxiDdA0zqRG07
q0SCrr9ry2sYA4/yplTfOOtibx3oNDEviAojPfYa6XGURQpOXvYKxcfltXOGl/EN8p6+uBNWL4d+
NA91/g97+WmTOoZKNc9Rq8igLvIJnajyPfN/gPln9GRX3IsovwecRbL38tOgfO6dWZvpRQl6Pz/G
4I3bgqnuEXPZ9wWEHpzofvW0l4/mzC70OIYvK7fEa1Ch0oF7Q2uVcsxoKgwFwtxY6UP8c3wuTiLm
iuNd5sh34V0xOEQ0UtwXvZ3c8d6RjNcybOt4JuCxAHD5xwtwk7yH8wx1M7EGue9f6kN7Kzu5C+zd
Sfglg4ch96BBy0E3sYPAxiIVBKZ5XmLoG5Fabo5I1z5lWG++i3fhfnD1nXxTvk63JXpTkcvt/rJu
kO1qqZ1WtHEZY7A0H0hj0bJjp2vsAgOHqYFvPLmlhz5q6lS8m55hFoVrkDOgUgfiVrqYm8XDGqcY
Yt3FVSx6ZqV0brSG3a5aDcHhOBPjqGJOQ4JCD14MINimruFclkB1OqMYl9mThwvlEUUejCdhcjoL
Fnd6WvbV23WTjKh+ZpH8RRsXMmOr0yVicd6RQe3M/60ww+vTshcGclVC3QHyJSoeoLyrozCgoihQ
/rT610LiBG/mR0Ii/f+/Tx1/qRnyAf1h9IfEL1b2tVYDVAQ5X4e3BurjxEsCRADRZwr7FxDbubLG
q/HxLFAfI8+XdFxUWEjz21p/iLMf1z826ylOugRIwXQEjItsstUFLMJEfp4GxUkHc0W7z29sQg3+
m+L1hqf/yXo/qgqakkBR6DpIy6glDVNYR02NhszywWdn7BdPuJtdwkhuIEFKQEkORgCQQZx40ZFx
I4DOGnRjkFDCxLxFXGbj2TEQL3MToQ61pG+W9L1qUB0dwVfDFRi87PagTLMxRP6QjaEJgWMo4zH1
wVvdL+C+6UR3WpqdWbyRRl5dOI1wKy8hx+UZfTVQxqAbY2KUDW0teo6x79MwbxMUuGXcsdreDFpP
3JHkb7Gb/XXHYewlinpoZiHPBSsU3YURi1aqdGgoHloBPA5RYwN1HSh6tpvDzr9uinEGzkxRu1ll
hWq0yRgGxfw1Fr8ljXf995lLwToAdQYsANDj86+1ZEOVzK0cHbqp3Me9NyiYM6z22bS7bocRkdAm
+7RDZZODuiQgGkZEajP5aVV6e8m055LLtSFz1mMR79x4n6Q0a52Y6Fh13uyK38Sj9qN6RB7gqEH6
lAEpEv0k2IrsQ+pysVdPfhfd3o89HkiFtWAISwMWSCidNZEKwWGtq7NagVYoRZGyaV7M0HKyNeN4
PeO+wntLAVBYRVwxacrKFvMjS9IWgO3emoDw9pDX6gI+AvGSkx+yazhXJjpUJgYDaR7OuqqsWhZq
vBqBQFwLJwYEgBByxpoDrOgHZVmSuOC6+oVR7waHDm0CXk7LOAomwawA2oHhDuSX558WApttU69A
keg6cMTRfvAxt1K5TeQReuwGyvHIsniDYgx/2hq9eJRMaoTKNBo+qxakZpBridPnna1EC+eAsFcH
IhNgECCzTtdMQ10Po6oShaCr1KdRqpy8njiAQZKNUu9zrOXTBHXWG81KdIsIK0iZmdltK+ReWiqN
G4c4IlEu2mXLe20xToGJSVuF3AcAydIsihY+lyB0GKfoJehg3Q5SbOspr/DAevmfWaFu1QJpMEq2
gHOKDx2m0PbFQYnsFXqEtnCQ939Am47TsF0VWfUmyGT50ALiDOLsXn0sR3DaLe/XoyV3RcQtNxYW
9N1BSgGBbRLGCOJ33KvB7zZjelR4J4ukmxeOsflK1DNGCstUqVrcZ6ovg6B7BY00AjRoS2qfl/my
Hmlne0c54RSF+lyOK2mwf8CzYjJb4ynH+RCf1F1zh6ko9/pmkl+8tjoqbijTCjgc6oYHq52e47C8
GZYOdCz6gxID8anly89M+4PpgDMXuShGCW2s1EVfATmRQ9tbeIvdxBeOaIm8AS7OScVZ9YXtptLN
8GEuE6SyNTkA0rv4LUNxu7+BqD0wradql+x4/X1mVPx0GJW63IY6Kwsh0cNArVpXCQ27iAYHZFC7
Vbc4NxwjaCGdI8S1GsgOIXF7fhJURZj1eWnR5LGQS6aBYX0ptcFu6toee5NjjBGuzoxRb5o2ggBL
RwbolqHyZs0rss6tB06vg3W4z6xQ4aqtujKHGDHG9Pa6Hx6Sg+VZxwEjn6QXx/UNskGU+59Zo4KV
3FtRoRchAMh4aKhO40PE1JlwuOfjf2GNcdgI1T9EsdEdI7jn88+VzmNrVIVG/L4GYUpjuITXLY1t
05126D6skDNTNNvykXN9lXg3AcMvz6xTwaVT1N6Y2pA4y3gcq+S0mKD6zwFCHnmyMjxTVFQpu6LK
W23Beyr/S859STt0aecsw6/rwYv1rMGS8AZAgoeNpTO8WhjKNI+QRyozhqur1paQGxTt/v9Iu64d
yXFl+UUC5M2rXKnUXW2mzUzPizBW3lP262+w59xtFUuniNkDLPZhG9gsUslMMjMyQl4fi+pGljob
aEl7FX6rmHK5bnvnSoICAiqkgAxRMC1zGmqhmvH6yeE53ZdG+m5mvFIs/R9cuObGAHMQLMWKQW6K
+fEhFO7JgwTBO8Ezb+XYrY+UAbfKvOsr2j96G4vMYZAE3MZFQ6gOQmAeymAOcqd3szvKY1o5vKN3
qfCn4Sm6scZk8apRe0MsNczf40mqhnSaNA6roHAXr7dBA+gZp/a2sdu31I3uSjd18+/X10uXc7bB
wEbhSQy4BtSPqCbl+WnEyNKalCmIBgQCIlVZgxLqZDc84N7FmT+3wiJalUSv8jbKUImEi5q6LWah
oXlS1dmDES7cPtN7a+XKqljuBqNt9MVMF9XvvVTHdQ8IikN9MIL2lL5YDvFAT6EA6d3NzsoLMJfX
l/e1YlQJKmsGVDcYlzXmWkowWxGHQDVguiL4Q5hkOPmt/IPyR8Y+b3cvq1SMScZnk7mc+2VU3kGt
A42njT8GqOQvki187b7JdhHGUI/gySBdnH5qls6RaJBNRLGQ5pXNFbTpiyHRJ/pV6+pA6vJ2trjH
8SIAwAYVA8bbQIfsO1tMrhdLEMV4oKrN9DVZ+WtAbuYQXARO+2Rxc+HOkiy8yPGQlUGPe4FLUfWu
kPMU5gZj8JZ0uFOWiDPvc3Fd0eUzE0wGIr2kFWQEQV63QvZlvllkn6yFY1A55frl+uneWw7mg9F8
RNELsGDGF6XFWscOAG5I2aZ2pRzXhtPf2AkfKLtDwceCeibe/0wCwF6ZMYS10zCt0yCRHlpTdYjO
k0WhQej8OGMUFARnVHMLkHjWCZJqWKu5GEtUYWlzjASTT/WUuOfoImODcghADF0BZBSVQrZAmE4W
FOgEJTuMPh2a0G6isICs4Ggv98krFZwlrW0afMzoZXikdin8HUNLGjon5wdJ6gahjoYVYILHEeMo
twYWGXspyr2Lq3izYffu6CU32WPspoSTwi+/oAJADb4g5m0lCmg+t90pjTEJLcA7o5Hbre5gzP+v
S1DILFsTjJMkNWakBHWEx0flwwrQyRqtJw2FX9CM/FSF4kFL1WCYed3iS+c/N8s4vxxlIBeQC6S2
wbIb5T61OLnz8iTja2FGGdO9AHsBAn++dVq3JOgmQo5UEltHs6xDYj2ZyeTpS2pbMe9D7S1HQxBE
MQ9wIaC0z62BN3QSKhAZhrEA8mx5DipZdK6Hi8vLjw7ucVRhARRVMTjKQimLvIgmKZvRdYKgnnTb
3NMJS6q/Pr/whRB3sjRkVt/bHGDNxdFi0lacrZked3N0TI6DB/CTWwFDUAKj3ULOzjhALui+OUQe
75hfevy5WebONSgxaJ1Egod2c5cIb5H+KY2er2/kpUIiVZBVgWtX0JnEN2NsxKWcmuMAeNDkmIfq
AUoRj5E7SJCMiD3zGQhER/SB0z6CUecGc5hUuyjVTuTAo8rfXevmdzCPrSI3xxQ86IAyZNNdE9d2
bbSP9cgpG+5/yY0ZJoBhenXVyZxmB0rI37yBvH7ID/pRvs+fFad/GO7Nz+UTmLqE27/monvfaGQf
Dc9/egzPT0Uzyn2nq3oSDkptD51mZ5l7/VvuXOjot/wwwSyuLptobCSYgEzc8HuE1iPIiYLGdDwJ
QgqV88TVGbm89Kgg7EVSRS0d/XM2H2gDiD/WGI0q6hd5kLmlaluO9VUKF7d2haOQ8tZ4mflUZCAo
tmECy6Jc2efbqNXtMiczYiXxxbC8Ux1glHz9Z/c+LE5ndNFiPfBm+HZ3dmuVOSVdUc8Y8o5R0Qb2
rAIoYoXaHk5DA3zC4so28G5A6EbB9Q9Kv9f5bQLIHhTQAd7GnAuauudrJS3GLmW9Sw9G/KKlk7tW
j8oIxewW8Kwpcueh4YXVi+opJBS3Fplmft6bTdbPUnlIMN4m2M2TCZVQaGNQLnnO4nZC+LktJp+j
jJE2VgJlYkrmqwLgkqGsKB3QNPZjn8cEsRNezhbGZHYMFGDIB3Tofixr6OhkffFSylXjjXgecW6a
l3fA83XR9Lh5bKhNH4EXz9J8DLa6MYReQdT5uZPve1OxTeu7XCTePHGu6vvLA55bBBEoBqOYky/n
kC1bJrRWQUjiyOqdvM52VXjX3ZH+8At3BGUC0CsIYeiAnC9skSejlAeUb/oheVDM6JcqW5+vm7i8
qGDvNiaYvRuMNtaKUktCQxm9WQHNsqRjSi63E/GttPzrxi4hT9TbN9aYWJI1hhGPUoESKXSxqjfx
VXdSL3/Jg3edlkeC4UCBaisb4b+YK2BsMxElE1HKryN4f23epVBQ1BvblDlHbGc30X+jehwYHccT
kUk5k7iC1LfJQOHeCroXpaLsklwEIiSf78ZyHbzGXDgJdic8n5lkHFHDOH4PKF0czlHUGba5lFrQ
9LlKDnOrzwcAOkbetPOOW56ZZApDNVByRMVcbhil5NZM518rBuY5nsKxwQItwadO8qbFThZdgGkk
3P6ixq6C8rYCiAuTJ5TgkFdy299KKkgBAWUdPbjz4xZlgqGts4nyDJ6tbqYp1V2Nh1mAok2PPudY
cPDol1NloEKB9C+lGxABn2D5jIquWuqkkfDt7qOX0a+OKsh5MKP03BVu56EZjiwQOdzS7N46DTxk
gcCjI7MsyYFFBtBcLZjRU+vXvHuA4JAjkpuacDxz7xNuzTAHLklmuS9kuMmaiS/o9dxWGJ677iY7
URgUZB8rYc5bLsRDuwIOBCQzecA70jXkJnbGyvh83c4lhAFfamuIOWVtBTyGNWHLlkMO7gvRU4L0
lDi1Y90pvT3+LgpgryArGgwOqlGD3R14jciLjwa3BCQPuFhTtNDOYn7BPOb9aE0JoF7Kp27yoaNr
Krej8LcbCisqtEqwWoweXsjY9UmEEJ2O1lExDqP6qxGfrZbjFhffzADDP60KGRhfEC9QJ8vaqkkF
vbxj1Ut2Zz7O4tvA1e7Y2S1UzwGOxBQZNJwvkMRmE1VtVBtHyvICLcDP66fVsFM8WI0DcaC3fWpv
csPmKTBSfztL2HRtECXXNJRqNHyt8wiCZ7dazEID6on6V70+StqXTEKbMzRm97pD7m4iqvN4GSMU
Y0D03JASrXknYM72SDWUzZ+Natoa5l+vG7m8MNLlbKywPqcKeRM1EVD8uDCuYF94lzw6YmDTTX0u
PcHuN9tYYzYvL/PSUBN8s/h18gSbajiabzmUQKG4HTvxl9QtDtrPrOBcwS/C1Pki2WGaXECVeajQ
jl4S3cY9q5Q419PLt4wBojAUwTHNjke/whaDlFhJpRysdkfiGjb6OPYkQ+RPB189FX/Pwjb1FR5H
/qWD4BGDLIbOm4iBZ9YTo2TGn9paOGrtsQddBkqivAHzy+8FE0DnmKJKJenYTkqddVISj5jn7cU+
bDLjIGVOtnhNxnN2niHm3dKIWjWLI16gpVoiuIdrjn+nds1jLt+zg/kj3LXpP3gAnh+qtQPhSpy2
1jEddVdLG1uPKwzCNfYifr9+si6be5i1xvgWnrBwCkyDMlcNMW7RmNXk0ZcfCSovAPlb7gCBr9Ud
n/XXAuI/xqf+i4bX0/Pitn72NfZ5Y72Xfm+hu6dqGI1GzUBjBVeq2GisudeEY5nJdmm81CS4vsjL
7jMWiUyF3rOEeW/Qip3vZ7P2GhCVgGAvBe4wSro+CMPraExOPhXHto1/JkXtxZUZKKBtK5Tlb6fk
YB6D87Rqjrr5BVuVInejGGlwmzSDTPt3Uf/eKIfrS7yM97S5hUcgUjKaQiwvhqiUQOpgOvSI6X0f
IvNFfpq71G3rU909XTe155xbU4xzlm0sJminCEdRywNMiwa1Up06RTjkauVfN3XxnsbGWUAmg1cB
e4chtfPvlrdtCigE3raN/t2K74Ylt0V9wsvQR0JwNeFO0j5ft7iTaSw6UEW7DDgMF6DoFvrcZZ7Q
WOKpoQwyHBIIL7oNpmsfQtocx9z5amfG6FZv6gULVK9yU0PToVklR1SeTWlxTGm2VfG5M13Oyugb
/fxKgGI5plAw6ocLiSoyhyCRE60mBWrz6w/th+b3YNsCgd9XcOrjvpjf8yrYe2vbmmOS6NjOaQ6E
EEg/DLwf+uMqf5vyCuf7OyZqOUvbiSDbpbFBLAMtYCFS1iurdXHP+iTYVERMd0kHCcjofvXox+PY
vKiXGdhO9Csxb4Gzjfr5+bcjVVKvvQHyMqoDB06Tg4pBOKq3kLo8tOHuVmLKwgBnBcBIbKFej+Y6
0vosCdPiKSL3zfAyqY6q3uQix0d293FjiP6QjT+mI8n6KYMhpFk7sgo75Q0C7J4vUAT+sxbGC2s9
mYGOw3hk5zYK1NeoPqDmkcSxMFKXeDxKOxDY7rk9IHeiZqE3i67R+ZrGJcMkebJGxypaDIiOo2CA
8twYCWgidgk5NWKPWx3aqvdFVNVVCN275VUzSJS5uTwpPZpmaxosFdFek2JQXpuqINVBLgRMPM+r
BgTDGpcKUnMrkucokczEhn6tlblrN89+WS/jJ0lIZQB6C0ur7Bra6I+zRTqMmmlp4WD8Tf+dNoqC
2/k6JLY6GrVqdxWYNXJ1FcM8KtLnpBqjysV0mdbZXR6hxi+vYrzaq1HNgi2BFQPEYHExT25XDend
hHvKvWyR5kiqHkKkedmR79naJPeJMHaFgxZ5PjkZiduj1QqW10nddGhmUfwid0V3GqMEChj6mIjZ
jUjS9KUa5/zJmnXjcUUpNSBNE/+QskwIGpJXnoaa4Oq0YlbU9gIBpiAeE3IjKrlxI4o9AO19O6i2
vFT6Axl06b41LJA1lUbjCoB7TnapruWXNcX3c3A9TUHjlFnaqTRL0wY20zqact8btjpJ+I3K0AfK
WEESOOnE26gkxUGOs6xzJ0Ks0Z5Nq+xtTNXUlicASu0n8dwHJBan8qAbU3Zqehh3UEVfa3slgjR/
66wCBGtJqR2VVdRTbzInsfGRzI2XJc+qX6om6FZAhkV2MaSwuoIQEYy6m7FaBVUr1P3Riooa/32N
opssXlrNbo24F2xR7ZXCU9HJu0uWxQBtaSGFrSQV0klWU1lxarxKT3Cx+VANsqxiQL9bBDdftHmx
86yQcOPDa1+y+6jPPDUpa1Cpz6NnZvAeW+q1OXWh8276ilIb9+04QAmyldNi9ip09W4Bo40lCMy3
05MsyPD2Tm6s/mhUI2jSZWKl9hBVzSerS9djZlitL7QjRt9EqSd+bYnticyq+sUgdR+KpLHe9ETj
TfXvZHd0b98HFYGMxRjS+ckkapSVBhDioTx7xW18Rx8kIHlwdDCtOPlJtZUw+SY5tMTGR7XROMNk
Q0p3DZYcXLMxcMuEhUIgvV7pAHBDh6iwSTSghpILiYeGKTQKsvUlNdTZnc2ZF8zZCIhZK1xoNBPd
MxHPlgtWSLDizfUkxlmYyBCOqvwYS85A4OtMt7VvuSIP/8gSGlwYZDKVbFVijWZ6HiZHWjDKPaNE
5LB1N3kFvg2iujezM3vvDbSf82RDcaP/yxnIi5/AJJZk7ZFKYys/mhU4xlIUqmLe65m7r0xmmaGJ
EgkyhMN7T/KpqOcw2ZSElpLqKg+82XTGeS9WxFxvrNFYjClN4yMFRQ6n9JAe+6MY6H9Xo2LNsJXg
tWvNmoxREZLYa4TnRnhoR05VgEmQFyaYxl/UCOUAfYX8mDb6rQJOW9VsP1+/LDE1gAsTzElHaklF
K4EJoVKcZLiTKiSh6dd1I+z4wIUVtkklkKVCu7YM68WGCpZvPhRaOIeiPx6K0/qkx7Y5c26evL1j
o0iRj2RINHyeqbPFeXQW7fA/roru7eZOJiSKiinXKQ+jFzHsjpVP1cVJqD1SacHY5/k17xixpPKJ
mojGRI8RxZdV4B+JRIhciD6knHwLdSNeW5+3hUxoMHqt0NRuycJFG21ZOOjF1+s7yDPAxAVFJx0Y
pxB7lAkUgNNzBcrm6xZoAN3kkj+OB85pVGx0DbAnpoaSlnMUJ62ZH3FRgUBs/l3ttLuqm08ZkMPX
Te07+cYWc1o7KaoxkJlmIR1hhAoJBCcDpQP8W3KskBzAXccjadk9vBuLzOHNFQ2aGiSPj7FY2Wp2
owEEmqb+9XXtfqSNEebsgqZvrcUEH6mdVjsVvsapd90AbxXMSZ00yK4NLVRoG2N4XHvhk2BFjjlK
nHW8f+trvsAcV4xAKHNhDGUY15hOMU1XakA3o54609GAC028tfYbHlpk/9Buto9J8WTW2rTQkwyj
b3RusDwM6U3yiicVWFEHYncD5/XL3J4uPJ45tEVS92lmxGVozU+ycWupvaPHB6scbLF1MuXp+rfj
Oj1zhEuL1LMVR4AfeOgyoFMfPYzAm7a3NLdHjshJutztZJJ700mxZSyIuQsY8iiaN35ZMXT9BxnP
q16zVXl2M9nhXGnWCnk2oSgfv5qPK+Yke+ykPdq1ZQsnEGpjCnmo3etbyjlv723GTVYxSZeWbS3J
QTyBhbIAvY7IKXpyguJ74XljoZVSEbKNMh6JRdvMNlTBiD8PE4rMg9H3hZPqgvrt+qL2vxtINqEC
ZQKrzI41LFYKKe1Fzo/DCrnPtiCHdazsWCUORszB6oniLkhE4gHTz1n5YEnrSW0GXsLejTSbH8FE
AFGJrLkWW8iwf+l/S36DC371WX/OfmuPeCaD7lN6Sz9fX/iuSWioIAKgtoeln98RCAb0LSpgEabV
HbTszPmhJZwct7+3GxvMGbTIhGFQ1cAZLAGEa/z5pnRWw++8JKjvpYyLgdhbE/D6IhRaNEDqWbkt
AeU3sOnimSSWN1Gu+WPk5arkXd+4PSfdGmFy25hGajFaSDtRVaAF/EK0BuSQnYOO7HVDe8+FrSEm
v0mLLgtWW9DnAvD6Pp0OSAK+2MdupNzaYdJcRjJhHVBvQiLA7Q1glQx10J+qPbmim/uJ7uhcPDbv
Q9G/bw56kc5NXUX02p045Lbxk8q2Polv6eT8oAogepB8HW5GwglgLJz3PWpuV8qkvMLIrLGnbwr1
VIIWEqojmUuCGU/bAzjJcg0ddt0HZRWkD088CMTekhVc9Qz8AItK1ZwveRH0ecRYURIKsi00T1Hq
DyUnw+5+ya0NJgcVhpCUpSXnYedHp+6ogCM/dzQM2C4uVQHg4Xn3TsLGHDvpXWSDWGhlBsFvXCAh
OiYYqLtIxJHylXMU/ssV6Z/dY8e8o6YzSr3Ip2DFxLpNa9pGltntOiJWmwuZX9F+/5ZVAnRHUE60
50l6vX4Y2Vm0/2Tcj1/AHHuU9NWs1ZrsmNV2d5u9UTkj/aEJlFPy2Rxs6XeNsU254WSG/ZxLe6zQ
K7wcXLCyYZB7dU1DGfC4BrLhyV/qav/nTADLCjwGRZ0w66rqVcpy08Qkqrbedl3uLJF1U7YVJxfs
uT9GL/4xwwQzQhRCUQZ4zg9PA3hwmhst4r2sd/PN1ggTyQatSke1EjtETHJUf2Ug36OPHNE1g+yR
2yagGZK9tmPXILgHID4dUj4/0WqkgRlmVCEb2dmIY9l7pWzxVA+jEJSbZSnwBK4Aq8p9rm36PLxm
m1npWhSAwUm4vMfKaJv5geQnafILaLuXhd+kmd0hUcyP18/AnjOCYd1A5VOSJMNgwuegi8O8NGUR
tpjijRs3S2WOl/AsMJcSK5owr7AqEGlWIZoK+U9J5hyo3Y+2WQMThlOtMucSlBhHdTCetRlMERAT
yHIIQkyK24Mg+X/bMiYiAzHbZ00/4nmVaN9GuX7s8P7+n0ywYFMFlbh8acEF3kuHrv2eE06tj7Nj
LGOfopatFeGdHRTNHA5ie1ChZltIzZ3W1W992r5cX85eUsFQ3fvsGVDjMvOBepJMuaAArEjGm374
1Ec/6/lpGTiL2n1Abc0wH8ZEE2WV17h4fx42D88pzmwXg13xG9plB9AzcAnwaCC9OLIfC2PLsvNc
xyRSpwp42dn/w+ffBcOXP6mZhwbevQpQAi7cNEDZA5zdeXAaRbNoswbKQwLG77s3aNye6h+gyi0+
FV7lYPyEvF3/bixg5k8i2VhkEok1k24GWBgkVSXukRB0c82fxeTOXu2ih8+LgLv5ZGONCb5LkVda
pUO0UBSPYvOiy69ZysUI0E26/GQfm8hE2dqooM6Jlt47hFByMXX+iUDxATt44JGaUre+Zoqud3Mj
zuI0hwoRnmMiOBHbJ7UIWtyiavKlGtxi5hQrqHNfM8YEctkspcYwywx5ksoIdsEfXmxulYK3f0w4
16TFNJeJVCg8jqhRYP9iW/OoZMbw/S/ZWS/cj4kbzWomaWyqZWi2PqY0FFvKbTNbRk603Q9PQA1i
KE++ZEFINcGaLAVVLNN0euFnmY8OpHYljUcQsO/fH3YYf0DddGybuivDIaO9zcg2kv6UNzxsxb7b
fZhhPKFOCrEoW8yVVCJxSHOPUOIuoCuGNlrauXrjXQ8Su6sCYzhoCKCqjhnScy8HQY1qgNMlCdPy
MI33MUazJeHn/2aDiUPinFa6EYHXMa5aT1C/RCJuQwKvtrGbFTcrYeJPkeZCp8VtE+RjdlzX1NaA
Iljk3tbVxS6n1+tr2k9XG3NMJDIGqVWHJIXbvRA3ewblsZP42h0mCjHtRJmllyDjFfF3XX1jk3HB
URrbEuOaQCt1lg9lOa3/pWlIVxPHKfaf5RtDjBPOWtoV1QTtVgvo9lCFMKD0ubrPXPVBepxAcJh8
QiPJLX7xnuS8BTLhqV8Bny7nzArS5lVQvg3aXW987+t/9fTZLI+JTJMVNY2pgpqJzEpiC2R4TQ00
FgtV49Br7YZ1A6y+mkwH+0TGSbp5InI3aHjsdKdWy1zNfFMET2wqe9Rih0JAZuHfLe7DJuMkfZGv
WUsL0RPKiKu7AIqgtk/XvX//O33YYPwDAaNsR3TSgtIy6VPLKAJRGDpnTVXTnwB0C67bo/vEpkfo
JVKuFMq/zUJ/J/rQUeIWILM1/j7X5b3ZxZx3wW5BQwOiHvh8jBSaLBRwaTOVyARXC9W4iVATrRZ/
SH+BTVyWE5u0wLVNYHT8N19ra5XxeAKCN7OOIzOI4smpFShwzp+t8V+9SFBS1nGLB0pHZyJw2kP2
S4GU1HGChsjcBMmicLLw3heClO87ZQTl9WSOlK5OeY/ZVWj4Kj+m6M5aZs732c2LmB/RUapDXZ79
PFYmRcYYg+eylp7NvnGM0TEgNKQ/SGAe63vOcna9AUg8EwOmEPqCyMt5XhxjQaiqLEX9PxE8Qy5t
gERvI7x/S0W0Bcw12WU6/VDU5F7LdU7U2M3JG9tsJqtl8HQ1cxkSASol6jqAPbhIAwud2+vHimeI
CU89RIgMoKfysFA9fTz1VijK3/7eBAiHUcXC3BQlTjjfxwS3prnW1jJUW/JixJW7kBRKY2rNcY/d
fLw1xKxFXadxnUtlDZraVkPRg6DeqSK2dhhuk6ChZIZcpeXdJ93WJhNqBVMyq2WSumN2tH6oHlV5
Ue0VWuMm+n18QsO9G87WHBN1VwjXyhjTKkK5etULAU18q7mNBTmMM1V2S1AM/ptvB+k5nDqQX7y/
LzcvoLFedGnoU9BGA5Kw3ETJ1zHn9Bf3wgZ0XXDOwHqBmSXm0V9kYzrgvpaHefPa5bFd/yU76Psj
ZGOArcV0haSBIiXBrV1tv+SYpXa16XvZFd+0gYNQ2a1Ha1TvlyICRYwjnrt6Pg7qusa4nSW3A6Sw
jZv863wjeIDnH/IHxaseU3fhwQL3TvDWJnO8GoBNQamHi9oCCinNNbpbU+Xk3t0a7tYGc7LKWsMn
morsKB/SO6rXZznrI52hy7wh4DF17N0stsaYI1WDHZQiVfNQgOqOBZ6M9euin9aSKyNOv8blleLj
azGHyaoFsTc0vLOIHj0YGnkqdPTz9NktzcnXJOE5S2uPtNJRN4HAtkRHWbl8L/u/QccsAFUaBqXs
ucesqlwYk5IV7yRIwAzYrZO4EWZKK7Ad88pdu0cNI1r/b4x56VW9XOitESGrLHdq8gpi/evRYv/L
ffz/GfcvyVA2wwh2CVixcyF3lOxpNN1sev7f7DAunxhWI5YL3HG0RhczAEdt0k9VIbqlMHrXTe1d
30FY9s+WMZ4vNrNSV6tZhIsaD4B2r49zNseOaWTHXKhuJ+M50WeMT6+8Pt5/OXMflpljoPTNkLUL
Ysk82NlRD6fDGpiuUaB4RxxQVfGy534c+bDHnAYDJbV6NqcSsWsJRQes+pQ/CrxRt/0X61F01SB9
4hHI8BySufpKmWr0coqrATQSXMCp3fHX9c/H3UXmUrpkTWXM1IJ+ih6phk7pEHsF+yHYlPgK5bwD
wOQy3cqbRtbnImySwW0yXzUx4VG/jYPLWdauW25eKsyypCYRa3NCTiuAMvLMxNFx38nR5ML140l3
oyArbCo3YhyMUOXy/uy6ysY6s0xwyK5lGeHFIowLweRLVNtZBY6jviGFfX2lHFMs33CcjmVnJuB8
XLXcXpVXYVqdOeNNMNCAcZEJIIsJuRYR1KLvN8vNNSfR9UpqFASuHG8jf/F09JEjNxFtFdRwslvN
Ns/z9y+OdHgbPKOYO9PowjcmjW5uUJlv0bo+klvFx3BPOAbE1u35dQDrPLf3sJtoNvaY413FRFsr
PS8oU+z4pQEBSuaartyC7LHGvBZPeW33ZIMojdIxgJeBJfdbrUiN0YnNwiJ5Wapvs+7/C78wqEQM
HQYGX+f59rVjkwBOjdZ1277Wxm2lPPbt4bqJ/dgB0tl3cAiYZ5no1GirMIqU0JS2a9pwxXxbckeZ
ORsH4m0cR9+92W+MMSda1Pp07RtDD0brfo3vlpb4OtjzasmNeTKcu1FqY4o5vhLqHHmDcB+O4MuT
fVP8NTWhaHCeDvvPsQ8zLByyqRMhV8zBCCBJ+YMC3msHcrONLR2MRwV4zzbgkXDu379NDSyItP2P
x/u5VxRGJA3zWObv8NnxSfos3KlvKsIhxRDlvqY5yWxzB4F2fX1jlfHFuK8EYYp72pGqjqDVAlrL
cjqPgLJPcwov9XmHef8DfiyTcUyjEjHB1gCAEtWvVRS7FgqxztL/vu7/1OMuguJmWYxHKqPZz2uB
HGNVvYsxZKc3FjsSvRYwVstPuSRCLHnRn4faxiDjl3KrZqOwANodoUu0OKfooIGh0+rtwZe+Zt/o
TG7mJb948lnXPx8m78+dJo/0thpqIKYiXXxU0+a+6V+u7+S+BdQtkTMxFsaCUrJCKDSpJVkoWPYK
znxB5hKr7F4IzA8T9Cds0gmphblMFDN/HyeAxK2tg4LvsX+Zn3JP8KTD5MbOIqNiLxJbEWwuC/pu
nrbARkN5kzE8ypwBM6rmJl/gkibOGPkVfbcqXqlq/3RvbDBuD6JBbRYHoILHH/3vL1EIwB6eSiBK
ohxvxAmbA6+hvR/DNiaZMzDNANOlMnyj+LJAQQKI2SOQiULlNlBzozAi6zmbODfx3dO9sckcg7kZ
SFyJ1RSoKvlVTt1dP5K7iOieFQuc2gtvS1n8gzpLlTYKCF3ExZDkCCXy4VAexsXR7cUtXeC9QQjE
pRTYv/yAIQSsUHBZcKOde2u2gmBOBywy1O4XD4L1oYo5gPKPAm0DXlrl+foB5Bm8qAGtlpwopLSC
3qu/JW9UkJkG6dlRO3d4gDqYyzG4e92i3QoR6vFA2DG+Oi7xpEDZATi0EEj5OKCEo1WAiWA6oJn6
XHu7IWZjj3FUSHIs6L4o8TH62hZ2/a157sGtRALrNBsuukAY+uIdjj0/1VGxA+sMwhq0i88/4gxg
9zBDtQtSIH4r3BXL9xyUuILwl8qe72lha4epWohJJ8R1B80zuUbtvTMhOeJf/1p7wXNrgX7MTfAs
cy1eBTPFiTuYIUJoAHK+gBx4VBN73wjYH3TZQV+goTx4bkbM9UGsM8Qvc3ViIvqZwEMO7EXhrQXG
61ohB6VcXgDCPX/txdgR2tyONB7wd+9isLXC+JpVDFpZ0XUYWo8nbhPIMjBMWenMCpRDFvEmai1O
oOKZZAKG2moYPV6l/FiCqU6MZV+vGr8xSIiuFuZBtJtM5Ekn7F7/N8tkY4ZQt3Ip6bBJY2P1pkB+
d/ItCLibn/nvs/3D9I9vsIC+ymjMRAD8Puj7H2PRurJ+m6Yz2oE8ZvfdUIibCMr5mJoHCQmzlQVJ
hL40RLQQvoJBALwdtGhQ3PQ/KAQI75rj9bO1e6vb2GMrnKI4qEVtyFYASMZteqf406d3SkpXOEmQ
RQE764vg8khrdrfzY5EspmVuc9DnVEYSmkXnzvKvrjyNQxYO1tv11fHsMJFjHtZ07UbFCmZjva+H
+RX1LKeNjPtx5T5H94oU242kf99EKU1J5EGdAQqXD5Q7bzqA6PYU+TPUZfp7DBJw3m80VrDX/605
Gs025iphwoiqouXHGcSvTWDlvhS52fhN13nVl924uPlYzKvNzErQOMUYhUWV36dIkzgs5tsRXAax
g04rkEKVI/Ho7HhGmWA8L1Mkl5VqBW1JXC1TQkJkTtDajcabdTHRGJKyQgbKDnww0MWTCYO+dbDG
vIXwrDDRuKjjXIXMfBka5iEpH9f4ZK6frnv5/l5hHprOO0gm29ZSomWQCZoHYWv2zhphnoMnX7YL
N9IRTf/fBOPcq5xBu16bivDLFGbPjZ8+6g/5oQvaL9E9rdU2TnWwfsbfry/svwTDD7OMk+dNnOfK
BCdPjsITmAYxewSGGWj5oXJau7XJhcjuZ5XNQhlnH4kyKqDHL0L1lH7Tw+EgeNnn4vfqAcD6wrsW
8j4c4+RlFnVaPShFOGo/Y6EA2b13fQP3ne9j/xgXT8YRyu469g889nOEie/ihet9+4Howwbr4IvU
aWuEk5pKhwIFODEU8xcLwjV/yQr556K5+TRMZmyaUctXCfBsZf5pJJ+T+jCrD6rOSRmcLWMr2rk4
yVNdYcvS/nbR3FZ6XYXg+ldhFUHYlRjMlbmoI1KVmWYFox9/ElAcohIrsmOgtK38mG+bo+VLN7g4
OWTxYoyyexCdflluJA6gfz87/vPlWLmfKpKhSChhqdFyPxHzYK3f+vIW7Pm8OwZdz2Wu+jDERI+8
Seq5rYHEzAY8YSt//A7eROOr6Lf+dLPyQBG8qMFyDo2dmkxqgmILHc7MvfUm+kkAscNwJsVE9sQm
vOowz2no3zfJuFCmUjQMII+r9clIZLtv3LjnJHzq3tc2kQkWXVmUSZpjUFfucs9cDrFg+eZoj8Nq
N+kPU/UiNXWuOypvWUz4AIdt2sQWSoykXRxB+zSOkS92T9eNcD8XE0BMYyGlaWEuiyLeqdpI7GWi
jUsagefTZ15EXjkm9/fS0oCmxujzhX6S2aHhU1rwfFRWZDzBbNkZ7nJUj+IX87b5LJwoB6vidGEM
URduL3d3W6GFAZ1FtF40mf66jbcgkBmZCD61UMm+qv9H2nc1x60zUf4iVjGTeCU5wyCNcrD9wnIS
c8789Xugu5+HgnkHu7rlR1W5p4lGd6PDOVV/rEUbOHics9uNLWchbOmoK4c5anuDeCGIrRvlRYt4
t5ongfVirazl4CqjNZT5OF8Pp9gxbghAPLVAtkQrus1eOcdG/cRfV0DGoBOwxChBGiMxic11kbU4
w5xLjjINACMo9XT7pgSiQ+EbeE3+/YM6y2OeD1NTN+2iwkxKbOPEw1u1PM6EB2m//wKTgb+K+SoV
uDaMOYSSUTRt1gmedivcFjd5B+6r9IjqV6C54nFYMamGdzuXb3TX+5/FsoEuR7K4aMWI8sBiRwKY
YrPHSjkY5PflQ+OJYc5MrfRkwTpGGkhjIEY/i9qp9B9Gw12Pp2fxl21gNpgS1ptoLzFn1cqpvC4V
ifFKGR3KnVrZxsMcoPLs5u5gfUKpjTBqqJsbLAkCVoATGf4CK8ZDBfgz+bsQdnY/fb0saPeObQTR
v28ELWrSJuWI1L7tHK35odWckbj3KuClz0avwEZABhgNgDWT0FtvkxvhGiRTIB3EnFPoU0731CG2
cALizEk8Vk574tUody/YRj0mpvVJN0waxjL8UvciydNRqKpqDpTTrgzMRmI6HVtpfxFGrmM3F70C
Hjult6f5e9RpVpdz3si7OTBgoemMGCArFcbIU7KEypirwG5aZNEr0q4+5tPyJTVTzZPUCMm3gbLv
ZdPYbX4A1vGPUMbiawD5o7xNWvQ1Zye5MgMFdKiUDZPcI3RhfKb4cVkiS4rxT94KSFnQKxAFUxGM
NSLVqKNVHtBvPzVvEyDgAbZqlSjWo2LkZ3YNMhPBVgBmnoKGCVjO9EfID5d/xO5xatglo9AzaFEw
Ocma1lMqgMEoMKdvVfmwLDekOl4WsXuaGxFMQjINmVJLLbpKytQeIgLIJcMGwqo1Zddcy+Gpwzh/
1MHkKKrR7BcKW05/FORJU5zL6uwnWGd9WDqCUajkOZSSGd2V5GF1BhevaFtHBSd7Aiiqy0XC3LfM
jUDmOsxgaJXDGme0/gRDyxGr6UdQualwKKalH/OAOMqvyzruf0aAftHSPSh2GIccLhnJNZpDEun3
2qtukV3PpsD7kPR3/+UsQZPyPymM/XdDL+uozyZBWYMm5TCSh6QAMgnFcsQCShWEYmaNxe9O4tj8
7p6wvhFM1d946SgLkYEbJA/C0+x0QN2ubNmvMDYPcivO45T3JRmXnBgD2OtovFaa06x+E8Mr7kN+
VwQiNOXEBruywtj8EMrxqA4qaOma6mdUxtddt1zXeuletgmWfOwfd3WWw2KtkFDAklymRz6gdt/S
JxkLgM1JnSwQxrVedi1+odRj1W39TO6GK97Ywn4lCSAkmB+TwA2mMmdWKkC9rvQaqxs5eD/hI4/9
Fbbl12A9qF7k8FKS/Vu+kccc3Dj2iSTOK4BsHO2neKBkf6YjfO8cgS5fn4Qnztel4eWvy7CRxzji
ZqET9lFXQB6td+P15ESn4Sgfod3n4DJBD/nnazI+uRbXRegIBW9bLIVY+dPkFs/iY9T640F2RK/m
ESNxz4+x0o7EGQitsILYBRScrsRyvnEA76ZdOaX7mZGhjXosoW8eRnKIcbo4qPsG9tnZ5iKBXCKz
1JkTxHl2wrK4FNKkGjKIMrzmQHnWpKsZnXb5VnOlQ+tqdzxi+P0M83xyGrWjje8q6q5oo6TufdFV
g9Vvb9EiTiLMb46YYlBs8Sn1wJFsHheLOOuj5vB2m3ej+UY+ExqiWa3GeBVVv+5dbZYszQhSoQEC
9w32dK3/din+InhTC4BdayKGRY/jdelIr+QBYwV2cVcd898a5wrScHPhBrIzqsKogKqJAvEK42My
ilbGjTt0RuCSBMandGkPSFylwW6Y2/pIuXxMm/steG65XFC7oXVzSow3KdUhL+fSnDzKPDU8JEF9
tQIKCFf7lTvby7MIxpc0mlJERjiGIGRObobGloFj/NTYFaoJnTNc94tVf1demmPN5XTbjXwbLRmf
opV9QwQZdyERXrtytYr4UEvcxZndMslZCtvSbdtWJkOHbKH+0mJ2eXBDR/SHY3UNgg7wePEWgvbN
8J3fTTNlwBx9vOAKUWbTSNCxTpTqJNdDDppe5Z5zsfa/3FkI40WSeABjg1L2vmYttgQQ9QNgt7Jn
JOYIpQ5tQaWRPby2vA0gauF/3QDAVaGkgBEaELt/VG4gsVpn8xz5Rgp0ZgXLueCJcuNceYnC7DdH
SarEBWHsSAMI0DtFajAELt4vdu/T8pbWWYpLh2PjEy/T2y88me/kdSD9ATHoR906soCkV8LCLkVy
V5wwoOtNYOp+Eh+XI4V8Xb92rzHnqcyVyvgU1PaUVW7LyBc8FE6a77FNcRqHn7GT2cMxven8+h50
Exyxu0a60ZXxL/WSYO0+7WcvxJSSEVoEVfpPnd75czJupZSGOp+GDiDlX0ZHOSpee2WcVpBXFxjg
57UO98MqAbwNDg5UQ+wIxdq3lMYOwPjNQQ6wVBgozgwAknuT3nQ/e8eiRHsFVyPDnTd569e792Ij
nrmP6hiXJB9HwUvAxYHN+7kyDmmkod+ijurPSU9DXo9lV2ND1FDxoPveCtvm7rQMFNOJgdYswJc7
4HH3hiXfDoKll3b+2rwvXmXHdbK616WwlofFznkIM7sv2+1vYJKJMl/mtdJMwZuPNCWMAgzv3hj2
5IQWKMrvQQvN6frsS8TMrmgo2PEFa+zHSxqDWaQ1eiCaive1X6Zg7ogdIK8RsCABmR5H2/3gPV32
7oohgUsNJEiYAFWYsxXmZizxZzDjrCc5May851Qd94xnK4D5ilPapk0qpCBCrH9O+Q8sJ1kGFipj
Hhrs7rt5K4hqusk9swbI4DHWi4Pcl+3YjgL67QwXGSfWGy5f/12dwG9KQXQlghXOj6JmpavCtcUm
VK+89PkXoYytFITJ1eGymF33aWzkMAGpNWIxFntsxWqPAPZAJhEkz9iEkv0cyOduaAGKzTbuZHgd
zrjM7jDyRvJfDYO4qMferIifEmuykTf1aOXGKCX1uaOdTOn/coCYi8NReS8sGoi/QKcHR6POXvwM
vBxdndemZ57Ibe9nQYElfszq/lPl5D3F9r8wZd4F566hoD/48SSHYhxm0YD5a9boJN70onlY5Sjt
SbDMX9ORjoIIKIyPHs+n75oQ8PtEyg6NnIOx1qleF+y9CwL9wGCjsCvy1hq2QAjng+57UtTVDQ28
lyph93BELCeiu4Z2NQ38yVV2IAD2lZwcT9zw2DmTs0gWXY9Bze6HDoC/18sHupfLgTvxj3jGpakS
GLqUqkdb2cDu9kFtv6iqe1nEXoq/FcGEe0PLjEYG4VVgpsNTpaZO14lf17y6VQRykhre7gM9GTZx
24pjLr+QgyxyUJc8kFBgIuBSKnnYWbvFrK0I5t6PRdmoalFjG94ZDog9tLzzFRjQ9Y/yqvTGQ2il
CECzmx1L0PLwvM7F74kdHOZONGklYLFkxeIqyMfQbli+Ga8FwDQIEhwZnCW1HXvNMTny9hR3qzB/
1IZg5nGRJWXWDwSDZ7FvuhTAg+CNVvgyvByfD353zG0rjY18VVcXqz4QTwCcPXZMMRjwtqIdGx+j
03xfH7CZLGlHsKeCjP4zDfutbCYokjEFf5aKBW9tiLPjnJuD14YR73G4d/f0Td7GSImbagDjLUY6
4E41vbT67EaZOB23XWierRDGkUUNNj/VAhj2uR+iKwXmFHfw84DPLrZfzALjK4IDhh8xNPzRV+uA
M0DzEtVq1c1ubhuLYnZm1+BIdXqXX2Pd/3hnafTv23SizvWpKCTDUyq0UKThKjN7u2oE+7Lz4olh
/KMB1sA0btUsiIrfa+JMw5PB42Tfc1jArv7z3Rj/uGZhOrRllwRFeFCxATOTl8s67KZeWwmMS+yr
tFfwaUAHZGBIA7Xh8VZMPa0K2vSYxF46mEchelQzzjtPpgbMuuKtXMZPGiqQ+SNF6dEVHR0hduKn
4UX5Ml/rrVU85M5qmU7nJE/pekj8Ea95dEo71W65u2lUzoXfwb7lJ1NphUYBMzzF1c6CBMsJFCef
10Hfyxk26rKLCZqZYfRSRud5lN5M4VGtn41xsEedMyrIMUmWQ1Bs6sgAsU8RSNJ1rGMo8WdeP3As
Zi/N26rCuKZsFEgpGZgzB2T7dKBtw9ApQ1txVXjczOESLvGch8k4jwwoQWKWZKFXCLofRaNV0wVN
DeuXZf4jWdqbOBK+DHNnAfEQo7P6jxBcQwW2PziKcy6jybiVIpYTNR4XdBoOyhftiJUPPCvHiDLv
+MVxEa3B+1y36OwA2GdlrpfGAKAvYHrfJ2CELJ3GXb4C9suq7uhKNC+13bMfcE++r9ppmCJn/I0e
l1E7JmURyCNlPSiA0xsig+d8yL3LsJXC+BzFwDxJKihxMOY2Zj8Hm4JugNUa6VH1tNzpg7UCTWG5
4lWvedoxPgewQSTLZiJ44VCAABQzEfljy1tX2PWoG+3eo+4m+hB9nEsCPliYCYXASA6teRxt2v4q
HlvjcPlb0k/Fuq+tMCbvAoe9WkoSEugJ1FrSUZge0za2BR0XsxwOJvlEyNuKYxKvsE/1JcmrPMgH
w6lE+SYFbRhZ80/g9m3LN4xWSb/WGZZCk2BS5dMaSY42yqDe4FzonWTZJBpqAJpJQFrClgLGYi2G
KQHMTIb9O0CW9NqDKXTWVDbAJfx5+Zz2XqsfhDG21+KuScY6z++NE+16+r3+yH6TA1D1/NWlTNm9
DQ8yxcfLcnd81lYsWwwQ50bvKlDJeaYgPEnC8BRpvILDzq36III5LE0shzoETFUwgO6vyFwUwiw1
4lQ1eHowhqdVMUY8oyIJlsJdMhC0fqoI9UEPJq4ZamMspakKruqiJ3gcvfaw2q01/j8kqHsh7YMs
qu7GR4RyXsvmsoAi8b2knx71r3gwHQuflvOrV151csfhUhOnuJEKOC7YDmSciOBybk28x9bmoHaj
tQ5Or35Rs6fL1rZv5RtB9Ids9GqT3iiMVDf89pj6QHpDuyJ3sufa063CNzBvjP3pEy9I7t5jgsoT
lk6wBa8wBwfa5GbWa1HziPpzSN6M7k6usVyl3orRV45+u2a4EcWcW63VepYBp8RT7xG2BEz44Gmv
3AxYaNUrzEy1bnjgHd6Oi8fhndWj92/zTZsoXPulGEOvbme3qUTTS7M8BgvK0nmoDH+X1R6wYjUK
+5eV3UvRPwhmDjPKmmodV6NAaqwdl2/9I5xwjvkY1Z/t6G7yte+Tk9hgFLZp3pe7amF1nc17b++4
F4JKG5BqFZTAVPZ0h6jTe2XB+l+txbYKyNMWxHnRJ+AfP0hhDtaQ5l4VO8w6KbmtD7kTLTdVw0PB
27v2H6QwRykWHWm7LIo8WiXBItFVcTJsyoMXolQhevLD5RPcKwV/kMecYN9LatGrM+YC7ttr45jf
Fs/Zc5da4WN9I4ILE5w62teFJ3XnknyQyiSRA9Hlpks1wUURKvUpOV7hYl3jTbnpD6alHBav5W1v
8kQyGeU0lKKgTS2Qx8JXAFRY08zJSPYKXB+UYuJ3jCfIbJQJRZiUsF3buHmP9UbdAiSuS3zeyAjH
6P8aiTPBpQ0A98iXFGACNK1VY1wxnaxP2YepEQVbLsADZ5Rao0QFdCcR3LI7FN/Vd+R949C/dVhr
mNCeNNHQ5r2E94/qj0z2wa20qxR2MQFYyRQ5K3DoSm7vhWYcTFKMszqLYDISImS9bEYl+vPZjZEf
Jskdi/u8BiW1+DatqNkprtwcRR6h2b9c77NcJkmR1lEESaORBVMgHeVD44rGgRbqUXvF7VbSA3c0
YN9OzhKZ0AcwYLEZlhGTu37tL8+Nq7W29kATCdmp3fmredP94EER8GQyrnIdcMGLYoj8fLoSo2Nj
PIs8pNydiP7hABk/OcikH+dlxN6GKXZXNV17SYZutrIoH61wBNo/lvjfLl8GnlqMr5SbslmwTwqc
Lvl3lvwCpN+0vlwWsVe3/qAX4xkzU0qXalIFrz/2aPwBc9ojVxSqNrOl2jYfayuy21N0rDjZ878E
grOdMP4xUhpFbwnsJHzOfdoRD/38Vf4FGFb0xAFcGMiRNfBiKv1if11DNAPfUZx1hQXvqQu5iROM
zfvZgvHrZsrtVEucqoo7S1h5O5C7JrMRxmiIW5Aq9QIq6bJK7TiprUlbrBYjxECTqMFLyTlJerH+
0o3WzikHAHC9GRdjoCWpmm2lQzerBtlm4VaYUtNQBZsPALS6yn4Io31Z5u7n3IhkvEs5dessAGcZ
GMpBPGgAevIivXAWbhOJpxvjVLSlWycxwqckj8WNfFg91af4GCZiXe9On+nIE9Da/vmUjD9ZxLYO
0zKXPQEZvJkdUmIPCXYU29v/9v0YpyJnchPWgEcIKnKXY8ic/I4Sp1G8y1L2miof1GH8iGb0kzST
OA9WwDhlaWYl6hcheVDF30PyILUoZUuKrVX//4XfD1IZzyJ1StSpDR4JqY61MKl6Qd3DWZtPJeOb
s2JuWZiGoVZrKMWO4fdMukrybxHvA+76YQDZaGjpY3mI7a6beh4rQ9yYXvQ9BhS1+YLtR87t3U1B
NiIYSzBXcVaNvE6Ddr3TgOtUJr8uGwFPAGMDoTYuilQ0abCsnpgJlpbzwKN4X4k5b2wMG2KyjMSr
EiO1mzxrfZKItSfy34E8UcyZm8mSDakhJ75g3iKhiqrbkJvH7HpvwI2aRBSJKb8Hzs0bd+ilUlbW
nsJ5TEH2PXkQ3yunhZu40bUZORIWREHO/rhyHvT7up3lMroNRtHlQgZAu8V8VHQ3Ud4AVnLZFuh/
8Vek2KjG5NjFrC7lMGHcsBbBwzwmJ6EY7qTOdMbwdzonh2bQORL3qjAESx3/+5rvcyWbr6kZi6zo
VVIGinJQbpWfoDS1YYhfo94JUThAWQvzR/elazxdVpXzNVliRoLwXhb6EALQurFJekQ5yEkMTtd6
byrmg3ZMHAQTepTHdGN+CYAT69LpH3QqEKaGb42rYx82MzyqIWIVMMpTi1fv3E/zN5+XiY9CniEj
gBsEFBcGHE/zVd64I+ogoBR3ht4iyD14Hov3ZanD2ZyoCsxt0ud1Hmjdoc9PVTNZBqqgl49vr3OB
L4v7p9LVbJ0dNBZK9MwzA/MAgkeHOGAyvhK0qO0kfCDt3WxmI4txkZMwE8wXQVa3HCidd+y0V9EB
y5WSNWE5KT/kboHJfp0zp7nvmc8qMn6z06I6Lmcwv5h5Z5Hy56C7lz8iTwDjUcZQaKdZheuX0OhV
MJlVOZcF7JvCWQPGn+QxaUozbgE73YhXS1rZutTO1tTXPy/L2XfJf+Sw43VGpcXAWdRCXy5+Rbpp
hcJjKL0WA/Yt+Ps49Mr87STPwph0uhn6bMgjCTPZDsXSo3M8kwLAYopdVtvEHz4zrLi1dXZ4to7U
qcmmDOq5pouZOmf01pvZxqwu0PsIp3rEMXa2hlnVWOWqElIEy4yl6xtNzR1j6GyRB4rEMT42dyIK
ZhMrgt1CcznMyreJV//m/f/UNjduaFVb7AtXEQLLTKwUNEZzt3y/bHYc81YYv9CHNbZ68zrxq/iU
FXdF8j3/r6fB+IC6S6oUkPjEM5TuiFbwcaoyR0c5qEoljrvhHTzjDdJxTOIF1NuB0durdm0ANnpJ
Dl3GreTRoHfpAjFeYaqaRRQqTDaaBqCb/kGjxNCTblFKXxRpOAUFzimx9cl1SEeygBHEF5TfXfh7
lW5nXvthVwQxRGBha+hii4yt9egHaIWypH6ePuQaoDuAVqDnEidX2j2gjRTG3OZkUQWlAAECXldW
sTyn+W8BMINFywkL+znZRhBjdHErgWc8DIHXQSzhdiXvVYMYOAzlWx/UL1nyflKCz4Pw3C9cbwQz
Jiho/SzEuSZg0Cp0dTs9rqm9uoVP6/DaHbfos3dsGBwBSI4JcFRkSR9dBLgfc0ltqZ6j4Mzz4jYI
4wN3+HsvOm3FUE+18UQNVtkE0cxQzHrRsVKTfRu+pSjCiL5xmhwS5BEw7jG29sBL/vbsBYPfJgCh
ROwQsAgii26kEalEwe+a2JKq+VQI8bGSyIusJ5xAv6/iWRST51KG2qrvB8HXpcoapR8GudI1d5Se
BO0TxQOsbGMy2DBU2mX7+DEjqVb7JQR33BR7CQbw2snPOx5z5m4N8izlL4IAJczCLk2bxG+/rMfh
+z/A2gC0QczNfLz0HcLFr92LV5IqAZyDLmBJJqNYUa9FNqsxip1T5eBYrUXkfLrd67URwYJ2NGU1
zVobkfdOvvyieNNkiY89BjpET01t/eFyeNw1irNGLLRWN4PhxFyBktOlj3J9BShsS4VHybpHwN1z
fOPuQ2erG2OBq7hIHSaZwNoVzEB8w+vqq7CC5RzAXu+o/SnP5++fl4nFMQoBhMrxR0PstUidkT+j
8tgDqkzNX1tJ5VQB/0Wpswwm1VxB4ZrKtRhhFFk55j+n04wFwMYxTnSIT8Selnf5xHY9v6RTUjpU
tFSJTf4Uo22MOQc5QOxrBBj2yrGzKLJLb00EUCuURGt0+aN8extpEHqWy7hINUsWJdUBICBqVvo0
+tm9cYNlene19QRbcKB5OPHKg7sNjq1MJmgnWI2bVjXG+/GUYVxx9EsnOYxeI1jLnXG/gD1D9+TX
4SrlwUDsWs5GWSaOK3g9TFHb4yNXt8L8Y57uL5/iblgzcIRgoMbWDwv+VmWtWg/zEPpV/jtPweIt
+i2PlHz3bp9lsLNaBWmjcJiB8dXUrU2kB2F+LeJH7JQGJGp5b/29FxcIfv6n0F/YpqIRDeJQCthL
7R06pxgFxC5cwyYuwIZOsXv5+/F0Y1xJL07roJiL4FdaHagKWE1WuXQKkvoFSFSMKuL4ZZrVsPkw
IJaBAYzJEdS6mayHkFESqhHlhTEWD71pjSVGTYHoYp7E9agLnHR436mgiy7hnwhoQOauEdhGTxRE
UIoFP7izl/6Qf0mABayOpavUVs8beNiVKGPBB5mxjnV79nkehWSKEwMYRxSbVsdcjnBQvtEqFIUH
CQ+8gYTdmw0kINCvi6pkmO/DQpuEa66koqxmgGGGJ7qiuXrRc3cabtBxvlnvx7fYw7ZNbC2VM/HC
0N7V20pmvm0WAbU4VKI8KJZDot1kxjN+BifU8WQwfqsR1CVaEnzNSV+Bi7ZgPliu1IdReLh8Dfbc
1FYXxk1pXbQ2dahhTiXS4wOm2l+rUuLtfPOUoXdxc1TxmM5V1qSgz40Oa3Q9i4eQBzbPE8Fcr7Ef
2z5Xdcx8Dqqz6qsl5aGVZxynsZsy4p1nAi0SsA6gFPyoyag0Qx2D+s9rHXA+hW7/q0OzXE1p5Hwv
8QKawxGcROSYw/7t2ghmXjFzOUZ1EiHzoTvsfWlhwML5Wb5hY9AuHpHW8d4zu99zI4+xcQKUkC5s
MKg1TlcjnvCj5JpSxfP5PCn07xvDSMVEnKoBhqGfFns5YJlgtgq3vkquZwzxITa/5r9VTgVk1+I3
mjEWXyyhPCZKa3rrz0TRrMrgdcL2XmRbG2GsfTXEWR+WPA5W06vj57E6FUlhZzknb+SJYSzerAwp
moxWBdEBOGuN5UoAZ2iuzJGVRxkn2eDJYp4tndkDTzItdB9ElNZCDgnoQWOMmUW/Lnsjjj2waFZE
JxMZM9hDHj3UvW2kj2LGsbldVWS09wmWdAh+9keTG+Vy1We6LVmPj62QHVCdtJuvUm3yXMWunW0E
MTcoDtN+WYxK8I3B0t+BJ8yv0akEgbJP51PrE0ZTeWM1u98PSDrA9gQfHcoBH5XD7neYG8aEHGZJ
roCz6AtJd4qzT70x5Y0cxg0uPWCQOmMELvu1DoS6xlV9BWk83avnsyLylGJOrJBi1B0ytNeiwheL
ByF/WcXjJ+xuow9zVtXYKaWMMVi/m3SnUya70q6F4XBZyL4P30ihim68XR6BpDmhjiG9pqj9A4if
KQx1f8BDD3gcg/cf5dGrsJEXzZWITcqQDndNlI0NACC1Vx90AKzKXmhL/mV51K+xGe7WKBi/B64t
DVEejrXNhPulm31VW781TV5b2EBy5XjgzR/trbaDWels7owLrAujl+LIAMsHBlhuS0z2YmPyEN0L
9oyXnU97Ne2LdGhuE2e4WjgX/L15fElfximGejn1AFh5XzucK4uujOV3tIikPOjXJXj2gDTutK2V
3rzfi9vc5oGXUgkXfgGL1zXO86woM4bozDQdrW4Ibb1vHVT4HaHX7pO1tzEqYbXrJyBLiAysCdEA
xouK3PujYcld2OopSAWC6GWUnVn6rgy3K2/hfLeQtZXC3Pt2AjJrRuKIrq29qdht1A7pCyVJp6yo
PLLX3U+5UYnxAMbYZWraw3iFXnB6zZ8i7Hd110rstfXNsLwMn2Bl+PANGWcwJ2Y/msAD9+j4Y4ex
kgnIWfxt4l3nudGL8QFA95s6fcBkkdliuzeXbEO/mkeOp9m9+RshzM03AWsjNJKAk0rmQxgSuxoG
f8JkrBmTozwNHG+970g38ph7T3JR6qoUE23So45NkOlEMGD/dQ7mg2aX9wAe4U0g8r4ic9WnSatK
eRJUf+lyS5G/L/Mjf+SI/uq/bvNZK7Zwu6bzVE2TYXrzbXgSbkM38YQfBcj+HnqvcXQr+lUpTkWx
MuzPNCBlYDapiiniXcMWerQQT4vSBJFtJGNDYgqtrvhqFvZk8PBOdmuAW0lMhrIouSCVAHELojcY
ZI3FLwDAVnZ/Rb6nhhM/yCCs4Y1Y7J/eWTvGXQH/pFVGwcSmBIYdU/FBKd7aiJNW8mQwzqqZxF7R
WhHMPJIVV6d0uZW5u2z0//jbQM56MD5KSku9GrHuFYS/5ft/kIFNJ37FgIoAij/i8LLJ/dfuxiyo
0psEok4nU+4LJBATgOJmJ/O0V5R3QJduDghvkd2Y1nDFlUrVuKQm47JiokVzTRncopfcp3B4oaM6
4Dv9v4B4g8V53PxLoDl/V9Z9zbKRpyO+a/ZCMekbF5vLbnMtgdFV4KK17FbftzeAcV4Agkt1QSaU
ZCgMulN26jHVFP/4h2VIvSpPyi/tkdce5+rIeLBWNSdl1M0omO4nu7jRgK0iP6lW4wOCx+W1eDkn
yG7UjEYYGe0A9Fd9eF6E2BIUTnmTmsAFE2GH3WM9FkcCYqhAip+lVrBl8zd6r1abapxQw9OEcR1i
sQBFq05lL1/v1OVLo3EiJ+9cTMZviGIjT0aoCC7duwW/N8bOfir3dLaUOLwEfXecbmN6JuNAyiQJ
NWHGsvw/I4pANXcjV3OVA4BJOdnxv8ToP5eKxaZIJ00A+zqWsMGhCcjDDliyqt8AcnVx6PwHz+R2
p9y3ujFeQ1WWplvJP/vYTeItmRe3gZFOx6g4GsV3Y/oWpivHOjhOn6WUKDGaqFcxpqgy46oSPCzC
zp+glECaeP6MjLcI1SlXjLFJglbO3EUMnbVQjgDat9OxOAD927r8huPFZ7ZBneXSIkfyYLyjAqCK
7wAeOnnOgJ1FixbtCe1d+YEjkzZRL9xmNvGpxbkuYhAcu+MRnCQgmciwtUKCHoThHEmcA2Ob1ZI0
J2kP6nW/W7BxbpdPsd3YwsF0+iC7rl+ap/aBv1/Iu+OEcSJ11td6EhaYZsCmpgyA/RHQaxRev3Ub
0eJVbrniGJeiRZme6MUEjlxKu4qlv0g69gGltV+uZrS2eDkdxxmzraYcC9Fxkci4BYsjGMgK6pM0
3g9lbF8+Pd7hMdmIkSYoBcmAuo+Bdvamp3W32gCiCQPgw4Q8ci2eUow7iUmkhXERRoEivRCkOVjz
FrVA0/+bByFM6jH3Wg306BK7p2lnacRf8tCtch7TOi/nIIwXEUegO2AHJH/HbVRxqwFn6hWzLX8d
QPsje6VqpeCJ5D2qeR+RSTokovRtJCWZr8eGB8AHu5VKO6unA1DEeFf7cnKssECDEu0e6xOdQ3kP
pJi9svWn/226ovTydNkY96s/fxwzuAA/5saRLmBit0EaFz7TwE13Js1fAPYF6faAuS8CF5Z/l53F
W++gNJ9JbL/4pRhgjjJMkFTJzJmmKinnVZsMrO6PTuvrdgZ2GSc50ZYrcXsLi5QJUMoyxzTo+D9v
7uxfkomzfOZwRyWpmygX6CyObKs28Gu9nzSXQAGYB81Gv+XfAeKPKLa1XMWJKUWx+o/5UthvSiet
ICdzMNs03VGwGtHDTDZWRr3hEThH3GLffh54/gXMaWdxZoTmUALfcZAsMewtECZfNqh/eWydRTBR
YlwKgyQ61tAVYKhiAIKy9STPAMo9zrUdxUCpxhqnJ/Gq0jzNmGjRyPE8rVSsRqIrcS1PeseDJfyX
XPCsGpN3okoJ8CSJejkUaLUf6a14l9jRU3QHmni/APY+J4vZjxRneUykEPEYx0p4Gwdg7cD4pzWK
bsafcKa++ZJVMiEiTGMtjZow9VtHDGrA4KKQAXDx1uuc+IY+j2t78QaPm1nvp0tn7ZiYIWK1rqnH
Onrf9qGwQCpaz+qx4A+KURdySUPGxSypVmSjihx+uRfRntUBx2Bi5vmpfRVe4g40wxO0pISdAPrq
e+fyhaD+4y/hqO0DQEdTwI3HXLm6F/pCrKAm7XiDoc7TgOfX8nPC3cCxkcPcO3mQsqpqQ8EFPC0e
KsWBwtNi/NqVrcWKUGy7rNbufduIY+5bPBlVFYH/yJer2Bq7mym8/28CmMsWZaI0dYJUgFTsaya/
GgPnXPZfWhsNmNs1ZFOcmy1AJfJrGYhDkmfcUNAwJLOcmL57jVUVdFyG/N5pgIVsyk+52MTCFMdx
0Paumvxc4kPWcQoJ+1FsI4NRRur1SBuK0PSNWzpFBB7ChwhTUspBfOVdXJ46jL8gJsjtdF2I/Dh8
LvVAKx473qry/vNtow7jG0ptyju1Ru0M300zrMbQRs2eFk19GlowTR9rVSGvpTKjX9WmACu35CiJ
r5R+RkHUzOIxcmckUbmlh0IBcidDUHmsmvtxbvMTGafSVLVeiSmQcShXyezQF9j4muCBuYA4OQIZ
b+Tw6Hj389+NTCZX6YxVkNFtyTBbWCbWDJrXBkfdXwkPmd0ADcVMAAtdurzZ6P27/seA2bxFHQh2
QzXEvaX8ZSwPMQ+Ml/ct2eH/cizFUSVJ7HeUAxsErNdgb7ttJRskwEgDF18V8EG5L8x9l3nWi3GZ
1aKnWOxaBBqBQDPjzFcZ5E3XwzUNeny0Zs7NYQeWh3kpClICdn7QrtplsUwUTmde0rD7WDnbCLuq
Bq+WkpQiGxMTK7NSZkfj/VoDdIh7SXcD+EYS43PGbG7TWFwNz6hPgorg+drLvVWI4AYAjpt4VZfN
YSr8z4SF85kx3icb+7wZsyUCdcZLUzzUuXv5/+edEeN5FlAwhL2kmV6CwTtlDErRHWTe8A7PvymM
85AGIcQMHkKCIFnkyzurSeHO9wBorV8ke0IQyn9zLYOnGuM95rBXwnGQYr8yjCdUtoF9ld9HeF1d
/oIcb/HXChuQQcWxxsinCNjKGRDr5fR8WQJHEZVJqcayIeKyYKm1hZ/vZKsjJ+C1chIcXkhlZyQj
Upj9KiQRRo9bH/7omLlYlns/nM8V9M5XiZ3mSsOu0NQYA0/jl/9D2nX1yI0z218kQFnUq0J3Sx0m
eMYez4vgcVDOWb/+HnrxuWWO3LzrBRbGAgOommSxqljhHJDcOKZoLZ8EVz/RbiTN1t9ypG4OPN6y
7cj011VSmQirHWshiQITmLManqLCMQW4QBo7RL0ooFGqXTPiYQnxDo7+fRUJDarYm20C2xRMoaMV
looWpaXgBXbUbL+PuK/rYkzEHMYT3BVAroC9dqEIQhROztwnmLf/W5tOAEsE+F7wEzE+pCslJVV6
YN2W+V4ql51RXJQo2N1W+D84yKsUJtou205QIwm50Ow0tG7l9Xt063rSa5UAAFSyC7fYT53D7b7f
vspXsYyG5No4L2FCwPdrWuQ1eqK08iHSzAGYxDPwXoDUcc/rR9rWkatMRkdIK4O6bwLwshmfhtrv
0YOcIHl/e0N5QhgV0bIkIgkwVQ8liJBiLKm4m+aMo4ibQjRJByYIiLpNnVnJkBKQmgoFOagAfogP
afY0cJuLNkOYlQxmIeiGacJUQc23eCHnygO2xDF4Up/MMy2lA4Xp7fa+bRvFlTzGPerlHM16AOoa
mgIp0bw9WOrdT3S1ffR8W9ameVqJYnykmGaquhRADlWbN63wzOjTNB8XpOOVfrBi2RG42D+b6q6B
Ewj9tKaiqIxEJZm1VpN/Iij2ljEWFpE4TmVbJa4SGBcspbo26QMNzoBgsaTPsZzthpEX2NJDf2cA
r+tg2487URrUJRgSv68vwOfehcVdL9/3Ju9hu12iWQliHHFfz00gtgkdgR5divUQPsSwtnQ0fnzj
lkY37fpKGmNqSUXUVs8bDTW9AVOTP1+5NkYa95SQWOCZXN4mMia3qQypqxPA40ogo3lpP5o79Dnv
lQs5CSmitCJGHTGGQ+HFHZswPPJqmYzRDQSEHSjvoVQqmr5MtMCqFFh7ZJACldwHVeeQEHM6Ydk4
k5g99HXvR6ppAXL9SRE0b47EY5cVjjKpjmF8LLPkPu95kzDbAayOyoekYQQejdq/e/JIxPjBhMke
PzoBlRy384XmeQW33emhW/4EyeQFSdS0vNPqlUjG1EUDgL+VCH2qJcGz4odeAVCkO0wAfRtGziOA
J4qxcmonyX0vB7kfA/nte9QKXWQhqtDfhrwmr+h+Fk4zpq5rjlfavk+rJTIGqCbENCIcri/u9b3s
IiXlDiC1oxSWAh8paNPcraQxxkgPBVVN+h544n76qL2Me3If7pd96am76QJ6qZ3AQWvhCGRfBnFk
Vmq4SLEvJ+FuiAFazMM33U7RX9fEPg2USSqFfAFD0Yx5QZoD9drdz4kmTCrY3KzbpotaSWMsklIv
RWhgbgXeEPyjL8MpPVIMY1qXVC7lCyUfDcAV6HXPxTOPRG7TPq1kM/YpS7uhAnQH4IoMUN7szQQ8
zp2fqwZHKXlyGHPUF9UwdiU6ilUifDfVPHxQ2gyLMmvZNc1O5ZXhtyuSq4UxpqXsu7gjC3AKG4dW
JOFUaivcq1Z4xCStO+4oxWP5IbCbn7yy7SdeEynn8quMnQHub9ImOQz/FOLVpT7haWl1GKVQv8Fn
3w5xNsOB1VIZOyMA1w3w1z2m/TIniAFhk+0mHv077/wYm1Im86KIAlCFU0Cl2BmZp307xNM5Ie3X
Oa+H3X9bEmNUUrGS9d7A6FOBZOQ4Hg3y0sT72zI4doSNb4C3Icl1F5oH9Cx9WozO0sOEl8Xg2WJ2
Bmke5lRQawo3ege+F7/Fi0t5VCUAC1CAF53nUbdVQaNPBUMEiAKjCqbRjvE4KJEnD9lFbNKz0nWW
OOh/U1XRr2IYbUjJ1BVTAAKYPEeuWAULUeHdPpztJ8JKBKMBUyvmXdIj/9PP9j+UhcFp7K3RkZ3m
zAM9334ZX6WxukCCPmjiCg2h5ofyi7ZD8+u5OqofyF1/auzENe/rA++Fup2GX8lkwt5lqsYyE5fQ
G/3644LUf/KBdpZpe5nOPtixw2OP2r7Dv05NY/xML0/iLAu54PUAsx5SVDsOkvoyh7zY8w9KfxXE
OJUWnG3G3CL2RLdrdeq8/AFscbtUBpRGZwvcdf0hjLzKY5xLkKGfrNNz5VC7FENJOuTn6lOwo92V
iZW86o88zg/eTjLOpQUTTT4YVQS6M8kWQOM0xMnDZI4PXcnjq+LcaI3+lFWyK0YDoqa0Gmaszbsa
/BfmB5PXVclbDWM08mDBaKgCvZiGI6nuu0CwKPB/MPLoZHlrYc2GJOSSmaeJj0HgoFgsZXwtxr9K
yqyuFWM41F4ErJCJaUxjWvZZE9yZUbErgfvM8bo8LWfnzfpMlAmqIznV8haK1++HN9VLT8NHCu7P
61mne/P+3fJLx1miekLIQjBkFvtl87jkldUWzgR63A6PyeakB5zFcU6K5YpuAOA6EUwCHLImBUOz
OminKBGaXR6bKieZse2GrwtjjEWvjl3dJCl4ohfZ05Py1BYTZ8idKvCtvWPsg6aVeV9pQGPWl9BR
B/1jJo37Jo32Rh86VcsjE+PcJzZjtwj5UHRzqh3EZHCBO5RaZk0eylKx1Ux94vhJ3kkx9mGJ+qRL
F1E46K/hRbY1TIjIiWW2VvvSO3SGrhUt/dJzDm0bb+R6y3TGZnRJ2SljbQjotwsfwyNIVl3k8Ogb
6UR7edVDuFOsgo9gxFsuY0Iks1QVaYStWu5o4Tp1i9QejrpnmjYtq9DmfWU4xG+cXeYdKWNUlqRA
0yHoXg/NV8PKL7RM37xFb0tuhSdjT+978ly+TZ//m1h2Es0QwC6lywmQExyKI4P+mH17BgqQC9AQ
SoRa7YXErT9xM3IcY8N2G2laIbY1beccbdGOgaHglOf+ufsEzUo+UUpzzNLu6rvmWRsteEDOqjkW
wWDilFTDSJwZaLR5dXYVlMwUdGZ8li4ZahS0hzR6LiuXI5MGW+9NBCGA0AG4GWF3Wp6AHiQWE5ry
HmgbT7vPzwOwCcr7xP+rzhf9KoqJ+2ZxDkF2g1bVoegdUQ/8OjN2rdhxgLi3b8pVDLOLhtyA6Byo
tqhMdHYGjvimknaFWe84O7d9Wlc5jP2OMUcjNwtAZzVgl/e2/CM8Kgdyb7iAKFxGDEqMXrXnhbJ/
yNBcpTImHeD9ndpoReILaLf1q125lx7nb+DOUkG+qu/mQ5U4txfK20/691UglmUj6GV1rNMMdjO6
laaLwhtJ4olgbLmYhzLAUUBOP7R+X+36bl8LnFX8IWq5bhxjuNMR6U81aAMY0M6hVDPhs445JGEP
DBOXd0zbZvMqjLXW6OpTjWLOfUV4aHpLwkuxHmxZ4YC/bJurqxjGOsdFUwdKjXHTSPnWhJeweVvU
0zy4mDI56jFHGOeQ2HG+NCnAyq736qHKMB+jAGh5MPeRkXGuL+dasUN9ZZLmaTh1gTeXyNLHx7jn
COBdIRa3oNEMWQzkPvaqr9odEo7o1w3PwWF8oYPj/DFI3r4xdkKqZnFSRAT/s34PwiNHySa7Cr/e
vqTbkd4vTWBn+iJitBNsXe7p6XFukO0DnhHJHsXhW8cDw+TuH2MQwtlMJSE2KSLD6C5OtlMT8C3q
1uTOnnzsj+Gn22vjXCaWazpstCFUZSIc8uFZrdH20O5qzFc33LG3zZMyZFkB6Q/Bf8ytTRu9CBJ6
UkS3i7SwdQCIKb13ezU8IcydTZNcLYsFiee5uKigvYiQdTH+Jk11XQg7Slf2ALSdO2AIkOXQosmz
KlLOO2k7ibMSwTjzUqkxiRXi9RI8Bw/hsUyt/Fy8YQz9Tv/Jkq0exaMGQKX/Kpfx7hKIfnpSdLHX
7bJTeKk/Vk+Fk6BiIHvxSfLzp/Bzs+di6Gxer9VqmTss9GK+mBlw0MzD/LNW2z6Hpa0AzfmT8Cw8
AGDGnt/KT2HHZyvbtIcr0fTvK/e7mIMAoGw0yqqwh6n6tXm9rY/b19nQfjZZoNeCHWEquzJRAoxE
+h0GaigyKkaYnGCXnyjngOmoj7flba/nKo45QPTiSDpyIOhvkwB/qZNXRedqyaZfXC2JOa557nJU
8VFYirv5oBTW1Em7EdBH1egMrWUE3Mk6+qPfRdErgcwhmX2VVnOGyuP/xs6SzlIdPIJBmxydeaCX
29p43ULWAAdqOpsDkCcXxQ3wJpKdMO/dTAPreW3fPi2eKCYyG8cp7MW5KfxWDYvvQK0yXICrd04y
C82BlNrsBn3JqXPyTo/+ppXGx7lZSUYZJX4+iZ4ofOrBVCUJtoQ+Tw1zbDNvjdwbwNh9OZeGGuU5
zFzdZZ7stkB+UJ0KdESig3sNjKzbe7o9s7fSFsYF5FXZSJkmTUAjLr5iBOCQ3RkhsByBYOB1fu10
bvJYuCDtoRkMHqcV/fgNVf0517HaXQP4Roscg+sxA07rhzYKVacRgaJqj5E2vclGpDh6tnwGq3nq
zn34g7P29zcF1Aki+D81NAmBHYjZ62UykjTIcvCClhbxc7e28+/6/bI39oWLaTqD4203zvZ3ecxe
p1FZ6CNRUli32f/nVW086jjd7KK4xZkHK/neu6/F4f9/191y0cyxGZrEM5bJ6oYL0U7l+MLZQ2q+
fj9CfFiSDAMcuIYK1PXfhSxlIIkloI+AILdgVgmsmY7+9A9ifbOPzrwM7Hsb8Ls45j4WUi2mQQHA
ujw6J3Ftdc1eTNu9nnZuv3ABoDd3EIOsaIoxJJmIzIFpja5LQTnlaD+dHOkpf0icwEGN0tJ88ZS5
4tEAudbtDX1vcOgCf4lkr4SaiZMgoWrta2jGiafSFdK7RDsnBgbd1IMy8JKI713g7/KY2EnLa03T
k9rw6hihX9kWlTU1c/92e1UbnQC/i2E8bT92aK1VGwoxE31DtsDtXTok/A+0Tf+5fhlcfZc8JBcC
NCntnmvmtvXmuq2MF27ntg+zBvAs4oOsWeGFgHG7PCNoigWMJYs7coge6GQyv6t4o6z5+9IZf6yI
I3DjGjHx68YimmUoNk2ZDgfltZvt4uPwkSCFGFx4z37ewTKOuZxMkoRZiBVno23W6eecNBwDytNV
5u5nVVEFlUkET0oTp1SPaneXaRhnQltbVVkiOi1ua9FGjZFuJYG11lRNQjvu78amBEbR0ppF6pc/
mhJYx/2eorGrdzrI7U50GrkAIAlP6KaXWAllVKfRKxnwT3UKRODhRMfqQ9d0aZY9v5cP3CI43bP3
9vS6REZbsrDWBqD046LUOwr9hJT+UXpUn7QUbYKgfaMd4uCXPZLJur252/pyFczoS5y0qDW2A17t
2lHPW7cJaue2hG1repXAqEsP4ugYrXg0lsKE0ZuOHpwYtGy3hWzunyyj7wKPZlP/2dKwCinMBU2s
FBvYm7WXvBEsQ85BDANGbIXzVnkfu0AXV4IYXdT6DB5x0oiXePEBNK/7eUd57nmtkhu5wt/lMOo3
l1FaGRiJ/Olg4wMFaG13kq/hmfdXjYS/S2PUT0xrwOm3IZIn++60eP9wcOiWuFtc2nbHN4+bhnm1
jYzaqZK8GKPQhj4af74KqWTFZArdWk9Po1n0domZoNsKsm1EVhIZNcx7PS6VIaeVjfgivMCGnOX7
4IDxZwxBRKEduLxeDJ5OMkFL1oZxUBAZFkR5QabHlc3vQAtx5I4TYG70G/9+ekxAC+RVE8CXINqZ
kSTYyUOVuURLUqca696el4TYkh4NjtIljT0KZo53zPwaDm1tj0Oq2/EEbNgmEoFzLk/PwzC8lhOJ
H6e5ArpFstzLPYnc26exaRNQotcMVQebJovUM9bh1HRjjvxdfhxUT5/v25oTUW2H3QoyacBGEVWA
Sf7uNbowXnI6U+83ThijOEsfN+gF1FCkkB2AK53Fx9uL2jzvlUDmypIqqsWpNXQvFD9nvV9p51n6
bmqcgvqmwQasNjZNUmXAEfy+rLoywNJnCpnXTMdJfyh439/07qvvM8oURaAx7GTZ8EzpRyNI9VGt
xcHtwrGwDbkudwj6sz3Iu3nHRX/3Ow8IYiMUtgkBKj7zbNGjwqiI0MSe9qErLX10RBeTFcf4XByD
Q/Ahj1D6BCbn2XT4AL/be3qVzUTDUoh0ZdYaxkGzZoRprVWXQNGJ3gAESjuASyBid9yE3uYdWC2Y
0c9WrsV4BNg3Cr3AWNWBnJO70yEL7PpFeFB+oMIMS798u62j235lJZVR0qXL9dhEk5gH6iNlV+zm
cqdaDegbZAuM5c4wcuzu5qVYmV3mLUVGIxNECfFoocTWYPg68KHNyQbO4O2Fbe7mVQ7Lj2VESygr
QVj6muLKbQ8Iq2Mn8sZyOM7/53NnFWUo+VKQtO9jv9YsSdub4gfgZmRtZwGiy9LVQ8oDGObsnszo
SDIKqVIMHRCnybkcALibFvtE8jpegXXzAqx2j9EKkFNNQxTQlLZ5R/onseS4qE2jsvo+lb/aOHCx
LaXUjbUXJB+Wsrb1AjDdvlSCZPguE1vnti5sm/6VOKosK3FiGaP6WdD7fFfcg3PoTbD1UzygBzJ3
su+BzSsPbT/2VgLpOa4EypkpG3MzR55+1h+WHe0oBZzfY3GoX8hdC/a04MLrg+QuknEEICucUlJH
qY/xD5tivg8gHqJoWwYAC8O75f72pvKOkPELY7OMRMgn3WuzaB/O2THvFntSzb1h1C8dqXzMpXPu
9LaxWm0rYzwk8GX+A/vbOHQ6LXZR4DlQJuIO9ZV/3wHwWxTFYmRUtdC2pgC4AzncpWnrL8VF1OV/
XcGmQjRkJFSohPnzUFeKEjSllCSYnfYn0yftbo5fax7I1fZdvopg7hohQzYIQqN4lf4lNt/G5Om2
Imxb2uv3mcuVBqYeKVpfe2mKGORHEj5lFSf9/gfdvspg7hPBW3gROyM4DC/y60/C9SNYARNb/WDu
9UMcWbwHOG9RzGXqA1D3VWUPklkQhEVIhlUXiTfHwTsY5ga1gDufRmIGnrA8GkB/UdKc42z/YIeu
+8ZcGJQHh1xuaarZQfPYQSstFTGF4YYnU8MAfQlyj+i7xLEMf7imv6SyvndoF1AMNjAN2ofR1XbS
YQkt4ZmWnsC3Zg+fb+sfPYp3geL17cDW4uc4UFSjQXZWl2H3OuVNy0FgEoau3I1Ori4Zb1Opk70l
kNGNWtJr4Hy2gpdgGAwJRIqsaKZW65Q/Mat5Gbw/KP+vxxHbAxCO9aRkQRF4ySl60nbZzniUvX6n
W9EByPEHbschde631scozZxnQyUF2FDRjw8GUNT8RLSUyk4ueBbaxXOAf3iklNv37dca2faAJZUJ
0s/x5C2qPVZf2ujYZxywxj9chqsMJqpP9LkQZTBHAmm8juyIIvyjTr8zXPFr1Vig5nNp8yjv+Hgr
Y0K2aEjLNAhiwSsm1dWl4TSOiZsT7d+3EFFPcl0dE7J1XWoWIPiqf7LrRuDwKfe6h0osvCNq5ve8
Wf7t3Vw9HBi30gfJ3A4mHg7dS/hYP0oHLQcAX4KN9IlFEeqr74ZiBV9uX/bN3VxJpX9f+UuRLKYG
Ej0EjuFoJ90nsX4xJZ7Z3E6grKQw7iaTzSxTVFQEk1N+7Bx9r/uU5kW+B8GAoxymQwVoQ/oSnAAr
dVY49nPTL6jgupDQZ2AaLKhUVS9Royxj6KMEbLh44AeHuK6/397IzZfESghzfF0qxqBpK1H07LSD
TszdiJ54Admw6S/6cqCZK1HMmQ1E7cTBQH+oZo2ucpLeuk8SZmk7N30q0UIc4BLiZcsFF9g0Yyux
zCHGQtWTOp1kbwDJ1PAtw/zTW2yXHsae9hgkC2358faWbhtqVZcUnJlGJJmRmEfS3BEMZvoU82d8
pMi7hts70WLJFswod96bGuJ3hnolj3FEZEIpCxgQtJqGZAH4LxSgHf4/ihE01XJLDhOoDGEuVbEW
o/3a0/1iJ1waF2w61v9D0qZrXa2IcT1pF5NGNmq8YB7K9IB8ffnaHTFF+1XGfHLnyseI4xS2r/pV
IhvlB5WYa0qOM8tnq/0BFHTbcOgEEXXrsd25ixvvo49iZk/uz2hpf1tntu/6L5VRGJ8UD1LdTwqK
80k9WmoqO0H18t8kMP5HFXM1qnqUylUtt2tUOmvFvi1hO95b7SHjetIiEpOgiQpkVqVdnFvKUXBp
y0h737wKTm/dFsfReoWxXFEFnkTca5hjANa0++4wAimcz0+1MVZDzRZS0opC6RgNRk5rtqQu1X7x
wo/FU20AljG3VUvZG4/aZaJA1sDHcGNHDmyeUm7XJlaiGYvZ5MuMVH0Xesqd0FsEdCzVDuQD+8rV
Zru66Ed+mELv8Ps7fl0tY7tQKNANJZdDH+3TuybAixeIZem51DFmku0DHsnYH3TmKo+xXbURdUED
KmG/A9BJhiIuhfWSLnlva76EyaHAva01m/5OQz3FlAlwgNjs/7iUXTUotOooPTRIHISHVP3BnZfh
SWFuQiBJZaz00eJNCfEqs66txJw+DX1vq+O/hxqAfqJlSdVk6Kj8M0BbhUJ9OeapKqAiGA9fCEhz
qofl3w+8/i6CUQqxGfsuM5Hf7PS3qhTser5oIa/1ZFvbVwthVSGIpVDTEO/oZ7BfTAACSh+6Q/s5
ja35rj3RGKHReDZr0/CuhDI+rWySoU4J7P5oz6NTPFW7GJY+R78uKHEXF0g0Dg+dj97ad1dsJZJx
bh24stu8GQQP/cJutryZYWSje/Bv9NxEyQQMhYDyYdalFUKhK1OXe/3sTfmuGr+Jwp3BbbjfdNT4
+v/EMGvRol5CXx5KjNksAyI3Dm0pLe7TSPTwcNyLU7fTpuElXBKrFWq/1cO3KZGfbi/1D4rzvx+h
s51tRYjigV6gp7Z2YRafzv0ejHR07vHFAl0Vl3l600T+WvO7ruRcqJuyFqrEyzp/Vh+MERFlb9i6
dFGVVynmvAJ+5vLfq8t1dYzj1sdoUofGBDpSZE9fRZsSjkkmLdI4FLFPOeen6KJ+UB5qrwMwNDoB
9n+VBVutmDFnISbhasCzFpiAshvi18JOzP8qAFvJYNzsELTjUIoILmvA5+4lPK/afejOn8ndPQZu
Pk/29IMOGgb2dNe/ibyn3rYZuG4y42mJjqdPqSKYUMgXdfErpDtuK+lmtLJaHmNCiVghnxIuoV8W
900/WvL0NTDvu/DVTM4Y5T5gtPK2wO24RVcUYJMjfEFVGGZo5ReUWNOSpIdnFQorOKu+CaKGeB9U
1pBbxhmRbO4hdgfSGbkYPDrKjRkMeIyVcEZp8yIaB5F6jH8y9LRLStXsGYMrd+JOBl6n8bnBzTy3
vFVTVXx3W1aCGVVt+6prktBoPQBbUtTE0iaedknpamnHOwwRr2t505zrmFHAThOiaIwJJGUu1fMg
zqDePPXRwaiPIq+DYFM7ryJYWINR7nXSj+iqLYMPnXJYBk5efTNcWX2fUZUuH7pE6aAqzVQ6Zf0x
7T7julth8HxbJ3nrYLRCyiptLJCS9ZbyLikuUejd/j5vHczhB1Xct5WCDIM6Bw7GHuw82s+AtFIT
TrmGtxD699Xd6kbkG5ZWAYJwT4D54JvmX5WUV0fCGKRBMkY90RbBq5DZEifLBBN8BLCdsP/RDV8E
1JXjkEM1wFsUY6JyMx+iMo0XzxBeE3SnJjnHlXFuCgtQEGKErdG6SvDqorSbfnKNpbA0jBL8Ny1g
Qp8RbUuLMJe9twx7YfhYzg9qZ2tR6v43Mcy9F8YgK8xORmlIehLTSyUpAAB5SZQPt8VsZ5OumsCO
wQ+mqM9DNy4epRnpTrRwE/3QLWCY0zmMTzzFo1H2ewP6y5yxOAN93piYOoFqC0AwGQfXCPxQBS+c
eAi5rVgchWBRBQrwBgIIawh9yQTEbXygEY1p96YVl1ZfWi3Q+lOHny/bfnQaii5rSM5poAn//fou
+ozni9z8byaqBvWjYRtnSlGDNqK/0fqVMMa41lknFqhoxJ5eNzYJvUF6KppvHCXZPLWVEMayLi3a
aBQJeM5Db00IDl8iG/YC/j6zjP34dQitdoc63878zKtrbIwMwdWvRDNGt5TkcW5Tic7c6v9MIJav
mLrdBycML+9bjJo1mJCwxWN2Jpe/CzRW0hlLrKuDUsizGHvkuSgt46sKCqDobgotvBm1B8VPjukd
j66Zqz+McS4GqTfgL3M8GkdXsAonuIfa7miFRXB4czvbgdxqiYxdDvV6rnotlDzh2H5Ex/kZ44Iu
ua8OLSYhzYfokCD9VKPZ6ImjVJsPnZVg5kE+AlshCvSyQPpJeSkBX0ObV9x8tKtPlB+LTtPWu660
M9VqD+Lf9DOuhDNWXJInMEjNqCvVZeKVZPlhDBnHi2+an5UIxoIPhjA3Shghy4ym2JiAueMgFDyW
qE2vehXCTvCYBQo3bYvrn+Y/xG43jibH3W1X4FYSGAMDQD5NndVcOEgfZp+ilIrP9XO06xMLUO4E
PDp24ptOzhui2U6Zr+QyNkdvI7Ucw0xGkn52VVD1xqVt4uGtW+Szei97BuBtE9dQHYpMg/bFyubo
J13YO1e1+gGM5QmGRhCXCkZPne0QDFwUSxnjShZtrAKoFJd6ln7vljzG1gRGC6RgCjFHnjsnxgWA
jTUu4UlSd8a+3qF3kjtythnREvQqK6IKEkWdEZkpoNogjRZ5sx9PThe5nScddI+grfADCCRqu7vU
H9IdP8mxeTdWghkTR6SGjFO1KF5QYjQq1u0wUR6UKHf/5gxXchjjJqm1ZiYNXHHkUbyL6RDsaGmO
lsl4BQPekhhzli6FRtIcfTYp4ugMIAo5yrgl7wHKk8LYLU0wtbozhxjucHKM2MJMm70c9PvUnoEO
le6W1Ip3PCe8aWRWu8haMmGc5FDAa2HS3Dh5DVNOdobzfTYGzRpzCkXqCYrW0+avSvz9thpsehqC
q2yKMvAtROZoikEG80A3Cp6GgUNFvkdvud3NhdWg5btb9jOvf3bzkExVVlHRMTWZZelBAqbMohqq
IJl3WXhSxmcQV//7JUkIMFExUlTk5xmrXKV6PRFRL/xB7MLMMao+v0/6sUjcGYTED2E8lPeyNGsO
GlJhqm8L31qfLBq6TCRRlzAQ8HuAKzZiuZBJ7b1ROE0zsOfGZ1P8i+fiWgb9Das3cFYXKjBvi8g3
Q9WqgtGqJo6B562CsQ2lIQ7CKKNRJ1K/jaMb4qklcjIfW4q9XgSjeLPc112TgSowbrrnsO+tNJa/
3T6LzfT0WhMYP0mkXJVyedF+duSornIMEovCv0s2CAAeYkdDaY2zc5uPxrVMxjXO6A7XDIIIFcgZ
L6ILSCkgHrrBIfpCHznJd16vypafwkg0cu+GaBDU1n5XhjbqF3hGOfYWIbM64aEwjwB/snSTc6u2
VGIthzF0ai2bpqBmgCAuLrPkZSAqmZ8557Xl5lcy2FYAoU6rkhQkAPcFjaYAtGfHe935p4Mq3PFQ
ybdUEBPlqoGnKIarWWjKFIMzwDru0K+dl1ae55acfL69os1NW0lg7pGcFqBXSNvIMyrNSoTJDsMc
nYq867qt6Cs5zGUiYxkhIms1LyPnLkXNM07cwHyc+1ed1A7oI4QQwAbS0xSGFphUABnzJRTz/e3F
bj7OUPDSZLBuyTDxdDdWdolE4EJrUvA20V5XGc/B2E33KpoyweXrcJ+Cm8qyksbsbVqoaqdEHR0f
rLzkM+h88fRd9nFs9Q4Fg+x5Yff21V5JZHa5K/I6aOPGBMwQAZVE7FaBA64UV9vTdL74qRpczo5u
6s9KInO59bQMciHLYwShgokSfZgDfTJyUrtxxXlHoclQcvrOtWGbNgWwj5Is66hhso0XgH40AXtV
Zr58nhsretJ9Os0AbCPDqtwis4QH6Yt4GA9cwdQgs3G+DEsGp60RVWfxnUOxUApNUMBmsc8vdPiq
BgJ4YIX2bPHbWLau/1oYc5xLXEflgOF8PwzRVltYAMXlBANbwdVaAnN8DfiYhyHrQU4ejftQM09h
LfoDMe7FuTgv5ktvdhyvuoEUb4ioOkngVMTgo8hivk1dE+XdFIN6vYeimkko1w4QF8SXNIp7d5RI
B+Z3g5S7oY30xxgE3y5aWpP9iPpAyVn+lhqtXTyz/CoOh7KbYQ804DuIwyGXLDRmyLxRpk27g/EN
DRgyGFWUWI6pSgiTdgyROJX3Y2bJ7oI7qVpiCb1BdoHb9Le9xyt5jCvUjHkaM1lO/GJSnGY+CuFo
xSmQNuO9ENuJ9GUUfNLdYz6Hs6GbCYf16TIWNsu7KqlbcfGy1i+ASrQcAboL+nLxs3Zuf0J3zAcw
9yrebTu0ZYbWYhlTW6lTWZIB/fZL8CYtph1256kI/yLAWAthruNcTX1U5zLIqUNbz78Iy0vB7TnZ
ylusZTAauRAg/yQJeJZHEHpLOxPjrMGh9CqfP8G/bV2uF5FRkkXXmgldeQgu4kdFfBB4nQHbWn+9
6WzDvhAstTzGJIXW95lFhzwEW/TIXXSQLSDw8VwRzcy/N82/1mMyryoJjNvjgmS6v5jNp7Q23SyN
/dEAcoqUPgBDdZfG0p4M6CVTeB01HPUzqddYxRWLREI900vT0xUA2pZSYxmYJ52S7sttNd8Mo1bq
YTKxu9DklVqqzQQuaDrdpgL1K3Kq4/xi7jXKPr3jYVpvW8jrplIlWq1MRItJ0eeAk6zFvZHHvjGB
X7Mj9oIazO21UXW7dXyM5UBLXJorS0drWQTEK4JLk+bygTtDzVF7kzEV4jgu5rLQEQ+f7Jun+BHQ
gTtABx50pCSRLzcdHgMWtQu3VsbYjSUve6PvgEYXwnBgUlBEvbFUvvXiB3MknF3kXjrGgCSh2JhG
KCoe7a6gQREdPYpPIhArij3P7G5rxzWXwOj9qKPSkQSYNZ5Rre2k+2BJPXHw05w3oLh9wa6CGL2f
lEifxC7IPTJ7efNa9vvO4AUmmzKuTpMllUmUopkWSQz9yjHuhgw41RRjF428j+Zr8YUOpplcT72p
jCuZjM0Si2AU9RAttW3+I4+eBZWnDrxFMSeEwc52FvOx8CKgIFW2/kNFk3K0mxXLMJBlMP3KB5/h
mTdZsanyq3Ux5zUCAC4u2zj1MWDxCDLDpnKjZT6G2reC1zK5rfErWayJSsUkBGMzgjjMjsg2RkXu
CKDXKDRf/IHn1Lb30zCBOCobuspOEgKYJJHTKkUjajeId0SZyVkb5fFSmtPfAJ7IMlL7hokGIpmF
sCI5qU2k/0B4XXuR/irlR1Xm+JPNY1qJYI5JMlKxNugDw1Q6e1A8RPsjcAra2O2B/X3bvm/u3EoW
c0xBZoq1oAOujiQEjOd1cVLr7keuc+si9Ee/M7crQfSHrFyWUWaLicYrAU/S9JGWDTqAYY3O4mIQ
y+Z3DGzawJU4xp8MzTDWcjkhTVgJs2cO9ezmahrbkzB97qf/I+3KduNGku0XESCZXF9JFqtYVdpl
S9YL4ZZt7vvOr78n1TMtKpW3cuwGZgYYGKhQJCMjImM5x3q8fIrcJ/7WKphgUkxyts4KRktab9ll
B3TyvfKp3kmwdgr+kf0lkMf1UBv1mHgyjtKqVCqGoOUj7aPZ19aPzq8QTyi42OAMRyICSxYdKJOX
DmU/4I7hbdiVJ2l4mM1vYXdQZtHTVyCG7VskBXCgSWcXQaP7av4aJddh+CVdRNrwzd5SNWJrNmpP
zDyJCsrGIlfXGFnpcSJ+W33tp4PgG3EtniiGadt4Ucs6840kPZ/V1o6iY567MuBCo9PwhcIe2LmX
X8ML+s2TQCL38DYSmW9UJ4msD4lOAmSFN3VAvOUnqBMPLZAWgMJzLiN0liWvErQVuKOjmFn/r6Ls
sOMAmH0M41oD2soj6GRKjw6P9if5W3+cj+FN6JS7/MpOPIG2NEh+8igbsUyUxu6VmhGytoFqvpHb
pR72HIhD7lQ/R84tyqr4d3wjjwnaTVRGbUpHCKXD6qvoCmBNfiffUIIgCswsyny4JroRx0SBKrci
hRRLEkSD6cjNqZNGD7DM//IQGf+fWqAvkLBPimro34C2beVRbETLL6+kH7Ngsor7mtjoxASBqbIb
AhrlIRjRyUsreV9rtW9GGFLp5t0IHP5sVtzUFiKscB+hG7lMNGjNuczrFYmPZICxL57cbvyWS1dr
PbmlvNPkL1jAdkDn8S8Pl4kKTZqC3F4bMywUOcXX+Hbax1haXzAqf5QpcNleII8bFTZqMh4nJXM2
ypmCxGFwpBvrmB0tr42cKJCf6Rels/jkx2WZIitlXI6SG6FeFl15NM0MYOgBMVN3Ea0acAeqNh6G
jQpDruVSL09zYM27NKD9sc6pgKw9HkBc5ZLYNV9k8D2Kl8/4lbP3I2WHK1fTLOtEaXJc+tnvz+BX
wJDeiORldc0F1XvkLj75k5xsI5NxNL0xg34DrRm82AD/h+KnHERAMrn84QS2YjLuBaxjM/BZ0Zez
oYfZ3xbm62UBAstgmwFpN6yKXcJdpurXBluQ6VMZi0KsSAnGn4Qj6L+x6jYG1hV5zn90iDvmTtlr
N/Ouv6ZPa9H0Ir1BF2KOyTiSBXReul2oYdBGuEvFXZSe5ORYF4FJIs/UhCzkghzCZDxIbHV9U0h4
iQ7H8K66Vxy6QDT5GPWnCFiRJ+pViQ6U8SATmU3MpdT5MWz/ypOnLnN/3yiIbKqmAmgXTf6UKgyL
asRZmWKM41BI+6bbm7/PSGzKWxFMWrDO1tJJulwcY+yRjL/0/OtlFXhHROiEBlFtXbbYZrOZT03a
5lBB137MKA3okygH5hnZVgKjgW6BDmxNVDuolGOESRPbrhxluG+kUy4fxkLw2lRE4hh3M+QreO6l
tQzeXupfY3dqnFV2QrCgrMfurOzma/A0fZlOzSl/vnyW3CrBVlXGC81VpKdQrzwqGFiNsECW7dWH
9hdd4wRbiCjZEX06+u+bN2hWxLWZEDTu1TsZrTvsoMee7co3+andLR7w4J9EIZmXkW/1YxxUtADO
VdbBBrFggcLMznWkOiupnKw8XD5JkWqMY0JhIM8igLQfi3F11vx5rWJBwODmv1tdGF9kACKjiKMK
LJXZgeLUlb7xDZDWWQxoTRWnl+//ZItqK5Fa7uZ7pXI5tcusYzJPahzl0dZEiyfcyj3QuizLVGyK
dMLoZLXDai6hGgXVr+ra9HNv/Wt80h6NAf41PbT7EpCaom4cLzBuZTJaRSqcxwrObxT/7hr1yVgA
ICYihuLa3UYvJi3T+nYtxygDLZm175XXFmCo8fMa/YnRvUthkV7lBVidExrCxzFrscxePyeLiICR
7yEIbUpjMA8DN8xLPQdQ+DJhE/M49/sawKoN0r4FDJ6e6vf7HJfK+4OLtJHHOF8z15R51VE4UiTN
XTDGUCqCU+N+m40Ext/aKhaqow6UNHaiOVJ/m623o3YXiXiiue1mLJP+c3KMb0Uox25lMUeBOeOc
UBhN3BDAv36VTeGVbc+JoyXIWJoprx0jlZ+WppsdMA0KszSRwozbBcfAsFTliBz6JB9nT3JGxLM3
CgX5gYCYHv326qH8I/wugjRDBzgjnapk9A8bM1fyEiy3Y4LHXYw4inYIEXIa0M/FpoRbMYx2ZEiV
bNLy7JifrT3xoiPlTFfcFiuzkZf/Sf600YmJJ0Q3IkOXOjOwqh9Gtrc74ljhn9RzthoxsUS3tQ40
LZocUAAta796xOvc+WR5yDop6DbaZRirwbzA5Zv3/1z19w/GOOPCmMMiHQiKqM8L8PnIodiTe7LP
r+kauaicw/XCm5NkvPAchrUykxRU4MQOlHY61GO0I0otuOxCpRhP3KIZ18l5l2FcPruno0mG13np
fUT7wp4QkUOgFftQnuzZCuNuyI7ra/U9PCoH+57cp7+0m3FH3HyXPUiPogoA/SoX7J99IcckJhbw
a8GuZcm342qAzXlq9rplfl0049iXopVhbjFgY57sDuKcKmVcFzrmr8LdUuwUn7Ib9wfpvsV+Vf0L
b6NMdRawbYmpWPn5wrvVsK/msdFjqQhnBYMgEzZo/L+6n7QCUQWNf1gOliBhFX1NxrU0YxtpmQG6
+rD4GQ03jRY7RLTtJDJQk3Ep+WKumpRiaO+/dHPhD9MdPIrMZN2LoHnZUIDZPAUjV7KF7pktKyw/
YD63YTpFsRpoylFOvWj2xvI6WX+3acyKYUKsWqxR2CmRGizuCFSazl1AjnDVeDNIigqvvcII4pff
TRxYmUy40dK2MZoJMqXk3lbuStH28ifbYwUw1pDa0lAYVClaf6bpd+pZt8lV4iq/QqDULYekF3hk
+ovbq81KZExjiIYlzSxITLWf2bgry4fLHp+177ffV2VbR4cEeB0qk2sZTTelep3inamc19Sfyx9Z
Ldruob/xSQdN0U0dBHGYcWT8b9hKOpZHsPMmpc3XaBmcKalu16ryQnl5wdSo3zSL28ZkL7V/VVhN
EwTsT97qTUfMGNJxWKITmwlqaxrbZp5MKjqDsttdd24ZO9FLLTuZO7+lPsNNuiOpt5xEoNvcu0aZ
Z7Gkg0vHolFKutXp5ViqARQMs+vJOLfGtZ3sLn/DT/7jTUG4c0zCg+/BYp9QoznqmFat1TeXSOuj
xT4/zS5Nz4eT5AukcU1yI40J24ulDDroOag0TKRKD9GBzq9pnnyzuuV1jiebaGji09YkqyBjQXMX
ZeYYQkHrJQ20BT0KjyKYh+ApHohLXLC64UOaL/Zedegao3C6mY2wb3+ATUGhiGmqusb8ASP2Ucli
wmmSm/mZhrsGUO2OEWBPEx3m9rpCL8EO0n0l+rTUZbF3B5EW8Q7Zs2qziw6dhRc4WZAIagDsI0+x
P0nO8oO27RsfYyMdhhMEHod7XYihA0PVwsOSyIzLwc5arzQYMYeTM/aSU+xA2o1hqfCR4uEv5+QR
G3nIq3/7UU7PeCuXyXnHtTMpCr8cTMCPNCTPBvpn1AgOVOUe6EY7xhmkBkAybSqF3Ey75JCfp113
nR0zFx1MmJN1oykY86C1h7fXA+h+HtIr0WiO8K9g7lAxSsCkK2ya30+76Tq+Xb3aJ37sYm3mSvOe
rAfZl46YBgWsMuUi/u0VDPawGYPuk6nXxxAfOU4cUJYCWBakk2fzbkapsXXNbyKN31a2Pxny+7mz
K91V1reLluDctb3qgtFh3x70PUG/SORzee5pY0Zvb/JNxQr82GFJQIkTtJJ0jnLNQ0gQJIXcPGAr
g0luWqkNk1XC6a0gRwHvKTaqPO02LLHGPZwB2+Dke/Ve4Hbpb346QBOZG0pkOqrezBfLlbhZki6U
QStGQfzRezsbDqWaoZdRlEl9qjS+2ce7NHY6Y7UwY5WDnz6Yfft1PSdYIbHd7pkcy91b7iaK0dxr
uZHH5CHqNGllLuFC5GcKTGrfm7v1OgssALYsB/NxEZwm9WEXDpOdS57XBKPkkSQHjTQ5vbFLyehg
QPryJ6Nf5JIQqvPGEu1a64s1xhejIDTkkO3Jvgvkg4jeTiSGSUqbPLXQI8WnGn1aTy/2dD64F7Lo
8XIZsvlCTFhIlyHDgB91WeNwIEb0pZl+lp3q2lp7d/ncRB+HCQSx1sR9FkGSlXtSu8/L61l7uizi
U1OZtW8mDNhpXc6zjW/T7bLr4pf90Aal3z/VB+lLnTvTGdv0T6JLJTpBxunXxDILaaH2sJReMR+l
Nhgiaaf9bl2F1Y3xFEk8qyRqIaddrpX0ZllvUxG4KdfJ/mMMn8CAjGWqS8WECH25LjpQjFnfLn+g
y0b96ZUatkoXlznwW9KA+JSjVMHdERu1KlKE8eSpPJZdrEOR/Dx6kV+col/ArW8dShye3SVfylNh
g53C3GM7A8t72s3iVZ70b/2tIjO+QqsyrOj2+DvK594jfg3cQWABPRsOTeIjX1QEuHzFFJnxGW1S
xWsHtuZgBNqQbjtY/gTvliLw6nwpOpbSTA1oHOziiZWltSLFsxwsNabRpq9KDRpMXVBp4H1BQBLY
xNLw8sHm/kcvCxYY7MtlOLkh1J0k/Gr1inPZFj+hNdELhcVYYBIotm3jGflRxFTWeRIlMMb+lXKy
zB5Al99al350Dh/0q9VtgvQaM2gAhhQNTvHOcCubcRqTFS5LSC/CMr00+UFJlV0ji2hZ6I+wkWor
hPEYPRbUY8tAOJRy9Cn0utyFXXPCuhAa33PlypW27yQR3gJXKDhmsX2Ot7HCfjizybuyMWIFTnB6
idTJxcS3GyXVMdFStza126UWeX1eDqVtRDK3XY2mOCka6NkDbH0McjCta174oPrqwf6zL2cDLgPg
HCi1saUVU1vUVl0TJShqeqa7qW+cWjjUzQsqoL/6Rwqj0rxIUjQASgwFHGeNdm0CEGhM+mMQk3RO
uwNRmzo4/xs7CzdJ3MpmnFaZWVkyEnDoNTv7Rt4tV5Wbuerj5HdBfRf5onFMbhlgK4/xWkjtx06X
IM+4KgP6MqVMviuQz82XGWNoHYqLGL4+VQfjPj6LLiLXz2wOml7UTTYHDtiilFoIL+0vsfzN7gXA
Wp9meN+8zEYAk/YkDVbwrRJfskXPR7tSj3RpQz+NIPlwCqz+Xsk+kAD2jbDpI9KMcW/gDuq7soBg
7WUGh4PkZHcgCHOUu5WWkIBDJUqEuO+n7YdknJodyVqtt7ga8blaADmL2TTf8Maj/LC8UqyNcFcI
Omo8HXVAysio3RAd2L4fv16dLI1sWakW5PND3V2T2r8cI3huevP7bI+8zUGZmU2JFkh274C9zym/
lz8vi+CrgGl5RQOdgKYyBhhZ8ZymRqxhleKhal/aPLj8+5+mkKgB6nQc/z8CGAOMS6BKSV1I3hYN
w31zfUPw8FtPbQFchurROlTeeFW7+rfauyyZf3jvghkDtK1q0qYWhwcqXE/6C//HlVVBLiI6Pcbk
FDnHi9bC6VXRVRU9RK3o+tI/ko2hACRBfVDTkCKwG6itpklzPRUamL9ogYOiDXZvvBev03N8aMG1
WyNx1AXj3Hy13qXSf994JRRVZrjhUgumQtlPVrLPOmHxk7rxS5oxhheqk6UpAzSL0cen2FyY/9B3
nbe6mm8cxC0+vjm868TYYTbmWmT20MlYZG/U6h26t980yxJYHf2ZT2qhkII5SAXNAba0CngHuzPW
DFcWo/1pVgZhLO1iQO+pRSMwPpEoRqOy6aRqqeF9wlV6mTJlVxixH1ld47RIvi9fJq4dbtRiLhPw
Be2uVHCZOvVxTby1ddtql0zAr/mX58fcqHgu9TxNoZQW7rL6fp5fct0J5S+X1eEaw0YdxnHr2Sqb
vQp1lip18g5YhcNPLRXBC/A/EIBv8IywkCAymUw+qaWREIuguEG8uT7YQO9E1kbW/WVt+D5WfxfE
3Nci6zU7VuBjpYfQbT31zVcUiLfWo77LHXRHb5SddgivRYhJfLN4F8xc4jyKVxCB2iRo0u6Ul6YX
ps1Ob4nf1+Cc0ESrQVSPz5frXRxj8TMo5oxohLh6ts6qYXpKPgrsTySCMfS8nbSoAoFlQICkFZSK
vpzNwuxEX4zr/TZfjDHzMulXSalhGvYDGj/nFMhW0lf5WXF7TDfot6L2Gt/e3w+OsfeSTHORWdCq
WoOkOBrJtRYJYoZAxKcJ8HICQXsDjdoIrhW7N19l9ctlO+c2OPT3U2MfdzlwbIyYysh+DbvuYB/C
OxMsMRLiIt5cgQJqMvAkPVJSTGzgA+old6O/Lv8N3OfJ9m9gnkY92lsrYBNJsN4Mu+hQYmmE7uGZ
ezqZQtFVBfLYFae3/Ak9bksHSjbW7RgnIscrGhwxdE6DEYijQNMHgQL6N8Ilcu5TAWWVfySxXqRS
lTBLIGlFE2v1pj15AlAYGLYmj2KI0BQ68oV5AP/CvUtlXIiegyIqKSCVcrwpaIFatZOf/qambQ6S
1wrXqbiWaihvrXP0jli3rNpmG9oNkrZkvemqc9FczcKJdO5XMzQcJ0HZzWCnE0AKbzULWAmRt1H6
JLBvHLIgPtT7TvAEoTf3k0t8F8RuLeStPMWo1JMgD+iYfY/+F8VOEM27i8Qw9TBi9KQLwYwJMcT/
m+LtfxHDjZh03xTbgrQsxpjgYLeD2q2thtGG+mgBy6jRhoeyIo9WLQqaXFEmIAUAOqqglMho1KpN
aVgaRJXAbrPO0YiaRvGi9Z0gc6Ke/NMH2shh/EWZDua6Jh0SGnwoZVfaSZl7qpIouUsSq95HUT7l
OzwuLd1L8qbvBQ6Ea+22ZSsmfoJaI/6+TS4fNSpY7xOVBIn+XCknW3lElijwUdxotpHBnGWNUfFI
GgFRTG6sO8qKFHrrNX3p02Gz6SDieeG5DABCoMUqq6qOZ+tHlfpOywZAMZOg6M8Y6nYnVTSOyx1X
2IpgDFEuzdyMZ9i7fSA3q+LVlMBmX4NGMdm3O/Tz6YBI5pWuyN/zdUNx27JBcQg4p4+6KXlVyI2B
7g3wcg/hTG7TvhW4DG7X3JDfZTAmOSd4Ug5AosRl7gNKuTA6ypFCJOqBwDB4xmeomDCxcM905MAf
tTG0To6VEnnHhHm97ADXgU2+bJ9+RQvW1U4UIOJPUp2tSCZHjKbQqiUdOaK0+BiidxqADoGK4bJi
PHe4FcJkiXKUN1ERQy9si/1Ld2gAwg5TdATgi+xUZVzoQ4//aoG6BFiozuebEkzfIuo4nifcSmHM
gUxFvJbTqAHt55Aa+ymLPCU76LnsXT40rjFstGGu7WzpSdsu0CapTsnyHNmHODxcFsGtAW51Ye6t
rem1HMmQAU642y5z1gOlLNOv9D22+SjFFsa4FJH7472CDMr4CNRdYiPmf7RyywzbxTIXFGn2i6v9
Mm+SQx07hbWzUc/Q/HF25sZ9m2/ylR+XFeaeqQF8aU03TRPqfRTd6JFejcoEfc3Rq4E6tBa926ei
IML1ShsxzKUyprXQ7HBGsFR/hXbsDJGg38ZtnRsbCcwZymNF9EWFIst+OoIJvlvd5NTtjVtggu9X
3S8xDZf4Iqwwvr1sxDLvMDPDDOtAIFY6mK900Tj1wjPGuEDfJ3vtXeILmWR5sXKrKHUtm3jcFLKc
AwkSX+wcfW8DOsFh9/4MdKjGnw4ytvqfLpsI1zrfVWSLyBkKs0mSQmBV7E3pKsxvpal0zMxwOrjH
y7K4rgS1Lws7d7QGxlzxhpiSUYYyinqr5s6AvMoPyRQ6uqgQwDV7y1KRuyFJswzmEPuwTlMYixaM
0osNKHK1UndjlgmetDxt9E3qxmhjmKMUEhXOBMRlSXFosytr9ZVR4LM+0Uq+vfA2YhifNSo6WOtG
iKETPaVX7eUdQH0fkp/kuvMok03k127pyvfLQf+fWJh40WyrJ+NEkPpqnZ4iAEgmllka9IbS2JXD
5SeA7W5UI/FCQCzqcS+KovzzxTAoQptufhrHqLp1MNu414IWtGqV2Xg5ZjQntwEu7GWz5KZzyHf+
kcSEuKpQ2xyVURR/r2Yg2SgHa3LKJ7tzwscOjCFvpPer0/WOdi/q8ImUZIyonVG9N2SINlUvnjtn
Lk5t/LMQbVxzxdi6hoU4mJJNGP8ZW2UvoSpBAqUnXqhVjmUojizloFsToQPyHAowqP8RxfjMOTVX
VCQgqhj0G1vuHav4WQ7GzVjaN8Yafb/87XhXHWyd/32/yMxVH7B9VPWtgiKq/ldaf2un8xzPIvvg
xjdbQZqKFhj5VBIwJskqJBoGUmwwvtrg7KL8SvXBfMkBIOyHp3IvesTwQ89GJnPta6XEjq1GZQbh
cTxjkQUQEPb35Pw3P2YjO6JWN/0w7FMUKwP/aMncc50Cp4UDJAKBuh68NBudvqkdafX6JHQMTZQ1
iORRm92EumwZJrWPkReVi58NXlYlIHtxzT5xi2IX/y4hAXWjW+2YG6DMdTySAjmKmnttfyWT2MlE
bJP8NMW2dLwN8UBDweOjSmmUGGqvKKg1Dk4MLFgsLld7kMhGZ7Adld/X3d/roaKFed6VA/w6noR4
CcBGmS8XkmXuRkyzBnVfntIJKChq60T9fBVH9bmehc176g9ZS9nKY74c6ZaiywxEBLO2XNU+44kH
LJlzb32z1UcVcFzTa2l/jzAr0QimoLmaYpvGVmwT2TQ7kJy19X+ylbV6bFtgCCpf0v5eio+DcX/Z
sfDuvInT1AjGaKxPSxBt0RY2nsEkUO3buJ4dYxCkD9yCKobHTCwpYUjA/LTz0M5paLY1AQDH6NH2
LawfJPQn80q6mjxapZ6e5hTJtMCd8WLBVi7z9Sx9ttIJhGpBknWONV5F6VVqyu6kC7rTPNeMD4Vd
dJ2y7b6Vyjf3ux2JEZIKQJZ49O00tdqpq3wwB10w8czdRNrKYTwlos1oDOpAgAYU3lFg6xbsKSsK
MAV635b7+2ZhKYoNGBvsrn0ayyt7owvXHIen9+q+1PszUVLvsghevmVpKrApFMz9wf4+OpEaqXNp
zTkNoLkDVkossF/nReZO+Q3gYGZyXeeZwCS4jmsrkwnaoGKV8ojKbJ+1vbEfUc+iDBk22G/ywpO9
Aihiog0rbojbCmVitxFKuWbVEKreJd/bc3gkh/GQnIFcgHcySoPmrWgElXu0lP8ZBwtQCfYBIkmA
eCh7XOoU5fDSz97G1tWDqBzOvdrwGrhl2N2SP9X3U6XPbT2sCKYXFnfZgQvSjT18yWJybFQdjvMO
DJ8gGHVikfHwLjfK46qMcCfbMpsPKeCywqxIRwKjK3YGRswJeGp601MT/7KVcr/eRhJbOS7CpS3T
HNe7yT3K4EJhVCyvxvh85yh4IBNAkqa/DbtAw/hWKlMArepK1oHiCf2uUtUZzwOwyU03ib3Fo71R
4dQYjdhsqNvKo6Fw48RqJH6WEk/IL1+j7+MZLxAQ3wL+Jv1KSw7TQWShvLADShxLpfVrGw+fj/Lk
rmh0IN6hhykvxMez69HO6kngYXieGZULw9bw5AGuA3OIUiN17RCj6A/geEye2HsUAb5Mv4019/at
LBlNBUwyg6KFcWRyW1ZD3IdIKLv7pbrXRCzlvAQSz/d/fp9xWlWuF2OY4PeV8WnpX/osdWXy1I8Y
r+2uMGUjcJLcU9uIY9xVYibWPCwSxp5av9CuzfQQ9n+QE6COq6gYXJdtBZNdHz+/2Y19ZM6xHugP
w249o5V2IjbwsymFa76j8CLqgdxqoi4Ur239QS4TQ9V1DbMhjCj1WbgvvfVgpXj8Tv7iqU77Uysc
0ZIp5zA/CGTsPFP6RhoLKGqD8rs+pAk4De4veyiOs/8ggslzUi2rLTuBCLrGmqMRP/mYiRP2Pjk3
VkUmisUUw7YtbAV8/GTxIJUoXCP5ruz1XGKTvI5EFLvcw3oXwbpaQEUpjUrfnwU2x7LWDXvb6SNB
ZvP2K4yrA5sFdkBN9MwMbB58VEQ11jKW0HMCVDddBhkP9c489vvSFRV2+NYG3i80fWy6qc74HxvF
oziOa1rS6oMWSy6SuzxPXuRSnOLuIBr1FMpjnHiuz900Z5DXe1i4OXRujlUXC7DZqqc+5cImHS80
wnMDXlrRKVEmO/iLVCoHCTJKdvOrAQ1L3yyc0cFW6N240zD3Hz2INjW5FvIuka3iksGKrKFGrWwm
9zmAZtTvZSvwTZynF5TCSo2JERvLYFcLhtgc1RijZIHV+MrwbKzPEaA8RvNUTtH+8s3la/Muivle
05D2UpdClBLt5PBnjjXpIvh3Ihhjr+p87vsR/X05nG+MKD8tenPqU9EEMFcTDCwg1bRog5MJgWMk
xa0iQRO9Vnc6RXXN1cHNkun3y2CgznqXw4TCZdLmTJlhcVl4q8mHvsudcBVkDZzU8oMMxtGZOSpj
oQIZAP72osUbLHBJ98H6BynsVg47KgaObL1QRpxZ1IINI9kV4y6qRncsBfoIvg07LkbyRY/bEvqk
+qu8PBOUTobffwJ/UIUx5BYkm3M5Q5XG7P2BRFeNWWDU0979gTG/f/1PkGdRpRsqbWvK0m3fx6jF
+FIsGAvghrmNDPrvm0R4McJ50hLIaDPZsfVjof28rATvDfrhsOj32khY5aUZNAOHBfqrBz32DNpt
87AIMB4xKoK5VeBd5HtR/0ukF5MlTOmUKLEERwCyCBQ5QQcpKohzJVjAuYETIGAOZXxAqNgrwB9Q
eUyWl6r8MouA9ni/ryjAVkIlCRMhbDa/DBiUKpJKDxrjubeuDRF4L689gl25dwGMFctRY1eNVejB
cjf79WOOeRAv9zKUPxwsFF8NZxq4Marka/cCkxCpxnhp8IfpeW9CNTN2whdKbZBajn6tPRgP0lV3
Jjsp6ETVTZ6bo2UXhShgJcXyzkcznNcotjB+pQdTVAfr0njxUN/LyerUUuL8kX7vshjj61GnzcYS
sshDrp57PC/DWyNY9/PiGJJPMO4rCbGe+fphYwQvDEv+1BxdV21IjXzSg2hutN7JS6l80ZvZfpST
rveXUBlfL2vJFQg8VxtLlxRVhlFSqvVZUuVGD1ajmpxq1iynKpvMGzsl3LXlWAsSFa7REIhD1RaQ
02xCXnRrs2QZzLUzqzu7Mu6r8ddljagJsJkyutjE0PB2RkeNudFAGSv7eQV/rhkXbpK86tWPVrTt
zpMBdwhKTk0x8T+MGVq9OVpqW8Hfgg0zSb7WzY9RBBcrksF8Ga2K0rzEom0w5mC5zu8wPO/ErcjI
ed9/qwlzWgAFn3MNRHlB/2zojvqr+26Aqzn0XsfY7b/KmPTC6HAu7qBR58B+JRXAJbKsGrBzdpA3
Bf9nj/uLLsUDAbTOLd2P6g/90crd+jvFlhQOb1BHeEkitcxNBCusMk+aAc3cya2+0p0lCSCB6nME
cJbfZ4zE60ndqscaSDTqeb0gcNUJ5jXiRyUWpMg0n2O1IXgRIqzosD92Ok9TsrQpTcStosQWjPqX
Df6/xk+i72r7BDrhTEj3wDOUrUDGHPNujPK6oA3B3LUfxnNyykH1MPiJ5i03HcBVdReNmOm0ChwG
p46EgouJyiK6u0AbZk4yshLaQlC1YDXHXRMfDTTr6v7WGP2CfK1EdD28S7eVxmiZSFOYEFyIIDZX
P2wqEL0A0c+SBNeOe5j4bFQzhDI262hAA61hGA22qFkqgH4Tf1nmh2YM92se/UELBvVKBdNtGJZG
N5654oqpLrpk0eQQD+w3qKUrSpbRIELLBxGOFP2xT3a5Eca8deJBWUOZzqNE62GQHiz766TvTPUU
EtHUGS+SgCbdQiaAaIKGwcf7vE5jUtUSnQt5Sa6BcXfortZD4mZB+9+Bvebw+5FlK5ExDtOIjUal
DwZt+tLqV1FzYyi7PxABW0d1GVkOQAI/KjVGhprFClbojKWOT3kn2buEFP1BTSTD/VeiWFha3cYQ
FtGx7ahOX+rizppsxzIfL8vgXl6UJOCmCCUBZ9SJm2yK0hXqdHXnRHMQx26KXkC07voYaHmxQBz3
lUIwfw2jwIw11hA+Hl+aTWVhjxJaSOcUNZ1fBJiAxT581F+ixyYY99GNdhINSnPv8kYmjTubuJLN
1kz6OEJ1R1UdgnfKnCjOuNQemQU3mSsJZQqAfWFiFf/5KGmMM9WSGkhS5qdkcY1ldAtgrlu/jVhM
o5eGFhXKIhiWwHTqR0F5UUmTXqlqEIEfHrsOwNsJPXJdms7oUogxw2/vyr3y7bKx8HzvVirjOrqq
SOyoplIH1R1BZi4vr2kuuGDccuNWCmOScj30STdASglAa+UNV6c9aY8Uuz7flVcin8FrgG/PksXj
j8yxCsdJVoHSVgfNMfUKV9kD6A44bYn3u+DEf384XDdNJyh2s93pXgPhoRkaahC2vibFTp0dK0WE
QPv/HOG7FPZDFUPZ6WDhRCZFqZVpHmB5APJ9yxXNQDRtxXP0GJG2FYA1YIteZtzuFEWDNpdEDTID
W1h9dLYUVQQ9w5OBlRQ0Zm3kUjKh/765xBW2iZo4stVAX8PBVVrb+moaWSPIZbgntxXDxKwkJWk7
LpYa9D6FC9aBowm8kms6xQiE9T9BaFOBQYFdNQDzoc/HuMNk7eQ6riMShPb4oncGXHDhTDomDLVS
VIDknuBGFuMGYzU3pb6WYHrV6xItoIYQFZ7fgBrZ3GKrDuP/AA/U5nUCEX8DfVP8+/5o73PQNv4B
Yhq2k/AGt03wRAIP4KM9AMpsXW09AfKFhtQsvVuT17UW4WvwHJ5uaMhpDQSrT2/hsDRHg7QYscAk
mIvl6wKpbUO83/eqGNDFZiQk0afCR01aPFTj3IANxOqPXvLmqN2ppQjXi+vlsEahoG0NzpZPzzlz
GYZajQYl6GK3DfTDfDAxnRI+AH/Xq3+bRYK6ua005rYOcV6F7QhpVnvf2wGxQY5U3f/+uW1lMOdm
JmoZK2RSAiVRfUVSPQUDP0a9uyyFlyAZ2BWjy8F09p6xs2Gehq4YFyDtpEez82rlYWhe1fEKayDe
GgpSZq4wZGGWZmJKCtb90RTCNYyMDJvCMIVfeHi4RvKi6T9sZEr17BnG3WXVeHM2WHr+RxzbGFVN
aYlkwNoi8rWB9bPZj6fe0V+0xwWt3jcwXb8LXelRIJZXWdiKZY60GZEBWjHELnf5I8WZL74kbpo7
RdC76S4WQvfybvFWHuP40NmRFruFvKS/t9prfRiAWyZQiho06/m2MhjPBxYOQ+7pl8NU4EkfzIMd
/zat3dul2nwu5lKFWHHN1XBVArl2KQDTeCCti5koDQkfhZnqJ1e078dVC1S/2ANVkbOz6crQaNLY
TBpEas9hfmxQ4RIYA9fkNxKYVCWvFpA6YToAGF1Ofp69/rE40jX8Aeme4WgPAOw9/jG+lIqR5n90
Yy6boYVGrMbQbcxKpxmARChcv+da+rsITf54n41oTcEPRCgkpvlMMBeSn7o3nps3IpMbYSrL/1wa
iAFMVO0wY/xRnlQAUDFOenqhjaN6pLjy0k65rp4Xn04EkskRDXRyQz4mof4RyVyuNkorFcSbUPEc
7mGTCPirWzs9+Mn/qEC4lcVcshXP1x5YKIDnK3b0AlBax/DQto65p+qJ5hB5fgNnaBm4eMgw2HFH
CrdZ1/9H2nUtx60r2y9iFXN4ZRxOUpYsv7AsB+ac+fV3QT7XQ0H0YJ99yi+uUtU0ATS6Gx3WauHE
ii5x9PxbXrR2yjIcm0Z4LYW61ak2dZNiYANH8DGXTg+E8/dBOVt8HBSsjNzsPjdZEMSbL3G0qgiY
NFEkEWlySldkEQ1LlSH43GH4YnyXkVSO7NgLHpY72ax9MhDIeohvbuhKJKUrQdAn6JPSAMqpi3dz
/FMpqxcuKCyGSdm6deuVUWoiDUbMhyHEGIWp3ACgckfGy0OvGO3BIetitTluXbu1QOoIs2WqBgP1
RT/R5eeU41/4mjXtwTwusrer94/RGH0LPDwoo7pL/O64gF0KkJFOMZvTXcyZ0TnaRXvWCCdrZdTL
bgaVoNpoquCHwutQv9WssHQrYYJaGo9OMzTbfgIUzY0EFa8oABSmdC/EbsVlZtFopsHC9WbJoTQP
HWBj0BI5WZs4PEl2jlaW7TASx9A9cmvoOAClavQSkdoTgsaPx8Q3EidLwbvFH/zYGV6G0Bzd/lig
1loxNX3Lea6k0ZDvc5BivhFt9ujdJ0Ao0q5761+V83KQ7he8u8hAo5pYym36oj5dX+hWFnktmbIe
YpEO8djDbcv9U9m5eMBYNaA+xtvC+HVd0pYKriVRR9d0AGGRUuzo1EZOps/3jaQxmjM2X/1opdeQ
gddIIYNKpxmRURnyAvXIFTM5Vr4GcEsQt71oT7Ob3LMxrLcMIRBmMYaDzl4dPe6Ulizo6w11zK6M
Imjjl8WZObRFp6l3feu2tH4thj6ksO6UsMG0xTQ1wmiKYlva+TCEr7rMGWA+qlH4YBhf1sqo0+KF
YDKmoMakZGWL3Snk7UhlPJI2VW+1eZR55wB63BgtVlUGTtVZAup3QFMw+nk3xKJ9fQc3lQ/tnCoI
XURBp5GGwnaUl3pM0S/PndUIAKvi8G82zICtkNAkAkGUwVgwU9E3Mjry9cxbUhCZtI46sjolNhWB
eCCgheL1Ty9DljhRnUhbPMHF4fP7tLPDesfXMSN9tnn6Fzk0XtKUKmIx1pBTCbamfa2S2gI4qXP9
TDZcIaIWA49yQu2j4qn88fbISgBMnKlXAYZmF+SuImPLVyaOR3wEFAX4GhIPyDKMtW1Ain8US51U
Poj9FMH0ow02E83+md+DMsRbkKqzUmc4FIfsWbxpe2t6Vqz8od8xVk1swkfP8kE8naYueKMXs1RW
YaO+cMn9WIV2pD8sw3Esd6Joj/pjUv3X9oP0RPHo0FDQ0gMUsY8bjQ5zLZeURPMV4eewuBn/lKdf
+fK/Lpp8lELta4ZBn1bTcZyYQN03nWAtqnyXjbM9xiwi+s/6+UEUbXfHudB6zOiC4Q4UoHJ3E6If
qkgYirIthNRzgSqFYSnK6vZxwjdip+BdCRAjgPUvwhcxZbn+z0aQrOQihLKzUVHMoLnn0VSWL1bT
npey2SvaeMrH8bs69qyw5rMd/CiOtrkCX9VVpSqYNYtu2/sapEfBcXAaZ7QVq76Jmch14meT9VEi
+aJVvCvoYMgEZTy04gYZcbBGjh5vgVR1h85GP7KbQ7ALncFMjzMa33HjEdjnD8btXfx2/d6xTpP8
ffUdwWzEHUhuFH9ow8iMhLG20hJtbaB/nJ3rolhnSrZkJSqLorjMQ13xK/k+MiSzLZ/02Z34wVRY
HNQbr86P20u+ZSVrUedyHDINAyQP+Vm1yrsJuOzqMfYJKzkIMzBf17j6/fUFsvaSsicNR9getUjz
hRn8n4XmGTMI10UNcPfXBbGUhzIpQpumYo+mCj+ppn0nTg66omMz1AW36+X/ukn5w07SdhmT3EWR
lrgajYbZxGqPiMvMWbWbjfQ9pLzXexEooOhB3XchGdta1aGG4TMY/AgYoXqrOEZkLU7iAKOaEfds
4PZ/lEddeAXY61MTLSpmTNBwdhJcPTXn/e+kS/OiOd1sBpk1IdfDg12l8lhdKhvjNB8/gLr/C9fE
+hhmKgxcZs5xh3hisYsG8xkj9yMdIzMRJmvgB+QqxoURkxE9pF3terOpOz/wxjwZGTa7jl/y8VHR
O7NNM7Ornov6VmdBKzD3mrr3RRylYCcbVD84CQ/lc+OnZ0yzIxsTeukIQgjRrY+Ck8LSpsBcZaV4
Ny/lSrMoSzBUSQfGl0r16zzypGpxMcN3aAfWZObmlUQnE5oidF5VReruI7iQwkUqVb/g9gYHKK1w
Pzd2w+rA2HjKEb25yKGuvp72YVglODveK3+RjGTuqY8Ec6o/li5nsyaHNh3jRRwd8ZZgUA+6CkEh
UCAfmqp6WcIf123ZRob1w4okKp5AFzdAZQMcECD2LdIdljwAOwV5wZnZKfMXM/Nn9yTKzOTCHGd5
A2M2fR9swoStnYWvynt2NfrJTI9vhbSrs6ITrEkXi9w4zKrfDnVicRnKGE2Zmbqy/Aqa4tAViZMo
jZ1EZWPp0fLfv4o+bixlYuY6igZRAdVrCoDG+jbQbjCOpdce4/yIqfxkTTBRjoEsBZS2dKK11Poa
bFWJipYCMs0eoeAFcpmzDE54bs/mltu+ASt51BlWXKIbcBaKHz+DddASTO5+vNXB7Q28Dys7sdA8
N2/AShzlKQAbHmSznqt+kpfmpD52GSM7swFMjXNaSaDOaVDbogBjHnl4CeDbbD3CA7rYqdO9ZEjT
5F8UABFk99kutxOQXRSW4Jcv1w+RWI1rZ0h7BBEVeZ7HHYzR4K2U/tSd9aS10XhgdpJVNF7ZsOZe
3vtmr8mk3EJqVGNXDoiAI1/dg0L2aTkADxt4FufwDr1sFiI1M7eBnYTubwKWWraYbyb/Yd1T4gGu
fQjlIfqSkystAxl0MR5q40uiLgC4e1bF3O4iVsJl2wKtDpvyE4KUxfJY4jVYO9wNKZmp/+HMbCw2
Pvam71sJo5yFwtfotig4HGvhDZwdi6HJ1w/XVWdjnPWD+n4aLs3LWZ85QfGFm+KYfws88obpzDl0
COtS4xn2fz/w/FEi5TFy1HwmcCGIvlqEZtYfpuJ2iiNGjM24EgplZjoxF7tFI1eifZtxTNott4Bu
uLcDTDh1o1+yQNg28z4rO0BPJIRKo+ZzIaq+8KAKe8GVHe483nKn5S4ElgVI6kGsysQzZ5lThbI+
M7B+FDmYMH9zs3zX9/k+PYFXeZ8e49vBGw+sHsvN2POikgplaUq0GIUVRozItvLTndwCb0s4AV2o
affy+OO6bjL0X6FMjGCIgTGhbcHvjH2e/CrRGxuzwEe3/YOM/iZAuGKEj9q/QESuTixjhC/Nmxw+
DczBe6LNn8wT2okBdAhQKyDW4e+rp2zH6UWpLAif5z13o7nLDp2cX0isHDNJxTd1fiWKulgYu+9k
sWvxKkp2qXbmy9teOuj5fbzUpl7cDNnb9fPZtoYrgdQl06oIWdsm0zAZAGoxB0wMlVnbpJqPlMeJ
BWG3qQ7ozgbYLoH+pGfUq9aoh4IvkFiNv5WxxwFvanCur2hTG1YiqAXFUcbNhQCLm4jPdXTLs7zm
trVdCaDCkVRX5qjTO8SUDtrB2m/9OUOfQIqWXv5LcTaekz2rTWA7l7ISSWm43jUql5FtG9wSuRTQ
SPjhSTrlfgVebryTrfww7uZ/FVbKgoSyqaGBkZGSOusgXO0iPHR+D40QkCTC5adZs9v70Z7VW7L9
Sl3Jow2TUhiLZMAxyx4HQmTgFOt3APs0Yyc+6Y/qUfGCnXZXmeE7iiqrEL2pmivplKVaclROygbH
mmYPQfEN0+ai8XpdNbfPcSWDinPEGLDuQUXqCm4FOnmXsI/wfiybqdU5hB+RcIGxJ9E2X8YrsVTE
09ZyNBSAuPNTJbDC/qsRjWadymZeMxLtm3dvJYiKduYGLxF+xt2rVEykgZ8wYs1SX18KurU/mmK5
ihd9KeG8AiWz8+A81I05I3tSdD8YZ0XsxCej/2ctwGH6KEmoRVnLF2T45LvFJbOCmpMfSTLqn9AG
XFc+8CJ8FNZGQl9MI04o0eoDit5mXyETXjMR3Tbfw6tFUbZL00s9qDS4l9HCbNs+vWtAOKK6w4nV
/MNaEGU7lG7sm7FuNV+r/dZwUAvOJodxQixdIN+wcstLgJd9TG6TjLGK0mlKs/NTRwvN5V7Yiy5Y
PwGMx7bGrKVRhiJZgqIBWaUCirhjCVhp/jFhTXayRFB2Iu6kpS5lrEwH7FKSmHGGh2/AhM1lqThl
F3il5jKJiIkau65/ReiNqZUzFwlmgepV3zuV7gf6q6Y8xjOjxL7tRVeaSJkKI1JLbURpGq+wDH19
spO52jn2SOiBfrQ7g82mvRnFXSTSvchlI82SKOG1K3o6snbTbvFKXzR5E5wCFkM1yQFdMR7vGbeV
agLgLzbmHM4k/KZGVnovmASQmDQuBmbsc54EuimgX/os+hGGh8Fc5Mc70WRiKiwDLnjrzE7yJd3X
PzsyEfkYWok5HxovcKKvrO607RfMamspszLORhB0IaQObnPkndTJT5wVwLSMx9ztDyzaOsb1eNet
1e4KaZXx8kLCoc7vUXEJXpQ8N68fIcO4vD8VVzIigOl0HIcTrJaXrsnMKN6HgTXyDE3ZjPdXO0cZ
k0gMwH6TYikEPL71UmjGe+TNiuVYW0ZZlBHzbkUe4wkD5bdmNCwWoOoKfJB7W7Vd+8U+fGD1Ym6+
M1dLo6yLKon1MFQ17sDs9MIuSoBBrNlN+zUQPCFlpPA2MFCQkUCnKaYaMNr3CQ44NoDzFhmjCtzJ
wZ7s6rY1U9DUEi7v6CxYI2468BNQ3biuJn+xYxe51AFiWlzSg2QWwUAx78XIUveFCzJAq+O91M/O
BXprSxYCynaeYrVY6jQxIJnzRosXb5yZ6TfREuzGJwDkAIpoTBTOqm+SU3kNa0Juu2S2kksdaTbk
bQ2gdeBqhGhoj3e6fBuJx6V+mOfGlLO7OfcziaG62zfkssGUo5A6tAGOIg6WFzmvmgazKaMdjDlw
tDU7H0s75TvgkDFfP9ux7B+5dCfHPPfanDcyQSeMjp0N1EW88vAVPyaL84YTZ9cMFWYJpALOQUBN
qcyQ5pYQPEsp8mrjiaGs2w7/sibKOyhJUEkKqcQlPnnsI6emYPRQ2JOgNsgBoMMwon9xRxeBlGOo
0ipVugyH95ttMXXqE6eZ84hnJKFMQWdHYVa1Wb4xI91tb3+RTAWgugD+pyqAYS1RdBwFzpkAi8X3
BZDqwC2VLJzJ8byZDQsGtgFsnzb1z+ubvW1xLx9A/r5yIDyH2dwSAwVgAnvJlFMT3Gos6hGWxlC2
J01nLskyDg/0VnRqNcY6mX055IQ+RTKY29cN1FQx80FpZaJqSwomXqAt/ac2SKAZc8CmEADh9CZi
3PbNXVuJozQ0k2thXkaIm3Svr49JcCvwX64fzLb1XMmglDJs5xDE2JAxuOMvgoqcYBpINg1vdAmv
GdjGmZhO2+4JM5EqwdoFYj0lcwlnLUL3FKzJ1/yZFI3128pZQhMTVq2p3ox27XI+n1jRkRUsbd/B
lWjqJshy1BeBNuAE9yTuXQ7AuZbOhlNjViFDR38JbnqrxVQcY5s3tXMll7oAhRqOlSBgyfxXxSR9
HaVlnLu9isISYXcdX5hhKEsidR+COuTGvIdEUsbLHQVHSxJW7XcdOaP6JnRZ2BYsgZQfjpM64bgW
AqdgL2f3srS7voebt2G1hZS/TSsjKKYZlYG0rIEo27aLV4AeD0VQndX/Q/bm0z1fiaLcbCykQ56n
WApAWzr5awOw7vnriETR9RWJ17cMI+kfzWKpCTFIpiBntKpj35i8JVvczXRDPGzvhU51mHugKU8O
/0DYk7J95wjAqGEFp9tx25/16nR6J86ybMzJrZBPwYlET4tp3GcH0KqcFXT7/YM34fUd1ukcT99q
wSITXDc0Oi1fxmfJrq38p1yZwl0cORIwqPiXwAJXqnN9y7dfZ6ulUrYnSQquT2JytLMJghx5LzqY
68FjOxVgAkY/uWMlrN/bvf+uTaAT+3jKfVIIIajF302so2FIsHvTUWmdb0OsHZMjBRK5k5PsCINk
ZYOUFraYOxi2ZFanwJl30+v1PdjOLWPAHsPp4B0TaDgTUF1Egii+H/dsYdLZGp/iXe1VPFKvvdvG
qHnoJjj+XAzVcsfCYwV3fzmEywdQV7lsirHU1U7xs9icbLBOkhaN0Exjc7EIPGPkAMT7+qK3Hd1q
0dSdFooh6KQKi9ZPxWPu1D8R7qm92duELFTz50O7nw8lI4wlP/r56P8slC6WzYUSLIvUI7HD+33k
Z8KTDtDOKbSb9KxwrsyCBtm2kRd5VICSAxVEblvIy8fezJtvpaBaAwsoabtF6rKVOhWX5MWcFl0E
ha5nJx7sOL0r1cpMUrcJZHNq3ypl3w7niWdsJtGKa5tJXV0tq+WJS3CCQ2c18XOe743puw7on8ZJ
WTgE2/bpspHUnRWWpiz6GbIS40bAgAi3nPrhWR5YWkm26tqaqLhACAsAhSQ4sH6fnklinb8FZ3i3
xzMdhj5nLYv44GviqKBAEUoQ9Y5YViSEJlhYc6W20+ZBXs6FfMu4cJuPjpWWUPHAkgLnG4208NfP
IvxavI9Pg6nfqKilKixZLNWgDMrYKXysgK0Hwc5kj2dcrvdwB9w6bmqVx/RW83gbRDTKLatQx7Jl
9AiiUabCPJJYYfoCQkXQ8QGO6k5757Xnd4E1MZa6wbCI3M5lW+khxKWW1CnlcIT1r/ZASFpnR7Kr
4+zku+Q9wuNO3b77BfSmZ8K3CDfiXz9YxtUwKBsTp3wStqDLA/PawcgPiWpngAQ0rOtSttMrq3XS
RkZfwPTZYp1VPZrzYmV9ZI7Fj6BwhgDgAQqQAVETbVh1gE1N0lCQB9EzEOTpJsl+MMY4F5CKT1MA
k1shdxyCx6J3dSMwU1az0qZ7WAmjrMyA8XodmRVcR3G47+PUTLJoN3PRazJUtrp0tqoPT2gfYARB
m15iJZY2OkiZdUWMNeblD0z+mMtoT8U3xvmxhFCmJs3avKtVhOsN6W31Mn+xcyR1daRZARgsWOUr
Gwdn28mvVkbZnCTXjFTOsLIZDUuknc0458Ou2JH3+bwTErPe9S/6wrDiLJ2hrI9Rdgmo0SBVAfpt
KOPq8f64JGY+71TZSeWv/+PWUqEMaHeFPE2gNs0XzRQtQI8TQDq/Q/QU/yCtOGwq9+0nwmVnaWyN
QsxnLs+xxtqBR7TH02JyVvYCf5/hPcmb425gZlg3n0crmZSlGUMj7EcdMjtb3qc7UjVC+4OX+y0S
2JUXnJmlqk13vJJIGZ1l4EsQUmFn+728JzGxcj/sBweVUwfzf6ykAHneffLGK2lUQANE48AQSPHU
kL4DE7Jpd+mcmkIDiCXJ5rSHWJnMfHCvaw9rUymbk8x4ddbgpfInbnC0vN6h24UhYtsnrhZGGRhR
Qv9wQwzMiOeFiA7s+M5wMHqNgl+xx3tid31Jf1FORSWoUZi4pYGclAVtgzkPX9EbL4X+GBb2PDgp
v8tyoE8OsanXr/XgzvGLpB6ExUuHf9Wdqf35ALqcGiXCHCo6jF0cRjEmV3IwWqICaEQKd2iEqbE0
Y1KdMuUeDI6LWK6S6MlnPbpIp+6JVALxrpLhkSPRJB3vsZOe1B+Y43EFKzjA7r3+b/tNF1bbJa05
ANuS813c1ml8TEnY2n2wI0SG7QO7aWe7M2+1wdRVyeUkzOYaGyzc9E64Q9OXPd2P7uLkmDJh6dO2
67rsJ3VF8ipIJK3D8iLZUcv7eT6PzQNjCzejqNWCqCuidLI08sSGR8cCDefLEVuIWLXbz1gUxk3A
BzkifLwudTveuCyM8slNGQejnOOeEEZBwFfsUp8881kZD5YYygsby4iCw4T942FDW89A5/U/4bLa
Tuau9pDyu3M3igafYw9/c2blTwBxtlV7ABYHSo0nDvX38cAaamaqIuV9RYFTVFQbUPeT1D0GeBxR
5r1O1f1l+inp6bHPpYc5j/cqjI/GR+ch1O3rx8iyd+8JnlU5ZZYnJeFDfAJxjOXzBOWpLQPI+5Z2
l9xPX0O7Zby9Nx+Ol62mKx+g/9SjRifqirETOeXMGNhkE6xrW5tZx5jxZB3s+xtotb6Ci8U0kaGn
KEo4YJB3ZeDHAFUV6et3EnkuMds3dmGCce/fJ2NWYjtg8/+Oi6XwWy6dRaRgWaH3X1zjnyv4nhJe
yVgWRULXHgxZXT0LnCWE93oQuY1ymBdTTI4o34bNQ9jtev4+EH2G3jAcBY0dL06hFEtEbxL4RI84
5ujGcMQbcBZZ6o69oay78j52vlptYojARClgCVpnBLFoZoujhakFK9rJB6T4WAWz7djmsrmU4SmV
huOjnhie6vus/6xGxgaybgFtcIqwmVsehzeLHld5Uu8tzX2Sm1JfMp4U2zm21YWjrIygJMKgpliK
7JXnAmOVw75G1Bvbocsa3/7Lq+nPttFTlcrS6yJH0v/Vl3kvowzhYBzWle3wpB8nq/TzVzbaG0s1
6DlLJBCURiKh9oC8CSq2eBn2vZmZ0p6MWlasWgtTHhXa83pY8HOJDSVguZwJOC83sAHFD1cRu6x5
aoYlobMIk1bVQUxehIm66yKv0s9czPDlLEtCT3ok+RAncYwNJAuSXBXov2gatAwvwmRe4S2MxBNz
A6mIBVHmf/J56hOw1ve9F//U0YY+ObUb3jBfYiRmvRLTSlSoAuy6SalUYqqO78flTYfUkjxu/w8I
kFmnRZkNNVOXYJ4gSzELX85MzRVMDJr4mqXeIFFx23wNH5j1WdYCKVvSLGC8kGsIBWze7xZM8XbB
2xaj58yAjBFsSpQx6aIkErUJOUoBad8MRTbQrmWI1ZmNZ+SHrpwanSUw+L7PxRF63zqCS/wLqkrA
uHUMKGb2PNrkak+3gTW8Auvd+d+8Gz35O5ZAFn0vS+hfyRtB2qVe4KKhD9P8OcwmC7SB4WxkyqBM
ZHR7SmE10UkIGunuLIMM5vqSGIopE3++dp+tMqtxDxHt+E1b7gPlB7v3mCWDeuyMXTG2gYrH4+xh
1+5BSQ9rnAAOIenM8Vb+Xr9i8F1iubft1Mcfl0OjcGtpIC99DE8qh3iviuIvOUW5s66sWUwsFXhp
ZtXydtuCgksaWOEzw43THF/gqDLkwMCS1bvuvUN3aWFc0IP1q9mntmHnLyUMqHZkzQGwnLpMGZop
latlHohTn4CiBqg79cTpPodus3bcTdNbnovu2P0MNGYqjXXKlLURQFWoKjGWPLiDfQJ+pVV6xhkk
r3u4P/sHukEYm7xtcsBRQJjbNJG+jHWhhPxk6PBOSEokyWtcf+2Xh3E4X78hf3kqXORQt7CqgNNZ
GAF5CoX3kzvZnAmi+ps6QZQ5gmUdXRNO5rF6XViroy7mFOZpKCUGxlImB2gJUnyTp8eW9ej6S2B2
WRx1NwspzUqjxOKIY6qd8rm4lXa5VR3UG+5uPnZW6jKtKPnNzyb8IpNo0srm9H0GYqkSS8s6T+ju
ouxOGTye+1qh0Fs+jsuxq0/zfMhEt9OfZsO9fp7benqRTjZ+JV0P41wMW6wY9JrtvjLyFr1oQQhG
xaVvys65Lm0zplGBHAbMYVnnwTD1UVyQ8mXfCrgWJFFJsNG7ziTvExEkb/0b63nCFEetLk/5FDzw
sOfzHo2fTgE2nsie7n7HoMyi6JYzXi+OsjajUXAkg05GFkmbC8kKpj/F2+mA3khwpSdm5Iw7Em4o
rzKrJLJ1jmvZlL2py1Cchg4rzdqHSPCm4SSwiBw2relaBh3VCByoteb3w2ufCeYwCUdJHy2aFh8Z
irJ14VeyaJpfo5uzUCogi8znEOLLOnEma7G6e94k1ZbpBsj9O5YR3TQAa7FUZjdGQx0PqrLfGS7t
UP7EQHIOeHFENC4gKDqzsQw7fLu+WHI2tAVYC6VM6qAHYVQSX6ED626CqVHlI1AiXnO+Pkhctlek
gJFd2rwY4JkBJwfonCSD5gTOxkSJU/IYVB56tCq24CLUjxKyoKUbu6ws6Nb6FFR3QfugoZP3U8U+
4xCmvoN78dWjkUV2NA1WVXzp+z42jXYwtX5iPda27sNKJl21l4aukksCkdbuSYdd4UY3KXo9uKfo
rLqYB/RQVmPo7JbKrkVSujO2vaYXPAo9OUiJMJ7N/wpHlHtZkRxjN2motDbJFTULENMAJuYXYPBh
Zwo7cYcQnbzvl9FNTNFtLDa+ucASTXlhtQiyWSQz2VzXHHP9JAiap4IXLu70R3lEY2+W+nok77Tp
V1s9tEptJgHga3Ol2ymJcReiwF6Gwr4WWaO/2/p8UTF6Wnzk22wKyUAfEpjobZx2si3sJfS2pbi2
rLfylp1fHzTlxPLFaDU9EYmRiFEZMRxYQafxWN5rMzBYrYlyXm1conZAEij8YnHT24x+jOt2Z9va
8UBBBv2FqugSvZBMkWOF9JW1mNcjKW0BXaEDIGlIKNeYxVfDz/+N5VFXMqlVCVorTy345fzUHOzf
KO9kTIowUFXMQuXWSa2FUR45mgnGXgmvmPjrk2LFcFvGZi2G3JtVEKV2KWoQDcRo6luXPwqlk6Gp
8/phbVmXtQzK+aqLBmrLFiMlPGChleMgNGai3hkodV6Xs+3lLwdEpxS4IAVuWAOlWDLxmxwEblJH
GH+STc3ozSktTSErLLFaciurv4zByJDPODL6HSO2bTePBJAULAB+63U7Cfk1Anl8fZlbl2u1nXQy
oUkao+xlrFJLEWNI8bkve5aqbx8ZGN1AVwJcNBrI2RjGPppn8JPPmU365GQrv4vc8JQDWdLCOwYF
R3H3D9LL21t4kUupyiJm5YR/CLL3hmSR1GsEDuBz9AuAiwB+2M+AkO7N0uF+zB7ns6zj9s7+kU63
4HblzMWxAOklv5uQjBKR+/oXZ7d6RFBuaJ4krjcGxEtLfsMHkakqDOXYNowrCWSNqwudt1k+cDUu
tPEglSZnotvnlYwd6TfNufTfp6dtVpc4sUXXokBqVWmxxFJtQGYo7floL+ivCeo2xkMWM+k1NxXz
sjyVWp4GCGc5arCBJGsI972PbAOZw+4lhmISNiIEuvyB1X7DWiDlbRJtrBpRgdQAXejcck6X3h65
0hK0Wx5MT9d1ZHPmaR1UU35m6cAb0cloeSftEkCPwUx4hbSo4pBgHp0qQNED34L1bxrC0ccI5lwQ
OQK9nbp7hpHmU6XEKO1w7hztwvGh7BmFga0obCWCBlyLhZnvBj5BRbP+Xip2XIVmD+xm3rjvpMJs
lZK1lUTzPmnmZU0KFdhqkjZzoQ6BvKc9kEEZ7qydSw7EH4SWSE8s1tTYpglZCRQ/Xr9Obuu2ymCY
e1AT6KHicV3wdF0/Nq+AKGnAAgX3IaLyjyKmZBbmRsCahOjbYjxm5U9jQh6U1XG2qfNAeMaMIphe
PtHrJYAvD9M5Q+bztHxBb8Yp91DmuwvswDVOvDseVTdBuixjedHt5V3kUjuoIFPeFxXkVmmz16vW
AQ2nl0mqB7CXf2ONV0uk7JYq1rxazTiseHFkPTQ5WOTrZ7X57lDBuwrySGDRajSJhDrpxlDLEAHa
g++krRW9iSe0X0jnyultwmTL74x9ZwEEkDk6s6mLF9n0JLYCRp1ZBPMDUkhTbArHzI7vpjfZVxzl
Lr3tH0LdRJvr9QVv3vCVTOrClTIfoHUNyplLhV0ojcdPnFmmgRupjT9rgZMG3d11kZujcas91iiN
CdM+neQS6/zNbZqijdZMgKOBFt49YYtZPMJ7Flrii7GXD8VTzZuc2+/CB9YIz2addf0llEIpSyRk
6YgvaWxSqC7s0otPMTpRCNMqDB2rwYi125Q3zNI4LSqRmLc6O9VVbw68/lhV2jkfn+sW8D7yv4sM
VwdMWR8+DEC9FkLkcgP47wWEv6C7CnyFt/rv/HfyiudfSAmNqc2bdmElmPKKVTunXSlhbwXBVASb
1EFLK7eMJ9Qpq91yx52AmHQzv7As+mYHlQpKaEzjGQJByfhobxNMxslaAEQT8tTkTBAP70mHqvo9
MEUk9DifNbfBlEgttZhAxs6RDsbf/QeFrb+GP4kaRWdAjiATq8X29Tu0vbmXNRJnsIoaB+TwkoqD
xFQwdkUXOEWFCZFiPlZ97l4XtZnwWO8n9eRMNEMMJ9IZkxz1OyBP7XVbx7wGYpvEMW6ZNIibfmx1
fFRYM2TA3ggKPJcwJoFXenYE9LITPeRW9NIioU6iRhljq3zIsIRELT6FHhe5dKyzcFNtVBnJU6qn
uvbH7E7oHcZWMtZGhzechpH5nMw593t1zz8BmgkzoqlhpifZD30AvoLtMXLyt2ZkANZtzoWuDpHG
mAVAd7yoA1bHox+V2DnQgTiIDR7r740jWB3a/Ns30OR6MUrDOxYy/uYzcbW3lJ3lY7nXwX5KXtoE
Cp2AsZHImPXSZh0hZV57OQVtp7gofoEq66K/RMJOF3fXz3BbBmh8SF3JAC/Nx5snZ2rTqOA49Xl+
3/T7mf+lswL7v7iliwzKnmRhy+dDChkEi+L/E1cGoBt4gL2xZ3a3446LOMqYpEZZoBaH94synzl0
DLLI0za3TEYJTkRYqhkGdaOFAjPowjuajtiaY6SZY+v3AcMiXhWCcXvSlbCyiA3f80lExh/z4RvI
bkw18OqO8RzarEiDwfr3SgjN/EchY6FWXLng/grqTvcIt512Lz7Kt+DPcJoGQxCyK+4CR/txXee2
TfBKLhUxSZ3WF1IDuQ2yOyR/mtx0B3QEg3E8fWC1Mmz6lpUw6rKm1dLx0QR+iawOLWWQ/Ug1nNDI
bbXVn68vjHVo1IWtQUySLqR0MkanpB2tvp3MKfauC2Gth7qx8ahWEoDQgWosyeZQcN/ERUORADj+
KsstMxWEurkBHyl13wBpEChZKDvHO/GptLpDbSfPsx0dSF1WuWXlhDe9yurAqPvLl/N/sJQTeTJL
IA80S2NGGnfGaIWrjsvj9f1kaiMVEHAo9ok9IXXpXDIWm8KPAOFF8hZHRLIjf7sujujAJ7+8Wh1l
PUaAxukToSGRjRcwhZnpxFBChgB6wMdIm4pLRyhhxe37/lVk/f52eHhZwXsafG2aVLkISg0CIp/w
SQfeCPwP3e5fByu8FVGLYIJ+EHtwZc/eT3AlMReNOk3J9Bkh7ZUASwFPf5RvODAchC6rzsK4X+/e
bCUMjNYB6gVYXhtZQi+aaOWI673CCmE2p4ZXxvd9m1dyZDHXCpWwOLRKYmXtYw+g0KI69YajAlaw
0S0+PCjyy3XtY0qlrIdU6DLo6LGV6h1hjAEmOgbOCa4EsyOIdWiU7dADSef4HKNlHR6jxOsvJoiL
jiUIpDmfVfHbjjFWSkkZjUnrl66VESs1rvAdMIluhI5pztFOi6Pv2MTODBv1nndZHd4YIyU7zUDU
q6rHCeicDeL58qcu7QZtMhlHxlJIymJwuVbOmGMnWJOS2wH3DBCQhhMlVvldQ9yJ5v7RTF/YI1jb
yaPLntKzOxLPcYFh5Nq7YGWXe7HFnQi1tH4cXWBBueOue838wmPN7TP8KD3CU9ScoBsarobQOAma
gQCwzYKbZ4kg2rs6QAW8bG1dAyZwwnRQhABL4Hcx01Qy7gA9pqMP1RiFOeA7y3Ex5diLJBW1W5C2
G77Um1V21NTRXvreChPGYBJrfVQoMugGWGkV3AcM62jSl0ixW5EhguUI6BmdPpDkYSSzT+pJ90hi
kR9N9dg4ZHhWNMW3wMJKGZdh8+m10knKqvwfad+1JDcOLPtFjKA3r7Td7B6vsS+MHa1EEvTefP1N
jM7ZoTDcxl2dBz1NhKpBFAqFqqzMBsi6TsthkxwVcPD4aw5S1C6I3EmxyU8KqoLWx0NIa5olF1ew
3+HdWGeiTAn4SFbryL16MoSkaWzLzDOnMIvrTqOuarp9NjplUodCZ6CAIbmc5fMcislVQNIeFwVm
6pBhfqw7cVF+Uq6kUEU1XCM2F9bFCXSsQLCWkDlCVZWiySQ/PhUfkRXcAdb60cRQT8areFJu+QQJ
HAdmJ30s5EkY4jBwdMZCeOqqejwVpE2OY0WeL39UniXmFRTFulVUBmL5MD6m8Y9CPfNVNfeTMrwX
TeidoHBBf8Mm3EymHsXiiESanEewSIHi9jlxu1dKphlDEzi6Vjlo4/1FfRpkzokSzcqaWAA9NACt
T+jEKn6nGbzTSD/N18Ts0wp7HsSBqCnFxs+1cBenmZcXgA7FjdMrQPVUoJXVmpc0rT3JGn3EdN5x
2PfOT/vMcegyM//VbU6fer976sDW4VNhvzjA8zXyi+McprfgJQ94KEve52Xu5K6uxlWkvJB1BKbw
6wI0DyWnMrN/7f+zNraAZ2l1FGkSdjATvZZI7gL+OWvt3DTjtNo4H5Gt4pWjCW3gBFchRg1so7kq
48nuYz8l7znheOWuVDaaUf97Dti6nVaSBf6Cc0DH8cnRj4LEUZ6LYL1rzt1ZQeHuQHVRJsfkWOZs
GCsRlVbmKBa06ju238z4sJD7hVey+ZeH5OfimDt3VsRoME0kajIFwZuhcgB97Z0UjtD95k9K/cvj
/NMcE1NqMITWcg/5sMKYzlIfH4px+WalxWm0mtsZPERkVq9mK8UjetXcMl/dcRFt0q9XJoAl1loe
elF4vRxLd50WE9bGR5sdZKy/x7lYJYM0ayBD1guQhWdHDbz1We32Ea+8vf+xN5aYAAftrVRtMo12
NuszIGonwUnPzZly8vFJHXjLYuIcEaWWZCkS0pQkiS9Mc+SnMvpdZonDWbaD4Vz+jGyWA41ZiC1p
uqyDMsnQWPktiIqsVoNeXqhIOO+BUt4Ui6uT0h37szEdI51nkL2fWIPMApUGPHnt0hQhOplAFlc1
+J2VhnNdsGeQNcJEa9wFQps1VRH2q+5E6i0AryCq8i5/OnarWCNMZO4HiLwOaV+EMkjWbFCjOomY
3xXDUtt6Qjgx+osXMtZYsH2dC82gVx0J1QC0Zl7siajUY0oCUtkH01trzhf8gs35ZQ+czgDGASej
MPuUpGWjzEkUh/CAFRJLDTjVgGF2LQ+zZ8P39glqVj6V8+RLnH2BdrG2me3DOMggmPqYh1AEIJ2n
hoobh8p1brnJU3WmiTeAElc8UBzXLLOhVtOPQpSq62HEbVHLGHlNQ8quEAcapG6HM2a2uMpdX6jr
mLWyUM64VtMqK+I0/NXTl2zi9qAd9+M74PIgYBGu11Rotw5Wxdbw/AZW2qptbu+XTffZn8Gkpham
G9YmbpIw61OvmrP7KdXtHHF1rddjrieZO8rK7YL66FplV0ZmOej63f/JgfrH5Vi8pzwNc5svYnJU
hXPeBYbxSuK7aX2/bIXn2ewAqSGIxqJWaxGO/mAA3qyd07A95S1GnEaw7LZO/Sh5AKpwBWa4e81c
26QfOl2HRkLYePF1C4LC9En4TjHdiW+g4GGepcC86b4PrhWSMHeWQOV84f24+PmFmUtTX/KcVHWc
hAmkSizDbrrFGXnB90vlj/Ul5sIEf6c8p0tsHdQA1TgbuigBLR8tB14tjrccJkaBJqyT6nkuwk4Y
g6hvgsSC+l1R8JJ/9vHBLoiJR52VZKSIrBQeQ2MvmlerraNphcntA5+UYf9e+dwkJgyh41e0lRxV
B/MqPy5gCAEMA2zsa3CrhfppOWEwhhf6OCa/vADUGRzQ5goy3ioD0AXSdkk0+f0qRK4ydd85B5B+
ru1bjvmc7DMgSiTSRMoQHTov/0YJUNpb6Aq/U6o+yck9tAJB6TGdxBOvzf2ldstaplFw8zgeByWq
k4XkYXJWQ9UBl03Y2zHSkEADfKDj8iJ93MpflmrKqmXqQNXILNA6AQRUiTOlDDPFH5Rj391BHAwq
N987iMVqvkquMctm12KQ1zempNlD0dnK6k7a92JonWH9NllhPbzPZe/keQfZZ0dbUEh0TNHXTbvX
IxSDD4PqxLLfKYk9z98U6achuIbykCRXeRU7VnrVpoUHfR9ntl6NubBV8VGt3Ro1HNB3SnMQlRgk
7W5G5W62rjShdFbjUZ/8TD7odTgKt2N+tGoOXeOuC2y+C3PddHFnGFE05aFZDKqvDeLflSGbwMd2
p7LuH5MuDhSAVv/E8TZWme1vqqynarMFzWlyyRWd9J5Ofc8H6XpFIHyODuZNmWMyS8NkFq8XTYPR
JVdgu8NDsQzRhIu+mN6i/CHBNF/hlRh5iyL78jp3w+Jmmcw1o5qrVfaxUITG7BdL0C23Oo+kdT8d
3dhgbpIBjVMoxQwmciVKs0J1lGp0a3/BUyZe+Wf30bCxxtwommBhPk3ExmkFnl3jYKfcfHc3xm9M
MHeJmUb1XKtSGlK8PdW+Kt9lqG7QLiOXG3U33G5sMfeJMht5VMQ1nicT+O1UEqQTkutYLu1xkJ7+
b87A3CYlUbNEL9I0NPTvcnVXKkFNvMsmvhSrP8Lq53rYQU5NxGBEL/bCQTY66JUSq0S7VFKEAMIw
xU1VtNldqlkdmPwnc3iqJs14jtZ6Nuw1NRseZGovyEOtQdfwj4LGWSZ2UWgKOWv0IoRuwFmBzEfi
o10A3hq7OfaBdftfeY2wepMOEyA+yxaQOkxU6bU81iMyleGoe6tyY8UPbcmJXDsn+jcTTOwoesCM
4nEsQyI9jcs56c4N8S9v4r5P4p2HFx+m/nX6983VuM5K3EakLEJVqB5lEqDy8FrGTs9L8nfDoAUT
2BzJUkwmOMlRL6amYGah3PZPqha7VpveTpPkGql8GouJgzzaXdbGHBOn9DSu0zaW10O7RGLmrNM6
Xmlp3dzI1tL8AFsFbp3LH5K3QOZDNrkoNmQwEySl8WATrT6JUUScfhkeVLH1xCrlVah4a2RClyQs
S6b0dX2QxiysBL8uDuJ639U8uMyOF2I2/HPrmLAljmSqphRVFSn2InO2Y8tejafLX2//YtkYYeJV
HzXEWEbdOKAyC8VDaC/5WUBpcsnpDwjXPiLXpzU2cg2l0K9VBWv9C9U8zEL9Nj6uzgK1JX4rn7c2
liW+KiB3tJotCcXgF71bEeTPI+a5KBNoKnIckeMW7BC6VGvDshRdQkmNJ6A6UTAyetEhi/lQlDNP
rpVnjQlRrV5omKRERkfOv9SQMyfyV+KID8IjzevVg3WrvpX9H73NNjvIxBN9FsRsSKIsTBrNFknq
TLNxbq35Vm2b0FKHYMZ4/2pobxDr8zADGlz2193MBAPgqqwZmoExq9/DprooWbYmHS4bqGc6NTD0
kLTmHXCeEebgSYvaoMUOL02q5aESrbPamJyEfP9sf66DOXbqJBSTqSCG1LE3NqsbNW7ZlJzN2veR
f4ywta40BRtYKZTIE8RvcXOPrMQR5MpO49y7vCtfAAO/zvWnJeZ9oWE4Wso72TygQVL8lR3Km8ox
MFa43tEST/qSeLz+9RegOGuSSQPMru2spkR0jJ/0YHJad/pJqx/aO5XX/Z4eAX46mzdQpnxIuaJ4
+zWtTzdka1pSg7pSFLf1YQiHp1K2279pIdF028XNztYdrWoJxyqxy0eBc/A5vqnSv2/yhgWYkrxp
cACsbjgoPQojOe/dtu+blm5gQA9zgAb9+8ZEM0WVVNQoBxeGjOKONq2dYQvVPDv93PPW8wWLxKZz
zIKEPMMvyJGc02KPIFNSTFdw1kD8rl31HgWwRU4P7g6BP0lBDxnzRATFCqKIAvYlSRSZGDqugOqJ
kawdgIM4VmV5trTG0TPRHZr4nCrDWZqNa7UbOfCa/Yzl8/vSY7v5vmCXyuVhEtNwQCstSm19dhPQ
gPRK4bQCjyFwZ42GBeoCjBfJCoYFmTVm6rgusZDk4dTLq12vWTg3yv1KynMiFzejhTHnHuKjQvSd
ExL2vGhrmNnXpuzIMI0DHl0vUSB7Yms31xAddpPn9Fg/CYtDByskXua+dzy2VhnfHYQ4bSIZ7a44
P7QGdK8LHl/XXlBFsVDTMLWFGgkLYUtIJM6iiMg9L/5iWtDaOLfCvZz6nO9H4xfjnNi4TztMfCNR
acm6hXaXOeP1rfbENtOpdEQxcWu5ee0xeVn10iHLZac3tOSerND84NYO93fx81cw7oNiWjGpGU5n
9VOnjKvQUg7K53lx0mB4KW5Rs7rmE6LwjDKuk8RaMxtpQ8I+RYlOcXT5kaQc2MC+o1goFKoGhu8M
xgaxBDNNTDkJR/F2nt96ibd/uwZAKCDLqqqC1Y3Zv2QtI30RkSilT2povdCw1h8WydYlTMfQLqJ+
r/MYz3bvYWtjlNmuPpbkctG6+iCGmi9XTgIqevlhcMEgi5lgvMZdnSeYvrtZG5PMhzRiQAMkkL2E
s2TLRQiWF2e0fnAOw+6hk0XZUhV4vczShoiKBipOo4qPDUpEoQni3+hW/Tvy1RspXL3cE1z1PXZ5
pBC7S8NAvCIqOqao2De6kQEjp+hLEQ4QXQM5l96B2n/grY1nhUlprX40lXGw4lDAHG8g/qU+QYow
kGt7+g7GoRX0aos9vPPyp1333KyNyXF7AQAkiFvnoaT+NS6Htlfty3vGWxab4bZypVkDPl621uEQ
GzbYofyKq3ryBSxD80DrcyHsMLolE1mNRJSDzLcZtdEixiDtfICebgbyL8oooz8De3+SOIWO3RTQ
wtiwKCuSKikWs21FVy5tXEZJKJyiN+GGEjei8PU6x7asuKotOS12TnjFDSf9/QdfdmOZ2ToJgmFS
j7pGqBQ3fQeVl/ptnGrnspG9sh5UkT/Xx+xf1Gtxoupre8whBWQX3nzQvDlEZx5QrtSN7nnztLtH
/B97KjsX1xGSieqC76mhSKvFtdd3P8v1TZGIy1nZXunZwpCnYsqY8jN06rmb/EsaCzMGCB0VI48y
dxRB5hiPBeafQbbFgzXvnoKNLbrqja1GV/pYNpAt9MlyluTkbEjCtaUInLHZ/Y/3uSTGGUU0YodI
z8hRXES3X329nDwzuZd5wYq3HMb15n5a69ZAL1+YHkY9yAbJFnTOC2e3bGMBiy3haGm69lH+3nyz
vNGFXk+UGC+C5JYqb2gFysnCFWXhQReNV2bbjYQbc8xFbfUt+EimpAgV/VCZuS3+Zzj9R4jaWGBu
5WLsldSk98iE1/H1EFD4gdU6693gUt6kJAO6e7nnePmuS2yM0mX/9hXFQs0rJP7q7FGGEJqAzHZK
8CymCkm9sxya24zLuUw94EvaujHLHC7TnGW5jnC4lmzy4zV2ZaO1zTrx4uqAuqlj8sCZuy65Mcic
sE7Sq1mZUUjX0bAVyW1FSogqc6LhzpMNPQ5EJ6he6rL8gX7dfEyyGmKrqQWAHKpXNOPBKt1BSxxB
OeF5yYlPOwva2mKHcxoDoqVVPiVhRB5qLbGFGFyy8Q+Oe+xa2bx9GfcoyxabMxM8z+IEb8EFg+gg
ehf93ChDCBEoPzIwrKp6NHh6TR7zRml0OE+TOZJJpKupbWp7GROQcxTJM+en7cRntCskSbcUyULL
gikmjc0wiFqbGIcKMn9UAC++Kp+oGBX4+jn7uvsVNqaYsy/EQiyV9CqVDctrB9OZlPFWltSAs6Sd
w/jbkpgIEPVErNQc7QLlpvwGXgN/ho7Qet29QBQSEAwRujfdgTfvyFscs8WJUhi1GalZqCqvjfAm
ySjofLu8sJ3TjnUBaoHZBwPfkbl3clVZe6h4Y0QtNgVMlqv6oRFz9FXbYbHb3ACMXgN23yyS+vGy
5b0m6G+mmatIzSxl6EQto0G1PRZeEch/W29gBA9ilzdzsb99n8tkciG1z4fYSizQDhPRVuag6t97
a3CLkecndEuY6LldFHv2h7pKcf4bIJ8at7XwHMDoPmRwynfhB1ns5QXDQKHGyWR33cSQQEQMhnw8
VcXfL4phmnrsoqQdYhH6kgnkdkbtpKide3nDdr/hxgxzqqVEm5qhxh2L8YefRgIxiWhNH+PesN55
6MqdmpcpbkwxpxoK5JGZCJUR/OLLBMwafJn/H90s6t1fdmtjhznVEK1oplgGxQLFMChudQ9i/CvT
xWjqdQ9YVRtMB/N6euYxFu2Vvn9bH3Ow06hVq6lLzMP60EPWtvap5gBwa55xIpiRqaD6CtTuujol
iNWV15XjMHsJGuybCmiLTEuS2QQtFivAGltBP7Tu4K1u6UbH9tB6s0cphHhCiLshZmOM2cxkiIvZ
aJUcj3C/1oJIvBrrMG5fhOok1q192Ul3zx+Gz0zQpsggK2S+7NrkfdWsw3TQkyQYDICwLR6R2f7u
0YIQGFtNRWTheJlQx3JdiMuBTozNruFbz2hRF171VtDp36fkr8WtQ6Txb01pT6f19fIS93dvY5/5
oDFAAEOP2QRAiUDK7eaueYz8+X9EKrgUMbuXuYWhVE1UcHF+cKxtMqeqWhdCxMQM6JghJcgvT9VR
dGk9n3eZ71W/AKX4tEUj3cZWoxChM6sVte7Io9SywABifrQ+9SHIiyIbpEXBcLj8NXeD58Ykk31m
6YJ7Ac50GMtXIbupLeKkpn/Zxl44k6iv6JZhAfXCLCuysjW3SNIeG6BTc9ntq6DTbofpdux/drKb
zgXvGtqL1ZIIjl6cAbB2KszdmpNS0PtOxNvhSg1rP/GlM+X0Ls7Wo3X1C6RllA4vX9ndv61Z5pqd
UTDVjQVmJ8e6UZ+ooGt6pQRWCFi8B5w4X09s77xvLLId0lGfUivPYzOgpYDCW0/CdX+I/F/RuztN
Jx4h/p6/bA0yt2Bv0vWNUXxcxiVIsm9LErukfLjsMDwjzAkv9ULv+yUqwpU8Li1GcQBgbXihcteI
hGkVQFQMFYfu98MWG7la6tach1b7Ig8grNHn+yTjgb32ylCmtDHDZJiRrGPATzbwnoTCnOpkQJcV
TnzUbSFoUc7mpQ670XFrj3F9+P1YTcqH61MBL8q23Yc91Lf/9PmBd85H1iUpMks4VZRxpHRDn4VR
dJbAajEhcx45Q6C7Lv6PDYWtq0W5plSQtcjDDmprFcCIdfr9srvtn9uNCcap2yGztFxGa7H6ufpU
OQM8mdXooTuO+kbp5ZmtVq727bJV3roYJ++yyuryqExD/LOn9CSLnA7R3nwSXO9/dwdNgN89vGrz
Ys20LgvL7/mZ3KLoVdj5s7Layl10Q8cR4wexsOPny+vaK2j/ZpYufHOLVbWEZ43e4K34oNzMlU2d
MHusT+t1/TO/lrwxQPnVkXhJHV0Nm8xuV8vcMsKsNLlkRhQIRvXSS0rJe8zA5WYFY1A+8g72fvj4
/LhM+IjqgnRaX6ehUKKG2AxOVXT+wJsj5zkJEz2qOtFLIuEJ3IOfQ9cjW+dBpb8MPlP8wva7MQFD
NTMjW8rawBUi+fkZvXxHOXWqXVzpbnH8rgPeTuz8rXwjjzzR1P1vaGmmiJFS8PwxR8CQ17GRVyEL
2z73JgnfsfpbM7zL/rj/CT+NMKcAPD+1BmmVPFTEdrbbabKjVuBBTv4lhHxaYZw+I2U5yR1e2EPk
qYvTnlWMXAKyD/G00W0qm77fckf7+/La/uV2+TTLOD0weuZUCTA7v3xkp1ejHR+jD82Y1M8dLlZ6
LxuWpE97jNenhiCsiTYYRzGPrubZ9IxiOpkGEOnlcCzI5BkjcbpxeehXzCCb5IGzXvqW/3LIZQVQ
bRMPfVFk7GvZsIyqZGVhPJu1Y6qvol6WtgQGGYBwnLW1cofIFO4vP0YZJmc45ncddmOeOY7zmM2p
pM30rND8vPRBtNKeOlcLNUy2luAGmE48paV919oYZQ4oWFpJAQZa5AxX4vIRTRPX8OLznGD+kOKL
mhP36tgNphubTCabjFldF6oA+j4bUy+QAcW73OntxVe8PCwD3suHfrev26oD4mPKMt4JzBkdZ0Pv
RRUX8BCri6eUY+wRxHJ/WurEWbr8Peuyd85e7i/x0yZzYstpkNNIxO3YvkRXVIp3PCn34kN2FALo
gl3xRin3j6oKDLsObgAJD+ffr0VVT0VgQmT9sNxR+QLKAwaY2HXngs3PFrmyZ7thT8WnBMgGwANW
PbkRuqUjHd6S+qi6ROuc1Aguf0F61r5s2sYC8wH7ZgKjQq6QcCivW91TktquhFBJeFTxPDtMjMtS
c5ElNC9C0gddcVjns1y89uA4uLycvYa4KW3Ww8SWsgBzSlYaeSjmrjDY2bXmW34KcUHtPvLlm3S0
k9QhB6RN3KydHuFLn5KJK0qGXle8wP9LI77pZELsNOtjJ7bWm1UoT2vU+6O5cPLD3WC2WS8TV4YJ
ZARCrKHxRI7tcMrrW8XktUJ5XsjEEaVYtLEmQLBHV7gbgL0ikROPXoWZ5cimNG36dI7+uryRnHWx
b+J6yDVxFcF8MOP5KwBhgAm9kZNt7q4LKntovpsGRnmYwwxdTRD8kJ7aeF5IoMl3f7CGzf/PvEgi
vYQ/gNQrFNt3ffJm0JVlGgfGuYtclTZGmPQrFeU00SlMTbkhEOzzp6vUi17FW/Gme6HsTxlAXtEp
c/Ng/fsPlod8D6zOCnCILAaxztuqWQw0W/q4sGdyky83opzxDvRu4NhYYdYnqStQFKaegAKjexK9
DNOTduHIiv09LhzQqmOJNRAuGo99fNc5NnaZ26yXpFYWIoReiLwtWmQrI3f6kP70LwFjY4L+hM0b
a0prQW1LvPKB3/bSQ+4LXucrgejKNoZ53cu7tX91oT9mqppomgZbVa66xiiHVTACMVxQw0gGO/Ys
p/eKb7FTlXbJnS/f/YKGCnoZFQAK+Mjvy1vHTKklAbWZtK/dadId5fHyknYTjo0BJtaLeav0UIjI
wwgGWjl1rPgQZwCjD8Ey8irm+zWZjTUmvC9NF815CYSGWdwW09EEU0eNl6ms2imGYcFtlRMZxFZh
p8r2OP3JNb0xzoR5WRniOVrwRLCs/D1vVj+d5YOW969plnKi4v7Tf2OLCfemtBrZEEHeVA6ynyT2
ZgsKvRAgRF8gM476AOazBdjRmst/uBvzPw2zMb9UK8hX6kl0xNvALePuQKwVrMy8kLLvl2BWx9gm
4FcWc7JJG5mVsMyAOi63MXlfyuNlt9w/acanAeZcR4lAD8UkHNpRi1x5jZ9bTXaaSL1b+8zti9Ff
VeA2NHXxTaHxFtJ+h9bJQczEw+Vfsv9BP38IcwKzvFwnfYTXFKR3zeg60TtQAX+/bETZfU5ulssc
w9QyCLES8PpTMhtZt7Wz4eOtAT0KkHaCyvF9ucqhU6PfLEgX1IP6nL6Ud6kL7UxIS4rn4nsZ8qVA
948rUkGI2+JuktnKMGKPkER5beFXYeSY9mFO4yE7kgOVw+ClnbuX1MYYExvapSKJVZM8zFOUJtCw
9BvS1XYmrHY355xd5RljYoHRzokI1SjzUCqFC6p2u0rfSL3YdcXJwaT94uNmXUwoiDId4rmjZR0E
oFvbw5SrkR6MRaNk9+OQ5errWLZK6VOSxAi6s8aE4plpmj5U05MbSFHWISLmSmwFUp+tU2VtFiBe
L+pBlonYgt1oEqUTGE9N8i1T6+zYRJU8o5aqT9It1MhBraxXSu1VWlparhEltXFOW2WwnCppHnC5
QNEKo+5DCN7W5ibpBgGg5USlZLidZI7eBJGob3mktA4Ijt+jZK4Lp4QO3FmV0DM7Rgk0TBC2iZJ7
WbxEQZYv+kPcR+I7fnbdYRAmzTUnXyvyoxfLCjyTJorjqzFJ7bHLlBZbHUvF5EpyEy/HJre7rHuL
R1U5WlINOb3+MP9QINm3lhaGgqOrbs2E4yB3cPsU7AkZiPSqdH0ksmj3mIp7naqrul6B73jLAScx
Cog8SXZNpINmTe16R8xhuSnGebk3SlMDNnUZlcnVpDW6V/ql1mx5movVtcQJfHjoIRjvZTrF95Vm
pH+RXIw027LU4q0v13h0BuCeImdspfRWnZLpccAUo+Gls9qCdWSABpwtYHofP1MagMio12S4EqGE
GJ9rzBQktpSJK2yLw/yDzHN+s9aiIB6lapVv1m4uFrvXzCV2p1Wd2jf0Dad7aG4OhVNnyiJwcsTd
POAfL/3SXEBlUja1RQR7Ugb48/x3JPZ3c149xKl5VLTRvxzv9u/HjTkmrUfJP9aSAfdjIvg9opzs
6IDKt1DnXQZ7eBm9X2UkXglpt2WPosP/RDRFZDLhfDDTrLZa8GGA5Hk8y17nSIfqR/s+YTLnYfqQ
WxNus3fzur6CiNK3y8ve47FCxePTPHNtiqpeYuwIPfTG+4W3IK4SOemV/vdQ24Nb26avn0rHOE4H
CXBt5QHqazxFsP069+ZHMFdrMmPqNp4Q1VF9ke3iCQyUfhSCrNlf3lKvcDIn+UvPHVNxpgi0aTwu
od3UYWOeuVAHWZlQGEJ1YehSL5cNr2o4iR7PAnOZluWqJ4KUAvAuQoa2qu1Z4FQM/uUb4s0E+STg
vFgwhCkNSSKhcxrWL/JikzMdWIDMWWPTgUcD4OBzJFFWJgACjdomztNlR9ovhZqf9pmP2GDYM241
PEQmRwUp2uSlJ0yQQcR1XmwN40F8fs1/SQZQrsOMjmSJH769eWklygjamgFX5uSMaCuhOfJOK6GU
oKx64EkT7N/Pn8aYg7LqQmtlCoZaamv2JvEwQhDGqm+bP5m+x4n8NMQcBjEzxwHqItVBuimP8l/S
IXo1jxjE7dDwpOMReVDPtuWm75wNpAv48m7d2GU2UFgX1WzbGFRDiV0faz86IqQTMaDgK1oOyg2P
m7TvJ9Ubo8zBMCOznUcZUTcia3qO8qY/1Ll13c7xCo4rOtkzK71rDVN+q9Z1dJcY5m3bQhfYsFo7
L6R7zkfYzXo3v4dJ+eJKAPZNladDsWo/ImMSj7NCJV67cgI4wBCy9zrJi1M7xcrgd5OgEa+qBdLY
aZ7zxmRoxsduCOovlqprGAYVP9x/495NTVIC5nZAVmbRbUZX1IknAxkq9h4p7LSKORnobggB+QFm
VzRMpH3BU5VFpmGYeTYP9C4Qg/qYOMYzRf/BB4992Ob24o7XrZPe/HfZMtrq3NpmvM+S8mXuTT0L
RyOzO7mxtVGwyyx2L2/wXiDemmH8rViaaS07zPDqOkHW4gg1D86/Fye2FhgPSqRsrkcDCyGYJ4m1
BWRvD8N8n9ac3aIf5Kt3fG4W816Y+3XsajDShTV5Ax+OPZtIHIb/TiXx264wL4Uc1G6QTcCgcCqF
SRSAA6TLOSY4O8L2XvpeynrNANlIAaxFlr5pvGHB3ebBZkc+Xrqbc5TV4qD0JoUs3aQ58NzGgWow
FPaPNNCuKPXtdFR+CLfgD+XUXPYP8D9bxLJJtXK2poKIAecsxoR65vXykzjPdqEe2xXEqP/VtRXN
kjBWJ6GHJUOXj3FtoTelRVmQHBvSz9z05fnh8tH5et3CgKwBzA0tApRY2FKjLueF0FjmAgE2Cu5M
PdRaHOWOjk7FPhcs9cUvYA1mNHSSFYkO0/1eZ6wXMHWXzQyiRVfy54fGWTtHgJDTVXOmrJJ9Y8ej
379eXuOXQ/W7UbZ3YM6RIFtFSsJS+REDaAHqAxuYGc5O0Z/+29FlrDBPDWEWVEIweop8+hcKjFLt
8THkvMUwL4tSkdM6N2tovYo/rcwRpcaWVs5w4NcLnFkLkxahfq6J46yaYFS3HigotnJQfg6FKzp9
lvpcMAdvUdRtNoe57op8kKqBAMcpOr/EqMzb6BtKMvEZAy8AiWemzzvIPKP07xuja2kKfZ2M0XFV
UxtMtW5jXJGGEwi/xqmPT6lYCqW6kzAw8buVJEJ3AjdeHOYvwkN6r3pg2/0RfUsfo4MRRC/Qgj5g
SumeR2b5tRzE2GX8BHIchoKWpnjEkDiQG2BT9YhbgO2pXxzyZNq6n/nQCzhdPmr7h+BztYzjGDkE
FqOmUY66pP0QVKgbTe15Ta0TKf7qqz5DdamHZvJ/lU9HwwJh5dMs4z9SJZgDKP7E45oTFJ96TTop
RqN6lxf3pXbBWGEcZrR6PRYtBK8yqUKtTL/VESTMFMXG/J+jKQnnW/7LKfxcFRP7rbiXlrUsLCjr
4SXk5e58Kp97vN8/gvONzEuTqUt8jWCf9tgkp5WjrJtS8TiF9ZHCM9KzDrFyYqMj6fAQKF+uUeZj
MpmO0nTakHbmehyA+M+eBjVVH8d4lX9EYy/7VQMUzmtnrPm1mBltcHkjvz5rYVw1gWmSTaTgeGj+
fihB4TMv6OitH0Lalp8DGrIW0HkUgtrB/KRi84iwv7Z+GYvMXq7RnMg1KA2BKVowZlB40a3+Gt9J
Nr1uR6r98zo8lEEl2jKnhkDXwu6qhme0ZRogHpBZaL4k1/OUr2g616RzDBR4W2KCImY8Xv6mezc7
oP9oz4MZSQW/wu+fVJ9UFeR5s3UcxKu8+CEW/8f/nzni8rCoaUGa4qhDmql5UXio592AqYFFwIIm
jQZoNbND+PWyOBsr6H9bWw8pfQH4T+UH9VtxpLJBkVecqmceYQj9T79szsYoc+QIibVOSof1uIr3
cQMevMWLcMdas/MHu7Oxw5w2Ab6Xd5bQHwuQzV4JAhk8SW1yjpW96I8JYdMSkU+CVIL+fXOjDpPV
yHM/LsfRjw+UJwGv6WPhGxxX+FrVxWHa2GGbj42gDZipBsildY3Yoy9aSEqKtuCpbu+VaCrjWq2B
GuK1jvaOEvBd5sfT3ZLZ0pRWGXlsTN18NNoXq2jspPke84mO93wCnX9VxBcE1xAL0q2sxiwlI6MQ
nigo/x9pV7LkOI4sv4hm3EFeSUoUJaVyX6outNqa+77z658j26aLicQIr3psbObQPZYhgIFAIMLD
/Q4DDF7vQOwpgCpy76agroGeyJ+7h2kRC7QkiIZ/95Y2H67Nh8ICYzR4LyVQFxZuDtGX6xY+T9/i
m21NMMcLgORhLqd+gUw7TfCQi/impx3p0RKJxL6jWdhTZWLOEAOqWJL+ifyH4CYrLOg7N+0PLW+c
orsYUeOR/K98vivl6FxatWMgowW34WQoTtcBowweblXezQkaI77UL56iW9/M0niUVtG9zrtnTRss
Uho4KW3Ey4/HxJQwVwuCfTMYjpRlVDnkr8oKcQsF45elXxqCU8nzWiIrhmWoGAP4RLfckRmUeVU9
B+HwPKknDYQ3oUihjJurYLJHNwhlk9He77+NBxFlkgvVmiXcqHQuChQp4275CS1NrGk6lGSnPQkc
irssKi9lyJgm0lm8ZZihBy9XE324QjqsdqCCAlCO+jMJ+twpL6oX74ZTKeSC4X08nEmaPOBhLstM
JLXjRArrRbMD6RRdyN54zW7UoKiA1DX38mH9Y3o6HBuwwWB6FkzHxGaDQVYYZrdqoxU02auZfNVE
XRLutafpxATyQEZfyGbuVatpRlXHPDcKDI58pLBc6UG7YCJYg4Bm/dD76Pf70/31j8dLFrZG6bfd
eEszz3OfRJ0GYWrddHBSb0Es+eO6DZ5/aGjw0NIJpLMMZmHg4UJfudTDYFLu5ylxjG6f1wK4JXcd
xDLf6b5s22bWkVu5VoyQow6G4ZvRfAeL9PU1cG86dH7+McCECrmP8zVCLSown9NzHWioz2Q3le70
h/V+/WvdgQvmCCEOEZ8ttyqEirGs2SYE+vALPn6gdbLzKbMVCXWavx/kNF6jhQbFZrE+NHcXN8aY
tCEvypGQ1rSDqPQL/dWeBd4mWg1bACrVtk3UftLe1YtLL7m3vPke/o2uWe4L0WeC5bBsJKSRM6MG
i2YQzhKExu7M/k3gFXwLBnIsk9JosLXPIszsWksyOYjPqH1aPqak3fFQvk4DGMx0hKH4WTTtxX37
gt71PyZpWNyc2DEG5eoQ4YXdgmGluMjQhpkR43G3lpnA6Xn5D5zORhqCTAv5+EdTM8DZZJjUNZCq
J4VSRlVO26tutay76/vIjRCAlmG8BgFWlRm/KyJ50QZVWQN5+qqQm0FWXFmkqMk9wbqsAlSJB6dl
sJSAS6yB/r1aV8hcLihtSU7uJZFrejOqafLe2k+n5iSdusP1pfH2UDcwmIOVUWYs7eMeWj1YPiVF
DYOh+16sR+Bw3Dp/kXtRoOBtIVJUCxPKGii22W+VJeFk6gpZAivHDCe6Ca/JH+se4AbcXrjMV0Iv
h/RqEebH0b4NkdwvgK2lUgLmJgE8m3eqNobeVbM2Lq5IaaVPuEsCpbMeinl6llsRFSzXBDR/oeSI
6w/P8Y+fxZiTCvgoUGwBf4b8KI5A7Jn3Imlo3kchGyvMWbWsKCqNIo5Q735IQbs014kX/YvbdWuD
cbChmMHnkVoADFd3rY0snrhL0QgigWghTCQAuqIa22qIj1T8Xf6BUZ4x+x/XQX/C5qMj3MXmmi3R
cVkCvfL1CJgxUWmEnxxvPghzi9uYGpy1kdhBF+6yS71vfuGJdTLuy2/mG1gKXNEDiFttolz3OuUf
U0Gj8XFVljTrYZlW2Tv8KDto32PL0VNHf5rAHpU6MVJy1UP9F5CRG+GcFz2Q7OsLRMQYgjKQdSms
Yqk0K2aCFyxtHhi3gLRdYrd9bG+t1AHJeoeD6+U7kjs96Bk6IfnLZ+gTDRdgfQWSHaEdFNYflw7e
KV1qI1hXbvOn5Wj61jF9orCv7qY/IATu64txHEC5s+xlL91Fnohsh3vGNz+Acdoh7nUts9c5KOva
aetHXcT5xDsVeMthOkA2dDxumYAYWqWZzLWaHNPuOOqHRXuYRfRVvDVsTLAMT+sir7aZ5lYQzd/0
HCqP/+be2BpgHLTr59GShkpBrA0yRQEG1FXQybp+CXLLvFsrTCA0sirLerQbg/7NPNKbFzCTE2pE
LdBEJaQBrd0sGhShiTHr/LjlVRl3vgWeV8akGtb5HKIBGqTNU6ucxhmSqPLZmhVvIqajF4JUkG/O
NlHakzGTx95ZxGhVqzWtOdDJ5MVGfqi7zA8hqlHFhocpPk+eRL7BzaYtFHoxlgzZPJXNaPoYb7dM
IjMe3nQ4JduFk2OdO3Qlen96FTWyuN6+scZUSCu7rIshagjNMEb1IY5VJ9cmgadw/X1jhG7z5haw
81AvzKyFo8RIYy5W+OW6J4oWwRzZrIxpfphZQWlC+iEe7gawC8R5+nLdDPcxv/k0LLVxmpSZOU+q
EWDALMgeFsqfv1ceIPByVPezn95Hj6KWPn9pACNTTmUTpX9m61Y0o1V9SI7g7XPk4nvaQK2x3l9f
GNeIRWhFD0oySDg/GgHJat2MRGmCGnuoj5Ef2VB9s0T1Xa4bbMzQn7Fxg0zXpnmKWyvoSBIY8rIP
c11QMeD2gzHS9c9SmFygaQnk141FCQwnuoSZQ9nYxtdGQv1P3lNEcusUnnQXuubz9T0ULY45SMvQ
lvGAwbKgjCxHVYCHF81QcvOc7drYY2QnTT8pEcA4j6Nn7DP0UNrTet/vKPXOdFIfrq+IW1NGs8Ew
MRZqmhbbxpMmzVaSSZIC9b4ODFDpdfv+BQ0ulP5FlRheUmPLGEKCJZRF3lF2G9eQGm1QmnJJjv34
OkzEQSfAjdU7/P+dKNTddcQ7vBAQ8XAj7cboO8p8YxS000sD/J6FSEvpAkHXdykPjTd4VG4aEw2C
7eR5yNYccymnpTJZ4YTGQ1P40WX1ICoORo2xdafcTQLK4hUfW9GsHu9ob40yF6ZhZrMF6rAq0FoQ
DX1JjWNliji1RQtjckJprvDKKm0zUMu7efhVifJt0Rqo/c13WnMVtOch/r7dBOgPoaD5qEE66frn
4S4COQU61wRzOazIzmCMqSyPwxyo0V+LGYSaf/3v8yo8CK7//H0mMCXSMsrqBNCutu7lOsNAlO1l
KtJ1+RLlouEA7o5pyM6RIeGJ8n6yNzsmQcmqWpFXBUNWe1FNO5I7exTsmMgI41oDkaHph1pzQLr7
yjxo5j5NBb2cz5sGWI9CaDeHCoPoTMQj8WxW0phKgTS1DuYNXrKJHEtgRKew3kE48ef1b/RZuZvC
iDb2mERC7UlszUUiBSCDAW8QuKzOtPFQ+8Ie62d3+2Dpk+J02JuSihc4aqaAs7npo+Qu9T+i2t1B
2it/nCRBcBKleg1KmjY0SZgR/yKvjQaoayvICn+19wZ57EvBjfHZIz6aYCKc0i/rskpDGKQy1BGb
59AEmtcUHCSREcbt0nRU86kxw6AYUO/Ton2L7t6q/SkMFZ6w3S0mptUt+sd9j8m1zjQleaf2lTkE
SpnMr9BwJcOuN8c8cZrensluDas1+uPD9dE+E/PSqjMmsHSC4Ly9b8A3Lp3t5c9hiLCB6xY3vI1H
vczYCNchGvMCsEDdpyDE5kZyMTh+A2Iu1LiVLyLlK07+8tEe/bKbqNRWc1MoKfgLKDMX2UMTaqff
2W7jUYYaW3LCneA4U1f4+Fr8aJCJuepYaDEJwZyxoBNMuU51DGXdUMAJ1H4uk+jVTf/cZ3MoGiho
GpiQxfm4Pj1f6iSR4f7SqrjjBFXy5n7K3Ez5LlgXdb5Phmh9E1ZwkFkivD6cdA3CwfGRgFz75W80
zfqgEbc4S/dIXp5F4Yq7so1BxlMSJY6ium4TUKsc6rLCAPVXO1qcZEwcwdI+v7jxyaACBYgLHsCI
+x/3MJSkcTTzRQrGt+RiHpdv4L3bmV/aE2aidpFb7NXRyXcLZnlErxPuGjeWmbsGkzyTXLVosUfK
U7juRvKl6Q5ZL7jROA8UKNSgfqEQFZJlismE4cmUawPiPuibvtP6IfTvk8o1f0ZnsLn6lKSk9IcT
eZJbQURReQvcWmaiMxSN5rSS6iJIqTZjtxsxCd4OznSzHkand6K7+GT8Stz41vLqw3qU/P5FRQnP
vES3onSfF8O3P4U5KfmwrLnSTSuKU09JiqEkFbIGoWgYltMcompAMnYadzqtln50prYOE72vCjSH
YrwmvGV1iwMlQArPIzjwBxfMA/rb34qGs6Dbwf/OGkG1FCVRFSjIj7aR7hlhofVo8e5Hj+r4hnfd
c3RsT8TNHUrVsj6rJ/tuFNzyn+eRcHFBfekfu8xXBgNYY1Q6vrKOR1vpKYfuGy0ijQeKbJU9eR+5
+QWoDje/EX1V4ZqZz4pB6DzV13oN6spR9pQAXXKjrxiEOcZe4lK0Ck5v72YQrRBc11yH2qyaua4n
OQNtRAGYRTh2F80qA2DCE0daRONln9+pH3eX8aimmlsrwux8kJ5bjPsVGIUpL5UQgsddDqBECnCS
BIJ1TCxStKxtUIFfAk3rBzeUpW6n9cbPcSkH73rA5WXY6sYSk/FCJiIjhYIjglFRp9Cy/QjOHQ2I
3V5zGtFDTuVF9401NuuVs5EYRjKv6B7MnuRoh+RXv38XMbwxLsZX09Fc1aldNNrH3d+MTZFn7ZrT
4letUwtpebgZyfb3MIcFDyhVX4fUDoxb8HUAKmYGXeqsPiV1kQ/NayS6uUUbwJwQwyjHcW4TGxVE
jOhUzvjUzE51Y1/0O92bXcuZAjJ46QFoSy8W1Tvoati0Ybta5pBkS7wWCA5w3iA5TM+xl7lFIJ+R
XULs5LpbCRyYjbzJMq5tURprgIoHFDm/WJF0SPvKuW5F+P3oz9hklKndkiZOcBzjxKnPEXgdKZhT
vS1f6CSNBFre6wa5V+jv08L23iKAntppNKSA9O7cPY3dQ1v5ilCqkn6Iax+KSYKWeB41qQdsuced
dWgD7RB67SE516iC/ZCO6kHEmi/cSCbghIvZqQlmigPZH3aUMdq+JL4cGP77HMudqKrNz0VMUOQC
PgEqfbbJUUdNL1krEoBmR846pmYL0Mtanv5og+A4+2X9JBcr8RQf8jFusk8UNyPOSUPDzxPz43B9
FUgYMLACdAo44EcnMnUJz9XBtoOyCm0H4PDRscuw/DUnsvZ23X/4GYmJphl4x0C0916S3DisDiUn
DKDKAFOezWN26oGtTnA3N551S47Ludovh2gvfHhx3XZjlTn4YwcGqVpC5bH2dH8Fx4HpNi4eXwHk
MyF+isLNLhEKj3Fvlo1RZltLsBLrBfTpgkXTgmnxk8F2IFltJanbQnP1+sbSP/bpxBDgcagcGP6H
ybbKdAAFTrcMqEXV861BzMpdZ8l6uG6Fu6SNFfa6kK3axDNBC0CX1SY7Rc1dFOHcZTiWnSaIoKIV
MTfFXKd6myyAJnZND6WvUKlcJVG96wviuj5GCWhhEk1ONs/IdaNoligNAwuT3ZoOjqEQxD3/KhXe
WGFyDASzpRnS2ULSFN735310QhK+j24y6MGDatU5prvhVTQAJVgam2qo2rLENhTEgqQ+TcZ3SUKB
cnd993ifCH1oZAkWuiPob34MHEuV1WOTlshmwCIsf18zwVuR+/fpKx9vCAU2GBfAYBY4tBLAX7vm
e98+Gvnj9d/PaeCbIATDuAVOjIE0k1lAoc9TSbrJCiywmYKU8LU/Ze9penuhaZhYUYS/ot8GaaDa
hD8jsWIrl2n+F+aItA+9LPgk3OfPdknM1VlMcZaGwATSuUw5dpW9vMNMKDplkBE5m+cicdJv0xmU
fbhWulP2en1HRetjrtEurM1wtbGhdSQf0BF8gM6uf90ELwahT4bipGlAjpydBLBr2TIGE/BNy5i8
AWKs0HaIln2pP+nDv3hUbU0x59ZSiqZThxVgC6iOuHnVFU6jJd1xzjr75fqquBv3e1VsK65bk6lB
IUAKyv4xVfw5/nn973Na93D1jQEmdMvanKh2/47ppQSjnZ/K0G/30+/ybRX0brxTJlc6T7Xga/Fu
3q1Z5gjneZfn44otVE1PjvZTcmf1x1FUd+dbMYEkN2WUHtnBsD6LyWCHmGIYpNdVV92x21vxbZgK
shcaDthLFvzK/zHDzoVFJbovJXDrwWod5zF06il08UwUfCl6Rj5ZwfSOrVD2dEwLfowRmlTIZleA
hnv8UQbjeQyynYZvFZSnbk98cqwfyiNQ+YfuJLoyeI97TNgA2AbVPWKw4KJS0opMbfA+Gvct+t3j
QYM59fBv3ka6CUQvLKAd+O6qmyBI9Eyu5zRdA0M76/MxHb+VyQ/BJnLP08YGE2iVGq8iEndrEAft
OTlQlZ7M1b7SIajWAU7lzxm/4XponAJUrkJ+iLDXbVflZSRrMKguq1NBxhaVzPSOQAI2Gi5jLIhM
3EoTppLo0C3SFhBofXQSsPvluTFkCE3BqHrdi9o6AEQc61P1Nh/bvwAXUF4AoN9Ht6JKEzf+wi7G
+DSMlxlMiB8KtFNIJqlBqeh7zHN7IwRbnWbQb+W0xhhMYQtOHQemYL5TG2BTYRTQy49r7bK1qvI+
p3PqZWBgmrqVnXoXPVFBw/BBRNvAvUEpk8J/zDFbG0MJz+iHJT8uPhUzLHZ50H0bb9fv7SF+hYTw
HYjJbtJLsweWV9R147mtgcYJZAxVAExluvmbo2FE6QC63dEMEvVpnb+rhqgEwvt6WwPM1wPy0i6N
BIuT73sQsmheflvvo13mqoozebS/sIAQv/SV4PqB5IUWnAwTc1Zo10Bp8OPColgbZnlScvDztUHn
W8G0X3di9TvuNbe1w1xzc7OqY6WDR9u8iR5mjAl3foxqPsUPascFyODkVsTxxv9mv5fGXHGrsiq1
XkxjkNrfmuKLKosuBJEB5kKQYxCQGjrox9fb6KK6BOc8882z/XXwKANM7ouOODe6GDh0mAxDhQKl
9I9fq1pLqsdY5hhC1I+U7nn6Bl1mxc1fpecqCJ3hMYkdDL6GD6ISOu8m31pm/HMoc32xcJsHGriY
FaNxRz28KJHkKpkIkCIyxWZ3KTGqTgMneY7xhcntY89SXkGaKvh89Bez1zlK1ejnYdQNvKlM9JoV
aQJpCSi3irVGxXN2slLxi9J6UOfM68wfZbT4188a91mzNclEsKpdQl1OpCKIcqeCMJ0DKtzn0ZF/
Nm/Eby/9c7RXRb3f9wz12joZn5kiMFDkij0E0gFDY9oP9T4PwEeD0XlsLMo7nZe+6lBjiR+KO12Y
U/wXl/29zYzjxPGcJFkBegXreX5TXdi9iQGNdirDnd0SHf3al8DC7EVe8irYbl5auN1uxpGmpgGm
ahrzo3Vj+eM5OeVe7EU+uQFDk9vcUaIrUTjl1is3Ntl6jxwOdj2UFhpLZ/CrArwg7cK94pvOukMt
Cz0DwRp5pXPDBCE7Xlwg+2NfXfjnddGjKBusyt8Dgb4COu/ZoQVS+RCKDg11lk/ORDDHhFoWJudY
QK6RyW1jaw2UHsr4oVLix7Sc9pP8ZaEg4Kg9CFbHjbAbc8wZTRQ50crFBLHEW/IwPpVfaL5Y7+oX
clxflsdFKObD/34bi8wRlZc409SGFMhpoPPlkhOG9hIfVMye4S6WE90Klb644W5jkTmftd5noSR3
2NKvBKqOnup29/E+8SPUvnY5Lv8hkA/GF+Hp4N78G7vMwZQMMKDGhjUA6BXfUZYh0ASfly/jQQ7M
W+WYYwQ89zWH3MaBJBLu+C/bjHQcuiTv3O8fL7JUn+OhMhZATnfzG5XVKPz6MLqrS460ri562fBT
VbxoZDqsqH1GFOVgDR8GFWkOqHT7ABSYXnkwfMo9Jy4wc7/oxhjjtVZimVUodUBcI5k8xfZEdnYq
n5s087O4vL9+RrhBbmOMcViiR3GZS1JCSR2l4U1ubU+Ve8FdyT2HmPrQQNSPs0+YVKpJ+9is4zQ7
dgCIDuEP5df1RfyX7/PbAJNKzXbTDkoBvmNyS0mSovssd+ejvK/20EBbHUlQwOTiKRH8/1kQXfAm
n1eTQZOmehnh/PN58CH8fg+sOvh4JQHunxcwTc18Z4zA12YH6pM07YgxamEA6k0XdPdNfcqgDjrY
z1Uh8ATuokxM7sv4D/hcWH6RzJoyoiQamIwWvMlaAHaMflfl7U0OYdUFoit1TQ4FaEAqSaTXwe0f
AdALPXQMBKsY4v64oXOzTAWZgW+gJYriSEkDwidtdSg6CrCoQ+zPt8V3EccVd3c3Vhm/1PC6n5tp
TI529ZRbSMFN2QGy3JEA0u89gY/yjrWJWw9z4++XLeMztSSbrWnm8ZFeRopnHJpfMbqf6m1zDh35
rJ/A5nwjPwisUs9nb1zTJKjKIFRSso6PGxuqRYQKYWShYJLeZaf51IcucfXb+pvqSUHql+nuukXu
nhLMcGLGC5O+rESgXYygcTY7KbCku7l+q7LKKeSLnj31moChjMPXQ8uCv00xOzrqdVcNSg054F2p
uesPqqyZ7m13BhsbHjcgn9zpuAA1V3bkU38BzsK/vlbusxSFSTwSKbAP2qgfdzePsqnXSwwjKrem
L790aD5C/gKYvneqfgzLim8H7itga5Nx2nAKp0Ie9BKa6ZZP9iUQ1ombBcbN33zutreIfIju4ycf
2qySia7dhLf/mAHir37VfemNxrtJcfrCkW/lPeUeIj9nYbmULuOaUebj5pFho7iwlkFqpiqaKmuz
yCd8hPkMFPikB2lnL2cAxtbEbwoiZ1C7WJr1AmI0bd41WTk0XlZolvB38S7M7fbTf78J/Vq+tqna
axM6/L2X38md0yFJJ8/W4+rqkEfIbmM8oN3rjsaNHZsvwNzSyWLL8WKBjj3pfvZUIrdBsmP3T+Ui
eqhzl0dhqgQtGBAy0eO9WZ4e5Xla9KEdNOabql/s8rLML9cXwz81GxtM6miPpNStpgI1w748j2fj
MB8sj7jTjxKc4jll9roTlcC5LrwxybzlFAB3AIZQ4uMMBP+qvyWilJT+5k/u+tvA+zN6s2+l1ahW
EedzEOu7qd/PJroV+mur3UZQm4WOhWALeWH9HWgL6kEg2Ni7ek20lmRjTzCirNlOf44BfAi90al0
EPTnu/ZGGOp45xE0F7ShSkC6w1amQUBfg/0eir5xEPqaNx+ApUXVHXOp/4+xOZ4XElwhILAGgh8t
k49eGNWRpXcmSmO2GjtqtiP6aRpFYwJcI4TIeOSi50gIc6jmYo6afBzLowyZ4AV9YuUQVS65SC/L
D6SOEFXsU8/qBJ+Od5TJxipzwORqqEc7gup6Zqa1V0KtNJLm45RUlltVvSBucB9KW2vMUbOmoexn
Q4dsAFQxVoz+pI8hkGTE13byyQY/63W/5D0KiYXxSROz5SqeSx+/m5U36dwWEMmqlC8Z2TcgVC8u
Umy72vC9Mb4movSGd6yJjdlKNIdt1DOZS6Id5rivaBGunl6H+IZAYun6grg5BtRg8HABKSD6QIwF
dQbsNxzwslCApJTxzKWzHclBOVBxkeEtfFRw3BIPiZRvoAglIkbmLRAnDnkUiB2hq8VsKFnSKiQJ
6gnJ1GOkDmBRU9By4vnj1gKNNJvAlRl5DQpWaUIFKIL+eT22hVdai3UY4i6/ByWHIGvjucjWHrOh
+Syrc5zjDksRR8AWfBj2TfAvkX9bO8w9DRkfAhQBnuxUsm48F7vuF0Cwe1qIWX8tp+Zw3VFEH4oJ
JlFuq3mk9/ExtcN530jp6oULEdH6cR+6lk00zFnIiMGECYxT3SmhMirZsd/3C9ogJSofjRcN/go3
lDwhwo67rI09xv/a2qgWouGFJCmOekTuBb//oUEqAdIjd8DS+CINU15Q3i6QccdET5paCfvkOFrf
iIEIbLvyICpqc31+syrGBwE8K4iZysmxqoCnIylUPkvX6HJ3EY7F8PKC7XoYN0TxPFKrKIPswwtF
YqOw+xg9j72T+MrFAAwUKi6ejiEVTwUIRTTALDLOOKU9t5hKWxUSyGXqqOYe2bJTTj8y6WZW3urh
y/UjwO2w4ikA+iD8F9ShTJJljYnWzSkZg85waD8Q1c9flLGMZgnmXXsYj5Nn7tVD6YZuLRoI576L
NtbZDMyO7cQEiijDu0hf3D5x3nsUeA52bynu1oAyF4nq57zjAcI5IARsG93d97mATfC09KLISC2V
AVkvtQKKemBsr28q7zm9tcDsqSwREuWqEQbtdALe0KnGQ0J+LONf+eJdt8St/2xMsYO0Q5tVEDWF
q9KiFhQfD/FLE1C0uajswt81oBsAAAR5KJtKzmVhUCIYuOVwTqXG0XvRAefGSSqAQkftQArI4vTz
ZpQNEALkKBCvUD7L9yAx1zGGTLEF6Y1oBJlDnAVMClA9SI1NoE7Zokc9ZL2dG3ghUxpbuP1udtpT
+GV2wFXshyDDX2In8eygFw33cd1jY5iJZLnd1qUdg0YlhgaK0fmt9ST3R025gQynwD14kRn5uIl2
J3C1eBp+TBSanLRxrfV2IKtreJjseDW8iTZBnaQsp8IdSj0Zd0lqa741qdKdBbamfTRhBAeeNT/N
Zi59ayuAPScj0yBAOY/6g+An8uK6bVAuYdQSZWiwfvyJtZGQQa3lDsQXsrt61jEGMyPm4ug8SPZT
22X7+tci7FFyN2ZjlTmiaPioJbFD3CZZei6WwYN01SEBzF+wOu63/m2HDXDxYA7TquQT6DtHDBkB
6/6sncI742E8jjtyTA8U5AFErSCsc5dHC5eABaEAajLf3ZgH4AYsYFfUSfeaSHqq1+xVbw1RpONG
hY0dJtWYVcVs5ZiKceixo4WeDuY3wQ6KTLDJRdYa3WDGE9imqdA8JIsD+Q7kz0G/QyvnkP6CzMF1
kyKL9N9vLgg7jssaszXRUcVskvYgiWqgoo9D//3m78eAzHaGVUfHEX+83y1JBemU+/9tDUwWocwA
+8YlOBt7YEtz6WStrWCXRKugnr9ZxWBWip6o6DxkNbmEYe+pALplmBO6vhBul8HeuBgTH0w90ycJ
CM/A+poHy7H4RolVy0eaQqcvselMZwxxCgdGuFFpY5WJD/U0z00lFZgFQlIyagcLII2sf+rWP22z
6ZiptCh1K+RJQE/LDh/FBogqMjCvBY1kQaNbI45ttovgW31iT6JWIGJgENTewbfBDgDbkbQOcZqS
oFYB21tHNx1Tr+sUB4Lou7rtLr1SexOUiEOCoYtZVPqiu7UttP1tHkhWwOnQ//0UjspKCTPDMIJR
2+nR4M5m7ZQGJNi/9NBR61yt+9OSKGtR/eidU92Hi4TAGOj5r4g4HfCB7SzYVfYEsDaYyETGqVNX
YwYVkH0c+n0eukX6cN37RSaYUJSX02DLdWkGdfOlqPaSelQywdueawItHwVoY4yls/iydSiSpSCx
GUjjKS9BYPJUTft/sYqNCeYIGz3JGxuYjiCDQmCKS8k8G00s+BqfUEfvn2NjhTmyGYRqpCpUcJL+
osVOFD0tp3kGm75nOYDLRSh6pvfJ43AQYrzYS/6jZXDpfHQ2dcRYVBwmZjD+kA6mT9m0jFdaH09c
61Z+HHf2sdiD6UqkNMReVO92dQCAwCcAiMMn/lPNGNa0jCgX1eKu1nyfR5oo/IpsMB649pqkEYJM
gvKkWL/ASf9Mdss+BTK19kd/OYgscg2CBIaWS9CNZHn2hxVc9fkCLwHaEEzWQ1Ler4PdCnr03Ii0
scLej4UEoSRJMqHg11xoQSYJsjvA60WgA/YewSfCoAfA0qDowbuGHZsiWheuCgTjguyvNHFoD5n2
G2khQb017qM7DP+AYUP0wuDs4QerTGRqS61NslbWgmwudvZ0RovZvX6kReti3KLQ5cEsIcAWGEZ/
M1S24sR2vKuGt6ZcBdFDtBgawDaJRrmoaWdIKwlis9vruXEJmz+llGG/EuMNUtWT2WgXI+gjr4Lo
tRof2vBCYknwHuPuGrSEMEWngtDJZgJhn+lZay7EDEqtAaw8cqIi2fVyd9PGoiSW4+CQov9tiomG
eRg2wI2MBGiXHmopQLv8vyQq6S9mbvaNGYsNfSgraTmYMxHT9bd12i+YacuLfYhijgLJqYgQQZS/
voNoeX50BivPQnNCQAwKabes34buFkxATrX8+BfuDbwjhjqQm6Ep8tFMrNWpUkGPJZCyZ1vOHTPy
jea5F426c+5e7N5vM8xqFCOXR0oXEyQ28LDZSRqeI0ukSsk9Pxsj6se1LK2l5NaELdNus0v+EyQ/
wAB3+/Gv+EGGcE4kxD+JDDLRJ8ZUYFb3A4Gow82a7Ab95/WPI9o1an8TENK8Woq0woIy6bXKds3y
KolOz6da1HtE2GwaE3TMyUrjFKPbOD76cfWKQ3TsQdsKjkQdpdB/ka1+8AMm/izRWC6UjRTFte/1
/ENVLmYmeBCKNo15rsnhlMQ1fWfE04l0Xm+8yav3v30XJrpJ8iolaQ1V3KpT3TVfdlYTn5tGpBTA
DwG/Dw0T2Yg96hFpcTbx2AEswI1Qzerae1ukpfWpD8v4AMuO1XV5G0YTvopyu+7rO8VJ0azvHa0F
rT3lKRHd2oJP9OmVpEGduWkw0qhh8r1YItcevhH7r//pI7EJiZq02WJgsDLokCBH51a+iWNRk14Q
ANjKqh13o7F0yMR7b/TkHZSzvldu5hr3dusoO4r7F3boRXvHxAQkCTKow0HL2mm6I6E23arHkgja
rqKowA7Zz2lDhqzRMUHrt0F2Sj3JHfarq7nzDe2PXP9SnwrUrP8xUaGb4eZTiCPbehWqHsWhV505
WA/2rj/2izMM7nA2qLICSCx8UZdE6P1MwDDiTkErFt6v3zff2qd3mJxr9qjKQiZ2F2WuqIvITyX+
OdcmEz7mqC3llt65uLG+FGPhplZ3NxuTk5Dmbk0wP68OomYbrzCyjbwmE0z0dKptpYffyMf1nIH3
JfH7XXyobv/nIM8Stmuy0vddipOnK1+r9s2oH1B7EbgMvVo/pWMQQMPQIoX9sBgcMOrNbR7iamzf
ZoByy32Iu77eSTeUuybeiT7Zp+Lcu4tu7DG5RamN44hRW7xAYwfvmzxYvc4ZSycCfbWROUkw77Kf
4QmDDoKqxSc82rtlaPOpQJJA+4h9JhoxkbTEXrUgekGXdnHkXbFLYPGm3pW5o2ouGgoYZli/XN9h
7uWzMcucyTWKtLVske8aKD9Kvj4+2fH9InoDc6MZRGR0dERAuWYwGZTZpRBkK1UtmKv7NPSBvXPk
SbSD9Nt88pWNESZktp20ZE2Gb0fBFsOlOOIrAo8aYaLWDoSewvXMjTW65E3SVvZJOxkjksL4rN/P
XnQa/P6gP5o/NLd3JU9oT7SFzIfKrLAsoQpIV7fuq8Q19gpEQaKvkqv5ti81buEtJ9E7kh80N6tk
guasQ3GzNN6tmv7yUu8rP3P7nfEXFakF4khwRXAv2o05JmRGfZMOZTyRYCK1Y0WPSFYE7y3RNjLx
sWoWNJhAOxykxo++uJdmyM6pz9fPlMAGm2c1BPBf8CyYgVn4fR2Q6q6OgusmBBvFplYVSfQqUlCu
6JCaGpZy35SxwAT9tFeOE5tYpU1mjRnObaAAPa9Jri5VXqHcmdrB1EVPOsFh+j/Wvqw5bhzp9hcx
ggu4vXKpKpakKm2WZL8wbLnNfd/56++BeqbNgjCFGX+3+1ERzgKYSCQyT57DJljNlBdWgsAIJGl8
P33HSKkrgckTj2/AO7+LIRMivzaYWBE2+QTGc3wi7Tw0Lu3Nh/emr+/RQv5giRW+iLi7aYJjAByM
HB40FfIVkd1BNzfD8942jus4OLIdOhp49RZNcIy4QR2YAxQdofn2SVmni5t2tnuiBp28l9fBaUzM
jCpPZikoOvIWRWd0oFWMaq3BYm3iKFaz2sKi1PC+BUgeeHBypiIquvp03d95R2pjiW07RwCAAa6N
71XopRfK9qM9GF5i5N//xAyINrAajKuwvQNABGKrzWJoR5X3cT/6tZW/KdMgcnfeTaXIv80wYU7v
lbCWNc0MjDvljRICAjXtoqH599UhzLv5n+m3OSbmaY1RKyiemUgtNGlHFaw7MPATl+JIM+icD+uJ
TvZOByFyj2tZQdEJCRyBqBs995tLUtF6gCwRcIM6d22wksaw2d1JpyF1rNjRHyhhbuEVT8ON8vP6
l+TmUyD0+Mc0c8KndkgiLYRp4669td86UAGWMqAwSeIsb6tL9UC00hVxL3L9dGOV/n2z4DYidixH
lhnY5hd59OXpqQm96yujP5yNy9uFMYlAoukVJjCJGWhZtQO+6TCEiX/dBHWITyaQcgPEYoAkiAUu
RRDNjCcjQjNhgaJPiPpA2LvW9GrLh2SIIZuaOJGQyI57KDDWqtEoaQB2f7l1yjjlWjxi68jexHjP
eDDxwKZv0cJLPPP5+gq5FwCq1v+yhubCpTWzkxWrkCGzXr+VYIrF/Efk276sQIRWP457SVhE/AQN
pAk+epI2RE1NNIPYrEBNmmxcVtUMcsAjzmblUHZK/XE5z8eyceODfLBOf+SOG5tMPXYAFj4rZxyC
NLnt67PZPiqZIE3gvXK3y6KfdePxuq4ks66EZtAt1hPmM6DehjmQqQwSBQSOS3EuMkNwvXEP2WZV
TFTBiNVsKy1WpaXfhvmktocp3l33D94Nul0VEz2MzDaSlkYPVUnOibWonqKApQQiBBAUEunucU/0
Zj1M0CgjdTXWCtd1It2SNHdskdKLaMOYkLF2mtGvDb0Aqp9juDdi4liK4KPw/ZvO5QCECCoSFhUe
tqVUoBuPr6K6re0YGAuEW3vpj+pdBiUWRAujnQjwzv1MG5uM8832oJKZ2uzn1hlm01HKQzto/lQJ
vPw/rA7wWgPwXguR49LNc7TAVrNAdNLOIKIqHjvMOhWu6We3yFB/gVlbiOjj1iIAIvy3SZYRLsVY
Et5DMNkd9fMyed13KgNJgYS6Cd4R4HDbUwrWERHRANcdQbgJZnSVcnQzx2sq+rjDKC983wSgUnmZ
FMFLneuOGwPM4ZrKcGjVxYb8S+3aja8WZ5KIaFHpj/x0hUF5BfUGG1TIMuPy4To3tj2idm8+mWfK
XU1HZeaj+bB4/83znH7+T+YoOSAeDTbyRsY9krCNhmHFjZl0iTtoX81mD56odPhJQCoCZFyX/kmm
+tsgy9HS9kU4YGDIDNZoanZ1ER5ULaw8ZRB1DbjeAL1WyD4DxAzG3UvHVxcpzNbGMIOh6BxdmpxK
GDm4p3hjgnG4ogJvO+lmE2i4ftiDO8SNjg26eiat86EW7St+tYsfhBVhrh9u7DJ+WC6FNUYllta+
j1QO1F8px/mO9sXa7/It1RoWlXG4CbGFFIcYlO+C1b9dwWrcAEOhBU3XO2U3uSVGLgatR8f3UZn2
1y8x7tX82xg7di9rC3gKo1HDvbKglvhTUc+1lbpwkxQ6DtPzdWv8ELkxxyQbcg7pnmKWoHZ6F6Ow
j8Jpec72kOBb95RMrNhhxqV6/ROjkFHEWx0Tf59G45DgNGse0W/ore/W4lK9AyvQvhlPyxuV61kO
lQACw/NWSMxokIjWiI4q9+WBKKUp6oHgtYLcjNY7u8nX+1haC/BvJ23/awLkX4QE4/np1iJ7BCFt
KC82wI6pnTnKdA95Yxd88s71reQd9K0V5hTGmTrW0VRbAVgwHJ2K6Kn+/80Cc97MpsjWPmuMwBq+
2P1LIvr3ufukQNno4+YCycvll4lXuUjmODMhf+ppso/xvsoWfHzuJm1MMJuU9ymGtmbAMDX1Lz0+
E1uQZ4iWwGzRoJeGpIwgm03q3mkjWgR9lJPd9e/waUaKPkXwIDcgR4uCPF5BlxsFrKJcmGYJokQ3
Oen3I0R0JGfah0EEVM0IiQ4NDy/FB/eWK2Kt4Z4eqD1j5AZvL4Ud4ACoSgf9Fr7REvY7WxkB2LWc
cTmaotYR90ttDDHO0HQosEASVwus5dzOt9Es2kRehoFxBLyP8VaVdRb7ZIxqB20XgEBlCI5SLsjC
td3ar25pFScSAri5nT0wP4GaGpP29Oa//GjEsKLeKhQ0iMDT2DkKSLffP/QThWP2XCf8bYlNPFur
1Mokg6VYPtVl48TJnTX9Evggd/swygWkJyKpyU5pZzMYPUqUAtB6tvaxW58TPwSxHQaMd5qfzo6Q
O4DGZTZFQ2DA/DK0vzFJTVe9eajGtiEtpEZ8a43CQ43PMTXd61ZpLyXtoYggAp3+LIfCV82/0rh/
FiyX544gFoLUuQLdIWRml9ajISRGPxeITRhhXXeLPwfJkXgKAAQulYiwPdEB4H1FCzkbmJCRu31i
UhrMdAGlNPRiqbi1Kt9I1Wme/OvL4q0KSmsWZOUI6Bg+fHazp+tiqK2ZgNhnyrs7vcj2s9SJwBf0
oH76bhsbzEHOCGRK1wQRA/NUUMU7NPv2oD8MnrSnWAFRUsjbNYDGwSYLtmU6vHf5nSCoUizljHJG
m3XnWMn9eoygr2UpnXt96/jn+bclNoNHqzkymoXet2BFoJNU8826N/FMLveiZzL90Z+2EIPamJlD
20lhy7BFaWQJpk6soNeUk2ytuWuM8amyptyJ4gl9+9zIdhigu7fRDhask5eEqhvbjOOPlZSSEr8p
kLvHcKhdA+w0GVCpHRo8yXGYBS0Jbt13a4855pOWD2GU4m6jGnyKlyGqhM9Unq3GBGR7Z3u1J+J1
Edqkl97mGLRlI3dkwP7K+/U9jTF+OeyLvRpEtxnmA05h5aSYvBQ2Z3mPCTReDBwOsJ1bbExJ0ngc
lbqB9Efl0FHDMjBesgeKTLK/2Pv2uO5lSG21e+nnddflnpGNXWaLTXA1lH0FuxGEjPpdunwr/gQ6
tl0as6OZPUp1O8KEFo5+iTyoj6A2sdgC5xSthO7w5sMt0qjEA8YIA80Gm626U8H0UkkCIyo3gm32
i2n3ZO00rRiRtYC70z1QdO3jOw0kmbPX49IzC6f8kd+MNzWmECiXI/Be00HUWBctlAlrGfBkECer
cNvqM/g4wTnj4AYuIe2biBDN3Dvh92rZ5NKYpXga0WEL4vD7IqkOZHCc/93/NKStaFmZYIlnu8UD
uF3aMYdzgI8Qn+txMlKnG/6gSLU1wsStKmwqc5lXhGf7tVmerRi8ptafBCuCYiI6RqDGMz+rY9mJ
XGV4oVtfJh9Qo70BoYwVlGaggaCKjtUOrkA8oVwpt/2BXAiMu1C5RY+MOcL5Ys1tWeCdQRmN64CG
q/oQQm1pR9P+3BUxtX6isKEp69Ygc6DNSZvXMUU6rju478CwaP6UP5TJqn3eOwClu62/uqCJRUew
/gZApeAQcqGO2x/AHPW2Nnv05vCILtpdHWge5ejDc7pA6ASUTDxwKdxi5tSHcUZMqe4tJLh5gHar
n55Bm+BiFnJFxlfvVxErHO+Mb1fInPFkUOW8MjACNKlfzRRpu+T3bSk4e6J9ZNtYC+iO9DiydEg0
eORIdZ9BH9kcDMdySlRbClHkoo7B5i6YdLMh5wF1FIV9ZoE+JzO1Ai15vFltlMlScmdPw5tRy8eh
nq399dDC/Wro/BPw2oCxQbMYN5G0fiXm3KKuetbOYAEFV7Phobh6nv0KRIqidJOXmW3NMU4ixQVe
kCkekb3a+1JyE6qVo06BqjWeNqteVAaZfhAskWsTr0jr4/ArLEGBZaMdpBeSBvHc9hZlJH1X75Qb
C/p/vrrDlYDcevHmU+6Hp+KHCBLAux3ApYbGsgHyoE+0GxXtF66kVBG73dEcnHwVddN4DmNCdwuf
D8gCsGFc3umlkg8YPQbKuBpNd+xdG+nXQDpHSkU3ncgS8/GMwuijaQRCSo91l0zN5ORmfd8W/XOL
4oDg4HE3bvOA1C6XVReFtYyYtQrMlKRg6bEeFT3yrrsGxwYlsjZsCwUaU2aJfpcmyVeI2ZlB0+fO
gpTInv4gDMOEjQc/mMS0T/XarElIpw1gA5ptR9vRtkyGyD+9rT6Yi3d/EDzw0kcrHzzJCi04XW5a
H2pJLadoywz2CVRwsgJU7+zXiqAqyAuKF3YYT9DKMCmaClXo+UzJVwo/DNTnGZ0LSgQu6iF8gJ2Y
kHhhjQn0Q1g2+lRjVWkgvZO9fbCfo5OyKw7WsXOVm/4m3PXQW3nWjyEgzEdhJYW62hX7bH1IzSaQ
OtGae/RivkeUhm6vPTZec5vcN7vyTgQe5sVkxGN4DZXps5UPvdNNlo6UVUvWZqABC/qaXnEMPePn
sKMaxuOX7sYWBUhOvg6eOxMZC8qkMrgaLr0GD2UZ1T1UHMi++17vZqh7G0743qLXagtVbzm3NlwT
kcpE1EVjmTnXuTkPRjijDmaF/tw/FZJTRSK8mcgGPfebDbTbtkoMCe/TZU90x36n0C/7tNxr+w69
7Ftprx5szxQlt5yC28XKmBwzw6D/ItEKH3loIcVaucb9++qCL/cg8kjR+pgPBuz8mpAVHywZC4fk
r82qeJLICC+FxXow6IrCMZglWcaoXovB7j6amDhLHOvBOg5Q/wFEClyWymMLvdcO12Z6yLzppt+X
LokcUbLA67Chh4ZGF9wSQnFs8Xwkg10tK2YEzKf4uXwGkSYGdvKbJOhuV3/ci9uV3KO3tUiPysZz
IK3Qhla9Asp8Vwf119wrwPM8uxOyBoxf5K4oTed+SYteDhgvR1WD8VQltsvcnmiRu77X61fS3EXp
8/VLjr+LGxuMX/aF1OUZtBQC8i17SX9qh4qu6Ti8Z4G6o/RFou/GyRMw+v97UYx7plFGclXCoobF
LaUvcVN4UfHF7AvB5crbPBUlS021FBBksXy8aRzO/UoHy0fA9jTFpwPZowh8xXUJiLICxQyNTLAA
MJ+IVCaQ5y1gKe1u3CUnqrgVegvkTCsnP/1XTwB6ezL3jQliM/OjWwV+O2b/CuxevIQDptmr+UCg
AxCOrZ8k3ytzPyi2m4nUgXkegl2k/F1IgyxMnV96fTdX/Uj1EEDRU33vTspB8i3omya30bN0RA3x
p4iMjvPlTCg5gLMQSQpiDLOnhdIpXY4DEYBo1Z+V1QW9901uiTIHrhkIP4JUBDAVaGRfristVRME
CgZqo0n5pCr1wdCVW11UHuS4O1guflthkqFpafVWLrB7g754koLhpfSLPX9v/+C9e2GHSYPMVG8h
2gwRZ3n9Mi9Bv3xXWgGMiOt5v5fC1rLkVkvyuojtwJjt8jZvorNqDqZnKLHpTV0NwOgM6TCLSG/X
Y5RgC9mxt06HEIXeE2AMVPSqkl8ZUv62WRwt9f5vhhhPV4u+KyIQ2AeQD0jXW9lAPiDDlMAM1/EQ
AD96l9ARYc2Yg1xpPXodCSSJSig7zQ52zrm+Fl5kAg8zQBm0pUhRepfuTbRwUbVMR12wUE84v89z
Pnvo13tomz6AHs/PAfXtO610VAKoD/g9TDl/nkM1uP5D6DH6FK82v4NZbY35Tkue8Tsaudqbxjkx
Dp3V+5P0JVMP101xHWVjiskeq1yyQhJhY43aQrVA2Zf25NRkPSnWy3VL3EVZAFUgAwFmilWPbFB0
lTW9Rfu0eSgW6CrpoZsqGI3Xncx8uG6LB30EmQiCFPqKCggjmHhYdUjDsrSzUC0cvQlqkqCs6P4F
fizejHP4himdnSjD48d9C+UJ2vxDtYmJj13XlqtcwWzygmwHUoih947p64fQAcM8cjrR85T3ksM6
fxtkQqU6xWncTTA4uMZefUDDCpLatFpIJ5KMr+sew8mqU35ffXIDXu9XwTZzKkEX5pkIWnVhry4j
vql+VnalFz+rgMDZ/npabBSD0Hjx46PugUkasjCiu4gbWn8vnQ2tekLqLCtgO4GecupX1RcdsKYV
c7fzT8UWcbFyA9DGGhMajJqyM83Y6KxHtbm6JfVXaAtd307qlJ+O/cYGc+xRmax7acKKurDYKWn3
rQL05LqJT/S4KKNvv5jNnPey71Ulwzz5x8FIDgAtHMw95VwSUXHxShoXlpgjqJhLK9UZdgxl+lv6
yJf8da8cZY8qTImcQWiNfr/NOyNWommQYlijIgh4nu4KN3xWoG0GgUPP/CnYRW7U3Hwp+veNNSNt
OgX8SFZgH7ITceN3sIDt15OBVgAlaO4Ospf6Ili1yOGZ4LKGhlSZtWUFZEq8xe5uFTk/RI2cOOpo
O6Qy3FKOBJK8Ipdk4ksOQrJxNLCt5Vh90+PsxRZNmIi2kgkhExkHPc96LajypyL6peuYlbcduxXB
kAWxGbnE5TdLUBm3lpWeLn/41XrSE+WdDymrLmLnmwbGCOF1QA/sfz7QKCNemuyqDES+4YdJ7Y34
EfA61plWncD4ISxVXo9Qn1Kk1WzSspNhbJi/SaANjr80knfd7/lX+L9vG1ReLtdTDKNi9QQmoNrj
zOSclK5szc5c7RNNEKhEppjokcxzWqUxWrRyZjpTE9SzNyGvtPxUSgRp3/VLDEpcl6vqxxCUdAZW
lUyqm6ugaXiwzdS1+x9QFA0tpxDpXIvWxkQPhUhZM9C7RF7vjPFWNf0WSuy6fmrKw/UPxs9o/wlU
qMhfrq1K5RWyadjG5IWAR7px51cKEwghOfv/IQybMhMvCtT/F6XH0lpvQCCmQ5P9K/GqAEI0P4RB
X+TyTOyAuyfpYMEaueuBhsBw6M7eRcf5MQsUF0TZ3vIqsikwyfLGFikIL4D30CBsHzvl+nOB0F5v
NAKXFFlhAsdsGksoD/hs0WQ6g/QLpGx+pOQi77gee82PS3VzjQ1KRCLNgueHd/P95Kqxq+3Ahraj
LG90dl73qYJQdhZtosgtP/6+MWxH1TQOMu1a7kAnhlrTjjL1S7MTWy4VY5sOmShV/g9Pgn+C18f9
sLE5VAo4V1c4Cxgb0gBGAZcAZM6Gqq26M2Inu7X3FUisRNc2D9y1SYRA6355BrWQKFEhYZfJPncH
l+wH6JVLfnnIbvOXvxVPRIKbPID2hU0mxKhRP84Sff+A7HBn2w4F/CYPa+FoD8RLbpXjx0SMb/nr
GU2z/fWow41vAArSIjO0C9j2TmOk/WzTV5CeghLKbPdZ3/1U1uxhyYgPjSCRBj3XjTf2mNMSkqFX
khD1oi5ZUda7i+w4UBJXJn+SDG3sMPm5rmqF0UAtODCH2FPm0mlagQXuud9YYC5YZWoG3Q5l5JVq
FkwkPkhdc5a0xb3+gXjMwFRF858vxNyuHR6NiQy9piC/HRNM2tCxeuCTLOgBJ0EVRF+BjAUEPb4T
KUGJPhV7FszOiiN6FtCkwwj4PZ5Uvj2/zeBBu75E7qW+WSFzANqknira4w/0WTpHISiP5dXJptwL
h+ymMArHIgDwhCIqPv4HNHVahjVQ32bMAh4OQLWOcgoq9je2vPqaunhjZgkSMf42/jbDXOvEkKAG
1yFpbqZvcuaoc+1U2W0pGvvlx2n7tx3mOh/RFRuXytKQM89ecsh8ig0tDxQ7XewGofwUzx4YU4lm
YhoCo1GsUNga6tXQtyn54MlDCcMbXzMg+nPHPLZ7KFIKLwV6oJgMHQahiKbY+ke56DI2j3mbS1EC
fyxapwWODbAur7iDwBBpPCovtxxGkfoVPVvXTDLRKtIGewpTVExjSF9BQ6lXZ8HxFllg4lQVQupi
nUAYPSkP0fhg1rvrZ4vj5OCZVVToBUEV5FPH2VoSO0ZLxQqkXN+X8+RStZRCDgVHmDrXp43amGGC
VK7Ni5zgBRokuDHm8JxDfibODtp8iNLClYV4etGymNjUDQD4RDVQAtWv7kWHAPf8Y/mqmS4SodlX
0btP74bUjX5c30xeenCxm0zIAGBNMpJm0oLpOGOsw0DKLGOu41E9L2+Th1zopiRCNVz+WjHyQwH9
AEYwTmhYWQ6NQySYywDJ0s4xFsPV/wCqhZX9NsL4YTpHA1koBrvBOOcQHZpBlCfzyj5or4HaD102
wGBZJG+rdF01pjBRhL61B0QS7H7z46ijECOjqBX61z8WJ7O5MMe4ZGxE9lJCviIw2h9LBqh1edca
g78O50VE8s39QpgOwyw4sQFBYkxN+bhkPRQjA50kjjy8G02zUyVNsCCRFfr3TVJcS2PXZgRIIKvH
RMV5qhwIFgvOMeeyQtn/90oYBy/L3OqLAudYGV8N7Xkm0E8D80H8fv3bcJeCrQJrFSFEYekj1kGD
ZhJqPEEsLfQl0Q7jPjUKjbhDqAtscSPsxhbj2XGGoSkrB6tdbj5a2mMkEhfmrgUAUgA1dMNQVebj
G+Wi62MDJkJtOREQDmXTawTIxPUN41XELApT/bcV5uO38dJbWpmCRgFKBgbefa3skK/aSdsbO/lA
IBJyI2KL5KRlFyYZXyCh1Gl6iY1T98ax+5duZr8Xvbl43weaLnh9KOhtmWxvoENjqCEELxA1jvf4
+6mOhaUV3vWkgJZKVQEO1FWWIGKRJHNKaH17cpFAf6X62ZFPq+nKtyIo/RpKqq0X+rXXvAq+G61U
shejgsFHIFSBJMIAw+WhrfR4Hecc1A213Luzbjh1GLmx8ahVryapnLby1PTRmv7A5zdW2XEzDDMY
xTThely1nzVJ3TL860/WBcVuE00KwE8+Xi2bYJSYtWkD3okXeryctLz0jIwOmUVfDXW9G8bwmaBR
P6TRbkxEE828wE7Fwv9tmkl046lRmrY0Ueeuaqe2HtU8d0iYO5b+MpaP19fJdc6NLebz2auadHaC
O6sqf2bNWysA6wn+eZbpjmR4G8QTxgbiWTvO+vxiGsn++gp44WmzWx9At82HAvQ7rQrUgoNsNJ0x
Q+FIdq1QgInlXRtbI0yMTQdo9cUthTBEflp+yxUTbzbXAuXz9cVwz/Hvz8FqxiSgRDXTEE82s22c
DrjlWL7p7f3ch06/NP48/u9vfLj2P67Gxva6srLE6JFDWGX8OOFRg9G8r4UyHa4vi/fGh8I5ZgMs
KrqsyIybRS1mN6oQ8YmAmhuy4DfJXeJLGDA3MaRj7Oa/oFz5ULqiwTseynFrl62QdmHernUL/1vR
cAYK3Kd9dwwz+tAMC0Zg/8oTpv7ctHFXv/DCk3wjqj/x3HOzcnaouA31UGqMj4mPep/V5NAUJUhS
oI4r2GLeUdsaYlw0tNVOH1DSQP20+76cqHi9HOSOfuyCHgWU+EFUOOWdCaqVgtYLphM+TV2ZVjUV
iQQKOG1UHFP/sWaxV8UgK64F3iMyxNzT9RKZi1YgRkVRp/jqJDVfcq0cfU0rI6dZ2/UPIsp2YTQ+
byKKUUSp3pcYlgOL9a6cdlqSeasIrsD9XJvdY4L8WpolEmrcYKpczzvoGUYHSJZVAq/get/GCnPu
7KlFZ9hESWFYkxt1Dl27zZ+tQtoJnE/widg5qtDQkjCl84UNnYiTf0kaJnj/1gldc68Z3PDto4r3
JHJC7gIhWgegKOLYJ3JHOYc+2lgPuL96zTfryI/JsRcxw3KNYGoL3GvIUDG9dekQTbYC0ajH0Hmb
Fbcg1W5evqWpUNWEvnPZVEpTZAWaoCAyUdj5ycYMZdIvkIM1KnykuHqpMlAuNzGawtBvbGM/WacA
sod+WOCCqKs/uAtQJScfk0ZgAtEuVzmBSzrLQkxRQr3FtWPFGcGPVYwv112Fd8NtrTB7SRLA19oZ
VmL08I2+ckv0zJyiI4/gcDuqi3KLcXdB/5b7uKAsGYRgUMsCZcXl0poxSvRmnbFrT13hkT0lOIk9
DEJAvvZXfFAP4Sl7vb5O3onYmGSln1Mb0rJqpZEAnGkPZXzTk2963z7JotSfF0e2dpjiiUr00dBD
kwT69FqRe0v2rq+Du3dgeQa5DZo4VCLycu9AY4on+ZTScYticYoX1OipDHiBSckCHRSwBYrBCjwn
wZkGB7OOZ5PKjgZIyZRH+QInaZYMsopQ+AntXZN+mUcvWhpX2LTh5glbg8wiNVOqVh0T+SBEpIC1
2O1vkSNATaZwxhsD1VfdBQrqqPnFWQdWT/ta+YJtphbYw7/9BczpG9ax18lk2MG8U3ZQ0wCOH3WJ
uyYAOHHfCNJZbqlqa405hWiJtbWSJrS2rewIqnyxp94PmNinCCXRVUdP17Wl0fC6uU+b2IgXKAXa
QYkC7ttSG9J5aknkai2ZXMwBrm6nAHOQa2BXs1pQDgq2lhdXt4ulR3Vjf1EkvYssULmFmgzEbHnT
4DU33KFz7oTGrdxKnmbcF/VXtKAElnmHE7wrNmRVFTS42PQTzMZZMlgYsum9ybdetJu0dELEHUoE
PDyVd8arkEaDd1ehBABQPGh58HZlQp1aR9aEAhcGeFCDVP10B0qGCDOwErSR6Kh2uzcqTzPRbb2+
Vl68w3kFwBUkctAcYTwKt1pSdBXISyNwRA8aZhkgISHdV8C6XjfE7ctgcs4EmyfKHahtXX7OdB2t
eJR6DFC8IRzQgT1XOdlfBi8+1HvjVB2u2+N9QwPTSfQ7GhDqZbwHcrmDFU0WQRdtPEDt2rVBHXnd
BHfvMDBnAxwMNUqWLHqtSaRC0wy6MBqwsYbprSZwukuaPF+3w/MNUCT8yw4mli93rkpzdZpbTM5l
Ve7O1XmMe68dvetG+N8Hwx8aeL0JCl5MLF0yKYnbCcViDThczVsPBCKvy27yaOQM3XZ33R4vuqBN
/485JnA2IGLo5wjMUDFUhJe5cLJ6Z0n3fXuDZMZr9edQpK7Jk36ytiYZX4+6deyMXiKB+k3ZKR7w
lsSBTDJahKFnQ8EEsikvmJq7a15FAEUelgKdXLC9oVWCNxc7zTkvVUT6vNE/ILPZ6us7ynsffTGe
owDjiN4MkDXZZV6JUVLhrcE9CugZg/Ub2q8gybr0H6Mb4iqaRz3w2t3gR2jBzocW/w+7JlAP5V65
v/5puecCzKKAimFcCNDyS3tW3XekyOGvJqa31fnYTrObAkQfCYctuCdjY4mJKZBp6edqtklwM+4m
X4WOfbbf0zk6A+C0bGd7QiIw7l6CsgSS3xD+1ljOkk7v1HHtUO+u3xeX4vORjx6m++TWcKR9u7c9
keuIDDJxzCznbJbkCOJBqvGGkZGdMU2iJwxvG4HcopLHGABTPpW6rTqJEoJih2q2Qd4foF69r1dB
TZHnFQAuoROhY6gBdedLr7DnNZ7z3AZ2dvIsKXYG6CLNTlkLyUF4O7Y1xFyl01iQPsXgGZiORghM
THfrj+TL8DV+oSB1+WCXriKiexCYZDdwKeKmHAAOCELTJWrj5NJf14+UyADzXLAL/NdbuDzJcu7n
8yRSmfwc/S3EB4Lc3SJgZ/uU8tjJkHVlHeuQbNN30g90WSnH9/QOibN9g5bOD5FK6yd3QJoDGkkd
1w2oJNGBuHQH0BHFsVyB8XBugia/idbYHX6iQC+4o+k/c5HEMmYYr1vjLE7I0IKIIx1Up7LrQ5lO
fyVVdJZwAzmGJJKtEK2L8b46HSK9HGU7kOVsZ4ya0/axE+rZXtWD6z4hWBpbvMnlwZT0VENxW24d
VYKSIeRHJRA19Yfuf4ZS022E9h3uEGIgP2C+FukzAIApP2VTr85CLLduVScJH1bM6xlfrq/rUzSi
toiJopCFV6TBpqRLPJZGM/VGEJb7KR3cpFIcIvvXjfAcHkkv2nvoXkJ5g+Xp1SUgDEcQpxw7f/Jp
DrD+sO6jPdRo4fEQYjQEVF7cr7Wxx+Q7claM4GpWsqPaDS7YdfL1NJcvywqO8WV/fW2fggXdwI0p
+vfNwyns5XS2ErRWauD34/dIFb3MuD5OGT3hEB8+cWmgCiMjitYRXNCBDCGf6lhEbvLFem4L54MM
dk9Cd5AdPfifk3q6MmAZUM9AVeMT3e3ammuG/mJ3SDT0KMGqLwLF8XxPlVFEkwlSenRNLleWjvWo
V/WQHZe6cvXqaENlpq5F+8ezAuEESBDifQshe+YDqaHWqNMCX+jfDEgqgOYYyajk1z4ESHvLVRYI
uqoHPRAhJ3mOARIT3L3QjzANlpUoT0kCRuY6PYaT/tbM6cOcVQLf456rrQ0m4CLJy7RJMeDnD8BH
04qd5M8P2kN8ImCYzfcimDJ3TQpWhAoveJY06qsbZ7fXKNfLSk6PAKxhJv95Wl+vnyb+ijYW6Mne
WCBmrI2hnMTHNNB3C3FCkJM7739zeZbfovMo4ieiW8TeWeBq+GdJzBairRtaIymkQFmUU6kbZ62U
cmcESSII1/1ZAhA1EQ2Z81wSGYCOII+Crc0WsW3a/ZuHOjumxJdAjEfeIuFALdcG7nqQQqCWCw2T
y43sa8h8ghcL7ndnHUsvfyKSY7vxL+VIZ1tzNBKNyKlEBFmfm5gIGiip/GOWyZ2yuW5WEvbRkQ4R
Wr+G/fwKES7zRLzZVVwomh6LMyoe4kffJ4wFY5gNJkYNraWyio4TyHWVWw1k2dOuC8Y7YfWI6zGb
JTKXy5KPWpjmZXako8odxIjAp0bHF01/GDCUIL/RDS6PiVf80J6vHw+uaR2VI9r8gGgss7vKCrr4
0GrTo678lc3fk/ClsveL6bQ6hM4MQa+De9jxeqahE0kIWyWb5c6Qo8zuDmNlEWfRltKJ81mQMnKN
oJEDTI5sgQiD+Wx5IhtzXk8SFAIS14CmTy160/HuT6pEh3/exG3GQpQzu0/btk2io9Kk90OMYD+A
SAcTmWtaCdIO7mIwKI+Sjg6Urc6cubzR0L5PVQmkHqdhOsargBmbe6ZRCgWpAoYBkNBfnulu6Uu1
khF+6wI8oZibmlZnKgVPR/4R3lhhQnCEl0+bJEjWksUBA4V5rlE8xOhNGKx74ykuPMt2Fk91MHAg
FJD/3Emhx3hjnAnHZUfyue+1ECAIOmOE8I+23vPf8T/zrMd2cpfH64eK6yAbk8wjwiqrTjbTLDvm
3bxLRg9CSE5e3vSLsMgu+H4s0mco6wjw9TY7SgcJ9Nun6tQ8UMJqy4MUc33/3zHiib6nygSNpSkh
i9ib2VFp/eVo0DmqGHNU5GeiueGTfrRAky070v8u7Xv5KVlOnTqc7KmscAOVduGpChqlXWQogvjx
uc5IrUB+CUIJUBX4VE6xTLWci05Lj/374LcjWNVzQIr7o/lo3q2PmPtHNR8JsmuZjkhmk/c5Mbah
IXzZOPEslhkE1ZkU9waAM/JLAZhF1sdekwnyV15M2Rqhf98kRDiHabvmih2EqfIN5fWHUGr96wfg
86Qd9hDASBDggTBRw3DFpQ2jkEqpTKvsGGsuGF4xdZrMLpWRV1xwgjr5948BaKGD8A7e1iwT+0Hq
WkXGioKipkruCgarJs6cJY/cvPsuWCGNWWyWtzXF3NnNMijdUNsSCAzJ0d6tN4U73Rv30mN70x+L
gJaq9NLVUkcTlGc/k/4ze8t8P4vyIFf5lB7zoA+6u8rtnWm3+jhyB1Htmb9IsMLT5xp6JMx+Yoy3
kLV5yo61VICC6TVuIzfszvpQ3Kqi0Trut8PbEJkeaGVNtmtXqii8p70ioV/5q22/1vKXZH3KygfB
d6Pf5dN3oxqC9CGKmh6ze3ZTaYDtLumx+RXf2yo6CJHfHygobQH83SuEo5DcC0jfWKSHfnPeQnkC
WGbFJgL8Lj3RNndylO//H2lXthw3riy/iBHcl1fuTbV2WZb9wpCX4QbuO7/+JjTnjCmIp+HxjZiY
F0eoGkShUKjKypxA81nblAlABK8/d6qJ7sylZTIX+xTnA3IsNY/E+6VzKcEamJztefWpdh04iDkx
5XDzdmtkbniixK2Wb711EuKvluYJ5IU035Xi++XN41lhrnKtX7ZMFPAlrbwPmvFmMyfHKB4lLj/d
od/T0UiQ/yq4Bli/78GvJugwpF53kluvXnc2fNDaOON36Wv7Ikvu7AKB8RssJodL3FlmwoocS6C2
TZCQKemnVPTT5XvWfdF48xi89TGHYIjBDpauCCHCcrWuwQLa0OficZF5gAeeHcb1rbqWK2schVPr
QcvzRXJPUP29L4LY73ATbF40OPlXk5Mz8z4h/ffdeZsMQR/7CoszS2h2FJ+yJ6l2rPrTZV88rCvg
hv7HRxiXl9RsiTUaSCj4fzhR2J2c20gXbCsYAmPmUnfSj/XhSO8MMt4vl3Pbx9Bwi7rFeFVSzZas
7HvJVTXmmWGS11aci9nsFFSAvoqrQyeqWme6qj6Lo90RGyLfCFfzFS9gHVvVdSo4j9Yc25gz11Gp
RnOyThZo6nT9rmoLe5o570/60z9+wV9GGM/oRPgF0pU8koFFo/LQSiBgr3ijJ0dvakpODVkJXGOQ
8nzvgEtjCEtmbfiCCQYHe7IEbR2f02mB80/CbRnXPweZh3g+vmb+axVlSeapqCZCmc7aKpzwyAJk
zNQopYKb34pvOunmCAqw+k6GQPTlc3BxsTDLZHr5LCeQdZKt09AL7mZ9g0SC09V3Yu437XPKa6Qd
uslukUxgnoyi0sYUGICV9FdoVPpZKXrJMHCus+PDvbPDhOHcLPq+qcc8Mh5XTwKaogxMUCb8PQRq
cQvjh465M8fE47lS13ksUNm1phvQCjZjYltt0FQ5VNO/acojuOd5K+R9Sfrvuyipiw0xhRpnwUht
81qOktC6Ii5NEtTvioZx19LlcwHTdXw4gLt1MgcwboYyGSUBWraz6uYTrrfGveyOPAtMVAYP5TBa
JW5uNPJy28KgYRaXnByS9+nYQEzMxJCHvohGZa7cbhD8YdkWJ+1W//+3GCaQ5HrVDWuHRoO6yp+I
qp8riaeD83H2mL4mfm0Jm3abZMmFpsL5Fa66c3PXRrmbPsp3lP3lLDngLPwEuVee/ulHJCRjlYka
UpqkqZDBanqKA8VdQhE4GlrlLFzCpUjk+ATLcWONai3JBXQ2+/xznYYz4dS3OCHwLZjsjtLW9HIi
glQiSlEPyYHk1DVHMz/3+ehaXaQ3PcfHuXtGF7wzmM+pWvSxIbyVtIxw/LR9nr7h0YvbrP9R+uRa
v5lm+7IvcpyepbCZNKU3kha1l2nRwq01b/BZ3XioHy+bOf6WKHZqGOEF+J9xjE7PxVFK8W7ppBFy
uGPnrCT/IXSts9YTSoez8VeX/9k5+2WUuVXUTpxaaV2KqI0/T+pLzCvr0LD2IexhABq4Gejai2zj
ruzLLe9B+RWZJnFJ9SRYV239Zd54s/DHdvB+piPDtIn83i+WoQZ4ppXzKLGWWyWRKrcBW9Vp3tav
m1WPL5e36sgNMYAK5BFqZRAG1Jk4OJtFvmkKMkVyVr4nD2/NQuc7ZpWrDo1k0ZVDlD94PeSjPOed
VSYoprNSzUY2gzzjDbTdQpXl21K80TgNXnGnJX79qHFqLgfOv7dpMLlVYiTqlAl0pYj165WBIRFe
ynEQpNCBQecabREN3TXG8VNhKBQjkwl8MHGkVrFHzsl6i+SMF76zwHh5TKZR1wqFRLESO0M/23Ea
Ss19LF1rReKD7LfpQTW8cjoMB+tSUWb5xyeZK1+Rk1gpMiTDuaBWdmMYn2oycgLiwfa8s8Fe+tAx
EbcJNpQ29zItvRGQeE796F12eN7xYv2dkFipOmRpqTl5WTl6VtW5+mCXluJftnS0V+9WxDh5t7SN
FKN8dZqSB7PykjGzs/l1WJ8N42npY7fKvy/Nz8tGOV+R7SUYBdScJaksIrE1XV1uwnWQg3TLTpfN
0J/OuKGqAUdraRqImT8osax9Xs/yiqt/Ndv6r0GKW7ueSXa9xPFnda51l2zVs2CZkPlUCh6/7tEW
orgOwBAtr8vsfJCqFPM46EgFluJc59/74SUvgqzj1D2OfF4HpZAB/iIFrXLG5wf0+1sdC42KPJSz
70vKOVNvW8F+Q/BLA3wH5B36gox7aA1GddJkxYX11+pVbn2TnyaQM7VBEZgVcnfJS1/J63wS7cQn
Drd8dBSDAQL4xz5L76Y1ejpYKUosPR5IDRTOEi9ubKgOti59IsnfrDseUORo5yj+Gb1qCwgflmsh
Ucs6GUmHMb0BzF1r0KPt1A+esXC+7dHewTtNdH7o5LTFREkyxyTXrGUKl0pOA2WJpaCzZB5GhGeF
eV+2i1hLGDwsoqR9boRzy5sfOyq8WegjGYBBoVXN6rM1AkgMhMUoojKPxu2rgSYSwKNelw52qweX
D/SRN6A5AB1uEBWB74/dGozPp3Nhwpj8lSLKNB+qNn7mqI/C9e+pVx216GCR0hsiinxUWNaszmh7
BQlVdcbzAY9zOhuHDu+p86yAQP0YGpEozwr/XmkJnGQ7wywDhmkmY25seDXH0whxxPttyMBHwLln
DgIxRDWBXFCQABvYv/dpXBNjQLObjSWUpDwUwMQHUnNh/nZ51w485J0R5jLri06DUo5Gojpu0CdT
RtsaYy8dUHWuvynk+bK1o5YxzGHKFTADBVtG17x7snRdY5nlhNqGhAlXV3YgivgIDNFtGRiFLUWU
A5PKR/9G0/h4ob8sM8FYhUSpLKyxFupl8YrJsPZaXoFfV4UkQbZTKr4xTZCyvbzeg2iF6wUPGEyE
YYSCnV1GRWprtQK12mTQ3cLsIm06ZUmwZX+CAMBTSdMo/FvGzcY4SxILlVUpDW60W+12fV2v6wD4
tvFLdlr97VV08aAOKl74OtzOvVXGe7J8MpdaFPQwP7Wv3YuEsbeo8gWvdVXiWF+FFDjcv1u8XHIJ
mmszdx/ASpCQwAEBapDtkauNWueVUBqhEDaZbUFpSbGrk+FnX5NPilsHlqM/bqh/ZjYaXSDZ5lGa
HdUuIOmjgRPElHFJsPpSxtgnBfCtRdT9Z4oT5A8+5UN8mx8JLzvSUSXynTXm4CwYK5zKUo9P6Vle
nSTcTqBEDBtAEkZbBdY5/8kbHD1qML8zyZ4Y08p0oiA0SL34kKAS76Qb2DOmKl3dKhEXV1ZAkZNq
4uTWFoD/pSLfpVLNoz/jfmjGtQe8iErBTOPwb+RO6st36212BpM0JI1H3nzZYZzYbSvj0mIupkvV
xkW0NfWtJU+gvNCvt0x/UGUUU4pk4o3HH4b5nUEmibPGdF1Bi5dG+jXdWMpErypAVI4uxc9018Ip
BYEUx51o+sKenp3zfgCUjZqWiimctyC2HgwnKTRuqitNs+k8vvXvSQbpfYm4BL4SQwbDAvNwJoNa
xnLWkkiQfsp1sDRBy81Gj2Lt3gbzcs5MPKbVXidRlok3UqE6A1hQNaGxkZtzksMjXMu79TDZYdqX
llmYcBIEnzP5Ib+2TnIvJXaPMXXjLzpqmS/IuXljvoeuArk0SJVTLgWZ8c1GysDBYhICrBWxu96N
UfBQuUhbmnR+8I2dFcYh0RBYKyhV4dxjNOBJdSQbrP4QIXRl63cFrg/yYHzPfxbGvseyHpENLbkU
SH2bUq+2P5NIe5BPEHnErPYt0DstL6AennNczCrky1SAROlP2mUiZAV8RqlaJZzvVxAOAEIDxn+o
IJqu5lXP6ksaTkGd2uSad/YO/RSqtRi6gAg15qjfG86FqdSFIYaY6orBucK0lwXzAjUUy3lDTMdL
/GWJeV1sZj8LOilJJNarnQ8/69krUE2VkgxVVE5EeQP7ffCa3bKY79l2VrIksbmEOSgqIvUel7II
Gpo2Ulu7DXS38bLTDA3ZVytKb2RX+oQr+fQHUU0CW7Wm6ZhbtVhJmwa4JDQhYzQhcSXrThsIznpX
nCiHIXF4kOnDK3lvjVkx2JY6EExqcFpQPJ3mgCpoSvc6xDs1qm3DFRE5Ov17e0wKIA1tJmqVjgmG
6tbI/Ln8IvHUh498c2+CufKRIcdDvtAKeGFGqwYtRtBfaA9S83B5p3hLYa70csXcjiiXMXiJW0+Q
RcqfXk6cljT9/qxH7hfDREu1z6auXIDMEJPpJI5iUK0FL4rwFsLEygXEtiVmslPgq6oT1cLtA4BM
HPEWKr+27HbXyR9hupBv/sfLwVnNXKZ4Kwq1mmiYuQRZCVWVT0GKfP8mrBFKdz23NXjoFMhkMcyJ
2WJMTb8PWJmyQdolbTE1CPQOCGjIXQ8FXuNhSqDstTl52Nzn97HHg4Ic9hUwP4P5LYioYRSY2b9V
65thlDOog75kN4ZfRwSjQXfGDbHpxEd+lQwOVFmcy555aBV4X5CFmkD2WxZjdQRNQ9WnGYkWXf8+
b3GUIIWQc+kKhJdflwKTZIIoerr1Go+5PQugUJL0L5bWPlsVpjRKMvC0KY8fWbuXDhNnSm1TlXnW
tTBZ7cWnGOsRrzvBm5zNUf0londkBwldHpjvMMDtn1hMwCmmSYobFUNgIALOXrsTRc2rims+zmfi
ZXhQbj8uf/yj07Q3yIQfs1Gn2CDoqDd6bGvFiw7VWa5O5VFY2BthYs+mFlT5eELFIxvc7UnpeNOH
R+cFWt9gE4HQuAGh8ffnJS2hDKFCrOhUVleF1AYpQIIJpsnJyPNVniVmKTIxJ81SRMgOa3j7Ci9A
qQNjHUG/QXCWB9VOSt8g9P3rc9HHR19xv0jmmAxEHJYMiqzR5Nfe4idXSihA+xhTSsAg/w4ikkZS
NprvDTKRFq0BEi9WQyJKYqmERaC8SbrxhrA4n5SdbpvRGAPxO3qnubT+hUE7T6/r3hmawU3ijDej
dFgyVcAbDCYKFE0/VLMb0qUqms60akPnAQGyq5EqJWDsq+zJU9/yluXu3x8yjK2CKAK4NDTYmfyz
TXo5txJA7ExhCkBAa4sCpBnjleecR4d5b4fJPqtKWZV8RUK4RsvZuGpA2f/YQDEREGvZj6/GAnVZ
48SjlT7MQ/dmmWgJHnNUyNaaVguGU/W4QISyCiEz7mYR5UJAqwBEYnOYO+mpOhWprXBi2JGfojeB
ohSdz8VA3fvT36VEiLciIRG5k656W33OPJKHneUM85+8QvemmOOfTaveSDUK7pRTT6psCNE+DA2W
uHjruYa6YoLC9yLZyr8myqCSHLs1MoffyDQhreM0i4b0oTc6O5O+/YGPQnscLDs6/v9GxLN7nC2l
WHeTSIkKlnt5u1OL63Z1L5s4vN2UXzbYPmcKNV9pzbFRc6QHmp9FBeIXTWhQdPkNRPdhzUBBHViU
6MvvA5/Ook/bmmZmEdWeKAZqJHvZPS1TiidrcjUIw1K7qAJxUu3jGLOzy2yW1SyzNDeyHqYnwwzE
Zxo7ZQmwrvxmAynvCXRFjnTifNzDw49qD535ETEgz6QOgpFJw5hmWaTc6tQ5Q/DHBsJzdp7d2IZj
3hpPxvmyTboO9oJAC/Qfk8zBq8syywdtjU/QscjAbwFhFTs376Ttxez8XuWU7Y7uPxWnW6EcNSoA
Fe+PedP1kGaViHGq0+y6xhtbSTOOhx59w70JpqAllzWIH5dEDwcztpfmMwGN3DjyZgCO4tXeCnMd
zG0pF5o8aoEaxBG4DEItyEOA5r3Lu3PYq0M2ZIAIFBOmH/QHpwbUZ/mK8hwdoxbs1MlTu/yauhil
syDrIzm0ambdKXfkOuf2KY5u9b1x5gzUbZMVGJmnxleHMjxqV3SS6dRdxVjv9FyhV2g0trrZl1d9
6CWoeVK4F3Q4TeYOrJN+yRPcFKetUpxSLr+sRca5zg/jGOYU/7FBf8MuVupF3kqTUVdYm+Rr58IT
EnvNrlR7diF84ozf0oHj+4dvJAhbAVyGxxnWxZiMAb6WqxoPg/yc3FDpYLDlh+UZsVPywA7h/MWN
J/RDsYd7b5GJJ4UktFkmTPQNCspMvHlzvAA/lyjtrKHVgKNE5BQPDsPm3iITTtQYdKCFoZJI1jCG
3wexOyt2dlaf6OPThNntsec9eY/cBcOEAMWi6YuXL5PjllYCbg8LF7pk3irp521w/7077v4+G7Qm
GZQeiZGjsrvUbgU+t5SHWDqKJpqsYXLvrdSvMCmJQWrdKE0ihHQoUQJVwuDRjgJvtOIoNO7NMOd5
UqcWIwALiQxzC8iYB6ViD8IfHN69EWY3shUzrcQoy6gX76EpnvGgtMfH6NfHYuEzSdKsRbk0SigH
oAm90XwlxNyQK9/+fY4gx8jJyY/9C1DNv68tNuUZ+75qMfGMwWnQdWlkOQui4V92scM0B/v/jw3m
1komsRxafVZDOg+l+WoEITUqJ2N5xB7dPKQ6osKdzOta8JbGXGMaZC4kpTfRGhGfyvT7wsMW/o/N
+rUuJpRvY482ZNeUQLmWr3LpCpaNaa/I8sBc0EO+DWljiX4krx51dHPtPydd9y66N5g72yq9IFEj
E8nexOk1rrUnTUeRmQycvaOH80OQ3W0dE2QbTCZhEqNTwnEQImtV7qWWPBtJ59Zj6m3Fvybpxiti
vzQmws6Q0BwnBV9UUry8i6bky5bcG+sLxyGP8kJQQKkAXCPtFlkKbbznq1VNBhKB+8xdifgodJM3
DmCQR+5jg7rrPtYmO0mqm1j8NKubOy+VW23QzNPRjCrjs1TMJz2v7sBBz0lZD+9uzcQrETOzqK6y
Uxfgmx8n8BegCRWNxI4j6UpwgBNEYY/Kxs/cQe7DuLmDajOffCgbVKIaYDvX+TrFdFhsPHXG8+UP
fngSdzaYK2BI1XbGf9AkGjRQ9cle3yjuZROHkIB9DY+J/500rFLbAyUNBXdIQmImt3AmR3wBw/Lv
PN2Osg+Ib0ExGMMBoGRggkszmSpoDICEyC1bRx+BdiiDwiGqD5R7egP1Ep9HrHh0kSJJxqwA6FjA
8sWG0UZLRDJ3c6gAHfBUk7Z7TuJFPQ8yFOYKMv6YE504ktmhEm9kFiepPNrDvXVmweCtMqzRQDSd
1cZRBcNeeF3QQ9ffm2DiaV4VSqbIOJYoLquxp+OeSLzJLiunzmzpjdie902PIsHeJBNL01wCVb8G
r7EWX1zB8WmcSRe7aflZwAUlJZxwyvuITDidMqvGMGuC23YGD/dSq6e4ETip+NGB3i+JOdBLrquz
ofUow3ars4w/c7QfRIt33HgrYY50NTadmPRFiZJ5q3jAYk7X81zPD1lXgzk+T/Ckl8bX0axPpVU8
zppwM1vljZxrL5q5fp/wxS+ff96qmeM/90oxdBK+bLoZwSJk91LVtPa8fb9s5vDNCg1HtCKBDxBB
qvv+8u1zqV+kdDJCKovX+KKnnesbKsspQKrYNoLKS78mLxifP3F7L7R+wN7FO9Ns022YVEAUjUJB
GROTp3Z7bXlaIHnFLfdhfnTr7y0xkcaSByNuEjx0KOuYDCJI6Zt5GkY/O0N42p2CxB8tV32IvT+Z
/tP2lpkoM9fdkkARBaig1F5e4qDxE09HXgPweO2CnMK7vJ2HXgMmMLysMKqECZv3uzlu6TD0dQ7M
k6LahixH0Lt3Wq08XTZzHNl2dhjv3JRtFrvWoJcTuqWGn0RZ0PuLY6IhTO5/g+Tj8HhixAD3hIFK
lMIYFGdtk/q1NUP9evHbG8mGcjFqmfkzTSMKCNnzdH8OXUanwGuqSfmB+WzQ4kFo+4pEK/DLN2Or
Do/S2IjfJqNBJWeWmltBG3hFnMMbEZxxCihlwY3ElhSbdhYKo8ZnHSD8Z7di7nbNBkWS4pwPq1dq
P5Yqc82M18c4/Lg7s0yEVYsEdKVNbZ3aZrpqss2epuLTZY85NAFlIwPszaDLZWlGjHZRQA6eATgv
nNX+yzDxPJL+xg/BBKT5oPwVqVAzU6ws8rLe8pUooRgIj/WNdpU+5oOdXbeuAHJPyjwDCW8pt9Pg
Txb2yy4TWlar2AbQCeEkILNvWnG1wVvOSVV4a2OCSA3WxLVVUdPIROmWbK3sKFYNkfBKOVVV/+Py
go7P9u5LMllLleTybNW4bwc/Jz4NWakP2eTvgL/Sh20FRjCORfr7L+0ddZ7dA1CP26wulJEAZiw6
okehF4IX+1ZArfEQVMee+GvDaAjdGbOUbhP0wgRefcsp8WOaP2Dys+Z8xcM8bPcRmSO16JvaLArc
kQBNsA5g3V9NF93CZ7HQPWMTgnyFJuDl73i4MjQ8ZVmhhI1syRKkpSsmyxbKdla4/So5Cpflhu79
h53amWA+niSsU99kKOdMEO9WcKWFEnrwswutnZ9VUHu8KHxYoqTkIv9dE/MdtW3NJHGWM9zc1i29
ucUaFC0A9/myWz5Kn/5s7mVvkblC04k0oJKeEfit2VbHBxBHOnHpX96q40O2Wxdzn8kbFI+HGOBk
MVggCCGds8jwVIBrTpInonPLq/UehpCdPSbNm9CZh0AD+BWUhLh560riF2MbbaXmLOwwAfllh0W5
tkJvDXVljuA9re5UNbFsa028BbpzNucLHllC4w0VelkGdoqFoGxtXiamNuj4fkhBZA8oMaQEo19d
SQGlJSoegesLLxs9OmF7m4xv6IUyCIOE4ehF/1ZMjzKPr/Do/t//fcYrTK1OqlXAgxFZwOI2yugI
rewBoR+OAGZM/dTaiaZHQim7lxfG+5iMe/RVPvXLJJphamrEKecmLAzrKeGrNxz54W6FLPZklNY2
2XpUg1BifFDA1kYpJ6li1fodmwYUz3bNrwkf1lJQGwVWQQaWEIxm72M+hpfaUqlw2si5faallCFs
iZM+44bxq4A7X3H8Nf8xxz5sykwqktFCK24dXrvJ6cbVnxrtD6L9bk0ak3hMspjlYgP/j7tPjfRF
5tbuj5391yqYrCMVG6UcO8U4qRukvkl5Ai0AJ1ocmzAUKn+tmMBbvN+Xaq1WpMGtGpbDJ0316yXh
RYmjC4v+8f9aoP++u+3BNFSKA2hOMcVAToqvhVZiV1fZKbtLoFmb+CLP4tG7YW+QLnlvsF2Vrt+2
MSxLK0jQs8lyb5E1b06JXfPYd3nfjzrizpg1a8Ywx0g+h0QIUSx3ko0r+0v3gL3y9wuiJ3pnwwCj
I6ajtxRCA4CAg8DmKv+GueT+S3wru8KJW4nhrYmJsbXeKarYqZgXFitXIYWT86a+jmPQL59gouyi
EbKW3QaQiEGa606oG0fTMtyJOehWSBGPnBL4oUuAXVFSDDQDQF3//gvmnTBP1raCjQIcabUJEq+H
fPw5KL1HCA/JfBh6draY3cotJQEfpqKFg/Aqmp6Yf+oTznKOTWA8B+x1FgasmM+XKuW0xqMA+g4y
+4LUORrYV7SM15w+9DsTcqCYPtSpkgbz1fQs2boYjeJ0/fsR4k721gFZB76uLxg+Ci7fgPRXf3Bz
QKFFCePdlsKSpSapug5F2wjhuNxu69UgDXZdB2P5ZUj8ueFd9EffENPBMjwCzMGobr5fHCCL8zBg
wDA0a9URk+rLQIp7TeAxrRx53t4Ms1WxnIPbLUYPWemA8J50+bXEuLVTQbqgm3MINXLRnkdnC/UL
xHIFzQSLfYbPM55ymYgKRvxVjmpiZ2F5nwWLZss/Gm99kSLJqf31iitmdJhQ7w0z12GZAWa6FXi1
ahDPigClB0FEpjkVwesE1F5vOMHLHsM1yd5euojBaBPs0tojuM+hH2K6cShBmEcEt27i8ioNhz4j
o5gI74TwFStxL0NtKB5bJIdV4Q+jZos6zvY3zpqOoi/URP9rhO3WqeW6KpBuNcK4sCnPUeVKVxZg
RE/ZidyYofiN/yDnrIvVZQAcZJQnY9DDGNysEBOthxyzWzwF8aPzvV8Ys1mtKpE47VFjEGBGMO1s
aexWfSTW5w6w0rT7evlDHp683Xdk8o5tEba0HHIjXK3PWfPXksigqQxXqO1yG6w8U0ygnFNgMQmU
qMLOJSetg6oGxsJA9dyEWyRmtnmbYxYNJdI7HmX2/zgAv5yF7uwuNSALURcxhqJG622QqSSQGFQg
VkKFUrugv7LCy9/0wFFwpEQ8VcEAAHYU5oiDn2dOB7DGR50GsnhIqm6eXAoYfM+t0f//mWK8pSpm
TdokJFa5YDlqodibMTwBKv902cwRkhtLAhRKRE0BUtTM3kFosJsrEb6fn3TgVq2X4qr9qkf5l8KL
MU7Yn2N7uik1b/OWoPpq3f1BTIF9AzVucD9Dq4pZZ66Lq0q2TQvHTYD+20+d+Hr/eHmRB1cCkIGS
jhaTYqB6z6xxoJKwaYFZkaz7LmW+1EFpLjmRmOMd9M8wF/g7M4wzDsJULX2Gt3mKieEcN1sSB5cX
clSMemeCSa62vh7XQpu1gOI7p9PwSNH21rV5S7nNaRNi5r0meIuiZ39/wlaiCYWO5uJU+FX2mk08
CYi3wvulz8akCNpQAzlCVho9Zk8nFLTqdldq6qxe4y+h4Wj35dMUgIXAharnucFEA4/n7thBoDmL
XA+S7GwypCvokqkNRnz0tLOHNbdH4au0BuAMsjkbeBAqsYG/LDGLrXNTaxOto8etuJlOxdWsuYCS
WiDzgN7RWfImlI3G3jG/8WZujiyjSCUhuwSB4AepHks2E0EaME0PybtwKYTNAVT+Se/SUyJMoOyG
9CJnrUeuI1NRaZBXQZ2QrbR0+aRYBaU/mKPVqZ6KMINUCh5utKVbXeegH+Wl0B96yRjZhBSMCZwP
ncgCxvO9t+bg2DGtHn2K7qV+joMxiE/mSW/s/HOX2CMEmhMHpHWVbZ2Uu2rmLZjGqr0ns9aZACCZ
ozHkI6jIeg+8HWBJqgMgvT3ZrzzB5Y0cfDg3rDU2FpiGArAceAqEKy15G2varqiobyzhC39GKyic
IiXA3KIHIghIFycuT32SPTZvv+DtQxsqJB7YKlNRlIlljXMZyXTkSHiUCtGWi+JK/sbxJHqvsh8W
VFe08QoUvcySNI2xTJS6NlEBQNiTncpNIvlEZ3GxMg6dHHvF0zXtTTEHtFyKOO7rtIwaCDJnZLPH
zjV7jpEPeQtrhSkHQsEVr2RpwCDKJ/M6xkQaWLVO8516i6a8n/i8qvGH6VbGHrtTlEJIIQuOovWY
PQChV4BETj0Ru/Hm3qteNVSiYsgmOcuXyzt35CG7r8mWCHtTzJphwtdcC+iwD8ZZ0VIIlseOoKb+
ZVMfSqzsGunp3N1UcazOZlKomJfyZcz9SKEMkoANEw+dUzncthBb1nuzRqdPQW2o4h3NnL7EFNMu
lef01HvxCo1yCZOZnRc/JndGRKkQeAYP/ZKWbsD8BrNsnmRYTSP0RgXON5lk9lI+LUTebICSeCnG
oSF072SgtCwULZl3Q6GJBRqDXX6aHTB1WZZNe17NLeXs6N0JYQTPZz5ZOc8qE7ilEeOEQozQua5h
W4YtDp9UPXA8hL0C3/ZstzT6I3YesiatbjQSsOZ4oVMWIPpGV0/VVe9viT1EfUbpBKgw2q36b2tJ
rGnGXZoVPcteXrJIN96k0NGRajzhlU5pEi/V3H8Lw/nbHm56cG8qGHZgXirg5ExJVyhxqFgIKamC
8TcA/yYej9NxYEHm/l87zKHrsr7qtlkuTtPL+AxSEgMt0u08Bjr44B0JyRR8x8bQEaQVuVAjrnHW
VasVIqcpxogHZI6qQ1VB5tydNbA6Sc7kQWMIWPEmd8k57m2OLx2e/93CGYed6wy0sWZvhfI9Bgtx
/Af0hIvz5sjAFBtcqNphIFXAomNhtAuzfoy5JS76WpcBDiTSnW49FPXtJvtZz3PTw1WB7U0BmSrV
e2a2swCXdTkLSoYMRrjNQuLXP0tnqW4wK+EMAQnGmVPKPb4JgcdBpQ4qu6rILKyaulnTjAazwqe3
QPNIaZAowAl0+FSicOU9aA4jzc4gEwQKURwXyKwXJ0tcbHm6RX/XnnkV6g+0bm/nb2eFOe9Do5LY
mNs51MD8lYTKlXlS7c1Jr0qfN6bDtUXD3i6sZah3ykovQOgKjfU7+mYSf0wdmGmRH13z7qHja3a3
MiZBKmIwxWFqJ41SPNFATuD0mzejopUnfpxatpoEqJDYBkYn+tt5cjjHjrd7TOKUt+mQW6TELP1/
cJR10H3uBVsEfcjjgCOvhmO4cs/F4c3xa9FsURIY41UbVlEI03N1Lm6SMLuqox4FXh3PNmu1m5s8
LH4DTUm9/0PiC2wBtIZx90ssmAEc5upSYjLlZNY/pOFumTjH73Bdu7/PXBOd0HdrkiGx1urrQfE0
A4wI27W2Af73xNk5GjouLYUJLfkEEe3VBJx4duRI9Ajc1Dyr9t+PI4Fj7fC7oZwlQpwcuH4WmkHa
dotLMqeRkH0aMTvf81DLhwbAmAPJIaA/AF5+f+aSIQOnbFzFoaB/H4afmNvhXDA8A8zOpFk3teKC
ukuu/CjbFxA5/Ml+7FbA7kc3TiWYYvNT5zdnGuqzYIrGN6W132C5oVGB3X1cJ0CxQh7b+lA5lSyt
i8e6nENKIoy44Y0PSRT7xv2Eizp2J2d4pr3cKufWdg4D1t40s9C4tmpT3GoLIG8otkZA9jlK0J5i
W0ROwquyHN3TGH+ikuQQLP5QTi0HUdiqCo43z6R1NhDWQ62kdsS0/DaWxR+8rnBtgl/dkMFyx5at
NmscVEKqEsKfi1vitswJFLAm25Q4znIUJvaGmJjfi3pSZzqYAwXkdfIMsfXBBdWkbUylL6UcrOlR
iLfQAgVhC60pqMzVWZe6OUFeq4zmKfahq6E78NSwArEL54gd7JUlI7CCiApdcfR435/hVRnMHnVH
DOqqvW1lT8N6K5kuMTzOSePZYe7nbas1pZJXI9xu1fv6tbpT3OqRIo7E7+lzclffEQ8EiCeO1YNU
7t3qmD3TIW0hilYcn0Ce3Zwav/2pn9a7dgx7d3WJB5XrgqP4dpTLvTPJXM6kS5bSwMM40iA1WOMt
sHoo5voYqlhPE3jymyDmfVvOKlmOcL1Piajm+d9PgM2t3NRFwQ9q9VZQ+pmr/PsTt18h+6wyQV5t
lDmay6Iy2WvhJlJqr+11yqMIfCtUMvHynSEmaGWKVGkmeCUjU1BMgE0BiOtso9oafwIpQB60ACY8
VWWfwnN7Ux79RbYoV6lo5YZTDrN8LShVot+UQ6I+Ghspn2KhFfDoJRK5J3qbbX6fyCnx89o0B8dI
s699lxqqWw4FxihWVXwYy6F0rXIkn4qxWxtXk3ISFsOw3kxqJvjjKM250wurGayCBIIJSDCVdhcX
xbU+K7JXlbma2EvX9sTf5Ea4Eyd58I3ZJGqQmx1GiYxKXL0FSqZfNb1WgiI3xsQrlnFztw06Jr48
mPNVNssL6P2yvvHyKtZyN85JaZxLs1BPYlH2mbetQv2YTWYjuIIpt5+nNUtyp10q5apWIDHgd924
lB76Jvpt0wlGZADzFSRiiWmY5f9Iu67dyHEs+kUCJCq/KlVwlXMH94vQUZHK+ev30I3tkmlNcbcH
6ME8GPA1qZt4wzlmnjtSnteF19pj7WuAm6+cUu6NFzUOk9JdSIwlpIk2ya4HrfoXTJoorZvEWQPP
rvZ6dail2AqkPgSDNNa+EamJ3RLPkiYEGYD134xDKgJr3sgNGPg/1hbBm42HGqccFgWwnlFBOTQD
76PMseOPf+E81hKY2a2eFHHe513elfSofZnd1wF8zL7QzwpIr2iAew6uy9tw+W8OxA68EodJ5LEb
DezWtGOhOx0dTKdqC9ubEk2ENyASxX6+ErVoYa+HCRaxqvk+Lw/m8mJlD9dP845QBo8/HAfMmsAf
YsGFuz28MNWkLOIJ2/myOxzyJ9tnJNXkRpRtbMTlN4K4e7MrSc9rq6NH05idElOkS5x5QK93cJWL
JIooLKflfdL6WNzVgXQYR01LCXvUrL2Bbtm9uusPzU60Qvo6o3NNEheZNXlKB7mPKNr6s1s9a/5y
A00Pckc7DPv5BbAk1d7cqT7ZS56qu7W2+5dfkAvZfVRkpIs6aU8mEDm3leLM2KA1U9kP2zmY4iJz
pFptHNqme11OBQq0kSy/+axc6C61UAIqJC56tnr7S9LPMhY4MAMjhWTwQhrV96DuUY7lDM8tODh7
Vly7eS6Ey3VYlHOWpcBJZyW1Gosw1adXeJEbYbOOual3slRGTgSMAhSbuK8Mj21I6D2iP+gyfSow
2MnwK1h7MAmMvyht2QAb/SON+6TdYsfykoUZK9jvpqcas1IquJEVdMiMoNo1qSe4yq3UZC2Q+4oY
8jTKpJEicKcVJ/uOMbbpQCA5oSnhD4+VcK2IXde16+Q+XdxjagWjl9EBiTqa512nBKpahY7ZI3WQ
Q020PbvpSS8XytdExjxPF3ATgaSwRr3epbXmzIOoibx9KA3zvRhjwyuHO1TY6Y2OIczsEI0fFHVx
Ozl35/BcZYNg2/kdpMqr01b/SOJp5/ppLqlSzjGKyYO3eCilebrpzIU7vpAnw2FTgyNmWp2y2F9X
lM1ovhLMvfRzPQplqQMcdCPdEWtywlL41heJ4BIGfdTguyNMpoB/NsmBYqr5SMvdWXF6VOex8Szv
Q19/vn6uf7hR9GwBm8UIwDiLI0mRdIuVgF7dCXO/OhAfaw+Kn+zYxpYcNLeMM6TvHFGJcltnLnI5
w1OKol8q4CMdcyx0mKgqtydC3Gb5OwvXGMEZmw9GpQkWucol9LLozTqVAOTtFwc9yMHJYvr5TQdM
0QY7iiLUzc1zrcRxirKAn2PCFmtyHOyjrj8WIVoNi9P1onfxVsUEI26Xc3HqIsuYCdN7S9qnJ9Zu
1/cxTtahfE3vxQTe7zB/Xg1vJY3LliwEh9lK0wmdlCUwAQJWupZnLg7zzCq6ABgVOSffBLq56ZxX
QpnFrD5dZy/I3YD2c1zuBo+55jho9i2YZRiuLkgnPYG8TQtcyeNyp0K1ClKQBtvHD2yFof0p3ZL7
6GA+zKduV7nxhyZ1rosUSWTatDqhPBXUakM1PpbDAjRtPBNNgQTme98FnNWZOPuu9dJmc3UY/9gB
WATgk/8bw/tmWWGtjpw9Y4k1zFsLJ0HmiZTrVt+HmPKsPX2XPc+gABBl1aKb42KOFts9+LOweC8V
L1h6drRSEGs2I+fl4vhpDBrrStfKNT0OLchuMMZXf5eEzokZ6fuvw3gRAZ6JkTP289X3nzKSokaN
R2IGBKIdQ7An97ofHRhnm30v2qBm3+CaNM6IsbkngV+n6g56jfrWSHqfGIVb0SSQ6eBKYUbcKZ0O
11V8+x4vR2QfcnXERi/6uJCAIl9W32dMdnVfaSUIzu8mLn97p4sMznAnuYrsvkQubj+NPhuxT87g
vbvNTgZj8bkBs6aoQcnM5tpVcoZL7baHawaNT50B6FHyWmrdkfZQh1/kUQTnuh2jtcvxOBsuog4I
wxmoFTTrVjtSv0Z1fLxPvwHQHP9mByvcmJizPVHyuOk7dEZqaTAEZ5uzMTPB7nGaGfRoyZ8b5R5E
Rd4cP5LEM2vwD3QfC+XpL3Tlj0Bc4FtdCfEGaeQMa9xKEVpOiLSj7griGUohAAvajNIA7ATlDVIe
rCi9FZTJaR6SckmOkpY7pCVuQstPZFaPCcWUyfVDbWvnShjnGpVqmTI5TyjmHVmkbp0EM7PWfeWX
B0xAAAbl7wLZSiL34RajzZS8zhOQz1i7/hb9mldAejZx8RuhS6QpWzOdgED574UCxP3thXaW0UVJ
jX4AbZzso3LoPhs7M0hR6ZVaZ44QBvQzvqgznEP//4ZEfTX/lXAu55KMuGwVBUOWi+JYAKJIMW9d
mBglNUAIxzjohBa56UlXEjm/TYZUA9p4I2H+SgmaH+RD9ADOu1P9Gat7jNMHG1tuiY7mvitd0ZN8
0/WsZHNePCnMrs9tKzzU8xclu7Mb6kVZ6WSJjyqowLOSzRRsJYzz3sNQ1UlkTda++5wfJq95aT9I
t7lXngfgBVsKXA8jZjMe1WdQZaJPHN7Evqh/sBnqdYuBhasMBp3z7hhut63BksP9MH3Sp8dqEUT6
7Qu9/H7Ol2NMog3nMaVonIElUXsiyY0cHohyMlTBdW5nSaujcH5naKXObrV63kvdjvyKX5fakSPN
LkWnwmOL7aKYv+3pLofjnM+YGLVc0YYebcU4Dkv1LaZAGQH3VWU1AkcnEsV5HXw/3Wh6pIAqo9Zq
zoXeunKWuqP5V/XhyzXyZYCiG1MgI4HiU+2j0kPpze1bgGW1nYh4dvuVtZLEuRaF5JFVUawZs+k1
xUv85pPp/6a2jDzR23H7lbWSxrkVKRpjo2+wumSd0+fiPkZhj7oYAb4JYyDGKn6zi2vn/91zfvWe
SDJBggGcDIDCvHXdNC76aSk6a6/H42Nh1+eirH8tKIkVWBYThMLN6vRKFudOUiAiz4ONYXQJG/XD
cqqNG8CQOdUIMClprw2fKg1bCJGo58nu7V22thLLeRBd70clSWAEo/t7BjE8VGDCkJBl9zeiPsm2
ka+kcf4EZWGAI0WTiV2Z8KEYsNzKig7KAhIaoIJjnOGFCOqmmzn2SiLnVmxKaquPwYMVorUgS4+a
9EDsb//y23GehI7AV++1IjpIGjX8buhaR0rBrIudwnqfVAnxe3Nc9vKyRDemalveVBaZIG8THZRz
MXZE01xi0wBx7BcdtkU6l4rmyDbDweUy+YIRYoGiTWYEqC6ANuaBNR17C0mi5KXjw/Ur3T4N6LN1
JLZE52cbukU3UzJM0p5qTTDUxh1WU9A/6AXxTSSG0w51jmvZnu3w0LTAYiqB4LKb6+IXaItEbz2m
Au/t7HIgTkVmTNHYyKLNvVKHKXieNKrdLFmFraUEu7uaoyWj3Dio/ktADLM16f76fW5n2kCNA3Yc
pm+BoPbWlQEvXpa1ER3R8SE8R4+SkwNJVX2UfrIRbmtv34uwWzdD3kog57ArQ25yrUXq0KTUpajF
oYxjYRVTtGi6mQKt5HA+WlcBUxFPONgiy4aXmlEa5PY0eNfvb1NRAO1L2NasDTamt9c3qaVmdhKe
X22s3yjWABxTy28jEdCFSAx3mKUz63GUwvhIrSe9b51JOlXAvbx+lk0rXp2FizQgAGdEeohiJr2j
Ye7lxUMdz/44fMJDQSBra8YdlUgd+Sl0HzgNnMennZGVs55HB/0uu2Uz7rUbe+Gp+qV55i1jSVAx
yoOxOcO/fsjtULMSzJk2LWe0OSkma1i/rACxkza6jFaqPVTHzNOoYwtmUYUSORNPUfjoZtrFh+TX
6C8eA+HDlAXY1gCg0N6Tvei1s60sl6vlPP6SS2neKBjmIcpLpt1m45Nuf/x3t8g3yQZKjCqOC9ze
GQtQoFSjruEV+zF4ncESIjRsq+afI/FIBgXtwmFmYK8j28iLPiVx5zTVxwU0sOGv60fb9E8X/eAt
OjO6ugXJHz3K6SHosShXjsIlC5EMzpxbgilBo0Da3xHjiPmGXRpbh2GKgwhkxX01Az9BeqmTb1aJ
Ha8ufdGB1BLreLB2vyxjCfR5CK4fetNZolqGNQwg9GFP4q0bCxuMfGIHG0+e4rleIpfkgri9HWdW
EjjnklUzqUMJBTmsX1muWjqan/jZrgZY/gH1OJZXjnu5FFj7tilczsV+vqqkalE/TkCEjY9D0rqg
psXq+h2Gwa5fnkgI+9orIXFTplWVlIzFaQii8WHoiauJ8AS2VeZyEs5tSZ3c0qkerH0anlPZm7TU
TfXbrHq6fhbhd+Kc1USoHUd5bh/keV8cWD0q9CLJCffNLzkg2G2OvF4UC0TaxzmsOErmpkzQcFnu
oq/S59ap3RD1qAhsqefFN/ZJICr3CT4ZD6bTqXbUNgnGQfQpUJsJUIoHLdH/5bkIl1tFjT1I+oLJ
hc7Tv0f72I2ObEGVgm1g8ofW6YQtnu3H98XMeDTgool0aZAR3XpsFKugsQav9CPm0V/Rxv9iGQ8x
/I9OvlbCVorfgGevawYgA7XJIbb3o/oIeEOBPoq+FOc3ErWvOq1R0mPlsYWjCn3UpHb0x+kxfOpP
xJv3xuyZz9elioSyn68OptZ4ZKjTEB0Ga4dBzyCkWK0no0A/RFI4vxEZy0BLk61kN3stvbeXc5qK
0vvN6sHqE3FuIy/yoV9mrIbKR+wwucmxuZkDtscr3NYiuJN3D5mVJM5xdEosJySvo9f6LntGTN8y
t/XyWwYC/1cfaJXcc1qBkk9bYKsW7C9TkMIvGXthZr9dWVrJ4JSgAK5Ek0sKYkegBvOt9jPxS5cc
xmDypV/pTebl7iBSiU1PuJLJqcQI/qsoiVE7k8PBTRXdlUUr+ptKt5LAKUSyNAkB/0kMHvjCjaX7
aARyXiyoOWxHkZUUThmSpjaSMgSS3XxkYwH1mWIsjVFTVUAML8D3LULhFR2LCyE1GfUqZoVUUmWO
OZ2m9lE33OteYTuR/3Oqdx0bBSNbatviVGz+lSXy0RfbzR0D2QvjAFxExnv9ULrMxQ8lascY01vY
gzktAfh9XRBvfsC6erAgfhgBmhji3WORTGbmK9cXU72WQXiYvtLCYvMYewCdZ7eO9dx6yX2BJC1R
/Lb0RBBU1zUfQDJv5Y5RlimlWgIAeM791lwOiSFqWohEcE7DTuNqUCcAKUhApwA+pKzvriuISAC7
29XdWcWUtePS4nuRj6EJyp3g+u9ntvnOxa70j/MOiTGCCVLBt2mzIjA19dyDi2aKngFpdwvqP++6
tK39W9AQ/7c0hFmLt8fJ56hJscLMPDrU/cQKQ8mOTdWVd8LoIVI7zmE0lT53IDFIAVTPGDZz8NSz
GV0djYP8Fkgv2JgWVYD/wcFjjA+gQYBa0zh9UEiv5VpqoHX+FB+qA2X02c8KdfQFT3PsaXt4rKRu
9u36tbKP9P4jXqRySiJN/VzZbSPtl250+tzXNOop5UkTfb5tZbzI4ZQlJ9qYNB2Sag3sO/uhApG8
2ZLo75TkIoZTkhkYZEmd9WxWsDtVAd0twAh/RQAWvhOYDly7OU5H5LhWoyWCj0+KxW2VDzU5Snhw
LfJz2PndKPvXP9R2Lg0At//qBxdTlIraapFJ4AQ+9q8jMuFzD9e7gKVUElY4/iFk/pHGD09JUZNE
lQrjZm2z8FcBOptxdDGlH7DdlOIDfbJ/XD/gts1dJHLhRR+x6Zm3IWo4S4vOg0vSz4YuePcLtJCf
1rKshM4WQXtuKrsBOHiAqJN0W5BIi4RwsQMc4ID77e3mkM39jAHLNJJqT5NoKoog2yphEx3gI2wE
ho/Icq6YWNh8LR7G96y3GXt2g4+0uFpA9tEisi72l79T+ZU8LhpjzN2Ic4psrfWbA4OHij5EsLAx
wNg2nj6pcLqOffNrArmrNBhqxTC+HlB2ATzpZWdyR4IOEyGiGZRN9VudjX3VVbQscgXbb7mOhAIw
X1L9IzP2mQhhSySD/Xwlo6+pVBATGVun/UApNLEOFv2rTunqHJyjVbEMPfUESz2MY4W47OkTY+lc
3+GZJV4u2cwBVtI4f1unjVoU4IHYZ40Tzq70fdxFRwSt5dH8MqBEw/BFAGSLmSFRBWp7pm4lmvO/
w5zJpK4xPp2XTu8zLvjqk964tQpuDcyvevLNiPNarSPccWGe9ppWcp64DzMtphUr1wAdQ+pdNnGv
3SP/9pNz51Qf2aILYJjLe+Jgx9+/7ia3AOls63JuvtZtDgbNKPJwhLjoMf5AdvapBeXg9MRGDdCy
8OV79aH8bJ/BKu3QO+tRlKkItJivfitRn4L0A/vwWaMGZdM6A82+GlP1V5p8CXg8nmhSVqi1ZFi7
Q1TdF4jlOfZv8dRgGyL6D4CgXL/Yf3hPXQIQZ53FRGJMSqEHNLrVie0ZxOj9yHhhsxE0/UWIFieK
E5ylLgqWfqMMjRgGt9fcMxzFYU96eG8Mg0JzQuqIejHCsM7Za2smqWICcBMefPRNnDEsXOzeJfDh
wHHy6F101w0CjRWkmDyOvNmQrh5sau3rmXg6cdRvugqI9/qH4PttmiUQMGUsiSgKyITfete4qu0R
LcPosNSeeSftjWN2k3omtmAwFeoyuNHPr+kSIGSkg6iEKxLOeaNRCdu2b9XuMB/DI1NWENTc/g8V
1c0QvDok53syig2HWpUT0NUvAfHrnZ2d8xvGbsje/MO0A9y14F5ZVH/n7i4ieYczUWMApraNqIXH
kBkkfrePTr3HrKK9EWHEbuc0K2lcGjiqkm1VLQBsjDMOiHVFDKTc2w9sPhroVe71s22Gr5UwLqGR
JHS5dJV15aVjW7uF5CbFC018VQTevekzV4K4RGaZmzodE8Y6UCROB/K40PxQirmStl3KHxN4Nf9V
gkHkhdRDiOka4wzCRjiV7IjyfoQln+ojA4YAVIAoHv2D27zI5NymmdmqHY6vJZr0XnPVm+RBckGC
MoIgnW2x6+q/VUjOcc5JaKJdEqNy0rlsmh5wBjvpKyCNH2XM7YqGV4UH5PzKnJh1pKZsIQyVV7bh
YR3kCi0oc9eAb8C+T0QTn6KvyPmSiEg1oLRxo/XktQ11u3wS6P22S758M86LVMOsDHPBbjA5Dc0T
KvJOQlUXIEyH6wYmEMR3tmYsyc5durDpy2R+wNCSo0gYrBAcZ3t8409OBGb0t66f5MVUkwR2HOVO
fugChsQy3EQ744Cu3XJkiM+sxwCiQ5HkzW+1ksy5qyqhZjeUyAW1L7qDUUE2OwKPnLoaEkES0KCW
HZFQkUzOaykjGtdGiRTf1vy2Hb0wrLy/+GyrU3HuKhxTMKpP6CFLGd7i8u3UUF9LHg1dMNj2SlX4
LrasBLGjrhyWpo/9jGySHtUnY6eghj36DPIA8DKn7kY/J+cSlfrENZzws3KOfXV0zJNxK5zC2Qxx
qz+D82GSVQyZTvEVfw8J48kEbPQ2AGraMQpEEziiz8e5LyxEVrFm2dK+KavcJbOS78d+7HbXP6FI
Cue1Bj2RKHB1pb0ZFgelrvfImvbXRWwGtdWtcX4qj3PdmDLA2smT3+A1oqeOECtTdAzOU0VFGnal
hSezQZ7V4lj/VRH7zxlMfu3Fqs0BSMD4GFI8nIz0tur3MZ3uzXTXisz2NVH6Z2U3X1OflbIbetuj
TYj522S2btqw22ltdo9U7DAo2j5LsOSD4isJ1aPVCYHoNh3x5ZyvQW4lW5JpLk+g5t2nyscs+kzM
j7MEorK/6jmsxHD2DEI8QlUMwAMQt3P07mMrnOe/rhCYAHzrMZK0SuK2iPPjBMbfO9aEAmpJ5ah0
n5yAVR6MN+jAq8//RtPBcfFWaNGUY66aaPAaxU2MudiiDSr753UZoi/0zmDbKpLSCj5Xj+6wMhPU
c7pv6p95TERB67q7M193wVbKUC0gKTHT1wkXa2d9ZCAdOmbBPww+Q7E3RLX/634CI51vb2/Sy86e
VcSrXrnLSOsskycTU5AVCoTwmYaelaittYgkA/DV6VmVd2R5vP6FXv/QKwbMT9DoadIRypolrQ98
98ciILPD2gzlubhBolF8VFwdXOWOdNA9shctTAuyHFDlvr1Hw+zkKGxgw0Mgu/Znw9U/pXhpgogn
SL/OYL+qdmrqpEdR1UB0tVw20ILwLpoL0z6Y8n2mfWIqKqJREong/EZvLerUdCqgP5SfaZoRJywU
PFuM9oPgEwpUn7A/ZKX6U94YygDKd4AumHfWUdkPe9TLG+xuUXBQi7YqBTbNw9fnvQpWFx3lUVNJ
A0DVeGWuuW1tB1IiCeI9cw/vdVMHJ4fKYJ4t7iOZqUmSPsF0lzp+aufznAIOhHzX20DXROOZ261Y
+yKL+1qhPvVaG0Mh2DxFv5sA6ZDfMiDpwhUGze0PdpHFfbAqI02vqAnQlo8UFjft+yC8U13qzQ6W
Ur3r6vEPxdWLNM7Rh4XRmPkUFSCQVYPic4cQowK4FZCHAZZyDsqDckQB8sTg5NH1ADKWqCrIfOG1
z8hFASusEr2TsF81j7p5qOT2SSHGDRxb4aQd/RkOQ/3QU7u8MUo7+6sodzk8n8+ZtLKLGGO38fRk
dr/M/kNWiVYMtw39IoOLBSGZRgNwgiAHIK6F1H54yGxBk2/b6P6I4B+DMtFiKbGxOJDGEUm9KO5H
07GyqLV349Cpt2ii9nVwXXE2u/c2gJNAh6OACkDl7o7YJXZXVIRUAJhZZ/b+pOe0c7QfMUKE/7s/
pqSOtTjXBW+ZPeOGAX2vhbyER6ynIeAhe7NKjhndyepnqj62zS7Tvo9jKJC0WQdZi+IsUetJ0k1y
xgBC2Owj8CZvhn14Mu5Aco/aI3YVrh9NKJAzxiZabLlqKKt1ypbL0P9tAFkeGUoUm7Rsgf0jmHF6
r50aAIVxSOD8goCOL3UCzaWb2w5QF7I0Op3UgjcqD2hYCcRsnOytHK5qsMhAy55GxnDnyUc1YGO4
xTcTw1skAFH1WRXJe28Sb+UxJ7uKepSOraUUALsAdSCcWnNAtuzbj6ZvnEa47mmXBPZB6LpFt8mF
pGZSjRmAMpj2BHd7aYDixHCVPSPPJMjRfqk+Gsl7EVXyRovj7Vm54NRrg0XV1gIlhdd5M9D1Ci99
krBUA+A0b7oVu2yhRM4wIgI3kycmhoJrGemtZi1ovFXLTYoFLNDQqkFbAVYw0ijQeY2Y7mIjBD4d
2I8DUhjUHYEh5GSzKWINEV0/Zz5hnQ9ZIaXdYSExsZ1Wt0tznwxF+wm8rZoqGLJ874jeXjsXuCSN
1NGoA8FFLYmvtpjST5w2espkFEmXQeAa2Dd8GyXfCuO8bThoUmSVsJ80BZZUtbOwvCdwPswkrong
AlVlhWG5gBbgSHOAIbH5r+wn5m3m10wxEW+OC47Ev1/GJRpCpSbxscjd5fuigpfPcMud6Ut1UP1K
nsfDvNcEW8cimZwbiqoynKRERtDq7UBTpVPbCh8tAi1892jJFJ0WMda/koJ+TpPCj3Lgagzm5Jja
V0UegYzXym5tWj4wn1/KWfWS3L6zDX0XEsvv4/az4MOyQ737sBixwz9g4hCZ0504S2QbbIv5kSrH
ZHJz69A2aBFqFmoIEKg2bkzD3dA+SiLA1c3rXknmVGqUbLmzLRD7kvApngsny0Vn21TaiwQ+fuVE
shRtQcTsMPzBFIgBDcmH31ifsaBBv/llV8I47Rl0WqVK10z7KjaknQqE2KWdPgIjV/Kuf7LN6LUS
xEWvJZmnMRl6ew/0w69N0Xk1gDCl5UNKpcd/J4mLWKD97PRZtZpDW8XOaJo++Ic+dKBMBRzAy3VR
G695+LDVqZi2rGKyLdHRAs5mctSfrBjoz/CaHkNxT2c0qgFBEzDg3cKVTqJJp43JmbeSuXjVAyrf
GjVIRiHjV3WQAR+PsPyCB7d8Zz6YR6Q/n/KzIkpC2OVdMTy+iCahjEumIgQRwB0bYKx3oVejdMFA
hTqwjYqaQgJre73/1f32SjXTWEHb2tR+DEjnzERAL7gZ8VYfkHMkeYWCk5EhWUzy1gmXY1b0jiV1
zqztQ/mDQFu2LRscMiDeBIXTO7oGvVXKlsJr/QbAaB0AkmdIGKWHOpAORGAHzBO9/1QXaVwwb2tr
GLMOGpIeGGpjtlN3rN0vKixtG/ZFDHeDrdIoU1NUEbDiyUGOh70S525eAQk+F3W0/sHcLrI459uo
2dTOSmQBLXwJZuhfjskCumN7z/ZOOWqB7ADH6yAJ1q23tfCPWH6ONmzHNowL7CENUb4zkv5sLKUg
VRF8LJ3zw2i+zxMwpZpDBXgSuwWqhzzkmmOGnVdFwz5WyEtTdp7RlJbAMYsOxzlmy05oNU9tcqTa
4GBX02mN3XW9F2gIj/E+mElLQh2lY2K6w/xjkr9q8v0AiJnrYjbQz5hLvHwmdtKVs6htOs8T6e2D
lTnhuf814eXAyDyA/7pXZzf+WoLJhjjyjfIiagdutIXeyubcsQq2hDKXYdrzkXGzJcdqP6O2VO1E
aw3bDutySO5BQDo51vSpVQ8miGy68AAaOmydfM8zn7YPggsVqQbnQUguU3UsUKsGzrPm588aligk
PDdp45mvaPZC6k7R6ThnoqrTUpcTqNxlCgxW3Ri+lon80ZKiD2Hcuubyd/HlcpucQ1kSDRw6eZMf
w+hsKT9V+a/Cy5/fb8hvVdKkYbhEbB8zKnbGCPCo/EYaj8vgjvWn6x9L4EAMzoGESUMmpUqTY00k
6kYRcaYswl58fJZMsKCOqnrUdAmDiZYIonX76XyxO55vtQUekNL0CDTWOXlsbxUHnX9vOi5HyyFe
d06EiJgCvTS4DK9RadnGeAAc8+64MISb6Of1yxSoocF5EnWRJVDXpOFOlyW3I6mvRaaT2mCL7qgf
Cut/orjGY+uFPSYehwmPivhQ3tS/UlgaJpExgpUkjv0wBnIAfD/sKwmrO4KMxOC8yTTkwAFtGQgG
xldlvwVgiuQWe3tXYuhLPVy/VaGicP5EV9UQaVaWoDCfPsc/WrxsrAOalv13BhFJA310Ra/jjVHE
N47Z4DwKCvGLkfeQCeTlHSteLXvzMQGTmhGQT6JciHn5KykXD8E/R+BjWRpEuiofXIxtAKPL7Wrn
r64RmBoauGvABsFpZ4m+72D2Eghrn0ykWs9st43uqr1+Nu7y2/ZZnONtGhzImy3DwGsH+Dpv3ViY
j6ZNZSk6Jha69GHthIZgiGi7mroSwWlipYWgCMpGaCKIt0MQRnZ7+8Ny2+E7NTvlRTQttPmldNsm
BDcITF1eLYCwpPRY8Tnm6ndDPkQWcHqWb9c/1GbeY+DNbBkMyIk3LsIQlgDa2RzssrilVbFrwvTH
ICsvMQLAdVHbpmUYpq0ZDPuIXzys4qafsaoUwYM06OZFD8m5TbHoVZ8Kf97Lt+HjJKgVbqdbK5Gc
UrS21UdVZoYH9alD3/zEmiagZ5/2mOTQfrQvy3ECC01Qguuz3ysv1w+8fbeX83LqYs36GCVlikQh
0lxCwTUxd26v3xFVUCDZvlkYmmGAskfTeNo0s2yNpCvQ6tV26CZ62RfJVW7Z0p6B/mHi0W9UkDNs
RvKVQC6Sl0ouaYmq4817x1CQuht1N5+IENJp2+JWcrjEn1hYxh31BvvtZzDQZV8XLMhGvuUt80EH
YRD260RDv5tGZ5qKTPTX7VgubgMvre+oPdNjOHxJx1tTP8rGj+t6sempViI43xjOsZTlJQ33tnLK
00fQV4m8L/sj3/l4NOo0Q4PzgAN+6wvjUFL1qldRyHLsu8nT/OhY7Fk7C47qf6iAbDQlEcBW8jhN
pwtQuGe5Y0FTCRSPHpMvoenbgBdTQDJR382YTf2gC65xW+tXUrlQbbVWp+uzEaHtEz9rx9dKzyH+
hgGZ8sRWowD6KtKOzaRrJZJzySSU5wlBxt7nppH5iqKVfm4srWv3KvbPehCyl3Gc+X+hLyuhzBhX
b8ZINutQnU1UFDDUoWIiZ0gErnlT6S8SeJRcTYvDZsE4whHTFs91pd9qsx0A5kxQo9h0iCsxnNfA
UmJZGksP4JwCCVUZJPLiVcDY60Sco+wzXNF/k3MbWRr1gBgv7ENlz/dmU54SPXvOG/1OVoZvtYkp
klI06yY6G+c3CtuMVDVTo4NWjUGbd05e/Kxl3ZsTUUxjf/y1w3HuI5IUcD/GUPv8RI6sWS25mlee
Fp+BQovWjUSawXmSWpfnIWwGLAEmqjNj8NZqf2r9x+sKLrJkHt60R2YQzUORHs0ePTBApGUOkjj6
mZbOAPYd1EO+ld+0/3+kgXktjVjg4jY08O6+tSudDmE2JCaYmrqzWezlMAfGnpfSr1T0htkMlytJ
3CcbVKrO1oTXp5mmbkye9OFjVlpHQh9lNXoZl0e5EQTobXW8nI37bmmbDESXLHjkWndiZXby7utQ
RShOC1p72x7xIoj9ISvntMx5roA9O0P14JZiFpLs6kja6d23pKXedTURnYnz9+OQlCry4XBfps3n
TPlZAydWjoqzbfQCSdsvstUH4/z8ME9WtSgZVtGCwZs8w21/Vjcode6sIAFxoEDc9sGQEQB5ABTn
fGFVmeZebQnUX85u+rT05/pBzb8rg/BY23nBRRDnF7HqMyhFWmqYK51fMcqTn83N7zV+0D5+EuGF
bzkPGyuSwA3QNEXj53FjJaxaWcK5xgXdWOqEgLeTPl9XCoEMvp0tFVbedynQHOwFnV7zpbOf6CyI
W5tpqC1rOpu6Mm3T4u6tIxrW6Rg8wPyg7dC02xmpI78MR+WIyemdfv//43xhL0PBf8w1wUlxRlXq
mlLVNRazqtB2cYM/DXtxo8b8ef3umNvhI4kNpVM1glky/O+t7YInN8XwQTftwyROn3MAw/gzAufH
61I2jWkthvNFJNQwpELBLNgA4oNR8TFAnQWc7WAuOggx1Vm58tqhuLvrMpC5R2o77RXj3I0PWgcO
8P5j1Oc7mZyiDvjLqdNYtcCEN0PY+pCcc0prRTLTAoeUH/Q7hqoTe9TFsgDWmrBIXuzIIxVNoos+
H+ek0HhEYLbBO9XL8Xmx9K/hIkL+2LSulYbwqWcSDbatogQxhk9GfF8bxzgKrquHQAQPom6MaRaT
pGaDhTMmeAKKTTBDmDSx1PKKVmhc6ml0YW5XGgjiasAfU9AljlgUPJk7Bici9f71I4k0XuP8RYJ6
S9FrJUN9HX31RFElNd0ZjXbjW+6KcESZQl87GpfGlJWlk6Gd82O0HFTFr8vdPCmeofXu9VNtRfqV
hvPlm3Bh06gEE8NKYbn1sjMweKWMB6OznV4E1yeSxbsMKa1BlQ18TVK5pX0q86eYfjbUUzb/un4o
kd3y/W5FN6QaKx0YFnhC7ZwZbhpg/vq2DWqUGADrLNxyEIrkXEVsAWK/JzCq9MSwEZY9ealSF2Am
2h0romdeeBuJGiAiK+N8BaSNFam06CBLpN9liZU65RBHd2okf7l+oyJJvMuopbzsmP/V6E0Pznbr
QzfvrovY2I9h8fFP4OKb3UMKPjVrGNhH63016Hcgd6UAoAk97cDgxVVXdrAt6DXueCMa3d00N6IA
u13BIDSGJN4GzajPMqO1wuZQU0N1qrjyOxmLAlGYo6OlisLKVsZmr6Rxxq23+vIf0q6kyW2cWf4i
RnAHeeUiipR6X90Xht22SYL7vvz6l+yZN5LRtDCf5zJzcISqARQSxVoyx7oW0Np6txLbFuAKUXIL
Nt0PeiyvfOFsLc8gExPkshaZhYJUgCx+6HcmyLapj7psl627Ng1nHo+JYdNhzpbI3HWtNVsp0TEN
gE4QB+PiVq7djz3nM4V3auu/n32m6E0UF4UItgdwZ+widCsI+s+eFLegmWyty1u4+SyfrYe53h3R
0qkCsXOQlZU1dSBXSTlesfU5ee4UzGVWaNxiv1Cx/SsYHfarUidfOJN3MMxNFuSMhgMyQ340Jbu6
/kHEYBmT/eXd4hhhU0+JEpUofaz8b1lhK8UhT+/C9sdlG5zDJ8zjX9Alz2mEktc076LhC/qNrCr6
kfWPl81sNlicnQubdtJhR59mZKuVxenrg5mEx6ITPVGEIDp5SJxO4nzlb3+YnHyNMPCQDDVZSnDe
fNDsTKBKGw7y7WDXvoFEb7TjkTiurvsp1Dgzx4DDCEGOftQo9UdVtXLhO9S1rKgPZEgjDvHz5d3k
Ocb672c3Nm9niraOChP76Q7TIJZama4GxpHLVrg7yADDGCGaydfAkOqYNkn26BD4nmc2pmkwR/Cv
COC2o8OzXWQAoqQKJqSlYkJ2fnDqe8maDomX+/EBzxW/hMLbRwYsinIgbQcdGL9xlJv+Z/aY3ear
zJSNib1mR4ImSHe8BqDNgsD5TWCgYzK6vJRUTAuNcP3FSd3QgSazE3kTfFPdx26//5MGuDOTbA0s
LYcM9WaCobI2IPlVRO8ve8q6Txd832BARClIGNVjo+4TsenvtERVW7eqsjS3Jko0dJrLuO6Rkoel
JfUll9eU5zVsDiLL1Mzse5MGyA9BShIU9ze6P9gEZTB0cHGAhfOGsUOeSVYYUySgv7tRgZV9bgkD
B/c5mGwwUAKRgH5BXhRtCFNjVcpz1Q5OpR80VG8unxvH/w0GR5pBbBs0o017dCM745DbS5PZmi5x
zGyWms/9jwES0aRhNCLE8CEJjirYt2+5uxzAiGgrXukX118haOxGO16PwGaP9blZBkySrDLMSKsS
nx6rY+OjuXtPYyu9CndSYCJdWQX0LXR5AiM8/2BAJcr7qVNLhKX4HrSIoFljenf52HjAbDAQUshR
WDRjCMKbKzUY38qr6lsDkmKvHSzQcR80vyrsyyY5rxs7z9kVSkZKMTIhxYq538QWIisEPQd0WzA0
ctnUtlNqsgj1OIQ3JuOUUhsjIaEKNEiF2pKrn7W8OGbMuWK/QeGTFcYl86nTzY7iM8nI3Oj6o+fT
TX5EV8u1eSf9XNmKIVXH2cTtlRkoPEsYZUHi99dnu5OmqtJEyGLMkJ69ryA99mXRm/SGJobC+dLc
dsKTKWYTk1JbKlph2LCc0ishE+xQ4QU8vNUwO9ioqoK5cFCbj/Jg9bFiLdTXQ+eyM2xD4WkdzBXO
wjpPzQxGGvIUKQdJuQnVe034cdnKby7UyQxzZ+usW9QqnmO/daWd6oJp+S3x1q/l0GofBG73Eu90
mPurLlSm5pigBht+NenVwPtw2CAHQBIAJMd/exqbOAxFIiD6hVRn3Fs0OdZxgrYvvxPw/qae2rwm
8ZGgkDjzVB/XffocCJzsMoFAWdExRNcvusDEu8IAi8pB7kprLvxo8BLelCnHN9hM4pgXQkPHteVM
eJ7qxlIlJND1ylbSmdNExDkvlfmUMJr078HySCqtTAgqzFlxPFDm7Nz6J5yF9GjBTeICWb0P9itw
StrTXvYzjEWUu2jHm0XmXF2VQYdqnuN2FFIkMlK/D/cx2TXcpD/PBgMPtJ3lJi2WDCo96C2D1pG0
Tzz5hl5P7srzITh3KS/MWI/hkvcxYIF6pzrEjRziFmN24GuPHkRQuX6MqoORxbzlCpjzDDKwoRFR
kJosioIJ7LipOx2iJ91Za4arnE79Yj5ynIS3pwxuKOowNUoEVJcemsQC/TeYZ+TeDb+D5+luJQ4S
fMN0om+Xza6/+mlbFU2TVNGQV53jX12zi6ZYMaUI3c3q4Ca67M4okY7uKD9HUKMRjnrN+/DcvNkn
i+wI5TwoZkFk9EwN72pwszyC7vQg++CWOgoI26A/gpap8k/C+jObDHS1upg2Ziihm0PyzP6H3Lxc
3kXemlYAOLvgqtEIej6opm+ab9V0RPeqFUnflI4DVZsuohgmpGg0NPqyoJjlclnCVhqELVo2aLJL
IgF8Yw0nZ7gdP53ZYSCx1KSyShfVBKGwnWYWfRQsCG2XaECHRLP6IBl2vAcjhZ10f3TLzywzSAn2
niYf6yVBa5t5o0H8S7Ch/LX/i28/tMX7y+fG29D138/OTYo6IdFoEQXG4MzSnhSOkvmXTWwG12cr
YqAyjLS4neeVNqiTH8JmdiQDxY9y3ivhazkvvKeGtyIGJsuqbsRBxAauwU5s72qv9EBO7y6Q8q5s
dAHf15y7xbPI4KQwa02BNzQKxtnuRnTPXTf0+fIebucAzjaRQaklErq5pL3gdc7KWYz5i0BHwaP0
a1SY/+OC2CJLn4UoPpQozGYY2IXqmEWHxIowQnx5UZx9Y5tfernruzrLzX2YAeePg/YqpxwT26Hv
ad9YOY5arPI80QkGj36mX6M9Gpb3yDNkzx/NZRgQ47VHc5ydnSbMW7Ge20yMgzqK35Y2tmlmgL0e
TO8duS4Mwb28hduw+w8esgT2SqwkEVVzSNXnUOwL9QcyREc0vEXWQngz8jxQ1NbzPMMKIU81pUon
QFMgvMtutmtAT+VPGKTCaOu+PSijTfgUL7wdZeEjbJIF4ZaxV++ia4TboddaiatFlrIXXIJG49qf
ns3a4o93b39nnDkPAyWLWjdSXWL8em1fESDguhxCdA7ITvPEm83h2mJARBHGttNaUB+t2lPlfe8J
bnJs/frhX8iPrq/Xp5BHRc1eR88ZZj+Ygyww5dTnopHCVnNUbaSrMBQnXS+2FijufOAGkpsfGGf2
mCMsx1gy61Jtfdrb+fNKZ0gxgyddGw/za3QrO5XH4zjbrrSfmWSOTiYZWHrmGVI/yOznb/lVeqUW
tnFctSArT46QenH/KA99ZpM5QjKGBOOUSexLTWQrwy5Bbf/ydd9EzDMLzCugZ0nSqT3QrBoPQzfa
wlBDmo5HqMI5LvbzOl8iWiYmBmuz8KtufB15Ij+cVbAdOYsWT7Ss0WIJue5KtkXza9JxNoq3BCYc
7Q1UffsI35vgLEugY6rx2CQ3hyLRJvr/d4j9aM7lbKKKBpJYobAKv9nlXz+mIl3dCX0BDE1W9xPd
CC7m67hQwds/JkSUBJqmeQmoMJ6QF+iOo7dYwwuIyzJHu/vr66w9JC+XXW/zpTlbL4MZKsVWSMqI
x1ofggWaN40WoLfeCyeeijDv7Bi0SJui0CZFQwWidsLWsMqJcoJs3gYy4DCa/SiOMkiJ+vatMV/k
/gfpOUEvbxEMFnQGphAwTARFkrK1Wukgmu+Xz2O7E+bsQBgsiEYI0UUCtIiT5zUizJH+T+600klT
S3AHjN+E1nC14JzsOAjvF948DA9h2SAxi1RihB3EJeOjeSMd/9JIyA6JX/ujT93M4w3ock6NDReN
sjDDLq7QyEFsvX8Tkrt8lDmesR7LhZeRDRcNORvLacSmalV9VRe5Wyjk2JLeMxLDFmPRxtCryzlI
zs1iQ0baqpJUYfY4mCRLDETw9EDhygX1ivRW7LU7cVcg8cEL8XlGGQxRi7DXonmdgAiDDPTW0q7I
fqbtxNlPnhkGNWJU4IasVvBgdbUjopm+V5yw98C5yDG0HeifroPGooaKsTdMtIZ+7K/FfHS6/ZD9
VbRGs7ur8cDLp/zG/TWohYqiCsLPNcY6C4bFTmx7PUYuuHrPfNVeHj+mcSz9Nf6qYBo+4epAbCPK
ySBzYlCKVbO2pbFPmvZrWJavqqLzBox4Npjjamo5HfICk/4F6pgIC5HTjF+So4gx2crLRtu57Prb
3nFaEnNmQz6Co7LAmCz4U626MaxkjfCPquJdtsNbFoP34dgTvShiOLv63cBUzJhy0lK8hTBon5Ui
RV0Uo6PmXCLxpc5u0yhPiULfmql/vbyY7VSAeto1BvgXwYjkxcQsXaUAKwBNt5HXBfkHNX2yi58u
m1uP/DMi/mONhfnOqPWMtlMaaJFLJXT7gPvnj4YeTitikZ1ACpmoZATtaxPU9ewsWWR1RuxeXgnH
C1hsl8yZDOCrRCP4omAcikTJIS8Wur9s5TfHA4ECjIsQQ2Nbzip1FtsYBPv4uBqclRo0CkI0nJte
5xU2t2lzdd3Px3OyJv8KQ6M8q0ZRNsae+unX4lE6tjbdNd+g6DsE5A6TgV4uWsOT4PA+drZb3jTw
ESumJukmy/MQGXMuC6OZglMo9KodRGMxdR5a6p7HabiddzizxKCSItXK0CjmyuBCbyGAM5RWAVqJ
BFqIoj+HgRkM3tjavFamTc8/M8ugU2HGVZcYuuALyv003g75j7l9uOwsm+HGmQkGmDQFlexcA6HQ
bHTpcR7IcI1ZfnAmoWVbvsGAIiksITTzQ4NkNAcUectjMEuWtYQm8hxCAOKK6r4kFlbCa/DdxMWz
9TFQpVWahikjXDnB3E3Tfd46oK2TedOcF61AX4WhMYplsSlVCTyqlXRcFJfqV2J/J7b/Zb9gha2g
DPMiNTJSbeNUVoIlgs2osoy8JL3TIDvLi2fWi/vpYmumtlKomOtX5q8Xm8x9jrQJOkp7W3nXwN/c
7Suwnzkxxs6Ma15svb2FJ2vM4oS5iaBPpEDyRMitBiq/xhfDzKy+4Tj8JgafrYqBK9ojH9VqGE5N
+/sxfu7S58sXajssOzPAhGVTksVT3gArSGxBqSt/XqD4lLiCncn7ASUcTJ6h07LjBDJcs+u6z6JB
Ai2arC9TRBjOylS0Mt4Mlgk+aOg7ofeLd1zbd/d0XAwiUmNKylAtgIjio1K7BrlJeKpFv0Hdk43V
Zc6WVLZSqNYZqhqxv85NlV6NfJNo058ltG8xqXKPqWzQzfcRx/M/5jYveT4DitIsFlWrjgQ0iiCw
wAMaO6ldgosSo+F4SCV7PH4IQTzVHaQG+fK3l1823HTGScWyL0gkruwSH2x59IG4ua+4yc7glRkv
4j8sMd6qLEo+tElN/exY+aWO1s78jTqmW+zHnRKMR+GnfByuqivi82RDtj3o79cbllmHNVDglCV8
6NJuL5i3fbLjjr6v5/T5HE8mGCftorSedGEQ9qKaylDvaqND0Xfla2wui02kPHuC6mGxuwwAvHUx
XpuXjdm1fW36WqdeFUtxU7bkZshnTg1/G8d0SQZH00q8w7iIsVQFxoJnc58X5CnR8jvaTPbllfBM
ML4hG31CtLkjewkdgn0SvdZRfnfZxPZmnVbBOIEWFlU6NMiD1dLjohJrUA89j8PwN9f5ZIRxgzpS
GwnBReyrIDhT7XiwskcNhdn+ClLytnpD7OTRvIrv1+/0+Zt+f3mJvF1k/CEqoIqqC8iYd9VdHqMn
jDshzttEBq70uq9CcYLHpT+r0gKH4arMEfpgdoicsrfXJjvZKq4WnmjuGjt9vl6nfWXiN70gRT6m
yODky5s6YcTZq4wvSfSsdoGg7wmviMPbSCaUg3J1v0QNMjkDiichea4I5+Zu9zOj/frvO8V+aRr1
0HXiOBh75Sa5Lq9lF70P9+jnQ4VRuFJ39CDvx/3Me262E0eniIGtduhTp0yDhkRO7K8EYaviiHHs
d7oV78V9zG3E2Yb8f55Vtvih5dMUhwkcssiFm0rt3yOQ8fU6qK06ba/WybVOOc2yvOCEBaseOo1Z
O0Mde/0ize9XYsP1SU3stSVCciEC+ycNEWdbykAXVZXapD1mQCp6jIhtTjfLuL98r38DK6d9ZLCr
koZKg4oXitF34RsY3tbqS+jLX8hiZYfJhlaZkyP7JyP/nXmar8WcMGX7Ppzss7AWTxBuWXJ0ImVe
H/00aw7zBO/3GeCa5UVsiIxDKyBmG1VOnsTO5S3kWWCASxtHWcHHJkqkGhQSIt3VKW80YhsbT5vE
YNSU0hmTcRA1jMTKEU3NX0bRT02d1xu5bsZnLDzZYcBJwHfsMDYiWgZjV28jZ6ZPZP7S67ybxLHD
QlSpxl0SyVka9JAcARkICi2iDcLOu3UeZ3DXQY+QYDTearlKRTzTzBdaU2vtSBfMli43yvs4u/Xz
yncMab5HzHKFN1IAxSLIo/GSLxwnYZNmZtqHaLQHcW8/FZZo/jB677IXbufLTmDBlj8izZAiFSNU
QfQsriIFvZd7802v2JMLBsMdT3+Na29d8dl3TQXB6FIcQc87oKsV2u+YwFuuI39yV8GnjjdZwvuM
YptmKr1RG2NA0wx0mPA9A6WgXYSacGdJb6ABRP9z4WWTN91ydpVz8z6VQ+pB1BcRGWl6pL4arOIy
MYaDksNaGdTANABCL+02Vv8bpmgMpjRUqStF0cHqTw0ryg0b/BQc4N0etzpzGAZUFhqKFaYojf3a
XdU48a1gtegnT9djTCwhc2p8I+Iqgmy/PXB5RXn3kIEa9GdGXRVPAiTA0TG5CuioVvKWe9kh/to9
k6B0BB98Lwov3NtoENIMFekgk+D/ssmScIhRq1f6XFAfVMHB4k/7Ligf/1JE5N6Rz4v81RbzuLWF
phRJS9OgVXdR7vSzXWC+bE2jxNRO5eP4Lu5WZXr+ENFnvPnV8vqXnd1OdTKFuZjkNFAMr43AEat8
vXwzeAYYD5001NCkAtuoI33Q67bRjhwH5Vlg/HPSOj0uOixB67xhoFamvFxewue7/eseMS6oVfIs
5PPQ+6pYWWIbGObjGPNKgRwj7FNXCWpDYiNKMXQqSBaCEPnn+uDEDuhsDI9CrQDd8VyGfZ5V9pWL
kwXEWKTxjfI9NhMoPojQTOL2Lsif4oVfdpB91cZmLJDgAdXF2my3dtPmEzrgBrv4Cpa33cLzCM51
Yp+4Kk9BLgtd36A0VQspUFsj6POfqQ9tMU7WYONz5telrd55doEgwa3SslBTNL71CBFSN94p9/qD
4H1Ewk9caQneVjJQERlt2upNiwt7Y3j1fXsVOvSlm9ES2njRTuMe3frt8Guo9+v6GIDIVbXqwBGE
j7UPCczpQFxI/Dgr4sdI7XKhkLc+Bi+WdKJLpCOEXV2lv16VasR3Ca/Lyngv8Z7tNat/aXUMdggU
zXdtItFAi1VrGZ+X5ojq0NSmbrNYZmtaRvNIeJypHMDSGDyJNREE6gMtAhS6cvkF6abLeKVwzuxT
LSNfSsnA15q/hHr1s5yJiv7Pusl1q66ysraWPumOzVKmrh4L3bEnUTFaEzTeC6upsvghU6TII+ZE
93M8fEmaRM93RbN0vZ22ZfplntEXX88pNJ2NQZSN525I2htdLkPdC1OpbtyeoikfdSoRvdhDpN0U
c5hdoS6FqGHUyy9y3ScQVmqF4dhHVC4svZjVmbMLmyAA9VTd1MC3/kleaariqIqlPvU7/duoik62
zpWmYIrredDNs8S4bLikWmJECdptS0hCeNJucSRUQdAJCVo6V3sLH8QdQsAdb7R504/OVsg4b9VX
GaWjSfx+fguHh4FHfrP5OJz9PuOncquHaVxhLrwMX8YpINJdmewuu+pGuA54Odlgnz0IwpZlZOTU
H3blV4h3v640uylEJ9QMgXNxDxKI3R/0Ev1qlHn1BInQygxRPVqQ+ZK/oqzjpOAkwYDuSlJHKmv5
wpsu5ZwV+wKaNEZiVs2QItEdOn3vB05pg3NW7JPXyqDYBRmY7me95hRpYc1xeMjA+Hz5vHhm1mWe
vXat3IoSnVtwCOU34oL/RlbB407lbRXzwmVmNs6LBhsmPrzrN5L6l9ewkZ/79fg/PWkz7ae6pkH4
hO4hKcGoGb7sIScr6Y76gLfNbbyxdC5b5a2KAYllyjCGJXVFQEN8+pLmbhTU/WUTvMNh8CDPJ2iN
6+At6cx2Z4gFqJZVp0aq87KZ7ZWgeIbxRrQgi8z5EJSXqCjMoR9W71H+VRh557ONpycDzPmYhWbM
Y6HHQSdBiV7In8JpuUH/910DqalZFqw86W05WW4nzAXmRn09RSCrGE0rJ/gYTSG2HHO15nh/E3N8
UpqKSV+tHxmxRf3wbk1/Ti/hIw3txq39wqVQfzCu82+X9/o3+HjaC+ZMw7nVslhP0kDWHeOt8FeB
gWqPUocK9RrrL9VszecxC66r+RQW6SerDPIrkpjldZzSIDegqUdCx4zuhnIXV9clb8af403scG6L
m9grdMJlrN8bc5dV3IIDzwKD9rIp9pGxdBTt+2ZvYaKpeFyl3IXn8lV+R4ddZMsYprp8bttX8Z8N
/EiKneFkJVRtV5ZG5i/aNwHkhaQjlsz7tP4NkJ2sMHn/Jps76G9KKEmB2f9YB9J+pWUUbzRvdIx9
cwUvuf9v61r3+mxdRTRmoSZTpFzqwjLQYVfaFEovl41sNASsAH1aF4MwOSg7Y9OYM1/q9nl4K+pH
cTiSSXa0HuyTsVU0QOucAzvyZtR8ZpWFnVhAyW1R40C7GUHZPVrgnGz2KUjy8d1622Hyw+1+hnCX
3H4PH8BbA9aB/33g6NeVMzBjNjJJZAyf+nqVOPH4PisYoOXltjlY9pHwOztEbViGNjTRnmtqqRV1
iVNKtTVNqqNEnBdp++v4bE8ZIBlagcpaA9ikUFBYSRt0yIbomAqL9wgrX3hRFs/eRxXrbGm9GOlZ
hG8K8F6sxF2g1LxNrlR8r66fx/EP7vcjByhlBlvypib5BGqyoHrtjopTeui720/3qr9ic4S83V8Z
Z7HyLl8RzhGyEty5obfTVC6GXyj3y3RIJcWOwOyFS3nZDg9iPi7N2YamerMkhVLFvrAversBaW/k
pvZ4a16VaLFd1Zx4XzW8pTEQE01pbjZVU/umKD5OmJu0iFE4XVnvJPPn5dVxXgaZwZmZ0KxLEzXz
o+rHkn9Pwi+Xf//D3S68o/K61rPdk5RwrtKa0EB5MO4UjCigGV6P7QUyB2BNvwemtIm1uKar99bk
aphiCN3Lf8JvDvCfz2A22bBIgojKt4jUsjs4/XW2C7+YiyXfrH0S9S4O1NyqeQDzm6hFN0VNEyGo
9pFbP1u3DFr4KVyTmQka2J2VDiu7MRwMoVSo1nnirkNBpPxW8GhvVjT5vN0ns/Kv252HQgKt5bb2
y1y8hvSeNYFBqhznKyoPtVWZ5CCO0Z0qEQ7Mbb/2J7vMO5ypipznSo8s0nJbjd8nsHbGHFf6zTme
bDDXYtGytCwlSLyKwNH5STp0L+BYQBUSxwhOKeX2zzJx+skiczvCel7EpZsRBM7WgBliSErY0l3+
t/wNr0Fuo8y0Pn0nc8xd6U0jW1QBBdfmvcxdwxOfMfKO/LcAHMX1KJ5LGbLiK2k3f0Kbd4DMsxuX
4ZhmdU18uSHWTKCtNXfI9E+cj/RtaDstkQnm5RksSaKkz/4873MC7qe+2aERRghV3q3nLYh5d5tY
pRoZcXZmYSmmpQeSU9vDC/3Wv2fP9L5AG2f8xKPH5xhlH1+w+hkF0ZLZz8ovtHEbGrQGZ/CHZ4J5
b7NmirU2QkrKUA4aedDi72NjX0bM7Ufhn0Nin9YQMxYRsjXEJ/XVKL9EytN/+30WLJQCSdRGBFjI
0DkdJduY3i9b4MGvzGCFkOcL2KsKtH88dM5a4Y8d/Ra1qzb7+GYsd+O+3nM3bvXeC+jLvqaTAjH2
bkDeRqThsYypR3Xovqs1tUVSOZ0R2aMS8pa6HYCdTotBDYHMRRyOMj4VHsqf61wMMt1+ciXfjrfg
B303LBAsQG4SvKqX95jz1MgMYmTZoA9iiEA9EuSnJazAkyWTu7Ls3Djvg6I1bmbw1Y464XjnbyLc
04IZDKGk64q2XFWgMnQ+Kuv4MZpSfP04IH4IOwvsNJzXbfvpgVwShIWIiVwt406abAiDKKDEJSO3
rTi1l6hWKux1Z3AlN90p1Ikwkz9yVrp51c+srv9+FkPERawvc4gsnaIINtV68BZ8ywYOnmxflTMr
jP+YgyBkxaKiZwN6nt1N6emaLXn0ZW1Ax8C/S5+k24lXn+TuKOM9lTiVItTU0yDzxediZ3wh18u9
9iZCt2Q+JN+024U3gr/59Jytk3EboneFWBs4w7n5FteKU2TiVdfKmNwRODdjEz/PLLFPjyQubSho
6ITJB0taxgdJo3eXL9/mpT+ZYIsGaTbERNUKXPr8y6w8Lh1E78XDpM9OX9QcN9yO4c+MMU9Ok6Zd
W6QaKhSvcmMZASo6YAkz/NKDjkiLT8sWY88ThImhsujQ0v7fJcsQF53ZZ4LaLKVyT0rwaymR/Kou
5NZMXjQhtoQlyThr3ejV+tWW8uudE5S+JGUhQuKrs9e26tJr9gtCvjVij13ut8lm9fVsaQywELWs
+zIvMeJF9c4atcJaBAzlEzO0u5a85KS2BQF9L9VL3/W7yz60fSEUAnVkzBNAuPjXpbak00Fcpqj7
yvBAfOdG0i5LGktOeWOw24bIStIrE0Viv4X6Fvz0SiEkSHBmEKl4bdTMyQpMS4m84szmA0xOlhhP
oUliotO5TX0llnet/jhlKH72SJfJ4J5VdbciBQc+tzH6ZJHxlwkDuWUVIXlbd4oVg+8HVfSocS+f
FM8I4yVCM01NIcEIdMcdTSycSkH12blshLd3zGsjCG0xLgUh+6TXvSapMWNI7KzObdKQt34ab/Rp
8C+b5K1rdZyzB65C3nuUeznch3UtPsYNJme+LJJkXhtd0y8P/80Y4+5J0radSSBkskSuDE6D+KZJ
fvw3E8wT01KhT5c+BneG9Kimjji8KLwu9O235eRvzNsCBGwIhtVwSuk+Qiafxt8vr2E7vDrdIfYb
RohlMtc1XmYw/cxrs5K7Rs9CA2754hpkLwVXkpKzJjaFSBZhIWKjQ/EwQsJiPNL6T746z5bEwIJW
lbmuKaHhk/CtjHaN/qbEjaWrHHfmbh0DBt1YFu1UlbGP+hiA1K291F68/1faSm64vEzrD3764Dhb
2LqzZxdIN3va1A3OSvWMQLfX6kdzmD5SIt2VecsbAv3N6/iP9336wGnpMqo9Tkom1Kai3RU3Bab5
Ki/KXmZBtmRwrtDJXoTbktacqOo3IePJOIMWIxiaMKFMOh/EoWvcj6fRjqi7XLcIw1dhik6wuM1t
PN9kUEOV5yLr0EkUoLNF2CfPq+EEauNDZa8MwWv0zzvVTVQ0RF01VeQNQTDz66GqkLufp5UgtSsi
G2N/dkTSQ5bw+oo38f7MDOM75tLqagkWe9SYj+X4rctSOwWtR+aNylv8R9n6M2PM4wIGuVjVp6L2
m7y1Gw0faSAaMqEJkPLkxbfd5MwU4ybLOEkNcvaz37yCRPcVSBmkNgh1azs96u9ry73ObRDnHRnj
JZopYR6vWkBviGsPnewyyFGC37U71Zqd6j7bp47p57yGCt4JMs/NPFSNXNZ1GghVMGn3Jnql412s
l5ZZ7riMNr/ZV1BWawpRoUvLfAWoTTqqxgR6gHK21o/gaT9iuguaMBqYiWUrdjObO1OwAvMnfDNO
NlngLkUyL329tr4LN9FhTYYaoMMUj2i158qPb2/nyRhz7yA3FoaLWYX7odbjd3ygpp2VGyR71Hu6
eEreksiq5To8NG0MllrOs7sZJJ8tlbmOEInPMA2VI1+5l95Fe3ZbCwMUhkVc80qy20cNkz706o8S
lgbRPgQ0DIlNbMRaaQzZDIYzEcM2U2qjk9fquSW07etxssLcfiOUBhK3qMB0juGR3Rr9W8K16reO
9nOl46d2xi9MbvqOiREvosiyrhHmTlamRvOQ4k7SI7JiX2obbcI/6+N8XEt2PEr37ZfxzBpzFxPs
pFoTgrjyofK1Y3LX7VUHA3SYBwTiyKJ92V02d/TMHBMGGqlR5k0YF8E8uW38c1ZDq6Cyc9kIb1Gs
zNVijImxLiroXtH5GnraHh/9mW1qlhk0numInDhtOxd1WhaLMW0TNuYYo/U5PorBqt/ce9Je9Su3
d/ojmtJQHuQlFzYf+DOTDMSMCpVoUuaTL+TyrjbVt7Renjj7uBmmndlgkEWGZoy4EnaD3gGib+7w
stQeFcHYuVJnVp5aOqWy59jkeAireTUmspEJTYwke29lvpZYul17IWYpJA3jquZbf1wds/kDXhIk
UM7Wytz1BtwFXRSi10jDS1h/BXkSLvxOWKxFs5LH6EvnRU7Ucq7DJnieGWXefKoWaHTWAWOkgdkO
lSthX7dT0M7fLm8rzxADKqGsdpEuKHEAKT+rqlBcehaFR/1/l7z6dRMZNKGV1HZVI+Q+SIxvMrI8
aN2XywvhXjUGQVJpCItRzWu0HauB8FoGkHiL9gIIZNZWbRVDMKgX/xAeOWbXKOHTi346KVb3qoib
zNQrdGhOGXopit2wF783EHvV9/zu8O3E5ZkxJmQZ87qcehPhQ18hmYfxfsxri9+7ffqj/4Kkw01+
nFzoe+0NV75a+BUSzhU0GWipe0lK5RQ0mxQ0VL3xnGSihfoEZ0fXX/m8o6piKrKpa+IHbfDZNyAK
LfpcChX6Mh/oY+eDk9Xr39c5eyQsAx5abi/pZIxxzKQOpaloK8NXhdueHsyColjMC0rWH7m0IsY1
JW1EQsDEbVam6zCyu7R3kimo6luwh1nCxEHK9cpesMbmO5KJJGoum2Q/ZMlT08iqPTXaQ4M6tTWP
2rOpcqU+1r//kkXGLU2ip1MkD7pPof15nHa6B0G2AzLNB+E6Bf1lh/d1bSxyQnf6weOY26CRXrHl
nyNkq7uYFRGNJVpQQL7KfJCHrJLWk9UdEhuvLAmEt9np/sU7u50cObPLPIJ1KJcS+sQiBLi92/kZ
rn7kDSjHLpi6jrhNVBxPZSvAWg2KFLXWyb5SXTm7HpBrpmPFeXe2R2TPFsW8dopYyhG0FpC/Dwwv
35decSh9yRX/hTYAb0HMG1eXIdpFE7S6NtNhyK+I9lryWmy2X7eTazCvW1T3k6xGjeFLuHKYj++j
YZfW+6ZVOaDFWwsDIyrq4lEkGqEvjYd43EnGQ85lyeGgiMygCDVRiBcWNCb2sY0oJK3tDsoDGODe
Ca7og0Lva2padWINX0un8Mzvl2GZgyrKWvg5Q+VqLhazHRLBJ6V2bHUZ8k7/R9p1LMeta9svYhVJ
ME4Zm93KwbI8YVmyzZwzv/4t6NzrpmG6cZ/PyANXaTfAnbDDWkiAshUgcaoRU5ZrTu7MuVLCOBXB
IF3bK6gaVQRNQBLGFjEmq4xkTsPjD4+Cn0pCmKiGhfEknzV0yOh6YnJQXwS7t2ZbP2oe5gw464n7
2flZGOM0ZBhYU0zIJvsWzD2fB15nhff36f9vPhOIKow5lIYJdan4lGvDrWB2D5c1gfdh6P9vRCSN
3miigKKwKB5HA8vZcebMMa+7zXOvhHEPyrxiD3DBTYn3/VWBV0bs1KfWRcqNeTHzjgeyxZXH+ArV
NA1M3itAv77KbujKmmCrrnq9eID3cSOHt/XL+1CMx5DLbOyABRUdAVBZAKo39zsycEyIeybGZSQp
kbHEaKQfql2AUsEt/B47uJ/HTzRNVIOJ947fgaD6JRqzWFCSmGRqbsgmpi+M4/CDwjuoL+YNRUoa
nhYZQF60sMadbORcJ4sJVRJJrmWwwgHaIbyXrnJntsDmgMaBfvxnvpA73Egt9ULSw0JCgY8lHdsK
hXRQZ07dVfGVeCVqiDXw7F4/AOcdjWN4vEyHBUxfY6IMUQ4fnH/WbyUPKy83FIkKyJwv44ILNnC7
HdrQnsxRJN7tMl4lnItQyfQpPUYR7nV9JYZz2adwMkiWbzIyBxPlyS4Dg+BXtX7KSesk8g8SEcsg
tjqKVp55lyXybENh/IuYj0RTCpxJuR7chJK6u9JN62KAz6Nc0zwc3z+8T3Wovoz5CJllBR9l0qU4
F2WQBdvpQbLeAFjm6O7gmf5RtpYXbmK8n/2cJTJfTVtqFUXukiKq1kEfiNcK0FyBQjrqlnFFZ7ZV
OxKcpePOt+znCmfBTIQw2lKptVXNQJ3sK+GPOL6J21MPJgGFN9n5h+B9FsV+RQM8fy0Bf890XL0M
+Sq50SzDQhvrb1d50Cn47ydkQkQmT3I2zRjUA2muYfxQ3lqBR7i+b2lnEUxYGIZZHKsJQAJTm1uJ
8YNLukOzmd/d1lkAExLKUDJWJenioDfBA0Z3P0xb/dI58sc8EG/zY9+uf0pjqyNmkkeaFDV4XvsU
7GsEKGsXtD6vw8i5NZPJFfXQNFFUAlEt5nDtNJIf5JzH6LRnTChGoPAuK4qksT39ojFKRZUwCjEq
q7ek2B5TxEAuw0MvyrxH2F5o2cpiMlJ1VfVxKbAtKx6xCZug4BgdFSeKXcmmbeHc1p8uO8O9lE4V
MZImyZIB9G9GKYamjOZBaKJjMzybyVNhBCFvGmfX325ksFuh+pKA24tggQTcsD8o9Z3gAmIfy9rI
s2vfAJ3A/xv+TzW2AhmlUJTSqEwzxSqlQA5x2B2Ut8u3tuvStxKY7ySnKgjUmyU+5p/zzq0+UYbT
6AgEkNzGHpD4WfMy7BzySH45H+vjojf5t5xUtVjIeDf3gjf2dle8pgon3nM/FhM6yFLEQ5ljYh5Y
WblFQMDQHhrHvC9v6NRgfK25l6+Sdyb6/5szdX2XDk1KtzWqu0S9SfuHLr//dyKYSCF1UbOIEnLh
dTStMcb2BLkqR17hfv8g2KHXJVMyFIPx30JB1E4Vm/CAmQ5JcKb4buB9/31PdBbBGGvfAB1riI00
qIe+98JRGmwhLUFjLVQAK5n+agFTFX/KY3045GVrLaPCXRepA+CY12EKn8xiJNYym1dGgyStblRX
xKynoC5+kbyIPfr1uvB3Snn+IYxBr4UiR4oooNjQXZV0XsYvXyIBiHyW8i46FEqNF752ZwS2Z2cs
PM+ydczXnjYVokNzVL5HAHBT8bBo0LFv7TpzeaFsd2d5K5KpECSROIS90KdBK3cy2FVbscL7cJEG
xWplSRmuymZuTautYjMYtCU2nVQRmthu64yAeKBb9RP2qqvBKtYiN66iyijuQ31JHzBCimZdp1dX
kqRXt6GAs1lEWk3NqcNekp2wVow7U6ywQP83pnf+cIw3UaNJ7btiGoLe8PPiOq7vZN4kF8coTMaB
ZD1wkWQZBThZPg7L06x72nxXRxzMcp4Uxofkct0P+YgdrB44m23jCv2noXnSdM597T6itzrAJJpt
MqQLtgOzoyb66WjNTnMjOQA0AQcz0sIlt+X37AlVWbzgL3+pP4S086di/NcE25Y1HQlb1Vo5lQz7
AvkO6FvuhczSrA7sD8mtzNu92UvgtgdmfNq4hiCKrGBnXWOcdBGQzql84BztsgzQn/8aY4SyL2OB
uubmB6Hd4w8G3PUe9+mIV9opwRIiF5ZoP5P773Uip/tVpjQWAC4tkIPQ1Z4r2h+ksNHqF+N2dguM
bfDaWRyHpbLEC1mdhFOeoEjcLdaKDfJDCSB148n8in1L45auzE9vQEPiXC3vmIzPkuZh6mMJtOfS
reZHB4rwNr0Wn3VAY9d+fM0bTrkcZJGB/Xqry0JUQesA/jcDSJ0Yx0mcLSn+V7aOpedfhRQGVpXA
VRMG4NAc58YTQkcghS0uvNWhy05FFRmnMoTZoMwVBawTCLYl3ibj66JqVpq5l78S79YYp7JoaldV
OQqqpvAlyvw2fRl5InhHYbxHNg9SqnRiGKRSb6/jMUz8SJ/snHCwWHhyGHeh1lHSmqqgB3BWAfi7
LDlU/KYSXDNa/Mu3xhHFPluAlQZdCwFSrk6gUIksLRRP8vKiAOz7sqCPPiX7Mj/7QJXdKmnNbi6n
cQyDMsGitlV0tXxnKloNHAEC9D8H7Ubteg2HFQi906BpgLknUXWTtU3/Nk5D1tlmWhUvsTKKtyIi
+tcqjxOActa56mokk+I7o680PLjENS7sOozM3Or0VrH7ylx5Le9dZUMCjDexBFQplpZFNdYGXBGo
PQ0zCfQRa3FS8q4X+svlS+OJYTxBZNYyiDCxPEyih0Zz1vl2zDkKsAtdo26OQn/D5m2ilUNhqCvW
9CmLT40u7+o3AUUN5hbsaDb5mwZsJDGeQOk7sVakCvWlq8GlbjR0ljvVXxyKS8OVRo3xN2l47xuS
aOiSwVKYKxPg3nsdW3Dkcfy8epi0+EwfsJgvvK3fQg+JRv/JPKrfqQe//NV2I/FGMnPORYwUo5jV
JBDTx1V61leOKe1nMRsBjKszurSrQ7oamdGVD1AbiC6tzWNoK47tzhH81s+fpxduT4D6nUtXyvi/
NIyLVU4RByu0RnNrAhLVoXDDQH9AzbV2DaAdzNdlbmFsnC7f2dz3Cs0nfvsBP99q6ke5dKOrhZQl
yKRAuEd7maILMPhADEy/dEtf8C5/RF6qwdYhjEiUMTsDZAxyOzq0YWYAtratHIRLDCEtB+zYrjws
ePrhLp2Psfd2lXJzWZGeavJxym/k+MvSXpvTfc8DdOWejrH6wpgKs9YEAB4czcfh0wf6O1I3+Tb+
Orv/yzzJrlFsPh1jFFFd6XWL3b5gWu9l7UASXkeV/oFLd8cYhV6GZV+oeRkIYmz1imb1MQCxJgX4
Ww8c1dh3yxImlSVN1XR2WECf8UwXtTILAD+LORUKD91dzyf5Kf602qZP3Oy2fOZZ3+4FSmehTK7d
dH2+VpgQDZYutyrp+8pb2OGdirrvjXGZIwgcMhMT7d26mE4hpKe2Vd4EYeS9VHa/1OYkTDq9hkbT
a8aIiosDuDnHxHLyCnB+xemcKgAMtZN5w2HlTCbssKGjXrqRythWqMaNks4CkNGOdJ6JRh/MMx3E
5/g28cdjdSV7kQ2wy/v4+8yz632PLeFRZkqUDJVtbTb9kgGpDeYGOG8KSQV4iwA+c/WzCvObdLJX
uelO4+tlRd1XmbNU5shVVCdFpkhLkGEcXMcyb5/zvuVuSNgcjPEjQhHrkyFiV5hS8RUPCp6d4R0g
mzC43L0rplXefKQSL4KHSZq/6duqG+GMT0niqNBqgvW2NuueNFP+Hg6K/e+ukPEqca7XmREDDk7L
ArO/McrPl//+bodvewYmpq6Z3jRSniW0bwAMv9RbU8znrDaFdDUdBBmOPJ5OMG8Lo86LSApRJ+7c
FXg+yQdLTf9i2lXrpMC+QmwDIAev5LM72rs55m8ACEmaN30H4DLRJ9b0Y3aSE3khHtUXJOsnS26c
6GlxhKMCsIf/gRtjN7KeVeU3Aum6pqgI2J4bCXZ1NLu8jRHtUktxREzAiCf461vKCCLcFS+Xb3zf
rf40QhZHOYrHeJhDNOIBECclTm48ylxMat7pGI8qaRWYehfUYdLOjQHj/w/ZVQokKjAFrwuIhyYg
GC4oImMNMrh8vo/BvN8C7+ZqGS8zzUkWT0OExie2hVan9NLb/qS9jmAWSD35mY4BgHWlPIxvGfbP
Joe4BSbPhvkKlFVOmlndC++tuR9gzlfOOCWjySMlzwFiByyWJdEsvN/whHaM5fHy0fezqM3RGQc0
VCB1zUsIqhYbo7mTK9s1RWRxerT9PggOEEg5xYH96unPZ5RiMkLTNV5bAVXzANtZ93XkJg/qKfli
OPFLhe8O9f74zNOBN0K2r8j/ffNipfDX/CAyG7MkStUFc/O6ZDc5FiclXqltP5ycZTDesGyNPlJ6
zAfQzRvp0B7ofJp44HUh6J/5XWXPYhgn2ACcQYxaYJunw3GWOwvot55Q3Wn1sasw869yam1/CP//
lQfF/PXqlDnMlVhUJryxgd0x2uZbhbEm3V6PizckTgEclvxa4hjmfpfzp6L8Vp3NyGhWZMVc/mSr
7yLIEgsbO3zv/8CFo8v+7bI17Duh8yGZ/LEc6nQYCwW4yOHdotyoZmMpkR+nb4XGu8+dd6BJF1sN
EfBOiiwyatJJg9woC3p2ZeeGfgkE0+KzMfwzhe/F/uVz7RncL9IYbYkmcVSMBLMRgKaT/dX4wJSK
veR6fWje45tVdyIbq24OL+PfMbitXLY2B5KbZc7iCHCG2YsJdzl/qXnoETvZwC8imEdFSXqt1+oq
PGBb1iLdj56rhPSrM6b2iwRGK0xRj6JmXeiUFt1CBrfZd+2JWjVNbwZenrE34P+LOCYSRsWYErBn
AkYGNNuU3AaMp1eCX3jofrxc1gve52Hi3qBVAskWYGgWfWo1Zoau+6HlYVPtOEScB0UsTddFEAkz
Qpa+rLI6xypiGqhe6fWYMKJdDp5D3Itkv8hhQuZKowo28EJAJqBWFoIvDYN0VjYBQtqwRGe+rkFJ
xzGs/Qs8n40NZPESVSGdORKW2WrEytJwg+KUcbwFTwz1W5t3bacspNFrVO3V5EutfOn6I5D+LqvC
vhmdT8L4IyBIZlWeYmalrp80DM3JKoexZVeAKcuqrCuKiGbhr2cgaGbXnYzNuNoAce/N3P/Lv8+Y
TRpKYt8tKJau80ueXUsr54L2YhEW+84HYPQ4G9IhrIk+ByqyJN2b0UdzNWfxhCPg8+fvdD7KufxN
6Gf9zfGYpiRjjl7SNYX5JoOyVsQQAGERDqj2it9zYbJqDTjpmMcKf1yWtfeKw/HOwpgQ0UTI8XPK
6KaBcwqcALfN7IM8zlmuilugoXMLhTsJzFYe+5xKyzyOlhio9irGo7InuU5wtusEO3Ct8tJFz39x
PAnuRxM1FLxEg7FURZqjWZF6iv4XYZS4uDblQ+3SZczSnye74KWau/e5FcjYbFEIVaYM4ENr4cZX
UBMBw+UG0ApYs8tueS+YXeXcSmNUZTZIW2kajveRTTiRu4LA2psxcE6xOFXMo1++zz2PtJXHaAsZ
iBySokmDPq4PgD+rsLzb2oMq8CZTeCdjh5tyLKD2mDWgJ/sHXb5/0QKKLk+pq8Ob7O3ywfbUcnMw
dlC1arDERSLg9Cepeq8brzV2Z8xptcLqgHG0ltsP2EsutvIYt9hWoUmifMiO83v08AFy6PQRJhNF
J3WHNx7VwZ4T3kpjnGRRTEDwisBsso6P+mg3YDq4fH27UXgrgfGS6tKGc9XiHT+jcgZWZ6S2dIDZ
1G1M3A3gG8/vTUd94kilv5v1lFupVF03AXKeRCMFoGgB2IjVw6qAkzry3XycQEGQu/zOHEf72fdr
MrWxDPjE+JhI97MZmAXojHL38pmoQ7p0JMZ/dJieaFMxBxe9UlwPhuISKfmsDfMhTofgsijecRjn
Mar12hcDKqCYuRyJY5bvg/rlsgjeaRh/MXbT0pIYJaSkXKxIf2lBVRfWVlzZl+XQv/PnW5PYZ2pm
DsZMCpqQNe0VUVFaqMHs2QxgFozGH9rYeGHSuuCO4+j95fNJ7BjRWg4JuvxYiR9QeKyaG8X8pq2t
Fc+c83HsCzr/q6Zn6lTmc4NZlM5VjtUDJg8p0b0GLOIWw+dFbY2V/TfPBEnEfp2mEXDystM8QxeH
S1Vl2CwtXsXsJNTvde1d/m579QVAVp1lMBY86EvXETVNj9kPDGp/pexgxt3w2jm0lwfyLouPevaH
EH2WST/qxmvo+qCEE4He9+jioJ+CB0N7wm6wa5wih5cQ7GvIWRhjz0W+VJTvHtuS+ngYprd16n1N
6axq5RX89835LIkx52gdtEZVgMMyAvphNu4FDRx7Ig8F4mOf4ndTO4thTDoqzbBaNXSjek/ywk/Y
yz3ML/pNdC0+ggIvv0kP6BXZemmlIBEtM8t0eJgl+7Eau/CyJmFfi8UVkFaVjPQnBKQidiWkdpHe
UdInUfVnM3f0hFe3pMb1+5HPApnw2a6rLMcVBrvzq5aizKxYQZ0xZvpBNh5xiYn+YBRneUwwleNk
CCMlK2HstOKf33Ww9frNuMKutYombe03SJd5D/Z9TT1LZUxxzocSGygYqCrz4qCmz+1AArO66f9m
hwE2fxbE2F++iEYUm2YYLPd0+4iOXmJY7Kl11ePo5z6v1/YH33mWx5ig0EzNLMyYExo97OxQhpTG
70819ibSmymov2NQm+Ou9/Ots0TGFNNYrtYpAymA3ALpKbKk4fWy3+QJYIyQaPIoDAQLLrGWWtXs
C9PzZQE8HWQnBdambfUK6JABgJpBSiL/WG6K5/wtfklarJuADM/KbiNnif4qoP68ORZcQFVSPDES
bPJ15d2cOLO+WsvwmaicnjpH11loAS0zOqMFpunREERiKwvMDHQXVhdmV23aepy75PiPDw7hTcAR
8wZVkGw0AvU2fYL7OGmO6mdPBPvygsMb8NsbV9yaF2G8B+ADiZ6MKqAMEd5IEF5/tO096QEz+K9a
EPlYkkgsEL7iCZz0lnItBLzCM+96GVcyzRFJxZiuShihac3FCILnrMPUOtAo3DRbe46H3g99Z61h
PIoyxxLgzVX9oC3XgyZ7anECAjjnM/KEMG4kTyOtnsqiCBYwsc7N6Bbj56STOQbANTzGdwCoNQsn
vVYC4M4rPoWmozUE4068E28rEAJVXv6d9732FthNSZINzVAxcih//KiNhqqm0jctHWwRj6sT25ov
2xSSIPJrV/Qqp0eOSffLVo4b29WTjVjmu+F1AEzuZowDhJtc+SJHX8fZ53KA7yd8GzHMl8skIQOU
NbY2Jjv5mhxo+FacIvhns5ZXvdsPNxtpzAfUe6mRlhGVi4/VAnqd6W3olIflvQoUL6P1fI7609//
W36ykchEA1EBNXicYNh2kQ0Mj/lL9qYqoW32b0OWcULbrhWcZbEgVl09Ve2qkSVozNqa0pMwYqaL
t6xHf/CFA7E7vVh9MgWjwNZhUX3S8iG1THOykkJebFmMDiqpQWkWP5dDy5l/3Te+zemoJ9/YQQky
5EWDjGP0Q3jUjrW3vkXPQ+Oo16MrOlga7S3hKXrhxIfdaL6RyuSX0SC2WTVW2qFzZ6f/ph4a4KDr
AMibnP4BvD58Ei6eRCZGtCYwPdOsDQ+pcVvrXxBi/+WRmAggRGjJDAIdG7uCM3HrRxzoRg5GoMUZ
FMbB+ZtNpa0LY/n/0iyto1VD+irqjp7Flpb+2zMxbkRHP1CMVuStwqF3PkBF3saXzG6c1V5dkKff
Ct84t7ibOGwUg3ElSi+Iy2yA5ct8zGWLttEEFx6ZTkpgScnhui6OI2GRrFBDiXpzarpgsFfsVcZ2
/9h8nw93IxoCxB4fmtvs9hs3+HCUkU01F8lIxILOAE12+oR1OrwHMGBwM4OUHrnnrenwFtA5PoxN
MtMcnA+60pTHNbzXxE+oBFSEU/jiRVQ2wxybKI/EdaRvRjodN1xroIwKuuvYUW+w6In8Ob5Xwdv1
zEPc4d0m40wSVRG7WUJqq5epo5eOmPNeN7zrY5zHXOZyY1ZGFqy6P6mN1QhH0Xy6rPo8GYz/UA2j
JVqNZCtXHrANgYqaE/acRwBH21kgqymc+0I3wKk+VrVFhKfYeGqku1I+zTonQO93MySNiAAtw8vX
ZAx5qNJONxIAr/Te6MwyGBsoVvxsJwUdl8SCNK/s9Ics5CyRyQnyLs/XsARyRPJpdOhEUmGTm/lB
eyRHijCVvfwF6wn8738F/jYplFfwVSROMGQFaPpWTexJvOP2TfYTxrMQZupDVbuYTDrYquWGuInQ
ACH6FGW3Bvl+Wf32jegsh80DQG28rquO8qDp5wPWvOP3ywL+oBGmroigRNLRgP8109BCXahaFaR2
gLZ3+mD6XtijZTwWTzTNMB0eCu/+gc7imAPJ6KSpk4bN9ERV7bZ6b8n95QPtG9NZAON2JEGaQ3VZ
hQMR7rvhioSvelhhfjFYa16hat83nEUx/meKO6HAjBWmmvrUCRNUIdDG7WYewDTvyhgXhFqAIrcG
HcQ0MrzF5jJBF0seuNVFnhzmESTIwzoaLZbLOncC31nhpg7G3ZzRTm9aC/QDj7zJJp5AJo9RlaIs
wwrL8qmeXfXYOx1TzbmsDbuTZ+BP+qnejMMr40mX1wWjteUVVp0dUbHqzC6eTZegdtRayikyLGPF
Zjdv9Gzf8ckEgxPY2aQW/KthjYskTvWcp0dtsbXlY528PxgN3rDCdX5D4PuKE2+ydVcjNzIZVYnU
eGiWFBmMruaeIj/maeaMvMC+a2EbIYyeaNOUGnqTJEGSDPrj0KXEFuNpvAPf8gAqBQJObWW2ON9x
NwPdCGV0pe01NQNgDyYxsW1FkaIqzPgrA6B05f+BGGNv2B6jKOePx6iNGFZTq4caSrXv6i2tW40S
6KznNyXoj4Apc1SUzJYXFL+PhWcG0rfLp+V9RiZmausotYmJOkHc6QBUceJOttOE88bcDWHnI7Kz
kVjG79KFwPoybEMN2anAtm/TOXF0uHyYXSvfyGECzKy3YzEqyOW77EWYHyoeH93uwOLmW31UXTZv
5XBQlzhMUXX4Z/228On6LWjH0fbh1TR5Rv0RTTeyGuCVjU2F/m6BvVHF+wCZQU9E+NT0vvGI6UUI
5QGB7peNNjfIeBKhXMwhnzA1UVWYIewX0SUF0Ov1Jy037RZUpv5arJYRk/umFR665Mtc65wJwP00
YfMbGM8S50WmJwImocEH+5l4mRt75ZvmJEEDvI/pzeBA+XAs4MOtb+551qv/DDamPaYm18wK9ee1
fr6smftVls2hGKeylmvfJSua2YtfVlZ7hR7iaX4Lr8LQywKa/yyH/LlUnMtieQbB+BZBl7ulqTNg
xMTop302SmJfFsBVGMZ/yEXfyn2MEkTntkHmAoDcnQsrgd/C2u2pVTnyOB+LLcUNTTSui4y2Qqw8
ZBHG8a/0nKd/nEtjK3F1h9ZZIuQqAESSG9ldMgukz3fa03hcbWwFPYO7vXq7fI1kt/p3Vg+2v5vl
RYxxPgX7ovFUe3nUDngljZkaX4GrYmhOUdWHsT0B7vhFFka0MMK8A5sKxiSVq9bUhNKbBLW+ldtQ
T2/1iYgnrBgprTWqS+/X2YAnq1lFZfJW6yu6xq2Y+H0FDBqLpKoqHMd+ag5FmNeGgyZClPjdIOmG
o0blAoiBQQpVvzON9kqYOwUUhVkXuaFhhrk7dsrw1g3i2Byktm4PYdyo6g0JW810pkrTU1cmA9hY
Ll/Xvm8kWBIUFZGYBrtSIEcGoKg6PLwm1Qrv24DOUJgPclD+CAerArfy/8JDthvFNkIZVS/7Su+j
hG6lecRTrxp/GF39Jn5RgSzT25kBrRBO8TMvdd3Ngc5i2eAZqWUaJosKglcjux8qw1+ab6u2PPdp
di+v3MoU3W75rQ69EcfEUMA9Auuc8sfXa/m0DochczT1VORuOlWuIfTWItljaXiXvyjvkDQn2zhh
dYmMyTAxOT/0nxLzulIXe8m/DERyFZNXmNjN7zYnZJ5tSiJEWtF32G4EhY4OEuLy1Hn6PWVmiF3x
L9CksEb8U1U/VHlzsj7VNDElHeYKBtMSk7ey+JukZyOACZeqOaoNHgaYNxu/Aqgq7jmfhsaISwpB
zWJzAMXM5NTUEropZPizYUddYquNO+Vf89UMtJfLirAfKDfHYQLlUhVEmCjeaOfWwTUtjdKV0+SK
LkJlziP4qTn3tx/CNhKZIJlJZUzDsxBUrgxfUnpK6lTv+j2ln5QEi9e52gPV+0UjGD9SKWrTKT2W
eo3nZLFGyQENLEAJGlSCFfwbe6YNGEEJkzbkeqgsqcYapuzUPrf0vRtMzwdng2k+9WWphoIR1E72
CRU6xe2e29PwCunpTWSHp8LrThNv3GE/v9uIZTwMIXFUihQnp/08OhRZBkyjPrmnK5iZE3m8N+Qe
Zg4eWJqG5QID+wUfZeuNAo9KJiVmDLDXPlTBUyJNK5hNFWrqreatvbbaUzl9y3TdtPqw+iRHxQ+O
TlOPcsGE2OiOhFYqxgS/QLvH1imYa5UAcLO010VpHZqXv+uuba6YcXFtA2imJkXtlTxK7+ldBsaC
5Fn4GoF/0CnuxufIi3hDctzPyjwd4iiMonpMkqPeAOK79vrR0wSL3Iw22uneHAWYGvM5F0t9z28X
ixRA1cC0DuwgZlWTlENDugblnPY9FizpFoOwHrWg5lj5iZ1WN7NLCQl5o+y7GeJGLKPBeQnoglCg
1STAt0q6JYN7inOyXdvciGACotgVeT7lQA2abEDnhT4gHmNLOmDM3Ivu8BaDQ0AJnWcrvPtk9MYo
Fw0sOEZxJMnQWugL25MsHuYu+xQCwItzxt2YvzkiozBaMTUJQEswwVLfDAroKstTmL1m9VFR7y/f
Ju8ymRDZacsgiMCcARrLm9i/GoNPZt6rYfc0Gy/DRBEgFMfKTDDFVaDE8bWugLZEUUsawVKvBye0
ZAs5OZ2987W/esCe/RsTT1LDiMdJ0ZZAq5OD0GpgjcaotMZFAt/Nm84nZMMF0Y2qVAU00GdvcYmz
HtTI6jwNiw6A8Qt42ym732wjjbExUTBjNe0VITBqYgniTUQEL5l5OES7lryRwphZBhhfwaTD7CCR
tOrqXeycy6q3a1EbAYxF6dKKkYAKfAPmIobeOMlh6MaAu8Xszzrd50U48ADN/pDPiBiBQedNNtk1
oimVUxCtaX2AaqlyXweKOx9Cb4kw1oRnChfmc/eE5CyO+VDgqaklOZyio9zXTlcvjiJ9m+ZTXvIW
Ana/1UYQ+62EdgSTA+pCtfm1lW9N3t/nHYT5VMMoyEIm6MIhF2Y30+7CECmJ9l0uOQkn7xz0/zf5
CBmqqAWUohC06VVdv9QGB2ueqwCMu5vDWB9rbLkAvmX8GNoA6uoVENP9HOOPAk8avZbfYvDms9Br
3RxHH2iTVzDQn/wieTI6OWZhZdemTZ3e9PiX7m4jj3kgVEkxyLGBHfUUneSGLN9TUbd7lQsXsuvu
NnIYh97oZtSYVN161F5ldz3MqS0+Lp7hYeXmiVeH/0P6RGC0ChElIjHisFi4SHFDj3Ul3Kqoela2
6YrfOqcL0DlypNfLfmnXvZ4zRHaLRxpCtQ1Xyhqdg5gwG9+FNQ20pXu8LIb3nGOXeMC5gUWCStED
5Vq+1/wa/Q1Mmj3nL/qX7gptWb+85s1RcKtDjCEv6pis2DL+oBXBri0G4BXUh+bDfD8XfvKUHlq8
pXjd5v323+ZGGbNuUz2OFzObgazTVlY5gBS1Bt7xei8SK1+s+ZNspYCrjq8Hm3PH+5r6s8TAogMr
TQGk/SnFegpQG3BUvJiNJ9VfgdowHLgtAurPf7f3szTG3s1JlseoUEyUT0xAdDY2Ns98FUBw4oHH
c8JTUsbUY7Mvi3Fa42OmVbPTicnrWEY/5hkI85evcDd526SizJlq9FoSMmL5g4DiOEtPUemoCGSA
idB5sMS73n8jij1TXOZrNOLJooLmPpo/Nz3nLDwBjCMRZaWTFwn7h13xYzC/tTws6v3wsjkBk2/K
M8mGWAPHaZJb5u0HqreDkjjm5zDWE7vcMsX+xyG6KRNV0hSVuTGiVsU4imtIIZR8BQR8bdA8YO/V
y+wytoVrcpQAUhUDEMy/rBW76qecBTM3WaFWrsbmEgaDeD/I1yrxW5EzM7f/sc4imLusy1EbAJEO
VFYgNjmpNGueJK/EuXyQ3czmfBCNeSan7ZzUQ4RQhjK90r7PSmFp48uoSdZlOZwL05hUcFJkScjX
Igwy7aRIp064Hv9qQmVzFCYJLMIEdEolmBFHlKIBsRz1weUz7AfijQQmeqSY9avTlsKDSB91jPlA
RMAjalZtRfZ4PRy4y1q7HnUjkSrJJoPKF9Os5xiNBagZpmE6v34JH1dg8pc+b45xPx4rOugniKwq
Bgu03CRFFHcxHjxOOFvFp8Udg8GPPfm1xQSbS47ERdn9wLnSfS0/C2Xc6wTcNXy0Vgga17ifgfSj
ilZhtwc67lq69YN44L2J933GWSLjM4p6MhKDkmOslXFotSMeknY9fannype6d87xeMIYPyGRygQX
ObC0sH30pKgfQ8vAtDcd87nHCH3vh3b20j+XNg867w+6ej4m4z4qJatmoUDbhE7UhQXdu3C0O+0x
uxvve59P6bBv4D/lsYSaizTXeR3F6EXhC6rTuxo+CiPHAHkyGCdiNumcY5g3CepJkx1dlYmXNKNh
jUL2d4tHZ2tgkXriEuQz4Yy9FRG5qeRkp8YOJ3uYLMkXwA5jUQQHNF9fLisMxxxYfFllQRNb1qUw
0HLBz2TzmJOBE1f2AHRNaXMyxqcotZnFSQ3NSJH9Htcr02vs8ZBcmXb8qLwC75WS7PnDKVednOtl
duMNyCOA9maaRFIZgxgWvV+SFI+LbHFl5XXObqf5RZR4xZv9gXNVQd1XBrqzyg6160bfVL0s6wGJ
MH2Ayam39s1wtMfcQM258aZTaJPbT+U1r0m6a/AbuUwQWrVV0oHvDGLE6rscgeVP+LwaGB4Zr9Hn
u6wru9ag6irWWwGNZLKbjZ0oJW04Nk1QETBqDd3ilKX83I6t8+/k0N+xiUGJplbKaESgcZq0a/RQ
7jrwSsZpzmu+0uj52+thcx4mFIh1uihd8h9aAUwXHbDqg407uk4CVD7v70YjN/KYQIDGy3/g/Tv3
/0i7jiW5cW35RYygJ7ilLVZXtXfqDUPqGdF7z69/iZ771Bw0b2GuZqWFIvoUwIPEwTGZqO/QBEUJ
xhTTTYIQijQ27liu4ijvkzHer69dJklJnQaqeCzk84Rmt3niuMUuhGyWxQB/knRmp8UIUlblO4lO
y8hxB/obL3wmFuhBOC/qZop2pbEqDmtvo9cZw2heibFosbC18P6y93GWwyomG+sY6WaNSFtZIQzy
KPM4KDmfhMV5MBpK9SojAO7mm162V1m0y1blRL/7tzFmHXA/guVSNhhf6yZNMuRWh/6rZo3O4nbW
8BQ9KW8z2FGQcwjvRc627eLsxiDjaSQxlrVDdfE49fKTVKG6mS+Lr65S0MS1f/kT7WdVNsYYl8u0
qm0KbU3wDFOPaWp1b/MBWT6vCsr74SZ1p5fmcNnk7lfTwcJCJOhEoLf575g05IUuFyvkYSX9MMLJ
pZOk3142sd99u7HBRBvSUIjxgFaaY/Q9u57/oLpmY2St95SNhaA172PqH1fkcmc45Zkn6LOfNNqY
Z26SaM3JMJC4RC2c+GB9RToF7Aa6YjWplZ2qAM2/HkZNJ8PiTejvHrmNZeaZU4i5viYK8hBlVh+i
RX1KJJkD9jwT9P83dwoGpqKlHOM5MGsIJBbaWyim3G7t3QtFN5A2lXSimuyYUVcValanYEbRHppD
79XQYkyd7El4jh5VT+ampPazHwQxDRF1hUCm9u+LWhKhzXIdU1oYXcgtqDyfxdvpFfezAy15n0sc
svs2hHSsjISLgVF15jMJRtcOcgkiD8p2F79HdySgmfzKKWeLcOBkH8A2xpgPFpIWzIHmjArLuzJY
wg2tHCn38oP4XsATadb08unbD+A2BpmoI59CrRfIGh5UKLW1D2EwfRNvKLuThF57dFV7qd24yTXG
rjmGd6FlY5gJQ8IubovWQEcGBtZHcJkeiyMCkfPwTTvrD7T1Rn5Jn3gqNbuXKpRYTc3Eh9QIg6BC
oZaLkaIuIywPS4WZ+OZuiv1h+NMonMX8dnmJ9I99ucE/jbFVQAWNLSZaCKIjSZdnMa1tpFBLR6nz
R0166GczsZpRsAYx5bw8du+kjV0GUKdV1sJ+GZKjOelWMtlYoRYnVmdyfGf3C27sMMg5qaUBKvsu
CVQ8RTPTTckDaAwv7yH1d3YPZRGXuWKKOogimPvVNOZlLdA1GyiglyrVV251eO8hsTXAeATYFuNx
hezHMW+mPyRkgSypT5wyj5w4yRyprILLC9pFr41B1it6NRf0bC5okYLS/3dI3gt2fxS90k28hoP/
u8dblmQIuRDkmwhb/DHEMq6ghgd6pcpCXiQ6VEfcbuDr7I8jCEnfVYsORq1/Di+8ptldKNuaZnBz
WBEclQZMi3570rzk2F7RliDoXYkebQ8uJx6k7Dn+1iIDnqqSremsgEcBgrgllHImHx0z7Q/zg9NA
8qeT8tT6kcdd6d5B2NplMLTS57BN08T8kNlK/xj8ws+vcoh/p278bBwxTedVL1nM4SDmbjCDoFIa
aXUhZGpgHqRXZBeeMixUfV+BnTG4DnidSbtHUQIpiwE3kiX22lUjSRBJk63BLJ6k1qujB87J4Blg
cEsz0BOP5nY6oDHEH7W72DPc7FQeFH90KQEZ7/bjWWQQbNDaFWRTFeooyrGqNcjBcQnW6Z/4AmCb
XWNPQSkjxjNn2rKOhmpIsKGzFTQDxUeH/O+kKkCj8+sTMQcAM2wkV6oVM6oK0pHzezy/FR3nFbLv
7KZC0O+ni5rKAKYWVn0ydXN0FPXUHpJzmFReLNxzfGH/KP+ywj48FsyQkbKmE4B3s6cef7xR4kn1
WwIPb58V+ygeeFC57wufFhnvk8M0N7teio7oRrKSBX3WvJBnLx6QpU8LjLeVej+3cQcLMkItBQpe
iv+PuOn3Xe7TDuNyRK+KRULzFvq3ZwdEfp4oXSU22JSgDCKWAa8czftUjNNFTdJUOSnXAOkrW+pO
hXnI5NwShH/neBqDsp2E6vMcr7ipY+MqJ+jFHKs/xKzzOK5Ht+fLiUV1hs4Rm8QkzGcSGlWQzA4c
Bu3r4NaP9MRC67ezPtSe0kN87Hmj5fsxwcYk88UEYVjLSqSdJ0FyXyDkz2zdKh5bC93Y3LHGXUff
GGO+V7F0U7Zq+F5pqLuLICMw5Mqc7cXZSMH82kPmW5FaThK9lcEDsViNOzqyrdsrxKfpkPm7ejNr
VoGnNZWF7BWL8/12AWpjm7kWy26om0rGIBeeoqcCiIGO/hBEZsY5vk7vCdQgcv93SGu366VR5uad
rfVNJA4ZiIeqNSDjN1k4mrz2Vt6ymEg4N8x0HUIlOhpiZI2iUy+lFfHKx7vjtduFMOieiEo2gheK
jtfSPvkPUXT5naqPhG7HadjlrOhLJNxhGmCakMMvFd1a5czpWs0x4ppjZjdttlkTy7I+kbzOjaku
wApQBvrRoJ1d0KKZPNMfbgtvOvCyZvtR96cLmgyEFKTsVlHAeRbRLTEt1vBM25/GQx9ZzTt6GL4P
QQ9psdxOXi47P+dsmwyQ6LI8mbO04hLTf6zpnc4ru+xOcmz3kgEPMdNCw5hG3P5oqOrl1ZG11koM
Sx+CtPozVQ51/jLzXJ+HjyYDJ0JW6WIWI05THrLvf3V1G65ggNar8EKXd6F9NPpduAFYxvXRhMD3
nEhNoJ+b5zrofoKX0KZ1kvBR8fvv2WgtDprJwZDGbQ7gACcrGia2cjmYOYCkNv8zVqm8hE6NYKGB
CkFxK5xlDMkloPPjpUZ2+xK2n5YBmMQUEkVXcL+mpxnjlXRiJXaic3noEggV02QQOLH+uOyvXKMM
3pBQ1uYGaidg5e0xhUWJSJK7xJf8wdFf/3rH8Er2F2HHBLnw37E6S9ucgNQvOo7TC0YQzbyzjMH5
X9el6GjvoJVXTTQJpIj+bmQoulJM1ckIkOlxZrxEu8ZqO1tNMY6TPy9QwOow+YvsD5eC6Uv4wlhm
IECdCrVuSakH68OCR9QA7owRBT5oB2BENnZ5gzhfzyZjj0GERp9JqYm5EqSn1TO8xm8/nmvgUAPN
LO980D/2t5PJGGOAIMMlK1Uzelml/Bt6w8uRNyv69ewzFpjoIQsHKYowoR3IfujrdnIU7kM8PMRb
6RhaD0+Zk9wY37Rg5lRBuNvIRBBVr6hNMogGssyShz6II1WjFIPupB+WK4lj7csRYBbJHHVjMUiD
d5wcpBj9yZ6H4a4aeZ0d9Ad/+VSKbEC9F09F9FP//QR0RZGYZkuMAO9RKxxNt60LS+hujfoqVv/3
1A9d0cYa44VLCUIMpUPqRz2niFyyA33EPYmTNd1qd6DmtZGKuTMma+Ra3j1vG8uMS0pq10HWEpaV
h+iaIIud+XJQg/bHOFaILXgwvfvpNuZY/1yKTm6jSAnURrHa1Cv0U1/9vIxe+zZ0iRho9dRQ9Pj7
p8umcEraOJSDDkQSYvM2mL7By/Z8JYz++GKfRhiHb+cMHQ+zIiEPOkATHNR04WOBQdTBU3zDrU6K
2/tgqHMV6yNvcua3Un1NoDE/gTkGESEpkQsyBPNrhObC2xypmcLuLSisFEFWQwXi99BSMXVZURVJ
wQPz71tbQSbcxLsVLEK4F+ikMwnEB92iQ5ICl1lz/zv+MsYmUeo0mlcpHyGdXZS3izA/NoJuCdAZ
+h13+TTDZE4SkGSYJWrxAek9tMmEslvwBnZ4K2Gu03SCEPkYwSMjcpUlV5156MPD5VV8fSZQb1B1
1YTHm+KXsmLRjJ08G1jG+hDjmVB72V2Y0tnSHtI+GAAFHWRm8bok931QUxTdgLCEIYvMWQNnSCG1
ayoHKqZJQf5Ltc4LO/05Yl6Bclpwh8W+FrzpOkHYoaEoYEAMlIl/EsUYUfImciDW9gpCBAOCYaCN
gW7ScrNCbk51wxsFxNtCIN9f3mK6li9XwsYy4yj1IMptngxSIE+qow6Dk5q2lq9Wqb9eNvQ1rGTW
yPhLISVSrbdFdCxfNYtOgUBFQLInhM+h1ds6qtKh3fJU63eddLM85sab83IEt90sBwshVpk018nS
24OU/cFZ3O6Ns7HD3HWxSKqimAUdERfaah/Sm+gsvRlnqhQdH1GoVXgGeQuj/7/JbsQKJIDkAgtT
fcWr7iJXva0Naz7ObnoQgu4w3yq3/zNbLvMFmXOhl+gyN+sIbEarblfZjxLp2DTjlMfoTl1ySOYO
knotb8apwdCJcj+i9LcOvBoNb+uYKyYrjKVaoU8ZCFd4B4wgBjReMAt66n8Sy/iJl5wDuUMecRm9
RC4ti7lkjDKRwrTANJJ4DI/SIfE/RFDPoXvZETlrY2lx9EjGmNeIKLI1npbpUW8ClSexsP+BDEM2
REqsyAopgj9Jr6IVQWRNvofVYKU8Kpq9NUDSB0pThgxpcLaopeD3V2ucgDA0usfQR15exRLvYqFg
w34OFdcKoilTlTR2n8xmWOM5F8HUcv5ruCAFhc9t78aH2oem4Mvlr7K3ZaqGAUZR0w3kr+mKN4e1
jbSpGNosOurqkYRBjWH4ywZ2n0hbC8zRFJdwQftoiscJ2u3Dc4xhAg8vpdkqXyzNRbYAZCmn4dTb
YHPjak/ufjA8J3BDK4ZksEOajVYIQpGEBLVW4tMCh4QS+gxtE9XSflJdaf6jc9ckUdD5ixeGJrE7
KuRxPBZxLAZZf2+IT4J4UHjjQbthAN5Jv2wwewqQK6MyN1csqz4Z7+izO5hu+EDede8fETXvQYRK
DDzMFDRRaTr1oo2XSJ1MVF3AN6RjC/h8R/Df+EJkEWfArD+aIO5MnzI2G4/zYOXndbIvO9HungL3
VEjcoq+K5c3X0x6NEJ2oBWXmFdkfceEr+ftlE7uBjrqxwaD7IHS6nBJJDqrWCs+rM9xTOggU5VE7
6l3FpwR58R0kAXpeJLD7mt+aZmBfDA36KMbnJG+LDYlIr37pIJAqufk/qGLvRq5bawzexyCW76du
+Oh7mF+za5psjr360LqLaTUn0eELYH/t2sT9rJoG2v7Q3U90ndlcOUojpStxKJqfdDZbeBDd+saI
rPxFlizhPLua3TyAUTr9yByWNi8T9F+2+PMHMFu8YggyVJRIxPtxsWfM3TR+GCR2fP1B6MMJFHYD
Sg086pooGVAV//j/zXnR+zqR23gIMURNlSWG83iV/xivpHvND0GXDMW59AmM3RwPppvI3hxbqwwq
zGOaz22qrIFyE92Xt8V1CbHdakK7UOtGowWgBR+5d1c0Psfw3iWiibg+dEk1kQBgvu5sttXUlbUY
CGC4ye3ooNvSleCupoN5z+YUX+Hb3vI+6R4maFADAribaLYUGTeGCleu6CDAPnahO8aLHWr3k8Jt
yNiLnjdW2Nt4aMtFNkNBCkhmRddtMJznAzkJT0Ug0J5On9dXsO86n8v6KLltXCdamxHkMBJ0uNCS
TnXgClC72qqAGCC+hpSgU2S2qVhcOijqHF+cZ2OXeQOh4bAyQfUuBdL0QCIQig1PI0jfeXIhPDN0
vzfLG+diyUk4i0E6GM5YO8L8A3wx9rL+uOyTHO/4AMGNnVCOlhCDrZClj/G66q7MJrE7+ftlIxQ0
Lu0Z/REbI9ps6KMqykNQVctTrYzru7b2KsaK5skd6xWtVXmBUlC2dryYfW95GDAiEH1Hb6rCDgiH
jZSntVaFQWU+DM1bMhzjlANie19qa4J5fk+pKoX6qpGAqFeTfJ67n6MU5BWPjWQPO7ZmGL8r5YQQ
oalDtKUlz6GP2VZHvRXeTgt4tAFWvI3b+2Rbc4z/LetUdNFYgnm0vOlM0arK25xUdq6+NuN8kKvD
ZQ/ZheTNqWIgOezrskJTqhiU/XCIE6gmjdO3KltsEMFaSshLxe7e7VBHQ/5cUw2kDZlszTKNgoR2
HhN1gRE9vD8ljxI+xGj1c9TcLhPgR3LDFUT8QMEvB8FETkrCzJukfLDlbg6CIa5Qt5sVM9CW26y9
7YveznO3mI59f6UaQM7SJhFvwGXvDGifRtmRp7kjfVI0/RqsjRMCsTA4rGZ3l7/f7iEQVbRh0WmF
L3x1qzyGa11hyg7lFmtBY33/ihY5onD41veWom/MMGctJAALPcQTPO4gVTOH9tqdlIr3FNs9ahsr
zFEjmUzIJAtQ7SPfl+ERDe2XN2vXDbbLYA5X2JUyBIUWMI0YD2M1Wp12LUIax7hrNHcCv0n6kquN
xTHK2zu66o3vVd24jFVWxMfBNsD/rD6DlxPzgp1X/qRtoPkbn3Vv9/21XSj9TRubZF1NLZuRpxm9
wRVdqMOCwuUvxvPKS7njq7wPx6CIXs6pLJb5GITl5MlZd6tVenB5G3d3UZKQN1EwY0TYJoZuTMNa
hB7PcYzcPI+dSj3VXLqJ3XVsjDBxYqSZDTqtkDPP+wCz/laf89q5eBaYMB9/dFCUEdM3RPzWNj8a
yf5328QEnbXURX0tY/eN9JQl72J0VWmcBqRdyPm1Seg4+LtvrXPd661Z6wEZnpQCr6PwNRaPktly
Ds7lrTJZQqlmAkpHRh8f9Qa1Cj2IQ55C4u6TWt8shQGcrJejfOl1GXd7HNBoFkzpmS24IALRrOoU
Wq2dvmnB+O3yR+KtjIGhMq4HVe1xCZr6U1gMVsibTt29ZrcLo79gc/5lvcyTqMawAtIdtF5Q2dmT
fBudhveYMph6uW+OHM/bB9fNZjKY04xSqSyzgbk5PAyyQ3akiVrUJq46TszCXR0DN8uy1npqTmKg
vv31BCm9/geqPRj57u32zO8xvQw+psjggpCPEeZ9G/QEV9dJflvJpzzn9DBwF8Ugg9oVpjhmCihF
jxLyj/WN/i160tyZLgqTvtlN8eOyF3ItMlhRTUs3ygnQrndkKNZijP2BTBadulgxRDO+lX/yGjU4
js8+VuOhmge9RtqBYAJqiKzC/J1w6NMH2cdpFVdqOCLnEQxLsLS3mXSlZm+tzvtW9ICy4eTmeH0k
czbHqw5rZSnmjnbVxI9UUKTwO4zFYLZXAXGU6fzPY9nITm3tMYCRky5phRyQG0p3aXEnk3MPPrGW
M2jH8fIPf9msqhsKQ4/STAiGPPLMzq661M1FHkxQTP26dwbSMArVSDYYaGp7oZ6yTMPhRfVt8qsz
VCFcnYos0ATt1HLs7bvcpzkGldQQDf0LfYgmMdTW0R4+y97lc8SzwKBRMRqpoS7gAq5BawA2JDt5
vWxgP5qTPtfAwE+uyV2hYdITj6b0cXEFC4zUjvht8iRXeuIXCHgLYpColtJ67vTZCNplTOxGU4dT
pFa8ycH9MOJzUQz6DKs4LqtSmEFJetfon8MavN7qQVd8zu7tGvpMRbADz0aBlsxYyFBfDsgxc5uz
+iEOh/F/D1JmNhSAXvTr3+lr2jzjNcbLc5mOrLYGCaryeowLK6pO5ZBzfHs3aby1wjh3FyeNsZip
GYRPNZWI88ZDpzrKOXlsr9uz+D9PyFIY2uwk4+nCUs16FSK4zLujjELcrHppybmVdkFoY4Px9XRQ
QZm7wsaCMk4mO2T1ZoUnMsQzwng4Ol0bWSwEMzAwWWRpfZjZfS3cF6Cx4zgfzxLj5XJHtFqSVBFi
wOGb+a7akpVCkj6IghXlvdRtvISvT7ALsZ97yFbD+kg3RkWOpCAOqmfaX575vQXhBwXsNHy44CxR
p/+/uTbqaFmUUoeSZLSe5S6zMiO0Fm50uQtKmzUxvtfG4tBn9TAG6021QMhD/WjxMZ8we7Ni2piS
8vPYGndT3Rt/Z8sGaymG4iTheBmynQegirQLd73qD3Iw36fPDXr6ihvhkeMx9C7/cj/K0JUAD5kC
jhIm1UKgk1kpepIfwflCO+piTw1a9MzHNrIFtgjF43HmQOT+3n6apP60+YJmr0hDCRXIoFjeDCXQ
ot+JykC1SevbEhVq/fvfn5ZkxJwgUqiVeR3O564QrWkNosG9vHW7QL8xw5y1ypyMuO9FXPX669jk
XjNexQRSd4lz2c6uw3/aIcwDWBWROlJiZDuUAdQuGnSw/LCLOMix+002Rlg36HLdGDrBCEpI462C
7IRGe7i8Dp4J5rPXCyh+8wL7pRU3mdxYusbJGu6/MDaLoL6+cSwhSSWlVPDh0+lKxlz+B51gYaMm
r+WOstiUMS5y1PvL6/o69UXvqY1ZuvCN2Y60yRQLMDvZyqviRMdqsvLn2aUBprxyPtQ+Smyssfi3
TqSu2pggoI0OObTX64fYQQ3s+3iU7PhQeXpo/1bfyHaJDBzWg1DMKkpIyGTa4hFUxlbtpQ/mtY6h
iOcigMrVFeqcPBERzgkjzOVcKUozrsY4BtI6/UDLnoMoEfmfwkslXqsZ75AxmCEUS1NkDUFjTHca
+0M1PVShd9lPKB58QdrNh2PwYp3lQlJmVccrjsZOBcZ0BL/3eekKjpkvc4H5nOc9ps+DfnmRykAL
f8zjn+N6Xhd0oys/RIFLG8b5TOyEYA+KaxhNJGRi1lfK/B7Wlnj7p9s5gt/6yH5j1Mt4vLyZHDBh
ZwRJNEVNGGU0nA+tRsa8r8yB9/1o9/N7sdOAibzWca5iWWXykWFq/OhptlE9vQe1FQbnLi+Ia45B
kUaY61kZEHF0bnSPERYXDQPXxSm5lQ+mo3C2b3d+YHOg2a4svTSFTCMRaJmOmCb+WTyDgZL4JhWT
ewlPVK2sC0QvfZ5t8R0dMP+gL2wfrVFKIhC3MkVZZ9BaEZUynIV2DdQ75Z2OlabOaCW2cmf45rH4
B6pHFC6+HMCNQWaHi7juyyVpNWhvQk5STgt36Gs3DAvXbLWbKZ559xG90S4ZZKB6zldhDNsIbWlH
chchRSnYoSe+frSHc8cV9rPLm+UxGF31QrSqEbqm6PAxeL38xdU/pu/jl9VWbAwKu8I3HtrsJws2
VhmMpqPqUzzBKtVPnR8gqnPfFlb9c0atCbPBLzWPQJsi8aVNZZB6WFI1ktU2OnbgYsPg0KD/yLVb
Q38VwDTA0w7kbioD2o2Adoaqxrijfg7f2tMMHtruySgsclIflCP0OwNMImIehZPy24W3z11lG2vl
su5SjFsgA9z/KOe3rOWE4LvX3ebvM+FeM81ZVw5ojUrJU5c58vSihg4H0DjHzWDivSEq1Uw0Ztpr
OnvZdXicH3rBqXwo9HmiNz2aOuRVxIMZ8AQKeZvHAEs0x2kKsScUwqXrdYGa7O+8Lzabx+BIPLa9
GUICMChG4mTtz2IFEzmaWmuDcyfsXuUbQwx+yCQfFyMc8ZWCvyhPJk/w5QPv4clzBgY4JgLyFgGv
mUAF4RP9RPW5Hjh9LTLvozA4YULgE4I0+hpIw8dImvYIRtbUb1zDWtzmmHrEMc5GB0Eu40wg0YvG
QOksIqrkMupyAIR9HgqynLSZWgI57AFXrfwfLfT5R3EHdRV7RWsGWtlww1/zmm14V57BoIkKCvmV
jDm6vSprrixyxIvuavkmPKEZRaJsvjfVS8HpW+JsPPt8bEVtUqa1ikDR9ki0U6VzoITjpISBEgmd
19Wk4wJQ/T7o/P6QBcjTHXncCRwnZXlljHZpiRhjwtfQ3pu6BJP0ueOVmnnfhzDIgZZY0sd9uAbQ
0AoUTNMXKiLZ1s2vh6C1SxCfVJwjzvs6DJaMaWPWSWasgT7eryCFGIrG/nc4TBgUGSdtCKUZd0mb
22gtpLksDL76ET1m+glY/Fpea+DTiByudjDnqLEDKCu0QaKyw36uzWGaDFutr5TiNUre5AKKmhO3
wM7bTQZkoCze69B/XgPxrnkeT8ohdEq8GJ+kow6XTDBQ3/I43HcfP58Y/YVicWw0PR3g/gJBOvJe
GJ/T7n7gvR25nskgRySqCZ79IgaXdfUW8ju30jh4AzEPQoXIJNNftGGw+qj1s6qxlf4JjyMnBHt9
21ePHH+ih+BrAKapGOYQZQxBsP4Udqk5FmBJwWAAzRhGLp3IuaFaGJqdH01H41mkEHLJInNBLZOk
1yZefEclcqKms/T0VMgPeTpYxnQS9ciq8nNdHrP24fJS96Htc6WMO4EFTEqFQcCspwzpgaT3+0G5
m8PsrKm1VaiGT+b3aFB4+aR9l/o0y0S4YRZHiVF0oFmNrfBPCVlYBPIVhrszxVbeqLIKuGz/wYuM
LufSNjM+llUg8Qt7sNP0nau3mZWHj5F4PTWPc3y4vLGcFX5pVTTXRG8lHJoWJLK5rwt3CnHaidM5
tI8+v/aRJWWvtHCsWqkQA0X7I1uGYIrNsynEXlKlt1OiOMrCU8Lh7CBL015kazbKY2sGSvc6rMc+
O8+g51VAJcs5Evvvd/VzbcxNlc9CukS4D/G0hHDEMb7RIV4oOZR0hjyKgeZT8e/oJr5GU9EHEbHC
eaHwNpdC8SbpmQqVGtUtHkYaxguFx6zLIQZ2FjHnbUZ3UcgJuTknUWUwR07ibMIs1DYS7gL+XM5+
EmazrQzSlJj7Frp8EVAOtJbY7k9UAW+5RfoYehy3GbfmQ3/3hSOnMggz1xXKtgouLMG4iSKvUu7b
0rl81nZnjaA69v94rTJwYiZKJygJ9k6z5KP8c3kerkFrcwaZTuXrjuKTd+NIybHJAfQsxOKmx3mH
nYEVtAy3JGwwX6W/kcVevTagOULBjV/UB/Mue2weUWVyeYMjnJ3VmKqJQpp4GVKE2qLoz4I9Vs8C
l/OAZ4MJfdFamUPVBF9vBOPTB0SL9scUoHRt+ArKrWFoD3jf8C6I/bzSry+qMS/rMMtGQ6yxtt6Z
XMnBuBpmBCRfxmD+dMV7Te8XHD79h21oSIw2acwZoYdQWp0LbuBb2kM/HuLFgqLLX9SyzZXJuSJ4
e8vgyzJkSTj3GcZkRV9KPa3/PqYc3en/ktz53Ef6GzYYhqKaoiygK8Jo8fTR5kLFpyohqN4RW0H9
tfeNYJ6OamZdPpL7FaPNljIwE60xOGpizI+OOA1oSvKjCZSVtJ2rRKsV7wHAcxcGZJo0XrRexLQo
rRjVD2DviyztbrVpv2n9VPKGUznnnRVPSpRoMGjfO+Rj/BT8zUbkdpBc6Uz38i7yPITBFYIGMlNb
yBIUZWeZ7ZU5r5Ykcl7PHCPsYJGULj2azcFxIMalh6k7PxkhYxBrnLVwAgdWeFBuS0NbB4Remjhb
mQhCf/Q3RE95Etsq8S7vGz05F+4cnUGPQZZ1PFkgjZOG7U95aG/asOLcORwXYFP77Syuk17XQ0B0
AyQ9S/W49nNsGZUIRYSyIZzzxPtIDFY0ajhMpoIud/QVXFVL/N4Ysb3UOicI4SEh23oSLk1Z9xkS
i9pgTRA6RKOzak0lmFFmW39X3OomccLW5vVv83BKZ+Air2QCEv91DRZkrIzX5Co5ZnbeWsaZEmGD
2PuxBLsgjw6bFwyx/Sh9vnaRGrXpUb1boTslHSJwLhv+P+Om+y+FhF9grDNhSjIlmSmGlYbcSxkY
3goWXzr0TSBa2X4Iafy7U8Cgx9I0YTMPmCtVx6exechazuODcwTYDL6kdDoACakPcXkk4R+DcEM+
1BE44M45zAYTgkSKmJSGBFbs2jChEJlKVRDLq8xZDM8KAxkIvudQDjWIlnZo8f+j5dHV8DaLec0M
gtS0i4mApiVBJIp2oijf9RyVA+Qg/h1WsP3AnThGbbwuiLhnL8r9WTu22sNl1+KthsLVJqxYMjlT
YqUVIRuE4egSDfZEtQWUpwYh4YQwHOQzGGRoMylScxrlho3XjTeReq+oL5dXs0tYsnk/sKpgMpny
LF1ggzwVP+v39bUNQIv+gCJY8SotECqkB3SkOQn/9yoTvzCBTdXHQtg2qWmkR2OerZkclUaxZF4C
mwfrbFY+Huc1G1osUHsoA8kxX+ar/mr6NmNUf3EwtvlQ+gqPzV7mvJ/ZtLwZ5WEjrMjKUiYWzcu9
1VHBmQldMvqGr10TZBvoUEan4TcJTGMI1mYfMrMuZEju5j95QuVf5TZpD9NnRMpm8VXSEYm0KM8g
50SFVQa/fFgfayT3+oNyJg/0PVMfl8f8GCFxyzmT+7M8KgiKJNHQ8UMYMM7CtVxiArCkszzJAWIn
hwWzPDW3Oea/fOtfllhY1pESkkDTDVUhhPyim4GjO0Zgct190/GPD2WVqwSMOBoHpv/LIfq0y+B0
TwxZKSowJZmHzl09KKX58w+0dv4hPxST3UJMJrIzx4AqHRgNtN/aX02WTUPURBD0MS+AaqpMoxSR
sk2ycbEhuOsuafTeramLDuurYeytTl190xRv5kji3B27ELWxzdzrsbrGi1LEaB3LroTielSvlyLg
QBT1jy8h7cYG4z9jlZe1kAhrkJtQdAcZjw1aN39BG15rqbdU9oJYxEtuqL5Z/MS7vfad6tP8l7Ms
KaZUhvi482vot7eY6oPmQX+E5AE9t5Uj/jBueVyY+xnAjVHGoxq1Eo1ilFYQ9Q+u4qkgkZEQkSbw
afTwPhanEZIV63Fx4qv8zXQql1eR248PN7+AiQpUsAnLg4IcJKb+1CPtkBbs7luCvqHKqX0e8fTu
E2ljjYkR8inpzaZZkcbtc6uUy5twMHJ7mmV3iqFyk5W8SIH7WZlnRa/pYqRmeMiOXvEdTYiH9iXy
W3dyVn8FC2LmreAs4Lgy57Swxbo8L4SkLFFyGPWnAe9ZdbXyjJO63Qf7zVYyUYNctlUjSnAd8S4P
oCR6C5EHP/ymuW0Laqe/FCMjh6CYE3lchm3eChksStdu1tQWxtUz8cEai2HRyFctHeMCC0KJwom4
Irq7d+1mvQwELWmYaEUbq0GlDyn6gjM4kq23+nA7JKbsrUNjPMaSGedWFcZF7HHQiXrmBXRiZfNm
Y5mjZAKbQe+s/8nRtwfDnm3VK7zI4xUh9hO+n8tlO0Aj0NUIESWXyk/FdT5Z8h2oE8QP8SSo5tyT
E9LZ6vvwToXEhCD29SfOgjlHlW0IbUgk1nODvFrSWtFzSQvOFBBBFXbI8aFDa/KoWnLN71PeDb03
S2cgqarGoooNLL1+pZcs7X9LGguj9eb3crGi2woxRe5DPVeLOXfs7hNpY5mBpyxTzVCNoHtjSLOV
/xBbXsTIWxqDRoYIkoKMoCqYXDcqsePVFTTTUn9vYHKzEHp+N68XKSqMKu2BelED5irQ2tnitzAG
pfNfMibcHgHexrFgVMiQNo5Qpcukx3lCay23eZ1ngUGcusbMJCR616B2stwyX2M7cWert8KDcI5u
aaGM927hXY2sqOsyGNosx1iUeBSfdTs6Stft8pHiLd3SD0WXc+J4S2QCoKFLJryVFBKEZ4hHxd8Q
AzgEk3mgx/Dq+/pu4aq0XLaIzOff3UQc5byVNKywC6HNAL5jcID/q0WpIhPhJF0/khnZDOStzXfM
G4BT5F35P9Kua0luXMl+ESMI0OKVplxXtXfSC0Mttei959fvgWZjuhrNLdyrfZqJ6AhlAQQyE5kn
z7mzHS7/EnuZK8swZEsSnIfa06kzF2rvu+J7XfxoTekA5eU8FcyNnzdtaRLeHUbxYXTzZ/Ia79hb
iZC3ta4nd/SynQU/7aAkjyMpH5yT5DO6ytd/drMHxgqttk3OtZ8/5/cYwN8Ej/TR+J6gS9y56pV9
Hb5c/oaXg72uCs4kUEPSdfxyD/H9UnVOCqb6VAKzln02wYEY5thU2ojrnUZ3qn7b4T13eRHrpcl/
XaIu8jHopjaUmFiDPMJ3+6551K7ip/m2h6ZwtBtO45UU78IP2teEAUAlDbLJOPfCh9IDMxpzs1FA
UQ2E4o7s7F8DSgBc7k7x/jKN/7AmfCPToCycQqScijb96GdtR7PlYPeqm2chpCfMXR4Ye7wp/R4c
GA6o+b9BJsmVbPF6dPv4EcJH1KOpsHqagkFkgyLIa586i5PWTnXVocOIhOEGHJEpppyky18/oR+G
heBAjDFcqrRNDrWxKapDWj+WsgP6f5yfDxtC/pkbrWJHBNe+8cwt2fx5n3rhE3+VNvf5RobJly1J
CAaZUcDYiHqWVrEY+PTuR4P/8VkUmd7lz7ae6P27sD+Z6JlHKc04Z5OuwkOnntm9V+0dZkrcJd8R
KcWvZFFUCAajFdfRoKNE1OKxa+2KG/u2uOKYM46aRdbgARkqwSyvg+6Mj+UJAaHF9VSohrJJ9arc
YMYIZQVPu25f86Nyl+yyg3IrFc/iYfPC1adChKgifUAjq1P2U0FSJyi045AuQ+PQOfulEjMBbd18
qqOiuYnn5EeTNbLXg+Qi/sFxn33SpS7zJevr5LCQyJ2yu0yrNkoROhiS31w+PDJLgt8p4moMKmYG
+6WINizympe5AoK4k712ZYdUcC1p0oZVqqFrhzkEb/6BOSMMLoJBHJwzPoQAIYaq7fEm+C57yq/H
pY/TI3gWYKK7fqohRpYrft/ima1Kp9QlgeJPkfnsYxlZB9olBdCe4FRfG1dcfwU0CW5xj2EfOWcw
P3uXzqbgV8Y8jsM4L1FxeiWv/GkQeZ1jVGjRLaChAYzPv3xA/o+E5d8dFNkbtWYeTT1EXW102U19
bbr1Ezgp94ML8kHNBb/KjXIrDb6Sz6YJjqbpZtDIFJBOSPFgvFYhvVncdG+DMxzmV+uAGvjuLx8o
H+sU/Ezf0oDGJhz2xOht0KmO2oX+0phO04fHrG09bUoHp65yNzeWQ23eFRn1kwS8wskiuZT/x8vl
47cIDiitpkw3BzwzgyeL/cH3Bl6MkQhUqBsIoMk0pCVuXRNSnUmJp75Uga/QMwy3v0UQDxr+qh/3
4cZFwPLUqSmKs9Oyt4rKocp1bNxqxa9keZQc1/Uy08fWCY6GqJWZlRzLP7pABwCqvEMFBA+xn+MG
hBwYhq0gXceVAKXdG8nN1ERXM3alYS0YaeEqgGHojN8TjITrcHBJ6PQP8V8OG57tqZDSaDQxAz2t
MUtJovwpGVVAE0qUEM0kPaoE+Eltnh1DDfJ9F6f1Lmm0wUmbgjk2pnadpMx7f1RV7TsrlGbfMjpI
GqPrEKuzHyg4q5axzkwHeH28wP/oT3Y75EKY4oi9/2e+JaKZZ00Dr7EBeEYMvJ86gcfoLQmZc/l0
SdySCGZWIE0+hRkaV0P92nSY0zLdywZkWaoIXk46A0hNC1dxdFWXM20XhaNcw/n+NF951cKWzb5I
EgBdcDVWEWQWBgkMjgJPS8sZyFOpXluhjEBjffbs4yzogpMpGTRQCnsGiOtQPHalk3zD6BkEApXn
csvc1qt+cHlQ6qk74ic+1yVlN9lBdkykGywkPCXEgRfMy6JZ/6TfcW3J/GQ1Lr2B4IenXyle+ib5
ojxUXQjYuuCQFNqFhlohZ+YOicsa5Kf4yLaZD6SxBCcn+5aCB4qKTq20CU/WsTmq+kHDcJ/JNkZ+
L1mS7BoIfmdWu0qPCMXcuq8wZ34ugH2FOGLkErBfaH76EHoypLskfxRF56K2SQxt1O1931rOmNhe
FlypZus09T1lheSar2O9Ps6qiFuGuh1ptRKN+NYff3NcgOLPN+WJ+cZp3qhHZJMvrRTjK9lVkQSo
gEDwFOSYERybztHHbc2eLn83yfEQEcsglSlZuiDDaZZNqLbeUlwtzfeCyHp2MjuCSwkDpYxRUdH2
QfY+NAei6o5GD2X47fJyJFmLSLeWFtVkq/ls7NMSPR3d2o0YAe7bTlLZkiXAhuAxlJaodaRinoS7
ZIb3Z+aBMrMdHd1hW+rlm9ir3wZZp0G2OsFtROoSU2tEB8CEmET4TthLmsrCmSzPNASHsQwD6HoW
PHRbP9hCtm/DKvRW0TrG1Aq5BQbs8heTbqXgOHTNDrI0xVYCBN065X2Et/zUOeMIygl1U/h55IQU
ycHfyHKYZ/dZyEMCJUMLWUMFtLO2k5o6M9t2oQRiIbm+IkjZnCpWKmD72NejlbiDktu7VqnVzeUt
lPhBEaOM5Nks6gGHPp9Kvwq2NoNGVfE+Gru0frlsSnY6RIxybNe1rk41AIeYrChAGlDGz/+goeJN
oeyYrLwk8RtfAMsjs3KrhezXoj5beuEOVHcoe8vbB8nCZIaEVGSaM4A1E7wuk731Wt9rV5gXiQKv
2U0uF6xcakd9iQvHuJUxRBLZ5xN8SVkSZcj4aBN5UA/0EGxbJ/NI50xXg1tkEMNRvXpT3IVyyUx6
OQ0R4csVgJ090SoF/Wiy0bxlt1wPvo2OQ+oxr/Iu77DEeYmg5bTFcEVqIX5Scqj0J7vdqpOMLE0W
pEWssj3FydTmSKwyEDNgluk+3nYv9uOy1Q5AkO2iEzva95Mk6Mg+oOBJVKO0NTbijBbRfcV+Wvku
Zoe43ybZ9vIWyhJVESRXJCHFBEej7UtfBSvgkTPA5qduBwL80Stv1Z2sCvCnrHkhUxVhzEFdJBHk
1niFPHrkb49gq3ntSfWNq2E33waFo225KFbkQ0PpCcPcfpA7suKrZINFwhKWRJqSQI8bJXOXaD8y
zADa5tPQRE5KFlk8kvhsS8hUprrSe6NCnYXHPzwdgehX3uP9CJmX6GBhhrreSb7qH/aCS5ss+B4r
TQbFAOp0P1DNHvcdG6vtkrULAZwKJJ5OEuvhM00r2/J12qeIkJXCStcwSnI0o9SsnMzMBuh8BnWa
gPHEHMJ9ahS2ry8kvF40shyjFtzBTtUsS+8UoFSLnFlHacvBybVDR11YaG8A48rg4eJiOGZKUSRu
EidR4cWxZUO1l4bN77m0gx9gM7Istxua5rHJZqY7eh7rr3YajJgoac3kyZpS9k2LJxUCYiozflez
BoR9XETmsDHzPjolelXU2z5VB+b2tE738RIVh1iro01fDcbkVHkNxBPEIKef0ZKBksCg43Ad97E+
e0w1Zhc/ITiS2UgBik3iHBMfvaUFjlZUOXWLJjJvCOmr0h1z1TxWykh/1XaaEs8y+uUUtfZcQB0v
mrr9MqqZ7jRRnd/Yc4zypQ4d69tQN6vZIXHfU6fXyIDhy77SBzfNzOme9bX6Wx105hhR2QP3nIyl
7WOMqn+oezbf1H2toF08kPiI+SRV3bBmAh8NKLDjeBPodvqzZ2WEWlAaVg96XS3v0IaBWxyicrMM
NLqrl8KsPAyfaopT50n2uJgjeGLVXPXzvDXvR+Qut8SMwshp2iCyPFJO9k882btD3TXLronn7EQS
oFrdWCfWr7Ad0nsVkmipQ4oherVHMG45gdGwxS0WFXzYcUSa3/3Y1YGbWl0XO9BKN49TPFuvmj6M
3zF+TlAGUCYtdjqoHD/0zKLACrHmjuf02WQYwKQstHjps7T1UzBIlM5csnxwstps4ST0mmgOCbr0
fl5UcmKmXTaurhsq2uqJWl8NFqW1V3UGNH+iEdwGdznoQambhyOgJzags689YDW/WWRHimM3/bhs
5rrSfs6DXpoYYDKb2bfnqYO8SbOUu64Btt/TxqH/liUx+2UvHbAQY552x2Cxu9ZVo2nZ1jg0lbNo
xQA1lHQwb2mJTTjQOjJURzGi1qdJPBxbox8ghwd88mNlDE3sLIu1HMD93n5Pk7KNXfDDDZGjNBHF
XAxtK9WnkQYQZNrp1I8yC5+rqq1dO5D6SUmG2YckXyIloOSe6ZIbERKJqK61qFBr0NTeDF4NUb1o
Ez5Fz1wOgacP7FHityRVDHHGwZ76gFoMPFIJdMULzGPHRy4YgOPkRZIHlywC8L+f9VP6iiVKqqMi
RRRMNxiPlgr3Zz8Y+aHKZOpDsiRCHG5IWMEw8wTQsvaQXrNNnOKKO7rXfuOiiFjdTfQElUB5V0X2
/YQ8YmlUpaknPO+aTf87ue23qDB86w6dr2+G03wlxRdIUl4RHW2Z3cTMfxT81MOYOfDy3T6H1iXS
esstcex94F6m7X8Aw5KZFno5Y1bYDSakkG0fsz0a734GdtbmLXWNreoFNxTSnoUry9NkH1akKurg
K/UxwVPzH2WS6rG9i/0Q5H81cIjfbUc5gDMuJS6RJIiyfrVIX0SrmLRVhS9b6pOLs3zM2AjNQlXL
N52BUW3tWo82cJy59d619X0zvg1d9DOrs/3lKyvJwW0h0egzLSq7GW9eMt8u2GrwiaXeZRP8n7jg
hEScNKpVHQTC0Jrv6WNrPRfj/88TfGEuQmzI08JAGzw4jdNpsb9F44mQ2E1TWZuT37dLSxGcThzl
iwmVOgAgWeLW1h1yG7eC5FQCxOqgH6Yqc3sMz17eP17uuGRUKIfMupoNlVECIwIGWkPxJ7Vz6vAY
LTd5cSrnxb9sbn3c6aMMImKgA42m5jg14OQGBcQrz/BR2XTTHRcnS92qcYorZHg+n/o0ThRVoOS9
26hw8exQgkRexg4hOT4iRDqzzMBKA3BSVNEP3XpW87vL6/2yvTqB5CCY9jVGIbUtUuL3Vd1jMqIC
GrhheOFPc5Sg4qlF+nNDCW229WiUvzM+GG2ribSA9yWM6UTXdc2gKlRPDMimfw5jSRjYOXKt7KBX
12NiOZQ+N8aLCpzhILkmX266YEnIBQZwBgUhctuDzV5yJEW03dJG0lr4imcXjHAvfxaVlVANMDI2
gFCg6d0KWc9inaL+NaoKt+ru9Dz1SN5vU+09pj9nggRJv4mtfWi8azF1E3NwjKTbzuAJxmyF5Fx/
9fXCbxMub7nketnP1h9+UMPRNv0Wc5Fj5VQocNR7FDPRbeRlWllUlW28cH/HnLXLxDc+xIucam49
bhW8sC6f4q8BRVidkCpEaOkQRdPBtepzMtkFoLw5AehjcvPbp3RTgvfr/rLJLxH7k0VThBXj1UlN
fSnTw5DfhPluaK+MMnbqeHPZzPp3Q9ahmZSAEo4JZyqvNBobZMxA/lj6XNUrxyRgegA5FHKDqEX+
FaERKCtOfa1C8+WdmRWOyzwsXQ4KfCQhHvJ7sKd57TsKHDfK9xF8I+iyPsm5ZFePyplN4agYgZ3M
rC6yQ6rn7oiXZMTUDTV2l3f0i0cVViYclSHOkSzXWbbv4X2uizCGsHhvBpLj8bU0BceqUxNuTYMs
I4QZP/uCRctivSzy8DDdzKhh9tvgFmPvXNCJo2OZJ2PPlBkUI0WYz7QyOfecfrJuON0dxKf30Uvr
0U3mK8jPL2+j1J6QsrZqZphZYNH98hNiEiFA/CD1YnjdOfGj1m44fkGGP1r5dOd7KnKpVwA3Ewh4
Wvs8mhyLVbdlOkngGDITQrVLw+wpDVkKDqEwdxkGnTUq8VUyC/zvZ0EiX6IFJZqe7PXxae532rS/
/GFWbtGnTeJ/P/v3+7pWAL+ESlWq+BTzMHPnljKoomwNglNCEQU1pgk2FpA4TmTbmbN7eRVfYTG4
PzaGXaiNNqiliSrxGH82GlpgFC7a87bbtDN8MCAAPvsXKoafTYnqe7kSgdGm6CEnA0Gq0bhtjffc
luRZaw6V2GCh1HVqa5YhQjuGKcy7zOpBIv1bdRew5mO6YTfsBrf3KrTo0WIIpAzC3Md8yp35ws5s
CkcBELlWMyoosCV77hCGXb+xDnJa5lVXcG5HOA5sDoshVmLeBANZsLWpMYulQyeUy4j9J/yPa8fv
3J4QnPJSifSSK5fl4w82PI/Gk+Twrd2hcwNCJGK2UdephgWp29nlfT3MReXObLgq6HX92YOWnde+
Ld23y3Zl34v//ezqWo2poo5Hh30B0TKyM/fjJto1Um6BldVR3dItXCvTUKE5LphZJuggTzjv4Vzs
DAMUBhXzMyZLudeOxSc79LMdmrfprDQxhOifRrD5co4Gs3AtyG2gtbxVoS53efu+NmN1AoM2HjOa
ZkONVDjv1LTzydRKHfwY4XW8a9EJwoAlas9eAljYf40kQiKh6jrDVqoI8KK1djarhpqmtWf0V9Y2
Tg29dHXcxIsklVj5XLBjazYWRTV0PD5vY5X1Y97zgGFM17PtMf1VK2Xelt8YwVPoKopbXIEe+thi
NjuGmkJbdYwOzSt5tUHvwRmJoR0Q+sxdDvS13XdbZS8DLK3c409WhYMIYHDItBE4s7rTnKr0CiJD
Ka0+yc4XJpzBSjHbKmaTBgbCwdPdwqteORMhL2erGGzuj1zocIZgZOqlhRO4pSTbXP14jDFQWtjM
tsQGbAy6knAhdgZoz51ePS3tvW1JC918EV+/3ocRwW+EcauhE5Xmh2I23aC7IdF3ANK9DEwteuyU
oe1MbeZmU+EsLbo4sgLxV4YHfhM+Fim2YfUB7JJJj4Zv6feNg8mzveoTJ9tMCHDFC6gtcIR4EgrE
24OJzFBBrJNc/bV9JioArBgu1iwiguGDzgJwpsAW0K29tYDF0Hblk+KS+zh2ol3mV24egChAYlVb
2fhzq8LpUoYB0OCgT8DQv2z0Z7LTQbCmQN45AkVp4f73kH9sNKEgRrFtjdpM7D7bWd4lZlLFB3uC
CI7ul1sSOm3h5oBcvU7QTim9cRfrslT/y6yPYFZYpp2rszIW0Fzry/eJjM6ieGb7Pkal3yyq185X
ur5r2hvJ5q5EQxTbGTVsZH+mpglZxRKg/0g1VA6y47xNYsc85H5wS7/pj+yaYA4VLKIeyODB9XkF
jUPZp+X/uninzq0LOYaWGktZBChN/cP0Uz8FXu5q99M9QX8f798T5subxHmWLHrNEZ+bFZx9DiVH
eME5A0A+vg5+DJt/+Eqaq+Ab8/PXnmGEpdsmtaPJ+OHXnDG1iIUygw1BQpENs1zUzEroUuxViGuo
xm3fvUrWtralGpiTDEvFqKhFhQ8KybsyakcS7IwHOjvJ7XREYuU3V8t2Zk59TB/hG04gMpXNVa3b
RaQGrZCBsyS4R8ug6FwqmGqMjsD8+ihlnFjuFJ1TvAyHdD97EEd/qlu3kRGMriUkvKb6v5aJGFbN
MbZMqiT6vvsZ3JVgM+aDSND3m73Cl4+o8LMhHlnNtBg8A7ry2GD8/Sx9XHqm6DbJpz3Rf9FqUxTX
VucFxaNZ7YJWtqlrMefcGHeNZ8ZUo0gKFbwzKBCxm3BH3/lMV+2V+/qXvpMi0tc/4cfS+OE9s5b2
TAURrYGhgs3kKWg4A/K55clJ5yfX2X1zDwBD89SDHuov4rdmQ0DABq0YxpwFN2ChkZ+yNs/2tbpl
3ZVS3lqJ9zf34syGcOeHKgD0wYayqfHQz058PSFRSQ+BR2+tUwCymT+jOPJn71p+jqBo4y2KjcWt
527/bFOTWJvH1kgGEFkGd3zWl+wUVzuRg+qlHsf2XF7nmoM5Nydke8EUtelE1eRgNm/l8DJJ50JW
j+TZeoTzT+eUDBkvNdcolJKNCU3hyDOuOcV8d+olB2O15Ay6LGZzJjiEeeGr9aCyqMMajbfiNX2O
fnGqaZ1sFiCB8EAsveYJwK9YJjS5VhZBPYQhSeeieEgDPn+zaK6bcYj7CHlOsK2gjqL3frxffKh1
73TZ3MtX/iUE/nNrwrWrjEQr+zrnvOFL6bQ/4p2OzvSA5BlMcOQQ/Sj3Jri8ce8yXz6utHpAUUPV
QMeA3hQyuM+Lbe2UkbjAB219/jmTTbo1jwNGqQm4ZANXpjW46q7P7QnLbUwzjEoTMX8+IJ1DhaYF
uzYBhKP6D/DWaxUhFIM+Vie8Vse5s5QAawSTwAQBWIyh8YtPnOAW+qE3y+/8Z+TLyNjWcqpzm0II
1lhtG4MapKBvHl9Sq/VUvfajNDhqSnmd2dGVHRWOOslyi7Xs/Nys4EXDEGOhjdmhJjliKjW5m6jl
L1TWflu7/+dWhBsZgVQ5a1rkThF0BSm03Ph/oa37GgPSAP1E6mJS3HY0PzoYe7Znx7+BEPMbgzzD
MlGIoKrYjqc1ZpmKWMv33AfxXCPYV7vK543icKPI5v65yxQjPi4oyg8aA8KMCi41mQmEstkAZA5o
nlHwcP8hpBz3zUlW71/z3uemBOeqzGA8LgdUCEr1VOW/8vTucnT4SjzJd+5sLcJlb7Qy67paAWfO
xrrRbv54t6fYN8GKGO+zF653Vu8hMTq65dtl06un88yycO2NSdfbqdGBuBzvAS90UBpzDM25bGQt
gzlfnnDbq7nC+Yw0iP/QrWYdgmF+iXSt8jFHxfaXTcnWI1zyuiTFVAJ+uW+b+yD1jEpzVPJ02cb6
cj4698LXqhAUq0FFr86qvaU33Q4cgFW3iSYZef6qoX+bgraYQkN3JBt6E5d6ZreK2btT77HkJcp/
XF7Puu8/syNcJaXr6JBH6oCSb7XP8bIurmyHMwxWrpyhYPUyWXgP2MSE3InYyGLTvAxKN+Ot1aRP
dji/DsHvy+tZ3bYzC8L30ccURJ/tOO3LHGyJ+ezHJd2nTbptSC052bLFCNdn0PUwzXSoMhpT4xgg
zysmiYXVA322GOHuzMuS2AA842ED0ISqbcclcqkmOQGyHeN/P8uGs3SJlbZE8T0tb5UaASN/GPIf
S7W5/GFkuyWEwthcrMoqlfCg6q+KeVjSl8v/vmwZQhBc1DSnfT/Gh2lgEAJru2D4RooxOpb9WB7U
mYaZd9ki/8VfgtDZ1xGe1ykLrKFRMU5uAzao2Y+l7RWI8vmDvsySg/B1NogHiX9tfUFdKHOOKqsW
pgczdRrNVQDe388+bw8OOHe/IVkMaW/wT4F3bSPLnS6fQlNsm5RqZVdjh3NO6HuR3nX0sddkjwp6
cS9Nlf/97BCOeJDZIM4pMCDnNRi8jjb0FnpVj9WP0KVSarz1mHu2nYKX6PrBWNQZKI9u084Op3xq
nfEpd5M3tLtg95bdzdDUjjFVcC9jnVn3uGfGBb+hdFFr4VlfHPqDiZJxgQFicq3dsS2f4ZdNlck+
nuBChhAgLC0Oo0Og5W5KyG6o+5e46tzLd2E1vz5bk+BE4o5OkV4sqFnuO87Du+OPT1VaD1lta5zf
A8GLWGU9NWmPl1Hzk78e+LMh9EGkgbil/+ICPaip3QY3XHMjhNrh4+VVfqVBF66h4GSMtCeWHaKr
0Su1U1YvVr9dwsxnmJSw0+8KhgJNz85kgeayazNFSACoPArIs+N5NpB3nR6M4bnuaqcr7yWrW7+E
SEaBugIEQcTxRwWxdMwcxYf69+ApTn4IRsdYnJzi6YCZuSdM10ssrgeFD4vC51SmYGrquivA3/XP
VQDRuXFdQ/NMfeVwIShHSqesVlfJwLLOmE1AZy98w6YabNpoVnqYXQxCgUE/325vTad+7LZ/VSsx
VMI0guKkBT3wz27N6sx61jV0Z/QT6CT88roFrUW6LTiLc7tHA+5KujzuusSodG5SuPD6YoEPYUDj
zzwtm3iXbZg/3TU+BObBWRm4MhWw1XLQuT3h5ttllyRG24Kqdbdspr2xS2ARdJKgy0Rb5mG+kvrP
tUNzblE4NHNhZVFl0nnfvM6ZkwEyAEDJFfMxfoOBiSPdWd9knGvSVQqHRp1GukRqEO/pVnVnv3Xr
03AFMnUvuebiGvGG/ZJcjTWPyqUAUNdWqUlsYZVGqcwGBXQG44fNnh44uVaCTozpdX7+ZPjdc+iC
6/EKALeTrL0nMy0stglqDVqOpOWT+CARS9HX45dR9rJeC00GMUzLsCk8zh8E6FnMt2kFnby5iQ+5
djX0P4LoJkn8y7soMyFuotkZJCCatdcG6itmd9dH/e3SxjI/tnrpzpYi7JgSjoUWtDWI11B/taAu
EN4NL82uBaVUuckwoiTpQsjWJaSec43Zu0lBStaQ58hw+/h7Int/8q354kc+lvQnEp99nSWPU5tE
urXPNMC05gcKRM4AVre+d7OgkWygZD1iPWcx6jY00Pc86PGeqW8Tucuyt8tHYTXtMggjhFgMcGJD
2LN6SlQUHZHzze7gcSBapzqcggusXxiKy18um1uL2WfWRMaHoNeVkYX6vJ9TzIqNP0b7dwnm0ugv
oD86nARFZdy0iC72+GiTpjH48KJD+qzcGBveyQC0rgT7Xo6pDBncYPU7/WsNQ5mf41lEgslgah8f
KvNnCfY0dr3MEqqMVROGyVFMRCWW+BJQBzC36Bq8Aukx9qx9H1QoNO0vf5zVCMLRS5hYZ5ohysSF
BRC1mL4Mdrrl2qPtRJYsZVt1oWcWhKiop3GmpEsy/XGhZJduje2CfFjmQlffhcaZHcHB0YgaNUp3
0UG9s+9Owbbbc9qUyCP3c+X0P5ffXOhDlQkmrH6jM6uCu9PY1KhmjkSR0seix/SMsTGa75e/0Z87
/8UBnRkR7qvG2rLEPHaCRquFqijmiJ+7W47uHhxobyBFJJBu0XcaCMEUjyZSsvHVPoVhYzCdocUK
IXXhkYhGFB10K08OwytUcfbjabqKT8VuOpR7dmju4k2/kz4wVr3umU0xYVymQO1SVgD9az5xrsDF
i+8VTGIOVz3kP8yH8hGcLk+ybu+6c+TVdOAEULwXicjmIkmjxGzBObCBBDGmvJodxrohF4+W13/P
uINXlMEIhgSojoltMbUJk4x1haFkh7E7hvRqSHe6IumJrLbQzm0IR3RuTNqUcYxuLobjMayOe5GC
sjp36p8ARiqH8iFz5TJZa44FBRIDvgtYD4ARPvtHc44aLeFzXctD8L0pncXj1Dh0z+kx7oIb/iSW
Dcqt1jLObfL3zlmg1nti9GpqFweerfFZb+4BbIXPKjMg/TiQNnrPb9odJoefLt/RtSCHNxQxMXuA
dqmI7U7IOLazUtj7IvLNcR9akT9H23EI/Mt2Vt/d54a4QzpbY4ECRmFYFk4MA7PAS5tpzgKKxTg9
LonHeR37XUVCSU1jdQTp3KrgxOMqSGZ7QPnVhnT7P+m31jm8MVPu21sd04+Rn5xkpNZrZwiYC1Un
BiUATgprBZ21WcRtGuwhHuUsof7YLNbD5f3k/4ToWs9NCAsDAf+UjCCnOGCC52EsDTdX2EHBfPtl
M6se9NyOEJ2mmbQoXysMAKSMD1Npu/y9eLEBxzxwdmD6lkG/WfYiXXOh50aFmw881wJMCYJT2nbL
rdqq+c400mV0aaxbs5sVQ/ZA435sJatdCflIiBAo4EBBdyCivBhbaEstULz+82oCpTReTf/B0IHM
jrCp6jzqWZUOuAugnFs8EGVujBBVMAbN9sCzfC5EQDfDtnmyvhkyqWq+ecLJ+bRIYXPbJpgzrQ9t
TCUzJ2lMPx57JwYlCQg6Ir+gsUsaQ4pJXPmkhkotID84KpKIVDymWuWZamX5/+IhMAWYujx154RD
0PfFWAIEaL3k1OeSb7pyUT4ZFsJx27AuB7sk0LWKH6S5oxb7PpLhPXlQ+LKnZ6sTLnw+DyRpaZEf
RsP5QzoKsIf5QP/U8mVYJNmChJs/BV1G4hkFqSXbjMFvFXXEMfmrQ3K2IOGEgnJlwSFQLdD57Gbl
9wDwJo07xwYme8qfw17yGF5LXj59JeFQFhX4wMcBi6oh3Ej4y25nHlvv7+cNP1kT8tK6jM1KKwdO
cEpQ8CK7rPS4UAT3aPNbdPqvFVoQCM4Ov4hWmwuyaL2KKDSzF20+lsW3WN9JHPVqIEdTm0IIEQmv
WIph86yFSQAJyM6LBkAqCORFCXX+ZBNvrTd6Su2W3+QloNW6GiY8MOALuKiFEunnwD4kJpupMsV/
0MYLhQgaaic+mH643I76qL/J4X8rV0C3TWT0jPAutFgH0NS5C6xKW/Zh2R3HuL0da7QSWvZ6eU9X
wzgSIyQQlNd/haey2tdTnFk5IDix4oem7c/G9rKF9fwEgBvk7JbJmIjEywKCVCvA5hXH/oeOXqD+
COUEn95oMyr2xZYd5zs7d3qJU1w9LEzD84fpJrFErVKr7VJoWSHJLSHV1zZj6GjxW66Wmy6iMrrY
1TUyoFAxD0lQ5/iDCzzL/CK1bkdcuQWkiFPmGj8Xr3WXq+CRLM4IgakbBrVzOP+bUhp01mp655bp
56NpoKU1BzruBC9sL0ey05ine/OG3/P4wbyP3ySfc+3E4KRgTtIE9P9Ls0DBiwgTB0Ox1yCQCjLo
TV6Dls2JnnuPQ2G7d5I4yy+J0dVVnhkVgk+iQr1h0iptT8AVhc3dhne5a31Hu4CXtb2/gRydr1GI
PyqExAuzZFBmCQ7TAmRTtomKSZa4yxYlBCBGglFPUiUGhydgDXfxd/Be/OqBaeRDT8V7XXqXd3H9
y8GrQGgKPpQJ9swoCqtFx4wraQ0nwhB/I50pXLt0TPswIThKe2AjVQY9PpgnvYVmY3PEWMgu9OPT
cr3cIffiwpyFKyv48V8u5Cb6uVkh2IXDXFvzUICUlw6Hlh0LNoNrzg1a4zpeXi7v4irG98MY8ujP
N44Wizn1ObKtLOt0p7Umr2KoLlXglzAirFxB/TlMoBWpp69Dm98oRN1e/gnry8XcDRD8pmoYwvGE
9SWOJ+jam8HRTq/1Od5H6UOCykHe9ZvLtlYPjWHoeOlhEgOVl8+rDQbFiowpwvAaSXZgMH8gI5Xh
JGU2hPXkVh9ofTpEB2WHAbUGise3xm7aAW5gODgzDNyK7n/Q9lw9rJhIQ3jVUcgVK2eKbScMHdb8
ED8nj7yF1O3INnkLCPQu/oe0K1mOHEeWX0Qz7suVWyapVEoqlUpSXWi1ct93fv1zqGdaTAgv0V0z
Zj2XMssQwEAgEOHhXqGVXN6AG9DWP13fUOZzExfu32bJbuzuikislCkbYNYEKhwiVPMt5sQARv9a
HpIE+UTszDkmXoTP1+2yEoq9WepD6rPaghECkqZTKdpR7efaJ/C+/m82qA8pWqVh1DWWlsm/zPIb
TOja/2iCnI3d7iXKFJtSPNYB0Kj2mB7jrXUiXqRkIuv3m0XFsVmQVSEFmWIohiDrTOwKetjF9+l5
sgGgI7x6y7n7BXzya3+U7qsf13eRmW6i9WNgfsDSjQ/dkk2z2iHCxGgoP8wQDzpWPsRflAfo+uDJ
rB9zLrUy8wCaMmgsZXScFIWKn5VeLUPbLVkoZLUdl58WmfPV2E6Pm0dUEUOMD/2SPqkBtS8w5KXd
IXPwE9CleyVQ3/nn9aX9DAkm37rnDfeyV2WZKlAnio6ax6WraJYmJ0OXwhuHo4mBvFLijdayloVC
A8ZaVSR/lqaRK37njSDHSqwSaBS8SKID9Fk98HOWT2ZgOC1Gl6EBYtrld5HTTWOs68Io+fedUaXQ
GqHMwb8r1Lc6pq3W5g++1sVjjioQbyK6xN3YkgJx1XtqqKA8bLpy7E6O/jh5iseH77FK4Rc2qUQ2
ao1YTAAJQSJLdOgrv3yCWAXYCFoMt683Euc5ztxEBcAajHPirNFopUZczAmzf2VYghevkJCcz5zP
9FEuhjyJ303QxCVCLEOlNZ5MYJYnd/Uaf8ZotellweYiUccAdn4YwfAF5t5QeZiQGtX+esyfIw5y
lpWwXPwd1NesVLNrhhJ/R3RLQIvlYTsQ8WwdUjG8Rxer03dhi/qKhDV57khyZB1JgRH6wb5mucuN
HMQAh2NYDpntQT5vjyuv28eur+y2mzqLRWqUwzzANMSZJ4hmQYrezZ6732QitzjwhjsY1ykWCsZf
lAOQ8BrUIZzRUExGTamDJDljstPNVlwMiszJvhiZ3oUV6tJu09HQGx2HIrYeC9Evipc4fRqn0OIB
7Bm50IUh6uaO4iwzazA+h6n2Us6TXRsg85HuNTNxr19uvBVR93c6N/MWoSAQ1BhJ6Cr1FLe/ujx9
ycoN7AQa72XOPubvn4m6yDFyq5ZD3eIMCp5WvLQq53Ax3cDAnDvuAMAB3pxyF4szM+sLWVKFoFRN
u8fw/ZIFOVeEjJwa6n0DR3u3Qrm2iQdGkveYr80CE2OFyzE+ERQpka+OXY3zhXhLojy7LAqt2GQB
qsFC4WQQCtZ6p7Y4js1sD2AQGvUDvC0MWiQMvCJtIUDDDQlWCi6df4rEZbXkQJ8pYqocU1+4oakc
oARlsKxpUh10g2aXMSp2xQxB4K+SWrn5+mMyB7ssnVX8ft3LmbcZ6TgaoLzBA40eNOtkjLsmRYvC
6118RhzEvHDkd552kP3S5d+erG8GVgBUupDBkTbnZUqgr1W1xKoch1F0bruXuHLM9Hh9SawIIVmW
qpBqmo7h1ksTUbIWW79pYIrsDfBl3siT4Bmj26q8bgYzkGPgGQzvKCSYOFiXlpJ1adeyjTBTVLhV
QCqGxffkt/lIUGqxz8umWAFJRq5NlkXQr9TWTWuTZa1Yok74be7bg2SO7qim7jLf6MXg/fs93Nsi
n3EXLVJFG4dSgS1r9cu488W2dNS18quuca5bYjogKC6R3hBGEoCULk2VwzTkEPozg/kB3Donwm0w
2dExPxE+BRD7c+yxvAMT/sCAIsMn5PyX5rpZkZIobjCbBRobDWA/YQSyq9JvSz3jdaLIb9HRUCYf
TAaGAdkblWNUg2AO7ZgD8eK3X/Kz7AG55PT+Ek7eHFQkN+UsjnW69gap8CvokIJoOhPkCcrws+0g
Z27l2Y90zHl5N/mhayujdjEW00jXR3QQE8Cw0WQAJVd06n0d6L8BpJRcvDDTHrrQQBriP1D8Xn61
aBijRhrgJOIDEYivfP2+n+3x1YAoGDApjc3jNGfu5M4glWY0U6LLSrq24Db7ZkUthoT8Pn+57vpM
VzQxF4BeA8F7UOmu2IhmqiSbGliRP4NfaDUW/PdVsH5dt8OOUztDlB+qmt5BE8RcgLZuAskt/MhN
vhMQ8oDp95J3ozCXZWmYgQSHAnr3lLVFq1qpbjUUyVq3+KyCz6A8rK/9Kzgk0WKYfZJaz0epseeO
4/7MWAKNcg3zFoTGw6DKAwlitdVAYjdUH/KzhB4D6WrXJw1MFP+ELYrlJDtzdCvREqJSHJZxCUSt
dAQRBX7rEC8/r389thF0oxD6EbLoYnjWNFo3CyDFytpbqcodxHy7K7g1ftbtoqArBIyMhuF3nfpq
zbZMY7v1epDUtnooPkMRyI4G1zqrAWjZR9cALTnoC+5AgcxD6TFXCLo9EQQ6BsiJqa+G3na+jegO
BXVKxAVzG+q4twrgxNc3kvm8VN7t0BjidBDUcVDLKCBEumTWLw7qIAMVKN7VHE9kRX4FHTawbOGh
h3bzZbyqa9MqVEFegk0GrGr5XEEB5/pq2BZUlKjAt26iWHVpYaoLqxkqA7LV0X1cvi5TcP33mR/F
fP99KsI3cSeX0SKBdHGL3SQu7EgwbKNMOBvFM0P+fZdobFOalWNhWcE2aUewktmAqX4fgEy7vhpW
3xPIyPflUPFcGhGtkFURYUnFOEqqZ4bjYQIZLERjtAJzBerN4sm2esODgvIWSHmC0ZZTV0ZREirm
3SI7lljbZfLKWR3PCJWIGkoipNWKqUT5IIeWrTr9AbqmQ+ZUN9JDHSge3MRyTR5Ei7ur1MmtMK2r
aEskoFhqnZJA+tG2jpbaIKkONoxgZqWbf9YKewAsjbNi4t50AgLWHHxRwPo0YF8v/UYVzAYqEpAV
lO7Sb6SEkvgbQvwTUcWVXSFotD9xVBRiwa+EAjB4ZC4NCkOuarOWCcGy5I5YbLYmgX6EA7Nlfsed
Eeo0TA3koVuoJIViiga1fhsjeozrF87eka/yce/el0Ltnb71pakJSO6jW/E8et1pOSUOsITOZBNK
1dRBLo5bOn/9BwI1rBWChge1e7TpTMxhXW4jhspL8K6WQqB+NUab9OXHX6Uz2MbDQiauN6/0Cy7D
KjMB2lul/FQb897sjbEDm8qM9BGQBzA6bWcDI8LNLU+pgHWT7ox9mPTJAJlccwGbqNR2F983ylHQ
I2dIjzmXEIfV/9H2xqgcsuvTYoRUWALyH6KqN36FxBAKuNKz6bYusmNf8cBjk0Ppu7jlQTpYV9De
NpUyqOOiS2NfQ14PjLW5nNoiT7WA6S0oTOhoLaFnoVJvQwmUo2Yygtq8Mr7L83HUMzsy/evHgbkK
CWM2IIdEHk4PyFSVJXQxtHJDK7o10tbWKl6dgLkKUCQTQkQ0lWjMjWKtbWsItR7kjdOsllMtmQNm
+OvLYBoBXx/mKnQDFQLKERKjWSPLTLPQ2JTMGVBB8rSyrv2+kkROG5y5YztT1HeP9KpXskiFYrf8
sEBalVdyYyZqmEgFSYuC6I55zcsggXYjRrBaiGOuWyOAazaTbGEu3E41/U3TvViubjcjyyCp2P2s
5s6dFB6IlIRAOkRqwBBYoE5AX5OeaMpKo15NGewaNUgsS3A7LuBgGvx45F6hrItsb4kKxs2E1F6q
RRFJqRnmXv3WSxr9GXBL8Sj85LUaWW6yN0elI0tVKUKkTkKQqtCzM4tzFm9uZnA/IctHNJxbjNti
eONDWbEYLEsqEwFpz113Ur321nRTMFgpDxhjBmIhcnjNI9alpiFMiAo8E3gTKsRjarqQ1xrFYPXw
X476HjRPvAkxpmO8m6FbtaYSGUmTwjXB41iMNxGk47vbXOekqzwr1GEGdrSexg5ZcLeex+K+b57W
9JOqcLvC5CB9cPPdaqiDpg59NrbqKGBMCdM1pK5CUmKAWYQDWsI+jzyDdTOixmxgQtnSwRNJmTOU
pVjTCvMleVcfNLD/pomKpuKS3kyl8rMZV/d6TGQ64c4eOXu7x0U7yXnSLwaEFC3lrlGUQ7EN/nUT
zJKDpr+hbd8UqKjzG5dLLg7IgYP8N6lMNcBfCM4PEMT9s4lRZsoN4lvMwmImAlVMag+HQWrMsrOS
sA+1O/MAhAIKLKjZn8BJ8LD6wqH05xuJc7mw/FHH60iRFNDBfiipp0I+AHrbKoEMflSEQiuCdvxJ
5YpLsYKhjohvYnodQAVax0uwkkww5MjEISYLG2/b2jHRy1/Qc44ABoptHoCfBWHBdgIUQSIVehLU
fqKGFI1WUpoARshhca+dCCtA5GuH1VVPpc9n1+VapLwyGZZ+BMBlCTBKp4L+QHVQRvUbMNOpdxie
DpsDd5FkEfQ53y+SHJTdQZiNMYs0M4fQMzD2pRd7BHuLQQ8SittnCBhzDgXLX+AsKFZB2AAKCtSm
RlWbRMvUSMHyY4aQVn6jHLcb61zdLIaTBwQKC2b5xuMqp5J8kF4n0FAouaMbgz4nFTezSCzrKkES
VMoQd1fuTOOlanLbkCGLjulnvHTWuw69tevLZd2pe6vUaodGKObJVPAKFqC9ay1gyfs1T5xAw4pl
qBOj1QRsP56IVJzJ2srEWHUpB/MAIkPrNsqerq+ClXWRbIdQpCJNBYXEpZOMSy3gkZSAfw2oBILz
zcm7DAX2/I53i7Ki2IUtasuqbJb1SI8z8gRd7eR+gU8EPQoy3YpTUJ/ie1SJj9MvXt2AsYsXdqmz
h+ojHhqpgnKTntp9/lVsveu7yPCFCwPUSZPXZEQUq+PQbE5q8inBinjjQCws14UN8jfsTrMSY6S/
qJcGtazeWwDYIUFrwXQqSvqpnRH8PnfGmHGiL2xS7ldrhRY1WWwFS3tcRIiUyLNd4xoQ0i/XN5C7
OipDLRu5gQJypgNe9SZNcCsLdirdRKfibTIt8zCCkWU3ETcTJ6UHKnhcLJEqTfSdqm5omVkoEqgH
2YlviGSn9GydmxvhV+fp0H/IfQjzafc8IAOrPoF2JB66oHoFCzQ9tjO0mjDF+hpjBpGI9uZe3to6
IjShe4WMOu8+YJ4CyPIBDIgatUhPp2d5PXeqUKLgLkGqG4OH2vzvQyJwjOglIE0BgJ+e1hlGQJaz
uoBcipWhDinZbeUPYIa47ivMdZgYS9dwe2sfiOrLSVhXYMwx8xoVEHMNk+XbdQOs7E4XdxaoeIGy
8ZjFoxkDX9i9aHfDyTiCOz62MYInPPyj8XMSZT944c4iFUCGqZkBaEShWjiScdQew+fxrXLQ/dLn
laaZRw2KK0B4k1saRc3LQFJ0Yq9OOQaeRshELG/Ce933yW7d5E1wa7WtgFem+Ii7A3jBQscCHwwv
AIUuhuijNlZGl8SYUNPfcHcRNCFjb7JV6P1ZtxJ4taqDfi5eOF+S3CgX+0rZpW4ca1RmRexhd/LJ
vmKo34cOx60WVmhG8l7ZH/2Gskb5zdr26VYkQL4SHJQC2S/95wBeD1COk+L0Vjmdf319H7VzKIuU
3xiZAZyLouaY6TV+LC6SvLA/oCvZofuqv8oBYZPvHPl7fZd4QMJEnvrpX+s6U38CdS9p+pY3o6YB
DV4e2kK3M/m0ab/q5muRPNSqbuNy5AQA7j5T11KxGPnWJgXYbR4raNORNoAeyHerj0KyW3Ernh9u
97cVYp5FQWfP1BXqwOTxOjSNYKG9IOVBnejOUgrh0PA+5sdUjNiRQHoByJmF/6hUTDCLVNYXdDdQ
XcP7gEi4SSEpCPEv9g8xlDJFnQupj/tY3MoktKRfvX4SMs7T8ePdRhmgjkJa1Go+RbjbiuFAQFLZ
nXgvj7b1JPq6z3/rMD/Rbuuoc6DnayE1ZQdzqejI5q3UIf/ncUp8KDZRa6I8fbQ2o7cSZPyzlNah
Viu/ofOXOyCBFD+P+tAe21TMf2Yb2oqCZnHKrx8ZSijrlNPrzTx1nYz7bvjR+VnwJvNxJjiL+glV
/8IRvhqYKkMaaAUY97oeZz6UcCjbVHaWZaqY1WWSh8LybDSgDBDupPlHPS5+HnGaYTzPpPIxfSnb
pG1mIajrezI9sHAJOnkWqJohIQ0RtWaBUPAXPTQfNL8/CI5FxNlHtzvXvsDN9Min+XALvXsnnRcZ
6EHh5ToIQVvedPN8E09G2GjrzSQWXLYQcrCu2aKCCMhWBHGzchB3fNn85h7YWMc4ly8WhlGzY3pn
8tA3vLVRkURtiikS8PwOE1m3C+EEjcFcScCr6lx3Qc4Jp5Wska5lcqTLaWhlkx0Lj0mXOnPECVs8
I5SfF0uhZouS5qGo3bTz7Rbflt3hf1sH5d9plVZzmcUJ4Mu3k35I6pty5BwhTpyi2ezaKSnbSoCu
AxlxwPjgAfOXR/HI01O+vlkY+bnMIyHgtvVWHGVhqk62FB2qGOp9PeeLXHcvtIcujRh1hKxyQnYB
1t4BzzPAyczUFmKOGd5aKC+e5WUqpAHM4Jm53qf1M3DTX6SaJ7V4PfJgoOFyMWJU5pXUdlagZU+N
mXpGJLjXveutIPT/H/8PgAWQAeJeKuBeymMW2WVva50re5lfvBFQyK5yUH3CbZOfiA7d6B+STzoy
jP6Iibfn638L+9Oh2y9hoFvBFMrlamvkOUIKlaMwU8CsExv2agX5dsxHziATOZQfliwDDwWJHzw7
NerQTlZkqXEC2kuMbYDuAtCetOmhMph7xozh+ArDpNcXxk5udhapM5ypQPb0wAAGW6RCTW9xF+lV
6cDkKD5stemZ/UNVFLbZvuTSgDfwwkkFeAsm539XCZLFWa0bcUK9c5TdvmkaWzLns5KvX0a5OiRT
//P6epmH4325NIJO2tpWWhNcX+vwCeVIZ449dJs5nsszQh10UdkEvIEbIKTB2dXdVN1ZL4/X18H7
bnTVvxNjsAIu+G7mbXciQtOGZ90ShmXC8snDSXCtUae9sTpFzAE/DACjI81JYE8MW/gihRmCcf/M
Y7j52GEgSdruM1HnbUmVbOqVBr3QWzWUvxH6//TQ/8i+EE785CE6/3tpRMoi+aY7R1ynpiqkUgLh
jZ+eJZAGVW5W2dMxD6IXLYxsoptsejxdMbKOK+ddJ3FnZ1UZO0HtMsDP0D6XkjuZK7ZOgv01A1RA
yZcS4AN5AFO8Hx+143YsnrVbMlbaHKyfJeeyZj9md5+NCib6ELdZ3g5xWBY2Rln9PIQqqz4foLm7
OY1d+/OxUe85J4EZm2W8MRWIvCNyUnd3r/VmJuhKFcgPwmP1WYNIeeZiyh/j49bX+PMGUKT4HUwp
vDuB7aSQoQauBx0bjNFcfrypG+qm18cYoHQzxCJ/RWBZJSMEhJwl+woGUu7MJ3OtO5PU5xzixMqr
XFsDY/GbQHEzP/1Vz1Cb3EB9ikLJHVktOAgP1/eYZ5b6rmMjtZAT7LKwLlc7AnNX133qFCjo8ByI
GTkVnHxDAZuqRc+qlTpRHEAJOzAehbsNt311l7jxL/Fn7y5w2ui78Dq9Xl8bu55HAOMQEhYJ2Pny
M0ZFVA0YByHaek0A4KmT9nYdTs/Fs/WN6GLrPhgIHDO2I5HzDvjYRCJBRwXFKoi2wOpOd/sErRqX
tJn+IruCKBtoXVE3r0Cn8jl1DBAEpy/gB40cIMqvL5r5QXeGqRxx29SyK6VFCvSqG9wirWfbWIyn
SAEJwoJ2qHfdHOv+gNeivg2IPKAGdH4tb9ksSMMG6t4XcK+S0WjQ5x1lC0eFTFZy6UEZ67uwR93A
cYkViZuShwM03A2/f1q+q+g1vZIaYumupIiZeZHHpQdkRcALw9TG5oYgWalSZUASdxDPqipbVuz8
VHwhrer80VLsgeO/5OxRER6tToxo4XOiW0F3qk2IgvXCNmdhO9eegcqpgu7SkLod2sYyACpgRb3+
MRl31oVBKheodXUdM/TjQ3xmN65PcqtwzgUjClxYoG5/0xCbAb2XLJSUny1k24zHpOBEGp4J8u+7
i1c1knwpkiEPt/ohacPWuhVG91/vk4w2N5lLBW05GI4vTaRWWRdzlG/Blnxa9EOr/7z++x+RsyR6
aCDdQE/dAgECtYZ0UWKx16QKmAjtZXMLt8SQC4ZsQaRzHx3HU3FsnOShfxZeO9ABHHmjeowzdmGe
/PtuC6GAkReRqKfBkgDukmHmtgdhbDZO58TsOHAyxuciUAzUncAtYiFWXtrKLBI/NHwuEEiKy0Ml
HdTy9vp2ks9BnaO9CXoUKtfXqDA6YMrVPLYlGdSeEsetWVHwwgQVlZZaF1GABzV/7xFRx/bQ3cSn
wSNF5PaZB1XjbJlJRSKtjecy76CPu0qVa0leXE1OzVN54hmhYoHexoWYzR1kRCFDplW2gH2LYs4b
kX1Dv399em44N6Cb0MySGIghGuqO/Mu6yXwBg3HoknwZDhgf9v/JcBzzbYpRTcQbSK3p9BigAGEn
qVhRI09jubXTsT+qWx60Frr5RfZpTBVOwPh//AMAbgXQYXTyqUykQOIjJPj/UMQQTIpkXYB6lXYA
G/M/eNOxP927McoZDbGQe0UqJIjVJZ+FKg+KTvmcLHVw/VixbkQ4/bsdyg+LQo9qIEGFoE8cMXEi
NBNrR3CMJz32Fq92U5eXrfJWRjllVVhzn2Sos0nRt7H61hUBnuKcVbF9431VVHBXhqVah3X+611F
jnLpAcT4ap31z50X2aJbA7qFTNxQ/v3te7GdZPG7qGuBPHtc1W4MTOlVFhK7SB+vL423e1RYb/Nq
jmIrQ0Wm0mfbEtYnaxZfkq3gbSFxsA8BFw2Kt7lyVdGpR0Uqiom5WSD+IihQojCgncURfHA6qHl0
XrmSuaqdMeoCyRMd/9tq0Cy1x23CtgHN/Wc983cj9EsUFONKv4xwCtAAuBKIuGOI9hJcQBuUaMXw
kAgfWY9IAgBiUDwhMO5q0Ig60GGJ0rqORNkrPcc32X3iEOyudCYEBKqdnGPg0VSbMBCZIB6PHOS7
5R2vdv4Wlj5+SENRAHcFDpXGvC6aIkhq3meh+XX72bz00IojkIH2Fs37DVUiUPyduw5fVvE6Z77h
5SHk030wb4EL3ER9VocM/eWJaCSIyMrKEAetnMdlsEpm9dROVmw5LXCq9xBtrxsv7SAsm2eKfIOh
1pTjygznushXqSMjWlMZz7qF10032xsmtqOv4sR5gvNskIC0O/drZKZzjPGrsO2+9+JXDfPaS/UH
F9DFQqitnJphW2NrISiuaXTIUCKofDztIYW2wT/gemZEgAtz1KFMu2KUllHKQxPKdBOIs7Wz+oNQ
t8/w1etRjQVIUID7JkNSYKGB/vTl/slK3vV5urTB3CbdcSqi1RaN6sVY6sbByVrv5aIWw6lfJn+O
hzm187yFzGFv1TrvTyE3HuWwCjksGHSSITf0lgbsPmVeAGVrGhVq0BNIVww/fxC8yXDkH4DngWSI
W5VjuY6iIMKS2Xv9A0B8W8HI3EuQBMJgvBzqYfup8SE6eBsfit/Cw3wyb8Sbf0+9CVJ+UQKNAfC4
OqgVyR+1W6TeD+osj8gM48QpvxAYWPFoZICb2Orj5hCUuHwEPdkfdPcvzFJHEQQEeiaaghwY4tk0
W7fJHjc1jK3YEybOd2RtK/I0VB6RH4JukTIVR5g9mVBpCKJs8+pSPypb47bT4l33XKYZFBctEahK
1aD5hiRBqw3BsMqgqz+3+c94xLWyfLlug5VhKyAvIDxAKvaPvklKWS6qSm+rN+S07PS22pzSBzWz
9aB3ZX+8b76Kgz1GrvbK6y0w17czTQU2VWxiIFwIO4R8ipRzvJ1r3kXJeNpdrI4Ka6MSpUk3b2nY
ldVhatP7ruLlnCxIy4UNKpYNgiRUVY/+QQEeZhU8ObUDpi2vuhluzFMcEGGKxGsBR//JLzoRT6MD
yu7r0aCuQpPydYtnSPoudpba5RfRS5z6YEEzOcBExq11GM6ivR5RBOf4jcKxTD0ipkXKUXxCWoUx
kN/QNvJJAhwdFxzw6dbI7PoPyjb7lVKPiZaQlQjyAOK37RBJkm2oz1Lx7fqiOA6pkDXvIpcZC+mm
GBmga8NJrG8U6GnXf/Iq2rsL3VCO5iFq5BWvc/02C96m/yHUIgakpV2CeYs30c2qNMMeGKwB0gZq
WqPeK5BjRfbbQUxRs0UnCsuwMe3sbjg2x86THNy5T6XsxS4PUElO1gfPhBahLOP20T4QeBcof1WS
IkLRU3xdJ8MuNNEu61NRe3rqJTOnhMMOYztzlDsOmpAbbQEKwjnUO3tB/yD3FtE2A8sZ/S0cNkdE
3be4Ve7XT9edhpGEomPxvlDKMTNprPsYMrQhcBdt44tZUFmKpyq9nepeLhn2UP3Bk4ZQcJK5bxk6
bfTFACGoeozMAn2L6ldSPmQVuJPz++vLYuX2QDgDaU9g8GBwJYdldxgKselTEPgAjBi05+KkvWBL
Q/Ee0JUGp7zEJBQ0Z/G2KA7bnXjkui3rLO7NU3fsrESZng0LsJ2VPaP4Qzpe1nl+XT6N/uSJrgwR
6j95xmF+CBUfMHWh+kOfzS0XFCWd0cVUdTc/W37iW5abHiDpYpEJCqRo3Fc9K4LvTVLbPGXaaApN
D0y5ltnG8GXV3Kh6TaLf1z8nqxhzsTRqP8vB2CD5LqVh/EX5QZh/Y8/wipvk218oct7Fy2qRXtij
LvcU2VMUx2sVrsg7ARt4FDMX5N4OEV7I7PWmH+zoX8/MIvPc7yV12y+tUgrltqK0P1toVA620vic
bWQ9XIg+MSDUmHnR6LEDNRoNAzT6RajXP9vlUw4gibadIcIVirXkpKUjRblTQYG+5bwCmXFcwpyD
ARYoMCnT7COzNsvGYq4VRnxAbpza1X1+LCDvGR+gBHnqT925CquDwgkDzNcTGgygl4ASCfRyqcBa
p8qyjYWJolBuOSCaT0B1NJ+mfnXGeXKspQk7jLY20kHgtoSZR2NnmoqsmpxjUAz0TQBmaLkPCQa0
SdH2PqC9LzzlgRZaIeRX3IR3l7BSm/2SqTQgAU5+6voFkPzfkPe256fYK534VAayu6BH6/DyYHIU
6Ktyb4+6odW5jKc5V5NQ7b531UPUv0rN/awf5Jy3Mqb37naUCjbSEou1iso9pu8WdzwjLT5qB8mr
7/jYfGb83pmi4o1e9HECMVrwR+KxqXw1QMgqPnEOI2vj9i97yjcrK+t0YVGzsKjt0ZOdxEnuK7d1
4ts40AE8Oay+5CHROvPoTFmL2xumPLOTI0Ve2gqHvvtuiXYKGRadF8zYNjQF5VGi50STNqGwBPI8
OQVtZLv93OLMV4z6S2LyyK+ZgRqB7G875O/Y3fNtP45mK4DoU75d/PYMOXuneZYHR320DgVmrIFA
0H5e/3CsVxk0EKAIgplBE029S5NTWcmNYeLO68vfhfhgpM7132f6xe73qXsA8m9rXhkNKmbTiAz+
JuvCXDmXOnyQN9rM6two+7VQrz/obpnitspmEM8uiFkxn547611SvAkS8kdEePboF1+iZoRhQ4wh
cLdApAkNvtgeoC5Pxi3jxOal8ZytVKgjtjb5FiWpagajjh1M4ofOWu+bDuSbWoR8pUs5HT9WzN9t
p0KdLAjcRdAYwuBEutwlqaelnxukl5J33UGYZ4uQQYBuCIziKuUguQ7hsixq0VSWcW9NtqE77fTj
ug32wdoZoTxD3wql0XsYwVSbrRY2oRTX3c5Dodo1fYIq5CXNrKcImgH/XRadnGh6kxvlAosqxL//
Uhong1e8igfz+OL1oYFeSFbBV3N5fOUlq+S+EiH1Oz+L0vO8udd3jvX7GFNDpRZRCRKE1O9X9apZ
8VAmASSXBPVrxFPeYP6+BNpa8hqGuBP5913EGyArMIBfSgjkArNG3WOFMas/WMHOAhVTRwswnEjH
IJeSo/Aq1E5UcWARzDigIB0zVYjE4T8qhmJUUayNHs3VN0LQIxmilw7lZ0IJ+gc6iUis98ao8zIX
YyuoaZOGkdR763oAwZWdbU/XN438CJ0GKaC1BgZeJKA4atO2qZs1penLQLROcf1Zzu81MWySXwqe
nHJzuG6M+R7aW6OcrDEBK5DENQGEkzSmt2P8BCgcIRapgNYyvYnXvmXFHPQ8CAoOHGcoxVx63dS0
tZW3unHMo9ketlOc3ks9J+bwbFAhJ01lw1j7IQ3N6VunZo7VPOXy8frOMU/P+zroVmc0aX3UZXgj
T3XspApm2yrvTyyAugy4QVBa0CP+Rt9GIq4BEJht7SEyN2eyqofrJj6OjxOPJvRo/7FBHZ9oNop4
E03AV6CzA1ygp0NKMntePgm5DQ4pLdQccpB4EZq9ee9mKSeI815bBCsHE2cTHbS1OcO5/etL45mg
fEAC4dE2rBJiT2P5lbQ8GI3IMcE+qX+vgr5nZLHPVX2UQXTfnzQwCQAQ2IHpof1e9ocxaznBlJWC
7JpmtIhQlGQDsh7JCCCoqMmVI7WPUve72ryKh9tjB4Vdf45uFZrGOM4pxg6FG+ORiICAb/nVeMrO
pDVpBTxqeOan2pmjkqtiztA6sMgwbNw91WZZ2u1m8QIdCWQfwiqoo1ErNDDDpFJhtYmsYobL/QU9
q4jGVDC/Ss+Cl54giYQiXp7YABrziLHZJ2xnlwqwbdasnQDyMrw1Z4+Aq9unyk09y2u8CK1edCVu
RIPjKsz4t7NJnWq1i+tIhzpRYJlHY/rZ6p7Vfv2D47UzQZ3gTZg6KdaBL67R3hyLyU6bP1kE6q4G
kQ9FG5XaOL0qOrVYLeibSaem7Ww9+TTk36+vgukUOxvURmWZrMbjLCbB0L5YGOHsZKdqfVEOrpth
Fq2QyP29Fmq3ulIQG2mG8vHyMrmGT27ZHrWHT4tj2hp8oDlEn9rnikfhws6OdnapIJjlRamv2Raj
2jl6USgdE+j19jXQWaUb+yPnvcl0u3dr9GT0IujGhq+GTD8L48wp03Oj+Nd3kvzBH06xAe5hoH4V
8A8ql9lD3Qp1AZbUDKm94o+H/KAchANq4H8ULXZ2SMja5cZg8mlqrQcBsAI5ZwyaNKiBK58SEPJa
h2l9YzEigEteCYwZCaESJKGrDp0DekC2F5pNg/aHcFRWQyC6JhVmW5JxrMQ/aCNC7/FvQ/Ll+vJu
6KLMmtGq2RanKQZH0G8m3uliu9/OCv21dKEDc27XBoIQH5VSPlWDZYOeyS3aDTnT9CVOYgvIj+W1
zvrIqwQjkLQ/e4Xs/grqWxazMle4q9ugXmINLfxJdo0YSJDrnskO9JD3Aye2SGQQKDN6IXcbJJah
vnQbPQmP9ZnI4FhO0joGxOjATA8pJh4LFOvEgRpaNBXAIpQPAN1S3RSlKGXQtQx+lkDtAbBBZfQ4
KyOfiT50ENoBZ7qugjWFnrTM5HzJYzUhvKxo1H5NIOfqpEF/qsGDM4vAKvGOASssA4UBJQkNaolg
8L30zjjLLKMscfpyTKFLxt3WGXbdPxjTZ87KiJt/WNnOEBX/exzzOBbN6D+Xc+GaAHw6f8lAzs+8
PIfZnd2vi7oGkjoB8KQCPZkhO3MHMh1b/pKjVCZDxfzQedaD+iKs6NCiQOebvK/IWyt1F4hbPGAy
B5XoHgTq0FIHY1Nz03iEbRQ0sZz6FdMx/97YD+NO1VyJAz5uEo5G7mOM+kZLa2cdcpfzAXl2qNRx
A5AsxZB4Drze7EEWxx2+EyEjdKMOpKkPRo7s9o/gZO+fETD1S/cEti42SwU9RKCdfhcgbwHL3F3k
LjGE6Sdv89o7NNg5KQSJHh89FVUmAxoYBO96aVNqlDhWShH5Vv7cKXe5zvl9ZqyG3tp/DdCPmVpZ
0smo0igAFzeIxEBJe0tQA4Q8crjl9ZbYn+3dGPXZEklrwOtrJkGFobR88TrrXp14DyaeEeoz1dX2
f6Rd13LcurL9IlYxh1fGISco2pL9wnJkzplffxfkcywK4h7co/08VdME0OhudFir64EXC0iL1LCA
peAaM+joAed4XQd3xYD3D8SCwAZ6V6AQEEQanSBkwVIcV9Vf5FtevL8uYvfwNyLIJ2yikSWuKy4t
MfxT5b/zHIn1lSFgt7wpbyRQFneKJ1AHzZBQtOafaEe8jTGyJ9rs3D0xqu9UeSOLMrpjlaSdUpeg
/5Q4TwFc/xyPJkqNrqZGVid/JMm9XRpldNdM4bNmxjBEl9uJfuSKo5oyolLW+VCX00gHUFbJTeqD
8vyQJYovyixkHoYIekY3zYRqCUV4+lb8zJefipqhxfv/r8PZYpobcO/Uk19okIvk0yJ7SdWWCHHX
lFFC35WgKWBPEEWZSHmrxEIh1rEG7HXf6J4r+X6o7euXZDcAkzcCKB0GIrNYdxWyMNwh+iwGwkk5
pDcLXOslO2H49LN4DO+ZcMXEUtHKrICDEJ1PsMrARX+7KjlHaVLVEUiTiTYVPYeTBIzAya7s/8cM
x94WboVRqlxxa7/KMyoCeXhOtbNYMB71e6Zs+/+UHnNar1bdgr7sEQzmAhyA5qjFR7qGN0LoMUMw
5oXlMOFNOo4PE+9Pw5eWZ6xj972N5hA8Eg2g1QDq7+2p8G019WqXxxgMVYPoQiyacOCc4YviDScF
SSzgTRxZERbRr/eq8CqU0r8efF5FvICXQZCbO37G6EuJzGknncKp9Bi6vheSKxj3IDE5KMroiZMw
FdJyUtXkJZgjdID9QXMICAIZUzBsVqF/NyOoAKwejIkSAhCaBjOb6mbNNQMgjTfRfXZI7son8WEO
dFN204DQ3TPep7t7uZFHvRwbKeNzQCSDg6o5VPUpBYrvyJlZxEoy7d6ojRzy+8azTkYRr20DuAVJ
TB05rtxhZBFtspZC6WKmRXMHbDgQGuae0IGJT3DbEDECK2exe3k3S6HUT49yLuw5DGvqZWVJmN+Y
uK8LC42MtV+UucvVplKjdeQOqXTimhnYga35EdXerIMyckXbFJJc9i0IyYpLDcy72Fbt5Vl9RinC
jWwWAA2xae9uLaoryCdhIAU8RW81YA7bIewrBceD53VuqmK//moaDgxMI18+KFpaeTlyysc67uIj
gB1Y4cneEDt6WwDegve7biDv8/YDeMSVraQ3gi+BBg1EK7kZHQn7mnKZXNJimtyOF9kVTf2JnW/a
082tbOo4qxlAcLki8b4sVmAHvEjjb8lIrbxnGOQ93dzKoc405lO540NQXEmJ4nGG8hNcQGY0lgy2
3pdqL32Yqo49JKQ/4MGk9hLYuXrGlWIRrGDCBt0rpgFln3MkW0fv5Yg5hP4gfB8PJbaVPA+LGxQH
ixKzgRkoaIUv1zV5t3V4+zXU7sq91Ahyi0fHZAHHFG1Z+K6Dfit85cFWeSQdoIRFlXPjxJTP2qPO
gFLbNdpb+dSuRwkSR4bUpEH9vLxg85PuHGu0/qAfFd+74PqC94zDVh4VPszSkipKlWS+uB5SjJhG
8rd/JeBlwzfWuurzqTZGPLzj5H4SL0PP8Dq7MyybFYjUu5QHHrDUxXgyhmfMn39LQOEUkH4V5TIg
jlTM7tS4yNLgNsbORyY7trKp52qYAHk5N3R0MqAwXoiKqZU/1fHnv9tByq+OJdLaRr6WfjF90pvB
VJjEIftX/e8VfBnZ3ZwRKGhTXQFEgC+vX+W2MdPoQWHiBOyFP9u9onwqJ61DvJR1TsY0bYQjgXor
+sJX4Q5JXheIjKz2r90mpq1A2rD0aiOEo8wdWnsFun/uKvfJL9UebILIzT9pfvZ0/aB2LTPwbAiq
CY/pZsp2JGtSlFWi8L6mxCbwWfj4R1k+FCqrR3D3zm7kUDYirVOwVQolyuT9BHwnt2fF4iwBlFGI
lipHFwigbNJ+sXT0sLTDR9qM1Nc10K0YnT6UrbpwmCRdn4bpTo1Yuf1dnd4IoMxCVHOVFGtYQ11g
bLS45zPeBB3k9RPf17GNFMoAqHlVh8XQY4r8rAaqlQXzoXZ6RwONUWvVlmGz5tYZOqZRxoBD5ipG
Ah6zeaOXJD+MKLN7yRV5VgGB6NA7r7xZGFGRjUmQ83QsOUlBfzLawNLEaRNMcAIgSrsY2rFQGbHG
biZzqw6UcShiec5UFcCQ2sPgEGBITK7ckMGn7P8BIrKbddhKoyyDznVVlLRhCVp74Xn4LDqiirQz
eq8TP0e/RHjUOSt7+Eiwv5VKmYcW1cMlK7jel7t7Dczo4W3LGrvdrVag0Po3MqZkjFWtZtUgcAew
ukpWOZoxJg/QugDcGQCIAVShBeCHWa9otZuOH2mu3Aqn7NLEc5kojF3kx7gB3bd4eb5+2/Z0f/v/
lFkqNHniBx5gR3npdgNm8ng3Hc+FxIhId9WDpCEktCdiPo6n1iFzQyvKgxz64afeJsChIWeWvFke
088LkkSZmzzIkbkyQs/dfO5WLLU8MorHhyVyrGramdLYuZUuHfJIuMzTfFiy3ATfa2eOiWTWKtpR
clZ33K4x23wAnU/kCp1D6yzyO7Ff+8DWPWSforPwVfEI8GZo5Z+kjzzlMd6J+XagB6GrjbIyqVHm
kjFEScBjZeWQmPFHRhFUVOgweYRBdFRi3tox0EcLS5VxaTCs53SKzLJOzZr7eV0xX3bmnbXcSKEM
ilgKabTkWuILY/spaqeDbAy+0YxPtcz7KmijTGlKvX5RvkbayAiw94UjlYltRCoVQBFvl9iFVSav
3PCSLCcIEVNxL6FBKUxMtGNYaBiw+OU4scJu4tneLXkjlVrymuaVwGUAUiNcWMkhd0NbPw1u57ce
0CAYkdXulSTp2v+ukbJrRVFozTD1JegX5bvel47ZWQU0K4eu19VS3ZQAxj2ujOz37o3cSqUMAaen
TZ6N6R+S2M6rPKCkmLrJBa3HIgV6eaa820/0dQKNRhTQE03JirOuLFSQGYO6Bh2dXnIfHasA6HhW
/KT7CYZWq1vRrM8CQE16DOV/pCtBBUMtb+iYbQFP0FslkjEzq8XCGPlZ8Zs8ZEL90LLoO/bIctAA
JIOfSgPVkkobmD5fxAgpL8Efn2sg1hfW5Kne4mDE8gYEe250y5/m3yQTv/jFA2HSwACUw7iqu7Ht
5huouFBKS6HOc6NAFlZwVfK8P/aAPOhsFM7M6iG8Z70R97zWdtFUiAj8aQ4opWhs5iSnEs8Lf4zj
u5GF3k0uwDv12SyLiguluh+alMPMesaDPr51kuwpkR9mtT5xo399C1k7SBnteV2jTh9Vw1/a71F3
EzHpSHd3bJNdo9bCxxNg25UOZCelqSDBNnyO7nknt8fDcpM85rpVww/nASt82TcyG7nUwlItTHW1
Ugr4P4SG36SDdg8Lkx97R7J6q/wkTVbqsUpgxKu/O7iNUMp6Z2MyT5U2knuPRh1AXxE0BTaB8o5z
13U4QHCOAdZAQPXr7QWvC51vAEVdBtyDaKmWAOyy70DaArxVRYC2gKz9ZWD1tL5XyrcyKdVv+6KX
gDen+mokmmHzue2CeGy9TD9Pyf8etL2VRSlNNa8YaEb8FOSn9Xay/uBMC6m13EZ+9Eg447rDzIIS
IYfz9vDeCqU0po0TPkpSELzOIuiABP5QKkuAch/L2ZKPfycHXVxkjBmTP/QAtWp0CxfLjebnvvqb
JLd6E88yko0EELE7HJldT7sLg7OFN0KCHRW5t9oyDfkSTxNiiiFYfrcAmMb4sq3fRl7vdKfOJ2y5
zOv33q5gMzcyKR+vJEYdh0M5/WlZs9Kb3AWWX29WJwJNPspm7rFgtN9bmrciKaerzBKPGcjO8DEI
/mucVJMHJ5cpNYASKjjrutnc3VIU/iRMnSEipZEvcA0Qv9VSGeiNm9elpSfHTDL+pRDKmgjyqmdV
ispIa/RmP92WGnrGDMZLhbUSSjmkpVVjDhXhYFGAi3I/r4eQhUyyqwubzaJ0ocGgHvre0HwNpOM8
skPx1/XD2Ek44OQ3AqiTT8qmzgQpn3wUcaL+pptOM1JQSf3YR0+1Llrh4HXjT7k9lH1uX5e9vzaC
fshL6D2lEVoxlZqIK6fmgS6V9hIX1jj/zx6aLA7WHhjOwGqjx9GKKVvFZG7xkGtrc+iCUmcYpH0N
eBVAa0ATKeoyFAAbqfnMFhZxOqdA7rWTThUYXYnkIN6ZPoC34/kG5krMXL+1RGUWo11A6Cpfl49N
Vvuphp7SyuGQKgK/Emt+c9djbaQRb71Je3Wgsll7A2C2nboAzL6VEYPLSwuMmuabYqypVS8yqz67
u5mvMumo2FjwqGsAShwkCd6o+WTOc/aUNgrDNOyqPDjBMcGHhhuMD1PtQkay6qHUaSHs6+IUTuyu
hr16lV/ZKGg9ZqyG4J0iKZoe0Xug4fvhsnRqL0GChmBbq0V/dJP70q8usSUdmgXsmDBNTnwIn+Ij
qos+/5jYrOfMTiz3RrhBLbbWwcgjRahezj9Am9yhhoeRKHRBW4UOwiAr/4ZKIobk/vd+EogleAQK
JplBak1FPAB9XkQF2PJ+JLvAWzH58F4Bj0jHQuXec1xbOSRg2OjplJR4sWGKMZgN2dKW1ckXtFqU
rpiyaK/37h8a5FWC/Ah+8peN3kiK8xpcLLms+km7mAr3BZVaU9e/x/JRWp/r4e66bdyp5mEDN+Io
yxKuclyWRRoiBueB5Ykuw8oZnOZSAG4ybc1isDIAXKIbKMLb4FZgGM7dKHkrnvI7htj2Ha/DIHeO
jHw+shq+Fpnpd8mLD7Wn3KqAR/auL3nv+m9FUgYuHFs0Euhr6BcCMu2GZiXDc9YxDPbuKWrgOMQo
tKpoGrWtqGhjrEjMaz8G8n64CB7fzY9GXfuDqJs8N9tKxOp+3l3XRiS1lXWhqXMyCahfA/gu98oO
XNFMemGi57R3QD/w33VRm4fS6DCrM9aF1vzFAmXcQQVCk2KFrnQX3hAEFeZW7rlvuFQy3y8rAPCl
tjJL+LpG0AgEkPB2GZ8Elp3e3bfN/1P7NvK13AGlMw5y9TAvPyLpl6R9vq5y5BPf7dpGBLVroryk
0cxjCboU3RUjfzOsuZlpkyUOv69LYi2G8gFDU1YNthIILfIxlz8N4q9pvb8uguzHlcXQGLlrPCcR
n1UABtKBDhg+Tul3VcNcqBB0M2M1u7fodd9k6g29Yt8M9KcPPgd1G9NPkfIUhed5snJFN0XevL4w
xinRtEIYuEZzG0aig64pEntMkwUWPkdDNCosQqyxapn7eg3ji1gLrTgvpnFj6DWY3jQ3jMTvw9Cp
ch3UQXXEeKXvq8OrDPL7RoZaL420dsPqd2hZ71szzXwJyC/X923f95M20v+shGzsRopRg5sMrD4A
73ckV/+GFvxP3D0oRk4aJlKBXsLZguawwh3W0qhrO3CZMkh6OCDmPsizJSbfs/gLY2G71m6zMOre
DpWm5xFMA+qWsvdCuw2Ev8hfA6TDsKoPBTMbcdTljQzBGApQ8QQgWKy1u8FAGYPzwpnVC0D+5/0N
/ntedItQKwjiAsD4xV/1+mHIK0w1AqlMcdOuP2BU2cmTxRNXwWXsJuPE6MahoZeiEIzxHDDaBme0
FdJuDMchIClGADdByMlyiTvdXYhuXneUfvol5Wj0saaj3nU3OATnprBWgEKu1uqQsglTHgk3qZ19
AdpENwqqmaCyensTCPWSvA7kOeMsGLVK3bC0UM0AA/hyTD8tLBzrvejtjTxKQYsiy9RKWsHsXMQm
H/1cmslaQSc1J5g2z7rJ5lTDDDMA/C5A5Ct0K6xnM+9bW9M1UHqAOS3szdxQQOnNaofesaZ4/Eh4
EqPqBfoG6kFQFV3R9byMjELrdO0lf8gQ4gms9r0dZ/RGCuUhyqmpVzXUdT8drPhxwcyeaqW2erv8
bB3RXQDER0bHE5uVsNsx3m/kEkXYmLwpE+caQ8horuJCd0QzJd+xEEZZS6OeHGFVrxMf8YXfCTei
NKGx+1aWz5lkTdNnxs0kZ/FObTdnRVa7WU2q8RoXFeXqzwbfmfkEfciMAggaoRkC6l6SZs5U59BS
ec1Ti9y5Ln6nBxSv8Y14yktV1dzMSYE+g97FWN0JWAmZXQCwMrSlS/+7eSRzIs2xeQLqsV2fmU/X
3Uu7EU+5r7kFvwj6UNHmcBLc2q080lEE8jeTN9nwSPvXAhdC1cHCBrC+t1sd65O4AsUVUXqDfEeR
3BU1yquibnO1zHiD7Jh5bOurKMqdVELbGp1EiNEjsCLPETrLOKflRq+dJVOoG1uVfqlZbF8/zb1o
YCuWjg/zuRVKDEOPKLDEj7O9fM7BtJl5eGf5hkd4BNjTcnvPyDcyKTPAV5Gk1yCACtSvEXpu/Pzx
pQnHGQNesma4Uav1hgNjoYyjpOPFpVZqOVxRI099xU9Py2ICK9eOb5C1ap/mu+yxekQjxznprOuC
d20PuCFEXVM0ZDWpcx1TOQL/M0qP8nAK42OdfcgcvAqgE1dLkkmZoiJhGiHDqNzO+k0OcCXhy6q7
SVwCHeBOmRht0bvGbiOSOkBDD7U4SkFpzWnyaV7Si97LpigCazybvy3VwEA33QlFDH4jjjLfq5Zz
GGKQJ79vS0fgvoMx8ZafWJPXuwcFyAHU4DVD1gzKgg+A/UzmFDdB4YLCuB+YdnvXcm0EUHZbmYB4
O/Y8CTckFwPWIOwoLPFGdEnPvMrwtbtHtBFGWempCw0MpYp5oFR3w2zJumLrY2R2gPNljQuzNo6y
yONU1HmrArBOBNmKkJv8wkhy7wWGBr9ZDFnsxuOp4aDoTTcBbOZG9crb7sxZ021uVj4BFkCn3keu
7EYcZfVhmbiu1YvcH8bcLITPXPRw3SawDoeyCahAVAu6ezF71j2X4q2qf67FQI8KUxx+XZe0b9//
rgWB4duta/NWK5oGTLijC9ZtSzglgDzOLOmujC3VFKzKLb28txlSyV15F6Kg3wKgIaKo8PTUipbK
STMYlYE3ZnEhxh3dclZ5BOqjhyDsyGyA2lXBjTxKQTCVMg5D1pRg6SKJycQBbfNlxliI6qLfw2sc
FkEVSyClIkk19DOvIJQvs6/zUgIm272+hbvuarMiSkXAaqTwRdSj5XZtvmjdk1wrh34EBUn6eF0Q
YyX08zIzOpTUmxTuo+2Ki7q0QhCHcXF/Xcq+z39dD/2cVPTFaIdxHX35K5nckcClklmg1TuowNPN
HaCDMC7xvtHYSKS8hpqJaloNRunHJz6IDuhTBaL64PZ4abygkTDkMQ5MJFdiY6OWeOjHMUdJZVz7
Z6nmf6JYj1ltJHNqibGZrCMjv29EwXpMRTVJuq8WkWmUPzHvxTgt1mIo7zH3YhYubRIeUB31gSBm
P1boOSfElV9AegO6DYv5GGeYDHpokCDctZMKG4+yeZUjKixdwinZ/AgFcwAwT+2xRO5aYQ3pEzCB
ooDKUyeWampK5iSB+KMcB+F50X9X4u+0PuURq9Nn98A0lJrBLoA+WxqVuKg6GSisQPgfxF7/Cbyv
sTQlPEltxrERlX5ndjdyKKPBz3ESGeOcB7GvBtKh8H50QPdCY6TFfhrtBmWvsmh0FRlQYsoqzvBh
4q9uuuvn7+s0svRwd+PQ/gVYNBU1Q5oltpTaKayA5omUXm+TBrDYVf2ptOaAoLgsKMyGHUPmrupv
RFKqDxTssBd43ONGvyjCbMYokc6GyU0Me7G7fxs55Ds2lzhM1ALj/vAgYECYxi9V+YVfWKnDPRmC
QFqU8MVoeqD0oVCKddLSDjK00MxGexAEK2RFSwwhdC25kweeD9sQQowbvTrF/SmvWQHgXspjsxCD
enDEUwk+ey6d/UkI8umSyPFx4tyoPxqFV4KpY6ou6PNmnNCefdgKJbdte0J1oxVyk8++Pn7ix8JK
9QgQyZel8/o1ZLyo9toPjK0wyhgtbY35vyocffVOwOMAHEfoYlNvQPOFQSkWkx85d9pObIVRDkRo
GgEZJFS4ytPoA/TpsLiijSkt57o9YokhmrPZQGGeuRlMB2Wg8L1TR4sVdQdJWK0F8A5xa4nonGOh
9rOUkbpVSqvxqVrqGeZpT8VwXyZPOqsXfTekxjSDwAMUD7OMtMIPeZ9zkQ5K2DZy0kcw6wEjJfpV
H+rW1Lz1c/SCL8ysve/ZJUFFURUFXXRO6NRmInbikZKP/3RmK4fylswU1AfuF+m/hYn/pNwat6x+
8D37uxVKbSfo08NFSmdsp7GYabWY5f8OaaUbWwlU5N4C/kUSe/CshsLZAAWUDkzDD/ShvpFBBevA
Nhu1ThCTwIDzkIIwvu1lxv0lf/HuRoGu1iA1b+0d70BYh2IiyZhCjjBBM4ePMZAkygXUx9NxUPCI
ZDX07ur5Rh5l2aOY48e4wtVqwcjXiE8ATea4++vXd98mvQqhXbwgTmuqVLDs/532B7iw9UPzdDe+
Y/W37qv3Cxg99u9dA7YhJ1GYASE36KqLMQsuJ7uqvpphx6x/El/x/qheJVFmHU0X2dhoCFyIpZVh
Z0dTvNHAyB47LDu7f31eRVFGHTMj8jBwWNQKQiNMHIktI2nMEkAZ8qkr8iaCTvpjLz6kKCepCwvp
lyWCsjtjBk6sKVnyYMmSg5AvTjrpT9cVjXX2lJVp4gy84QpAELL1wEVuLjlLecOx5iP3r8zrYVCW
RhjUFqlJDXPh6qHhnRYFVVZn6c6AKbFmrzIoS5MW+lyCoCYKhAflZn1ugdKU/RJ/Vs/GGbMEaEfP
3NLSfJl1U1mHRJkDpV0bIMOrUSBiZCgMgNPqtsAGKU66GVn9OQcWx786MjrpjMGFUF70GJBXOahk
OSR39M5am+OkMHK/DN2gWcrUam5BR4wrNKQh3rrjdx2Mw+EQBiKvsJ4bLFmUZajqhlBowTJIIwiT
tNipw4d1+QS+JvP67u3mJjDmpQKwWEHYRw8l5jNAgdcC0R4ZsyKzpP1T/sR94l0J5DFrz+Ts3IEP
g2JuBFJXrEoNvY6nZQGLpvQMXhyC0WpgXE/6ChLioLwgjXrgGVq5e+E2MqkLl7UgXFxHARmRQXZk
/qsEILs8+kiQvhFC3bhF1wWl4Mo04I0WU/8Au+WtttKDsf8+fshH4SkF9mtMIgLG9208GwJZYFTz
Bk/DTOy+VEauuCrIk+oIHYIgsR3c61rykhN756k28qhDi5cJJ8bpJVqE59NiqY5+kUzZG0+EMnNM
gJC23rfObEmW0Zjg631ihbq7J7j5AOoEKwzOTt1QxUFpmBHvNfW5Uhg9T7uWayOCOr8aRTm8EFAU
qeavevyV+czevdOb/6csY6jGvV6OI0pVC+jjVLuKP5f5Q918u35W+ztFQDkRu6AdgzqqJc7HQcrB
OpIrw0kcTnWtmlkSH65L2Y/IyIjTf8RQB6Lw6ypwK4+8HBCPk2NnpbDzhAtPf2KzF+4+3zbCqKOR
6zAVdb3ApcXsXe7qvoLZO/Zs7/57aiOHOqIumcLGWMHHnHxWA9FB8v5WB0Bagk6c2cFrys3PTJBL
slHvr9bfjaT7Xcqs5ScEggYofc2yMmcQCDjAZbtJzlNtqg/pZToRlBIkim3h9vohMlRFp3IZuqz2
XTdoky8Jp0GxW+FLLdv/TgTlyLQsAXDehBeq0g+HqV2CRS8+DUnFELPvxnRSLUXHkIpCz1uDqLX/
dWOjq90khyQA6u1BfZhsIJO4hs2CUNy3Fa/iqJ1TsnnU8gWAzlX3PdS+lax8xW6RAqjHf9dD7ds8
jWWbg6HowHsyHvPPw312p12ks4Awxxz8/lx/+gCkGTzzRib1RjCUTpAqHkZ+sgRXAt53aIePmvUH
97J7YuYRWJtIft8kZdJZA8gKSdcRoCnUUu/Q7gEEtdJcbMHpHiI7Z3jofX1/3VTy+0agqEUjP4po
ch6TU58/hgmUpOQYEdX+fX4VQtnfXl1GHqTXnA+6AsVUOcM1Bi4YgEevj+l5WUr3+g3bVxVD1gWQ
5ekiOoLfrqrGkQntypEu2gkUU4kDnP3kDE5yezqRhHt+7j+0xo1ISv15IRXzSh5Rc2x8ubnMTe6O
xbGdD8hVOYzl7R7aRhZ1E5YGA17ynMp+ONro4a7MFZoJnm6rqcwoMZcfvKtY7Nag/ZAHkJEKMMJE
AT0fb7e1WeNm5Btx9cOzYQKVzAahfWwWh86qbyJHuYD5Och+Bktspl/LX3phsrLZ+y528wXU/ajL
phnRpQVEPn9yeKAvhLbmyA+c16MFldWYSFzoOze0EUbdjbJexkpVsNxqPWfNYvZA3K9+IT86jOB/
nj5ScxA24qhbUmaqUCslX/lG7w3TY78eyumRoTlEM+glYbBSxSg9JttUnQpRliqZOCXs8WBD6VC2
lEPjDZxZ/fiDk1NWrIu4d/Px1iMjw8B1Aq39W43p0t5YMwN1FCM2c18/E2Tk0O8kM3J0GywlvydX
N5FRODB5//bio61k6vDQOCwCoy1GSRuknNLBcP5gE7CC8N224a0c6tQivKOMGbBLKJ1LpHPNWoAB
RnqHyuPyJYGnUJzKlxzulukP96zAVjJ1llXclFO0Ym+XILlXz73d+yCDsblvg6vdgZfWbn+xZJLj
eq8+r8dJBZ1FNhbxzKMMrHeZIzSO1EnOdQ1lSaDCzdJIOtGohcQfmp9l4jcxq1jF0As6KuKappeN
SYyCdTDX2/oZFXT0vxgOyCec1SuPUqDeTHaEug5nDww/yFIWhXISSpRlXKHogz//SIAXWznyXeiR
fFB5nIM+kO6UoLoFRRuTO3YHaAnzrK8XUaFchjDnslLXkBwLvdPonb0swFcqvD67SJLZpKaK5EaS
MBb8kiq5ojAK5TH4WFYI/j+mjo6d056qy3qa7rsLKaDJqRl5jQ3T7RQ/ey//lKCL4M8jhpUa2HUb
29VTZmiJ+VCo9CwHVP/qEoi+5Uv6lINWC8MEh5oVCjB0mGYeAAHVUHUS0m+TftE4q+Sert+Rl26L
a7tK2ZymavJ2JjBdjbO6xUV2mvN0Vj3+BS4P8NU/Qxe97arJeWQyY73VL7WHXmFr+M5yyAz7rlA2
aOjGqIhG3KZUXb1RKWxdteoQbdFNbhmxf33dDIOnUNanygGWCxB6zS+Sp058yi/y9+sCmLeEsj7J
oGZqNyGIU/PsWyNUT8OiPswX3jS03FSyzNbLmxUIhAyxe4HGRj3pcDVaFl7XydikAaieU5ObpKkn
cvqD/HP1gChld88iIrrMLi2m/yI38J0uodyMIRsD1KK07H4yomaSJ+InRxsRFV440VmzMPDqF+50
kBjv693QHDRwf+VRJjBSGg0ITEgpGYfud3RAsswGUcJgzoHikX7A4fABSkzYvo1IyvZVabiCDxxZ
pvp5iF9YMUuYAO6es6pn7U59Tg/8gflyJE+Ma/tKWT5V78pBUrBOnjR2mvlN4hV+fliY3IE7yGRv
l0cbNxgDgEGmo9//GBOTM2NLOMzwaCAhutOs8RidZ4A7e4T7kz8OR8yfLHcGy60Sk3NtuVS4tQhx
X4C1HGmoG9EC25fbH0tXOoY22pqTE2n1bM9G6rBgi/ct++ZsKVM4FHNblZgOD3hP97IDSh7m4FZ+
+8LHzXos79uHjTTK3Mm51lZ8X+Z+qGLCX8S8V/E1n36G7Wdh/JyuX/v4AZgDFsM8sK4oZffktkxk
PUbj2HrDB4gaANQbPvIPkws4PS+6YaXfdt3XZpGUEayyKEy5BU3JTSthwK0zmUHebmpqcyPpAlU1
DKK0ilDZIRjQbj95DVgXpi/NSXXRDXcTMoLK3ZjvdUV0mapbi/xPUVkmpOMHwuKJ+SeXaUuJIbly
CTTK0BjLNBujBkaW2Nc92QHnL944UkCUMWFyd7IWRRmYNUtVGJgCzzjCkghqUqIP7EWxzAuN/VTP
ZVXqGqqmqT8/V9/yW/H3agtmcRcjNSWbxl39DTAMPwwgrWY3lcsmjdiBsnxj4GgcVLyLo7DsUeTu
bd5abXT0nEOXVOMSl0UUx9B9ulIQ1/0MCGJccB5Truvz0PuMu8wSQFmQOI2amV8ADsV7qxvCYpUu
4sTU7J7DH8jZQPkxUHZdJkskZT6atpiMCl0CQdz7Y3tftwwA7Jfm6WtqTxkM9DaG6LkS8iD5jfKe
L31RPw1OdZEwWZB55aE9Ij1rFygbTLeKNzukzs4aPNwNDV9vOF0xmMRKAfwIvO2iNGYiOwm6U6Kn
6/vIcHF0aWDi8lmdojpDhi8bTCGT7LkHC3XVi064rIyWJZZj0ylbUuiF1uYRBp7IICfvZA53L962
L/SZ05HZosCwXDTPsayOpSgSFyNCLQlepRGZsj9bjV9iIkRmjD+xToto7CbpPMvI2XYlqGsjoTST
2ePqz5HG2kCG16Rb8vJ+LBOjn9DGCPvIPUUOsVaFaJJp1AzwSR1zgpy1iVQsIpeGuoQlNrF+7jF7
S971YBKCZfz/JGNZe0gZEq4dpLKL1gTG4yGbHFH5vs7edYVneBidMhxpVQycQWKr1E9gpzJvDgi8
J4sWgBVV0Y3QcrlUSDcjGkAi66A9xXZvgjfNrx6YDpo8Lq5YKro5tCpKZVwrSCI9cyiJYRJJA+EB
YZ1krYphLeimaHUAZRrHd5o/zcO3oTecoRguo6YAapNFB8naQBq5K+yWseg5WD8RyBpF0B/IKFdr
AfOK4b4YSkdPYVaT3oydzi8EF6mKniLpdxl+vq50+zmyV1NOU82N1VL26wBvIt0o9mL9yY8JFz9y
yIxLdToJwJuIf7EAnv/hYaqAcVrSBEnUKC8mRG0P9KIBfDhB76N990tmKR24Ff/kp7mfQ8AiLf6H
c/srkvZaXFaAp60UAEVoGGe0fMOpGKem/p6mo4nEmdVoyEg2qd3F68wICv7Bv7zKpt7h1SjpyPfJ
ESop/Ql1/aA8ZL5gkSwDoOUYT5j9y/AqjHJmIBNt5ZxDwkoC0dF0boyzPnrdR9puRbAT/ucEaScm
1ugoGCac4FSVh6nov0W9fGqU5vG6hhLL+t6IvIp5570As6hHSCfMmgciVmvsH/jiXtMnu1hG+7qs
/Qv3Kov8vvGUqdIN4kgSxg04ec0uDI/ykPRmKvGMTp99W/8qiPJdnSSU6dgLgKUEG9QsIYdQigdj
Miyp/S3wnTXHd13NcNGsjaRcmAgksrUp0Pm9LFPhVHWumk1thGa0ZpwrZNWtlsnP1/eTnM21s6Nc
WiFqybLGoIYRRrRLVz06giKG12TeLMqQVLGUiOOSgiP8bgGW8592T2S4FPgZ/sAcifqH59Hfo6Od
mtgBcBzYxEjt+6SllbD4jE5okjo3C6eBsX20U2v5XAi5OgQrcJTVVWC0adbaS1qga+D6Oe326m7u
Mu3SRC5tx6haCSDEaKe36ZfpDCye8SD6mQ/AN+O3aAIMywcVKAvz/h+SE6/7ST2sFzFuJ5lQn2sP
kgQcx87jnNopF5M7o+39yNkNo0+c5Xpol1dGRjjVbYVYrjuJwWwPl84j8eqqWbKACon0K3ZYORGW
mtJAu5xei3VLct2ESbi0G8+4r48k3UzwxlcWMiDjrr8D5TaELhojNQ0WdXKQPbP5YfSMWbSMbLLm
6BdDfViKSpkWdD4BRK0H/JecmejPtCvTcFG8t9rD/5F2HctxK8n2ixABVzBbmO4G2E1vJG0QFCXB
e4+vf6d4Y4ZgCYN6w1loxQhlZyErMyvNOVVkT9iSRUPE5cjcfnB82A3jW2Q5L7Miq2mZgg6dYFZo
fKdlen9w3Ai3IPHal8gJDibjaLpYbBdd0GMf2BjADMT63bk1f+7L2D9I4H9/DkCoBQppn8O5KL0f
k5/9wtuC5NihIjKJiFQ16TLFPR1J+AdXjMJHkCOFMQud+rSvzv6RAVHrszqZPKv5PALbwRQBx/KY
1hds7e+L2M91QAb9WUSRYxVMNfXUK8sxKZxUIQCxEcwxE09dKIWOGQlSyLO9zYcNyBFARCTRBTTG
FJDNtbGQYBCfzo3RpbcQe4M6SnLx4UtH+CFKYSxCz6RU7iekP8t8W8TOKGPaR+VY9ubUqbwSwhhF
W2fFUHd4eqbWcpgOwH7FEJdwHdvajXEzO509n5TH/e+23VVdyWRsYwlBYlMIqN6Kx/LP6C5OcVOW
dvAMipeD4USv2PhE8QAENqfKjp3oKbgu3JlOChy/VM1a/RLGhNTarGaxA+pDZV7E4WYpfwu8HvXm
RViJoPd+lViSbCr1KMgXD7wWfYynjoxeMnfciCeF/n0lJRvHcRpSjKhMBxADoS8VOdZgEVe1xnMH
3nAeD9m7nf+V363UYtLYUZODSmrxeKwjpF7a+2Z9kFqVp7rYp/3ZgXHJsPrbwNO86SR66RPBhP7o
FK58klzafFx+7VvVdjahYMiPyCqFMmSjghjVxlBIubeEDp1+Ct3w0r0UoEohfuOLV196oqsywMsl
TQZiIGPFZdebtUSmwi+SJ1m+iqprIfS+otNKBmOfGib2TaGqTA9oej6mVI/Dy3y7ALRYPYgnU7F4
i670jP76qit5jLHWI3bxEwK0jq5evHl0U+VPF7tdfjUaoz0HHEew/clW4hirFdRmiOUKn6x2q/Pi
pFe0ThS90FWO8WG+4jnU7Qi4kscYbbNMuWRGWMX51yZnglobccVDAffNKzpsXsmVMCYzIqVBlHDE
LK4SHtOutfXxsRGfOQZCjWzvgzFG33cyVrV03PsR7XbBwiYEmvy0Z1MgZ+edH/36e8KY2KdFiVB3
izR4i3irZveacbevDcf63qs4KycW51kQG1qY+kSq7bh+beJHOXrNi0uu3yncRvpmovzxfd5feytp
nUGSKG9D1PIuxl3yCzN9blY53VXrTO7oNdeoaIA9nI/+vx1yV4IZx5GJQp7IM7psAKk85G7qg7/c
U53WUQ/GiUqsT7wBW95Ne//7SlmjEHNlKuCu6aadihBPi3ztQbNonTk7csfrN9OklY6MI0GXI8xm
CYXS9/rvVW1PV7T+q7jiC/c5sDkAspLFeJGqHCJ9iQAZqR4NinrlFy/dH/q2whrcvoFyrjSL5yXW
TZdJgEH3Z/VbVfkSFtE0e1/EdlV2pQ3jNrpZb8Iwhww6QYcJj2flFN4FTnOa7okPYqVvwzPonJzo
d81jweSKZpzJXHemPgUwksaRDrT9O0h2it4KaHYxwSc6wt3sUQyd4LX5X0+WcS1pnySdLEDrfDk1
2R0p30z5KxgL8sfJshBfC6nHqDYBfRnIvtJeZYW7pF/pt61EMNl01WjTqHWB4emKq8anvPFK3tzu
hvswVfD16CKyHEP866GoJqSYkTwHyJ7H2Woeqc/Xr4mbl5bkY8H+RDG+eSBRf1v+Z6GMYrnWxGne
pYFHUvPQYjlMDcPj3BScQuXfT7rPYhjXKGlGZ06xCsC8OLCyZb4Dmy1YfLrbdubhXG4Uvj7LYnKr
sKnT1jQivEJkxctEik6hWb0AWDaw3FQGgukiO0UsOZhpQ5dWc0n+p24aSxqlP2oVX0+9+pDK5sP+
/f87xn7+VYzjXIpETeYMvyojb3lSgo2cUwPbPGLgb6PxA55pgEx8fimMGthm8ZfAq9LEicba0sml
g5WaKQ9vZCPoQJeVKMaVYeF7KEAnOHkNXpbkkLoYXzXxDJDsxsKmpmZP3/cPjyuR8WAAn6vTPAAG
53JDbt4bWg7YrbH7QNFFwwNx9uVt3gosdxgKtsoxZsWYa92mcV6oAKNp+qOQ15YmRVYU//fkj/QY
P6QwhmrKgZzOc54ivmGM89SdxoPpi9zxxo3i6Gc5jOlF4lLGVbOEWHMIjvqVdIp/a87kl2eK2BDd
qbllnv7781NFRScEfLLA5WI0i1oxMbFjBVKr7LrFRKN0SHiUp1ufaC2CUQqrMnIoVBhIn8WLPPtJ
7o7j7b4Wm55kLYP+hlVylWqVOYtygXbYXfuHPBhPxlE/LFfSvdxbBdgkHiSfksxk9sTpJW30NU11
LZm5zGLTmm1TAoy7Kudz2Tc/0oZciIkZuDo4S5Fmpwh3U4btg5w7S01P7vNr4LNs5nZrajxJhhgZ
nvSQY2b7m+QUjnkd/VF7K3xc3MQfLfKLc9LUIPZkMvc7FUai5xUBcj6In1S7TbHelNqTXXqU8Li5
8Iao/34jfNaRSUua2AQccg7qTjWyl7g/C2VqjeZJEv4QSeBchv3zhNv8bEVCqRSLopWCRzrJArpC
NvDwF/fvAnhPPksQQbTWK3kS+qhd2JN+NwyL1fz3KdD6yABw/llIOgtyJAQGXjdYjAi9VrwSx9/7
ZsDTg3Eb9TyQELli541Ve9GMi1EbyPW9/00I4zhGIW10eQK+f96DVEDFSQluobtfEAKeXRnM81j2
ZEc+FTCHm5MRo4Yspse+DC1ZiQ4KuHa/IAYyRB0A/rr67vlXDqrrDbw4I5AxV+rzWL+a4EhLCCf1
3eiO4sMr4J4loKyUNdZ+I4GUeZiXoJ+NQV5RXTfLbEX6Ny15W4xj02hWAnj54NRHvCLu5iVdCWbM
OhrUeFxQq/f0KTkVLQC+B0uvYnfQSivreSkGTxpj36MYNUnRtKAiD824uRkHXboxu9wAX6K6aIrd
dmr8UAOrRz0qU4i92SQoRLvLs/4CaE/Zi0sl/dVoZSReV8Auuxg5UbNznWtid1jULOWECOoR//KY
dCUUQVYEcwNzV0Z1CrHnj9cCoPxoMhnEGCY64sl8EueXpMg5lrb5OgE1/L/lMdcmxqulFEy4L1po
kO3INn/S4TzxjU685FgCM+55My/blreSSf3FyryVuhMlEsbwnBbtJrQ23kagbSiAJy8c9m/SppNe
iWICLiD4R6meQI8pt+cUL1SFN+O76dtWApio2gNNqlq6Ufd68YdZxXYxYktR/IrbWQlhwuhYlkYj
g5Xazzofrs03iRUMOseBbibja1Nggqfe90lRTd0Mh2ABeNpJUyt+yq6K19YbjkC6vubuH3G+Djug
oUhpHQt9mKOypvnqa32XXnR38oOH5L68Ga/KzuLaHud+sYMaoRAA8CYqZgy/KofudniQXsIfsWql
2ApcUMfO7uRzd4do/oR1oP/JFtnJjSbrS2IIpuANqmZlIDYEBuK+BN5tZhP0cTbrtKsAENe8DYBx
0w+Zg3zvGJw7X60dygoroNTh7Euld2jHZbFDGn3SKvlgBiBS6DB/InUWlpRz+T5UOAnXRjsAEevj
GrCDGeMUBUZaifg4Z+GBHOhqR3yOrimbAp9slqcV4zn6WBbmfNHwihPvqvmKzL876Xsr8RaBt2/d
KhoyDl+Ne9DKkLgBxFl1pmA02eJoZwJq0sTXRyvh4odvXrqVQPr3lfdtCmERKlE3PcPAFudgk+Xb
vj1sXrGVAMa9hwbpU0EC+qrcZLYYnANASA6FacdY99OfNB5e2wZI3OdEhvlSwFcGuWESCp5QWMV5
cmTsBNDHsHKdgeXp0J57T7yKnmreii9XMOP7B0mImrlPhHdf0t7VRziRc/BIp8xCzNILiRXYjUN4
MHybIWd1vvT8Vx9Qm4mSVyLe36A+uJKV4HloF2tqUw6E4XaYXslh4gGJMjGvAF2Edbd3XHvzXgXh
2YyecMwdQOfYDNtKyiNTJnpDi6SFclBJdCAtuY6K0jGB4+DQjKxOEh4I3+YV/1Dw/QBWB2lkKLkJ
OjJgfboVVYuQY9edB43jlDmfiy06RblU5wG4e7wSa9Lt8m3Gc1GoXvfvHE8I40VmpVkyzexiP6iJ
dFUGEtq/WURcqZSe9iVx8mn2bSLUVaprWth4kXaKtN9LIFiZdJc3nb3Ix31RHE/1Hu1W30cLpbyo
EkSzpPkWNUd1evnC/68CC1sCebIIBNTPF2mua5LW1YRRD+FHL2I9SuOUx7ed+0oC4yFkLQth0BWg
U4+DbKnvfDKTvYAGILSnCz9obZrBSh7jGqq4n0cpxvyBqKhWPR2l4bWU7f1T48lg3IKeS6DTXhqA
tk6ulF+AUSUPvAodRwbb+lHTkHSZXMU+eSgGJKMYpDhlP81X+Ua4C0CZF/nGvcRbB+QJZd6lGvrl
42ioAA7siqvaiFxF6o7w8Rx/sO1XPz4SyxfaN2qhyHNeeeIQ22I0W0P1pkZ+pRy75JHMvlJetWLq
yKW7/+E23d1H+sTuccRIPpW+lievk89pem1gbLjKFvC+cxSkBrCTD7LLG0WqTI08AKpN7H5m0u8U
Y/lKGlpiDa73nwZg0mMe5Oimo/jQjF1AhElmgBkLAi81hWcMxYDcPeSZ/abfW8mQPzsLEF8kkpqi
0SN1yaEcRKtSUpCuL7eiaNoRKpv7H2u7SP0hz2RcR6flAXoj6MDEz6VmYYbDkf3FiQCd2Z1aJ4pt
9U2xxcevzNh9zrIZH9K1lYCeiCF4VfJDEuysfx1rjiX+hyvw76oDO6BrBrWMHbB4wRV4yoCBo0ru
kpzy7lLOfl/ezNIrJcdOQ2f/UPftRGVLXkufCX2Sa6gGND8H5Uc6Hvb/f877S/2rYitHYl4KeAp1
byADmmKLAj6k8JH2cj35dPmgvQE4gvC4L3ffNlW2hitOU1RmfZP68/ijFK71Jnea6QYwM6TkPWK3
neS/vhx6GZ+vgbJ0VRRNcoQdH69HOcrEygO3Zkf/k//sQdA3/yyk04pGHrMML8rj1DgxUFyBEWJa
gyu5+U3mRlxetG3XaKiygmFE4Fszl3sYu2QEMxCgroSDEX8butsJHFVjoHNi53+41R+CmOMzBVNt
VAOHVrsgMYmcGfCttT281E8dtlMKK3iTnsXCAlDCcd9Etr/bh2DmSIdxWYI0wkZdLbhhWNqRabc4
0n0h2/kOIUCZxhYBOl2M79Cntgw7E1ISrxus4SZxJgtIK64qA9C9sgubx2+/+eFWAplkpIlJPUtY
0PZz8XusVNYgvvY6gB7HX/ua0eP5yyI/5LDvk6TFvEubV7MngJs0SVsLOu5L4GjCPkbM3iB6oZmG
h9KyFS0OXl62maSWEZ/2BW1awkoVxtabTszJgBe6NxeLXePVDED6dnH+NyGMnWd9no9zZsJH1Mah
yCTHnNtrU+OxPGw/wVfKMGY96vnQAPA5xfRV5WE4L7gNfokeJV+ne17z1Un/xduH5Z0f/fvqVdIH
2jArAajNp/JRk7xB9NXkfv/0tuPjSi1qLCsZYtH1Y2K2sxelCWpqpri4JcAV7KERjIfRrH29De/N
TmusPOpvRBP7NFnccJwVzyKZDCQaQ32qgKjmy3kq3YxZdNMWcXkU6kR8KToeFPnmOIO60pnxHXlY
awA/QHqKOSl3OrfHwOkTq8OiMd0taJ4ClwfMvPklNdr+UoDxRWRGQQKKbClVsQslS49qX1qN6GkL
71PS6/SX51gJYdQaZz1Mg3A2gOhTnaezcgLH53H+RkG6BYfnDrcHDFbSGH+oy+myJCYip9l3D0r3
J5CxHCsFdpq2R2WInaUA/AfpXLXngjxwTpNdf8mJLBSkFnRPe4piq/0zAzINIM1P7Wh1wDa2+vPs
FUeJW/OmrmTngBXm2UbmRM+jWpneSSkoxUD107Tzs2RTCMPA7b5/5W5+HDGbK0SlEctxN4LcD+vw
4hMdaGidwY1O3W/eVinvSBkvagZaQhqlwexXg2mlYMIKIuBFjaLh6cQxUoVxo4WCgq0w4O5hoNpB
/RlbUuRatURgpc5XvFRkO0tYnSDjQUUjqYdRMDDX4M452o5098O0g8gyL+kjqvlc/KkNqCa8aVYS
GX/aBGMTqgsm22pXesP2sU+xYxYnP9Gvl8Ja0UpQjst18DC46S2dxY9f9s1m05mufgHjawYNIJvG
SExEjdBOim956DZNYs2y+7/JYd2N3rcFqFtDPxzPmfkYhLfZ7Ne8tjHPMBk3k0hdGIvYxfJUYXal
aLRU7SfJOInK9mvq48xUZsImB2RRIyrwKCZggmsnf6X96dAXv4utLzUYcf6Hs45X199WDtTtpqLp
IMVgHAoAtYollyTDG8W7Rn1qhYM+cFABeSLofVzFd31I5rCrBNFT28BRamykF5GlFJzYw5PCuI9q
IXqUyFrkYyLWapNbsbr72pNa+zgsxnMMVYxxhazHPnFl53FiFd2PfYPeTvFWEqiWq7MS1WWYMVsF
vBi7OevfIru8C7zlqBOLUgjS1p9wDq55RrCdjqzEMi5jEuZymUf0pltXuJmc6bH/rY2W/Cv2wBXf
pVaAt++vkmPy9LT+jmUfp8l4CSms1Kho59BXhIsJiiONN/SzHSw/BDDuIcubZKgItBLvlG8LshEB
2E9lDE+/uA2AnXkJyaYJ4imoE0XF2t37CsPq46mSblaYsjG8iiQw8ksVaVbMI+PZflWvpDDuSBd7
9HL6vKNll+fwVPrZAfsrYMAYv8WPIWykOwpOdOG9BLYD2YdctkwtmWJLtBTaUaoZIP+lVtMhY6Xb
sKFdpFb2xKPm44pknBM8Yozddo1mH8VjBBJFG/se9owNsuhkPhdH3gekBvGXRa5UZDwVZu7nPInA
b1mb1wU5yXPvFP19thyr9qaIfu/f9c0gCfh9SVKAVoMh489XvSlbFM/qtAEvIGjjjUtUYrWqueTT
876cbav8kMNcs5QkfajNGDI2xhwvefEtTwEJ0mev+2J46jCXrRmNpFpMAEnkxJLA86uhg2oemqG1
9+Xw1GHMv+0Jku+pVbxQC+yyLK/ICHg1LnkIRww7rSONfR2rQo7CQQUIreFCqszW6uO+LtsGbsBV
YFFXMzV23yFR5QkjOujC9ATbyeNRuK4T1zjPB8zmuNVTchl5L5dNvcBoJ+sSAbM129HsxzFVxbzI
/VDvr/LS8PI6d/K44Hylbc1WcujvWPnCNmtacHhOCaV8oANPFdbndUDrJ88U+jFyeXOWm+a3ksfc
piQspbIFL7gndudKPWXqYCnlIVM5zTqeGOYyxXVXD7WBEbs6NfwpADQYiTDpASqLjExfWIYBFPe/
PxVzo4CJVLT5VMpeEztlZ1gSUvXwVxGcOEZIf/NfXm8lh7lRdaOq2GAC6FNvq8gzGid7jIBbIrhE
PxSn3pFsUHMYVglYbt5X2853PmSzQaWfc2EaTVH35Ds6Hbl47Tts9QyC3nulsv8hW6zC0/yVbHEl
l40sQGlswAloeEKQWYnmZ0VotdzrvZnhrKQw8SQODK0SJmzckYfZHxxUUimARXqUb1TTWtzpyG9o
bb4jCGDkwUCNPERhQZXB+KmHQpbMYGqLryNggAj3yr3oLX4MtjS8cE9zbvFAM7hCmeOsDWVe6sak
ZQmgCOGqA2RBB8IDxT0uD8VR/FG/8IswW4a7VpU5XtKXsaYuLYb+bgoP3zEFfl1wS+6rHHW0EfAg
1Y/ID2/Id96jfsuJrgUzbw1pFqtEiBTJW5T7IO1eVB1FJrW627+YW9azlsK8NjDGbagYzBe8sM8s
MT6nHefmbwtA4041VbojxqjRBKou6Zlae1nxvS+flu6wr8CWs6R4F//6/xkFRL0cJ1LqhtfgJTG5
iqqeEv3QJpX7BTkKyBE0A5toqsbKGVVSyGkOJwL2c1DYD5FsyYAXmTgP2c1nElkJYoJainF1c47U
9+E74y67HS/pE/oJ30fsPSdWCtTr8ue+aps1zrVIJq7FcVxmJslQgM8GazLv++6gSUCg6IFdh5G7
2q8VO9a4+1ObFq7o4Aw0VJXIMqNprmCCSDaaxNd+LG+JbHVnTD45+VF1pNmeZjyh/j9othtL3iYQ
LT/EMtoOwUBKsO7qnnJTPxsgmpRB7lVe4kuLgOAnsW36OYp0yVN5xX3fbFrrSjYT2iu1KpGjzbon
IhTNruLMT7Wt3WZX4xtmH9BgwQYXSLI4QX7bda7EMlE+iU0xS7Cyi6bOcAD/aXk9PY5HFHZPKNXp
R3O20HiOfB5AzKbvXIllgn6VmU046PDYBVGve7F8HBbRw0e3AyJeY/f4hWPHNAKwScbqy7IF8yYq
RHEimobCxuCoIDYJvM6H58HiK28NgqMaWyOvInAzhHFieEMGroupdwZlsbLJwY7oBLg5jmLUSe4p
xgYhBfYqkS6hXWAPjCKgMEhtBRPNmRsDLoNXqtn02SjvAuMLbCamxkTaeCRakEQa5lTTh3IByPmv
fX02L/7q/2fUKVNpaLWszP2gAhx9912Unc7g+dHNM1sJYQKPVmGEY6pxZiGSL0/zgX6P0nT2Z/H/
eRzwUDh4SjEBopCToBpNDNwqQuUkGM/K+vAo8VYDNpNZslKLcZrLmGi6JJSTZ/yIHilNboFFW3TA
7pc7NNzyx/f+whOv2L7ZP12LZZymphfAcMyqylPyEOuGgmX29WEg1VWvD/YYCGcxKK0gKhxSx05r
ptwZP2oTf12Bld70Qq7fegC3wloo3pQU5weLr2BmoKgc5pGmfjxuBt63ZPxll6nRUGfgftQw9BPc
6RUQOXl72dtRFwAWoJHSaMeUMZh87FsjN/A6TlLBkQcgYebz7VCbdggoi+5lMUtfyRurb0fOYMR/
sKEPyYwNJWKU9zEuiFf+EW6yRzWzALqOPp9yLd+AQ0SzQEHVYLaEd6yb+yZkpTJjRQAerYIJ9UvP
fKAct8uJuFjlp6D1AFXheTHuATMmoyd6rwthW2JXmvY5spvmlHvGIT60nPi6GdVXajHmEumDMXQp
bJPUrS1Woj33ozViPrnRuDWPzcCzksXEVEEhWYYm5vsOgflOgFQ8mNfJS+hR6ovAktzsrjj+4oVy
jops56jAXGWAZXtEoNZXm9KOM6fp4kPGK1hupyof+qlM7JFqCdCIDc4y8apHI7ZpK1OwRS/06vPy
2j50AEPk5kebsYKo2A4FHrsuEsYuxyVbgI2eG17wNDiN1x5zW72twahj+g0oRHihYvMbrsQxhrlU
oHU31BCw3ilmusyf8nDVg1SHCLZAOLWkbce9ksXY5pIEaS+rGXpvemWPyTEADwYZb3WsJJatp5iz
LWJFl9wvwv1+kN9+yKwkM5aatuIUTjGmGv9B3OqBM6zoloFZvB9og8Nrd+iMczILnlCWYy5T6ihM
ExUDqT8aR3+jgQIIjGdyPd/UXnesnngTBZtFSMB3KLoKjluisKiLAZjI5EavJzpa6QAzB2xvvQ4E
Osr1IJ7AcytzDpbGhb8iISp2qqZhuBLI1Z8j4Wjqo97UoHuYJEcdWxtjbtb+p9sMfysJzHVY5FGa
irGZvKj1m+lPqJ+6+XFfxHYoWMlg7oBEqkA1s0kA01N0+w8v6mDPsaWAFYDPYLXtVlbimGswiUHS
pzSip42FhHA5hCf9IFnRw/ydXLLnMbboeiAPbpt3kMwV6CI0282wn72qqKwiAG1lbw08IdsW+KEb
W9/MlQQRIZOIF+WAtCuPROicUBYdOT02BJx4mW7JWW6h9f9cxJOldJiSmDkXj2OU73zeq/RsWUg2
4l/sS51pYWM11b8C4UBWWtIEcSUhSrMhqc0az/bqcVC9OnkiXA5pzvdii1WBaoyFEgiZH0wWZZCm
dpke29Gq3+LzYlNIveD6S5hNa83o2a40wyJ6WGMhXfIqCbit4Ho6QWKTW52vWfO5OSYXVGE4128z
4q1Ok3EiTdCKRWOCXoWm05KTHTAOpbstEODzQ4i5Iae39yXyjpbxKVUyBW2kYK1/0k5ZcKyEb7P5
lVrmSifGpeRkNNpglGtvmiq3AWBJCuvf14LntmTGj4ytOJRpF8vv+DuUvWq4Kq46FxzYh/DAA63k
XSrGfeSzotcxEWXPMB9S/YmEp31tNpO6jwNj6yW5JMdxVDS6t6TDoahOQnwXIrHTJo5z+A+nhtIp
UFFMSg392cKzsouaoQKxX3SOn/Hx3/t0QJKb3NKJ+Q2fzTqQ9iGOefrrmMOXFkNC3elMZ+Gm03Ls
z5SkorB5j4xts/4QxdzdQEqqoEVb2pcECFJuBOJUsXDc/07bWQ3wS9DCJxpmBxhDCNWuAu09OoI0
P61fW4vCBKtO8adAh6ex4ZVcjkT6Rf5KMj4kstzlI7YOlJmgLwhMFsRKZMRHOqmjHpqjcc/NvzcN
fSWNSfrz0JzztkDWttzMvuz/U6yJbRTvSks+YCLpwIWtoM7gbwUBiiOi8k009p2RlIFaYh1awkVu
X+X3pZHcXlAFDWz1JrqendLB7AdAj0abWwXeNBr0zv4lm7kORTeJFA8pBkpHeg3wd2d6Ma/T4wAO
vOWCbtLBBIDl/gelFrKnLnMl4r42g1gGFAmlnAIEg0eOFIX8S5AntC34L9WY+6CXnWkoS4o5xrvZ
xZv7ENwCuBWNMuChobjNYxPknST9+yp0jrOWTkXeTx4CtkTO3XxDeg5+0LbzWqnERq50qNs+Hkxv
eFveKMlOftTOU4PSE7HjA/fmbUbmlTgmiqGJJiR5oxEvO4Nrz60hTizs2qHpR3NMgSLk7JsG7wyZ
kFa3oTrmMxKrrDm1oh1Wl7jiBJrtFNUA9qxGREA5sjBfQzbWjUQDALmpXwdPOqV2hcatYS3P/x9W
g835NQIqV9NAY0nU30tDK7sQA1kKYgkD0eGf5pv0Rtc8kcldgsfpfvL1O/mAvbdD7Mj3+0e56ahR
yxOx96YCZozdMW3GrgvlzAT0n52+jm7zHb0WO8TOnRW1Fp2CDuyWV83butprmcz3M40kLuZQARxC
ZBsAgKZv3uFn7EZOeBx8EOY6MjjdFeAvRhfeBvRmjW0tnIlMudKMTReIBl6/NK4DZxFtcfPYHXme
ZStEfAiS2U1TIFgOYqWXpheqoqVLT0r5e//bbQUETdRU3VBkdLw1xpUIuVaFdYhIriMVztvMSaRL
3xy7vneMkdOc2Lpya1mMSxGzNpVaWW68RDnH6gOpnk3eyidPBONGBHHUssiIwJ8Y3KrVkyY9C8Pj
/oltf5KPE2MML1tkcFxOgJ0L6rcAK+ISj7x1s3ilSZqO6TVV1vX367a6xkuchHnXA/hV9E2MtfQX
waaEnbKT3yTHfWU2z2slivn8pWYkQjAZAHrAUEk1ohtdqA/ToHNKxZuecK0S8+mBgCSklYZZ+N5X
fcEiJ/glIGUZb/+M3vfW/6YWYwZTofSaOuRohAKtKjyEwi8j+L4vYvPirE6OMYNkEmShbwCqWUi/
5eG1Mw9DBdB7EltpykMw3/R1K1mMu5knTUZZ0Qz9pnxMq9bqkzMRw0OaH8T5TYgSOyg54X/TyD8k
ssWVQK4VPRKbzNeX29h8FnUOKBDH7tjCCTplujSShG7QY/IgINguma8qReN8JJ7dsRgZSqBMZbek
WFd2RzepLOmxtgNHfgDxMlbqXVBM/Nw3i63H5crQ2VpK2iYGKHlgFnCsViHdhsmtLIOQmweOwftA
9O8rHyGZ6aSAsmXypPZkxnfF+Livx2bpcK0I4xn0shykZAGSfdwm0k0jR+nBFEv9YEpZesy6PLAw
IYyQqwFhIZlVtEGTeLTKCOfaLKPpSiRv3FQNwktA4oxjPpu9vPWvY/xJVoKDqACMG9LF/JrOz0in
wGuuhKcaqNVAOb3rT/XVzHGWm1ce08TEwEQ+AOSYPaIpGrIlF6rcn4vfPWavxuJ7Iiv2MFuxnHEK
R5v5t7YSxjwOy1zTJ4KWs0dJGTS7PjYv8i2FBKP19YnHHihtupiVOOZx1uoxGI9a2JP5QFGsExBy
SUfBDn8s981Punof2uiNHpMf2eDy2Ie2b+lKOPNME6dOw8xokb4zJdIx1fyigRcl9zQMxgZu+rJv
2zxdmbvTdwDVkSJMscgpEP0PsoLpI8fAgA5Kqwa5FwRvX952frzSj7lLuWDKotShwCrd9K7okrP0
M4ms8Gk5msfkCvvYxW/u+C+NP+zTd20/zA3p5Ukqy1oBocA5vl/O1aGcrKCwDUcF/kVoD0/GleBP
x9jJ7OCVo+/WY24tm16klXMKxTgkWg04/qG3QNSOZwh5GU7zTfIcYimyOPIqKZvRZHW+TCzO1WTI
83zBMz8F6fwYzJE1GemLXPPGFDe97koQtayVYpKuq0FFkbQF9T7Xz1l+2j85jiJs/SmvQzEYqiz0
e72yQLJsifkh49X7t4UAqAybVDS/ZG6bIRtpTyQTvfSKLhpd6cqPaOTkDzwZzBVbjKAvKlAk+FPo
RPld0B6TlrPQxxNB/776FlpVLEU0x9goCvubWALqfJg+p4Zy+Mon+Tgt5h7FbW+UihGF/ljcNphC
Lb7PEs/Xb6oClBPFEAnAK1RGFbkymqXuAQE/HISHdLHpev8EKNmqscqziFd7eyueeB6CJ5RRrMHa
6tCbELqo92n/PS1vguRu/+w2r8tKL8YPSLm0CEMOSyNKawndghcs5+vQH/mXl1tJYG9+nxFtNI3Z
MzVP1sFn/ZA1spWqjbOvyXY6RHfJJGDSmDpbyw8aZSFgtsZG5YPyDZixP4BqbOaW9is+Ez85Tb8z
cBI88LLJ7SxgJZa5q0KdxX0SZzMK0pTbsLyA29CXjuJBxrpBwQNl2g5UK3HMtZ0RMwR9oQDRZ/Jm
+OMxv0iJrTqxpx9np42s+UX/tX+ym1+QGCI2OGXDkNgKxwQIlKTLa9RxGsWtkhvAhThNc93yXPem
ua/kMPmUWCRVMUbgR6773NXHwFLqxp5ijjbbielKDJNHRXofAUYGTZg4syQcITY2HPV2/gV2DBXo
DkhOQWcaXQzuWDn9j/+6CSvBjKWY0yxFfQaUVfFYnMmBbuQSF/x52FoVuENm1A72hDF2EqW1GatY
bfa65W1EmS+vcmffLN5fmHsiGJ+YVKIWd1pgestDcl5AI9Rf2ufmMbwH0xs47NQb8W0wbEztFa5o
hfyaJs8u6d9X4WUwBSNWxZaCyw8OOcT3qjtddRg2E+5pVZqiO4yAqOYMLm1aqSb9H2lfths5kiz7
RQS4L6/cyZRSe0lVL4Rq477v/PpjoerbokLsjHvqADPTGDQgzwh6eHi4m5sBqW/wIpAu1BODj1dl
nJUBxFfc44bHFibhWWAhlgnqIMhZzdXKxC/B2A9mq9jQwzLV8q8eaLuFUOcgm+pmBZ09EZ3uarN6
7PFGm3xSmuW+mW1Qu41n/w0gUd3ZpI6APidFA4i1EbRt8gJaxTuIUdtpBWBBPpuX3fMwu96Zog9A
rLVai+pfiPGYQNlaV61Wd9XGK834lcejY9QpK0kgv/7TgdiZpA6EkpYSFyWkmzxagmCSVxpAL+f5
to/flEyhm8qo2rE8hToCkC+OxGkdpYBfvwFVwyl35frr8j4enrLdoqgMoaqjJMGcWR+omWFNsmSW
Osj6i8zKo4WxgYcxa2eKShUUbRYnSQEnQqmW4gO3bklsoaExsRpLrCVRbwRjlfUuFWFn7rOHLuFA
IloLL4Yh2VpeML4QwxZdkWgLqZTBi1CEaWItohXHmTkJXlaz6qnHecj75tF943GZ80pqwdZMUI3z
twVQJ+vH5KxXUOh+5n7+n5xCpmKHPEOwfp4SpATFJrnTnK7OKoqyJRjGecqVmeEYx+WH3eLIyduF
enUb2yqOlQzlB94CKsguZ19H/YGgghLF7r//n7eTCh+KymXtmBV5OMg/VIwBj5WFWJJIdhnjSQY9
QgVSC50ZoW82MU7ccXdht1oqjqRSNsv8JP4ZF6rvBQjLLSGR5ivuWN0r5s5SEcSQ667oxSQBTYju
iY50qi3DqQ0zD6AIe9Js4f/oOVQ46TaMQnV8ugZi65Zi0HbfIsB8FFY9nrkuKpbosapwFbQqA4xD
Kuizar4Aj0mDRYd4fWmzZ/AZ9w0NheGNYu5rHiy+nNS9AlEWtGNj93kcdAjPPQArW8Hq1rEWSRcj
lg49gB4iRcBrkApk7cXXfADWccysNx4KO18vn3qmPSoxiSqDm+s+z8N5hbT86NWWdi90mF0ifLei
mdx1rKonCcUXrlSFCjQGnzUrR+CxLUilY8PNhcdendAH67ytOWmTMw1/V9d9P34KFWwk8DVJEzeS
ui6hDgMRM7hN33gpHDZFGuN+UKg4k6Qpn0spZwSSCoS/ACGesXIkHZI8jHyPkSooVFDps27VBbUE
sLL5MQqr06mSW0essW3WNURPLAxNW43glY7+4eirvfRafNy8P4I0CetiYBw6hYomal2V7aYMUhD1
k2COWvU08dOrVkffAH4zK3GTbDkWGJklayep0KKJQFo2arUFsxA2UWNHxh2XfLl81FgLo1KUUium
RW4zCYLuxVe+HhyjinVbgkxGlAySD+kHu1Nb+7JR4msXDhs9oyDGzRaJI/hu08ou8hd9/H3577Pi
Bz2/2aeCtEBAyACLUrSapVNDR0W8yQNC+1nfxDZrOIhpkA4fs16PSwr2utkSXMFOne674hBSD9Hk
T5HDAtAxPEOlIsdWaHnfawLqQLlbJWdBPrUVo2DHMkHFC1Gb11rs8OjWpJ8qmJfH0evF18vfieUH
VKhotnRtpBrNAUP43VdP/MBK51iLoJKOftXKaoqhRIl5fq9/naFkniC/AR7P8EjLF5W6wmNl/axV
UbFirYYIDY+4DeZ1A3nduZu/X962/4h9RC5X16CaS8e+pFDwnm4WXFbOZEuiKdk4SlZ+BcVswvrD
pEcg3vv5vL7bo1akx0qdzbyuBsvb9Q+AdGX9GG2ChdW+shCNxxfVuzEq6hXGKinJivxmajF+c1dG
34ram6uAsYfkiFxaExX4WhQFtGlDFVf2gAcFy/NwUpw4QF0OKQ2mxJhVOYZBOuitUaQZUyUCRely
hZX6racH6w0RruVt6N6ErKI+Yx/pGLiVfDa12oamyLpYnT6eR0EE3yBKIBkLB3XcMn7Tb35zSJUK
f0M+xIkOyay3DjWRX4wd9RbchoOv2uqD5oGw+zpygJCa/T5k8cQcF+R31qloaGxc1ORKgieUzVsi
mYx+0mdT/8l94XKzDlq3uK7rkEVuxNpfKkCumbpwkz6ogSZy1jL9zlH8FJIFWIjOvOyrxwHl3xNB
A/OShtuGioulIFchIZAl8+RDzyr3L1s5jpXvVqhYKfJy13VKsQVZFEax33KSqW8DYynHRXEVCENF
V4hGLLVrgwjVgNoosjDV7Kk29RB4BkvKLM0ZXaF0IPdHQA3JU+KxIBuHkFh1Z5q6bcRJR1UcXHDB
WNgLIP15GJ8IJXhrjzZv1z/qK86brtkPNqZhamezctG2pvwnVX2DhD9utS1AvqM4qTeLM3mjD127
WnBY8zPHPvq+21TglidOHVV+AdZuegIbhJkmr5nwbcgYtaf/uJDe7VAxG1TIEOVWifyqPtlaxblx
Jlt5XFhyn4PUdJytGopOvLi4c8tZUwsFDoEVhI5PyftvoAI6mFULtULLKIyVl3p5EUb78vlgLZLm
/OrkLB6SClIvhH6rcYk2X/+VTBGgIRuwyL4Yq6EZg2MdAxtJkSH3L57nylVY5ULy5T9ef4pmYNSb
/Ac8CDTzYtaXsl7JwNmU46tmPHEb2LLXWyN66HXW4NtnJySmgF01VEMwBFrBZgTyfV6rGBUS5Ucd
B6V0n8SukLF4aI9X9G6GuoPSoW1GVctAEPMyO9cS5lkhbFRa4u18O/9YwWVa3hi2ESg/GW7Bskvd
PlNRrJ0oS1DbtBY7+5o7wIG65fXgC+fJ6oPolGOORq5t1gDP53j9cVuJB30oVfKJMtVrHqbjYM5N
ZQpLaeZMkiqWGSpq5svcqFE8Gr4iO+ucWTpnSxFzqvBzcvRxMVSILNRZEqesJHXX2SFtvfLaAIG7
anJA0hde/Xz5o7FcknzT3d7l8oarKYmzoC4NS9O+jhEodrGwnoF9eWPw+nzM3p2SCoz5uOnxjKzP
r9XS4iTVkpLJXKvI7SXdEtMJUIjRGtscIm2lV8e/2+jnNpWmbnBm1nEmn2PyTBVPo/Cjab7VbWYm
XOYYy2Ok9aa8xRipbq3LW3OQTX38FFQc7ZYpShOogvjCA/fA3WguSLNiEz+q8jeLt5dfEOt0WSzS
Bz3eD1bpeRWQo6vallYGZA2hTcY78Sl35nMdQpvA7t3Fas7Nq5iaKKgupuxjOpeRmDDc/K1UvvOI
LedydM2lMlzmFDKEGkTsjPhLVrI87yAZ+LhQKkytXNWUupFkYWfnZ/iDzzmy3Xr4XzM5b44CWRLd
SQJWQ/SgQgG7oCJTFfBmQ/qU+qxZJXByMpeQ6kOxEZezk7nGPeigMMU1eGAeZ7E8swzS752yWzu+
3bjsbcC6P8vI8xJXv0LV2JGvkpAF/CMn6dNJkwWgJxUejxAa3j1GYjYVipwHWi1c9xvS/iTx+iw9
xb1xlTXqC5cP94yjchi1CCWTBooLxaDVowVx2WoZcjbICFZELTKpBo0LewVMq/OUW+3xsr1DH92Z
o4Jk3AoSx4uYVi7LFIpRj0UJcCMrlzsMjRi/EDRJETAKRMV7Yy7qStA3NTDa663e7KH9IhWcOcuM
58bhtbmzQy2mnSYjS5IK7R8RMun86A7j6yg/JOVpxP+5vHGfkyn4PhmHxjwcqA/pZErLUw0T8UIW
jAl6Wxl/XXcVY6DpOGzubFDnuoDoj9okEFYRv8X3ZKxlbc34F8hedAEq8OUtocKvebNiVaYPgFpY
nEYmtkRNIjJpH+8yfpqzFvw24ID2h9o0Xoj625ZZ6y1wRptFajScYrFO2/Hp3lml3KTLS64QMeeK
CxucfyAyTmztTHjqSad09g3G9h66/s4c5S1RFS1xoYLCe5J+tFLYKL0lzf/riufHjaSSAr6t5REO
WYZ56aXGlYRLe3i47IiHTr9bBpUOJD03FeBWQyEaSUFmTSU/3YHBW0HVji/RWIhzLfEbkM90jP07
ck8gSnUepDmgQRdkykv6Tpv6rlkKkPyT76X5U261v+JrcNdhMnnOLXkwjVvmJUAadVRU/mCWcpM6
gnoTJs1xKu421MUrMJ4JZymUrzA3zEpcDiLXB1uUj9SN0SvTBrSF8gCBF6mGUmaLllpuQQ93fBlH
a3Fkt/D/Bj6LjUX9CRzUqC/o9MNwzLpCqtcFpPzgklqsgr/rU0Yiefz9ULxA4UTmQSJMec4kdVwq
51Clm8PN1dzNr9DLKM3C7K94O7cxL2+hJ8XSLz7wVx3DwxB/UABEA6DqY2xJRjHhtCLKwkqyp/ZF
HRuryO6kJDZLlqrZ4dfbmaLjZyZEWwJWYL+H0u8d5EAlkxPL7Cw0ZWvFw8asGpI/+Mk1dwbJ5b7L
+ORmnSeurLJw9QimsHC77/Jjb/dBhwcH65V4EL8+bCR1/John7NqQolybFJzU3Ar8Le9xNJQOo7K
oCsl2uNIhOgsuoaiZKetmL5OwPfZf6uvI7h/Wr/JnOYuuPlYeneHX42Me0P/RcN4O3XmZAg29EoK
wMrQ+3IR27wAHtgTuJPNy4HzoG6IM0YOmcLjKYAY9vFrLdmSq1OGcj13Kq4IPcb0PMggSi6+rNCZ
IUqgIAkCSwBrS48XaGAqx9CB9tZpt2y4eekxwxAU/fWgn8fWKyqnYKEPDt1DkCRFNRQD/6CwnkiV
pUZK5yrUOPGX0c/XgggMobg5f7OLeEkhD5IkcJFTUQTy9HFuiDmGYfWZf12EVHG6ZG78eR11kDWO
9fYArGbzYwM1yNda0HjAQrtGS05qIau8H0+GiiFkbhVUR+3q7XltR+VHv80yS7XooNiG7737pdT3
LqZu7asWzyTOVz3SLMHgc6h4JNalNqtjd/iR343RUNupjcFA1eV5sEqz3WvWAvmxhJusavpfYyOw
KswoyFAv4nnpLZfbxZwqT4pY2xBPh+xpwnxSvp0LLv2rs7KzQl26+qq21ZqNJZ6Ykz084tJ97vB2
X+3iBM0TtLcKr2czex/G051VKhQ0myCgdriC+SEsz2Q+oXdbSCb+YR1isbkcRboPO0kla4tiDEO/
yZE/W81VcSuj6rbd/1FJ6h/YolOHF+FucdTBmUS+nIscBe6sae2Ze5C0MNdaC1MSpsHkxT3eSVnE
jYGLXqW7aWJfbHIxoC1O8OYgszAzkGzJNu/qLhdIweWYcPA2wkaCWkBVDVwbtO9vlZFGC6cbPieC
KU+4WmL3soGjigfyMkFQRBAzI3uh9k4pasiibigopb9lb3VqUzmVT7qEgRn+YQshculxmancMjuu
h0F1Z5cKIYmcqkNec3gzjNbWhE19Xlk9QPInLuUQ1EmbBLyiIVSTB8Vk2NGiXKtL6rTxcMMP8tWg
9daI2fypZLayDgPWLnehzlokYEZeGGtMsHSm9gBtW+hrFnZ0u34df2h3OpSxJw+uwphIOD50O7PU
oVuXqZeyXEtBYqN7pV9fo375qj7MNunZ6WfW8OjhoduZoxwni/ncEOQlC9KpU2NTX0a9tFY12rQr
/I4OElvjagNusTX2ZZd9G82/9F0p14lVcWiUfCZKfZtbnyDxeSvhLIqWcgXso5c+tS8daqJWch9b
GDlx5XPssojVWD+CflbwBdq+OSTrfREJqmwpfhXIoGOsnom8TWmRARTCfVZ5Wmc2b8AP45aFomV9
crp0kq09OGcKCZ/3erJ5cK2DeaLHVQxGq6voefwef7+89QzP1khs3N2QHDdnRSMhHIk1eAzVIkrN
mEu4p6ZOUrCTySyUxLGPoZvGy6gZoj760Z5StnqzzYLuLym4M0pAxcTCrdCZ5sCyYxSSd3l5LHOU
S49cxRk6ETHnuq76EadRH5l8s0qvgq5k50GqRN7shC6TGI9jll3KoRNglBfMjBj+1jmKNDgTZyto
K5ZGZHYJS+X7QGAEaQ44a/7ZVJ1KZxdJbiWEKEhdhIRbU/BTLzZFh3D2aRb/0IOlWzRlCPqYxuPl
/T2qhn0wTb1YtRSJQbUlCpAopJW0XRWSmbmTn1/1VxCq7h8qj5WLHLvs+2opl1WGpWmWbcGUx1YC
uA8kpb11ozVpsslYHPlLn8PSuyXqyWpIhbQVKzhmCcpQRXuTM+wUBRwVI1SGZPL3l+0dXqAAmcmY
RibszvTCtGhbNonPg2o5rbPPa37O4kU73LudCWpFA3rDQyRoZZBzZMJZVxMT+jAn3mhXK1FYp4C1
IOoV3sp9twrlnITRdrOMP/v6a8lGuBwetd2SqJwg4pLe0NW6CJKgC8A13l+X1xpms2Z3trszZj6t
9Xt0Vm5ZT/HDxRmKLkJJQZAF+qUqQ9Z76ePF8PG0M4fEibbBSnXJuewTR+miwKuQJUK92ZDe3um7
+DyKW2QMOgipOO2JFx54ltj00Sr2f5/s7u7va1nZqJ0mY7iarwJ+M8U188X5bxKZvRUqDCfiWuap
0OPIhk2QnzYTjRs0OoPhS+ETJQZh9i5v22Fc2lukAjDYzrSlmXTdr16qq/qs+JOv/9x4q/rdXw1W
5qA1gAuIYZSxmTR1UwOoVd+qAHn8w3FsQye082eXwKC7p8rKmfCuowi1W6ZIhV9VySt+E5cEFmXw
bPaov3KW9iS6GJH9zkJAHCYne2tUgDIwv70Wy4IMH7hUNCEwYI3kzIJMnFuCQpTVhDgKVgJvgCtV
xFNGpTst4qBrfVah3cfL0O8O1fpVqk4gqjQvf7ZDMzAAViFUg2SDcpWqzXhR7CtMSjUuL7RmaqBv
dVOPXy6bOSyxCP/aQT3i41ET5EFOoPuronuJYT6rv96e46fOIYgLvGlZidbBsBkYEyQeaCPAjUDv
SX2sfFHbjOukJBwtzVyd3hT87qR4hNen9xlLO4xSO1vUtQJVp2zayol0p2IIu8Sh/hXKC5tHxoeQ
MT9pgy0EDJuHrr+zSV0uw4ixyG2BbHnvSG+Xs/qTcDSp7noqrPiZYY21QnL0d3FSjfuOnxfsJpnC
1FygjhxMK51GF58PT5L+uWXs6WEs2S2PeO3OIGYbZAzAjFB34jsTNVFrjV9bjIkw1kW+DJ3i7L2E
iv/GUCRQMMzx5vtCdLchJuH0CMzt1Wr//wzTHfZV9vaom0CshmQESVAeogeXflmtzZ6vY2BOUJhI
LO5Je4P3QS/g8jKPvx50VgBX0GSFlswYMU1UCRmoNtXxidPuppYBhiO/+tMugmZWlNCTQl2ZCiF5
YVSFYvRI9+XuuZ9BgipJr3jhXGG89W4YGyceYgYG9DBqvZuk549nQZnlvBQ5n2tm1MTuxQHYO56z
GtSYL2/eoScqOMNQ2yY1MipupV0DUVapzUOB/yWNpwSkBUvF8MPD1SiY+Ragd6mi7v/R2/OhXDAU
jgKAzIdrdE6Ep1b9EUuMM0U+w6fPtLNCfSZFFPIYeUgE0FPsSxBa2EKCHGGFw8tmPgV6SKB3UqEN
nF9GS31aDLkBgFzouM6UlXXwtSUfTgWvYlDWqJeFx/h4NW6MDT38aKog8HhKyJJIpyJRVPEyZ6hp
yKcBWIOtcj3HacIwcnisdkao7AN4FqkfBOQD3dCaNTSxdcP9C9/bWaAusR7D73OKyRE/lV2huo7X
25nFJnqcKqqE90PndQF09x99b+vjphcWmQ/AliG4nDl6qbOYBAxZqajsAU5qsTKp46/zbpJydzWN
DRCcIG3ThTLU1gHFtu13M+uMLjbLDOXveroW9ZZAEGkVVh9tw8dZ0q/GQb27/JHEw9P7voN0hODL
OkHY6CNQzF5rJocBwOVEdALVO8lF0cMD5hPcSSDX+lLajSf76U3mzOYdq6107I7/7ipdO+OlruUh
9lYEmpBcjdLiy5vBiLqHgX63UsofxbjuGm6YICrSXEvxedUMU8v8WgtH7hozaIxr6/D7AcyKsjYE
n8DR9NEzFUXoQEbMQwPNGMy49qJlMRPeufz1Dlu9BC7+/6xQXiJEnVa3TU9eLX/GeVorr60ODDtA
zGiAPGyW7iKNLF5YmqZv/fFPAfndNI2KNxqxEkQDeSNEGED/sJ0q/0/H7K/QB4DXiSis8Oj3isR3
dunU3BqzKrcANA12FQh2Dr1y6XqxOK/z2A+X4yxnZ4182J21Rhl7DaOQmJBytRt+NRUkjCDWzEzI
JbnZeSVZceoyKcsOk7mdWXJOd2alQplyMR7jUMz85JHQshM4jrGYa2F1XwQQsjMJsw9NArwI0VbQ
GaLP+tFkP7WYmhC7HLRlqB84uQPMacCD5Jfg0qKzes9wVnLAPnnMzh51JDSIYSdrj6GQTtnsmG9b
M5ugUJKhH7AoJsKqbmpxYeulfJdK/WtRaueCH18u/wqyqEs/gjoxuVF3S6TJZTitqiVzv9pM9XmI
sCrNbaR9vWzrMKj9m7MAjfFxgzc0QVMuq9AGEAWrmecHLtMZ8fv4BtzZoKJaV4qg7xiNDnkR3vVo
7WYDtJkI111HHPXGeGSN2xyXEnYmqRejNA+imHUIOqKHKUIHiiTfI6CBCDg6vRlPrNIMaxep41+1
wxjzW5mEhY4iAsQRZv/yZzrsuqLb+k8Gq/DUkS+XetsMaJ4A762Z2a1g961p3KfANlj9y+pGIEsD
1ftZGE2uYVwTh9fvzjR17GVj6espqwwfRQxzziVz0F/4zkJTh7HGw8O+M0QfdqIPFYOaPCCU3iLk
rqH54OaoAPFE7eEbU5mEnKNP52xnjzrskZgCeN63RNyCNANVC5R+DwRgAfYJS/zB3TVn5S0/04BE
Yi32MNLsjFOHPNb0ut4ETBF27ogKQ+5A1emeDLIT4S1WNePwpn83RgPJtL6rkl7Czg5RCPI9E+8G
qXplfD6yXZ+3ExUmtIp4IOipUFL3ZcWpkBaGknO6mg26m7WlB80zSjWaA9RaGkhhfUvyXb40e43h
pW/IhkvmqSiTZVVuQFI5C0gHXbBVqFcmFmRXb0ov+R4FQdSYiWtYOqi2VZNUFOfv4P9wijC5U26T
sHliKTAcn5v3/aBiULoafFQRShNQeGkNJl1upM2KMgYG6T+i67sZKvakTVEt3DwVGMwwbvTfBhi+
S0u1jevoh+SI/nxivS4Og937o+ntB+3SAK5ux0mX0ZlAtbYwtb6YzXzJ7cvedOixOyNUvGuVEXoV
5VAEZZu6uTGbqV55aCZ7l80c797ODhXc0pjHbJQ8A3rhTCmamoUrf4UaeO+CDMnKzOxbCkFSi2H0
MNDtjFKBjtPaCeB0lDw6e3SIXlZtqV8nk6h/A+hht8+X7R3GuZ05Ks5VVa5yqoDZjKS82mTBLOJ7
aZ6tdXCAFnLkeYG285fLJskKPh3GnUkquiX8WkTCEpfBqll5ptvyyjs6ePVT9QRY5GVbx5Xv96SN
hluuQGBq8ShAs05A2CGvw86P/BL8yoSSnPUMPHaZnTkqzqloB076+laNVr0/PE8gtMJ0KE63qZ4q
ZsHn8CzsDFKRrUSPeC0VLQ0MzeNaBxK65jCwutGHp3pnhIpW8cBhrpEfsxDiExhyeeYzl/GZyL58
8omdBSpQKU2cdEk5RwHvEVXQOIxcKYSIGiZpWON/xy+knS0qfMh9wkVzPXGYHhbD1ZFsnLVTamFu
wAWND0a8pa8s3MBxzrmzSYWSuE6SoY5TiPvcxecOnM6lx3Vo0BG6QdlfeZPF4kn+4KUNpcJIFxeN
0PVzFijRN6VUrUh86iInYS2M5X5U+ODqgpvGCnupKaMn5+q5yhR3WhjpA8sKFTFEThy0tkLlfpZF
W44EK65LaxpZmTrDDD3GyM+bkGu8jhaELHlixdtdjAy6+Mrw9cPsDlMWkLcEZBFATHy63R2Zt+WY
9qXKQ0ZMDpEIgVygczSPSG3ENmtU5nhN78aogMR3+gQYQV8EC1e8Nsg20jp9rFm1qf/w73czVBhC
A67Ix1jJ0WBcbOExDRu4NlTB3QEgiNkX7y/vIWtVVEDatGQS9a3Igijz58IrM0zbjbV52cjhEcI0
gKiha4NhBOoItfIYlYkgGX7XvyiGn6Hh1mWmUbFu/MP7cGeHOkP1hFk1OReGAFrdYpjcxj6IQ+zS
iq978EDfbyFJNpbWXE/l8+UVHm7jzjJ1rgS+agWtx4xAnj/w+feiCOXKv2zi+AJ+t0E/L/Sp5qSN
a4Hyg1xfYeOZGMtmdDW7b/KqgsMKfMeFvZ1ByuOhW59U8wgWA03KXsQuxmg91O00Mfvdq5gOSwtQ
kSYO5opNrdKcy6s9chmMj0CFUVYJZp2yPTRNIi9Tl4V6HptbWZkYUVurm2RlDskcpYl7S/SBy+Ym
F2U4jdLaauToHojKQbStL2fjWgrngPdLVng8vDj3NqlTV8SZqjcpyPT16/RcO1kQ+3UInJ+TBsUX
7g7xEmxalzf0sEK8t0klBpKcJ6mqbFGgXhMu2f66ls35Fv+1ES+vCyd2FWgiMJfK2l5ycnYxugER
cWNsGyk3kEYxAHh2ZKv2BAovopXLIhUkB42+rferpNKDpVmyBh6JBCuS7qOICzs138ylz0GrMxiP
Mdgj6ghKgClLFYZlmIpx8dBlSqM3XCCujpDdTPVjsaamNH7ptrDezsPC3NmjXHK/VCraSQJf6zrY
PPEkTd/0gGNHzsArLZu6KVnC0+yzGBSZPkSFuUYx+KVWwDhCPiYqjWBEgNgU3sGjW18B0W5ibtpm
xdbDwLdbKB34SlGcuShvSEr7h7VdOEMcwiJdPehOMS6Ro0i+N0YFnkxYW0wVa1nQRS4Y2+vuOWbh
NVgmqIhTr7NWNh2RJjM4S90w1TSmLxqoZu3LR54RQ99Sjd3RU7KhHldtQM9/+6Ukhlm1V7UQckLM
2DKG69OlCjmZUs2AzB3EikqLr77n4t2g/sbF4cbG3QKCnYkltMLaQSqoVHyN+ZAmh4BzXZppXqN/
kFnL6FzeP5YVKpZoPYQIKwMMCPVqRfN1ooSp8P2yiUPUN2gIVBltF8Am6L0rFxXVK6GRgqmwdMVU
Qe0WeQlmsEs0mUD5JVjZ78HRwsHTz381L7g3Tm0j38mRGmWYF1Sv+TAGBzeoBx9Uk6CGUiaW7XA3
dyuldrNJMRG6riA/GPXC6zjdVobSkWoWZSTLDBWHiwm6I3zBA0y5racYaOhYEK4ajpVrHp6t3Wqo
4CuoXKf3M1DRPdgFC8kRtMqUtoBHn/CyhxxG+Z0hKuTiokr0zADBQjm8yhDFyVhR4hBjuPMCGmWy
TXGeC9Fk+HijIRDJ3G0l3EtYTwNG6H575jhb3tyq/Bu40N4uFWkHblaNDDiaEMcLk+qTWJhljLE2
Jr72MD69byHNclNk3JjilOWh9vBGu+Fy5ykAwBFcWXkgv0zWgpKSAgAgZ/esWH+c6u2MU6leo7S5
0QlISPg1EF5EixCs6bbxlGJGJ3YIE17jRVbKeI8Q9/uUBu2sUsletW2cPhoI/WKKQe9Stsushzhx
XZ7EQr5a2t4WVRZc+4iOCv2If2PZG6/X7r6RN7yAtFbKwHg7BAIGMLcAUxfgodcD6b63ocDsQlvM
HoPOmk8L68VADvalJVPxBe2zdVKVDuo10MzrMsPRueR26tufi9Dcx7X6FyIGgHPslktFmrWZlXYt
cO2t+vnPlJkcrIubfIluVuTUbLYmRsyhB9H7ZeREbRWTMO0Kk+uDUWxNrr6tNlap9zBn362MijlA
V9WDJGDimrTsCEkTeAHt6kRwnZiZYdcRGTGOHqdF20yV4rpVgjXsAjQIMc+CUu/mQeAa2C3xlCK2
sqYZSJJ1wV0kKvqki5zovaQtQRZUj7zTWrUVPc6u6pJJaFallPHlJCrj47aiAZqwS8Jq8uqttJTV
T/lf7fT78l1xWDzauaREBRuhr5WqJL1WCUKpfwgAYm90SZQBA57NhP6wPhwVZkax5EAvwSUgHEiC
rLSaW8kHlcz9EHbOZrUpJlxZD7y3BuelD0clLf1cKErSlRE6kEPhTle92VoplDWku/hxMg2wvMSe
5KW3tZve1ImZXbMqtcfvkffjIVGRRh9w+wMDW4ZcAnnWyAMD7/MUm8s9RvcBz9lYuQYrSZSoSANQ
njQmyZYEA1Twvmk35BZpPe1sbGZdIUFcLKI/01nGrfaTBZpn5FM0h84mqEqaN3h8cQ34cmZAdPj6
Wilr57LrHptRAVCGeLAG3CyO6+7u4AvQSCkT3kRt/IJxwFq6GkfWkT8OawZqq5iFBaMf5TmiGHGS
NqGl1HS+DjJaMhDcQohiNbvfbSD6sc0SZzw+H+8WKU/pRdVI4lTPw00CQLiwoB33V+nhuwXKNZp+
NcCliktIjVpzllDmfLr8YY4ziXcDVKLbrhvkW7kK+9Mb3xcBV1ybfZl47iRupRfz5VkUJPuyyf9I
JN5tUvfPVEa5lOtcijmN/Fxcrb8Vl6QS8lf9KroZA9QbHdAFfmnuCm8OWaya/5EP/2udBuXHfZ12
sTCgqxqSs7346VUdoLBix8xiw38E7Hdb1C205JpR5phPBeBodt4Y4W40kFryLqKXXXgsBOXxKXs3
R52ypeHqmB+gvzzpr3p6K1c3euNc/ngMl5epK6hYNh0AeeQOcg3XSExBZbCysQyQf7+LFJs6xENa
V5yvRXdV83thpbHHRS7I1P4TJmg14UltGm3ccgWZgR42mN1Pn3Bs+RnUBbMt4ZnA++OpQdGtty5v
3X9cbe+WqXAxijJU29qsDCOI445m9iiCuoCzxIeIYLDtzM2tGEpVpgj+cy7crrlb5sAZ8YDPt+v7
T6DiiZEaTYY2l+IXtVkWqEeAvMDpfFBULY4I3DfLIFnSJXtUeBHkTCkFCSJc7TK1ptbWYTcnd70o
Arm8aO7lDWZ+WiqwxHGTZEKTcUFlmOq19AIIytuwpTxY1bOCg0cAr8g2OYbPMs4djZ0QxaXlxUlG
zpLJ9z0EnUHXFSzZz8vLY5wMhQomSqb045TjfpvT3NQVx+i/XjbwH5nPv95BC34VYrllfK4koXg3
OugheN1puddvyCh9ZPGMeaxDCIj4fhBpqa+ck4w/BPkkOAqPdW6WT7i5H1DDx3wzePlNJRhYyRZr
E6nw0hjiEo1jloVxk5lt+dWoGaec4fG01BdK2SPEXRGDldbnOk8vXxftpLNob1lWyL/fRck5y1J+
G1HaKzKwfsa92xlWUldmy9l/4xNo0EmCCJ5FFDI/WtIBZW/avkkCCdOUV6M3+Y0fBxIGAXGWDJsJ
6Tw8Szt71AeaQQS4KA0AIL1i8t68YiyWhEbD6n+0BuCPGrCdqctifDq+qRUew3pvdEx0gtpzaGDH
MhJUTMGClBOxGJw2RMlYdXm/sJa/SlZ39qhtNca1bKQxWwIMBz5gKBw0ydI5vtpA6l26HFOv+dDt
d+aoXU04A7M/kpgFanO7tc+t8spwE5YB8ll3DllpazGmOo+ZUZNkOii/oe14Iqidwkn+h7TrWo5b
x7ZfxCoSzK9M3eygVrIk+4XlyJwzv/4uyDMWDfE05ug+ulyl3QB3wg5r7RMX8Gq8zRvuN2OMIIzC
fhwLMUDv0diBmNQLf+ruYOc+XRhcEosHgUTDx7tgtrpEJngGg6TFWIahq4mND7TFvbwTdmTPa+Xy
rpKJmWIfGURXAMTQaZgvnG6E7hvnY1HlunYQJk4KfRBrQx4KgOMA1H5+g2lGdG2zwMY0D7FKR/DT
5+siOWdiR3mqQVEzJYwxXajE1jTdL7wZVJ4AJjgC/SPK1QDdUk1AnhHY0/gR1Evy9vVZFCZR7Yom
pk39MBgtQa12dShbESB1e1AYXL+tzUWFtSzGOwxaS+RCQKEHe/MvnQIsgvFc2qldzZbyQwNePPGm
XTVZ2Hrk5Peb7nd1SnrPKztWM0x/oyQALqJpPImjeElzxVpqkXNCnhjGXcRRlRpLhVV9BXjtZuLp
E3Gk6DvnGuk1XdFznXEQImDo6lZdYmBhtE+UDzy1B3v2Jld+7S1zW/abUXl1eYyDwKpMqXREofD+
zemV8uuA2Xkn+FE7+SOxci/BIx68vtePSf/qtVMy/gL0tsakSa3gS0ZqpeFPpdnPyjkVb5ORoxw8
I2P8RpfKNUCskHWEpdxYKXYpZyIUnJIHRzVYoKxcbORSmXO8mesKy9g3RXiOTE74fe0JXbkzg3EX
1ZKkXR0jdLRu9vLKGHi7PACd5TZ2BTsDadnBuFWc5CYFWufveUOesnDukoUmKrJqGrpABKhDtsew
gEfUZnddLzjaaDBOJGolYanjCiD4MlZ60R/SlO+z7GS8eMWLwwbjM0oVGPz1BAUU8Wyg+BSBU+31
T5QMkex7sNtdP9f2w+HNzAzGeZiimonNAl+vx18y0UMRzlEA+FXcp1gInytrbM5Kq4EGwi+LvTEd
DS590z8cWcaMnERA5MQq6ZgG4zBPtD9c2fKFtoekYyFaQ2OL38dTtwsdmTfJtm3mbyIZlc2HqGwN
hcSHRIrvstk4acJyq8louhnY7Mj43nNbf94EMtUkKSZYUVrQV6UkTs1t5pm51WADkIIJpY+yjSfa
QyrZxchxAP8Q/d4EM4prouqJNVacFD7A11/0HHNIARhvjItk937uK562V55Rrua4N96BGT2OACIW
Z4uWHtLFj+TMJtKPJr2JDV5RlyeH0d+y6Ko5iBPgZ5OT2d6ZtRfr32seusT2ax618P/qKP0Zq1Be
AzRsFiNCF2QolXbhBH51VKzap8OAvBII1yKY2DfUgWg2C2KDeIetNSBzhof2s7yb3Gyfepm9cDz4
dq1ndTom6uVRqA9JD9qIwZM9ObKKy/QNA7Om26KU1dkzcdPLiNyc18nYHJslK8FMEBzTVkA7A9vU
aIRjOQ51a6gkrZ3xIEr+wc/9+YDs5n3fq+rQ1xLs4EUDSDA6YZ8Cx8QLZ3CLG0QlLmrj9gPnTSDj
Yqq46xWSG4AXD82joFVPOlmOQRp8mrGDgf1HmMRgPsvS84cc+ptcxtOYSdZKAPAX9skJ8JSOPgDM
ddirZxEruXGBVjvaUvZ1mdtZxptIxsfkolovpYCx4FENH1VV2bdqeMkVLuynuJmcvclhfApwQ8Zs
aoEyMFTQSDV6kFp0MU3ZjdPUSePgS5ktt9gd/1aFISdObrsZXZaAMAO6ite248r+gyRQE7ELgfyi
QFEBzEJ+wK1aNQ+xh1ra+1zqTQ5jELERG9pYyKafYxZQxaC1+sVcLmFrS+WRBI//8rsBGAKraOC0
AnS2Cv6Nv50a4O+nOsJS3GEyLUKpkXZ8SI/3Qz1UCFhfNUUhmNozGSEpAYhyTKl708ya7fYrhnqc
9CyVboWs9/F1MNWXPhvmv9VJRizjQptBW6a4iDU/HLHbXx7y4ks4cKquVN/++liMDMZt9mlYScKY
IVdrvbH6kgg/P/B9NEA4iBgUArElowxqUfXx2NbEHzTzMc9npyPzXq7+9WOcHuNNzLuZ4bSdxKTM
FX/JL8UQP0vSbTwdpiqJOMnI5n2tBDEuUc2VsQ6zxPSlvrbU+qjNHLSa94GTOQrj/JR87pbRGAZI
sLCng5Zk4gVO+ZJ8nTFxnTq8dH3rRIqInQtFJCYUnFFurahqPSkABJTkn430eel1jhq/TzxworUE
Ro/FfqjbeRmCV5Y71OWcaa8CZYHuDDa7VOR8ofdhkhHHqHQ6DP0oD6i4RyfzQp8f2me0sWVL3Smo
3cq3bWfxpsjfuVZGJKPlbdmJRTlGAHHRl9NsOKH5K286f9F4WQ4NQ6y5rq6SHZ0KskFpZjU1fWNo
HhYh3mfG8GM29LsxFoAKrJ96ffFIiuFvqXaz2nSyJXbSmru2RtX83e8wNBm+V1dlxOK/3a6cyoq0
dAhRyi7YjTsgaFid+5+hCue6B3mf2dHLXclivmeoxZmqUwUNfqomYHGs7Jayn0aOeiP6veRg7wJc
WU4YWbxKyqZpUKA8k9JBiq8N3FXEzKe6mlMM0B8qMXyoSXkYWt6877a2rmQw5i5lXUWaDpx42Sk4
yE7/c3omoDB9Hj1q7hk6wyAW5OE6vMt2Xq/07WBMtjN3SUmSRNb9qvXNPrLiyWs7TmTZNvvVyejt
rm6vn5RsrtRSQkpl9W7l9zvaWo4VrGzK7rzn0hDxDkX/fy1vGPNGHwvdJ+hdSxfVvDXyu+u6uGnn
qyMxvnJM+7qUxkryQ3PYN7K0Cwasq0mqR2rFvy6KqxiMidWCGsyyVOuvHSgZHahWceKf+utQQmNH
KbbzbB6zwGbwAUnbH41nbE1Pq7KLRQHLd0ClVzEyNdSAbVnA0UwsEB2BwKPluetNl7YSyfjOrusn
wLQOcNc+nT4FXIxjONqJsiRmaBPxWBk5n5D1oCLcdF0IIKvSSWqFSWyXGWrAAqbDk4kT+DZFAf8b
HpLAUyqMaUeqmuTgIIkOUvpFxCw/dkS1cGcW3nVN2dR7E3xfgF3T0H9l9H6MUnEe8GLyh0q2m/lb
NX5VAo4T5slgFL8FRl/bpEkEMhUvbL6YIGYOOIkPTwSj76USk1w0Auy3JaC6wZpFre204cv1u9p2
SqvLYhRcFEHENhYVgbulmMC0BdB6pU9zeARLjgLwjsSoNrqRRl1Us+4H5Cibj4O01zFDyjkRvZd3
ofjtRGxVoJlaIoGzDOUVV9sNj5hy3NHucWrLB+11qizZU3gg3n78tn9ayWUy4X4a9DoqKwpj/gos
7kzH+BNQkMChlVjgkfd50OLbzmklkbEnMUmrJW8qJB1fWnR4wZ+1U3zphsJxlxhJ4ZX/uPKYKNkJ
ZjCUnan5w/fZ/l3Hlm+iJ9pPTjHqIHAM4H0liUbl1fmYgFkvczPJE0DNy+kSaKaVRo/5dBdi3y1r
7AGE8iJxApNwlJR7TMZ/FEuRhHFf0g9ZwShkp3hId6ob/aJz5HBeHceXvJ+4ZM7JOJNFBHJAOuCc
ESpmoAF+BoaNp9Jt/QNv7p9jgSbjVMBYHsqKSv2WtJfix9g8FD0vUL8r6TDHYVxKlLV93TWjhAHC
35Paio/dl/+hAMg7DONO4ioQ1bLGTK4YGBgZnMqp8wOAWz/pRjU/cNzKdWEApP87m2pybTKBXkO1
YgKOW2uj8udTLvTkhg5FxniH8oApqX6znkzVgXtMKP0vyDn/FglULzSO8jw8lM2ngZxH7jzglqtc
C2AcyNxNRS53NWaxXomqKJ4/ivnqDVgT7yhuImiqLhoYB79xx3t4khlXYoJ6Ow6lWvajU3CmrA+p
m12Mz8GpdQaXxBaFAJiPgcurTvPkMi6lM0fRKNUOAxzFjSocjALu2RgcszqV08JxJFvpzvp2GT/S
m9o0CyJt+wFDtLwP6skji5OmnctRTXpZ1/SE9R9SYExLUdKIR8sjkRd+GhOLPALzFoiN416rdtcl
8hST3vLqZWEE/SilkaT7ZtpE+3Qs4r1R6ap3XQrvWzF+BIUxUPEtuL8yn63JTKww+NWOqW1kF4GL
0bJl3uuPxfqSrBYHIVEFf1puVGxCVY9mzEPw58hgi3KaqnZqEZbE7+snuX0Opx0RePu/HKV7jTWr
TyPP2aAqcRweMuEwEq8OgO+8k3lbEZtp4+q6Xv9/JUYDlztSb6QC2rnyx11+DjysJKDlCeihf9+L
QEBZC2OchdBGWZRPIvGL+rxkF2XwA/3XdV3bDPprGYxjEMoRyNu5IgD+u/CDA2jV3dTWTupucTHG
6XOzRd53YpxDEZRGOQoD8c2HCrVmq7vIx2mfPMu72RFP/aVLLQwmONw5Tp4O0t+1+nBVmi2TIIF8
WY+AEUThldvzdBRc7ZT68mz9DtMTB8N9Mzde3y7jMNJuaRMMt2OX4KkBKsgroLqONdjb3xjLVWkD
3Nm7/kl5J2XcRzZUfRLEi+S3RAECSm0DKPM2kOKX62K4psB4jtSI9UwM2ugwvFBKzWWv3MZ2+BhY
qFodyD1HGsf1stvqZRWmxajDT1UvyoHO70/PFPIEln6itJKCw2sEvp82gPVpommahiKj7CcylqHO
RA/qGhtwETh/EJkbT6NrIa6YWPIZc845ODsexO+LS9vmmvuB866lM3YCoAuSm3Jk+i+V05x0r96R
16xLskHrjEFgrmFuBdO1QMZAumoxF8AyyQBVS7+qkCfY39U7CtRJUSG44miKxcbutTjGMhq9WAaR
xBIc6eKl/+GslkDpQcFduKiSW15nLY2xCRILIPjWywCQHpYsOaKt2ABeGi0jsTorB47Ivfmru8/x
POY9PDbNZC2aMZNaKbHh0qJS33nGHQXbyG3djr6iQmMDRIuTem06nJU0NtQSLRuJ3kNtOq9z+sVO
HlWPUkqa5xzbE62FdVE+xBTnW7KxN05aQ0s1CE2fjJ18Wo7958bFMCUAck2ft8vGPSKTvC8l+JMF
wBFjRK87EVf8lDiRlx2jm/EknWPH9HlJ+5ZDXd8pE4aXSNBTpVUDf6n3SbzDgKBVcCGWeEIYb9ME
bSYmKN+gkaL90mwsvSz77jhWVgOCtm437tvnZLIMXm1+0+olsMyAQA2PqnfDy2IEVvq+A3/abvIo
ZW3gKH4B6MHfrHASp2+15cW1lTjmKrWorpM51DWArvly9tJNPsdtbqriSgB7jXEGEr86RiHhIHn5
ftqnNjCqUNarwNnAtTbe7TFOOhOCThskE8nzd+ES79O76FIdS9mm843y7fzM82PUV7xzmqvTMT7a
NBMx1uVMAibpfFcaSQFs6O4lVZvWUub6phpFu2pCLIQPg/X/vFjGX4dgv83CVqCoY3QUB/EX+z4Z
MJULRL8PZWtrPWH8dZqCRzkW0PsuMpsKLO9p5NUc41aULHiy6IgnupN+4xyS9z0ZXy3OjUlKI0KH
8dz48okuisegEtJ/0TVgbNzb1+Vt2vzb52SHRVsjK7RlRkNziICh0IFYpD8TgTPts+0vV1KYagrR
0nToyuU3fyelPo8P2C31lwOFLRD3yZlwQNO33q+rj8dOMMcKehDAbcPjQfbUzLAWoMQ3Z0B9WEu0
v36D2/4ELy5QZWF3ki1OFXJugicI/fZMi7EGfxtkj9cFbNYoNelNAnt7kipEnYyZBcBEGuhwgyLl
MeyxZ4FtGIfHkLJ5c+CkFTVZBZelzrjHOtUwfr6gz1wI868GBVesgz0GYeIOeurOQsD5UJu3txLH
OMsok1B+k2DT2lJYSvhpWHac29vU8JUExkHGDdjixjg00Lv8TU+UONpohZ+Ux94DxzS6v9E5lFyO
VN41Mm4y7TVpGco68Mnd4vU3qYs0Lz5EF/kejTer+ao/UVSUEXV0Xj/9PWQHfTTg+0kKAenpOzyL
LhV1oBNDXYCFdJKdZR/fv2LR4pMee2c8KUdZf5187Z+5T4bN2CcrIhiS6Jgai3NhGFiekURMpw0v
rz3bQ2rXToiBbAoCzk3gt6rd2koac8lxrqtxkBeGvyi/MAdlRcNN3ouWEbl5uZ/bc0Kw5Nd9RGNB
r22Afx64eTKjsdKszYkoZCjAGWe5Aqss58G+aRGrv8/o65TlQZWVmeJr+W4QXnIuFsmmQawEMLcG
HFtzThtD9zNgv44/811X2cU38Yd6J+xokGlFq2ysPPKumwRPLLWYVfUDWxhmMCsoXMo9OliKcamr
ykqN/P66mM0BSW11PCZua2iqBnGoaoDsTJ+ix+K2BaRhd+wOORA8ah+7aVxsi20PvZLJBG1SSk0i
JahDZL6MGguYITGocKj93Ekv+ofyyzdhLEiI1EbmENRxDOojgDOcQoRSxdKbV6rB/+HduqmPoDYG
6wAIDiWDURczTFsxzATNjyQnzt3yiTaWEmyYRhhhC53qSQO5G6+/Sj/SuyxzJZRRFqAcBUoxgm+J
BM8loFaaL2PjzBi5UrPbquTBAb6yt10Tx+hMHpKhATsCbHo/eHg/gpio+xZ/GZ7lG9p4zB8MiyQW
nd6ndAbzUfc1N7zhoy1tRo3VsRk9WjJwjoMTJQLLnGhLJ/W5PBt+gXdlDIhb2uoKH7TcWm65cJz0
I165ALZxLy8mMUkPnYp84AXNT+Uh8QS7xY55YInfje/oh7p4vHCi5LZq6RR4CdPSJkv+Jof11NV9
gyOOCy60VvRzvMQdJ0HbdDyqoml4QGNEkLWXFogey1A1BLC6B8m4U8xDNH6+7nR4IpgMbRgFcwCF
JUJuf6ylUyTaSf2RaRFMlf85Bg29K/8Z9nNBKrp6TUA+2z2EhwXJ7G6agaJdesVO47Xrth3pSiCT
CQaB0UTlRNkAQecR59jDBtEyuPlKzDiC05Eib6ij9e93mWn6shLLxFeC1nISRBiKasDxpKA+pn5T
pG9SxosTmw+tlRz6TVf3meUxpg1njCqNhx7jZRKcdrHvDr1DGc6jM4/8jKcijBtN8mIE0ToaUGOs
HoBDBmKlBgGwb2JOfKA+4r0pvxkV48tqLQ3IkqFZrte+MqggkHMpQ+ZQHhct9pPFNaqO84jcLjAq
bzIZv6UNUwmq4ozOzQV3qtfuZsUZb9Vdfkv2aWsrvG+3eZlv8t6B2uShLkeDTisBg6MgHgHOVAd7
hAdwUQB9Vnb2czYdkWOCPKmMlXeFlOYgrTD8sH5qQCZV5XtMdl/3JBLn87E4N323zGkOkkpsxs12
9Zjvs0v4JS5RBFAAvQTScyc7px5xUKOWLe5a13YA+vMhWdybUFTmIAcdL0qAFPZpOZo3w0FHDSvc
dS7tMdaFFdyI91zkM04oUBmr7w1wh+cdJrhaV/I0QAxOra3dNi5Fdu9+ZrUFegSO1qrbScbbYRkP
0BVTHbYapmVVJdGHwhqFRCdWsBD5xuy7DBSBSCMx/zcVWe0WfaRHTlyEVWeVBtG+tFNcA/LAnIBd
XIydqVs1qQrMLA2ycZDhXQpHqku0zoslDySnUQEpYMu5FHwTw6K4DPIkYeFgNFpLUGKYJFHk5DNo
X6XHuWrbxwlSdb+Rh1y3tEUvy70i1+FpqKIu34vBZDygqt/iYRcIMHIF6zk3qRIb31U1Vm+MLut+
zjlYcIaI1KB7GtTYcIM4Aof4FABwxSqVTMi9NFxK81TP6az+aIRBfhakLJOtoUSijgmvQur9MsWM
MTbAdblzmkWXXsTZCD6FGBBIjokaqr01hGpdcVCrtvORt0/DeMt6AW7prKMs0OfHvLKXPLVT4RB2
xLpubptqh40tWZSA9gRu37+DwJzg/HWF5Dash6M0yr7I9Y08EYzXyLKSRGK56PBVGSjgcuh3ZDeR
le5ELNli0qwBPYTVc5IenlQmWyiioderEFGgBgoIKSoAWeyuX93mLgTIj/7cHZMfTKg8mPKI7K1F
R4eOv9D66ARmDWAw6btosfSdCDj3wlYfr0vedFIrwfTsq8idorJC5gEbA1GOWVkAsBLZ1ssndTyM
PBRNnijGRQRaZUrASZR9vZ9/gfn8fmrCvaC2ADmrits54kEYbldKV2djFN9oCjSYc2Q/wSdtJ1jw
hGf9Rj43ruiZB8o1PX8olq4k0itY3aZJlz66GgDBZDdjvA7wrikqVeFBcyZbPxCnBRCy95FtlrXu
sEnKIMgYtK8wjSyMljl8yWbnuo5sV8FWx2JSksQcmypoFg1QmgqAuuzmu34BC+s+eMoAgl65+mzr
kV0+yk/dmftE33Rfb8LZqjqoGEcpN7FuslwS9DxRZ6GrBOTWOIE7eDlQeLL6W3HmFfM5Rs8ih5SN
GFSyipTWqL7X6VFReLBWHHNgy+pt3+dJqWCDMpmFS5bPtiQP+5IErpiDizEqP9QaXN0j42KKehg6
g9SYI4HXVD5Je8HtLHlHBxC0/bwXOI5lcxJppZYsWsi45G0nE9SoxLvBoVPW0zG3l3sZlTFg9F5E
ju3x1IT1Loo5VgtBkXhQZ6tFxqN2g9NmFyxmc3Id7skYv0KCJTLHCMs06kV+oaMV3bHaq7sAAIoi
0Id53bPNVHn14RinMsmlOOsED4JZc5QIA5HxJ1OIOcF7+9mxksJ4kVHLoYvNQHPl33zSlBiUkqyW
HprV/7+IajAOJa7GtjQGvPHNevQjNfeXeeQ5LY4Bs2UYUQW7ZF2nNFeoM2usbfouNRzF6mf0KuiK
arLjPUz/QTX+FBZkxsi0QCnjLkTxi6JVgJP7QD1Vhxc+Hb8DkM2P6555WzXexNE7WMWbxpQymYS5
4Zvh16p4WiZn7L3rIrav8U0EY1dLWhChJJg0VoWveu0VCmc7gurVuyf2W+mARWFXcrEHZhxuTC9D
OwMUuhjdFqW7NLEtp5ZufCxavp2HsSYyaY2MHA4Ve6BoheVjXjvXL4z3TRhD6kYtTLJ0Qd2x289o
YQ5eNHEetjwRjPnUnSiBu1vDkybYtcKuEV2Jt3zG02S2ngj2ASUjA9YUh94qsD6iuKhYgQDU0h5+
U77xEEE5h1KYe6sDI40FVYfAssIMlwtAq1D/fv3b/ENK+OfrK8zNDUDjiAOpp0Vhynte28a0wwCg
4iwHFIXRv1ymHX8VcjvU/5HKllikMZSytoK7i3zzMp1Q1LGzS/6pA/Fy53aZFVgAjcPC2pG3FMmr
O7JYwlMKyhqiInOrHPFQ+fMXDFc5sS2cO3fGebszn3mN4zDYoktXz1PRtyJeFMrk6rJhSTl3LIi+
8947DUMSiajpBO/Nv/3e0jRRPYtAB0l8EfuXoIzVHil7gvrzf5jBoz77mjDm+YceHzbiZoyi0+2S
dC/vA6ezEFFeYQ6yHS/x3LQDYGqguC4phs5ulzZ6prSRhPmOfP6izhi+nb4uCcfpbtuBSRSgxYgq
JWr4+wJnJRAFcCzqfo4c+nv7RDHrS7AI2/L9cqe86E/Dp48VGlcyGc+bmpJQN11EhwfCm7B95Y/H
pN9zbAJjANRoWNUcv/GztU3jW4ll/IqkNbVuApUHm6HpjYCdOydxdlKOhcb6VN3IrmhVu/7IG2vc
/IorqYyjSUId4PNYe/WHGghqYPhJqh9dxM3aNrPeNzHsfGg/l0oSxRDTAftLsCJ7HP18B3AskMUI
u+ioHEMHXa6A+yTcNApTxX43LSyJKnM+GauFtT5jKX+ubOGi2K+LBju1tfQUgBy0jcllo94ukrzJ
ZOmoSVNN0lRrmAM5F77qmd+qyMoezHtKtZB9Te6HnQLHelZ/XA8amw4NUE2vkBhEURm9JRMGYiWi
UFCF2sJUhhVyotK2rrwJYDQ0nbJ50uh+6Kxa6ShaoBo1i48UAVeHYL5XhTiQG3JHsKMROKFYWcV0
GZtHQ+NMXGznDW+C2I/UBGYD1Bmk3epDI9u/0SGq5y60hC/DE+CwLly/sq2Kf65PY4IBQIikgTTo
Hijn9hWWEjm3ahunGYzK4h6VfV5DnXtGJiIQoEXkwJvtkeWH+0CzyYjl7MCjDd7+kkz7+ZmXtf6D
w347JL2EVaYvqI1CpgkLr/2Bjp2nB7QxxtFebuQdRWiExMSaeax3HM3X6P+vhIokHWLw2QOyaHyu
9a+Ehyi2uZOhYy1UMzGuLxos1dySCEUXZXjatq6A/aHgsOylwDYe1fP4sgCQFdCToE8ZSy4Z7ZbJ
rQUz8Q94qWMX6Y3k161sCfI+a3RLSjh2vXV9ayGM49DLfpFiAYV3U3xqzckiHS+MU0VjU5O1BMZz
qKkRjTWoP1FvHBzpFfox3ikXsMxjwlzyr/vBTbVfS2N8iNSHJFY0GFrr0uSZQvUUxwEoIpS5PLB5
M/TvwXvRvV7JYyE9jKEueklGxYrisAd25BfACUVN9ZzjLRLuwK5zu5yxbusAF4lizxRnkRvnODcs
M85lkQA4rkkTXZemZ84wsqwDelLxKIbJRxal1wdm/UquELNskKrUJRZZZBmwy/cf+oYaYPV0UTQx
CPu3SWszgF5blQLavvYGY/AiaVgQoBi++IY3PP6KzQcI5QH7rzxGZ1KZZGAQRsxWdp1Pv5uIJStQ
P0l2dMSonN0HdqI43UdWVFdi2V7UJIZKVCS0ZaO9RGNsxeopHDiVkX+wB1NTJE1XdOAU/n2XjTxO
Q5oi+dLOyi69kdGrp5zoiQHOjNQLPd5kEb2rd9YuyaKua4qhArvqb3lmHWUaWK0wHY3sh7L80kTr
f8AjpTpwTQ51niu3X4WaKAkK/Ba5G06Lp3qpG2t2C4o16Mns6E+1j2eJG7jTxeDt/b6+SK8JZy5V
CQVdUCps5LZR2ReOaejRg9KCWhs7NIViWCZmSVu7LCbwxrRNUPhkqaZboA9EeyUVsmmnZHJ20Kau
O5SBlv4KJaEM3LkThvtcqObQViZBey7GmICh0sjB5y40PfRP7XOh8coonnGnWiolrtoFemV3ZJY/
97nRN5jYm6TGjQtjGdwkayTdbrNoEJ166WQ4hNwYHoQwUT9FVULAmGg0ExbtRokYdiIYobEzVaEz
T6NogjLGaOYO2ESzBD7etsszV05DabIBZY9hE1FaXoZemg4h6AlPcqzFu0CV+hvwOQgZZwR3W6lM
UzFVUyOaxiQW/TCGMroP0usEa3ro9qPX++KHKr669CaG0V2DVLpeBQX2FIyvofGkGs51x0bV4r3a
vP19RmfzSojnUQLloCrdBvItegCARJhUzr7TtsmvjsFoZ1HXE2h/tN6f78hBcsYz3ascDtJBPGGc
hDvUt1mV14kGgloVlDWyxsib47hT1BbDOR22FWjdCI7Ubx1zN+w+tq6gY3EMdQdKA8QWBYq+MLQc
mZpvJJVXqGTXNgJmvpUbQ1adRlF31z/Z9mUCfVUzsatGkSr/9jNppZdJNZsKpsaMxtK9zBuH/YgB
DKuwoj0m4rBM7nNkbsbzlUwmnsc6ieKwBfnufx/MoG1wVEDXlQB2UTnSNhPAlTAmnkuCZpR6lGLI
ycR+eiNZwnR3/TybrnolgbHeKajIKCowq5GIVtK/NPqPejyIpLP1cLKU6QOvSH0ljrFioVqyJYBb
9eshdPEajoLcI5ifinnY8JvmvBLEmLNSTNEiTvhMWuLX3S0Iyyw9eUiS1Lp+f5sjYusTMQZmxENV
SyL2NAdvdikka7rrLPwLoxftK4kImhJudU6mg2zFGGXkiN98h6zOyTwRlrnUJbCx0tpieFN97106
NJCnluA2bkgQbOmyNvcxyTMCJgksIlMH6jEAt2hSK1iFE4GcBVkt5avMfvKafbwz0gi0Siem1Oyr
qCK935WP4nyojYtScgxtE2JLX6VGzD3GTSG0QDBA0XQCggfYTPWvU/MwRY+BcqqSY9Hdiwmv0rF5
iyuZzC3WPXBx5iKlrmTC4CSolT5rPgUt63bBPW/vfNMgVsKYS5QGTEH0LfRULG4ExfCW4imNI0fs
fnI0ctOjvAlinTLJxjGaCkwtgrHkfnFyFzTexogOSU2RNTA2X6FvOu/FY3bm7SC94q6+D+J/ElyF
cc7C1NSTnrxCz4k2llKtrHL8RUJ5HxsD4VnFDFTqgFLyV6RiAUo5RzvuxhfnntnqeyVXRdRNeIJp
wWC3UuIs4p2MTZT55UP3/JawMMEvC7VIzMPF8FEU1nbGQd1Lz9HFvEmeQ78/mYfS054jN7PrPW+f
c7vqskpimGvGSqKOEdExPPS2TmdqxicKfE5xd+vQMT9RfvhmJzzKo80bE90s4a7TQCYizqrUovEg
Dr4aWb1qSaDupBzYgm0AzviEDjamcv8Xhl5q/+80683Psh04VMgXKWoxbrz0OXSHpIE9DFniSFn/
goToKcrwELj+hcmmTJNIWOBTNKRIjH/oDUPtphDbn/OBUGSwgyYDnUKz4Cq8yNNvBN1Ce4fWTwJw
sVXnsXLNHzIgdYkDQHiP15HYzCUNVLFlDcgAhsFCts+yHGmJ0INs06mfiAvm8fsJdOe2cCe71Q6D
r9fPz5PH9ibKtpvTJBEXVElN1Cjd+GDaoHYUzpJNFWz413QrKBetzsc2BUnUVpMaLosvga94jHS7
i52Z/FKDf80tyghilFgMZ7LMdaf5gvCl0u8ULlT8VsRcn4TJ6joDKH1K0sg+noiVTzeoAsFCaeGU
nwa3uwEeNyB5zMfr34vQv8rayFoqk9ypxSIoYacu/n8ngBq/BR634mKAEpw8xS8zAgYoHQdSzsmj
bMm3/DXUrYx5/RvozaxyBb0Y62QIZMMPjOMkubXBWTvg/X0m3UuyrDXrPBf9Mf9V55c+dq5f4ub2
ogELo/VsTZfejU0QaQwGRVjwnJ7BjxkfgI0BKCwA/HOTxy3/shbF+JciiPMoUnTAKkLlE68LMmwU
fKvixoqaj2QFBogEREOjDWO2FFv2cdAmAo61XJoTpf0MfqH865nuckP77hgd9lpf2yNr2F2/0E1T
WAlmYlWbkHhOasSqdr4I9SEJjkv+dF3EtqNayWDsWc8yVU5KHI6+CSmUWOjGAEqlBErjUfCuS9tM
ctZXyRh3OJWtHGSQFp0mT/JMD+l+WFumjeZpjx4SzfkFp6XMyAAuLvfZmYfasm3pqwMzlj4X9VIM
LX4CJVTVwOEUu5qfXMhtiybSZ3JJbnq4GDw8brWb8Nt8Z3wRuWyGm0PFhoKuD6rDBta/GVOMgqAQ
20VfUD0N7ih11eD3n9KfybPYv1I6NLvsTHNNRELOq2vTCeiAPkVJhegqG5izqEnmHi8GH+O9lqwL
1pTxhm3pj3/nSw0JxRTUbFCqZQ6nhaM2EnkQUPY2DiFllwH3L+Uod7uDmQEblM4DgoiI1xDaNJeV
XOoz1v5zCsOgG+g0HZiyUCUuHmhPjS41SzPdOXIit99zpVIjvHZaxhP1c5U34QjcnM6r/ArJTbEv
USKmiVxvXTef7Ys1KEs1xWQQmQOmNRn6tBpN8M5MjpEBUekzwZ4JMAquy9l2CsabIOZMpNMKee5D
jKjuxxxRmPYuTLvBcAVKRWA54Mijf+79Fb6JY953qHhXgjRHom+0XiS3ltoOrhS9BKIzZ5eCNw2w
rSZ/pLGp2aRO2f+RdmVLbipb9ouIYCZ5BSEEJdU8+oU4npjnma/vlXK3jdJc5e06b45wRG1lsnPP
ey2jmVLRq5M3gkENufWST6HvkD83yMZjsZmpyYxVXs+4o+jTAPW+x8Em23RrqH554BJFc+7w/ElX
yg8w11rSUwSAcYPxrFy3hgA14KYD6rxgqeRF4HUo6Ue58tHOBc6VwCrSsyajFAdzeV/WuTPphmXm
QHYxDsPy2Ij+0HNM1+YcwPpSGdOtAQ9Oilvwl2uS1Xi9W7oEIziWYZ/H32yw7LZcl7WpLaYmgXVS
l0z17E5Wx5TSsZ0FoQH2W+skjZ9GjxXhFBa3n9tKBnOuuRV0sVLx3KgPXo50Gk0HplF0ANiJxwsq
tm9xJY2eeHWidIg0NIhC0Mz43ZEAHKrYC478LLn9rrhF6c/lPW/eFTL+IC5aoS10YADnoNlUMUY0
30ed+hnbuDoVYxsrTUzFkGLONQF4xeJ/pB57tdirlHpO6Wvzoa0E0f9fXZ8QGUmuVmkIV1beJaRx
KJ2JKqdeLqN0CRTUQOBxsm9+MjC+gq+H4sRgMOBSZjoFJtT+vEFPQSWkg3mrf68cCmhJCUoJFmmv
e4CtQ64FModE81juxr7vPWyr7uLF8BWS2ktZOUKlurls7uJw/kx7Ccu5ClrKoPPDlurlIdHoi4kI
0CGvj5fENhsIbGV7VDv0QsguG4TvXam4CJxu+rj2NDn8aNsczZKBcFRpszez/iXse4ykSihpbxtr
saDg66QdTURDP9i345OInenI+dSrNCUNgZlE+RLOxaOVWqXw99IoliLg2qi/jb8IjxF2J/Ao593g
ip0V2BWvaLDZAFgLZfSqls0Q3FoJ9keP0CtQ/Bp3FDeRLiwJTg/LelL89F490pIML5jhCmd0LCay
YQiLvGAny7wbHcSIxI4PAJHvDvHRcP3wu4b5XNTEIofbBNiKpEzJhLKJ2KJAIfJS19JMjYIhURaP
vDTv4L+KPBU8VQhR7TxAn1//Nh8TR9ilb9ef1fZDXsllbO+ETWhpWAzKqyrtk3caE5vodkx4yJo9
nIoTr+dHD8J66fVBGdubJFo9psJkAr9+viEB8P+U2r1+KN5dMkqkzkRKdTKrXgDktXl2l+xHNzwa
PLiszcrt+iiMvnS5icZYWIhe/Crtl2PrRnTe5NVADVFyxx3BNEhiL3e8nHXzeLJMR+0x5fIX4VGl
hGGhyKLgDcZLMQQHIz/o5GsfNYfr17jlJU3EGMgJwSppnIeJVgaAKPkgRZW+eCIYvrEJvysy0KY/
XBeymXiupTD6ALZUqVkIakDNN+FJp5XZG4QbbnAcQK0zevpdexR3iRPuak52tqmImqJhhFkyJLS9
L1/cqKZzLSuR5Eky5gH9mcf4wvn77NBTF5WNvOQYVA7Kb9nwusgcLd9+un8OYDDFmHjJpXhJoQfS
XRWfw0/BCZPd9EAtdGKJb8mL8nz9a22qxEqkfHlnURUp5qghcGqnu7qxY+W7wes1b8aeJubhwOgF
JlPxPIe4Urux60fT1EcMVqD9Smf8zMA2EVDT1eKstHlTAZtH0tETOM9xKexiYlyDElwPZQCuyDdN
8qRJN3nECdC2j2QCOkMBsgtEMYHEHIgVyMNUGeH0eWxxn4iWit4DLbxr95+ZWwSu+m9pVDFXFxhr
AlA8IgBGZ3myU4KbEjg119VgU7VXEhinERgGpqDQTPGkqD/lYeoLGnYq/p0Mxi6UIoCnhlggnlHc
Zc2TEnn/7u+zTmJY+nCuc0xamS+x+RrLnIB100qv7ohxDoNWx+aspOitqU46lVaMEbbsoC0V5542
9BevRJOAaYqtB1TuLr/2PFcBQKYBGTG15ZcA7Jp+J+ftk2QuIscfbKnxhSjms6fLjDQDm14Yt5rt
wC1gpuWP8Gi65DAePhEnXAhjvr/USiVezGx4YAS1WvGn8on87EIAowBDqPSCrDeCRzCsQ2rpvhKG
m4YMh0zu36/r2lb8fiGLUYZ4CcsySRodGa6OwTHpprkJfwAw4Twn7RqVNXxcl7jxQi8EMs6t6tUB
KA1E82QSSv8Yfa05yjT823OxjYhcluOyEALFCyYrvpV2kkUj1mreqXQtFdhtCS9DoF+FCR/XB2Mn
wJsYGCkiaK3A+gtgAfEgZsWOmJMzV7tC50XlnLelMO6uCYtYSsoKfDTNcVF2dfwy81I7ngjGNYxZ
SiY1r7FJkpluKI2P6UScXqid6/rAE8NYCVEsRtLHElpTupeGs6VXD0TOOKZoa7wcH4domP0xiQaD
dGmL2ibSx6SWAMlGMzZbeVu+pj/ohGTrwXe/5JgX9niELJuajvFIDC0aMoYy6clX3q6M25kIqtl7
ppl6vR45KVk4l7cVo0pQqt8yGFvUY/taQn0WHvVIwTNqRzwTFYZggDFAV6Le0XF94aM/FD/Kt+sf
bmtG40I2Y6aUUANkdT8aXvEOqnLiyg4dDhk/DCza1e+pB87Yw3+xKbDhvi7EMharSlSjx2w1tVjG
U/ta3MsvoKm9Ic/Gl+a1PSpO8HW84e4n8D4mY7aUptElecgyZKNwm9OxtWIndbFR+EQygDb0d/xS
P+/jsiNWsWioZmTCq9Hxu3N3/375OhzED8WNDolfYuQvs9Vb5YPn4bafC0aJKQMOIJcJ8/ZBXNsa
qYC3r+Zu8kx+NpVVu81Bcdtjszjo7/9ih+GO/dBn+JcNXclljIG8CEJaFrV+xhgEWgEuGdsLDrXY
M9ePb0cNQFEDmglibJXtwVf5Egp9W6CWvJe+0UJObqf20Fjzjs5o80w2VxyjuFEvJ0uDiTqP7oc3
Hm0gg+oY64eSkz3whim3HfvqcIzC1mmaaYjsYdZ20n4IrPlEl99rrMstr4WD2iu3YLP58f5IZGen
gASbic0gI19+H3aAfb3RHtVdvxN3lf9flKU2H+RKGpNjznoYDHInEY+ckvvJix1Uk/eSi24YUFLp
Vs0nSvPAEfitLSxeAXbwQyA1q1hLN09SdSAI/g1O9rL10TRNNLHmSBeFUXy4dBld0MhtQQrTEw4L
2IlrRLHKbf1ugG2jcGcMYXEKyRsxy4U8xoSPpQiyqUBQAFoqgzbIdJJ5ssm4V6PHruQFSBue/kIY
o/8yiWIxj0zFA71tYvxMF8Bnl5y+F9VqxoBcyGC0XjFM4J3MvepVgi/E913yIsvvOqbC+6m2hsqV
c4kXWtCffUUkG2lWLdBzezmjvESz091n33UMQ4HtAPsedufIe33f+OrX9K7nj0ZsvIH1admQcyZp
VFcIP7CAVb/Ojm6nD8Fog2jKGfe11zwSLEDxvP7GK7+QSf9/FdWkU6wOqQio/M78p1bvzOCfMZJt
oFHY2XJSjW9zkthq/t4H90PMbe5sDBBcCGf80tSAdE8ysVcwmk32vRfyb1W6aHZigAEnAlqzHUsB
ajKa2NpmGZoOEZNpl4eNubse+/Aunv7/6hKmrJszGUCjXpv9WMrJCuL9dQGct8LGjs0AQ6p2ECBi
kzTJrHzcG617XcaWQ7q4TcbaRJM5JFOWBWdvS7l96I4LzZpLmM/PxBQX0hhbUymppmkYOcUwUfDF
+KYAkRNgEL7gYIIKo83vo4eSk8c5Iu9xMjZnIPo4BiG0tXrPXyeZVu32qWrFpwqIOpI93JaDJdkd
mKfHr1yHz9NWxhiZ00xCwDyiH+5RoM4JMD50IxJAGNxxF45CsqFibSCOS3rA6kbLm0Sepfgn5yJ5
Ahh326hJ2Q4xPJMKJHTja+xPXxXJbg7o6drlLq19sCB858jkmBo2aauA8jvLJsUKRsBU3/YPlKM0
BoEYqELHG94c9tZI5lpB2aZqNoupNBZ4c4k3eMkOe1Gp3TilDE5hjBbwvOHWfN+FOMaGJFo8NHUk
qiBepJRl0YdyEz2lpynH+iytKXcAHhX2BajmhY8Yk3686TaOq1SZ9LQ3qnmqW9A1UajM3E/dfi+4
mc/F5eRpDmNlCiGdqlxIadV8dsrG1m6i/YB2aX8UfOM138d8xaF/8opLZgN7kAInaaDA1NDEiWLO
LOYeC5E7yucwFpbioEGwS068yeitttvFJ2WszWKGRpjlFEJ6Z9ylt8a+pVP8uT8dgHL/M7hLVZta
ucCOOV6Z9y0ZSxMSs6vCHt+Svs4U35Ly+Mrc5VyOGDbCHxVJqxo1VDGpr/vFPndbhBmdy1UZutNy
5fuxaGTzEitJP8Jw/poTzEESoPl0lZybJXH8LBvUAzHT7AUJZcJsAT9VpFiq9Jgbx1Czg+4jSczd
FIS2Vr0UwVORak4xJfu5f9XNh+umjvq+awdm4hohGDSj1hCH6/mtRL4bAdmRCbnodKpyHs04L8lg
Yd/HSEzVpMZXTBW8w1DE0EaG6KneieY/vQSSPRGLteS9I8Khqn/GWN0vE95qBM/Yaoz10cpSjTCl
owIqOHC1Q+4CbxPryp3LHwXlPUuNsUByluipkjfwI3cTlsXAi3pAFOBSsGXgLAMLfHLAJXz4t6Ey
CwjVgl9THFI4FNpcW56bu2iX2rR2M0fYEeWGGzxdZqwPKUlYmUJODfqC7dBlj4kggOl21rgHMHgH
Kkxzx6vYcIw7C++VCc3Q1cA/8ELxi5jfGby95a1WsoYWkqQoIhAbkF9fRtpqFmnFEOIOdc0ifv0Q
7aU3ATheKNj+HJ9Q2+QynG06j5VERjPFodJiqQwNr1MFu25QSR0Xa+7sto84qePmB1tJYvRyrqMJ
LdFK9Yhhy+WTVtyKwsd1w3Ke0P3LsqxkMFF3PIVTtlQIgAcldQfzkEn9vkieBwKquDhwRnEGokWC
eVBeZ3lTM1aCGW0Mh6bXxxQbfNMdSAwwgRrtwtP4sTzMe/rkzPs251wn/YvXjso4QcnUJ7VtQdwN
qLkK7DlRYwkCUGNEWyE3WcbtKWyG939OyPbn+1GpiBZDNWdwzqImDCKbEusQlDH0U89sJYqJvqec
RF0w4ism7WzPNbjcZIejKBxlNJm83sAHK8smUj0VIDUYdAUPyfCm3xeHcQfY0d1wErjjANueaHUs
xu0ltdCM6QQ/T5lPgHxwomNK9Q71JwBTBaAC4WjIdsa7EshYk0zvpHbsE6xf/xp3QL5b3fR7ioNl
7njwb/JmuLSSxlgS2UjDSEpwvNmvjuGj6Iy2aAvvwUN8swDjPLb79w4LHomVP3W2+hQcF7fBoCpl
Z80wfcFbv+B9YcbcCIAyE4oYsc6UPRfRXs2es3TP0SKO8TRZcyOMUrtk8EHi5FBvCy4FFLlbaT/f
I3Hz9fdfE1Pct89VJcbcBH1g1E2Ox/h/eFUBbfc6HdbsKYODzFnc4d0lY2t6XVVR98FdSopDmtfA
cBa54GkrVf//bNDQ5Lv0fcaca0s2IKqnzHSBT++yBIMvbRgML3xaYo6vAFzupbyuHMwwNxCFym53
HF3sfe/zZ/TKuQTInHcoi4yxycas14Mc1wfCJSRoGQoIVujSrFc+1J3FTe15N8kYmlgOYsB5o5Iw
NlblLc8SctDlsTzSChA5FC4vt+aELbLIGBoAoOTYWotpeAtQAJArxV+6G4Dg/aRT6OiGfPBGq7Za
dqtACQOYlx8PSOKZQbTzA6ClNXQnb2qUgqVbOvkuvaCNz6+Y0M90TUEZi7JUialXDT4jpQRbjtph
OMRe7Ym7BohtvFre9Scns4P9wEhMpHzGa0gjW01eRfOUCd+vm6/r1gtLrJd3CPw+oVcalCrm7JYE
tT3luxB5kans/p0cxnpkvSiUI4E7NwOs/pIaAGWYTzHfK+Nz3YnfPgggA5dHkoOmrJYSPkh2ddQG
cqd9iSc7fwiA7g36kBgFicFNfBjs3OKtPfGeObvZJQXYe6yFc72Ashwk+whOfm+4MjCUolPHHdDk
qMj596zL8pUg9KqBImWzW/bF99JfbtDnBKVmvzP80Cai9e9t2dkzrYR2nR5PUwSXl3nRd7rU2Fnq
HYW+Fw8mNzmhduPKizvbnZUwkulRJKdIZUXlYYq9NuTsV3FewNnKrP5+OA5xYNZQlzq7MQPQBAmJ
NYFXl/PQeMdgDAeZRTMdNR19nKJ/UwriLKnMGaLeGk+BQdTBcSoa2JBht3fRCBRryRB+9eWC1wlg
4rJNw3TNyY+ZjiqgehDfuBWlzSxEwYywbGKogLBV5NAAuZ0WwEyJLnHFU/6o3NDVhdCd71Ivu52P
wU26M9GP+JwHWEmml776dmk4BHkv0x4AAFBlAGmML9kT9lDRhQQeT4EgXjx8BiyErvn/Pi7jdgB0
GDfdoOoYQFJ92VkOKCt5C7iCaBrE2/zZDKgpnSwBe60us/ZEbbAel6spBQml4xqpSzMF+cCjyN32
pSs5THiiSI0wTTTw0iyKewWuwbvpQO7RRXJyL74H3tYh5rLXb8YoK6FMjKJ0Za9oCbYn6Y77mQjy
0N3g6QH1pfIr7qbh1iGxOgUwRyJhuR0D7ZfqIglKPJZDQWMwVKfQ/RtUUD0NtvFAe9ailYOL+I0X
N28UOnVFNlSNABHe/As6UCcADcXUDfHy5BBm94ve21nilS1Aj6u36052a3wKY+0YjpMNU5F1kwln
Q9XQgVKS0HqY8E11WleTnOgJi7D38v2EjVHQAe4D9K4wt3b6jApdCGdUqMkRSVcihFPE6mUv7bSb
5WBi+wajgMd6jwCJy4i+YbsvRDIKNCSLHA9ZanrlbBdaZjXDj6w/yqJpX7/YzW+oazLIeOggnsEY
b71OI7POTA3F6tlSlh+54SiKX01f6vn1uqQNf64rK0lMNgkxCyGVAeBh5fs4+0IeWpXOOQ1PBhPz
CYJMpmpqDU8ColWRWABXnUb3+jm2stP1Qf5Ki9NEa5O41eEUfs31SKprLNhxp1AL8T4NdgUPVmlT
G/7cncmcS5UzoRYMDHYXndtggCgtbFF7DWRe1W3DlesKwDF0WVNgTtiIAbvgs66TBDZZEcGnFtrD
/P9nMbqQwOhbUHaaGA74QlE+WPPkNlVimeHh+ifaVIPVMRhVS5tKrRoBlaGu8cLkO8a88uz5uogN
73VxDuaLLFFhqLEpj+eGa+8Oh/xI811enrQVdV/IYbKLsu7zuajwPmnZIAYLYrLP7c6aYdXzJx7n
KedQMuNFukAf0jktgfSZAcU4q1P0b7Ce52iLKjhikoV2GZk/dE0EgYqWNdb1K+Uo37nHvgp5lKJM
k17FV0vL+zZ+TWKOVmw6yZV2sytfSruU4ZBAu5NjDyc53lLQn+LtHHfcLOgj8/sPHE1kURSWLkxM
wIahiVyUVg4YDNSxi5ljkXgXR/9/dXFZVfeGMPYYNCQvRnBEb+D6h9nq762VkGVsCItZm4sCk1rn
UM3OngyQWvdnKiSN10zkHYYxEJiCE2ZVHGQvAlpgl/9MQu/6aXgCGOPQ1mNd50tueKWYuAoA3ULV
5F0Y9c5MZndxYYx1CEZdqmTkFJhnpd2E5A658vIQ3YaYTprRmwRn9fVDbdWoLiSydkKSgaMZIZqO
X0GY8Ez5jsguPubIUjBBuwv3unNdIuca2UlJ7LSB4xqT5V5cxlbblZYicAIGngQm5Au0PJS0ER+o
qR668KMzOSfg2VZ27yYoYW5EGD3a0v0Jaltgm0mgrHnB5IxT1BZvaO76eYD2cPlMtbDRWj1pDG8B
J1yKYQBuE4uq1X9WO52dsZox1TU16oQD7WnWQVng85fwR4SpgNBqAeZKMP5UuPkb2mgxb1uTJ5yJ
WIMaO2AJiQGQmEinfk5P+qLtQF7gTPVil8F0H2M877oOcrQedfrLK8V4zlDlI2Z0tCe6MZM75Sl4
puh0MvqS2UO4583FbwZivyMLnZ2zWhYhC4kGe16L6k4Po9slzXZTHr5hVoiDWsgTxRhC0cznLFAR
ZrbAFqjNdC+LyUNminY5c5nheLIYmziEyK+koCSIZkC68oqy4qkDgViEOANplq/eBk7iJyeFt1XK
/YCMoRQEHV9PB6NY61OIQeOwgK01s7JX09XOmLC8wX/eSRk7mWkSSP0AsOipGAToW9WSQTQUTt/j
khfO0DtjHyNKokTVRUDX4B+MbsZK1SG10j2lG9/GImr2U7GIltDmQOAVWsEWjak7cB7EluNZC2WO
l4rTJA24Ua8y0RtBAXM3CwCItAGLRetGVvRQ8wCcN6ODlUy29jBIWPKJdZB/LcqPqHjRRG8aj0qH
VtqdnJ9m8T5fjsH0eP2kW9ZmLZQxpvEgmipolmBtgi9z8JSAFksE6xc4NMIBEPVYEvh38uTLr1lU
UYQpboTGc/YjFxK7qv0si5ExP/fKD43H9bqZY66PxxjTOMU0NxkRC+snHe30Yt+9qffaCQN6+Ijx
HXcjjv78K8rKlqI7gIxg5BB6g6VDbHIcpEPqLq75gCGu/waGhiOOHaaS9cgoZAn25jzi6JQv6Qmz
Caj/gZ+5tnh1qs3Af3WbbPU4G4ZKCseCklBGz8BQeQZDOJ7FaIl3FMSi8usUaw6WyovKtqL/tVzm
NapaOpdCBusmlKdK/qrMd+Pw/+9dw+39tjI6k7KBL6dpARBDPGH+NuXukryO02fipLUM5q3Vs97H
oO0Aark32zROolCpyunMEv4Z3LmLAzEPjWi5NmKSGatgxm4CVHY67YeON8/EMZMsUsbYR2VUKxHi
BotoQAm080e6MBFjx1YxduqAYiKv3L2pC5okaYqp6YA0Yy5xKtS5khI4nqY9tEJkRyhHL5113Upt
242VFOb2Qg0ERbWGNIB2CBdMbMQOBuyeE2QeAJj1eFMxm2VZdSWPsVOd0qtZY4JSttujS2fsl4Mr
fsQv0m3sDvbgFCBXVkMr/zo/Xj8o7zaZwE9P2ywTZZj/tHDD8LtOvEZ+uy5iMzZZn43+hlVa3WWl
QmQFGU5SWuK4o1X1trSNx4rSyBpu+IG0RLV4erJtrFZXysR9ZZKPUV6lNHekRJrJkzraCdqQiYUZ
IyxgJg5WsTTNXnj0adQa/eUDVoKZIBAYxUKdYePOE7TI7rLWWRTjrp3H0FI13e/F4q4qvg8hDz2b
9ymZOCk0ulkpCjyMLn9OzPtGe1u4AJqb7311NMYQyyCnBqAIGlut373T9Z0QY/XLowT/ljnxE7dq
t5XqrVSHna0X2lYOggbPQjZsEatRSMWSPdkJ4V69y58bq7HHQ87RV8496szTT9qgzBcTLlyVHiYF
nZBjVLmcJ0GN1H9WEZ0NE4whTMdSh7ehuxjLLkWLUPboQisI6XgtX+q5rslinp8WqHk59PA6RZrY
CpYtFMmSwlsx+GFM1mA8d4sjiiMngL7+4f5CIxzTWtNSXdQ9U/gSGJlV8pjXOFZFP8+3r6xKUOtL
3aqICbr9r8HMQLGaGwpCioouxrO0Dz4V/XX1x+D1pSUzlTqchEr7Vb+D+34YLC0FMBRB33w+LB+8
TeTrqgj42Et5mRAnuj5QecFbnn0l4eMS8awVx9WBbPJSiEDyWc7z80VOZ7rC5RDtkq+/uHjCJy7j
MOdQbHk6VsJelUXEDOJsN7E1HIEX6eS2gO/YWO0xtAtkyub3mteT4R6UedjoRRVhFyIiAgAbUrrw
QSxs4dUAL45ohU/Cc8+TSA39lZfHFq0VVTDarmk0TyIBYEb9MP5uGjcAP+0lXrWX4+10FldqEUNS
lzWsf61ZBoD5KGS0+DEFNlDpF1/dY54JSPm7kBspbXxOYEXoiqgRZOdAkblUnxD7XWmuyLHf1sFO
Lg0HJCm7Nqmccp5v5hSLZXQ9KFfcOKgszSxQQJv1p6UU7b5pXXXOf163reciOnPrFz+IsXe12miL
qHaS1/UWMkvZp/xSqTN9ReoHMiTVo3APYAFBizGwu71sdT/lPd2j0jkpxVZd9OKXMBGIOEiCnGZm
dV7yo0u2mHg5/srOAnu5v37uLQ24kMaEHcaohj26F5KX/8TqJM0tTsE92algtrbo8CFoEW4+YaAu
ZDIGMRmAOTlVxuRNHViEA721BAMQu7nAe0ob5SYDJI6YWcAzBaoEIwg8mxJwLUAHpNcgAlq0Yq/C
A+yMSniu5fqZc5Ub7vlCGmN3p0UsW2LIhSf62LA9RfvU1sDrVD0UNq/qwzkYuy8BlmtAsOQZ8cDy
ZsnmD2A+jXVjiWZpcQ61KQl4IwYIeDTKZHT5UEk3ClEhJLEvalY9O8r7Asrr4oluF8yhI5yaxY7O
vBkCZ3xuwwwaSNV+C2YsRDD1RVnRPUwxUP1YuCf9SchACBuKNpHs66fciL0vZDGPXxMMde6GHMHO
sfNiH9tt+G58QtatfO1CDvO0m7JLk2WAhvTZTv/SO8q+dydsSOcOfeWNMzc7Eau9Z8wcnsps3idB
PZRO0wHrlfFjdW7OUxzUsZ+ojyayF9l4ITC3ncNlrNxaEqRTUBhLwqgQ0dmFxMycjVQPzcyfvlUe
KH+fVJsiatR2sKvfg3AXPZIb4QMrKTyatU1lXQlm7jeYsyIHnDeChOQp0rxW2wvDYldDztGXrTDy
4oSM1dQFU0oBBZ77vV++Bn7s53bo5l51mPe/tjJ4XISb/nJ1MtaStfKogSw28HKMg71gpq6+V/qh
Q2F5qSVeX4AnjDFkC5Z421yZQr8oomOYd5agDvCKYfxx/dlx5LDVs6YWzTFpSeLrDbhvT2PniykH
xGarPG5A3THEL5kS9tSZs8SZqGu9AoRJ0kk3uqHrVmXGhdWqpa3kyn7qitfK6LHWFlpD/U+SjI1z
/ZCbj371C1g8iShpotCotNJTNUv8SVfo6x9Ci96OuOucwaluJruy2vvIJ06ncMz31g2j3IVuJ+aJ
MLHOqE1KinieZSHz5yyyKmxd6s2h5ZEKbwqRTIVoImRpBmOpkSaKMNRG6aXLZIfziy6U6G9+QlcM
2QSTnizDC7E2RRdmuZhDLfYV7I8WaWibLTxQm3Je9paVXIthLIhUl9VMilrygExqVdER6LTWAmqT
QL9LuHyUWxcHXkAQl0lAqQKw4aVvxWhzALakMj+TyyPWfGsOeoTqFrFqQDmEIKQaH7ijzdTOs4Hu
WijzteYxCdugLiVvDJzAzX913WXJkt8V7JJWaE9z9J+eghVINNMUFcxcYPmYeYHDFGhTgi4jhmPj
R+EpPtTugmq/Ne76I5hiXR7k99atruSx761K4hpWJQ48UL5H2kGMXiTeJZ6zW/ZMpgzae9AhaUQ3
mTONcZLiIsEDp7paaakgdkztzv+RfiHPRWYNr5TdUXdUwGJQ4laeK9864R/pBrvMFlZdtKiBSVDf
ekKmaFXLXceb+adq8NcJATCP0xkm5dVjdHMazVYrxMyX0yczeZYIp8BEb+ja32csU6yCkkBuAfis
up0nHRp4TgqUzR2q3wrKYZpMBZRnhkLY7bG5VeSpDULsTgdfSuMmrI7yYglJ45D6ORvupt5rAdem
HK4r/eYXAmuPrusY65XYud5QIbU41FLm14JjtCPMIdhEuLH51lM2V1KYbxTITZ9iRzQ61wMpLm/3
RjHUZVBKk0fe3vTWSqOxlsZ8Mcy7yNKkxhmI4+tDmfeWEhWW3n4sWgX36aDNPug3UsBJA+hfZfQE
tKnAvTZBQCP+tXrSd/MgaL2W+lmMb7xLMiMCsG05lvmhGQxyHMt+UoArEKYfIxqbvAxy40OC2g0k
p6ClMTTCjv4aeaoGamnEvibb+YAOt/6sNhzXtnXEtQzGmEhGIemLWEFZ8hsBNZ4IuwqSZJXjYYEz
zcvddd3cCl5XZzJZ8zGNEakqMHf7rZPeVjm2W9BvtgEaUloZOlXLiU9/fh7uZD/jnzOa7D7spJul
MQAgxgtfsd4IrFXz0L2LbnNE0wp4s9iO9Sbf8OX7BiERViYOPEiPLYwoImG/hiJCmgDAYB5L0fZm
10QtqMPfzTtx2IkP5AEQJmjRdYfldvwmAuRc/NaB+wUJbYU9Z17VY6vUcvELmAc0GaGyBMsQncd8
km/lo3L8lfZNoE47kr1UW8WJd+5NBUZOoMimhvCJMHXaTAlK7A7qiR/pqZWGz5H2pS15S8E8IUx3
NZbDuQVZVO+Nqgb8i1dVfsX0+nW1pd/nLw1aHYTJX2UlM5NFWQZQBVSW1L1XyqEtQ1sBhi63uL3h
NPCl/lwaE5gZXaGMBSBf4ZzafzDW5oZH3QqsDpUc3vfZ8LMXophwTIrLZW4NwAN35K7vjshXOSkA
TwD9dquOhxmJc5TnSuQvrW90PzpeLLSVYV2cgAmZZ20amyQKcsRCDQrkgTf4BJclH0JUSq/rwFbc
haavQTDUhX4irNjlYYxRk6sYVt7vMptW47FWGR6Fx/m+84XT5GMLF/i/IZ5u21g3QJrjyN+oLxAZ
a1AmFq80INQyOrhocdtNPdgEZOPWBHQzQFJsOSqtkXwGsICgwQ3SGlmTwR3OvNs+EOQ6r5Px7Ntl
4BtjPhaQR41jUC7MG96u5dYLXotjXzDkAfgzGj2wjnVZbaW9IymcyvbW7a1lMLcXzObSq2GORHis
3pQy8khCPEVMHTOdOB9q09ojdwLwr4SoT2WJ1yscJhubdPTQ3jtSzMjgRFf5QTrUA8xi8GFy9Tu8
aFvd58D+LkFYubuuq1vvbvUL2Lm8ZhJBHEVC7NhruMt4vwSjc13C5stbi2A+mpGI/ZRpCE5ivXeS
qN6lgnlQm+kjLRa7zwQ/EqNbJQWM+7Dk9lCJ3AiUGkLWKK9/AfNJO2BPqG0aCFjGKl87j5JjdVb1
E8DYDmVz4q0Cbmrpn6967tWtbJksoD2cAYzWk+Z7szzUwr7l4QnwRDAWxmwVo1SDoPJS4WkMD0nq
zTqnJsUTQf9/dYq4koGoOOrAh2xHC3WoWJysnscFseUu11+GscqpFEyZUCFHVLrEGZB+JO8I9UZy
V+sTx8NsBjaKiSAdKZtESWouDyQjGe7CASSwojvtp132XTuWJ4DBujPggBQKke4GDkf3tzXvj0zm
fIYSCYsh4Xy1MzqiQ62jic3w/2WQOvH2Lba/2R9xTPQYTaCRCU0ye735ZrZPUfKW8AisN83j6hbZ
8DBXo0TKgsxXW8MOp4eJlp0qJ2w+pX5/jsKkG0NMdL0slsIre5iMQiqwzVan2AXsWpFjhjm3xpZi
OjFpVFWOQtBx/zQ1MDx1VvGJmRFK7Q4+RdHUQL3FXJuaKSMBvxzQgGNrHjU7DgfOKbYsOTwI9rvB
Xg5uJebCKl0OE0UpkAOSF5APo2P5eF2Zt65pJYCdpZimZsTqnxD70YQZ3H459N3iJZrGe6dbYS1Y
TnFPoqQT7a8UqFYkMTbQ425zl1KLlifltlUdGjXFe57/28pq18KY71KnedFUohn5Udd8zWX0CuXu
QAgGxedhT5rloQi0l0/cI74QQA0QIaIecWmHMD03tgTDGv5g+nl/txQ3Cc8DbeqCiqV7FWsooGdk
RKRjkYFmPgYBdHk/YUmjHV4/cQb0rEGjIcrIzZlrE/oySNOGZD42z+XIa5v3RviMuq1EMPqsdR0Y
H0gQHBIJ4Jl9YYFIzqozzpTvlgPCNf3fQdj4J5KzEGDhVeTPC4AJZjtT3FD9FquZ1fPMzLYoUPvh
0oB6zlbb5rpI/oe0K1uOW0eWX8QI7iReufYmtSVZ3l4YXrnvO7/+JuSZYwrCNGZ8XxwzcSJUDbBQ
KFRlZZqZNmWn2MRESZMH2rj5hp7eyyB+1XpJZI8XqXXjjz3mMuhUc7GjvICErPJeS8Jm/JC0300h
pyWPdgXomD92GF9Q0zipjOkF70eLJr2TBSRz5cyZSmfCvDst2M/fFswaiqDzfNMmRAyhWaOje8Qs
UZnXadwWkJF2XhRS+GRTQ5BoDCPPei6PlHWyuSueTSu47f3coLEzy6zYSMzJNnId3I995C3NIRoL
p+lTvwStfEFcC/T9tw3y5IDRE/+zUOYwNOOqVBPqMkcdancPv+H15DF56g6TO3udk/koS3+NHOC3
PVnwIOLG/T+22bi/VXKrbtOAxlkPdIpif6gzjF1lpeDC50HYsEZbRq8CWoU6+5asQBC0DrJkHXOH
Tl4n7vwT39GlU+zmxzgQVYq5MXJnjnmWpH3bSrbRgLepTBxDu2atCLREoyz77NgviI3CdipHWoog
SXnQKcoeZ4Lq49AOQnYnC+Ilf/8gEKWDp8N4y7QSW/VQ6dUEFcmLeSpPydV6/FefTgPo0NDEIzPc
BeISszGMQRWVmHMwZ5sJuXPoVmqtp5+agALQ4kuZOqCCRI9OVITiBTRUB4EvAAcJ8gPm0VPLoDjI
DSk5Zeu7sVb8ecoO7XqOFNFx43k8rk6geqDuqhO2F5iupj0PmlKd1Ogd6b0sf0r+QvLT3plgc06o
uIxFT1A4KYaDqhMHCCZBPsjdrZdCMsHXwT39Os2Io26N1CIigK+dsigY68pbm8mZ4lFgiHeQAIGy
dUBpQNf88v7fPRTbzsYMRNviXdV8IMUn0gniD+/e3P995hgVadbn9bQ2x4Q8b30oL43TVINnqldS
fL0dZ7mmgAXC5SzrMvKC13umdI2x5I2RnDr7apDnpj2Y0SGxQD39FwQDMGNCbg0cKiBSYRYFEcQs
rztjgQJifEG64IJUTnBL8b7L3oT2ejFptW2DFqMKmVY/+xaKfd7tzeJ2aPYGmN0yMjlqMBWMMuen
oUeXnk6STs72YCsOxv3R3/OqsD4IjNJfzQbVvVF6dnfeZq4lCIR1jbaFohBTE4fYt3wL/USUyILs
WdSZ5YWCvTl6ynbmkOUqrRoBJDboNjKYRqqDdqhXJ1564txemsgUk8xMfRkVAFugSqWbh75ML7Vc
e00s0gIXmWGCdjuUaAYb9XZc5QfT8PLp4yLqyvM9w4C8NFFwE1lsVi0bSZzNurkc1zA7Rg/LRTug
fQXa/VN5NAM8tp5Fw6lcZ8ehtVHYwfuQ1S+UorGtVDsvcc/92IpfWS0IctzbFW3yfwwwzr4qcltV
ZbJiSc0FapCYBLR88sX8F/xY9ILjfSUECJCeop2L+jATvcfRHjGnneQnzfzWy7G7RO+kVIS74oG4
cX2bCEOGiW1jZ14VK6+tKi2gO3w3+lR9Lg3T4+jROUBxD4l3IaFBbaL+YcuodzM7aJdmUSJ4S0dL
e8ziM+ZyHDm+l6Twfz9GIIC0LQP3JjrxjJkk0+SiTAEFHjSXSI1no+2yrP5tI9yd21uh328XF6Yu
z3tlwwt7iH39VPpo8SygBfkK0vn4c/0U+ZMI7sj1wL1JJhRJJK6kPlJtiFoAdf+QeZRQHMi8e5Cr
/hcCU9xDTGygGfDJUPB7Q9lca3q1Kc1yHD6lj+UhSxzrMQpA94uJdrys5I/tR1Hzmef1uH4JgL/g
6sMA7OtdXZqiVtCVN5BKfJeM0kmki2KI1Nz5G7mzwny7WErUtbcBttSudkiJd3K3zhwAovCIAmHm
nfH+trOIVsV8OE1Ta1KmCqa5zPJOjgtXSqw7SU8EVyPXDMDMCpCURFFYYhelqctMgjbhieB8AaU9
3C1CdixOxo9qj4zXIBSV0apnHk2WoS1mE0d0dLg5zmF7l4Y9Jk7oTL7xTjne3rcXZCFz18MaBtdV
DOHgRDNXVRp3WwkZeUplnH4FrAWtGgy16KfuXXGNvBrwDNktw9RtL+U7YNmgdoLnvlCKgbOv+BUY
BbF1RC9VZz7f2HfNaM1wF2tJHUN9sPUw7QQ4M05shF+j5KnjlQ/wO/O+36otRUgzDIwq/1hSH2Mf
jpk/2yJ2Ie5S/phhn/JtJDWz0irr0YqCWNXcxXa1QtTK5yTRWIuu0Tq0reIp//oQj23eTHmeYr+a
hyj9qVYXMp56qXWlLBYQBfJ6OjCjwDWgWUzeyKdu9pquFpCb6K8sAX1kF9cErpGCy0Rx7XN9JZ7o
FcrdQxTZDQC+bGDmGHcAxyLQZbYuHccudbPtI4nKgPzF4+3F14gOKmNclow/kGZe5EIdsS45VOKz
AQW8NAZfd5wKkk7eRba3xFZdCluulkTqbcxx1V8pWbLuGSF9v9OhKhEygcbvNwcaR+hfy7KZ8NF1
K2jbUhVDg8ljGT/GonYi3ZZbf59xvaWDhGauDutvDjoQLr7Q9h1E4/eiZbAvq0iaJB0f6KQXdpDM
mEu0RtF34bxzXn0X5iokddSjyFis6FaqJ5qa2Z/lzxvIZDEBfF0tIRCAB5x8ZZD6/S6jsaS2lsCK
Gh37CHquNnpg1g/b7E52mbkZGZwimd2W1Kgmi+hlaRi/9dWYE1UmSYNA0oKAc3hcpl8YfVPNS2yG
1XYFs5toY0Ufj3lmtXZq1fK4Snj/nKbvCwRCqWCJ+QNek9zTi+z/7/bMPVbJnWkPaqkdy+QOrZJq
ElyU3CVZYB/XwJKNbjITLbQ0AzYFzYVTida2bjqZWnm3r2IeiAO55z8m2PeI0ZllXKcaOO8vSkCV
TYcTCeMX9i1RkOAlnq9sMVFi0AcAjlpVeVEBnSD0TcAO4urv5wDKFihlap8HEZaOe2ftlscEDmWO
jHSw6vVIlBoV/Y918liDic6KDpPofcKNUQQ01RYYxOh9//qcGW2ntGUua8fJ1MbPq9omvm6ty3U1
ZXTq8hickO7Stpgb0VZQqrrD0C6VIFXkHnZF1iyqbm5jGoY57DVGBiDgnHbHbr1v0sCeR8eojr3t
1ul93vkmJl47/eNtH+JdnHubzMJTpUXu0xOMSiJzQ13Mqaqf1ijo53HvMwUpMLHQR0CVmLFiNMVm
phVKD1R66bfEMV5MPniIMBMtmnfjHby9MSaW2GNVyfkS20d7vSvIcyGJ4KS8Dhdy+T/LYUKHYi9k
AIumdEx/bUF8LrzSR3vNtXJHDgwkvlRYI3IXwS6+JIJsSN6bZSJKk4Jlt6fP2wKjz1eoKLjamUp2
YSrMlfzhtLnVPZj/pLsNmgrFsygE8M7IzjxbP0qnua6BoFxQl8C0/4HcayE5DaHoHv8Pu6vLmNey
wLjEvjfRb1MgtKaj3hs0FxuWlMgtn6vzdlo9AO4CPNl+Ek/0HuT7qK7g+YQmg4rp4dchIM71FMNw
8gIBkeHYYEo5d+2r4lKh6PX8NzwzBFPl2kvMwT9MKcnoan0GkeFyzIijJ5hxhdIbhAayztGfll/j
EXLDnkh5jO9AeDIBzA1sI1b5eolL1gMiUIzxiZLAqG7lFbYDXE10mQ5RsJ1AFw1AB70/rNlpMm/5
LJKi4UYbyIDowKWifsY+dcbW7rUtNslxNs+l7RNI1YvYZ3iXBubh/jHB3FNzqlTzGmsYjS7AQpCF
gxrO9WNtfFeiX38ROneWmN3cpGEz8iyNT1LyvDbPdfqYRqIbnt0w2qmUARYB3QV56a+9/mImZDez
UcEN38WeesoP8Wn93HxEY8JvIFGnA31ThZugRcrGT9Yms4P1ZKaNhPLTEf1gp8J7ahV9ozfFHtYE
s3Wx0kzpALnkY/PJDNND/4wbNXYGf0GxJweVjnCQkM1mWYPM48DaiJLOK9ZUOqubP8IbPOUwOZSO
PYVOiobBedVpwtF5uO0jb4IZa5hu9i6Bl3MUgKy0i4527kwo2TVBhsCS/apqT3rWTvSmKD/W30Qd
GXqh7q+K32YRPDFHZqC2wKx33khp5wvMGtazWZfOrDzN9re1Sdzb63tTDWINMeur10WNbfolp0C6
ml+q4+LNXxLgpGkxyHKrD1Rprb+YweKuHt5lPmK5oEzzpt7A/gYmbyLL1na1OUXHXJ0fagUzHmOU
2a5pjSejlT/MXf0xU+3HnjKkaZJenNMV6IJ5imcnN4vv1kqyD8Momjp+kzGzP4tJegakjsAwjvbR
XF3dCFQ/9SNvcgkG1oFypuDxKHZEhRD+0aJwJhvCaQrmTF873ITpLDTr8ZofG1d9qI46zBLXaIMZ
uvJlEPmigiA3XNA5T1R8IO5qMh6QdIUR1zK0ZHQJt4aEGpkgReVv5M4C831nom+GXSrIGB0q4Pl7
5gySPCcFWHEN+EPRJvK9emeR2cR67fIh7lpQJiSYFZlDWtbvP+Nfqlt1tr0+mL0EYuiajxfrYx00
rhgKwz3CtqboKK3jOaAyaWw9NWYXkwn8iC1EwA9tb7iZ9GR3ot3lXjE7O0wya41DmxlSDoc5bWDj
Ug627lmWIx/ri4x8q3ySPveDE3+7HTjeUBu8nA4QfFgvpCI6O0loLWtHDCp90AXRl3h1qiOBQga5
jzBR8Ul5mLHDiMoH9V57J2KS5nrszjRzwZUQwEhMbSFHoqVOgYtnWo63V8e9bnYWmPutUPsl0YyF
TlnPPuSeG0j0lJhv08rMqfMe4eBw2yBvSfQZZ2BY3saYE3NEUslK2gR8WMdE/VUO10kT3GOiv88c
CKI0WhO1mLmZ5dNYn0uM795eADdu4XWBSWuCFyc4DV7HrWZNq8LCrOcxuUR304XCBU0v+2UCskDJ
9UTSoDyv35tjvlBjYwB6G237WNex4VSFnoVFmTUOmQYRTSZv79DxRLoL7glUp5mHxRpNtdTVkX2M
9E9Kd8ZYiGDreJFiZ4DNqtWiLbu1QQ9yXBGtQDnm5nfbAdcvaIHwGA3qd7RsLGKQFVllPtiQbVnV
NvBxwEzdqT+g7TMrP4f2w+3V8XYPfTMZCbCKJyEL+6okdTJyDOYeJ/XnrKaO3vi3DfA94R8D7EtM
tbO+jHUcnbR/NDFoP2qXphJMotNPzKZjAMLqOJwoBr55eLWKgTQJRZ+jSaYvsRyHaqG54N8FO84K
AYLhfS4pT/qQCkBavDAE4TXacMc7Av/r9ZnSpThr9B5ZYLFpXjEnTrJ+i7PntPpUL+cpFyH0uMnu
3h7jErmkybWc41vJD5OnumO4ncFh7E2QswMrHxLBFJKLovEanh/ujbIn2ZCADMSpOxrKZW3eGeqh
qX5BUO62l3CTkL0ZJqMuZmOYbRWiAPKDdZ2O1bV0u0NxnqAMKHvV6b8oEdC/+MZpdl+Pnozd0yFH
p3eqR9Rbop+93+Fct+50aDPIgajBEv7vSE56I+9XyNwhcgbyHcOYISi3tL62nNf+Kg++lQ+CreQe
ht266AfdrSuZk85qBotATs50QC/q6j/zLTnbuTulqgMCIEhnCZ4p3DO+M8nkUonSjrrdwzGz8jPA
xTHK/aKJSpEbMmkUIRinNK0BN2R3aQbDSdWgaTtvEGKeRGthrpOpBc30FhkIiBTfS72idMfP9G1h
3a0Brf+XV1FNju7PDVdkJYOqueqrskKOn2HecFrPbe43KAzIxkWOBK85vneAeJGiVjHCwJyz0rIr
TV3xapJP8SE/ga4+pJwOohWJzDCHC/XoYZ57vBmzoxH81jBNDmLu+P8QNv4shzlUw9g0SYQnGZTL
EG+TH5TKTvIryzFHR3HlyxDGgfJDEKv4keOPUeaElcaibxtSRagmTLVD+5SS3wfm0+ypHkSmPREe
k+segCMBGmdS3CzjkrKSRW2F6ulxq003KUOjPae4bWpou2efbq+N6/1/TLG39QRCtGWBxO5RiRu3
VM6Z1TidaAScfnzW3SGKamsoBiPtYFHagNAu9gi2vONo2U/gVH1eoRJ5ex1vpsxptFU12cbsoUZR
JMw3UiNLlbICGLjeHy6UGDMLhkPsYAqJIiWiJyjqOmkwhPm1BJIs9sj72z+A98329pmQOEX5FqEY
HkH7OXkED2O4FqhMzT/6og70WYRo4B23vTUmOsqqMZKx3FafyoZUwXTQQioZLDrV3AwElWWAWxUM
P7yh/OntQprLJN386XsL0N9hhOd358YnUJdSwuUDinzYy1HUGnnTPKBfk84wAyWkGLLFakTgedTp
ih6tPqX+Nw4LNGaNEKNIMCfuXPM2c2+MyXjmPjUHG2J7L5upQe/lvwNUvCHeYRfFhGJztBVI8vSy
vxQvpPHjITl26MiY4CGkoHLrTg6GeyrtTnInuoLyNxRxSwg3lonTiYmXNCE478YTXtLH7ZCG5A6N
iv8KCcON1uCLMmjtDKhYdphFMc0lnbJ286M7+5R/pfYgv+w1h96znTRz5INwGJ13DuGnYAShb1+M
zL3OhqoKmhGpnmp+dtlqp3s3h8ohuXZn9T2BaFAB7CP4uD7OQiK4N+CBl68LZmMIXKFGbLN3OhDn
dbIocNkM/a4+/FkCrh/2xy4UaZNyn/YoTYCokGjgepTZUJNK/aaWk+qbD+VXWr0jLp4+CzJneh1l
d6L6Drd8tzfIRBs0ZboKYDeq+jxT8liAw1X0ScHhcQUo+Fidey+5r+6HMLrPr3Qk4i/PKMhm8GBF
xxvR4fVn7UvqYHjd4Yxqwb/PKCbMwttRnFtGo6Q2/7bDPLlkY0nbtrEUnzxhPLZ3jY/pIQEMXnJb
jzzYkJot38vobaSe+XjbNDcK7SyzjrtW4IiYSgKdXldb7lu0Luv4qR1AB6mAVt84TKLG/hty4BeX
BeASMD+M6+sas1iF5MNSzPLqN96cuN1lDlPIutxXZz1GsYOyouZeoTv9Qb1TBavlpfdgKf3HNLPa
KItyLargw8t8JtI3Y0icavwGpnnBS+VNj5ZdIxN0lSWdo2WV8GZ/kboFrfrBdDXcKMpjH/s0DkUQ
ISkWx/YBvi1c0Q/gR9zdSpmIa3eojGEGc/WTY/Feh06ICQIr9Ikd8yBW2eWmQft9ZfJjRU66UZ8U
1YeSp7+mruLpIOSo8aZBzeDriJ6FiuVSFHGMfzFX6N/2YuF+M3lYriZSoyT9+vIDshCdcYgYvlPx
I+KHIUNM7C+rN75bPdBDeMXdXx1gHfAwpFgY1JMJ49PNDE6Azdw25IHth0l39eclcXQTfNeUsUkN
5PdD76gTcLPwbVf7fHv53Ni8N8/4tQJUaAsa6M2nkABo762bQ4WnIAFlu/1RzdHYEOlx8I4SnsKo
++smEB4v7bzd+7+u5jHbZgm92O7HZj0hTGf5edMEH5Z7v+3NMB+2SsZkHsG2Ddip6kpOHxKf5kmr
IwuVn7grQs6p2xBbwy3O3Df1ME9ogiXASpY/++mxyB6q+peSC1bEe5XsyrzsvqFivaDUhQXFc+6U
0Fju9Kfb3sDN+PYmmD3T57xYtggmZhcYTNUxAnmBbhweJ14ZtthB/D9Ie4D66oDx29iJznki3E16
5NnX1/5HMOlCvmXd1EhgYjea9zHERLL1yypqP4n2kvlimVFqehuvEMYz13fWnF4lWTQaxHWKP2V/
llFEtXqiWTpqJrTMVfZOcjWSHOJOz7e/GTde77brJRnaHSdiN3lhdhA7GFXlOrXK3dZIGIdsz4v0
obZyNx8/ynkUSulwqhPjVEjbUfAL6JV044OxSjAJxHXSHG/co/Wkfae6BBGYvMagKRwqR5D4ojE8
btDaL5l60G7JlaVtZDNq9IqQuipOBnqJ0iV3ikv1uSCxI6jeC7eYORatptfNRMBoQd8/NIGFCpMf
XV+U+YRwfIH7s33fWNUBblIrgHpHTFlFvf2g24Xijkr8QfDdeE+P/TYyh6DotGUxABVDbWoLohCG
fr2cdNdyczxFfmX3il9fkVq9v22YfzLocAj4AoBRYFKcul83tW6xQnByBtn2GCums3YPRRPctsPf
yT92mExmnkupIjGwrVG1OsQEG3v1w85157YVvncQvA11LAiIG8Y7RtNOegSUF2/0ZL93Y3DRNn57
rIMqFPkid007Y0xwLAgprR4Qv6NqNE4UuzWGAMjP2yviBsedDcYvDFmbrGKNkYJWsmNj1LURRAyR
Afq02J3fbprlrQFH59FSVUyly44s0hXgpnVIqP79UdjXLRkaqQdiHaiUB/T0bIBh9VAGYlY5j2Ht
El+GTkv8Lk+d6qsChWzRTNcbLDdN4/f2mbQuHpRRJwlu0qSN0tM0IZWM10F1isbqXa3VpHdypq/P
m0mui5WZQbQpqYC7RbDLLJuBASJoTZLRFjb15TqY6vs4/3TbUUSuzyr8GM3QpPWIDK6DltBMUF+W
dbdJC9Wr1DnIjO/gV/qQ2iMkuKr6VIAvCnoPgian8Ecwx3w0CzlRe51qBCsBVSGL3pteepED1VsP
g0j3jBu8CDB1qFmCLIwdAjOQvvZlIkPTrZ6PijW6kSm74LE850IAGc2939yrf0yxNQSp7SowOOU0
sOQf4kOPWmbugshl9WjFQkSQK1gYOwbWT20izaZlHScptb/UnRRXh7pqSt2fkfmetmHdBIB2/j2+
WyDz+Fg0c0jHHockLZwtSA/aIfO6A/hU15dhZvEa+dHzn4/HEhKkZd/aRTSDgm2wz+UgOdXQ39fD
5t0+F/yT98cM45HxsHTZKONGqPW6DNdl0U6EjJPg4uF9MLBCYLiYKtQYhC52F0UNuQFnYT2hESht
bgk57Lz3pMKpRBSD3Kro3hBzwRFSr0pdAy8FumKQxb7rHUqZOTjqE3gJLqCdEkouc8802GvwnkIP
AgTkjMmlrUD2q+MKovV0zQMtn9P5VAs5h7aJaKyP97kAmJRVcEHSuU4mVs+tWvVFDIDOtL1Lpweb
BLfdged1+7/PuHkjVZ2BGw+BeLgUveoqlt8v327b4K8BQgfojb1Ux147Q1Qv65Sa2LBKNU/2IB9U
q3Nvm+AuA3TSxADchtIBvDaRGnMDR9BAm6roTt25RlW7verfNsJ1alB025TtB+zLzIeXc7k0Bx1O
bdkg11DLI3Tx/KpNvSz7cNsSdzmmBmQIWC+AsGcOqTGtM/AVA4KPjpmk8jK07UEaH24b4ZYsTfSD
VAsFHmjnMLlUs6RyZlOUVJQ7S7C9ywCQLh91kHLXruSuoxN3Xn+hatuiKjhNotjbY2+ZSbLaaTEH
dZ6BsU9lxTHBoYhazEmbidO0w3OUgPQ2WaBX+Tfb+mfBbOI1T0NUYGuxrUl/NqQhVJenVRaEPt7L
BVcR+FFMEB6A6uy1K8a5sdnKKBugiTslHcZnwD2mYjd7p7cEX5B7sFCXQ3dbxpgOO40UT11sQj8K
colzG4wWJqyyXPC+pL/2zZdCqIMyFfSc3nCPptuWZcYCvWRV/5wgo9DtZ6sAB9nf3PDQYiQvrAkY
rWIOsBEXRhXNQBSDJsVRyEPcfqlsQB6lRPB5eAvaG2IeeImmFIs9rHA9yOnVYSo9gprFsfJvgsNF
AzO7cXs7zBEGTay0rDV8jUB/FvOv5yioj+ORoh1Fe8fNVSy88HRL0cANLzNrilSrrlujxSURzH50
6sP0YYKEdn7Z/JpSDYgwFUKDzOJG0B4tkHO1jnPjWk869HUzT9e97mzckRAv5vIqGkrjufp+iTRi
7hIKy7Liyow7BHhQZ65KYKdfb38wrl/s9pA5tjUAnnWkQ4lwzLJvy6j8NFfDi2PD0zcRsTgvuu/X
wryTy6xdSnPrQfeuq+8GYj1vhem0tun9/1bEhHe76yZ05wCez0uP6M9yepbt72P6/rYV/mKAiSYy
GsUAErz+MHUKehLdQAKmWc9t+sFWL7lIdYqb5IEpBrMG0GoloO54bWNZtTTWbSRB2cUgQE7gteFO
zkgwCLC447EMilA0csn1txeaWIQkyrv82iS0PosGiCHUgWJyb/bdfR2LcmT+KQKvrwUZJsqYxPRh
o1S17TIFk8bsKhjBoRMGzcctpKxCuHI/CkMS18URxYEegknNZG7dYtbB7mhhTcklmbCNVZBcR8NV
HgB19IewQJwofMkTtUa5W/nHLItYGoYJ8E0q69ZHH43oEtmCiM7fR0AU6OnVTYizvv5WtWV3A8Gg
GbopEobnCpRcMTiaOJDECAEZOIuaRFyXBwIDYBoTsvc6E4s2LZG3MYHLQ3omTX7q2sU0RTw1NGS/
uT52Npg1WZB2i22F1miO8X0UIsAG3aEMzYsVVr7+TTRywK1JUf2of6+JiUmduZLZNHFdyQ8beHHI
GVfj3RhWiZOHA6ZvQY2co1GfPasQzxYr4HB9ZGeeiVUGaS3Q/KJqvmL4Nv9WGR9vRyl+CCHgF0La
KeNhyhiYx8WulgkFp+RijE4J+uUjuCCdGPNndnukVPFV+Dd3FoUtU4Q7jhULPYyjtJtkG6V5U34Y
zHAZBDkGL4ve/X0WbzhEc5MRgm9GFYooTpQC18Q4Dp67Q7HHBjs88DGYQH99vKCFnM1rh5L4Ck37
ONMfIPkyujHkA7zbH4n+Idbn94aYb2RJRd9ZFdKYOntauxT037VTguqcqKEqgvLyF4U7RTZA22q8
nIddPpHYyjKYEd5yaj7Q9A804IA3OJ0mIo/jBV3Qkf1jiOaJO0Ol3mmRXcMJFuJk0eisWeUZS+9W
EB6/vX0iS8wtOdRLH8cdyM/sNrkf0m+tnlyhDhe7aGgIFXK4+4fHKW58UO2gV/56WUNH1smoEZ+m
wPgEybdD7cqf0+PvcR7VySE+JEJ/iEwy7lFgMhsPVqRN9fqlz8NWn10D1L63N5FrBOhXCC1AbFVj
4wTmX9J+kXCmrKx3oYpotu87EUyeF+xAEAfOM6idEvMFKLpzibSNySznFEYOBQnt3ibh7TVwK1R7
A8zHIUtrRXWDRUR3tOoMnZJwcqUH2u8El2Bw2xovCu2NMZ8Fb6mmr3K43dqas0OM9n1sL+BgN2fZ
11J1fVT6/FpUG+Aao64fbhvn3v2UN07D5YXxPFakWa47bS42xAz9ywRKf9rfJT7Iqz0SypTpxL9t
jy6GDVHgxjApDBOiKTazWBCsJlHcAjI/KNBJWAGsaNx2JW1ynkqrOykbhCMOW53P30p7SzqBc/JW
i1EtAjUivPrxhGCygqkbDaMrLHjnkxT7y4WilYFtkzCNeE+1ee177cftBXPOA+ZuqNoFqoQo4NH/
vvPVTh7MIhoxCqtpvtFetc1pRAQIIhPMoqxM71cjQfqWorn3LZMTyHfI1jJ/irZ+Ekncc8/e7gMy
OXBUUwZAigeYjMxRsrt0+qvD98cCm9UXS1QMyoTzIJ8oVxj9RMqD4lJkXBqYf9Ngov4AyhQqC8Vy
5MaGmeYGlP2O3SfzoTtWASYc/G59QTeIh8/5kWVnjnGHuluzrDbwEtOeICxBdRFj9H0UPVh89H2O
omF3jmvI+9UxrtFq1lTJGp1/XO1zE0UXNWtce16Pt52c6xS7VTHxsmySsm51rKpE6TgegnL+X+XX
aMt1vxAmbqSjkqetRF+w+eRo6temrqGFJSIl424XKKxQzEUJTWOdwbBTPYo11DDwMFnXsI2ueiwI
QVwTvyc2qRzRm7urHNqZdh6PdveoyofeWp3kr+7HnQ32c2zNkqkR3qkLWKvadnZ6UUWB+s2bML6z
wHyOtc7UpJkwfDpud53kQerAWXXX1L/c9iuuGQKqKEjEqwYIcF8HT6nNoMBSYrOWOHKJ4iZZHCTy
oSokwVfhXgwgXgZiRaEwP7Y1oZcjKZRcB1wGLViXVkgoR9R02k6bX3qJLzqY/8EgaukWvZBQ+Hm9
NHuuxkGdMgoNxRhXBHAOavYAhdqoz7jmIRVqpPJCj4IHtwIYC6bw3yj+gr4tlkiJiY/1RAkF8T4F
DNc4Zcg1Y2Guyflyr4wxWbvVbZJWRpDPUdHTVitfA/8OcaT5+baDvJHpQVyAHWKAV89E+ZZ9W62y
mi35imk4aKnfq+HqGkH7EGMsqCsdKFd7eJp6slOF+n16FX1DTtSjvPfQ4oJnaiAceP0JK32btamT
wcswfFLqD5lo6pQTKvD3X8p/CmY52Fyp3iwzkQbLOIKrMFLuZulLLZqv5rvhzgZznddSnKta24CN
41TfmxCTrcPctVCE7pzCT73kr77XH3vs5d5nFqnymaz+BGI7UOc8kCslEc6C9I58XWen/FRfUMyl
8+Q01xaul7encBiZCgUDQcQisleQAIxSj/UOXneRPukuyLtd6Z680BevR4BYxOMi3E3eG2XCWD9X
YEMxE4ysGKA4cCevvQeRQwilpSG0MaOiH/qD4Fxwyl8KPFLH2KYGD2U7W8WY9oWcTUC+B+vkpfcp
0BcYIt6c/nP1YQGFoCVIAXjTecAcYeII6stU0IU5DRhLlaZpzlCUB5vZgxkqAeTcPaoVQhn6L1Do
kjGMA+ZLX7BUunvMXYSgjVI/XoQochNmd7UVEwYxCjkIAbOvw4UjTz+OUBgdINYuIsagV+ctY0yn
aLbBPGdq+JRLnrlp8TBopj+saPei62bkwveKaG3MLWHIeZYRWvpVnuCwyE6TYHtcTlgb2mAip+Ge
jd1G0v++e6pUvTmsrQJIEm7b8wYx+DHuvjWlqEpFQ8qtLWRyUmm1Ekj/patfHOk9Sycck0PmCx2S
F573fsFkQTZGYKNqgR3DoSp5iavJjuTqjvm9c+jMVPQocg6Fu4NAaNCGMuroL2MLux0cba0ZIRqy
YOBCBu2j7toYhMNEnBICPZc643sZdtPevX0CuAvdWWUOQFJpKTrMOACVelGbZ1uE6OTVfhVoJtGQ
iSY5UMWvHaNO40GVChiAFECIQcYYYK7oR/JxcTFL/DJVeN4+314TP2bubDLOaI5r3899QSmkrKfq
vQ6JbgkUlsN/+zLjfrqdPcYrUyUyOx1Y+mMvjZ5au3aT+VIiemBwkzAFtKd4a1LCfjajnZSoKIdN
NxCsfpPl0mniyf1dPxdVlrjZERRdwe1sU+IoNkNBJb8j+oxoNQVdQANI7qcnAHvuwL90sZ8UN3ap
R5bgIyU/BB+Qu6G7UgvjNFY7qEua4sVm3q2l3yB2UXJEuw+n0+hFznrEvK1biRJ5Xt65L/AwbjNa
uTbYEgIm4JXyYegrSKd062VQTdC6RM0nwSJ51yzagUAMmJDNQCn39clQpEVZ+hWfs7bLAENJgQ2O
hHpw18562jZHSqdDtTzE21PcG56UnWMMgd3+CbzDv/8FzDZnURFFrTEQ34bipyw56fp428BL0GLj
9d4Cs6V1afaouadI5enDiBZI5CPGP9SgQzlUlFPzLoe9MeYYltYwmUaFsQU9pIPLw8F4acmIrjru
OdzbYS8HS1mniD7Dswt5oqsCl1Hj9AG5ox0g+S9K76gC/vET5r3cbhhXmwdU+0nyRZPfAUowD7Nz
+0PxUpO9Dbq1u8tHX0y9ltsZXVVz8eSh8brmWtmSk41AHW2Gd9sa73jvrLH9n3EzzVTrEVo0IFPn
xRkGXAWRAFNCt+WG670MmO6WNKSqqpdpg3qMFq9OVKaak2v4TFUMtr3RzbQuyCbi314Z9+rZL425
TzU51aVeSSKoFVHgchuWLgriKInLHu4EIcGK0B4TRKAk0BATIg9HUjlz51CFpDqM7xbLVa9SSHEF
f1OF2vsjO9WVj2lR1IMG2afu22DdpUPiz5qgeMP1EHB1aHid6+obVEFT6FPbrnQb7WsDbEZnOXH7
dPtb8YYaFWgTyGDmgAD7G4aFtq6hb5Ig4xpP8mkIkhCCuXh45NCYonPVgNmNgf69h1xRh15GcpLv
RRGL+/ABtFhH9QErheb863M3FnIBitp68TsPPWrPCLordAtBBru5Upgd6ENWDGsWWmUKLJM9z1aT
Y3etymkKJBPlPYCnYRaon1UweHw1vwO7/X+kXddy47qy/SJWMYdXJomUbDlMsOeFNZ7AnDO//i54
n7NNw7jC3nOeVaUmgO5Go8Na4JT7I0+2Wy1lHFU2j2qCXpIgFm+y5TwnHjgTrx8q80qTFRPJePQi
g5f4/Yamq5QmswYRovGo137e3v9v/085Si2ttG0ucMesywh40IdG4TWfcFagUSphGn2eCcDDRFFh
RJWpBxOx4BVftW/tOTsSxixelYl9n73tmUapw5qNWR5LpP8jJK0MycXyWle5/wtnteFdNcwXgbwT
R2lBnFZxq27Ywr6zZ3jmQ+mVB6G3MWgrHSTgH9d+9o0bUhJH+OE62EmlHGWkFFHSa9D55mn9nd2B
BvUUn4vZ3Rwdl3Z/nHiPELKMawLJOe/unxTQlYOcQeAQu+n3V26Li4qStkvmj5oDr6ubeYPv1kdF
Wo0hlkYe481TDajEpr/HRbpNVsOvQO5arH9QqZf2Z0iFWkptdUol4VWXq76gfEk0kV+JYN4BuxVR
YZZamXo9ZohJKvOCaWlJ/N6Vx+vWzIr498ugvMUmpqh/RmgXL7PHBfTbYKN0AFCi8nrF/x8TM4By
g25uFbgv75Wh6zQwmCfogLJatwnGQ+xVX1NHOUQ/QM7IBdZ5DaA+6t6bOGrrMkFZ1WlqRc9KbDlx
hjPQ5X3BaTqEWnbkE6DIAQXR7NA4hBzyz7qioSBvX0DvrJHKddLECmBuhkC8IcDvS5jdmsjO5phR
S79eP0i2U1HhFpGyNE0ALrzf4LjT58XsSw0lkeST7Ax3hCaK7LCGBCIAQiqH1/jNfG3sJFI3QdEM
UrnEqB5USKXaU1kN9iSJHmYaH6v1yUpVZ9kwfRDzXqnskO9NMH1BdMamZEMB5KvtR/vlFZc7aI6w
ciXEwKqX3XAzAUzXCZhioN4h+44o5f3eqoq+VeXcgDzmRkezmwLoKw03xABuBEK7wttY5gW4E0d5
smkt1CZHtjYopWc1/ryM7nVd4f0/ZYt5vRL+cnjKTAFJ6vhz23hXONP1vzapgBEYyL6UMtay0C8R
snxAC2sCA9wcMZByJGdw5GPMH0DgSaMUsdR0vRKkGT3MQXaXn1ogxIx+9x2XDDFx5/rmsT3Z32tD
79F7ZcDK1KFVCd6RXwWbqxzNID3PbmeXGKrlPbVlppHtpNGhyWaOiZAgNKmnRBmdsVSi87w0YSdI
7qbF01leAKhux6VmfZJrjNE1YBo+LGbaeJMOjGOvwvze6GLwqP4RNYWeHvItLX4LFmZQqsVYREdA
j/nZbOTcj5Yc5HlpI225rRqzFESaaHnJkvS6rYk1HMtktsCIkaTyOZ24vHrsXMlurVRcBIKGyBIb
lWiNcCHYnHJAAnGSZPsTEwNOFuoeGooeH1hAslySp2hDersSvo/lJZ7vrmsJ617d/z/lMfQx3aY6
igE9YhSu1B3MTcAgaphz4SOZWfO9JMpZNKnWFmtam956P4dNQPi2BtPfSls/Exw58upOcq/iMX4y
zWAvl3Iicj6bg7AhAOq91ZNIg/iLGKyAERJRHVuer28n0+UDvRIvRE02jA8sdLG6lWYm4bw6f8W4
QuWmOSpyKSrw+jF+LEIe+JTCPEDMKQMFECwTaLd7b+WSKOhSqWQE62v0JtmOY3s8FGfzoE12HbYe
8gzOetN/RsOfs/pSYbf+beMh+e3P6OfOTrAmrzr/lgCvsdrLrcDldWVvye4LqYPX623IzRRoZIO7
/gZMKjq9JkfBR7SBfvoHKWnWJQhszb93hDrwRCosIZ4hr3GL1Ma7DGgR2i3gbNzkgQBc8o6ABRQh
AXISB4CDBxIX5Q7WWAUm2JyvqAehHPqpPWi3xXfdbw4Kt7DAuhH3oqi3kYy5tqkFpTN4eUkWgtRL
EszbWwA5WzzdX/ksZ6w7ay+R0i/ZWOM1kpABnJ3Rw9vILqDPcmAcZFc88kYBmKUMBcZDegcsuDzq
ztKMRt1SUs2bnSqQnZdLGwMJERcXQKvmM4mE+9ORhMG8OiLrCaOgawapRoDcYj76vRmNXZbrmgIv
IWD4ulExQdXFttrpNsc/MA/wTY5OLVDRsqjJgCsZAEq6O28D6L4JObD0kI9OHh8iXM781gTO4nTq
bp43jFdsGBoLBL2efUOzarsWElA4V+jour5A3vooWxB0I4oGozeCrXXNWHYikONdl8AKNHYnpVMm
0ElgYZU1qAgBPSVBTR5IHt+xMt8pezmU4ptmL2j6gtrBdrFGO7kjczDTqX9WgfodYkIVbQcip02V
t3m0p6zMLbVaoB314hT2Zh2my8qJCnmqQDlHNMDl/+nhjLy+OKzlBZWr/+2AqCdtMcq9kQPyFzNZ
5AkC4w0AAcmNONkXO145AL7FXCCoJt+brNYm+VwNkANg2B8EAb47Jl9ABOcUHr9ixd63N2HUolYl
R0fD2mBWwLpLG9/IQtT/ru8b+6LcLYh6jGSqPMZJPZMUM+HeAJ2kXaJxAmio59ZfjzzWL7YhvS2J
cnlg3Gh7uR7RJnQAUrI3HUffCuUjt3OHGCSd4lDelkVnzgUrx5x/jcGo3osOFSiOBekzhvTQsgeW
ysydVLf9o6h5J5JyeEK3jlnfL+QxIoTSvDmZyWVu5i2L8nSaPq1jrC24dm8md/WA8urpd/IdydjU
/vzCe2CRw7+2i+RzdknKdrP6SJ9Qg7YacTi0+gby2Nh6zDM1P1admPuqONZOYQrm9+tqyXBKMlAO
QXAKfjgLwOzvBWdSU7ailIM1Wv6pz08jby6VEcACDU/E5Bye4GjupBYmT1M1tXktBWIBhEW42t56
aMZvM4+xkieH8ud91cvLNpZSUKeJXWZ3pjJ5Y/8Iir/j9Q37YMd4qGHeVSIpRIQSOp3hQou80eal
Hh1JPJgX6P5HiQrhZ/TDChsRqYV/bWK0RMqUZW2Yxqpp85BAVVdu9ZiDbJfE+MNBj0GKyVNG2hsS
eYDZIXkmcKObBqX7pTpPS4+FB0YXGPNtp9lCxckT0mpHi6DUYhaKpmpifQgG1ZOS56zgPHx5S6DU
oQNmbp/EVgFuvvt0Oebmoe142SWeDPL7zmZVIZ+WmshIgibY0DnvLMfFsKV7kpDrNhsUQEh2qjyU
nw9PbXrvqJtxy5RhK8Y2C1G3qfFQMHy5xQxvetBeS0XqE0ll/9sImhZK+YkVka3Sd1YWDuiumIPS
uuiT/weWRXD9RQBmARiQhqGXliUD/XAhYIxteGpeDUvbMJZqbyGpgVWHf91p9Neq3iRSd7KhKkmV
R2UXiAsoWLdDol7y2rQxCHt9aWx1f5NDWXCWW0m6dlsWNtKXOnvReXhmbFX8+//pHrFpSLpIypIu
0JvBFudPmSra6sCJXz9A2VO79Zo42ym8sOaLamx5Hgqn6QkIJOR9GnvNqXzKw+oUB+uT6JP4TDyK
K2cDP7zCadm0T5ojLW+1BJDnctfkrmaOU5D3QlXZKSAOf00muiEOrVZtaVhMsz641dZ3lS2vwjq/
/MFhymj7U8iMCVAk39v9MOUy/P/aBkZrgiz2VEeRfV0C28R3IigTj6ahFLpRycJFAJiN6lSPsSc+
R8fEcOtAe+2rx5Tjp+tSmUq0E0qZuLwVfV3PbRLmytP62uXutuPP6zLoOOf1GHcyKIMzN60E+JBc
BEY8umnjdN1T3Go3hYkXuY8oyLkujml3wPTSLECVaRgVeH9USr3Gepc1WRjrk23Jl03iISQSvdsH
bq8LepNA43p0lpKvhdDk6FzpPhGACsHpGuRrTJsUl6fM+58WRCPhbXqfLs0qtkGSfe6yx249XP9/
pg5IQGUncxWK8uoCdiY+VUZbV10HAvoIo/piN4q/tkh5NPK243gTOmD7a+MA7QaEYR2NtNTRlIAZ
AhKFCZ4oY7jp69zFFTPbyTBltpGK3FF9tib8LY5uddOjWS/aAqwN6mE5j/cg3HKWe+medB0kYfli
3XELNCSE+agZbxKpV8oQrdE6FXMBMJHsE6AzT9NJeqifzIvuZ2F0u/KGEpmBqQxkoP/sKI1nbljb
Iib9nL++xHQMxdQHy0nBRE/6z8BPxTFlpqrsxFEhnFHPmyCPURS03UNWDScBAzkKt4JBnM61XSTn
ulNI+FmrLKYywYP8JRfv5dHtJR2g28E0cUyLuR4QHogyFB8IKeT3nSS13qxKWiOEVVJ6qRv1F7BI
XSlKHq9bGHNBOzGUa98w1QfqtVYAKyvgTRUxyY99HBVelWajpyZd6gpz3bvXhTKNbSeUcu39mo/N
soxo/53cJD6LwBSZMIXJBY7gyaHc+ywmyaKaQxZ0eelk60OUfO8zP5Y4bp19P+7WQzmPNEoMwniY
YphhAqJ34/e/kgsweuzJi+zxUvrphYd3xHQgbyJprN+2MhdpaoY8MNHFKgMmKjf+6NbfiaA8BtKV
ZV1W0MDBJXMFBJinG+zqJfL/C5a8AaiK10LEOTMaV2zo9LpJBa0NBhn4L40nToes/plGn66r4Guf
7wdL3q2O8hdjFltqt61ZWKGfjtTPCNp3fZ+48U3k52fzU+eRWYYacwzJYT1ypwaZhqdhWhCjnhpJ
eby37y5e9KhJDPOoPBZnMkyE4UUksF1dseXGVr5JYey0flzZSFnFA+9sOdLp0scwrevc6GsUWEd0
E7ryl+WxQVCHXiBv8hRPPKF2190D7odnKsyI623ZdFNhI1mbigaZJNQe1/u/yP00v/DLmznDuwrg
35iabD9NB/OBC7VGTvTDieuA15PBvUeqZ+93XFwTZd2aJg7Rn/+juevRCVQ626Eq7PyT5jQHkXcF
Ml34TiDlWxV9XUd1Q6JkywCEnLs9TjPmgRGzFZlMhpkGeMNMOgHU6UsjTxIUGVPfZ6Rxj90Jb9Tu
BF4BDwybh9c5oJsJvKGLYpOZP25Jkhl07r6AUuW17wCnviZ5WJxnT/ZazDrYCkj3SNXbfODVLdiB
xZs4WneLbUgVQHlmmEAaQwJ4Abq0m+4IEjE0HsFcuY1OxNF9UBwkI0UdkaiG+aP3iiOvlTImG9ZX
D6Y79niaN9E5bbunxki9VM3dbgQ1XNIe1t74uSoyJ7PDdPU78ZSn6oqojjq5zsNYemotW4l5ZJtM
Pd0JIB+wCzXiBFhcQlsWwRjnrlp2fp5qQaHzOBZYPkdB2wC6FdBZD6f3XsxoGlWcYqT3OKg/m/VH
lweyONtKjwmFhOPdeaKoFUVVDQZBQ8wgIUhUxW4np2l6H7SJDsA43OtXCfkzWj3266L8ytS1wKBu
ahjg/K0cnmNeHZ51I+7/n3IjsZZYi5EIIOLtEk+Laq8w74Vkcg2d95zjbRv5facIAA/rFDWt8iBS
0dZU9edsUX5LUoy06Oz3ovJwfeOYcdN+ZVR8VqdDCUjMyTqW2+IAmNfvp9nJMnd5GkZ71HH3gWep
VMAp0h/KtExsaYaT28bHKv15/VN4Z0i5sAmdjGOkTVi5eK/139XRv/7/H3C9yfsS2FSkbQMQ1DI9
PF8tgG1bq7kLNHsGRV/ikHbfEiEiqGxAtzj7m0fIX3mki8x1SRrpNEATLIzv/YkuitH1FmAgjoIR
WFNqD1wQR6Z27iRQ2tk16ZCuOi65/IsaRjevrJluDJwMwA9VX1pQ2mJK5oFXc2NeAgCf/XthlKr2
Yx83uQSx+mfzJloxGU0YkXOnxoQ+aCzXIw8x9UMf3usJ7iRSyposRT/EZZ5jHEJ2EicPyenV5+SY
hDwEKd6pUdpolmYxCwneLRgetvuxdNL0haOPnGOjExBKORWT0Hc5jix+EMFeaN2CLRJIbesFSeef
GboLx8Ge/yQkQhqHlNEJgDnNfCcq6WBouYIuiqRwreWX0RZ+rfCqA+zFvUmh9k8UpnwEKkceNqPm
DhXYB/TEFaX2JOmJd30jP/TU/6UWf8uiH2LL0FgaWEFIJscMhzvtCB7pzQXl8UvpNMf4pjgtjuSs
587RLT99/New37R86pUmoGsDYWaWo0mLABanXuLPgk38yivuqGqXp+srZl4Sb0dIP9DqoTYrc7Ws
Y6Mtbjy+CPngtKLuzGAaHX5fl0UO6sPViuoLapvoNsTYwHv3VZXmKpQRqpp15Y65cIK+avkXM38a
iqMaCfY0Ha8LZFreTiAV6jUT+GX0vCiCSQbM1XRfD6V7XQKzdKAAWkgRFQVwDir5hN0lWyQ5MPvN
NQuqM7AqbnLwUydH4Ak5PPxg9lreBNG+v+gnWc41YAn1s90qYAXlPiPJX3w8nzcRlPNfijgVCh2F
JFIKLsH9irHWY3dUwf9KEpmRU5541WBm2We/f5Tn74o2zeZEw6SW+4pyNQEaGXiaXumM8FqBFs6X
/ok8YtejudnXD4+3pdQdYJVNt3SqGgU6llx/z0ROqP9hBPPVmnfKQXmuac0Mtap6qLldBGaoOtvJ
dNPD6EpkKgikugRY61/3EVNS6RfV2GedKFfgHaue1pAAW9cHNZBujRtc4V7q8xSTozV0DqBWxHrt
tEQIUt3HHW4bzedCOFw/KXISVzST5q5YklXvDAtvNr36UUUvgJC1k/xRnvwSg0+lxLUEjmbQjxs8
SpctVuE4CDJMeky9aLaBzAxkivV1rk+MHB5nHHMbYQkgIQLI6gdC9rbsIqEy5yxQrDCJC89CLmPj
pePYgRZQWoAorIE9heaxkPKuT7cZKk8ArZFeOJVO7wPEDpWK5oDn28/r58aWB9R4SUTPB3LflAU0
jdRlmVlmgXoTF6+D68D4OEi3MVDW57N85GYvmMHCm8APHWOrPAlaZaXhHJpQffBXW7H9Iw+I7s9H
efR1Tz7Ux1Lyrq+ULdfSga6tAnGYTkcVQ4q4eRyycLVuF9kT5tyWp59m4/5vYigXnfX1OFRmmoSz
7q5rbcuCDmxaOwI+7XVBTAvQwFqEBnTQKIqUIFGoknmNpyyUQAbaNLkNzvHrEpg7BshzAyzyQDik
q4F9vXXgXsrQRSNj7mAy7ULx8zkcN96Lm+k8MP8CGG1FAxYftZRcV0BsAoqfoyX4Xf5sDOAV10x7
ix8b+Wds8Y6IuXMIcYBxRijMdPL7LiJAMmuLx1hMgzUDiE0D18/bOZ4E4kp2EoxE6cuhUwCPM252
Zaquivzu9cP50ML8eokA8dFEgkcGcCIVOnXQ5VJq0Ksq3wOF64H0yAISyO1d8ekfkr6xErqo+P0t
kUoo5VaRF31cJGGHlsjsebxZbMupn7QDaUUznuuX6ytk+tudOOqYpBbkLVLdoWsG2AgbWIqCuPh0
XQTb++1kUAfVyXldRz3q98nZuhAoM1AP/iRcDxLaWCKP+wxkbaEKPwu8C5iuRENJ96mqDlpaoyp8
mD2SiJ+OpkueLMIBDC43MqfKztJDFRkQ8FYh/AXs13s9HDJ1VOQozcPVeJT62JZ5eQHWGakgvQFV
tojhGLpNW5hiYQSDQEboHQTzm9SbbpekzvVTYvmhvRA6AgXHctplrXlc8WIW1tUuunPePF4Xwt6q
t5XQW6VmcqumiMmyREhDIzYA+6RoD9eFsN5yKsE5wf2Dogh92a5ThYFhBH8BwBd8KQWTxGnRSqeQ
vuXcIilzQW+y6Ht2sRBgAIWJvBX00ACRrlv/SgY7dWYXla7H/tJ85hVJmVm33fpU6v3YSltaGU2y
ABpbubRfGhWJG8L+jQmfe6VxgCIpPxHL0h/Q53F9a5n+cC+b8ofoBSsLsZnKUKjsnkzGedspOqOG
HwLcyJUxIc2DjeHtMOUPQTgOPEvMFoWYcbXN4rnmTkyRb6aj6v2ayBfs7pFOLktEUrlwjL9Ivu5s
dnyvB70v3CuecMejrv4wc0FulL00yhmq6phbJilAi+Vq1/mtBWbmPvYLLexGtPWlP8uyPouWU1m3
ZvnEOT6OadDozV0/W2jBaDG3WaHxyBYL2yIz1M+Ioi4aMFclW7jZUCDunOKXLHI8DE845WHGBqbf
lejlVYvDuMWA3zrUMYp64HgpDV5Ojnnp7PeZcjWKNIP8TDAx5/dbDv+6tw3ARoOE9jCArPXP1BQw
suTGMXWdMowm6/IVkCR5iOxtOX1aVs4jmumeUQ5VMFtmIRqlzGCalKIbE5iBZN1E6c2SNb5c3eRR
7HJUhGkNO0GUNWh4VGZybGahgd4IwtzlTnb/g6TyyVwdL9PHvNqQMSLMOGDIoeOrDZTgWjdEarBl
iZfOYdW89DXXS7NqneDD+FsKtXnj0A9JsiLjRt6xopcgAdFgfIZkU3gzEsxkx14WtX8yCCaNKe6A
WO/N3hAA5vCOpB7WDJDNFii15lMPJAZuKxxTP3ZLpNzKjOdQWdVo+lRHAQC73zD071QIFMScNz1I
FvDBXe4kUe+ISlmjyFzQ5Sckpl2bvzfd56ggOY5rEihHEc+YNZeiTDoCjTMQf6We5RmflcPmkFtN
me2NM8jA2zvaVbTVLCJmKEh8hQynN8u3C1qADFzknJWx9w4hIqCfUaD68DxeorhWTDwnyCQ9mHDd
9TMoJxzxCRNPbvrIRyHjCaQOC8AtqwSs4iwstAczuRV5rM7MxC/wWUEYjTZt8LZS6l5GZSw3HToU
TeSGkuSQ4GYxCsfcwFI9OKY12GV/UJXU5ewkW0fe5FL6rixShYacGjNwYXqUjsg2xLb4CKBdlxCs
KY3N7btjXl+qDG4yFVASIKl5HyaYMpjGexkvpWK4SWBdowbSuqcI1qwmHAuQmavbyaIsYALfc1pW
ZhG0iSM8ZndqKIx2I9tDIB0T3/K2W/0x/6TXdndbBv2TccCMN8DzuP21TPe8+w7KMrSmyPDqwcut
j+4q9XuyfK2Tu7zL7SRrQWHmWP1pwSivdW8ZbqSXdm0dYq5HZerw7iOo5Bm896gjs5MG3ego/nyo
P6OdbIM72ACV/gnxvbve8xDGmIVRnPN/T5tGaY/0Kk3TAb1kBH+YlEbrz/FBCV85qjm1J3ZICKIn
01IlHW9/yobSSJ7SakQig+jyPAITUfPmp9dK10160XjZT+Z+YuyMMFyo4NmjTKeIJ30BHAwwHkGj
1Q/hwO+yZAYRGlrODcKXhUVRtpLpggnKtBzpxxHNUwRqHsM/o08wsLMblfMAZ8d6O3HUBoorWjvm
fM5QYPir6VA6DajXkBkx05+PBoeqmlXAU3fiqA1MF2kttWkuQ3U9btnDmIAKBUAVlvo8CKW9KfeV
5lx3d0w73EmkfE80TWqaZzEyGmABax5U87IJv66LYD/tdjIon5Mqg2KkGR4mnWseCLlpPbrNqT7L
oKwEy56vPXOxy9ma+KYmlHuZuk1q1iYuwzJxzPtXPvhDItpjYxe/UexyRBuAL/8azub1BbZbKOVP
2q0U42GWs//08NcHZXUBaubJAHWSKqc+cjaWAFJ8CGfe5NHjK7GeibIyohNNbIcfSpWK5zw2K6ft
5hSwacr3vLKAB5IiY94XuuL229L+vv4JzKtr9wVUxqBo22gowK4ZdikauWp9uwPcrAc8dD8Wipd4
yDmPFbZH2wmkXkPWlhmpHuEpRMrB2jG6UwPkz0W/s2W7uOGOGHL0iB6ATmIB1fuoQlN3OWEw2R3q
P3tO7lZEuZhs6+tYr/H+Au/R5JIkpuCpqduhsxiRDjgS9J4TLHJsno4VM9SMTBQSs3BsztP6kqLQ
nQzudcXgHhTlWDD3IYyLMhWAOZo90St8/bk59m4fyKfiwEuU8lwMPQjfG1bbCYIVIWgbghZO5i9e
XP0iOZ3dfItd3jVOPv+a6VEORu2baJCapQwt0/QA/IMJkB9C6w88BiJmw8zuSjAon9K3ag/EVS0P
1HvScg8gMNFGHcfLwWXc2tllADTEgvK9jotwseeX7FBzogjOUumWnWyK5VafCpS7jc+dotiZ5uq5
L2S8u5atlq90OShXfYTnArHh1k54/pm5Hd1k6A2ajtu9druE/fPrkxrNEWPJsQX2DQ/qclWS0WCi
aeSrdjk6IdVyY0nR9jE70YHQIJVxqHmrT1JV1t0oefIDxzKY69xJpCxjGfq4rFqSzUGU6SznPBxe
OqQNpIN+UVGKaZzxNPHwLplCScyEpKYBlh5KX83eKowi6osARQCCuGEv9W8QqPzRbu7EUNraKYPY
CK0iBsCKILgb+bdatTXAHHgkQ2FKTvOL1+HCWRmtnkuHVtRMF5MwMb5J2VczOunZzfUjY94Cb6sy
qVsustQSr09oZq0+xeV3sC1f//8P0FqvgcNOgPxeCXspnkdw/WXB8iNfbQVcQxawCwmaV/V1fta+
DYWbfScYs/PLaA/PHOlMA99Jp2LqoUWfuWSmeaCBNqNxQDCD/EFvlyFyqJroGJ9nVzBc85Ry8ed4
Z0ffff2wgLAHbSflcpFTR54au9M4ORi2he+WRz5iZ+HzAjhIdExnQXFugumOQNpqN4Dbc4pj6cbo
V+BsJzmsD1fDTh5l31O1jBUmcQngR3zMvfgeQK83E/IHZKZ45JocTxwVXbfpVkZihBcRwZXNj+k9
HgthiUZbzE27fzSkAxyY//oRmhFP0BdLkarBOnbGZ9F0KyAWaMIDZwfZ9gZeQfS+ojYpUvaWJ2I9
NwB6CxZ/cc1f3SNSxUAoAMOlO14SNH6ceC2wbEV8k0gZIFC4iwHdfwjC1ttBu7TyeUo4oStvUZSV
gUs7sQYzxyysMNuDfr80HEVnmjF4v1VLArsR6I3e67lZSdW2mnAi0jI7jXhopIsyTXZrudePh7lX
b3LoXuhc3eQ4kzY9UKuTsvxAd3ImcUIO5l7tRFAKAJUwha7X47BrnmXjkPOiN94SqOOu8lRVKm2x
joUs24r1qUlmO9/+KM7erYI68VSO401YkV4SwcA5Fi+D9NxmPAgD8icfvM1OCNnKnXeT+7HTemQo
AkzvIJmkfN2+mq4Bx/0KAmkptsgNmTiKJpPd3YkEmbY1xcWArPaNHJJKThomqDwYdvO1Q2JEczB6
0o3ueOSVwnjHRnnWIt8skIdvYoAksIuqn9eutWtgAuu6gvO0j/KoWi4qcy1g1lRH2VSTbC35dV0A
c5JH3R0aFY0lfVHnLcp64Lcp7rKnAotAhxZagWdfBBp4dp8lR8D+ck+OeVfs5FIuYkO2IOubGCgr
QXFHwF7T84YH0ivT54HXXMJREzrR2alCIZQtgKhMrcGgCfDk/G78PA6frm8m57TopvdYmVcQsRhp
MKqmLUqPand/XQD7KYvJKgziAbod/aPv9X2sCwWsWGoLpqrRM0MF75L1rvstujJ6jHglI7aOG6DU
QUsn8sQk57M3rhrZhkyAcWWjM88lOJdvtIqnCMy0jfkmhPKvirHV8oxm9CARfLFO7GLy2uncFgD2
jgzn+vYRnfrooN5kUbvXZJPR1YVehlOe9PaKSqI9rpWt1epzUb+sovXF1PTLbOQ8I2N7xjfBlPuN
ZTOKehUVKsC5GpcolE75IQ2Sr4NnhGB6d4Wf1xfKzuzvdpVo6u7ochlFnEgbSTc6aWoePwsA8CgD
2S0vvJ5wdqvOThZRo50sENhPhTVgLEICQ5Z+T5LT6YlQZk8lstOqrxxEd76gaSbgLJLtQt52lfLB
yTJIQyrJCGPm6lgB80eYVqcf8bjLzM5WNvSn19kpEqtQQ8JVlRZ7MnXZ5nwFUVBaqV5bTVWLtP+Z
lIvWW4BHqqVI8vKYoXYwvB2KgMwmFTperMA0/70sylk3tR4DmVUmyCySj274cMHMOF614XRYv/K6
1JmZrL00ykVjOtA0QA6WhukXtbPTI95Gzvrc/0DK/LZ2cz/2DY4DZXmcnUSL8jiCLjaNLmpmUFTJ
caoaL0kXL66zI+fMWPfBXg7ldOZ+ipM2fp28J8Ss6evsO4H9WH0y/SL/IxZ05usPU6RgYLYMMKjS
txDgJDDyP6BvXDg25/EWxFyufJcGBNQeWLQhD+6R5e00Ef2augUiZo0mrTDXTZ4VbUvw+COJSMKe
SHoLeGKYzSAa+KUNGeBLMpb23v7TpjSScVQ6hH3psf62nMowmp3tgWRYmxB4TKdScuavvGQLWz13
cilvLkiD3MXigI3L7cE1Q4h1ZcUGrbWQIw0PxjNfzpxO4Rg8U0clFYwiJt6XYG19v1w8bDJxmtBn
Y8Y3ZgOOzTnsBh5MHfPsdkIon2oMUrY0WZ6FZE/z0PJmKCYfk551+Wo7MZQHlQtc+5gES8NufpwB
XhIpt0Zf2I3haOnIuXyZkeZeGOUo8wWDE1uHuX5tfKqqzIvQFGh1txFIMGWvblu3KENxTuxIv4xA
L5rE3xs+CSNG142fafu7NVM+FGwfVp+VyM9HCGrnJXOk1tcxHLNyCqg8PaG8p9ZveTcvGAUWusdo
fDbz2Z4q//parstQae4W4OQO8toi4dLFbiL6KWiKxKfrIphTe2/Hhpbz9/ouayDVrPUOg5V+A+Kn
/KF3arzp7eoYnYXP2S0gSp0kjB+zzz0vbOeoDNB/38tWsmrLk65I4VqmoLlIJ+EW9SjtfvgygAJK
aGzdQ8DBK0Qz+332S6bCtaGzmtKaEPiqB3I99J8BiQryRryFDpzNva6MaLB/v8CiQ79NJXVJuPwg
pBfSub6vfwFR7iH7MqZ2ZA9O9S0GDvHLdbk8vSG/70K2rNOyWBQF4HgIpWOU/VOlTQcMSHByJ8ww
dL+RlH/RBWHb5qlOwgYZY8AmYEYhsevaTo6AFnB4pTf2qsAVpqI31TJobdGFMs0jtQRqj/Il02/6
8lmbRY73Z1/i6LLEwA8mCSQ644DW8F5c9QQuU3JBAeHH9/GvAqFYahNMeVDJP7bcDiWiBR9CzJ1M
ahvrftQmK6pTFDCh7p2LQU88/MRAWJ3mN2k3KZz663UN4a6T8tapUon5iqZ/mP1fxai4tdObztNA
SiaezIeYo5Ls63y3SMovR1anmvWKcXikC8FDZZykU3Sn3Erogers9pIsNg+sga2eO5GUi67NtRcH
E91u2XnzozANm1PzhdQ2/gHNFvNGf5NFB3/jJs1dLGBeJ7pJ7uKj4ubhkmOkoXTq2e480pA+HOaL
eiwv1jM3V87RIDoz0eipOafykoUJ6HvAxWtnvOow7/wUylenIE+KBksowWpt9182t/Tqz6UD3OWy
hmlEyOw0NyP3hmC9rNFV/V9zVChXvZSxsfQqKhwL1LRy83sDFikjP1/ctr4s2i3PLphOZieQ9thm
pmqC2ZChUzIO0wP7LUV//9cclZUZYGEBmsrvFl7QySzL7ddJeWzZRIeNVgxg+L2MofYkXYozeL29
+SDcVl+jo3kWbswO4zgdiBF52QRieR/dD3L5KEpgxlGl9ljEsBH6+hopmMGBWFg/lPJJSIBSMYXy
dlf2jxzPw97hN3HUDi+VqBZD1aPRxa/Oeohpo1c6iAHJhPhu82pML/PaL9nGiZFRGQ946BLlYIda
rKN6fQV1JUTz+UEB0fwfcJGQ4qqmSCRLgPcfwDHe37vyAHLoJe87cJGovxV3AfEi4JNS2Ebn/IPO
VmJyHw5uJ45SmlbJ5AaVHtTjvg24NBo/8atT8oXkxZvDn2TE92uj9rAGqz04/dAkPbWfZuEwNQdB
5Rkf043tFkRdSmoHTly1RWA2O4A+RI0hBSmS4ADNB3MOmAq74S2K/bjdSaRupXaIcyNZZwwCHPvV
lkbAaeYAajEcYbEXJ3nIvr9yZrr/R9qVLceNK8svYgRXkHzl0t2kWrts2X5hWPaY+77z629Cnjmi
INzGGZ9nh1UNEFUoVGVllqKl8r8dEhmKkbBBNvn+qMjjmhazWeXhGG4HKgoqgaDDOK7Qv0MG7F32
Oa7LocCL8W/Q+2B2/70xKLvWGSmyNBzn2gfbojO0P9Lpj7LBnRXm9MtmNnRlvkBA2TOdKSgeTV+6
phcDShQiBA/9xR+O/s4Wc/RxJ8RTgXQC3205pKf2qEH6HeIav5EL9YtIJYefL1E6AIuA3QqiF++3
MB6IYsaVLqEyj2cSQGaJp8ROcTVgAFg92Xe54IDwP9l/7LHF+Wk2antUGkCUTFeVfsnmp20UJbs8
d8NqMOkjY+YXPYf3a4Ime5Slk2ycIIjyKY+rl3yb/uDk7U0wWUMzr2ozaAAAzjQpARio1DNHFc7z
cO9PYqggD8WYPkqIzOfJNT0h06IUoXJrHSVHh8bQANU/jyo92n7/AzOl1uPmWgf5Kqld0UAkjX3s
adxZJ4wz4yoABpHWG7Wu8rf+tJbJOSmdtBbRBXCzMEyogO2DVuIwz//+k8lmNE6j3aADi7Fwyg6W
efrsptd0tm04ri/FJ1EWzTskgNkjRqGuCdoFZm0VRvaynNKMWNZoHpRNng56lFTu5QjF20EAxqCU
QDvuH8hFNKkw1aIEec9ifdpAea6DkVXVBjfpLOeyJXqHsN9qZ4mddo5biVgLhDaCst1eykr+RdTu
TMbOL1vQ68q5wAG4jxDKu4Ac1lAx88jcMJNCBkNN6ygotBG1FD0+Z6n2l1EPoUQe1zm/rTb50Mjq
5nRd5Da2KvoBvOQHKDzM9oMYWpE1+oF3xYAFKguQR9OiYFS7ybd7v86+yCjEubOB6V3oXmDqujau
W0ireUQt52NeV7FTARRzNCHT7VrG8Jc0g5xzKebYlUq5dpd66XwbdFmny9+GG2X3v5UJ65uall2f
mdLrRFRxiL4OEAkdvewG1/9RvzGeBPZ4t/DeHpPUNLE6ZdOGQdEkSO7Mw3YyXfu6DigaOj4IK6R0
p9mjt7fGpDdaCWWc2OqkkzY69i0AM5VHxZ8hgxr5EQCZ5UEsJij6+szx09sRvDJRPgb1Ujl2MTmA
NThV/9TP9zUpr7v+kC6JwMW4fSxM+BLdgEdDVYM5chB8VrYeCQeeUBOk7MtjdaKvfLizL9Z15+4q
ohOKNWCWUF/n0HbnOyWJVQ0Q7Qzz+mpZcqee/rp8SjixyZRl1QCxjWlCE5SJgAuuMFnKxiRM1ela
K8azrBVhKq9ubIimcjhrMWW0/03QjxOohTCmlGTBMz7upZO+3s76XbGIHIxe6cwRfGeAufKbKsnL
0oCaxoy0kx746koJNQzeieVGeZHvnS3mrmrJvFngXwT436U0oL2joJs5Q3IZBZnj5U/EyZZAKwKy
dioZi2SG8WMwGKfdNoKJVy1+5Z0rqyAVs/3LNnjB6Z0Rxn31rJTUzFoK8NtRrZ3isDj6XYrwRKfc
Yk/ULOUeu92aGM9tTCnN0o6SLKzZcWjka/BJ/jAi2VH1WTROJ1wbkz9Fq7alY10CyPl58OgbGXAQ
Nz1PAFmVnhiNy3t37feSvYUnpcUgfQc2azpEDA0Sv+lB4WA+oHsENr3Czx/j3lVmR9jN5ET8d4YZ
B8jisoZAAwpKYCd0ZZ9ysVveENZBfUgPf/JqeGeNcYEtlXJJNqQOD1rlMC+QTXDMUxTEQf60EWfZ
HFlMm8b1BQvATN1AFQLb+P6+t+xCy0BBZ0F38BVd7Wqn7DbxqPTg4m/+ckxvRZV57vEB9YGBkQrk
b5gvf28zlbOZaAaGl3q/CYqvFVgfydcFqjmyZ73g3SKqC/LipAIcq6ZqaAWACOy9vXlGQScF8UZY
K6FkfJMtAYKWd4OZewOMP0zLSMUulSIYCpeEVNWzOy33C84J5V0UAT94n2xnjS0GrOpiVsRE+Iqz
U2q6rflpqA+Xoxd3xxQVA+4a5mU1tovfd3VTyVNrBYn93e7/qubg8t/nwYRMZWeAOep63rXE6jBQ
mmk4dzrAKypeyctzpDm6Y6LeRl6qh8HNhDgI/sogTIpMwwJbCmO4n1IzzXs0YgnxGg2DLtWXy0vj
pFBY2ZsBpnqikA5I9Py1XUhn5gZAJ2nEFwEeePF+b4bxW62HpppWRGowI7NoD0uO9gE0zk3RU4u7
X2CmRHAgYB9nc4wW0iZ5ZhdxuOi+tKDoBfm7yxvGeWIBtfVmgYmxIDrK+nQk1mnrwaeQYdJCflri
+9YK5eHusimu5+xMMR8/RRFNKzG8HNb9yxz/zPOzIZoW45sgKk0twS0oM58/w8CkoverfQLj0fda
rT41mfZVnq2nyyuhIYvNzBR8kX/MMJ/fquuis5U1CacNmtKKEd0V8GVnGVBEiNT8ZZMMEMG1aS0q
pTEpoQWgFIr+0NMkyusoPZM7gWUMBLMLWH9U8IjSZD09t0GH/nvhijqdzFb+bQo0OaqCkXro/L4P
20ZtJpacrogRBhjv09tWvtlG7/I+Msf7tw2wkwCGZWDUjtUEse3C2NYIFSc5Xhy1sx3xlDlzvj+Y
YE7E1GxAem1ZFa5H81F2KRvweMwO0xW0To6Wk/7UfCp3IsxduNtn2CoKXHSAkC0zWW3dJ7OEjLBS
PD3UQSlOgumZGqVDi5ubnNSTkFmMLmZ3Lv9e7JtR1pk3EvVVpkoBqjHdWUfBCTyzhvsjulXwJp9P
ItkctsT1wSDr0rpqLznkQzFlZDyOv4Zg/TSd6h8VmMbOdljjjSykFWWv+982CYRHUAlFPZ4lMAU1
ISkpcAhjQGnq0ncR8bYQEhs+bRaLtJaYSP+3NduAaDLGZ0DJ+t4NWsUscqto+2A0wA6AgYbUKpwp
OlfSr8u+wNxcHwzRA7V7GjddCvRJky6v5ZQ01IP1QAspopuLey7J23qYCFLFA555oCIOlDnx1xET
Bp3+VOQAQ19eDptm/l4PCCrRMeHB49NaNgc7wgRK7+tIL+br7DF66g+Wo7lVOOMF4V82yI0lJqIj
Hv2AyrH4q6ktrFGvBikoSX1vycW5HSVB3iQywbiXnKTypoO4LzDW6XPV9I9q27uXV8E/3btlMB6F
grkp93m8Bda1RNHpmP6Qb1NIa5WH2BPBipl77O9vhFl0KBHAo1gm0RRvHrO0wDyvlLeN/bKC0rhN
bibzpccQTSsYl+WfCCrCiLYWsJo29YDdCVeictPMQU4ATh/BVAZGA1d7aD3w6tAQHAhDMDcagrHJ
ssHsDbZjZivtQZvSop/TQL2uP4O98lmFNmPv9HhaAXz/2GNG8eflr8cNFhiVVkFSRFHFjA+r42wV
tqUtwdAGtexDYdWx7O/ZJGoGsU/y3x9uZ4jx4k3FWbcq1cQpaZ7Gm/U6Owwv7accynOjJ3vt4KrP
9ldRSsA9/wBzoX3GQzH3VZ5MUr3E4dClx1nFXJJ5f3kDedEJOY6O70XxyzazLnnobSvati3IkjNR
Ps/Z0yRKqXnfaG+CqQzNJCpiKZqgcZCphzn5BcxrviSe/m9H8F6/0d4Qk0BJChmNxMJDkZbvVF85
0a9DgL+hyJD/ooRHjzN7+e/tfXAvebXICFKi2Z19yqcTY0ZAuac0zhCKffofPhSCPFNEmFMCoSQ6
zaz2L9r82ZSebRFi8eJZgAkm2ubtmutthf3r68+EODL5VBSCO4NvAmUQ4PI5+PFBkbNG0kkV6u2P
IYVgZP7YNCK5C26SZMhvVuiv2MW9hVQ5WmlowNR+BjkK4jbgsm2d5NZ0qcIGngqScISe56p7m4wj
LVLXDcmEIo+tp047PxNRa457Ue0tMH6UZ1bUVHaP9s/92jnRcTwmBwwa2I59pHKfkuDACe0x7mRq
hTUktIxErn+DMLpTHMyvIALJ+5c1q7999+2TMb6kQ1RtTTMZaH/lc6J+l4S1fb6z/mPgQ7YiK6ky
WRp2T72f/fRUHKpn8kgJyvND5NoC+Dv9tR8jw5sxxpN604rbqGk6YKiBdjzRCQYIpf3raiazax8g
4pFOCrVUMNkMmfHJKyIHWk0+uZvCBT2F2snvwDnpGXfbz8uxSLQ85omXrVUdGy0CBR2uATjH147Q
AhIu77JLfcCHL0lh43YiUhA1n7f1pRWJ6XLzozeP0mUmTthJmsUN6apwuR3A+ASalGuQTKqP9CGw
4rG4PlzeN97TGENJiH3kFaPNeLAiQeHLKMAjXytf86T25yEYuyt7dSvRnAcL+fj7ZLyZYpzXbmZj
1YEmDFaXklkRl2rjSDfGTfGLnLWHzkdK5iQ+eRhtbxHd+PzQAWpF3aZtdZQ03gdgbVmht5XLwIl7
iyc5vavr4DyUb40jfWGV1uHyvnJvlZ055jyO8ZQUZS9HwWo/FnVYj+EsovfgnsWdCfrvuyulmhN7
XtQJTAj2NYE6pyVsMnEtALwvK5oBqg22UyvZWEBb5VCQgSKbcu5zkIaDIcgpgfCTqRhPe05vhSKx
3LBoYp7LBtIJiSZzJHO1q0bU1KAOYd82KHDFvu025TH5njzMgXwS9Xy4X2pnjjmW5oo8N0rT6NT0
YTYEDQaQdSJqT3ATTgD5CLoG0EIhjJF5MTfJjscZD2HAgK77G+OqdnNXOSph46zn5r5x55OInYst
8f/2uJ1V5gZT8jkiWjtm4SQd0l/Z0wDZIZS9nKXwqpfiqvcobYqeOPlB1N/lu9ubaZZ/MCLQZUsn
MwmHL7/7haiaAMsAKnTN70BOdrzsbqKlsu0SazaSJrXx8s+C+DPoP13VrwL079D1tTxyjmPMWmb+
+Cyk9OE9MKGo98+XNZm4YlcrmQA2oJQ+82tjdIJUYYOWA1V1Sv4SnVbhxjKBZerb2Kz0iQRqA1ay
5hB50RM59157JtDqFGZc3BCwWx4TZNIorhJ1RhKUYlfJaw3Tfhhip0+hiojpmkN2/W9BPuyxZUkI
O6BsSTJpmKLzpldUcVY5kvvDPFqH7lrIAUVd70NitFshkyUPGiBUsbp2QQRmlEc5tB3JkVHBXB6G
5/FQ3HRO5rdAGHVH4aQ+N9LtTDORzjIbaVYmQmcXsjvVj8PqqjwvPiZlIS0uLIVwA93OGhODsrxR
LKl+JZ+icAjAph/l9Li4juLWXuWiXNv46bPAL0W7y4SgXq61Xm1RHM7OHXjpGwSb6zgEZdNR9yAA
C+R7e8g9c3aWr60A3yw4umzfTM7HtphHNBbM+mkh4SgJalmC/WSp35K1sWwVouWhMj/K+VVWh0P7
INg+0RqY6LJ10CroCnMJkvMAHofmTjkNL7ZbfE5O1lXu2ULySv6iKCE0NNqhZcQ8E6aub1WlqdsA
kDfD/KZrn6VSsCiRCWZNNRmXTTdAqJX2L2p+oyGtsEQsJtz3NrouQFSgD4w0mlkHyjt6u6JHD2Up
R0W/xwBf+3Sa73Kw2vQB2BI8W5Qu8e74vUlmXfMyjtYGuZEQYsAgBjraUewm6hMm4h3BqaB/iQ1Z
e0vMHbARLVLHHNx4xTm6/z2LoBz/60k53g23t8ZcAcYUaS16kQjHB/1Ih7pQZzypdzoe+S0e+ckn
wepE9uj52eW1dRIvGRqfUDWBftuT7lK+VhJoN1PnUFpooDkEgUKlh+HSfjJXQNbWA2k70MGo38Bd
sOJenW9QoQYowriiEkfGfXRrfprCtnbaQL+SPOWrYM28MLnfY+YmaKrGNHAToGic9PYQrllb6H63
JrV9SIg6t06sofDhdskIis7MMjInU0GPeLUWRZY8S1JKh3hTMhAn7Zc5eiZyrPV+KUP56g7qYakJ
ELNKCq9rAMwU5F70t13aPeZe2ZYmnbZWM0/ripkpzc+VNNDlG+BLXDMVfCpePNzvE3OdmOCqhvQZ
zkaX6c6iIEHQMu/yt+CFJ6TpGFq2LBCisgkdZuogIFn0bTAlvSvJ7fOcd35udu7/Zobx4XnRSNQA
KRiqi1erj1p+IyZa5kak3VIYz22UqBrXAi+p6Qe4m/pfBOPzzSHzJDfX3PmLbOMVh3KMUJeIH313
hhkXzta2nrOi14MqdXKoZH7pMVkrudLnqnDSOw35BnjgRF1N7tnYGWW8OFY2LSpryGamLWAYPzHb
K/hkou1knLSTetBWFz26mdVdp0CWs5vdcv1rhizF5bMhWgnjUSjUzNVs4YYs1MRZyXkbBMVAlsjh
NcWGFAMdrgQIUGHhnBGmX8ZJqvogCYbzFJT3yxW0WuMjTvoTBdM3tVsI2aK5gWJnlLmTx4SKkFuQ
T+kh3KGnQan/GCHXUhx7rTj9yQ6+rY+5i9O+rod4M9ag7g5GcVbqX//b32e8t97AkW4MRhZGOMhj
dFo7QXLJPwJvC2BcN0k7DAGWUxLImOztkEmAs+fyEvin+c0C46ONsupTG41J0HW6r6m5Ey+xqxs/
lurlsiHRZ2f8sumqKVo7TE6qAyRTp6MFoepuOGj9nbDOwo3dqFdhbAcYKYvtZQ/D1OaTZa3geAnl
zWmVz3rtXV4Nt+2KocL/2GCuoEKaFh0TT0j7bwme/FOQY+aVBND2OitudqKqFfNJ1IvgR9Q3qyyU
qKvjvlHUmgTx6ow+pXsv72kFqf6xuOVdjPlhEZaCez52FhlvlVJJjSali4JmecashWOoYVU91MIC
Cvd47OwwrjrqibyYA56l26OBHQW9tFuhVnRl/bQSRzsu/uBKwfRXcZRFQDr6lz8kLtC/AewBkp3A
uL1PNCsIRenjhBn+BnWGxSNu66JZevMbcyOCDHMr+1C3+I81Zp1T11p9bG3RaThsB/k76Bjc6QQ2
VvQBz8q1FMzCN5BofUyQKgtz2HKrA4n8D9BcvDbndI+Afd0bAJISjmbTP3dpO5mQVaf5Bvgq9LG1
xxXsMlS0uHpO3c2lIwnylbDkRx3tgz0A2HULeFLABJgNTfV41KZ8jFFayB3l53yvhlPQukF+vXXu
cekcFDYwWA8Chj/Bg6Fh8h/LzMY2JCu2qEDjbgJLVaNqn1p9CxIQsI/qN0G04Ua0nSlmUzczacgw
W9IpCXBqfO2ULq46u/D6GV/RepFfIrSHRJ4hssrcDbGea1tSg5Aa0Yb28cAYArekkxcd9MJtp/uV
3VCRo1KQ3ovsMldFUqvpCBrQOCRD6ht4OOeT7fW9AIPMiziA5kASFUJUmAxncAv2OMuGuVLku3LW
K3+xn9S+hpqSH9siZDVvQXtTTIjJ7XqMZGMqg7GRH6Nm9KdBOYElTNBfoKeAdYW9GcYVsrzA8F6C
artSP5l152y54ESI1sGc+EypwVaDodJQ2wArkh6UJTlWZX64fNpFy2AOe2pWi24V8Oh1MDEW+LwO
wWUDvDttv0/MudZzwzDVFl2CJf0WLW6nfGrGl1X0tBNZYU5xmie6TFYboxupX1lfLetomffVItgs
7oWyXww95rs6iaT2xjxogx0Mh/oXDe/TiaRe4RAHKNgjeVAfLm+e6Oswr5LN2OolGSESX6D8YPZ3
oyVI2rmHTMXIOhqOFqaEGGcxSTZspQm4dLzGQTOhy7CAMFKX+j/IrTG6/h87jLdo+jqOZYLHwbLd
jdoDafzLG8VN1vYGGG9R1aiLJ5UqAJ1A1nxX+i1ip31jdNAC7gN02zCkLXBQ7sfZrYlxnS2z+tLA
1GvYZ89bAQabWhBiuI0nSO/oVGlYAeaasbCg9mKBpjVFf23yqLYxlEoHx3I2X7+qjiIGFP7pBjuE
ZYIGCF175iPVYKG2mrYq0BtBIc5frrLBKSJ3chefUvnKJmYF3MvfjXv+diaZzwZN6JKYFYRSU7V2
Ukj2Sl+06U+caGeD2UVTr6pI6qY0nMzv3VcV5BqX10Cd8MNNsPv7TISz9DWeF3uWglVqHcU6wMzS
+r2sYTDpS7XcX7bGbbuaO3NMqOsmdUuIPBahhlY9caVnSgBk+9XJvl58zBJedcf5KjkKu6DcK3xn
l4l9U0RyXdPBpAQZROMJaiCAdIDWMzBrfwjzFHWtMcjR1AJxWy+UZaNH79IeM4EQjEeL3g+1/UrF
ZwK3hcCLDizlA4gfNUGywncEQ8HkJBU8sXTmiy6gKZ/rbpDR2TYOsg5CFicCdc7iQ5n+Cs2t2VEE
JrmxZGeR+ahyPuj9hhAWrNGdPf4qC4EwBf3/H/Zv9/eZj2fnQxWpK0gcpPq6k8FkDShQa7lZ/Cf+
TAwgSDDTiykEJoRk5TC2ENRKQ8MO0zL2OiU0BpHAPDdogP8fM+wm2OjZZnWvZfXSly0eWDVy5fjr
VF8NIuweP/bujDBfRM/rTJ0sSQVT0+xr595dTtoNbcBUPthI/y2R+2t1kIKvKTsahwIFSMFpTKpZ
CToQQ63AEdMWTHNlHOWzfBI+jLnuhIEAk+obqxgIfZ/HQMVujKsJ842/u0v1cYsdysKtetAzP4kA
b9z6jbkzx5yKwTDtNFtkFVCcxRtvMLV+ZVwhaIGOX3PR9/T15+QvEWqenxKAiwK1VoLZLJWpGk22
NGNgpUkApRoxO3TGyNJV7mrXTelThcrOXZ9l0X32Oob8wdHejLJT3s2i2T1ZejkwySntfupd46rL
pyqa3NbwbYyRpllgComluR6xs8p8z3k0+iRaizjolaC2vtfdcTCPgnuHXsUfV2brKjISjU4XvT8z
c55b5mKbeUixhMq5wbz8D8QrKHfFrnwStna5ERFCgP+YYzIDkI3kutSVSzB3m+bkRpOd7NhYBKvi
b9ybFSY3UA17HbMEgL6sqJ04Hpxp8TIRop57n0DnBbRoEH6GMeb1qynpMMWrrgXmMGidN28Ek7gV
xjzDzFJnIyBtXwVF3xSftRgj+0G55cpPqWxQgxhT/EB3mJIVMDarTEWtN97FAOYliFRBcBHzOszF
aqlWUUtqlQardh8tYTF9WoybVhdsM+9j7q0wrmjWtSnptB4NBgS3L+7SKfEFx5MecfZ47kyw0BNU
3YzOyAs10PWDNd5m6q+o0pwKzzOpuJpGNzcCqYmcdlicy5Z5R2j/cRnfy+Rl0tYGbYNG+5Xrj1vb
uYotMsLdwN0JYpwPoHhlxpBOFOir5Fjqs9V+vbwKkQHG3VSMDa4kltCbkr4RsNJH7Z88Zvb7xLga
UhAber1DjBtOwVxO6utftevBJ6C6iVwhlTL3OOw2jH613Uu9LOUiXyAihm6bdcRb5hQd+nMHUYtK
OLEt2jomUzAKPAMLbUDOk3zrhl+1COTCTUX2O8ckb3IRyX1rx2qgAStHB/hI5kwuhXJ1YS4sKnMj
wm7nmIiQjRVkF5I+D+Pupoo8OfreQdddE0QE3qNpvyYmIqxWIyfNaKSBZhSONvyKiSfN39TccHTw
LfTm4fLx5t7LO3vsvRz1pG5aJGDBrJo3KXjFJmTB+kKeMmUMu4UExMJ5nKbQNhJBhZWVD3jN7fa2
mQgx69hT0ucbZbj5MgS3CUoTw1Uamj6IBFCsx3P+lN9mgHqfLq9aEJpYPupJVxV5s+iDPnvuk5+T
ch1pAhP/z+FEdoXUFdCND2PhfW2D0RQdjzGk8nPKqXSJt36hkghiCnG+q9kmsPEE8iPsnKJWbSmk
pQ1MAieNi5EQZRON1vO37M0C42tDVEChtBriUIo3tIlmIO9tdXbkWoS55xpSKLetBjoL68O3afCy
WdoUlbd+Qe2oQAkZHfSDpIk6J9STPlyMO0NMZK/7ftZG8xUtTTtEOHIBJXYW9Ya4n2ZnhgnvZDaT
vGskQPFQBdFNf9REGDzujqmabtpIy2ywV7wP6UOxamojRfjqxsugeVrynInCBDcq7Uwwixh0MMvl
Nq7ZIvHL5Tqdv+v6Y2ag4tb9tGJDkDlwXyiYyf7PiuiKd5dUVauN3rdY0XoPSTRQfJfX1pmcKWCS
1pOzaxF3nmgLmatqTseqswxpCBbIeG5HE5wzk6DSKzLBOJAmaX0qE8ScnFxRedUu6HJBQBWZoF9x
t20NyIy01cC2yQ1o53M3tQE43bzLsfP/+ThvmTETtVGtxqwlVcqj8yPTnRwjapv+4GtuUTrARHqI
QsFlm9yrd5eMM1meVnfWBCW1JIgq/dSk+blLlAO9kPT1T/BOu3TZZJypVNopb8GOHpJYPteG4ZRV
LDgJ/GfPbjmMN2kmSC9AWpuF7a9XDRmI5lQvgKOtXgSAf+yJ+KD5F+3OIONPbW9k0aJMeAP/Gs75
VR5qHqViqUCQuvjgdYXQ4HpCxBXOrfJP5NtZYfxKSftZUeMa3en2FG2A9gRC0AbdrA9hfLc2xq+s
SNpGBUDdICYHAtqQKeoE4Ygb/PAIhI4hFTlgVfwMSV30BelCUBSgCZcSL7O+dM0nfX7OoR9fiuoz
3D3bmWO82MwmqP6MNTi2zE+WfJu0tWuKXrdc0J21M8Kkmf2cSLUmdxOkXc1bOoIxHotb2x2/yF9s
jCdRnheRXi0/I3qzyfa6tbrHfF/ZI+tyZTc/bSeqqteeKcv7fBLWKbkxY2eNCVNyJtVzgin+wHjU
w/I0/5WDlX9wYkgi+go0R5RrcrWtR+tG2BCgIeLDidxZZqJVU03ztqpWGgxf7C/qZyp3afZODOHH
Oai+2V+FaBfum04zwTGGYVINkwbv4/46A9CzFVkREmPN/G3edBeNnatqreJgXCUNh3Y4b43dHQgk
iq6KfiqOzUbKp8tRmn9w334G4+y1HJmVsqJniilNafrct9dj+3jZBP/yQcsaQFFICkJl6f1S80yb
geHTYjz5rNUh31tXevhhfCPQwwJfAli1TiJ+dho/PnzNnUXGUxoUpTtI02VhJ32fyLfE1r2yux5z
4m/jvWB19GRcsPX6WNtd4KOmzvmyGdAIDaEW6hgvdLq1RFoKSbOjqJvDDWuYR7ENSPiCkoY5psaS
pSjRbEog2zcgKnKU+HuMxwOqpPrgthMRRFHu6diZYy5WTW70qKxWqPFk35bxzlRCop8u75/IBHuv
KlaNJ0VahLr12Ea/jO006oJ+kcgE/ffdF7KqCpyBVWcHSwxWvdoZ5gd9/OvyMrg32m6nGD9SunIe
uqwEKHk0wlkiboX+3mUT/EONzoMim1DuYXlec1Xp5UVuETG2r8UQxO3iKlvupBDta2Pvsi3+XaO/
GWP2zJxnqCvPKtgx2s6rKtDJdsMx0VTFVTCIHqfWvT42p1RTb1uCNmndf1kT9cqo88M41n5Rj4LF
8/f37fcw+2v0MgarUZgKsvwhidxMOCnHd+M3A0xKkuZZ1EIHrgjXMDoap+WkgwAfmVbtzVfQJ4i+
X95g7k23218mJiqJtvRkTNAimzBF0X5vl3DAAP6WrH/iwgaqC6aMTqbBNjHNcSFN3hN0U9C2gQyC
k63fJPVPHjGvalKQjAXhLBOWpNKGFgyS7nDtHuz+FBWTm46HyzvG82KbUjyqIEoHEw5zIiW7kzS7
GvIgt24G5S5WHyX96bIJ7k21t8Gcso7kWauUkKAtQV7vUR7g8jhKTo6pfpcg1S/8GbJBAl/jLgxp
gKpCZgYIV2ZhY2S1XZVC1XowZ8NLQP+ZTnlAbGQEl5fH8yF7Z4hZnYQnUjRWzRjo07lrf66y/7/9
fcaFNqXUJUk1Qe01t8EodZ9jVfTmFy2BcRsIhKtbCjB7KI/lGYNcd2kjejnwwiylDbOBVYIkMDuW
W+tjXhfggwlXQ/bBPeim250Zu2a+BIX5+fKOcdPrvTHGcWZrqqZ26JeARp3qkNwmkac9GEc6/D9D
5OgPoujeHHOf10pTtfm2pGGCDqFkPUel4Ihxu+N7C/QD7u9aLZVTuzYqYFtmf/N0f/6U3yOXppRy
h+Wmum+uY6HcFfdxDjiuZuggIVQJO60bj1ViN1qOel2IhXWBeTVdyXfy4/xFOkKsKRAhXPiBYmeQ
+W59qw+KlEDTbp1NE7iNeU2PUz+1rUOkoS/9ajLyT1ZpkcEvzTi6IrbVrH4WzVLYWNpfjUGaG6lY
14OlrIuoOcUNKCbQPtA0fdWhef8NYqndkLjlcqBCZuRYQt4M5KaZi3EI6ZruR+xJZ/lZxA8gssrk
3JXSmptug+t3URwCndZx9PVclGwLjBhM81kiKmQpJS0OIUo5eNcTGCROKYL0EOoQFgCiHUQoopoz
NxdCM/mf/WRP15L0Y5omaQrEx+rnsTM90mFEiqDX3PIrOUG52BMVFPhHemeUOWHN2lom1EzRw/Sm
1NG87TQ55Rdgc4FQQJL1LDJIgz/7jNkvkgkNGGCepj4eIWWIQZKmSdy+m51S81qATf8k6O2WxsQI
tbYiOcuMODStyEmqw5fxGPuTt2I6wSL+XPbuagp8gh4+ZnWQdAFLtGGZmobWznuXmDYCQSMNkDEV
E+gNAHf9QToOx/HfP2bemWGup6wpFUnV0W6sDOjsWFeaeaNW0r+/Zt8ZYRzNttAzqsemCOX+G6Qn
FzHtrmC3WPiBsdR5OVcTSL1+/Ybqlq71lDxKrulmn2eveaCqpMvXyG/95Cg4HJwb3sRMBZU7w5Sc
wapXJf2gjFGpqGAlnQBU6x6h3uZu0OtOHqjWn+TJojknrkVAqmSwVSC1ZBF4i45/KrMNkFq1d1Q7
dyMiWBQnpQDT9JsFJvFK5E1TB0UBMKcP+9lfyRer+SSDKoD0z5e3jx6wD+dcQ5qPkR8An03GtXoj
spfRziGrpvdOh0L7tD6U6meynQf5NjIE62IVf2gzmMqdaHiNYg74wxhwFXerVRLInVdnK8RQ/dXk
rgfw5jmSJyKj4sSnd6ZoPW2XWNQzSZchTatAitHBgq7KRp46LUzqh8s7yMtg3hliAm/XZnESGUsc
QNdi9MubDSyoxW1+VEcHys5UCgKKtW6NiXRBXOTcbe8MMxHYtlMINBY26u7bTTqMXgzm3yIV4Px5
98o7K8wJqWMzzrN8QvQ4UkbZNEyP5DyhcU9TzshdBFhgoT266t130620Sa0NSOvVcDDNTwnZEs92
DdM17/G6BgGIEBDKdbfdqWTcrWpk8NplaGDoiWQ/jFphkKuyNroTanWQ76yL9hHlSNWr4nK7NmKT
XA11Vnmki8xzB8Gpn7LVbrdkqSu/gAz2D4us6lU52snhD44aRL+A+tUVYGUJE8nLpp2NYRnKoPmy
3VE4aXqajwUUGYpn81t9NsP2kN6KIiwv3O2MssxqOgQmRpIkZRBlpzb6y56fBKvixaC9AcZT0yUu
Vqu2yMlwPOnW/pIaDvIlv8UDwHCLUD1nD5RNWAR24KVpuNuptKmGoQ9Zpcdid9I2MEJn3YrhLPsk
GyCThWKXhzbMDVCrlDEZkITH+CBsWdBwwEbcvVXmym+2UgZiFWRjWVB/Ng/tMTp3vuX0wX8zI8sL
glidhTIV3jqmzRirq8m0+ojoQdyDJTdz++yqNHqn3ATXCPeM7OwwB7NbMr1VJfTnxuG7qh5iTTgD
QYPZx237ZyWWzCTyhTFPei3JK2BE6GR9r24jLweCmtQOHbmVPBEp3OWds9jZsEjqJWurQOZVj5+a
9EFKbyvdcmJZdHvwj8Pbupjbo7SNzFStbQ3I9ejTKSckTT651VzKdSdqIvEC3dtxwAz6+xMftzF0
iv6PsyvbjVtXtl8kQPPwqqG7JY/xENt5EeI40TzP+vq76Jyzo2bzimcH2Ag2YMBlisVisWrVWgXc
QVhaD5T/mHn0rWm1J3DlZr29f655X5C6OCwp7YSoBRPbCOocCWCFBWUK/RSV/r4d1tsatUoFs+4g
lhVlhTrHehUWXdNWeVBj7Hx1m4AIdCsPw2DXv/DkAo1tm3JSataH3JqkzpWWySXmttAtLibFDsHz
hVeseZDEwRlNDnUK2xTkkjQoMYG2gFpdNFaJvkSo4pf6Q6zkjokRrhqzadF6yK0PzqfkGaPWpRhD
WeirKfrNr/ALER6fXZC1BLGLEQn9EaRUgXn6BOccOYZZxwBD0P+skgogmNVYDLEqMF/1iVjFTIaI
IDy5BLNg+OK3fXOscLWxRrfgmiY19GWVksC0Xlb1dXjf//Usz9/+eupCA19zBPYMEdCPAbygkwco
u12Kd+X8tm+HmQD++WifxcLNBWaF3RwnEV6PKNTaQngzSY8KhoL2jTC/FQSzoU+sYZREo/KxvksB
ypGBY4mb3o8laHUknLc2O4PemCDfc7OOrLFKc5HQU9ZyZ3ZDkNUDpnArfJ/B5EBuxfwBfJFH9WF/
YcyvB+JBy1CRUik0dlPVZh1aqh2057vvDWR9Y8ldkHrsG2G6gilBFxbvUwOvnvOlmQN4XaoUHH19
e0pRX7RAZBxdGRZnLcysWUJ4wEsOHEvo9Z7b0YdElwFbxrx87nRfIcJ0h7T5kDnToQjt7iP2eFcJ
qxKN4wqZHQwJgjeZnqISE6XVWysz/SGAJhKGEqHEHAyocIE+xeWV1Mhnom9/TCSS6XNRk3WT+owT
hK26MWqhp2KYt2OYycchrZJjlNWakywdZjHrpnClqo44R4y1f1vDdFySp7ptJTkJ1hCq1sNsW+OH
IHiFKXMchbNCGjezmGg5KwOgt/1QvYpLcupN66Oqka8pVTB20rFdx8O+b7IOgES4yWXTsCDOSfmM
lbRxHYVaEljhjaAeu/nRKDmXF3NVyD2xdWBNMWnIcmWoY1WhQ+L3mWgv0mktJWeYG7vSbqfsuex5
7QTmkjb2qMtyLvURCKQ4Cmq8F0RvFq7HhXdVsQKihCcYMGKg8MG1fH7UpE5f9VqeS8zHlk/JlVTa
6aF9kW4xqH5PBmShiN687O8U+7DpEB8jERiNC2qrtGRUs3mGthSBY6pQw80wjImKsnCEJPgbl6KY
lWxLG3NUnijpq1Wu0JfElHX8RJLS7BieIt/6Qu7+0OGCqUjyfnG8N/aoT6rXcyLoaQnysQC8Lza2
72Rg1BT6Ay7nQxIH2LNE32ZylUShpQ1ELUL5ocg20SD9lDIeoNPcf0WB6EQeFHj4Pe2bZrqmDuS+
SHQPAOE+dxtrHWppDPvRbzHa2px66UvFK1ozg9XGBPn55h6NlCROixRvlhyEdzkanXrpKX3mqfOP
/bV8Jkj0Z5Q1XGmahawbZfJzS6rY1YJugejdXJLopq3iryXG8p/DISrsKhJ/Cn1xlRQrZA8m7XZR
e15bh2RQtH2cBVMywCYIWiTKQesSfBrNGGq+YgrvyZTbpare5vnNqslvaXvdGIO9WteZiubH/LG/
dtZH3pqmfDXEyDwY2BE1S7ly19BZ1tqr1BNYBvft/D/PGsjKY94D2YlG7aZemUpmTBVS4mty5gm9
VXPMnPaXhNIEKWzz9MSZUQagj38sUtFT0CUiLYoyfutaP2RvPSWQ+gwfJUxGLyfekBrrPGyNUS5U
yJ01xIOc+Hp5H68/ZoD6ivf9T0i24sJLNg9DaqvmSli7kMzjp7V0s6yxI6Wjt2+C3P97JqhTLQl5
rM9CXWLMGjIwV5anAVjLl/5lHrjtg5NyhqVuRIAG28EPlerWzNpjUa62vLwb+nqlR7Nfq0BG4hfc
lAIv96JCJi5ulOsVFaV7lB0NwILOz3oX4mGQWGAQqZrvYdg7VXtTlniDNqWdCyvne8rkJtt80Atr
1NtpaYRwnowJHHIH/VjdKq55zE75XfS8PhB0Vfw+O5UvBOKpgjLmQbzNj/+2LnjxJ1CXbWEJcRoK
OOHqF3PxiHhRAc1A0ZeC6n7MQXaUuTh8nEyJPu6/repAQ5mqrkFPkjoP4hCjaiaWkFF9TDEk+oon
oxv68wPIjVGD9sRT/JNnkzqCv03i/YMHA8SedTrCoOeY1cAYgdOjjV2teerDys7F2dk/InTT58IM
FVa6yZpCTLPjtb04JJmYwGKLQglmSVrHejN50me8VVEfcqiLJB5XDHcAO2Wb05Ng3EoFpyvCsgHY
CE6EbuJprFH3T9IqWYxrB1I46hSCYDStTXBPG6oXqzEoZvc/IHXjfH6/rTEqjI09LtmsGnAAy3tD
ddTkthXuuWQAdPS/MEPWvMke1Dbr6ybG6z5bgIgBtghyReEnrw4BJvOiCtkF+pxvF0UFtDaPQ8vI
EyBwaqdJbqS+sWvry6JhSjS7H/5lD+P32n4TjMiYOTOpZ1w8z5ogGAsYYBbJAUVaJfJQYHQRgzZB
P+B6cMhXlhpanzdBk9mg23hW/fAk3KAe7ozHOLB866njNaOZnvhnZRYVL8sq7PKqQM6XNMbtnPdX
UrHYsdJyshHWJYDnN2FoIR+QxpF3cda3qwkf1AE6TQqM4Y9XsvK1nk55wQvA1LX9+0v+5vPArXNR
cRraSS2GMs0CA6XOSX/motTpasmFBcr5RjObw7zEagiKLjuld4Uj+qqt/tAPcSBcCxy0KzO2gw4I
FBj4clCIoDap0CZ0SOSIoEkGgNwyDyPQJ9PvDjX4zPpjWNi83jArZmwtUndYrMRIGBQ5DkQR6jLa
FNkVqMXiFm1bIU3+IkCBLopMckIAwxKpABVOYZSpFXywznNXLdbrpCwre8yW47ACQLwfDVkOvzVG
hamoX1V5KZHUASgDMHtoYLxNEp6XKvy31AOfbrI1RblJLTRxt5ppiPkp/fhb9iI8mOjNFCQBcPfX
xdyx3wBvVLhUOs1aAS4dDBPJt7z4pnltVC8AO0Xy874V5tcjdUg4I9ol9JU/9ENRCPEEztz6S9vK
doWmp/l13wYrVigbG9R9b2qzKckFamZV9RWYprHHfxjyjr+PCU+SjmeKuutDkMnkILpABjMqroyu
bT3biuiXoC0TVInjeay4hPOLFI30KS4KP5EBslDNqIHKWdTaKcIw9pNcy7z9r0en+p9eBzACaIYU
C68++iIp5AoFzkiw/CbpHdWKS+jiTNBHbD7EuPRM9T3swy9omn+pJ/Cb7xtnucfWNhWoInUae1Eq
wOrYXY/at2IIxPK0b4K1ZVsTVGRadS3VMcuZIDId11XHuN6tKgRhf5vDSfZNcT8llaYh66xnvYIe
RRTFjlZBfU47rMOVPrwN6bdKuDPQnynHJ45Vlp9sV0h+vkmkaiMMq16DDG77Q4eizGirDlJ5YFig
U6tHrgw8kPHGI2xn7xwQcMBxMSjURmGOW3HR0yCdXpbIKedvNY/ejrkuwnSPUA/eNJlyjsLs8kRu
mgT6U4YLIdafcpo87H87ngnKORSjDntrwCNoLkR7rvA+GCqeUzC/1GYZlFNYeaaWeaRZfvsjuU1O
RYDxQqfB7A5o0QPyJok9XrLLTA4x7PXPp6NcIppjCGemeFJ2QfR1VT1xsUWvBNrE9FVfOpZQaLxW
wDLKgzax16oY4J4FzsWgOVSXoY6sUS0AcQFVpFAeymVE/f19f9NoIM3viAXpzP9aIX/FxuFnsZVD
JcGuAU0/OMIdilWYdu+v1Cfp2C9Em9kV7rk8/mSf6BcEyNj+sUrdziEowiwL74hgaCH820MWIfEs
bw7mX+SCTrgXNO9bUtdaNfedEo654ENAJGu/FoDx5xMnOLJeRch5IQckg0QSecD5l0yMcSjUJSWo
k+UpU4sAwB5P0j7kXHuq48EJC4FjkXniNhapVTVCpc2ahK+oNfN3Y5yuFzF29/2DZ4IseuMegH+0
yRxj2GsQIieEGGfcHPYtMBPs7Xej3ndSvChto8IEvtFa2RLI44uj/BGWEHRYvclHudSXObGKWddA
TxzFYJBIAidOrSvRwrXO4wIk6KvkxtbByH8OQwKiOs9srYNmvOqVJ1S3kvXzb1b7e5hEBxkhzVVQ
dKXV5BnAEsJV/NT7zTehsNV76Va4MW3Rbe4ypAy8ZJh43sVp29ikFitp5SoLEiATTXE1yW+d/JhW
H0vNgwKwDpkumRba5cilNLrRpdadtljRZPoNNEeInCpe0rngpKG73GvYyuIgpFexavPQwszqB1iV
wKuEUhhyberkFXPcY4ZLj4PGkw6SCwlxxdbdwSWi3qEHWt/9PWSuE6glJJIW5gvoLVTyNoUkEoQH
5vLO6K6iPuA3Knk2qC3TU7no107qTihGHOrCyZ+MQ3U03emwDI75A6qfREyVc9jZH3KzMuooynGp
QJVQzsCjLQcE39hCm9Y4kpgMtTbOy5OzRDpXFiQTzxmiJt7IV2V6SpZrI/H2d4pZLCDDsP/ZKvrx
LkVL0g6ThXqiZAuPM5GmIA94ywkbnxDilkceGwEznG1NyucRc1CTQbBmqD2lSBWgrgCpGKKFYYHw
p7XFV/nQH/lMfjSBzOc1jmebBCgsgcPQUpz5CGlh8G1ivwCxFHV7vG/v0H26A77ZH378TltzsAE1
9v9gnLWTW+PUksNm7c0GQieBWVyhm+Klrv6Wv8iPWHD/Sz4o0AgT3ORlf2/JCaCD2tYolQpKdT4V
ObiOA3WaHV0ubTGD4qLsaMV9Id7nFcdbWTF0a45clJuLECSyzZiMwDlNK3I/s3aUabkqQdJfP++v
i2eIfOyNoRmMjKJhYl15+6rOpzyP7KU7WTx0B/NobBdEBc2sqcyyV8MYDUNoRHlEsWW0QUJKUr5D
/m+nUf/joFAD0CHAI8qfx2azrHwc1mQW8HSEYGzQq8JTaeScC4jphgRqidYywVpQzS6AYesiwgRm
YJSKs5YzUaEaxL8I/mDxMyxC4idjRP18e1qrrHW1RJYXx6bdonE3WTdJ8Tc+8MeITq1EMFZ9xeCj
6Ztd/CBPgycs+sNs/cSt+zdujSl7tEJUIOlpZINoIL3rlQQzRJJtjMcGhZdIeNJnXoeM6dUbO5S3
TYWRJLmFECFc6TfSqx60T5Bbx6RA7ZVfu877BMO43NFdpkuoRKETA1+GRJOFpShRZ4aE9pV0RwjD
Ia5xLJ7R6MVTI7ovvdaJHrmocBJ4LgLTxiYVKZZ27uQkwbhwLmULZFUrp177r6Mpe1oxZ+jVNT9r
sfSlsrFnkWgnYrJJbCvDLuXm134sYR5yEzQKlgQKEUC5KEfSoI9Td71F1AeUA3roEIQ23dqbnfjU
HpXJ5vVqmM/JrUGqzqAIpT5nDfZZ/pZfE+60GtNUcXzQboi0V+kJfnNVlxwnZu3y1ih1/+i1JQxj
lIVQZQd5hxDbc/YLVCack8+6cLZWyL5vIlg1aXMedhZKiIWmeVMlHcCA8ma1t2mqf2uX9H2BzOf+
/rEWhlD2j/uSn29MilZhRkYLtu12lHB59xkUPhuzd/pO/7pvifXO21qizqeSLwSBpEJtPUGlbfCU
4eFvDFgaMLug7L54HYPuQi8VBQWo2vquF7Wd8Yh/WNsDVQBIAqDRJWMA8/xb6asMplzIC0MHtb8q
k+R72go/yqk9VFBIdSBzAwId3kwk+SoXRx1jpEBZmBhhoPv+QlPKfWil6EUBY90p8UfaJqcGhO+K
vjz+xfeDNoVsGJCwU+lAvdb61FsFOrxVE77W7XSdCjwAJvPwGhsblBO0ht5OmoY9Ai+a5CqHm6fO
id3RroFZ+q3FK3LZV5kuvrFJ1TB0sZGGOcmRV6UvEyjYjKOVc1p4TN/emKDeUmY3oC8a6ZafWnYz
Vrauc0YSmDn/9sNRScFqza2cA9Pmh8/rK0AnV0Zkmx/yR/tJUzCqtvnAk93bXxQAPufu3sdZZVgx
vlvRKbYsvQz9ad/hmBuDrAA1aU0X4eHnBlpw0qtdV3WnVYr9KGwOijo7a9E/7ZthOx2RFjBA5QEs
OrWQIgOVhG7MBLg2gMGixqtTcBIMkKS3hHgw9kJv4NwXrGOLqTDUVInGBl6H50vLaj1D+wWRvGuu
2uamGm8k4UVLPjgrIxcCHR22ZqiIBOpi9EhMFI7Hw+iKHrjI3fZk/Af5y1dMloiXXdrDonDXowJJ
8x4AWY9JT9UaTkNQ+sNte9fpmIgsbrrDCjpFLYjISP1b+tzeRI+8Dig70yBf9Ldxi7od56UYGyMF
ckf80rsEd1X9jJ7Dk37XPfU3lrvyalqscG9u7JHzsbkaQ3Wuq1iD/J/aF55sNo5SW7frqjzLU3O1
aoKtV8nfHPOtTeo67hWosoRWFGNYLfpe+4pb/Ayflvv4a3JvHkRwZGocF2KdQQygIDHXZBSWL/rK
8B+5jZFNxcZ7LoJ/VnFzw/sbN90YoU5DHOVhbo05JC5uFgdASOgTLzVyAGgD/ibBqiyXY5K5eRuT
1MlQ1AQHAwoXQfSrvCZqhDlgshJm70M/OlY/Ej9+mG8Gvz3+S96az1fo9oNSXhr2yzTkK+gfkiYZ
ry1Bz8C/nK+BKXePnDXy9o5yUMVatRDXAmCAP0a3fpIwFx3HtozKJNhsQHCa2pilyH/Oir1vmBkF
JExsKCpYrVAROj8YyxDOkExEOd3qj9l0GpOjJs92Jr9YbeusUGnl8vSQ3bqIO5KJaihQ3TIyoXOL
g16mVZuAOFJDL0d1Ygf68J4KWTWk+67OQe+xA83nHD2gYMDiU/eFlUKRIBem7iTdDR6ZXQrd5Dg7
xpEoB/M7R2x7uAFBeYHbEIB1anVzM8ponyYgxSUkVxmajqY/B9mThnBaOtX7/vYx3ebPi02mtq+I
R22J8ygPBjKXanW22LcPRbMe9s0wT+DGDJWxVCm0WcFhnARFjDs2bm4SXXPCKb8T0g7gBeMoa+tf
pGGkxa3jjieD+9TKMPGo6xjXQpVw+jYMb5F12l8Sq3qNejzUJlEHRR+ALs0saK0YeowXwPwjRh84
ACv9cX6oDYyGyC4gfJyaBiOL2JqjizRapg3atMTAr5jx907pXE1eb8dkOiURT0eeaUoFfg/Ne5R3
6eRfLWpRDFU0cFTxbVgCIX2VLE9ujvsfkBE54N5/rFDnOOvkvM3TGRXVY3QqwZukHIlMIU8xjuF6
MGPgIQhbeApSfjAtUiQMuhAHyzjY/aq4XWp4YjHaItrpoA5ReWzu5IRS8cnC7A5qdmjWAMVHGcys
cixD0phNKxt84ISVhGD44l+KZi+geGmPlvsvxanJRWMBR4X4KyN2SCoVNTQ9hRBZWgNHklyrypMI
4t6QR/DHSp3PjJBYssmBiinsywh40ZP5LX2Sv1uHBkXczMmujS/Wcf5eHcSrinPIGOHpzCTlI7k4
jFXXmpY/QIsuSuzecOXlx74fsp5TMII6Lob00EqkG4ldq09yX+Egr49tZRt4saFUaPq9HRduVdlk
x4YTb8c+ITAXbrKxSuUGzarotWCthj+/SofyzYyc/nXyBLtAPyNq7A7dt9abPRX/84oH8bf/oZHC
9NTNn0B5DeRYB1MS9SjIr1tgItb37JhfGSidEWyr+SBc8yjfyet6b82UB5WLsoaTif5Ym0cfnZqc
Fl0+5IPSuIIo2mlscraWZ49yn1CZmlyDWmigIPMaxNJuoxrKdaUdKQ9zdeD4Ec8a+fnmfAypKIix
0GAUsnfwhk0cIMaA2xGcMnWE5zmYoBZmtzahIFnfOLYZSdGZD1NBpxoVc+owB4wR6xxarN1Rvbee
oTnoZWiu8K4+8tn2tpG6zet6EafOEEM/6dGRKCTtZsDEqb2okjuHMW9pHC+l+yyGuBYyuqqAE6C9
eZAdxc2+tO/lVXHdjXZzWE6w/LD/OVkmVeBq0UFAEgak8vlO6pk0YhIRXKaz/KHMD1Xv7f9+Zu6w
NUA5pjYWY9tZyPJin3Qw15PoE/pFMk6acDvftBLy5+2A+0gBdofQ3ynUfkEwsasxNB760qN6lB0D
7hG60704OWBVwyC+fhBPY/o/zKKxHGVjWKWS5xoMpJa1qHiUDOWvVmpjpxejb+YIZWSl46XqrLtC
NdApAyYDBUs6jM/1kkZKWZt+YV1ZlifIx7TnsL0zrwoMP6FIJZoqnh9U0MbQi2ABtR4FjRRnup0P
STTY2jLMmh2hTxjbZZMvN6NQY9RHaIrxvgdJwbVVdMO3phIn7HFuTl7Zl0XjJb2UZcd9x7p0XFLZ
0ohara5pmMA7d9wpqyJQ5uEqG2U8+/KfPa8vzaj6nFugAk2jT6FYz4D9Wo+Tl79piS38wJV1sJzE
J4zmSQwursgpDpjS4ZM7MNdnIrHCJogou5MwuAmxqhAupTzguQLNZDADvI+Du/8BL50IYFUkAxIO
CmqRNAqyUFFEa2TMJ6jDs5U/1etdMXH26PJQnJuggks1RJa5gg/yVPfNQax/lso3qU8A2v61vxSG
s54booKMuE7mYqp1Flin/Jqk2LELUcz6NLySZmSJ6fyeVw1gPF/PbVIOmA6SGCoymJw6T4WqUOIJ
zvCGgjRGIduj8MRLKFj+sN0uyhvbvoWOsAL0S9JDHbFI7IInpsbcLYQVSP1I4LWhT7w4CCpe/5Hg
R7P2Kodg1G/0xKmj2V2r8JmzYyR80BfrNryQ5W7cWxKbRK5qAVX23G6vyTWOYcvb/pMrRXxaTlxg
LAnAFwZ1wH0VETpxqL6fGyyNaG0lDFAFkboAlyg5/QL8UDH4aW4GVSd6dVc4GHCwm0jhnDTmHYg7
iYRrE/NiKuUqSZmO0qC1pm9pner0oVw6azbnztLP61UojaZbLnnhdNOkHvMoeV+rvL6OWrNxV7nk
yWwyz/1mm6kv3+VtramhmASC4FoCmPJv+UJpl7uLs6GR1rhImnf0x8YI41DigkLbJvdKH0PzV8v9
ehvhvWETmJbF5TUl3n++uzCISwo3PvRxDJHaXamtI7kvTUyPZen7aOQ2/jgPEO+jVpcHsNNf5RCv
4rjw5YdUiCjkP7tKncipU4QeMh1JoDz2r8MvPaiC4iZ9CQ/CTXhX3KtXfLHLyyMKkyqAaMCcos5D
9wJ0oc2TRUE/vrImO5xPUh96ZWcbpWDvL465to0hyknCPi2tGBz+gdJYrtxl96OWu33Z3e+bIb/m
fNvO10P+jE0UiNN+TKcV6dooy3aRzQBCv+xbYFwN5yYozyg1HSlLDKCKeKz92V9PqZult6o7Qma4
/nYS3nT5tG+SvSgNaF2goNFRpixGHWD/aaWZPiCS9hhpINDiMe2xt8fC6QK1E/oX1PZk8wjqZ6Ai
Amt6bCS/Lhe75lHsMYsgBmqKGnBlCsSSqPYFBBVQaSlQVpxf43tQmH9pnMJZv5CWF1STD909SoHe
/qcjgfDCHzYmqaQH6DZxmdQIPAfAgI1QkJkGW1F9Ob0uNY5jMD8hUkfTlFXsFE1YFBcdTtOooS+i
YNq0eRSN54w3G3d5XAGB10DCDQg15qvpWlXajnUHiRo0RarVyeKTmpm21jjT+/5Xu1zKuRny880p
Qq1KabsxQape35rGV0vwRIX3HGBE9LOlUE6dznoT5WtInnE1Cein8MMsEc5/06BYHxFne3ifjnjK
Zk2zkkKUAYyBGO+/EiFvaGSOmh6Wngc5vzys59+OCuJ63pctCHoAMklPdfHFaDhdlUuPPv/91IM0
1DurVMsFTY5hALL1Pp9AEtIadiG8rZ3Kidqcj0bXD5peXaIsBkNVnpe2PL9G2k+lfA5Dd9/fGINb
WBT6tTg6RAZAp96GphGLS6+kEdDs0kH1qqOEJ4pjulIgHWcvckQ7v5nfZF65memDG7NU1BPiGoOL
GrrESwDuWRvA2oDQfUm/IkynlQ4XtM9IKiSEcaBRMaKGJhzlG+K6gKu9MgHkfVVeq1/RC9Bo1wSE
XTijBSkvqDPboD6JnNQDBMbZ/8gs42Chk5DXIGMEhPT8AIg5Zv1XBXs5l5CByt1oeBKqj3KGONSJ
S3PBchwMmGgGVD5BfPdZwd2ctrAIB0FDSS/IMoxXjwcRril3mp3xtMFZoWpriArwkdWnCSZ0LV8b
X+TMbaXKVngELqwjt7VBeWepimMqFlIc4F3tK8CMJVJzOxqGm1qTK8XcUQj2Tv35eJRb1gvY9VCY
QgiBsIl1EB1M+qEnnb8rN9qtCs5sQltc38ipw6NyYr1BQfYla3ixAbl2gcJFz2/sOgEg4/bQQBMS
jTlShI2u9cfKRxf1yAOjsLZva49aKjQlJtDCA/C1NIPTxb+SqXHGkXPX8IxQ11kFjEk8rMirB7Db
z6ltJH4epZxQydq07Uqo+8wgcm6Zirg/tNZduoY2Wk1uMbeeLoV2TYoUoC3eP9GMVBSUQkDEmSCD
QEJAAynzFX25pACgkcinDJBdX/ESfe/c2UtBXRbeLoWd8MII62QjhClIQ/DMQSHvPIxUU5Jna4l1
jmbzNVaArEl0v0hJzjMt3v4CGRv3Kf+Bt5UkAiRB3XU9uhuZaI3tacGLXsrc2Rht6Dtxdo5xvDdW
LvB5FZ4/Al51wDUWhAbUmyPdNvFuHnp7Eng3HXHo84QUNUC0bjFQCAQW+AfOP58gpWE5oCHuzweU
ldz1pRVtsD7XRIjLBXnny5xyOxzMBWKn8L4DlO4i8q+JBAXFCT3pRFZGW8AEF8Rlf/VL+Gw1zWkq
a862MY7CWSWVOm95K4aiFgHwKDeHwRTtMX4zwx/SdIKu4ojyzL6T8KxRDjnMihiJuAWCXjiM1Y3W
Pxbjl6l+y3CfQrVj3xhr+7ZlAfKpN/eaWOl9IoILI5Dmj6EGq/tx//ezAvBZ3YGsdmNgLIV5VYmB
JWgBW1OuYhDwkxNdP4h24nIb07wFUUdMhHbn0n7Sxx/MI4Zrrxon9PtgBQkcSUPaZ43zQmdWwTef
kEaRVmoXt3mlo0l8qBNbustSZwoGqGxMRxCu3iCdNTIbe1d/rZ7AY89t6bCCCrnjMBAk6ibe0+df
eF51cZBiNQ3C4qpSnxTtS6twEkuWCShI44yjXoVeAn3Im1bXkmgChLQ5mdGjZD5avNkz5mdEdUrG
JC2UNdCfOl+GSTTXTBHVYmGwIdMuXVsH8vnM6+GwuJrT+OJr48s26PsekSdwAEKsBeIFDwwQkMAi
CLHPjSdDJ8bJil4J+uDHtbCCrMLoYD/8xWkAKaeswRABrNFNsKbLF1J57U4g5DUdAPYBOO5tQ4PU
+W9+QB6TA+M4nBmkShTSqHSS2ut48JSRU2lQwi454YrBloLov1kT5X9iqxaqORqCn2uxP4qlZ9Sg
3y+Vjz7LAKyZIGk5+B0GISCX4/776ALbBEwmA6UKDNf5vo3VasSKupBWN6FaKoLxJTqux+qa6A9q
b7xxb0aucGaOOgdrk48pJgkztBjSY9PcpupJG5eTlHv765Iva/Hkm/5ZF/HXTdQEa0Ct5onZnXpQ
OpajrQAuUICdIAXpsGr30tEcbHlwJI9oKVmYjBCveJkso7p1/jdQZ0KwmnaMB5D1KsBWrsDKKsDI
WqCGFw+Z/5thnwtdYNx9CAHkffWfiHq+7m6e8kFe0AuXb7Q7gnmU3OFb92w8rA9jsByAyr/WT5jZ
vpHe9r84xzB9MNskDWtTwc4akODNsqsoeggjP1sq18x+Gisn0WWEGxLpZIgwfL5eqVt3ruJQLqIR
rwTUblLFBh2+oEycg8k8+hsj1M0btlOVz0XUn1Ck9FIwuai81Jl1uZ+tg7ps57FVikYEZVf5o/Nq
n8CVBAdDIdk1GfLjQ9s4S/o8Nptj0StxuGgaliQsja+Cyb+IOchKttdD2Y6wdEIbhu6TKEJnteUC
E+pR+6EG5T2ZQxKc1sv8/La4J6KYIee0M1eliiJyWQy8YID43Onb0YzEeoLTj8pHIqBvuf7VouBs
EF0A96goUxa6AS28RsmHU+zrR8Hu740XhUxdJyAvX9zsFWgo8YWXijGD5cYoFcNQCjWh0IsSfKI8
TYhQwCGKoTMNH/snl4FoQZwC9FaG0A2SoM9a3MYpUlDgqmCe7zB7YkxX4i+ixxW7ug8yeN2VUKKR
bQWQ9/pGeZMf9m0zz/HGNHWOBb0QoAcD1uFS9VCYt3vxKUp5bTSeEeoc56Pe1LM2o1LTarY5g26+
jG1DyDgxifsdqcPcQO+raupQ8EEjDGUOQJiJpFRq9yhi17f9cbr6qK54iFzO4ugTHYdmZuSYbT1F
kI3HH2BjgtnpG14xg21GVQhNCxoaF72MstIHSCPjBWc+GtKtkcq2xNObZdpAJxdkauh6AjB9fozB
gWEmQ5JZ/ho/51VrR6UjDd6+w7GyZChx/TFCneQy10ZVGTHrhHTKgeiBY9wZ0NIFEG44ksoW9BYA
Jvm+etmP5NCd9q2zVkhA2iqEe0wDhArnK1wlca5jEyn6nDxMmdcMR7PmmGCVgD6B4P+1QWWT5jyp
81xiogNUgvKnrANKdkfVNYqj9Vz4BMTI80HyzagSxplJauM6yJnI7SwDli2+aLlnLE/7n433+6k9
iya0aoAUA0eQAXWqNohC3rA2K9SiHKITZgjMIdNPQLOZRKtTwGe51hOq0/G91pbXltI/QxLzL7IK
1cBtRWgNJEwEnPuANXR11ZgIebMMck7wZeq88TrmYjYWKA8wFrOv2mLCe1ZfXFVJDpNsXusG+pzQ
TNnfGWbMA9IDTo1pHmhSUDFPyowSL+tUPKZ+Jnhl7L4SOv5D+56+57ndAGT+dXrqZ6DXeLkTidoX
TvePZYseop3bjiAysMpJuJaz46x/zMP3fg2G/DBm7v4ymQ5oErElqEwAsEg9rVstXGZzxU2s4VVb
5rFdtJwCAQPAoyqYUtIhtYRx54tR2rENY6NY8M6EKP1v7VXTVWW8VYDp9sAdwHudsJaEsj6YJcCi
RliWzt2wrRNIGIhNFMiQ4Kwh21H/e4ZsrGhjgXLDqpHVul9yMC0Cp+rmcv0hqAOY6HOJwx1DfIz2
BLSUSPmUTBx8hvxN/rL2+ZQrCsioqiUzTmuh/qyF7ktU97dVmf3S+gRtUegoPLdzwlsjM4GHUIj5
OToLQBLlGWVSy1Y3EUGWmxSKPRIkCwxHfxw90c3c8obn9MxdA6kEHrZwkwsqXBGsyPJq4AIJm/es
eR2f/72fo4wP90P3FUeaWo2k1fMqLSWKmca7Ek62wFM1ZoUmDWzcwBEi2EoiFS6GSBfrdYHX5WEw
JT/DpLfT7lBKPOQpyRsvXOKPHbqkGA7Zshj4N0gb0FWYh6H9UYsPwqB4VsMJgcwt2ZiiDpLcKlJY
qAC5tvWNqN62PJEmVpzbfLLPwLHxbjOrVlCJZv1pyZoIjDOCMZwEaAOfdGORr9VE/TpAq+dtagSd
szJmKoFmElifMBGFpw+1tH4EqLqeIJlrPqMw5Yrfy8fkpre1b/MC3VwZApHZy74DMmthW5NU0IjE
SV26DHNsovQUtQlYmjBEVJ7y+t40HsjKu3eLN7bJ2kEdMr2WiqQM8EnKZpZMYdnKqLArXfWtzUun
mPTH/XWxEj/SbSFQBulyCFCx6hVJGYBOoCd21/T7mFrHjPcAYR2urRHy842npIZUKyVoioJIEx0z
y22xlD1dGG2LV35hfjEV+AzQgeHOVyhLud6A9ZMM53RGbRtoIYE1eP+D8SxQD0MtVKRqHUW4XhK9
GONy+D/SrmQ7blxZfhHP4TxsORel0mRN1obHki3O88yvfwH5PotC8RZuu1e98GllAUQmEpkRkbn0
F3Bnwiz8swjieJvtqlR+jsMML4EOr/codZaMEU13/QccCjKpBMxqONFXC73SRTongbeNOxYjdXz9
pvUTTHAPTQiMu0QfI/XOb9te3NtaJNu6WRPA8LyRKIXit+N0UPnCzgveEqfWlGqMLloE97y53awF
TD+QIwz4zYkynM5DyCHTwAflfOWthf7A6Mt2JJpEMDSyWfqMewccOmeAOBvgFp6IxBVNq8RDqSCq
yz+5yoqra16+mWRW+3fv7AGzh4FABupJuKy+bmILHHeDWx0jIQXw4dXMMQrWI2C3Pr21QX8otV4K
JcRSeKipZVfkIdp4CpCjwGgD3Su/YQcxe3U91lbu/UWzBqJHnwsk0WpzSprZqHS5AhYnje5E7q7q
gpBj9INYe0hFiJEXh65dNHwqtYP0RWImrIfux2fY3vHoM+mCrkugoyuCgSkfX1dRLaOMYaTI+Ma3
8rK5IhMawTVF0WU02/eD5JZ2ec050N0erOyI2ggUMYAAvib9Q/0IFRDL8EQ7c1kAU/q+/vhZBCgD
bSnQxFRqc3toCWmLpkUHuXkrJt7MIg0406tsROttNY3oH7NEaIPUVod1mshGWhVBt1jxPTlJlSfe
NBEABIQCbtisS5r+trRBKjbHXAnIWhtGQaZf8eWPcnYYUYU42MmX3Wwh9WVbCeOf6mRU/dbtbTC8
bjTM9OGvl2eiabJcNK8Me/sL0qGURGDIgkjv4FxG+TBq0OK+nm3OxBhz3Qx/CldE6kM00fFOHVYi
T07B6RI/TVJ7yLVtlEspn4NjrptxOHrlS1mzwJonxa7fX+rTCrWRGKIVikqvVb542x5iqzumEL0I
8m9GYSpX0hFD2i1FNtHYHGKTv4iuWb7AWiWV7oOBUo1lnat+CgaaU6vQU+RzdbLLSkzt8x+RYYp+
ovd1HS/toFZ+0UqN1avqUxShuKJxzNNJ0sEzn44u4HCqNrVCqURBeBRcycZb5mK1dMhd4cHn/ctz
IlG5qVYnU7WI+IJyf7kCPNzf9fP9v9s56rqT68Yo2hWl3bi5nvuHfnWG8ed5EyeZEHUQaZCT3oSK
WghNHhiYtgCOrvCK4T53VWrm79E9GbKnfQc07bzRvROBdgZpagDUDxrD1/sh4aZlXiKciKTDnFI1
MstUtgyJcdHthfutFcrFGlUgE7HL2ldEDq2FBTPHY7fQqnBxRiGpQhsQ/eYo1yqnAl4uG4/nF3mS
gZGdJSwaSPigqI1GztdVcm05aJFRF+AlrgCQkQJE7VeXvN2C/Myap7G3pVtjJJBuEocc4NqlWIc8
4PNfaqa4Ug0lgKxzz6+JTmI/lgQzv+X9QW/5akUZ2lIM9TCHvn9zpQMBXUiXU7qaY/1YspCg5G/R
zrz9fFSE6oSuWgdMtQ04g3PbKHQ0Fot4b882FujGeIihzuCAYGhAtYCWZuj2mMWeto7W+U3bPQgi
XmMgVn6gOcjv2HybUtMWaZkQKX5rHQHO7bQXg0vKh5HLysR3b5atNerKzKQwXgwN1lqb6OPBWlCX
QKtb2e14kRzSq8UeX/JbMEg5W5FMVga7/9k+F0v5drd2bR8WOIggPpg5HqD8ajP2cy8J2a6Qduw6
agSVW6ePFQqQnq88zhEPHeYI9V73ymSP7p+TzyVRJxE9t7oby6b0q/f8JragOOZmR/JaxPDVi95a
zMhmzS5i7CJ9Z8pDE2FCQge9qjx8bvTu1xqxpmoxVkVflsWiFPUaKaqfVHDewg6l1BRzFr70o0Rz
6sZ/No++JieFk+UYEGXQFWNbwEQcpZpMEJYwxiI2waD09ZU3IflrZcsx52pMvvJQ6ve0mTM5gTOj
5EFQU3tGXzg2LlrjrjdSq60i1pkiXnHyMwVwIICTBk6PpwpqvDxHfdcalR+OdniUA9lJXrJf7UXo
zrqVw2cKm6i0siodJ10aElFRnP5jl8oiZDUsQ6ErikA+4r2JGaOF12AMxSVwlZoHnrKXe0RyJNCv
mMd6937cmKbupy6VszSvdRKWRlu4rILxOnNSCEsnnvRiHBXMVbALt37gK1tlvbJ3047tuokDbGJi
F4alIRZdAYFaf3KyFRPBwDD0MBEMgzhm17gVsd/MDt/umd8smYrEUEQdVznKiyAyntTVSpc7Rfin
7SL6i1Lxt0/0petjPPqUuCmeY6M7gua6mGE8LmaRch0g1mDWa826mLqR34LjzaOWuj4nxqQwruuT
Hgj9W6hg3AtyqlU8fovwLYX2UeGQPnr1NgDnBgkLl6lTvhuZN/tLReaEn4qhXXBnZ6Amj5jSgSqN
X03WYJjGLRe0FlRs/PO3wV5Ksj1IVHCO60otwExB4jMkF7rkKo1ojm3kKPXPgqV5xjg+dO/CEOZp
7irYmjpXTHV/VBU7TRhp627o/9zDjxlLG88IpTLRoRmAhDzt7Baid+vMSL8ZW0b3LQCYGjB1E6dC
S1qM0xIuhXA9Fur8bRqjy0SKGfkPa0FUnFnHOukyRcuDqtdMFV18aWCQhlhR9CPabPZMF40IwEto
AqsP4QtXmrqnuRAbSk3usXsGsdxUoLnHQ5KqYXysk64I5WECFVGSVobsaoMg2nLXgniRSrHZ1Q/C
cJTqaymL3Jx3puTfLpcKMSoagVKkNXDr3BIgqybYyEns6XsShIf1qn1M7wg/27hZWITZXQfA9Qgw
BiThUd37GrXjVSlHSU51b1BMwpta+Pcob53zHr1/N2ysUMsL43Qx4ibS/OS9cxC1grI0x1f5Xrw2
vPii+obpEqyF/RebYPmA8YM6Nv2ymXS5FLulhuIOXqSH6GLwkKSnVvzOvUxg+6SOWphi+zeeIX4a
pbZzbJSuGDQ8pyLlOakeloSR1ex63ubvUxtZ5mAncmWZB2FbeaMiuaHI+FbibsTfmKBumNVI5B5z
1zRfudZsCPAceEfxlx+omVtII24B5NbuCBSTiI5n14Zd49phASb2r7nNj6CunbAtlTBV4/CgCaZx
PY5mbCVObCfWONnxHcHrsro55MucpIsbi9StMwK1ENcpoEJh2pmqbI4YrzuMjOub/JETIwq4h8gO
4XI0C7hLMTQVSipFkNQCaG4KJmQumhVCVclU1hrNSsWdUUARGiZ2aPerbixTy5vUNO/aJIn/w2rN
bQU5oN0BUJs7LWYZ2cXTeZ/fPamfBumneNOjQapGUuULi2ZXc2l1K3P07e4329igUnwpr2WjHGoD
+S5vNXfqe+HMaPqp16MzXPbW+IuNhPrgTp/5hLRYWypB1adea9VvHNAigSoLdBDK52fFnbzU1u3o
kn/jD2jLYUghtKx9dtNj3zk2y6au31znCmMgNxSpPlR3IFrYo7+88S4Z7MrZTFoyebGcLhnAGwmI
H7RYqW3Oi0LXcEtAxgMNAgJYJuIAq2d4UANizr/6uF9PrWmQMUPXDDBBKv5gMjO/LAZ8BMBD/Qhv
+C0AZljRoc5N8ZsUiPbiMxPd3RRK+TRLRZxOyuK8lPF4Vq6rq/mbLJvFywyJ99VTvOSnhA5hewSK
wABBjhHT93OdjWnKN7lUkEtlwvfkFRynHsTD3J7R3Y087YX0lQj5O3W07yy61X40+rNkWjV/EPUa
NLoWOt1r51TNhVxeCiDryB5f6Nai++t4OB8T9v310yB1kAAU6katQu8HLJJOnBBjHQkUgvNGWAdI
ox7gOVTI+UVRNZ/3oEsrol6GTsjNb5VKUqhlDs3dd0iVl6HRDLoCgKZfk6gk7qq8rQgfp41fowLp
6tBziskpS+MAJZCYiyZlZmiM6kEVi6sw02O7UYTG6RZEEEBuhzfGHuyGe41oeWgiYYpTR2rilX7p
C1Sqa8OE8pvuyZjmqNsYVpANFu8SD2JVH3Y/7qdJGhyPKcz8OveR7vfN7Tq+R+uVFP06v6x9EwAd
GgCtox9NfVlQHvOp4fGQiuNZuoMOm3ZM8/lNkjAd7Lyl3exRkkVDQGsU35UO81OrzGVN8D3SNQjp
/aFDQTJ9XW/FN6gqo03ZXbDKrLunSEK6CpwPycZPUKJNq1cZj0GDmMLkkvHSEN++kG0y3qW1Jn+9
Ob9EkirScXZrjtpMRPsMQE0VXVEMea61W6l67HQ3ZMkk7JtRCZBXBciRTsO7ZOzEWGw0X5tSN5q5
K63CKAIAFqxRyBWG77OMUY44to2Rivww+SK65Xxt6rFmduBv5yIjZpPb4HTzPldFfsjmeRpqbRjG
rZIHarPyTpT9kubMAn/th9o3GA4SNZbIhJztZVTghIAABxUBTASnLsalk7WlNGTU4VE/LLnJ1Fld
vN2+xtYEdQmuw5yn8bTmwci5NVqHemrKh+V6MjCkonLbB5by7e73UuHMWBRgsPQMjnYeB6NtdJxB
vv8GMvxNmD1HUXSMxppRxNu768imwaUlgz/h1IzjWAxTEy5gys2XpCYreCDlMRlCuwuCphH0NgEv
xzCMr+dizKYwzjpMWB5WRy5/dMqraNx3Hetxu3sUNmao41cPndrK0EUM+LQ4zNN4bDqR4UosE9Rp
a3NxDtMRkH9+Kc2Sf0gj93z8ORktTgot+CDAcQM0oZxQkCrcFbMUiXlQGqYc1CDO8Dfi8HHSSu9v
bqetMbLcjcMKAIG0vTiovhSVZoj3lYj8QGHkN7u1I8xqQBNcRxMA8e6rlToykmKS8zwQJQy+LdwC
3Iw1spb6bcV8aD251PTOMpjIQJI3nUQjMsQGPCe03+mMJy2KXuaTJQp0yO5DvPaD2NpAE7G9Yo8G
2r+nNtao54dsZApEVHALF++LRSZYERTYeltc/obRsb7c7kHEdQ/EMLDVMv2QjMomq1R1AXR0Xi56
EDVNnU8Z9be9xAK6kn9sUInpvKZ8q45REeTcS48RzNLPOWJlFOQ+pT8SEW0ALFmEKRqOr6pcqSHx
iw/xgTSjVj+6bAnmCdyFkC12trdrG2t0YTuvh7adZ6XwU+i0o2fsxm7HmW+DXUPgTHySvnMMd95t
C24tUnuojUoWcyJqfORVSmZUVb/q1/GVzHGTAu12saEyaYdXyn18mG8G85+rqZJ4QqIJxnNCswJZ
1FfnyyZNJrP4wLKZ60BWR2uK12c0/5Hc6CxH3/M4GQprGIoHcCygIF9tJWCG6KVgaP7s9pdE+6k3
BxsP4uB/GHbBskWFrnnoIfJUKJCLwGxaya5IO3G2AOxykOfwjGO6e25EIiGuaAhidK+CryGrIqrE
uQfhvQba2CwGRuK5G/jBmPyDOaEuSakS9CglJ4XMwRIuOy/ziksCnyz/scLZx5nYmKIuSrlXellI
szzokwd9utWioyIyDv7ujkEzysBlBgl/nroouTDMNRDh24PGz2aTOTWk287flCwLVFbWRSOXxDNG
ZEDZ8LLPDVPKWDOn9gIg7o8/i6AurhA6ROMcQtdS7u6SdvSM0ClAFvpX66BjEie1Q5srCW7HObJr
7rmumG9/4uMnQfZzHfTxbcSxr0NdJ1Dv6KJD33tyjeBjNIV3fi27tyCmNaAZBPAxpjZQ0cZoOCg5
Lrgy5GN0RWZohXbthzHo50TNBV0clteQo3qyNFDviOAQgPJ0rgyFngkAi4+Izg0QJRTM7Apj3ezi
WIfW4k6XZWtBpNpeWdIcu2cDrChITEAJDoTxr7GuN8IaY0BVVAyE+xXDuDUMj25FJqZq95RDnxOE
YB0ycDTrfY7Ahcugl4EKteAWPjBAortqIPSvVnfovaRx1tQeGK61uzasC3kTmPZgin9dmxgZSsst
PdocYZDLualnL2X6eP6o7H44YJ1BQdfRYKNhORMfdaI0oBKe6gvm6l5L5eiM0gX+B0bsPhFy/Yh2
G0skBdkmuWNecFm2qnjklPcZRv71viiZybH0F3d1UJJ+1e8S3mRlaGSTTk4mMJ8GGT6Bki3lCvIU
J9wI1Uy/gGhfUkITRLvR59aMs9gKS//8bu72p0AWwdsbUwYVSaOOo7poBS+kKG3FB+lttoVv0RMP
pusbgSaQaR6jYs53GbTNAogimkpt/W+ovN2Ts/kZ1MlZ2tLg5jgN/blwY8kPh2Dl3fNL3fWIjQkq
7o+5FnVNhqZwnL8kyUvE353/+7vAQrgaEYDQIE2oUx9OgMBjsdSrDkVCcyLEKeCeD+vFfNH7UINu
W3Nyk3slUD70eKsnVsq4W6nd2qdSxmrVwefkR0CGrOZxhBYv0lQ76u0ZJRRnuqwwAWqBTv3E8pO9
jd3apfzEWBG7DQmojxRiFKSzGH7vTSMzydgyeAmmUGcaI9DsllaQm+q4nASwuGjhl0STqiRuAI/i
tMNvVNh8B9Z++ZjciHbtMZ+i+2v8tEedT00xIoxvBmozrqB8AHnB30rH69XQe9otipiYyclCqu75
xHaN1IGN+nRuVPRRAqO6n/rrcvVbFsJ3tzALRVIR5V8DhHedylQyPIErYIchjvIiBpMHIEFoI/nO
/9ORTq6bVxakby+Ab0zSTO1VC8OKU2Ik4CnkQhfZGSfsoXg/RqxnBXk20JF0a4lyiDhNUCtKwG9O
wanqrOyFJ5rYRPYIvfbYNEZHZJWS9oPA54YalDNoRtV1fStoUG+TARB0tAveQhx4zq7wSL1IvF4x
80f+WXmc8BYoTVbfffecoiGOKxiQep6nzAscBF+bDuScxYi8US1c6cf5KLfbsYXw9h8LZNM3tyJ6
+tBH7GbdT1E68MJbog1HeooQ7IWg4XKDaZov3JGwKJfX9IF/ZSGKyIk8/aif9skObOz3YhklkGTV
cCvrAXnsSB7n9UyP33W+zTLJv2/M8CnPp5yKEYVjNXtKWQZ5dhgaFtJsN+/d7iZ1/Q41NxrtKsdB
/za7mqtcpLbhTC5GBEK3yomYzTXW+aDimD70vNQkbe33VQ7wsJ5OZizULMml3Tfpdll06CJNmTrD
GB3ZA5vRnS8SXEOB4ZE7SGMlTPuXweZbUUGsHHm1U8qwgND3YgmuaiFSPiXI4iUn+8bysI+XwZkD
SL+7ykSM01rm4OHu6hquArZm5NSvtY/e+k3lLr7xQWAhUB6G6zE+Hv0c65RhVbsQudoiu8lV5HOH
ygdD9MpwU1dzxOsJRSHoJR2KS/FbmZsTpFPJvcTC3u8H8D8e+PE5Nq6xiIue54VRBENx0abg4zXf
yuYmGZ7OL5fhgR+uszEzocIs46LQ/aa/C+Pe5NYgZX1MRjD5uB43NvpO5nqe59AE8voDEBmgH8ku
VC8ZN9G+GR3CJLrMiycKOUW5rlCtHlCq9Fr0PknMItNkWav56P6dHE2AfXWiZg61P8rt9FLRxl5H
VlReppfxvfoS3hKACabzeuplluE/nb1aETkVXn3VfCMcUWAyvfMfbveYigoPDjEo7+i+fg2ds8EV
Y01ErHk8bXvhRy7+SwNUEOMbI5RLAYluPj2po7+Kt+cXsHvyNgugtnHiDdDSogKnAgzetDElqTHF
yjlvhLVLVNBa1WGI2jTGLi1oDL62THrdeQNQNv76GaCl0C9aUv6Gcw0/xgNaCw+6TZjB68t8ZHNy
9h8gf/YNr9evFkchHWpopOP4QfmksYsfv9vuibdEwEoQoARa72wR7P34v7FLJT1c1Y1GOs0lkXK4
Ji2U6kG74r+lV22QfGPp1LK2lcp/CkWIZ7UnTVYDAR+jPuWe8bg5f/zwkvy6jTrkSY0slSCEW0Ym
GJp2Uwf9/Hz++O1fY5tNI79iE/pErurrBG+MoLVnWwQ+AnfIHd5uB+UufppB3oIItj31JnhG0et5
2/sLhJIhBj4AD0LDadax1PhyqKKDMawHEI6OYy04eRTdnzdDwsBpNPxjhobQ9FquKFDdTg9q8iRw
VqO7hvy4QrMuUx7PW9otFaEUBSEvzLxTIJjydTNDbUoUaYSYCKrVvJVDOBZ0wqN40wcF+KzQFbwR
IXjPCrRMs/RZDLmY4/ilCCTBrHKTSCjkaFdmUCpzisk0jtV96cRII+PeZqyYxMCTzd2smDqkGMCz
dhWJkVOgXQ6OCuuEoGShxggILu7RyY4s3Ye/u39Fj97uNnV0oylUkwkSMUEv/UR1vQMBZJ2c8wsk
v//c+qhLbIyrrMhJLMPsIzfUehOZAsPPd/OozRZS19iiDaEu55jYNFSPAA7l6b0s/Uo0hsTc/hN/
Y4a6zQyx57O4EMg8quyKSER0R87iD9PbCiUf3m9emdAr1sKoqy1HObsrSxnF/MzMKzO+qQIcygdM
Q1Bjc3oWkIGUDm9OF8rP8x+NYZjuWS5irmXiiqUm/IsAYYi0/tWWdytLiZVx9jXqnlMHGMkHnA1J
rGKwIHr+NhHX9M5oa900ukx0mqkOyiFkxGzGmaSBCUUFd+eXBHbV3K0bqTTnIX47v4W7sfnztGhU
SCn5fkgq3D8B1C9MCYLvq2ClI8O59p+9GytU9BDDIV5STcKwstpaLBkM4YvS5ZzuuxrZ3UF/gtCr
fX5drL2jYsYkVG1WdhhXpkJZNnnSMwYiivX3qXhRykKcRpMaH9LyWtcu2phVKmAZoKKFwFX6GJYA
w4zi5RRBvKB5Or9DrC9PxQlpXFJpbXCHVdVVFj8ukINkleD/SyzCqCAi2o2OP5WTVvoyzWk9EN6E
5E53DeZtmNEDf+gdwn9pfymcKfw8v6z97BCNov+3SXlrIWFgg5pFCWz+xtuHN/XFby58/IslerKb
c2yMUYlAVxjpLC9o+NeQcJlHKzY40+C/z7MdxSyx3P0P9rkwylVrsFdnJexQuxWWpzhqHtBOfJ8F
6YaxgeTvnF6Fn3bIydxkiiPXiWtozBEQE0Q1JnXDg/qzdkaHqJ9w93+VYG+2kPLUqljWGa6UB1wr
mNyr3huMe3c/fH+uh3JVOVzkWPtoBKHPm8ZWXXdeo1pJFl7Uxmjqg8vYwN0PBbKDLKCbhzI7tYGL
OK4hl5JcCaVgUjXSXOGCcFuKA+HOiX7ismo0+28xaNgKEl7hBEz/9aMNHcQ2ANJDoc+d3Xo0Ez9x
5lflKjzI9mAX96jbLE9M/uPu1m6sUlsrLrIxDSp6bFIdYhQE39515bshJJD+7w8qBExDiRUXdz1u
Y5KKi2ra1riPUSbi5EdhvWs6v9FvjdaVZu/8Z9yvfG8sUQEyHoUQY26wpdJ189jarRe5tc0HYrA4
3R2I1X5xTLwod5dn6R0iNkdW5Xv3GG3sU2lVuwJxB82tys9SMolp6Dsrbxb7/CrJWTxx9k8jNBAj
hOBLp3YZuqRFhYF7di19P2+AsQoal68NatLJK3Zx4I9h89Bxbp8zchjGKVSoICxELS+Xua75kvRr
jkazW2szle6b7J7nb3DNWf9uRVQclgpdb6K+Rrqb+rPsadXj3DOyC9amURFE7AoQ6w34lTq1btgW
lopZTqhKnV8I8c5z356KGfpk9JhK2KN5lIaXfe9EY2WjD2K3LM161nKoMGGAvKAhPUahqPP65ZAV
R9D4z69lPyyQKUqKgkG8KuUsQgxo/7yiTWQYvalHkQk4vF5YotCYecSa+bvvNH+Mnbw7EkwbLxcO
eMVBMOsG5VXme3v/23yaoLKYOR2kMEnwbYgYyQpNn9hF7qROXvwuBGSGKubp3WDSfVMzwt7+RkI8
HvuoiqjWfL1I4lKALF0slkG8DPwNZnYkbqMlRiBC5NttMtChWr5kEYb2PfjTKOXBbcStsjSt4QFK
ipJkxV1vSW1ix5VXQAew/ZdLpB045rKmzKHK0UH1wRbaqLOjMnWAA38YlOxy7hkhcP9bfq6O8uZy
kqcuVroSQ3/uhiSoG93J46d8ZCkR77oZxHvREYBgz0khsStIO4JHO2CZQ1caErMMc+h4xYywscu4
BPz0jx0qbuRpxktxD3BE+xYPEPL8qCbaoV09p70pHcdggFrj9G3yWSi+Xb9TySwtGaAb6Mp/PZsh
SihgEOsoBKmJOY6rWa/P58PI/ksVwzUMScawCJ1WdODndNKbBZDX+jl7JAoxsava/HX+SAYT/g9U
/V1329ijQqMQZkUYD3WNKYGzTernGgROgKGZzN5fPSmor0C61M2uN+OHhpU17u6nTqZRIWCCvU8d
THVM+66SMFw1Auxsnl4S1m7unvyNAeqkSJXYqlI6Q1/ovcUIO7RPR9SeJ7ABgaR55juHoMvCO9a6
dpkkYJP+WRi1qyVXCUm7gAyYHsbDNGCoV2ZA80RFt7YoD4wjQ4LTyTW6MUadyq4NS4FfJxi7nBzF
zV3tyngYbEAGAWRloc5YO0oi6eZxxvFN32XRmAUoSeVvmC+c9BbS8NAxUl2470K1FxjuvhtVdFUn
qFlyUKk3/Ixi6KLK4Dnz3FhamPwdmYPUxmatswbU7vrCxhJ19eRSrUU1od1mdXeVTgouvqVD9X4E
LpJ/g0gJi/DIWhp97WhcJNQjeiJJqpoFsJ1D43eif/587H+xz/2jbptIWWqA1/BsV8cfZSUfmtAM
l95O09fzdvYLH5vto7w51etq5tUlD2ZCP6xdCLb4YeJIt5xXuB0aPow8eN8ghMfxxgUpEAjIr2dR
gVoaj3kzMQoFoPhazcOASZnPixtZAHWqlmjYf7PCjUEqySvHSZwHbY7Rwwo9FR2sujd5yFUIDorq
F8xKEvkyJ479aY5+G01RJTa80EOwNDZRlfhNA4deGNBykIuogDtk6ijsm5RAmhZVjEWnRxJGwlyE
bZsCW3mpezPQpMpdYwOO+5t0rt2zxM93K3RgxaIvJwpAKtCdrHIZ1qbQU+RCeNjOl5LfP/W+ACy8
qZuqKz5xP0cWWmj3Yb21SXmEnhdpWootkeJfOVe6aW0y30x2Bm9+AhyxMInGEGCzRKsYQxhtduua
nEz6y25/AeUqs7yuHRqi0KRLeYxlj3MHVcPHdtbuB+jTzYA911HyN+6yNUpdhr2WNk2UaCgZH3Sv
dmdQ2FTAvkgqbzBnTu1FHbBpMH8AE3hAD6Z8c41EVZDRIAn6FkNO+9oaIT8q8g8Zcyr83vW3tUQ5
5azNwOUagLSRWYKAn7gGoR1gMAAQLxiQxzo9u1izjT26zSsWwiROE0ZVxAfemu0CXED1nsiaZK56
dz7g7N0PW1PUhZQ1hsINwOcH0ewr7WUrfZM787yJvTtva4Ls7uY+F3GrZVpcY8Ya4Ph5FRA9uLKH
1oQxuFXPKk2yFkR5XjqueZeHMnB6sfZgzK1XzelRXFfGUWeZodwrntq+4hI0rgATt+LxpwjcLcea
JsAyQv59s3MKZt5V5YAT3kxiemzWwfCNcBQtvp5f/t03orLJluc6Xs+BYNb16mKCKMLAZ97QqnYd
x14Wser8ZHdOghMGTpFiroQXCGWu5MNGKULooWTyfCcNGJAZDrJ3fkksG1TOOuVJMrSEPd7U6p0g
y5EZSQ1jFC1x/HProEKQltdzv+Bt4+dj6aB7WZtCxLuC0UdmmKBMp+SJuw7aU6R1jPLZLlBC3Wwh
HZNEowoN4FwP/VtCJpZA5amyDCc5aJ4WSKifEKUn5quDhIMzC1apTHlYuHriK3S7kq7PMA2l15TA
EEvxQu/SNDKrbI4bJ4NUM8R9eSVRXbXTxB8Qt4nBHQFi8O38N951kM9NoKtUOV82SpuhtQt9Qrn9
2UwWl7Kq8bvXzMYGFSExRmqSCjDoA0lyYjR1p5dctyWOcVp3gY6b70l3wjlOaePWaMDGvuR1yzAb
s7OWh0wx62+j39hkOoR+wdtaEN0Qbm/yvfdqDLFVWXB/1pZS8bOIC1UpIRQddPVNLiZWvgYhq+u/
S9HaLpaKnl3eFmCTYrGdw1sG2qSH2l6C0R4xtAh0Brc4rI5hte+QIyr94pD6cbBKplIygjjLiTQq
wMojv4Zrg9SQvx0iU77l3wE8Jk9p4EsPcwBxcchBGbZinz+2u+Wl7fqp+BcKRqjzQ2ZAI06HlBdU
qCCmYglmeOAPygtUzPDC+Nl7pcWiM+7exZvDTAVFaJWquSAizi+xZdROFN6o3JvO3wzSXwgmbFdI
RUapKVHE6kakTEulviR6OvzQhfypmJniy6dxHnIamN6qk//gSUH5ZyYlURaHBkp19goMeeE33tto
qgLEtFO/9jCj+5bx9U6j/leLVEIzAKosCi0H5ZOPib4QYuWs+hrtVid/5QeTPNZaj9fMMDKzb+Gd
zEjZdhqhxL4CipjxwaikXDTGzMmoEBLZx6SJ3h/yNX4Wk0qHbEONRMdEiF7vhlUqLtsh7+91owQl
QgZe6jkuE/4JymMowKmqxlkKN0HnBGrUjPN9esq+/kDKvfMsWovEqJNDPT5xePD0Mr5HZKrp3Voy
NmP/63/uBeXB8cgBtJ1yGPOtH7p2MGVM0zn/uU/j/9fFUL7KR3IS6QOa91224i3eS4ld8TzAgQ2Q
Xyuqw+fN7aBYYU/AsAOIjQgYqUtd7LkaZsqypHFgQPfoyGGOuRfJaes2/Vq91DXOVdRHslVnaWzO
fNya6iw/clLFOQuHae1duR7XWUstxUhv5l75Na+L7moopTH2ZeeV8uWH0rWDalhbSVbwQwnToHQx
9TcQLBDE8NhjCRHu1Ky/2qKcfK5UTtJ6TCMXPeWtu/qd60SHBinWx+uZxZTePVafH4Hut/aQuWjX
ZIUOqyibSdeYAiut2PdigbTy8H7FHErxa3LfJ7kwGgowKMl7eAzxWiZC7aNmxU8dcIyhWdmTn7Be
Rzs3HtnIT6tU7BDjteIbXYkOk5Ufyvv2ngzTAKfW64F+gRLCXW+xkWrMtVIBQaqTOpWiKT5w/uBU
V4MX2tCtszEQLlA80RXR/DeZZ4Zs4Ndc9etSqdAw6GuDuX5opcie8VyDzRddkn1NzRFMAValcDdK
bPaVihKZhMmSrVYmQan6QvyjBmFahGZ2eH8+OuxG1o0Z6v7GlLtZDyFDfFhn/VeU86o5Tem3alBa
B0zfxRrHNnbOm/wvvvd5ZKirfK7WpdCGJATuBvUzkOiFJ/17YpEcrbfSzOx8hkHyYU4/HLRSPmIg
Gn1fPUNtojjmlprA2wS3M6Gc4RVQpzQszKgA327y0xemzX2H/7RJBRijnLWoiVGwm6Ghs+pmivMC
qQAMKsxuSoeDqOt3Fn7zv2zsp00qAuhDmSVLDwhE8j4KkCAHyNYznIV3Z6s5kFmB8tX5nWVtLOX8
SVZnFaiSRZDyV7GIltuYmDJLIGg3OwJv4P+/HuXrY8hBzBSPGbhdGKCu5C2u4NQe64ux1kL+fVMb
WcOhbfoQEw1iAcRjX5guw9D7d9tF+XSfi2peT/DpKcZ8D1OutdGq2rXBnOecNZxvp0qNaCVCixX6
KRJkRSkvk/JVWhI9C/0hUD0dPJzFao6ZFx201kQ/hb9P0UVUGOGEaZVKNtJ4jLuOPICGILkytIPy
zJmEXWdYyXqzQk0ZHQCDZZQcsxP//lwqXd6sC0xOX7OMQ0DRQbVuPO2qvGidyVbdGgzC5e78Z9z3
s409yrfnTtbrpkY84QP0Lu3qAdsKvqKCgmoNQSnhn1e3vnzKDyG0zdHs9bFQw7RNAqE7CvOLJj0x
FkR+8LkNpPy4wEnM5wwlCXKdkjn3LW+ip0C6v/X/kXZly3HjyvKLGEGC+yuXbrK1y9rsF4blhfu+
8+tvQnPPiIJwGjM+T35whKoBVhUKhazM45b5581xU+Nu+5iA1tB7J9tCRzDnxCuq5iAJ3/VEJphg
7gzSSp2BGlu9aULriUpbmJjX6q7rkEDCQ8yZxs0euzUxoW1XVieVC/AdVv1jav0G00RSK1T8FDk6
c1orK9rbS4YmsfGt/x0dxyNGqNwJbTOHUotKnign0hxxzi+YHKKVU5sMkJY6TdbkoUmnLLZb1E+T
+tWaDn3dOecdQ7SJTPLoFZKWehfHJ4kiVC+lLajax//JBMsc1GyVsiQVffCNZXetD/KCfFGG541w
Xus+BCxLwFQo67p10RKHqtNc1q1bPKD35S0X6kX7OODppQdTpn0av3RXGM36mR/+gIvl4w9gKgEM
HKdxTVWG5OxkHfVDe+ye9W/VhXK3uPHt6oFNRLBm/kXgPQJYqcoSz+iYKzKlULm5gkbPb8Wbf0Er
87F0lWvjR/+z/BKZjuhaxb8I7KwyuQT05300ROASmQ6S7RBX8/ULiAWEKfh8Gkc6AcP9D64fdPs+
xwUIq6H6bipEY6K9N1R7w5AjUKB3g0fH1RMvelCOkLYATl1U1vFz2bsxJujnHLQ0WQIdv7xC7pqt
L4ZZCJr/NLDOrYeJc3nRO1uC/FE4Hf5iClLeCEP+LJ28r4SJbzXNkSaLLT6pUnmbNxuU+TQ3KYZr
YwOXZSQ91JP1dD4U/0tB8rdNtqlQyWaSx1pNa39a9SeH4UJyqYLaieIDpDBthOrP/EYG8PT/7x4s
frtMcguPGuAFpSohVLI7PlWBfawgXiEk9uAfCe+2mEjP8mxAL0nCY+gNdM8BvsPsyYP52F+CHMVZ
AxFNAwfAQjPLuz2mVLATaU4brW/RaU6fSty8gScZnDyEIuh1cxRVsdS3zzgmi7Zr+lLrFVy6T6Z5
nOJrvXnuoudmusu243k/4QaZCs4VCOVAcURjgqwqcnkZGtA4avJXKqPUe+f/Pr9m3BlgQsxWkrxM
E0ia6F+2Qx7UmIPYjnlI0RrloRASY9EM9GnjVOAVZBOz1upb3tyVjH26Lps9Y/7SMjy1e470yyUJ
S+NOsCpugbAzwyTCsunXlAxg8VQVh86rQfv5AIXAI6nc5tXylKMJFg8riAZMsopG5Dk8UnBF1dZN
w1SRg1kqjzXrknXLs/yUPhm43PikdBoPN1DwcDoptCeG1ZUggXk3JWDkgzqvVwfnl891Gk2VKfUv
xpbYOF9yrcvwXguNcPN1y6/kWKQMxy2IdgbY4I76Rp8TINqnH9vLBNrfKcBQSOylYX8Zu7Jj37YX
xcv5RXHe0rCtAFKBPhJ0vJ9kzNbZKHqIK2C8FbNsEC8pXDtIQrJCXpMqRGAw8LCddKTPJegPk18D
RCIKe65b7X4C3Zed9xaTUYB/WIOqctljPPpF09Avab/kfSB3pxaKdeeXzA2WnTnGiyM5GpQBAguB
LX1LIT/2i5ih2f48b4R/Kmg2SD8NnVJ/00XvFjVpq61k9igd8TQJEA5280q7XQ/aoTiJijG+37yb
Yg5aiRRaBswPeGEltH16QPGsxjFF8//8sxVDgkTG1AOoe5i+2iCXaDFQqHL9O7m1D3Q9FKOcXWeB
HES+HsqCfhP3QwHGrhqaCSp/gzl8MDdalWaG7oKe3GflXVJtwISGZiKi/OQXsztDNPJ33yrPpkUa
Ilk6TkBfR4VT+tUXetfqPf00h9JR9uirRP163kX4yzNVk2ga8hlh/FCOoixXbeSTur2WJair6r0D
AXpXin+cN8Rfnw1lLShemQDuMwEGzg8ZDYVcCsd88tQG8MEs/Q2SbB+0LV4+lK60mG5jqb4RrR6Q
GI/SAmGjeL7RJv3V6vXrPB4F0Bfe4lVoGNgGAY4HgiMftzxRSrXXwVpxqpopnr121U52NUyqq9U1
aK6huis48rnuu7fIfGSzmAmYcocIGpFdCokGEHPGPgQ/lTslcUEvZ4DmKrr+A2oOqF4qCs4sxVJl
DLx+XGhrzs1mGosUNHbu1Yn2bOYJmEDJ6p//yNxEvjfE1DTpXPTEjlEaSkH9JH+ntCc0QBcXmtCN
HwWTr6KPmvlAqPv67XiCGPpBejj/I+gesnUISAwwXatAhgCnycfFrmlhtGomWcEoPbf9zSACTHHr
UdTZNt7WdLQ72auYVcdZXy/Qv5Qbt/5N8cZLYMuueiUfmt4RE4jxUqtKB4ZVtKmgLsRsqmRN9tJb
Wx+W21VsP1moeIScNdTVP23azgZzUsQToO9rXECAAtKllDbSXO7/emsqPTRhdHcmotu7aFnMidET
ecGZb+Qne3CpNAoFrZCfmgqmmsU10djsrpJHYSOVHhBnFsp2Y6o82WYMX8XBenqjxUVzXz/SkXkh
SJzrh+9bynZkrLZu6hWAERQ1TWi49bHpXfmremUeKYcTWKTL11mEfBLZZHzfzItuUSXcKcY0c+rh
uBmiMX1uTbHzRrbpApESLcklzQpIbdn3MekgJaqUJLuo7Uk33L5dt6+Vusa1E5tVc9NKxYzavLcx
VYoJqfOhzr3iaKZhgFuPABrPfs2sW7DJGBRE738D52Pub05+VWfO4CcBpdBbvv6PBpk+fJy3+boq
VnoCmzqkyWmkGGEU9F4bFr7kibpqvO8JymqwctgyJgV15oRK+8LsDcxmn0pNdyX9zqyEY4K8Q3Bv
gv6EXd2xEAOjURMBLDf2cCbVACZkIH3JB0+5o3qCxAEN6rc5EBJj8yJxb5gpCGZpSzRtwreDHIPS
H+31tRk0b+vCQSsdjE5V+nOSjKKsQyOAjf+9VeYoHBLoxdjlmL83SnzJjw60VRIfRFzR3KNCAzgY
Zz5A/mD6/ri5WbypZrq0caDcjD6EDA7VK1R3/c2nmvKirh23uthbY6I/0QZ5G2UjDuWjdddeK07r
Sr7xMJ2Sawrnal+FIEC+87yvj/FPQ+rUzpCmCIjPNDBgswG5OSU4N13zzgApt9N8E+vT8k6O/ToZ
l22NbLJaFRRd8jw6Y3Ox1LW7EvcPQn2f6BgrsV6WmHA2odVQoo9HlbXNaxDw1G8x0YAxUQRs5HrL
3iITEZ0aFdKodHagg6/+ZVChBSGvNUS1FGj7peqc+aOSP6bp2vjaRBTXXrX6cVi3JpSTWPX/aP02
dHLAnY/nbuaqhdEG3exbEJ1HVxu02tUg8WyXfDGcPiQXtmcLinHONCiVZkcxrloYX7TYMgd+u5iK
hMEb1QLIJu9dq7nQotyT40NpfV/j0VmWU2yLiPJ5zrQ3y1Q+uWqUBdIqBFsMr539rkydtHkW7CUv
j2NEAAUcFecjLBwkzmtrTto4O5kKgMI9sEN27ySy0/gUWZCcyH32SO7PG6VlIZvp9jaZ3BOBzlFr
hzw7aRtEWLUmSIArV1H3l0AqlZEwXmi9ds4ek30MdGmHZILk3HQgv3vUxebkrNeUEkG5Ru1/Yx/N
J/13/5OC+hVBWuflIRUqVdBvVgxIqDEfcUulvsm6Ngq60ZBzRyv0qfPTOLZuM0zGHq0KFBDe+e3l
fdJ9EmKCdd30AjqIBZAv4K4k8eBMhSgCRSaYs6qS1bLPzCwO39rsQeYtzuQsYNCWjlRnTPykzL2k
owkHiSdLs0AmT3/Rrhhoc9DTRiXYD5IGL2qrPx/Vi9ifHM1TC68fjtBzd+ibQi2SjuBGIUAjsGlD
boy9U41a06ZaSSCb1pdBIyl+Ng9PI+kFfsLbUfRw/jbDXKVi0kxrRBRchMFNbwJnnP/4916xN8A4
Yt/XWbUZEtpF9dg7slGAo7jxztt4A5d8irTdKmgk7r7SPEXJ3PYSROCOymG8Ni/au8FyEujCkB/N
d+kYu81R+hkfsov8kB3/PUUy8vS7dfZc6JNssEDCL4XSerCqzTFK0Sw7N5NAaQx9IpV2+hkvnJqq
KtFHwvxG11lOZ+T5hFZis3j5ssmXzTrNblOllySPE6cYif7l/P7Sb/Rpe3fmmchOTXscSKxLQVvO
hymvfAAVn/q8d7bOfsbz7A1K5l5QbXCT9c4mE+pTZk9jT0UxJvs0VFcRuU6sS3u5mSNRg59bdr9f
md6ABDvnUZZMLetioKQLaTA/JuClLcMiKG9EPQVeSO/uZiyEqNGltuuH3g4wWQ9M+yXpa6D1Xs5/
K84YCu5Fu+WoH2Mh66U2M1SwuA0YT9bwPAhdg8AE6vEvnGwOwULiVVeixfF8ZG+WcVGcKks1zhbe
lUFTp42zv5a/MCHqrT3I/nXtKdNKQWbhHXF7i4xXqvoA3d0I16NxBGdr7ihd8ahBNqgZiaASE1li
fHHZ5i7Tszw9WcMjnsidaDIP43zdGNXx/McTGWKycV/jKU0GLD60UL2rmBXDo53ZfU9FwGZe1t9v
HZOUG2MESETGLVqP8OypqE4r355fCbd035tgUnLRQwFFssE/TvG+GsZo6LPZdnqbrvZMwQfiRhYE
smWQ+0AeSGf3DdPOvWUV0GDA6IScZA4BtL/qBPO03K+zs8LsmiLPTdPYsxkYk7cuoSH9XM3HQSzo
xv06OzvM1knS0K9FAeDQX9AFDD3pxzVzsg7qZrpbevD1KfOErDq8jIuuyn82kR0DVbJZlcu8grq5
9Ty1X5dqcKvaz7UwTQQpl3ecaeCVgpo5LjcYGP6Yokwy5X1HGaWBCd+cVJFdWSkv9bZTnT6b7pRt
OoDl6Gho1kHglfytfbfMRHI1NSsx8j45Rb8WwGzGq+TGeCAZrh0EUuclxJZCYduT22DZrZZxzmHW
l7FLwbpGGew1t/IiIKPGw+JPYGYUPYfzC9adNcZJS1lebLzO5m9YG80FJkV2dBMCVt5yZyLzr0F9
oVauofgiujD+3prgXjNNwFNs+v+7c1TeeiWpIhOtR3W9sM3lEZw7gqKAn1XsdxuM58hKhTvPgPbR
jNdbjAzhMd68UjAAAs6iK9FgND+rvBtjnMVci3RQpcgKpgqvNgq0iH5Ei6i04yeVdyOMdyT1WqLx
HxfgsvKAI3KS8pgUP9ZFcPflmcHQBQT/TIhpQ0aR/TharM4aHH/a8lBuDmijXnQQVIqI6CGf2w/f
m2JWVMSGNBorvpF2XN7gEhqmNvFcC8yviGqU2+7e22K8XV51wwKTeRJuPwz6YkLfadz8sr5swxqu
Pn39g/yxt8ek5kiPyyWfMGkFXh375m2E5ST5TTD/ID8ItIwBBgkEJmm9xhbfO5PsOLw59FarKX2K
8jTBZNyhh3zZj251DEf2SoyT/YnX63gqxOM3vXq+zbTvwjhJwIEhm5CH1MAGfNU1UeZnZYUx2LwX
FHDcXLU3xUTzmtf6OJEM5c7V+tsenSFsbiJP/rkVnn5Hy1V0S6+yq1V0t+YGA4gG8SZqoFjQGbty
MthaSmcH4sg3u7s8u27bu1H/19PS0AnfWWFCzia5PNcjRimVdXHGuQmVZnYx9CoQTuBlKWiYabqG
oxSfjQmBMjOTaTVwg7dxt1Vyxy6O1iYSo+bv2LsRxu+HHOBza8BasGNr/2Otv+PmN4/Jn+T33WLY
q3RcVbZWKiYk0mL/r3dk0jgFZKlD1Qeq+dZ4PB9dgnWx6LGK1N1f4tSNdbTlyO/kDvN9Bz2VRSg9
kSW2GRgrdaZBFg1PEZXqRngjj31wT0+m03rkMGIkYg2qu9gTglNpV/NT/nj3D/bFLCpABd0bZgla
htVvvm5BepW65rE9QBBoFCQrXgmw/3xMCTBsSlGtBI+BhtXfovi/XoH7O//FuCUAokQleOMEAMlk
XBFiOYlsaAsGcW7Sezonk7tYSI1smHuS8AmCu6J3a6wSQKcvOqm6CNb0VzN6mQRXCv4Btvv7TE/a
Nup4tCaDkjAmt9Ot/py2TvVsPq4v62V2UurDIiKiEq2IcUQ4vNyUKfQTYvIw15A2KEz//CcSWaAn
2u4E0dV6ViwLOAZ9uu3KXwlwqecNiHzAYvxMn9NuhrBPGiZhej8fgTYBQqJ+QJvvH7xC8ZdjKbal
qxoUdJnTwizqlUgEY0VZf8p7TI5HoqqCbsinEIW27X8sMCfFrAyZIk9ZdlrBlnIwjuYhPUWXGBuH
9NSx9qqjqKjgLgkPWHjwsMA6zYLcNgDIybDgpTmqf3Vl9VKayovgE3FNQDML2FWAcyHy99EJ2iRX
VjIrHWbSZTf7CRYliHZ5k9temr8Hd3lMxTxG3G3cmWROQqmr8URXg2Zxehsu3gL7fjAdDQKT9EVp
g6bQ8/lF0jV8+m7AIACuLlNeX+ZBMIIuGG48OgQZu8RF29VpjJc6O+CZwu2X1/O2+JliZ4zJFFVO
civrQYvUQvf8Bh0IH4K2mGkYgZfDFAW0GQRhzD2xdgaZRDGjChyhakGbRLWrNw99NTqZGblWLahg
+K7yvo1MvlD1tc3tCSO5CpQ0uvbUpqUr2DyRCfr/u5S0Rc04YdwdKN+b2e/BwlQfB4fgBc6FYL1v
C09d7ouEvts8JmkU2WLNq95ZQUKSRg6tWBq+YYhIbZy6ljbpaGeDgQq36SJ/jsoyve213tKOxjof
tU2bESdAFV4uhWqeTENOv6eLgRGuOgaLrQGK/a+jYq+3EOvMS1cdF1FNyR3p2v98JiPlRMq3KkOD
MO8OzehWISB9F9L34nd5KTVgqgLjAsA9orYk3ZTP8QQlPU01QWLNjktbhT1lq1TlpxJiSxDeMYIt
Efjaf1nZuw2mfMjKzVinhqQnCbJUL5TQcruIPIrIxJsKvXHIzj8AMvBT099W39xl53+lkSpKOSGW
1rv11ITjsTyOX9ebPKTSZpEvwmgLNpJ90rCrrlClkWACnKyeCbCi2R2KzBMEFU0AZz4X+54hVwCw
yeosBdEVWrzAfKb0FA7/OoWFbQVuCOu4z+OlDa7JUuhIdbZteNaWjq2fhatvuMrFAsggGF8Xd7yc
byBo/FOwQG5+fzfJ3kaKrgBWKUrAFeDOvuRU3ta7wzO5tb+nlNqWvvsS2S1fQUP4Jzg3NLL/s1r2
YiInuW31LRwmHtaHYgKQX+sFocBfHUC76NVRJmT6/zufxCXR1vtpsoNOJc4YXcbZa6p0Tgb1XSHX
ONf/9XdbzNE8FxNA3pVMhbZlcOSiiWH7G6bBT7OXBOWB4i8EPWYu9ks3QCKLCgTv9ypjUlqU1Bz0
ElMzx/JJdqWXyquPkzO5TetSkpPEF8HNuFGHF1pw8QAtYLI468oYtTmtIKqltAHZXmYzrLd7gUty
NxJtC+jkWsDOWMxHM4c5w2W/NsLFdqqH0i/vtNmxKqcmzgDK/cQ3SkfU2FW5obczymxlhrf1rUoH
vP/aKZmfN62ajotEFUukJarjw9LV5LUbmioOpW22tueirosQhVF7DcKeBbRHqSHf9J3pyX0c2WG5
ZMPsadsKeKWS6MYclJq5qqdoAS2XI+sS2byyLRsfWiLVz5gsXefEGXzIse0xf8Z8j6I7iY2OpgNp
T/21hIrOc5wCK36w9MQ4FVEc/V6HXj3ES76Jbh90tZ/SHgjlIQunKLDFHO11qozFlMj5qdFjZ+qv
p/Ww5fCp5GdmuavWCWoXrlftzDFHcSqpiWyPih5ATb2yTqVyGXXPf+JVOxuMV80ESjpNp0XhUMou
COaOWjIf53i+M8CHnht1YGAXWwip5HZ5m+rD3UR035Kt3+d/h2ipjJ+ZdgIgganGYd9cR/3k5CBP
HP5HG8z5T0gtZeY4gtZ+XY+avgVgy6tFs0uChbDaA02pRaW1abjAm98ty+sVxSH5w/nN4ndP3z+a
zVwIMqtqC0yYreizqwczwEzQ7OQurIFXtHOKO3mgZIWiJMe/h+zMMteCLW2HoeywNtAbTQVKQ9VL
fYxzq8f80kZbCbo7AvfkpR9wTeNl11ZVGWCojwdV3IwqiSdYJKrsZPPmEvPu/F7SGGJDemeBvchp
GHHsCEaSg8XIAU+6bIjstMmxWV/O2+EeSuCsx7yehRpGYWF59VL2lVomYGo7ZQ+UuYZ288GBpQMD
Tdv5sRAwz10aprkMG2NmwCUzXtJkIC62ezRjWvJVLiRnVZ/y5qSlgh3keTwdGvuPGcYr2q1ec20Y
rKBIzLZxqi3Vs3s1KvFWTSp5HAXwAp5LYKb672OQcQlr1pQslyBOoVY324BnWxEFJf0DrEfsDHyK
YBM3NtByg4Q4pPDUKUgxcUgCERsDP5reF8IG8WolmzwpKjC+N0W4UR62ID3aV+sBhyYGf0XRK9g3
m/lMBYrKvKo2PZh1y2kWAENnwZfh+dt+42gBs6sqU7LG6trYZpBUX2PIjGvpj2QBAYhI7pPncHs7
dKU7O1ZjJBuZOoAkmlul9cvmylqezkeraLPoT9iZ0KdiiJqSwt6qi3L4qiiCEpX7921ZRuMI5Slg
5R///qYZUzzJQPVN4FEdkpvaPp5fAHeP3g2wt85ctmfggEFVtKoz8ZetKy7GvMideCpyQZVCK4RP
8QLxKYvIqomqm6kg8lpt+wbcmuGAtWy2YruVmf2ACskXNS0rR++b3Du/OP7uvVtkioU11XJQI6UR
hgArp4XVTsjmyS22d4tiPtDUlKTtSFydthuAtw/ZjXmfZW4HUk2wB4b9BXTs/pc1QXTjo0eUhdqX
nZQkp3wsnXa+y6Pv5w18OoDQwMbctqWj7Yu+L0gnGQt0ftOYFhMsM/G1+jKFuGE+NoF+Nzw11yRI
rkTQLPYzsQZpvtgF0dypi7zGSoQhhvK6G/BqPSYC9NenJMraYJwvM5oNuSCJwgyAyqehdqzTeEwO
/cGM/PgWwpAgoDu/j6y7sxYZ58uTudQKCxanxlrdtG7uVltGEFvTw0A2NcxHZRNE2Fs7ZR9ibzZt
gm49rR4MtqnTdZiHT2LQ5TZe/CTfa99ssJjIfnXYXtMrDTwf9aV2MJzkeTuZJ/pqIHxKZOOB/QXM
6WFPUl0WWhyF0aN8AnrqmF9hQvWLdEWhD5X7b+eWWXP05+xcJ69zO9HGFrNUaX2gU+k9+oLnv+On
diBrg7rv3ka3ahsZNzuMmx9UTcuYvqhZ6XYQe7A1dAv6Af96WeWr0/MkQWneM17W5/M/gk3T9Dfo
YDlXNYKQRzvu42/IinSrCVRNw2Y5aNF1tXpyen/eBM9f9yaYKAQ6V7I3qB6HHXTWmuZmXr7V0e8k
P3XgHjhv6tPY0tty8OZDMA0uA4jMbCmefc3ZMLActABO/RGSI+DXqE5iel5easEg4d+GmH1bsZnN
1sq4tS6VWyh+aotgD5/uWOxamH0rJWUGL3c6+7NL3sajMbAIbmXKdFxfGofyy3AUd4vpH2UDXYey
of02HaWytecEct5uLjs7VMivbbyQlM6zls4h6hAIPhUvoHUT2tsYZwPRDCuVACEatZxj3PvTp8lL
QbJfurpfQwqNTkdG7iKoDbmOvjPH7GZc5IpVtws8Q/FiQEvtq1qkkco94MAMgMsienAaeF4+BlM9
lr0RW0gaA9CWxVfFSbwO08iWMwIRRkeERGxc3K+1M0hDb5dBKl1JynI2tLBUdTdKAgn37hzw47R4
EHwtml4/+cXOEnPoSKDG0im3/NuT6pt46Y0E7APFcjRHEbROtCym9lGWulOLhEShGUHPsL1ZlSep
zD1N9OYjsMP22Mlo4Ho/m0Y4YM45nx2j+FpCfEszRbvH9/W/HeNTR11ptFHCaHyYFo52ogzp+S9K
rKCDlvePcANvueP9c7F08wmRDPBGVTBovIxx5eDpQuAQor1jDsjVsrdoLewobF4mIIvX9W2UMvEG
p/uthXlIDt19J+SD46bd3bro/+8cXjWyodA1uKGafyvK37oIPkLd+JObY2rRUIDwUYFB/Pj35W6r
gJqTotCuH+r8Vd5cyfxi6acCOILJP7+F3Iz0bouF99hZUpi5VkWhZcluUdyUCSY7/jXk5s0TcOcx
wJOGkUyZ/U7dVltTVEZhkX7fltGRegHU8BMghrXAfJM5npaexF2E1DABF10dpmDEUGTly07lihCi
XAfYLYc9d62lqaYUxiotdQzze/yvtfnY5VDH37lYZGux3EyWgVvKELanBEQomhPdJAEky10iILTi
+ttuOUwCj7rWUKfaQi0vY7LN7Bpn7WTPHkxIcWDWvI/acJNnwU2PG7o7o0wun8tqVotoxR4Ofjb+
lshDCQ9PBR0GXtlnyDZeKRCPKJQYx+vqKBvLMdLDOMPxdDSk33gLdFblNVVFzxQ8p9ibYjxQKSa8
740oJQp5cWz5+7gJ1vIJUkGdwiCgGVKhcY3ZZuZyPKTgGVHNmKKFu3DCDFECwihQjcfoPledgy91
MI/bafMxzuFi1tP996nCIDaaG3Re/RNmypSnQsWMcxQuRpCWAeleRvIH2QgNVFQtJnR38fb70e1r
jJk2o1UZoWzHQAp7kUycrRadGrycZ8oKFoEnSuNTOz2ZtVQeVHwpEvnZLaVxwFmROvTGc9VfUuaf
0ZGvRZqUPP/YWWVb7Ji7B0O8MRmhEVkX6xS50lZ+Of+F+CZ0jPibCqgTCRPIaYWBdyUujDCVm95p
t87ZNDjjeSPcZoMpv1thIhe0pcuYb3iB7X3jZLiU6F772YJMWvWhCzg7IhoI7qrw9GFisA0YM7ZA
KqPRwMTLIIUq+PamJ1sXpD/R32ceCEivzWvWotBrieb07bd+fDm/Y1x/2y2AlrW7ZC5Li4HDIkcy
b66W7qteQkfREmAZRItgEl0qZ3m1xdgke/4CEqZIdK0Q/X36/7s1mHpnLEbVS2FDLiX5sRHBknhn
EMjocGPBlRmq9kzk42Jk5Ek84PyufxQTlL2Kix76gCXoRSsvsQX3MN7hgzco9J2BAVVQk3xczbjm
LeaONCNsenBh5P44fctHOvDx8/yX58fKuyG2vGoqtdEW0A3iHMf4g7cFVjiitnc2l6YZ617IRkV/
OVs7gooW1IVE0/VPbLBkMmSyyZoEreIIxf3tDD5cOhZk+tKj9N2AYdWl4kT/5NrOO2z3thk/b7Vm
TibcPsNF2k65tQR19NUmzUUmVa2T54bgPOLedDFpB7VtPB2gd8R8RbOapiUDDCOE3uBR9ouDNfn5
Y/Qwo91CAiNzZ8X918OM9BDeGWX5xax+bOykm6QQh2+VOuU1FfGBLqjqJveQJxU2WrkdmL1BJj1l
SmsZqzVKgPFshxUEipQCNJac8dBeEjDxjQ75Nl+I3skU7sd831xWyCvaJrVqo00KNZgFGgWrTK8o
sTdVsrQAFGxvsrvxWVRkcP3XBGG0gU8KakrmCFuTNlUTMlOzcUB7Z/RjlgfRsyN/de9mmDMM0xnQ
0KoweCXHGH/xSjJU95Ie65HbNpNpeHMWR79iSA4KOvXcNLpbHuOyMZG6aaN38EJOob2jQB+gz58E
SYfWgZ9ywLsRjakTW3lLFVVaaA74i4+uP0CZIxCTw3APtp0hxjUxDp4palUiFtAxborfNjlporvW
f/H/vz8VCypTLXQg54zguQlz9KBEvarvMYkaTKf2EjxYEIcpvfRLJ3qI4p4Qu6Ux5ymGbLWtzmX4
YaNfTLXmJITc1NH0KMmjoGoT7SJztOY5sXotwwNRZXbPXVveaz24C2f5KHAL+pPPuQX9Hbsj3NJT
zVRLbKTxrV+dJtSD4ZkSIwbJ03i5XJmZWKxOZJI51aVqabIkXaUQ8A5vu5y+ZOAWsUZHwfFXYjw1
fT2/RkF4sQT69bJtgyqPRmgqv2cpcbJMoFEhcgsmbzRVoVUzQfzqY+av9X2ZXkfgR85XEQkj3ylM
HZqrBm4NbOEAxpmWpDqETPTpAp1iffhpixRf+an23QQTvWWPkntTGzus5ulrhNCdRk/Rl/s0vR+A
e6ekWcnD+e8jWhVTIZR210xdpeMsU2pnkzxpeySaIMWKbDCRa6orCOvpdaEvvLK52OqnuvXPL4P7
wgOA/t9fhwnZrl1XqKHjJXIixUGpl1NXas5YvBbLdjKUX51aBelwZQD4KTDMd/B3w3TxuxhW+lmy
e9uMQu1b76epS3lFyqN8Y18ppxQPvbnwpOSXsLu1MjFcGlI8jAO+mXYkEJKOTxu07+yrBZz7iV8I
m1HcCLNAb4ohCBkDZ0yELfBAIzJtKawSzekwcaMtX5UKajr6T8FeUmf7lA93lpizOMUdF0clFiYf
m9C+WC4GZzvRcTM6QyfkxeR+uXdr7KGsVNbWaTUKc+2Y3KoHiIVCFZsiKRQQmiSn4kpUSQk2klWQ
jubRAlgalVQ2Zh5YuB+zWfYI5sHkchZ0pkRrY8IamNiuWxR8s7wsnDH1h/RJ8K34i9FUSwPiGMhj
+v87vydDTDLSo1vYeUXYP7WGU/wEKy3aov0B8zjV9/6hOckXIozVG6Tgs4+822XK0c7szXkpkUzm
k3lpfNte6KtT9cUKKQVe69FmG37AFRCZHgnE80D8jX03zwTDWPW9GRc4BTodQPHyYhWJQfIzmfVu
gQmCxlyyaGoRBGq+XldTfWnqqadOkAY2igsAVgaQ9ztZARHPRDgTIVgdi86KjRFU+xqljQtMUEmo
AUCGR/Jz0Z06nI4ggv+xitiwP3FzvF3f3tfLYkhs0CSNM7WpHalib3mcoNHVhh0ewBJBrcDPnDtb
bFgYZEt7EBOEqjP6lFq8OMR35duDJdzlVQTJ+SRF89fa8DCF0QhLx4zQxyBRFB3zcLUqhdArUPFM
r7zi3eBXfkoO5KYNjYv0FvozoXHV/gN9MH6ZjvkWHVg+oqJN/dF40luxbk94RMCF6h5g+rsqUgOl
0INu1X9UJnpe41x6izrdKAnIhhriWCm0EPvMGe3iLqlr345U73za4JYCaBnSdjXuk2zDPJKHYejK
0URT6TZT7lvj5yg7f2LCUghmIWR0k5gIBbV5OcUG3jibLPMwRrROd720uf/eiCVTSUq8n4HBhvmw
udppMAHW22LtgJMEyMkKN1MkY8e7E++tMLUFGOSKIaUHPYEimmN0meqCYxxsjkX8OjZt7qxFK8jr
vA8EgTIQi4ILW8Ms9kenKSIzrWQ7U8KBSJjtaC+0PO6crp8FjsAN+70hNs3F2mpUmKsJxxXUE389
mUSDKx9oESMSDuJiqnbW2I61DnF6klSQkATMA1TJADW3j+UdHf42ddDZOZA+dNOD6PtRL2DPKgDc
AZDDpAABx9HHzYSwV5rbPb32x7IXTbVnYQDrvCPyjuG9izAmqoYso4x3/VCTdGeVH9fqh5kr/hgL
+rNcV1QAbTJBbwEYFVPDL2Q1tTWhtUt7RbrrCUA0xfSHytc0wa2Yu2k7S0xo2UuhmAhgFBY1lBqz
3C3UL+f3jL8WkL0Dswh5Lou5ZmWRnK0kH3GGq8rlYHX+RuRbU2192+yPaX933hrf05V3c0we3pZK
U3uLRvGREkLVxyioQ3i6I65OuA1YDCn/vTTmMxlN3lkV0i9aM1VIG7D5L1y9ASmRjiWGYEBa+ieJ
cGeQ+Vq5BuUTiaAcs6cvUfF/pF3Zktu4svwiRnBfXrlJVEutbvfuF4ZX7vvOr7+J9jluCsYVZnwe
JvwwEV0CWCgUqrIy92si2xKv8sP0CFxjmE0BFhE1yMtjpK6WGuc1+nRldRbS+3rldGrY0WFjgIpF
Rg2xEYOUOJVzCR5lBwits+minBso78PD/4jGmXyKP4LDh1E61wq1WE4QBIVgVaVjVSi2Vndutz5b
LYDjYa16hSnZwJq7eSr/TOv7Yc4CZYr+5rRtfgV1FoxSKBVoWglBtH6WtENa8vaWePefywRftIQb
RTNo/HiKUYN5zWGg9/sjlAf8cv+LRuufDLUzby/MDf/XGLWaVJitKSpItUnx5iqYkyAy/tcFUcd5
yWu9HdDkCMJo9UI1cjIrdaJF/Gzp+W7JFmdBVJGk1JHXxtEgBCQYOaegwsTWoEf1e53UMS81ZZy1
ETnzerYeiO5B7OpuufznGuOdcWa83FijzvgYq8gWSb/DyoDdGSGs5knzEdSKTsebMed9QCrjyc1o
adAuQzWlMMZ9OfYnc2y7o5rNtXs9LLODyscWUhcn0tCqFIpRAi5+iO/nSdB9ZZ14wgXsgAxlOg1I
K4zz0X3NfiwBINHwENdyRz9IEL0fO0d3B4sQpx6GACQwdz0vYDKTgg+jf5QqOxCcrhECpjTY1bqT
FPA6v1kRD4rM3EJgGiyAYCwgeqiTgClqAbyb6C6m64OeeJnIcXPmMlS8XQCdUFBho7om5TINnWHi
NIPcNle8ASS6I6go5YhzhzHtYAwRjwWyCo1yBUkvoHADTENQFQ+LgBRH/Sx34qkv/esuxz62G0Pk
oG1qJmZez2U34DmYtJWTpr4qP0rJ2UpfLNVptO9idxKMLyDsWSvOCskF9kcQ3himbtDG0ItEKoFf
VKXBq0L5VEqZa6B+rUraaQkFXxRHrwh5uB6mg2CQAGKsgCjpNG9jAy4vwcwrPMWa2AcE+pueqY+c
PWW11jB68tsGFTH6sswWNQXgFKBnW7F2evSwSKdKNJ1EsQV5sqvsqY33162yPebDKOUxmqSEQyTD
qBXa4FzWytupfanqh+tW2HkJ6CJABwnIPf699BdQbZtTF+MpOxyMh/ZIni25a93KgXbS7exOcwBY
4EBvmAF4Y5LylESo86YWEK+aEk2Uqbb7HGgBzvbxjFD51hz2wxoNVuTHwyz4Oegw3WlNG1+IOpVz
5t4hB3+6/n/2EAUBKojIUZi1kQB0gLwLdzGK89Cs2cmOcZO7ZGQismNntcf9ch4Xe/Zyzwqs4xBA
e3kHEhlP3fMebMwCJghjUDZFswIXA+Ww+bDqzZxiRKTGeFbiyGmd74xiJdjOvDIlwdfFcPbQftTl
w2BkjQ+Z1eg89nl+yCFZfq5K05r8YRCHR8HSoykAN5V2FzVr+Gw1elPakqpZQWiO0r4xivlVSDqZ
B/RgHuzNGij/l+uia0ZS1xqKn3mIKssbx/OZWSMom02CCCIYTsrzxTaTMQ+MU/0weFDm2pvgQ9Ig
yleAUJFXpmPmNxtj1D0mpqkSz3KI8v+07EXtrVHBvJ39SMsON0LsXl8aM3RAqwk0dMCMQl34cmW9
tYDkJgPppqBEdlm/TOlTJtyEFifiM0ud5sYO5WaArCZDaCUYYvAROY6QM7rTCltHh946QOJoclRO
5GDeMRuDlE8Yht6IIHtF7t0eMOuJwHEKUems9kn8ZdJnW+IB5dk7idk0DW0pGeXVy50clVbWW5Xs
JGatmgkzE+nXXjdtpfx6/ZOx/ePDkHJpaAY0pQxxvgJtepj1+0R3q+h7rWD2r/m7r/ZhivKOJNLj
LheAPIiiU38kEJ/Rzhen9gS098zkHwiXMo8ySpj/3UXKT6w8afBuwyCAonpG/Bj3vDkAsjt/BOCN
Acovqh5pwKjCEVt38GZCJwAVnPBYBBjoQluPhyNi3i0bc9SdaSqLmYU53HDCy3n9ZM1OMnA8necP
1B2JCstoTQQeYimolSffdJRXdHcMB1dM/ybSkksCGbZO2DEpWwBFhvEKybXAakwHH8qpebkhM1Ig
QZNwhkSkNHQDZq0Mo66A5QvEQ3M7HhUX0pLOcu5jB61QsFSq1l+EwK1B6uAubTPoeY2aJegE9fBB
VO8i4Ysccqyw4tHWCnVqCxOwBmhwlH4e9KDLgENghJDojV4PDsykfmuHOrJK2ZtimStWIN+P7zRi
2uLWXnNUvGUvvXFnxljndWuOOq9DmMggp8TmpcEMfl7Ziw49tCLCh+GogWvL/MRTPGQdqK1B6vyi
HKdBi6hK/Eg4IgYuY+6iMcIJfKwjtTVCndpcDsUMNXQ8JQ39rlZ/GvmCLtS6i0HXoVjP1z8ZY0Wo
QwHKgNoToKr083gpilzvoYkZKIMTzbWTmIFa8Q4uzwiVwcx1N8st1O0OMUQFHTlvNIh6x28VSs+c
vWN1jC/WQ52naUhGaVJUdBl9HN99sUOvCAKQoA3n5O2seX9YUmUTswyg4aeJu6O1mq0aNd/A2sP9
Om8i7N0vxX3lkLb/5K+O9oXkaFVg3P8aeuGlz+xt/fgF1GkLa3y6LsP7RM+9VPem6SXjBQ5WzeZi
leQ3bJ7poKmEON1cky64de6IXKqPLoRdHcsv5IjxoSiMTObCIHXEVGvstbjFmQa/mbOqpy6/y9rU
lXkcYP/PygycJLDyw/EpQ9MoWVFn4TZpPOEh2UcQnzVRORROtwTzkvhczDIjWiGxBkAEFIRgPaSv
L0PHaE/b4aFQ/Zy8cbR1IEQsr6rA2mvnuQ1sjw+hwtj/iwMuY7wMo1mYiqJHF/RqSco1RT1fa06z
8ZhXN8X4fN0Eq7uOlX3YoCKWOTfLuJrAfck70Vld1Us849P6IgbpbVaRhbmAMRU2VyeLESkv7FIJ
gVi1ulaT+C+n+7z1mtZXx0CvH6PyL8ASF5aoV3pj1D1SD3y7/EjQWIQrG8TVfvkJEhiYeeQ1S1l9
sq09WlVEVzJZSsBrjpttdTs7P7d76QBWX6gQ8IAgzCiCaQwJMAEdTwcqimjqKqRx3ODAmZNbCJ+G
Aa2WmRMtyZegEl+g9XVJUVD7ReOU8hDVWPumI4/kzBi8Hs23vttVFaZg2+XYRibmyXmtU+ayNhYp
3zD1MUb5JkR9EfxDROcMKh8at1vGPNMbK5RfSIImaHoEK5Mj+dENAX2FLmSAITsKkvEHnGcOmI1E
pSsbSd/X4jiWSqiSryU9FspBlhfHFNBP/379SDN3z3hn85Mw8ki3uMW4qdHDR7Vt7Dp3qA23MHJH
s3g4YuYB3pihfE8N9UxKV7h5tGietc5uZICtZng2MtlGuLSvL4r1sYicGSQwoG0GFcbLu2wGpf6y
rGLjNwbIK8snJf923QAzEG4tUE4Xp3W2pEUVHdrXMkjvtIdoryEHgVLAY7pgugkqXztI5uyum2V9
rK1V2gnVtFMLAT0ps/qpTJ/XOKh4zxRWZm9sbNCgkb4JzdiYIZzeedorIZOGqIdfBQD87Pite86H
orkgWszLV9q4Nv4AoT1HyQRM/QuKHFzfNlZM2i6JShVBsxe1spZFh1Gu6z1QQJAKFEYr/FSXRa86
9Wx0+ywSgTFKpKIcOZkqy/VVCe0czBXqJqgxL53R6sV0NlK4SlIDDSehfdrtGulODm+arOQ4PssW
NNHRPAL6jaBvLm0l8TyCGxIjxZaeHU2j8HL9WZ3ib+2K7scQVxxzrFe0sbVHHHaTNEamMapqiBYL
6Dqlb4TEnQyBW5mdPs+e5mT83Iq4OB0WtxapZE6bimyaWmQ52U/rjIGEcxsQdEm5J5O/FtRVoUCz
uOhPg8Iz4yyXFZIRItEyE0XL/INwuM+zuC8IpH8xajvKPSF+NPVvYcbJQVinfGuGWqKRl+ZoRTiB
w3KW14NZn9aE089n1ePBgPGxFCpCxlmcqKMEG60rHtLe+4+cGdoByXFR7HU3vHbH0pswgg4uN9OL
Gy6zOm83qRBaSY26gGQNU1v9rkDPNlHvhuVliTj9VN5uUjGzliM5wYkBzEX5liqekcfg6OYccY4N
GuC5hqNqFVGDF/XsSYlbl3dWxPlirEi5+WB0bwBUgkBTvY+TGFWM+pv+2JiVez1Ocr4ITUpa5EaR
iOOE7L5MbUt21e4c66/z5F03w9gtQJowXk3QwZZkKJdBw5TmVROXMjqo6QNaiQpmcKRxf90G69F3
YYSKhKrZtaMS19HBkn4O4Y0u3VfJuS9ewQd1FCV7tRdhn1u3xljYeca5pllh8cI42YFtWAQvgohu
R+X/Eo7tnMxb978oohQv/cxLC1jZyIU9KmJEeqtMQ4bFhk/t4NRBgWs7/xoFRdC8SpD6LTBLYrm8
wS1WpxZm0S0H26iOOXaq2jM1YDtpJqHyIfvo14/tXelXTvJDd1sP0f9phYIWl/OG7TwfNqm7vA2B
WWtiNKHRrpIQuAZZ8qyE46HsDwg1MDTiLJBdG9TKJKFHrbtrSXEp2pfuvA8Hb/mOaXkH33Qfrnau
cUIIK+9CpopBIx0dUgPsFZc+IwtAJhQC+NJQpThj5thpUF5avlvgDiqfeP0Cxi16YYyKvevYLXKn
KSCJmV+05SbXD6LyZlWml6go+byGCS+tZIQW0NCjbIqkBCKaInUiwjldshQI7kOoYxzOVG01aw8A
qCf/WiER0wcXlqizAKoFddFW7KMWC16/lF48LX6SDm4lfeXEGOJrVC5yYYr6ZKugZhBG6FBYEpLS
LsbEq8UBcgqJXzaJGy+mVxkVVCHG+aUuSlfocmeZa062wI50m62lvqUxqP0494YRiPezT+Yt4gf1
bt21mOhSHPVmupE46TT7dIDOWFMlAwefPvfVLPdatq71e3jrV7/w1hvDKQKlRM73jxC+TH/dWKRO
/ZBpoyl22GkoMx1UR7vJMCcHeaKd5WBKHvOioElU7jCmY/qZD7ze9Q/NijkSJOdkEAGQRyXlvGKe
NaJWZni84qrK9c/CUNhS9e/zFHNrhPLbPqp6HYh5KTBXMQDDiVPN6b7qBV6cYZ1EfDaARcENBxIJ
6vadk1DIxmGODhpEHZCwZyfxLntaP1VHxZHRag2d7IVfE2WkL+bWKnUdx5bcSU0K7OZiPUj6m6xy
Gq7kqNFHEQB9kPFKEIHD9XoZPbM4Qwo2IqfohNt5RIKEB0nTvcTVk8Rj+2Mthcw1gK9Tw2uOru5q
hTG0kQJTevEjkv0p/nLd25jXqgz1bhBPyDoEQylPGEMMg64JbnPpjDlG0twYv1oekpb5sLhEiZfg
dHj00Cy3kBVVAa+RQTjQqRNWi0kGjKBc+8YAXZfvmlDbsnhYh3vO4oh7/fGhNnYo91uEvIXKJl78
yfOEV0d5BkFoBCaa+FNrZ274qfjKMcj0jI1ByvPA1CnLa9lGhxSTFUpu4eEGPrn6zYiCRt21/aOQ
3JvyTWfG7jgDFCXdtA2GxObjKJ0E4cf1X8P0nc2PoSJJW/VZl0VZ50fSWwbmjTW/u26A1RZDjeHj
O1LOgzmzRlJS7C+Idw7KzS/iEkL6y+uQst10Y4m6/Ya2FaspXKBfuzPB8OWC3ueBTBUKnwnUHZOM
2T+Z9WDF4u36qNsujaoY5T2k1lA9Ae+NYNlg3kaCFo3e/Em7N+3ke3pTnsBcytlYpmEV1H0o14PH
T6YMK405hNVSdb4CWkI7+/QrQVODxtVtyAjuIodPD8NMCtG1+m2UerxCgLCpigbOS4grSuTX4166
J6oyMlJr7e36Epkh4MMYXagi+oidIc5aILSTPUSRLQtQ05wfojDyrltiZhAgvgdBFEYJQbdFeam+
Tvla1ghx6TH7QrSDk9N016GTChGy83DzN4TpINo3JWh1kaltWrmmMjqosuRo4UZfCB6ycaxPyZFw
UGEiaZ9zHynMmPNhjubYE1MobZgmQNXDNNi6+BprN5YYJIZbLZwuATOgYJ4CQmcWtF3p27xfBMXs
lBwLQ+yywmPZcGA/rGleU95YoOJnUUhx1cekKKDnuj3L6W2FwGWKAA2aUHa1bkNMRXzVIXwKOF+j
i24iNXaXfBXn1tOH2B+6xgmtzG1RQuJ4EbmT/rhLDAsckIYCmm664ynPs6kXYPbye1d0Fg/KWLt+
/83Y4beceSKsLCIq4DJV1HExVozBBur8S6kgy/Myk/fZ7MsCdA/bM9E77hF3ZgS8OrJrNAmhAsX7
AqzIs7VMBYFOBFkTtJ4ktAhVzcZ71G97uwfagSB3JeQEUETeXd9allttTNJdyUHpMRRvgF8mVDJo
uSl16K/SwtMqYV5WiiahECSZ6JO/691t6iRamC1mXSyAiyirm8bPrfIkTje59dbK57C5F8Vjt3DS
bNZLYmuSbPbGJMaXmllqkP6mQbRXQOCk7AhLG++BzXyVbe1QEW7thSHTRRwbQhcFvjK3/Vp+1TwN
94RsR2dNsXnPMlbQ2Vqk7mM1b2StXrGyRvWVZgey+ka7m+pzyQU3kuoHfe62lqijUDdpm4cDPpsI
dLkBuoRfs52Zm3P740xH3HgI5fuSEsWhMVlSUFiTu45g+1eD667OPF0fFmhClNrS0xbspNHBmG+b
+EclH6O/IYzHRPRvP6c5UGoMys0hmst4vpI+ISaw7Rxq2Krf7iKf16VgXq5bayRsbly8HUdowaYg
Ek0DonAbHYC5NrwkUA6KV4OFvDN4gZjpEKjnisBH4UoXKYumnMRZ1vRwCPlxgHiHEt3GzUkw8Uq+
y5RdabkYkYVKz4+/+HSGhreYCAVIIBouFyoXWqQWpYiye3mbYQag1m/E7PW6DaYDbmxQ51hsQquO
O5STomz6XAliZ/eL6P1bG6ieApiEWxbFRjBmXq4jycdhyAdRD2Job2qjfJZqhRfQ/7wrL21QezWp
TREPRVv6JJM8y8Ajd7vUXe4aMNkRNrTCG8mg6kP2WbjN7gU00jpAK3tIGkw36sv4ZQBvPt4Q+SHy
ncEp7DQQbx8ifn+P9zvp/c5lSxsnsPoSoQ/McoNVunwZfMwm+OEtb/CScVSQMwEUCTpptCIANb7c
ebOfzDB6JxLYGa+kj6i6M4q88f6X/DSPC+lPZ4I5lRBno8yra/TsYD8mXS2awNgZdQRYuNFLd/Wk
GP51dyJbdBmeL61QT2xJq1KjTlG8zkT10IrS5IvTanplphUnLZtyTumFvYmbVVHuK5l40I4dms7S
+1yuso9dtbbRBCZo9/ggPPKYmN+nxK+tkHLmsbIGYxaBh+xAK5vjFbg3dyoYkYofJfxFd82HvPTS
G1xIO56cMbnbrpmm/XOs5FZfYDou3op5LysnbXTi9qEeEicJ/8cvSV3pjaxEmIXDznbpvkzcxHoe
haMECOF1h+G5JXWfK5jGUs0yAuYt+2JVd1r0cP3vM0oFlx5J3eLWOE6ilYOyfTmUQYK0Kz4nT+Gx
cRefcJC0qp2eeB+K+MCVD0UfbTGpJD2WgZ9atd7DiJ1nlict5jy/GPA9rAw3t0QKw7jjqZtPxkz6
qkgYtFsO6k+iw4WajjN+qXx+wYX5lTamqGM9CIZaWymoqVfIK0mGXUzcBxXPBH2SRS1Z4hLfSd4B
5BbZ1f28x/xUsgMFtqs5JgR1Mof31vgzbyVExgBpoRagykCvXsZgKBs3Vl1ZWpCmdhvuxgUyrNX3
tSrsslE5ns4oqMAY+CPIk1EGMQNlrFw78MaEeDKmwfSl9IvdcjYxVNo6iTvsuWR7f+ZFsIYmCSD3
JmCzNK9QpFRDPoUo32CiDg11xa1CP8lOef5WGZmjxuLeiA9mcdNPnKSW6Zdby9SJy4xCaNsW1aoU
501V7QjYGOmg+4Np8z2TeQNsrNFnTW6LqhMGWJPOoysA75zcj/tvg9s9ynbCnVxkvK2wrZppIl2C
oAbQzpceU8SzMhsJjra6m7zhU+bFbv5VBbeAsGt3zQu2lJOgMRrslxapg6GuYVX3wlT78r11Xrxs
39xHSJLMI/QamsD0q4fsHDo8CCjbW1HXgPNAhEehWahFqxl7q4wHNNjNneQqN5KEpnByHI7jbsGL
mZMkshIHY2OOugcwX9ZLJWnSFFXiZmF9EPr8KWqqo6ykvKSBHDQ6PG9tUQ5azxbQbzqQ5OpuBu6Z
0FJ9U1HRiPfxQedUUFjrAlBBIqUbDR196uvlkyLEpZLL4F/LpfjLumZSoFuVmnxd9KaAqEy88G48
kjjSy8OkgUUqGwomAagMpTGFoggb1QiW+luOc58ZtpSjZNR87foJZEHgFlymw1AU7vWrlizlml0q
PTHKzFLCDoUbM5ptQNntouR0cNib+bEyOiepqloRe0D+FOFz2p1MKPKo1lcr4TQyWNf3dgMpX1zM
dIlzHUybguCO/V4ansTRv75XzDiytUH5oLKCE3CeMN7Vu5KvHJtd0tj1i3hefDLOswDjfcpfr9vk
7B5dWFOasBSEYZWCZnGGfoGg2zdrfszUgnfRcRyBRrDES5rW04Scbsjju7CIDlEd2oOQfTanl054
bSczc+opgdrbBGSEeYRwla0tFeSWCt42sy74zTYb1J0L8GtrCjAfFLGjfVueQbnsQ6/FIZevNUK/
cfU86Np95c7hkHvgj8Mg4aklSoqIg0g+xqYQoqMEj5OGe0I/ySckaAfLX19M19Jd0S+96IFnkOmz
G3vU0aiaNI7WCPWIVIFOllHZCBCHJuelaTwz1NEY0yLFx0XzpEMn0+qCOQNpxb/nrNQN4BF+7x11
NuLEnGRAoICAmm408zECSKjiOAZnHTRqElrcc5TO+DwVNN/MPnWW7Mkq/+4kQGNJwX8mGV269IIx
U3JdH8dfaJUU4BG/cSJPVGyCkOlqW9xHZ95Dn3nMZZQWUBAjNzf1icCztxpDAZdXag3KbGg8N5Mz
ybKtpc/XAwpzE0EqqkPtG+gxWllsWaF6GccJSgoChOZMwWkzaLC2Ggd+ysyAzI0d6g4tcoBeAIbq
0e2tA8VtdoIXY9xGc8p97+moziRuhd6vYCcv/36BFugKgelQsEz6eYB7oICSH7ykgMzyfDSTz0v0
dt0EK3/FbwdxBOZfQNnwvvhNoBDEFm+QGLdm687+DAVHaZ+dyPSjafe3Ir85wMgOLuzRgWKVoqnO
38kR23ew5rprAjJf8RdNeiSPm5VRjqhXEHFMI7jH6M+YPwwMQAtLX/A0T9qJr+WX1ZP3vIFZ1nMf
DOOyBN0K8L1YBuUrraCPWkSSEHG3ON0z6ZWnrummP9XBzgLTLjEkXvCOHCtZhlXw/lpA5quAa12e
8w5wnbSqkL0mpkMWGbuoe/cHVEsyEA5Hfs+DBDCu2AuD1N4mpanE+gCDYYy+n5LejxKP844RR2DC
Ai4UMFSU1qn6JEha2kgXgTwbusFJhcJdtcGLw85ReaOdJJ5Td+WFJfKU3RyBYWgzHbm/hKc/6Yv9
V/CG98RgfiVJRKlVgZInbhjqXhGMpRxWRSGtkPJRAXDDcnS7eiTgn3/wMGW8MtD0/22N3j95TOR4
qEBaMTk9lPUe1afoM4gm49xeElv7EUHB6CsnljACsolmhEHmQ1TCL3G5kXoXhemKZgXmqFe/u5Uw
FWatduj37wz7KEmeupvs38dI2MTLDS0YCEfS2JRhHotcW8fBN1AaKtba6fTZHZbZ46yNkVBd2KE+
Xp0vTVMWtYkeuAn24nWfow19VHbT+8BNfuIeavZm/l4YDUkZFnEVw2YefE1+riDmVQFmayTO9WUx
jaD4pEPaDzeATAWO1oiKuRzaAWXywp5G0Z7BrJ9zYLqsYAHmq99GqGBRZs1qZSEIfosisU352/zj
LxYBvLqoYRk6uOcu3Q5QxUgoWrQWoD5rD4AJjV8K075ug1V3R074YYSEq02QSIVJCbUsNXCbSEjh
Ey95KoH3ve1vEtCmKA4EJW3rLnS6Q3Re73iXGXMLSYfxPdOBON+ldVMeTHUsi8lPhcM0fK5V3vQc
+QZ0DARDwG8DlCNMklb05aiYgb4IdjUu51wJ4vKmyyA1Xw43a5dwwAgK0/U2FimvkFRlGKu2NYIm
OtWLBcpxgHK1H2n9WMgnRLZdCAWctPLizo37cRd2L0D7YPjgC/Jmt6pWW4l3eWi6rfCaKc+99KTU
b+2gum2EQSQUGRohtFV0562doN8OimEvobWrq2xfmJ9XgEmu+wdzNeClkjERAlIdi1pNDf4BUc1x
IcaS4IiZYkdqZ1vtv68MQChaVWQw6iPHoPN5TU/WFeJHZmCsvaMK+7o3nD7llIyYOQygxHg2KGDi
A+KPcjYjF6vFqsE555QBhiI6O8VlZYLkJguyu8rPQMnGG9BnVW2R6H4YpQ5xblipZqbt5BO55eVE
FPYS9NDmU+Ry0yVWDrq1RZ2mORpjcayj+CAZoJeDFrueHcQSc1GY9zOMmwxyUkpz1P4CiqdfrJE6
ZNGyTNZINpYQqSSF3YBHJUO7WXKi1MYgPReMx045NrtKuWWsymXe6bAoHpJ9dehOkdfbpM0b3vRP
PKoW7jek7kirjCpZWkOgLioTBP+gjR+WQrel2WwdecZBrqVYvFu7FsOrKNA7ibquUDnpE/ffH0bw
vEOBUzGJihH1fasyKkqtxxyiYBSnzIhO5tLuq0rk3GusM781Q31OvV2iUmrxPFPUYyLpdlScyvLp
f1sK9QFDBdXiUtJRw4Iig9kdquGHiFLddSMMMNqFY9K54mrV0hoZ4G0lbtI4lRNBYEoCYoaLDWOm
UR8O+T6cu71GzTjPtQWqjx2o4SQXUpo7KGfvZ4dITKZP3CNHUs4/7rWNPfL/N/aMNRnqMcMrYpUw
d2Unt8l+fZFuo84jC8x8bruEeVObkobMW5HAL0w5RV6qXdMoILIsj+WdchMDX5JA7hW0JnvCKm+5
PF7rdzb8P5a4sUi5SF2nUEOtsUQT40CLnd2GvwABu2SHWWa3C5ZXrXaIWFi545X9eKulTnxf9v2U
LLUR5NhOSbHHpeb4JuuQgbXlP/sJwMrlB5T7zDITtTICufASodvN1cs08XTdry8DNdNLI1JXJCDG
x72aAWpgZumuCtv99TPGWwfliD0IpsAeCBOa/LPCbEvX1naYcRoU7Hi/2S1y/DbuDrRpE8ohRkQJ
LETG5C3pX2s7zQHzIlfthNVEQGn549uQbd1YS4y6i8FVS+5s8afoGTfNLnQjMD1C4NjpzgtfEpd5
nDcWyS5vLEaJruVSD39rXwdP9KAe5ZQv/c8VUpaQVfL+t09GXSNRNKiDQBifsuzQN15inQYeJJfn
FVS0yNZmLLMJZ1cc0l0XHSYAyaO/qaRsPxMVIKIqq9VORUgy9P2cH5XEsqe1tRuVd++yM0cUmlGN
hVQBOJAuP08TqtPYG4BfmSfREWxS+0pOkQTRJEC2yYxd7eiRnfPG0siH+DMCfpiljq+uFWOXl7iI
Q4zFKMXrmvSuASi+wMOjs+PEhyHqEI+DYtajjOdy3YxoaPa2kn6/7nPkW1xbCnWA21loY0MpgeuU
Mi+bMFc627HlrBiu1aJzKHLe//9PwPhYEX2ExzCEYhm2jtzHgp155p2OqR4L6jGCq3CeL+ztAy0R
mfIWZfqRNGh12cgx3tCLeRMXD/rgX9889mn6+PvUbaTOqqwXKqJfLGP2OBazxlYEEyTI8cJZyXVL
4ES5dPS06+TKkkMDjKa21ZyL5KnlIcfYTv3fxSj0nWRVGVRuDQzSiO2npv1WY/ai/F6tD9e37P+J
4R9mKJeWSn0x8r7ECPWuDIAoRO3YrG2iIFQ8EioZy8XEL8cmM4pbCEmYxSXUklRgXbRWXrWRRHE3
3IEh0JcMO9wT8lkRFOygGLhuj7mTFtT4FBCKQsmX8vEqS+PBhKMH4yw5Wfu9UpKdJb2GRXDdDjv8
WSbmkaD/hyovtZehMGUDkYkLop94SVqSvfwUQDcPqGRgZr4q2QZYAhOfV1hmOSPAYxD+Q9sBvTDK
GWvwOxZdUaDXu5zU9TyBBK7PPM7aSOChA9PWCBVjzUSQU2uFkfZVNh35OQFVtemqD1KLyVJ73sUH
HgSI9dm2FqndrDHsqC7ghQjGfhfnpb0mb3rz2vQSJway7YBxGbqmmP5VqKgRy/WULpg/P1iEPS99
MkfQt0a7ksf9wop+svjbDj1tkSiaEK+Ybg9C664S9zIKRJxvxLNAfaNaC8sqMkYzmPCu0uwygGao
E7sDeBh6R5dsgiS3XN53Yrvfx7qo7yT2uTZFPfavEQZ3qCJb6GTHEnklUNbNuN0+4qCb1E9ux7VQ
VCwu0Ws7l25n4WaI77Rl1zbPqsxxd/aaTKhISBitV2n4RJwNsrE0EmB2Y3NuhKj4lFbt7IhyMX7i
fDTiXvTB2lYRKPcTugLzpoVoYT4Tc3xum9jyqXdbTK/E7jTZ0RGpmtbakiMec6/cKd+v22dtK3CE
WCooEcAQQiWHeYK7LMM9A8XSPHamqn9QNDwWzPJYQylRX5qTNHacNbN2V8XQAdhewCuMOf/LTzlP
82r10D8JQsNpp92qnJTu8/VlsY4CHt8g+8TIK3SYqJgIno4hC0UF9dgqcpLk1tBfrxtgRQ3CUADY
Lvqt1vtdsHHHZqjasmmV2u+mGpqqsx0uqasXtWOu365bYuZoqCubOsZcsSS6SVNgemGsJQy6Kmf9
QFpPmdN60V1EHnXctjnr22yNUf7QWI1h1gmibl+InyywjVv6nTVyIJBMIyrKyzpANhjgJZu72Ty5
WSrFWjCTrNXhbp4Se1xBVFNw6nPvxST6aOHWB+c36bbC3y7NlNOAruEMJxhHczzMqVQeytJK3K4e
31KjFJ+iKBYdybRSu0km5B9a+WkVNJBYtvW51jXDgWZ47ggQpryTW00DeDF1MHXrKWnp1NGpSJKU
94Jn3rOb30xtDWq1y9AKswl2+f64fOkf5hv1rvmWPgu7fpfVrvR23btYfrzdI+oFGo5a2aUJnGuq
forTXk6OVnjbyE/XrZC/cu1LUF61Fp05J900+aamefKCTS92mfq0oqjTJX9TMtouiYqotTTME0jI
kKqUb0btQXjItnJOCGOWTD+M/PECEOa0H0wZ7avend3pdr0JfWAnvf7E64wwP5COdJIwBqA0RV3q
pZVDyktExTQyq6ATP8dqUMumrUNh6/o3Yl1E8sYQdY8XWVkZ0YzHuyqDtzu709avYXU/aF4s7Y3x
JV7c6/bYcU0HUsYEwhykL5TBRI+zOZaA0zSNd+K2aicH6N/9nL0erOu8KXZmzAFsHsx7EOGBIM1l
MIjFRl4nBTRc0qi5ZXpuF9Utevv6mpgfC5pyiGoWiE8VKkkpI9S30wjP6T4a7Dg+JgKaZeAgnYP/
zQ51g4J9RC3LGi/pvFYcS3JU6bsuHDQemx9zzzbLoQJoEvetlhO6wqJ+NnMDfMKV3WI45m8WYypQ
oVaB4qAZKhRAEGQ5Qu+0EYMmdKfmruxAFb9wcHzsxfw2Qz+T+k6WymKQARdERlVnjlV9F3h4Ctb3
x1Pd0EFLoekqjdhTJrELS5LZYKrnVm/H21nXnOn/SPuy3rpxpdtfJEDz8Kpxb3mO7djJixA7HYma
5+nXf4s59yYyQ2yezkED/RLAtUkVi8WqVWsV4xXwxt7lXeMt55g3Mt/GTvPR2RfFORtk8MpVDeR2
/Gol0uNlMz8f42zoPiY6dMmHu7pttxHwwC6NtwWijKeqOCvL5yGx/HS5njAxVzzpGI5avzp24q9G
oDc3sn2dNWU4WZ+kqvHk7VXp9ht9OFvF7Qo//QeqZ15VmF479r6qR1rVusYQzkWIoaBkAlitCfdE
9+rSNxbcEp5hhqV5naKA3WWe/s3sHp3lKs9Fw+O8DcVnQ8IIxLSssNUpo0E3b0IB7twW4W7dNdpn
oxWEWJ4JJHGQkafQLIVNSMotN6HjioF7o5pipweNI4K6q0vkdPmjcSsRR0PMR7OtbR/WHZMKEOH1
N0jgQYb0TT+DLc4zQzqYJH4GcjJuEJqCvRFFCArrYONrPSv6UgFtr63aXZWZp3KfBC7POV0fTDDR
NV3yaVrbZQ4TBTQZo5stM6hZoiKdBOAUznf6YIgJr7pNmfyNJosnSTXCsS9lHyxu5HG3OiGBAN0X
5nyhFIYuNWhcAOkwmNSIrKSQibo7wOktgeRSvoz5ZATWT/JLUXuSu4MHY0xqpOptMhJpcc7Zfqt3
14kZ5Ii2hgBBQn/yhSWxkTbbwBijaCCLhmbxXWP4NtAA1j9Ga7qT+tkSqbtzP9bvNZlMgrSbqWaV
g42qBzTqCXlNmxkSYKITxXXvgxXGva0O0MPC7pyfPBalTx5GUNveaNAo1EP5VL1NiS/6WD/fwZf2
kfF3C4CvzmjtGWSTM5DZoN1KId/SBouveeUD1W8xP10OHKJVMo4/lKuWFhm6rWaBjvV6XYNw+X+z
QL/m4TpJ1Hqq1hmU8BUslEnnTorAgsDH2celaS56ayyIEloJTGBXdU7QbelVRpSwK0XqjqINY55P
s5nmpJPhFlu5fVYdzA2nkqDXIHQDJkKYagcIiDoDGIVZLQo9rG4gFujSYJ676tV0EmmOiU4UEyWS
vczbzlmxKBNFyqWw9rOyd3awkE4ThArR4thCzbjX2jwqSP7619HPvlNqufmkw8m3sLhX/TYSvQN4
X0zF9Q5ktInxALbgZUpOVncJBhBGPf1iDvqdMY7+ZR/nxT+8pABIxdwlLnr2FNVy12wmTJTOTYH5
hvqqbk9yhcCehur6F0cWbQ0gNzE1ZGEe5OOBSls8ObQVr10pUWXXTsEtnG4CG7zXLjD44C3XMCVi
ouT10UjRrrYjNeh31er9QnQPTHl69lVX7kvrIdGekynKRdGP+50OJplNBCpstIHLt84Lmro2hBet
VBDTfw4IsfEV705QGuJZrYPU9OOqVlT3pqJH7WP0tXc7noLum/Q6YEKqv8reeoRZWmKrOzdeXh1g
KCh+JxGkNLyjdvwJ6sef4NRtiZKfYp2rMUzSH1LzaApFwLg2kHBC/gJ65xqLGm2UvpqaBdQGlJK9
GlwrLP0iavLg3XQp7KpU0RUQwpK43w9c3iB9oWy77CRMAh2J/wwDFGDdgR6t12eulXsE7Mz0gT83
XmK5Qk0pul9/fFIQGlJiGzp9zOwnfokzNCni/hLvoQ4ADMWWAV/5X3Ezc6paDqgUMEyJ6TCsh/Ef
W1rR+jAW+6wh5dizFggzKIMOn2TVm506uhxUeNfa0RizstUYjaTV2gxtqtt1+b6A5VdfPgsLkDxn
Ab5YgdgfMhr876ND1l1ryikFMmuj4pbqvWOXvumEl9ciMMImiEZqtm23Q5WGFJ3ij7OEAX+t9hF5
BHUSXo0JQDxIL6M5qkNWlbk7163f54VI0L8JKeNzFkL0oHunAymUzd4QIWB4Tg/ifE1GWwO9Szby
r7kml41h2edM/4Ehd60TkK7wxhAczcEwJ1DmGA1k+bJ2YxsGo0LlnKTal3xp3LXDK1J17p3BAHFp
FTTt93TX7hbzZdq6oG/3sFv1QDGJ12hg2EqA7jTyV1UCvwj6nV4lYobn7sDhB9JPf8jvwBrdO2ML
nSZFvW6TK4i8X3Yd7pk7/H16TA5/vwDCo2oklPEgMYwqZUD68yj7yRgp29NlS7z2ARha8TYDiQlG
+thEchz6ZXTGHeNz/hJYtUsrvRQiQwe4IYB2ArLZa09GbDysAYXLiCi6eKfEAK8O7nRsm8E2psHv
tkm7jBn9db0arHtifieN4Aqkp5kNlwcTbE+6sLIEdJcwIcfpaQCF6BJSSkgRQoGHDMdW2uDJwxgQ
6FqZ4JXoVbY5UCU4l+fqE+WeMW5sN3G7u1T4auI5IAaBUHzDNKsOvuSPDqJnkCttWsy9oQI3j89J
Iygj/vzsf+zZwQDj4ck24GZbHfMsmY0yxXOpEg9UtOc+S5GMz2X1PQf/kjebZnrbgB5Qi9Re3Ro3
ldplD9pW67UQGJJ5DbQ1r6/J2Bqfs7ZTorTOUv3rglQrfdgGkrzqzTK9ZWXXWigU6cvqon27hVaz
aYvr1PN4pVVlrTxtaQEW6qHZ5NLXizx/nLq9dTy9SHY/la0uyoZafVH1ZtzdRluM+Rb9paUIKqcu
f7RTupf+CHK+W8hL9fpXPbVUkLoOKYRwyOosJSi+Bmn3wXHYZwHyFTn37GJoi/d5TXUn0ItRCqU8
H+/HdOvei95UWi/RhsRXlBlpvF5W6pkUGtRZskIZb8YV01pBRbYKFaJ07SB+tNjPpkba2a0HqFX7
uHHX3l/GTu5/5Lu9KZt7+WTzYgiSEmQIBkYVkTh/dBFUYpBI0ypt1mah0cWKHuWYfyvbx1R7u2yK
d2vDCvrckBsAmIAJV9I8zfauypDkUPogk16RPLuW7u5CDRWe2yMNAZuUoUHegL15ejzYm74szbP8
dfixBdr18lzcWJhpea/Oy3X/UD6vXy4vjW/RwG7hmaOhdvVxF2XA+PWhBs2rJZlhp3X3qS0cvee9
pKgqzP+3wVzfcw6inFWGuHvvGyAfwvX2vJiedEvVzspvKm6AMA+kL9lN8eIIQiP3zXO0zWRCTjE6
WjkNyTmBukmqSa5hTUG1KO6ETun+bM0TOi9fO1nUQ+Lt6zGAMS6zopZfJA5oN7vmn2K/b9u/eHIc
/z7z3bIaWKeuh2iKMr0u6Q9Id5EsFdgQrYH5blW66GtZg8JGLh614kGrBEGYWzYArAMDPrqlmX9U
my0oUJYdyumALVIagfTBSl3zbKBqQJllp5fuTXRV8m7jo0XmCVynywwFjhkwc/3VShB/c6hn+ZeP
FDddxag7WMdRNwC5K/PtFam2zU4G6+HiTYHq1X7uSwGlGIYSUiRaETeZhIQN+pRIcyzj5wk45FK9
gYZKsuMr6dHw2fyxgBV1PZFgfwHT3Y8acDEtUN/SR8h5epj4iy6vlZd6gHOCQo+g2oDp44/hw5nW
rG16vErB2Zwj9udtAHCXMRZ+q9442T+J/O2yQd4HtClViI0dNkE599GgukDmEi0EaJkPAMSlp7l4
lEQSwDyuEOdohB6Mw5YOhlymTg8jo588lNd2RHU+nCB7IcQtv5mhfJXf9GEniFUcnXawUv2+0ViG
9n4plH2E9OuZsqU5j91nO0Y2d7VoUKMsv5Uv0HH2oYsRLyfbA31tVEbSX7RMjr+AiZbKBnjHnlTm
2TS2J21U+89NpkFFRe47QWzhfsffdwI7rFY6GwVfEPO84QjaCYYZOkBtW2OWBGkCb7IKaN5ftw87
rKbUGFGWWiA2yWcq+U13FDzPuavfTV8m0ELiCXnVXW2RDpJpwXbyAujRNJMwq8Uy6QO9znP93Z4e
9iG8fBh4HcIPa2NOA8S45F3vEvM8v+f3eH6fOszSpBEoQ7prSkwKfsbz/7oo5nDko13pRlFjOmlf
3b55MUUxhX/8Dl+Myc3nTh12q2hoRCsdEHnqeKoNndt4DgDtKxSen/JT741iRU8ardhHwfF7MYE7
23e0Ch28OsrZOEHfOetf9vUtb6O+QfUyEWSVIu9grvBq21GncfDIXqofifnsiLhCRUeMjc1GKm0a
BsnOef+6aF/KCThNUX2XawORWKZFJoA+GBvS2BeqtE3J2V4ndxxPg7m56vI3vRPcMBh8w00DfAnj
5rts97Uk15RTewl0tMETyvi9elRIpo7VUx3NgrSYx6gE7sPfJhkvl7pyJp0OnMkANUPdA/7/Sr1H
+QVcmeBaDRXBEqln/eF5DoCuOsoEAC4wnpcvZqUYBlYoZYvpJklyhX29Ue3uulZzUX2L99Ho5A4m
KcAn6bD1gtowpUpdEZbsuQjkbgtTkl1lnUjClLemoxmmsDor7VTtCRKTbR2jbU68HnxGdVM+W2Ui
AApzU66jLSbSLmRvweC6mLixF+Cv0V2LYIx4O0aS+2he/uL2OppjHDK3bNIkDpaWKXlI5MHbyXCu
01JghkYA1iuOZhgnHPq90zL6iNi7Nmh06dpsZDft02ACpia3f/zFbXI0x8RdpZU2Mko91VQ2HAhi
YajHr27Ue+uW9ik3dP9BtiA6aLwoeDTKeH632RXwNHig0S/XDW4T4ylzzj9JN/hyOGmJp34SrJM6
w5/bCjFioFzwmLcYk0DrtJK9wP+d3cBoxaRHRP4HOhqFaxq2n1bNlZHJb7PeWW45L3nQkzIgBlTe
/sffwVwAEmaa7ErR09B8oDVJ4BG+jmh0qGF2Ut9EQ/u8TB3VkF+LZiL1aI9tadZdDULl+axckWgE
VS0SWcGDgH/of5thMkiipnU1S9jbonSVpHbBIXvl9KGlNE+C3eNHsV+WbKb+sxYgUxgS7J50UmOg
dyMSZz7lxQA35i0dUq2FYi6CxdlMRCttDYodG3QujAI6mi1YzIYvxWh7RioCWPBP/u/FMfFsnaR1
00xUnKymctwm1315qp/s2XYxfVm5bTIIwPzcpAt9RTxX0URV/pivU51lsKwB+hqjD74YcBp3n0qf
Eh9sd8mj7VIpDeleSDbCPf1otCCDQJkXTw8c1eNLa+tkaRhRhm1Gyx2rr2rT3EDh02vt9DpbBrfF
FFK1/aOT2i/nm8GawmK73hthd5V+uT9CAkQtDKQwGGxlpzPadR0rbcF1TysROtSn92i4pk4kns3g
lqTQzvplizmJlm2vs0aMNCzP4xmdnMj0MWyPqUlRIs11Vw2AczCrAabI8pNWxdxrVg0Sz61GVlZA
/RUV5+771P5NHQdpBOALwGNY6Gh9/IrWkppFT7Y8LK8pcYUV/me6JbmTIg0NdzCoCy5GbjADzhg8
YTKYQ9mCrKmBw5nM+FzFPrnydpYGzxxmN2tDBaqNM7mdM8Ea6RI+OgiKsrCHeXgTGRrrqARFbU1a
0bKb9M1PpdSVnc3ftOobBOwC3Xgn/XK6HOD+jG8YraKyE+gTUmkGZlPnNCOmVlsklmoM3RcvHbjj
drsS7CTXCqhJ6ewwUJ8OE2hqVSM7IHeY+1MeCAiMlt7vhTrrNB36uHlYysEI/ffDKc/GXYEhM4u1
xzXcfT0gcQVy0nQGnUAFPIaI0IRTWPxokAkrhlW1IAtr8nh13OJbd6tcAdacur3hqq/ZaYyIb30R
rvLPtIIaRfB0cAxQ+2MuJMitz0UJHdp4sVOvns1QM763WxJ0c+sXq3pbp4m7OlXo9FZsKRhol0h4
2WU4Gn8ffwJzQU0rkfVhygjE4dbrmylAueMhC1N39pprJ5oj2UdME4Kx/owzH60yPmQm6jygtA6m
N+m6NExXnh8r4z0VicnwXRXhxbAwAI6n2UcvMhbHqDQVizPJS6sFwwTYoahsz3n3YcYceqV4beGQ
g2//o5FssCW70fcsJj82b7xeoiqqT87z4HfnMkhD7Sz4YryjcbTHeKqVGGs9Y5Y97jZ3tU79Gbyv
IfE6HIzMr29lHyUc/7JNDmLq4xrpRh+Oo0QmregVs470aL5eID9hvJGH/L4N60eaQY3BHqTvBMo2
daBf7c/NneSLEFOcB9vH30B96vAb+syQUjUrm4gyMSp+ERfPFih98YqK7U+isibPQY+bzCTaqZ6q
TrJIWTw7d5rxtR/uAfXZLNFwM89Bj2YYB7WTOqssRSGxYj6322Mq7Z7071GJdN/g/Ag0oKZiG+PJ
PtZdZvSQCOnlKpyU3NezxcO0px2gH+Tu+R5stUjnkrsw9FNNcJDjaNiMkxrtiIkYI8Prr3nI8MZW
nlRZ4JQiE6xPduhdJxJMqPX9Dsme2fbWQlBk4V4LuGd+rYNxOtupE92cyzxuelQu3fHc32W+JXsp
cS2oEo+e+lJ6qogpg7805PJAZJlglmTCY7Z1SeHMLY64EhUgKExysFyKqD/5BwoIKQ1VJMdx/mgD
oWS5Q806w/xY2J4hBedVnvRZLcEZZnitkDOM+jJ7pau6CU0+lKyAbWHi5D5UxZZaWJQNcviyCzCA
70/Kacn9QTKvAFq6HLP4cflgj3FB6I6rAx4o8I+HKaAol+rGutWfaKwaI2txRc0Y7kc72GP8cSnb
Kl97rG9Jb5ytcJv+QdjLor/50h4y7ogYbBAZpWV0I4bPkqZDaXl5vbxv3Mh3WAYT+bIB/C3DPOax
7Lz0fTAptlfMcUUW97IdDjYIcelgiIl9xVxV+1Zjv+rr/zDCKyBV1gBtbz3RFMefb2OYMgD2xZQX
tMsMJslJ7QIauFOWx5jfu89qGxrqxWkhX4rWPk2IgZdXxnWEgzXm9Ba5uZk9suR4J7mHxqCXlam7
CO8O/gYCxaVbiO4G2sYfL0RU+DDBXXckNmgJXTtb/dkmMdG/Z0XoTNDBcW5M/bM9/0UVim7nb8OM
p0uqnDpSDUFAKjBihWms+0qseIiQePyK7n3+bv42xrh8lSozLjXcxGp+Vp3VteeXVc4FdwnP6XFL
ISpBKgnaqoyRrar1ac3TPC6KuXWndb8Z9/KUdF3lNU0f/Hv/QLYPGl+A1WSMQDPfDQ3bweqTLO5M
cHsqhjsCI1UYokFRXqw4mmHiLSm3Yk+HKY/b9cVaP+WZKBGlv5MNRkcDjP9lRl72To5T5ZxWkPcO
YPQ0gjXegx5j3CKEN+8IH40xPkcaY6srUNCdbWeSvSytHsy9iDZoWLiZVGPYWhW4BM/vjgYZl9D0
btHNzLbOzX5ngdt5u7X10//mCEyoNVaSQSkIjrAN123xVJlvwypSbOB69sHZmCibGp1dV3KF53Oy
PjeWAuhUpuGt2SALFBFuca9coK1NQD5BnmOwT6FB2Y0cg+N5PL+b0FSgNI0kUh+TR6pSl/qqaIiI
9xSisGs6RwmmULaga3SQ5LAmbCDZ3OSGAr2raNIQ+FxK0E81N+Teu/zNuGs82mTukhnsh8s85Rg7
hFpvEmWvGGjwdYh8AJWmulkgPQkMcr/gYZFMuGhK0KBm25TF9ev+brxqPsT/7vbcG7401+RehS7e
AvY0EcpPZJWJHpmxyiuwT9CylVFHRVx8k+qrYhO5JzfBPm4nE0S2fJqrxsIlNvrk1owXaHfTnr0W
D2f1p0CG6D4RWmQiybxVe9dXBD2jH0NQ3S4ROHuv+mAOBp+S5SJ0CeI9B28FEPThCzKhpNezacqy
nq5RCTM0o4vdXc8U5DUCcmU81LdmaL+sQeqha+QT2b3sQXQL/4jTYNBFaQLH8g9yAmtT07STVxJv
RtgvP5btn8t/n/uQ0CxMiMngQEBqwKxPmc0sGyvcNHKkIh/YT+NpI9H8k3sYAwEi2k/+EcS9iaXo
kEeymbjZrJvRdPuSx1Z3amTPyW8SqOyuj3USYhTdbSvJG+znFm+0SXuzJFGnhXszHMwzITXLjI6W
QHHvTYabEOWqN77MChFcr9yvdrBCC9qHckexGmmxjgYYwKfnxfGWRCSBzD3hvw2wtf42mXJlJjOJ
deVhBPNKfUrSb4YueEELNoudldLLMpX6FHV3bb3VnWuIUoZzogtOmMgj2Jq0Wudg5QGfX2zfNN/m
My0W6+72KoPrOw/+LielfQQArzFYZrETGrlaZWS1beDq5C7I9K+zc6sPgrjP3bjfNljIBaiy0h6Y
wjzezdOsvO3L7poQtxQcXe4NipRXBYb1Zxvro5eRBVqJXdYOKOzhiQxKzuKB9nlVUEag13tSRMUo
fvQ9GGTuFcXMnWQiqJaqD/21HpSPxY16LsAd7cRlkAV5lL5cXiJ/H3+vkLlgoE3Q2Q6BhjQpB1ed
35YW83rW+2Uj3LN0WBX9EYfDmpKtKXtioXuQfzXrt2lFCwYP2Sb1L9vhBoWDHSbSZlCGI0aF21Kr
M1Vzl7VphgCzv/0qcgzeinQoVIPhSkcZ6mfz97AiyVj7HPN5aWw/px3yRZfyEKDOHC2p3+Tomash
vtfXJHVFnTqRZSa629O0GAOIOeMEMvddA/b3H3vWu6kpoImjf4e9Fo8rZMK4IS9JuxdoMVWr7I/j
qw550Epxa7QDcy26/N04kFLHADUQ7kgU9DCgynR6zHmygCHXeyjRuKo3PlG+3dEtwyYqouIsX1dh
7S1nil4R1e6520mH2TQ6+W5azDIH0hekAGQkVtTClZbGb8xWc9dddyVr/fdcOlgmis1UwM1BO4Tx
z1RWM73RFLyjrdJfylvFXgJ7ElwpvENwNMI4SLE7VVdNgJOiSOq1Req2ncAC1zUOy2D2DGVKcxv7
OY/rPvdVRQ6MHdqt2nQzK1+nXfomcA6uucOziQlR2MvGrGeYs5/lzW2fqPBO5oPrAbMN1+S6uVY8
Csy1AU8Tdq+47qGDj5lK/uA/xrZtlvaUjmh+4yGd3BS3FDm7nlBDemlenRs6gCDd24Eu5KzlXTwo
/hlQNTcx2coyaZNm12SSYRQY8Ilr8NWieKD7dD6Xtv8lYfufu8yDOebVtuWZ3U9gFjjX5ntV5K5c
TS7oLRNdBMDjOufBEPNa01E2GDCkSOIeqibAqku+wFnoH/gjbB0MMBdo3xn9budZEVup34It1j6n
EYHWBwVvZ4EoenBz++N3Yvyj2yZJGYoCxczqy2jF83qLAeR+fy+Kaxl0HbnqOvmVQc71+nR5odxD
cVgnc6WqiqTUdQFeqT2NDONGGX4UciitkWx+uWxI5BpMzNrGpMsGogI1YT5LWeWS6WZFa7VQvct2
uKnPcSuZuJUqtaWXiYQq9Fe0ktJP5FQEzq0VkLO0ed3PUR8RnoebGB9tMpFsWeUFkFCSx0OgvNJj
1p+ScIAYtOqD4/0vpDMQ/w8fjXm0SL28oQUJlGvS9o+bjWoTMpa7YZg+X95LwSljr9NETnXSrBQe
oqPCozuafrNZnUgtXWSFCRqOlTayLCEFz1Fccv7R7YfLq+Clpofd+nn2DjnWDPnuUgeYNQYkaVpm
1yj9WhP2WURWmIAxELK0awlVPaMPIECzYY6dqhjKX8D77Dw096NHMWuiwCHaO/rvh7VtxaIWW4kJ
8179DiCZAgqQy5vHP06WhgcYMDRINZhzu6A0AEGpYoxqxU8/LdGsQHHJuVl8A9CVNTCvau/vbGLO
y6ATiAZamR9XVWeKTRR9Q8z9jEQuB19qPEXNc/JUn/b99P+0rD5dXij3+x1sMuuUbEXa1CYtYlIB
DG/FzvjsiEQn6Ln841LBmD4OChhAoJ/2cV0qGgUWhrLzWNuz7WW2lDTcUscBKAlqV12wm4WBqVeD
qO9ap9S3w24Oe3B5mdzviWKObIKqk/KvM+vsIZ+sN12BR3XvUkHqMhzfDPCsld8SN8XVlvrLX3Wy
IFVOuY1MYDhZEiV5tjeTSPkQ5WewJbokTpCVL6EZtlBPFoE9OLNX0GrG6DlIJYBf/WMoZU6kvkor
K8Xbd/THcxmmhZuBUMK4WQCdUV1QWzr+vxfK/WiUOYhT0YGu3EIhd1IgICflzaNVaE8GUAWXvx/P
TUHrDU50aO854Hz46EL6YucSyREsIbU5jldyfbf1j5dN8GLK0QRzmanQhm7JPGBatDt1SuummuCo
8XIO0FSgmwoiBmSmzPFeJxQcCb0t69kJQQLyqR4ab9yA2q4VKIq+X14Of8d+W2McvuizZs5lBygP
O4eqUO+W5mufCUs8XDNADxt4BMLLWRDcbEq7ms8Y6pLXYKA6cZCyR8uizr0WyQ76QW72SUOrZBfk
VT91rdmgAr4MywYLO/j+WTGFEfLypJjhEfbz/n0D1fPbG0GNCejl1h1d3SWzm7w/32aBSG+IMxbr
gNULjAiAkCp4cTPhrN6duhjUZIig7K1GVOKoi9N4uslCx3MKN3mkqgoNerv+dpo87W64EwOOedt+
/A3MuUu7UpnkCigAiVSebH1zlBtHE5w5XtgGNxv22MRthCj28cyN9mIqRUOgYgr9RuWkn6m4oXwS
DYLwzt3RDHO0825p67RO8ljX4y6H2J8gD6I/k3WU499nzvVUddk65FBba9uHPL0icuRkirtvz//+
vB3NMMnpqpGxBE13EXdyBMXoOn/ViWgmghdBDjbYjmQKUZmicWBDjdpr4676QYFVaZB8V8/SM4Zs
+88/ueUi4UNe8I3YQZOqr6FSLqNqNvTPqnXKReONfHf+5WosjfoI8ilnSbCwrX9zxvNsxKopDFXq
ZUewmXNb5KsNolpEDFoUoI2k9kSbcv/dRAD3aXv8VuwJdZwu61dYQ+idX9uzcUrO7alefCeiiitS
eNn9eIcVHAS/cizGnJlIBLk4oIR2da9l32blm6YGE1IARX2SgUWa/rlsjxsFQXFoYmzTxpgoO8Zu
j0mxtXk2RouHTHX3oUMFneOwDtfTtrhTCOELrwaD1XTVRsV1duoe/wvNZfrJ2LN9/BH0kx/eAS1Y
gSapsAb8CCUsToNL5aOyUPeNuI2LO+dfz8/jAXpYM+NBldxrIwqEeawkcUfeiSMIVdyPePj7zEdc
t0EZVoMgQ6BT5fN8a2rL572rfWVS/V5dQGXkeJ2MCtPlj8k73kDxGrjSDECG2Eu8VQxAKwoUKRzj
rSt8BU+Bywa4p8HAMJNCmTkgCc/s3NZteq4WE9qBkfRKqbrUx91LAOnC6/BO9DrkpsJHa+w+lpB3
BRk6bscTyDfd5dNcu8Vz4Q0+0Jme+gYpCjEdGS84G+hoABSC6Zg/qEc6Uq1LNsNoPj8SOVAxkzM6
LwOaX6J7gBctaQ4JDRoq4MHWJwDjyeVkgnyzMVafUUfAmOj2w9FfLn8zrhUHbXeo6Sgaxkg+nq1d
L0ifSngxzc3TjJ43xlHHVTDFxK0gATxgQKCB8qWywsZKR0U8ZBSnzRvnUQunSAqkbysEPV3KpVhH
mxBhw1vW0SKTDoBUdJlXfSRxeU2HXMGj8slyfPmRYgy1oPCnt3z0RRKfIqNMckAcuV06s0zOQJPb
k18m95vk/fvP9XtdmF/8+LnKBV0Lqd3yeFxe2s7v8kAm3y6b4J5iylYEZK1jglie2Tuz7TCpOaOc
v0VrmCInTHz5rGGKp/LFlHvcPcMgmE2pEqHrxaSfSj/3skU5Q02waw7Se+Y8TsqzYEW8yAdSpF9G
mOQzkRRFJuOanJV3zOlf/2fCdKSPBwq/76PEE13U3GWhH453AwQd0Zv4+J2MwUYHckbrU512N4fK
igpenyIR1YN50eiYftCfcbgZxx7lq2asUe+omndoegSmTR56y46msfPkafYFG8m7iS1Mm8kgVQM/
r8x4eKvKAK1sANJCTQOA0/qJJqbWpw1pAU7zaxeCIem7wCbv4x1ssnHQ0pJ9B4FgEWMgccaQARi7
AlAQv69xdc6vir+QxKQPv19r/AmZPuypnXbpDCkzzNOAOHqtbobqS1mKNpJ+fzalORphUhoQhpJi
X5Fq5+ckmqL1NIU72lYYKjhf3j6eI1JWMGTdkBRSZMb1nRQc0RJ93pEU0hffZ+vadILLJrgX8dEG
EzCqRneKOS2LODvrcfZKAikATW73untKEPeRUguCINcjDmtivXAG+m5rIV+zp0GuPyuJIAHknqrf
f5/1OFSHFHkdsR7LhnYC6ohpnEMfwl4fV5FKkmAprLNh2naUVAnP1my9SvXbrhV8ftG3YfsDWpIP
Zdfh+6M3O7+jdk8RM+vVdp88Zj9AK/kJb0nhaKbA6X7mA4cjRDBvNCWYzY6b1YgBVL9dpM5tak1w
ikTfiW7uwUynLu2YyjBTYdZVygKTrF7f3ubzSRJ9J9GK6L8fTBWL5ZCGyDmAHpCdM3vXyaBIYokK
oNwCNgUloqMNxnzQ8ny040zmXlZNjWrMwxrm95nXQIQVNa4MVCj0AoYClWATuSsDkZ+OUiWUZNgW
iI05jBEjkUVsdt5kdR7ZrpeRCF4GXDcHchTITsyYgHjl47KMaXTaxYGRRm9cmdySUfCm4hoAGz/W
YGEyn6VlzfddW6sODaoUjP8KcFMAFQmiHLfCpCPnh9ocxjvY3oKmzus8Zj8Lgns43C6fFEAsrE+0
uEC75lLUhaqQ2IQ7W20drDLxOx97XS2Mn1YnV3PbM2ZlwGWahcon023doPvyY3NFPkED9h+308Eo
E9A3PIDMFINBsYwZ+hM4yTPwXpmphWd/kRZfgCnUnk1JVsKx1mv9b6L7wTgT3XOtylULeE9gtzBC
vlzn5enyl+R+SPT7cCGCDFxj1QWsoazrbEZIhPSF16BPY8TKJrmyCDPNPVloBWA8EpPj6s+zfogZ
7dybXVUDZZFvtdev77L5PmaCtXAIVEB8gcotCOSobAFbIDekVumtAhcINCCizAMTH9KjylPvbBc0
B+tzGoo0m3kzY3gr0nQCXS/QpzKx0GnMstQnun9QZ1ivMaERpWcpauO/a5Z+sMU8D7KmUFptwUia
dCrP3Wct1E7oC53zz8U5O1VhcmsGl52Dt6EfLDIHzlGGts9IVcTprRrtITmV99DVCm1/j6b3GVOt
6St5FB04jqt8MMoeOOKUfd+TNG67G3V6SmuvUP5uYY4FqBTyW0jLfIzBSNKmbU0BOJ5fTejDSi74
w150qGYaD9aDA8kwTHffit5BnLiMhf0yyqZSOwHXYGpiYTIIztUMTOeGCJzA37vfJpgKht3ma1ml
cJG0vl/kk7z2gCgKYhIvjfqwDuYCK2oM9ykyjtnikdv6qTrR9pd5XZxp8O8j6GkJ0Q9Cm/Qxdogf
w65XYNmh8UNFM5uqB+S2W0Rr3JwNKi5z08ZiWDoPZfphpfSLHqzO2zIncgE3MevC8rt+vXJWjDBm
xm77iaxgXsLGaI3RgDjJ1ud4NjvoGhcNKKK0ovKmdn2cCweMiWX2GeBY3bXzucT07yJCHYo+O/33
w+/cqB7inOKckvxk9f7cBUUp4PfjXBRQNUfTEzN8mDJmiy36ImmFuWLoRTICiNii9T1Pd870Iog4
1HeY2/aDGcaBJZ0kilOnFF+FJuMtuNJaP3kqrp24jh2QOH+/bI97JA+rYlwZYuApSfotjSFf5G3T
gzy9XjbAScs/rIfx21ka206dMwDZ99HT26tBf7FBMSnX7iwSA+efkcNiGG811BXj8gv635SjU0FT
umm8/jQDCleF1j2w0H4ZCeWJ6AIufTDG9fqszqxhMoHPBGmZCpZOCneVPMuzIi3IH0TkdlxPP6yR
uQMhUD+D3wFFHmUc1ju92S3Tm0al3dxu/T/Srms5bl3ZfhGrmMMr03BGGkm2JAe9sGzZZk5g5tff
Bfkei4JwBmd761VV7AHQ6G50WKuURM2nPGkoDyAjawKYCSQYb+/VmBMd9J85wfjVepXg1bjMxXlq
Hi/rCE8J91KYc0s2JTZbB1Tlyvx5niKtFYx1ir7PHJHcWwlRqqaP4rq9UShpRKcIRFCfzGrBfgnM
sdRm3yJHj2MBiVvr15ZxlsxO9ZptPNfrtHgN8EvucrX/dHnneOeDlB/KAkA+wwuRCRWA4qqvcwZe
5QJl9EU/O9KdIUWXZfBSwKg4AFlNlYGwi+6Lt0pAQKKhmz2QrKQuMk/ZlfJScqviEy1rgnQ7uCyP
uyaMsf/mzlVs5rSa3Kl6eUZFTFKv1wn+xHmc29T7d0KY88payakGPHVPg2ZemdujTZF5JtH0Aq/W
8cb6MVvXz4o0diYtogfUIoEq5WD7um+6MwY0wOEn0EKhPEYftAnsV62JyGS5HXwK5OTcpJ97ZBOV
gCZ2KgGLFK8j5836mDCS1FmCAVEU8c0n55bErnHdoX/cfJDvrQMt9aEL5lCemofh7+ZQ9rLZaHJJ
uhYkvnjlWzKJ6mS4ijsjMuOvGRGlTfnPAOS5MYEOBD6AGb69Aeum5BaxgUo7hMqX5puBefc7CuIe
h8uJlC5CnfamC9dIBBrFuwp0Wuo/chnv3FWZpNoJrkIcj34/WEG6VKfYagXHyLOPsgGkCu2FtJqt
T0ggi9hQuQBwCtpl7BolCkEO9eUsWPMoo2vLBmaaCsQoxsIDOaee8hpxZDWULoh8l+0GOYVAWTz0
/6frKXOAd/43dmsvlDEk02Y2Qy7LKcIB2ZuOeTh9LgdXvrUOKtq0iBJeNim8dB3M8OsiGZuyqFhc
0wIzPvlEMjdFvq707Tv1riaufdveTI+gWH+4LJN+kt1XNLZSfj2EpDqrmMNo1Kq1gfvCSKxQtWrA
wC5uXD7MIrIqrhPYS2JU0SjAJROnGiyZ4VJ0HYp+Lv2kSLcN6INFT2BuWgEXDS4HWIZIZDAKE6Nt
kjSJnJ0W4L/anj34IJtbkbEe0EeT+xn60lLAqQifdrxwdS+X0Zkxm5x5MzeEkLmGyT0Qytuja6nt
AXC43tw+r2i32TTT7eM2mqvVrYrMq+IGvZxVjdlCxH0FpsQB1xO7l0+aa9r3v4zRrqK16iIz8LLN
R08+rb8UvwfBbRxVZQgCCZyBCNeAhzJgAglHMcAzDwhXjTnytdMm3e6QeyO+8rwBNFO7ah5LXwUL
fOpXHgnqTw2NqsPlScxZx1/vTjoTeuZ6MqqSBiiOJVwD8nV8/I2svP1KkxcYh1GEkca9SzuBjMph
gNEeZHPFBk8zgDELz9SfM/07LL/gKOmH3l1aHfgNQI8FpInGeJPG1CRL6hYokqMDWz8+ExHWBi9R
jEnyVxHM0S2LJg1Wh6ExPB4BZuzGBwmo5v05PprXaBq0DjRBnZ/Wz6lgBpZvJzCWSiHuVPQ1MRHP
omw9GKaB9pVfKyHtuHO84to6JF4RAsdYEMVxd3InjAl3IGdz6CgK3pOKt3TE2x4v3zqegF1Y/xL/
7PIKKCnpJnpJgfeZR4PyTddF7Z0CAS93cCdgKztzyEv0UqfHJqAhWwrAe/BWP5BAD6fD/2BZ6dGz
2rdbEtvE12ZqUZAcISll+NEDzAvjJr8cEFBwRfMtvABmL4zRQ9uY59geAOTh2LcKOZj1Qyka6xOJ
YBRu7DojlhdU6E2jvLJlcOiiKdHOnL+4tPuVMKqGORKjtQe8IeVacqvtOdEPl1WNGyPtJTCxdOH0
62CTl4MB3wzwv+PIOVD8bxF4nUDn2LJiKinVWnRQagxuu7JytWo/BUuhtvmCjrEWbgZxVtsmRn4y
7oHnFlWnNIzDHINi7u8WL7RbXZbIc9u7vWNdldZXGHyYaihBm0V6I9+jC+djr3Zfc6c8WogWLosT
6JzG+CZ9BQ22M/bJaUVb4QCUMtrXI8g3csPJ/ZroMe5MA2mIk5l9TSLil0e5dNVAiZLzfOecpwDD
lqEzC0t9XJe/l0kXvpMpgdksTtABSKGAk6h9gaEvw8qrr5LH5Np2x2uKQGyd6sA5SpH+8fK2cn3+
XjwT42QxxqpLC8dYXlMcQDSnenGkHdAwBRQlsCwIjpGbMDQQOltIqOkYe2BshzIahZOrkDfbmxXV
sTpGVpuWrqGVXwngu73aHEhAkgGTgPG43E6yBD+abZqfdxNIwSW98eORQAcGkeXkXtLdT2PszTxl
ZCuMHrX/5lOlXHWjoA2TF+3sl85Ym3nSk1nLYG0U5TpNrpb8izweTFMg5cWbvLMEf5aBSvlbhSK2
Ya1LQUikH5TGVfz6NvuYegqdUvs8eUggue1n0wfZ+aEKMycsbkX5Up5lAJ4b4leA56PplPFAq7F0
MAwAly+VBCAVYZI/J6oK5oyPUyx4cHJFWZSpHsVQC4Okb9e6TpLWdz0SEkS77orvijG6sx4piB8r
kbPgaYdpU3Z1DdlZMDy+FZVoZlNsBFl1Ihk/JrX9smqCQI6nHxiN0yi5LTCJ2LmTVB7ytFkBQDNM
dx2Q6Eb9OJQfW5Hh5lnSvRgmFrbMdlr7CmA6+nrUiuteOtTdncCq8DfrdSnMZmW2tWbK8lIWyBxw
Q+D24vEq30qmD0615kiNqUjtuA9YJFSAOay+HBO7sMXuf88GzSCGkVwt0u+WF0hT5DUF2RXu+nai
mPVZcryB5hWICnmZ+1rZpS7ilMfLm8g9p50MxuMtedmu9oBJ0zUuGjx/7XqORpUA+ZFi5YvKee8N
M6Z2kWvDxJ0OynK8Pd/qd1eXS03WzYjGE1D8AbWc+tpNqwQDhgtXvHbJYwrqvda9vMh3G8lIpf/f
eb/UKCrJSZDAGcvV7Y36w9aS478TwTjYGAgl7bYtcdQDe7R0t0I23NxuU12wlPcpS2YtjCutiBMn
mbyWp670tWdalwInqzvmbnJdXc9fZwzrmMhYbv92DxmXGqt9pxZ6V5629mHL/BXTkZd38J1hYhbG
OMYqTuyxl1IzmjXZLRPgvHRxpJRjqMeWd1nUO6V/EfUSGmCeG9SCb/VBKsusqpTRjOSJLF6fNidw
LyE9Kty0d57jrSCWtmObuq5sC7U81Wjknw+rdSQYyWme+0VgKviCTAfeyQAOFzuWX66atWCiyQZ+
fuqiquLOA94X7QdS3an/GIziZVGvspjblKXyVCJniQG/Run9yZC+W1OiYVi8HkWvaGoO3kQZjCjm
VhXLbEvbijkcmukF4Yi3YfIuA2KfGiJS/Wr4l/XifZzKyGMul9HmNUDNBzMq4/nKcErFbXTrcXQ0
f1jLcJHWz90KRoQBtFlK9jHJ6ptGaaJ1Gr5c/iF8BX3dYuaySQZB8Ak2gZNprc9d8WNLBj/N0w+X
pVA1f7e7IMhCLhAjTiA/eXsNNIVo49wN5SlWZa+YncpttNTrSRGqWfp1UZJAcWK3Ms2/uX47ucwu
22pTJmlsFCelV9zM+SS3D7ZohIZ/lOhd0x1kmy00sr1dXLYN3TJVNmBpo/qYXfWgLLCC5EHxkLFC
QkSEOv3+VUdVZyePuRVaKjdbual4YaFFxc3vRrg2+sqRj8ahOzZhcivSVvrF98dngdlMtei8H7ON
k4mKhZ5oMdLlQ234TjcVko9pcpEcrmGGr/6PHEYZ4w1kX06iTlGzAoaoBs8XMV2rtx7m0RK8jbl6
vxPF+ABnxPotUpQnA01QpQVC1jbQzYfLas8VgkZoVMUAwWzqjNo3fd6RdenNyMy2B2eYPQfVN7es
5fCyHO757OQw5wNor7iSFMk+dll5bofNT/X242UR3KPZiWCOJo+tZpCX3Dp2Tv61Quvp4khSMGh1
7MfEFmVlRdKY09EXRSFOn6Ck58zfdbU+jFkerN0XAm7Zy+t6/7yktwkDaAixTYqzwYgqzNrQYwIE
rPyY362eFC235g3xLZSoaAat/N6VXj6DNzSQkUjLfwrhsGgY/+5y0SoJ2hVs/d1DbHOU1HIkrTxN
Ve+vNjk5m+zb6WeSAk7+3LUnAIB5Y3/sekHNlrvJAEfB9KkJEBG2x90xFrjwztKi2orUtojAuuMl
beJNknp/eZO5JsukvHMqBgAth7X/GBnBhPLSxHjDU6yn/tx4hacdfj/aE/+H+Y+7GHCqe4HMjWjA
bYahaNjk3/DWYNI9J4fk8BtBNj8U3y8v8IXXgj1EvNnhAoAz74Cz4a0PSOD1dKWNN2Ta4kPvViek
2gCrnQWxTwudUzS4yoni6ZSn4Ua+euFkDP/xK44uGtgmBpgfEZ29a2ewe9ku0kyOmvg6dm5rSWAD
eObMtPQXkGs6d8FsKiGG0wCMyYwSs/UMJxxW2SeG8hfRORah0K5RlG1fdGn3hNL7vLeGFu/ESjnm
xlMlYxpiBKpVJohJeIGsiRsH54WJSuTv3h6ZM81N7+QbnjeyjJGsL3P92Ok/7PGTY8qCMIRnn/ei
6P93S0qAlq+v8VyewFKC19R8bAuRxeRfsd1yGF9D2qHXaluGGQnnX9WNESqRE1ToKJY+yH4eiMtA
okUx2mBMKSaLNhsIKc6BGJu7TaKBB+4b3qQ49QCKRx8aCwRaF2Rr0zUzo9af0Mlagb1BubIBh1Xb
ngIgADVy7hJh5kDlGGTTAdYSnhYAoGZZVFd9boxaslIgfrRH2iYN7NF7Wkcp/NIThTzc6HEvjfE/
xFGHodbMNVIBVL9+oyMXw2f1QQMUBUX9PQsRv3j+BuMjoHiTFTTus606eoxlI2IAcs4HWr1broyA
fMrRaVV7ovo/z2BgqPf/p0Vhct/qPagrrSbTkCFOVi0wDTO0pNaL9di/bH15jmwvhh7o7npVq5JX
3UIQZi2qpyG/3qpfkcp1F2F/Dk81AAOHhhLazqA6zEVWK02fmlkvUV0gwDlNAsl7ls5oDgY8rHAu
hhog1qdACBQQ4ziYH2Y0Y4nnOhtp/jS9pswlIAvzTH8MV+Cy/S90ozx7uBfHpCqWxlnBVYzDssba
m7rbrP6ox43XL3eZFl0+MK7S72Sxngq6WUhjjGau8TQGFCYKmXXlY482FKB+XaXn7LNAIFfpgQaA
+A5xOOo0b1Ukn6s8L2rVAOTL5I/oiS8AUKuH5pXkiy4YVxtfRbEg+WVbS8OKnxABNRwNIM3HYjT8
fq38eJ4FtRGuKMA+wimbaJVgc5xorimrbDOR9Jm8VsfISPxrNoJCfri8e1TR3iniTgyj9VXvFNMw
ADZMLrT8NlcqAno8tXPtwkTlf4rVD61K0KFmS6ogFuB6AAvYd7/rayAffHtuwA1AqEDH0cCmk4Br
98ZGG4rpLVdl41dfKtDBLofhp6hbk7vgnVRmweUSD+a0GuUp285z+R14ta5jhwaasMv807IZh8v7
+75uD6Xcr5Lx3aou1Rh/tIEEjUY10qohmDwkN8/nbyRfPmFSyLXK4i7R69seMfRl4aK1Mm68sPLc
yDSsFZivi+YjH+9XC1hg9M+bIfmbCNPkfXcPs1ZqhnbGOtXlVWqdQovQPHLqn2gdBUM9bvJVBTiq
MFfCSzztd5aufietq5xVjtvJRBVAPzWBfciuUqT2qnMGWJ817I/GmeIOZ6F984+5F5mFMiZnRDIx
ddTJOkr680Kuxu3GEmHtce//q56yZnQ0c2Mb7MyK5vGxNDB8Gn8iA56rWyO6h1znsJPEeHKb6PnS
p8hjTxgL7T8o0dR7igUSULfwhoDifE8/iwJjJK6auMIiO71v7wzQTjrj4Pu00K2mMMxoebae26+d
B5CQYH3Ob6oHgO+E+Vk0ksPfWB0POSAzae+G2OUBuHITSkinMXa+mXYOWgQiuQsc4zaJOG/4i3uV
xVwIzSCDro+NGW0JkIum+JBgEPryHReJYG6BNM8rGTK7POkt+oof1kRQE+A+PlC2/rNfjK43VTKA
fwY5DOXeuJ2uXyBVPPte9ymsN8CcD6KLzY0sXwWyuYt8aVBHUTEzPBCgeLa+rEqeI8IF4RuPP6uy
GKWvG1Xtq3IsAWVJB4WLwxxS0rh/3Ez1YihexTDa3W2oDaFQjtchmqmc5lQ3Py8fv0CbLcaJzqqe
Eok4KKOstZtWT44ayRaw70QVQ74cJDocFXQiCJLfGltl6atlVVF6KvsyGNJvS0qC3NDdbT5eXtB/
CQv+SGJ7Ho1lKRerK7VoPrVHFOPvkfNsr5aT6eohOWizm4XlofsukEqTOO/N0KtURh/svFebSiP1
KW0fFPWbDOoj0p7GLVCQ2h0qsD7mGcZWO5HxpQpwSS6jIFqRYubZqNEAcM5ukojytKCV4hd9BsBx
CXIVwr1ltGU0HGfqXlhoTyXwd7obzAn7eOesz/IXUOEGmBAQtFfwL/PrvjLhlgYy1WbsEIKsUh9t
DRA3LHMIF80R3AOeHGCG2AY4RfASYFte0InelL2OfVxI9alT4MpU+WFeCv+ynvAiqr0YZgNRLYkN
2HM4Dyc5qMP3HKVzNfOl6lfuBADWvCyNa3v34pjdm6pJWZs+Ll46JXt3Pm/RBC4kjaDNATkLNPU3
gUAkTyH3IulG76KqMpXszlp7Oxp8cOmcAB8CTBnjSTroUfLPUfBgHvfCqNXZCevrZkZbFk7NWsLO
vFEwLWU1f/No2wthnHCfJmqcazMw6uLAVJ7yePJGtB5olugu08Nn7/JeEOOK9XaZ481CSRs8fdWn
6obSg5ZXA3HNWxVzMJIvrC/Q878kkbHK4PcYt1jG7epWzwYdaXOIr+mE1vfiSOfr1ivrfwCx57nO
3TLZyFTe2rU1rFaLpmfnNonqcIqcR0qhGfuZVwImj6J7mwHwAH2RAePfcvQH02FTFAGYHQbUWqWv
JUL+GHQLyXUyHKrln4P3vCjlqxBmUzcti4emgxAQQJ8w1uJ3jwuQRPowdkAMoML/JKFxXASGkn+U
f6Sybi9TzTEu89Y5pkZF3KyONbcfRDRIIiGMl1s6JOZXGeYL8aibgJOoagTuW3BCLyDBuxutdkVv
F7WDiEo30ELiEvRYjKInCy8YAVE1vNXLhAyb8RkcTLKqVaJHeFifpXmr3awvLG+2qsZrp1kUxXPX
9CqOzfog3ZpY20xhr9YjGd1Gvurz8LLZ5a/IkVHZAWY+UrhvDWE3aWmyjsjwV/qXTjlW8U81770a
WF6X5XAjAJtWBIHqgj+WUUTWO71B4opOPVLSi94rfiaPaE+OI3vwMAgMjNXyUGQPl8Vy3eZOKmPn
B1NdkwbIUCcJMMlWc1r159YKFz12lfyqAljGZXHcHKStGg7GxC1U59hGJqLNplboJAW48BrIhSsH
mMeN5jDNMOosu5mvihqyuR11e5H06u0U3wS3dh1vTYWq5Bj03wCLNh0TDBy4PXrptKC6Le4MTDmJ
Okm5NxqI24B/Q2exzWLy5nPnLGmNTISDVrrN8Tvj0+W95Fr7nQBGM+epqZN+mnGh6yvDeNSWz7Zy
lVirOxpPgAfxagy8XJbIvQs7iUyMtUxSWpudgt52oGRU4ZqVbrk+oS1FIId7rXdymBMjSwzoxgZ3
zpF/bimICnO0uosqTqLzoT9ipxZTMq61JOF89OE67p7aQdDrIjoe5maVuADT4hA9cgqv63+NeerW
04/MftTNH0tx1aSCZjrRephgapUyc4UWFidigzJH39wsEbQuiI6F8fF5kpvOoLXVqQWZU37bkTNJ
fl7WMNEiGA8/5tsyt0AuOlWAgJm0zY1FSab3Dd40iHhVLrZnU7MkbSQzRNj6VXnMojyUAku/ooQZ
YiPAvTGAV7Pw7sHb3GY0edG1FVmgRYtKI3e1xXRrp/fk+LgOgt4L7tnsBDHanLSAcleMNT2R8Qah
p9vmaFIeBLMF3NPZCWFUujIA86yrmApUp8e4vq5iQYjC/74JQBQ0q2jvZj4kR92IRhNaUntu609C
CHP+Jr1+n7FfBVAZADxhjdFkD8AKRHek9EltrGl1NbOQRDCg/LN/lcacfZ4rmyq1KNXXcAByBZYi
EnSdlxaCo+dHDpja/c+2MWe/xLbcqE5fA6yk/2SvGDjrDk4AQh/pafa3T7KbBuVBe7h8U0WrY3Sh
HFUjKydMnGkycs/Gt6R4susjKe//nRjGqhEJA49bg0axaupvTOeXumzu2rWmWzqjaJBcpB6MfZuk
uc4XBW/6YjvHIEPKjortX14OP2+wOyvGwHVxuZJeGkxwEdFWpepUHfQ7Kxh9xcvd+qk8/NXr5VUg
23gQg3oxHmOCO2XF93U2+EVfHy4vir9vDrArUepFGpLRP5DBNOZWoD6fdx36xTN/AsH2rH37d1IY
hdOJ1C6WNNvHWHlo2utCD9JVYH9EC2GUbVU1KdaMDj3FSV/7sz6mR2Ln37oZZYjLi+FbutctY1St
b+O2HkpMW9j1jTb8aGKBq+Z+X8coDm2wBKoo85wsFSXpsgkv5ab7lOcPXf3hL37/7vtM7LmOidE1
DaAQ8lr7lmlOdWgq0wj/RghcAXhI8F54uUu7CK2vjXmEn0CXvKOA+MH5UGyiEgrXiqGt2wEpmW4A
K+dtENjkyZioK1rVv6jn4Uv+QLlx0H762Xns/Pie1h0S3xFYTr4N2All3FA75WO6thbK66ln3NoH
CgYseePo9s/LC+YdOBcFV5SalXfpqJ1Iqi+7rVQIimvZBCuQq8bi1qn9pVKLp35G9N7mX2Ukf4dJ
wyulF8ilN+a9XNCfoBuJkisyHZpGoqyDBT8RZXooDR/a+M7Owlnx5ya6rCvcq2u8CmIUXk4XVUo3
4hxnM3lI1zSoALdilLEo4yBaEKMwsVxZfVbkYMnODHTJz33urVrxTY/T2avH7X5pNJGt4D9gwauB
JlD0K4Oc8u3h4fGad1VBrGgJybH081v9K6Cc9TvjsPqYUb2fP+uW21+JQHS5NgQdUKAbQDbiHXDm
tlhDYi54UHTLk2bWrr4Kbh/3zHYCmDNb9MkgMlCcT07vuFITLYnq6uRvNHAnhDmwrXYSTGi1yN8Y
lZfMmA9sfm5JcTCan4oiUEL+jlk6EqA2up0MxqorqzY5oByoTrJS+yNQF20hrQuvGmYDDcNW0T+P
/mZmz3T0Oa1tIZWnRfEt+aPaYxalaj2AF3rFcDM0q7tamWvoghwoV+13YpldlDBQSdbMAR7IUkyB
VQyJXxLtYRsBb5YWUQeYg7+4zzuBjM73s7W0iw0Hg6rfZB5m9WeaCLw9/17tZDBG0UCnZJFgvOKk
AgTPBn/vcjVZLkaxhsAG7HYB7ALrbrXc9ePltXG7cfaHyARM5ewUjdRtZjSEHUALQtpkOLiGAaG0
p1GUAeOq5W6dTOTUT2ttITePtvzUBD1PYkrRiK4xwUXj3uadFKpCOxeDLnibtp7Cq2HKznW6pnCJ
vdy2Wf98efu4PnsniLllppYWhlWjmFOD1SNTD7p85ZAkSFVB+MH30ztBTKy+mtvgTBMMoHJvdb5+
ovPnled8m7wp9SiWR3sQ4qcJzupduG7olSnTrNQQOrdGWIb6Xal4bTQEaSRHNrXzopYpkTqyYHTZ
YNWm1Sx6tJ7ME0UWAqnSNcbrX+C6RJUx0QIZSxI3VkZIj4hLmj5v5gNZBIaD/31dA2U6hbFymEPT
8q6WwbUGluPtqV8+D6J2C76a/+f7aGh+q+ZTb6KrdKxxQMmhrM+5fJhXEdEGV8ORr3Hg89FlyrIP
q3M5aGoi1xigPHXtr8W6N6VvbSLwVtyV7KQwZmHoa3RVrDlciVqGSveQkO5oiQJP0VIYq0Cqbi0z
BUlqQ/UME8iKHYAIc7dxRDVe0WoYqxBn09zpCbqtzLJ47DonC4dcuUqBYC1QMNGKGAVrG81c7Blp
HeAc3jaFej+0yLIAx3nSZ0FKl2+BXo+IDZ+zVomlxsHu5dd2C97kFk0o9lE9Tif7Nv1I0TBFDL98
Y0D7tSlaOiYxmACjBO1qjFlRvBSu58AAlA+oGENAYgOrXuyZ/ssCX6Ux1kBdu5gsSVqdZsOlbAYA
5EfHH9rSn5KH9Zri0BpfbVFijp7Qu0fJbolMbCFZSj6htztDvowctUgKxpDSUIi2khsz7cRQS7Vz
iI26ram8obV/HrVQVwCInMs3CSI1V1vNszwVohIiT6ADMFHAtKIK77AV3rpqErJWin0sVz0o0+/V
8HU1PnZj4omBYenBsHu4l8XsYVW1qZJgGPmEztcGYEAvhG6Yh17CF2BRPw4uO32eWd/LYzazqDYy
LB3C+DZ+WopHdRMNrfOu9V4AtS+703Ims5ZjUsHZZ63Xdbpr9pafGr5aiUbXeZZqL4mxuwB80dPU
WPXITu6lLjTLD2Uu2C2uCFTgAfzuAGJcZkTomVSPGCwBfpv6I5N+kCKqG+8vDgROFtw7cFG6zBxI
t+lbX+nguOrqH+34YxXVabjnsfs+ex6WmZSpgu9XY3Lqk59aDBhKGeCpydd/txBmr+Rx1ctZQp1u
RqvYdu0otcBhcGveIOD8s1WMD5QXyaoHk2SADrAP5K4Ipmj++jvTk4HDVBRD8szbXhzjCSfLnMtK
QTgnqR6RcjeTFpfIGKIzwNqVNL7tRMX86/Im0m++Mwe7JTJOEWVOA1EL2p1kcp2Q3DUG4M0hz1MM
nT9M950k8IwC7WA7nQAPPVhKA2ZYyexdrTxPQwzwpMBIRWrILa7AlIJaTdMVFPIYD7W1TjX2poMo
qfNBtSHdLz4geTDJJGt+BsDK++5ImZENwYObe4N3Yhn7qtcpyVsZAO1TaTyUFdo/R+cZGGXh5XN7
yc2/O7idHPYa673UpcirHafQ+DIQP/3RBH1Q3GihCeCh+IeD1hPnoKNNrg8XD9Sk4bZ5OoZGRL2A
XK3d/RDmvneWGTdbreiRXoEvz2o/gCfjtjLsg5KUkdPVt+PUPBlyJQoGuCHI/oCZ+993TV0mMjyL
RE4YdgLsZIginb/emarnTL5xQF9KJLqj3PuyWy1jEjYAt69lOwIIo0+8llypeu+2abTIZz29rdbo
8imLlImxCDClpJOBtXmSlOIwpcY5LgEGbYguJXeiCuUfA8i+KHZj1PWtD806YwHAE52MAZxPcqVE
JKLbR86i3hpupLMTxASpi7NWNZElKEt9ZZGvxDgnzW1en1RR0YlrZ3aCmNufl2lbSSudEnDKL4jn
QmlUARlabG5fCfpF3mM/IwwGVQuAIdAngFFG5gYQqYybTuosUN1MfvFxC+Wgvk1r18Y8h/JLBthd
e1MgPSR//Avt2MllLkBhZbWZyUCeH/pARzJWDlrj/rIIvgvcyWD0vbTJYGMgBlDWYEdSfIrQoH0s
AQpHJwcSv/h8WR43WtyJYxS+lNR5TRQgH9VyGzhxfy01xd/cKR1oF6ZiINnLMrj0XZev8ZJUp8Up
/Eb7kAHDL9c+XF4H9+LuhDButdFAwwQU6+oEFIyDXnWHdfuYrv5lIfzN+rMStolS65NNmvTaObbV
19H5iZmey9/nW9jXVejMbTUKIMAMDVDY9MOA+kVtu32OkerNo4iA/S1w6MHt/nxZqGhRzMXVUjIt
loLOUNu+X8hHuRcsivt9QwPFB7AO7XcQc4DvmoytB4ZLTs5ycaUlD3/x+1+/z778p7I25VRri5M+
AAp+8GPhsXB1CxQBqI1YDoqfzJUcpWrM7CoFJaMVu8v0ywKp66oGf7OMVyHMRdQXS8NDBHFhZgBs
F+NC9d80Tju7ZTBXBNxuipxngx418tnq7rtRUEkXbBN7EEU21H2XonJqk8yTkYApNw+Yqpe3iZt1
2a3CZK6ILm3aXBIklfLGtTSPlnA+F4c6WjUvmzzDk6+EYD18Df5zNCZzQ4CoAIpMgvSf/rQNBwpK
QQeOWsPd8P5t3DQCUrUvJB7SeA+F1+My6f/3z2w8TtpMQd4gPyJnEG1RV3vauXSXgLh5YH9sDcFF
5btVihJkyvCtisWoYFVaYEye4FZHbwlBwkjbboBjfKtdSUHhrSFZfAoZh9ele/lQuZqzE8xo5tZY
W+nEWGpq9G4dh50OGPXR/1dCWLjfgVRzXm14ngDnlZwWS/01zVtzMiVH4Iror333UHhdDZsXlMdS
SnNKD98lW+FqcXsnG+oZkGd4H2yA/MbQvuwMZ2BbCUyIYBtZIOg+t3VgGmMbUUny1n5yU/WAOcq/
2Ua80ClPFIhTmPtXp0NO7EzWo3F6LJUbrf7hdIJqN/e+UeCE/xfB3Le8l0laakisFml+HY/698xA
0fbyMv6Lsr8KYa6XVM+GUS0IjKdQP8lB6fe6K1VuB9gIv/NpVXO8lV3dOJSe6GqL1kf/v7vZiJJK
Y6DvqDwGq7qEGRFXykQgsnxDudtFqi07KchvDs466+ZhPf0mLTbOtitj5C4D6KMIJoj/Ot5JY0Lj
Mul1Em+wHfaTlAIHw3qmgxkg0wm/Jwmod5NTcrY+SIf+tr4ZTjAxx/EWVNRgbBOcq2hzGWfdVhlR
SVzrEXlePQe/ovTBr3QwAhUpCbD5JWEn8HvcPmlnt3bGbsZLadStNVhH2qk4PlUfKDdmccxB2eaJ
oD+4y6Ps2pZjYSSbRfjp57jf1FQDxpmTewNB/THxBTtIr9c7+4VATTVs2nbH4vrohaFP6mJhIO8X
Bb8p0fVNqyi/x3lFEEzc9eyEMaa/sY2x6yYkL22zuZLV6sewxQIUGoEINgPmIPrs1A0Wy7FqVyn8
Sn68vGP0fN9vmOZgls+itECM7hP09ypVLZmHuGuGo5oS4kualKOHZmtvbEAJPdfSvASAphMVTjgW
H91+AK+H+imyxjLdNKucoxUc8DNAOHAlC2j8G8jRJiEzF2eFb+QwFllfE2PuGlDYxY/yKb9rv47n
PFQ1t7yXvMGdAiVoF3c5z7drZIgCPs7x0Y5G2zYovr3FzkuudVoTbVjKE2bpr2mdP7Vd8JEAX4Nq
pDy4YyQy0PxtfRXJKKXqGIMxrm19kmy0Zow3if2YKl8uKw03X2JbYOTAbBdYA+myd+bZGeTaKokK
WA01d3Ptds5DDJm78+IIPB1nMRS/7Y8g+v+dIAVkI9lCgyvLNMOyLEPZudVETITcmGcnhLkCmakX
KmV1PmnNuZ1/LBUG4w66c7CcxCeWt2ZbeHn7+HmSnUTGzm+WMZJyzuhTWQtrOqVcR3nqvYDnY/wv
zX1ZDgQyaWzz/qK/biVj6BE4d0YqxwiwSo9c4xkQtjKgj/zf3a/N36RmditktDDDJPaUSpUVaXaO
p85BM+8F6xGoBmsZ7bJXxnzNkZl5RvoWzVWSp/9If01w2P4S1MEcLbnbimBL3lOu0/Td68Je/OlO
I7u4BjxKLtUAMFRXbw2AR/qhwhyGsgSY/5i/OIfhADe9epiX+MvHxk46Y8sSYs1x2mzpqWgbrxuv
ST96tSqwWqKdZaJLwzSzsttwu+X6Jh2Ppv1TXURFbI5hfLONjAVR0nRpVK23DltyZ9ff5DEVWA5+
RWe3VYzpwOzthPFIpKOmUKFVjjCZjkYZ9P72f6R92Y7cOrLtFwmQqPlVU6ayMmuuctkvwra9rXme
9fVnsXxuW8XiSfbet9FAN2CgIikGg8GIFWv5YPg7ZJqHEq/2TcjBJfp6TDQpTbBSWxGiif5Eye4V
gB3MxzLzlRoABNAQ4HwX48V4ERwHQUh+fzLs/DIflrhJbeSwVFxdDyjCi+qcL9Bo0kAJ0Dnby3wU
LVa0ViamKESimpfTfITgyHbEDI8WFtk6QIMpIoL9fO8qfIpflO4StTiwH7ALNKC/Jm/AtR+NSxG2
t2nsaL56Mx03kJYqhzVAXQs9CFf7AtYqLw4UwaHgx+ydfWat1VqXM0Q7spORO8ObdqJkD/qt/DS+
mYcKFLCi9Ij/BtoZZEKoltRWlM0GhK+DonT1AFIaroakNrRP3WGqA1Ehg146Vz4w29ZRY8say2LB
2G/0lNWenXiSLruV5beZIH3gl4rRBKF81aCMYdF129L3pZG0YJganfzXO+QyGI5J5GbAVyEhk4+R
q/68fkLe8fOf1/fHKPP4H+yi2nS9Qlg7qG9F2P0ozu94llNxJ0FBLVkd5UCfzhSOVPmbH7vdQSSe
/n9s6p8fwQRwyc6rKZnwBKLHVPEKL72Y7v9SdQf28fqS+XWC3XdmInnTrSSPjVQCsKxJHXLRTprb
unrkgXXXA1ZAhfZ3cSQ32d9CglVuaNiZZgI8VCUNiFSVlF64OWf3mt+6+YsczkEZbrid16MZiiYZ
RCbpv+9CICS3cDtPxA7rGlpi1ZuE/ykmASSBe3Ht1sWE97ibtrxQwPBLlthTwOo+54JIx/MRAE7x
MlKQrenkHdC+W4fZlsUw0ruxB5CkdSiLzQbPlL3hIJYA5azngzEmFe21ZOzBCo4Xiv1FWnKIJAsC
J2dXPhhg4mYdFVJVVOAXzI3SVapLvXZOXz1f93S+EVwLqoFXFjTePm59MWfWkBZKeSqmKX6etc58
wfTOODuz1IwCWzTuMnEEC/pji1lQOZlRvIKF7ZR3pa/nrdO3gzMXIdkgclu7KQon+Sx4MfBuvw+P
WKbnPhnEMEuUPN577uXj/K0/9CDc92y/OUIlrbnFYDuocdBlfUpllOWEUrHsqqH0hYopCuuqDlwo
mPiZLxzHkPzqLCNst8vafxv15yjJsXTdsUq8pgtHK0RYvU9XLmuT+u7uIBhVmpdqrtph/iv/KzpA
1OZlKwFaT/4aw/pO8iTBzn7KGX8bNAzZhl47ykdMdN5Qm9I624hPYLWxHaN1+9vKQ7Eg3E7kzSqC
9UyO1q0otaDL2DvUu1VoNyhAo1JqfiakIJhUU9pAkzlGJUn6KemCyXH2cLz/fVM1UXBDeVb7BBjF
XFmFqrQVrmXq2PqhV2IHmujXTyB/s3ZWGAeBcI6dkBXURig79NulAsDm9xxF3VykixZkJ1Htkk15
2XUx7hG3pVlt0mqF8fA4T3cZhtei9lKXrSggs5kRa4i5WKAgMtpStcZ4843+7CcuCHZj+EUSmL59
kQ7EAzggh1ybiJxVtHOMZwzVUiWKYtnhmoZT+6WK7ptWgEfhOt9u25jISaykWAgZtrBf73R1DkY7
9wWeITLBBEy77+K0jSMj7Lz1VDynxxaDUK2nP+gn6FIB6iKqywp9kUmd5XRIWmWNged5MB5SMKTV
mKOMz6O3nkGYevnHWR3jIKxCiQKgYjOPEDxqfekOwLKD5i2nBRkkbTj+0zkv1hiTx6pqpk9qjEKO
gTF/aAQ9pFIjuLM/QbxYG0wgrMx82moV8oragU7MSX4cmqd3AKTIksDFWaUQWbP6XOtJclLvzDdI
d5/iB1B09D/WN+TiSBPbLynkXURWaTD6FHL/eD2rBWuBwWxGSRqQY8wG1A8Aer6Y/uCnz+8owHCY
netnQBCqVCaCKHOkL11qgCVqvY2jV1V+TlNfAnnLdTOij8nEC0UfOjORcH/VSeSnM8Ys1ielFnQ4
+bfk7uOxIQNFxIWALO+kO+QELXSEw7p1FtMpISp2mfF4QmtMOwhlGD89Z1ivZAJJvFiQTzLUJcQo
AsQovM3DMOcXvIqdaHQiJztSZrERsgOiOj43gqHwByUpQ4XwKWN4VHMSl6QoTt123w2xk+T/EAf8
vrKdASZgJU2nS0M3a2HXelX5kFthsgo6Sfyv98cGWzDd8hwkd3M6hNrFeljOTYCKPXCHRqj76iG+
t0/WsXqQPOtRf77ulZ+e+8zq2JqpKiU1gFqaFc7uFpBXWvC2XbDknHuIeyR+f/OPBXtYi0z8KiAx
kOd9QS3OOOH6jXTbwznBkkkCGpXNzJEmQZrAPXy778skQEtem0q1SlIIOe0crNzGkUTB9S8pMkH9
dJcQJ5U5JlIWa6GUak7bIOUoM6+dRARNwg1jwlU1muvWrll2mtCHBpgP82jkvv6hf6vDypfC5IC6
zfWVCb2TDV0tHsJFEccgnfKy83pK/+rO0g86pmq7sn0BeZP8vnNiTlNubN7tGxPOEm2FJlZar2E1
Fn4zS0GcTMc4N79X2/xVsEqRLSaQ2P3WJsaWxSeQWRur8/Zbe0bynTiUvy7ARvVOjXG/TTTNyM1g
d2tk4svc51Oh2QhgqnVXgTcwelAJ+k2qHiLcCZ4bn+oXzOFjC4njEmspHLVE4XILVA/DzaqjOXlo
BPJR+Sp6eAjOBNtGXgejNnIiqWEUP2QInag04R76/9s39gnVxnadNam5IB+Kj/kJpLte7FveDMEg
WjDsQypGWn65blXgLCwhiKFUZScBBBRKGK+9zeUmPtlqnDhLp+punGgipgTBLfeuw7eLLvWgrJE1
wklkUjt91zqmdLy+IoEbshRSdo0n6jA1Uji3qY96vruM5c1M+3RFd+ijf8ylzXoiE1TsbMTY3AZ4
LdVDgdbYl/QQHdUHcHfjkA2i3qDIE5lAMkJQHrIG9hrqyjlOwqV5zURQJf7L5s9BJkwAKSCT0ccQ
o4a4U/+Lcj8ngQaQdfU6e4UPkSLv+obRuPApT96ZY+LGJKd5nU0lPcpUJGvCoMfmdwfRoIfgy7Hv
p7ztpHlUkPV0g+4NwHqVSZBVIuI3wXliFdMmZYw3OUN2LEutAx1Qe3lMre9qLEq0uI+LPx9NZZIP
0pOqy0ayhvKB0t9SwQ6QSWueerJPtPW4ihizRQtjMo8WGlKzTiaQI8fGl8pSj8T6Js+yH1kikiKB
P7DvplhKciUyESKUPCjTX0t12vIZMu8gm9JmJ9beqvTndQ/kByVNtikpEkaemSM8zXpha7maAGP1
Zvb3tSkgu+S5ngoaCU2DMBpIL5nCap9WmlZRjW5I3A24qJIyNDCcfn0R3GOrGUTDtBRm7Qkrtmh1
81xOwMygQKCOUL8t0ZyNMGuHqQW/htCE6NxyH/DgIwZptqKokBZmigTjArFSWRuBNA+hkOCmp/hg
YkZrPQprH7wN2ltivH2St6K26jQBk0C/OhFI8O1b46fmFQ6VLKAwSeHi6J9ko9LeJOPveaFlTR1Z
a7ieJo/4ud8oLpXD2fzhEJmO6PXHc5G9OfoFdveiYlRzpE56FGIQ3iXLWx//ZU+hwEN4J2tvhP6I
nZFIn5AZgmkTjDDaCZXuA6X3BEAtdkw0udUHAn0Q+5UWUcktgAvXrYuMM4eMLEXeKyYF9YbGqQqi
UIHYOTQ2BNc/t3KgQaHeVmQgMxQWNyYrdTxkzSqFtuJMoxsfwe3vSmgwO8NJf8CQ2APBe1B0u3Cf
M3uzzLfFCPGspg0OA5XUoKDa+JS/5Gi7kmA5NCC8yL9f/578875bKPNB1WxKZjXBQMwMDcb6FiSW
QfQsvYzn6ZD4tmcLSjJcDwX7HsKXgb6hwWYeqb2lUobwouBBvyq9p9rnmbwIFsUiyGg2pe2sMLlH
DhVEFVR4Umg8rCiCt27tyvdlmNygSifwFP6CABG20WkDlJ4xpVpVaWw6rpdhu52ns5y+5lMncPpP
0Off6/ljhJ6K3ZHLyn4e5XUC+Zj0F4ZnnTy9IdnLOh8l+15pXyL5Xjfv9Orx+mcULI0tw2hRv7YW
QWmiI3gDgmFtUKZfVQ69o+t2uM8wsIRQ4WxKI8cie8eIWIuRlSglhQqeYVCuASLtgocmNPnWIzCG
Anu85B5YXhNqsZj8sTUmTM5zS+JxSLaQHMB7+9fwXOKltN1I7nZLq4LNY/xWPKR3oh7Jezv8022w
s0s/+G4bSQpS2mqFHHn1NgLDbgaKU9yVF9M3Esc+TIf0iRwLV3TvcbdxZ5U54X0sR0afVWAs7oK+
uOmK2Jnnn4JPysskgY4hgBxiBhFP8Y9Li+JWmzpJSk7R1vUnqS0nF3pjD+1qvyX63PtgaTe8brPu
JrsYb0u9jcMBiJu3HlN/AelaQZWSG9b2v4e5eMskRamk1yIMC0QdCKgRR11ypx4g4Iy4bd2K5Gao
y7Bbu7fHuBTIzjH3lIwKEls5KDMSRHUfCL4xTfCu2WDcRweTo9HKLV4F2ZPaQV9mbFzN/B51h0S/
qaqTOX2ZKu+6UdG6GOephqpM4FuAw8j16JY6+btNTNFkB42R1xbGXArKppfymBso19XO4K0+MJAh
5v/cAqwW6mWkwN9fbQgBeF90Nrj3/H7fmPCtmZW8dAotc8U+kLCuGZSnfHHKl/SAUt7mlveDSyWK
rn9VbiTYm2UCemxhkN8esvSEHAp1mspTeghYOL8RkLFbPy2XFIKWQqyT4Jh+Gh6dzA2koOkWFucV
nQl/Oybf43D2MMwPJKJ8FCY0vOCzWyg7xzbWmgqOR2Sk+pP5lD0jXXQx/hU91z+ABZEO2ZEAXtUI
q2Ais0w4WopMJmAZB8NkUP6FOHtcjkaIunoaLv4aDgfbq496I7jH+EYBvADPn6YYLDPLOLWdCYG+
9NR0b4m8tE5Vkcsm2aI4wLWDKW+kOFTBgW1SSGpbNK2MxXUeObXQnqKZMK0+W+cxGF5Vl4j3kZdR
6TubzActh9yOoL6TYg6gvB0P0NvwAX9EQREdivDfHA5KVysDvUMZlD/eJUpr11JUzFuY4N4o3BxJ
KVUrM54BW0+fh9c+7MAEKQaYcbNvfWeYeYomBWAn6ZrbaP8vgQ0JL0iSL87gVL+Sv7SAKhMLobPc
A7kzyXxXK1XlpRqQ+vRY0y9KqBf76SGPfYq0pPh87fH61+U7z5+Py1yMxpZqWSUhB2kx1UaKBTLB
d9r0T4fgacK6/5LMdQjuaEzeFJkVpuVmOaUVNzdJHJuC3JtbO9iboYvdJVR22Y5JCrnNE57X5/oU
hZTBo34eDiKfpNfcpxtqt03MNbj1fV/Huh2F6ErkTeJIKoJYLjuNrvybILKzxNyFQJTrxMAY/Gm2
dH8ol2+j3KFpDLaC634gdHbm5usTnRSzjiZgvjoJeOa3Z+WYHqy71htTZzxTNWyht3MzmN3imGtP
QkTDARuUME0byF2BglBvK9Wttei+T75UdZM5iYoakzotTlP3grcnt3O3cxeWWESfLXAcw1hY+8Nb
FWoYu8889QZFz6ADw3Lx+N6XD0QwGP5tDzwiGNcgHqBozCGXxrg1hqFV0ePtzstz4S29a/xcfxYO
bcoQp2kdADPtRowe4YZtDVRhFuhUaFXy4wGBDEeaVmlT4qXThcNd7E/obxlO80iERJ3cTHFnijmL
dS2D0kmqtnBab5v2NGuv/8ZhUSXEpYCZCnDRflyL3tirSXJzC9NXOkZVBMtR/rrep+EIwrPVse9n
UbWaGysNIuuaptsgLmTuAzIU21Dm8BeFnHPjSx4/5oUoVeHbsGxigPYEuA3GN4w5ilVlzkeoshWt
o0zxkRDyXS2a5+ufj7s9JsGOq5ZM85OPX09RAEC0jbI4Rc2NZd6p0r/6WDsDzEKiNNExEj5HmMwt
7qt1ChdrCDJVhF3gxy3TJtCxI5ZusrwPutZNJJklKzQusy/7ePncLV/028lFX+mx8otvi2iL+I/J
nUlmaXbdbVOfZ3I4xR4tGeTH5ab6vjzGIaQdkMEmgko/f6/+LJG5o3NTwiNaHq1QxRVTFKlTLIIc
i+t1qLVgkFpGrd9gArGuRpJaKOglKPXzmv5o+6NmidJUbmrzxwbbr6jSDqoi1WajE109NzitKZA0
BtBPgwsAsSfEZdBd+HRH7+wxHi6v64jaCvCh44mg761gpqzVgbjaXFrat2T3+oHiPlp35hinSFal
jImN0Np2qt+B2TLFs9UMiHJQ4zdFda5be1dNv7Y6xie6JbGsuGrWMDnrd6O/eeAemf3apZiyNbDd
3oP2xmMdWN+Li6hw9Q4auGacOuwuz0rllUjx0m24wEyHvMaP8c12I3+VRyc+QBF08DOcPNzbz5hi
/YX/5/U3wg45350AdycED0qLPfdV1etWrXUrKjpqoKMeX3hURbii3Rty1L8K38p8f/pjkNlgC1Nt
WlHoW6iMDn1h0REG0x3f5AD960DYL+eas23MmOFyA0Uu8431ONMzMlkpCvE0rhVBMzjbYfLbEEj+
RyGulJvR7swx13WmKVJvR4uKErmBuTY6tAfhYnAN/EpuK0zwZP7sjLLTmgJHfsdmfPKlnWEmlY5V
TMCsDV531Xk4G67lppb7ewA1GA+xr9/q39RD+SwHBvAC3SvFwFWuCHfNjbC7H8Fk2XaedZqxQLuL
6G+z/Arp4evHlcbPa4tkkmsoXdlTUuVbqCrdo6WvbtLK/qLMB3uc/agfjyTWfHkVOZFoWUxYz+J1
sHB1GKHdHtOGKuQ8Xl8X//b98+HYnkCWLiCFnEGFAerZJoQAxZ0xu5AuNEHKWnvdy/R3dRE9Gz6x
3tDXpAGQM5JYTdcw1vMx/JSR3kXRJiP2pU56K5078FHKvvoObMrPszch2Oeof9gvVDwdrV0f1Dvw
G9EP4Z2Z/e9gdhUiMxYq6YsVbhFyNVtuOmeOFlfrC3+2hES/vM3cW2M2UxprFCdzrJoc4kfiSo7i
xH73BbR1v9ZzRiE0PwWby8sKdhbZ6uBgjEUpaRH6It/WUxVuxJGcFA1BzYEHx5NDEPniQHS7cH0K
s0QQkoLCBKVE+7i9yZxFsrxA9kZSwNtuIdRmTwYarY5yWieMXbR3sSdq2/E/7h+bTHBfVVOPDCuW
w6Qa3BjDEJKoBCJcFnNjq+VWqXEr0y5TF46X8jJ8MULtqQxVoM6zi9k4IkIV0aLov++u6SixktUq
VjUsp5fBJO5aiKoT3FR4v1fMtTEOs1ak/bKFFqi8XmmHerpRL4sLBNmt7InxVtzeINDsmL/GKKOh
28yZk8oFAo4rCsjFWQnoJDvkH7w6/H0tCF/qnCQDI4PoCRJLBYcqS3krbfFq1F06ARBFTsRXjtFz
KTmdrx9+E3W0tnf9zHG27INB5jas4jgZc8ywhHJ5GNeXdhI+XjhX0QcLTPBMDQuDpY1CG/zk0vtN
iBa/N3yPzualQgYVX3pv9nS3fbLv8dq4vjqeu3wwzuyeVk+rQZraDgdPuqNzkZQmzHjW0YVrvonf
ANyviT4ySCQhcCxbzNdMU0OO0phI4WQd1Tx38W5zr6+IZ8G2FPzHgDqjzY7H9HWvbGVdSmFszP4y
J+GUiXj5Po3/47ojexvMKmbKIz9FeR5ud1monQx/eevCRQM4KgPFWgRx+vhZcWuoPfU/mtf5jALS
RYRc4nnN/jcwXtPkRb9qFZnC1WqcYg6Am3Ia7ZsyqFCMvmkmD3hYwafl3K4fls34iqk3VkzDy6lv
XGL7hv242L4UHa9voMgKc6vGA6lWktZFaIHLayIvqX7Uq86RFZGcO+cy3S+HLTbWm94V1qROoRr7
WXOc6i89kobri+F4owo3121gGDCRy4L1sjUmWZXq8amyyEOsaq9lJZrx5zgCGvoGUFBE1VE6Ym4x
S4rnRs4B2MlCiqtFQ/ZAKbJFjULO1/pghq50d3UVo6mUKkhLTqU0eqBnRiXsJZtFe8ID0qhQBKe4
LvSVdLYeWmEg3moleULxaMFQVuGBWOc+pxVE4Yo4jqZi4hXc84aMcWm2i1WlmhKXZm6GWUX8Om/R
YoVqbzUkyaGJFoFX8xwBdXWQf2s6BhFZ8u8oKtZI3fIlHAbjYY5REjCNt+u+xl0P6EBQLyIovbFd
x7luk2YjSnqyJswkNVHpmOgKOkWmBtBFFDg2LwaqKJT/xxqTn6WLWedzDjZzdDcP83F0jcPiTU90
Ttu82Y4loDqLWz7rbv2OC0Dv+ubfuCSOlY1Jd6LAY5h6c02gNKMaUn6K6swx0ldFui9FYqA8twfy
STYVU9cNk+0MZEOcRHNtAjOsnGT7lRrLH/75voEmAPMKFvIoojMBry31NVprDIRMkD1pX0kc2lvs
SZp33QzPA3dm2LdDM7QmpM1MvNEoHaddObFhCJyC97GQCYJAD/z26KQwGzIro9Yvtp6dBv0IBFy2
HfJF0CLirAIiRSBBpB0TAhryj2FIspNBamK825PVduQFmKFEhBLgdYMgfKyAoMLUoVXEDkZEOlSd
sML0pNxtQXXf/FSP9uOGauUc2BSJITvdS3QrotemFzZTkdBVCFfLuq5RGT/6cXcBNsuIMUujQqfn
K6eabjfIYYKlM9Ifqk1APMPL2XXkzgDYUZQdKswfbdl2PeQTsIPhfKLsU+VFh548Rlkc8H0Ih8w5
FxQSJlmGELEKwXeWjrmUSNYqOSgPIqU5G+Q5bZHOtqqTGv4I0BCixXK47uocP8RhtZD+QexbQbnu
4/KiKB/nOGqlUGtyBzfvTVoDIz8MoukM+pnYLdPBxKnq6A6h/8TY6aptVcdKX1B1ld30mGM6A49/
VHuNIL8TIqFE1pj0S1JaRU3THpAkLzpQFjrt63ACV4tPqd7Nf3HO9ktjglKm1pVuthjMhsSHAVJm
Q6STwj1lfyzAQT5uEulHBESF9O8frwecmTjquf623GheGXaW16TuliKJzgPRvcFLMnQcMEJ7lDIO
OXPUkkRpoE4MFhPQjYLZF+iEzOkSl5KvYaRG1Ifgnra9OSZmVbFtTs0EHu9Vx1DDeCgPxln6e/A1
4LmKg/x43fmpG3x2SjDwmhayGoWNXlmidXq8YOfW8UUqcoR6UJKVzaEqVEeqrJtBTkXTULxXJD7o
H5uMt6htWasINfiQaL7pQHMNN9FZoURC4F9Tv4pq44Ilsplbrc9bunSSGealX5NL0z/JBKJe5nlN
H2Opdq5/UN6Vg+yQQPfCAoMWm7oZiUWIvYxLWPUPs3SwSsH9z/166P2jtobEF5r3zNeL+7K3rAyJ
KDlQyo/taIPSJA8VFzKMfuz9ixo0KIT/Y44VAGikvFPXcl7xwDrVGihVRyF0hReADTSCbBv/BUk3
/aS7u6wfVqOMJ8MIG9uZPNvR3OoOY+YJaLpTpz0Ds3lAC+qLJirp8bYKmHGCnQKTsMLeaz3YvMa4
Rw9uQHnBeOii1+uuwCsZImahym1YBDrPGhOD4w4DQ6UKkbXtjrJV1N+Q7x5MVz3IwfjcubFnPl+3
yF3RziDjG5BmX5XVHNZQWoJEkpysED25OM+G/ZJ0Jg43Y1kD8o3oVExo4yzHMr2fMJxki2YZ6S9l
4xICrk4/HKrI7PMEExj9iMm55b3aqqIdMAa0LygM7jzf29uh1+jO96Y50SBUVqMAdDudu9TJEd+7
Y+9hh0LarfpvVGm5NqFqSanTFArC/GhTL3Sr0vUI/OOjCf42X+5qZ2lFo1UiK8zK7GWRmrq2lBDj
avn2ppf+3AuQ3jwTFh6PpmnRDieLBi5HpdIkNbPDqU4CvYV2sNk+qNvoXfdqXq4LOlKoZiC9RmmE
uRE1PP57xcCQ7pIH83ZYzCaYyl8LpLdXpRNUrXhLslUCU9AKsGR23n4rEy3Kuhxamus3u3vqqpts
/ReHFOkfRfsi9JisRE2/6EufwXpoASW2lVRAU/DBuIvQVVw0WIAFQMhHBwPWVqlkq43CEUqKy10f
HXLtn7N36bYhKzLmYyEJzIKjSVpNKtQOttCMS9eIQfguC54dvFhmgwhChWidhlkiJtKkFZj/Y6XU
w9F40+oHXaQczv37gFsjscNIoM4yN8ZLaseAeKuhtoW68bU1BRe16O8zwV+VozVpI2Bmm/gw5q/l
+HT9VPASRXrqTMNCvgGSPeYDqV2RpopsbCjGT967bogbedERjdugOoi6ehyX+mCMcSmg6TJZSWHM
RH9BCovtpIqIljkf7IMJNmCNNWmluYlCY72bq78G8/76BxMtgSl9tsZiD0Oa6WEc+WpdO6iyOeUS
XDfCS88+rIKucnehSBmKalCvRMkBsFu/uof+t9sctdGRLoqfnSJ3ESxL9NnosncGB7LaiyGvGCac
wWiUx/fRagiOIndRVKUSGRGhcZ7JK+puJAA1or06eO91VoBnjDCFbIB0KAPQ3gruFcLJMqAP/x97
LJGLtE3VqvWl/K4NMx+yQM6cPuj/Nu5TKGrFbuGj7er+ZvArb0Z/9fFaAT5gPopIXniYdBwvmbwD
LRGFGK+pOy0244ToYSdBfnyYwDWgOeZiO2lVeaqOaeXKuOtB/uqoMnggr3sTD6n1wTrjTXppT3pR
o4UvP0xv8aN+1/71v9o870k/+DduwGe4QkRXdTMnfwISRQBe5J0aesO/45hklS1pqhaJSZ0Vcrh2
58K62NVPkwi2m/NAexf+ooABvAot5hMb5ZxnRjfaYaxPTmqDnG5tE6dOQCdPSDCNL3XeiTyaxism
v/xgk/mwUpWlktnkGK2Pm3up+VlBWEFbjNEljez1pvEwRuZbUb6mwFU6KsQIrm8s90Spuk7wfjMU
8NoyOU2eblZrdBhIz0LIZgP7chqcBZjXBTln4/4XwzA0en5asA7IOkI1yl1s3Vjpa6VIS/AuJRDG
+81u1fn2oXPoO0SEx+JkbLi5/2OMrR7XuNHLJuuncFqsR3W1b1Rjhpb1tJ7NPvsrHkWTI1wnNYgi
4/1oo93KlNYMfdXjqFLsUJGCKD5a6ctcCnaMF5KQfv7HBHOdm3be1xBRBHl496hXk9sozpInzhSJ
QAt8QyjrorqrEkz2fIznmVQnij0sZlhgUqRcn4eWYLTiRy+a8eV/MwtdYcCuZdSuP9pRuqkaO3vW
wwGakEVpO208OmomONu82wmlXDCKo0FnK++Rfnc7jeNG9BIsVsCwjG4jf00UwUnmG9At2swE3cgn
nKVESK5JfRSmw6NUD04Zf71+VLn7gc/z/www+9EYaQoEfrOFjXxr6p1nyOc6+rqJKCpE62ACgh4r
U7cWwDrI+a8I99wkai7zziQtcijIddHJZNsti4lXjzanSH8gV9xdVHN0h+XO1p7NQSQTyAvoe1NM
sijNprFhSAyzSN3WuxMqiFuiuWM+35qzDGT/+PeqKYISNM+dNTwQNUzkGOABYELAVgKdZbdTfkqN
m9W4B1nnzWAk/8LZ9kaYM1OgIqGuMWZW+vLnEgE1IYuUE3jetrfAZFqzSRqydViGAsYXuEFiOlv7
MoLs/bpXc/OanSEWzt/ZihbnA+WkAljYvIHan5uGybFECnHdEt/v/rMxJuMM01yhOrBW8WltIy+B
gEleONssOTXCmzoINki4LOYRkXXAcqrrKofWxTr1B5QkPLAEnMSVI+5GYZYI5UoDBEus7OuKsl6V
j4g7a/nTWg+EnJI19spMtCCOHeBzMUpE0FYmSEM/hulhlWVpITYywIN8kt3ma+smXnEz+bpr+uYB
fPunOBBlvZ8PEx72Kg4SMn5cqGxFto1qa60agNc767Bt52K5K+df192CkwHBBhjvLRQQ8PpmbwbQ
Lyd9pBHgKS/2UxdWgXRLMPCZh20IsG8gbIjRLPJjAkTtQdYCsQGzXzJzspposEZJTzD9Nd9Q+ZUk
iC8zUM8tZML/u5zr89Z9sPjuq7u7b67iDZCRJT7p7UXP74pqdSz9LkkFtJefD9hHM8wBk+dia9o6
08KyQS6X/r3afystenDD0yYyxWnDfbTFeGOc10WVVg34I9DDpPxeRRBlzmQ61ZfhJKOBU3rm7Cxf
NVFb7PP1CMMmQbIMoB6OHGO4n2MllySMrFgYalDKn1EWXPdHrgFkrLShbgHDQf99t1l2XUU2wMNo
q/SmY6WTo8+CQMhpB2ANNqiMUHMi6qc+OronVqmu6gYFIHJafZtKx/nDqTybB9mrg8QXof64Zwwf
DFe7DW4mlUXb5lY/D7acJyftAfzHlNfLTzFgNHuKD0XbQJT2/x/2gFvCACRACSzzz5oO3boVaoQZ
MTXo3erJ+qpBeadxwG5yU73YP6/vGe+A4fFkACKFFwUAUx/3bNHyNKmbHhTuYPWq33qSONb8o5e9
62Z4rrEzw1Yi60TaIE2N10Ul94FEmgcl1f3rJnhnGHIKULVEPRj1I2Yl49YUS6VBLL3Iz3X8E3Ew
qu7USjRUJzDDRqTKKvNEr4gcqmkJtXlNuu/qno7yO/WqXUyiO9eXxXeIP+ti2ziA5cttJeExQ6Ej
JuDekjtiOFtxZdD2iBmVuUds9x3fa6a7U6xPRl5HxB7C9bD2GEgyj9RkpTvTSWpcBKhXoGwFTxze
Zbm3yZQv1sJaxrUsp7Azm0M9ayhdFHmoT7IgfojsMBEqgTDTHDXotljqs1Jc0qJ30+Hv6xvGdfXd
ftHfsPt+eQYMkGEV0P0YUFFbQNJuimAwvHt4/7nood6ZQEjq8hq7FE4/htShSZqeuV3jJq+jp7qy
Q74Xk399VZxSOXA9UPvF1Q8iTPOdNmhns4IATqcu0KvMXzfPcPOH4SZ3MUXvLS9iBJPQGrPCplW3
2Og3QEXDBPpjy1H3O78Oget2Ue9xBWvjfU9IvqOPDcQw0hrG/dBEGsytBQ2m8TJ477pyvolMKnml
tVmkhgJv51As4RG5s8e64TCaiapUURj93SKDR7u+c5Yz1Io8yZVe8/aSh1RzR3iX8dx/b5dxzaoy
OzVR4P7dW35rQ8cF22jfgkfmaXPb5/YrSAO+E9EUPO887I0yW5nX9QDx8EgOq+JbARGjrXm5vn00
sLNZqUpFmtGGQr+O7af3Y6Q3iZ2hCwXeKNrnnoPkKEYv89ahW5RhCH0i4CyYddQtHuQY4tfCoXtI
jEurCpoQnHcXWk3IMQw6aoPbn3kZ652+6JJBC9UNfr2eP2FyyZH71E2l8rutxS6k3g55Xjp9qQle
/ry1Ucksqr1uIkVkUkOjsPJuKhOM8/fPk3xZcpHH0z/A7hGyTkMDT68COkMmwc42SYnAz4Ss5oGK
S1F21A26Fb8FG0V+zrui8SoCrwlawOQT0C3VADKf41oO65g4NQZeiuEoJz+sxG9rEW84f9d2xpiV
JSSd8npGVy+6RIfyNNz82MBTpIHD67qXc/OA/aqYPVrjcWw3KLvjE84+8dMT8mvI3liO7pZBhalh
gT3ulhlostuQjgNoj+2N9tGCyVY0rNS71ZccEK/68UXHqENx+i9q67zQBHQs5UrE2wGkHB+vNG0C
kcmcyECQIu2VNyc/TVC4vo3P6w+q+dsdoJmMYRFZhKSjf/eTY2J66b3PDyg4c+iMbgbX5v+QdmXL
ceNA8osYwft45dVkSy2pdVn2C2MsS7zvm1+/CXnW7oawjbE3ZsLz4BiVABYKhaqsTMOEeBtkoC3D
xvh3BMKMnMdWwDxhpkrINdHz/9Ts10dI43Ya1D6a5Ys6PootJydg7h8wWLjEdAxh0Ql2L8aRUo+D
ELbSfsofi94fEk7yxMwMoXSnEjiBYhgfHnqSAkwWcBeCWoDmeNhtL+BbsOO9ciPHLiahFryGRIhm
8+5m5rqA0QO9ASxjlOPcL6JOA9XCqCPtWIW9UNautEW+0PJk5BlESBLIZkClg96ZhR4aZaeut2XV
8UoBEZJxK+8md4DwDLgkwG8wv8Thhmy7dNMHbkmF5Rfo1+FNDugtYVY4X58xt9MUFeOEnlIFSVvF
rUw7CnNnvps8xYm+QJD5b5JtvEPQNQOmTkL38dxkvYCBZEjgilL3suYbdIRcSeVdZqzoQS4SVMTR
g/6E+M0KJe7mEj38yV+QLqZefiAaboR3pL/qfE6sYiVwp9ao6FGY9YbDm4vh9tA/E2Xe6bvuxqGy
Hxz9KnX/KjYagO7gOOPORHA838KkUUdL6nKcNsIUlt+TrGOFWnht53dqEHnLV84CifvRYerUIBWm
OmlI0lxB7WbV294umuoOGh9f11K6j6w6SIzWzhWwD5q1nQGIc9k4+dmXbJP86+TYC5O+VEU6quAi
BT5W9Ne+stMoWPKbrHof1+fL1lgH3kCdBcVTCF5+mkcrpjhfTROcNUrsps21hKGMChX8vzBi4ruh
GkzSRuq0IwIIbVarQthbN2oSRIqXiJyAzDzYuMnA2AiWsU8g5rxqytrScAAG9V4DQk1JOTkV6+Yy
LBUVZuwTkOfUMa6ESE+kHIWIJHnSZl+aXuX0dh13l3eKlUuZhLgQKTyenHT8LWWrHNPNGMMZyesu
7ZXuxpxFbbCNflB6e1OTNDAgSipzvhDzsiF9VVSaDVTfJMrjCzGfhq3FW2U+VtdgXrjOj1oJch0I
LQlQ4gCt8g3vrmF8MtLcI1ylmOYDD9S5o5t1sZRCsUShZQbJ/FpYPNZyxieDAVKoV0H3+KmWqJZI
4lKQLITi8I+evC9C7Iyiq3GREYzgCzuQoyXYCAM39flC0mQUoTQ2GhiX1o9kACJxlwxVI9mvvOHp
zzlAgMA9sUY5orZK1VwlqR6CuM1ReldNnrV+wIg0L/9gLgsTTYTnzEAqQEVdBZAWrRBKjAYeREd1
usoGAZFD3srLm8Bnz2JEIjjBb3OUByKL09thAz8cUb4jcj3Ll6bdmY86+LMIqjnNnTVyuBR7rEQf
dlHGhAfCGWnk1roNxTLNqwHk1uKSy0zwuqsJigdkypgPeGdVI87sUd6iCb05z3Ui46pGqyqcrvHK
PIBH8Hb2Z0yoqV9Mw5Z4+QHzKJwsknKaLl8zvZghRjM7E8aOdad9U9z6SPirdFtykqtpJ/cOF6vO
SBTO1kpVehJjG5ehxDNDeYhvwEECMVvLSa+FA+RHoCXBq+YzI8rJKsnfn1ydeWbNc5FIQtjI74p8
q5b+5ej8EQWpu/lsPcSHTwzUwthvfQ5IjbqbveEu91QMBROfQT7yY1Qc0jYob2fR7gPeTBDvC5K/
PzFdKo0ymBU6B0Iv2SKeZ0D32BO6ZrVxz1kl76tRB9+sEnDzgTYDjCejR3guE1cNNdCgkxMxclfG
+2rUwe8WYTJ1C+EzFtegUJswNyTeh2MHl9+HnEqqlG4W9XiEmpq6G8KqBsuPlNhJYke+flvgYYVB
pOXmP2gLsWPoL7v0HZf08ojpSpF0HyG4AMq8+i3ftS65GeLK5lVi2LFMNTHdAI5O3EXUMtt+6Np4
QIs/eprcLiTdOjHsgs7bvGZfcCHWPHv0M26GdFesVYjZ4pHM2bZv+eSpPxovuyENcWl20sa77JxM
ZyFoQEy9Aj1FR+uq0eJYE5CniIluz3pkK7Nz2QI7QJ+YoAL0NAllnyyKCMZ4QjmRe37k6m7x/gW7
+J/op5hH+8QgFZwlyxq7dYDmq55VPlir9/HQHfS6cEYBtfgBPfhlcIYicvOydlLrNVrWt2IdCeGj
u/bl9Sh073+xBxJYFnQLTDYynurn0UaPWg0bDOUV/dviZ18JTbHpdiWYe2dMr2ao9xohbySXdUZR
QwTyDhgO0CtS+56Nqj4ZNalJLaJdq/fz/K5rx8sL49mgtrpDMXjNlQLY1UGCCEnkJOM/gqb8jQvh
qQ89MZQY0J6nzOSFXDfQiCThpr5Bo8Gf7PVuK+0WTEdZkOw/dLoTztuBBXUASk5HURkVL1TNqUAK
0DNG0VNVDonYNEgxHnIPytlOjkIAqhz2fEv0m/T7yzvKvBNPrVIxZ5g1M5njXAmFAYkbUbhuRFu6
Kg+NNzzn19I+uiVcQXOghDnvCcH8nL9XTHeH58EwutWsY8gSfUsLtymg+Nnw7g5WyMEZBJADLBmo
HJHje3LzDtZSqsUsQyXitfegCuLVB8FZG1s7bB85ohXyhiKZXxKVHBkVOGTekk4lMkVcKECgzjKZ
JqhRU7ez19gbggkj3Lj1dQUAoGrf7JTMjv7hfE7WatHYIfRSQLcDpXC+2q0FBKMcl2QvogZsK6DE
HL4U36tg20Nk3hkO8a31eNkk6yPivSvLKPCA5ESj9heD1Uu0SmivLt1eSWXbrPZRyXnMsFZ1aoNK
aZY0XqexGdEQUV+m/NhxFWTIiaYzw1MD1NnryqhOLCmxQkEGLSVEFPbqnQ41jPiRSPlym1fMPQN2
E4OghgxNDyrA1MDFN6pYGWH53j4v1zh1V8p3jLgAOqiUKPupV7GvhZe/E/O2h6zkL6NUNt8psVFL
Ch6E+mGDdlS618MNU66EvK3bRQ6vb0u++6ctPTFHeaJoxOuagywptLT2qiiNt1QuvGosb8tR4I2e
ctdGNvzkkAtxBua7KAI/IhLE8lgerHv1roKGaxbkt0rm8abTmFnG6WZSXr8YWzZEpU6AR3FQ7tvD
dGV4kD4gLMr28mRBn5bHncpzGuoQdHNTDPGMIctBfJfbyo7Wm3byLzsJzwZ1DtJWFfUoAZ5KbDsH
Wwpey2mHytyfl/uIViemAAATA/sYlZ9kuZJHfdMhCQFh7/zD4A3Ck0vrk++B5V9VUBBAGkS5urwp
65wmqhGm3dLf9atSPGiLWuXQwhWgy6IbsRlWkW6BDEUa0D6OmvLr5Y1kRCyUrtAAB5ugaYkG5R91
LalQe46NMEEZWhknt44677IJxgE7M0H5gxCjuiOkYDHQ8/cyQnKgfmsnuB2/xsJcDOqaBMaKWpJK
5QjbEuvtMpU/dW26MHmtvw1gGQr0hxlI1i13i7eNs3+sEw0ipV826VKqbMxNOoqwiTvUJ7yPkdsF
qkvu7NIHPTjnhuHao9LXKsEnq+vGCltv9LLHNGh3llcFUmdLXk5gLRyDjJN2tj7qCmjbREy7wlDD
THo2xqtS1m3jzwUYAVGUgZ/CXI+KHIj8DidRMbaESrPyDipW2T9Tl9vyBGm5v0iWz4xQnl6AhWcu
jFEJa9LdcdOg8MkIqgo9Ekd8IZsHHTKO6zM2j8yzG0SmE3wGdMm2LtVYtTaoxI/VjyW+nqDKnPCa
jeT4UDHkzAb1gbpciwUztar9arhxobrW9s9Sed1yzCweiSvjJGPsSpagYgzEzCcosFJr2iSP4BtI
01DB8Y3062K470bTvhwxWImpYkGc2cRYKarqND+IAolpOS5BhNOWXvse36T3YMSFBEDyrt5W/1Tv
2l5zml3E+Vpcs1T8yMseYJohn1Ezna5LL/Pnm9ZBRnyVok6rOHow/1gDbhZOgvynD/h7sXQEUY1S
EsEsmO6FK5D/yTa0oT0Uhz0w/lfgGv4PxE3EJSiL8Eik/GTEEmAa6iiA06tvVBRqMbUsOoQdMsPU
co9GAvi9r/6cgVrC4CGmGZB1o3dBZ/pNWUnTkC0I/53uRmblCSvnlmYlOTCBKwytW039pC1TddXU
NynRVb3WATQhKqcQcw0M8DWvrhk0OyvkZakkwfi0hZisM2BPxPVJZY1SlixZRkQ/5B76gpkeFuPi
b8oQJFZ9Naypk1T96+VTwTjoOA6/TVJR0qrluNAjVQvn8iFKV1uLvw4R5BQT3dUU97Itxk16Zovy
kCbaQJK+akK4LQ9Z970R/vxWwbFGBxKJBzIruuljFnOJL0rIk/JmVD0VvB+yO5hT2dhWoTcFJ/hT
cRhaE2QEEh1VdF8AI6f5Y7VW1lZhAevqIvjF/F6s3+ol4wUtas9+GjGAWAStIihGaPaa2Bgzscwk
KyCc8jmuF2T2V/m1aa/XuZuiCzFwcg/mqk4MUpHfKqRozfPCCubsrbVuVQXz4TycJ92x/bQqEr1O
7uaqBQFyMkxLYGCm9yW5M4LyLX6aSlu+3Zw+HG+Fr+WXy85H5zifbFKHK1W0QkkrkegHrw7pdAo3
84zetB0ltrFr/TkweMN41NX2r0kkwCAnw0wZzWZQDXIEko0WPKyIgPLLHP9IxMd05Ewksb/YbyvU
wuRl0fNZk9YgWux0aZxCCkVQiF7ePqYfgisZoFOw6IAg5vyLWaXc9GCiisIMqN88CbIm5VhgfiBQ
JGNqWcfTBdqc5yaScVMEqUEJWd6R8ZnCL0EPAMW1zZG8bqff897odIT/+DynBqnYB+CTafTbloeN
q+9MJHBAOSf+FOguSgN4y4qV/R8Q5OS+Pwnyn6xSUXAc82Uc4nQMFz/aoW/pE7ma/AlM4Rp0KyUn
/wqCYLAEKPaaOSrHV9jGgcwH5xJYJmgangY132VuthTMwD/ZDqUdUcrkOT7LWwjyGYI8gIR+6kt3
ySwqwGiaQawcN21nqJxSOJ1U/dxEvKIVwCQxYP3pZKXg/Bwhqxqox+462kUt0R6G0Kn6OL4km6Pt
Wx9DqLXDK14xF3Zil/LRFv4pZL2BQRflONTPOe8s0xjhTwujfBJZgdEqMi4VdUdwLKWDGfuwCHKf
J5PG3ULKDwthwAsJ1FXhelx84RUwYdTbB3tAp4jA71aAGKsdFw7HClZAm+DOhAIATjr10sTqpnib
N8Cp8LIleq3VF4idh2RKrvLWQINEXPn9cujimaRutFJQljqt+ziM8gisGF83vNXGkkPcwg4mJwuj
rrQ0l0ozErsYNTHFr9ziwRTs5jsUvoDNLN0cTQy0UK54pTje2ih/7AxprEUTGq5Je+yGGwlfjAdM
YF1ipgyAiU5Q8nhznodlRRgxUt6itSUUWMnmiYNpj8Vkm1xpZrJFnyIjKrSYywPrO4bVKEsblL0B
XBSgQdeEM2SSN+iloXlPHmalu16ZPH12Zh4CwDA4I0nGCCzvuUXR6vSysYwEjPbxTTS7hq98MV3x
1lx9bQeiYIi4/mHp4+cBB+ga3BngqARi/txktc4Y/oPWTDgV0FsaZk9vo526VP5lp2d+tRMzlNNX
vZBMSq0IQWuNbrNdxT36hX3hJNvLZUPsaxtz6xiyBWcgevfnC1LMaF4adQOJc+v375sLoQ3fdK3C
y56JUkm34/YKmUGYiJSQwG+AtfLcYtYa8SRUUblfj6hWfc33+QGp4/qq2+0jkNcYtFV5NXbqmfTz
q4FNmpD24iDQ6c+CUt2gC4UZ6EXyMsjtXhugpTWJTm4CMicpnJcMc4VQPwC0lajZ0e1kcViHpIFq
4D4pY2eKaq/hfbYPkp5Phw3FWTLIQIhtqWOto3hqlouW4o1Z5pgs61KgvA2hqxxJhxytvQ0Q7LIV
0L34vTiAVD1TepQRNnW8zVO5SqHpmmfxlyQtckjEb6O8HOZFVY5L0+D/nsZC3pylj9XOscqsuQMG
WrL8cjAXuITRQAANQp3JtYTzN15DVHvEzF6fNZkTbXPOY3UgLkitFX1s7KSE8pKGYuC5w0B2DTg5
ImifhOZO9mLMwzSesgexNJrKvJog49udGqNRHkq+LIpaltV+tCYH03tumu44R44R9WECyBy8CtHo
pAmfCqTiIJRp8UYDL0B+TzjKYi/f4cmOoNXs9IA/XME65mc2qbi1JmK9gGF1Cdbj4BKIIwFWAdrt
EDhc6vMOOSN+EbE6fC4TvMsY4z//ZJ0Aj5IjDY+B8b6bZiceLNygkqvInHchzxAVvtZ0rstME4Wg
mMDO1eq3C0q3agLdIKXnfDfmZztZE5UiDEZXp2tVWUEvAbGo2qLsZkCmXnYOnhHqXCvKgAHwBZlx
XHpL/RLr1+XKo3L+8OFPBwpaonhD4J4GH8v515HquTGWPqn2JIsjdPfjstNnu3QWGz6PwWJMNgA5
MeyKnfkUcNnBmGs8MU9dAElh9CCwgwxRqvrr+F0ZUieXnD/eR1Sj0T8APgTswfRLCXB9Y5jB6Bvk
472RH6PtJuexzTCWcWaCWoYmjuKaCDUwU9pV2by3KeItdxKLmVThjgSgDvP/0kfeelJqGdthbVfZ
EsLKss0DIaOLPQszQwum9D2iO8s7ucxM2JLIHKAJxhlUaM+dI9M1tP5aA/izwlazgIDrlmCJ7c0A
nEd+tcCi0x1GbmLFiLvIpn6bJQf9ZKFKVk5gPzPAzCnedeKjIXGGKJjJIorNyIKxMIiQUMdX1AVk
QJYO6EBuK4WzJAAj514JTTFTslfFEY5kvPJPccgfqcepWepAF5UgWMJgZvvllpAJooOA0W+MLx0X
r0ayw+v8sAI99vH3MqnPJxpgEZSystyPGpR7Gz+r7ObLPIIvUfWHXfY0fv+bF8apRerLYf5WkjA6
VIQruI9v6jrSe3frM30nz0Js2MNYa/eXDzdrkdClB801ICighaRJMMHioxdpu5AbVEKtiaiDgDj2
ioBNQQ3T2rykgGYpIF/xzCD1FXu97+u0BSBk3ke7eVfvUsc4/JRfKhzekBujynNmjPqEqVBrWdG1
eBXOD2J87Npds0FsAsypki8Osx1Hwp9HyzOL1Ce0pkKqYgn6J1Z6XYNILTroGu+FzcziTr4ZdekU
uRat87CgYAF2E8UlUgyqHd91NimEcz8YI26CFBLOoWFIVsRY1nk4EaFL2xcWrOlPo2fZCUQeQQXW
QszKlpwOoYx78mSS03y6VU9MUgtMtLVqhW6ugIGcoVFeoi4IxRWio4lRh82RfQUSKCn6abk7X/Hw
1+SHXzJOXUYAmQmjOqrJ3hBQwbB2m/nYd4abYMVDxqlCMkI1aJ/wrlFw/xk6LadUaGsZK3pc7Ys6
c1OQKOfJyKEp+D9uIWj7YSYMIBia8jWRSxmgIYSxAaMqujMeoCUDchDpxkockag+Opar856JjIMH
MisDoziYpwLfLOU0fVpPmVnJ2YfeX763vNn/C72/n1cCKXtidZD8pREA5ZhXlSiBhHpDEr55QvNq
VZz9I78p5Q7gdvxtgkqLq1gW56GCcqw0WnZVHcUepbkmBK3tn+erMISmAumx4r/U22xS4APYymzf
ysIuKkTXVJudJPCEVVgB+NQODfcH1t9KNKFDyAV/O5lmSNzuavStD9oW4a9279eiTOr1ggQiSrZs
i4K6fJf6xzK7ioeXoudNRjHO7NmaqI+0KPFi5hP2TnqYPRCaPAi3KsJUFGqil3wZvNUF9r6Go3Ph
BSQafHaP3wukcqEhjRqpj4sasyGTK0DpGtK0fv8BF7cgVzZem6gV4J/Y/0Mg4L++/9sydZHmqR63
Qp6C4FKPnK59KCAFrdV/fp2dbSx1gSa9jsenqJahAZRc3l2XaHoNyfHPk5AzK1S0WCBerG4x6i76
N30noP2UPVRf0hrdSPKKB37vy//TIHXByGLRyNbaRaEQVNeoUvvlDsrdPRD2ilPfxj5v7ouVZp2t
kLpUujyJraw0iZZdFXZ3GfSLiQK1cCTUhQJ/2J5xg0I0D3VcFHQZGkNxLqlCUecQ/v1XrSny1ReS
IPBnPpknwPhALOGJ+EkyB+SXZdaSolk0yU6sPOhGMKhBbe5S+aYseLkP82I5sUaddGQoW1VVOOn6
Qd1Xuw53GnnImS7Rn6531Rf94aegV+TwDhw9JPGRuqJcDSg/oRXAH4gFJw8rMZb1WtWrIsxt86h+
G41/tcsxz3MQHwzNxo06PZNd5pO9MCKchmEpFBlQK1chB3tu29TaVZTHIgrGfEiQ78lC/TXKcst0
ZkPsZDy75iS310HmNSPICacCHBg+UFwGvg7oDho9KA5lDslMDHgDlWErSrLbqsaXBY33qCQf7pId
anO7qEr0DRUokHqYO6LQbn0otENd4D/sJivvkiDyiIIG6GY/sXencTOosTmBLqw9JuVBlnkXEsNN
tVMDVNyszGEw21bsMMOXhLMnegt6RU/52/QRZNZw85L7Maw8jH/c6d7l6Mb8YieLo3YSIEJjHosK
XM4tZFNmRwA8V+IJcrHSSsyWQDEQ+rrwSVpwbhzV1Cg7ATH7oO9Fr92nXuSqbvEsHNHOcWO8/3se
Eo11CFCIQhUKpHMmug/nhyAS5bytkb6Ey216IwNbp1wttqzYUwcEISF1Agb5ADbk79PXP9/SU8PU
XRvL6wAVgxRy37mtAQikJ946P1+2wbojyCMLrwCwpBOKyvPVCSh061aZZHsTPkPOQOZ23/uv1kFG
uSF2eSymrL43ijdg80DzGSB1Wt8qnkcLLCWNFNb9fTIcBCPxW6F3hg1Mkr3ladZtlF/J8S4b3yKI
XipPApA7a+ONFY8QjOWxp88gymOR3ZtTrQ5CkLQHU3opq8muea9m1pGHdvGHKC/A63QnCSx04M3I
tnJfjG9j7hQjJ4khvyMdv/AmBwkGfjaESygXERc9nrQNHVQLutkRhsq722L7ZtQ+x0uY6yAVTPQ8
CMCPSl0W0JmpTQItJIx2XS9IOTGO7EyBCuTA5oyPMib0OBaZBYATi1TuAhId6MHMWJkQoBIFNt/S
QTYBa0DP/ofcheUMgCxiNhgafGBcpjYyjWuzE+cUmkUrss4nAbzIyV+ktbhCf9sgv8PJTd5iQFUs
0X4PNMjL1LJ8o2eRgxo0J2Cx4tWpGcqvq6JdInCnxPutAMtRehSh0rx91UbF1s1vnK/E8osPHk7U
8YimJe0XkLzYxBF60IOfpbaOgQUgj83QHBy0cwjzcrKX7nioC55RyjXyQUqmWESPRW/uNG0/G7x0
j3WqTldF7tmTD5XHVrHUyloBJSM6fhoTSj0b/4BUT4KMjGyXfupKnNubaRTfBUObSLdANHZutJnx
6s5HUI0Kxq1QS3bS+XH0vY45b2NWHR2lEQxm4BhjRJvGza5pVeqlgcWp4mOZux0oBaRAHQ4LIm+L
Kbn2n6jaSfrdsNzJxnEeOAebedAUlTQVQU+r0eiB1DCHRqjTai9rmKvBnH8CRtxxiDh1DfYyVQl8
bWBDQhOT+oby0M4gCJ0yoFmml/QeVFxgZymulOPk/bfKPdMrfxlUROoitQa1aKZmhpJmpzXOnEvJ
Thb7P2R5+ngNaJjbRPfZVBSMFJ97SYKbWjQEkJznhhp7sogmTzZLld936z+gwVleh1HmXZTMlZ3Y
pA55125RCWKrdD9v4rSX9Di7rfOcpyXMeNEh2/+9MupUT9GQCopAuuqVuj6CXaAPtLTfbEFU76TI
GDAOmLUOyP65kylMl0Rih0znp1Dz+Z5O2ViuWgGXRJ6lgoUJOG93CtpX9cHEkJmEdJkvZCcxo7SJ
0XBA5RE7P+VBkzr0jVkKQYeCmPhc7+PjlgGKZ+R2fj1/kEMLd8lTK3nC3zx6QGoFulXgUMEqSB2N
stJ7K+stzDnsSPcl3Rs3283k6aBoSQ4WJ94wN/e3MZrGxBrSpolEBfBuPWiW1K6zb9nEVVVmZQsn
S1Koit/Yz41sWh2oVgsneySXUHIr/ANFZQu1jm5XOMYPzs3HejmeWqRKAkgWNrXTgRGa0ckFOy4Q
c8DTO1UWLkBk8OUNyEehMz0k6ZC/BKwXPkOtUIrqsU7jLkLpKA0QsMPV/4mQ46yL9b3A5IaAid4c
aK0o50CeN0dLv1T7zjV3iXOb+cZNddW7qz84N2sA2UFOCvuRWn1e2S+LNGJnGjDjEckAd02+9LLd
jgBqeute3g/XU4jy2CFdbPAX7JMb4EebZ/G1v/5vZMTMleO+wGA85hWBqzgPA6KAiqqS6ugRNomt
asLdPGquoJWvl3eYdfA/yHMVhBucfepDQumvz5ZSrMJ4DbYoto34m6GEQw+kccUTPmL2tE6NUV6a
r9oMpdEer7tDkbhRb2u3wi0BCbbQos8hC2M4oE0Ya7usCSemtq/dZsdDvTNf7ae/BfWC7qNByrIJ
v0XvNdctgM2PKLbiOu5dWFbBg+/KULTktdSYT9tTs+ReO0nj9GhOwJYmpYhz+c1PFcDJ0XY/n+x/
LB7/cTWfmiP+dWIuyXFqtHTJQ6AGtcltMlV/BOc0Wr+XHegjZH46MIR++V8Pohy1KoVGygRkcLMT
HbXbn9o0GwYNJXfc/YQnxHtog+1Wv3VraIeaAQZwLXcEjFf1c1RJeMUf1t19unQqQ4jBkLekPT5w
s4IRRxYXW7dEf4qfM6P0RzFLXMgYcjI8mRXzT41SCQOkttbRUOZqX73q3yZExcfv25fEnRonf9ND
C9Mcwk6/Kg7BGiQHkAC6vClIZo75QXOEiIxSNJ1Kl22XDBAujMPBX15IQR8Z2eC+EvX2YZcsduRx
+2js6GFhrAPz6SijUAe6w1w/kHIIlptkF9ebr/hGAEqiK+Wm6uzkub3ubghVTx+MvKkxVhZIirHg
CAaBKLry5+49mEWmbyoGuPRGg0KWhBdlyfFsZrj6bcOgc+horI3UiNCZ7lx01NzcbtzltX9WHQkE
1mK47EeI1r81nnCMIZ6BasT95aPFXCN4ghUAcEyMt1BH2KzaolknPQom5a1XfgARdvnnMz0GpFi/
DFBHF5lQCxLOKiclPSDCJld21kPmlk6GegPYUHaKJwZbwzHLXhamr6G3A2Iemt1pWkVBXTcLb/HG
grze8DLWvKBEfnE6JiFf+GWC8o5xi8epLxN0CsYShEpiVLwsgz49iqaQre5slrHoXd5L1nWN4QHM
9oEbW/rUAZLrNC3mWiwCpLLASRR7zeoxhPH6/7NCnbdmAY5iGrds32E2vpndyfIs6eGyjY8qIL15
eNBhyBlhEUuivCIH715txDHk9fbLdYMRuB6NcdmFh3N5Lpm7BmQN5i0I4yxNKU50bFNMfsahUXwV
1/2wFbakfrm8HqYN1JPR4fiYQqNewuY2do0YC4ACgm9S0IISb8U05oBYWFcOKauiCwAQvURLoQ4r
+Nj6VRhCU5gqexFMFxIIu3gRPUUAVGc07HZdw8sLYx7fU6Nk5SdXvG5EI4abY53onUdHouNn3sXg
LUTCfyM5lWfdLYOr8/C+rJhP+NkBnUflFZ2Pc6vxkojVauL4zrPhKOroqPFuUw9ZezfGiXt5iaxQ
gcEO1PwJKgT8kue2ynU0q3XoC5BcNk4t+VWzcoIRcxNBT21gEACgvE+FLoxdtPE8DViOk95Uj6q3
XZmu8CZ8m8E+1T2NtsnbQJZDorJAiCcwBowE/3xRSWIIUZ0B2ZW0tW+KjbcUaCxydo6ZbhqQP0C3
0sDkJZ0NWFWEdMACxnCJPR3OUe+XQL9uX9NwdoV3vswNM+Se2KOccRoWea0j5D9Luey6CUwaTboT
lOEu0v6mHXu6NCpAdZWM4mSKNwvCLAQsHEu50taXy57HWw6VQy5NKyTCiKw2qfvbKKqdBCCWeWsP
FdS0L5tiNqFO10Oljlo2VLI5lik0JEjBpwIh2RSsX8kEsLXD6xLt3/a7zIlYTC+EpjwkFqCvY31U
hE6Ch6ZEKMguWKAlHNfuSV18g6dfzzq9xokJal3NZBq5vslmkLYYwoqdRflTkbuPV86pCeqiV1Mk
oI1FaDDdSLNJKUJAYyZ73kCmgkHLWx4Am7MkujqwtouozcKQhUabj3a/is5Uj1wOe9ZbAkg+UpHG
98G/5xFCiNGWKXpwYwxIPEm6uQTmjxwjpM+rW3hWOPEGBP+PaPHbInWkVmEFimpOwMZxq+7n3XYV
ub2fPkqObOc+lFo50YnpfB/3B1pcwB9QnqHHyli0hWoFZeS1rT+2L8PfXPukMU9IS2XwI1EHWIig
FRSPJabmFGcSBLtCUb8e1d3ls8tcyIkVaiHlkI7j2jZRaEYYJtPHQ6kYO5SyOFc9685FtQ309Qpm
pVUaoa7D56rRiqANiE7goH7XzId4OFrSXvyr2HpiiRyAk7AwVkmhTHJjou59k5Y343KjJLwEk2QI
dIJpmOTJCBZSGSHo3EY+rGvfdxVUw/Bg1J16h0m/xQF0yV0D65EXhcgnuGSN+kRxq4lTnOpLqBYp
VE56G20mC3TjxTA7vf4jNh//wiUwzW7iYQrtIbqlpLdrumLiF7gaCRQc1fUy3Dc6pzvHzFoMJEUf
NKP4g/pMgrYR7UGiCHFUV1t8JtS8hGlM2q+ont1BVHnHK2AxXf3EJBWUNmGcLGMkgxn991R4nScA
czmnif30AKqMyNiRhI8K50ImSslqiRmU0WUHKiEAu0MxBI8PqP8Elz8T2SHaLcA98L+maOErpZdK
LVWgLCeCAWDCyHAuce511oZhVh4sWKSxAqmLczevu3qxoqXA42ZUn9ZWfJ/X6ak0Ck7FmuzJp4WA
UQY9VDBcmzSTWZxUWVmbOoSGd4QovdwpYPEg9PaX94u9mt9mqE8DFu3J0FHxD1fNbpYf44D+2/fL
JjgrobP9ecFM+jy2AMwbIy7wfLo2FRSOtDQBZdNwXZSdo1Spa42if9kwK9lDrQDATQIlBq3N+ZfS
xSYpzM4ownEp0UGRbC0BbNlCpT8ZOF+LFclPTVGxr7Fy8EJNkhlU6msyerNVu0lxNZo3y8o5TCwH
P7VExb3ErKd6meJyXyL7AqV1MjTO5W1jRqFTE5RPJF0UJ7VQ5yiQSX5/jwq+W30Xw8FTfYxKutlT
/IVjkXV1nFikXaTu4tWoLMz1yUcCem0PQ9AQGjvSVuuvLI7PM7YQTzT0XpClQFOKFvnLNXnOxQ5z
x2tzFynAIHCcgeHw4LaAMrkIAAJKt5TfYXBkia1cF4FQhpiDn+Po/lSm4Owa0w6I6FFrQ2ccg5jn
/j3K3VYLcl3uySwRkuQrNLGUG8PR7gtQvKggPiZ0K31gBRbw84+XrTM3ERN9oENB/gJlzXPjpboJ
WtJHaLdAiUBN0+tJ5wLCGAkzZHV+2fg0z5GvVZJ1Q4SpB6IKAyIlN34rAM9qbghskDsPxl4TYNCA
Z0GnTqNOsSC2ZWUtLbIkZ3FVB/a6HYFfSxD4KY6N7vBr7eRHUmEeS/xtkjrO8tYnitWMZtAnjRik
3ZrdNl3VeW3VYPJzXB8Wq7R40CPeOqlvN869btZ6kqBVlgoYKumhCGU4beyBvF30ZVcI0cvg0dwx
bprTldKEBqu65UsiZJiYWr5kc7KzNqcuuZOtLCsA42CoGyNhkP+l9jOX0RGbRZReoqf0JtqPT2YG
cIez3sXh6Ipu65cPoK7ouKIcrC09tUttKSDeSb92oIFbt8Nk2ul6mxSuLNzJ8UNStE5pBIX1vIDC
ajr0UGnP/Mun8fKyP+GCSgXPvE3ssnBSUpRBfcO6WztOWGOhSQjQ6d+9Rdv+/MibnSJ0SwQce/4s
QrcXklu3/VvuxNfZO3mYW8cCjJlyafNGTHiLozIuwwTn4zDl+T6RXF3Zr/2+WN3L+0fcgj6G4NlF
6Q65Fs4+tbRI3SKxFMQiXAg0BuIJavUDDzYXFMZ2EfVBJM+c5xJ7Ub8tUouyrHqJSyKBPGxvo/60
1i9awwNOMm0AaECwpgre5dRh0OplmJsVcPnFR5EVkPLEl2Jbf5SO1bPsowbg9ldzw0lQWFN4eP9Z
0HYm48Iy/Q6casySxNBp2CsP9bO5ryBP0wT6aMs+0enjvV/Y5hQ8vrFKkArSqJz/Ie26muPWmeUv
YhVzeGXYJTcpS7ZfWHIQc8789bchf8dLQzRxj8+zqjQLcDAYzPR0TxIflgk/R15tj/Z8AictIRV8
MPbFDsAH1h2xuqULa9RnA/tAniByQo+4f1CgWl1J5pAw4vNqLMEwOdH9fidA+v2cpYYPNcdOTz3U
945olKLd9RfMF5ho0omOI7hlwL/yuwkj1LM8m8AvPRgPrXIem69CxHjMru0U3i/vRRrwRr0/Chcl
h3rAC0Yup9bragmtEsRhNNJNRZkYFU+S5dBHF+8jkEpieAJFcWopTd0YcyEXsTfplww9chEzDPOL
nnvbEWINX6Iu7ZBkZbGeRswbtW5rKFBaP6t36W23793I43e8nbq1lTPf5mv1O9jUQMiJ4wvWW7LH
C5tRNGZRkQ0RMMITKobpLg5NEC7bxLnzc/fCYmlYC4NLe1RG2TQiN+c8ZpvrSbCLQLUz6dsMrhf/
tgLhVzmajD0lt+KHb2fw6EeCgRlCRNSexpURNdHcJujSTNbkAD9785MJP7JeThMAOyX6XaHzwCJh
Xt/YhWFyBBcby/udIE6DEh34ux5MR5A43Ms2UT8ilIj/D5TQ2pGGkOivhVIfEiw7czkoaEf5Pwh/
mug0PzJLf+Q7M+gxmMmb4aH7m1C1tEl9zCmpkqEssbmBbvXJYNa5o3EswMbq6VssjEqZM6VXhIhL
E0/gvvjRweeGmzSpLXX+m1o2SMCvW0hdZoPYZUPPofkPXpYWFZHkqTe7ztTufBNa4y+BzZSFYH00
KqebUlVJuwLvYC09yfpZ7d+23X81Ql5XRGfEUImp9JLDJKtUuUZ3afmzLDj/3oSEa9EAjxgeovTE
idBkhooqKaB5/m3TnQXo7bFixlqfC3NrVxuUb6M9XlViImnQo+ueu8kkyL/svsGQOvQs4OCEbTSF
GhSLdX/t86DFBYwa0DzA+lOBP/DT0IfcSXaIalCaZh5nMFK0Nd+WUG3lCYepgMTw9yBRVpj+VTMM
/ap9eCtX0Q9QOJ7CHEWJSWOM07BMUa6mhkQzWpZAP48UPlLsNPXNTHKyiKWpslbcASjj16JoqDR4
m7oon/vkgO70LrXnl/alPubuTwrTCZPw0Lb7GydE3RwJNuZSwWb3+z6OkzoV1Qwqi7Z/CZUv7ezq
/1J2kTQMgVmGhLKogC/yw8BHFUjQBBu6+JB1r6P0hRf/ZgkG0ASwBEiBTL0Pmq6Rogp0O96YQj2u
QJU8TVvNLHVWPCWHhb4RkV7+MkTtVY2W/yRI8egFWrRL8I6t+2jXjFXIunpZhqirt1cCvcGMZAKq
dB5UrN2+sOpj+FU7ExQ2qcxXbMEK8uO3FkffunlSjVpZNV40u0SELNwZVpiafGrxAH4nO9bbYO1U
gSOAKHhj0Bujtb87HobN8zrOsZlVeSmCN6Qxdf2UsJqFq8nE0gy1lZXQlk3ZwL8VE8CC7xrE1RLS
+RLfx3bZdaq1wLe0R21jBt6iuBiEBOIwRzH9KqiMjHp9QXh9oICCfhf0MX7ft1nwZWOoQ+AVdtwN
oS737elzsxutkJBUP7FoqtdqYIBBYrwUbxHoi1BwoHyQG1/Ix9gbJisvzlH5yoUvZfI9hQbY9nW4
+lhcmqLOMWHm5cVoqLwM6hucvw+jZ3XYTQHaK8Ob3JdmIbSW5MtmpDp5ElkM8+Tf0wdgaZ5yyDoO
I0msJOjgxPrnjkvP+dTcNBrGYwb+kPfhDlqR90FQf1fz8E3KOMbyV8/DYqOp78r1RdZpPuShq+FG
7M+5/EnlcrNPX7eXuZbVL1dJ+WeX1JJUKgbngh01CU1FECu3CrTyEoJp8tBpfWerYVdaglAjWxia
v6kXLe2T0LdI7tuuHjD9A63DQp07p6ijr7o0SYfa7zV3e6VrQXRpiWz4wtKkZEKhql3k9f1hju/K
9DlWGD6zejhkyOCg0i4j06EWM0GbrMqSPPSqQv7m88k+U3tT6ZSbuM12ytwxXIR+5mqoSAGeiRk5
cvahq0UtyYdSTqfxgD40sYvOunzQdrMZ2o1ixZNpfFG/DR6hrWDhlui85INd6iERV6NcSWNrAByT
e+3j8IUwTPeAD8wRID+RjaIpY2eZS6XyuyDJNYxPKKqXpQBJ88+SC6Dluc1MAjSqL0Dz5xhoYCIt
6SD0YalUsheV8uSrCXQOu4O6/wluEj39hkCbAibj3B+sEcQCwWSIOuVAWVOMErimycYOjnJCZxyV
cAH1WoJtZ33Gd6TUIsL9b21Xa5T7lH0Cmnk/AnjVK091D+xWA+biGVTTZnKWzc7O7wuvOYWuaNZn
ZE9MZlISw7Z+AOVHQyQHIzQeVU/vMVsGAp0DxDjnS+SpkBhWj/mZOaDBski5URRyYNUTY8imQI6e
qMMFT11sgk2TbHPuDC4mZ7fDDl2J/7DLlAfl0KQXAxHfVBBM49Tuck8iYlwP2Rl6UkcDTB53jSe6
RmwyKROo5IM2TStbJiG0EuVc6j31bnC0nVeAG1U1P5MWGYZ+mD05ljnqwg7nMZynoULVTT36oycq
b4ytpEL4h/VQV7LWxFzUhCjrTWhpqM8p5OJ0aMOEr5XdOxLGcuM9k1mNuiA/2CQetbg2ur7q2knD
5wNFunYjWpxZ3VV77ZJ9GnJL+VI+S+jbDhlGe6Aa57EclrVi6noOEwVFIamSvTz9ouunYNoF5aft
XSUuv3EIaWalIk/Kno8kzI8q5jR8TsMdoGdcdikSxZRY8CKWi1Ahp5aabPD1zPfyztIwu1PnjHyG
ddw+ElCUcSYEHZll7t6qNwLJD+1YsGRvBGNnsWufFUt0c6aSD03L9cFRqNCS63OcyD6C2XAgNWfJ
TW9aj3Bx63aMPrij1SZvxxhiUi8BiwaJbNvWN6RijB7m41w3cNIQnA3SURutuNrzrAkLxvX0oXMp
R1ISgPL1XXr1nWw5edKAkBZ3spvuWZyNtCICtaEfWphlBfLOWhd7L/aAqnLlu/A0gV9ftvgf2Zk8
2kA0s1OxsxlG8pM9Koz26BCkNkifWOkHiSx/3mCJBpIFVdPIUTcQAdjJiTJTcltQ7fdO9V0+5haz
M776PcGgYpBXFih2qFeW0FdSGgnv/Yv+HdwQ3YHOXfW0J9kk06qxU8u4LmTWXAT9mvy55wvDVAiX
J0xFxF2rIgHBo2v05qP8KPS2ahKKjHyfx/bIaD2txteFRSqmc1xTj1qOG5k/KDvBTfaEohX4s/12
lHsfU//wBRd2qDg+JkFY1iC188pP/IX4kegYX5WXcIdKCsoaO6TKnmARZSfNY62RLrt+2FYqjKMU
FjRTVatwZZJ0oBN1BDWzJd9khgnklFXtggfMYjPbCuuZ+mLVVEIZy1qTTBiaAoVx92Z8I0Lr4NV2
ihP/SbHUY8SesV69ThYWqQivcVM/1z086L3Fi0wHlMmfQ93UvxdAd3whY2yhk/FmpZl8ZuLi3P7O
qxfMwjyVUnaxHFaRAPNSqLhDF9ri0LJKLquX8sIGFelrIe/lROhwHB9GO7/NHGhHhLZ0b5wx+SWa
ICw/pFYvMVa2Hn0XZqkgDyGT/yWSosJbUbsTk3NaO5mMUVj+0Oiulru5VphNYafTX92qV9s0VJcz
poHndFxupT0dOLCTXgjAC22xU3qcduE9uqqQeGOTXKy/+xaGqYCU5bUqpFJjePND8swZpmwlIPjL
jxhXeIsewctqQSDH2/YhVqyg5+u02ODURMbDqANnFe5ymLzNvhRPhPe7x3m9tA5v+0fY3guKpf07
ghQ6WNAVPV4oVTCZIviDICVN4Fjtc8X0YXIONsKhTEUkH0NvsRQgHBLJmskR7Bo1XsQlSzrM++aE
QY134SbWPPV6erb4nlRASnQjqbQi1t7f8YVJ2rnGRbgQkHlao0FYeOpucotjAfYLFs0Na81UaApF
vxDjBKnhiCNzaSowNzZWcId28vcZunD1K8hEbNENbli1bZZhOigBkhnxU0GC0lOoR6YeH3v+sexb
M4+f/6PvUsEpBCiqBamRivtUPxgumhJebgtue5wv40u0J4PE/X44BoI5uKx1rufAi69LhahBaCMp
Jg/67lBH+LgEUCvscwBjTOXiu+Kn92aFb6kXogrGWDkJBRsuTQOT/aGR5NZAqIhPhMVoduf7zAuQ
K6Ec5TBskWxhyxYVlqZM6Pt4gCu1u3nXeyneGNI9mRYkuP/0LN9v22PcagqVJI0NGsYRgpIXB7ZW
vIwAvW0boMc+6KBDozuqWBW6JkhQSnSKVw0CMcKl8GpTddkT50xbVOxpuknWAgC74aL1o+SqoHGo
vNqKD39ZkvjlkBgvxndcvN75WmuKidxbjZpZnf6j5hnN4O0vY9C4bjmVjETpK80Dm72lBMExnkTG
fcDIHkGT9/sijCmB+hFkwUEQZEa4fj6RuDUfQzt94W+Mu1g1MWwEOhPmq4e1OCqWiDUApE2P3Uu9
9NbfSzYhtBIQKjERe+ARQJhsJuRh8+dzBbzF70ttBlkMxwpdD621Kv950l4mcMAG6eNcXfyoNMXo
ZWaVDN572htG6Z7W0PGBwnc69vfVcAEx2kle/y26IFl2OMffDd9miBMYqPgodzMemLxbfN0+fdvP
PYOG3+X8AJnZJNSACA7MXnZn9VEBprvXGJfDdm5uvGeYi9PAteD8iMda87pWtsNxZ6idJaSu5gNK
zl9KmcU2tZ0oQwzq969ZdbUqlpDD9iTgfcbZ0+JnZn2VZYMKJl08VBEnN0C0iFaIPrhwJ+u77c/D
eEWhYP77OsJR7HNORz5IKhFDAFFq6ZKc6lfIbjvpPngZXNbRY3kE+fviS+lZJ3M9QEJe1HQQEL8M
Y2+leWiiLciK/KwNpKKLXvCGlI5wvtaOLu9yoXbbA5YLQaTQEl7Brev5VlDY23vKskqFFh8iUlUV
JQjMyZsfaaakHFXWWN4fXkzQeQcQnidA4N93ceoyg5tmVG36XeBCjvpcHwPUF4iAOTRNWKyY61ne
1Rrl7WHlt5lR6Ionj8oPaUge5FB46WLFbcTWmmd9v72Df6jVXO1Rnq9HvqE1PHKQwkmeSa7l25pT
fSK6YNnOsFkku0x71Clo9KKrwChveNGzZphtD2rfiNTdDnx8Irqyksd6Cf3h9XddInUMtJIbI528
/tD6v5sLE1jCc/kCFXof84h30mROHrL1x5GZDq3ffFfD1KEIZm4Ua+gcoHOSXBK3Ang4PYISb7YI
gjG6SS0mgpG5WOpIFGETKHqASpj/1LzloF6fbRnicjpUPYcOanbvA3Yuw4nWr4TrQqkLN4ybtJTB
s+6BrZl74PEk8p/xOnKiPUi1UF+ArLRJkvb4qXLHz9vGGZtMj4xNQ1iWoY68JokHiPjp3hypjDDz
hxfJr/XRyj9lp+iVrOIx3e86p7xtLEgQcF8LK7HiZ/U0WhDFtBrdbBpL81gkeKwTQ6MeMxVhbgTx
EmbuJnUf5FpnFqo2Pci1qLpD0OZeLKifizwDs1kZvsh50bqdHKgmCFkVB5DgwNne8fWoi+laAlDA
tAcVEA0pnlLMsmieP86ovcV2VdhFzvIp8l8+5lNXK1Qg7CNpzOsOTavyE0GOFT9ixFuHUNjGjjGY
Myvw/uF+vhqkIiHHzX0RN2g8EvlT2UkO2Q/jUroNyA1bvHXxcVl4BNZGUrEQGEl96EPAESD35ISt
aAp1ZKU9Syh5/YRcF0bFv9HgB1FtC4I+CC4BqFX6o2oHp9YhUaje53tmkF/9dmAAxqiJpAPCQlmU
uCEJhPId79Bh2jDfqbfSmczEZrt0zyy0rW7jwhoVZjlJjOMEI1E/PxzAB0ZmzgKauq1DeE+KXXIj
yWwwyWqlYGGWirTTFAx8POBc8uA7focAtjbRt0gBAFAiRggiO/bhNCyMURFWaGsoc5EIq0duph+b
8HZq3Jn7q0N3NUPT4gRNpBvV/N4ymneE7ziozBbiiES1w7hlQgsYX+6duHGRoHZGVVQthzM+7qL7
9DNRXcnd+LnDUAaUxhz1HgUeZzt4rV+QiyVS0UvSBiMuIDTvGe746WdjV82t9Kvvpq+SE910R+Nx
ZrSnGF/vnXN0sc6068vG50GNLUQnSfza5U+xcWzix+2lrZ7zxcrI3xdWtMZXtazD1T9MbmSENsem
aVq96BcmqIgFWZAi4WZkNHoJburcDh9q3vQfS0c1p91kE0TI4M63kS1jCn17desFjIVtKqiE/SBi
yB44FEAMCEMpegfgRgUzq5m7mRceCcVWsmPRZazXmhdmqehSpGRaPcSu9pUN7KRxQyQnE0iGHDmr
2UmhVT8jibQIEyyzEsqIo/Q8gg/YXt1okCPjjuTRiELoWZhN4V0keHJFltDl+lNnsVYqysRVlnJh
KAx4opImSWWRFC59V9zgj6zEhnH46fa0EemdGOeoMTfKMZj3Q3Qpp7ttn1k/EaokQZUCjzeNchll
rAp/6ho0nAgHPxnleNg2QLOM/6x4gj39HwuUdwxDPkY+h4Ap7wO3ODTnn1p4+jeMlX2BjqetwSvB
2utgQtuWTDLzNrgTa4bgD2fj+jOouwizkl2rcbge0lNv59+bvc6ZYHPc52/jXQKiwGIX3OTjnvW0
Yu0v5S+zwYESdDIUTwzORoah0uft7V3Pfa/bSyf3M1eJ0hCh1kQUnbEus+UsztIcwlIvgQKDidFY
d8pfG0ln+pNS5RBpwfPU919ifxeEUCRSmKhw4hUfb/OrFeoOCvuSg2ibQdorhB6p2YPN9Ec1WHFs
qYBmkDeaNphNiK/GyjkZn4xmIDNCKY6bSAJQIRisxHjuBhZdEmtx1DUkRUUc1Z1P2gz3hehhuMXK
y0uqvkjGPcM9Vgu9C/egriOp6JRZmFC8SD1Us0HmLHs4b8DQsRB0xJG3PhgVSIQwNGQgL1TP5w9S
q1upnJlyeJ8nTgzutnCfZZ8YS9veRZBy/36ZJ00wQ1EHBbX5G9FrVw8ZJKONC/c0HyZbsYTD7Kiu
f++/btvd9n+BZhuN/Lwu/bLCx2uQQ8SOXu9rNt8Q2a6P22mApAlENhh2pvy/ysWK42d8N+mm9KCI
/QAtXf007Mg1Gidmc5xv4z3YopgJ5/quXg1Tu8oZSjwOEY73dCd8Gm1DxNmLKlO9JV03wVJ++J9y
p7aCXcFqG69v7NUydSrSvPIn6M4CXHeS98ZNL1sqblfOSk0/cDIvdvXj4LKw0e/S1FsbTR2Qmffb
uAtE0qCf9v6deG6e89vQGp7mI9RZ9jzEDTGH7IKZ3GmPiRVe1B3vAny/Y4WdP6QW1/VTJ6gr1QAK
jFg/uSi7fQD9MNPfiTf8jgCmm2637ccsDyOOsMiFw1mN1Bz9SC8NclMXeiuMHyPjLpift+2wPit1
8ZbQweHmERdvXhl2MZt6PjhZxkhj1qEkEFX/57xQ96wyy/o8Jsgy+EPkVlZaQkY+OA775jy6PR5o
gY+RcvgyZyWcpV/+rlF9ta+ROLzYzUzm8NTVYT89pY8EdVYeFaeF4lVgVTdst/3DG+3XejXy9F7Y
60rZqCAB6wMb1XZ4aLzTFTlg2HkZD+SBrd2KRya2j5z9jbNCl7WKCfmjXCLRJyoBs43QbnNWDqg7
4V7ojswiCcseFYvmeMwbsPeSetMA6EwE5V/YOxIeL6hbuALjDcrwVFrTkVOksG6r0fCMPLBm2fOF
H1G03z4N6/maATUAnlcMBVwmv3+4sMhnADFxa4Wn1Avc5AB02YtwJx0Irl66ZeWf5HR9+GRXc3R6
CLaDBPkacEC8ckxLL1LCHYdGU2Or825QWXVP1uro5DDSZzkryZ1c2p0DYQ4QzxgX1a4dAgnnPNZU
5uoXW6yOuiXVrFXEXgAtvD48QZoNTI21xnAK1gZSPjgEkqzJPRpo0lSZc5HbndRYo1LuGiOykuoT
ansOw0VWI/NiVdRFWCRS0cZhCSkV1z+TeZ3oDhAm1VOcOjWj2xaMp52rXv6qBLMwSzZ7EVKGbJiU
GF8Pz3jFrOLWFHDowB5rtPb2Allfjax/aYjLy15TQtUritsm3VfRF8VnXDpki7bcnrrcOn/wi1SD
28cYAgKxZjuwlM9Yi6CuNT8DG2TI4W0eSHdy8i0wnmo2XTqJ4lvLoIJFOaCPoHI4TorJW/7hH9h2
emArjq+nH9fPTw8xSSPa71OLfEA+N+/8d6CoOmqo1kI2as+6L1dfCwtj1PUVKmAwTH0SlnBdE1G1
zPv/MN+udywWdqgA4Qu1pEQ5sXMnH6ZnAqblLOmceMYeBBwO0evZ9m2G4xlUuJg4YSpGPsProHJb
4UkbeHPbwHq1bbEkKjoIWg2CbAHP035Xi+Z4EtzMQu3elgH96wChIWnO9BKfgfpmWCabteGNHyaY
gqCPWxVdrRo9PhLcfS99aWwS2oMdayxleyMhivd7kEhTLoUgUql7XTPtB310tEG5317QpgkV1KS/
mwiSIpoDvsDkOZikIeo5j6yPtRkkYIFy8y709XSWsIhizsGJppmqGpm9wgLKsxZCPtwioGJuf56q
sNaBkgQR4aX1gEN120Ny0t4bSh2zMLl9rrAwys1jvg3FYGgUtCXaE2EFFXgzO9dub+WX3Ml/xAfu
+3/7WGQPFmtM8k4t6r4CDbiSHbgWY3Ra9TcYw39OFhZFXYBcCwoYY+A1MkHaN6UZqCrrCG1e7TBB
XX2inNVtkONLZWDi/pS9kq0jKCcR2MxQNWUQEJYWlDSt7c3bDLcwS12HqjKOXDLB0zvxs69UYHO8
iPJ+Gh4KKD7yt6P+tm2P5ZDU5ThnmRimJT5WK9icUdq9OjFWxDpZVHjIAqNCrUDAbEgZ273UumqR
ua0x320vhGGGhix2OUis5ZQsxDDrpjaV8WYC19a2ke2sGTo5VJiQxTnsQxLrpkN/gkSk5Xuo9tu+
2b6jqlnesA7WuDr6eyqwOEv+NEVDX8MLp31rT5ZoZS5I9PpjdG4GU7ypTnhf2agKYM72yMT8sLaU
Ch2imsS+PwONAonCszzKZq36tj7MHmNTN28rbCoVMEDqoYVg01Awdc+hIzVDLkW2jTveznYcE8K7
PuO/2FIqdkiSXHDAYuh4Gms30X15K7nZPjoPn7Un7lx5wrl/Si0J4xCZadyyaq+sLaWiSs0pU+SP
AtC8AWh2ucSaldI0OpaIHssMFUX8LixlMcL9H9Z342y36YPKgoCumwBxGpBEoNqhiUt5pZyKWUL6
VIWeCh0d338cOCYUcz0KX61Q96U0pBDanZC7h2AnkK0vj5GDiPxUH6NT+Tx4YCR02GNlZHc+Zk9X
o5Tfq0kRiLEBcGv7adxNDlC6R5K6SffCXfEYv3J7wnRhfJ/uGeeAtVjqHPhaIRYihzdy4xAC79yW
OyjARlbhlfc/SUTqc3pmTomsv5uvy6UORCp1cTK16AcYuSnvRcvfiw6GFM3ATCwOZAwJRDMhd2HW
VviUDox7lrVm6kAQxZVIJmWItDzrgueHF1k6VcqesbXkk219UupA5HOQ+3GKh6x8Jk1vAVJCrTke
SOchAT0Lq/7GWhV1q7Y5WJBSkTw5QV4p3leSA9q4hkXrtn53Xz8cdbPKVRZOvtGT+CwdqlnbBwIL
j8QwQU85gsJ97uIy0bwovUip0/xLEsmfLWegtv8XRWhmuhR4rpDL4HvacJRBeCyATpI1zcD4GPTs
4piAh2Bu8DGqwY5SSBWVu7p/DioWK/Ef3nvXxVBxoyuHXpTqXIVeVQvtCeE0Xbo9UCWQuBs+5Zfm
EfLu5/AsPW47NyMS04OLcVTwwNthWKMHIX7zZcwdhSlPzfIDKkbohcyJagB0n/+F8KY0GPxEdfeQ
YSyyNvsfmscSSPpDkePXZtIyFNyMAR+OQzVPmzvMgRutqUC/ry/9PfQuLTnmHEOqXtGG+ToO7VNV
8oexlH9s7+wf0r3rj6DCRs2HxhyqKVle9FpcCKDcf2wP2jl0wXJwZjWWGF9SpcLG2EMTto/QsByj
pzL43ISOETBeTn94D16XRAeNEm/fcZRIJITSC+oslaWCaOcyX4SDvEsPWmxmL9vbyFgW3XEJh1xo
hAafUuf3HYRsKm6XyyzVve1TLtHS9L6ozEbn41PVaWGGZW7lwCC03UkwctZlQpL8P18mEi20EVU+
els9wJJRHR3nIXoCAOIicpDdCGRLwcxQ2geHoawxwtGb/cwSFtneTsjR/v6+5uVWrZHhaV5Tt6CL
QQ7pP7T95+1vxjh/kkL5SVmoel9OBBF614JjGuxitvw4474EeJI5SUHO0caOqlR9RxdGgLD7EeDh
9pQlklnkZ37s7Fj0ZoMJRGMZo95wWcVL7UweAASGRkjQg31jF3v+1gAXAyqNXnYk0H+w0jC2dDuI
SjRSIAwiKeAEPB75Q9KYECe/CRxQXgCShkrgqd1HbMAfw1dU6koCCXAWjQmmB/FeDZ28BxAOnZ4b
w9EsTbNIKTcFx9FRYbRiWGbJTiyerdHIt42ioIpRy/dATDj81Jgxz4IhbCd1YP773UrJqd3YKTlq
7jfZfYnZRDLuIwFQGFjZzXBkVcJZi6JSVb1IxyHlYC5KHrTqxQAlS/If94247mLfjFowkjjBS9if
Y09sY0tseKfNWNjIdaTfr7RLoi+aPBzEqNNxBIQb7UHdT04OkrvoKb7RPf0EbqbwbT7EKA8C/P0Y
XCTzjj8advSyfR5Y+0lFmF7O+j4dyAi3GJiycUJJaM6et20wbnAIVf6+o9qoKUZqkLKQ3dvNfbq7
SfaJ5whOc5NbrKfU9ktKolv9RhLNFdjt8JgJGsIF2/jfRdEBHWw8eFO3ZyyNcePRPX7ZT5JwGCoF
Swsf48+NWYdmfAMKyAM0DwD/yROzRKxmJSmMDELSqJjSdG2aFRnOQeO0p3cCSMd/VL702NRsF9n6
5a9wXFdvpbv9XT4rUOEQ8R4HJNrg7Cg/58G/FHiiXiISLW9bxErHAcQLOk35CP1mc0wvY8O4VBk3
D91zzyYIh0uViOqPfq6je6F6CUBYngBPELFiI8M56EGrslRFTidzTciGsovs1EgTvoY26EGTk/qJ
cILxx+ariNYxI4QxLjkak+lLaaH1JQzrgbHvBslt4vQ/er5OXS9+Y9S+jAFxrymt5C24YM7Zqs7G
fQTfz6b3aVbe9S2W8t4fqrH/5M4STUaa99XQJBoiFr+PLrJVYoY2twOHxxAXrnFg9p+zXXlGR8XG
rPr2aWcES526fOYCM/LQ3MFAvCZb4WCOGO6OY4Z0Dyta6sSBF/ePDP72MJCwQAIbIiMzxb4/yl7t
lBfZNey/xHpfj7ZO5bKQPuLSlns3ONr14yiaYJO0snP8NXwhHW2oIMUWiLRZzV/WdlJ3DyizoYQA
EhqPq2xdO0VNZeJcMr4Z+ScbWS3dp+cLMP5HxF0ITFA5tm5CmGNdiXHiWKm6QSW0RVmNaqJgMXhe
AQ+QOCqHB520Nw7i0bidGUFs1RxoPQxFMhQoZNF6uLzQKnwWo2YTYiJXdkY3sXrUKANCycss16+6
5MIaXYGaJD+ftQ6Vh+luRmfHK+70W/3UBIDNy8B3Nl9ZM7irp3xpkdpOqIfq4QCeWACxA1c78ord
gc0sN0ET9w6gKw/1D+NzkpuBCHAtK4dYrSItzYu/n8FIqiqJDwZiXtnlN9JLk5D5nMD8SSjNvTU3
/EtuNWjjsprga7F7aZq62XM+9bkoQ6VMAqnDBDykxKRsW0uRliao0B3NUwCkIKeAkkg8IO/cYWn3
9UN0kO6jU+ERIqYysLjbwGYyqZCNo4/jwjR9+4I3Im1VDXlLeqq96VycJ8mc7/idAIy9fs+cwV0L
MUtz1HfUQznM5wFlOT/dp/UhiE+DyroIWUuiPhhG1XkRVBV43qWTp3DDeSiLl7zQLEPTb4W8M2tQ
rYdKbk76+BRU1SHSpKfti2ktyC2XSX3QjpfnrMvQijdQoptl4Nybmzms7Aifsar2BneK/U/bJtdy
m6VJsvOLW4qHgHCpFJiEMqTGLGPD1AbQ8zoNq6DL+oLUnTtUPtdHGuzo1Vs6JaYqB+bQsMQ3Vw8d
hhNUVRNkKNpR31Dtm6qLc9zsPu8Jwms2s1KH1YQdFC2/LFC3+jwKXVe2sKCfSQvZ2IUPYNUxHOVM
Ro/iO2FgMsutbh1Eh1QBxGryB6babm5kGa1j8OrwztQfJcVuOW/bC9b37WqCcrwgicFbzqMM5qeH
IHiVVBbJ1OrhWqyBeP7CzYTWV318DRR/96MNKWQb8AVTQo2IDKCxGsPkG3wITldj7yjyhTEQ36dN
mwPSib6Rk+S2Fk5WkZemUPyQI8YNzvg49ER76iujrzcoCvn5syDe+t2LyOJ3XY0Ki+XQe8fJrV4r
SH1iTwcYsnUJh63osvpsjJXQI96aOqSpAlYHTx1Gq1X2bZFaZWL/J0ejB7vjqfSHtsGLJgjPhRGa
gv+2bWB14tGAeiv0n0BtLCtkmYuPP/nAhSUJllHb6l4ozPRW2Ul2dVY99RQ/R4/oNrhtYTF1BFcD
6cIuFeA4Pud6ldgVbsCNuB9RDQW7CvCJbQpwCXnQQ/fM4hl10FVXv1qla5IjH3PxKMM3VA38VF6Q
XMrwNWgVsxZYrDWr/rEwRcUISVf1kQ/x6XjfSaKHRgrNsXhlfL319YBBUtOgraWIlK9HWWFMBem/
qWfxLf0so3ke2v6JKA4RBYXqsdqhDuMxsUHkYvgQMqRfdumZ4yxJcrXqka01YODmzMQpkPnfdjho
2S7+kY4mC+i5vptXg5SbJmE+KRoJ6jr/WOYYkv0uyQ/bm8kyQXlkEAFqFAwYJhUEkw8CUxLvNP35
P9mQqWXEUVMIDeEezfObMN6FzYVXGQ/p9YP1a6dkahmDlsYGaJdhwjiHxp3aYq5/vklALre9lPWr
/eoDdCtqTEIQ1/lordV2HpnKrtlnlmH5nWmVgKSxR99WL92FPeq9nnR61GkcuodFMZkcqkl84W0v
iWWBOk3K0Asx5H1wc0RPav7KCe72/19/vl6XQPeaiklRg25CzqyflU+8kzjGfcWZtQNYz06LbeZ7
juHSdCNbgU6dDNku0kMmQfYd2r7jB6t8I0Ci6aiDLp/V42L4n0plfP4kGIC2w2Yux6ahOFGpmAXQ
dAOrm8wyRPnDUOaakrUIsMOhA9NQCBoL7pLd+fY3oTZ/Ep/gocqq3jB8RKV8ZPZB61AKWF6KaeVG
MCM+Nbe9hGGBbhtEQmkUkBLGxSFmFqQOrPzHtoHVsUDj6oZ0rwD1FRWdXOycfDc5Kgi1Q1RokZU/
VcBUAGAWEjL45sjKMxneSDcN6kGWQ7Cmo2cGqXhfH3HpevX4V26hEjEuReAFlQYHGn5cqOKE3Dw8
hb1pfJOtyAG5SWzFb6pZvqq4oQC6OjO5tFdXt7BLvbm1DDzAPOIH5gTMHJzHEFBygqeo2BXfosfA
Sh1oYoVPLUt2jHj5h5t4YZZ6wvmxLomEpcxLBptrHoMwMgWls3Kl3xWqk8r2tu+sOufCHPn7Il1U
yrkZQZqNIDzXtl4N3pxI+/9mgmz0wkSgG8rkd4D+yslDZrylrEbnellvsYb/I+3LeiPHlWZ/kQDt
lF61VUmu8tJeu1+EXsba912//gt67m3LtLp4ZgY4GBygAWeRSiaTmZERzA1ZSWae6yqAZZM9OuPD
cBDQktYtctABrE88Xu99N0fbmGMCojpJC5gTceeLYLMtrgBDt8wOJTU1tyqNV/fdhRibG2tMVJTC
utBR41J9AeS59HTnMWYulCtsJ/gSYwyo11YbvArO8qXmDmztR5aNdSY6yhjYirsQFdPahDCcbGOu
DpDxH+mzeiPF9uzKDiiVekv5ddlldq+Cd7NsoRZVvWUVxBhrNIqggRRUv3aWlpderY7eZVP7D6aN
LaZEW5gDWacetqikRnJUEkvB6xw6n7dv7E3ODBB3febdqpzowgIJ13IK41BAyJbD5wFgxYX8iMO/
OEvbrTpslsbEErUnENejTxZ6MASLzhgUh+hADiUYYjpem5C3JCaU9Clm4OoctXz1rB7obHr2WF5B
UeeGsraHruJzDPLs0X/fxJVEEaHJpAIiKbUvY1kfsjBzzHXgWNlPizebyEQXtSVrWGKs1F9sKBN5
zd1s3YQPyYnWuzIP2I2Hy1+NtywmvGSkEPVIRzRTlcIule9Vi3yr56yKZ4SJKgj6hRwauGXq5DGX
f4zLN7n7N8+vzb4xoSPtjUpRRDwnMjDBoMWeqfbKm3PnhGJWlEDNhm4Yc+xV1aSY5RvsQc8sI3s0
JU9JZs4DifrvhZuZhQ7McpOpw4pYKPff+/6vSHQuf3i6IZf+PuPPYayGxqRjFBdVXCvTrzPN06qn
CrwvK+RHm/yh5/PW8Wwyzl3kfdTOA86scl+e8gIsXLFdQsaoP8qYsbLl+8Fpr3M0oePD9INHdMa5
uAlLUxCr4N5PzIn42WINT8RDwSi1gKomh+VEhxSAH/1vcZewjZs2aQxJ6dG4kRfbLB66MFBVXhHn
8uEiLF4CXPeRttRArE22HBiLNfuo4mS2ets52UNWQ3sTIq73Jq/GfPnSJCxaIo6jrjAI4Emg+707
Uz7Tyi6fCYTcVjfFTZ1wVcUvew9hsRNzLYBbWKEWc6d4kvSDYKIlkAVj9rMrDoPOIWy9fAAJC5lA
WpwaUQyQkqA+1vFZUjgRi5MKEBYYUSp6NK0K+k/hY/Y9fYASk/mC+RVoDNauuR7JAvJv+UrweXRE
vH1kQn4umUkyUwgdZVJX/p9Km3zkgQ55+8cE/SLR6rAsYSZRA7E+mzyk5n67+XfIJwZd5+ZGzsyV
5EmJTL9z25ORW0BqUm5v2ccN4FQO5q0FgGLR7YbYJ8/7L7+bCAuQoELXgNhXKMU8ggYTmr6IZFGQ
/hBASHY736226MyP8yG+I7fcsgzNo/4cuQkLmlBTSKdKEjZ2CRqEsQaFM+imQ9yX8nYJXPpLTnwx
mZdpZogl6GhrzZciJ2wh8xZ9X/AI+S+3EWEpDbp47WRwlxtvgJPS+7vr0kID9rIZ3h1gUqfd+Ewi
SJACg0aBDzB/8kVxtOcUQ/NfI7/yq1uQFBuW8HDZJCdOsoQGoKhTy0Wko6hpZY3Ls6AHw9zYGeEt
jb4cLrkFc7lKSxcSvUY4aYh0ZZjltVQsqjMCZ+mUpFOd1SxaN1wUclXl0VEVTujd/KechbB6rRMZ
zDCjR96QgiTOrJKL7ef5PhNUpFWKRMPAhYrJcrdwUy97rI+UQjuyIWv9hccOxYlhLEGEGqZDOLfY
07p4LLRfTc6ptu+XdH/HMIOlh0hzWSw0CrRKT8Zddy1hVkGPLe1A1WXNr9zQcXk9BssV0YhrouYU
tKbdD65hgPwO3EkuuAwBtXygxbv/QSGKZ5OJH0a41H0ZoizeOuKr6CpX8Eo08aFL7sfH9i5ziGDV
vOHMy0HLYKEJeKkZwmLgLZpFZwFaQ0VeWiHxLh/tnUsAM98gplAkAgSjwlykYVH2SgqMtl8u93GL
Wkl6XKc7AtxIGRjNzAmRO0v6YI1x/WmpNKVoDcVXAGyc7zA+1iw/Ly9o1wSUBCQFCiuyyN6oyjRm
ytpQGt1+tQrwrfS/4uL+so09l9dRf/7/Rtirk4yhOskpCP7lQ3FNZagyu3e1gMpeRQ6vvslZEXtX
SkaOLQsFxV/Uu15yU/FmnO4uL2jHvz+sh/HvadC1XCtDpAKqZrc1tA+L42ULyu4qFFFXTRGfRnsr
GmxuLbOrlG5VsWXaW1kMqcbx79GH+KYIal+FPh4BT15hx6LVB5BPt9GeAXWdFoPpg9BgYmVej/ES
KjTASyf37lSqyfH719Ffv/l1sYF5oTGpqdzcgkn33JMqRwfrP7iXHWRfyi1P/JG3HcxNp5Aa8QS8
J36z+vX0pNZnPfp6ect3bu0Pa2KOdhendR73KMdnddc6allColkHTlQwvs3RyPm+PGPMye5VEGUY
iqn6av4XJJStKl+t2HhWm+fLi3rDezApwodVMRlzMsnSTEbKG59Zyg3lkBhP0VXujMdRtJXrt04i
WG2pPA3VoAPGmBMx994821/Awl4EuYnWXmvBPTJY4ZmyzqZOdujCo/KNElnKQPcPP6CezC1O7p7S
dydloTCLqmWzqhugYKW09fLTcka/zx4AU7pD5yNo7tPG4uEcdh5aHxbLRIZRnTo8zIsQUCKqjUrl
sGlxkpvUcs7DJ10DJZ7wEofOR5t5ckCl7vpj+QxmV1myzDOldl2O2fO/AMNgdUSTRfT7iEwYr03L
IlfUHJyrcvFrEK71qrTaRLN05NBN93rZc//gN+/GGM9V6yxPdcrbK95REXWMM08UKI4y/bnyUxA8
CF+JE/6V/Lhsd39nf5tlS0YlUI/gfAVApgXENw6W+XpaeE/JnZR2u49sjUgotKiXcrCsoiMGmSi0
Ux3MC1kTxF0piwxvymXfKd+XxDilkS1rFon4bNX6rRa+RvNLOrmdgHlcg1IP3Sume3kP90b2PiyQ
bsDmfpBXM+ubFhYpe3z1BTK9rnA9oj+QuCZ8lcI+Bq/xhwd8RX/5MkE+NLnn3lL7AeB93fTft78i
iWOxksArK91kmICBLtad4cj3xk1oaSC7NB3e+fjDvfhukTrXxmIVl2rUKfDZ4ql9MCHDOlqznTx0
vgZ9Dj5KnJ63z8H93Ry9ZTbmZKgnKvXcAn0ff8nXq7A6yWrsyU1jJ0NhLRXn0tobNvjwWZkrMo70
WRMFWg13/yZoa28WKImjEidY4k16rXrZ19zNGwsdu9q57FO8eMBO3zQ9GZfYaClp5eCuJ+icXWWH
eXGGrxr6sCDXEW1tssyvvJDOCwhMHMoSbLGcKZNfC16oXAk1KsjceH45Inyath7aNk9qQlkHzpI3
+tPj/INKuIX3FOiTA03JG8O5fDYUFte4NkmdD0mD0sErCsiq2zzOloHKcWxNL6pnHGMXlCMZJ7a+
MY59clhVNDXdpMhRNjeXB0OY54pqHk6D1evA+5BhCsoVwnXjCgptVObNxuok056W2TJnjfP4pg56
yT4TCVsTmNsOsqZ+IZ0N5UqbkCVnX0h2rU+cGL97NDcrZSIgpPBAmrUiEkgiGh6d08XESom3Ns9a
e80lXedZYyLdUsjVmKiQAxnCwtbr0pL6U9memtirlcBQeYiZXefZLI4Jc2sRE0WXsLimRUrX+02Q
o5+NC+wletACxDqPd0B2D+HGIhPpMBedYg4cF0ouhG5VybbaVH7Rt7wIt3sOf9uBTsjHiCqEi2aU
Cs5hSueZnOox/LXc9sHiUW0Lw3R475r9qKaqeHubIhJ+9p03YrQvVwHa9tVvOTg261uC5Lw4jwBX
naOH8hpUC2fj33AyA7CFxpFhGLKMjObjMtvZzKZJxzmMgEjI0FKZ3SzGJFPoc4L2buqxMcR4Sl1n
dY1yioqgPYHbFUchA6t87c1XJggdDE/0ZCe7b7zYzW1eGXb/7bMxzjhNKWRqE881zUIM4NZMFTS9
lS364ArL3fWZuIMjOgN4xASnPxclHiL8asR+7WPzI5g7U10qU4sbJCGUc1txokD0dQuCF28JAbfa
t++/7x+WBopNRlCHBEQMNdqtU0ABZUhAUjs5j4GCYkvhaamVChbnE/NMMvcjgTpnNNRAdoObw06O
lelWB9OGjO1L8XOsUODhdXXpZ/scxH+vkYWS66tSLV2MLKQhVWyhA+sKw+Jh5ukxjBWHszp6I1wy
xoB3SkxBxW2DwKOfZ8UGOzEgo7IP8TEtqBx+nNvrcOko98g6xpd1UWc7hL1cJaq24L1eQENW/x5/
pbkziHns9nV2pXMDqd7sfyDO3j8rG7uMm+ZFp5lKHVJ+BvraohJv6ChD0xV0M8MLBPrsig4GOLUT
XT8plira/2ajNz+A8dy1CEna0GR9QnmrOEZBfUz8xaMCr7GbPf9Ha4zTRlPRSnkEKAR4kJyVzo4/
qv5o0+5heVa/XLa2e12+L40tf5aNbFR1hutSlr6KyjVU5S7//d3L8fffR5n146E3xzRtCx0dkiqM
bN0EP8lyTWTvspE/eKaKsjd06iAwyniIppdzr5c4CVSlNf+Z3hQHPJLd1S5udQAF0Y2xISdTWORf
re7dLuMYpiHmGKmGXbE9rb2rkGtD5Tjf/gcCLkNH24BAOebjBka1maZrIqAtD12CWPmm8uYE9jBe
OM2ShqIJIRrRmE8Uh2tVrVGKWlRQXGNUpDuDyQmguQDTrlS88UYTLO4s5W6gRIFLVYmsyZipZ5ZF
hKiQ1wLTPAAsZY2dDjdie5QKLoP77hWwMcR8Ijmry9pcUHKnxeruWjtSLb7cGjGm0NrikecRe6o8
NDb+XhhzesdGLtrENBW4YnhH9cdyT4aGm5dc6UHpUZ4qY7CGk3oUV6eAVDTnFbF73t7NsxXNrtVb
MmUV2uMtcYQmD7IMk3YrRLs4R46zr+zBHkqNjBj+oQlMW1nJMQelXx9ZiU0Tl8KZfvAAHLyVMQeh
SotW04CR99foSwE1rl60pjmxLi9r97Rh3EjDJacjc2fcUi7zqJXbUvPzYUmtbkDm1eAhcdnIft61
scL4ZNh0I0lN7B0+TXiocW2LXxtHu6OTnaFNHi6box73KU0wZMkwdBkCPCw0Km+FYtQkWFMPELk/
gCYfYkL8EdL9OLKxQ/d2k99JJf23CHYo50mM1yuK6bGTgNMCdKFfx0cQwXGckH6NSyujLrOxuOaj
0HY1LOr1z1pZrGg61AomLrsHpeEFEt4uMgm7qS8JlYpR3wZxleN4fKMF4Q7icneR8UBDUzszF976
kfRNUt+EvgzsHL3E9GfIGNkVZxP3vREZnaxqJl577OVZdoOQ5Cn6AgZeAcSrDmDmB7odurkOn9nr
D9bAOiBquoEyPbO+VNSFushbFUo/q6d50lG5/nt1GNXhk57sXjPGuzXmpCV5rTdKgl6WdEPHWAAw
QIdXu4pvBMA76yeaGKQZVxFlN1RtrDJ3QDX0c5Euk+knoZsmh6V+KBrOV+OYYPO2Ohb0dpExupKZ
hpUN0pekqcEwHX27HDt24+H7StiiGEiLm65W5NEn4NcS49tR5MAa/+Dvv78Qi+dqWxNMgCNSKONc
+vOp9EZI46xf1kCyxVN7yA88ErS9oRJMiL9bpDfbJmoApy91Q/2mW9fl1uxIzvAFmuZB+UwZJKkm
j2bLL4CNQmw8dHkY3P0648Y8EyY7ItBjgfZYgdNNO47QwljQGXtjzORqW9Jb8XOIfF8s9aPNYvU2
iaeiQH4/2ZPbP0hX9dUMUGz7pbZLm2ttNynYrI0JkvHSNkvcIHjRPJxOXMzQZUnQaJzd4TYNeMNI
+3n/xh4TTEgigrFJx8NMwEX6bfypBqgWH6K/AKE7jRgYD39iBopWTuzLx4ITVkwmrERFm0F9AHUF
db0R2sk2NW8aXkONU8zcPX2mDM1fTYV6Hkulp8urGo0Fhq3G6b5MHxrRu7yM3Ttt8/eZzwXuYDnM
TAyJL0vj9tOKXoluz7nsyDPk68zZzrTOUlKZs3ucZbG4nm4wE0lSF7zQME0LTnFn4sna7EZHE1UB
vCwgOciSgPRlFZpTiBpiZj6PFURSngmPPHi/n7axwWwe6XKELlzWUCCqT6gzHwQbJICHEaSpIF/j
4l73ptF0dCd+r4nx9UgoV2DzUEfXboyD6FK+6eKQ2d0LTrMF/StLuOWl3G9aL5+ix8Ym4+e9SHqp
7tFw/ltofkTZQ/b6A1+Kbd8l3hfH3pggSW47HS0fo/Xm8VYUOS0PjkOwz6J6UMelIfhYVfEaZT9W
OYh40gi7MeF9r9gHUSWtodbTi0xHkSr3ze41QaW8GzmHZ78qv7HDvIOGua9IW+D6mmz1kI6WASHo
2CtFK3xA+dg3gD1Vr2I00Y+XgwVvC2ns39wkoFNXayFFJaePanvCWHUzjTbELznr420jcz0Kc6i3
E81/8R8rTdPjoruNmtsFD3mwn4m+byQ7UaEsXVqIaBf5jUuHS9FROWvXKuZvRhBI618u794frIGc
xlChmWuy0FrwK89yKuMiHoLVg17vwaSCJADJU9kMbq19/2O9W2NqOmEjmEKi4YJ6q1gCkBc7eM9K
3zSg7iqvPAhe+0L+BUkMItS7UcYzx7RRzNmEZwoorNeDVVa/8r7g+Md+wrixwvjhVEL1p9EAUImg
kn1WXihhS+yYbt5a5St4mFzxaKwW5+vRP/o5EL4vjfHKUMGsuFkBKNa/8XnSIXyCOevBUb0WlWde
6433+ei/b85aLs+apuah6tfyidRBbzzrGu9Bux9y35fE3F/t2FVxXSMP7fuDWHwPZ07I5Xo8c2El
JByXXEJ/jdyPmC2Wrt7ezNfGfXwUjzO318PbM+aumgpRrqcKgSP1lyfjCU4BLHnn6UDUpJb8XN6V
Bx78Yj9/et9C5tbS1SrVxYI2SA/jiRLgJ/6ENwuvpkh/+QXnYxXZRnCMzb2BR2yx5o6mO5PotYpf
p6k1Ft8B+fhvvv72gNk4n5IKWd53qAdQX29/NXbsiL52UHCw/per/w9Jxu9dfPOjjT0xE7p0EABu
rQq3lnGoQ7Ri69Wpu5NIbkjXWEW4QEbS4GTXuxmVJMqGqKo6YC3sBF8NecV0yhGSKdSthV6ORUGY
nTOh6j0eOl+/4vdcd+FnW6PM0dYHZekJrZviybLYq4N5+/vqjng0iEVnzY180A6hd0GCAgRU7WE5
Vr0l/uBy3e4d/+3vYI6/po1dO6tYfOzXvnIqghTmiZ34Q2UN0AMDaQp3TI1eAKwjb20yESFWdXBE
mEC9DiC5oXdg+NCgskXx4dMV73ByPy8TEFKzaKJJRECgbcNqxTXRnAU7QfGfHLTXyE4D2nPmXU97
YWi7RiYmrKj/k27Ak5QKDdLiQmNH38DA5Iy2nqOsNtKShsmzunc/bayy5SBBqMIlHPE181N4lxyT
gLZlOye9/nsIj5tfcL4kWxeCSH0mDDpawfkp/mV6UaA6iBCvFDDNhxLuYvu2q6O/ZhMhMPa0Fjld
nTa8TRwIz6tTOtJz6Giu8G1wFqd000D5K/J4Febd4LQ1TTd+Y9ogfU5MOuuwBJTVocKL621QiBvk
ee7KzgJGjU7yQUWKUbWWMHvVE+jJbWBR3BDd7qDMoZRKudi5h5LjsOxE4Koq6iy2aPyCY8UzFhsD
gYfi0IFS4KbwlUD2IjsOGg4Fw+7rebuvTPiplKbS4oV+UoBvSGLVHrQjbfV+BdWffMSw3r9BaW0N
MrGn0KoagyuQ4RE600rm40xCu+cmIfvnAqV0UVWIqrHQxT5VxLBIZXQJTn8Dw6PAAPgMA7iQpeG9
yHafgpL4bo3JSjuBCHUbIuGmOoeSkwDdIj3HXnJQDrWFIcQXTLP5PHqaPzjqu1XmBjO6UB+MFBFu
va9e1Ri0CXg6HTBikx7VGyhmuBm4vHmjlvvXlamDBFfC0BE7VLBMRDKKnqIzjesa6vYGrw1Ov//n
u+ndALOXg1lWcTYjCxkKUkEGre+/kEYKvVXQyvslVY1TO6TtKyfXom7+waqkIXFDBJEMVcb/YSLb
aJBZaMDUGCCyrR7xhnNlKwXYtJVD/kTljEQrum+OEy/5/3z+GMNMXIPofSOrahQFMpiNMKQBAV6n
TG3hqXvBwBYAhf98BpKxyGywma6imqDBGtTS0FkxCbMgyUfoY65DyGmCf3IWxhTjodGqJsPQZmmQ
6LWVoMDYpj8vf7hPQZOxwISvVZLkRhlLE1zTke7qmvTUmZnsSV36eNnQ5zNOLWmSQgAW08HKwOQT
mtJhJLcyRH+UnG61VRDcJY/KdW7V+N/36rS6LUYVyS0vkdld4btdlrhPGULFmFsz8QUQX4nP0jJY
8sBDeu+6/8YIU6YYp1YYhrXPAiTD1ZOMAWDpWf3aAo78Oji4CKz2Gy2OpP+YKvzjprLHjjbKkyXX
06DqIQbQETtT3Mvfjbd9zPkyFtFocylKg65yxeSb0dlJzGud0d35FDw2u8ecKLXv1loVjQQvXgo0
0X6EgLYogeIW9zxYyX682Nii693kQePUZECTTBJsJUdTsivbcDSoPBdedh/dD1f/eFKW+ULMAVPn
wuzXfI38MDzJYMVJ4ifo1NuXPxLP/ZicwCSxIcoDQlLcObHqh2DtUJInEnN4mj+XrJjFMC+REmpF
cjo3UBZ4e/KBGORxfJ4Ea7oleFYvx6l2+Yown1IRxigTOJQQPDx9OsTBFPQn+Icd30y3vYtP58SB
xjnJn0oUH42xk2lGtUxtFw8ZnlSDM0e3uug1YEMwbrLMsGTeYPi+NQgTKSik6orKHK5GFsZY7MPI
HzXdyrvWqrtbfW2tPH8qi5ty4B203ftEe7fHHLQOyrpFS2ThGD6uP1v0bLNH/bYAzdZhdo2rvrGG
48wT+ODZZA5c3YxZHxZxHoRjYbXRV1P4d175virmiE2LmiqlUOSBcjM7sV18K/5C5/1gfqNOWR8S
yeYJ7H7ufb+5ybtJ5sCJrUnUcJRifwqhdBP5wnQVttfZeNcImVMXAVgATRCf1P8qGL+bZc5fa65p
D10yPPjjwl4Nq5J/TRFvO/cj/rsR5rzNqamjmmSkgSRZRLKm6a2ngMzO1e7a4pA+aUHplgeesDTH
LMsCB72DskkbYvhkLF2AYC0dSI0+5ZzvP8T/36tjQaKLWRepYABPSDv72RWtVmGm5qeE3mN/Ho68
Vf0h7Xm3xyTG2aqJGD1p4qB9Sa5Xp70dDsrzeKW5w0s2WtOp8vJv8ZmnHE+/0ecb9d0qE1iEgUTK
pIdQLm1tkFrU5CW9yzCdcUNuZ25zdT9Avxtjogrp0lKvaikJSuHbUnumllhd9VhXXwXlBW3DVFjc
Ln8QhhKIUc7z+9Nj5+M5ZHUSZqkTVAEH0R+ap65/rMPrsD1kw6FcD5dvWK7fMEGm6Yto7NJeglRr
eUuOkhVCF2HyYpSSG4wT8wpTvNPABBjoyqVGEgmR38kPRfSQKqDg1P7jdcDqBps6JrEUcGf7rTei
xLeeoMR8IF9+rvb4Hck4tzTEWxQTWRI5yYDQx1WQQsckMa6mubez8OHyl+K4vi4yCV7ZJkuZqsKR
tvqLIDsMnokSNK+XwbnWdCbjJ1rZYozXFPyy+trN113qXV7G567TR9dmtYHNTjYykpZZgLQAqoKY
c66vptvJo7iF/JE3dszbNSZgSHEW5cWMsDh6va8cTbf9n7C1nPOqs6FC0tMaykaJT6o7ubla4sqt
5Kc5fk1UHucy7wNRZ9wk+tM0LwpYKQV/jL5rcm0rULG9/Il4FpiQUIK4tO6yRfIV9ZSqnjTfXf77
f0i3fwdWnQkCAH2qxlIRzR9fgP1xhieKRBuPWmYtL1BCdKIb3mOZF+ZYHWBZF2s56zuwP3oadDNl
S6d0AiDCK59UxZ51EN3wCpqf63CMpzNhAVWUFKzQmehnr2tlrRi+uspR+8uvisTSLQrCLw0HOY9/
eXs50YgtDMhC0a7qikdTI35djFPf/UCKf9kEbztZTn9hRSBvkyINylP0hfIJ0XbGGqDviQbDcuRh
MnlLYpKNZVoFs89GxIxMtsTM7SHbo2a8a4P69YXkgpX7FZtaH404xhcBny2q3vkthkOAOzWcGWO1
CbCnmIPE22wxncvbyYkeLHdvNrXQyhURc9dBby1TXm0EesswALDpDXAWmTGn/sbL3ljgYirOrSAU
qBaoh/ohtkE2c6TjrQumsSRbBwMMRHX4ILJ9syi2yVAcBaEXC8EqmrwIhUlbKKUuZFXUgKJr1dLW
ncYZF0Bska6iWJafuXQeu7ncxjLjQWMimmWodnEgH8JDAehBMdnrG9f4BG/NeX2G3S+6McdcO0Q1
zVSLqyyQq6davyPdS5bklogMMsZYzGXv2T+MG2PM5VNVRTrrYx8HFA+goMtQnOvn6IBSgisfZWLx
lDU+t8hpYNsYZK4gEiVyDxG+CN4THQvLPFEBT+WIwXobw5C2CWn62BEwxmtYBVgyIRIM9n9ec+Ut
B/50XDe/grmmqkQxYrENC7xV50y4aoYeRGKyLgypqyvN+BrJa6sfVLWdQVQzFINm1WgYQI4mF6Fp
nFRQF120EfNzWqfeRMlUnuakNOajieU9j2AM89NiGkwbRH408zdI7q1KUaM+nkJNzBbFhDyWfbV8
l5YSLcE1GY3BlfNMgjxR3sVnVTP6m2rUFwi2xck8HNshX0uQVpRq7ZBm0oWjKJFuuSJiWP0Vpmn3
RdE64bXR5SF7HCohnSxg4VdLVgf9Oi/zwu/KNPOyalw1S1Ka6RC3S3OsE4BqLAlTZV8kIa2DbkxM
SOqRqQPN6zqictsDBVtaSdpPDSeb2w3MOsSSCf6D2gCTlBKozre9kEVBhyInhm21l5q4l92bZ4JJ
SCO9SZallorA7F0zAT2MdqN3nNfzbuTfLIOJDrlS5Uqr4lmZDJU7Fo21SLoVD6eZOwi7WxLeWGIC
w5wW85zIaYmOIJ0eko7CtQb15/5g3vJauLtFuI0pJiw0ed5NWjuVQag7dSkhATkKhpPkZ7ClLDxa
qt08G6pwQAlhgg2DsB+zUjVZehlTLh2ekVCpwBDD4qVAkfFym/3Xw8YOUylqJqGCDqsZvY1LQPzZ
6R4LwLop+kl95r2F9sthG2tMBqe3xRjOEh52wtE4JFcURSG/gP4JoxncDJWzg+xRig0JksQTdrB1
al8bkRFjEBajXqO7uhj0Ovc2reZo4NkDeLPj3CG7Kb8BSUaiQcgIt9PHzydEi6GUaRcFRPjW5V/U
zL58iD/DNOiV8duAxqJro7ScElKu+dsdJZ7nY3QyUWAA0JWDatz1esOUiKLJsMg+L5MiHDVRRkRa
CvXH2us3rRRZ9Sqfc0gVCB1YCqX6+G8WZ+INYeJPQ9qSiYJCvypdbyjg1gTxkLAkllAcpe4+r2ZL
6n7kguZk4cFUOAXN3ZVurDKBEQwlKJk2dRTEyWOXXCWrC2e1C+1YQSQMYl6cRe5Gro05JkZ28tr0
VQsXEY4z5FqGg3k9Bp0vH/NDxvHG/YxmY4uJkpGod2uSKAOmAo27Ny7Es3Ld49GEmfCg5lOS8raS
CZVmWJUjmdCvWCBF00M0m3jkmLgh0tLpZXBCK7zCMPNV7PLeiDuHHkhzGe6qyqqiKIxhQzNIDMaO
PDCN3gq161UD5hxDNzn4xqX0SBQv7P66/CF37lOY1BVNUUwDRMTMd8z7DFNZuRgHpDnP3WsxeXr5
j4GbGOoRRUhvQ/cNzKosch9QsEWfKjENxpc3ZPGxsGtizVeGk+NhRTkLnOGHwONb2QliH6wyCSEy
LVnWFMAWoupKTm/NnFOU3ckSPvx95o5Lk3KR6nmOgzmp77upklxTl84zEcCXReT04fJ34lmjPrup
83TqWGVRuERB3gXF7PYryvnKaQQ/12U7u/6Atxi2BhmpJjJ2mqTT0pRO3ojVbZhdz8rXgScvvnee
KRXxbxvM9RIpWrUaFRn8DrqJPn2AVQfNXQ/tq+hRxi9evYBnkEVkJ2lrIp8TgZ55G6kfr/SH7mt0
Du/NA6qMB4OnIsc1yATjVW8mU1La0a9e+wR1ze5ABxDEwVJaS3KpwhRPeHrX29/39C1T2vhHOUbt
SMIVQODYtGtZchPeTNZ+srV5YTEOrzadEGUTZpihbHJV6TYGjS1BfpQiCNEDBp3o1oRBnPgpSgxL
4qmS7/jlh0cm45czHQtvUVcNxLlyza4P4qVwiVIeLrv/3peDnd9PGFbUuDK7pVdFVAZmT/IKyCgC
kpT+UC0RhcjlqNx2vALuzsHeGmQpqKJ0niFGNpRBtdhic8qEyJrKr20ROZdXtr+BvxemMC5J+nhd
Sz3D3aI/TtEvo3owEk6M+jzf+1YJeLfBXCaqAtX4rM8FoE40r8WM71N9M2PS7ZfmYnLbNTzjeW6s
eLaGH7zxMN7ymByhWhOxSjKYzjVfnPHNJFwrvG+1X8N99w72gtbFSBlDBY8oAH6/r45kac8ZSnOQ
3Gl840jA41UeZh76ibc0+u+bo53JYVvKkZr4Ru91+Xcp8uv46b85B3XSjQmdQFhL6oAeS+XEWupX
0PtbXfblvxlh4kdpxtXaLfD0AZLNC1BIMlTJp6//zQgTJ+psHaKywIu6UbLnsZfsYhFKC6C1/3ic
mDtMHIoxXU0aJ2bJnqrBmqPWalXObbwTHLY35Vu02nyXsNeTTE16wddj2eqFO1FGEWiUIB8XcRJ6
niV6v2wsrWpI6rkeR9+QSycpMysLvzTRd6HjxSGeIcab1TpCLWpAjttiDWv1FOV208T2+I+nG2nS
ubkQGZcuBRBl9lJXBuroDF1pmWLQrAvn++z1rj5Y+eTTg1yLoRwBG4v6NaTvFK8GJUZ5NG7GFpeG
4SVe6F52cfo3mUrnB5uMiyty3iP5lONA6o5ZSByy+vP4EAHGzSVOp1/9kinGy0MUk1fo5QwQqqpP
YQB6CAu6d07rGpIjATgeOTwkyU6w2y6OnfzWoeA91gZgOcVwkoezukKIiBOH9u74DzaYqzCKxybD
5FoWGN+a9VhTDtFjfjVFLqY2hhPlu+cxbeyvStd1SZGQXbCdDj2OSURynOO8a84DpJKHCGwN3GYw
z4z88RD3KPwLuoKzBal6K5Mbq6xvV9519Ifte18Mc9U2ZEWqCTIbNE8nl44x9D9E0CtSFSUItXGZ
0Pd98N0cE5n6adCMojEGv5ohByI7aZdwYt/utuFhahLZVMBtx1ioinYoocCTBpGQf9PW1U468zFK
OQ3F3XXI9KEt6yhHsW3uaV3juAjXJJAmxREztAHK58uBYT8abUwwkUESpyTKEinEwJ6MwmtzRoE8
763kBHQ2fXVEVvooc07TbjTa2GRCRK4X2kTCCpCKqbGi5lskI6q7LbmO9ePl5XEssZ1sRS6GRALz
la/oR6E4h+RlnE5N/phInCXtvXTASvn7U7H9bNVI9Cjv1xmIBNH+P9KuazlyXFl+ESPoCb7SdZMt
70YzL4xxoveeX38T2nO3KYjbODtn93EiVA0QVShUZWX24MQRMIXYv/2XElfUKz8F2Y01xmvXuciG
Qq6zYAnIgRLt6lezvUBJJXFym9v6pN752Zpu6iCSkSTQp3+MEXPeVGSqpzxQD1QwAsNjz6Zpt5BP
oXUY7Gbl/MlnOxukn3WTWWjrkstEWXK83Ny5PirG11p10tmZuHJou6mFfLbEHP8+mtVyUPQkGAB7
LFa7eph91D8P6Y/8LXkSE2u8Sd0IQcS/vML9+HG2y7iAtDSh0ZMwDdpFcsTqe7HgrchrqXCMsIAv
LdfLqGmixIfUrpz81tt7Ref0vfYj1N/rYMFeqQgwHugH0yAf02+y0oLD3+C90/beiPCtsxHmtCvT
2uKBrUV+7lMK5Caovq3QrQMTymPnY+rfNpwCSdO/ZzCl+eDGLnNrGVUimBhiTIKZfBeVYCi+G5po
tTxdAt4e0n/fnPa2TyH62sCMKf+atUOm/7x81nh/nx6Tzd/vk2YlRCIZFhBbnfwYjbxq7W6AUER8
A1miDQzGi3CYVwGSnbSnZlgyhloNDKpAlwzsssOdyE2Ndhe0Mcc4TxoOYieHzey3Yu/UI9RIeYyJ
9C98inhnC+ywdVjViTSuaKXRqkQBueg1iI9pwMNB7DqoKhpI8dD1VFlexkxT5FAiONgJdMyyn33i
qzp3DpBnhPk4UthCULBAmSPMrBpjIrJbBIkLKRq/ezXu02PxOB15V8buvbtZGPOFxqaLFEHoBF9q
nA5Ygg6JpaY+VfPtPP9rDVDqpWdbbDWMSHFotvmUBDGZ7CIVLbX7ctmBODvI1sEwCL9oTd9GgU5A
0Vk4EAG2k9a9bOQ9of905jbrYKKcphaFZprYs84tYzeJLD3o/dKJ3ARAnMVZ/PhHcqVbWhBa86F/
Ln/zat68ZTLhLgVIJJOTdPBNhHLtUdBqxDre0AvPCBPs5k7vUoj7Tn5S/VIqX61ra0i8y1v5maGZ
ORL0R2wi3oA7HQC1OQmUx868oa81zDIc1afiVXgWvf4mfJQ9qkxY2vc8ePpubNp8RSZXSmulXOPe
TAMTXWNDvQ7FP7lxVRUtdkkCSoLtjNWLtgrVXAm+Wt4l6OVoPefRse+7ZwPMCqqo0iMloVMu2uxo
EfgyF5BYL7bQF27DS1H2t+tsjMn0FBTealnRs2BOvxXmW7Vymvn7x+3895ngZ5a9GmGsMQpa+XdY
ecLwvGYO57Tt3n6bL8IEu3zRo1DMsGHabfGd8t1i4DRAMcd919R1eFMlnCV9ups6eZgyYS59Qk4G
uUnXoOYV3Hgm2GqHHjZVX+B1a8r9KZ9e5Gw+CrP9R/tmvLcMQX4pM99mHUrJkDEWhhYb+GmAZUKn
8ktvQRjbEU8Cl7J3/6mrnu0x36nXpaHu5RYgOHApmB4dmKQSpiJaeiAX+TYcuSiE3Wfa2SJ7NYE9
ZQAZUBEH60+qh1IBg6BbmJa8Sq2E27Lc/WiaqmqGqFAmcGZ5odqHYmnQdp4gy/dypOV22YSZl4+D
yOlj7792z7bYd3Wkre1cR+BMMW7/Whh5Er6hhQcCqfSQcK5f+sM/XYwbY8xpBHavCGeAJX29Heww
7524/Farr62A72fcA0Nu57zSNmcv2enxVVEaJBWoV1Vz5KjNTdUWkO6srMse8P79P6+MghxEEeIM
GhP9khH0TG2fxziRQ26VT1RnUnCpkpXXO5JneiAEgIrnbFNYfH8/eflDC+RYaGcW5oPA3c3DkO0+
h7XzD2JcsgNDp9r2g+A3L3LkaZFmydFVnvAcg2eGOapCXw+AloAaRjQfu8g3ikM+ujMXo77/Ff9e
Dfv+HQ1zUjNdjYLKMh/TJ0pH1R4z3wBbfWghn3J/5ZyYxlkY+xxuRlWUtBVXgZqTQADolzQYR12X
I3qYl88OzxKTLeqr3MWlIQng6nTD/CQo3w3zC4F03WUz/+Dp5z2kl98mlcLDwSBpsUbBZIeLrXkU
lqC57Vt5QyWdeGgm3hdjssNqHhKQ4OKLGar+czDGuzWOnoVQ562KhoxPjofKOgB+4NPVZfo7Nqsa
ojhq+3rCi85w6JqSQ2Fag7O663XkVZxoubuojTH6KTfG8Pm7tkowb6XMj9I4Oq1oT2XJWdJu1rYx
woSSThhGo1lDzI8tN2mKMeT+LlRlS12v6rB0Lx+K3YC8scVEiWpYBqB4pTJQusaZ5S+a+NhPC0bY
vXp5kIzR0ibOuAlvC5mAMcV9UeTNnAU5pr5QMu5/zzNeDnH+4/LK9o/7eWnsja0Y5dgKuoRaSQCu
ep8OQWs3008K+oluTU5yut8W2VhjbjaIfkvK3KpZIN5P0DKETkjsjFb1U75tfNlBiuBzlsc5JQoT
NWY9qgojVgcQdkbH2aN0LJRSSoAi7uSV39/7MXb5zHsU/cO2qqB2Mt9Rg0wUydvFiOK+X0EmJ2LG
owP9GKo2kOihMiUdx9/2hoRAGnG2xkSRuW+mLiPAtVauASZt7OotTfUEW/wFSh0dlIvkBkM7T5zN
pZv3OaiczTJBJVuKqMxGYED1a/0wX1GT5AkG6TMAiDGOE+67xNkaE1WytE6asQCatilB5FafMBZr
d7zn2R7q+sNWMmGlTFo1jkY1CdAAMG2QO10n8mB1yuiSpnTMor+aBsxeLpOfr3/Ujt98RjbMaD2K
Bf2IOdXWERPdaZV7QU45r7fde9SQwA6K/i4qcUxkqaIERFJlBofPVhskMep4JBM412uO6+1+rrMd
tkmtAVZQl0sbB2bS2eOQWOty2xmcQux7JerTEdxYYQKK2muS2KYi2JYwFbu4mMvLwR5enKCXjGjW
oO5HZx0GRwB/XH5K/MYPT9FV//5STQBE4uOT951x85OYkJOGI1G6Cb3YAdDo3G5bEAWXtxWoANPv
CdRoruEhtNMYX/Mmt3eD3cYyE3QGsKjrxiRiKLIUKkvQY8iADN0L6KuPk94vVqKHnMNED8vn7dcg
Tk8woCepjLfMQDpKdYT0OfVHtACjAxQEwbPyR1kSWg3/b4ZxDDlEB7VTp9xXl2OzfF2lYOGpl+5f
TRsbjF/kUdg0CkHrmVwPLk2RBBeSLQfQk72HTx6Gg/7kCzvHDkDMZhwKxaBkfiT5TWnYpXLssm96
OVkqeZoKjjPuO/3fG8hSnbQGSv8KAlswDFCUJJ3Th6pT11pQr7zRDnrXXFoYc/yJuaTZmGBsPM+u
5uVB443C85bCHHK5B0O1qU5x0JWugUnN5SBlYF7gZSo8M3SZmxx2asNliECoBib93AfvgvGK2UHA
eswMIgEWJVSWrfE3ipKcEZW9ASoTsij/f9ZZHpMJQnsDJhDB49ZVrd11vVfK2ZsgDD5QYW6Ddgbm
VHWr/C1EPKW4/YLRxjbdlM2i1ahJ9ayowTv7SO7HK+UIyl/Nrn5qB9FpQNVKHrg09LzjwkSQFGOn
5jonwrEZ0zfoa71OvEnF/ah43lAmeKQjkfVamhJU3GrJ0tfDIhyk+FXl2dkDvn74ckwEIWjM5Sgk
priLBEzBvIkgEQU22ocamKfdS4XzX1GN79+zfy+PffNHXWT0i465aaqG9K4kG2OYysque8OqMSwg
OqigqJYyca7e/RT3fFjYp38iteq86isOaj51B1MznvtErJ1ak782kim7kpLIzoLS7d1Eqsrrolqx
wA+Uu6bY/3uCd9oA2fwYJupMTd2SyBTBNOxCeZNqAlJAdZJY4k+UHx3xqLac9ycnQLC0uLMQKmoG
teIgLGNrCsFopIOwNrJnkXAs8b4wE4oUI2pVsdZ6P+rK/kkrk+qqEsfoWU7z3uWk9DR6fo7edKYF
mh4GJJE/RoBGJx0AUiC9a1x6C+YeuTPdCAU5M+gP+gMPFbLvm2dzTPpWqkJeqAmy7bqoH4c4ehJE
ypg2e2Usec0cWpeXxzPHnBJR1uJRMVbM3mvqaqUtZIa01pbV2FVM0Ym1iKdss//pzutjLqsongbM
CeFY6uZyBDW0S5bpV1ylb5fXtR9Ez2aYEyIsi572CkHfXv+hRz+Tybv89/8hOToboOvcXAxFM2sK
MTAO3ZqWYlpV54luhmE/w5bql3cYFre6/w/h9GyTuYzg0UXXQJUME3EY07+iw72qPz/MKGaCYPJU
ePk1rxrM20fmMqoERYz1Dq8JEwQIEqRfl4j3VOc5GHMbzSbKs6aES0J5rF7CgwIVm96q3Qpof6e3
E4+3pP0wdd5F5lJKRrPIJiK0ftJ6SXK/jG5Zo0qrcepVHDNsf4R0cgvcaBT6TWHa0vywdr1VxJ6h
czz4H26dv9fDwg6X0TDKCQAsaDyUPqXRWd87TBiJc3KuGIrMWxYTMNSI5Gps1kjzDnoA2Qo3uQkP
g0unWorMKqC8MOF+iezqFvrSbn9MbO0w+O11/JuHnOEcTZZpZx5LqZMydCi78qaND23La1HwfJxF
+AqkilMzAjA2vlJ+aoCdQU/0ToBA9w1l6c9tHv35PmgB/fz/3DUso0631HGhpRWUQZzUF64mGxRC
VARhPSk3xWEMwiuMlL1SxczEWb9yIhpvP5nosmZikYBO23gn/1VOy3Xq6M7gxA/FHWUriJyeY5Fz
9xhMbBHTdFYjIZ19XSJWXFyFcudkGWSm9eey/P4/ro6JMkQxW71s8S1NFD3zO5D52YKdAcFaXS0g
0cJIv8OxyIlrBhNnSLnKRS8AvS/drh7oAyHyoFzTWP0+AuHx8Faci5Ul5xW0OCNmrkOTrre76bqf
rmYMBV5eE88Gk5yMhS6psmCGR8mEdExuNdKd3hwu2+DdcoSJMHm3aqUUzjkSV+12dER3OuQlGCXB
DWY3/kzJF21en/C96n0hy2Pls9MkF+VGg9wByTp0MQ69EXTP7dVY3EYNSPv9sLWK36Y3CupzmIU3
4xewvy0yehH22ki/83k81ZFwEPTa7qMlSKQMonnmUe+JXZLvtB+SGrErLrUrVHCmlUcVxd006tyb
dATNcbUgkopQ5SNmLC904mY8GrZwPQar3fm5mz/zTjgnYLAwJBEF/aIiaJRk0te8O2k17+HP8SDC
RKSWaPKgKrhrxABsFDF4oeZj6KUvVD4Eks6Bwns07Z5vdEhVlWDM3GTH2CX8h64gKOKQzpH0pU+u
E+XIOd70vfDppG1sMGEhU6Yly6KsCIQyG6zELO15UFyStXYh/8662AIV9gu6QnZTkmeObeo6F2yz
E+3CoHVJP+PKDGsbSrYHqmZmPueG0/hobnkrB6e2n5qc1/pe2dmcysaMWlkZCShvwPFVogdT2PmP
Plg8Sj1d8Qig951gY46JHBIo/lJjRYuwc8PD+AviqQfhJrkuj6utvckWeE4FgBk4MZFrlXnRzBFZ
60JcsyCOHYT62wGcf0jO74uDdKOVp/UNw0eBwrk76Sm59CUZf8/LWgIhCPw9RRFnAECkdkH6cxh4
p5XjEe+L33xBPezrbqSU70sASrLVoS4oFRZJrQzNO/BsesJkt7955W3uyWFcv6uyph716a8azl8w
rR6+bx4q9EQV3jndjWSbg8NkIq1RR+DZIXGQ+iRQbeUkPExfq9cZ9w2m0+zpC3e8Zb+ouTHJ5CMd
rEHhhvTvbDGUgwo0E74BFNpy4pHc7Q9PbGwxIScchSIKe3BQ16+4tGufSj+1lUOujAzVIDrCIwKM
NpyMp5aH9eXsLNvzUuRpakyMXwXpfNKLh44H7tzvLZ3Xxs5IDmofp4myJn6nWSlE7owjRCt8A8ze
MoQ7F0d0KE1M9YUnMM9xDJmJNdU6mG0hGlmwJs2dIsxWj2KeoI2co8nxc1YRKe5Ls+gkDUOnqWpH
tWGv8/ASrW9CP3hLBQFBo7oyZ55kxv7LZ7OrTHipl1xJxSYsA2Ouy0DLJ0yGxvMaH0B/n0BPz0iH
V71QJszLp7Wnznr+rJmJKVvpmse9E01ZCgYrk4AOjBORePvOnOVC7vMplpFVr5JT1i1aD55q8koS
nFPLQkCammBZUS4c1XsJALzhd4TvWznm9/BWdupvYWqDfr/mZR+7T2uCspFooOYhi0zMk/VINZch
R5NW72y5FKwwejan25JHhkhDy+e742yHiXahWXfa3KdAwWlSXriiFkvuamQiZsLVSjms0dq6Sd/1
YBaptPbb5Rxk9/uZyK5kQ1VFUDvhx20ulGLtIy2bUf/rI2fqPVN6kkb3fzPBhNZmlIp1UVAQaYpT
BvleMluz8Pa/2WCP4axJEYmwjHmSrKG+n9YvXL3H3VN43iqWzI+oCqnXsgIEu7oOZ2dsfl5ew76X
bwwwz7kVY1xJt8KXZM0CpPaX6qZO6KhWlXt4E3vT8Y8AK5uwQg/H5uMLJC0hgwWDsXHspKNUvqzz
0+VF7Z6vjQnGiXRtjQY5GtIgq18m6A2mVwuPIoyXnLAzW2KujXmk9+l7g0nAw2Q+Ge5PEYzHWBnn
OcxbD3OYJ7MaREFR8CQRb5UxsVAjWcQf/3bPoPOnQ5lOEQ3DNFVmz7RpmeS8kswjaFCsSf9Ckue0
+/cFGBgx0VaXIXGm4HH18dvnC9BBmYYCTPlaVlbzIlgdJHCXO+EZJZ/GL93I43aOP3sQcJ2iaKAS
D2iPyWo4jGWudF2Ih/j8s7+S3dxpVCs7ZH59AwEtYFfNO533ZqXx62NwpSZV0AEA6SYCAvlxmVVb
o0YSg9pj/glm6rcBcwaxnd1jPNunqvMZtH/xdo0cXlV7x5k/GmYSkrRUQNpuRAC2QHoeRUMvnGzV
r64IwGegb40s3kwuPRWXVsq8e2IAJ8Q2ExK/HAVHXoNlcFWxtKeW01bdKTl/XBn9ytuoEVZpWVQS
BngAiO9mJzqBa+Z+OETuaBUVEISU/S23qy+xVVvi7YzqQHxqbcEhkcVTLNs/UefPy0SwKCMEyc4I
WcwGgLTEDicei+pOdPm4XMYbTW1Ww0FRUdfGK1ZB7Td6RoceYiriEY9Xzbns+1xzzIVspNM6JmoJ
9VdXfFf5jFzzRnUqfzyUfAr1z+Hs4+KYcLYKRV0og7D65NvggpKjvwMiLQjvDMw3aPlRe/cNLvZ0
36qhA92HcTlDZG5rQy1qo0bm6q+39VXti25nJS5ViS7fyO3qFl7kCd7lfd2PA3+bZEsti2iIUhIt
WQD6X7sjzoDxkQjfjxArb3j0izuvSbqtZ2tM1BmMqY3bugOYPbbfMcSe+ovEaFTQcZyQd0R5a2NC
zZyndTjOXQiJwE6yFozWxWPldoCrVAWuwtb4enkvdx55WB5mHVUwB4BtlCVBkcpZmsJM146UCnS8
Wm4GKFAH5Gr6CfV4Z3jsMytxhtPMs/u5APnRLnNaywlSzYI50X6MGkgOhYKHtWXaPeiU+wMxLB6w
gR7ETzFVouVHSheHQa6PoS5TxhkSjISWdWh1rjhAPQ24cx4IfDeKbcwwISavDTkvzRGMP6rbmG9k
5SQUOzUxunHndTBBJRxaLY9Qo4IqOznkSCyr+9TDTCQdu5GtysugCvXvy9EfbTIfq5VTgplI+IAU
qrYwDVYzHi6fw/1tM0yJgJ9cIexjvFgMyHdHEsoM2XNX3zc9792561jS2QDz+VdJLKZFEuhNRw7C
q27n4JhSbhqHHjjFbrwU2nKhzUNe8tbFHodFkCIMSkEwMq0CNWmv5ZAHi92/ZjZLY05EMkypXpta
BPonOuc5XEf3GGrHKHvlib3FqxLslLzoYTjvJHMYumbNw0rvzSNQO28qpI9r4FdDX02twZsX0AfT
pAhZwzWXMWR/pTLknkUdQV5jhzBlTGaHaMXhI+qF8UMLCzeHCnmU5xBsGPOBSj/XTWZPTWvOloFJ
+MOoQLH6AI0/sEarqyRzrvidz4tpUEiISyAXJ0RhErUmaTR9MJvBh7CDPVbOpHMxCLsX7HnNLNhB
HPS5VGYMvaW+Hqgu6FK+GDehR8U7NBu0gNGj4fBuWJ5N5s6rzbBtOhHcxpoOVbv7IXvqS84lTk/J
p3C8WRZz0enpWDfoKeBaTfwoO4CuatWuY2VxUqTwRW9fDi/7h3ZjjvlQnaKB5K2PUXa6FkHqJLpN
sPxOAaQwbOS5NAUcD/Vs5wfeVlIHv7ROeoI2GXbaQ96sM1ftGPUvVfG9NE5U6wOFPM4C6Se5ZIeJ
b0aZCLWoAE2UrPYaPqXTcUH2FWa2bPqL4VZI2durGA3Xy3Z5J4WJbyQqJxmKD0WgCN8U7Vsz36QR
tw20myuAuF/WNSISQC8/7iFGCc05TXF1gzYDk1UULd955vVCSylO7PIyhR1kMiLcxh4T4eJ4XtKk
Qi/PeCSH6YaCwZY745pqL9HheXLDs7h7SBRJh1kNGvasj0/p0MeVEg++KB6nnljjegvo3qJyLsHd
O1BBGVQFjRBmZRm3HlNz7DQTZLlDKD2sqp5Z8thYpga66PIX3vO8M7n73Tb2GB+viN6R2gT8jGpe
Z27xXH+hvMOLp3voUYqWyKkQ7B5GVTINERUCyP4wviZpIepTOjGOaK058fqo6JOTCRwCj/3ToQKy
KquyYoKR6eNpXOKkFcTMTCBDNjqyXTqNHeHF01tUORxgnj+An+BcbAwyny1dayFqY9TESP47BjSq
MaxV4zRD9t8BGyPMt4riThjDEDUOFYzsYgOMg44ix10LLdyATjAVjvwliq0G802S+wcxZGOaic2L
vuRGXSG7TCWrFnEDmBEAb2+XjXA/G3M4xDitc70b8kDXrOzB9FLPeACJjGrFq41OZJA4pl9PnPC4
69ibpTFReeiTZC10MQ+G9oEoj3m6OmAm7tuc52o8Q/TfN9dMkSE+koR0UNie7BzTIlfTAfntQ+PE
b92rElCpsfyZ+4rb97izLzCRWdObVM6HCPpSkEsiIBdPnf5UHyePWIpd3melVV7zguV+FrjZVCY8
yyrwwTpZhePoDY1teOtRx/MnBRIBuEw+29a+PU2WDSDZDDRumPOpSymmCs2wQBlHRQYGaYSb+UE6
UGQw+GO5eCPqaZ9u8o055qBG8lCn81onUG7GAJ/XXEfXmAPqXd2TT6GtPXH8YjdIb8wxR3TK2nYo
8ipEcZMcNK859CdyNQPZROsbuc07Mrt538Ycc1BHaWiMIqoTPwY50Us1552lFzJY05IB2pSiMNhi
PSE9y4bBv7xSum/Mvn7I1Zl9HfNcBc31gD6CEAzGS5jdX/77Oy744e8zGykUSj8uLfj8o+pOVyar
iDIrB6hDW+zLhvYWgptHNZAxYOLUYM7/OMW6lJuQM1rnL2MZlLN7+e/vHXgFXQukCZKEU89KLszi
qGGWgCxHci0bzl90q6OdY0bRBZyTixrfCSJbc2xLeMFbsgu1evBL/WEUThM5lMLL5SW9gyGYj4/c
6uzDTKAS136UE0VCX6kFSkNxlB/zKcZ0/l9PKcWWrdpucyu0ZCt2w8KSfl3+AbvVp4199pstRd2a
UMvwkRI5RqK62vIg9p42fO9zcBNEEzAA/x4gQvPJ85rpb9rcCXPWKGZWCEXQifd6AVSlpOS8/J/j
ziwIZY6pEKOhF6BkAdW6Utq1XnuZ0FlG/j2qiJ2OvG7MzmnBqmjehfMJYitmVVIo5uB3LcJjUd8l
4BnAbHnFiRR7DrC1wa5qifNpKcIcDR+MuXU3w4H48QuAkRZVJ9cfLh+N/bepoSvo30mqLhImMEGQ
bCHtCpbXFADt3IJgry1Z6MAcy9Pkia/hIwX906YLbyv3G1sby0zIUjJ9TkdtAs0N2j86lbTzCrs8
Do7qoYPnyLyV7l5tG3tM8G8XuVvnCcFfs3SkmZQcIzlMmOIer/+Lth3PGuPzlaij+jbPWJ23eguU
VytbcCkfWeXU17x3/n4CvVkb4+FTJdRyK0nCUXs0bqMHEshuBmpT6Ua+1W+VQPX0E+aIvnDOzs5d
AGKr89lhvCGbx25qDBIes5cEQs/ZN8jXtifVWX7KEHgkX4yvI48Lh2OS7TaHcZGuFdV17Suc16GB
LskTZ1X7X840QM+P3FJlEWC1js5yqqKqQK6z78D3Qxd+8IoROeV/5Qa7IYUoMvxPl2UiMi+6sBdK
0CwrEQ6K5OVfURpSrejedCnpd9na/UE8lde8GRv6ZT7dSBujzKsuLuW2zCWMXquH1gfQ+9C+w0x5
/Qje2uhWby6BhtRTa2Ra4RtqZzWaE3WvY+Rd/l77NnRdISDalSRWvF0A9KGdMWjoy8sxWZ4H/QeY
2v83E8w5N0O1lXp5No8p5Fkxcizmx1Fro4eimzXrsqnd803+Xg1bjAGphTSBcxvIBrA0eoISTk5P
opyzoP2oD706Q5VE09RU5vuHpVYSGW2eY/ImBpOLEcdAvKbE2w+95Za4bTTdyjweTGiHBxdJwcYs
cx4q05SKiY7OxK2D4WWw2tjVs+I0B9NtHOOgelfJlfgqucBVIynia6XsZMkf7DOPqWWaUsp4lvrY
Yn2xhEE2gnwypQPAUpIFogKZV6/ZCSYf0ktmo9shS6NJRt7/18x67oR+dFAhVZkDF8NjI9tZ3gdj
zPaOYyTHYHc1j90c3ymi5FepYOlJbxG15LBG7HidAlFAaLWjG6JCF/ajZxttk6aKUCWBOC1eEjbI
tYDL5dG87CZ4m/NCvWUTP+R+LLswTczjUncnRakAJRDuxGwd7bY273sS36mK9vPfeyCqoHhpQwcT
vN1MmtADwmmmSh8eO4B9ujXz57pzL5vYdb+tDSY5IFIlq3ndFUEExcu/qAy8qLFUxRq+goPJOIDB
2E5/A1YwppbCueDeLzA2+G+tM8lCrmZ4v0H5lpJ9lH72vVrAR42m9PUwWMINceb7FS9wygGoXsUu
fZxg5J+zBTvnR97+BjaklhpZxiaEOEOsX62a9iuXM3i89O+5C/StHXZ6bpUhUdhV0HoMBXn2ukH8
hhQChDBq+VvMy5ETvel3u7CzhPH2cTJMoyjQuuq65WisC9izMt+E8vvapG5b8ob8d1PozS6yI3Wo
Xc61HONLjrPWgPgiexSy4bCq6Y0WrW7VCFZpJre5vLj6GDu5UB5MAfzFfcGZiX4nVfy0cEBwZDQi
VajmMElMLzZCrNZJDuTk8DY7hqc9iRZ9M2jQwVLd7jdRrNGe7eru53hSrdU2At37LzS59+pJwB9D
zcSEro5oMs4bC31qRA1eM1BqB0kWZSVpf6gOhXAuR9PnvWH24tPWHOPHkpaoUahSUdn4Oi0HC10v
aYkP8ehU/V2qO5fDBs8a47f1WM/CrA/kuCqdlaVvCcB/iRoI0Vc8VB2NtJzTvOujKgF7M+WJUzXG
RyEdJI76SjpfkGJrDD09QXrPIznafboYZyssD0dZGqUW1ahSr7fJyzufuzcZLhQMnPWFNr1ki867
13/ykICeuUgFiFUJck/M1ZLlxiAMPTmGUXw/aeLTGJqc7yXtfrCNDSYctHoTtUsvQh+eyjNg3uDQ
XuW/dHRswl+JvXglgGov5QNNBUxOkFf3ItHGNJMKAFWVT0BdGcc0+q7Xd3PM0/3aPRygTUHf0DQk
IGI/7h/OhV7qo9n6wwq5r1Y4mUL+mqTLn7SGUPf+2w5d6CYF6IbajKY6bH3gS17BpDw7KuZFs98Q
DbrJRvv5Bogxh1dY2q3BYIYB9U1sEsIJYzWP8JhOujE8arif86+UqRm8Rqjxpy7ouI6X/XovjCso
vgA5SAwJ8ComjPSLsepd2+ZoZCBSozAo2OQJQqLWX3QEvCr4Hqrwgz02kNTtiKuD4txDQFEBpj8s
d2nrIe2AqC23EriXlaJgJuF6UDUIqjGeJumhnJhznwRdsVhlb6/KakGVOKo5eOLdZW1zUib4FwOk
QsxFEw7hNRWqWY/9sUe/F33Ra176suNeuF8UDch3zCQANfbxVFZSpVdyY5pHJbxtoNTQtLzgu7+a
swk2LuZxXpJ5QRlw9Fpfu4pA7/g+KX/XH3gHcCdtgQwdAbxBxf86OycwlRKJWjAUHUN9tFod768S
ndcoPapG7kXLysNU7O0e6qcUs6RBWIiFVMy5qYlprwlHuXhLY9Oaxphzde01XJWtCeaIa/WYC+tK
Ml8GnQmNvOsJYqmq89O4p06lhjZvQmAnIH6wyBwJkxgLGLVpaVi+z5fM6jR3iL5yIgUN20yetTXC
+lKqGWsvxQASYmz3NQHpuXxXXK22Yo8HvurAHtrzgzXm/hKUpjSlNAT/zOvgUng1nMqKHSiKL1bm
L04FMVPdvbzE3W0kKK8TkUrSmczFpaxjWchxC7QntIdX07C1tLGHXvcum9mNuZjI+9sOc3+VaQ5e
lCiDfsMjXVvpIVM8Fa+6Zb4/zQXOe5lrj7lRJCHLFDmGPflAM+L5OIJacbb/Q8sM3n/O+nj7SP99
c28WrSI0cwSf7h3RpvPdKSjOYqc+dQ6xWit6zQ/Lw2WbPJNM/E203pSAkAQcC4p74os23Se8Zb2P
YH1ygM1nY65KQ1CNHlk3oHQHxasC6gDRvQYlyx/jF9pSKw6aO3kz7Vcf5xvxpNwBSBIIXnk9HOWB
d4h23FEzDAnMPoQAsmUyPi8qa2UIepLg2SN5sotqFshnkqsGtByCwz1C1N2YtW+sQVfi4yfNp1RY
hDkvg2gBofiEORnyq0OpvXIoDPPyt9y5EmAL/TtolEFsVWfcsFyyuTcruH6tj65UtK6oNLe9itnY
FqSgsvnzsrm9hEszZUxWqYDWqkjJP66tDTtJWCrMRHau5GEMyF0mO7qiHLvw0MkSOUd1737QIcyh
ooIlKuhlM/eDLjZSheAmHBeQXEF50Jl/aA9UPSI+li5mDo48LPaOc6BQhp1EGgQgB6sVH2ktMfoB
Zf6uuwqrH1E1Wj0vK9nhmdJ1zDDhOYUqlaSybDe6puRAjrW9L5zIN9ppzjIHivR1bxlA7IJ27Rvt
IpYHzZnBB83jrtj7iB/MMx+xjiNplMKm+A84jar+CEhaRA/D1QdeC2PvdQVhPaKAD1PHcCNLM2WM
ulqJ2WAgwqGG5s5XeO3fGzfVtQl5VnIrI/GjfFqmZms+57TueOIH08zpERIlXHIpAXek9t7QpwT0
NRB5mFirDzyBb/rHGLf/YIwJMkYFhda4RLEQlGXXArQDmudpMKH//qinnb0Qi7M4GqYv2GNLZmMZ
inrWjkmgX5N7wDQJhtUaNKHbY+SrOb7mX4OOvNC+a1aXRaSFuobyDXN4xjpXirCcyDFV3nodILz0
MOmyBajjH6zvrw2VELaR9X4MNXG0NmIo4CZegtnpbowTGCz89YDb2IW2hk1ucjfjKnvtrW5rlEml
VlAaNMQcEr+XQVqrAOA0PhPcW1XzhbO8vbO5tfR/pF3ZcuO6kvwiRnBfXkmKFCVbsry3Xxi9mfu+
8+sn4TPTomE2cefcZ0e4BLBQKFRlZVKROxv7qfFDlOKCsPgZ+mlmylUzW1OgaiaAa7zddt2pHpXe
1IsmcLkeKFx9FELGBbJW14GwNQC4GHiCCqZEuW3WZMMoYDIO7f0cXDZkTnfeG5Zsa5cBasalm9mc
zXKi1aCwsErP1vNFlFdqK8ZwXrU2Y9GUXsM7qBhYYPDcEYUIyKTa9ffkF3q5HpNVZ+XWVDGsJxH4
EoqhX8BRmVbXTZrEEH3yL5lqNqfpGVoRjnLK99FNfJpu4sxsb6Mz67pevc9QPBANNC7QkaHvT/TE
q6RIMO05TBgUFAALDp2ptX+SoVlAfH5Me9ajcS2jRdwVFAXPX1w4Mn1gkwk99GoCY4dhElw85DnF
X5GXPZIqAqSqb7Rf2669doUuDVIprdxrTdVBItFLdTcqb0b/LmRNlpPfTMe+pQlyjBdZMzcKaY6x
ZxAGYQw5Blp8ZCQ6K2vQeNR5VMDbSLZDPzsK9EBlLde8tAhvEoUzM8BYzYbnXrf3au3rfDJEfZ06
yjF2GcsjECH6RXJAcA5tp+4V8xkfMDrmuDH54dTOabwo4tkGDgCg06mdm7huVJI685F6kIRK2meu
6kWg9hNRe4+YreS1VAdieDhiSLx5UBtQzlAGQZNkjY8RztfYMKdD8TyArJQIs4Q2WHVs6W0Kdpo7
gqQ0YWpZrRVnPlmnVhuNiqplBaxPh9rL8JqrbDIQAvYstrbh6s4uVko9eXROVkqBVz6a5qRaB2q3
70qCdspsqU52TkFMzEoByB3x5WMuTFL5jYGBkDSIVZQ/W0s9kJcGZ1WxqVxIKpcz60+rh2Jhjroq
igSyYJjr8/HY+DVVr0l1LhrGdMZaLWP5xWhgRSIqkTpKEoSDoHBwDvaDizvhbrpTBbN41VySFwcP
OatKvhJPPlmlrv0paXrJ5/j8ALTI1OjmEH5jnHOSrWx8KlrOUE9B1xBO2LswEj2xuEd33IzVX31x
iOTnuLMBPIY2i7ttlfHBaIpeqQ3aSo9Vfc/xpzkCXlA8cQarhrdymX7aOyqCVb6up2WaxwcRMO0u
biA9FprtEB1b3Z4zps+zzFEBpQLkEyLJFecVihlGaIyLOyKpI/6qf6hecBOeSgAhy7fgX73rPy2U
DiatVnZCMoDkGWyK2jG2EyvxuAMPMDCLf4/8qy1voWJJxVVZK7Y4BW3aW33vyMUpz7251+1tB2HZ
oQJIH46BWnWysS/596b90XH3lYJCjLzfNsPyQypw9FHY8p2Wot+e7MNWNIPOjWSNEQ0/EOcbm0Y/
GIR+aoW+w/chQNXmHnyXD+qdb5ceZ5KymoY5lxmqAfxNZvsnMskNzpKdYLVWjZnumjkPz7p8aJSB
JE9xlpDfI7vDDhnEzvc6BwMhwAqyAHxrSJWlb9IIg3KQ0nLiAwBLzcmqyYp5u3Bz9PCJQT/9GARO
HEMyWxaCfK2c8Mk2lSvFSsXlrTJFZILvnhAptqZxa7gBBm26Pavlx3ClLzjoRvEVtcZCm0xJMMc+
5uNj6Ou8aAWzUMoMn2LcCzTFbqoBGlkXUDGP+qeqBbbUeN4+GczNo4JKpSRZKMeguNAeBtTt8/P4
Erkqvtro5m8sNyHnbOuEUGHFKPK+B0VLcCjHU9q44ngfDDccigW9NtlihIGaR8byGEmRTgUYKJkD
pa/CN8afA9JNYc/tMMH9I/E+BoduWZipde8wVBUprg6UKXWP53zCQ/hE0fe1WEVAZKrfM8ghOm2r
vTAWxrJEUrPFC2TyVan0ibCt/Obf/tOcjQu7jq3x/gMNgRmzWrZH5mFb98jrCqnDVhVcpop4O+//
UTis8GTmUEcjpMxAguGpzsLOsBZKftBioXmpD4bIp0AQyqXFB6kltaKVqJHF2FDWwsjvWNhpe3AG
SpKq7cdz6s0oEuJ+vQ3cxmnfCWG74bH4s9YqH4hb162kjl4DZeKU16HiTgqTszehLxDtIiAWwAUB
hhTDrh7YAwer2wmiNwMlNILcpa7Cep4bHvI5/r6I993ozYD0qt72Vq5e6lcTNPYeTHKhUg0IkZF/
SkCcLiShGQx3Qsi6cddvnYUl6rjVI99yCMiI+NhBAojw78DPk57no+wNH4P3bWVOL5jiFhlItrUC
Eia4/+wj3X8Mu3RWpj4gLZ36hnAAxg8o0yWHzEXWeUkeicjUdEx/G78C1tFfqdx9Mk0dwUSqxpDT
oxgDKmS2uwGCgcgMqs60Z7EPrj+HFsukTp8yYPKm5RFm0gIVbHkHjQ8iCyE+iOfoUcQrb9pLdy2L
CXX1LC6sUmdR5xpdaBpYHYRL3v2KOsYrj/X/qZNXgB+SV0UwhBZVbefFi1a8bx+BtTobvhEaKUA+
qyKaKZ+jiVTH8iDlBkBA6FMRz8xk07jnvXZHtIHqJz62WDWp9WN3NUm5BafPxSAU0LosqjsRAlJp
/RyDoa7SR0aoXN+9qyHKJ7JI6JJWTxMvUgEhb6UDJxfOf7l/lAdkkxI0cQc2DeEh0C0C9yPPncgw
ZeF/Wc2aPfNMr8fG68Iot8jSNGp7PwZn22v82N+EaNPWL5C8vChudgd8oaPcjXfbCyX5x5eMSDYM
VSfQJ3CHUH6iS3mPYmXk1cm4D6rI1HrwISn7TDgV7f5fVEbhlVdr1AJBXmV0iQo5XX4o3I7L9moC
sMbMu9uLImnc1qLI3xdXKR5amJiGyIWnjm9vaJlWqHC3hySpGNnxevK6WA+V3SHtbrgsFbJDIUKU
UXUK41lK3ooYQkRiY+qp06S5JfMQiNTNQv1/MxkDibcwTt2kBl/4lRJilaG8C3loiJ7zmOEd6w75
53vRxaiiL2REEgnvtuqHOrl8eMf7jG/FMkFdoVLXljGXoJIdTj9rbpfkXlUyTPzlErkugwqGWojR
rgD3tDdAUR0akA5qzKfod+R2tui0bgSiwidWoXk9Gl5tUtEQjt6GGueHBwn4IFX6BgQDtMtK9Lf+
xaT70g9oQpdR14WyKTXDI4zD6k3U7bZP03q4va6EChGtUWHOfsYXyrm3kP8essL5X+6qqwEqKhjg
MRXGBDGo2SmSRVTLQaFvN051IxcYNv9P+m+sNVERQsVwVY1hObADGMMxHiqwuPrhw/a+sTybCg58
KgbtLOB8ipj6bkJAPPXvCkvD6i954HXzqCgQtSDk12Q+9lq0vLMdaS6A1OQFel2pFT9r7ryL95OH
ao9Fqj3bK2R9Obri5CdzXMvSHB6C525HemvjXoxNjkf3lFBxJE7Y2QqzAkqOzpfwDn4msBzD8xR6
krLBIHgzApaJSVT/Au4PV/wm3E/nzCMZqPZL+bW9ytXvuDBH7TDGXpNwrJEKqA06NfVRUjJLGRhb
ueqQVyN0pBWiQQFFgGbsa/4l1OxU/zeRHFsl8zxQPQZdfpeVORULTUY+2IhWHYDdZ3wJKsYiVmPe
wggV88DB109a57eeVqY7iEKbDXh8Er/YZ/+GzpFwG/5ZD9nPxRUfx36gZ3qY4/lDBtNSjK1HT+Xu
Q0fozBrvW/fzhTXiIgtrAAFLQ+HP8O7LaJPuXXWb2jpGP8TX+kSmrbXHbZ8jPvXVxa/Lo0JiJ/O9
pPKQvuj8nd7ZQnXhE9tX050wv7b8OYWkwLbB9VRmsUQqIraar8+V1kGA5ra9qQ7VLSHiV1zDbS9g
xWM4CtmvreVRoXEEnbYhVVHhCZGtANyfT9OuZckwML8adXAlFQqNqqqNIKhQgcIMLbHC2xxnGJKQ
1WN/EX+wpllYJumAKER8KzZ5XXiKYNYA64ZnCQJQxlNnEwAt0B6ZyXLO9cjxx1XoKnunTWLZVgAi
Z2J5o47RpYaawrZzrJoA9TGa5oIhAQj/2f3lJOBrPxIw0AW65TauzMrYb1tYhwEsTFBpYDoqmoIS
2D/MamBXhnRgvSdihQG6Bdk5SSxm+Yt49BcnXJikssIagxOTL+bFR/lLAJQztHvN1GYzV8x6h9oC
OJ3Dp+hHiuYBi8F63VEWxqlQiUFEuY0LxHsyiNioGMywisN4jCCYB8Sl/6r2UJ5lQf/XwQgLq1TU
bPKq4eoEV1mnmFBi6hHLFFt2icQn+kM7Qmli8JZ6wzs1VAhdVldv1Y+A+gQzjcxDhYEyb2gxZkyn
Bt2EGqI9nYwhRAZobvWbLixQgTori0wwmlLf65pVScehbMy4DC0tvJUaVl68/g0XxqggXYSiOE4G
uPh5d4T6MmRS9/pdAIlUMoAlH1Gx9bZPyWrYXBikYnTUC3XMCRLncWpvJ3XFm76mXjoApK1tQ2sE
CBrSjT9figrQueHHAFKjNEw0AKK9cUz2+rv2ajjjsTXzCSuM9+lpsqtv+dt07I6sLtd6PFj8ACp2
c40cG11ogJYJXZMMcHmhfGkkk5CNpLthz5Vv0q/tNTOck87AwjnIqr4QsbmQXgIv8vgmRoP9L2zo
GqhodFBvihK1rUMDQlW+xbZKPqD/2jNUARhfbnUVgBlJIIE1DIMWfY2zuMuKsAMiZlZOrThb+tQw
uCJWvfBqgr7jUrDaBMOYIVXtUSdStaOhJhdO6xgV7jUzgqCARRsFMSDRqPCsyz1vZDEK3GF0P3Xf
BDCa5ODt2f4gq34GORgJFGA6gYGS/VxkdhBJDRNIQmWHQUOVT9wRlvhOMvN9Y4MCiegysAZs1qrn
YKMA45goQYGK1liW+UKECOb0z8jmBzPqbbkXDpUTnVnV89UtXJiiApSsNrEQFlHglaXhhPp0zvE0
E/OE4XMrwy7oIwFJilYm2G3AZPZ5E6s2HpNhxLDLYPFW+E3cgYvoHqNsL+GDDi02a3AIZVxNtBNt
DbrS/sn/Xf8D8LOl//dDh/wWDDuClg9Cqir1W9q0CmIh0UntT86tVmtSU/CBZu0z/p3hO+RffU4g
PpuiwnEcZVFbCTPgYD+z5+w029UB/V2rPHJPaQqdbEBj9qk7sKYSV1L1z3apKFJosdpEfoGhhb1/
S7JMbjd8615lp3YN22D5K2uVVCQWJAM6CkJCiPN7G6kfZJPCxEJj0hYAJkl3k3nRTyyrXz330xLp
YCymISiucy46aP2DD9DK8DYyXzwsG1TKaaBNWOkpONUlwYxeZgeVBAhpGRPxWCi1ALSYPIS/JVb5
gmWWimtFmbVh7ded16C6NahEdVdJGIdgpeL5ef+o9HIqpkwv+8wA9Ca5J7ltZnl8Ce2B+J7wpBh2
x+yFfr15PpukImmMryUAPIXh8Pfm2T8kB+0kmx10DqJ/epF7JpactZPk74vYLad8myTgffa4HFBJ
MnBfnn0vcdXHOgRrgeqkF9RdGa27lRvj8zqpAFP7c8/LDU4fhqofSEsytDOL+47MBENgtct6KjPt
UVEmLBJ95GKoJ5AR//hbZUUHY0ckxMAEa+e3rBydtalUcIkwci8UAQ/9unhfGZbQfvdZ44hfk/TP
O0hFlCDg23yUcrDw9y1nyS0eQFI6mIXQB9ZU6LELNoyKcUcxohidtNStLE+BkYG9o/K0OTLH+sZI
93n2g3EnMLaPfo0rWYxxC6kOD7VT22BeuyczgrotPpLx58bLD9OexaZFtmvjGqITJVGu51ojgzQF
/w11qkPegPrceB6MO3166LLbRmY0nlh7SQWXQBmlIlZDnADtR5q98WMBGc3XtG/+y29GRZRGbNWs
jGBHb59mzOC03yT+VtMYFxwjbtEQtyDKO4EbUoyHjPluzqT7vvQZMWPVhIw0UwCJC+ZtqIVM/jAI
atKGB192iuhnKj8wvI5lgIqEUtLliupjp0rJCntzfPXdbAcdNStvbpRLfJLAKlSwIv6qGyxWRQVC
veiarpuT6KBH03PSTK4axI+TLNltxEL0rECVEDIWtqgg6Kt1m6btmGJic3ZqJzgR0XFUKO/mU1mD
O4OkWtp/gDYjl/GXs7WwS0VDbpKqLo5ywwu9+oaQqPN3ZC6diDqj1WBvf0bWhlJxceyCbhK5TvCM
6ZSgZ1OJpmx4Mxu2tBqkrquiuaQFJavKekQAlh5yz3AC4IZwiyXgvTIwdPDBH5PYxq/t1TF8VKLS
LQjj5WhU6iBy6+7z8iVpXrb//3pavFgVlViVaSwO6gy2jt6J78isi3Q7g7eA4CYClLm2ra0G3YUx
KgZyWQ1UUt5B0QnEpJ3b7yXXOLArZh9EGRsOSL9Pc8zRdUOYQUfDv+XrY2h42XAbgexP8er4Qawv
VcpKUFev58XSqGASVJCWKFst9zTju5A9BeFktqodBbytsjrzDI+XqBACEBQE/AwVSskJKhUFltdb
pXhpg/3211pPohZrouJH2lS5EICEG/UsCXCo9KxjVGK0wn18COxqzxq8Zh0wKmxEYS/GfQjMKLYw
bS2tTc3uX92OiyVR0WIIJnWIxAa6mb09DrmTaLeTKIElnVHuYe0dPaoKmE4w1tIERgBAyTJUSFLe
1H/Nlwyaubk7cmbPAvky3IJmfTWUfM6zHk/OUQ4tLi+srvEaac8EhpDPsHG4aJCcEJdJLiUlnixl
YsphaMYpSM9SS4xuWumYQxdq2w3XQ6AC/UhMj6vClyZsiHFcjAmipAUhtDr1TYGF1193vKsFKiyp
oFNUc1BmHqL4JRatkrvpJEbk+4s/XG2QVS6eXY2sFb5cQklPLK0mswHg3eEm9sZsJxwmW3fY00Cs
VVERCXrGRReLMQRioIgRuWJ9FhOWl7O+DRWKtNmoZ0yQZChzgMZqj+T2vjz2B/ReofChfQtvWcV8
5j5SMWkWQPEbxsjbO2uyysfOjcErr1kgNL4b/wOmd9YCqZgElq5ZqWIC2J9vp/R7WDDyaOZ6qIBU
NLoSTUMVQjs02OdOf4x/jPekhVcgV5olk5W4r/RfSFL4xxHpNx2njaEkc2Xoza91bxIRGO673Jnh
OxlAIFrodWyz8JLroelqk8piJjnihEYcQo/joYWcPHXjayY9h5WzHSmYa6OSGb4M2jxUkVxnoWU8
EGqAxsqehHv+nL+3z5iNcZm9axIbvkbD69Ko2CFWRQj97hRPV9t3VbABSPf5UQUHqmjjkjky0a4s
e1QcGacc/Ujw8KH/Oju+a2CgENUAlIz8V9J6bRi6bivjaJ/dhYoikQymcvAe8J6EWhFi40Nw2zmN
199yTF7G9YClYxST1MXRNv8cIpUBOt2Fgt6FoJ8nCQjifcRZ2x7CMkE5osJPZV6UKfR5wb6sSmgX
8+BPKFj0o395eV2XQjliUFbNFPAdIQYXHFJJ1GNTuw/cFnqw0Lmx41tMD+5YzrEarBSADQipNkhW
KF8MynAUsxB6njq4GP1+L84s3sLVLHdhgfK+oJ97QQrb5CAKt0P3bQZMrW1kswKhYOT+i0+1MEU5
HjcNRTpPXYAK7POsfzNiT2IBdVfD0sIEdXvlkE1BkX6Gw40PinrJMGrfca05c+luey2sbaMuLY7L
JRVDKXCHJDAl7VbkdavLXrnilMSXbVOrT6zFmqgLa5Rn0BcZMwQm5cQ1/Kdc3OXG96h/RHPayjTf
bJVv2xZXwJQIEQuT1BU2ySNX1A2u5P4nKSfnZx8cYjtC3saBptmRLMw6v8W3Mwg9TFazbr1mfzVO
59lxnlYp5kImnLTkNFRW/0hQbaTpfQBPtjU/5W799C/YUT4tmc61/WzulBi/ysNc/PyzvQFB1bE+
zqcigjYyKEld1tuIcbTppFuasqQoOtA2SdVFkt5yZjFs9V5Z7CMVOwox04uhSqDN8NBDl6uBVht4
ms89hLlIg4xVfl0NxAtzVCAxWrkZMwkbWKqIjNxxHDtTZNEnrL5UFkaoEKIlQ8M3PjeBOUEL2706
S2FgA77UxMcUMmpP4VyHZ14bozuw9feMY7G+QgVSoSCRFdC4/nybtTyPnlUk817ai8DS6LJ64KWx
sng/Yko0rnvH1RZ16MuoVZNJiDRgakDk+R06FHZrimfhQObUITp2YhXd/nLsrhapMw+9Yx2HbiJc
SO0NwOdm4877xC33mUeKR/Pv4ci0uVpWVP7YpAtwUsIZxdzKGEiwersH41QKNhj1cXJ0J31jdXTW
txRTADwEVAyVJrhqgkxrp6aODlV2HPXH2WBkIoz/T8etXGxjn/PxOlPB351BLJRVJVpPhsGB9r8r
oGOUUaaQqVIrVJqfpM78Z9wR8ub78B3FX0JimbssqNz6hXo1SaU9iZ+PQBfE4aENJ4sbd618SARr
4AuTceUQ9/qSdS/WRkWreTKSJMCQDSD0+U0FBEX4SJTNYjh+3JqyF79PaNrGxxL4/eAHwzhrlVTs
4pVCKPsCgDL5TfvZPAd7MinYvoz3+bsCzY37D077W9bMAssqHcykYTDkSgXFjd/ZuXavQ24QDDRW
1Dvb62MZIn9fVCoi1fdLVcm4vTA/GPJsTvIThM6qwt42sx4fr75CxceiNbrACGfFE1qiz97V3szd
b5tYf1wvLgBqKbNUCsnMITOpdrpLUhL5TtsF3mATlWjNjl4Y9oh/f3XLPwm4TK0pDnq/rXNANf9v
xlc4EvVmQr1eMnvO5J9tGaOCPidEcSH4IMPL/eq5m/TGMjIAgLNkrsywC2cT7zZG0FoZ3f6c91Bh
P4o71J7jHvm/q2ONTrczXtsz5t9d6eI74COCuzi8LTNrw+sl/eunpNHUcVrzhS6B1Z5Lmu/9mNpV
UB7nubcxnmFGbfnWJILZYWosUVmy3OsH4s9XVahHY9MEwEtk8KJB5s2+vo2zW6mSzGZ633Yflh3i
XYuDJ0x1OPoKVF6BcTb9eRfo7w1367M+4nrs/HONitShALvTlM5ViHqTbqscSJekm0AOnVADc7Qf
mVO2V9Rxv700kezRV2e9nnbKWfkIcEVdBIlVa/vKh8yDllnonzkYD/b69x5EhoEVnoggyGEyS4yy
7bZ/wV9iwfUXUK5b+qDOBckHKnm33U5xGheD/6JnvGkA2JGu5Pxr2yAjvtEOKyTC6Ms62oUYujZb
+dwIvyVmh2Y94PxZFO2aaaGOfhrBNcfwFJSOpO5CwHrKLLcqIhGcmd0oW910HCLFDmNGBF+vclxv
YYVyWOCppbiZ58gTOrPbYcbnsbgEu+B2PkmuYKX3yhMIepmMWqsbCzFFCHeIOoayqCALrG6lRh3B
w8uvFSbM2++J4Wx/u/Vos7BBuasQxxM0SyYMV0IzISi8AkBXkFKm2m8DoBTVTWFYqxmAh9XzvzBK
eWiSjHGojHl6kMWLInm19MYpdpyk5vbiVs//1QxdZotTsIkWePlAPIHAIH1Pcjk3c5h0qSQN+nLk
F3aosAkpbnDGjzhwlZTXu6JVbkflfeDntzAon7SKT02t4H+neuoCe212ieI1vmhN03QUDRZT3+pd
ufgtlKcW05S3eaAFh6BT7TEAT1I621MFuHJ0KtSIscPrqffCHJWe1rGgV3kZgR+AkFdbuZ0/hIBI
9+DTEqzyEl5Y5QGG69D8VnrXK4UWNCBPTUNH633UsSQTl3H0sO07IvnlXz8qJt5Eg4dECo1H8LtE
xzQKWsKKmXrdM7/rnlUwmYAuYP9Tu1VOqjnuAFh28kvt/iOpyiIBXner6y+gPmXPpUYENkkoLSrf
Su1RzgTW11sPMFcL1NeLdMNP2nbg8c6sb2q7txWIK/RHwzJumxtMBoP9n1VQYpkki15c/VwZaQ0G
QZNDKFlGC+Jo1FUjRnhZf7Or13WRH7EwMhaDrpUNqpDhTV+YpCtdPPmP0mk8AO9kgRfbGfas/sj6
1zIEiO1qkJ6hOZNH0I4YyYiykhFkFq/4pvpj2yPXASwaNLWhK8CDLp5KZ7RCSqVC9jkvhr/dEMYR
zpIaMzXDe1C2MNlM13dxYY+6foJYEVOjUQUv9Yp77awfUsjQ4dHZObNV3rduChJJls8zjVL3UTbp
ldAbQCYTNAEJKPJ7dQCUPTG52uzvoZLldBar97PqlIuVUvdRJ5RFJWZqfODFwoT+nSyqZsECZKw6
yNUILYSkCjInymD7PdTCaAr8N0Fi3OWMVajUNcRVcRF3cYpSgX7iITHGY4gIRFrbXrh6py5WQQWl
Qu4jEX3AzKv0GiVNw/UVhEhdMqWx8YZc+h2llZ0qrB4Jy/lVKlSBuLKTpxAA3arrrLgYfg9jbuqd
fBa0F0UZ7C6ZHbF4VNPxFA2lDW6N3fbCWbtLBa5GHH0eTK5g0IpfpObIR0+V4m6bYDn/F7adIaiq
MALtRPtzem8LjAhLKDWOmiU/Tj+HGwLN5761A+MaYDkmFVcgug4uBUkLvKSAAA0aCrLMmNVavbQX
TkNFkqYsBE7zy/DQJ44c3fLSg8i9qQoLccr6RFTsUKp5LvgQCIOC96oQEQPoE+E74xux1kLFCr2c
OkEdcIEN1ux0kUU0kFCIO88At+Q7w4MkgIW2p8UwS87Vl3TkuoX0xMvcpWMIFs/Bq3/iYQn4LrKf
XfqOyiPK3qwCNNmoLWNUJOkjXYvrBomz3z4pagO2YieUIzsPa3OcLpDTYnjgehq5WB0VVZQ8ajpV
weGaILYCnhBu14KALALFwOT8s0RRM7nGZmwq6bNvrZMKKnVeQRU1wY0qgna9zBCVUc/d1bJXdsUu
4L63MfrmucD6lgw/pRl5hLkUurJHb1k5h3dKZ+YRdJA6kKNojTlexkPxmKO6xWZ7Z/kQ+V2LtIgf
tS7g8AQ5+E9EXaGDGmTCmbNL2ND/A8HE9Rra4qtSgaXoDXS/Wi2E5mV8R0g45htIsFiYo4d6BIjm
qjv+MQL4ltWQYrkvFW46YQi0UmpiT+5uVGlfTG/y9Cg12a4FoxgwkNtexLgR6cRPmsrIz0Mj8vJB
s7vQS0CunN5l4TNoEC1FP1Ugddi2+JeNVQyDx7AAFDepuwjzsEYvSRF40g6cKdjJiSjbBE81xhgt
/0x05/2T8QgSZ4bnrjvu1S7lQGWMYVIwfv1DWuVLitmgDz1o4n9phvIbReqbIVT1wPN143YUe5uP
m3M2sCAy64UyTKX+3zZSfjKVg9LxNUK5/pR6stWY0o9RM5G+PMuQXYNu+T3ju5F48jXeXA1SF9QY
1rLcYiwVr+XuPdgLELNIQUGtmtwBkCb2gWfZo+4qSIZHY9Rh2HWs9sEpgkFJM4X7qLVVQpxVmpzH
Qt0xXIS+pyCkIuTJVCVel5aer4R3TVOZQckksGQsTaOuqBKCxKJAXLGYLN39GL1o7ebn/NEIzs7N
kbWwvyRnfz4ejc4dS6MUuyHhPIjd18VHZVfZ43HuRjfGm37moLc4HJnj4Osx+2qV7MMiZksleh8K
l6IkD9YRMst7yo/p+2zJTgYGXub0IuvzUZGlrPVAmAS0ParJks7yAXTll/6I0VBQW+oC+jtENKt7
Cf5Vj0yD4IqKOicEVamjiOEdQ05qLvdK/lTEv3judpp+bZ++9cTtaoI6fLMmBo0B5XePK3RrjEZH
4asbvSqh3jowsITru3g1RZ27WfDBr9pDCLkN7KAtrUTfI9QwbgHGemgaY5Fvm2CalOhQVNmNgpGj
SXOn4HtQ7rf3jXzyr0Hrz2IM6qRVU1xMfIPHsa689tnviXWprN/W1/9PTsDCwzsuaYUJEwreNGem
Hvl2Jz6E4WMx8OYc3qIIwagOsfaNOlFc3UOJr+01r+413ukhsfuigQndylQVZRQIjrKAz6wNpM5U
zcdjmBnGgDTId6XchBbxk34TePGp8zJnMo1vNcfwjfWGxfU8GdRNrfS+FvEp6vmiOzvFfQpFnx1E
PXfarrGVgxBZhRPZ/o4pZkicYctZqKs75Zug0pUyAZ89EBHkwrnPOqvfkQnDmTWJxNpYKmgocSpO
nQJsBGArEiqK8Y9tz/9L0eHqmlTIUDFbPdRg3D3EN7MT7ed9eRw+FCoIX6Ju/ZfWqKiRaEMU5SG6
ooi9EMUA0M6YzbrE2J1uEoy1zLMskg36+9cClvbz0Yu4sjN6HjN38mVKTfHA7+qH4sk4lft6l3+X
HfmmtrLQTCG0+V+t1eCpoCIOfd4OehQc+BK8KpgaOkOi5kH+CZkFFDlYRWfGh0RB//NCZQM9b9GY
fK8xTqK0V6RdNZVWK/9K8fbig6Pa3Rr+new7efRze6XbPmrwVLRJMiELdAEXm26ckvEShAwqB9b/
J39fRM+yblTd6LP40ENLc6grKAw52yv4S5r8f6fA4KlY0nBiqVaZBp3Bg3oBAs7NXMgvO/mziBwk
cFg84cyPRcWQZg5mo5yQ8gjBrqqOsxKb8uBlgWZ2AiR77+XgOIK/tHcDkdUxZNqmQgrX19kcEuJX
cuJJVslZs1vdSFa8I4Xn7Z3dThPwCvn87bguxmA2mIC8tLPq6Vn3z5rAyERWTzhmxlQR+s5Ibqi9
LMVEqrlAELy+8nTpoMsDplJCU0jdsGAR9ZL/9SWaLGxRe1dXFcfrNQ4ZnqxmEXoZhAdb8cL737a3
bR2GvTBE7dtUKU0Gel5CeWGcs2fyqUQrtKQf7bHDjBQ6FHhfeVCncDjGWVg9bQvLVIj2+URWxLH2
PT8M3RIFzSmOd9urY3yxj4b94kCjTSAncziEh2TaBdFD1l/69j6QdpLPEiZbP9jX1dBqMGVV93Cb
AFDJ1vUvGPQ+QLfu3PzUHyqvcDibqem66vALg1QYVquiGFIjg24CYIzqpTag2fChWL9PDFNyC097
r11We55llIrAU9Ip6BnAqJodA9RogdlPWCtjfTQqCnPy2Hd9gYHeTMT4wVM6/6zjfd7D/6HLt+0f
xMU2TtnHM3XhHwOEYX2Asniv0+qHvNUyUwXDsy0nITqbJeqnYYu4KUhjt0s7Lva2rTPO+EfeubBe
1mCuS1Ww28SJ9Jo10hE1DUuLEytUWKyirO9GhZMq6fWg6TH87WcxXgKDKWg2+KK317NeeUZ4NHSw
GaJlTHlHEaQiqB9Ri9UTs5vM+lF4TBFDVHv4OSuO7JC4XzOiyPrKrjYpb1GHAZheCBUdAo234sqW
It9Mo/ftla0DGBYrI79i8amiNOrzSeahBAaOxtzuPegb7hpzPmvmBCWt5ID3AOkfzwd0+oFj1498
a7LA5aylEn9a/Ag+Smt1rrC9qAObXHSRxEeI1W+vlPkNKU+pu6KXEmhhe8JZPUyn+9gRPSIR1qPG
3EJlTb7fNshaFHX/BHwvqvUAPGodPXHKWUqg4MPyS+J3X4/51Ueom2aQtXIuY5TuhoPyMzhGB/ku
soZXokqcOL7FMx7F61Hljzm6bDc1oOVOOJiTOSBNwxRa2kroSLF6z2MWPebhKbz+EE8sgkXGVtJl
PD3xm242AsXj9Ccldnj5XmBxxZHTtLGTdN1uTru2mKBw5lX1W5Y5bfe47Q3ka3/9/4YGgkNA/gEA
+eziQjS3XBELnJf3L235OumjK0mHeXzlo12hsao+6xmqfjVH3aF8OtR81oNMEfMoHrj2zoFsSifF
JSJgYmEzs/H17bvaowOk6htT3qNpNJ//h7Tr2pHbWKJfRIDNzFfGITfMJu1KeiEUmXPm19/T8oWH
26Knr3UNA36QoZpuVlVXPEdBRhgqLuYtDSe118UDbyKdLxde8rfrd/oPoclFKv1VO78hGVOxCbq6
YgwEc2Vu4aELpwNCDWXPMxZa5xOvCsU7JuMtxWkYlEpHzyHbCEBRwRfMOdLxYPDuwzGuMKuisZPI
hFDcG1sbvFgAGx++ztgUxAqTZq1O7dGh4MaffKymh80dr6tLBfymqKYMcFENG7MSy60+r/o2p5kG
7MK+9YoRYEVqHY65bGvLygkTjtwJZgZAHo941QDY7PvPl/TCtE5KC7cPKlhgj/iyT+Enea/LoZoo
BDuZwPqXVCDavpczlbPSY3QPKcfdRsBk2mDIs7lBpKxj9Bqt8dThLf4cfsaLSMLWTMZVL402MXIg
D/cGWKURv36mFKrt5+2tAyys5MU2aVGwwbxSBvyYP1NVhci4WxXLtKrEeICVdF3TFb0ZCEpmdamX
ypzQ4cgp7wUwJg/4NrmTVk0O5EJdErfRkiSyUJhqP0ntWJXudVs/UksFYCcSoHyBH/+LtnZn6usi
CPMWA2XFHGxzu23WzW0wgdiL3nU5hzp5kcMu1elmrwyl1pnBKKqe1qVW1721GD8UlpcClI1ggd5U
+7rI44v8+2jsDGlZp0aVDoAHK+cvmGCystaT5D+Yrdldn8xoQ61W2WaWfRl02tcN0c70IsmvCy/G
OnKPeymMStTttIDfFTueklA4iqTeZv3KOcixiItaMy4/lppR0SnajtJ62/a11DnY7//gLC4CGBff
LlosbBXmnGgdvkLHPK3t6mZwkxMFKhi/LjyaQBp3sg53b0dU83eajTnGPm8UoBTEdW0XS2oli+iU
8g8aUTWzc13XeMLon++ElQlRBm3RM+A9DT7pJ6/oal9IftR95Gc5j8rlWLMvd8k4eHTwkJxpcPDA
jbHJ+HNI34Sc84hwPxjj3Vspq/JyMFHf/yb9lH9t0ZyrmzQwQIBgapZ44r4nnEtkfcRM9CHKJJTg
Y+Aj1o5qxU9TkGHNXsAQFIbjfoqFvdkU2YJPJHsY2e3UhfUWUiUIStfmBNPYoj3Q7X4fq9zIY1CG
v/ujLaG9NMZvbGOjDKkOeOO/4HjABf4SnQrLsMCSdDPNlsZx8xzzZiE7kjXvVgPM1OHU0mV4M5/D
BCh51nUrOArG96dinEjS6QKJ8aIEGBnBqnHycWmXW2OoP/c6gMj0MZg7XqxzLPJvJy8xbkUzo9Ks
cpC3LxtQeMhHsNc4sfqkqHdm/EFM/8jML9IYn7LIAmBqUviUfkjtQbzvl3upcZbqe62erl/lsS1c
JDEORS5WoY0kRMRtNaPzH8WVpURael7EbXLFpUSrYc15k4DHfuUilPErFQjhDcCHxUBbHWylLG4M
I3eMNeOUxTlifoNNxGZgXFQrYONWlwi1NQLvb+a5f54QRjH6NZdJlch5oKt1drMZMpasyjF5kht5
5vSYeaIYrZALYRyTBG1XYnyIzVezzS3TjDm2dVhn2QcBjEb0pbiqACQz0FSmce9y0hqrFCwFoXaM
qdfig3bfcQGGjv3G3xrBcmLIbVxLXYLyLUqrM7npiFN2lZXrp6h6GrHFmRmN3U6vKnqk02KPkz9E
368bwmG/YX9u5h3K53npum4FuuxzcztgJnu60ZCzTa5+N5xS2/xMqSDmE4GVcERzviuLnVDODUiq
6DOrNCChx/BWud1L/TPnfEdN+935WPwELdXbUUlbRF7I1gonfRRccj8j1+78lDf8yvmcLLxLko8b
oC2AFxWpZnLbL0AP3ZpZ+LNY72+tUZh4tVeEasv0Qgv6nxOGTvNH46Gdoal5UD0Vn/XM4rFec7yl
Qs+9C7/GMW3HrezycFIKj8T3dZNZVfO8aNNpNjie+VAr0MtTDQUEd8RknGTTjsKkTgj14KGtdQ2H
ebOMxr2uFYcfSlJEU1GASa2z2KsNUaMs7WoA/2CrgmBgn5Mb/Wpk/RYd7wQw3mQTsMOeEGzyTd4Q
YOXhNGPUO7bFE28ohXcS5rryUVOwb1rFcI5fKuVzoznXb+r4c1xuinEPagsQqkoEs4GC7aFNskdp
ceY54nhf6sKvXBfrCnS9WlUjRd1hmt4EM7cA7dP1Txu4iP6v07DOQFJWbZu11gzi7I1sXosaQ81b
4uR8EdYJqIWq1sY4V6E0fIm3ye7yb//fIRjzJ1i02pISulUPqK1Nj1vxpvx7Yj3Q6l70l7X4oRjE
IUY/M5x6F1QT1pLmnE9BFefaJ6eKt/MpfVUOW0uSBGPe6QkdgAAQY6jy8r7GceKxOwkbPWimEEex
iv7JgMVC3SNvzdfJKmurvUVV+ZmbZUmcczGWP3dmKxTGnIWj0WZ2nrZu2+XWJK3nIsqDQlu/oZ5u
Jdg66ZUxyDWS2GMhcVgKDkfk9t+PcQt9IiYJ2qcapggmpwuST/M9hZOabICYxK4aoigAhj0uEQpP
9xlvkQB5zGj7sgz0Agtes2CpKWckiKM2LB7DCnBkU+q0NCw2WX8pSjGxu0EYLbJmEVA9gGHcmfHm
FFHSgq6e8CBQj9P2izqxUA2xrm5Lu0lpKNxEd3TNBAsf1nqWfcwLIW/mrYxyHCOLzRCndVqBZV0L
ikwB+6S3jL21zolllByN+d3PGwbK5ioxCOWyYvNzc4XBRwsMviz9OMssQ7pN1Lfrjusgxn4vhNrO
zuZLhcRyLXaoOgRdkLuUACx2c3uyhUcsJViVzQU1/D1yeS+R8ZUxpmCnpTcxsnkenPbL+pM4FG7M
aKw1s4jf1xbtgouiVXzgjTz+bgvvRdM/3x1WUHslLzNAg2WAtonB6gl4BM59/q4d70UwPhS4mvXY
tRW85+flo+FPt9gpTqzqrf80t04OSmjx1COsfq6/XhfMUxbGpxIhagzVbMtgm7EVuA3OUHd2tPK4
cnjHY1yp3A6tXBZAeU+3k2y+kBpQ25ofmZJz/TgH0dr7e2S8pTyrRgH48xWEBvGpO9d2btPbm+64
s5q8m2McZNoKvZAn6xRon3tArWDBySoSC+g5t1soAgEvc01A8l8/HscG2OAqA8xSuaUmyOe6kDyv
PTkbVWPcy6SZH7uOh8J+kFC+u0w2xtKA1pWOhZhiDkrzJVvASDhcCrAlEs8EK3t/Wz7UTuaONyLH
hfHOyXiXDAyrIpB0kMlGaKk2SpCi2zIqZphIoy+XnIeIo5xsEraOqVCUKLSEVe51qVMv/iCF+cZR
zWN9MQBeSCSi4N/3TkQyctMs+kUMzPmGqCd9eIok97p6HOz+4IPJpqRJCPng+Rnt79akQfeghfbf
VbfxqQ6T5+h77C/hDAKzKmz88YbHP3x4eYpGINYUNZHd8VPWXMrWJDKC3LjvlAJ53kMZeSTjDH4c
BH842k4Ovd6dD1ZAtyUatZyg0y57oNy96TNHcTZ7DBo/+xDzUBB4x6J/vhOnLpHcQzHARpUmfqR5
/Rx2mWSZK29J8lAtFFPVTFNTFIXtkiZLnM+ZtGyBQH7MrTelb8oQXFcLqlnv43NcHZYtwdYASC+D
HYxe19QYFy0Fwe9aWelcbtZkiC3nBTs8x04Ic2GdOk5LXK1J2KCA0VaLnaFoTgwe3vVx4LGTw7wk
qZiIUQmONQxRLR87wOImDhifPdVdwMQ5+fwlc97BGJuahHiKK0z5BSZG7wrNn2WKmO//ySeCAhAT
3oGwgwhrlSGFMjN0HZastgczBcF61nvXhRxEvFAEihEk4003RDYVXHOF5AhjpmD6WH5JT4UXOb1n
jFheJ26JaS0epvCx0e4EMkY7dcYgKUMbh72K1XEF/MfyvZ6D/ljw/5Dk8/0BGSWMEwXD6ppUAPuf
orwX3jB5+tM3zSofhjvlFhNprp5Y3Nkj+hz9ZmC7YzI6qVQF4EdHhAKiD8gDkG40ru5HFi02x1xQ
/mMnv5PGKOQ2I3OY5Q3P1TfgIQVf6XMc3ymIEuvgw5c/oS15f6lMoLM2fbI2cpqHlfqtnE5V8WwO
nLfx2KovZ2JzwXQjeb2JY0pHvNcQxNJA6AeLgmQbg72ElMS08cG9wbGHQ8e4k8qMxJVqXw+NAntY
Q8OPQdywWKY9eoNLsQ9zpwAiKUfi7yXsd3fJJoFZB3eyzQSZxK+9jTSsboATiF1Vfr55sH3/XhaT
MBEpLUkboR2QjHbhtyXwwYDQTCmj/OJ1ukFu8a0G6HDzJ2Ds7yXTe989nrM8JUMa45STJ5xVr/UF
SrT7cXLpZ4zsP8jk38tj3EzVlUXWL3MaArNcOFPcYWAsO8p3QGWovwa6Zt4eME9zWEejNqAzW8GA
niaJHWE6ByMz11Xl8NnZ6SbjUwpFLNu+WatQxc5nQsC6qSofhrx+uy5GortzV3wX+/KUyZJhilEB
mRMgpW6lUPUoajMwKstfKGuCi/QztZrX7osCbO+byubVRXhXybiXDeQ3alfCZ2MdYBl/bM2H6yfk
XCSLZyWnU7ypKQIGDUB4k2hJ7aOOYsF1IYT+yivXyIJaJQJRK6WEU6ZQ6JuTu8gFi8EybhUMRkjO
p82fnciqvcIfdVt+4UinpnxNOn2gdga3gUMc+DeY7V08GShy4M36gKKIjoVWTEmcZNRLOInocWp4
UU92H0GWyzLRpgWhhAfItc5SfoJyDOyLraOdySMmXyzlFq1OkBbyyrLUtK6dlXEuogxSmr4ygRxp
YMSrctsICI5dZ8Pf2NevlaOZLMzVWOSkEjt808QEb6bQnsHeyYn7eMrJ+BFVjoGWt6Ehrq6yU2Tb
aUHmqc8cX8KLwzTGmXS6mbSliacAuLCR3yCLV17Qpga3dOcX9vLp+r3Rv+3aF2IClGHLi61eozhU
B9MCpW+gCb7evso99iQTXv7EMzzGfdS6oI1lCWHSVLqCeIpHry7f2uVRb2avIU4vv14/HeeTsSsI
MdmWYjFIGeTDUyHZqfB5LB7/PxFMXIIyQT4PhYCXuvneIONQvtUFx2VwvhG7bSA2WqfKjSQEWtvf
90lyn7f1eUsya5EUK2r//ULiuxdaZ2KRue+0aEpEuMdet40UuRpvVZv3WVi3sFb5tmKJNOgaw07W
7wuALJRF4/j5Y5egUQoRmWZSjCG1qxCBVBSRxqZ9WIYfRcxxOb/S/d9t5yKAsZ1+GMFRssJSAd1S
fFSfR7cJJEBSxS5GOEJaYN9s4n7KR5tS+pUe0Hg4P+G4hKpdfgJjUSMZTH2JEL39xQmb+yBgAo7L
wEXuPP5kfwtiq5mKNOpiW6DutkXnTf4s9qdk/Xjdkv4h5b3IYExJBaF0XVZjHgqn+IsWguL2RgLr
LB5lynLfn8p/PbFFFf0ij3mJY3kCw0cORRdLvzK91fhRE97wIEcJ2XolSi0V6qJjEs4jAlysPy2c
8us/vO6XUzDGJIzpuGA/owgLcCD2n0ug0ua+el+dBhebLYGEOeR+sIZPWLt6uv7BeGejOrOLZJK2
HXSS5kDYG75s4/eSh9n1D5nm5WjMizv0dS0OYDgHFXbyUjz0iFooI0QDrCJqT+MNL4r4h3z9IpHx
GaJWYw1DHytUB8zCJpJF2UlKmzwpsKuoc2RXsvhjuscO/iKVcSRCNkWbaYAPXl/uZ9kv5dqbutk2
jC+LuT5f/2j077ritBTGY+QZJs/UBl4RmwtWpD4u2eShPWINxbOCIZOVOwlAP9IVgWy5QIlMtUtp
Gj2CchSwHNGn6ut6/rY8ab/YvhDyytZoNc71Y/K+JNsxXseqK2YBYgegiFMSwQjdVac5jeBSR8/z
kVbQEs66wcEizzuPwpYMRHkyRQBroQkTdrfaT8WeH5MPA9hdh3PsdjfrQ/ScnExcdjjeVm5X27yA
+7iQoIvEUA1RB2Q0Y5PrUMqjrEU4NmL9vLcAQQcST81RfVqYMe8mCjDuzDfcJINGBb995p1gxlbH
VFfaZqz6QEI7g45yJl5z2sDZuLhwQR63OsOTx1hqNzUpGis5cm6MWtDNN1pGoGwxlEDOcDlPxbEr
2h2PMdEtzqJOTJcqTALNF93SBTaQZ7pg38Ho/vZh5V7ooU/YCWTsVFWaZkMnBwgpZWql8dmIXtfu
nAC1V/z3Q8XQ2osoltMgn9spWhM0fIcVfeWycJO8CVIu9fVhCLETwzzvmpz3RTrOepAqXq3eR8a5
4FV36aVcUUKDedGlemn7rsFbSMOhHliko5ec/ocdQfpTr8mhyrl/+bpEHzDJVYTyeXZzgDht9yVQ
ejv/fyghH/rP3bUx7zvmDNV80IUiXMPapa3d2ceKrpf6MRbSiS3eZha/jnzsPnWQhus6plNknTHn
pRAaSRYGzG8lAJMtGj+eW3cRSGCImb1hgD6ulpd1zO/KDu2pNe6dVUhPQwtgrkm1o3njwY8dX8Pl
BzH2rlQT9qzqBKUh0Vf1R6V0yuyzMvJGFf/B0C9yGEPXtbhMR9Es/1IhS31LHNN+yl4py0f8rAa8
ktrBzBisz0Aj2ATSKR0Deq9L+jYNdVSjZ9XiQbAoUnHiiZ/Mu+i2c1Nb/eXPtCdj42RHx3WGnVzm
oElVEcB6zHibQNJAn4lNtAQAg4le5WaftT+JFXfSGHeWF0O/CMU8BSU46PM2c0nD2/M4/nQXGb9F
GoMhgM8K1Unwa/mAr70T3PUTwcNH+dTVB83lzpUcPkI7iYxLi4G5oRYjgozu24ggg1Zj0xa3SAuJ
+ScIDa5HNYcudCeP8W+C2mqbsJgoAAPAas5vUOSyNi5+Cf1bfvNuOymMdxv0tUnGlCSYy6EVyuUU
Za7qUsSqzl5vDN680WEasRPHOLhC1tOoH6AaqXlfLh8X3mKOcRjy7gQwMZGymmUtDwBwjwgZV7+t
zBRb1pI8l1ZDujHU+wxcz3q1lI+TMeXf8nienwHfOPXWqJrFyzAUALYqsyUrraVq2p9qVY4LAFuH
FljeTd685kqZ+n1TIrRbq7ZG4y0ZAHpfCcBMtKeu26y+SNKvWt1Pn5RJnFB4nrfsbo7kBuC5aUHw
P/RN9F3Ikixx8YkHx6yMPqikMZYsUg9RZC1iJY922sWyZvfTBKbZdtUelMVY7vNybZ8Lc2xul7o2
Z6uatfW8NbK4WkM5Jy4OkZY2iMgLwypyZSRAJR+WtznXK/zPWyF+1UHK+1aaWAPzNCCnb8ESpdG5
EzRRt5NOxlhFUcaFMyQjRqulTYSPz4ZVAsyAIKJOmUpC/dFALTFQxU1J7SZBhBpmhKTPaqLXqyO2
INfTx0Jw00gubwAn0JKPmpFpz9miFqe+Ak6rvcy58aHvs4TYFcBU72eygt9WiJb4dpCNrXV6oe2T
1NJKSbwxAO96aurYFG1BknXTUvRo4GYRPFNgnsEem3FapCGg6N3N0+zCkzIrvR1+Nce0+40z3PQP
PhmLEaqma9pvJO4tYESzajMMJLyzq3uZh85AHIyOgpFCPeD14qRjy7uIY9wXkLYLuZkNIC/dmrfY
JS9u9QLT2puj2ZQIZunsCVEubU1kJwDffJuwS5EjfeCVsQ5jXboP8t9jM25tG/KcKPIAPJAmBgYI
UPpFpxCDXg1WsDH9gQs1dU2XMVZBVBYofxZ0Ke/pDFRbv9aUBu1pSk/XRRwWshQRmMMEnIsoMDFP
69AY9ajSqtzkEY/iqFM66Cn8q6eqB+vTdXlHrwL24wnSAexIqyzagWFEAM1YlSTsi9iK+uk+Xtug
S4bzdTFH2rITwy4yr/rcqMKCydqyz612Bm9DxttOOPLUexGMQmKPS1aIhrhaWgDY8Gjoftf5GxBb
Er81eBHl4bXJkijjH02VWE2YGtKKVYa1V63KLBOD5WvHX3k6CluVnRDm7dlSjcREQdNImj8bzYOG
CYLoS8GDSTwM1/diGD+VC02S9m1cQuNWd/hG0QhGYGpWN9VJe5a86Cb3uNveR93ovUwmcE2LKpnM
TapCISqsqPnSlk5uuF3litl9pmPbWz8R7vDJUcS1F8qYVh8LUyE2Aq2wTI7sgYHPkZ8UYM/T+Hy+
4U1FHX4+xQTsu4RUCGTQ74PzRIlU0unKFAzSK4hm1PxFX75mNQ8j9FDvL2J+lfl3+WS3NamS9mAi
KvXWuG1Q2Hk0yoHct73RvgEiSgOQXGoUKIUnC6+tyTkiizXV5WlWZTWYrrMsLf15JYWTNaVql3oW
OeZCuHpzaHe7wzLeHqu2mKnLkzIUgYVwomxEpjtJgLmZQXZT+eZ36Ul96MPrzuvYQlRNNFSiysi3
qDbvrriZyiIBb7geSJ8xvEBhfTLHvEdhVwIzHeU0Vm6qO/3lutRDl6maKsYEJbo4ykTSS7cSLK0U
VWimt/qYWFvOiRgOK47KTgL9Bbtjxdh7JWT4Bbc8u90L3ewwXQA4Rg+C3aPU2WGqJgJoEBYF7us3
voEchiz7H8A4OChIK0zNmoJMfHRp9ho55Kn7uaE+bzo83LWj+s5eGOPmRqGW+qYAtBTdGMjD3N9C
um2R+Nc/G/dQjGtTVmHN1iaaQKoR+cO5tXUAPwDVMH8YfBPwPh5H3qH9774i49UaeQQxK6VZGz6m
iJ4nS/XyML5Lfem8dMglZbcofv1nPRGZL/7QqSIkEoF2pSki26RazDYxJSlfgBICYhS3R/SXOM3N
YtMldIGLdXjYslJ28hil1WXsUhkFrncNFbDNbLeAkbRe4rvGjQj6LBqYUujsUgJy+usXfdiypeBh
uoQdZFFn3/zRGDeBTMWCURjNN+42rAlXGD3N/RQ92s01rMwbvqp3ICO04AE9LbP/gH3DwI417tow
iY6XhXF/UzJF3VyiQp/c/kWl3N3QMjlQfMBD+CfbUHthjAPK9W1tK0Urwig/yd0z2OivX+hh9Wov
gPmUYtKhgjjgPUZettpxj4ZZa0d0zDt2tkeA9KNmML+NJ3Q/r0s+fEV218j4nXLZ9H7KZIzJPAM8
zRqVJ2VI7OsyDitK+9Mx/kaoq6qe8sEM0lfhvDmVQwDeHZ2MZzmUHFrt5cUbhw/G7lSM44lysSwb
A/pZmB8q8XFZec8gTwDjaaJ0zEzk82WYW/MvRoAYgwqgeKoDOgHNT+2Oc6HdiZgIqmmwhmEWOs2F
4hPAbO4STwsoB5sEK8e2KC+XPAxnLvJ+zVDuHkRlLtUOeXQfLGlk65KrTJVd5h+GlNfZP356d5KY
ZKWU+rnLZBUb5/5w294oPg0qat+0t3DBIyyd9fu/nDbqgA78DWfLhvMlf7m6/UFrUFSi8AGGaCw6
r2gVc5MKngTGeQxFN4I4Fp2HORRDgvJH5mkPqd+4tO9g3DR3PPd8/O7urpT+ot2ZirbOlazSwM16
2jzVw4g5WCP+V3AsjgdhQZYkWUxltacAN0lpx/Lz3DZWbnDc1K/wmS2m7lyIxLiQRhwSBTOfPZZv
jbDxptO3wW0DUHM5Oqc4TH3Db5JMbIoo9GVRZcYjSnmbtjMGIYM1FVZvNOXa6deV3OkkW1y101/n
LWk4kdKhte1kMqfTU1mpSITHrJYeF/OGoNWr3VYRb5Po8FPtxDBucWiXaY1VGalm52bra6Z42vbt
uq8/VPadCMYxLpupTZIyZiGIfCy9+QQuWPe6BPo3XPs+jCcc53XZhoSsgZS9abNN8s8ZyCYWrbFr
/U7nQQgfjoYpWCIzRIB6qiabe5QTcqypbZcgbyIvH1OrLYSnbdVEW+pMJ1NEvx8it9vmx3jduG20
4y92kc5YstzJfTulwNlLAnAuu/0dkJ0C3cXuN3S/9Io79YFbrD2+4ItMxgDSfJkHtZVNmFrkt+F4
F9+gIHIjPWQ/t5Cu+NRnsKmpNvI85/qnPVaei2TGDNBbWNIhTbJQIbVVj04KHIbrEo5d4+5zMiZQ
6SpJyTglofhYBCnyrNyPvPiF4gbClXDOw7tJxhhUtVjUvAWuqa72Xt3O4aD1boomSKaQsyxtlqpP
nEz2OJLcHZAxj04qx2IYuxTvmdX/TL6XJ/mm+aq9oAv6AkiXB81D09lZuZpK4+3fzfLvb8cWBsxR
TGIzktYgQ6o1FE9NPdmkPq2qt0o/CtiNUUzWYtxu61088ALMY599Ec7EEInRlOuUbCDwdlZ7QRu2
/px55Z3ygIGCGmhgMurt5if5E5+niT7e145Nr2X31NJJCSWbcN2D19yaIxbGUTvACE0cFF+qzQJX
JeepOA6mAb9NNPTiFIkdKZA2dZSbasMeVWFTrkPZyZzMUz6Zuk0bKh22jdSX61ZzbJcXkYzRGOWo
FSRSaT35LBR3ZvMnMdjuSIydQDPqQt4moM5sOYjmmiHzBUmfONbIvTnGNKJeSeJyrBBDAyr0419M
zYlogZuV+MRW7b6yKp+Xihw/7X/f3W9TQWASSjZgNYZp/rwK98R4MzB0WXBQBulP/10NL1IYA1iF
UUeLDZBgSR/KKzJI7WHSCmeKfsbb2zIG8ciZ5Dp+mC4CGb1Pja6WhGUyAwn2TO6mtbZH8et1tTss
cKiiqKsY6JAlzaR6uTOuvkn1bugkDFn686umWqJbeUawEsv41Hz9NnvlA4ZJ0EYbUHT4xJF95M/2
splXUF8qqZkExErG3eoCBsJZTkpA10ekG/500pGS7IUxDx8xIqL33VYFXQpsWyKOnqjHopWm4png
i14/Gk8YY80d2tidqaDJUUXARu/DMbKie3WZOE75yCfvz8QYtVyMtVRHJgB78eiNimzXM2BygACk
Tc8zKTlu8cgA9tIY2y6IVipGDWayhWhW0oVy/xBH93E8OljYykG0OP24fotHPvEiEHWo97qpSrGR
GEO7YceusmS8tB3n/ngCGJMWqsrEfnCKyUwhrJPX2eRo+JEF7w/AWHAxVG0mLHTElfyck+/L8EUV
OHd02C3Yy6Cv586A83hC46OAjL+IbraTfl/7qFs4oyPbg50AC/WFBNc/zHX1xvggI1NJtTRdZ2BR
97f18rVonqHv1iRwxBxmpPuzMQ5i7YAvoQJG5b/rj6i9hlIgAgYu9bgJPe9MjH8AwQK2D2cEV8od
uj1ADUNfEpzY4DhOg/hlKQAgBkIdunrIq3wePpr7YzLeQmkluUsNHJP2ClDSfkZDBCPJMtohyL6f
Izfmef3rnldnufdGomtj3ZIUSjO7GBZxQGp4wriMR5Fcec8zzwoYvyHlcVLUUVKFWfxabF8N4zvp
OA3/644Q3c/3ChlvItHlCfs4adKe1zz5nMqxHQ/SvaJoAJ6POUZ37Dd0TUJrQDQxkPxeXLUBzniU
5iLQJeGb1AnNqdbFjhOxHQ7Iq+JFCuOdkmiWyRKZMjBJMC6FiHu+a+/SO+lFvm9+zg5SAMy41ViY
ma3r5n2UU+0FM26rNpN6jpYS5abyXKnfp+2rWJ4aEpJ8sfKG81Qell330hgHto7lnM4TOEJ7l46g
1P4626atYv6/BRZ75nMTCqpvbCC3F8h4r7rVVETbPTA+5zjcpOFZzyp3EKJb0rSuoWuPQ65ZstJ8
vH6rhzvxKggMTbSvwAzDLnMTFVCs+J3Rie4IgXFWBA9ZBZLNOLaRRfnqI7bHbMnKXAmrcZjNdP6o
Wbj/BcyH7WJiRqsu6AFd9KDjktXJsH7R7gBRhOvWDp3M7rzMh9X6NQK4E3p16nlx6FEzJ7dVl84J
Z4/cnO3Qf++kMV8VkxhZ2SEJDqMfXYc1C5qgpnciUEOb+81f7NVpHxou9Mahb9tJZV6odjTQkizg
uvXpTQaFhrG86TPHQngymJcp1+UaAPsq2qzTB6wGq+UPfXKv6yZPBPMCqTEwMYVcTGDx1cMKMsNt
01+WlUdZfWh5u9ti4tW+y4o6kRGrUNBjWheSQdwlnbhzG4f+eSeHeXEGkjYpqRraDjD84YV2ifX7
6qbB6CwEiiewuPMeOY76sU8CfPXciCUAiqseMzexuH5YkNlZSwPYgmbjROLHT8PlgCxx3AI6x16W
luiE+mFIXhYMyz5HgeZot9rZ+NhhvQM0t+3mYE/Pua4pPC/GrngLSm+SDUk+6kDxEzmL9x2Yp/Kb
xFMewLji9l7xpXHH2zKgF63wamAcRWU3vmt9SIylKzB/mSrWWH9ppFBun64f8RB1Y+cm2dZ7pS1Z
3KfzCuTh2l28xeke+h+CG71Q55U8jYDciO3ELXzxNPzJhtNeNr2AXTgv5NJS1QsGMk3xtQF3mHaK
ukfO+TiOmS1vienWohJkTkFxizXH03IarM41fdGhgEG8LufxF9PBMK4ZkqKyW5xjMserrqV1gNUd
XxMxumtiH1Zp/ySVw5TCf8WwGxW5JIhbPqBl0aSinXeI4DdO/efYwi8SmHAsbaLawIhUFBhSZTXF
x1H9MapnVeYY2HE8tDsJ80i3yirXjYhKnfIIICBsbGEeHvBRdLUc2QB/PZF3LuaZzpZx7VKKfFLc
CudFcoYAILFOcU6c9UF9rIOxdwq3feZtpPDEMu91BRc2CuZUBHm0BEIv3tVFd4exejszqx/XFZ6j
gipjU6s6LFWuyGtQYE5melxlV095Hpl+/d+Cyt1Xo8fd2W02bVELRnY6FzU58YmcohfxI03ABW7L
g6shzGu9jq3QzoDCCsewuaXzV7kvBS1QK7FF71Q+b5XnsKGj7s7GPNtqrfTb1M7RST1LP/NTfScF
vZM8gZUegNbcx5vq27WbZB/vAiyNlUqSUHvsX2lnncJTgKfsSXRyhw8Uddh93J2ORXJaI3Ea5xne
UK9ku8jOY/sRNCuD8TSN3gJI5tpwdVDUX1dJ3jdkkwF9XeRJb1UsNKSW/muXzgga18QkpIKtNn6g
ejgDsj8m41a0behTUTXQcryNn7YXQFfcG9+rZwWzNSfl26/EA0E5thT7G/E0V1bscdOP47Dsbw/K
ojuJq5K3m4KJnsYZ3RV1h8yZBqvEDhryLXs8Y8Ge06rjWD4LIzsAAEzSCTje8ahaWYPwNrFGjTfg
dVyDuxgIC+mURKQZehP9Ik1DMFRSlC5kdOCTV9ERVJ7pnmLlF7r7f+oQ43OUnKTzNkuwlDvjEUQv
p8j5lr3W2H4D9ye3TMVx2Cza01hXaaw3eCdKEK4ozdNohpLxdVE5ZQ+ekjDOZlSKqhLUGhOeRmmA
pnLYShTPi0LhcgkfHgjz8hqmDjTJkBg3OmbDVIkaCg8gdJqd9l5BHWzB+gt4ds8VkOlUsLFkH7j+
7TD62ollDqgkuWqQRMjDTPAoJGWB/aWsdqITCaunzufN2hyawH9Iu7LluHVk+UWM4E7wlUt3s9Wt
fbH9wpBsmfu+8+tvQhNzRMGYxoxvjOdJJ1QCWCgUqrIysTodNMqaDXKhrxeTFQ+zrBo9sBzl7bAe
ifUmpBfiB7ONDeYu11fVNEMDFyyd5tDd4i45W35NNxK9UuO7aHaefpg/boiNOeY+J0TNKhPjh8es
B4ZcvrZly9FHyRt06Pel95dPGdcfN8aYQ5Y3bRcZA947mqx5wyQfQlyEl01wAQVowP3zjRhPrIk2
dYuGKgItgcWApX7Mte3CX7UPRLULOD7u2WtRZs7v/W3MMp4Y6uB2DksUpCYUu5vI6UtneI9v+sOI
Ccj7FnylJviZ5NpPam98FyWAQq9hLvpMXa26bRRMcKIatbzjje5roAoYMOFAh6BF/HGiXWaJoZJk
apWpmLugSgL1aO3yh+wdZIqWb/xAbfN3cgvJYl/y+u+Xv65Kt/GCu7J89/Nq5HpalcUH/wc56q4t
O/Mb9At9xdcxTBL51v16SJ7kWyAaUI5rduVevpdDt4HK+XQ1i8q7gojA6g+pUBfQm4i+4M2bAimP
fSos5/Ka+aH1H4dmYfrh2E2SJDWYNo8KVy6AsS7eobJzqmddUPnnJ6efTsyyT9d6tupaSauMH+wq
MViQUk9Gl0j16rMohfmAol36lkzoaVR9NFsUNnFkZq+7b4P1Rrmdd+mt4jRu8qSd9RvFDZ3EbU6A
Tnrjk7iRza/AbFbMRKSx0LUVZ5eOluABMLiFCe4cOl7WHrITeLDbwwyQdDc6ik+ZorVARB4kciAm
XBVEnapIzdJjS15rzTfVxLGn4C88CAAcywQqHykjs8goV3ItDyMSSPFJbt7b4T1bX1ZRssHP3DZm
mKVkZiMlloyZoAGA72eaAfQvLXKA1HIaDUMl9RG8IrUTCfH63D3cGGZi76I1UjhZcKTOp6RAsWuH
kF+yXMrnSg44OE85uIEu7ynfpoEJLxClmCqrFx91nVWBvgMy1vpuHY9VeaOKiiSXTUAc4Gu2odgZ
ZG6bDtC4DITJnTuDO1kP95fX8R++GjF0jBAbusVmboVZgXG+saZAvQsNB5D2++EJg8suHlB3ye36
TA4QghZc0twoDob7f9tkPphZJK1iNXV6TK3FMQwL/Aqtl1hXq/yq19/LRnQ9cvOOjT3mdqxGRY+6
EAMdUDtIgzJPI3dIsKn/v61kMYV6DJK1bpDDg7wf4ImS0yGAWvfGeYC2B2i83dAXaSHz+92fS2Ol
pPSqSselLmdQ18lH82gcyPfoSJ0/f24C/RDhzf1yeZmCj8fKxKd5VshtYSTHUVaduAL3yYx6pOGa
0X4pn+ZC4Cv8U/CPr7A5d9qNxQRFifyYRLgn0s4pw+tcNGAsMsIk3VNnpPIwYZY+q69r7SZZd1kn
QKBxr/HNh6J/wqao1cZa2acyYAKG8ttojmb4M2werebH5Y8j9Acm1lvp2Olqj68zHKvfKZgMj4Vf
7Q0/zh09B8sPeODEM+HcMtNmbUzkH7W+1Ek4TkF3VI90GhTsxR5UlqD3QctaovAhilmskq+15Dng
yWBEL0+jV95Wx8SfrzA3fUrvIyCjqS6AEGAniCEaE0Mkte7tqUv1QHtA/UM9hnswF7vjVX2VFl5+
jYm3vbAPy33efu4rm2VbVtFUvQWbeTCfBnSE+iOYtCmQBaVJUTeKfiQ2HTM16NEZmE8kILD46qBm
ZpFmHlJgdEKyr1AiIFLv6ObsjuYQVHG8u+ypdL/+MGfaoD03NEU1dcacHo9FuhKgBpo6Bka/0Ubf
MMx3Mhvp99JINWcczfEeFC+aU0uaJniJcvtSpgVAMrjrVbCdMZfrmEKpFhQ96ECcZTc6TD9A4Ds7
5vcSo0fRo7QHMtlFDf2tuypehEGbd15g09RkS5VBMcCEG6XTMERmKyVAStquc8uH0CMoWlDRFfWg
W8LpOG5UQOYnmyZQqZj0ZS7cOB+jaVVbkPA9N40r/aTlQhS6b7rEya/La9mDQpMoseAv8tMmc2CW
Rl0rs07soPKjVxoUqAwQiSEtQysZ00EEpOO+gTeLZE+LAnm+uKwx9TocZ4yR0Zl03Wv90lkwZCtW
7+DdGRZUejRiQvL6D0GgStFBE1ViFFU36lNnKM6QqQ+lFXuXzwk9B+w5sQiAUVDWMgyDnSQLMyBT
1bYqA2ymAySRE1Mo3Zi47d+ktETWFLCIgvJClukH3dxQJC0KWTHRqrXTH6rVIlG/XyxhpZDnFlsr
jO/Lq2EUVZXIQLLY30CedrDv1QAvvSPQtgdyb/+6vH1cryAYPgDATKYgM+beXSopxggZJWvbmXcJ
mkmxF+1bn7Ir/VcNJZ5bbO0xcU2TpGXuNLj9tBzI3QqwDh2rT/bmSTZBp0Q5nUJXEiQX3BuRIJaA
9JxgxpzVCMFkfaZ1BrXqTj6l9Yt8dcLrdQUsBKIa3nIoXoRkgjzX3BplTnhNxQdlOQGImbzqykEp
gwxTNKkhaDxwyxIbO2xXaUhrHDUVJ6363TxTsAtq80mMwf3/pmfG/X6fO8k2kxKC27FPoyqwxyYI
wXgGiZ5rOYz8y35J3Zw91ts10at/c9hMCf91Jld6kDaPBbkh4+7y7+f2qAgmgTUdwnI2NN6/Gqgj
GWAnLZlA9IjZP1f3+xPlQ65fdIc4BHxm5xCsyBQVW+yymxBDJYZ7+U/g3jqgXIHkoCYrBgZmvv4J
ZOhlnL7BRGEnww0A1ZO76An808p+8QwXyDwpEJWz+cd9Y5MJL3U4r3LWV7Sf24OVNBiezNv4bTzK
lRMf1CvrVhF4J/dDbgwy8aWsoIkVa1J8bPGWXSOoTdcCsAS3q7rdR+ZTrmSo0VOFr8jIOu1dGAy7
5FZ1alfU3xCthcnj1TWSa+hO4Bk0aI9dkXpVmgmec//hAyEJUVXLoJxOX51CzuK2LBtjCsButBgO
2Vu76KhdR5XTfYNeNjIR0eufl9hCmPIfiwzYRJsbey5mmthqsrOW8XdVJ3uUJjyt01YnTUUUAf/B
7z8NMmdbwRzlVE+hCWgo7c2WntFd9YfGA6ljfk1R71XnWqXgwPO/nQXONxUsS6bN7Os0Emh06ykJ
SkP6psgjVJBnQTuRGxrxS/5tgtlIkDNC4bPolmCQ9al1QZFVgjhyWaLHRZ/X6i8ipA2ONkILbNDe
ZE5yvJr6NCYLlHTHxMnMfSyLLk26JWwMhtgrghNYAS2wNX11xSaftcxuoH2oQhSQDukre3tPz5XI
A3nfZmuIcYgkn2RlDXOgEtoDpEkcSX+4HGppBLi0EibS6k2GTkSOlSzLuURwL5sHWwPdxt8UMbYL
Yb6JYXZUcCktjg15aGQ/JLMT2uccFd6/WY9l4frSNDxImffKWqtZmIzTHJA8UDDwVXXnSLoi2ftl
MzyHtlET/7cZJoGJI8xWy01tBWGHZhGE7IvfvUj1htsq2xhhJyrldAIFa5LEoNvMrtfT+JD9KM5m
QHvUs6+cy7v2vbsSWhUsjTC+TXp5LKOhQPOmdbLVtb9R4G6y1+6KIPpVP8uYvvkv8G+8R/12rYyj
Q1bFIqC/JUBDmqBZkn3MdJ7QDQBzOfGG7xrO1/IIKCuInkQdWO4ZMxXMpuBVTQWWvx5mOze6MA7B
OFPHr0p7v0bBX/gKyhQyiiOKqn0E/U3CtnaLEZUtQMmRvngKSPni2LgbS9H9+OdlZcuoR4BCVCUm
nn1MGK9CPOETkv1LmUtN3k0UWRvtvSdXCuQ6Li+Jcxd/NcY4iYmhQKOOLSugKkb0iQ7hXHLCQDxV
b5ACwwsFB46e269x6qtBxj/wdsmtYoUujmQ+FbKbRrUjT0hHqx+T/FJGoeBO5LT3vtpj4mIBltul
rsDQ0IPRzXxGcuZNGvJPCTDQGf0hQrvjnnkX+hkYz0Rd8j/P4FfrTLTMjHlWF0vuggGSZ3Nbnuaw
3ZXK/96D/mqG/hlbz5zysM5abQ5Kc3Gi+W6dAAzOBJel6Msxx6tZZS2W0hC3cWy1vw1bInsSJ9Me
fCOK4RSxbj+PKGklTmf0gBoJHJX6Bes3YG+E7+MBT9Q/kpuho/cbLlDpCo/MQ3QHym3pnQ6ilH5+
XmT3sj3eIdQIRt9UOmEERNPXHe1MJdOkaAgDTf9Fius0MlxNLVySd+6QCnz0z7hly1tbTM5dzVk/
EQN526iBCq62/cIWUeRzj8HWBnOdgn1GKopVXtHXR1AG+0zh1jukCcDVBvpDcVJQkpufpNvirUT+
kwk5iv68Fr56KLNG0MUWbW/g2CvgyjdvQoC+5wYx4DHuKF36NRCqh8tfkIPH+WqSWXI5tYmc6jgU
7c95Fx7zm9ArD9K17ZqnYWc6FJ8fPdBSTPRy2bLo0DM5BSFTGVXmgmk48qqOxKmra6kQMcdSB2TP
w+aWYEudoM6HBgaE2Y6l2jkIpIn2MFeLYwmf8DRAXjLE3BBpFLW9ZYF6kyJCogOErG/KCt1FeRc6
EI64LWr//7V9LKCmURr0dTJkmLW9V+R7w3L15ddlE5x6EnyD6LKq0eo/gsrX452uRQK6emBn4yC6
17zyodi3V7j1APnehaD8/J+fTV/NMd5vtVZW6x1qc7Py3qVXkxpBOV4QsfhX+WZNjL83yVDl6kBl
Sm8wQnRY0cEf/ew0odCSgZK1FUQtrpdvzDFePsdxXxgN0pSleB/g3hgtd9Lq/vKH4oXGzXdi58Ca
QSntEAzIQV18R03Hkdv9/88A491VFFkxlSs4tsvOmH626fPl30+/7B+n53OX2PmuvurHppNwaY7V
o5VDQQciKBBcBT9Wut5dNiX4IGytrVagS5SlAKJl6IO4s9TXaMhLiZfoQ+tdNiX6LPTnm3yjTpqx
kCFRF8jQqApbaEKmore/aDX05xsTk6E0ZIoR36zipul+9OFLPQk2TLQKJgjoVj2TvES3SJpqf+xM
rxfR2ovijMUcfKOIepRhEWf6n+sOYmVu85S+1K2jHOk0tvkX2j5fAg37aq6SgqSyRCihr3pc0Z1u
XCpiWAWVF9+JukX8/bPAy6zKYHaymAgwhZOOAbsCaq6D4XUqYK+izIhTR6Pr+cfEHy/nPpSLerDo
mIV+DI+dW7nEg7LPsYLqVurbnsjt6Ddnz6tmy4ZG0Bc2ZPaNJ4GeWOllsgZVQzzNvDfVxskVEMBD
xuTyGeKuTbOxbzr+r2k2E6/nvgy1ridQb/DzoLi2ds3Zvp6+R5ixpo0w6KIIR494d/nWJPPFTMWu
dX3MCKBCyfPwuw3KHSDfbmp58s5w633oX14j7xB/2gMA+ush1uukJebaAi2//DCld3V+qIu3yya4
1x5ldFbwKMBQJNtJNyMg8qsGPDojZNUpZXcIBYJb2y1OtJU+QQVRVN2lH4b1EXBJa7JtQV/VZgfg
Ir0I9UaBxaSJnQn1XFB3SxGoiFGUt26mIri8Qt4mbs0xYWochm4YQF0RxMDH1qCpvNXJ42UT3E2k
ZPUAImAXbdYX+x5zPUoExg9w8OnAVDcuoBAgvflGI0cL2K0oW6Gexu4hUBc2rbyZOALMDaLaSbla
RKZwUOLaSB3U9sm2rrTwymrvStsbSHoQrJG3j1uT9OebGyWcxrU3FeA90KjPE+AcqW7XfAWlHcl2
1RtKS0zus9IRtVREdpnvB27KfFEKglnaYR/Od3n4sKa3l9fGNaERlWrAgGOcBXeMeThrmCdaAqs7
zvld0x/tStCC4gV7AygH8JZbyJrZSrkaDz2gT0mE4lroDpHskpfLa+DGw60FWgHYfJ+pbDCsq5th
EM7O+FM/av8aHxr8zvvX+Lt2KwKMcPdNhzCEpVJsBWHiYV8XYJwITexb/CSBf7FrAL3+q7P1aYSt
XMRLWqhaKUnBcpcGLaiiQ2+2HGCTd1S6JHkQEc3zUk5jY49JafuhjIesrdLjXN2FZX3uunxyW7ly
MdC003pF9wQfTmSQ+XCGOvRKNKLh2vmU3JGiDzA8d1u/lAfjbqHSyYf0nNxMwhuUF4gpghhj6oqN
9hCTXfWAHozpYKBwQpV2T+OpOKDa/NIfoPj2sHiRO57zQ7ZLz6rgPcfLEraGmau7RqNRIWm9Bktq
OhG0BifDt8GSqopolrmnzqBYBAUoIzxVv56J3A4zo48KEiTTUxMPqEGJxOy5R2BjgYlOUTpP6qDb
mJ+L7wvb15sAmp8CBxHZYL4TusBLv6YqgaoGOIFReFqvWqh5Xw07yO/9S/xFbd1VRP7AQfghk9us
jf1M1qosgINJ6EXkj2NA9ov/MQ82HgBBAByWOgn+gJtsF7rpJHiPixbNxBZo5MUSCDyx6D72hhWK
nhaai7OxE2wu9/R9LpKFMRaLnSnzbGXIf5Sd6hd3g+5A8rpHK5NOykIfcL/sQYAknkAWrJBV2s7W
Fby9GQYHzfBUdl6iPIeiVEtkggkteaNKiRb3KYoMsROCSU7Jjh2awZf3kHucEf1lRdEVQ2YBP2MJ
UHkJdsRjVV31eusa8/3YPhmr6KzxT/OnHWY1JVHsXloRr7oE4o5xc2v2peCa5sDAqM9/2qBPgM0t
2oLeNzfiwQiS38m16lo77YAyb/qi3wyedWyP8lXuZi+X94+bzG1s0nVvbIb9QBqZyCXA2G2QHXtw
7VH15UGUwdH9+SNpBEccUWRFNglhYlWiS5rRmuOKeI8klRJuXa0uAXEbCKJ3ogyVQ5eInbRsQA+Q
UwF1yRzgXEHO0xj6grc0nSmCTu6BnIAOAJJOqAPE9fNPW2ydS7fbVLfHDk/pHVhkkJwGlEZwPJgn
FFjkb7Qsme8r0X6KrDKZgiU3E5TcTNqrXSvYHPagpBsP061yl1/P+7px1DdwMwvyBe4p2KyVOQV2
a+oSppow3hy9qgABV6K8gLcsS1dAwwt4EYH011d3BA9d3A0NCv8pubFBLlR8zyf/ssfz1rA1wexc
Xk2ZLmMGPrDacq81IFDKzeCyCdEqmG1q47ZZ06FGKQeq6UXkyeE+bkR9Ia6TUzgPXmKYW0fD+ete
1S3oanTJAD3OvrouAYBZ9wTsEdVN7opwv9w9M4mOB7OOfyyaRydtns/IwoMoe+iiX62QxosXhiyk
gUiV8PEJi3ecyqysR3uQgvob6tHaTnKmPZhjPPVxPqqDswzgK4sgS5SetdvsZX24/L24b2gYRaqm
AlBi/FF/NaZyblNiBs3vDOwHeFu+6F4WZI/mLvUjTzRCwNvOrTn6803QNcJIj5PUTI91+KpA7VES
jQKLDFAH3RgoMrsGF6ciBfJdecpeqbBk5OdvoKYlD2Pu0DiIrO3yJvKcfrsoxh2zMjPWEROwR734
naXXYXmD9OKyCQ4ax6bO8c93YrLRWtOHOM1HQH5mZ/2JZIIKn0V+sZd/la3TVI7i4gCAplsVMpvw
LrCtaSYhHWOVwrTlGeScs6d40zkGhyPV6cwxKV+9XV4oL6vZGmPuLyLbY5IXKGVO6vcu/tXZN7F5
Hc/7y1a4CQd+F8ZGAYkxMFvy1U16qYn6cW6qoAQ1bIhjJz/VsVNQNXSq7Di/xoWT/SyfRMNK3P7u
1jATg0MV4aRpLPR3PXJn3FBN0FF20of2bdGczkM9x5Hf5qflUD5pvwSL5iXdW9tMcB6VOM71qKL9
Q6qPND1Bh5q+fVfc2GO7k4BqdVDhf5ELpxNdb8IdZ1I8SIVGRSeBAWGqXfKDFkrS3QeR7V38CtgO
0IviMXludWa7YibcWF3Yqkq2hh8KjN1+PFiQr7ufXQXsOJmHYjUwUUbsCPaZLoXN+LZWmRg0NLay
AE5GAv0HHegpfKox9xMo2tWn7HqhIPz8hxj+6cxM/NFNc4zDWJ8BmR9BEQxFVBxQy9ehMpuDoVD7
izseQgGKSVVmdZUwX3JRsjEclKoGyBGJbHzW19YfRbA1bhzfGGG+nETSLtQqrKm1DuX0y2qeBB+J
Rq0/PpKKaSGqsKqgivQ1Aox100UTBHCCBo2M5DrcI6DiHIa106fucmPe4DFwtlPHwL9b0RbyP9mn
dTb+TPOYZ5Ha4l0ItpfCT3f2ff6y7kfg1+QDNDtFotsctlDcHxuDTNyB8H1CFvS+gmUPXV5fhV57
vktLp5ed6Iwko4d4C+Xk1VKv/5uiwtY2E3fCMWvXIo6kIFMf62m3VDUoeh4F35Mb3DYLZLyygLzz
nFtDgR1dfHpThc/DvsFEb34l+ZQYT8GEj1OfM9Frnx9kNpYZV21MydRnBWF1fUjA6AxtmuVcvZuP
mBm07qaTfpCEPDacKRn6OYGWB9gLLwbCpANDX1uWmeNz6ntlR3X80BAAC/ghyfwMoBDr4xYDWd7O
DF0A90Dplj6J8CHcI7r5G5i8oNc6FToyKFQN9rUmP5nL31QFtotkjminRvLQS0QJ4sr5oCn1IYX8
pnvWj+SRDgCVbumugqYEh93ly86yhW8zaea2G6wQ3cY6GO4xS+IO8NfaGUGxmAIObOyzW5xSJ3+y
T6Gvn21PvTcF0YmbBX1urc2c1kEDmLCnwPt1vs7rQO+IsywPqxCCyQ+C/7iRzZzMVYJAiWblS5CG
r2N0W5tnBWoO0mNonNRJeC/SpOrPkPtpjTmi9RouBDOGCoR0KTc3+I7OBriY27Oox89NyDV0fQwZ
MtYotX+N7f0Uq/aSm0qgxgci3RnpdSILMkguNpF82mDf68vaa0XfdLjkMQttfHu7yT0dFz04kIMW
8+4aegg9yOOyG00SzkVzTx4UgYlpY8DEZDvUcx5bvRbrKBGP6DfNsheLyh1cx9hYYBwww+j6sJhg
jIvUxpeVcb8aqeImLRQ+GukI2GfuTopwYJJ+lz8cZGOVccdZCRV1TEoLe1oHAILss7OBBDkEl1P4
S4MYn36gQrb2LXTVRAKlvCOHfoVpUbkvzfp4gG0ejhIlQrOw4cFczztp/FaCwylVg2IUdGG46Jqt
ISZ0k1oDc41ZYcrqo+kE6r97y0cXBjRr05Uo0RCtionRoHJvu6pQlYDIZyhk7FXABc30exNngvPA
vQW3y2LOnIqxUy0qO4rJzwMNOU0PWrX7/giGMxfiBm/5WXT/iEx+HNHNJwNXa9q2K9gBGl89yn7m
S/dI3+jdF0IPWz1YkyPqvdKPw3roZpUf9/LGZC7rda5FyRqkMebz82dLea0N2a3jh1DSRe8Iwcdj
NXPDoarqpkWxJA2WZ2uX+elN+xaejHN4Y1EleafeG7fFXz0nAEoxDFnTVQi0Mg5aJPIaF1NMSyjW
z+zQnCk7a5Y4lA0oA6Ga6E3M3dONPcZHNQWyA1K6zoGtnOwcjKLmui8mZZeO3gBSzMt5Ii90bhfH
uqkWVpo9rtERxnQkv6r6etkAN7XfWGBbW9HYqtUwxGsQB+uOlksi3/Si925XXkOePnVEWCKul3xu
H9vQsirZ1o0VOqJzE6zGL+RjVvMzVP3LyxLsm8GE5nLpuiVPakSt0ZlKFAhikTDEf9g4wHhMlGRQ
22VqMp2RackSy1pQ/K6ewz2VXTKuu2/5M0RYIQan3l9eEd+ejkhvgjkCs940i9ic5RYivZVaA+Wq
n9U9RZVB6/sX5YE0d8uhO8yC0iQvKcGMmU4r8CC0YyFfVlmGa2wAfqr0h5x8z/OrOBXdLVxf2Nhg
lrRgdH2t1BLFZNzPxyF3cH2iGmDjme4kpywon2mBKfFEbID8vdwYpn/YZi+ttCHFbGd9UGBs73X2
hmvAhrzEHahyegsmYlGjixs0NgaZIFUrGIIEAEAKqsVN1n3UT97UfutkrwBX92VH4br+xhQTn7pV
k0hUVpgrK74X1akPBV+Nl/XYpq5hRg/llD+YPko0H+wqtqHXBukv7WD70wdnrojYhusbGzPMJ6qm
ZTSb1LSCqoCu8bpHZukWY4z6lyW6uLgfx8SzFBgQCDqzyC4zRx1byvQco6Ojh9c42IDLwNjR7Ljb
JY8KCtXVd/EYJ/dD2RBkp0xQ6MkwAYQ+FfGYKTAXDdWaidxheu2yJ/ByN3RxKXIH4QL/GFeIUkjg
ZmSc8YIxj9ZVGPSOsbeg0dZCC0QEieIEDExyAd4KOxS3SZe7OVN5JM91MYMSzRptB8OjTjb4tvog
WBLXCt5JkOWQQZPDDtzm/bpKkZJbqO4XrwaKQmYKJKqyx8S3P50q3PgaSDf+pmgC3OanWeY+aSJS
69OQWugd1yfq9knkWgWIeGnVctxXoIe/EsUMXhEMRjGaDz/Aaln8pqK0gwRSlvSo3IzQuFAg8l2Z
rn0tvY6u6YA6a1+8DW85mEYEIYS/yUCjgtbEwmAFc/YwE6ANhJAwaCCu0VWlhwaw0woJN+gDmslO
cbcAlA00LNgH2Es6nq2u08rYxtMCYyfGji6w2zUeQeV53C8HUebGOXBf7DEPeqJLcbvmmBmrm0dl
TB0l/XnZO7n7tlkQcwTSVRmUWlLaIE1PcgREyOr3pSAP4NoAv6ymKaj8gPLl6zEbyypriVGmxwJM
4sWM/kTtVCLhYF77Q0Gh7h8rzIO6SqQuwuzJDKJ5qnCX+JKrBjVIbVa3uMUFia6ALpqT5n6ejU3m
jMV9bitTmECu2/Dl/nshFA7mGrAV3aJidhinYNxabsaoWQBEAcHL8Kq72bE4224OcJyeQB2JKnWI
kjb6G1kPRwQGfxkte+KDff1Y4Ahu235CghMPNmaSfijqjRFjbGQRDcHwvAKxQlVlm1D+MibSq3Wj
Niom2oMsnp3IsJ0qO82rKOflW6HaAzivfw7/j2E618uI4X+lnZyoHRzVDPGsVEQXMifFUED5Cw4A
+j/cJV+3rW2mbhoU2iFqvDLQ8ZAMH6Vn8ESDbP0YPQ2eDUE+PBwex120A9fx5VPMc5ONdVaZs5AS
YOblmAQTVCPkbMSUt8ACdx8/18fivItGjeaqAXl+Gf6Y6oFOqikinmjRKpjTlKxdtRgSBoeK8LYc
3idL0OLnrwEEljr0JTFbzWS08zhp+WyFJCjsa1VGvXn5EQllSriLUEEpB641GXcg49ZNqhsdiDkp
U9KTim6FJeys8+4gZWOBcbVwVLoqIStmJG7W3YcIkkdOGH5ykZp700HIqUq3/Y+I8GmPda6uKFNZ
hv5qYJ5Nw0lvh33yhJbP4nancZ/vCwGfAH8DbeAGLADsFI3+fJOUmUbSDomO5qelgtzCCZEtXT4s
vKeUAkESKPuBOlFGNvvVwiQtmRI2cgRxvQWg9NyzobwO9knFbR31yv4uKhHyoCWAkJoULWhaIBRi
lqTlmVQBMgMZoqC8Ta4p+Um8GyvQDWr71S99/QUZEWSB3MsL5YZyCCp/DDFgUodZJ6m7rpUmzGYk
4OsvDraK5tVTUglOFfd7mRp61cj7LGBVv+5mO9uFnpqQm1SWByN+LGtBuYd7aj9/P1uDzLMeQgeE
Sm8vN+X4PvV+J1LH5W4UHjXIV4kOEBqzUXPdKfpkxphZBmA/QQ8TEB/LGJ118P73LwI4Ha2BGyau
I2avUgWBIc8gmbmarxYyuvk+aTFIGAk+CW89n2YQir5+kmgsTTCQqhKaTqDSG49N+haZ91L2fHk1
vC+zNcNkXCgkkckyUYerJfk8T6unz+TdHmTReeU8doGdM3X8Psi/QKvg63K6IdeNMotsPKD0448i
oehlL9+BO9M19v1zfm+9ZkLFPp5bb43SPd6EoQlsVnErgUk6wrkNrfl6rBeBN3wcQDaybm0wF1IF
jP5kLm0OmjG84R3loAfTztyJie64EWhribmVZq1IVKgwSAFupEEBqdmAvr39Srn17A8QC9VBNq+g
7iP6eLzbQzXAPmoTOv7yAdfa7KMZyrKUNBC9nXf9iWoexmA0br41QbH7L2SfuF8NhkAIDcUCyFR+
/WoFUDqy3WuYrvhG78ZuP4Pq1MComLX/F1i6FnxD7hkgloZhFVsHpTFd/mZ56aiFqxyB5HHNKseS
3Fb/lgoHZXh7CPZdUFrreOCabLVnmFottAkA7iAs2RtXmM21PeuJolYzb3hZREUY3ppAY4WsHAzj
oJFizjWZo3QyMw2lRsgexoFpHozs9nLo4EWorQlm2yRTUoBRRJcH1R5HavdrrHmL9KMust1lQ6K1
MA9odcoaq7WLNchAKDOmN3MGoEYueERzM4rtcqhbbrygi9VxrJJuDaSDCdrK9dBeVZOjOxD8A9pI
Oo3fL6+KB3JU6HPa/pDmgM75V4M1CKSMJsKTGr3jo/pbSxwTkwjpTrrO3+Z76YcNXFpEnPSuuBGN
W/Ci8dY08+lw25ilUgJrlNd3an09T50zJoGl4QQ8C1bJy3S3ppiPF8+FhLkYaFepufchV+BKboUa
BYazdivAVMuhEVWweAFka5L5kiNG4bOGkOQIPjdteWvaF8GauGdZBwzcRvlU0T50rDauUmlKWDTt
nBy71qEtkfDW9pOTcqRIwmgnqnByz9nGGpNwjLNcRvgb8MgOIzdtooPZor+vEmdU1m+XV8Y9aZ+m
2CqPVKMxMxqQ44inB/DzqMt1OR8um+B+HN1WLHDgQWWPrYbYtZnalTmTQJsAbS3Vl06TBZAorgmE
c0CD6KQGi9fJU4yfDwoeV3WSB6kUXivYvMur4H6TjQnGq6vO6HoJ8t5B3s7nqpeuUcMFYxIZfKn9
q54fLo7PBTEOrRT5UtgV5g0XdAjsXfM0Xulef7TuuqA9p2cRDFK0f9RLNu6NbkWsZUoN2JxeObb8
fTL3l3ePeiybM23XQ3d3Y0CVcrxCwEIcoOJyLWnmq6EPP2PZPKGS6aLT4+Pc+UU95u5lu9xkbWuY
SdYSe0IJswfXcolqOuXMzPB6iw/9X2hJ2l++GJOrLVU8ZumCK2sBtJCUD2AK3LdAUgvWwzuvCNYW
iovoBqus9lcxN2Ub5ZoUqD+sBzqc3T5k5wTkh/XzekQV+L/RVOZ5x9Yms4czJLNWa7LnYPxm7kkO
GaTI12+hTnsavOax9JcXEcGuaJXMZlp6OID3KAFrWHtW5StJ2cfjWbCT9DnFuuR2VUyQnWK5DtOw
TY+x4tntGYSA+xIqE/J9m1y12fNsXM2ikrpgI1l0c9eSqKo0wBdlYz1NqvGU1rJ3eVm8g7ZZFSuo
iA7jtFY9qmUpGotgKjpMuxiKX6KmKf3kFzaPpXXL2m6WULvIj00yo3S5H2h3TL+tisdCE+ADuK8g
kG/j4sVjX0PD+WvsyKveyM0CdCaGUwYDlLz9Fc1gA9gwgmr6SGGn4OAWrZDb0wQVjUFQ/QG0iSX7
Ko0xSaZJwuAhmrUfcLtguW1964hpop0iyKz5Dv9pjLldwiWZUMOP46MR3dvSVaQ920JmB773fdpg
9rEIQSqSp5C4owQLAE09SNfqbbcbfYoZBqFUJETXfyCx/nSTT5PMvRJFs5lNPZZVfyM+nfPNg/BO
9cvdfKgtR35IKjRFDPSII+ipUf3yv5FmRiNm8xmZmydNtFbKDLCCSNCZUAKjvx2GYyuaQxN9PzZE
hvWQRh0SELUz8QETvyTaSyuJZtuFTskExrG2hsWY6AgNJjwLDE1TVB/UWd3atT0R2JVvDTxCyKsM
1HBYwgqlWZpwxZB7MH209bt3qmo0QC38sFzpkSManOalWHgq/2OO+VTWMBUt2IvBR6/cVPK3BvQ9
vf0cS87lEMltd2/tMB9rtGZpWBstPmJmcDlq31ZKHfRmlpgNCncJKG9BYIQHYPpkXov6dNx+59Y2
8wHVPmkrSV5inIT8tgwUVMQkP5ucBGkJPYfyix1kwlocfVj+cQ43O8vcdWurpaB3w4op7SfVsAHT
6GEBoUS9FzUeuCfh0xRbldVGOwJhAaqY8vxjjPcKuV5kATBI4Ccssk/FpV0bIQq/4XxT/h9p17Uc
Oa4sv4gRtCD5StPdbLXcyI5eGGPpHej59TehvTuiIJ5GrObhPJydCFUDLBQKVVmZJHIa8r1PvyQi
aJ9oJdyTGRTFWdFLONNV2AJTirbHYQYl50Uol6ng1v4fLgldKLQ2cM3x6mmkJ6Fmgt362D2zpK51
lWcN5dJmT3DiaO6UX3JfA6m1CKmwNTKuoMAHHA0uVmgncJdCRVq0qseFHfEJM3KMky88sXJmevwM
2GNtirsMiGTEdDTZRLckXdYKVGM0dS/FkWAvN1OT1Yq4KNLnpkGh7AeBqCZI21uluyjl25rsLO3h
fBzZ9I+VIS6M0EWeQj3VwSqtPDbS73QpnVQSDYew/f9wcldGuHjRqtMyhE0KWb0q/ElwR0da8fiZ
degmiLHBNvZhZmrK7dlOCKM0Iz+M8Lmu/EQ7nDexncMBw/evDW4Zi4oGQ15aFLkHgl7i1LvoNnnA
9JB5Kd1qbntd3pb7yOtEhezNUMFGMgEWBIzwdapp9e6U2mYMwYiQHeXRG6bsaMdPcqL7JG8EDzOR
Ie4cqck8JIoEinGdnki7A7WfOU3uAsLJ8zu5md+DyxIkewCQfGBNaRtJz3KwDx+l4U5uThSTV+HP
ULmRMODWP9r2Z0It6smgm8XwB2Qd3+feg1HLo96lybFS7kdtl1Tfluyun0SInO1MY2WHjw1KGKPN
n5BgxN10AOQY2oLtswFhKTZML5Iq3/5Yb6ti/77yisLo8zKJQzVQ7SuaXSvFQW0DYWlt2+lBYIEe
MopfhJ9TaKyspIOVJ1ArMB3G3zpkbvbyCv8FsKRz82N2PcuOqNS7WddmvRSAJRRw6/MAySaUB2Wo
U4wFXbLWA5DOO+sm2g9HA0S15aWoWrkZB1F4Y1MRFtgyuKp2n1eyYsU2VE1rqWx9barSZ5IwjtXZ
aiVFEN43A+LKGncrj8qs6s2EmzIpf6nKXU0Ef3/7KoZcIpBUKFia/HOzWowIGmx2fIx+RznSJRsK
8uPkFK7tmrabBOR6hthKmTmRZ/w8f7i31gazeOOyoXWLJ/xdiNW3xAKvf0haN7MwVCKqQGz6hgEZ
BHA8MEgNj7Y39DSJlNYOA4BCdB3eUeMtNt/0O9mCsKCGhFCUYmy5BzhiQEgDsAEhFvfBFHiCrZcR
BCKL21ZRoC1RO3n39fzObX61tRXuAS1PudYDrQbOpWdyS0/hsbxGSWLqHDaYOp7a++or4xiIL0Wt
xM1vtloe+/dVLDFIWCcq1KDR7QCF/tJB1l2ACxBtIBcbUfsIjVmFV0zSDtEqUW4UUf4pMsEFxKEc
K21YVGACAPKEutmMtqj2CYZuBRkGuDmhIAjUBodvsFqFwflVNejkCZJZF4noXbDt3CsLXCQy+6yI
pQETCeQStFusT8OEq/PfFdiDC7DmiyBC29v2tiLOtWtVT0fM1mtBW7ROrgVKfjcQQWKxdeEDZ/mq
m4VrxOQ+janXEp3gW4FlL6iOTGH6rOdK/g199O7rYCvhXR/r1SkmbbgH7VgpbGNvOvjqB3Bprtmr
eqyXEHjtvALyfsjcjnitmn7/zBgJ54MQnrv5JlkvmUsWJyUGH3M0aYEWG0GaKZ0zq+TYtxR8fsRf
ZrzU42reDVN01eehaxqJ5Z0PJ8wCn3WzCxvke7i7ELveH+q0ysHzGIGpXALuNAplp5sTZwlvJhS8
49ELlx/n7W06EhsAR1qH5jAPFaBLKE2NMVigrpUOOS07hxLygJys+4w3QWPbMjDKy+YY3y8MFOV2
AQklsLtG9S0o47xqqCNP60ynplHkaE11ATaagGqG84kVgsoLvTmCbJzHmw1tpCRjgzJcs7R+pbe9
M2XEqcrk5a/s8Liz0kx7WwJCImiVgNg55Fp2y7g/b2MrfTRsgJNxkQJnwXcby8mGMFJvEkgzfh+q
wIKQF4FOriloam6Hs5Ud7k6blyqfohxvc/osu6xSBBreixxkRPGFDLU3UcV786CvzHE3GW1Ib3Uo
QgSJfZX1t5KyO79tW5EM1Q1M06ioyH5g8ktI1agGJuiDZe7citonZShAIHEcWj9MiWuESB0/cXWu
TXIXQjtkRmZIBhKqODb3Q603DigQssuuLxrB6jYre2tb3NEyp7or0n4iQfTIKinagcqOflP7QOID
RF7v9cLRv4hKpptvDFynwDIpBFM0MrfCkUbmPFcAGckvS+4Omstoc6q9GpjAjDoy/r9ruOCyEXK+
b4WstWFuuXElhUZmI2SlCnXMrvZmY9/Wd+ddZvNduLbCHQFAFSOjjNAHV/f1CaIKe8szLyF5CLkI
pN+CqC9aEncArHSmYwONuSAynvXJK7PfTSZoZm2FDoLAK6NZjBcan34zNd6pJKDhS3M3orGDQW4n
QqPYfjy/cVtnGf6ggFzVApKYf3rWtWlDDKfog96SDH8mfemDlVQ40Lh1T67NcJ8HRVg6LyXO17Sr
A/lLjp4jvU49epFArYheMaSn5haeeKRx81Ot1sd9qjpUCshDDtAAppkjR6YzSkca/j6/iVtECuxU
/dlF9itWuT0aR5SUnYp5a4gwxW4GWkHT7XfGa6U+BoXYpzxwZZC5z8rgEOboBCILDHTTVbL7Sd4r
VHBBbt4q60Vx+Vwsq00zZUkIxqtXTMS+lh3iLQVmXnRM+qHULYtI7kTeyCV0VVvJlRkhr5gXMvpW
M+VIORpREWnTJ1QQPrNBVwiTcs5I+rhKKQjEjpVWOUn8Y4728Xg47xIiG5zftVquzP2kxsc+bR0V
uAtVdmbJPW9k2+9WK+H8ziJyl1RjGx+HH2weM9/RpwkiY6cBCrMMP2f5RLR5226xssm5XjeMdVWr
GjLDYw3iZ7AMeMqVckugokZRmbU/k9xgNu7P1+LccKnpJEcYvwqSR3BNVlfaATU/F923+XnxC0/y
PqOXo6wtcl4oT9PcNA0GK5jbK/epJ7l6jzlDFqFKN39o/uNIDMb/gMQAUwioyGVWbHl/mLVeqvt4
rMOg1UNXU6Dd9UPgJ+ybrJ8prxYAqkOpD0Ee4Ij3Fka1AJpfy+Kj1jty4Q8eE1VSWre7APNg4zb3
3W8mjCgecOXjPm+YW9pcURmTe3l8TLtml9GXND9JjbbrMWFrPnaLf36dfPjgrXHHQbWaNiYdrI3g
jU+fU0s0iMefat4A5/s6ZjVNYoKcVlfuuxBFlqM+C5zhQ6L2jw2UN1C0ZzOa3JZJatyN+YAz3Xn6
UercGtohgFEFylVysm+NIxSwQEDxXwW+X61iVh5zbShloon/3kPMMWr1FJzoKE0Mbte5GrmN1fso
DM5/oQ/Rg7fDpaGD1lUgUVZBtgLdAuImx+nQHTDEe3y9Up5EJecPsD7eHpd9UkUyy0YuYwik+4p0
OasX+fW0i3U2Kx8u6WFUFYETbvrIaie5s0ZbVcdcFlYIaY1p/qHGX5T64fwubvr5ygTnIiSdqygf
w+ioJaeuixxFhHnbNKCprLgMnhUMmL33hqUeaD7V8AYDw6allril9Hh+CZsRCRw1aCQaoBPg81tS
FWZMe3DtKPVtGV3kwy7pRgfwy78zwz7WKk+aC4xvT9oMM51xnwylo87hjVSWO8VMBE9I0Yq4Pcsh
stZMLbRuJ9LvQfjWZdZu6U/xKFjSpn+tdo67D/U8NUdSIT4k2j1Nb+PqYhnu/27XuAswafNMTavR
DKLhOh5BSzDdEqBxE/+8mQ+PttfDiQeOpQNWgEovdzjT1qa1VQD1hf7J+JsxFmWXxXNHnfyq20ue
iOhpa+fwxDEIBNzQa+PbXQmdljlqkKU3ZupmuATNzknV5/OL2nID1sEAssXEjA3h3KCjpj1qiW2j
NeONs+VJ8ynBqEZRiwRzN0MpRq+Au5d1TMDziAytGTrJqMplxyhwCdgg1dIl97ozYOR0PpArXaSO
/aFywb6XpqHEbAFUDJ4MLng3adOnmm3YaM63xSs8KL0zrnQ0ThZ3HoCFYuCySnAhbsUiMD5h7t5i
a/0w82X0bZtMtrzT42e93KX02/kP9mHYhq0KcBMViAbFwiQbFyNMgrYMgN/xEeiPALy+F3WQAAEe
76L9vNPc+ihRiI0Awu+JQAebt9PaNOcsVpLYsRnCtNXlThZdNN2XbPlmVP6cuPXwkGnQDP2v6Jp/
lov3PlIVJnHO2QzzpDJBLZQcyZC4XRVh1Ft1wW4sCFObn03TQf4ACLqGeu77yIuynVGoMZZWFf5I
byJTBHFkcY7PadFK/mOAu2eLcZhx0RphkFvXRXKg3fNQHxOl8kDqK/AQ5tfnTLG1rm6RIrWzpKNA
xcXZyap35RBoWuSEUDGp9xB/cFTTz4odrb+ct7sVr3QdbQWN4DmC8dj3Zi1twucpQMcUdzGgf/da
+ZMYj5+wgR6KbRoYWgJ8470NmtMhrPIRb52kvdZm9Vqv2n03m7vzZja9wSTAJ+Glg44Ct5QGSEpA
p9FOsAvM9dbWIQtTwVdifvvhI2GCGNulY0T0g3BPX5DKmPGRtF7f5fOdmSuHaTlMounrza/yZoen
F6AakYcJKkHHvq7cVPYi5TRB+uD8fm1ejciN/l0Nj5XoRjU24hakhKh575tjuy9+JfvBtffVTgYR
9/68OdGauMMazzme2S0FD9H4ZMvg4F5uTPXpvI3N+0q3MNOI9B7/4zsuUqqO+WjjmauDLFC61lF9
tl2w0DBmBhWlv2EUbOK2R7wZ5K4ruQuJRYvQDoo6crL0BgXbXrrPRDOFIjPc5s19U5PONoG8U6G6
PLhKbx7iylcp+cv1cBHPpllotTUQLYPaOrXitM3LUv4qEsFZFX4oLtxhnJaosYznhUIO0LTxWQHE
OvXZrji1QXoMr0TNiW33e/tQ7N9X8bXTy9jIUxZflcgplMvYbN3p13n3E9lgX3FlgxRT2xRxEwYp
pmlTIyikfd/efsIGBhfRu8SVhybmextaSJJIIyHy2dmPcpRzPPlvTXDOloDgs0tGyAIv8cMS7ubh
bokFgXRrp4AbxJCaQlCS4sH8g9xJprrECYYfLIdA5oTMzqi657dq69CsjXCfY8CRGaoQ8Q3SSTdo
ld9iPsgFtaxbxbp/3tRWorA2xf599eXTWbMqdVJsDKMvmukUUpYrbpOlMqYGJqMOJMAkMkdf7EW0
yK1bb22Zu/WKIp2qGqxlcLZTCu7BUuDTm5sIki309DQ09nj95pii3LVEKFSm5eDmMh42UXlF48aF
VvXh/CZuLuWfypAMckidW4pZ/xsTjOShqu7n0Dv/9zedbvX37fcfiRqjUhEDdKTUnnx7qL8uuF2t
TBWc0M3qGuSgWYWLrYOfOujysllG3USWoNfjHbjhq3twvmbEnaps6t3M1vvQjeKCXld5ZL+UeQk8
S2XXu5HU2a92IdlPvFTC36llmT8XDOYexlyrRL+SRXI+l0EaQ1QmmwZ2DS4C0zDvlSaH7A65Hf0p
aEAFm1+MP0ZPQX/YuBHhoTb9aGWOfZzVCalNTBsCmBodMxtEJQ11qZI7NNQOtahI8qFjwV4f65Vx
536UlakxFDxaOw+ccHhn7aMHctLBAsoK0AlEWUUo103P1UA3wZ6QeDBwx3+IdCUyI+ylpbR+Q1N/
+MyLCkiRPxa4s4GZMZtGaLAfx9EOVTfWxiXxGsmy94M9hYLG8LYH6wpg6oDtfqR9IklhDGYFD26P
5HY4xVBtry6tr+UT8fod8F1siJO4IgTb5lMVcFMGy0G1DpN6731kKBTYzMD7LdWzGyXUiWq3xRSD
rMROA0mP+SpvEmcUVVM3XRMlaYhQWLhQ+SvVlOd2jgn21pSQlhbfFvUWwMBQBM7cDD8rM9y1Wo95
H44hUqsevFCpEj2O1s95EgF1tq0wvQk86UDTzVkxO4nISZvg6a1ZgJy6cU29VJTLbx4xAsZbPBlx
h4Ml5/2XKsDgkUFaFMDnxwKKhKhk3JnUbaBvczT3lYcnq+lD/+F8/BZa5ZJTSQH1xMTe+61Pocmt
+xhRQmrfe/EXTN2iTSek2Wfr4IPkep1ckITgRCRHLbLGzmtyhBLlYN0PLkB3TngR+yJ08lYYgVqI
wlTjQa7FP/v6edQrMiJGEq26MMP6MQNx9mf2EGkwE5+1wc7JnTHLkKi+gPQAarAWJJheMdff8++W
wpqPGOpSvoq6q9urerPIXbuDktpqOahgfI7ofuwh2WNqolWxrPfDd3pbFf/uA6JP7ZZ5iI9K2t4n
ZvK4TBAHnJb8W5spt0pKS8fq4mGXd03j1Up9ylI1E/0IwUJ50qN0QBGx66TomAOmf4RgGN406ff4
CbqW0DD0y715v/z8u8/JY2t0q0WDg00gWPqz+qrXZ3m1dDIv52emQA75YmFFUbRM7hRmpG8lGYCX
Y1pbLh1UL04FA+ibRWC4579OqrKfsEoW5AEkIEUFJ02D4iKHygzYB1+Sy3ZHULZnEpoAH/uCndxK
4dc2uQTFjAsJTN7Mha5txQFkewBkjdGiX6qQm3GXGRP+EDl4bWEXT+eNb91Aa9tcxjKbaBskJgbr
NCV2B+UmMycnNCJnEmHrRYvkEpV6qJUyyXoYagLJ/jpFez31y+aGTqL0ksWRcyeSizN2W0qLLkVs
3mj8TW4VqGyYT2A9cXKvcKO9cWv9kD2JQB4lFH1J5oDnTHMBZwFM1rKBVj2W6rJT2/ZEQa4mZ0g5
q8i1MITvjFp4sO1yL0sAfSrxXus0R9FE43GvrIJnfgjf8C5zs6aNgQR3iJMQGLswyX/aeT7ozhTL
w2Uuy+N9K+nd5JDetArHDg0VDDRDCYWcgrRp5NThEsVuWsTW7Dc5zf2ss0KQtxFltD0Q3ePGlVWt
hvRal+SggexS6aLK0x48pIpuHIG6C71mpOkv8ApLmVPnFdn1SzlJh56S9ls7zVqzS9IQoBPgUSy3
H7TqBa1UOXVKuWv3ZRMbD3Jb2LNTTwyxGpKCGk41mbFbm3WII1Ep00NOU1SikkTNnpOmLvBzDDuM
vUnrbRAzd0WHm6UbwLTQ61Pn6znRVcewshGlnhnDgkVGJsOJKTEkp4OBeE+hZLVTSNF1XjKWKuaA
0YlC58esDeqkRS7d5r0U3xTobNxOs6Qm/qLhUSFKOLaOiwmuX82ASALGhbjK9ZDEoy7ngN7bB/04
7ls0qUG7mrhYoW47rKSYQc66AumhqOC3WSBbm2Y33ioElpEdWXOD2Xwbue9vNupQ7a17g3idHx/A
B7CfBEF3KwatDXIpnUJmvGmVCA/97Asgmi6NdpkWVL3gxtrKT9dmuNujm5QhNiodhb+ZOvXQP4Rt
5NrlXyYdfE6fAKOEiswIaoNI/tL30VVEhfRHm8nh2y3FJ8F1KXVpbiLEGYrHNIJDrz4kp/COicqB
GGt//o7YLNevLgmN2znTaKqsThaCZ63svkrhXE+3Iy55RJL/rB/L3tBrY/wNnEGgG2za8ZFKL2H1
JQ0bx7RF52vzeMlougLQhJYG33a1hjJa6mYCzGCe93F0o2jBaAy+vHxPQej+ie2DEv0fY9zVh1bN
Yi6s5BhiTAiZUrVP9mGHGUr7dvFVHKi/tMddgJYUa4DrIp+QLlqfjREPB9RXdsw5Ek+YvWz54np1
3J0H0RoovYwNRrExuP4KmExc5PTEkWGvvBQ+jLaSwJU9/moL9VCu7Q7YcbDBjj54Pm9LIHfvzUvi
GL+tXexbV+oi+ISbEUrG3aCBmRUT4Nwa07JIzNxC8lIsBwtjDcOlrJyMIheY2Xxmmm92+Kgvtzhm
VEfskA7WbRwwptsQ8kzTbf/M9NTtG1Gw34yJ0DDAHA8wAgAgvI/1cTOmYJ1VwkCtE7+RM182s7t0
FH00kRnOI+uZzmo14HkpNUFVu7hQPWkRNcQ2z7QKkRoG6gJHNXdv5W2ok5YFjiiD8PRCkeUkd8bQ
X9Rq75hj750/Zps+sTLHzsXqmuwL25Qs6BYcayNxTL13J/A4kEJxJ1F1enP34HpMjBq98levWVnK
pLGMq7bAjbLsGvm3vHiTKiA42MqZTRAEMvkxqFzy5JRaJFFaQTXrWEdfBg1SnsZ4QWKvArZb105z
L8RZb34sEFJBugi1L+CC3+/eHGcjzRCXd8bd4MmvVFhy0F5awXSRgcZv9FQvf7FAIeie/2qbe/lm
l1cIAWwdI4YRTlhvgwaxR5NWuRMKQW2GqJUR3hMVc47aFs/xqJgdragOKNkL1sH2h0/wgav+d//4
4Tsag5baZI+c+cjkkSCescMTUXiXiLaLu/kVtLUhdIDA1xUnKXmKjGBWD+e/yOY5Wq2Eu++1NP//
1++YZF5VxUj0T2XeOuUiiuKbVd71prHVrg6SGtXDrEj4LnY7qyfkZqkbsxR/MabC083sCSVH9Eps
Cu29bvYlo2x35xe7Wd9e/wS2G6ufoMQlmfSiRO/jssCAnOI1k5M1znJh+6rm6jtcmZMzHtqLz3Sh
X5Fg0AsDCJ8v10SlnBiF2UbHJcwcNb3oIFKaidQpth0fJPdsUFv/oNFYZj1NsoGiaDncjcad2YqU
XF4HZD/4PSr1TLEB6Cge5UitQu97CWM7z/ORBkvQPwyHQXbwbFW+ZAGjpMCYsnlDviD033xqD98e
ZSbnP7KaEG0xMGgQ2XdF+V2WdkP7cN5BNg/cygTnH01JpBnEy2FQdabbRI3fdacQM5PnrWyWuVZv
IZO79wcNlcikZDC5l3l2gImJoSQSehCCui5ODK13U3nzQSSPK3pa8sweajRDM2kuYJbJp+sg7lOD
5od2uxzbkwqDInSlaDe5W8ac4qjpJ4ByMn3ez/Poj6l0GPJWAI7evMzePhrf0CS9Wra5jVJoVPxO
J9QaQp/MF3Z1iV684MttnjBQSOvAHGICjvd/8OjrSVrMNkgBSkem11O1F7gGC+kfTtjKAufkiYai
iaKz+aDn2Q33hQ/N8hv9fnIZyXd++Z/nkdh7Dx3rPyviPH6oujyEKJ0USIUR6GF9E/e6X5spxH4t
p2ohiSsZ1M8x/uJMlubHqnoypfKbLc/++ZUzQ+cWzp2JMu1rNGTwQ+hy1VWBXFyb5X60vv6dFS4V
1nsDyXiGEDklRnkREjXfk5pajpJlRWCmUrE7b0/kMNwRqK2BJoBaIlGQZQ+aHd4wCvZt85D9+YCY
6nl/palGYs4F2CqOQ30phU5lBnPrnV/EZgXizUksfr67WOQxJHmF2aejfswOuMHd+LEKGGdq6Fd/
uSAus29Vo67TV0Ud+2QZmYPOrVOL6DdFu8ZlVp2dgOMILETHorqyAQ9MgvS/Ms6/P1lAjb7/MKbS
Dh2olRlg64XaF+Yk+CqvbaX/fWIsma1xlcxUQ0K7xcAavG437chvSEreL4fhIAeAPnqaqzoUwIf2
VPrFDmJ/gjfL9m2ycjwuciyQW+9rG/NqEWrEmCObUAcIpMf5x+LCDdEKHgxB1r350SwQLIEIDoM9
PEzAyCiV4OzxkUTlbm77wKyTwyxPgqlQkRnuzJbgm7NbAumeenpq52pXtKNrSKJAz9z4w9d7Wwzh
zm2oJrWWsOExJneKUdADBkE9cs3mQMVVZcGSeM0PxhDUQtoJVT1z8CwpfGy72e2nUoQfES2KO7uQ
QNBHLcONP7qjn39lta/W03/oOxUTDooglm+nUZhktEzI/hoQCHp/ADItzbqC3ZVF7KLb5AN8qQOx
Ml2Eu+zUtz7jW8ovq8+8mFZWuTXK8lwZMhSeIAv5rNk7Er5UrUcVwWTK5heDGqSq2raG4gMXPSRd
mqOyQLJLpWNq73TwiJXyX9pgv2EVQMLeqqMsWZJjFj6Ntlvp6KsIosRmbrZaBhckOj0vbORMSGfC
bwNeWkp1USeBbjlzWDnnbyl2LD8cqJUpLoGAGhBCggxTAImgEJrtmVJ3sROpAnwghnqN6ys7XApB
rRqiGz30sDrQTTDiumVfBSk67qX7qfrgyhQXiWa5q+s8wczxMD4tdE/Tp/m/8gtzq+FnNBZ9yaC/
BaJBRWl3elE4Oco+aSSI3NsPRyDzkcFhQs7mK50UDcE0zUvA2NwJdWqme0+/GweGlGg80FpFmIGK
dvE+u26fhK/WzZx6ZZz7YomF5xZaoyzULjsmvIxQq6GfNnrVrtwbP5e78564HZjAvwRZL0yXQSLj
/cFSzQ7DVz0Ob2i6jOq6dYzvljcm+8aDcsCu29dupbjZk8Asi3cfT8CbWe6wyXmoLWoB0FKvL1eq
dq+rwKMQAGAgkBt6seSrVaAa36csOG94K1ZZINXSLAtajhCWf79cTUdXe4waZAI43emuCY9694lQ
BakqyMBhIhFbyp0EEAwpjaZhxieurmXp0Mo3kQglzCIqv3srEzwzIO0jq7VrAOiAQXEQtBzRkMrm
Nr2tQeeuq6TCvWGyTD2v75XiklaPfSvwPPaFz62B+xJgsOoQcCEKGRp9MKEaDiC8P0Yn679q9bCw
sd4sduRWV4ceRkBkdgyRV/y2qhdjFqVHW2d2bYC7/0qrRGDqDRgA/kbeW5BGY8EiG53C2qdXAPTu
RZ07FgbObR53akmUdgUp0AgPG8AW9Kt5vlGHy74Fgou6LR6/50/NZpRYL5E7rssk530/V8kRtL0X
WkYvrSa/1LqldbK594vxy6LIoMYbnSaUHChEAyzyqyLLdaJBB7YcBNfn5iNv/XO4+7MIVa2tGzzA
40DqwVuJsbB9aTpV7zJkJ/7z6J7fANF54MJyXlaVVGr4xEl51cfKLm+JN7Sioqhwm7nQgfekOcQp
Qof1ILuzP15BQdejT7abJU4RjImTY6I5EV3dgmjCzwJMS9RRWiZS0Kd3SQiycUOevp/fP8Fh5ztu
km3S2WDymHFPkku5iSiEW7rnQp1ytzNjQWgR7aPBxZZYauTWiGIpGG//gY9Gt5IrX8u103oooPiY
xn2avp5fouBI8twy6RyXiolG4lHRfk+an9ZPafe901G92S/C8yj6ZFzIkaLO6GsgBY7J6GE0jb0k
mEAMShBZAAJON7uOPFlUCxYZ5YJOb1l9PlMEUiWB5mOrOZKoMbuZsK4OtsHFmWRUQNqqDOxgW3vN
Ww5K4SgvBZCp86ETvdFFYcTgwggoU6cIM+AgRWEk6tohelC+JC5LeyDvdyvMxgX3BF8T6DuJKQnj
dJOX4huzNxzKC612/6GMKl1DRNMjOnVcODGtOgalXg6leYXu1GyfDLbDphP0T41KWkTXTQhLs4E/
bicTqys1rUJaNe1mn7jVPtQc7arxjCOj39IjB9Ph54/b//h4bya5kGx2WR1VUpXvR5dp4HZ3FWQz
k6AJwqdICLLfjv9vxridDNUKMDuC9cntqTNv7dEzRVf6ZpFqtYc8PjwfJgoqWYB/1H3cHXFpyn7m
h+D4krI7e89IAYWInM0TjQlHA1kqI5lmHrtKjVqj1OiiDygsv0zYw+qIcumV+dAi9Y9c7ONOEQD4
NguB1soiF7jGeJp1MmbscQXdlkebgZi7gHkM4JwIKUBWealv3tTug4oWZwb+KkG6thmnV7+Ai2KR
RtsxbsCqSsgce4WW/Ar7snV6IIUcQwGpQeXpcXo4763M/z/kayujXFwr4qXsLOD9j6NcejS7na2g
wA4bEIET8qFsPa3WW8ydxSXKUfX5Z4tll6koIEuEaBmjVBVpF4n8hzuDi90qk6FgLyv5spt+WsX9
+W3bPhNgj8EYD2aeoN/43kHReYzbHkIXe8AjBk8FtLVydcnpd9k9qz7GRzMQWNxc0soidySSBZcb
0DraDoJhX2K3uI18CR0E5pcdSFTLh0VwJIRr5I4EZFDQtqXILa2X7NtwYrx+idtUTnPCmwhtC9EE
zyZ2DEVBjH6qBLgQflx2jo1uiQwp2Ve/NZDfQqlcc5LTgBokU9pmwL9PPcFWFrnwaRtypHcURQVJ
j51y+jLQh/OfbfOm+2MAYhTv/SSOgGNsQBl3bNPuZGe1E030EA6q33RCSorNu2Bli3sbo44LZEgz
pXvDyQEi2DO19+qyeLA86s+efD8GYrFU0fq4cxBltT3mMXqBJIcQyjQB+WEWF0OmOkUlnA3ePAIo
zQBBxoZh+Qo8qlO2LJUE9VwvbQ8de125nZOdFuqQ5/GkHsTzOpt7ujLJra+c676LBsoCyT6ffoa6
386CVsn2o2BlgzvZuV3Udp/gnJHJJ/vsUO1HydHvy9kF755LHdVJ7qSf0dN5z9yM/Cur3Om2q9Ag
UdICphGiHjAFhV26ln63VJkTQiDtvLHXPOvDPWMbYFmHtAyEI7iDhv8WGXmBNQKRH36TSicHhxPD
a/Rf1Zssd2MItPiKLx9MT3TGt+PYm20+f1HCsYyoAkUR9VY/snHc8AZTCCcTwj2YighEr9bNexyK
TuDGt9B5sLhrTp16muozJuXtWPbrkrjhOLnz0kFtsalclVr+ZJWCFsF26FwZ5S+8mC4ECmbJnvVw
0p+qnyB81hfL3r5VfPBRlo4huB62ToaNzwm4pUEwx8pFtiqKIgnFFpTwG7ABOz0UzWTrXuA2Wy+T
tREupMVzn2GME0YYhRoAPhgToAfD7zFnT/e5u3w9b28rwKzNcad9IKa0UIpqQF/8LseXtvHP//2t
M7f++9xJtynp5wxUnkcID7gN/VYkaI3msgVq97C86sykFWQNr5g4/tytLXKnXFMHSZmkKN3nFYp+
rvy7Xdzmqt9Ph+iXfDPuQgeDJC/NbqyQ5LoMwpRg6lEk07V1JGzQYChQDMDgrMp5Z6PYE5u6ArrI
vkvJiw5y4LSNnHEAR46cOda0uOc3evtDvhnkwo0Wjp0ZDsCWFuVP9deIdPb83988b6sV8RD+biRJ
wuLnMT6lgSmhi1X4kZ+58QxBnJ0NnNF4EGH3tu5aiIApCJ/gGpP5wJLYQ1rXcmbsIqOqnLIIHyVT
vkqnvneMUPvMrWQrqmGp4Lj9qC9Fyqg0SxuCceh8jHAStOkA+Qxqn1wPszP5bD4WQqve+Y3d9BS8
+BRAMRQd8fN9vpQkRK2bHPXcpvmeDF/6wtrpYXiIilu9qZ2xE3zHzSCGFhO7mAwNDfD35qRMSlGR
A+C+sJa7RIq9JqPHCKHs/KpEZvhXFgi5jTgH5DPOXaX7HXYXqiqADWyaUBmmFOfLBnsmtxK1lFQr
JxgUrzB9S+/SLnG1/lMFbjBM/DHDXW5makHxZUG+x3qQi5d7E8Jx7jDas2gnQgls3txra1zcmFuq
M3wHg0IwiH3uRX53YaIupe6qnR2IsJabUWO1OC5qgGup0u0WirfGWLq1rIF+SBCPBRb4ivYA7K2U
1nhu60CoGuZdRf3znra9ZaBztEEFIkPwnPtA5ZTNcpJAm1W7U2dwU2vedKFd9j/yx8k3XLEo3Ga5
C+iKPwa5bxTr5iAtMvrrOl6JbLIu9DI3tdzJx6zW7jPDD2tr3CfKVGXRiwZd4RaItip0tPhxkXfn
93DzI72tiB9hSqNKp1KDLUzAfKDVp7oXeMFmNRkq8ASTI4g9Mn97aJqaNW32f6RdyXLcOrL9IkaQ
4LwlWZw0y5Ise8OwZZvzPPPr34Fe9BWFYhe63Ysbd6EIZyWYmUjkcM6chkCTsLQtXCugVQr+DL5o
aXBNgrs6utKLAKO+l1V7z3XP8gFAPFJ0E0NWWJgoVQG5Dbhn0FXHQvNbEQANxy4qzE5nyMXnb70z
XE0oNEundARcLJ/u43CIwdz9AOYDimm9TmaJbf3qWvTM6yJQ8Av637UnnNZ7VO8x91bhwZ9ZQMnx
Lit/eH9+iGadbxvMqSsHBPuerG4s1tZkCNY0JvdJV/yPopi8FRy5w1YQmkiK3lJ+7+rEHsl1IXOx
Ow7D/k4n5r5cermtegXeJ/hiGD9SXNzMMRz5xvhCv2IRAuf4b3KrnUgmie2ATZDmhIL4r9a6NdbA
XSKkNnDBSFns8RX4TPNmlBhUaJ8K/ftqfllkf8bKc5fnVicGDY9diieQnvKu3EyMDQPwKYxycodA
8rVgdekDg5cGHwfn3dGxl7QsFCUFhQvlO8BrYesZBAjrfe/o4WCvFmgN/6bRsvM2tpEk92abKf2Q
g6H7KRHBfDdoll7MttbyqE4Og+ZONeYa6IbRULs4EoIW5QSDfOlzDt3NsfeiI6AaQGTWTdalUiwE
EQFmhx47tjs01RsAnhAJxc+oN7/+TaT4kMV4FRmGYaxjCimCO0y3NBOol5s7Sj8uizl23g8xjCeN
CmhW4w7Tv7niquQkLq9a8u2yiOMHoPIhg363nWmDc0uIpgyq9Kf1JDvoo2DleH1Y/38J3o1vetWO
XNkzLNmuHsjmII3jnOa/MfuP38C4VwGg5LkoYYX9Cb0Vu3E33zy9Yb3apbX/5PmyylxxjJcBXljT
GoUOYVxLbzQjyZ9HYORjXgwINKuPbiYP/uFYJKU3w5MTC3bsMr4OemT8yVQxQ76kVn7V2okzWKOD
BJxYlLSNF4QPI9ZOoP75s1b1NmLsEDCjYghgravBL6Eb/8rkKsa4tVL15pwCTgOREWv4yParyJ6/
SR594VbeUtkAf7n8+Q79fKcZ1XxnsOlSI59sMULWCSOuMBUeOMSyJWbjTTEoHGH0mM5umg9hbCI2
5EsjEIrVp2SmPTe3RLtfl1fSyrYcvVzW69DZwR9OJFiJdAYZGVHU7bSZMBGflracgkujutuGiqPQ
cTq+E8P42mhsSRvXeAdKEzhBRwwJx1MoVZEnzZKT64krDuSrEOU+sHAdVNlvlhb7SZdVPTNOPN6x
2oWhW9rBPduhBBZpU629CK6/UbbIiDJvaRBrHN/mNAnaIZ9tVIOJ1Q4F54zPLiEqGLvfKLoCGlc7
W84rhFipxKoAWHpllfqL0XLW5I4EyMAFBEo6vPyMd0XJKtCdtUoeis3bsl4X48/LJ3e+XAsNFMQR
LIZSFFc29akX0MZplZ6Hg6s9mFgvRJqAxhuoDtQb/cHoT4qbga4uueHIPfpkCkUjRM1aQ1eAqeYu
qSa0pQ7FtJvkyQD+Gg3U6NCeDGcBqPlwIq7wENuDlzq8ks+ZY1CVsQmrAhsAH09kwrXaK+lGZoiu
60l3ykp4rJQsc/Q8erus5KGgd5BKomIBlc0gEgPVswlzNaFSrBZoIfGYtMjEsZDzbg5VZyeFfI5f
i65NQysPeWgCNu870G0kF9fuyXzUnuLRBvJRek93voSny8qdOz6VC9xD/Af1zggpU7OdNtUUszAV
hsRdu/4X0ECbl6QW76KmQCcpSX4O4Gm7EUcdd/wyfY0KPT9lUs9lzaCp2Keoip+CE5bBGAPqoDMY
zVbtJmOZtxyXBqB9nMwl4CK/EV2CCciS1245+qrQFwt1GGwGXhdjueI4VgCcwAJGKd4040mqfje8
cZQjr6f4TZT7jbKrMFeSsqy5ItZNHm5Aw5eVqzl75ny8wxP7kMDOTadLXE3C3GfhOIFhbshsFf3o
vHoExFpT2n17CxjELV7vtIlHyXZ4fDKaOBo6x6LCcljkdWRElQyeJ7IGUvrY1X6s86AyDs8PFC7o
7VNAXJYxrdw67LuvOD9TC9L6D22DXT6/8+kdanGqhMKxbmBkiG3xrRtBGXvQe395yyarSK3kKUET
jE6p6ifhpbxuCqv6oT+oN7TLCIhmQL9xWnBneQvzE5j3SdlOqPeQJgtlPX0ASKjbDj+7GJiLZhxc
1vbwk+2UZSJMC2C3KIrhXqn0EONRjHL8iBHcy0KOvpmGg5QpAyfArJjELwJeUJx0ah42qIVKg+Kg
Cfc3EgxwpVOwBQC3fA6UdR7HC1yu94V2xrT269L8tx1KfBHsyYCFHbepbLIU6WbUtNOoJ4ByAASy
ROysv01ETtn9MOyi4I4xICQ8Jiqun7WYokkG6J6chYoHDAIBk9AAuRPvpFDrnNqpvJHXS+BKZFL/
Sc4nMmPGOwQIrWfiLTVYiiU80H5MyoXSOzKDvXqMGUjKLMlijjszwbI+RlZQ/ucY2uGFuRfBRNfC
FIamjIvBR1GktowQN6aVAedysLbGzgOA7T5Ej7xb4/xhQ43j47ux7evWXApT1rFMBc7SEfUEv/8N
lCq7DbY/ilv/J5XPowAB5C3sb2GZicAqP1uKosftWnYtvhsgHq9pZR7Y6qd+OoGHzKV1z9bF+ya+
4z0VeXIZP5O6Xp9lbTYDvW9vyikTTsOcbMGAK93vZp2X/1A12Msf/ULJxFScAVxwxiEkYOFkpdFl
gD8Xw+RXj3kL4TTZumptpw6JD68jcKieYYA3DhRJMEYmGpYR2ne5BDiJPv26RijgDcTuU8Ei1cC5
Zc6bvtRmMI+K0TRkeBprM11bK0LaICaCAkMLdRckKP58Hwcgx3wDNJ3HX148dA4DZ4lOjoy5J3Zu
Zmx6WYmNCbfKXf1SRJaEbMo86TfbH/NGDnGiQIDltd2ow7FfEK8A9JgpGz32Zj8baiuklSAlyCRn
7L3Ht6U8A7/0cSye2tLLmuuNh9dx9AX38pibk2hAKdJ7KQ9X44ta1cjJT6P6NiSvl++b47Pc6cVY
Smb2RYaaCU1L6xfJXV/o+6a0Kz8OdDBmF355x2s5HJoMkh5TwgyzCu5WxhvWTU6yaQAjX52HywBu
bqFrfIB0AFpF+moUWA2qgfuexleDWQPVtRisfs7uyx673kTlRdqjYA4qR7zxKGM9eT+gXWlFnqJ1
mwQ0z8Baq4QNlsHwursq7c0DNBbmhLBa8N+uHMJj9hIZ9XVVrMelo48SvCiLU48hnpWTRhx/1p1W
zH2Iocd00xsU1bNACzeMqS5+6sXXyh2GLe3iYb7SA94kxjkMF6MXcy0qc97T52QejlpzLS1v2tbf
gqvVEVfwvKjGl4F8qdTmcZt4WCiHvrJTlrks53iVcCeDlkdOFKsf79IqtqvCi/MHjrNQZzgLAh+C
2IyaJL0Yq/TWWDEPTyi00jcNpQDBU/zR5xFsvz/SzqWB7RDcIzTlZO5GssVjVJfR6A9Od729Sdg4
FwtHv69PSHGAF3yq7dJWnkY3cQervEa2q3rYPPYmTH8ahU1xQRub96Q+yrMxq/jPj2IuTrAsmZXW
V8izdZBbRpGtD/JtqnHslyeF/n3nlLmW5+a2GmaQgux+WjCQZbwWBm+ahxrkpQNmHHFVhtYsRykL
OyDdR97/9wlTr3hpfPM2ckdXDcm1eDXHlvx02ZIObxOEPkxLicgK2I3dtdZXuWzQtylBrmGls2it
iWBL0fItFoW7KQXFa6FZcv83aQ9etP/IZaK9IJJoaRu8kmaht+fxbs6+b0pljTzmxLMSMg0FOzmM
6WYwoFYa4ChCF/ZSEKXtKR+tpiXWOvLQx3iyGIs0s1Vb+gQ6kTqZQdcO2qM1rUBeu/bfpFRNPV3Q
Ek7WcxhxwHciY38KQ7TvifTOPgcxmcpUQH5Vip6k2IZ8u0mewBtMOPSCnRRGs6LX02qIcVHI5Z3U
OPPop+PpsiEe38U7GYynzYtUz1VB8lD+siQOAczP9YyxA+O6yn0go4NSSToNHi8FoL/8zPN2UhnP
E5O+2tp+QX7a5ydsjbxqW8opPfwbzXDBoIkgy6CN/RxDNHUVJtRAQP13079sDnDGMOTsTEAwkoQT
XdDSHV6SeFipNrBVB1ZoStn8/vedXRBt0CVSI7NR3xdgervOne3rcDXfG19oM7E4AUgfM+UqJ54c
WspOLnPdt3Mik66FpXSdcZ0bqpeBq0fbMp61HNr9Tg5zxSeLIMZRAv1moDRWbvJFzlBBsOVbTEBa
kk23wZLWUvDs53zNI8GgcZLQ48bRYrr688dsc7FZqi0zg0JyKnFy1vxnmnrJ/F+DniFw7eUwRpMZ
JBcXeQDuanNPVtESUfeThD8cp6OPBdb891KYzyVvkiQkYwtttEfJ/NYbud2qj4l81c/f1+0xNW2D
hz115HF7kcyXE5N1MJI2nXxT97L1LePB45+PbzEnxyRhNThLIzkiZjCWZZCsb2WyPo6ocWtKF5or
CkBN+1vBCFwBkOjBrHg9vqNbYKffWWqm6fkodFoWDiOdLxrL+2X8gQRC52UNR66GRycI4DUMHWOH
9rMldmOrjHnW4F/WnoXlRTexX1NvzmUL4QlhDrNco0qYFFC/CnpgKF8j0xO5serwxD4UYSf6dKEB
YV4joLyORwIFhFyuKqzlAnK1AbbWcort7MH4aga8fYLDKtPuBA3madtulZHVva74dN1FslI8SH7+
/5gbrUJP00l5vHyah8FjpymT9awjgnVTb2owrVeiaJeb1wtup3NCFOebGUzOM+laXxd9o/rrGgiq
PwkAtqw4mnDPjrr57oLpIm0swH1tBsrN4FAceQM8YrNFGcRku7MrxWq5VUGeYvTvO5liqht53YB3
IAuap6W2dJRXtSBK8OaoUYkcPEz0+VzqPnpcZzFy99GYSJxrWj8PGkbte/R7FRuazrZ56h0Jy85t
YhU3JucOPYyQAEundQDAo7FbieaI6NV1E0gVBhKIY/1ExoozrnUcJHcyGNMHyqsGFA1UjlPRb/NX
vXBH+SrKMP6TP5iYEdv6lyXBNJrCqfof1sfNnWDGBRAai0QrEiPITKsCQm/tSZkdX2tf3qHsnnlD
48d2upPHOIMhTKoSVUgU2g4bSVNvxYLoboP+mDQjxocT7H8VjykIHShniCXi7VpjAiRruUsv57O1
9F7a/RLGY1BFbCJ1SOnwANKGH+WpfVaxNUUxfzqQq6jehmRQcMZfq49J48uB532H58yId8IZ10mH
rtG6pQIwcgIU5n6+w285TQTNo2l0m7ryVuFXBp6BOVOcuFNOZQmMHoEEkzmd2tS8zcfeWmcsvle5
HZXfgHBvjYDzmNTJ1krBzafWSkQ9FOpfS5p5W2G+XlbgwPXBQKqICm46TUMv/bPrRx0Ig7JpysMu
fZ6q0RFn1UkTnnEeSQF5FJ1hxFsK1eTPUoxKWgc8tJC9OlUQ+yUwK1HS8Cd7ddHoCIcbPm7lUYEM
9/c/MtnbLx3qYYxSvBrrPxjZ7VtbcgpXOKk35A2DTmXQB50XO/81LRv4ViUINTGsqaJ8zSQPUjfO
cz4ivaz6B7nzDGKX6nU2+5e/2sHNjqcHoQ0HArx2tj6ewvX6da1wSfQ/ly2zCKjC5ugmaX8AYpLz
Eqa/mLHwvSw275pQfNtIVas+VpD/zErjTGr2JdsSR9CXu7Yqrqep54g8CNQQqSFCiyYa5ywqnFFV
CZDhDAwMA0ge9F4tOn1mxwWAoSHxTDMdW0N44qMzxdp+0ddl1aat6m/AYQko8mOJREXywGGA/jL3
SXzoBGguSCr8jXZNPzvBGIvbZigRWkTaVaJ5URtgDu2yXRyKwPsJk3YSZrXYgmKdgIVNzIBnvphh
Wp9q8oU0wWURB6kW+jEfIpiAISaN0KUxom0/j+hfP0j6F5I+Rq13WczR/fJJDlV1l5PoiyDUGjgJ
fHOe3/IVrYtqfW0GjMOr0eDGAwZMa/0hK4EMKs+NW8hRWGrAbp2bt8u/hHemTJpS55GK5yrqJwJw
SLXvsvRAFm43mN6WZ6aI3RhDByStcdY+jOYJSNltgrKdLbnb9fpc27kN5qcUJYXOFrhh6qh2Av9C
YxbuhdYIO+igx51aLmuWh8ZNM1lRiEKGTRETIsmSQzBWeoXHSxmOghYB1C7iIlKwsz5i1PagSKgL
EwM3mS2oJ2l7XAmQXvLrVuOkYUeTMWApV+meNqp3Z5gJZKj1qJTQ9Mr/NMSKS2u+wcVLN+lywAs0
L1iDiawSO7/A2nktfsgY8eOFl6O4uf8JTEJmLIVRmwoqpP2E6QExTm/TbLvN2ixQlMhT08Hv6pLT
hj4KnHuZ1Mx2TrPKqdnM0mAGmPl7MaT1odV5g8rnmAa44fYymACQZlldLwWYp9Qvm4ttyICOGw0A
xD9lf8pAslu3wb26fVPE03/viAjTIgK2IoP6ijnQSMdMzlpLg2+Uf8zoSi7/NBMnfh51uDSCmSoZ
aYoGVFIm6kjiLOpiPRlBlw2ThW6XMyed1Qs6Wi9rjeOUTljrfiEddtcJ+YtIsxfORJo8SWVx1ZGL
JaMY5mL0KzFEd9YrHnDcsfPvtKSeujMTcUlyfU1G4q0h4ERuZDfHc4HOgQCJw0+uspAHTHQUQ/ea
MVmRKrUpmVVBDbrc7UhuKcJd1riXzYPmkGwI3ctgckwxzqJezYgRFFt3WlLdkZP0BSHVykfdmjAW
MYhjckK2y2sVHDrdx2my97rWCPOYAbIhHAwttcwU1eih5ihHP/0F5dghXpJsnWqUKXqQIBQlK1pm
gOXVFx8SncvH+M7mfUkU42Zjg03aQheUIBvt7a38QfF0ImfwW8mZrAUpErmje89Za/EJK4/VNJD0
yRiQO2MaL0QzT+cEQwOJCXKlzc6Gpy69W/SOc5yHsRlRTASHJHAF2O5cO8hmr9QYaZm6V3Apkfbn
VhK3FQC81C1ew4ORPjT/nTjmSHWSEiHu8BTRkq999zIB6GbMOCodf7edECb2R8ooA2Ae2AzTW1s6
64vptl56U6qYcwDaGLKIFT1HDLTT/WRe1/HQBXaymTtBMzNJ0Gb4nj6qt5IxeXocWZftkneGTGSe
50mPhHrOw2h76ITuNOPJo40jJ+3kKUINdBcZsZWGVv0wmQHoN67iqr6LSs2+rMihje/Oigm+Qx0t
aDtqRUhyzQLxsmPWriT60fbjspzDDJrsBDFBV56nWFMHMQ+za+Ohvk2Q4cGPLSB7I935myV1mhjs
5DEBWIkSTR7HSPNFbQ37sb5F5llYkWnyqgn0oXQWoT4EsRvNXTT2g9Cv6AdLGPAfb5V0QYn0xjDu
1LW09OFblBuWbvDEcmyDBc1VZ9UEhjIcTPFkV/hauKWtn6ZQ9SjCa3ej3/PqlRxLYdH2ImBEKFFN
tKAtohsljXxlxe5GJg/4iGL1N6kjgP0UEMCh/6cxXy8h87wkNeAuR0W0se1nZcKXywZ5fH7/SGDn
CJVpQMtlQsujXO+UonKKNOW4Fk8CU3zdtEKZ0hQWmAr61bxeyfXEOaV/41QfSjChvMP5VXMLIyAA
FlddWlEi9zE2hShhhHlPHi+f2VE9WSOAIVVNyUA3SmPlDTrgkRKoRCkjKO9a5NdBjLGfmDv0fBhh
Md8JlgVwHuP2/Rz7tHEbtWIFFOY6b1aWV3aEcmmM/3NUoj/5zH13chiVDHMeKkXcjGC0V7t8HL34
gb48TdWie7HGX72tMV6lIaXAZg4a95/1UsYM9ZiIttr8EazKhZs4Zoc5awqnlbsz3Yy9rOGR3+Jd
LRsEMBcAfqJmurtEMFOSaZ1obn5TW6ZS+IZ4q5Y/URbiyDkyd2yWaCYGLDFTaMqf5YxSDsggDWuc
ufTQjk/FX7TKsbvx8e8zegAfFQPGAlbUwI5H8pOWfld5SfvRPMUnGcy1PkhqhvwZ1GOTC4ZtdwmS
0cLamC1700v1A1j9dmUjLeO1vA4/ERBMCXYOJRmUUJ+PThilctQIoLk243nqTtUcO9p420W/LlvC
sXo7Oexl35SzmioRlu+8KqAApttV7E1XKZayayfB3I149R+MTx8axk4qc/MDfc+QxyouwtHcdLRf
C0uPgCCQYVNjWtw8/mWioxiXuSVP6C80SeNUHZb9xyWzxoZH4HL8Y3DEBJVPCSuen48a3Qwz71sT
VVaMwnZC6pvG5F4+5uOv+Y8INiFYVuxR4lEBEuTRMgRkVZ0HxqNu5gR/+kvZwIVq+780YROApFHj
iigLEpxQPFGaIBXz039XJ96LYeKVpMZRl8Sofqudv00AhkntSORBgHG+CguPX3aVGTd5HYeC1t7L
TfFjmXi0jEf3yV4P+hN2YVAZ4qHClCdKjHqa3s9FK990S9s6Ylz+VcTdfRkmirRrI5MtFzDjJg8n
1ZwtM7ZN5YrwDI2nEhM2OqyHpfKKlDo1ejs1fxN9tYr412VrPhSigFZT0eEzKmvNGshW02EzMYJV
Z8E2TIZdk/JPMZiny3IOTUDFXiINgrLGXlM9mU0tTwy0/oB1J0gTVi05V/1hGRb7zf+IYL6LkWRm
boj4LsX1NtoTeiwUqCf11rf6LQYaInCcKcUgmrP28Gb6wI92LuvI/QXMFxuaFfv2BZTEMMWDmjjV
9XrS6W45ihmKlfzIn8bX2YkBXl2D1aDyyN8srmEJ4uMMmCsgj5Z4MFXE3+ya4n+rPxOXip6d5fY/
oBijweEsRu2kMaF/Wo2+kWeE/iSg2IW1t3l0bo8iSfNhgg8LiTI2UHUDLwciiYxuvdQJUt5jaG+7
M7zhqQA312S9RYjCFp0UjF2V8z0PQ/BOIKMeujxRktPxisk1wt4zgjyQYEC82v3hhbITw9xZTVFq
6OzDaiTBXWSnjB8L6apUOO5x7ID/nB5LoDbpSyzHizj42J2/lsl6RzbePAr9AOfm8CGCyemLSogN
dcOrrqrj+o70RnaSJeANiFn7UDcjmGzE/NtllzsMXx9n9z6osgv7EThJJk1M0ZvOFkdThWt9Te1+
aTg7Njzbe3+p7eRMaqkNw4xvlAHvhlAi7AyNiFZAVFFe6b08fuWNmVHrunSa9IPuRJZoGSSZ3gCV
qwEgRPmaEd1qCfwL7WIAHq8bx0A41s7OxArbVJFyxdcDLEY4glQpDkxsovCs/fBRu3NjdqhZXrZ5
IdMC4pUQn8zOgelKaxtyqLmNPfu82XDeMTJRQ+vKZUEpD8n3mlmTpFt9fNoWT8leu8ZNx1+X7ZHn
ZUzIAD1Ku2oC7GSSje96qv9BX4DznQ7bRvsDZOKFbiSGkhFE3RKbmk9R2/S2ZKSCmwlt45Widldi
ycAdwaWGVjIS7S0lnJ/A8Tp2SiOTu1iUOwRGDOJuwp0BSPoYGMOXj5JnKO+37c4BRH3cMkKlCIml
eJHX4C2d2/L3PKC4l3i8c7TixGEWF7fKs7lXFTickcegE/tekQkr7U+FxntK845P/uzZyWJGVWri
klaVtxLg7O1DrnFeDzwRTPDotG5emxS5kBGDLkB4KLfbjYfod2jr6OujzoH1HF1jbN1cdFDWSCso
jVTR1mLDEngp3bEJ7EQwpj7OUVY2ANT0m+IdZ7X2lPslthYRfXXJJuAASXjNr8OT+xDJFg4XIqHk
W1OtnhfzKYpLmz/ldOzCAB+SRQW1FMyHfraArmqyVm/bIoQHWxjeBPRILHs9Xu7mH2EBXun6dVa8
y/50aN47mYxJJMm0daiKqn5iPrf5laGtVocJWOH1spjD1pC8k0MPeOe2wiSNSjsai6+gZCne9M+g
AqAR/hkI/YBroO2AxjYei+eJh4nFPVYm/5aVsVDR+yrCfHxsl0fdfI4lQL0C+NWMTiCFs4YtjLOH
/1Fh5oaRME5TC02CycLXEsmOLbt0vkWwqzvB1q7178lmm6Hm587o8/ZYDi+33VkzLtjWmUbqBgrP
0lxa0SiHufa6ZQDWLBMvy2tXVxZOlDxM8rBKroHxy0CdgznjTlhEpVnRGtPULbcXpTtNRn9FTEy+
NNJoi9rIEXhsUDuJzPlmhgm6034AWp1jeMafKRi9+nv928SO0GaTa+ImjzT/N2ebt1p9OH6Cyuo/
yjLna05l3Kg1qiOUSbC3qy/5YpXPgt07gteEgM6za9R0jUeJV2M4jEKUDA+7BAT7ZkzgM/Ul0qc5
L8JafV2JGyVXJg8nmyOCxUNao6UHaiWA3IY4e5IbyZGz4l5uuU9SGsvO8lgTw6MisJDJGfoRuGoI
iDnKyO8cyjFM8z0DxGaF1QbFyQy002V3PApzqLIChoug1krYmdjIjKttpK+pbWntKR6tYv5FtMWJ
pMfLgg7LrRBAR2JBFKCzN4VkJnOUoEYDDI70cXpqQ/E3VAsaX/eweYI1lNgCKwj2Av9Hucwzq9+m
Vi1LlLr0u9jPT8mX0qcbFMJvlFxFF3WFG72x2p/qr8tyj+xlry5TKSRAVhRLTSnCdr3b6mBUf87r
2/8mgprS7upQ9XqYsgGxBSQM1lZhcUG0sOF4WchhPNkrwlyEnRaTJsFUaQjGOYfuclZOe7PeZEgu
6b4/oLk7a/DUb9kDbwf/aG9CU7A8ChQ13OzG2RBwHEdSVeMOXmLEMuXdFWKJYtMAZQSsnZwdosP8
CUk+RezCYjgiyecDldplFIY1pc/WItDRQDRPrUPLQXREI+Uiph6ayE4cEy7nJhukNu+R1tQPZv3N
RF8FA22cz0c/DxtPFOzEYmpHB9wrOwElxsKkbzI25kaKvV+eMNNwu37bbsFRBfLOzpMzizdRdmwy
ig6edBPlDZMNKkrT66ve0kStHwKjnd1tlsNal79m4B4yldQXlvQqqq7LfnHLXLTrJXloZ+VZWn5E
OqhDMOTTgAUzK3pOtPs3X/jjlzEXhZFXNWbcMiEAxhLC6zVNPVJP+zJh4W7x+ARyx6f/jzx20aFb
SRaPc1mE6KM58/Btw6Tr5Q98bEQfEpjwVitJai6pgaJi8w0jMk7aPmSANrks5CiLAaPnvz4oO96Z
KpVZGFgmCgUTV7q2do7Q6E90vrsbDcfASsVleYdKAbMSuDCYKNXf60u7yDZEQ0IGM1L9UlXdaLFr
c7MjnXfXHn6cnRT6K3ZSSLXEXTUXyBoyYBUvk7eanf+/KcKkf0DdT+u+BhYbGR+bGXBoCjDERl5K
Te+SMx/fKcLELRKlUWtSWkQ6/QJ0y7tmsCp/OCU+lkgf0Tn8C6WwBIIZXPptZObcFkDPySUWmsNM
9xXztHSPU/5yWcThp9mJYM4N1iWO2rYW4SLer+TXOPBC/bEAjLpj4UkxJHagQleKqc1lTMVRGi88
f7w+9rdHyuYKuBO7uVH1k6hzzu2wLKoAa/lfQul33BmcKeiFGgHmDVi99vYaebOH6Ww/cvs3Y7QE
D51RW/p2+SCP71Ad6zoSSg4AjqEHsZOZKWVUgekKI21efktOm08CGUA174CvDq8mxJXGmEaxDCpQ
iMQi3CRrcIywu4sc+RZNB9P7j6hejrJlZacdaydxD+whogDr8PuIdt+9epU+rxTaNbqrnygBUM5r
zh6GQl1FWoLOGfh3mG8IdCVh2NAuD5PJ6/v7Rb5GWx3cYYMlATiG8/EOrZSunQCJG6MYLFZXKWsT
NvthMG1iLy6xBat8iJzGx2hdqLxiAoO7CHWcpu9EMrFEj6u5XGPQXWUBRVl6wg35PFw1X8kv2s5J
wvYnyWxuxsBTlEmFiKZWzSbT4uUVnQOq3PJGk631lwqeVbjj795HPnD5cA/vmJ2iTCqQ6dlcjPmI
7Mv0sA3ikOVawPzlZSH0HzmLzAYKVyYmgQDTx6ToYhybY63jA2ZYrZR94ZQG7+0PzjVz7Hc7OYyX
R+swarW8FWjmprc6pospWOX0hx4eP299L1hf0orxcqNP5W2Z4eXo9Hnd6wgeh8qJ/R4gmcJJux5f
N3s7ZSc1FB1sWvN0PbSVna6Mz0uzOm163mHszhmu89YeghaYOfWr8mZ8oYujhW3+uvwV6b94SV/G
JzD5Xs7zivKwvg02WFks0fw9pNtJmkbnsqTD6LLTjfGDpE/zoZ2bKJjk37WwuH1pN5OvlciABI5p
HufCO1mMA4jTNImCiKJJe3rn5Xp/G9jyzdQhWlM25b/pLSGn+5czsMnwNJJhyURc6mrS320ksjDM
vZ1AcebJhSbZRvOtahWOlsefTtUxGaSBC4aFcjcm0qW5Dk5ZUt3Lij1XzwPxFsm9/NmOpdAxUA0Q
BgD2/XzJKrEGvrEZ7jeWvyRgireaNQPQg7cCdRiyjA8xjN+p2loMxbyAijC6N8rHErP8vEoaTxP6
9126gDFqfa0ByxgkbeH2+rO82Gqs2+b49fKJHTvxhyqMS9XtrA1JXupBu2EnP06AwqhyutA8VRhf
0jZN3NIBHdqoSqxlfZSbNy1zZx7N4bEfYd4bCRbgvpEVfD6yem16YxQRj+h+aPetf869ya6vI4tY
5Gdzw+sIH6oFUgLswWEACZC2n8UVap23KJfgqqwMf5HuUykPRPVl4tn04RfayWEtoTY2OU3grVMp
g52ptPEGu2wDx/cIHniGqaom1vqY2zGZpErOZYDg9O8zmOKpcnF32VGQPgs/yDs6RmX34NBuwuT0
NxP8KFD8I5zx2bE1jCkaMnQapHBMY6uTGzuNHgSp5YSgQ7SDvSTmi616V6PQi5RRHq3XArM/I/J+
w1FP1Z/qVrVzlxdo/41JfujGfDutnKsMbB4YFw+xQaz80V1QiDnyg4lhiNvWTU7R6fKnPE5AdqfJ
+DOdRZYGgtOkLJyYvXemKxIsNlaavNiVOOseh7fkThjj2QVZo2IVsKYjNdm9mQ0vY7ddycJ6AsGu
Myq/L+t27Agfh8nckzMWtJEtJGYgioGS/FKThGMgh0nihzrsUKG84l0Ibk9wxFy/p77eFLYB8TPe
Ai1HEXZG1ogjPE2Lunhvz1ASjHW2q68p0ItAmWdXN0js05+Xz45nF+yeTN/NGiDPFQ1wU9FqNe4C
bHjNSnpLRWr6HyCL0E9/lqrtzpIJKUW8ZKkaxYa/euNJCbNfJrHmH5VLl8tHF0S0zY8MqC7XtZuD
DIXnBbTYdkk6E1PSvl6kViRoMBaOcKeg2CrYTeEAeh+VVo1Tw+CZDRNW4hG4BCs47jz6tui93OtQ
8Cn5wYRnNkwwmZVCUJJSVz31bnF6670QHwIx5350V0xn5k7LyQ2O3BttfkC8gaoJfO6Mw7Vq0ZBV
y/VgzdbnasVyXCPcoe2GShN6l21ec/zvSMGdPJavJR9yoA7nkuzr5WSp43NZuZe9gH4J1iz2Apga
bSTLY0siRfYRub43qxykhRrIysq5T3liyOfMQFOnRYsz3NhCdZeNv4fkRuEmO/Rjn6sCKl9dAd83
5lg+yxi7LgKqEm4W8D6FSe/Mj8BhRn8yDcib8lo9DrcdndPlwVsff6IPsUzEn6pE0zqwLIaC9Gco
fje8d9fhjYkeCUXsUbFgd4YwX2HQeuuRikwuReOrvVRyCwuk4jX4+TJebnXkuntpjEGIoxCTtodL
Vf9H2pUsx40rwS9iBFeQvHJpkt1qyZIsW9aFYcs2933n17+EHM+iILox44mZOU2EqkEUCoWqrEyo
Lmg+xq0O5fU/AA/uesRmVYxHtFGKuTUB8ah+DJ/aF0F40+4OYHa6yl/WlnDhuXsBGOJH4I6Duo6G
D/rWQfo4qiRw2ifHNZc6Sy9R6TSGTxDo9vMMdHXlp2iVOfXv/a/5apKJumovGXqVpnpAhvJ5nAGc
SbLPZSYcOrGHwCg6o7EEBLmqfL18rHfPggyVJ+ijyVSo7O1SF0Xv6Wg1itQodmoP9XQFbIctJJFz
2c7uJ93YYXZRigazgJwjeMxE41RHmtV09Sle4DONfo1D4WZy8+OyyXf3toYuKIaC0HiVQZhlsDSR
YxgNsdoOxAehJwpykq9dN86ARiila+P26NnjzVpjVhhNEUmFDmWyQcNIjUXR8bNvrtaU2+VX5KyQ
og1d8e7yGtnDwRplPDVMl7iY1cTwVbF0EtHtOrTPCa/J9C6ysGYY75zWZFTmEgX4/nkB2ImmIq0/
1rbmKe7ixx6P3Xx/WSpGKsGjCI0pJlR2cVNPaxRGQUNSTKecjKi2lX9Ljv1rUa9GmCt6pmoyXRZj
w6BU0/e6Xc7wSk6az1kJi8HXjKkqC6hWH1egJaUueTTTxGqLzL/sB2z4+LUWQ9TBXwNqfZaqOkFg
AeRGIEDgUanl3l8O6kHkIqvZrObFjIkxO0kyRNVkxaUEYwjzTEdTPC3m6qldavBoQNylmIFoVIeb
uSV5Br7eVXq8vLx9B0TrFr06PLEVdhCkzeQonuVIf6lPSE6CQeXoAW1I1GiLQ37maevu7RoNGrqI
6g4wWYxrDLpRiqRP82OrVeE5jUZxsIrKlGc0SUb92+XF7QWOjbGXCsOmXNWB7mzKorY4psMcW/1Q
nKIl5eTZux8QmDJwkWDMGweKSYArYTAnQTYqfzmuUE6k/Ii62x8HRz7IKE7o3y+vad8eCgYUykbl
wijHwmZReleg6pN3hT8dzRtaFDG+RGfpmipeFocwtf+1CDh1TQWsXyaak1iowiwwylq1a2TU85fb
8Fxc0/JEZvdH84mmP8mBZ4+9N1lzTA45p3WotLWAegiQ1hgvL8ghre085WEv9z/kZl1MKKzREGmT
Cllj/xihrIS8Lj5kdhvbwhkPbAdCz97lrdv1fUIlH9HixcOFifVjncmLMmto8A7V9yXUUIwof846
b0x/14yOCiAUnA3wxDE31xr2BF0QvfJD7WDMAAsDOazxuCXfoTlftmljhVlMXIvZtOSZAXoD8UhF
0Mp74XryqJA0vMMdP6V+fawwbMC5l3fP9MYuXf3G/fMkW9t1Atikjg0r7kMMjHIi/q4Dbiww/l5V
NW1DJMVx1kZXl1t7Nq9JfNMJvAYubymMp2trl/WdGRdHWROtDPo4+Peyx/EsMC6+mKOJMVElOk7l
qezutZEn08IzwITzvusSU2rgazMeRsOTeAbLDwYJUTMdUTTKnLKxNM69/441mPE8Fms7YVJ9FRbY
lJ+qxVpuSwrGA5LguXXzb8lDftK99rq321t+AWn/aEF8FLLNAOGyt3QZhqRQIgKWqzYQ5uce2SgJ
eQWHd0CQlwWahiijyAGKU5Xxi5qsq1K0GGBAvkvDUphaFJUn3kM4swmAlLD1D83i/IWrbIwyrgLa
fAFwX6RTSi5UVrVkQavyOlTvOFHoysCgqlJBavBTsD2+AvO0RTfhaE31rJ3BVvJMRnP6INbiXa4K
zlJlViIRe1U6d82A6ux+/vtFbu0zb7K5MeRZ0nGVda3hKOrkGCLnxO15yNaC/DY8lcCGjCKmhaCm
nN7JGlQ4xuErBMYfLy9kL0ZtzTAxHniCITZiSfPNTEoPaY9J86px+6aDiKFO/vX0GLtvNAxsgq4p
gxx9IkjopRuCQRRaTlyvu8MvjKjp8AQr9qLKdnVMjG+bfiylBk9nnY6bGDm0EYPL32/38t+aYIJ8
Z3axWbej7iettRzJsTrSGvAkvRDnV4fS42o60LxsWxtjvyFzqjVhLupU01AvUnQBAk8HkhbVd0VO
Brvq5RVlubQ90FvV6pZ4/TAmqszJP6iFS7+AOeJ93MtGEaHeM6qpJdUQkiAe9BqtKB8cSMNwvjBv
vczVEM7aYOglCFSK1mpU4aNZiaEVywD1tl0Lfdt8fJ7WUDiNc595qWHwkCD0719YLZsnA/aotolW
QynRo+Ca3tcwSfAPIFEcZ2UJHoGtiWVhAImkeCseZTu2JdDgFHbkReB6hHgzQNS8NjzPJBNkAE1d
dRXY1OOArlY7aC7h0QLKnADDMhSNijYOpQRfAaGrZawPnZbPpz6FbNEM6atDFmt32tpUZ1meJ4gG
FLJldIVsZ0Ib+WALw7GNJxKYAPw8xVJQtZZMakuBIKiplb4gr85S6E9Rh4KKNghPtaZ857jffiDG
gwU6q+J7ZHsjgl0dYRLlNzykF0vEGS8PqEW7xWDnhav/qq+cuXLHPLvMFYPh6JxAthzcHEZvTfV3
JZMwTcU5XDwjjANMsyFUYYiXRN4B+aOIyRmDQSiE1LxcixMy2CdLuBqxLgC+5nfu6EyfIEj9GN8L
UKfoEsu4bwIKIANRcfzEa5btrxDtdwhV65IkMtGD6OmixAug0asJXphMPBdDeaoLXjli/yT9NvOu
iNRAE0waF90L1UMIVju9Wjlb9a6//yvuv5pgHGKYu0Zv49gA9xCmYwLVlvwQktuUJFytQLZB6T14
mmO8ZTH+sWpF17ULAJOz/jANHyvezPpuigrpif9vz8v1ukkI9CrHUF2G70YB0qqLwanSogowK/hK
xgchGE4D5ztyHIIF/Y9CkfRdKxdHSffFrrQA2qoKTg+c99nob9isSqmaXGhMCPvO8yHvO0uRP1+O
SvuL+B2UWFx5grtO0lpABQmGWBbMSpSGLZh3l438YXNerTC7X6zT2i9FZII2T7upgRoYvDCoT9Lt
8qgfC8xY8vI13rKYbFRX5mFoVRSx5wVqacvRAO+bqDxcXhbNTt7f56+ropu32Zy8Wo02lMD8q2YN
GmMlEZ3RmH9Kw5qBqCFebKHovtRr8W/7pr/O76tdxinEnGgZ+IWBSzR7yxw/JdqzxiuYc7eMSUeX
Bo8mKJ7iun2qEyRkaHKobhiQqxSwiJ/aEY++M6+vwts1Gvs3HxQzq0IeC0jQJnlxBCk69OAcEObR
vrxvPDNM1plWczqBchEV30jw4wRbt0IzmkcyvH90X3eJuS/ENknEtoQVU/pRV34Rf728iv186Pff
Z1+uaTJKcSvj5KZ4jgg9ZL3GT4v0SRpzTpzjuQLbW5uKuTUaMIAA9NYH4JxywNtdW9KTeU7vRi8/
h4rnXF7bHx5Dr4tjAkZXhcJgNIjmyv3ogFfeG/0IeBFawgYf9Yk3B8L7lky4GCshR94CFE4tCfbS
LXdrTk6RPj7MssaJhRy3MJigUfaU0SjEuVqQeoqdZK2Z+x8/HhMfDLzAS2MV4iM5rwAo0uwfSSbm
Jyk1WcQdC+X6BxMqoC+lyFWx6t4EoWsQNNWHwpvvWtewFqd01W/RPe8xsFvrVcVX/2AihRnrqzg3
ArQVnNlBy8HJb4zUikBAecqulGNEWSgegA8TPvKGbnn7xwQPE7oAuW7iZhEqDDEXizWmHOfnhCeD
CRyVoCbdJMOCFJ5X8zSo9tpzTHAWwb6lFnkgIolgQml9OYfQE8fJOefpXZKObmuaSSumb/qryczs
Ja0sQ3pI9H89FMDchSbj67MIYRZzxdg6LFSfqMZh4WmrJQ9WfC25oq99iDgZ0/4r/rfrmYy3J2qe
R0nR6V7+AmPr/ekQ+y1X8mXXCyBwA0AZ1Q1lObRVZaxSA4zNfh85avZpXgKdpyy76wWvJliGA7Ut
FkkT0PlEZRAaudm1OPUcoqJdR9iYYJ4a8brGvbFm6bGqxdha6sZrdPmDclS/XY55nK+lM/fFMurN
EEpoXCjgmRa7ytJEDG17/80Ie0uM4oQpAzAziN23acxsguqR+eOyjXez6C8OvflidNM2ORCZ4yQE
ir1A8FZvKcnj4JngtS6A0X9p4IJNYHVlK3Z5anPvJulYy8xRmiQR7MIN3jNLWQyeuhLM76myK5JZ
94pxaU+GEmaH2Rj6Uwpm9Nmau7ulaCBBuLpqZ6Lig6ESDD1XaPDYptnzuoj798zm0zAnT+5AtzRE
hg6MT3Fdf0lcTKNaZAA+F6M5ePYnNzzIKu+EsNeMDGXsyhhR9gWdUjF+HKeHy9vN81vmNpnlqhKi
BqW6cqnvBwFs9vXYf6wyM+cMl/BWwlwqRtKEkpH3eEgiATBAc8MtM+3nbK/bwyak+Ui6ZpAq3TPO
wNzaAA4de6tzio8yAFF8ivk/2AOfPYTAICLFhq92KSHHAhTKsZec+ZnCfNODYMefRQlVTvNncdCD
v9msV4NMMJM1DJiUU6z7qfk0lJUllVcdV09pP2K+GmEimRzH4izmDcpMN78mS2UQaadWG1kGpoKO
BIIb1SGHZLWFIaTL66Pe/O49K72aZuIbtHKEQY1pgbIqUI5fTyiQx9ZoQKqniGxF/nLZ3H4damOP
CXWZsJCBajt74jE8EmKDMOVIAswKY6Z9uKnuS1QkfN4bc/f7ypCrM2AZGvHMiVPVaQQFHIjoJ1GD
bFuadI6ZpMZZTEZiFbLGWeTuAYeUFHSBiAhkK+MzotBU0mAkpjcOj2rkC+ODWXEegrvYR4ih/rbB
uEwfJr2AiFxgMFIC3mf11UC8n20DGggLkHvW5W3bjSQba4yXqEsh5wWYkajekdbFlv5viQdf7qGN
AcYt0K81szjWQYBZY9JTav1Yizhltf1bdmODuesIpHLXKEVvWX0qA3Bj+bKt2rlDlRKXG5BrONmB
zpRmB14Vmff1mDsMYBFxzQaJ+LoifdblDijO2L+8QTyXYy6tTk6kcUoi5EKdctLSxhYm2cFBvmxl
P/zKGIWDW4OrhyU7KpRuTjAnp4H4a3GNTyU0eKEnfkX5oXsvOfCu4v1VvZpjdmwF0Suy4QmA9yi1
VUO46vvI60jJWda7Gb9f3vdqh9kg8CWMaJ7h8TzZNPvqbBCOC7Z4xmd0qdQC9CztF7Ffp/+RgMPK
ufxZ9/3j1TyzebFQDbVeotYyFciXl9RZVYmzxH3Mw2bnmBCIt4s5hilOMNS26XAfKJbsXsOlSd2e
5/D78fZ1QUziISR6o8cCwHM53sti9TOqn6ISOToPuvSHKPjbEDsRIdZLB+GGrMDsQH1lHCHA6y0f
8sVKr2kY5F/UHIckTGSHJNYSd3OfHhcMNJWjZSyWBM5yAUjLLCCduzi5GzlczkIaXt9d0q+bx4r4
xGImSAYim4+x8IPsdl5804pWb0HW2MO5y+yYEyt562Ti/TSMplpJ0B5VaxBfnfv2IGs3/8npCRPx
l3wgfU19ZClOE+SQjG+X//7+y2Hz0ZjgsRSqnuk5arG0QqWClLrFwyHIT4nk9Ngo2oEIeeOLHMdn
YdoDGdolbvGQSwpPrUEWmJ0rRcaZXjjnmRMyCBMysqmHMIKAeF+ARhdvCEuNXc734zkdEzFIEuZa
aowplA+kA7ETNznXJ5qoUTABuZM4ifZuIrrZLiZmQD6sNMCti85afbt290X0Ff3CAY6X2f9tYewb
Yuq6KhvB3QbELfFWJ7Y7L3LV7/En0yMHiCHxohRnZWy7TQL3WZfKMcTrlR+tgDmHERAEX6sOa885
thyvYCsiNYgRZnVAOKzq74v+oHEn0HgGmLgQNUs8liICEcBd7WAbIPCuPPQFmshJrqgeluwPn6Gh
9x93jIkVrTgqIS2/oQgwovYb28D33vTWbCcfRnAs8pq81NXehVuMpmgGlgJGOcbza4B7Z0nBZ9TG
9LAWhV0kyLLlAKOLDoK/rS24NNe/ilcbq8wB6NLFDJsEN7RgnIknu2BY9iCzNICXClSDP6k+XOjK
nLmB3YD12ygoJd9WnvKpVFPAZ9OjJv0Q9ZOienIuQhz2r87cxg5zcVadMCZLtCC//yncF9edlbiC
m59AKTZcUeJ3HuyKty757brq1GglaQ0BclekU6XXP43YXKzO7Efo7RQ8dMXusdisjjkWRS0XaVcb
qEpAgdmCdJZmCUPN+4b0N//ZLTGfw6xJA1JVjXC5hGeKdoiOiwIGPd2jQwKL/q/HWV+S4s2imPuz
rJNUNSJSHHUMM+eoPdS8ptVuloF6DXRlsQ2ayFiQQk2aqgTsVlERWXl9VOXYimpONXp3bzZGqKds
aqsyyZKolzvADTsTdNaWCnqky+FpN75vLDB3cRSP49JMBvGL6kcPcepkzuxRmaysc0jGifD7GS80
6YkGnm7MPDLG2rYw6nxKiyOuRmAYMS5LQTyV4cmH6h8Mi+yGwo05NhRG1ZSoo64j3U0AXyTBL/gi
r8q2v0mvq2JiX1Svk5xHC61U1nZW3KXVj8t7tBsPXtfBwjCHZcnKCRrivihGzhReCVltD1l1RRqe
PO++U/9eCgvEFAxdEsxOhuih9NGEsEsjHISWG0/pd38XC3QRZE6YnhQxFvjWq0ctGXpxKnVvflYx
99LdaX7zQNV5e7cKdDxGJoTV9lyeuXzHu+vbWGbOkzqv4jBrKCpP9uiodmflhpV5UHAgV2CuwDAW
VcQMpMS7vIG7hwxq22iOUUpPhXHEsGglYQHw82hOqVv1gwtksk+AXzb10FYabrN512HQiNNA7QxS
SraG10+plioCBhJVD9OjynN0V11HJwWEJJmHN0SgHOfc7z3eQdivj27sMheXGHYKLkuUgquf0kG6
yg+VLX+pdXANQxNLg+bA4gPqGvN6qvu7+rpc5gbLVkiOxlqvBzJxivkjhrU67W92ELcWBAZUScPo
xVuXrXJFCTuQgYNZ7S4xMVWhWsgI3GHoLJNHhrcfJjfGmPPRlmVNqKgjJoKUAzL8Mz0bwhPlNexO
PODZrq9sjDFHIs8iLda73PT1sXMGHe9N8lSXbpJynsy7M0egtPj9CZngX2d62xAdWU04AsNZH1Kg
coDUB6+hSwUMdI9qgua2ZqfuP1AF3YXSb6wzR1CZxKqEFh9eaAqx9PTQRWehRUdwCWodUbttLUE9
LO395YPP3UrmbgB4RhtHYLT9/IrOWK0+piPd+PoXbSQPFLQPMnldJDvWZeiZOcggkvGnW9kzb2ht
HTrhgiWmlvpRvVkc2cpvk0PeWLxe7O4R3FhmUmRIaq/VZCCJFKc0EDTFTUnpjxqv4bNfw93YYSKM
Os1qM4ZooYm38nG+Ko7m3fIB2jtHEPM48a3KeWHst5g39pjQYgilJIRaofvZJ2h9HAsX/LdHI1g9
6VgjGbdoXzs/84T+OGeSpRSGcIVW9bShMKxKoKAtkrcOWOatgve6535PJtSQKEkh1hwBUVHfUrxk
jHIgArZQ2y1ga/CX2OVxi+27Cs3NMS6PoWhmC9u51QZVobWz8rpX3Eh1FZ3TO/7Dsl5tMNum5suo
joMRBZiOw7CV5Bf2s+Lpt6JD2TV4espcc8zt0IB/NlxGgJ6n1sq+KofBQw90vV1tQBuHgKLTV85U
wW7OCR7M/39EZt+mslkTsBwAUQuW/3gRr1eQpl6OXTwTzMUgooowlEVqemmrYJzwhlS8Qb99CzQv
IoaJTJBdRFcKqUGEKFCqxBtrUHfwDtJu4gVy5/9bYNbQKWqrVoWCYUnDTpPa1WJEwOJbJqEU2Dxd
/l77NduNMeaCm4Hva+tSBOXIFVIuv3ATSErZtTtDlkc45rfTafzCMbl/ll7Xx9xq8qxCD0jEC6c/
rI+LK1jJMWks4tCHDqBkL1wyPG/n7RpzpVXC1E6SmsSBZOZWJFzXeJRcXtZ++Pu9KnaipC1SzTBE
JFtxdEfKDhrdh3oBM7fAsfOHc/tqiLm1hngejbB5oWUAex6geKEDgfIjrbADnsNVyuHs1kuysHnN
63GLYKuAqo+AAiJ6rNXHNOE8sXmfjgl8ShIqhUBwXwmiU8bg9wFZ9NRYZcdxdp4d6iSbpch9lOgR
EVGGBnxNbUM7bB/DxkOlkxOFeIaYGNF1YzfrIRIoo1GsmeKdQayyCniZcu4Mjlu/ZAKbFc2kWxJ5
nLOjGaEjJpy6UXUvuzVv+5n4sCqhOZIajE9jP5/bcPIGc7lKifF3ifarVzNBoU+HJRQgeY3BIvEn
8SZXctobSiohXYNU4DA58kuy3T+ANzT4b0tkYsMMIUFwAhMoSYo/ljKyVsk4SDJPhpGzVSwnTRKu
axF2qIoZVev03c9y+np5GRynY9/PqrLKIOnX46M8NRgOtdZaCqQ2t1BwOVy29BLL3tVCXi8NVuST
TGUkGsAIAlLUBhVSS8Wrr6HB6PBYjXnBjuWNG3SkYxNuXMjW6bkNMXJEu/Rz69a5RXmK0gfe5fuH
5Pm3I8pMkJAw8i4vIxrO/bPyLOZWG4w3+aE9lT+hVzGBOO4T+r/gOuP1BXZvfVMEhSIhkLVi1ZFI
qgpVj6IZkqPeyiDyOD6MogPpwSCC1csbuOuLYOJTFDBNQP6DvUKEvmjVZMKDpEwxmg097pBX3th/
1m1sMBnzVBnV0EmoWmU/5+cyiD+o9sePkUscvFo7R/GqYLlqPR4OYv/tSr8hiJkoTSizffo0yV1S
0JJ9bVP+U8FWg+oKxnA5CvyhjN1DtzHHRPqiX0zkm+jmoG0KsqIg/Zj4JaY8ExuFrKtfREm3vGRm
vyqxsUp/1SbsK2ZStmJM0BQ8n+Zn/UZ7zKiGnVN+RgofXeHQy4kVnmLIuc+c7G3PdYBFAhGKZqga
cvm3pmsqJjN1mGkoUsx0p6DPHTnRhWeByQa6sE1AIzKkR8kow6M6dKNXdS2PbOUlHLIxbLsQxlGM
qqzVmZLzY6Sh+KQe82ChrCv1AfOlz8uj4KlW65LEza7EA4XWGneLaF8+hntHXhPBLCrhY0IhgHGe
JkrCTqJ5z1h90RJgP8XKrjqMyHePeclt6dKdeb/gV2uM04iVnuREb/E+B18ZfV6igHXQvAWqn8nf
vS63a2PyBtNY5ngUCMUy0Ls8gUqfDmzXABK9AgI8PNr2fad5XRyTPqjN2iu9MIMdSs+sTPrZ3F/e
Kt7fZ3KEkKo0TyK8xUyepu5GKL3/9PfZbokyaNoEEhfoMVHBy/HQcmHAnO1nuyRJYsZVFxrFEbA3
cotSbWiLyH+bDEp7aSX3lg5ZMkvW8+GmN5XFXVryNVvG5IgxLN798xKFL/giG0XydOrXUDLxBIR3
KAAYjEHmJrfgvkdhtf4meWAYOJaeeQXe+EMOAmvD/zvCOfAuUp1TiG+rLIGfMhppZJqo7VbtN2n0
0lFzNQFio39D2gDUMASfKLIBzGxvQ2ayCnjs1hhvyOb2YBaBVNQHXeEU/fby9K0RJpZMozGQXI3L
YwzCW82pmsCQ3cs+yjPBBJA1mgUoCgIBlaaGL+lHEqqeKDv/zQgTNwgAA/ISlcBz9cnBjLw6T6xF
5sqX7p6GzZ4w8aKhVQ9RxBSO6NGRhsqrfVrxoLzl/6COv2/NoFql6G7JbL48VmgphimoG2MoiNKs
pPw2gitvdUFhe+I20nZjlSyBeRgCrahXMgiTpCTmLAwN1nZ8Ia0+jyjn3NJxTWhmedMJQtO8m4yG
v3fneWOSSSjbNYunUsZRkqvEUYE4qZwZQ7f4wID99846ui0vYu5metrGJv3omyRoVnKlSqekDfry
i6Ki9NFegZrYz4bvbXQLNgAVEyTVQwcmKW0ILjsp9fRLy2VSFF0ZAM3vIREZhubXTsXEWBZ64ET8
0uk15zzsFui2y2SiR4OJiRYNPhPU6rNTlY4EOa0QVIvz0fRaK4Y6yYHrQbsnffNpmWCyhoRAekIn
fhqAPcepvOWaahao9+h3HaLYAu7B5qqT8NyWCS9KmZXjnCoL+r/KYTqD6TmyEk+604ARbKkaMyks
XibNWygTbbpYy0uZMqGjhmLHg7WEvaML3/+btzCxRg4LcZVKFU36vLOjGOOMxn2kflLgN5cN8U4h
k6Soy5pGuYqcK1LzpwF8/EHlddA9i27yscK4bjbp05Gkrcrl/NoNcK8OwxY3CkmuJ72Fk1I4f4FB
ysx77l3Bm898rCDHT9g6B+ZwtGrMMItcEXIlC3oQy4+Xv+MuJGBz5th43ZWQN8WEaBy0j9Hqq0cK
QiDBkHjyzYpjN32k3ZGFxwm+OxSxNcuElWg0e2noKhT+u6EQrK4ZC6cuitnDNDzIcEdFOldEHwNz
mAzVjns1+bZEZvQt7icQKDb5LF4ro0bcOOq1J0gtDz+EeiWYQqwTaF2BKrvEeCV6GsAu97XEqeBx
jhL78O7lpGswr4T3Ph6GIbEn/esgcArFuzMV2y/EBCYpSVqxSdM2kL1fbPDjUcbrrLZLmwdJfedm
ECkwcXuCk5vyO7PD+yWgE0URQ+BcWDJLrHyt4HCo8gzQ/7+5v7TWVOlup8daJHa2dE6Xc2dQeDaY
71WZ89KUPXp8XWvloyXbdJQhdKQ7zDHcQm4HamQ+r2b3zhGYD8fG8Qizy+rcDoFJSYGE+NSKvadE
ps85pO9iDrUDwTPISWhgZdVYO6IYY2gCesPhGZKkAO8aTvytuCIgaY/PvBrxy5F/c+Uz1pibwijS
bGyipgiIkayGNxUFFgjuns8VeoC349TWKehahCmzc3DhLW6/duux7qBdjpn8LHFWRSxBCp7NwyEy
6uXUA6PuaWTU7lW1F1F7KIrwoGbT7K8xkI82knlSO0JcNprF+XD0p15aCnMfhY1imGI9CoEWW8VP
cttehWg35w5EmI6hZClP/WLhVPmmU3DaFe/LuS9fEboYmNE0JfGlsLXx+RRtdFA2JdkxQV3ay5AJ
v+QVlmFi4JYqP3FTGZp5vl/sb4vszaRFq7moK4RrpfVDuHpT6MeKVaW5VRi3VXEQk085OYx97lz+
yO8yxJeFQl9SRy3XfFcmi/ShW8q2jkF3317FFdj8IWy5DKYTZSZnP3fPOAQG/2+KuTWUZgXPHAh2
g3z9kPaxVf97PAmzGCZS1dEslhh+hcCkm32VAO7KnRiEiqNfu/knyQbe4hje8Sq5O8tSgQUE1oKo
EAxg7+C8Bv/HUBuglGvRQ8O6JIWDU37/glDkNyaYLyeFkB7FzBXwCJZ5Q8Vq1xMmDx5NL3eTGx59
9U5YfGOM+YiCUmtDGmtikKma3VWDDVmGr50y3F12PJ4ZJuIXfShPohmWQbK4WS075oxuAq/tSCME
c6jerIUJvSBQmOVRwDzP1H7LBcwpNedVcAzdM+PFKvWW4+F7YeONPSb45lHbDCsps6P0XBZ24jee
8TEK2p+GFT6WR36Rm/cRmQg5aVMSi4OZBP3kRdEdxNQUkRcKZc43ZJL1uAt1wKP7GLJ7i7sGmD2x
FVzLVGWk9WZeO2Yn5m+/ICtmZqzqOKmzkgRC9KALINTs7TS/lqZTHPNO1f7BhWyEjENLMLiMhW9i
fCdkYVWaZQLdQlCK2cNDfK/dPScBra6Qz1DT4cWnvbXhLlGhsICRTJ2FuUZ6v06E4qO7Ufqpd1AU
SaDloKA1UfRBH/FSgd2wIdGpdlmEpCDGKN4uED0zGUzVtRBQguHBk74ZtRUFlDJCtjBO3E/25SO9
90G39pjTlpO575UiLYIWQnT9EiwCJ3X/w4oMiFlC8UMmbO+xzUGfUGRLiRqDaItg9YQ3nmtfPJSu
/E3jFE92TzMyamJKJpqPmEJ5+/2SqVrVAXzQQfTphcL/EDvKHbmng9GiP5y4Hd2dFEAF0SAs6YoC
N2Gix0SSKA0LwAV745ksgdC4guhOq1/MQZrHVtkfpOpKrHmP4r0gsjXLBJE4m6JoAe/2MQN+C4R3
SnIbJpxov79z6MRrJpFpgZm5VbR+WcNiwZQXeHqvZFCzDL0z2qtNPyXRLZn3ANs9axt7jO+v9azU
ZTzHgLKOzxIwGld4p9qR25/UQDmrN0rhSkBDZ078cPkQvH+T47KGYtvvlTKnICk0aPrIvRCQ84wp
CMkHB5JaW8OXEH5K67YkshTFCr9y7O6umPax4T5A5LFzH7WgQ1e5mddA9KKvo4OcNbMkf/TXa/Fm
OYjOFFSH+gHCDD7H8N4FIW0MMwteCzBmq6ORQXvw16Ec/fDQoqgCeSY+Sz39a+yVjoYLwQI1jLew
ossknYQiJKEQ9JUZH/sOPYQEPO7WJCu9o8SkuVujASNpYTJNdpcb2fWkFvKhNtWrsh5HvyPJALm7
UbalfFVPdSXygOK7YXDzCxlXb0y5J0vWD0EVfq7qhzDnvMffV1rhYTLasRBqhxlMvbyNS9pSKGaX
gzxZzh2FcjY0RwGalXaVWngvqM96bmUOXnJfOBtN00z202/ssoxOLdQ3TC1MINaC8d7pE6FE8kfp
bra7q/ouvuW1St8jM+g6FRkYE9lA25nl5km7KCr1Ok+PRm1jTF66iT6/oKgPmEONP8s3GBEFBLi+
oyMNAucj722iDE1vgmsG9EBsz61to1CTq0YI0hK9iVG8mQxexXzfhGFAKUtBW4+lOdDVXoASJZLT
2XyQ5e9Gz+m07fuJ8mqAiYFdLzVrViYJbssFNAcg+MAQJaoPDRBqpVv/kw7SXsItb0wysaAN5VhB
mUrw2zDW78e6KZ2sMK8KvRcwiBoW1qBo0bEwyo6zX3thQSNQbEOLkmBYiQapTTIXUka6JkuFoF0/
RGlvKf33ub9a6tm5fAj2LkuQYWrokioEYAgmJwDd3CLUSow2cPl97SHODAX75HDZxntoFxyfIGcz
VAj5UMm2t4shAK5gnrdGoohWivFUB7ILRfLObv0mt4371RbBOlM+lBXP8O724YEOQnt64NjuviQ0
mSymeEBLZfK5TNqPoph6rW44KZH9WB4epuyzuqalDWbme3P4GkJbKDZFq8jLKyLM92je30p5/iEd
PnI+ye5hoZpGioR/oPT29pMM46CoY1rFIB1uA/FrBpiGaYe+ev9yzZzjWx7PyW7GAmLS3xaZbKxc
V7NadWRj44ECQzI3dJYvijcExWHweTSye261NcbsON2KTlzb+FhppyL2G/SxZM7m8kwwt0YuRoJW
qaMUKJrk1NVjEt9JC0+k6T2TFo3Zr1+NzZmhHm620VTkR/Jg3svnMlCcxp6/JWf1+3IDuiTcTLML
snBP+XDZQ/aWhyKMhLMJlLeuMV9QbYylyQxQi06QQ23kxtLxxBkq3ptgL9lRgH3EoCKBOTbOaJlp
tjrEMFHYl8C3g5Gz1M2tyaGkQhF4Jzirom7NXrlbc0zlJ4Ecn6hBqCYozA+l9nNdvonoE5fZ8+WP
t3e6MDgrQZCP/sfSWqhlBbHBuMiDdr6XpZPEA87vbY6KyjeyYtGUdZWJzjrowptBaZCxaKccLZDk
apr+wr1pQqjAAXVKAvk2QJBujc14kjBffJ+aYEPM7lqZUwrZ2wwqsqpCrwVSqwpd5eaOKcJ5qlOy
Zkdlvq7Agh92kxOqrhjzINi7N/fWEv0lG0tVA/UAuYKMW4v7mjJZOv0347uIoTgr/4ous13/4Hb1
9mK/BtUz83+kXceS5DiS/SKaUYsrRTAYIkWlzgutJLXW/Pp9yN7tYiAxga2a7kMf2iw8AUI43J+Q
LRPahCI1gUpTzFB2j7JDY8EF2sjcFBr4KAQeVMvv2mP8x0AgfCiATAA2gfmNqdJaO2FjmTBMiLvA
aABLyGy12S8mT36DeYprKn4dn+zDIfdyJoc0FJqllA00fCWACUu38JWb0YEkwk5wFU6GzNpGKLfA
O9PEf9CUuwwWL81sjdkQBimE9xUIwzW8Rx5rI20jUKecNEfNKi+Qo1Ni6WWB/UdhEilQs72P0XRV
DbhkVYuavvUog59nXf3RzqrqGQ2k/6x2Xm+isZx9ZUpfrp8fzJ2xGTh1t8xtWihxOjZB1n6rB6eH
xWL7pe05W5z8Cn0YbgZPS7olXZxCbRvORSmwScoeAnzQMxC5fUHmu4OghlWUmWRTN6lJDpdiaCGr
lgbh0+hqQN3ui0MWOZUKB5kRhc/pNNxJTytak3d/rPdHNsUmNDWRqtJJXVvXePJU5q7uoENmTv71
b8U+XH7HoJO8dVnUrDKN9KCe48QeFTwgFTc6hKe48KfK7m8yN3cmHmjgc0ucDG2ToZPq1+ZMm8Rm
MsR6IK9H0ZGflZd+nwTxfsCbxOU9wZmlu20GTc3jAAGnWhfQBSX2P5KLOrxKoEgQQRXd+l14y75d
n1TWBtjEo6FsC2RQoYCJfqEED5ZQ2g/GDNerfZ49X4/D2v+gcwLXbuJNCmfvy0mcw2LWlK60An0N
T6oA2BFuuanmwQ5Zd4FuyTg3cT4jn6JeOUuvzDPsr2O0Py2n7PdrqNlF41qDZwxfNZ6QOrNkhgI8
eeRrugIjh8tRjY2KTnyC2RN6uPPAWgY4FugX9EAYQ9fqkXy29Ajak+Jen03Web2NS62SVJRWZJNN
BCY4cH+VE6l/df9sQtALo1wHrSgTiJOIfnKjeusRUAM3/ZAo4FOlWasQbzdkv1ge0MUl491ssUhu
8bDOJDMwW+t+WhVbFsIgG1sI5w3e9alj7jCIoJmKivI4liMVCyiDIbP6WgzKV/Dn/wG5mO56EBsk
+LJbPPBwd6ylvw1I/v9mcFVsNDgbQ4iE6PsWELtcKm1df+QMi7UktlHIFG+iTEuRwYgeurKZ6RSF
C8DBvv82IPEy3P75KxA8ZwG1XPt6VObQJNkQ0WZAP+rTIjFLeGWHa3RQCYhY3CvqOQUz93oQ1uIw
ZQX9JwMbTVSpxZ5bKJuqjSQEcXlbR0djTGBx+RLzkmTmC3ATh34BLiOqZmYudIEOzYPla/RVdKJj
4xdOvV/vC7ixCL58ks7Lnley4wyQJosJeTOWqlAAZwv3UFN+EWG0XEAloOR9LtbpuB0hdQgPWpaP
cpKBcZDVk5102ns9ToVd1gN0bC07XdqgTrgdDVZ3aBuVegrCDXZJ0xLdvB6rsgASvJoc/UFEIlv6
Bu9kZB7J22jU9hZr4AqHGl9Rexi81U2OyjHeGZ4EmYcqSGFwot0Ju+sL9IMjSed325jUDu+nVQYY
BQJH4w52BGLuuqMLoc8bya78n/VxeNMfpPfmZNxLDpQgIDXR7f+qZ7r9G6j9Dz042LhBYRwQErW1
iZMw4MR2JqNpWqCmzk1UmOcN6MIa8kwFABIqXlJkMeolQO8ZDxLMmdY9pGjVOy0D9VByUFQ4GqWD
tXV9pj8OlE8zDXdh1NE0A0GpsyBZREGOtS46dNHk6+pLOqy2oPlNBbc/KMTXwF+KvbNKvFbjZzIb
kkDzd2D60RfrqSTNpMAYn/oTUY9VIdg5HnOiFu7OB4iWHYiK7AjmaupD6SG4PnDmEbEJT+WglTLC
3FuuykMF9pKpvi31k5TAL6R8vR6Hmexux0kdEWNdqS1saGOw9epHYtdCenCk7564zbfrsZiXBwq2
uILRqJBoYWFoLKwQ4wXmpNafFuUoQ1c74jFqWM9ocI8UDWg4TTcN2oSqHZeincaaIJCgL3VXPhB1
9+hO8lJQN3lCcowRbYPRDxRRSosVQktKoJc/KiO/1fXYqcdsf33eWJvgIgy1GFq5lS196NMA0Ddb
FWAToorAY8zKKZmSLytKLxAfdCVVteW55IBPyAajNuBFbGp9QBdSzo0EEjpqrO7rLL+Nx/RnNyj2
AKEsaS12rW44Ua/ydj5jA2iiidMGmb1CqnGX6Y1cGrJlLGhrSWnqzIMOrkJth4LbpFz0JvMrotGP
qh8IPsC9XIZqilSWOvLMnApylKJXIrm5m/nKWfLV7+by0Qvnc5iYI9yEpWZWGEo4s+tySZqjQyo7
xfI4S2exaL3ry4cXh76Ok2UoJA1oxm44DcpDpj7XMGIx/sso1DWcJSAZKypSjdH0+/UUjS8RDHXq
hz8fCz6QgmKHbokoAF9+qjQKx16sBiHIe1/XNV82/ASvcznmlB4Ylx0K9L/jUO88ySiHWq7C5BCF
L2Fxqjr3+jh4v09dazj4zdQIFy0o+wkWK7VVH2sBiZp9PQzr7bMdB12I6qbFsBYT/JXhkMp2ekdU
pzM/3CsxCoukucFLE1jHxWbidGov9U1oLQZZBla4i0GU6aATXpYObBsCM3bTbvJyjbMmWGWii0FS
G0kC+jmWIk0IxtfqubrpMEbLi06w0lt2ROc9P/OUJVh9z4uQ1J4qpcoqxKHTgnHXn9K3epcdzMlG
IQDapYqT76NX9HSiHW92mbfbdnqpXWZIOTbykBJw0uLpTurqqZ0fB1cFRB+qcFygF3udkjYFGhXg
sZCjc/PIrKuuKVMwOwPxUHxRcCrGt0Apa/Z6aILSK331C78QwYtJzrNNzLUVS6FvWxGFcNNHifbD
RlV+Gw+Du3q5x3fvZZVR8TV/j5I6VfqxsAxwEUSYcjbPyV7HAoq8cAfr1jP5oEDuu+l75HJF9f/D
yv0dmDpmqlbuEz3L/q9zm+/mo3pXH3uPIFajh27PSytZV50kghsrfgCvdDpggWMtbcMwEITervX7
3jgW1o5z6PCCUIdbqcCouGpK4kRj2P3jnNiEDqzclHui/JDv559CwHtS/4ed8e/I6Hw9mS2lh/Mk
ZEMk14Qia/0V8sULBMzr4asUfqmUzi7XyNGEXzynLOZ6Be5H0lXoWaOqdbleKzmrQ3RvoK4xvUjq
ex8HnPkkH4VOwaRNAOp8m0JDKYdClgMrORWob6rVswR19jmbYAeCLqixmxbLG5InWX1OC980ei/U
1uOspG4tnfPlbZh4WSH7YgGTwMTbAUQJugeXl7NVzClW7uAsDnEzkOwYJNoEHOx4Lx551AVWrQZc
fM2yAHMywVGiDgUpXYfIqFcpGCB/gVxpL34llInRTn8RzwvIifiaE3vDXnvkzD7Z/J9mH8VewFug
voGxXn5esVfqKSu0lPhaHkTAW8DdxYvijDI9ULZ4a5dPuTO/lWfuYc9cWJvI9JibbrDgARAHUPX7
/mEMBJev4tS4IxChIFTseNxd9kG4iUgdhKmlG0PRENwTEoXWXl+Js0jqZj/jF3CGX4fvw8eI+fVg
5pGxCUydS0OlTGullLA1Q2CwHVTT7oRXzpckl/K1L0mdS3m+zDks2hIoXxHKTeZZN4mPIa1e7w9c
QWXOuqEfMFY3T3Iy9gmkokPHKKxjBHGh5pyYkNvimd4zs67f00cXFCGuWpaLDLz+FHrD9NiOh46Y
jCnP+mI52XgjQnWLM5mcxUnDS8R+ygStwOtlzHbqgZAFBUdXXOEnKjI6/LNzbwI4yL0elax4+gvK
EurPlqnABZFuvyRKqmedCrnTFUKAoeUa01kp+QgN5mWyjUOtlDKPGzVUWivoX03f2OW30xvEhYHC
Hs9/R6gDA/ffUdFFdUEqYO7Yo2TRN5FTr6c+a2xxOjfDudH9InfE6U4wLDvqOSgR5iEuQ35fI4L0
IIZRw6zKJgHGuI0O9ffFIaVaohSTL075SzsUpFibeNe/32c+tgLI1e+ItDJ13QvlhN5PhNyuDLTE
NvbJ/XgsXzSve838DLeHgllGO9LRXGPc8/JZ1vohwlBA5pkWRPGpE3WWobPVL4UUQKEKDRRHXl5H
KDapImecrM0B7oyF1qcKbV5674+lPJZ9P0He/LWvS8eaTd72I3c+vRPQxjU17AX0P2ntIT1M0nIw
gIHpd7DNALrLfFTOszO5lQtxfZ51JvNi2IajUhCIplcTmvFDIN4TiOH4Ch4SWM+aN7hNoCEwEV4B
FoAzj8yNiGqzjo4T7BqA98I0bN4CcRgOymQCPv/RinfI0y4M1A/dyvrMe/R/FoHD6txEo2HjEUp4
imDE4APVDtCbyFsRsfLDu6W2CRJHteu9cZ9/kfeRaz3qvMFqjG9qgaCJUreK1jm9HZvVTOJEA2oL
tihE3K/DWEGE6u0iyBtA11GaAp+XJz/Hujs2UektKS5xVhealRzCRbkR+vpNmebcTqLoGFnvcx2f
LJjA5tJfZTeWRQyQIfpsAil7+WklrU7rqIyB4mpt5bY8za7kFgfSuhnhCuNhHR95mBVWrwgp5L8x
6bGGYhPqa4ldk57KwUlh/UUAJeAJZgJciV3l3byt7nqf1xBmLSxdxFkALp0uEbT05VjzKFWKZBZT
dMTUw+CRXE7wGjRsRicJTHvYrWDyEUly4656uX7kMj7vRWiy6DY7SFsLQLE0KObGAQlLoCxEL+7P
PT9AP9gOkTpaBSVekxVlHuCC7eTrR964Qz1E3hcTPM4kh5xLo2CXPBom62UAEKCGarAhIj+l6eil
KVUSBH3Qbb9d4Si17iF7fW++Eebn6BEWU/5T/DLu+D7ejATvIjD17ivKsLOailjwwTWpQ/2/tY3J
GzpvCHnmroyT4SIUdfxmQhYrVtaB5C/e18mXVDZtPK+vLxRWMQJHvAgWhkSQLfQTC4oo+ZwJpDbw
4VJh7bJ3cNKd5TtohDtiKSy9cSIyHra6RNIBPOlAW/z4tJu1GYEGr4aTluB0Fx7gb+kpezjF9K52
lm6iYAT6OvX02gsd6ZbHcGXlPoitoclnGoAP0e3MqYbURdJbYZCf8sIxdqTvbzythyUB8Apusjfc
453x/ABBx8T7lfQ1gDy/3Ikg8Kh6MY7lQdj/cwQUvvDcuKtDij25wyVBkQ4JlSLoGB74tJYionlK
HToVQKup0ECe4cP2Cjz80c7QEIecuv8X33EbiTpjsDXDpNb06GBItn5QveIQRU75MO57W4JvTfCh
AeeDTajBgZhLY2TO62ac1Lzmi6gNeYh9qN6j1ESo7OD0EusK0p+FHbZb7a+Pl7UbVYWsGZI4f6pF
QLQEQmlqau3H5ShPtTOm5xGI5+tBWE0/+KORihJKP9iX1J5fm3jWklwuUHoND6As7hWI+ZeH0uEJ
erCGA4YA2mwApaORSH09Uezi2eg0PD9WyTFa2V6Hpyzk7XXWabmNQn2lOCSY93YlomvqgXTZQGTv
Gtu6MTzFB7s2sSPsdlkExpKHguENkPxpm2Omr/S8C/M5PaTLTra8fHwyUt5TiheDKmCIejdVc5Sl
Hwx25ag6ulM9ma7kh8TKqHXgtWO468P1NcKcUwNcAqSLmFv6OSNWlaWKyhwG8OwN5rV5aszSz/vx
mCwNksiIR2pnDtIA3BicAhFEbOpEWec61zIV+krWYM+VTWQXC788Kv78CwbjUxAfnnlpIuMlhTsd
CTHRizKhWnL57USxUXpIVUBT2Pg2dnep7l6fQtaQoOiICQRCUIWIzuXv56sspwPU0IPROi+QRZ2/
x8P79RDMq2Ybg5q2cFYNUpomtGNpVxAmji/erT6qeF7to6nQ7q4HZF2r23hkzJv13ixKXPdzhWrQ
bEsEZFGfIHjoLtNOlYP0b2Q3gAr6PYXUJxpqrZUns81AeIug1F2d9cBwstOyM1FCqHn5Hvk1+lYz
SMnCwiUqg910ObguDbVImeUsMHoJfhbWISKsdRy/ZdtxMiLW2jPJysDhaOKkpxI8vRWTcmzzPGjC
FzOWAbj4Y+cbJM3bCNQZn1SZHs5Cit7oMjvpfKr1kXeNkJ+g58tEfR5JAHg6yOwu50uQ5kZRCjA9
Oi/0ocezV76MB/Jt4sNg56/XVx7rQLIUPNZBhFZFi56xTI1Mq8r1PoCht6yUdps/Fl2QCpVdNR1n
lTPz1W0wavI0sxOFMs3Q5Tmoh9WFeeS5QoHcOuc3CtJ+8ah/uT46VtcXCGksdqhii5ZGk8P6LoXB
2WiEwXxb5XYP5wKQLQGU9pc7y3Ckw+LiFXcb3hgcyjBrIaLxoYPiSXSbaJqHKRs6nHmbLBiVn1r+
K+d52PJ+n36KwyQ3rxMQHqCX976E8figjaLBIQgyj8HNKGiwFNwL6sjK++gDmSWdtKN0jF3LSUab
CF7Bpqh0ON+LtfYtAyufsJNRYaBWyNonYzcIRMbGa4PpnHjhyTpXATl2lTuueh4rD91Go66Svjf7
xWyiLFgOcNssvhBZWQLJjKAc4hIQKA+GyjrntwGprS1PkWYO62gE2PXnump2jRUearU7CosetEoK
9XuNp1bCjglElqjAdgy5x+VxYvbtpA0ZMHzwZgjfiXc6qRmnL+s9BB2IeyNUESH1NdhuzTMiYx4u
eDsRdB/OY/q1CIfTdckqwdpH2eqJ5mtc7vVKJnzTuvI4K4d1y+CCgW4P5kiFyPTlMLNpXERID0KF
7Uk9EH/44gtphEG8wnw03uOv0dvc2OtkKz84gcmdQh3XmFoLTVu8wjHHVGAp60W56WMBx3V8R+CY
qw9JLhuSXNy0mPzUtVBUmjCFEzHHw+6w2ns1r2yz2F8fDCO3uhgLlRiEygRUTi1kkGffAbRlR+X9
ON5fj8HqKBhozergHQCY/ImwG0cZrDUNuE32ru4rD82zJUGUcw5I8SLBZQBB/IOm2eWN5lQPEVcN
kTmJMIaELbNFrGao/SCJYrZIEVJi0XpppAdJta+Pj1XeMlAvUGSI1+HmoasG/bimaiqiRtK7813v
EhQOGEfnpNrpjx2KBytqXDIMdVfQRjmLkfX94PiCRgnkK/E8pK6FdZGmNi/qOYhhN97PxSNQeTYg
eJyLnDWFmzB0UTZNhd5q0jncNxlq3lX8QzFizuuTGUKSMBBiz/OJMdwV3VLhnzTIkDeCTtJIGe87
Me4aQJvBw7SQLYKORu0mSLSZ0ZghyY8Vx9Rs8cN3wXJMePceIILBrynzAlK7K4UadVTH4Gv1u+iG
VAjqY+uNUMD//1jWMSfQBDUZklgQLaDZfGsYFuWi1XGwpA9ilNkGj1nHXGuWqMIGHMxLlMkvD1yU
qlIlryIhEE3hoAwoO0qzW/OrxeR36EMPEhX/xqFqAXLWiRI0r8JgRanKB2jaLu5X4LyEZ+gsNqfQ
hmDPvfAj+sbZxry45F7dvMmyuNPFIQ7Lw3oL5pTyfXV1p8hAF+n32ntUOJZv7oqHaMetOrInFpc1
kTTQkQpdBo6VJa8LZUaXzh6QBSVHbR95kN0OshOhlqezPex5j3bWYAExw7kFqggCU4fioE7ylI6g
ssso73SuCVofnEdGTi7CGhnuSRQFUEwlbOvLkS1SDpfDUm4CwfhWAM+sVd9EuF5yPhwvCrUwS+Tk
g5TjgNffw3N/0vaFH56Sp+8zyra9n+9r/2+6VHC0ACpQRGkHgo9USH0dzDksRaTjXnaDtxPBIxZO
J9iWZkdvvQMbLheK47znLiO1uwhLbY1mrZteL5TyoBl+Kt20UGPMA9Fq8JJ7Xi2exi5zXjeDpDYE
hBeHeuwQzRIj24g9Lb1vef59rLb1xZCoGyxUunAth4UwuWU8ETsbKBU0Gebj8iNpXXk3AvdjlDZA
M1wSOeM1sA1N74GumAEPjjthL8B9oQ+kPeB54GOi06fvALv+wuN1s05oyICBmIkq1me+RGHoSbWE
4ON382pX2QhX6uD6VmB+MTxAJQj3YWvTuiWJGRtp2ctQX4xkGxOb2rOR7BYR2tbXA7Fe9gZ2NBmK
jpuUFnlpDZTTBxX2kbIf3q8ucX+T3wS4XUHFxNaPyzeuMiA5kehrYRuRWihGE1cmriDwCrRgxms+
eseD2EuFl6Y6pKUvlIsbypz5ZIEbNsNE9/TyANOTMROrCM/ugdikFd68l3/kvwaXePbCSoojsvaR
Kf7nMaKAexkuFVspTIsJ+gnvxmvrDh6AsdgQhaO703f9ZKKmizsCZD5IH+1yR/eW2BlgcUOerryS
PKuUcjF2kt1s7sNSj/JcVPDOyaF0+T36StDs69F8LCy7exW/i7sUBnER5B04S4u5iP9dWrpIP9KV
uW70Es2isrLDe7T9nPih/IaXJJSRZFf+1vv8hxar8nExWOoO1ma9nFRktUTi0yWOm2YQf8tO4DR9
dP4STrLBeChfhCNzsJnbvrHWdZ0EM9AXp1vv6wLcpeiclajF8YR0WYiKi1jUXWWAAQedxakJ5p1+
ACFhl52hadcfikBBlQXMrdvhhWeHwJ5PnexXGVgOmVYPsJplXIRuLsC+mN3VBWz+W/JkeB1oEMXO
ErhyyMyzFc04PMtRfvukZWGmYV5q0mQE1fg1xoUscrtjzGUJThOqG6BZoN93+cmyPFoXo6x0dKPD
1q4fCfgn3VnQASkTR7gnJOL/h6MgLyp1IlRjq2sxUbOIAwLhzGHUWL6EmmN84PBku68cNG15NQ5e
VGrrj7KVpJIOia1Ge53qUxMq7pg1Hmejs+5fNDShswZ1ELTWqWxGmFelsnLchwTsmxwTL97p0JNc
QepvfeuO58PASnm34ah0JhaaBtXoKQ/ksLHbZt8lx7FebIW74cjs0Ke4IiK1UIBbUPDavFwp+ZTA
PFCF7IN+Hl1lV+7GF5LLZ3ewkdrxwO/sUf0ORh1c0jgJameJ2aFqDGSiuC6yNhDa/jTzzUdYla/t
wMiy2ZxamRxKlSDA97VW0SEmNTfdHYRdEyDL9nnsedYa3Aajji1cApK6tuD3NcOprme7qm4HueVc
NqyEGu0jyJyAPKWjKnA5oiLXlgYqnOgJL1C8vY/046i9h+rsQqSsbVzOgmctDBUEVqSAYKKgUnQZ
rRyVXExDHFLTwfShm3greEJnK36878/dt4rX8Gadidtw9Dpca3MVoN0VfDxnpd0/2XXmSzddYrdf
CYiXizPhxaQmNI3SQoMhN8kL1114GPz1OB61m38IEd2DNdm8xJC1TlD+BYgGtpYm2MGXkwrV2yYb
xsLcGxpUi5PcKYtfecXT12Vd2CrkxuGtrOAf2sOlXZrC0mGzHGThBKmT93j9IpsEwvLcjb84y4R1
LqqERkOIOxI8nS9HtEqtYBYFFFwIbfsr2WjxLvKr1/Q5epxBhOABA5kzuIlHncPZOM0jBEGigyKv
rrJ8k/GfNf7+X46KOn7LNAJKuFiyQwqtmNeRMLgTr99HAwqK9nKqdsmOB6z8kJaiT2JNgkgwjmEZ
5QcqZtiYcglqpAZedevIYF+2k+pXwp2YG/bYvFn6uRI8uVx2A4Q3pe+iNu7W9U0eJ7sEOCT5AlMj
d5ZEPzdu4Ftli9ntIv0QR2fub8Py3ErHaP25yJZjdDxvSdY+QsEEtROisQOdyMs1MM/ToAkWjMWE
+rFrXmX9zxvnALjBU0mBOasGaMDl7xuJpTaThSS7Tk9TVzuZwVWrYi1jaLRhb1roiyo0ZyKE1XRk
jVMYNEAIOvqh8IDkO2rn4mT5FZT6eUh0mbWO8SIlrSc0vkTaGwtfL9c6rbECFQh4wY6/F0/pLnTF
h+VthmB14SfOP2xjA38SUqcb3NAAvP3g6awyk9/tH0JtqKKFM6aWg5uClsdrfkdybs2Ayrjhx8fu
ofR565w3cGqZD7VVVOUgFQeS2UhGDMJ94pvL6lzfwuSFTe8mwHyAkJbBm0DKdrlmqnQV61hp50Ac
Rdcq9a/AE9vDvHjt1AMkExiVjIqtWd9dD8saHQptANkRKwQYI12GtfJytSZ9iQMpqx1xgVDInD+m
k/FwPQzznbSNQ/6OTXYjqV1baEKSw9W+d9EeVk7pgwTXwB+LZa+O4gBfeysh8/5z5ABBKP47PGpW
NbVPkjJUITZe3NaQwDbC/fWBkR+gPxsRsRWxKQAAp4tCWl8WfTuDuLdMkRvrKN8/C70Mx7bn63GY
38lUsTBQ5MKGpx5ISbHCx7gFArqVf1rdfmgtN11er8dgbi3gwIBvEw0TctpUFWiUV2PMMEo0X/sT
qTvhReROd8oB70pXuLM4H4c1JpTRCCMASmcy7RGjh0tilXlvBHlq2ioMHlf9Rmx5iRorL0T1H/9C
CF7CuXy58pYGtsaJbBTICwk2d96LkGUHq+SjjMxL0Vg3C8LgG6EVCu4T9aJU4ZQstR0IelZ4m9cv
NU/+mbmPtgGoLHdu9CGJQzU7FIs9oBwIAELloOqfOctgr7FjLHaLypF11/LgB6yvBTlLpNbof4Hz
TEWuu8yMwLIMgyUCYWV1R/yn5SFxWNvJkuCXgboGDH3ofBMZRKuJmZUeDD2z59CW9MRpLdGZq6c/
X+sg3ZBWG25QclFfLovGyjQiUhiCiUcYXYRMvYCvT0oOC0hkE7YYZyUyxoaIIGoQAzriOnIZUR3X
0hgGEcIRQnmqjWZvCG6WoQzXzvb1wTE+FQxGNZQ4Ua5WgRO8jJTH2v8e6mvvy9qNUR4U7kJkbKuL
GNRoiqJtyrxC4Ws5GK/GLjr0dvfdAAk9c403HjGbsa0AedSg5g3cmWXRCZUGWkYdhWIYQB2zhMwo
F8PJSKegj4k5w1kEYXW6/ToX+L91MQsgLCLCXXlbOOoP+ZbUolPPhEfNn9/2F/HoJCY0ragvrCyo
RzFUdzHKONPJWoFoDtCHWrozllG2H1V1jPypmTN9JydWzqODsqZ1O2pqD2Rq0yoiaG+BbBZODvG6
pP3zTPhinNSNYvRaNIABiqLJ8mA0R21+/POVvhkBXTdcysWKZBUMXtl6mdRjPuzmjnfwcWbJpM50
aZrCtGmAemzKKXEXfZXdas55pg+fmz7wKZCQYMPlDia0nx7BAy5kYQmBACCFrfGk7EN3jmzJn50Q
1IDe745cFZ9Pq/4yJE0ds8oZwi+6FIGRU0JfOsgOoWs+qo/6LentTi/Gn34tKh41kw2gvuuEGzpo
09MsHJXimCicc13mjYm6poamEmOp04VAeQCFdTd41U3stCVMl4Y3NSACxQnyauxr+Rh6jWe5IlH6
42SFn1FZ1EjJX7lJd3NxybthbdGCeJe+SzviaJZ47Us22VA81QMZ1nTEnVb+Nh1zv9s3BucG+LRm
qfjk/2/ip/koVGWxxgeU596mRr0dLJ0T4nP7jsRAnY1UhsCdoVPS1VT7CM5tBroQBFkNrbDz6v/z
BuyOvPrypyuNBEMlGy9dDShg+kor9CQs+yJGOVv5YhXnGfJS1bi7fph8Tq6oINSdlsUAAXcVhLSE
ffG8KlA/V51yRzCIIMeK3wW4uOY+b618zroRFb6PgGWBKv+ZwDksNbDk2Qq4wTmHXH650wp70pxw
B7YOXvLJ6nKLl59qzVRIaiPqYYY3EcRe0LVaPO1U+ZYD+E8RyCCpqrxqC5m1iycSFYzakUC3xaOm
pGbQNd9U0zO6X9BbLyXOx2OteFKIgtckyEAWjY5d4hXCBwNEDKXBwrHSeqoWcgA37C8FPgTAKcDh
WgY1Eij9j7k5dXiwnPJH1YtRYo78/BekYSA/pr0tX66vR+aQIPoKjUTYVIBUcLmJRVh65ImkLoEy
HJXubi55VSTWlwG+F24yEnJgZIuXAYTEyvQ+grSPKsP9q/IE/U0UAN1enq8PhHlUACQK5JxC/E3p
/E3pCr3o1pHItkk7UrExvnzIrKJFGjrRy/VorKMCZTGA9Yj+BNbD5agmKEtXBRzMDmF0LyypnXV7
HW3160FY32YbhEqdjC7MJiBvoRQknhcN+sPhj78IAP4qNJ9QSQTy9XIUuoJuqJZC6c6snkf9Hpr+
13//U70JuxLN3H9/n6yNzQ1RFF0D68M1AWupx8WvB+TkBkXQvx6G+TE2YaiPAYHvpMsU0IyXIX5t
BMMNJf1gZQvnwmWt5O1oqM8h5GMZmdo0Bonkt1IXzOHdasXeavJwTbzxUAktTKpVo5S0MsiVxNbj
+8kI7Y6nWPpZlPjy49Bp7TBHUtipUg7c1uSlb9m9Hmhgv0pPfPUdzoDo7LaMqg7ssWgJuvEpL86Z
sde59rys62bzdUzqIINDUjP1uZyjz94GBOczHiw/tWuoefCANZyFYFKJFzg2otHIJpJ1obG1VnC0
9ptlvMoTF6TFSjS3g6IOT2R42ZATn1zCaoyd6h69q9rTfA2QodrJYUHDKZd9hsJ/rAqYbyARQm2J
Lll0WWm2Yo1VIRpOmNkyqlmJpwfhqfAjX71TUUhVd6NXQMGD18ViHndAz4KWASrdJ6btvGZJMc79
GMxGdlKq/DGueNpWzIVoyAaIDHhzfCLXYg0WjVRA6byQKlsuPatJHPTK/uI4AqcFAfCyQdp6eer1
IWzh5mWEWmnVwcvYas+tmN23GZii1wMxn3PEveH/IlHLA/iukBSeoOh2JpYbzZP4Jt5By+GW4IKk
O+3uj1v6ZHVsApL53RzoUVGbS6tW0OzSeg/9XBfqa3d9zGvqcwdGXRxmLs/zkI8gZJj7sjuWurcq
PwqI6iK3i2EnVaFaoh1VLeizfVgE8cDLwshZTueT24FSV4ootWVa5CJK7rWTWja4j8EK8UX5Tgyy
Jx3NVUd4Wh2oMO7NLyunXcJMAbfBqYsmEScD/04JFHTEA0nW8TB4kx90m0Cvol3x7b9cRtR9k65Q
CO/VKNyPO+1VxntkPWoR5B2I7tT4pXZKhztE5l7/vZDoy0ccwjibjRWn9Un7/o+vguEYPkEZLHAz
jT0eXJ75WgZ7CR7JIBkTKThq6fbgYUmo5GBSk2fju/KA7BqCmvO+3OeLPe3QHdiRxiZyOZevQ87O
TjfhqesJiBI4uiRYUOYTcewgrLPwsdstrngCUtm7/kWZxxychAlLRlPAub8cawcma9MLmF2jd4Zp
LyT3kvDjegh2+rCJQR0FrTlmltlII8QY8rvJn6FDsjrmK/E0+Lu7fROLOg4sc1LB2kbKFeGSCNZB
fEnlCsI1A9TthKwWvDw2hJ0xhMLXFtitndIhD1zigXM5MqYVV4aCBhm04EBWp/6MQU5aJYsHI1gb
d4gezCZ0svovvt1FEOrk0csaKp2ZbkC5Lz8kVtLZw5LuzMjgsqlYaYylonSqAVSHRUK1+/pstgYx
E5NDlqM/AB228TZ5h97cDbw3nGK0idycLtoo0bnX1w4vMLUVtUZHzdmIYaNXHvVKsNf5thkPss7L
0z5LguG62o6Q2nTx1GSJVMx4f7zPrggxMPOtuxmwVsMdxLUBYPngRBcvuQ+dV86jhHmKWxCvAZYf
XDWgWqlNqIGulofYhGFTZM948ANGiNHChmu2jCMMrKwUZUKkOm0i974iLHLt9SCMgjNRlPoj7Nxa
e0isuOJlDYzpJ5aUoA4ZMK22aHh2Mk5LVBvjEoySW1p2GcBRdLeobrmHrChktT5g2rb6ogg2r8dC
Fi91raKKB2QFjGZIMYr6IE0DfdgxNMuDAQJf4S3ZcYj2g+yq6tfrS4x1PBmKBDgxdJMh+0n3zKWw
MCtxWaC49z55xi69TV/mg3aQ3dgDF+Z6MMZldhGLSvi6Ys1iQwTvLMwfJusgTPvrv89aShcBqPM8
V9XClKF4doieAalXXv/34jpO8P9+jaD3xDuEmCOCpBThn0OWnu6agzSUynGo5wdB+rmWqTPExo4z
JvKpPy0F4PAMlGpQ16UrKOv/kPZdPXbrSrO/SIByeFVa0pqcPOGFsMce5Zz1629xfM/eWhx9i8c+
hh8MGJgeUs1ms7u6So1zIsWFEPSiNcmOtAip9ZxalJjY6OurJNIuyyRbe5Sym8ZsbAyJtaoNYE6C
XvQUycD9CmnJq1ryQjxzaAujBPxFzklYVN96wbX67xKv/bzvmptrhEm3VnMwS3mto6N5tXi/Sb2V
6wKMCajvhed3eeeog0zj3xjEmCL5VGlKohihKre5PZuYhsxLw5sNDA1YMSes72btG2tsq2dWkyZu
e+F3Ba7+KQUKZNCeSZCF5CW1Y6+RvD/m2qcR/t8FfipMbR4kkEFDlMvAitaIN02R26b+oQicTdzN
3bZGmKgF5gsMQuiIJdpNfluHBmDTdaBA+wjKhulR5oWT/2MfESMVxC2gz5njvgxWMxegukKLwLzT
D5NugxfBb4P5WDcO5pyPdOjjvKPsXZUgfwXMD3MRyHBYZPPQxjpmhfIZUAXrpg8H3ASHDFzFyWEM
RstVMbpDCTaWoL8DSOcnx/pO8ebEOhNBC7ElC6hmSECbE/UDuEIBkZi9NIiPPDmpva95YovZXb1c
02KEJsRRoUR6wyF26+futXOHy/EqP/D6n/SEsWFuu69Mmkz0WVFqFc+O3wOKljf5MfTyeJigvbbS
yapoJNgcBITMQiUNETCCLL3Hj30YU9Qi1AIMZzTcxW1uY4+X4uxElxObTKraEYxOlN0iIiO321m3
G/1SJYdY5gmg773dTgwxUbmsxWIVQM8drjdpqFkY/G9fS6jjAXx8qFucQ9GVntR3YmOqzo3c8ZXj
ntQl2I+IIKrhD9URYRFXk9wvetxCiEE8alChSWY7u1IwtHO9+DiOTq3aWmpPvP7q3l20tcqEHSk1
9DZBUD3GyP2HyBkgrxHxZnj2viFaf2ibgBQA5ArMI6DM9bwyE4wIjwvUJeTvC/AAQnWh8Xzl6zCi
CgwcEnswvVBwEruHWq7iAyZriXKz6Ihe51hKYAr2CPWSz9hSuHVj55Wj9e7IQ1dQ/2C/3zbjZXYy
UgejbLJyCtcuvZ6H4qpM5JdZXFy5mmyhj21haDJeRN37fHTQ4D8JDuO0KVjHxr7tpDCKnf6l+1YE
uTsHmlcSBy+dFW8u8CCUV3xp7b1PujXMXPq9IGcaehX5sX5Z3yXIS1BFIfIIjuD1Tr2hQI/sAXAj
+f78Kdk7JBuz7DC2JaSmUWZSHZoaKEJ1abKJJf04b2P3/bBJnZhoCszFos79YoTp+FxVCWTkvElY
PUCK5D9XsoDDbl77bIkKEt5Vl5AqOeaDU5iQRa/Rpde8bHCg/wmhVbwkeGn37t2E+XIFGG0FD1f2
kKCfoBFxSYrPngwFDI7PyaFzhYMKNnQeNfCug1IoOMhAMKWiMJupzeo0jnVthaWU+qUmH0ut8xrA
f//im23MMDdTWcpmXfR4S5TCm9TfdiLkOSBWNgvQdO2987a+ErrSj7YxxlxJyVLIiZY2SqiJHxpm
QjRyUItDFofAvbm63DvV6s7q43mru14JbXQgtCGoDD3M07vXzHUxMgx8tSENDLBGK++LdKGRyFmI
e97S7hnbWGKOtpyroAgicXKUFdXue5AQrO/nLewmEuCp/c9iWLfH6JI8DP2YQquUlp6LyDEkj9S2
dg1qS0AQUtUWhAAvCs7o/G4GujXMVIVMqZ6lxBwJSKZGV3VytxhcK7KpQFgZLDeUZ7x1Elf4mYOJ
CUxG59f9+VJg74iteeaO6M0xVcYpF8PBKS+VdzBlO90VeVVT3E+jQ25MJBfAPIegIj5QAl1egXr/
kb/ZeCYH7tJ0tqKmpf1YyaejVXNgXBuObnchmI2eeC/d3aRqu2Dqa5uMESoEeAaAzgKvDPWuvcyd
6mK+lY+GT/k72uKTUJ643WsRWkc54OYDdD/P7TcTfWSLdL2pRDVGbCjAfLx41w7QAkf5OHcU+/zH
3U0+tmtlYhAqDEQwhVrB0EGX2zSB7EAcCDGC+9qbHe1IEbjCK6/OuddMRQkFCvFg8UP6+GWGPhEz
gnIbyL1C8CAAEnjon7Vry6shECChj1q51U19NVystxwY+G5o3xhmNjeNexD8iZYQZirE2eQcNWSo
A0j9X+3rxg6zrwIEyKOhhKifetW7UIU80ETDuu7tJKQygsNFD92u5XD+a+4GwY1RJsbLi942U1Wb
YV0/VuZHx+Nf3M2fNj+fCeeRUFUriDSrMEMFdIn1p7ZXvC6y/LaXOR2F/ftqY4sJ6PMorUu6JnXY
LUE2Kp4gg2npJzj77XoA2L0K6g7xqC94yenulYUmPzr8mK8F+uf08BMhU0tFGSog6zFpJ9szneZs
KGiqsMUU0pPTZQyAQUTfUw+80LMf6jbWGfeUpyRuSxVoRKr5rUDsbU2dNlDuRq/x6yv1uuA9pfYT
q41FxlHVaVGseMkLPMMx8qaAoneq7Ryh4BA5iOY3Mg/2xrXIeulUQVJQWkkYXw5eFGAO1MkvslB0
qQQJD2T/lYSJ5j2b9TE+WxCzG7JlrNCNE24Wz/weeSsG30wZBP3VpeS0dgVGpEy0RR7ycvc0YpwG
4Q1kIQBHnnqSMOgdiYmBXqMU2+nyYxl5vrpnQYVkDx1ZBEsjq09ULVba5Z02A7TeX5rfadye7wbf
vFnc8VBfdRc87YG9ALAxyKZAQ1Y1IKum/ak0c3tM9LVxkFmxXVicwsLeKYQKiEG7IbglWP6MMV2G
SpcEI1wAIh81Rxm+lcqR6G+dzvVHni3GQ6K1lIQ1JTGoDKmY5FvsFHf985Ta3at8U30KzRo/lVsg
Vv48WqtowIDLXkcFhS0wrFLaK0kcmWGEsXjb/Bw4jT7O29i77lQwDoIyFzBnvGdOfdDqJrWBquQc
pu2VKT1omOfm5Ye7MWtrg/HzpbfEQamQQhgPywcVwKBCxID5U+bJ3INmOich5a2JSQdViMiWSwRO
0qUnblTPqDL5WtpzDhfPCnMPlCQhUTLWaJPVwHtkIUA3jlRxjOwVtDHLh/wHQ2mgOTWZWKhYg2TW
05BiBsS8o7HQuJ8NWwd9vYIObPnLvOcJbu16+8Yi4+2Yjc9GeTSrUOzuRaG2rTpy8vleaUw/mfzz
3rcb6jGPSREBEvTTPsdFNpn0qtWoEwzlCsHfKkjL2Is0zcE06kWVKNedkhzAkROq9fyQkeHQquZh
nHkl0t31oldnWphgA+Mfc6OKSS0tyZSAgV58rXpfaV7EKbTSK3Cm8D4mdTw2cQfE+h9TzFU6y2kv
jFGKbshDiScilagjjypkwFevPgoul4iKViDP2WOcRx7zeUrkJjnq5bVVvxgrJLizAMW8abqoULsz
xLDoeIvcPRebRTL+k2cFiZYxSY4mMJB3NQClIKa+V8M+sud744726pof3EbyrlWMn9CLVPnK/tcJ
VauXSgWir/hp7sFkc6GLLsdZ9z4fQImgHKYc+2DaP42Vfb2O7RgDxTwdrZsRnInKtebNR9rLyvz0
isefvueYOqgcJEzUAI8kMxvZDWZSGV2JwZ1Wy+w6i2y5IvaQiu44pamtJH9T0N4aZDJqtSr1VJnK
Mhybm1h6KobjFL+mPI47ukusU26ssHNJsyoJczcCOd/q910UCNKj3Lmpznke7FtRaIr+yQfJfKtM
61IDjIn5cQa6Kboty9vFOjTtM8cl9twOuNt/zDAnrClx2IEIHkL5kNx3uNw6qObB0zvkWCtexskN
Go6H80Z5Nhm/GPXZgth3Eh2T6alcM3eUDmUVcZydZ4TxBWut+3wojSWUxG+jcZSS5+7v3O2fvWPT
mxEuDx0YC0Rree8qxt0yHhaCqzTxz+/Xbv4BAg1MpVHs8hdgdgqiNbXImxIc5YNHjrm72iTMHArZ
L+/+QrAKDwqghBQQeuuYlWdVRpZoEsZsBrzP7MFqoLevoLJxzST/dX5Ze7n91gyTVRlKJpaFtgCD
pGjgwQPYQ5P/IgHFS8sAp4CChaiMExA1KuShltDhAiuQvAofYpbzGkx7jraxwSo2FKNOCHp1qMuu
r5ryayxnW5Z4sGB6JNiYszXCZLmr2g7AP6oUXqH4lp/64ut40QbStYZHbAOtGcFPwL0vv/FQJLul
2a1l5iulWjL1ZMQbb3IGb0LFQM/t6ZC6kwCx1uxSOkoHHXDB+RDfDT9Wnkob/UBf1w3tQkwkQCGe
bSzl8oqmhDHGqBRGAZqGYQZ1Tf4U0W7lG2mqSJmugXJXmZCkD4OgZQbQ9Gk4eKKXecoPAnkD5Y62
X5bAoHwNHN/k2mScs9WKoRMxQYSdjUe7+0aRXamfu1RkJ7fT1WleY49bl9w9dTrwdxQCiCXT/98k
rETrAKTvljHUc29UUG4GV9ZBuy6hSm1ieJlODf+F/DyNKBuj9AxtjMZmJ0PxWxbCKSP21HdOjnne
lCefxlsac2WCZ2iswP4ZQbAoBQqi9OXUI4ptOJ0bB/UboszyzBtc2T39tIhGvRNPeeZ4aHrfClmO
kV4yDTboB5PkreB1PncfGYj7/xihed1m+9K8b8YkAya4f0++V9efDPPOqn4O8EJmquB55v5G/muP
8REABqRCHAB60t9E51Nq1i1+ZU4FUW+Xsr8kgKlybO7tI9BHmP75LJazAghLJmHcO7UAeKjMYJSj
dzMfbNJj5un8pbOXVpnwfFykkH40VcYTe1mO2oYYkNIkvtj3tp78aJW7ltfN/UpnBo/f2mF8EWzX
UV5YaYGATTCDWnnSu34sfeG+vBhBs61eCh46S24brHcVqHyFsLjQIJ/CxXbtfUqUeuXP807f4Keu
U5ZzW6upsoBWbfUpBa3gCN+TA53lopAZ4VbhhezdLwkpNFFHyQRnnnEebW2jNitwCsWmt0l9PU5v
5fDjj78iBpYBJaEj7XAaBrkiKOKqLUQ0QkP9kcl4VxsAjiZ21v5FjcQEzY2I3EsCebDKnLwe0vNj
lmHcz4hLW12PmOWwlYzTsdk73ydWmC2bNHSos6UzUZHvLyGYfVRdJF4uoAY2Pxb/H9YgrwruVEq5
zOQSHTIlRVAbI4y+gyjt9wBOb4sKpG7QgvN5N87OicPi/jUnn3pgR9q8X3uc7EQ37Ua5EizHKjM3
5laavjoeevBU14F+KeUL6+IqGtpSqGAkBuLfl53YKW/moA3qwq6gO2L6MjrX5Pt5R9xJzWEUgvJo
uoOoAixjp6sr+760xLUQkaCM7oCMwV0v6h/FC0AitxD1qRweXeDnq/k0JYJFfCILCS2ATexsAdQD
5qTHOFGo32lh5aFjfkmLkhCGPFDkJGILEGq0UE4Ju2dP93vPtHPIEltuycWOMk98uJAF4gDgR8AW
bmE0hnk+glNAE+JahvSmmIV6immqsf+lqq+ggMOcv5Zy8mDGl76YY9K0CDzh0RSJJhTZ7hPNzirw
ruA11Lxxvir9aps9/mKHSc3mSAefyZIOEOr+LRww2q1H+0X/zXwY47eMMczjnLpQnNZ5l1pqfOzE
QzfekPU2jYPzC2JugS8mmCM/NLMpjDo+E2qjdtQ9DRJPC/C8I3xpBYnLTOIObnkU5NaLetFXiyXo
DCD6JyO3x07g8QuwYezLmpjQjKM411pZUnoYBaqvqV8J99GBvonFYNVurcfzW8gS/3yxxwRpTdHr
CGXWAZOSqHyiXdocEy9z3nWA+Yon5X52RCBCU28CLzMO26V+PzjnfwU22Pz+FSTEODTDUIH6fFFs
8kBMhraYccMmAwnrIwu8WyZbrG0VKFjFW4LqR1N7503uOs7GIpM+QGgoKSyF6IGp1XbXmO8WKZ/O
m2D74F9WxcQQfWzXQZrgnKJWQ7Spr+f7TATTFmi9Lts+wiRqhpIKimHJxRqnqaPWlvC/7iwTWFpw
OwiJLEBB4pCCQyDz4ofsoLralXAo/Imrh7J75MF0iOkaCbBYNobPiyGVQ6fqoT7dpwUIPrxh6ezz
+7r36cBkB1g/5s8w+sqc+SiKc+ghkClIzM7BuMxkZ1Qy9n8zwlx/JBlImtUgsNfI9zHv7HwMzxtg
J2aod0C5RcNNZ6EC8IXE05q1aiwK1QoN7XvZANHSa5dqgkumELwsEg6WOoRqO78VXQ01AIVzv+9s
IjQwwHIIqUj6YGY2MW/bWIEVMDYNqidafWhaCeeI7UTOExPMFspwj570IooazdWc+M3Y29Wse3oH
UYqOVxDbCyGwhtoeCEshes/CkgqxWJJ86mIUHWaXokxnqGUb3gCcaeFrr1x5tJ0bG2gjdLlBHgBV
c/ZdlxddaraSoCJKQ7X4kqZlkLdrwdCh25IjXcV4+uQHXm1l1yoA7bS9jiFAtkQf9ZIe9+MAejLx
Lisu5LSytc7v0sfzzrlrBnVZDBuqFhWBPr25ZRlyTRn+HDExZ2fFQw79l3V6ipaf5+3suQjySwwz
0i40/nVqZ84HcShaSwUT+uoM+VBBmLt2LcE4TpMYkqHk9B52vUSBXArYOAwgkRUm7BuREMVLRQED
Lgp+oJYjbnmhYjpU9zMflHYc/OfuPm7MMTdAOiStkXWaGZYAHsWiS+Aiuvq+jtz5173zvF0YE+cT
6Kij+NfoQfMxfRgvMZZmup2v3qgv5TXgQKj0nf90uwYx9ADwAzRUwedy+ulQHwIhyGQg80oJlHug
hLbyLi+mRvoZIVGS+VRRgDwm+8SPlzkRpqK3QkvCmRKOKYlsiJraAnhOVhWkm33jqiPnk+2tC286
6KWCq/erTnE5Y/wuRoc5UESUoZWnRM84kX/PKVQ0Q3GwIESkmowPJuNcZetCuysjCrDjbW0iEzBB
2Vv+Ye3p9waiyYVpeGgdfREjFtJuicWWMpsYT4TO9lXf0p4rNLv7mcAVLqGBbmLchu7oJnlTygQP
KSM2w/QyD9NH8yhBHBPT/bfavXQtDnikUqztEAiPafOnOhu/l7gxThOSrXEd45nGrFhhRerBHcUq
wSg0EWwiGLF93uN3chua2fyzTua7ibVmxrkcAeiRdc5qXawN5qN4PDt7SeOJFTZkQDF1HYhugeqz
vJXbKHGQGl7OWeJpkeRryc+4gJ8gpQgHw+Bki7wvyQSRJoZ+NCGjCcAdOSi4Pwcf6OWAh37YPWIA
h+H+ggQYIAGn3wzcFkNPUijejtVr214o+eH8h9o9YJufzzygVnVsIHqfZMcZWiiK5k0duMDK52ng
PNr3HeLfdTCOT8RhQBYXZ8c8d2bzGEdXi8CroPH2ivHvVFJaE7w5Zjig+E9p2NdnXXUt733Bp4nx
CA1GgePnu5ck5nRAkIOoQSFup9/HbEcL6l4S4m7vNB/mUUDLSHcRErMQ7YaDFXIxIrtfbGORcXpT
XQQ1mXQcrQi0htGNMeM13zym3V9FxI0hxsPTpoTCnYXYK2TJIbFkd1rKx8hIOAdp7w2vQ4MViSF0
lTRwc51uobSmjRzn+SfbPGBSGPzI8Jg9Ro/ascK8sfD45x6/Ncd8sbVI8gGgbuRr0q0+H5Pmrp2D
P5Vl/4y1lJ4fwilQxMYc2emiVHTL6yLCm3mYNM+sEzSeOzeJ/pDP7NMM9BXBKY7eE/icmbIRIDWt
Xmhg6o8HUCfN93P1q0n98xu2d3TBHavIuBiByWB729HY1rMQJRoUylt7lR1ZD6eCU2zbc2pkRhJa
FBIUmlhKkiIRAasz4Wttuzgg3HTGxJnKoOc6217Y3hpivgsB9a6hl1hM/SK/iehkR4GGjtaH5Gbe
iFY2iL1kBI4Pyn0TuTy2Ano2mZKiji1EGghHp4n1qVeQGkhLMyrQwV+DZHGl4XFsrzIsWaw5idNO
LETd1UKJCGqKGCVk7w0pU1c5BxmqLld3wKg8mrHGi330ZzCrAXMHUEMqVZYHxOt0NXmlQ+QzVoAK
OJYYjoyOmtd6kvNbzJTXxNpd0MYYu6CoUOpcA/iBCJM9KyNU8jiBaNcCVAzRqECy+aWKH4+F0ss1
QA7i+D2BAAqPPHjnHEHRF6IWiAv4IizhidXlq7SMKHGt8jcEnkj5OeUv54/qXiw9scHE7Bm6j1qU
iRrqk9X1cN04aCOBj1xyhtvigQfhYmG9NPpQHQOItQCZb6I2cuoAA7ALU1aMRiA9CA8AwdnZW3Sl
XCl30LYGx4EV8sgU9rYQj19Ug4BbBBiKyVb6uDGG0UpRJQd5kf62Js8rj9eMZ4IJEOmar6KS5kqg
xIM9ldADbzpb46ng7FsxADOxRPoUYKwopbLOCQErRBznD5VR+XFSvOW6xsnudqKdISE5+Y8Z+mts
Mn4MUhOj1LLxUx1buegDqlSIEU4eW+Le0dnaYe/U1JzFuMIDlyyheZC9ynk0XelNvsk/gA3y+PxE
7LzLp+uhJgfialyuuDjYDeylBr0oUwl+kz2XN9VT5OUXs/N6rYMkUQhNz7znxaCd8A3uUFBmoZoF
KgOdcT+jAQnMgHN8LOu7IgkIhtsGGxHDldWAc5B3LsQTU8z6aqsVU4EUepBe0mFYMPsfSTgG+UX6
bfQ+4Rc31fPMA8/wFsj4S7QSLW6K0gjIr+ZjvMzAWCDc64+CVwbS0TiqL+AVdSwuvwZvsYz75Mk0
jXmkxMd1ypx49UvI/1qYD4eEDWdb966s7RekG7A5EFY+i0NLFzihBInpZjMkvvYG5hIIoEb+34Sr
rTUmGmtSkyZrOqN60fyU+u9941eWe35F9EewdzBwLKoKpi4IxhvMgghwXIUWz0aYNFAxqlTlNtF7
H2xPr+KU5LZRACnPRTvuvXooeuYfq8zCyCIqhWkMOk4fOazAkNO283rduSvELc3U4SFp9sLl1h6N
c5vPtjTNABmgSD+IxFP7b1lT2+X0en4nOTbYoa+50OclM83sWFo9xpScPvtoet6x3vM/SMmYBljj
wSXDUi5kSVJomO0CYe+B9iuLA4rFAFordxBU9K1wkHkGaQ72xT82BpmjhamUDky6eIdkaMvXJdrl
QpAoH41V2iMkeaPMz6SntrjAoNv57dwLJdCORBoFASzkB0wAi5rSlKCKhobe/Kan7qw4TXRUlreR
R45HfxC7QszdiOAURI0atNGnvtEaPYRQEmShifW8pi8Dr5S1d8K2P585YVBHlPo5AX1F0yh2WoAP
kxhuWX8DzehcXYwFp6a61+sCTPLf9TBnK0ZWb7QFEt048jA0Dphvduh1l96jfMzr/uahuqRqpoF0
jjlYbVqool7B2FDr97WQXZsghjnvCOdNGCyyYcaAYxEZkR5M2YOcXg8qL6azBkBkCYUYED2iQSfp
gIOdOoA+k1YuM2IEvS+9aH5z6AN5ALAO5J5UaQQDJ/cW71ixTsHaZJ4+YBHvtGmNzWBy1KP6Idgz
2sXFFcCSoXLI0UQATPNetJdnXiTkLZZ5BqmdKhdEsIxAEPxsSh1kl5zvxYK9KTHoyX4yWU5Ua2pX
10YVTHeDF99Ox9FdXd3JY7uE/C5aCSGId0TXDORgehYueSI8X94wrH26BZtgD3hDJSmrWQX6lXpM
guQ4Ar2bf//vQMlf3jCsNSblyXq9GtDCK8CwL34U1509XUXH/GJw0xkKfYlPnI7Dh8NdIBOxpGYy
BiWui2MpuSg+dNBtGgM6WIYh7UcRajy8/pPMBmN2kUwMk7WmzTIFQNT4EkkBdCUuZ1d2In85LKCL
s+wF/b3oWF4UiQ3xdAhzRZ7lQDVQeCsuhQNkwXjnh70H2V+ICXKjlE56PuX5UQYiVfOlQHBUN3qM
nALc2zwdvC/pCmuNiXJSMqYoyVTFcQbf90sbw59Ll4TRZQENPgBvgZrhPRU455R9Gk+Z3nVR1MAk
JKdLtbuLa15/m+e6LLijBkMEhuuK4qg8DF523zmNQ4kTIT16pCpSgqtz7ibeopjgU8oSyVcLBksL
8x/dTVxzDNAPsb3LmQ/FKieUWawqGHvWP9+rHQK5dvikHDqcv5LoATtnhokwVjMhmRYgnS31wWxV
NsaEB2Dc/zT9Z1fDhJYoSdLaEEwjyAXVQXn1QZpnZ1BrTuLKOdxsC6JRrHYpO5T6WlS2V1vPhAsy
T7Kvr/XdsiY5qJvGbuEUy3a3ENkWqEswRQoM02mQHgSiWumiQuE+It7SvHUdKCat3M8VHmzxC+bu
cxs3pphYsc5tYkVLbQXrjXrA7HTYl3b8oAPZOx0ApwdRkulOfvJofEvR875KHuq7xOXWutjnAf0t
UKyhEvQo4QFEf7rgYhCFqh4QtPt3VPOpwkxxEF9xHXau7OfeciFCaibmFVbY9J21ymzz0sp1owuw
Wl9KPtUM6PwmpNIv/wUkfO/wbVfI7LNVEDGOSg3uijErsG8dkrvkF1TILydM6Xe37a/ckULjpsal
yLugeKbp/2+u/LoRMJOXw3QFaOqkiAfU/jwMFrhjNwZ6nfzQyOAWoOXgePHuVbxZM5s7ttpcq2rS
kVA8II/z1kB1lcPvEnbElQ1ih70+M6utNSZr7HD2SZM06XEGWnU41A8EYhPO4E+uhk+6BBD3eODF
bM7WstiTLkpicRw6XBK9AxwWGFreJehwgoBAVS8y7RI55PngyjkobJHMqkwMmE+KGQwo1MuQkzOH
xlbSb+et8JbFhPBRFrtBUlczmBXykK3I8jV9OjS16hAzR/Uoww3Y1Bdqt9ydN7x3B26/IRvUobdZ
q02XHqsSzDq1FpSC6p03sXuxb20wsWaeRwAaa/BoF5qdXq4+pWQzw/g5utRvhEPrLDYvvO2F861F
Js7U7SJAzENHYb34uWgIL7XgiGPsNuL9+bXxto8JMgWokiNxhDuOYMzNy5/rr//t5zORRO7ytk7B
l3tUY+uuBrxrqTkr4H0dNrXr1nidxRynmJJXUVwcyLqE6/b5HYrv1yh/GSDQ4pwpXpxiUz2KDSmk
Ghns5AAPlwQrEmYAut5pwkxnfs9vIstbxwYqVoOyltqpJhEyl+JDP0C8E8tcf9iW4wHnjpxMOyrA
1wshl8Sac92x+Z/YQVgX7Pioc4R0UG4OJBTGZDDH547mnl8jxxFZtUggvUhUFkjQO1VzuvRHYryf
N8CJgyysQYk1ZSgIIlTZe6PkaNCOrp/Pm+C6BRMoVlIISzTjXScflBcZ1xcUtm0Q/WvgNONnCJwg
8aXWDAKyRc1jhKXYmfO7JX4qs0PScd4AvH1jIoQCJfJCBXdaYGHgQNBcC4jytBw4MZb3+Zk4ASg8
Kom9bgRD/S2bQ1XjlQ05y2DLyVJM5jiZVDOIgeW9yyNp8SFPml8bIhR9/jc3YOUVgR1rCMnqCOyW
ize8Kc/4LCCGUJzoPfFxNXLM8ZYmn2ZrQ1tKuDBEM6i8FYlM6ZMw9wsnOsxHSjRX30X+H4p6//+A
BAfDawNS0CzOpSrmFLh/xFw07+1BVG9G8NjFwKpxlrYXgDBJasp0rA6UbHTpm0R0NBNhHqqWIuNH
VEjQJDrWF8ZB8RKfS6qw44JAc6NlQ3meEcDp/29srRXJpBTASCguzG52r7gacUG7AtW1RbapRZU4
vItk5wjDJp0EhroE5vWYTzeSFeLvlIhr6cAM2LmQXfBEYo8J5xDvXZIwBK58iM0D7cAiXZa+0iwy
Q40T9aYKMSkcoCOheeJN+dFcqhjDTA+8wuGOWwLuohkoZmNGA4s83U9DrRVDyRHRdURA1OshJum0
vAFTmggxpQMZkwyQy6IQDgCfT42AEUps2wiMPEbhmLFiixqEs9LJjozXTOMUCnc/1sYWk5RV6yiO
eQFbxVjaq/ZLLIcAPLa2FZXBeb/nrYqJuYvYmAqx0jSsySE1B1slYANefxRmbne1Gp43tpO6n2wh
E3oNuTbNRUlSIGchCozElvJK/xcEw5xFsXlaLo3qEglg5UYWDTkT6z2K7BLSLT2mTprR7r0KUFSH
Pt6HH7xztu//wNVCiFoHWOGTbXpzuC1MXulZNBZHTbLXd8odT0uqSTjfTT65gWgEl1Bpf7n/WmTd
X6lN0P5PxbGaMRDbXFmq4JtV7LXC4MqCe/4bfoFeozABLk7MDwF0iL4bi/3SrDHTdQF4XiTD9ox+
Penuo/qpwJBNoXhy9Zz3fsHjQNqNmJhtAGOJgtCiMZ4DHSg5qipoVXTl9Zo9jg0nanF+PlsNWIDO
U4GjBUksiG9l3ZY7HvPEXowCoxLGC2iDD5Dh0/CxFIsEtXCkUEYj2S2oybLOzXkMfXtxQ4IoEdp5
exNJeSWN8VA08VEtfpWSDUxAS67byue4AHUoNhTi3sJEC5C7lDTndC2APhuZmCkZ7q8JhFQYl/TN
n7Un+5WPwZM/pUenKYBMGYAoAhX/1pgYlXQDZu8LmGtd2rwo3dq0waTtrY7izE/LM1cniPYN2fXh
ogSCklLkYPLwdH0EZBKRPFpZCCosu28Lp9YuSfVjKgfMGIZtewvBC19XOKF4zwd1A1wTwG3ijmEz
ndKEbqdQ4e0vxKkzGSUUGN3zH24vUGAODzNd+IsBYuYUWRiqqVcd0KKoSKeDqgml4GJ6PwqzRRbf
SqT4l1FtaTzKaeXTIdgN1RWZNuqBDEAqd7qhs7wmphQr6XFqpMrTgIY+CCJZdCgwl70LctrcsKVB
aD1M+dbvRqEm77kg1lfIZMzFHsrMaoKCtNPkkpEYzXEAkeH1lFbVS1VmsnbIo7ZFryWxGqceCCWb
HSTJiy1Ux21DbVcQ+M7E+BhWY/1p1OKQOb1ktLfjXORPSj9LmV0tMoHUuqFlF7pszZhZGUhRukNO
AHrShgQteN3qQT+cN5l0bJdC6ezWGlYMoprJixbNUWdLaZX5XSGNT6OSDvedJAOS0Ndt8VHXizG4
Zt9Xsr1YbeFbIklSR6q1DDKws57/KroMSjELaX7VLdHrg4a6aGfPCBuHJLbaIC4sjGBP9WpUkMrR
8u9taSJTbEl72SlR9gjyhfYyBmtOKKujAqXAqJ2eJ6IVuaOSvsrsOC8HqE5mENerFRnoRnkcTQwF
C4noDdmkIFkjmMS2ZcQpyOyN+QJi7nacfxbFokFYqesttCwtI7XbNddesqzTn+NyNK61rBIfq6hO
S7s11CQYBnRW7RZKH6KD9uN8YyHbfV77eQjNrLUMR1Hnwe37bnwrlQVsx0mRJ7MTJaBAQFF2vrWi
fPXF1WoejDkGA26SZY2nIeQsTiMrZuKiVo9BwUXOc9km87I8Sm2+iIdinsmhKdbxAjSbqSuBdMDL
rGH2MlW/SKOivRG1XL+y5DT+gYxn+pHmYtb4kN0U/CUtiqeqjMxromMU0V6gAB2Co5A8A2Xf3Fp9
AZa1RWnuMaIsXdayMs2uQdrlsishGYttVVErERflUYzF5EaS1eQgF8WKeXalb74nfau+1I0o3dXD
3B6Ndej8dMqBMk+bFiollTa5Y9O3qT0Sa/llgnjvfmgk4UMfZhW1pV5vFXcQq/XRXCCIPTWj9V62
hlC5kdKI3wZRHI4FiNV93ZoLLxqFdrZTYxCg5RYXV62gFUEBbMkBeozgSyWpWF2aYkJ/74rIXpZK
0/8j7cqW68aR5Rcxgvvyyp1n0WLJluUXhq0ek+C+b19/E+q5rSMc9sH0TDii+0ERKgEoFAtVlZmo
1c4xxtLTTeodtdD0ErntOrp9Z8RQvYn7pgrUgUTr2kmJp81x8opUePC7zMoHt7C68dhZKKo4PWKq
DxUizGHgsWX9tCwSv2pLodROW5XkV1xAXcdRiqK9S5ccnCQAGGp+1qbSs7JWxmwTvdMiSK3EYpgI
cR5ZtFJTZvj0G0onfI/XkWQuxqznAo4T651j6PF8MutJyLHIMfnW5AtwF1ncPYri3IE4rmoViM6Q
eg5b3WjRJuu6CnCGDuz7vtYZkEYoijR5zdVFj0xDkHyAKZcAjUJ8qK1x3U4F+mnHrp+BEISQQpT2
4vwAeUXy3G1VdbYyeX3CLQL5RJoJYaF1Mkb+QGVAyDaERjVO90OyDOdRyK1v6G6kipM28RzlaS8Q
24QSr1+vTfkLn7702ShT8i9j7YRjbebx0yzrso+xbwI5XozAg5vNKPAqrWDJqYR0O5h9n3vWAI5t
UktbYouq1fmt0KVBrerxl7YBh669peOc2/GMoYMlHprJbpdYQQwyxb7xrc0CjGgZrbK2l1yqfm+q
lJ77xITWidCAYSWpM1W3BS2ue0fLlclbKgJxcKFQfi6Nqaxg4SXasYbufTCjC5n4rTVjwm3r47tW
Wkj63EB1j3izsZqHRhd7IIitMcHzQjDTh27c2pOlESkwkl4b7KWV4ldD7Ms3ouam6LTbBqWCSjPL
H6quDgAY5PIWxApmAu1JN4WvapLMXjtU0kmZDXLKlxlYyiIt0T6O5RUF8woiwA7CcSnYHYgMV3sz
detR1NZ0sK0+LQNpyItzJZKq8ea47XwLXcdvppovGBVI5PlZzDfMg0yd9X1Yl/xe6fQxNEgtoLA3
reJqd1U838dNZwRxIs3BrKTET3q1Di1pjh24jZnetZOw3BXaFH8xlSE7p1bcaPcgxy1DFRQXhzbO
TYBBJWP29aYTvXgqUldL5UZ11WzrFE9bCXxMUvBdqrSiOmSDlfsJiP89xZyI7IxCVfiDjhDCmwve
TUouvtxMKpT36lQX2oCRnwC7YJdeBHmBYHQbsIdReXju82kvT75MFZgcRW1QBG4LpAryj2P3vYko
H5b48BCDNg2PRcgnfhU4Y2R7SfOFRbZeZxARFN5lAg0nBQ4nv05z8m2enLZIo9vp1+5eqoBSqSj9
UADF5yzISrphmXsd8pOV4jRT4hraw/9mgUnMC9GUYhUCJuE0fS/VPwiPBWd3q4DtNWgJBEN39OcX
b9uVJEo3DSNG3GRiJxaGxArTT9GfhiTi7ZVQv7rKGD9SVVZQVie5TpCYryEaEvco2T2mRPjVDc3P
vhzOaKUexI2H0rlCFtB3Bp7ssqwZOgpGLOJW3LpeVZZFD/UfxXfy8535ENXNDOxyX+X70QW84L3l
sj3dXiurUUQfOIoMcWzMFgDsi+rj523FBIRlyANk+7JI8duf2ql1BI848htKZhhSEkP9ruXq5+48
BjB5IuENj/eiCY67z0YrSRurYR0MPAb+VczfOzFISNhkoBHgzYHueA1wZuAcl0Gjh5ccE0OsxjJi
0TTlkOSmrzWTV3WodQ7RwkPwXE3Q0o1UICpNSQlkyI0rn9e0WMZi6MVKOVUXF2TWX6lSA5RuInC2
//PXGiyh1gh5EjrlzDxpkgz8ktLWmKG5YbSnvB+Fn7e9YnfXLgwwuzZiGnKwRkSLFOwicucrwrFd
JgcqAJyrdhWWIDUMYCVKVqBslDE2+nnTsA6hLnKwKQ7x5mYoCG+L8fIP18KYYHwNMxxtL62aHjZt
1IwvWT54M3L8ovdv27nyaWoHiiNAxKJWgAHmz0sps6UUwENWHiQjKvOHKT9lBJJf5lvf6f9418Ap
DUpICXyDeEyzZW7TSKYiq4c4jBNQIzc/S5VXzLn6EsqwIEkm/EsFnomVNmnqLKubHpPGbT7/jvsk
2KbyVGsVZ8/oB/VTpKVmMAJOJ5uQfurM2XRr2pVpsqCTc6KayNNxOfTAxIyc+3I9isnYocu9+HYo
ViPGPVovUB8gd3RYO3YhH/xIw2ru47h4nAC723exLsYXrKnLF8HU0NDRXf0sQ91OekHl/tlaALqI
n4D7cYi/8r5b1x6I3UTpF+PoUNhCqePzKjUJyi3Q1CWHQQ9j5TnOwDE7Pif5aa5q97azX99bNCoB
zVbx5qT0CszHfsT4yTJ3W3YoB6ifg21g4o2cX3eZoUUqoZQI4nkKJGSJlHLDbBDZMWAIFTso9S1H
/Q/tDOkWzM1KrwYnD9tZDwCLGrIL8IVCTZNxRBJXvVGXeRxZs+qVlQ5C10H4cnvP9ryQUjaoGqRC
TYjzMZu2ds1gSDXo2q0QXPoBnTSwwBuYvw87J/c85vYdd/hkjomtct6MU2YNxUGaOzsZvyjjXZVV
Tq4vbk/+C4f4ZIzZQCBLdbxcIeWjtGd1evzHpD9gObWg5ASICrTjrrWwKxQWarGuwG5Ivvb1M1fi
lN5IJhJ9+v3M2dQD2ERzEZQGtGxX9j+IeFzIY85LYln5S7AWUVFGCiZGO1TSLCYSFWle6GUDTW/t
Hup7jhJKR9NVzlMYP8Sn4bD6YHR0M7yYHfFH0dpcDbzddV7YZyLTSNR5TSRAgLen9bC4gl0+pi6o
FV6hL/NDOC9e7c+hweNie288fd5eVcQoq4QKFdJJ02SWXcfJNJi4YO8EuXQKMfVVITC+CL2tP28g
f6fw/flFveuhA35K7tMzj+jrOiR//guYhRuGOGXLgAo35pM15O9E9SpF8G5fcZ4RJgKjkp336YBl
6uVR1Vo83R9I9njbxnWTD1H3ci/Z5ExAlSeHKAfGb8AB5JKDOtujvwWTJ3lN0P8aHZUTua6jI7WI
bzTAnjhDjYkkWlo3YGPojZBYZqDHmmGnKeGNrvzNuj6sMCEE0b7qoEQE5IdfEDsO6OCx5Q0HGWgJ
+vq2XF7Uv74Mn9fFeCU0w9akTUZobQsYhy0gkli+ruiTzt84R7bvFx9LY5yPjMDQbqlADt2b+agf
SpDaWV49uOmLFgB6Y1dfJczkvnCsXo2VUEcBSP09kwP2kylnpEUmyih/peD2TsIxAKAPUx5CQEfG
edCa3QV+mGIzUiTFo56KoLcZqwddOqID4CXr5t1eEM8IU8OoVG0i1SCpYbuIKoHUmW5CP1etQPau
E1WoOSUTnjnmkzCDNGVJJ0BzR+spsx6r9k3jzRNfv75xRFS8jXK/IZlne8tJkklSOYGhfHZEJzla
T5Nr+FvYokXyVHwTUsAJa78IFt4g2vVr9bNhtumMcqKWzyroj6A67VOJeYKphDaiQsg8nYq96CGh
hwppMbxWUWT4nJYOax9jnGTJDr31kLYvXeXedovrPIfu4cfvZ+LhrALs3oO2IDSSn8b8UELoQNBA
Tox+nPnfXORLW8yVKmd0f8jWQXEnKKLuBGaqIygSTuK9iqcectMmGI8yJ/pez8W+n9VfC1QZqKml
rrMlVXIeZQ3UyxwL5ajBXbSk82NVgbS9mqWnObEmexaV+I8imyFjUW5q6pUkTosAHYQ1Aka/90Vt
q3+QrGvfUssc/IZka39cUqHTeKXbnTPBd8ICCTAqPJhrY2L5hv7NBEAliIB+GLnfnajAzBKuil0c
9adksjHLS2XVgXPkgmR3rq0k64C7wylA7CkyUUJahFLMATE+tKuTbFEVyR7xSkd9blIH0rslcIfv
B8Ub7eXZZcLFVGkCGfO8PJhiAL6qSmjtof5629V5NpgPsTWjei8UeHYZi/zTjFtfHDHmlncT79Ox
c2c/bSJzfrkIxQQiWpgYeZJ8wa6gXFxmbi6gI/Mu31FDlajpOV7DWx39+cUrHaSDDbTnYgyU1qtt
To3dyYGe88BN9ByYVPTT0phvsSgVQpZlwhpCvgDcvO/FAAhJvf2J9OUOtdNfd8scE/2EfEWWIS7A
upeAkVG+Knm2pS+9P38376kKNHHnY3rglQiv8dQyCmoX14CJiiNkxzC1WAJXdZK+b28zpKVKD/Rz
94IjBRCQpeOl8osVaE7qxd4/d1PUd2ktG0A9VCk/H+SYKYkCWqEVc4P1ENWgMMZ7ulYsZ50Unmz6
jqeCvA3MBTK07nV88j/bMiDLsKCdrIbbfNwyC6hDHnPvjlt+ssDEfLNshlbLGhC3zO3ZTJdXuey/
zAUPFcZZCDs4OKA/0GBMqzzEuXYsM+F+G2b3H58LVkIrKqiHa1fcyppWdBRBCSI4glK705r3ounf
NrFTtsHX+MIG4++rnvbZMAj5wTyPgHBIYTHYUiAd1pMYgjmSE6j2N+1jRczplxbmxDB0kx4W474c
JrtsuHSvNKYyFxjwIIwoqDgBBaOVnx1s6o0OPRJLCNZAf6RVm9TvQNm3+jJaMnxNdepNrDlomigS
yJ40cOgzK1pEuVUKsmFgIkhCCQyvs5+GaD0Gt89pz6lplRrfaDztrrSrh8qo81ExwaJXST+QnAZE
Qod7K9qn23b2DghlQjRgsBY8IZmvsZb3eWbkhRXW4xDWfXVMhX8+0o786NIG8+XNtFHrsVYKU9I3
SChU/oTWnTM/COfV7R/0lyrg9W3fKXPYY0LajkorbWShG/PZK2QVw2DNkpo4piH6ln0d/Dig4ohD
mBwSaBR2LyoUy1pX8AZIZFiH2M0d/d8aZtVX02s9FRAn1HlAW+Tc3vK9hzQm7TGODiiBhecfky+K
pVlJXWLk78AMhP1vi4s/7clw5MQTfdlNPQhFc2zu3BLI/4BtHEoJkgnVhM/70cpaIw0rzll5eh+8
BzzDTc4oPfvkQaQSv//cfz/ZY77iSiduFT6r2SFtLah01Meq/SYRHt3yjvd+ssKcspqOGEcykdMJ
k2XPs600q317465x5vQ7fbFxzH1H0XGqYEQHj0xV2zn+DS4FBWPQ6C5KXTmKI8FBztx7JV5nnWM9
lL/kjnN8O9EAc2G0lA8iXNp//nx61rSBMkzOzVAjFYZjvjRg07Ks37eXuruZF0bYQCq3+JRaYKKU
46U4S2ohHddZ+nnbCG8ljB+qk2EWfQU6za56jVMDA4NngxicQ7uGVNNDu1gK432zuG1apm4gjn1b
JFd5E73Uqc8kgDBi8kweqHoaX1Bvf/8wiA4AjYKXNLN/BqR4CxVTm4cNQ4J5L9kyDyPxN+v6MMHs
Hp5UgkJUJI3bfaM41WSrmHhOfd01ZQczWn2NR24FjFDBY7SmF4kJp9jQD8PMhg5aB1hkjc9R3qDK
8sWUMjchUFzBSCe4ym67yF7RBY9THWkQuOuotMtnb9+yWVkwjotvX+MAKAEF1AXMLJTGZH6tv8uj
vb6Z97q/HnnUHLsn+PEqZlXJ56leRnGI88MwGH80nZXYRvzl9uJ4JphkdSXQDLQURCxSQdUYYhZy
zHF+jgV29/C+Xsmw6NkhR+3UkWq9P8nC2HIacjvNMlyxj71i5W8GzbSSXlnBYujN3p/qkeapARSY
tmz7I7dswFuW/NkpYjS69VkAZZ1yL/mi14DasztuQRlhiJH2HNvjyOvXUqe+cvqLJTJR1yw2ZdoE
DU5PzIOO2sSStbYVYzpSCG97xZ6lywcZc73WchvyxBKSyNBXW83dRAKtVh5tk3fbzt4mXtphvpfJ
ivJEt+IaG2LqpJh0NVXe5aUJI7tplyaY7yUm4OOuK018L6EPk0MNbTkWR+1gAhjOa5btfUvQUUek
0HSqMMjcpa2IxaGHGl9YTK1dN0DDJfeYO7u9ZbvZ2oeVKw0+KGtnBcabu2hTNj+FVpZYaLaQTiBv
L9XcIQaaIZI0nY2pe+qlztXF3Fu63ka13derhuMpu2sGsQ66dJQVn81rJ6QBci8kYLgoVtWtqk66
X+JcAfnaNvuclVP/vjrKC1vMUdJp67VaKNKw9EAOQuctM1+PjK8tKnSgGBD4FAP0Fl+ZNEV8P3Ge
lBEdP78oMelVLEj9nAKAfSgi8wBZbzf246fN+0+ecntvYaCuPqwxF7w1aqPopdYI5kP7DXX9Y/EL
guUAK3eHJuANTOw8HD8Zo3fzYmmFBeW6kiA9ADVT2DXieRDbysagXWrPaeysG9QiOmLX5X/zQoZl
gPJA/A5wGYtOVUbTqqUEc5Hx18Glzy8q7KVGg7d4dKE82p7dIHNhjg0yuSDlVYkKg6Kktjb8lHLe
ldwNlxcWGMc0lGldFRXknrqG1GCKejzogCO+m9A/M9+kb3IouMkLJ7Ltn9/HLjLRRrXQ2hKGiT78
B1ikLGRoSGI6iXPrOHbYOlM2QfMK7IPgqDwr35dTb48BZXBoB7eHZEn73GGyunCskwR4scsrO+yf
nSGB0YpefPb+VXON0WYR3MRq8VvrAY2yeEFl/+w+LDB3DlweSTX0GPfrPR1j45Kren0g3GHAQbP1
++xL5RWBRlz9y+1t5Zllbl8mFZ1ubS3YlCQFuBEFsIam+Qkw9eNkJBzA6N/ElY810iB+cdXzOTbr
PFbnUJ/00msadHDsQW2KUEuF8vtqTkoEflztnMWLYQuG1doV6UV7q0jxlseVwft7dgM55mv//1Tp
5lz8PcYqCMDs0lMFv3AFXT/py/oH5f+v3iVJ5c2+vdm7GTyKmH8ZZEIAydd8rcbZCCiRo+wpxy3E
BA1kQv0/GY0zL32cQ15hhee8TFjQwRJBJtBoBkQ9gmTAbkVudrN/OT8WxgQBPUeEJcZoBL23oWaO
6RiniZaodVJXujOfRF8L8gcZOG41FH/xaiocH2ZBoP0CZC0ZUB6uxco2piBeJbcXQYXCuSu843tv
Tl/4izrJXSFsyLXFgNzFAbLt9y6Mhc6E9Sj7a5S7RcDtiPCWx3z7pc3qYvQljYAyKDWvUoPQoIBD
3HIGT3S1xIl/tSkIbHgtII7bvL90LlYrC0rd5DFYRy0J7fVsss2X29eBZ4CJPdqgkyID0vFQxKaH
Wu43U2ufb5vghZz3ysHlIlQ13SYdzBqGAvoV8EPfy5SGcEgdFMJBHhtz7zg9jutU7a+r8O5EFxah
sazWnYaPMKWXUSAxbolO/d0IKq8KyEvDq0BcIzBQ07mIKe8/v7BXr2B7NihJeo5gaoGultbgYle7
y17SFQS1vTu7qJ0e0jP3IbibdAM5qmIURARrAxPO2kwsdELQI2y02E61H0vzpvec9IJngw1euZR3
woSOvDG1UTfaBmDkCo/KgGeECV9aJtX5oMBL1BosYb30NleKp3ayd9sb6X5cucbHfrEAnaKs24m0
a3Eo2se2fUgl4AyrwOjvF4Hzadu9WheWmPbF3LVrZg6SFurWU5P5S/92eyW7FTflwgATlApxIENB
GnIwv66O5J/pZKR5Ep8WRwjA7GlbrsWrrOy+oC9MMhlSsqS9luh4A2XR6qmg780wAGreU8EUHg3k
/uP2whYTmrZpzKAHJSL2AUeSOpReja5POZNI+g34OUbReF+xfR+kU7aoKEL1iP784h6PMjIDvZP0
UGgeDVOxZ+3LtvF6wvvxEBRD/2+FSXmKCuNuE8RnAjGAepxXB/FppAHCRnHF5wITd9OCC2tMgBAa
1SgkDXXZ2amiDV8R1D3W1qbMTSrAYTGo15ZvyGwPAkIxr9e1f9s+lspEji1BEy9ZFS0cchFpAZ6T
3UOlinY9t3avc5Xmd+P+xVqZGLJpUqekMfrggujS4Z0tXKrIcEYXWg6jze8k/Y2P/rU+FoNZNYrW
rKlghCJ436FK/cu4U10a7XUfUorPxZk3Db176QHTwGgEfWQCd/fZRVEXGLYkg0U56E5L1J/rQH9I
gvKkHGJgW3N/fpky+3ak2TvFS5vMTcwRmQ06D3Zo04TYOiDsc6m9FgXgtF16t6XWH7ft7UROwO0w
LfyOLUQfnllj2y+1QUBFREBoEq1tDVazbs44ZFV7Yy4wA7FevCVNtDoZb1n6NlmLBYOnqFOBn6Vw
Ecxey9mRUr94aV3Ms4M4WBpc5VX7I/+1cDCvO/fy0jqbMeOdmYKYQ7NCyGR/A4FqRJbO7ZLhuK35
V12ZD/pi2f3EU6bf39u/Fs3mzwomFRqrTtIoL8vveZVk9iKS6Pb57Tnpp7UxX6YO+YJuAglzIN9Q
nOtQkiiDtbHb75g1B/kN0OBf9bs65Fjduf2waliWJoog+WExMslmLgCMgkl18Ad39SogsJW7N5r1
rSF3cIBnjLmHSLmUKVeTHCnm+I0OwSanzYltjGL/B2zTO8+PTytjLuDaCEoKDia8rrSjhWGAAR+/
6o9sKNzbW7jvkx87yHz/hlTtOzVf00PWtG04V6ArxIz7L8y49E99qwihCVS9E8/pr2aKxeC28b2n
3adVMte+FMeYQGsab5Hv5bfiWbDpjRTANt0d5efFofex+MGtafEOkvk+Jq1pFdXQCSGmYMXEWydi
HOJWW+6msZ3+WNI6+zHVuSXaA4YmZDcBpZfugNID5ZEWQ7PEl80+XWzOXlD3uUhTDU0BBRt6FSgM
6JoqsqAXtZaTolIgu917tBBFUYfxSQpMm6ZasUNeOPaYk7+yx+y9YC2geGpXIeqGYPEBQj5SkvoC
KioY3Qw6Tzl3v1u0FcDDDZVE7Zljnrdc5hCEQWqIMILLQEpcSj23hH3lCP8a3wbIc9JKkEA47wDW
265WzKQm1hTr6wA0zKH2lu+g/HGQPudOUjvrq/xEmwhgHzft8dg3HMtMBP63YZ1Os8NhAMT+/HVL
atAlWQk42+L+Jx5TzcTDrbOIqSsLzMtDAK2TTjKITq6P6FHPq634vZN40xGAwUBubPVphO5ZeSoj
KA4hYIEEZ+Y4MN29a//9WCS9dReZtEnpPtJ6ESK56rvHripfTXF8GHLy1UJNw4MWm3ZGdaNwbjsS
DVC3zDJRWVjECZIAcXJYlpe0ftOR3XIBwUzAuNpdNhgXhjSPqSYAeCzcy14LoFHnkWcKvhNcXt3w
b9z0YyOZkJxrMzglVqxIsauT4aKHB7BzDdGU3lWh3DR5MiakeG0SNq+9WiMTDoYJAn2zaW1R39lr
Z4u/N6gN4xuOL3dY5GEKJaUxVP64fXhs2vBvq0Ahg4JAAWcpcyVTc5UxzUFS8JSbjwCeUg5WwVPu
4jBHH9PR/RYymRInWdm/jh9GaWS88FQw2KQt2G7iiIydC36ah7rgsdHse+VfJti2Cerp6AKbRgqC
18Qe1tWW4qeJx6HCTj38uXt0ylSistdAc39eSDlC9Baf7zjK7c3XDzQnaTxQ87oUH/kfMN7sXvEP
eywMqNCHVi4Gc4vy2W1OJtwydafGM7x/GefkoYKkmBoSt/hqPHMg8rvbeWGYCW/DJqpbXI1x1Bdw
lIQ4Wa7bJm/6lGeFiWBWA6D62OdmhJEEFLbPSRLUbcWBLfAOjdWeSGNdHw0poyCu/rf6SHdRz2zx
fvAgGAmqPr6Q1a6/X+weG77EbTCIokNM6lv2vLmS3Z6Ts3Q3+6Kv+925CngS4vsbiXQcPMcQlmf7
dpIKdHeigdUtFgW77Va3tobzok+c99R+zMLUAXiKwGEAecDP/p8PWSn09dZFgz96Um3rvyvkj6ar
QgLOVf0s5LeTd5d2YZK5cs0wd6VUpBghN4M1JU4BixXvc757YB9G2HvWTAV9vfYFtCg7e5RfNl4E
5O0cy9ihgzRNmSBLEsmPzSl7SJHzCZ74lK2AO1FcsPDME9XgmmRul2wUqYBRYMh3ePkdpS3fQgt0
rMRJ7yQPFF1B/ev2x2XvqBTJxDQ5yNjB6sMYVAeg71QR0XEwMDm9OHHd2OXAST92r/OlFSb/GLtU
Ngs0ySFbt/motJ2HlymxibM5lDA6bW0eUQPzMnwP+pcGmds86xA3M3sTnxb1uwb1yPxXvzytvKc1
Tb/ZtOrSCt3ci28kWOWMpZthJW5yWxPeJEBaq85JrNAwvNvnxFZHr1bEpB6mnBlNMSM+0f4sBbQa
yFTfqwbef/kRu1wZ8/AYKkzu6ZWVHqSn+Cw8ab2n+LkXR+Or8UNKHeu81uAXoNDWwkk4Lrmb210a
ZyKWpjRjV8aoqw3f58f4nD5QqCPJbf2hda0f9WSDmfge0gTu7S3eCyiXZpmoBaZUo5MzRYiE9Cua
ZLYscl6TnLvG5jtTYYnJlvVbVEqHqTc9sh31suLctV3PR/sDnNSQJb4SPogVsLJjJgsXGkkHWRXf
Ugx7G4pnWes4G7abmAKo85ctxicXcZm2OINPGvftNzpSCnCN0/uoK/++u8vgl7y+r7x7RhcWGb9E
8tFVCRp77+DuMZz8jg5Ut87yInitCzCs6i7O6lZejzolLTpVgfSwPfH+Draz+edtvPg7GBftytXc
9DEVkC0UER1unQPiYdLO1Z8mr7lbPM3J/cIR/NsuSl3wKuBcmGVctFkHImZgwwCzXBIq4RBSJFPu
895yu476YYYt30PoXBxKuV+jvuxtZZsiOe+dUuqj26vhmWES1kKYxEGqN3JIQOcELswCsqYDL5Pk
eMwVCyCQ1MAyGXGUnSa3+GMMlpcJ3x3hUD4gocQ8Fk/Nk2eQ+dbJ4CZVyw2d1Hn8Ui53S/3l9q7t
fnQuDofav/joFAqUINd8iiMJaOy1vGs7yyunQJlMW6s4X53dtYCeX1PRC8A/xs3JINZCaqzk0C+e
qUeVyomI72X1K4e+MMA49FpWlbB09fZOPa86vSN8mQ4WNE8Tn9dz2/+CfthiOwtVu0mYqtpi8M7P
3ubS0s9w1DwLhXDiK5y0m7NzbD9hk4FmTax5jQRRsk1FjtrJ4DjC7vW5WA+TuoHRvJhzMMBHEkEu
j2ZQox5M8nzb2/ZTtwsrjDsbaj0QJYcVK4wf4wMEfj0I/J60YPMyD9x/nM8X95QY9+6VXljXCSwa
vUdF2TJ/OoJ0jV5ZCcyZ2+By1rd7nS7WR3f54jph6MFoa2U1I7TTR2geRZZPfgBGokdyJAWzi44p
lCzxP76a8/7e6sCMUyYgPAIZ708gGwAWLiQEw9vkxkH/XsCyfnbeBs4oweXeAHpWV7ftwx4b1wdM
agtVitKEdF9+S0KUWt35tXUnbzzRESCevd07YCp434JiTEYP4/PW9nk3x41AUHkxHauwbCLxoH77
O/hhgi0aj2C9H6sJbIfxVxGMPBiFAChUO9cnkLyg4cT1zr0dBAOQpUDXAXwYV/bSqinnAi3Y+Z3p
i/bS8gCjMk4WZlC34w1e7K7v0h7ziRyEedMtpS6j2mtOImbrBMeAXuDk0WF+4vIIN7j2mJgiaW08
WmO1RVlEwvoRgB3D7r/3JxQdAZOcXkfeju4FscsFMuGlASkqJrTKLdKa18k6NunjanCSJu6imJBS
9eoilWTaoultOI0BEFxmAyEHsPPkz7Urh3pimzwGHa5RJq5UGmnzzBrNqPxdYS+LJ0BOT+r9jJkL
Gjd5GSlvH5lUfOhMsSkGfEhlKGX1RAjyocUAZsGpMe6G58vzYhLwZADzkLbCIdVgAgWN8jKFvZs8
pCHmFe/+V+dg0o+pW3qrARlRhHrjaA/D9NRmabiKuc35CPCuNROpUkGp4kVXQPNpgSVNd4rGVZCI
SIfkQXMgwP6qNDyT9CaxsfhiI1nMX5cag9RlMjmshzhQveVI1axie8C7gY9zfY9Lt6wxcaQTpLYQ
BAm0bN+zE2DdeLEUrvnQnxMvd7a7zbEC2qhpIxPECDwYzXuJ/ZZ1JqrkWtICPoS7ADGO9mGLZ5xg
DvrbR6KgYe4UKanWn+rQpk8x+JBdYUyr0yZhgw4buu6aPaC3BBifNmUQ+ZDNxI6L2jjOaq9DNBxS
EZB3gWDL61rJip3Wkxl0EHXwzDHWiSMkqeTVq/7Wk7HBeGZHFruvoNIgVPNk+Mk8Nrj+ajIotlKo
pWy3sjG+iXGnvugFIQ9CKiso9RmiAGXihmi1pwA2jFenJhW/a3MSF9uk1F9et8ylhDfMKk7f08Rs
Ky+R4hH1azPOK0i9NMVPUcszxclJk4Xb0os6iNYBV/SLahPu1badMicF4iFUZ2hZu2BL7Qd7kwUL
yU83mHfLKnNJpWhYuHUyTPjVyqyRyg4UD1ZlZ5FwL9iSHT+0s9M1Dm2Hagd4f6RFYATgXLm9vAt8
nZpKufqB+2YCCRFMS+s3BGVLdujUJJik7vF58zRPC9K7Dg0hb4zKpz4UOCFsLyu5NMwElSYZJl0V
hTWyEtdUZrtXC97d5plgwokiQXpA09stUp4GCELSwvES6pH6hHdnULvVV17pirOZbGK35GDyX005
jnQp/02U6URE6bQ0oy22oPMTRY9zeHtfGzAR/cmKDA465vDWEopUgiXFYfUmPg6n9kAHUmKRTpSj
ASvXdu2ijDY5t83uOeulVebk4gLBoOvA7NcMoC8GoBIqkjbB6OQ2Tbwj5NlijrDC3LUAlrcaD9Pt
uwnemMrtz/nXOOx+S04flW5zjr/wyjucbWVZ6VZpaiWrGarILEkYL9mr2qTAGGU65/LtTkJolm6Y
omXJ0hUR9CbopJ+NekZRpIuMULjr7eoB0gGPgreUNjnhte9DrZeSLowv8l38BXTUt89yt4IGSh4J
4hlIpoFJ+Pw4qLNWzYYKXNQ0b5fC4YivIGYNUxeyN8I3zFOCmwMt/Hawsym8bXvvtgDppGsmlU0D
HfZn0z0poDbRQIJolM5bdU7Xt1j/uklnVZU4F2XvQC8tMVlZ01RTuUgJrn79u6rDTngQ1Kfbi+GZ
YK4iaQXRzEapjIiUHFITF0LRH+Yi8/83M+zdm/u8rvDWivT21zidCgPUN2nCueC8tTCXDjMdYz6l
xIpkojpNHxCIKiYGr3FI/1T2m/dxKBiK/Hz8QF0noG3JrahXSifWTDvWLXtaIIomRdJw35f/xdaB
dt0Aubsi47/MCa2bueXlUCeHuHqo1lNh3Qk8j95tmVzaYI4n3eoeClZQctFs1OFRR6uD5F/Sl/F1
9rVD66+oc84gh/x12yl2vnPoW2NFGLsG74fGuHesQ7psMGclmmetOY4bnTfop4aDrqC/hTmvT1aY
/SswWGj1c2NEDfkhVKK9aJtdSrpjSgMnKPEsMbtIZsz2QLZJibLsRCxvakt31u/p2+P2vr0Ht1tL
Yhy9MNZiJmOrRNVpAhIx8brQCCQvv+clBnvPUEMEtQ0lgkGnx2ISf8xRLMqsoOiZnXQ8M9ozJnLP
ypkOusmhFW28mXiuQfnz7YKeVzcLg65H0lMWUXAKfWHEfvZt8ahCA2+Buy54sT4mge0ob568EDPK
O5/UP6WZw225E5I+7R+1f1EetKxCbLcuUyNrcJaysuXBTdb/I+3KlhvHke0XMYIkuL6SFCVKtuTd
Zb8wqtpl7vvOr78H7rllCmYL056KG/elY5QGmEgkMk+ew0MFrr2qz6zQv2JhRRuiOiCBDHGL2m2v
KERJcbq/gofq6r8RGGYR/rR7dWaOObdi1U1qF9QikpvgrgesNTggYthibOmNpXSWevtBWn+YRIyt
YyR6w3F/+lG+uD+SbB0T/1QZldnUJlV9sR+QHxuvWmiPqMkYHkXSKn8J28zll/5XnWRhj9neWJOK
qG4pg49wY4jvocR5UqzBNqBS9LkgdkOV1h+kArJ9mJJwwV4FNv7oMbiGBJ3bePKukLjCaqt+ubDI
BMUxBpsPVKlnzzc3UMGCNHtvE5UzqsczwsTDRsQYuoTJZS8Ia8vP79voWeq5xRcaEb54A1ijIOIB
SWCoZ507v+KHQg7l9XgPFWXQWyZ7tbvJD/P+Qx6uO/Gq0muZJwrun/aYkAgZmTYFFjjGfAsIDcAL
V+yjV7AZe+o1qIl+Gi6eTA5EK7+zmQuzTGCEGkZfhH1feJCSmYnTKls944zurH6vhQkmGKpyXoWC
CYVFeaxSZ/IxUK8UEsrEWsITAWYZtP+OIQtbzBkWgiyYZTMsvSHbFLEXP9Dune8VP0LXtLMrfziI
bgsiXKoryBtOWD3PC9vMeZ6nEoMJUIXx1OJUV/dpeccJUKsuaQI+hokyGQA9xvH1RBESeD+EtxWQ
UJau7xlXfmsL18JWRp2TO0e/FhApY6FIH2Q4AoxLiv0I9qCwLjwwvILVJtqjvmSZt+Y2AKW34PDq
qquX9NIe44tjFwVNPTRwlK3kJjsofjumPd6OgGMpB4hCPFzez7XvRQmm0ObChJWoMOExjwyzgYgH
Mrj6R9M/gxDx8u+vHmm0qKGVLhl41n4AVRb3J5JuLawHpfe0V2UvWLjMfidbVLGaH9VH6yLEqITu
aUfpjWN4LWNcGmZWNuUG1F2HMAMRAdDFdYH+ITS3dhOAqvPGROPwB2B7IOnlBZO1F7yumLr4IWpO
IIPBBM1yiFSf+JGnXVdPoOY/Nhs/c5IjymiUIDWzdNoxne30Z/5Oh+ynXf9yee1rwWb5FzA3UGSG
YhBDXHWvKeWVH8mQV228KeAVytd8Z2mGOYo12OiTPIfCUz9L9jDUG6rCfXklq8cB70AFZUH8g+bG
+WaSepTVtoKWiHwbP6guyG3s8iCfwiNFJ/4X4+Jr4YWy9aAlaogYV2XsiUHS1FIPWIVyO2x0EHVQ
1FR8VHHY+bX/NYyFvrTGREucy6gbE8FET2+8qm6hk2KrW2Gf3w4WL7CsfaylKcYrM1GWslao031O
fk/hEwofnC+1agAVK/AEqxgRYt/SASGKn84YiAJ3K/CxBKNYdAJMsyTAA6DpzSV9p17MJifqwiDj
flmYEKUxgFHqYwXkj2CtAAW78t7UJyl/vLy49bUpCga1IeCI3tC5F5ZNGQdNC3aOlPyWuszqg91l
A/RV+XUtnwaYWwagitkUdDTLFUW0BVWzgugqRsEWutWhuJl1t43uL1vkLYm5Z4yga8e6pKKX2tuU
vGo8nrS1GISKMB64EIBT8ZI437IpFuJeTgoMgEKjqXsRpFtFv728hDUHAFshNEhNAkY2nS5xcbWE
wEzoaNPl+0QSLVLelErtCPN1iMF5Bdqn/94Ysg0URSUFurEsYsLM41BURgQ7OaYFsJ2mbyL5fvZ9
WxA4R2lt6xamWCRDFukTkeIeMBf16Be3svpqis7l1ax9fUMyIaZKK80iy7tOSDJ2pAohNyjsB/+t
yH5c/v3VZ5cBWVCR0CMKSvTzb1NFWtMoGQTIptsek81kNz+DvQGMcuY1CFmQfCa/LltccwZTEw3k
E1QnljAG63wSqmTEQ7LHNIoJVWEy2Yb8q4wPSsTxu9VH+tIWc79q0jB3QVBKXuuINh1ImXfaDZgH
hSNIkbe0kxQeKLGc6QiHwP/Gp1saZ8Ke5BeTKCa94dUE2n1ATHTcmYCVSxDarpBtNKkCAPzj/OP1
GJSSq7RF8dAeNhLYgoPbcpdBHzkCtpt3Ma25ypk1Jva1XdxDXBODw8B49c7ohDaEJ5z0YD5Sjbd4
4999Y77nzCIT+6KyDrq+CcE1TjZGuNOT+5oX0FfOMOVbBiMLhSTBKc+3ELyRaqHoMCEJr1q87ZS7
TrAvezzPBOOFgTxkwqBg1os0+7nahuZxUraXTawcqrNVML5W+Eo09tCE8KL8dw19eMn1uyu/nmy/
CTmrWSu8ntmiV+Qimg9xXBZKBAGy0KOZ+rgLPHXfbvkoYLr1zF27NMTCO/TeKMU6qwwvl5y+2g/y
fYI2fvh2eevWXuFnZhi3nlU1KMViHnGIJsxqy5BAEDeNFW3a58bVbwk0oeiQBkiQv3eiPp2PMP4d
jErSYmQ1Bps0wUyP/Ijaso2i+X62RUf7BcFNniLeWiZ7tlr6jF58vVqOxrEoQH0kQvdHAY1NeiD7
D34g7hOZ45Ss2pZZaYWWmpnsQU49qZ+qUrVlLE26It2/b28YkHeArg99/+OmPF/UEBq9XvsT8Tp/
PEHf69TJGO8FX2+ph+5ld1l1SmRJIMmBaKohM5+sLkNlUuQR8rXCtZjc1DG6haVTDJwVrQfbhR3m
OyUEou2+UlCWhmFT3GWb+bn8VR6ADHDTTSKgpMyDGK29h5FqfC6N5iIL19ArbUzbOjY8Ffy1YHSi
THOARUvA9jhD7KiY+EUR1mq3kVO0FlidPN3hlXF420tj6eJvGKDH3lUFGAwKdXIq01a0qzBLHJmX
9a7kVWdrpX/Hwo6uBZreCRjBFYsnM/ndkN3/5iZMzJd9kqjFaI4e3H3093V63RdPc8IJ++uxePHJ
GMcvplmMTB8hUiVP/muvgQxn+OkW0HogXJwwb8uYuD+WUQq/z5DP4O6X8GoMHTQsoTfUbg9IoXgH
YPXW/FwaG/2n2gcTgkRoWJ5dAK03yWt/Pz8PN9XV5GAm5DFXLB5ZyGrEQhFdNAy0ZCWV8T6g2Oek
ymTdG+PIm0fw7WSgBwiT5KZUp80Y8rL79btnYZBxw1IqKylVgYWe9oI7ugWQk8iq7MDKbP1I9xZs
+GBl+V75EgcA0io0bYROEeM5vVDi4dLpGnDz3YayY0e/h5d5L9m1RQcDuR2D9c/5aY/xnlRQBLEs
AwGfkzKioMaWW+FJvVO8yAtuIGVw6IAjvrt8Cv9hf/9YZZ0om7rc9DVj9PzX8CbYpa7yEmi2eVSP
83YCK+/gKVC5A0ZQ9XpicYyvHRgZIHdJg0gXiOuZeKoKamsq8VigvmhAhSk/9Qf/ajrRsQ+ggg7N
M8991/ZYhoo7dKckmcrcnQe1qWqLKDAnxRunmzIxLWIem+798qpkevGwWdnSCBPZmnYwuj7xZW90
ietfpw9BAMBjsBHsGiHh5/CSeT6Q7vm1YUsQzO63kWs6vLny1btq+Vcw7puEmTjjfgRa7zr1Os0q
XekA8pLjsE0hdqXbZFs/Tbg6rMnT8IVBru1c3gfqr1+3wUQFUjFQ11CYj5sbmdQJcqqjIth60i6C
IBrlT+JNL6z6EPq7/2+GiUhVPuENNIQYI/QHy6/BdKhwFkJ36tJCGKcpiR5UnZzokN4LrJBsOujV
KUgOi24TavdlxVOWWHVSBdJuMiaG6Ivr3El9OSpIQ+A/6XRTK2htVb/y5jsNUQMESH+sMOmT4gck
jmKsqkZRQ4KAg/ICNU2L9kO7Ha+TsJqsLa0xziAUatmh0kGDGwUChHaeW7QerVnEnh/L63TLfTrQ
bfry2RYLZBwj1OoWlAOj9KGmptjRpm4/BneFbb3VX5R/33g9207WSepUTIZE1bySvJP5qm6viMSb
Ml0NLIsVMYFFjOskMqNIgC547+AFBkiPftQxhQy8LwU0PFw+wDw/ZCJIpYldNBeAlJVwQrHJwM34
hunZy0bW2iJnG8dce1CFmWQSwQ/jq+E92DUgW1MscqudIKKA4SpeVOJ5IjsfHyViaDS1EYOokA5o
5k4G0H8AZxztwWltjU7rZs+cRXJ8UWde0LUSiP5A0PsZ9n/zKhgf3YTvN16XW6ozASRuBkOaUy2g
5L1KhgnH0gWRnK2AZtMSbpOXlhuE14b0z0wy0WTEPzlURtUjJ8gIpj1Yzzp8SQiQYUDo1gCNQ3ud
X/NwWTznYevm9aD1whC25QftjJGiJxtiHsmin5L8hAwZl8Fn/UxoyFnQtgdJFlNPjLTIrCaKBJPM
FDrchub0AsSADS3YXHYZniHGY4xygoyWmciekkUWpoq3NQFnivR42co/nIbP9TCuolaBMHcRBteb
TZE59PgJmyF3p7/6DZ3GE5+LXxUPGru6NKgV0v+DVBH70SYoXPjA4BqeL72k7XHuH+OYE41XizhQ
QVJxe4JMGgWk8zu0kYtq7IyC4KXeO3/XtUugH2Wn5OsTrIblhS263sVLWS3irps7vMO0127TjJj5
jjbR1r+PGzDsU4IG3suP/vFfbraFQeauCUchTqVyFrwOBK+J9mvmeAX931/6feaeybq4AWQF7B6k
uNX8o67vqah33HARqquesFgIc8OYVTlIc4CsoE3t/CoFugcJsqs4ZFvWVlWAbzNz/U3DuXJ4Vpkb
p67aWc2TfPLq4aAML0S31YlzdXK+ENsyrJVoGKMWC5uT3O6gO1Dz2DN4Ftj4EM4KSKMUbB3IFqPK
UqO/OKGBfuULXvABJ124dZJEZNQGStpEISe1bMm29t7g7Z3Y7S6uLeG18qSfwEkELpd4kfOJPuL+
wnYGKc0kibvRM++TY7DTMbuBmestnUmu78ojQOZO+O8xuMYiYnxEyoXJeKpFCawvIM3sHsX+Ja3+
mnhd3vXr6tPfWQSRiJGiYCBYVv4jU93SU3fA4D40ptVWoC+WMdtd8UCjq6+whUkmVmSDkY55AMLM
AjXL+/DjKyI+CfY0uv5V/YzZxUcqKT/thLdqN91ddiKedSaSQH67ViPw2HhkSDelmXlGY94aQviL
wptzMd9lYbZTYx6Z5eqLbbFoJq7oTVrqnZlogJQ20XXW5dUVpqzyJwLuwu0waQD51JESvRadXDfW
5SVzPzITXmZ673SZLHmUlr6yMQkK0mgoZnl0Jjv9DQqa2r1skhML2C57JWLQqiZy5ZnJfBM10nOR
1JvLJtYTvM8t/Sg3LI9HDBxBM2XhXti1KPiBjXiG1Apl+Z8Lp+s+ovX7dC84vH4M5zJi2wlNk+oF
hl5QSi9uW/IuA/GPatTAIwZejzga5BMBlyJguj6/xKtk0nyhI5I3hsesxyjVj55HmrUGwEeI+bTB
uKWgYc68JCQDxeqwGe+DvejNNi7WHXoJ23+pWUuhs2fGGDdMh1CANA5Gv4l4TJS7JL297BHrTvdn
Mew7qpTwUSoVc5K1MFmltM/IzWUDvO1iH02KMFZ9ArVLL3pCqAQZnWDP2/xJdOINhmp5Dr6exX2u
h8mEJWJOyTCmSKr22hYHF/A8coTYAqgUMhB88ezxto95MElDokvCaCLxBrN3CR3NgFMt4Dg0m2Un
QTmMXdYaXomBgSwA8SeYylpetFs/nZ+7Rv+KRVhIUSHo9bAK9nPeOGF+TIjVGSckPZd9YT0X+TTD
3GJSEftiBiDqnszHPr8qp7dGfJK1tzl8umyI91mYMKAOhTrPdVh5OQw1GBLtXi4b+IeXyedSmCCg
m3HSBVUso4hjAPQ97vwdRWCXAGV+g5B7GQJY5h/JzLq671AB04VXGUXLoLczheNm/3Dd/VkP+yIO
prpLJ0QDTz0JLuAUWBMKbTUIO/BscOUDr9672rFYRFGDyXyFJER2mGuqZxQYJUofh66zZ41YiULs
eoiu52IGEayr1MpBaSQrBq89vFLU3+sM/DZ6kVljdxtnPznflb78v6bLn/vAxA9hzGYh91VQWY+9
uUn8vnT8KUieQ5K/SSMRHb1WBSvKUDke/SY+9E38DRSzQUGKlKoIYDV2DE+IoBddSgoGvCrfkYUZ
r4+acxDXosrSBLPKIU1rPdXRfda00iIGOIXL0xRxfGrttFMqbXxlxcAQLVNkSdMhNTIwIO2zDoKf
SuRk4+BWmmHPSeCaE3eudc3e0qOYWCyMauCD83BCm8RJPUxGbDRoqL4msdO4lafsSiheUbI4pG4+
z23ob19yGxqQFgG0HKHbHJpIb3qXDnVVW/VOOirgeiLg/m12Iy/8rNqjwF9gXGRAQJm9DboZ3Gcq
mgvRU3AnVgA3BxvFM+51yj5GZ5J476q1sQnjA2r8H4vMeRWbeahLEyyWPaZcpAZc9j6KkSCzuoNC
e2tVAiYBRZdyOdQ5r0W+Gs4Xq2XcVa7GTK9qFJcrMFtRAGDq9s/1jtYHKeVOe83LVtfD4cIi40tQ
axqHdgSzHFhDrzCktxPu0G27HqD1pR2GA6+yvHYel5vLuE+eKHkAXA/UCESnN58LsEDx8Dyrj6nF
ipgr3mjKAMowUbyX/eep0q2icSLUPA0xdsQKL/KMcwXz7DF3/WiWtVzqQbCfotap9B9E+dmYrSUX
nt+bVlranMBNf+/LCVysj7ny5TZN56mdMDn/Kv2gcxngWjskV2EMkO+4ofon80uzC545ZnkHkckD
UoARww7kQZ5+j/rQjAGpeZf8rp/nbeE1b/w+KW+ZzHsAA4mJPIZa5YnZ7zz9GU5XxgxQSvibsy6O
R7LBW5hC32hx1XngbCk+2gAZ1dh7kU/ZFVXQAcNhafG63WvUBAgygJyJEh13MRinaTJo+ZQSKivt
j94BUUv+lhyk5xAyHdLtbBs/qrdEsqYdTxZ7bVNBLEL7tJTmQ2Fi25T1ekJi1Dc6NbYFBZztkXEr
lFCmjXxeSXstli1tMbFMinW/9aMWfvpYX00b6CAdlBvf7fegSXMzF6wfnOi59iWXBplQ1nWJTupc
D/b95EblYzAe5OTHZW/hmWDCF0i6BL9RGsHLyRvGr6x+zq1o+uuykbWAAkUTUD2ZmgzGasYI6C/z
KUay4eXRzym+TWN1qwNwMmmbqZI3ufB+2dyqT4Dmnkjo3eMfE0+MSYxnQSmTvaFmttDdqjKwZrEl
lDMncq2lLeC2+WOIiSBZnsxNRgAYShRMv2pkEw/ZY1w07pBpYC/L+rfLC1t1QEnBnAVAZ5Ru8zxV
yYJAVMtimL2xvCXxj1x2L//+amYPEok/BhgPD+dOIOIoQTa7trTSLqzRgcC07Y3goJY9/XEyLfCo
WNUpOHEFT1c9cWGbcXa1kido8+mU2wRlLQw69iAMCKFgMR/rTXj3XzEk8GwyjhnOmTRlzQjmwU3z
VB3JzndEYvnu4E6ObNWPwosKSs7Lm7zunZ97TP+mRb6Z6RHEDzHcto/bbRKQTRjv1Oi6ygrnsp3V
RGj5MekfsjCk5sDAp3Mc77VreT88US0zwzEfjZPiFi40AXn21k+DIWMCiPZmTeY0pLkfjH0m4wZw
esfEzQPWVLQYr3q7fDK3jUd5QeLtePNvxQg/Cm1EljSYxFCVrjELJaEe5HKPHf2bSzjZRI8lXr80
Jps3PJjJah2WAFmNCVKRznCz0UXVDH2uDckLUV/+WwaY3nLBBqPVtmRPnnzgZfCrbrowyeysH+bi
0A6m7qWQp8vctjkq5e6yt9CfYHOw5aqY5CQQxaiaFUw4C/U+RXdAPXa6l2UPQbtVeIXL1VxhYYwt
l4NGKNOnGf3aCtAIqiHW/gInJJgZM4uS7FLcSXkN7KzccQLcagD9fJ8bzHmXkj6Lqhzw8aL+qx5z
qzI5r7uPP/3LPi4sMKc71sJJiNVcwNJSqjcsnIxb0MK6gi0d51sqOUxHNYSX8K5wwo3PiS2rjrKw
zpyEIlGbRpoLlOqVZKuXz0Ki2PF3aAGXVQ6DOQFjihMn5RUt1I6uaOtuelJ1KwWXB1XbKqD96x/J
w2X/pP53aV+ZI9DNpa6mLe70lGIZDxTLqLkiv7ZFb5lLdphzkBmjmoAt0/fE7exmd7lb2OjU3eig
hMhcHeUuTtTkfDGTqQaIYjxlWYCxz1iPLFMYrE7Zad+6coChhjAUuBOgDnt+E0CiuBSN0YCAxzRa
rfyrMEYghF5ngRNE1hajSLoBnj9od4Ll4txOUIXzMIjV6CXTqSH3RnU9SpwTvHqrLW0wOVAEkhPD
KDtsmNc9gVB391e7zy1c107iDDsuhpH+HOsPS3PM1jUCaQPBV+I9+EtzjzjzznhrXoIbpCPX3MLq
WniC0jSdcJZFTL4zB6uNNbGXa+xf6bQYYIAezs7wInsE5B0QJ1AUlBzv4xlkTtWQ+wKmktp4n8We
6P+ux4d/f2oVAtkp2dQMjbBy3V3TixUwafRjUWQT+iAQMuG/rFf9bmGGLnOR6cRNnQhVT4J9Vt/N
oB1J8iu11a3La+EZof99YSSYzUgdEindN3MuurpQiEcphYaqjfEx8+6yrbVot9w3Jo4PWpJLA8UX
/Y3cRml/q7mJy6uVrX/+z8/D+FuFLC6fex+FQfJbzd9KjfM+Wj+siw/D+Fevzn6aqQg8HVot8ga8
1L/AWaLQnh7wDmIGQpPLG7da68S8CIT2DEoUw95N1VSlihkWExR7BHAcoxcCCS00HABJvMuuoCjl
6vsCaP/i13B72fSqfywsM2tt0yJPOh+VzrB2yuBKKa97geMW6/upqiBSRocBY8fMG0mI9FgdCaD2
/wkPVuwKR+BKLRP44+HXd4orYPL5Y445V1IcGHqXQH01mE69eKUPf3XjIUx4fIyrO2dixIfOg9Cs
+vxkNc0IVp+0iwFyM5yilK81vdiNovL7Gx8IcQgiHJiKRHf+3IwCSXY5nQDYkqdrObAz7SqeOA6/
dqBUUZeAxAXNmcZynJWRLAwQVg72SmjL6U9Jfv73S1j+PnP5mUOZVWOEuACdPRDxvKCDZSu8JJme
evbKUyVUFwwgSmSU8873KQNDTgTloRHTD5UtCYWVybIlj44wIWH2s803lrSwxlyw0hSTFOhRwYuE
ysqVU0IiQN05IKzViSBkPyK00jB++4XeA+jvQemyTPfk6+5DFIjswvv2asaIoHTQj1Ce2QxXkNq9
p+/+/nd4Gz62nKfB6uEFOZYpQ34UPsICeMxONsWwiaePCYwKFE4VsNIm9MwoKjZ9/U5wX5pjNtaY
s2ZKBLAFJ2F11QeNa4DI+/K3W3V3WQHEF3UGFVIp554iZ2OejjPiQx0/RtKVUm8v//5aYFAXv8+c
2IjWk6cQO9ab2zFyG+XGVCrrso31Nei6ieq1Qa+q8zUIcwsoKuTXPSnIMVO8qeaEExToL3w5TwTB
GoMjMv4xqyBplTTa5IO9ZpgtIX6I5d6KybZQeLDuDw+6ZIkJpJEhFIYvJ7jP/1JeB7B6Ah5GZ2C7
3K4xmi29Vo5x+hA9d/UbEYQBvNHoVcQQGFP+rJXZTQifS8GkoBQz2OZpBv0GKPGt6YV6eP3Iy5dX
3UOBtoAs4TqEpuP5p5ONKOtARaV7pHpQkx+Nelf675e9Y/Xb6aAE+iheExYBJWeDqYSqiYCuHDSM
FLdH2XgcNA4eej00LMwwZzUkbaaTFPdG7BE3tIffwEeCYwHlJGK3ENHAFc9LlOhPfvEVsOhBKVii
slSMr3RyPEBnENVBis/XXfU5A6xYv6UgWOhgvF3exvUFLqwxfjH4VVzgYWqgaDa8+3tKQ0spfMDI
DcgIrQtyzhzXIJPa1jLJ6zrJJK92tQ9a/2Lb7oIt2VLVufK64Fwwq664WB/jir0si6GiZyAbER/G
+G6Glq/Pm27n2WBKE20pZFleiaVXiC8yhJ3rfVZ+A/ehfi6DbR0OZm6muETBITfXe6ir2GFauVEn
vowNAdto7112i9XYuzDHZBpD1EfAY0qGF+AZJYWDrX3n0bZcEHOwisEcmgkq1Z4/3NbTaai2JOM0
6dZjnqmhEqzj/4Fb8DwMkaoIo6KSEhxe2ZYc9UB9e7QNq/N6Prxh9dwurDErSmKjCbMWt0mzCe5o
PSKiOn069EbKrZxZxmxd/kZr2SBe7nhRQboOHJjMQWpn1NyDZEYdwt/I/lMel5u4OOhCuMkJJyat
BdulKeYQDcTPRX9EaacXXOO9AhuVePBbzkldfSEurTDHaIauVCDGeMdHqSXie6VO9Vs9ULrExBOv
/HvIwAMJqL7wVKTXV4fyDli5dYJc79xNUqHARLFiTF6aNnYO4oYKNe7ovRR4PJfrX+zTEOOPQ1QV
cZqiWzCDvcwYd3n/VPaPkowLkndvrR1gZLN/1sQ4I9joAbYf4sYTdhTdUz80uPDNjb8TO1Tx4w3e
2d9IOZcWmZQzzTtd92W8gKr80FaAPt9fdve1ILv8fSZZSyS/misR/fAwf5n7I8bALWX8TsTQCObu
QKshoW/FnKkya2e/DcNwT2lKqOp17EBfzW0gzzjsuMgM6ljsTb+0xhyrWR1mEbJTNLmgYpB0GiIB
YCHefycfWxpiTpYein3c9Eq016XQmkIvbt9N7Vvf58/Wsdo5hVQXapSMxKuyrUH2evdYaNvLLvDB
p/ZlwxT095BZgi+W7ScWESjegWOYvOq92VGqd1SurMjCM+eQH0BhD+J3zZ4PAeg5lMgS9vGhvIbC
Qr7lqf2tDoeCTujPX8I4SjeBjwRc0sZHS1UCOWByW1wLSAypInxxgiIar4O0mjgtTTLekk/g+O3a
2gdYsAeFDlIAFwgpW4MaOxCYQBhf3uzV87ZYIeMz4IRLxNQc8r0ai+h/OL62UTKRc4etduUWi2JH
JZS68Sc9VmrsY/Mko2ubbEzIpXvBXvhpAhpI7Pw2gRSrdpx28oHHY76aISzNMxG5QVU/0SIj3BvX
w0bAGD+4SPyHxpkcQbOyE+8cfqRpFxyYHT8vSjSoo0lL96Og2IhBQD4nj2r0JpIdNLiNZNd3L7H8
43/6kjoTmbU8bIHQ0movHoyNJrjCuJtKHifW6t326S7sTIXWZwOmmiFtS1qqFzigg/umqdsEHKqz
Yv9vC6Kuuyj4t7GYNsrc4iToOzN8mYRbPYo4NlaTgsV66H9f2DAqDI5lAEftA/8mbp6rsbbSYpOa
7//bUpg4EkwlKp86uox+PlmNBhXi0MnBTXDZCi92sBx3sSHoxCxRnpbuR7c6Uv6B3ppvKUFUC4Io
XnjkxA52ugJ012IpR1B4MPynSn8sJCsDAyJnTau35+cXYnuaJAnLQRxGiKhAChh3NSB/KjiZ+MQG
q3MpmoJeGSadUIpifbtpR8j6hVAjIObJyHdNel81T7pCrBRAziGyNSwO1MfRwAnB/xAuPg0zjg6p
+cTXS2A/QN0vzA6GslM5sdQEanEKpKxObXrIR07quP7tPm0yjl/qbdRGmY+R/R4k9npupfK2THi5
Ps0/vwRC1H1RwAFJqsSO+5ZRW89S3lImyfCB6kZn17IXgoMDDDSCY3KqHKtrWlhj11R1+Zj6uMuS
LLSIAvHP13jcXPZHng3mJFdUPM2PIziJ8bNoT3OyJ7yu3WpSv1gGkwGk5qQGYg4uWBkT2OORK0u4
7ui00SNBskYEWvg86BWEpGVkYrpksik1BFh09ngxgKph2nELkqv7hTkL0YRkBK1MntvKMr/RUUGm
6Yy2z8AWmexitz5IW+E1PlIyiknnYqF5Npmb0G+kUTM6DbIipS1SLnl/kzQjJzDxjDAPFaNA8dPw
TYBcFVcjh7Y4yto3BvI1tLIkHXIJGFhh/DkswaacdSr0fNNtFxWbESz8YNe47NBr3gY2OFTfgdSV
NTZXKU0liouhR41fvUtAcdS0GmenVtOvpQnme6hVUhMhrQkwPbQLXW0Np3Iyj9Kr8C8lmrCyIQf6
JxC7hWwTto3J9ZROrKCD3EILcngl5m2oxqGdNfeAL1qpKmyaYLJLyX+4vIn0S1wyynh5Jc2K1kJD
Azzejly/qsDGkJ+GyUlW1lxuuTRmH1s5alNZgGp8jgGe7KGJtn3x6/JC/uFbfW4f49aFMEbZGEOI
gVYU5J8ZpOzkl+pH+VO6Hn7pb5et8RZE//si+yKdRrJebiZPbO6q4H2KH9X45n8zwZwhocp8yURJ
1RsFN8h2ink98e7v9RP0uWXMlTCoU9WXUYdxzPEkoAQo8qYBed7FxGtJHRp/NMRoX6lWVc9W0QJw
EGHmXOTNT/I+CPMahOa8rg0+pjlq47Ecn8ziLUk4R+WrCeCEZR0ARigJmGjHnX/zrIESdlQgGBi6
o2J8chRuiFFxTsrHr5wfSFjBbaNhJgW6CBpT7EOVHrLkKRQeKDWyehWjCQdwa7nTTuWmAMNTH1jT
X0CigF8tfFQf/MeWWAOvH7iCsz3/K5hYFGl9Bd5pwG/Sq49HL3CoBbo8oAy/loApk2HdP/IqdCsF
1nOrzA6XgqCk44jXrnTqNt0TlSrKttIxdcF1sqXYH2E//hYckVfr/3oOzu0y4alHlXKKxgwUJ/NJ
UPZixrkOvx6D89+n9hfRwoAUdtwL0NjsoucmeK+CzRxdRw3HdXirYGKSGNWA7EtDtG+Rg0/hpht4
zzR6XL/6JlUfgXIAxI6ZkGQAwFM0JBG9STA35gzUBZRh5LG5zTXhoRIzUMeJkLu/HAdXAjvdvU+r
TJRqRb2PWx+Xh3qisgwp+sLkKFwD1uaAGmHHsUa/9aU1MiGr7owJqicSSpH38vDBqpZswZFSTpb+
DqZGJ96Kd5dNrnoHmtFgF6GCRSyTrlRrY6c38+yFyibRK6vKH6sWWtO8Q82zw/hHoMfVjNQaeBkJ
M9Gml/a/YxP067wtXPXDxXpYLxEiISxIN3smaSydnJLy5fKG8QwwDiFLgtTEGsTsI/9myH6O0/by
739NxOBwiwUwLgBkpkJ6cTA8Zdt6dKY08hpP3PGmT1bvk4UZ5spqG7EMQozEeAnpvKpHpPVPrRBw
jg9ns9j7xDfSvq1rzaSMaQapLLl5vrxb61H7cx3sbJlhZkaDyS/iKdfhVek9hLYxWEZsibmtJla7
MSzDFTwlhhCNJn4n5i1sMzeGGOViqHea5Km1ZEkdeSRqxwneK0WOM3fQmNsh6rWp1BLMzvnXoq3Y
yV4/qlvFTfe8ai/ngLKqb6SM42KelNYTgawQQS2jbPvEm0QeHIDnEkwg8JMgbcpilr1eBlFOkV2r
pOIcoZX+w/mmMUGga7J6VArMx0n38rb2PohF8sIZa7vdAJuCblVVbjCRftkX6cn/ErwBSZFkKo6F
1vP5RStV8qzGEazq2k4RUKze6jF6ZN3P2Becy6b+wS0+bTFRwm8gOd5o6CeKEKyoOxOv9RbpJ7y+
qqoXUoazpUrCTZWKVhhLnCLYyiwZ3d9P60zw0M0c1Fozgnn2Hj5kd7QRGD2KbxDFmdx0l5yMu+QX
Ly6ulF/OjLKN6FgrxiCJcRJ0ITiMwWHID6q00drK1YtTlqOBG+xk8nvksXysR8o/i2XJUaQ8r1EV
KRQvU3rLCJ5VE4KZpnv5g64bMQABh8aKiRnZc98xJX9o8iQUvbQ4jfrtGPtWJBacePUP5+LTCuOh
swDRltRsko+JwwDCqkFg5zsMrAFfntvxNn3lsVXx1sX4adOP8MsuIJ42g+ZnMm8ErbCElnfieWYY
hwyVFkUKMLF4ebDJh6MZPnQR75G30iagDvhn9z7O5CKRLqdCkjoD3QhKRU5ZtIutcdNbmlV4aDGG
Fm/v1nPPhUHmHaRnbQdRMHn+D+MToGBWvfl/zicep+p6XP5cHXOZ+Z0ylOX/kfZdS27jXLdPxCom
MNwySaTUOdo3LLttM+fMp/8Xes5nqdG0cMZzNVPlqt4CuBN2WEuH95Lb71n5hEGPyxq+0cz8eH1M
JKuwZT9MpkyXQ1q/uvvnNLo7v0xf1Aeym//hYr41H9X7mgcDxjsc/fezTzelKAP064IoSkRLVZ2m
HDnOnyeBauiZhBoTi4Ma64u/piOQzEZLKg2Oj/iD2z19IsZJNKAcpchcGKPXbUp7UdlAyKit+Du5
Mm6mI1CX98Ijb4ORY1rvCdjZwSrMn/fTCs+UKq5i3kYQK+8vqwbXshgvkRmFuYJlmu6zz47xnGD/
uoddIVQDi7u0JU5xi3uRjLtQUOk25EFffaG3UxN7+zrWbVRiGz+Ep/YXqKdQYk0c7hto+5xEwp45
dhR01I4/Kgnp2kVtEpBpdYF2R/s6wOF3ZbAxLwCQTzzekuZmQnImjjmmEUrKFBJqcZADLNEkclSM
ba3NMS143BMbhJAw75Mwlg9GikgnjWMBtpdXOYgfx9AqXOBh+SGqNtpDJSPIyE5/9QDQ3+vi3zfM
PgpnPKXaRXkztgpVoNaXnARIUdJ14sf71B0OPIDMbfU5OyrjKvteaLDINWh+Md9oOzAkYyy4SyFx
vZtMK3uks8F/xSv08ZCMA41T1RyjAnOGk91iBSRzxwPBFtUMrs3CMwo+hx71J58S2rNzMl7TSKuB
ZALeVr1XPJPayizUtm3K3ze+YB8uApzrdbyvd4Rjn9t6SxQZWGMESxpMFXLpp3gFjdTqZ+a1OcaW
GD/J/bVg2EPLUxyeKFZx0kmrl3hUselXPNNdT/N6vjPd5Oc7QTlW3uXvORZmZ84JtzMxcjoio0Lt
MhtZEkNhJzt+BMaYL1jYeIjhy4XRqXxML99EPKTazRB1JpPRn4QMXSVHI0ojvWR18ksvcx6rvMtk
9CXKiZgN8goqe1l3o2wnJZo9z29tfJe0XK5MekOflfN0g0zAJUSoZbNBWj5KTu2jRepltjBb2g2F
3uKjfPMuj4m9+rrIrYkyqm9MxU04KDfmzBv+34y0Z9+HXu9ZpFWqciZirhr+CriM9CYFm26h3V0O
tbxjMBGo7tHhbRUUZBZRdRLSBnGbcMZE3xeDLn0ZJuwkxqCWS4Fkq3ONXbbHupinRJbyMj3pgCoD
MM7d4hhe4kQP/VMw+e1VaSPUcldqqele+BnsyGUqSfGSd6voz0pnNcDU1o996xjFdxQ72yYQx0Pf
/pzk3vlPN8wiew250QNPoIMMklpr/dDxtlu31cTQCcg4UQlnN2DGpQP4woIw0CUPy/ClNvD85h3i
DyHuJIRR93Gq+y7WUKXRvk6LZSwW3cgKHd0diZXI1pBYGvAydJ+H+74dck5yGRvQmnlRlqpHOVpf
LDW9xhibMKzW8heQpzSYngQxhtARvWmItmLhGk5KGepgKo2ny5rA+1CMHUxxqIRZa6p+B7oSwSnk
Z43Hf7xtzr9PwT5JiyEWNTmBy+iwfYwN1Hl5vXwGniKwWyLLKrXIrCSadEyuCPA47Mj9HA+JTRFh
wpf8a85FuP5DcDydigmOJUrGQ6M2wAt7zUPL9OguYJ7a0+v6SwgAWOcMVv9XL8STPryn7mfOF6R3
uZAtoBQP+6ch/KH/++mkD/r2fuazvz8XWic102D4MpCosXJ128apdflbbexRfpRBFfJMBib380US
Qjzhv4q78phdN9aNl6A4hw25DMjK2VO7H97MOxohgbXDewLwlJHxGUZK6m7JxdVPB+FOEsS7Vh45
FazNDAOThuiEa+iEq0wKo+ZCYiCXQBfceAmbp1w+lsJBq67W7tvlu9zuQZ9Jooc9u0s5KYtsjvBU
K19TP9yBJPgApKdKeO8EE3tE0DKupdpSeYtLXMnMV1wqdMiEBdnvYNdvALSjvF9YRxWtTLDeKtUV
PcXOnPwq482lciUzH3CoRRMLnanoG8iAn1dvdrAvsAd3oVLstQeRsjDiXYPdAl6baNviz26bcfsS
sGqUMJZoOowuKwDKaOvLcOY7+W11AS7sc4liNpX1TCLj/82q7uNal1JQrRt3olu4mDZ4UZ3WbfwK
kDworN9zNGozHJxJZMKBjtmCsjSL9L34WuwTt8CrsbH6Q4ueBKU5i78KKjq8l8XSc3zKgk5SWWiH
OCPRmJbQJhSPrKLsnZVkbh/fqGpkqd1tFnGyP84pCfOgylNBbQUjEoG5u1qiatV6ame8YQOOGyBM
gAiFEPXyAUjuUngTzYJVkj02B1xF80weIRhPFONx6qhdk0zWMUedLk/A2MJ88/JkiNEuHvVHrQ5D
jhPnyWP8jpAMWF2Ux9CvDDtbdlEY2tJ8HJbSXrqWI4v3rRhPQ8BNmlU9dKORXlH9UlpLlXkgKdsJ
xJkCMk6lneMSONAoIkx3Hd65tVftClvDBug9LfCVbrmrXipeK453MnrLZ95bjCqzHqYZHOREtGct
CJFNhv8eIAHh9uxkjAsRiDDHYYx3Th9/04YrFeSF3eosKqdGwTsL4zeINE8hkIIVvyivc9HrkOYt
iXfZS3C8Idunb8XWHFpQnvuVrFpxfys1z5cF8Dw826ePsd65rAk6NOlxcClLivxFRuk6RvmKYuRP
+3GyBF66wFM+lhF3LDB3kskoXocZKJvfcZVA2alfL7fqYMF32IiqN8N33vg255OxTftVT+SlmpEJ
DeaL0ZeWmb52lcmx3u1q8kn/2I59k6hRXlUpAWD28Kv1B8znZXb5S7haHIDic/mUtttRZ/IYd7EO
A2BuWxOnCv6ZTdG+4B4BywquvWv5nqMw8uXAxW4zylmcJgAqy96BHiiiYYH2V+Y3fr8rd7xKOe+D
sf6ixsShANZpn8zXPeCklfhq4tkY1wQYfyEZIKdYc8CctE6PErFPIf41p3trf4me6on73F54iRXP
rhnfURk50UelUPyKPtqx3prw3k28pJHdUZwA0qGWElxH3O9WEKpg2xPoXnYNTFRQ/T3lz7P7Tz3c
fPwrDUGB2NCBcKJqzH0CxKcQhhldnPRo7EYwhWdXvRXJgIpvd7mdvXDE0Uj/OZM6iWPuMqnkZegT
QKSShyy3WpQcw9t6r+SgFqQSNe5E6vbH+y2QvVk5LlIdJZjQJ8BlMG/T5uvlE20r/envM6kaUcSl
MooJOyYYX5IFNw9Hu+XI+IN6nIRQMz+LxEs3Zm2iw++PXnRNXsdjbGeudou3THRUdvFePZiC1R14
RbLttPcklknb4kYJ8zgzVD+eAUIDbhYRzQsUE4QlSIYgk9zLV7mBQE5zgZM8+i3PjpkVS65Kcmmi
VTJ7sr18E3K7focVyGzR14tdd2wBUdOUluDwqBp535H++5lsYxSkSRa0xcf6OZI4dIQ1I/rSV9wx
d55CMqlcplSyBpQ40Y/Swq/W8k7C5jPnInkyGE8cT5j+rQyEztaRPPW5cGPsYkbHxBc90SmDaZ9w
7Jr+6AtmzS5/LnXdAn2NLD6JCjsZ3sTqXiKHSJN4J+P4j09rnyVA5AUarvOj5I1+Y8+Wabdud6Rk
3hF3y5RzkewCKF5IVWMUCqJNR8Ai+5xJHNgTnmmzfFoaGZUpq5FcGVdA2bOGnXSgHDn5QXvQd+qR
rs42h4Lw0p7Nuv7J1AzGo4gmPllU4INNtmj3/gqCV9PWATTK323l3SHjRcKiTYZ2AS511BmNq69j
GRidoHKSb+5F0p9xZsC1YNJ9P4TQ7Jf+QAPLehDs5s24jXwpmIDsVzzot7yeOe9sjNdYRnPA4CzQ
KwfwJogVuZ9jheMVOabFcqv02ZpjRa6TAXqSWIZuWEX8tigAL5z+avrmTCcYr9GHqhxKGiDVFvMl
jAA93PHiGMfJGkyyUa6LUKq1bgIyBgM+sj1c505l1wfizoE8vJNu5TbPN/G+EZNyKA1Qk9I5TIMs
dMU1svO25FkT51zsVOWsZFNZT0izY1Q5DYjwxoPu1q5GsaktdS9h84XLucATymQeTVwAsqlHuQ+P
5Uk/LMl3M/I5gYS6gQt+3WTcxBJ1RJubHOxTO/CDY3vJtDt01ilIf+L8Vev2pH8m4yiqtVOTVqyB
xijLVpWD/VP5qQmcQgDHnFg6mjhtZmFSQU0fVZVNjO+J0VvCjEHf1Ll8dxy1M+nnO/NHKXCKsJjZ
yr6io4z3uPB2D/7wLP+dLZn0pGcClhZTUIayEr8AXws4UxO39lLPcESM0e8okUIeRDfq/eVTbbdH
zj4S4ySSWIj0rEZq0b+Rm+rZeOodyoMxwi+BIHxwZI9SyBsDGJeLx+Y2DrhcMTydZJyIrApJ2k3I
6OU7pbJoFQRnfkhzi+xER9wr3McZ70syDmQVWrOaUuxMyXfir+nb6JdOiiZu/NyMVnut7SmzyeVb
/kNV4n/fFjhEH78t2iZhDe1ZsbWsBtkBJBl7bDCNIM4TnThIn6QflwXSI/zZzjGm/VGeqNNmu44j
Jq1RWeUY7pqowkfN7iR9vqnN3M2nZt/+3WrLb20iIuNfUFhPy07rNH9OjkZrWNX8dvlgl78dUOw+
Hgw9/jIvO9pOi6NduGY3lcx7tvDujv6EMzss4zoShxyPs0zOQai4ZG49jC/LuNiGRo4ZVvi6RQzW
hEcMc/l19gnEs04AfRF3mEMHn+SeKKtnykpuywpBpqBaRJ9cUPYm7uX73HafpqiB5kHEW40xvkyc
9GYZljzIInIXq4DTWLUZfexZvF/bnIfCw5PGWF4cDQBuiifJH5PCrudbrbwfVM0qC16BfTuW/j4W
W7qtm7qStAJFfEn8pRfeGH1p61+Xb+4P/vokg7ExMqhZLIxIUIG9U1YWeQOpBLKfwp5utQc4TAqC
gZ1czgf7Q158EsuYWK6rqdw3QhxQwhbFK/bVLtlpoK7TWyuidDR4NAnH1rt8WnnzRvV3CDUM6mKb
56NVVO2wNhUaL3ioza8LWoM0d0BF60G4pxgcaBHiLU/RXzNkEoBcBBoHyGNsHhD2pgad/QxGg+RE
AuKRXEaB1mWWRJ6mzCPKFynm1Qg5x2WnLecQCPNNrom+sHhyvThtYtdG4/y3S1UYFTKTLuz6pFb9
pTKT1m5Io3kYvxmIHZW6kXuZlM7R9Sz19U+SGB3Uq80BZVctkvYSo+G3ov1tVuhBF6sZ7tOoGsxg
VvL1SQpH6SeAw6rd0qSrY7Ry+dxE4drsynHNDWtNqmy5koApfg1V0m9B6jq9Xj7c9mrS6VMpjKLq
USh3WquGfomnPaXm7q3OoZVqfqa5HV/PZDFhwZylSovyJAnIjflKF5JBH2InvoZGOR1aV75cPhtP
O5gQsRaLXoDjIA9q5VvceWN1nP9qbuTsRPQnnEWhfFgaYG9roR/VPxozGDT38hE2o9zZ36eGdvb3
Ycx5ipF8eC/pl67tSPyog+Uqjzxi9nZjPlXi02WBvDtjEs2maqcpo7MFuXTspx956Ta8ZgL9E5+y
nrMzMT5q7o2EdHKGIkj5U9Vuk/htjH7Oa28NdW9fPs1mHnImivFDapr1c5wOoQ98JWfIAEQUcrdc
OcdhZzVJJUatgvCMqt8MaCXJmjt7kL3CBgHKGKz24PdP5mRJqqMr/Dl3zvdiRzaLfJl1rIsmAcb5
r8K7Fbji0y51wDtlr4tLp+sB4r+/fKvbMfV0rSrjM4oSW6pjZABqA9h5slU+0gnw9rt0L98QLDG/
RnZtoyvKMWfOx2QHqAypydJ57EK/EXdkDMaKkyrwrpJxF1I+zUpYYRV1HSwS19bUB22SWZy744RG
lf6KM4uecq2tsG+SBK23BHIQ7YereU/u28hKfMoTkN4Jt+mOh/nJuzvGjyyJlMlVBc/b5x5gEors
jnMsGgMvGDXLo5VOpjlIDQSkR1pQpWjzFLVP9eQ9V/2oel2SxTgQo5KFGNE2CWRiAdzTAuWBBzY8
Fbnc8KPf8Z6FPANnncicaHo2YbzSlCMrU/SDaIQWAKdtMEtb2NZ2OVfJ0UN27Clbk0VqJKzKjUgc
VXfdo+0vFZaGZz5VkPoqbqzuhachfzBqQvl7iQHoVEb9JwLQPiMcKRns6GBVxgYjkJi6VYpNGQ3k
penPIbTN1OU9qLaPe5LLGAQhVdKjGQNEeuJlIAnKErctco7ZbX/DkxBG/4WpFAtNBRSK0WduWDlh
olmZviCBG219ajlh5w+Jzkkc/TlnRq6H0qJPKVQGYacdLRWpDihBsOatAYC2+IJ3/a7jzQ1t9+j1
k1DGLPSeGLNBMEKbFW6JYaXUAeztdXuIfP1udZsbbEn/13MypmGuYTvNWoWCyd3sEa+56xHFv6iW
ihCAQUSHEJ7Ebdv/fcj3Td2zm42jShKyqikAKyyiYV/ilII9BpSMK/F4FBPbZbfTlb7/+5k03SxW
IuiwCXU3PVPmoh5mgW0CCuk02nT1HDB9OGkJR9fuhgNv1PP9vfbZ1Z2OS6/j7Afk2hC30loX2EdZ
K+zm2vGP2R++xjg0qtyeaYOaE3Pt6DQOXuWXIJrHINzRwMz5ftzxtzL/oNimooNRCcj5LDVBHhaV
UmcAZKrcwVU8+pIe98aRruGPu2mv+Jd94bbZnsQxKm1mckIECcfvxee47W1Bka51qd2VlfiQlLw5
9z987pM4Rp21XBhzDQCDoEwRgxYFx/zGvC+deQ80cldHhEERfnosHPGl/lpembcmZwB1Ozf4LZ9d
iSjBYNAMLbL9ckq9sPa06kkqfqoTD2F32+We5DAPWnEio9Row+IPeu50ArQpj6xpljlOlyeGUd41
iwle4zOGNKJ7NX2O6puIt0SyXWcBjc//U8h3hT0zEANkQUMTRSbgUsIr4UZ0p6+pU3e2/DjfVX66
D1/kl2mffb+sl38IliexTLCs5TmNl0xMQSeQPrbgfKJJd+z0sEkVLObvO9g8b0uV/bMvOMlkAqWp
xSEgfGF7xrKTBMVqAUDVhFdZdDvPo/2XT9uTOCZkZpIwiGmMwkCSZI6mXi8xb2ifp+5MlFSGPASA
ebH6xYCJq+IYgR5EE6873oOTp4eMFwmrSCuiHLhaZHyJ0ldJfJwqXo+V46neV8zP9BDlnUKQSpiu
fFf6i1s6WdD81CYrfVl3dEce8D27CjiALwlHFTmHYwOiHkttpsjl4mfiVVEB2Fn1Ion7aqGdj0+6
h6V/0dBETYEL/BiHFFLUgywDI5SAwAVNr6DdFz7F8uX116iL/SxIo2SOwCkGivRHQUOVZEWEAnqA
pcc93K9b+BKiGg8xanvlH5QS/5PDGPBaS11V5FkSqHcUGy+76/cpghlezYH8OHnv7L8WuBceta+8
VhrviIwd13qo6ivBXao7I0AbDUyzdAiP92zZruydHZEx4BTMpXLR5Tna4801XRJRHyiHBVCVXIWz
E775vAT4pqQR4HzKMhM4h3gx+gi0tv44/4jzQxd7l/3tppKf/j5b55VrEXjTy2z6SIesubjqxZ0Y
PV+WsR1KzoQwUbHW5nHoU1iSkVmj1x+n3fiSftdt9WZGGUdyC7DHp/bAq2FvesEzsUyUBNOPqpcD
PMccfSuu9e8KnGFIOOvtfzicRgh6A5Kmf5omT+d6WYvYxE6Y5EnO8hO91OvQm+3ra+kbikTO3yFN
oFf1P4mMJQNRI9ZQezP80rTG3FYDBf1bgL6UHoZrTWIZVglC4viJe6HbynISzJi2mIFBCN1yrIaU
jVvmV0oW1AaPd307Azg7HmPFaV5oxiIAhLB+7SXHAJTGupdvhy8COLQAE7WjDRaQcrgcJaW39sk/
nolljHoIFU1tE3zH6R3IHZ4rqOz+MNoUeCG74fmqbcM+3SUTosV5TASlHRV/lRNrndHMiTgvus3A
eXYgJjivYV0NrTkRjLliu8EA6lwdv2K9zVXXo17xFlK2HzBn4hhPNQtZkU0quG+Xu97p/czFgv91
dJxtugowHHjfi3N/7Bx0DB8sqlNi+slgfs8nU79WM0MPLisFR+FZxkzSSHNa5BiiraVjVB/TLBgz
jt7xzsE4KX1qiJEBecjHbJKfauuDZigcH8/7NCybTTQk6Tgrfee3r5QkrrkDFI4f7WZ7dqdH+WBw
ZkC3/e5v1Wa5P4pkHZc0w/55OLVeAxbsRj4WcY2q3uBf/j7blZmT0umMr+irqjBS8C+8g6FRAsFV
3ZV7mmWUbhwAlTn7zhu44n0wxk8spYDZWTMdfLUtLGU0foXlwGvfc8/FeAchT1BTzoH3qvQA9dI9
6SC46o/5Tr9aMftJ+ea5K8abydPZVTLuopryJa9SZQESG+aQd+jJehr2T3h2y4uX7MRznKfSrCeA
wgBPSu+ov8YjLeIVNkqxu/pXIWPEEOUI56+WeU7HYyefxbkeJGLgeGvkSOKPKLlfhWeONlJbvRBC
2NnntBvmulgQmNu3xQ53tSe40j3KvDrS0HrXT9Z/lMf4DpAtxaPSYteFgpMnwClKdvoVhWAoUCHk
PZJ5OskSZKvZkOsgscaa/VX62F13V8kuR53Xp4xjQNTq0YLjjXFx/K9BbfHs7aeA9zZNhR6exHjI
ipdQ6B0zUTjXyImTBuNDQo10TTi3yGra+z7zkmJfJxO6b48Tj9mCJ4lxHTVoiZaVoimmueAms712
A5ZeIysEfJ7JmQvlXR3jQTo9rTsxrzC1iPH08VCTa/4gIe88jMsQcHNIsnGesouPk5reLbO2bwpQ
uSqxlaq918WTu7axk04gponbQBtNrwCsD+bMrUUOr9q2tSeJt+azDf98ZutMKhJpekUmCYg+IvrU
hykyAfvWzF9gKZMfFqi2dKT8Wqvd9Kx2Y+6YRvEF1FiVreTmUV57bOxO+RTkRBvsqIZHIi1o5i7b
LufzsBPW5SgNchnLmGVRpf5GqkeAHCq9vFM7uXD/myjm9TV2IEBMW2wYGmCGlQ45xbvkPIJ4p2Ed
kWYuRRGNgr9mXim+RRLw8Itvl4/B8z9sAUMpJUlYOgDAqODARm83BvFgdJUcJ0dyxyt5X+64XIvb
xYyTJrHT1VEmrsNa0Dj8sL6Kv1Q7cSvbtEdAIN3E1yEGzmo7f1p2ZEDjkBcqOZkGO3EtCuMUYjoZ
VTwlmIeniUeFwvtqjDtSxjpMcg3elWj3BbBgRsMNe+/yV+PJYNwQaepIlRUMIo5G64qL7pVq5UrD
uLsshndVjCeSM6PslA7FalE7yOjqCvGPywI2XJ0qgjMaZS1KwMYqglhNchGK2NMCursN3igj+lVl
IhDErgeVk9RuXNkHUfTfz4LerObt0gmYlV4aYCmmd7X2wCXm4MlgPr2pZZRRBrsWdXNVjreV/Dyv
r5dvbGsz/MM5mE+vR7NshmOTBr0neauPab6d/tS7tJ9HvnCb7Bsa8EEaowFLQ6QKXR6klTG67BQV
P3dW0ZpSq3k1axttTAd0xCVHvbmHZEKNJk1Zs5oJ8aNn/YZCRYZOYo/texKL4VfOk/7yIXFeRjXK
tF9XynZS1G9l/UIM5/I3o5fEJLBnlwjKr49/X1LroSl6giTZ2CFUqLNr1o5Y31Wmn/LwPLdepR+E
MUGDTK1oFG0G6JvWanQnvu0w3BJ7oYddOhN99X7Hm2+5bMQqOzzfmIo8GQYcqjGrjrruhuRYS36p
omAW/bx8k9SALt0k/ZJnRowhLtJmPXZ/xjbZyVHiiYkUmGP7oIwA9Lwsa+tJ9eEmGY+B0ape62Ks
4Lav9THcKfvYS3vLLB3pjuz+CVLpVfY9qTjqwtH+T6R6Zlxn7TpNSAAra7FHwDP1YJKeg/o+spc9
7wm3VRn8cE7Wo8TRlOgDzqnegYjKAw/Kz/Jlvc/Md1joCpSLi7rjgQ9edpUg9/v4JYeFAK0vp2sJ
2j5PvwjdUe4eOB9w4+394WCMF5EjqewajG76yCOWX/VRvUowxZ6DugSvOjuNrT6y2sVNGzu9f8eE
fuT8AKqOn9VVQw8K0VjCfz8eMtKJXE4z4kGK8hBmXGhbPvzid5O13HSIQoc00O45MjcvFnSMKGiB
KNZg2Q1AF4xhR8qZE34tDlg0xHwFZqPeVXfdYRnjXj6q/PbUpmGeSWV0KEpqg6wpKA2VAVBX7yjf
qafoVtc4y2DN2EiiMHjksdvrnEvevOMzyYwi9YqYI40oEQ9BtL6ChKi5uXyjm+5NFvENFZCso5rx
8SMaQoEsqIT3FtertPhqpIndQ6GKbLBMSfmbUCSrYNKUsYdD2Fm6flLngZhorrR48gk/mr8oveJP
n/4+E4pSXaoFtFZA7GVGNjHHF1mLboZW/xs/fSaGCULr2Anz3OYUnXiXyr+y+W5KMO7Is/DNb38m
Rvn4acCk23SxjrUNYWzdRZZtqdU5Vddt7yjrKlpQGghpTcaJ5Hg/Eh0VZEw3hrsFa/A6ULWA7egZ
mCGicALljpePvPfAP/mN3zJNNiFZUz3PzRgrGW1lmY6IVqtxJ9tYQMDjbC/tkx2N59h8rRtMa+fu
8PIX/VHoCBZo0XuTiMJWiLCCrwBcOpOBZKdafdZZGW/Sfftez0Qw0dWYs6YVKwMwWC7dDdXs1Cmd
CKhKgPDY0a5v/ZMb6ah2f7rXM5mMP57FVgYJKiKdsKecDvNhTG3lTvQAYn2TC5z8YdMlEhVkFCLo
5g2VURyxhRGkYY6Fv0mw6hAYWLGB8k2gi5ya1NYTHjIMxDpRQWOZdfmY+Yu0OYOK1q9yaxl2D5Du
2jML8HNb4qv5CyhO3FHKzdPR7rlkgijTZMuWslYniZkWor82IL2f4ru2C+22SZyu7t3LDng7HzqT
Rd3AWdanzKvaLCHAL+ikLx2fTr5m9hsdH0weeEQwm+HzTBajlmukgOpQgYMUi52c7OH2jZHnUjbd
1pkMRg0TORNJrugYcKht7S677igePYA18l/QEtGjjJ881ed9LiY+y+AcB+4WVUbkyZVqk7C0pnKy
+vj58sfiCWKipRz+72zJjCeI2nrhBIIzEJJ7CdD2L8vifSvGwuRKF3MgS1MSMNDPSVaevGA17bKM
beM6fSy2pKgYtSwpEoQosp0mVnukCLGYnCusvraFr8Ku30X8YYRNT6UTopuIONjKZOK03hrYWClK
LJO/81FHQbmvfAqh93cdCFU8k8UEa5w9zuQwlN7hAmn+D/Dd8FjuR4yBFQ7IluIr/d8Pjn4QyQTu
RlbGEZUl5Aep8hgPsumplZZ5+tDEtjJqvJLc9qP47IiMB8HDtFTkBqOIdYUNDL3CkzhxBVvFjrAT
WsYh4TbGtmxckhQF0PESpZZnJDYL3r/ZitFcObw1zJ99xplgorrNhjKMLxkSElIkhOx8jJyPalcb
mDCKwfCk7A0/8VWP/7bfvDmJSEiwMT+N0R7GnlegoiDDxkxs6wjSO0tq6KiPmmW8mQHBXi53EXnL
qCVNNSUC6GkN//PR2XdkNrsiEwECa0ue7EYuKOCin+Fx8bAc5iyW+UWabN5rdPM2T0LZtHsd16oY
Z2DaFCRBbUurhmG0y3TobtOwlx/bJi4PKqnHo7wI1UPUVpguuexn2FeGquMjGooEJVVANMBy3Ict
aYgcNdgR0g5Vc7+mnRWZQYKVlpjznmEvmJXE2N4s9gCxN8okqM2rsH2b5dFadY52flIbVgij/m2X
l3PWC2kwBf1x9NdDZg9e/06oloFbl7d3wJXHhO0xbIwWUSALxB2FdSq98FZz1uvBAYj4IfF4oKNU
68+tjz0eE8HVKU5MM+qBz68AwGfA/pGIquiihoc4AdzHKojW0I/+ZRVhXco/QvEIkYhoqOSdC+Qs
DVpbVY2TEh9u6RQXL1KMbmWcjhMbvVkRzDU2arEKUacnQdnXJUZ/RsnS4nh4ktfOsMfEfPlvJ2Ku
EbYQYocc12i0mRXPNwvZ/zcBTNoj9mspqyWsSjDzH4UxHcSp5iUI1F4+68LpszAesomJOIdNnoHL
nKBWXYIqTvMbR9mRQHQyLugLTwsY/0imEEtTKWammvq5xBqE+m9nVxkdYGdX0dI1MZFYRcEg99/F
ZbQy0qCEo4ycHGDbhn7fG4tSUOp6k4lFlAXaNNtp92WEy9PAGIhqK9bFI87M2R88xEkck+WMY5No
AO9Ig/FtcNdjEYBw/j6rMNYZ76ub0CWPl1Vv282e5DFuFl3uViv7BLOcde3mSedlKlQj5z2OeLfI
Olq5JIO4jkgQzUJ1lkX5vlRdaw+N+Wg0gmDrBOiwIxl4KHDc+2RcxZBNqd5G8LixT95oVUKw3xLf
vBMBZZZ4XAfP8UwK4yrg3NVQHEzs+R8pN0ruqanV31Q7OvwO9na7usk1wILwmsW8r8g4kHiZ61VB
xzAY29glYuzmbfswCDy8HO5tMk5E6eo06lSgz4VX5mt/M4P0BdhcXrwnNlrwNq/CxLtN1omMg670
WF0IcoC1R+tuRkFTK7yUcJ66nOtjsQYUYmLtWcNXG/td2+2W+YG7BMfxhyygQEZmkpmASgjaGOA/
JAgxJPOfLJlFDzCkeBRUqY2CvACdVpODH6c+CHnnXhbz6aXJOF4WL2DC5mAB2JQsUG5GVMQoY2V7
EG9nG+gmqDOaPm/knaMFKuM70GUql6hC+BWF2xzMlb0/h5NlrhzXy1MC+u9neUvTtX2nRdBtSXpu
hW+r+KTLXGxFnhqw/oGA8yPqoNGATQqvDEwJzgfDAfDUctu7eiDvTYf3aOCdi/ENpggsH82ASHG5
UU07bb7LyrfLOsH7QoxbAAOlWulpFwXYTkiu1qkY9nFWSPtRUkGi2poiR9V58hi/IEYNpj1qGJOK
WVkrz8Kj2rSWmIiHcV54+k4j7oXEiX10yYnZllpIYuwVRfv2odopDfY7JLvypn2BR9/L5bv8VFVn
7IulS5HjriVw41hAcPUbNKmmYMSg4D9rHvbwRbzJF6s6qm+z+/9XaKGXd+m8TAYiKWDBxbwOEiut
/943s6O2qVXVsReJb6HYu1kjWqY5cz4p1cJLUpk8BNMoQzjPiGBdGnmiFN/KpHPQ0drX8/LUFY19
+ZY5dkgYnxIbepch5QDtObhiDICd9zNHAsfsCONOwiYr+gzQHcE8XYcJFgj8VdhdPgRPBONM5jJp
EtAvJIEe3ReZ05e388IR8QnFnNVG+t3OvKIoDSGmjMssiGJb3tXoXTrKO76U8UN+7N40K3qk6Blx
ED/xkhqeIjJeBVUrwVh0HG9J5EDLUA5bVjNo1tQNE/m2VysLZBBIBkzn8rV+6vmwZ2bciz5pQ4PG
D94usR1dl4/VPR396/eS5iCLG7FghQRrx0NF4HxNjRnvmWZdXoiGF5OCdF8SVMvMgjB7vXw2juf8
P9KubElSHVl+EWYgFsErS0Jm7XtVv2C9Ffsidvj66/TYTFEqLHVPn6c5Y21WkRKhUCjCw50v2IJr
fIyiCsHFkE9142XoMHXgoqK1YA/Xb3PmOPN1PyvviJxksNMXvxbiUYw4ScOtkjCoMQBuSP/dYePV
VYCd1ZtpRAJnVLcJnoEk9pr01/mtE30fLmT0+jh1M5nTkxX5iabYpYrSlCgMioys/745blESyWpc
Igmh0Fgz0h9a7xtC4I4g1vI6KqkUolFW/8ng2mflsv9d+ZkDyZG3EaIjYIB1xwvjmh5FPasvyGzu
XBlcLMELRe5LinPVeqHfRrbs10cNpVMKkqbL9GVwtFcDI5PWrWgsWbSrXCRp9YV2lgU6uRadvzS6
npfGK+rjef8Q7SoXNfLODM0CrA+nuj12JnFI1DpL7suYdBnL+N85PD8AVymTQRYNn1AxjnL5gLqs
Xen++QXt7hq6+hrVMHtsmNznmq0cBWUVFaOOHvPOMapHXTmcN7GemS9hYmOC+zCyirL1EMIjSu1X
3j9R0Xzdbrjb/H3um5h1NstxhdtLH5nDlEAfJNvQf05Ctjq+EfbHtT8M8e23msh01BPkExOkROp7
DOgihOt2GQct0HHddDKtl956ykZBUNq/qzaGuQ7cbACelkzI7mvXBBodPFboqQ8XAIle5tchWPO8
lYdV1KfdfwRuzHJJYq1Qw2p6+J951XvmCWDDIHTLHx2mnUqvvtIuREd4PxGxVA14MfSqZH5QZ1hQ
w+oIvNF4kgCJwxh5iNFu6Bzb6rVEMaeLpTv9hXI7/Cx9USF9/yh8GOcyrbidTJUN8NOsVe2yDgYJ
M0J/9QDdrJA/b+rQTHmCFc4N+KzoZdRhdkaUln4h4/mPp34shTty5UzKqs2wFP0mf1zczEtvckyu
r619CeS99NsC5cnpqf0xXSWH3BFpTIh2kjuReb2MKohdMTDfBCPqRuGtPv1V3PrfCvmzmGKwioWQ
aDxNTVDFxyQKHWMRMZ99QXtw+2hxB0+pGjJV6nqZzU5yL9k4agEgnBh0/X+duP1I9rEo7sBNSt02
E8Aspw49Am/Rw+E+t/Tep0Ul2WyM2f35yCxcn/o5ExnbprYglWgdo/feG5+bm9CNX5r3yTMDCMmJ
sEG7+eKH7/N9aD3OS6UdET+7nyMI+DMvussPzQt5jI7Z0XggB4bXdizZ9LYKBAsVeOSXQZsumbRG
XlPV0/CKh2YJaYjEi29wsR6tK+O1AiNZ0AusioxyAWWUJ2AA14CiWS9afWkoL1b28y8WBpiVRRXA
xajFz9rWOZuGhslQhW/sfgSh0konOgXSczp7FMhwchl7kSviFvvDWcPf6Ruz/KztUnbqYMZZ668i
yb1f+P1hDSliAsndfJKqCqHWCiOWeZ0mpaWQBM+gB6/by2t+rJizAMMDhF4X1O/ptXSHGxj8A250
EA0Z7n0+qgHTQGXTMhVecGiymBnWjK2cUbM/Avxi9QeFvpz/gLtGwMG18gMRoGHXf9+8BTAKNFf5
kOPIK50TZV5egmemc/+dEd4RVeig1pmCxgyrbRpemBjVl9If542sN9cXl9ishLvZ4nGJ1QxvW2SS
Tw19l6xbZly104syeucNibaMu9zyitXLlBTYsmjweyIdmh5AbzkXZN+7WRcF4skCo6cua3wNvB8V
M53DOQYta3yrB/ENvR4i28KAU2iv89DSbfKjFom5C61yL9BYysusZS2QT9/QRCihJcdAuK9fGw/x
dfNdd9hNJBz83ttRU1GpRnSMzFh8VUIdJpCxyKhK9DMUM67S/F0VvQt3U5KtDe4qJWaXKiULMT+C
INUdCzut7Py4uBgJegILpRNDrb7J7eQt/U4O4E31RHQse5fr9gdwl6tMWFsOFMNI8XjRDCAilN8Z
c1khEnwTbSZ3pyalVkw5wWbSGQOsmpb7LAQ9S0N1wTnYbdRtV8S5CmZl2ZxTFXion+Ed8vPDuocU
/RpI5q1SmLroHbJuEX/EtwbXpW+CVWSkUj82mOdYUDhY2xpB+kO9QmOjeW6u45Mk6MqLvhgXtoiV
mk1foePQU2DktOtBfovVR30U9IS+jACvWd52WXzkmoF8lFQWndJjBhGEywWkZksgvw0Bg1uWF8kR
rTx78svMzZ9E7U+Ru3DRLGGGvmQhAKqGZhfjKo0cdPn3fx4xtwvk8nFFLjW5r0BHGDHVVttjXlZO
nwguGZE78uWKvC5lmq4nvLxkz7KHqSZXA58tZFKfV9UMUXb1haPtP5+NKhSTMBohvDRbohiyXK8k
ixXFtg2nJL4x8V9GceqaB9O8aSFsVgHJr72d3811t76egg+73G7OTRxJfQ6FsQHkojJGkQ3z2NJD
BwDM1NoWebFERfK9q9XEbAluIUOxZJ4gUSrjRNK1Aq03DDJKEwMo8Kqsf3UxOszPf7G4D1M8JSKp
pZEWZACHoFnQEFNF+vBo5cpwaUTFj6E2HvsSfAoFY4snsVwk8rh7GDAUocqqCqAq3xYraNdq2Qxx
QjUqbYMwu1RQJo8TwdW+G1g2ZriroKb9EFkyEnMj7tzFOsQa2tuTm7CX85u5e5mbG0PcXRCPqpVJ
LXKiEY1F40Q8JMyH7CoEZ5Zp19A2cUtnEeEd17D/xT8xsYO0RdUpMsvPURqUzAUtrQScmY0NAcbQ
x8CfU/nlxXINjYHTdF0LdbT3b3dVtghcx9Ipn0E02TANs7baXCWSyVV0DwYysEJKXgSmIcOdTs2z
AUxw6Zg3K+eQ6KrYXfPGPpddyLQY8gmqPses9ABXd+q+EPjM/rfcmOC2FfpSsz63aJmOTnK9xK7m
FCirAJx+8YfycrTLEzgOfYEH7S8MH9JUURRT+CR0mtOhBEIGWctxANwfPHmjrR3Vb8URFFEXfbCA
e+jxvM3dQ6h+mFx/0uaWxwhAXsuqkZxiIz/MSu22XQURsh//zgqXS6SJqknSikmL2vu6O5LyYI2C
a2//RtqshEsgUIGqzWQBrK9zB3dlaypAHbbyeBJ7Rf729vkl7ScSG3tcIpFOq1CjguIedMg6L2FL
7uq5dpF16o+yXQFwGo5HxzTLy2ITHLBLprmZVklOo+t3Vteh50/bxU4yoroh/oQLgEUgzTWz2VD+
BfQaHvU/x+LyDpwXdY4iGp/wMrT7iEImO7L7RsRjve+/FBkWYhFYz7lPUJd6mKgzcjjDehgy9ICW
+/ObvmvgI8TywKFBNiq91hDLS/NJDS9VUS11t9SxieH8C92qEn1S8hotWzZdYEiAOKwPKwcTCjdV
PAVR2HmNUiV2QkpvmUUUj4KrSuP2D/McIzNK9MdzcJHMphdVj7162Q6H87u4f1Q228i5bjhaCioE
6xPwpJ0avDojT34zLvP3+bBy0ZWae96g6LNx7jckc02phKNSDN/74UJrBX9/N4ht1sMlae009hYJ
0RTC/XubUyVgSej0uSU68mvD/stl+2GHBw4VQyt3WoN8CROqXldIR6mE5GQpZ44UssehLzN7Lifb
gJ4FaGf+bX6x7vImVCdDxgogKCRIm3YNJmJWSk7qFQmo1OUb42Zl2Eiv/qqYujkRPOpFy9J4qChC
N9hDtAwD9uASOMmjTcBfbP8xrh1SLzqIFPoEPqNzZ6GcrFIHHSR8pv8us2+jFZz3SYHP6NwZyKzR
kPKmT04se9CGYEDZPxNkEeufOOcunNvX8gRdcQOAIbmhTjJ/D6XLgjppc6Hq8vH8akS7xZ2ApoG0
Wl0i99QW+lj2GSjaCoGJL7Qkf55gH97Pp31z0kp91CFqTMQsnWZ+1o3QtNspd8mEWXAo0hh6/N3E
AFPWaV4+FY9hnLs9e8ln4la55ammaId3e4gb7+TRL0moj3Otwjvjo3LooPGh2Mw5StfRb+MxDKrL
0NadIraT0P2bBuLWMvl8GotpLfwggzz2+bshhw7a0q5aCyL1vgeZikzAFo5cnkMQyUqHZtCAYgUw
pm8qqqB6UzqTrAX6CBk4NraCCLfrRhgdR3GQ4EHBJ6AlvJVO66GzpoMW/ew7wXNlPbRfTsTm73Mh
TCNo3UXVADCMnB3VObWtGk3eanE6US69e7w3lriMU0mTYRxzZAqWldsgtVaLyO60f7ldXIxi7VCN
2jqBo1s3Vvs91gQo9t2WHVR4iUnAbb5mVZ+dTEnBJK83M2o5s92/r2WWyo98i4LWhIBkXTgDuetv
G3vcghI9kWk9onOWX5p38W13TC6gPQmgnHwE8iC+ToP6GmPHEPUU7OTu5wI1PUrSFsAAfOYYqnUC
RDOSd1Ch20sVtD1GxOun80Fy1/s2RriQzwZqhr2GggMzattMYChOHjV1sjWjvz9vahdOYW5scbFf
IjmgjesAgnFl+NE9PWTfDJf9nA/Rre5kh/aH7p63SMje2dpY5K6AkUyN3LRSckreV0bX2avdubGh
qOsNF5ZnPiiOcaiD/Md827/Sk3YxBpqIoV+0aj5eSRhcVXVmtb7mW6/mc36IevCnLaf4Wj+pzvI7
dybqnV/3uqwvIQUDe4CuABmDGdbPRwTDvJHV960JnuMkUANgOk9ISE6i/uBuZKSWTFY6HgJmsc9m
UJgOcaUy82gokt2gMpfhMX5+JatLfF3JhwmuftRC5Rw8fhqyS3acw9Dp2tTNJu2gVg/6+FQTQYde
tCJu4xJoyih9kaSnKHxIivs0FwSv3Viy2TE+dpFFLep2HeDWF3BBDRlo8XuwiqXUKfVXk8iCBsJ+
iXhjkAtenZaT/8z8/FegNzzoGBVH9/PvemgbU1wkGYaUDU2Fs2bUkVeDsKxMFB9PHPe8R4g+ERdE
SDSiMNAj/I+KZlPFtA3mn7ew/xQ0dRNgAmsVTOecrm5KE2SyqOOvsxCap7+A08j7T91keZJfRErD
+4W1jT3O6+IyK8u0qdMTQHTSQ3wbo+MJgm2o5RyjRyAYXBJgAuPH+VXuBv6NUc4VmwFgL0NLUcSX
by0DbE3d9yI9xEMv+F4iO5wHagQswGZE0tPU3pkrpi3WHAvzWmYSnF/Q+oO/hAoTxKXo30Jcjife
qQdltpIVWQ4ILJQ1Y9voLFejgqHsPfcDBYiuoBoJph2+QK804wDuZUyukoI+JwW1R0nEAiwywYXV
OgSOQF4Ase3CyavU0ZlyQcNv34JlaRZE+JBHcdcidCu7Jl1ztHh5mPTXaRBs0t6nwMn579/neyhd
3sQ0BJHJaSjfMt3tld+kF2TNuy8vC4ARnVJcPSrhDikKhkhfmxlF2sQ2/RVMVaM4nDm1p94NAKfF
p9yDiIrg+bqbfW7Nrlu7LTiQFhedIZW+eQXukrUcfezdyWvQyRBrnu/d4xZYnYhlUAqP5oz1hZK3
IZUT9GVBB+1nfnKU/L/QxF3z6K0dLhbQUpaapFzi0wAaW8UFL6Kre9nlqmqS+6Iiw67zbRbFBQRQ
Q+RNOaHumvagkII4ZSiIbLvxG60zxVwlwNAE4l6IaaRhar7SUWMAZOoAhIWzvJhuGLTu6La/xDjh
3RVt7HG9FzItcVgaDQhkR0Qc6PxK7Nf52LbvdhsTXExQrDkb4ppEfwr5ClaUXVHPAOlddYgOQnDb
enb4UGrpaLVSQOoM4H8+OzltVSMsmgbz3YndVehnqcA96+hkUVBWrtAKEWvt7g6C8oWA3s4ioLr7
bLDTqzgpNPBGDhYINSrbEHFpiAxw0SIfq14ZKii2zdV1Kz8P/5RD6c8J2ixgtb8JC8M8Esiy4QqX
qivDuC3Km3bwQQX+N26wMcMd1LpPJG3UmhhKeikm+wPmS157oHf09Icy1RWY20tXLYAODUU1VExI
cAepsprMKsYYiUnukNwtjyvdFpA8QYP/MzvGzcokOiM5wZjLedO7lsHIittcWeXZuCMVxWysahkt
uKIYalvVlcWpekDQYoR0PUSrQf513uDulbUxyHkga+dGjTKQrYSY/pvq0A1jP0xFtbldN6SmYVgE
pDEgFPvsJmYu9R1gWNEpqq6ruHH0QiSrs7+O/1ngcalaZEUFxD4R+6qfLK98cMFeWaMsSJF3rSBx
kKHPBsJBndutrKyzUJMUxPAqAuw2/9F2g2rLsbC7sBuJNoa4c1tG8TTPhlH6rUcvG7e7XCepjNSW
b6Q7xUvv/qZEZm3scee465UaVEkROHeWW4bhBNSTQsGp2t07Cw6gA9OrI/367APakLTJ2I7xKcOL
rzosy5UhcrOdvAFCfXi8ABYt6/jfzybSitEub/P4VKQBWbysbty8/y2VFwMmBLqO2p0lMrmzKl1e
jysKDkCK8sS8kS6VoKixcH7axFtCt8DzRZEFLdu9lxKsIBkiFuDIQEV/XlgLDTSSpghIau6koHZa
WUoDxYY2ujceYjkI7f+PrtJOEeKTVe6L5aURU7KmYaXqLdMhbW8W8xR315m6uH81HKmDOpTI5noV
fiGrA8lPzjKlxlU1Mo8oi40KwWNhilhOdj8YPpeGdFVHtrRG4M2NBaHWmikztnJSLhcDUoCT5jXV
X1xYWMyHFS6T0NMw6Uhp0mN8ud4ey4XloCjgy27tiNPlnUvjkzEuukLAtoqkpMJ3UpLhOBU1KitA
JNhaXd3lLGWutZST4NUpsMk/dUbwoYZLhcSsnB+q9lvb48BdEObnosi064QfO/kHgLT5XlYBYZiE
YXFRe9kXL3L5FsaBUr1L7JgbghC197ja7iSfj+kjdNNVRaJHi6lOV2PsckYayNa+xE1XHa0OL2zD
VuO3uoxtqbhv6t9M/jVNsj1VT+cvZtG6uRsgMpexrE20eaQuvR2N6a2Xm4uWlKmdgLTbJlr/swkl
77zRvaLtpw3g7oEGDNmRpljxqfkJXen6CKSTq2Ewx5Nv2KXiKb/FGHTRQtcDu/nAo65lpW71ePbn
+rErpauRWT/LLDyqce2j51HbhUVF6ApBFCDcY6yIRxYxA+uMJiDyWsz7p+Cnl0SFeJEZLtjoeWHi
1qjikzIxZ8i1R3NmBwx9CMqd61fh3i2fvtq6xZstLOMl6ssOT8vEcjLpm648CNxiJx0BBFXWV65P
1SB80UEPFxl4G9Q4XxvQOo9+5QPei6nMyMlcsUfs7trGGueEcs9ADm9ECNGycUp/xrS60Mw7wZL+
KPZ92bSNFc7vWDp0kxoP2LQymq/qYumUA4Jl8dBkRnPHOprHHumWFCTrzOiCEs37+7LudclJ6tIk
roXmaNAQ03pHwrOyBybNS63PcmMXC7g8HaXvGwCropyA7UQFCXFu0dBTojh+lWYyxnY/UdBrxDG5
MSTQodRMlYFLVRaUdmulMO1oVuaAyZruRzOksSKkuJHNqgLCtUZXXVslay76QsabRAsjHdAPpYwe
iooZN5OUKie5RjfksHTd9BrPKnuWlml+a5q8Nr0kbOLf3bDIB4SRFppoVTVcRnoZp44RLrprtgQc
TPPURoewyGbJKZRFM91ySgw9iBqmak6cgXnI04jVtF5fIQ2y4zSj6P6nBNSl8dBqdpxX+ZucJTpz
aYn/xkwtrU9mX+gQaGM9OBb6UX7rZEnzqymqMw/C433kxKlZPIVjn3yTmdKcmibJIHiigILIYXql
POqAm/c2sj/1O6kS9jbggAWpYnQvVklANoDJrfxuNCK5dKIKbEU2CNvMAGpFxKF9H9+HkKwy3HwI
SeVVk0Yrr4bmt2knY9kzB6Shyu0SDeHjwlgfVG0KTbk5XOcwE0M1Ui9uaRREZhO/MsKo5XeauhDH
SKR4sTsSJ4Obq7qGhryagAgjjqkyu3UYaW4BTZ6jMfRVsEx17qlynx2tfGSgS4Bwx+XKf3sZSRMo
eJBl/tIWJfm9lOXI3NxKp8JVE1VNHCjwtde6BJ0bWqd66CRNFL5nsSTdzIXVenpRSsAXm8xMHQwX
IOtlXSTNNspphnkYIlU9JdOo+VkbtrHdtPhAEQsB2Ojr6dBEEXPbNuo9lN+YfGjDQlquqpRI42Hq
WukVyanR2o1alC5Euej1VKS4JDRS1sahxMTG4NWhEmVO3ESNV6cT/TG3fXI06ny+KksTRbVZH66b
qaCuwWZgvyordHMt6/wEz0aXsFx5CdVE7lyoh2jXSaY0lxCMTt2ejtMxkxoL0imU6B5V8XONKFNk
pwMMz5cLef5WNMYc2UUbafHxfKxYL4NzkYK7LBQlBx0VxnNPS/qtKk5NBZ5DNI2F/ZfdML6JSNxt
kRZTaxGJoYJ7DE+t0/6GcjBYsMGBrTvmhRxgxkEoDSuyyV0dUOFsRlAJo9Safit7r4C83/nN23+7
aOtjGbAVTPdzu9dRNSmrBU/L9KgeDGf8HUMcNtC91p1ddiA/6qv0SgSW2F8VIPAmBfO1pXIZcVJF
k5HPGI61QC1okNZmzBMsa/9K/J8JvthaKGk6MxrGwE1af9TBQPRWuTmmXlQIOai3i6Dwv3spgnOX
aBRlH3A0f77jaUmgapm3ICorr0l+HOXfNHr/mzVtbHDOMNVRaZAaTZ55jGOHQrnI0QjmsoFnVl1L
btObdJSXX0UINUZFZ+8MSC7wDC9gvkiewsJ8Evye3c+4+T3cZwSzJ6tYjD02n8yr8oh5jUMTqN+U
6/9IzUWuCAG/m4t+GORfNcvUqLkah8lJJb9BLnqI4x9kPFFNu1VLtxNKXO/6kK4BR7BOGhu8xHXV
F0utkBjHvMFIZBLkUBVe/PF1nePLPcsVARf2OgS6vDHIncVZxb2OcQnpGDNo0teYapW74lLpu1Mt
twwXdIUxKow41Ky0E10vgEgvHbk3HoZJWNPd/7gosxvGOgPN48viVi/0HCBrEGLYQH1Bddg3UWxX
7xYnW+dsy1OOUUaBR62Fki+hHGMq/zW6/qhNpixLNKxppUrHMXYaaJoNQfU6ObObBtlBNPm617zQ
0byC8MqfKjIvlk6s3CSsoMgNr7pL4i2Bcr+2YoBCBN2BUMN5rcZ8WRq0tjAqtqpE8SBWeWz7BTKW
EFSOR4cNzxCOc0oVlJ3RoxkeKuC3Uq9tXkpoSKWC+tTup9yY5uJGJ+tSi5QWiNM5MCbUrf8CrYWd
/FgbFwhao6UzrbXoRMyHefESIz/pw2WlRofz/vHngJ/ZRB7XaiyzHCHZkCBDB5JCp/elewUDJOBW
OITu4kPuCLB4TJFUsY157IMiCPLrOr6Yp4qGJICaEB/g3iRjmg+6ocN8CkEFtJED1bdOf9V20uWN
GS4M1KD07PJYxWxGe89MyR06/a8O2sYEd13Ng56WJfLS49QodpJIztRCrQQ5KZJpFcKdxewRzLh0
S+HJAHzGwobAfqzb/ALOKSsC7RJ5wi+IniFlDjiY6U61X1wCW4Djt9T4DYJUZ/eKhhCRQtb2AGg5
PgeXtEZWC/gzWC7lN6V5qPP3NH0+76B7Jw2zYDpG9QkghbziUdHTZIhLHIRmfOn7R0MSfLe9eT4M
1X4Y4AJkXCV1DGwQ9MSuCIRWs7vxevTzh8RfSVEtx4D6qe4gFb1NbohbHIREUGuJnj8BW/vcCVCk
sI4xbV4Cg1Rc94jP/aG8TkH+JLS0dxVsLXFfC3UZTNgRq/RHp/eSoLxJrvS7le1SDqqX819t/VPn
FsUdhgJvUTJQFAl0yAPqskvZC9PeySRwjl2X3y6Jc3k2Sv3QyFhS89p7qwqA5JFjDqzu/48PfQ9m
+slZuLA8swaIpAYfq/Wsn6smVugvx/gmcYrj2qVXZzs5koN5qJ1VbQOyNwhsAocVHAi+5dN0famE
LTAPCrks+rus/ueQoe0SeSKoWspwoelNdAKQNUmoLcs/zvuGaAHrtb7JSPJcofkYokSYQYgeDxq/
ENFS74UlQMZllciADUFf4LOFdkzjYlRhYcJgvBqO1xZLgrkM/yIJ2JrhnBzdoohVEzrJI+YJVeZP
w/fzO7Xv3qhDrnRHhvqF8khTFC1sBzR30drFk2slpaNOexhAy5IHYnjLHgMRpDb/Z4/vKdOGLCye
sgoRYsDU78oNUQMIgPkRd9V0qVxw1XrJQQQK2UsCkL4BZmdhqJr+mUvceESCRjZKgcDB0TB9pdr0
VOqGA/zVxdxm7tDiPKvpL7kTvf52gxRgLxpdW/SYEP3sJkhJMJZLMMhWQ9WgoIUzMc8cG5vkwonq
vVRV2ZjignwC/hJJGUJwvt9VhVuCYwfvnntd9pPHdeaQzO55zxEtjTsBqjmgzqExaL+WfexOU3IT
thhJjWNISGWZf97Y7nHbLI47B32FUfmuRoOxma71yNfJUZL/Kc4QQo6otWmYaVmFePjuBU0qZYkK
AwzCAJ+DWw1slJE/NN3h/Eq+bNtqRqXr4xQ6nJT3iMmSshkaoOBbQhVFZcD6TQ9N58r/GBm32kFZ
A/UhxCcM63/2vJwC2rNES35Kmh9J9wZy5PPr+BJiub/PXVOQuM1nJbYwDZ48DaGviWtcAgv8MGiU
hCwEekwNQLswe8MtpDrs/EKtnbUatHI9WL9E0i6rG33KKdZFoVShaACq6V/0NsuRxhiKRLFwCfsD
MW9zLXFz8lZEPyBkd37/vnj0H1PgiJINRKUv6J1YM6CTV5jpqUYXa8luoHfrxdL9eSNfW4+frfDR
Vk1yXQqN0UTv1bUeUIRYQFsZHulT/7PMbeNVecaj73je6NfvpgMrYuJS1FGaBPrgs+dFdWcVC6P5
yQQxTtZa4HIV+N7XzwREyopJoTrITYGc/myBDoNZS2ELNdnsW9F+y1uU2U/EukozwYjF18O6GjJN
4FDwOEBw+Gwor+pemQHgDgZyyVJ3mC7C5nX6x0OI5mcrXORmXRfqKbo+RwU6sqAxd3JwLY+nmE5H
5R/TB3O21hVv70FCs2jBSOmpUqg3zOiT/Dj/9b8mFJwFLlTTsmzjXh/yU5u7UDmevdiZLiSI3iU2
+TlDQwics8F5m3set/1MnD+YejXWEph0Trn2cxxryLUJXPrrYf38hbhg1yZ1FSFLsoJYebeWDMQS
3xt1FHi1wAgPkOxIV0dtL2MaQLuIh+sYpX1R63zXn1dCIOBx13kD7tu0qDjqcjpS+NXveLA10+tL
qIWL9Ox2z+fGDPc9+l6a+zrGsOGg3svVfQUKGY35Q3+p9b/Of3mRJf7DIAghnmv5qbcuIRjvVOld
SIAluVaFdeXdz/OxKL6MPRhMhgQG4LLYWXtSOleqitSWzPthVm7bRLGrSH7SxsZHhvGMiQiQT/62
ev2qa2u3UVJBq3331xgoVgA2iR/FP9GUsUbZh/Q0GCKPDfiUTcAyJvDI3XO1knYSwLYheb++9jfB
oo6asSlQPguUDnXsqbTTWHBy1+/z+cLFwdpYIJ8t6BiMAimWmZ0ISOlqEqhtYMlvReN0LLOtxJmj
t/MO87V+vIYnSnUA4oCzw3X/2WLZqE0btZgbHU/LAQ1QD631+AVdiaDxY2Zb/xRF8skcLsbP5pSe
LVKyxKC4LzMww7QTsSEHdjy/qL1jDYjfigFV4RI8nGsqTGlcdNy44WyAbFvNdYyBgu5yiH+tIOfz
xvY8b2uM+2RNV1dTZU5qMKoQdlCKaynrb4CeejhvZs/3tmbUzxs3REs6jUulBUPRu5HulkzE47pG
Id73thbWX7DxbmDVLTVloxook349D9Ca6wAIp5mz0DlIjf6Y5aKm904+BvCngsEESMJqmIrgAnCn
S1Od9lJ+mm4k5mbXGqBghaN8G39K39aR89oXNkx2v9fGJBeMMY7NVIXJRtAp7pQ7zaUFpknQwDPX
VGzyoJ4Ur7uKXBET424eQLS1oKpBKhmyv5+3FxUSVlRpVpymn8MKrA1KxQNoZWVRtuWL+Ld8f95h
dg/Bxh7nl+qQm9Go0eyU0NmlmuzU6qlinizsse1u6ErhoAFCooI44vPCwCjeQiuwpMHojB6zp8ve
D11oj1AUciHo5vcv+ZVQPWB/dR9Gua/YgRlRz0YzPy2RV+j29LOEDgjzCSZXbUBiMOYC97Eb1ARF
xcB9nzXAo44ivGlQmTsnIYQSQ7XFgJ9xlT+uKuKSw0a4T/kuH0qv9LvRFk3A7G7xxuT675ujiSf6
ME5VXABGdjvnnhE900wwnb27oRsT679vTGgY6KyzsaF+tgx2rSs+CDvsRgdTLhF2iHdjmYUSkIkW
lIzD/9nWUPXZREAbGhDdzgxb6lH2SrzMR0qszYfsESfQB4pNcCvs5UZkY5XbRJS7EsNgeX6K49Fl
KnMVcsiX46QeABW3zx++r7xeuOe2xrjtpHqbLWbUIFVoUrdVigVCHj2oxXvzPo0rZkOD+2Qs2knq
6+OcjUKyuPV088Ec/VkZzOYEWMo/Trz5nIuRDAN+gnWUgvK4Oql+r9z17jpfFrmiS33HPZFBqJai
4LLFLcHlEEm0gCphgkQ7QKeZeVlX1zT1BBu63m/cgrY2eCiMFsltR0KwJhEfikMuQ4yRnrNLwzYO
2UF6FElprT/5izlAJkwMv8o6TvlnF60XaUr6DtFzHVNvMR26Chs1vgh4vnPqKA4BygKmBRJwndu5
WB3LNpIGKF6Gjd10xkOVMS+qyfeMWreCHdw5dVtbfNu5XyrDCIkC/dBXK3f6Z23l/vYxeZiAZ9bW
T4MvucrbeaN72wjaTiSWsowlUu7Sk1GuStMi7QPN7479lXksjvMl+FAEafPe5QpH/7DDXXZ5qpZM
MWfzmF9G96XbA9XWgsoS1NHgIPGV0REpiu4kS2CjRwdWgVkU0LlgUltjXLddmZ9AomS8zqo0PqUk
S4N46smp60crscduYo3bGln8cn5T947b1jYXWzK5ZrORd6iPqM8j2IbyyNGEYt870RILRJGHAjQE
ukHugs3jkFl5KJvHpbeT58nF5/OXi+gKDOArI6nqaBfvltBfdpdmAoWh63iqfskl4nxJuiXJ0Xpe
pNquumE4QZ2BOrNFC8FLRGSKW2CqmXVpAUt7yuOnsJruM+uX1sZP5z/V1/aOiVLmStv159EIzujP
caSKakCy5G4IZj+/NHR7fkc5yy1845dyXXv6XXWcvOF+DkQgj/3VfdjlDp7ULLUmgZD+NIHnX0a5
SZm/WaJDsH/sMJNGQISz1oi5i9wCvB2+A9hl642egYWhWYak1oBmRuPDO46C3dwJl/9H2nU1y20z
y1/EKubwyszdk7P8wpKOJOac+etvY1WfxcXyLiz7zS5VnVkQg8Fgpqdb5wXkDQLExCSMhZ1/Ta4R
OzT+IKDXOKNb3MmlM3ixuzzEP3tHsIYApaj0UXtg3qbk71K3gY7WpihiOEFSQVZ2blcu66KuKhFa
VZlhASZcQigEaEQj88oSLwfhNekD2bCvr3YnXsMoqB40QRAkdMzOjUpKqwNzXBrBOL2HwruauNf/
/uUgEhhKMMFIKBAUWQKA7NxAjcZOyOlgMoqDwVHc3I3v686a3xOvs1VIjoE2Cjx23A2r6rbjmzji
qoIXHybx5IsHQ49xgQn1yyCqUlOSC1PQn8uRcfOwjFBfr+MbfUijVvHDVHvl09aKC+2nmvSMtHnv
CKA9QoKVhM43qkLnH3GeCsx2LwgjLZSsBbt01286erfKQfbjx/w2YySWe8vamqM8UWiEccxAWHAY
o8EsGyc0QrOeGHiHnVtbF1SkjViZBEpB6liHINVK8ypUfUxVlMJoa2NqEpbF8QvffLSGYYIcxL/u
jLvr0lEEQPdChU1qXY1cJuKI91ZQ8C+SclOMpZVgfOW6kb1iF2zA7wBQUC9bMS14ZZIkapBueaNN
PF5HZvDcOyAPf81fpZfr5vbWpAkKlDBBWi7gFjh3jQqiSpjvqdFjb/BCTcB2/aOS7Os2dq5pfWuD
/IZNnp/rUjmJOZcdViDe59irALkt56cQHxJw6uu29qLv1hYVL8ZWMMKmREeYR0d4zl91tGdm6bFk
9X927eDVgjFkdGsvRJm6VVj6cYkGf2wbN9Y6MFZgGITrAfH79i9WhGcapgaApsMpPv96sQwfG7UJ
GphdkM4gO09Ec5o+25iVe+9u08YQ+ffNNo15nEDXAfxJvTv8HN7awZSOhSfbkhc+NzeL3Vvyt+aZ
zRu26/EY6P57hVQYLNoF2eIIj5eeSdUJwj82poyU2+yldLgg0xgnbHedyPXRwEXKr9A96kUploEL
cyNYhR985Qk80Fn1bds8RNwfI45we2kaQUJiyFrEKTv/pI0OTpNizpRA/EviP6PUbpgm9hxRBwgS
Ai4EqyJRhwsk5ms0j+D9X+sMcgq97EZ6eTsK69c6DBkXyV6w2NqiXDEU+joJJ1T+KzG+jdvmCfN1
btpXjNC+e18hwmoSjwRKQG56/tnUKhLXWkPKpt1LiVm7ladZs7UuwFwSmhPd4dw/P2MIuZKsYvYA
nFLUwjCUoybpgmenuiwu1wWtyJtdVqDH71w3tPsFN4aoMxY3er8C9JwdplYyBTmAIq2ZsWAKew6+
XQ31+UplWDHqh9Wsumzx9ZMwfvLVPUhyK5ERM8jtQOecW0vkkt6EjAnVd3kGXu+gipVZGn6O+YXr
H2yvkqlvTNDIBH6UV+gkCAoqt8tywnKiHpCZ3YdwWJ0CmjrLkVkGJxc5tSxDQETCVY8QgRB/vqxi
0oSsVqoQNkegLzAQfQ/MtMW7FURmYwaGaWe30GkBnRwiElix6OEIdeVLbQjBdDOJ4lsqRDdgZPVk
PbaUufb5jkVgtrNlBrJAkLNB1fKSGlTSBC7JV1yQqO5h0hDUPS3Dx/fekzChImmXkVNgpOX88wlc
UbRDrceHSbWl5zxYnNntWsiwENFC6OcuGJo9EEbS1mOhCnai4ZlpKtNtIm3pesJCIgno2pUC91gZ
6qMshRIq7ixymp3DfGaMuNHG+7kZEJDVwLS5BkYibXxYisgymtfrB2B3vwTMnGsyslz1QvO9Bs1d
w5dQASaPEMVu6ufrBvaeWAZIlv62QH7BZhn1ohcIFFB5TH6KiLg1iihERm08QEAqNVsn9qt7w+YY
dwlrXeTjbqz26jx0CZmkV6bjONzxIwOvfDluqStny6Ji+iJDplwYlvyweACjiY9EMbqyOEe46z6A
o8LAMjibWa//EwEAHTq2H5MK8PNoYFI5ATl5BQiNyxPlUdN4nm3RMt5HvzdV9Hx6q74rvBZDZTcA
z7ps4OxeSMFgJOrqgBKC/o4Ky9CnixsCwQpK5aYXX5cMRX39dgm9dB29696z8wzDV/7bFI3RXfq5
09S1V05Uqf+8Br171DZmqHPdTytI/Uo+DDBnqWFar1+damBcZiwb1HFGCiAmbdXkhOxM631udsKU
kWfs3WZnn0s69/qyU3t9SmBDus/etA8V5W2MJnwXn4VD8ZA7k599u74/DFegeyxVGea8DoyxPzRt
8hHxxmpq/Jz6kVHHb0MrFK91pbLmL1hfkjrborjk0PJJtADEBph6b4PRWO+EJPxzpN/Zx6ROeFvx
IMSRGtXXxuep/jFP30MlaAVWEr+/aThJQJeKAriSKMcQ5Dzu8krMD/Jfxr1odRZkjB3hKX7jbsFu
4WCeoGRlPbv32MYk5SeQbRKMGeyfBwX2WpA8mOpBstP79thETnivD0RU0GnB4szCHuzu3cYydRug
AaRhvposti2cJvbHBmygvHndK3ejhiyA2w9QL1Q6KAcpe7FWhQzgl9El3JKZJ3mEa5Q1QLD3soTa
9m87lIesXJjEZQI7yXLi8IkczN89JgHv/iO6RLIrF8F/Y44K/l0JASuJq9Hwv+8/TveNV/vy84TJ
DMJvz2rMXY4dkStuY4/KUzGlnpetArS17EnuCuJWyNvf1374kjRmZnUo8MVfcc9ZsWNIZvSNh/Is
a6Jr761myKhToRaigBGHpzx1bFIREPxUCzqnBlvDeC8c+6P2SjTGmuc0sliL3t3TrUHKQVNpnQg3
JFrkgYiTgbZx5mU3DfDmdoH0nFUI3stT8LSGqhXJvmR6aEiJ2jWJOAEjolVudfFnY7xePwt7B25r
gHKaER7TiKMi+UOK8R39RWs1UxgYj4y9eLI1QnkKp8VSBy4hyW90TCVjUCKLHGXoTSli1S/3Lhwy
LQHXNFBPpDsCcVp1FRoggKsWtTn2qbOmL+uaucb4qmePf/7pCAWEaIDfAoB86qExdFqljVodBos8
30t99xGpy3PY9CwFmL0tQlmAR1sHRni6CSHKCe7QHHYG7k0DWlRUoLVese6ZPU+D1AdId1X0wPFG
O88Nmrotwm5eVb+eFosTXkTuX3ja1gCVRDV9OgtS2eWHppfMUfR7aLaNLMa/vVWoIvjRNbBBAoJP
HU9ODvtuDBGTFmTdhvQhis71Td9zZVTfMQGIB6aKjsb5ZwK1XzEumoS8vnhPdIcXUEHJgG1SWA+I
vWiOThrml/FOBhcydWYwICgWUocsmsxNt0GJwfecN0OXcG6AwudVfbq+sL2Ts7VHZe0yWKVWHQpc
vhTeA91rGRroJ16BkDHz5PO6qd1N+r00Ghfdqn20rlGOMZ3ouEhPsv5y/e/vBunNWmh0a7JAAryM
O6L0srqiI/i139g8GANIysJCu7FWQ+VnfY25nGrFLV9h4DKaPwDxvr6c3Z1B9/EEL0U2Qfm0CKIQ
gyvDFJxRf1VSAwZVC+Mfpipbdci6bwRyCukkQlWBS8foHOpCdD0oUtsIglZ8fuAaLvG4dDqWghC6
RZ9/H4jW8ixMiTMYsexpbVIcpyzTbjs+YfWTdz8q5K4IPhlTQXQ7uQWSaeWKCBloN30L0SMyw5o1
E7QXV1HWkED4JaHqeaHYkKlZh8qh7Fdqd6i54xyFzsA/X9+8PSM6QDCo94ODBK2183gRay1Y6VDS
CwTQHymx8WSsnJdwK6OesbtvWzvU8eV7tdUiAWjPzlkc2YIAd7A+Gl7uQMiZhU7czfw2xmiQQVfW
RlgkjewbpTk40ofkTnfVEyHCzcBJaFj1T+FR8SQrPFZBZWfPw5GJbt1zkO1PoG4TCcTPQlpCl5d/
rG/IjH1st371ScQXJKf2Yi96v76RLIPUMa8THvDyHjhsjNt04OUZVUYBgHgCffK2K6JSWVENwyjV
QWzGab25Ct096PvcqlvtpY6sMfwRqyMjsLAsUoGlmxt9EUGhd+jFm3Zw5qK3xOS1rZ6aNjcxg3L9
A+5GZXRU0OPAhUYm/c6PQpYa+tQb5FXZz7cQz1MxsFHxQLMrX4whuYsk9bPIarNLIlDkxZZai38x
fsFecCN08phQR3UKs67nvyCdQ15oYwDbtWfyPipeSUVsfCMDZixei91zvzFFnXtFXmpVzgiGHtRc
0V9hJ5ggMbCuL2gvGUH7Vwb8BaVZPBLO1wOGIaic8L3kq9lsVrL4bVCW+ykfTXGZvOumdt1/Y4ry
zjAVVmnNodGRi18Xzc96VubOMkB5hwBpNnDTYJCW4xBAZEhEsWaTdrdkswTy75uar7z0vBRFMhpT
BgonjdOmhiUzogTxoItDvLFBPfkLjGhLudysfodaLF69WVO+65U8uXgrS19yDRUBYM107vP67uw7
AkbDUdKQoQ1O7U5dK2svSljaoOjmlGpmlvxV9bcCsoXrhnarUWgq/22J2qZW6ZCWguoaKuwCuJkD
QsgUeeJzbiLUPxA5EFZR+1JQFI85IoYFRSxg4RUaP9QYkyBlalcBPyS5vEdYhDJn/Bbay0PkCV6H
AYrpmNxr9r8YSz4zTB0vTVWLjB+r/DAtkd3jAQ7mz+ufc9fpN0uj9i1tu3VeS1nyxTH1IMTpJjWL
5WHX6zcmqA3DY7HLuhmLSJeHZvLL+k35fn0R+4F9Y4I6WGPctkbLKfhOB+HzF4KiPJLJXdKwZN38
rPXQJywCdzPm4MH0vwymPPl567bL1+sr2jvFBrJCPCABAkCR6zxSDIWoVmUqgVSSDwTlPhYlM87A
wtQcWoUJ29/zAdR2YYUMeV0A3OdC4qRlVbIDp9+nI6afSzt2dTuSrOJGbaEpgLqSzfqKu3u2sUpD
3etYS6OqglsIuJgCyZ795aH4+J+kD/MM735RHONTDkzKrudftExFsWnLaPKHw3JoDSKZRZQ0wJDH
meWR0HWqrvTavg5H1bm+l3uh0dhYpvxlWUG/n1TI8vVes4bqZ6ZaRqa73choB1wWlQFdBjeDTgZf
UaqhgkWjjEMrqauCaig5AqNPxiHYzFyX3gIzqqgDNI3awkX9wQCPm1GWMyRcpNFUI9EWuB/XP9jl
AVN5lYfImIIsDWMJZCs312QXgmpJro38AKXeAfJLKUpn0Z9Prp8bodKjXtaXEKTEii9oX4foXhe/
pyMDvX5xVWEvyKwz9B8gdKJDr/l8IUIfq2GvgrZUvG1vQMLoJs6pswxarOUGaFeHeahIuN7e/r8s
YlITjEFQAaRraFkPod4qBlhufe5B0F44lRfe5Mf5ILr/pN1L7xRtjnoDdYI6adkEZGO8yLda/94V
0Xeu4Rl31EWHnjZDfccszKB/AFDtaXqRYPOhs5A96vZoNcGEyRibkM/HtxULKUef3JNdxAqo/CB3
0XnKR1Yl1LMo0Wa/Xhor77x1RIVa/ZBiFh3pqeB0sW8bS9TjmRv1eGmjTgHMe7Trl9odv6kvszl4
qas5MpmTtHWfN/l340G/Y6G/9r/vb+t0E3sYF26S9Xz2Y9WvBkBFosZdKyhL87VVVulRUz5qfrXy
cnX67iZrmlc1iu1UfgvlQ9uX9vXjf4GfoT77qdKwOf9LwvOJPqYYVRusYwH1iZfqMbSh2rM+1m9g
3hwgQFF7tvIgfWdYJrXTK9twurM2lle5z/JIyEO/Lqp7YQofo1w5zkts6lV1P1ednZSdnyvZ16yS
nhi26QuKXjWViSmRosxKC2froUE43fEOCq5ftCc+GNzB7oLwmAJMId6BcZlhmJyea4smAX+zaCgH
VBoGA7NDsQCjROoYo2m8ElZu0eb+/N6n10liysZcVPFLP42QzhIfRzvxCUMSHyhQxElBofanpVHa
GHX3avU6gk6/CH0OL4ogSuLwDpwoKusT0s962gx1Y8VpK4dGAxxgHJC8YvZDVzqpDEc2qy7JPKxU
UJonnRObGodV9AYHggOzVfyV2vV7FExgizbegHQ8TH7IEmO/wBOd1igaoGzA1YwCLeWf7ZzyQxSJ
4BK5RcXNhfCUU38DH49leGjuIkMcfGaZb/c8bmxSrqm3vNBEA4CIPGYBDL/90J3Wlg+xReyfGAGG
ySpb9JcBBvD4ypYYJTE6pzotGiOE0KEiwwg8dcEZMoAcUqlLHn8ID6VLeHi7AMwt/vUzuHvRbMyQ
I7o5E9rcTxD8AJlxBlisXnwzyrci+RrljC7oSZD84qhv7FB7KHCLloScJnnqLQF2EiL+wZuPnx2O
vP7wOVvyQ3EH2MNrBrxxFYDg1QTC4k43u2D0oLnw1By5l+tL300hNj+J2mKwVYtaHOGELn36fQ0h
C1HOTj22rPI0yw4VdnphGaFgghcVnhv5DXlwRA4EjZS7KKhzUxxAg5CDGIBjyYztJ4GbBVIhqNb4
Kss4xPWTjhLhOCwaU3HQsG+C1qoBgAPHrvPfPioVj9ohVisZIPWDJv1oZX8wesjT/3Elhj4cVCSK
Wk1OkhSHQ7hXPcHu76GFNUPgbPqcHUwufOl/sM7J7h0JNgJwRpKpE1q3uevUaVGLCeAcAmkckBDJ
nWlAfku0KxaX+e6Z1CCgDjYQYPHp5rrRjutQabEWTLqt5YLFixa0vbj86fpWiXuOKYK8UUbWLqMb
RIUYAVqIlR7xig8xYAK2Nld/NHt8yMaSX5Hq+oajWS1GJwH2mKGyjNo0Zw4gzfhj2DfZTwVAWDCO
4z8wLXoehYqoqftQwC3GCZw7j2sgiZEro0neC6HTyaG7pJB9HkUQcM0QGG8PyVoynkx7H2P7E6hA
yFVTtcwRWNH0JrGT1SvS1AJG9vonvyg9nBZKOvTAZ8gKJi3OFwoulKaqkQzglTT8DD3U4b3SHwFY
dUi9iPX+31uTSobZBB4jHSo9pT01bW9EMz/6AIsYTrgWliQYvV+V2ef1dZHzRkd3aCgoEvAgeHTS
7Y1iIgPAQ1Ic0LsQFsGcjSPHg4vomDY30Ki7buwC+ISPCA1PqHJDhxJiLqe4t7mzyiURJ7EGoSH4
+Fpz8mZftSNogYOww8nuS4uVyl0GUrgmpBo1QSLoCkwXn++aLlcNBh3DKBDu8SgIPUJh0/ooNY+L
tVp4mQE+ygzfFxEHRjFaBPYtwDlIBfjcqLRm/ViUse6v6N9HjdnwHwnnjsmtkLNKsZfvHmJLVSRQ
nxoYB6PHfoZy6tpmlcE+hBdAmJlZbP1SHM5+9Iatx8BsV/i8ot2+GoxbeN822UesVSYzv+frVEQO
wsqLVvnibfEW/oRiuAmSMf2lmICAB2mlBRTdo/4E5SHW8bhoHOO8g7kWkqYYEAP656JupXNa2WLa
6NAO1i+qHkwRghAPDOyJywpyF4eRGMOhJ6MfOkqe1H6CRjVeRb0rDhUvBU0GYa4y/gjn3L9+Oi4u
D8oM9Z5Pl1jNhggX1SIV1jJWXlcrPp/IZj8ycjrGgmjOFYxNDGmXJtkBIlndYcT/81D6iNT3thCW
3L6+rB1jYObFfCl8RBQQZ869hB/TKJZ7FM3WJqgwOj0vprGwmsIXzX04xNYKjXBK+ybvdKSq3ugS
oajurrEqi/+CO1itzfVOfiAFEQIorezlG/eyHObRZ7E5XcRS6jdQd6GUyvM8Qwr50BbgYU+bxcmz
sofch/4xcph6lb/Ekuj+p697yt43ERU3rcivMq67SH8OxUPT3Vfy23UTl684al3U1afXaVMOxoD5
4Eco38QvMuDcREyJgDtzaz0oB5KPGqN13S7J4s+uJsosleX3ZRMqVT4AQdSB7A/djLB8vG6BuTLi
u5uvNwsLxlDjCIwr90gO9TQ4VVDs3tT+goYryMYgH3HkjxwjY2E5CnUrhWoDOXMdtBNq/UPJb8Xq
RR09RXZDaPL1kfnni9yGL5lyy7KbQFQ7SHpAHnCiJdl1aUaP9TthgxQQozG3GUam8f262Z1jf2aV
uhyqvljEPBN0P1vMQowsfXVbjrm2HR+BFYL8BCkkxuaoL1mowqRUHYrJQuYWYLNZb9pn0INGAMcL
6pGcd/Q/gz9eGTJ8QqANtC74bKjvmYJAJ16rENA59PtzDR9T/FHJfyiIQOLZ1gj1+fRuzKRFgItM
VWsJYIKQmTQhO2nKmQnqWK+cMIy1wekYISfzhhLoCr+WdoouHlGbBn1NYuV3uFF9Fhx9xzXODFMH
Oy2LuG5XVC5CuJ6RvihRZiNksvyefCI6fmw/IXW407FIFi7ElTBZqwvxCiD99QAgJat8Ql/Z+29O
QTmisGpjBl/BK1PtXVk2AfQCtQbz+by/JgxDCyTpQ9fuPGAZMVhJeQhlYE2TMwftM+kNERRD/8T7
rDC1t09oqAF5hCF5aEpQ+xSOeVaJXG54Uue18/0sHteE8dl2zq+GIQHyfuTBpnSRQpK3bSLgaskk
QECST136eX1f9pJUDZEB/OkaBsOhZHL+xaoWDzoeboA+EEYfhOaWwO7QGcBcqNm2pvYou5U7vxEC
PZZPkD2nHVDERDRATkh+wNp3brqL0K3ucowFrfHrMuTmqru8AsYtlmDlXjaMTPi3Icr5DH40lCrt
Vb+8UVzuPXaJ1hLSnTfebxg1sd0NI9wxIA9DBk6/NwQp5lSlIvx5uSdHj1VTs44tCTsXX21jgXLx
OOXAwtmDuX3+TBqgZkgFtfpsPpbPXxBygVGuvXzZkzzjb4N4nJ5vU9uvSlrVYMUBl11lkjY4VJot
0cBrggzHsIbJ996kZ/ao+4M3phEkRoXmD5iULx8KlP57E+0aF6SqFkATAcvi9T3Do/R8gfKqgWM0
6nGX6M969ZfB4tonO3K5Y+QRSm5ESN6c//141bMyL6DgF0N4TjlCfN3LHkT/jyfTfuX4hPoSz2ug
MakLK6mGvlTQP/Z7ewJaOLdXlJoxsoUnrstNJuv47n62E9PmL3Pk3zfJIQc+A11ZhcmflloeTUVp
ukDOlzyyr4eo3TCxsUOFiZrPlylNoWVZjLKd9oEgH6NFsgWZYeey+nJKqH9/P2qfjGoJxTWDFHH1
c7TDA94p73VhGn8toLdFTfl9YF3BrJWRDGTzBZe64atVjTRQMtxk/ec0Bn0hW9XMSKd376nNB6Te
53Mjh/MsNZo3ZH6cC+Btu5PHt+ub9P98PFA9YKyFFAGoU8sNhT6CIVjzRE/3Fid8SxwOjSxgj8B0
DliGwgpL+6v6bZA6ta2RKWmtI30h3r4GhAkitzkn/4bKihM7Q4w2C3OQgmWUOmKRWs8TXyONQeNB
+mxPtAZyoP2VcGbvkEmU+gfo/75f/7a78UP5vVLqoA1JJuVNjqTmFwipP4GQ2MKVl13Qk///tkMd
tEQURzka9Sjoc0v4lD7ShzFInMoa8dxT7xVQbjj/aMR1/7n32y517lKtSwy9VxQ/DeIHSIWEj9CK
x+Cpayx2Z4f30830MgT9V9Fnt373j+Bv29QRTKSYH5MIG8pNuEyHxmlK/piGipuWvHt9G/fTkM0+
0ucwW9SWB7rH+9WViC2I1QSaV6JHzwK5Mo8jlSVwdVXma9EmkMdtIY8rQKCzh4sqh382LsU4F3TF
rGq4mteSAm++NPw6CeXtOkp3A4YQ/tUn/LtYJlHbpRUxv+Q8jsJJ0dmObcNZXNKnZvOdk1N1cWv/
rsvRVU0hnpth6VrUPjChVxc/cpVx3+x/s99robYIOMA54xukv8baW40GAhHdNThWukji7pVl0DsT
F8OqiaOq+tNBxxtv9csjKT0XgKGwugmML0YXUhIjzeWwwRRlMXxVy5eRNdq1nxn+3hJ6MiJruzbU
e1S8uhNYovIWUM47yq3mQW/bip7Xh/X7dYfbD71/7xGdUmllLU1zk+gITZJbnDSDY5/94v9/Qu9v
O+TTbjKBla/lnC/hbPItCm1yaxof7cPymt9zFn/fvi1gq/5CBlpYOePulpFxOUw8C5eMl0oFiMSc
RQU0un7O5Z3OIifZ//sa5g5FtEFRgzpfF/AtWp4aACbNinTgAIfH7Lt9fYv2i5RgxPufDepOXqRR
1zvoOvqdI7id2T2uvn6zQne8xWshNQ/xgYWh2T25G4vUbulzbei1tKaHVOOstczfajU8rEyM5n7R
fmOHupAXne/lskFORSo0UQToYvTYY3GZl9dAMBJa+8yuX3UId2Clt4bffJsZadbuAdj8BOpuFsRk
VuoWsst6GqNLx/2s0RwxE6AJ3oyel9G7E39C1vu+aPqFFbpYzkMF+7KrjEGeT++mESSzybG7DV8E
j0iSgvzeTu5ZBZ0LpqXTC2qzWuqGHjGIO45lDlTUp+opbmPNAckp9RcBIprc1+JGRy7L+3gOWLkX
O4kt37EI+FmLpm4FPH77rI0heaH1fGl18gp+/JIlebOfHvxe6Ak7u4k3qdS2/Jz16SF8HT9Itz5y
Wr/0SbbFef8gvpGturiFNvao10GLmYS6GyCgt94TwRLJT93Eg2a5cRfdEpHZlojBfFOfqooRHRhH
9XTENguto7oYxALFaA2ikdzHqFrC8MgIQLsVGVBzg2sP00w6zYkvS9os5BrCAUDMya2x1p8GAgQ4
dvrhtcpC3quLFHQpqn4zYc7FAhHP8FTXwmuDrpcJpNZgXf9Buy60+T3UmV3jrNPHIgaXCf9YQnwj
YelM7ZeENhaok4kZcbFdFKjoYl6sA4V2B3a3TrEkL/YVGR1mVmaxH+M3BqmDWSkSBy3BSEfqnL3x
1mpnkFUzkf7BJqg1PeGWjaplfUbqJM76OPGhhqH5qNTelKz+Klbrv/HO38uiWQ0zqEqXtdCCukvz
9CyIi5/pn7KDAoqL0RIcPcjMYk7ngmhqCAmPclvgfnoUp0OYu8Wfr+LcBHUB552orskwA/S3vsfh
S94/dYXAuAwuA8i5DbJZm3McAyqVpaOGnki5gmDkHfrJStlaA5+Z0sj71w/QZdA4N0bdu32PEkcv
Y0FC/9FwT3z3koWMnWethzqjda+Na6Vh8HziFmfVop9SpN3JumYJBTgmw+L79RXtpM7nS6JObDgZ
02yMmP8x/NnNnjqzQYu69sWXJDixZL3/eRfw3CB1YvkknPmpxAIxUMpN39PUR42Z4RSsfaJOaFEq
0wjdeDQQ9K9hazgF74YCy8hObr5dyYV0X5qD5IYP4Q38YQyyx/S+eGzAD7V6LVjTeBBEcSlw2mDR
vr5lxKPPr8xzs9SVyXXawOuFFB3y0dI4TGxJrHEtlgXx/EwNSpLmrb4iNLQfiWSY1fx5fQnX9wfg
tnMDeRoZC8ZOwqAIHSN/HHIX7BL/zQTlAlrSggq+VqODrqaWFtp19xS1L9dt7Fx3Z1tBz/L0OZem
YgGGRdmLH2rI5pF+RO38okFj9luuhwbE7/Ov1sZC1PZRhh5ssNqc2Xh6ahpPnGErGqDVaJNZRMe9
aZ+LbxXja+7cs+crpVxiBSNNyaewrd/WweSt7/2RfxC86CWEplwMMGDxjYUKIpHuip+fUtVNZNdK
PdHVBLPnYyRDbkFerLCBSIEwfu3BR3N9JxkOeYqSG1tRGQtcA0KCoG90S4fcDiBkliqEjIyQcbBO
X3ljBiNuxqjMvBwYSWGKjR8qOSM4MDeKuj86rp34jM8L8EfOH/JBtgRkQ4WFOvRsNTe5n7jDkTUm
w/p61B1SNOtSDgV0HarsvYIEzPjaqQzk3c7DBA4IICoID4CHQyfh3PnLFiCWrMN7kzTwCfng6oe2
jDKwdui93GMeNvL3LrxvY4/KXeqwxAszRHoUvf3SCdDuxHvVBA04KZD9G/fbGCN+s/GLLsnSDARW
v4ZwY39Qv8XMtshu9NjYIJu4sdEscsalPSo6rSsMpyHw+FlMneFLi/I9qJet8jRaZATTvwAbne8d
5ZNZnihcO/dgK2p/UYvi6QzWj/fOJSDb5J73WTMZJLpf2z3KI3lAibUmxesuPWn9/eqM8ExAzm6I
2nxT6h4DhUnEVVIRBdHAHXStPfJG+9An9THpZ1Z/fzd2bGxRF5qeLp2upHEUhNn8uvDgaxNZ8lW7
51jDZASG2kHdQwt5dh1UzBMdWsQ5hi+jA5/dRKzRIPJFLjfmtwnKC9u0k8RcRWaWKMshlM0M0t/8
DEVGrbHU6gWN3OuBfadURnzvt0HK99ayWsY4m0M/w8SHEKgenohHTBcf9cBwOhdc0iDbJ9Wb8pEL
4n/wWvx/ItfvX0D5IhfWyzrVWQr+2eU0S4eSCly/NCFUhOFBVq1q309+m6N8MsvLZZhEvE4V8XvY
D+CTYpXbWW5CeeLYdkNq8E1x4GvJ5BbwO7eQX+5Zw1wMV6GTKw5sbX2bQ6tgmWery0Bo3oIUsXaT
6q2AElKuv113lf2n0G9XofOrMCqnheuWEMNBszt8xdDaAcz06FQvNn9D8PFMBgGSsV05DXQVvDX+
5xr8AdTLeHpFjuYUhESNTU/M8As6nUJHqcuyYcXsH3TNh7sM7AiGI90OLgfauPAucZkalCyL5N83
N44AbddfquPCc3RHOC3VL21kIqg8kDxVCno2RIjlM1R4EYpIDVe17EEQHHqxlbuKm0FBu38vfoxQ
v5zsIVD99HHiTenLde9hHIrTY3GzWANQvUaocb2m2T0noKXhzCxSLpYJKpDkyhzWCZiyD0IsuvEn
n5fHnksYCSRr06jw0cnFFFVLGQWLXh+anLelTHKvf6r9Z9PmoFEBZJknSVkWBBAtV1oUOSb0vePq
eytMGIbnWmvRvg16+SVRWr+uZVOAGnCrTH8MFD67GOhKNyc3Q6U2qKfr5Z0AqqcCFSPGOhkbRhOT
CsbCSTz5lq3NW7KlWvMN/wpZCNQmtRZMGq2XlCYrqDA2kC5sL0qiDPnUwCim4+PU7BZGnNxPJP++
YE69ko2nV9paRvIKxR/kIE3HuzLgk6i9rdwjPzCaTKy1UBGkMtK2D3V8wA7Ai2IebCVhOSNrj8i/
b1YDsfZ8bXpkinXrF/L7Kn9oJet9xLpZ6Gk6VYuNbpYQHMg4f+RDWNKeOOjBz1Z86hkNR+Xluu+x
8h5aUzLudQHtOTCELt74ocVm/CJCVDy1OQsy9AH/XXGkv+rFVO8xh+kaQRNbg8+sGpDk6sr9JlLB
pBqnKNbHLDmUH73dgiEnttUvApjCJpP70dmCVbmTjwnbrPSvL58VYujhqXkuW34c8OTgvegrgabG
bm9CyeAXbzurDcHwU3qIypinVkTTBvVGML+qpFbLhGswPiUNo6uXmRsyEX4q3xKCaMkvUGpMArHG
taab8RHsZSZ3FJ/+23ekx6TmqBe0WQQWRc8wBVq7scutpnBHaKlbT39iPrsJZviKx0jUszvXuEZP
+TQKQCBmgcBOyN2s5u0cTPL1EkhckKCNPzEOC+t80oD9oS0NqZQ0NLNfl4N+GEBrqznSaOcmhJ2R
q2TvBQMOvl+n+X0H0lJ61ditaqgiTecfZ2QppdsChhVa6kvrTDY4bW/BJylChClgbCjLVYmfbeLd
1I2iFhZIIggoYnwGGJOQspHiYfKFNxM7x1iTxbDJ8l0qcZlDDG6BzglOpC7vuRY50bIck0GxB5l/
yHP+WwHw6ZqpDh9OTiYsaOApZWrOeuenaWb28nqz5tr79V9FkoxrnkbFJsVYIafYtVFAlNilY+8r
ngqfZjHDsiKRRCU7fVXkkzIjNsiPg6O5DUDy/SELBCd1/hUO9SyroVFdypz2Ysch7Nefshd6wMgf
828yeG/Xx8EmeLjcSr79pw9Jo7u0tJFTdHXyg3gAw9Bjghmo1GcPULDe0TTIq9RDUUlaXKKdM4PL
qLTRqbJrf7BDc/aS+/8j7cqW48aV5RcxgitIvnJrstVqbbYl+YVh2Rb3fefX34TmzoiCOI2ZOeFH
R6gaQCFRrCXzv6WQMF0DvXpkHdmOQllsIWQMXRzKYAi4JQEtiP2D5nyKaJ/98N0O44cQUA4bUV+o
xEiNZJXk6+5sLzeDo3o0LyZzEqn7d/HdHOOO6ZDPfUbzmlXkmaQI8hqBiHw2un/L8PtWX6bTSX/s
H+uJk9TopkQWYGoungY5lINYxljeZd/bR7N3I0xJJO/z3qgauHulJw/qNH7rS9G5bIKzYazbNUVh
pOCpDQNd6rwp/j2shl2i1QeStZcN7QPS+1qYp0+V67zVqklAS2HiQxjXX4+xL15xP8v3I953O3RP
Ny+ARtJ47Rdk66PXgpIeFP56pUQWcYbIKQLDa6+nK25/PO+gmDB7MtpJUDI9DNabWrHfeLuupLPw
TX1IvhhebZvomLq8nTsDbBQK39fJvHSylEWg5REFvyncBdzFoN116ezBBEGaYPHyc33GOwtul4jz
svwN5L9bZt67UjBaIZ8hKUvZ+bt7Gu6rjna9eLGfeSIv+NyvQ28WyiAIuiilWZiguL4cNZDzy24O
uiXDAZntYo+u7CDvfW1+4RIZynvAZUig6zIVzdQ19kjRQRU1Bf04Q66ls8ubwsbEwx181jfOvE+J
XafdGGMOs68H6CvKYuiHS1BJoFm/MurgssPsuijGkzXdxGgjWHk+3ospJIoWp3obGKvmpi/zWrmX
DewiycYAC70xpkXTWUXP8Jje68L8nVSFn4jha67y2FA5azFpmL254wLSK+Uw4q2MpGdSSF9r0nJK
mbto9b4YlqbbWE2zCKMBvWQIn7rDn7MnvMrY/l3a2KFeuF1J25MVEB8dx6fZUW3lJfqd9Y5yJ2L2
KnmQC44T7H8KbOwxKCz16dJHE3aurizJU93qd/sSv+r3UQCpCczxLGD30jmOsdNeCqjaGGUg2cBs
MhJviBH7p8kltnhs3B6NreBK+t1ehZ5+HTrybecYKBnkLr6GQFphcVlpeD7D3Oe0iTKEw4jj6NyU
ACXsULAKpCj6b62VungTbnnyf/sh3WbdzK1OBnEahAb5gcHWb0CH6cQPItSVMJgIWiPwA3D7Bfdh
5K87bjLIDFa6Lu9WdDsV4IbDTEXVXkfpl8vXnOuyDJBkspzEvYaNpKVqEF6DViw6UBHYyikPvHYq
3j1kQKVRijKXwy4NZi/yNf//owafOzd02TugT/bxHpI0rKsu6sH0cUQq7nv+MPaQPLYxPeSCuxTf
aJbaHBrOS8ozyoR3syYXpIvwjWZIxY20oI9d4E0JXAZlyLF/XFddR42qFogg25nYrdo6OTQok/Wk
E57O5u5iQMJONHCjKDKbmDWjsoKqAOpZoNxo28c256UU9qpJYAKQFNrUiTlzBrqEskryoY1K1FZH
q4iPY/lrIdYQuTHULlWQ9qV223e2oD5wHH4vabM1TFe+wWgdQyp9WfTFMe6E/ByVMtjBptB40JKi
Xq0cBE2nrl+a1Dbl2XwODTm+C8EP73N+Bl0f+yUlgbEAlAsiaE1E5nIvTW1E4EiP0bseFSDknsBZ
ZtqrZjUVKj/yP1AneONAvGSSuepGpI1oAlAFjMB3P+SvJUSYoZzq9X78CpZdjzZH1fZw1aK8fM2b
Tt9Fz+16matfrBD0MtJZ8AVfxqWUfLBf3bYuQWUBknEH7ocDZ3/ZgqxYtOakNgRdbk72A4TVdiJ7
ma1a82uEh1Gr+PVRemIXtpetyA6LNKttisc4P4GBx8295GtzQJjpqLeTt6JrRe4tqIV76v1lV9p7
JjY7+4bwG4dGA5JK2kIW/E66K407dXqIDE78tJsA3NpgbquhLHqhaGhvg1ys4FEuY9FFFsxfI0vL
LPFJOLy15HDim7ey1qUtZe7qqmaFOeToRtCs5NwL1mSTg+6VUPZSnQTUfpKdgvdSfpiQVgFJtLPw
Ztv3HqztupkwI1qhQRBrJD4q1RREteoQSbZmiLeGYvgoj8M3taqtSDC8y0e6G9iB+RMiAQRzbSr7
uVLMKSb4BxoSy3ed8Nuo3FzKrGYZ7QKlxpZYVfUl04KqAUjmTtvYMheg9t35/Scw4U45SVUFuSyE
kj9HNHCCbe0QplZ9RdkGO3SOQmc8oBURsBblvAICzzYDjl3fV/EY52Egh4+zlFppEjt5BllO2W5G
XhGZu9kMLo6VFut6X6AaHoBbypkO5Y1+Rq/NG1N35pQ2T3p873Hdni6DhbIqjL1Z0JbltLKGRrWK
mve80N/8+eb8dXqEiYCSclDKeC2QsUeeMzuGz+RL9RPVaTv3F1+7nUBKUjvxYfK5H/j7wEvlxylj
JP59fF/HQjEkqVzwvsoQ4MtgHNJ7AN62wKBfDKZ67rf9vre8W2S2U5qkWapVCoBuexLd2O5Lywjm
+yzBJwh0lr9HWKseLD7vUeMYZqvymdHnehKhP6xfJbuTH+T2KQvvJ/m1i03rMiLsu8xfa2Sr832W
NnrfDcUxM+Zva5+9ghnYvWxiL7iE1MOfB8eGfFrTr9AtAuaI4uKQtrTUyjhIWWC0s3PZ0u6+ySD0
BLmahpQrA+umkkpx3mAxzaoESv+6RGVmxYV+Dzav09yEnL3bjz029hgUl6e87JoOH1KVa9xFvuTH
oBGo3eYk/TPun90rsLHHQKemL9AyoGUr2o6reIqvn8urEY17KOh60QP3yu2GtBt7DFyCploqa/pF
DvFipw/KmxbkGpKLcUHOg7zrhRtDzN3WUzIb0yQlR2ivGtlqhcbzZc/YjWU2BpirHJNonesUsxba
epsZJ9G8CXlU97tfvOAI/n/vg2TRR4BCK48wqirarugX7/ilvKHsajNiCfXUX/N4yXdbG7bWmK9C
dVFbotO2mtGjClrHFUkT0P74EyKXxiK36Y0O8gfigUVuuMq/wydR9+INyF/eVsJ+Ny5quvbxgGZB
YVGuQMT2oJjJjTwMHIoe7tayYaKxjpMQxyl4isODdhV7i2JJkHqlxAbhfc37SL2MI4RtAVZHQ0qG
ro4CfZmt3PwZgeFyQQfF9NQLnAf1sucTkYGQRULrdJjTyT1JtRacZM9twNr9It74JYMaC9FDsS0V
ARx2o1PdD4fxDTOGL/9eqYuWu6DWDE5l8GtpIDX4eAWEomvbQigFX2+fxr6z4ubr5XtM7+mn8GNj
gFkLEZpKJyL0rf4g+8nA1El7MHh+vY/sGzsM8sk9vg+GAUibgjoJScBAu9c7dG3OboPQVKqRUOA9
JjJnaQwGDkMsDGFb4ZiOJeSYZj+DGB6oGcFCyif22f/wgnwqShYSKOJZ6o4sx3yyHCYQswzeWrEe
ht7BW3IcTpSNVwqEL+p9x13jrrdvrDIPNFS1FCFOkuQo+OSQ+dJV9HstLMqqSV9M8aV54REG7Afh
imlC89rEEDpbmEfr5LyicEl7oFZPAkC2j7qbvY3VU02nrLN5Zb79Rb5bpAe9+W4241gcyhxEL7H+
VUi+dIV3+Q7sgu5mRQwYRqPapKOcoLc9MVF1ykj5FWOeP2VUoTif57yVMMcVL6EuC2qFquGorg5o
+TGnokq8GiW9s5/v9Pt+MaCxCmKUq7WGYnwRPtWR6qr6cmdgyk1dVc7W8UzR/98czShr+aIs3eyX
660uvug1sTAOZBnz/eUj4m0cAx+qGnZ9Tkl+l/rnWsZ2w5sd3X2hNj7AgMU8YtKAFEYb5HESzFqV
WaneWIqYHowidqQ65wRo+3gBJhxiqlAlAnfsx52L21hfh/6P0PN59EZnPqnoKS9s0PVXmGE+qFeg
duNZ3cXEd6tsBW8S56lUEshnt84M8ukMZJfRQbVEkK5OXNXM3UPbGGMiKhFsKmo/l9GxVCa7Smc7
43VR7McxGxMMNCwjqYcsRp49PZG3BrvC7lGHf5PlsWNOk8s+9GFKUMRjbBgGYayFbRYqeYi2RdoE
VTrdV8Ge70Z7cCJbtpbH0F44br+LTBuDDDItjRKtnULQ44p26Chq7XzIXC3jecXuZ9DGDAtL1ZjH
iOYT2gV6pO1d0Z0RyEH9KhwKL7znzRLxVsXgkzQWs0yMMTpO0kFqDkiKWkPR2JcRg2eEQaa0KBI9
LNP0uAinVb0Oo/tl4kTRu+C32TYGlBJlLZVZNEPfKFsnmQdMGNwi0+BWqcZZzFtK+hOkb0wx8CQk
eqr0WYkTOlA/H33kx4ERNKnKq8nxVsUAkyKWDYlHyLOXChKI6/1q+ihcW8t0e/mAeLeJpYLOU0EB
u1ORHMnX9an+ovmVnRxGjPJUVv0qeoorBELiXDa6D0l/3WCdgaS40UpJbgTos7R+hmxoIvXWZQsc
v9MZjOiNZDQjGayuonSsFReKspacPf1vNhhYqMKqGWdzAG9U48jRF5H4hsjx7b9B1vedYjAhN5M5
b0ZM06Sn4Y1yJzsIv/9o0A5tkYNzHJ9jKY2iNuzUuaOIEI/HosudOincFXF7lHmXt273nX+/SDr9
JZuAJSTwuiQJMTfWL0hXS79IUT1FhmAPYeHJ2ny4bI7nDQxERAry8iRVoAeiXEGMyRYg9pBCyOJ/
s8KgAxGkTqpL3CRtvCqUhy76kXW8vjfqtxcQSGdgIYkEUiQRBpswVkWOGjJzyWG+o9mY+Ko+8MaN
eODAUhWt4iBlY0OfpIPioQ3sIX5oH6NrKpFROeqVoru8RknOURkMNIiVMHdTq0UBmYubTpgPsp4F
gtL9bwjEMg40PWSaJgVSSesKcjB5vq1b3jQ05zYZDDxE80pAXCoCWEtyiNbIk+apxiitctbLmXeh
eNvG4IS5tiiZr8C7Vv5GhutCORU88iIOaLNJELVpU21GXfNoVL968zHkEUrx/j6DCYtcik2T43GF
A1hC8yKrvOd71wIosfEtBzX0T8r1iyyFGNVSQ18ZrBTUc7TKDXEwjIMUyZsCBmRtfF4f1O7JbIwy
y5LBFiCDXBBt5sVwlMLC0bT+l7q8XMae3S4zaWOGgbgR481GVMABBB88Koml+ObZvJp9ze0n53G5
ET2qLYtq0inz/MkCm+Mrr7C+n13a/AYGAKeiiaapmZJgKq7wJQUdy9UXb7XrTHUz9NfzKRr2n8eN
RQYOK0XPYrnE8xj///MYohPGWo/Eqw+hzaPFvOw/n9qkBLRjJeMcYkhBfK76m6Tlfdlc9hWZFcmV
87ZV5qLEKOEdnSkdDv2jfiax1TmTA0ZIe3oUC0vkvCk8o/TJ2bzFsYxrXbS4d0IsPc6lec5UCIQJ
0bfLHrr/qf3XWYE38aOdRG+GSKvqJGhc1BGCCvK43Vdojmjo34EcOlLeObH/t9uHPNlHo7M0ipIx
1djRvrBNNEaAyVPhUS9SL/v0KG9WRnd4s4OSqdeRviKN386Q84yeRumHjPBZmH/2mPIaO89QuB0P
dLcu2WRgpROKupkEEqJB2wAJfuIaARirVcAYvWj6LRzl8vnRP3jJIAMwYq1mKE7mIPfoakdAD10z
O+N8UyURD6Z5S2NgpJozNal0+pahz2sFG1B0DJ3Sn20Z+ZHuhRfk8G41gyFJAfGKcUjAL23e6vOL
yBNK5MAiBLA/ukeb9Qa+eBCzJd8kNPCXD4aDhLTTOBWKVxgD6jgnxUFFSOJ+NCgleWpMJtJ06Ymm
wWkDd/VEO1DAmM4VZeXd67dfs/H+vIuXKJuwvEKUHTm2lLK2Mu1a0/1CO8eaaPehNSxPWe1EhmqL
ozett5rCo4rcd08FnJcKpE1VtsFfIWOf5wSkmiko/VU84wNqTml+nYv/XlwQxSDt3RLjL6GZr0kq
j2gtAL+dBMGJabGS6D+B8l9G2Awh1egyUTZBsl1ytMYt2xcj5nAk/I2b6KAAVyBCb7KvTQdNWpCr
VpTPdXaMI8EAeWGv57dv/mfeLdt/Zd6NMa9MaJJqQMtvGAjmURHsdugsmfAwar9lE1zxfy6JeWOq
bpD6qooFcGeL9h8z8dn1jGGk8Lb2w4fkVrZiV0GE8JAfck46YHcmSdoYZ96aNO67tjLD0K8xh/lN
v+nAMlPdpQ/aeT0rd8tT8aW8L93ihnB85W8A5n3VzPuToJ+hSqUm9MenwU3AQCDYkJi4pjOhVD2D
N66zD5jv5pinZ0kNcSHdEh3n5mkwTsLy/fJLw3MV5qUpdL3rRLAvgrzWV+XnNnvt88NlE/to8b4E
5olZxTVu22FCB8i6QnrsNNfHwnjth5b3lvH2igGLKNcXeZV0AYPIbVB75UN4a9yKQecsTuMZL+F9
z2MQ5ewe+9oU/Tp3Sz/gnU79NTtlxb3ArV/sv9B/bR/7wERLmk1Gjji1W6wSGgkKiNK1a3IjHUGh
5/HfGM4usk9M2lZZQcoGEUEZ2YrypPacUdP9K4Q2BZUWVGWZrQOFgmyGTY3uTc0ybyQvuYqOid27
7Q8Ncek/qFPvtiC922PxvdCFNYqnDgPqOZojMBbvknGw+3a5nXSoxmJrq2ZyMWuSWotQc4YJdr1/
Y5yJD5TKbBVorSXHsTBsoQ2y5qsRrrYxcHaVZ4fBfLB3q+pUGAh8EtNO5tQu0u8rxjN5mQPe6ZkM
7CexAdLuCWS9oye/0raGEXn50V1dDb3rpc2L6Hav2Gb/GKCPVBGqYRHi/aJo/E6vjjpC4iLkkXjv
ev3GDAPrVawSUlWj6fd5ZxcJIo2VR8PGM8FAeYOxZHFcEbuV81Uxj7Yq5TwE3MWKzSpYNG9S3Vx6
3CzwJLUWSAQQzKtW+IAwg3YTcvVo9uPRjUEG26HKrjdmhSwEHdBVnO46Oprn5DB4qtcfukczqA+8
xlauAzIwP89QkVtCqNVRpYPlG+Xiwat/H8lvsyn1AXP4lx+wywensE15bTZ0MyQhMeu2BnI/WgKv
5/rtnfj0vffXNipsdDiMxSKZMWR3jHScJkdNCxMisVrT6H48tnpQq0Tyoe+Z/U4UabkvMjMZwY1D
eEmX/TDVUImIFnAJsvLM59MwmsLc5rXua9DQUnPLyN2oCFRhRl/9SYaoZ3XTxzd5JTsj+U9txBvb
DFJ2a2ZOw2R2wawkVmreDVLLOcj9muLGBAOSRTpXo5TUETRyq2ehiESrEcJgWJCsM4aDTMAdGGlQ
0EGRcYxvDFlfeL+A3sBPJ735BQx6pulQYdYXiWr1en0Sv9P5/cYOg/pRuo8SqzmBGcMqvMTj8gHt
QsPGMIOjY1+iq5+ENPNkVd/qL4qfXY9W5wnf87N4AsuIf/nS7F9TA8LYoFpF2xQ7RFcJagiiB5Id
i1caKGdHI4iuac5EQTNr4vFYRnbfiY05Zn05ARePKoP9YyxwcI21arVl6ryuTopn7PEhVajjZmDC
kbBcHGlm5qLUR+mRtNBOnZKnqELrz4oWT6NSz3KznEa5lTlOs7u0DTowXtsuS5YpElrSVch9m7Lb
GqKHVmSOlf0D25hhXDOPJmPOjTlCZ7h6jEF3PT/KKbjVqsSaXRA8HEZejZ8HrMyZaVm6tMaChKFe
dba0JjeQQeIUdffDIl2FADPGPUx21mTsw0jq6g5uYV7LYWnn840ydrbI6+Pn2WHAC64w62mBjxyz
c3IoCmnTyRAzm5iccHLfF97Xw/iCrOsjOGcSzEnmaBsg51Y89N23/3J1Mfsqm8gcU02TjzmtJdMF
6GEaGLC9gSoWclr1Y3SoUVeIfcrrxGNLfhsQYW+VtLHHBl9LKhtCCCLEPnLIoT95giVZXurIqaN8
jx8raI1pdvHwat6GZ14NdN/tN8aZsIyU3UySBgR3aZCeOpdyMGTXw3PnxD65+gdUtbuegjEjKHJj
h1XCxGhiauaK0WUo/CMTtDoSeiWQT9YRQo+rTedcE8d0spfx+fKh8swykZoih5WKYA1l+TS2a504
eQ4B41V0NZ4K5+6t3iyQic/iJdcyNJ2ovlr8qoTGi9HEdXktu5fg3QLbRlNHi5RDdAcFZQAvOLOc
WrkqeEOGnA371Dejz6JWo/kZcwmYTDN9EKs6SkxAsMoraew9KhhG+9Mj2P6ZrKsLuTJHsLp3vxaU
TqrWjdXVQtRpRVlpCyNn+3Z5brYGWaTPl6USjSSjsUDxLb19o/M5L8/S6NBJoNivD2YQ/1556RKO
Z+gMrpBWipqQaKDzmRxh+FXxWA54fsHgiCF0ExpP0CQktMesr2xdGS1R+HrZ+T5FcGiZ1SQ8KKoI
CgKiMHhRk0WRzd5ERi7KQXs+mrMVimNtJW0iHJRq+WrISsQLpiisf0BIxigDGuCZkkjSxmYwN0DI
zK8O8rNxmjWLlmkiR+E0qn06KMYcAxaQlJGQEiFJQBTpxiwrp0/ru8vb+Pmbh7HBwERejIYWmWJ0
7DGPQynC10MVUAVO3mDYZ4T/aIkN2lo1TUrRGCCLdxBuyi+6t/pU1WyistmtzVdp3TeI2pOBAS5R
UVimwjkmMb4XofFSmlbyYzzVsNj6xAkbJz0biO653QA0vPjkH+8W2SUaGrIiOT7Y3h4VGQTJ+U1y
0CDT3V/ztvMTLtLdVAzKvkFwEdiuqCEjoyqOnRDove6AQsLqwsrPFNeE0AvHRXa9/t0U2xHVamKZ
z5RZmkpqGUfFN4LMjn9Q6tmSn1fYdXpV0lGkRnu1pjJ3TBFbYSZTlwe9Ix+bs+klbmGnL8uThFZn
qAtOFq9gTl3806ltLDLXLE4Qe+QVpLFhM1ivTHfCsJ3o8yaRdhFLhQ8oIAoUZZMxkxpaJZaKDPLg
TrKKKbMq4XdcRhZo8jCrz4Gqz80x1D821ph7HYrQil36BrqeJ/VQnRVnwXj+dyqF1rsZuJeIQ3UA
6EWfrurrwomP3Qvv43P/KP9c8aeMzYQwWYuaEkyaQ2HrxlXWvV52zU8vzYdFfkrYiEQeltKMK7A+
XufrlS59GSPvsonPuTXGBhPqt+WsdOaMVEGLUQk9sTq7QbewACEF17zrghyUe9LzZZu7nkJM+qGE
uB+FYSbwH2MygOVsCVDTtonhxkBKYgto80l4/a9v7+Qn59/YYpYXRajWpDVstc7gPv3K7d7RrF+G
O3q0KEAD4xUMnqETHYwHTHeh+1ID5yCKLKA5pInm3E5P8hVvJnb3YDe/igmNotYYjdRYwOnY/NLS
637+ylUf2HXOjQn6/5safhjm2pTIXXys5wcj/h4tnE9e3t9noqChK6JWGZMqkObhDGpkS19qnm/u
PgKbNdD/36xBV3qTkDiJj+VJqqzmDCtU7lB1RKhgdLda80Z+Utq8cXLe8TAYbagd5lubUgiUOTyM
VVZbyiIdc2H9LwHQZn0MZMYlQZquN8wATW9WTe4ikwOTu9C/McCg5IxGxUrOViFATs4i1T0yV9YQ
/iyE4xg/dst9InNW9Dm1S+Hk3SIbIlTRksx1PYVgWNKfzDeJPWIprxSI+ef0OdNKrcEHdKQqVLBz
M06oGmuKXCehAQnl44nt6Cid9QOlGuR1O+yC1sYU44tEXzMBSTcwCvT2JAVL993AMNTynEjuZXTc
vVgbQ4zzpbHYGWajF0EpgO9mfgCb9mUDu06xMcB43dARM59zeQzUorMm6SnpQcGSYu4lVqxODPrJ
TwyOH+5eqI1Jxg/XRkgrsDRWx0yYrLA89RU+Qa3Ly/rc2f7RGdjv9cLUhnIysuyoPJCDgU769CE7
TGDYogmP8lg33MiK53/s17sUKXmv6UQAkcIfzSnoa/N0EAfWB8JxC64t5iVLtbFstR4UHuWJMms2
dgX+Vjo3Il/xWDz3jovooGVTDVk2Ec19xF1thSShQFld2virPMt2mIye0XHi7j033BphogA9rdpw
aCoxSAPjCOrMQxRMp55L6L53nbZmmG0rtExQcyExgyV8LIT78F+3dcHrCD7B0H4OmjEosX3cqwia
AOokFGGgVLFndshbSsRFQwLnLdxbhq6BDMtAk7uIOfiPZqopDPs8aoUgA93+rD/XOeeK7l6frQUG
dxZQiofCAG03tNIvNu3lbSB9szynuZWeaQdqbmePnCu752hbm8zmhbGxTMD2BM3eaTC49OMrdIwv
+leqBt6jtTHlEnB+7unCgelEAlcGNhPUwQwWaammVHJdKBDms7If/RfjANJnW7oSbGSfF6uSrfwM
tv9jaa/Pl5f7mcztg2lwyH48REirhOinB9F08i06G4eks5QncpwDQJWnnxtHHGzjqT2nV1Wg2Hzu
+t3dxkw0leSEtxrMCUdaInWYv6+C0vgRJdeGsNoZt3FjL0egb4wwR9rFk9CBkGINKioeWUKBRDmT
B6jW/AM+R96CmKOs20ZeO7PA9zrKcHMt3yHBCdlgSeQ9LTQeZ78iNotie3uiWKrmcVp0aKDlwXoa
QGpInObnjM5s2dcDHs8AZ10sWbOo0axYUaP/Ozy2rZuIV7PJCQLoWV9aEQOLI5G7MRbK7ChJJzk/
6/S0VGh4LMfZ4JUz95BeJ4aKW4fsM3p5P7p9lkiNFApoTkrRulx62UECFQoaNzgItguRGzMMRBql
2lL6DOyaeTP2v/WU15S5fyzv62DuTxqBxKjXBZz3gVJozVdd6oTPvR+eQB7qpMjd2Jpizbztozfm
81G9m2VulNhC3VtTUnT0QO5luJvC2Vp132wgXi29zL1zGaT2HePdGnOnhjoUpzQDk1YkHZPpOg0D
NNEhNrw2QbN42RTnwNiAjeiSkMsazc1q94rxqP1rReo3uP1rKWx0RkgHUWAzhkMQP4uDsCktzXxc
E5kTyXD8gq2s9FJNTNSJYCc6iILq6mNlRcPvy5u1/z4bGtE0EyknhDQfb1E7kCwfSqymd1YPAvYQ
5ypfqCaZhLJlAz2V5PGyxd1ruzHI3KcuWeOx0NEu9CeD0QRBBKhIuZfN7O4efYgR2KByzvL7FGGq
ySIFO7m2V7N2RjRIGjxGAZ4R6oqbTEKrlE3cF7hDiTpa45L7BUR9TIWzlN1kmm7KmqzTplM08300
Uykp5kBLMQyiVzBpIiOfO0JhtaENIU2qvS5bbWPh4vIHRGjo8AkkNpYZbEIuMs+lfkqPVelW9YM8
IP9KDDtSbC0/p8LkVBjWaB4uHx13vQw0jUWvr0ZLCL5/CMaJVbuzUy+6lg5ULTf3qUAV723cvweb
lTIARWZSDugcIKijSx4Emq6LaxVVqvVIS4qy3zxO+n96/t9NskAldqaetnEBvR+wC9IZhOE3Er62
DtRvbfExPlze1l0I3phjvoyUKZSMVJ6qIJRLJ4u/LNroVjCzHLSOMzGyey82ppgwoDDLQc0bDTVa
A7RJUZTYedXdNkXCGQDYhfqNHRpgbe6fqVeg2e8TiDj3EpINlVWk3uVN2/0+3tw9tuw7r6kgZgXm
v5GgaU+ml3oQoVMHC+U+J7vhoRbvjOjGbhYkLa1cpyLamLKi/znMpqvpgxsa3X2TNA9NEZb/qw8y
0NIJ6zx2TQqZ77v6pH6TLGhDuuQEkgpnPKRHXgpgt7q43U4GULpoNaNlUmcEO9W59iDnbEm4Yn9Q
pIc2t99297XZeAgLJWEzF3VYyOjxJUe0x6Dfdrwq0To52RKB5jdSOC6lWrbE7+U12uG0X5f9Z99D
TYQMoJyW8IH08UDRtNLr2hyHwUz8fP5Zy5yWKno+LEAboqlTiSO0eJrM+SWFIFWRiuBRl2219vTu
h4TKB+GE9bv5160Z5thMMomNqMx0OoXG2qM/x173BC0LcOWpZ2XgvHh7u7Y1x5xaX0xJosbzGuji
6zy/SF8vH8ou2G//PgP2BUgBmzlqDJokepUwOKpGvnGanuCGIDl0Yqhculwumz1QfDf6qa5XLnop
EiWrA6m7k6pv5uSuyYGzsD1339pgML7op16tZhPNaN5y7KA8pUBTkjbBCW5/fKM3dDDuiI9mKDz+
6/Fw6uR/uaLCcqG20zpldWyWgVR8D43faAKva27DG2+BDOKvMsjbWxWyZeVTdC7us8iKb5ejepQc
KqkoB+k3iVzVluEVDuiIvlze3stuqbAz4kYxxNm4rGEQL165gllZfLpsYBcet3vI4P/Uh/UUNVOI
eya+0l4P/dyVJ+UajPDO4gvdzX/5mNkaZPCjH8wwlaTICOJ0cGYM4IYYzI1FO1u4NKz0aD5BFRoy
FUnDN5jGvqST0euNvuq0Z0Z40LzcCx2oHPQYcEaAdZUfeOLH+6C1Mchs5qCHrT6Tacawz4pxaipy
Oj0rB8rfbDrzfwh5jI0xZiMNpRGJ2EeI0Tvdyku7zzO7Ln5e9o83UptLe8jgcL1Eddp02Ro0mZKM
1jBX/QnjzMqPKFtC1cnKUHtR56StHSnvp9rtIBdc+wqpy6i0CGiHumBo4nyxiq4UsPEyZg4PC16W
hzIcot+kS8valZKlFNATTuagjtbxe92AyswbaxTYrakpllsjnku0znQ6GlviIZycRDFit9RG/GEQ
XUHZWSRw1agwXyJxLWJPbATNXWVteZ5IXIdQeZUgPFD2Rnk3RykUIPKpG546BA53pS7kP7Iyik5h
Jg1eW6w6KHfKIbvK63q+XxYzvkLVLJosyqRKbtI4jGNrUvX1h1QU2uD0cSE3tpiinc6KJnwXlc1N
EgqTP4RzdCuZ7QIAlNTsfozQCGHl4SL/que1v5oqTKbYcdGrr/1kCKd+ClfdLs3ueipG9ZRJenM3
akuuoGVuGk6kjkPDKXQNqV0jM8qXWesE5WBORUW8KR1MD7s76W7exKWnk6Xntar+jX/rYKNESx/U
hBiXQykZjOHDG1goHlS1vfJxNdEEObsluNik0L/sfLvop76bY3zPlHoBIpv4fui7oz4eMvX35b+/
m8dGWuWv9TCvPmReSowMjxU++4ofGljlUN6FYjgNOMyz+FCdoNytfJeOEkSKyePi89gb99F38wOY
sCDrpSFdRbDzag/hteIRuzpMgmXanUcjncSweNXf/SPURMSHICKgBeeP4eGaSIXZSYgJOnd6TXx0
rLjSoTlBghitff96GpE+0BtjzP7qcpkZY1jNQRX3flRkHvjBfCGuncvnuBvnbMwwu5iMSiKTpJ4D
EeQfkbneJsl4yMOYY+ZN7+ITFr7bYRvsGrXrRWEaUyhxaN7wdThA7jIQNRCKUmoT2Y+vMgzq1D+7
F15KeHeFeMI0TcGtM9mqWSYXECJooNotdI0FeWCrFgN9vLu8jZ8bnelxbawwvjFnvTb1M0qM8UnG
OoLCrQ7QATytZ/kBQGs8dG9U1TFPh3DfKTeGGT+JiDQmYoZ6Uu/VgeKAv+I69LKTjOQ6kkz/pStm
u0zGXf6PtO9Ykhvnmn0iRtCT2NIUi+XaSi1pw5BaI3rv+fQ30TP/NBvFKXzSXc1CMXUa4EHi4JjM
MW0nZZG79NDH/pz9jKqfYf58eys3ket9QWz3SFUM4QjKpNlPBfCjDv4s88roFGqvfHFlgYm752zq
QXvdEj/UKtsc8Y7UDTsYFbuPd7fXshkArywxD0qtDVUtj2ZKtEfj+tRrUKvnE9lzXJxNn+IWD6Ux
1Gc/AxuB8U1IkdfkODh1o1t7Rr/aKtdRNeFYDqCQOogK2imro6DetWjD7Ua3nl/ikadEzXNrlS55
Za/WYwEzW5CcAta6eWMrx/AcfaZp7ly2wx2PBX37Nll9KeZ6bpZaMlsD57f5Up3ot8q9xdO+jRgv
brx+z+td5a6PwQth6ntSpoqBu4RyguVugIbjBmJSmRvveJzAPHRSGZAoAmXJU6NOMQuqeoODUZx9
gj547SJBYh4EQhh5Ij7vBts+yCbKzDQVrmvMlqpioOtda0SHaUbubX6uev3x9vHa9vt3C8wmanh9
SWZfAXQ7zUky1TVbBHK5Yd82s40X72aY3RuHyJTVCbO85oThqWE6QcPam9ERaKh/0g1oGu+mGHxF
h5SgpumCebhmtGIQLcUTL4lIMef6JP9rgp1TFKZkKYgOlvLIF+7w0DoYbg0R8dDOXH4Usw0b78ZY
qB1kBeMtPTpi1OMwRo4Bdn4S2tOQWUruhCnnS3FcjuUQFwTNbBe1Jr5qPglaYY0pBwY5HseOGvdT
1YV6gwF9dfjUzgcpP87B821v462B/vsK+SYz6YM+QZp8KO6olEuQcB6/21iHGVVdkTUFM8aMBcwr
i9ncT/FBfjC9CDz1pYchvc+jo9lUmYyHrZt7tjLHQHneyXKo4Sl5CMFSme1J9WIInLI8zwQDNUEb
tX0rSrnfFV+N+bGQvpbmn3yW1SoYrMkUKArUJJ79eO71+z6V09GRGiXiZVN5S2HApmjAx9cV0eTH
2VOadZZKwKTMq1zwjDAw04xECes6nJD/ONUQyDa/K4N7242375z3DWNl4eS2XBpBVQII+Sw7sTzK
mQUCDZBYqVYfW8gogHfiQj4XD38U8K8MM5gTjpMSLCEm58fZN0xL6+6neH97cZuwtjLBxHWdmuWz
iqm8Q6L1D60ueoFY/upkzR6CYDeZ4X4peePl25/MNCBUBN1xzPN+hIWYlIkwidAEK9E+qyTPobFf
fp8B6q308W6EZgVX2BN3rUDkHmIt4Wfdi2kUhAda/6WwFLv7H964m+Gx+W6OAaI4MduubNBj2muQ
7zQKqP4uVhXcF9GBLGfDdKTi0+0Pt3mVryzSXV4tcGqCAAUeWIyiciemxw6cqLX5yZg5aLEd360M
MYjU5oI6iCGZ38rFg19/E+zYDp4WN7Sjg8yTKuI5BwNOejUPWkOG6NDPeyXZoWCh8YqB9CeuwobV
ghhc6ttybuoJO6dXiiUqX0moOEG8MwMca15mnfeVGHjS+mGpNbocuYGWnwrV8ukVt67diTxWUuph
N1bFpiXQeYQWjhkBg1m2qR0uIpS3TQjc3vY6zud5SxSvvK6ISRynCqKGyZwtqVBPWqFYWvtHAff7
J2LZz9u51PBES0Z0OX2O0SFucAY7NpdBZAkMcRD8RRHz4+HpxrCII6IFfo5E29TH91WuHbRm5vEl
X0WoqiiCjBPNlpphGhh9/mhHg2gavA20S+g4h+TxI6WwFNzpcdxNutV4PD6X67MKe0Q3dEVExk1X
FAZahViG7NYcgF8MKRTdrj3Umyl9DKWbTkWLFw9dx1+MPQZlFSNWSjXqZL95zcB4ApW71s4cculB
FISCh7iXFOu2A1436TAmGaQNS8zSBqm8+OMhzp0G3cYBqKwo0UZAAO50NCfjSotdwTtjlAHbvm7K
Ht9R8Kn6bvxA3NynW9pyqupXbsmYYdxFV3scJ12EtC0UF7sjUb802u96PmOCwddUy/Ku6uTJF4Zj
rV0E0VMiTkhxhXmMCeZwjWndLNU0qL6cKy7mhhswYhUOLRgUiaRx/IG3ZQzA1mrQZxOatiDmfelB
UiPVp2r+ctvnODbYPF44iSQOcsRIDagQi9Ebo9ccpOe3jXB2TWVivRSsH4E+aWjKTga7ru61FPo9
k2CJpcR5WvJOLdsc0khjFWUl6AFbV9pFNqVjDT8FO1oQFaEl/duZgI/+wOb04mJSp6RBvAfBOcil
PZgBD2YpzHy4+xgLDCYEoTDokwKucdGjevK117z0XyHruTNxSM1L+HL7U/Fglk3ppaYxLUqIxMOw
g2yCU3rKo+hX7gDGp3k/8Dqmr2c86PIMFQTu6MPEBBNzoECiIisjNtHXnsJHzEo9LJQX4cmwtdmR
Lo07uTK6DrLpwCMZuoqUqGFTUjBdQYv1LCfDPInQ/Q7H7FArg5XPTiGq+0Hf6VVn0a5gzq5uHjOw
I0h4E+BB/9YSt4otJHSGB2HcoHXWk3bpRcN3VEJrAu9E/UV4gEbSUTYs3hI3j93KqPzxhp7K0dSj
SRP8Vt1pGEov7sfIk3i1jW0rpgaCBA3c3CZd+mppU1+qqYCcLWqYudM3mtUZ9pxCoyb//RsEgzgS
IaIh4wXEpo0ybTKFWUXvgSq8dHHhNlNuVYro3v5UG37xwQpz7YeG1hSmUrS+0EYugpz7LARxXLDs
tLn0IlN9vW1u687/YI8936be9pmU0VEFKDI5y17AYH/kBI5yHp3isdwJDkYVbhvd8MYPNplPFk2p
pI4RMAVTg3qY2f3yklYc/lmeDeo2K7dIglotC/BW+kMfOWHmLuSoqtEfwD1Woqkg3iGGiUzZRyty
MBMtlhUJeRhLQZGb8ieGD9UeKWDKnYF6LG/CiH4PBo8/WGTWVfdyqY7ERIm0O4npD6Hl9N9e06hj
6Gu9JCaK6WZ1KY0uN9BIV/nxvvfQlx560Jpyo8JK7dahFD/Gr84LHfBVir9dO2TMM4Bcm1EaJGJg
+kF7Wsq9TL6rPHGmTdeQMK9q6qqmiWzJQSoCCI0PteE38adheh3Ky8jLA24fq5UNZhflXMyzLIGL
o/3Fj1C5SZzIoczEvVNcqMQ3n/x2I5DGe+h9WczO9WVUiZNOb2pTPrfBX7qRHVVBc5Cr+S7IoptF
7TEJeTPiG/ALDhdZF1G6AVUNO7K1DFMO9uNK8GvRl2LDA6fQEulOOHy+jRnXDZ7UMVaGGMfHlHGv
akKXIDCQIHrcPoRublM29bdW44f46ffzXIxF5hsqci0aUjbWqL4FKR4nrYfmoMzOXsadCIEJuyws
3uAn/UZXpxubqcqaCrqmt/ByhVrqICkRhuAmH3e4fMzHvHEIlLF8oRA/1fhfrDweQf+DfjHO9m6e
iZVh5hrQljlF9xNq0JFil9pTOh5N8QfnC/JsMGCpoyayqAW0XUCf9Gpi8J4+2c3RUv3aMc4kentK
ByIHo7cd9H1LGb9Rs2rQKgOk6mb1uQFlN97qaH2reaCyFbjCP9/tMN4yFaCo6pdeBc8QnbqHymDk
vArnaD/8BWoYzqK23hkfrDGHXde6sp6DrvSXV/1Q3cWfusO4W2xKwzMfe6vl3Kabt85qccxTcMDU
VddJw4TRq8/qeDB5gyy89bB1gFYkczsbeJvr5xFal7TzV1fQzI8YxB2P6Qv3ncFxxjcO0NVJQ/mk
qeNAKhEfWNkpfKRhT+hCiVlxBxva7UiwqI88SOH4osxExHGkdjX6L5MDSvpJ8BxBjarW0HrMZVSk
P3QDR95IsVarS8oqnAza2Jf4g9+i991JoWhAvNFP3MJWvt4+2deEqW9I+a/vywx6FK2hjaYK90hO
025yJr//lLuyLdyJbupmd+k59EY03HWPymfwN0Uur1J1PdLD/AEMtCTBGDSNLJoIwUZQplLKi+o4
U/ayI9cWPci39pYBlCqtpcVEYQdJe92TbcVR9vVZ/yo/60/mneDRy53cIzkX/HV7lzlnUGYAhgRq
u2gZQQcveGsWZPA56Sve7zOQMoB3RejA1u8bo26r+ngXhjyt+v+4xN8dhcGREiP30Rg3mLTymhN1
jshpjvppAssnBLyPwUXY3d40zsdS6DTk6iBA+V2YqzookPoR71Jdx7ihWu86SDdl2uxOk8Gxx1sh
S1mG66aPidjShAK4CMdflQ8lvx8FCps2mdHEiMz0Iw+deejJ5qbbUZV7UZzRHQSVseo+Q6yZ2rVT
x5AggPTjjsfLtg2eRDVMtCnrRGSOQCIqHcaPqVAJcvxF7ZCiseT2+fan+49VvVthHL4WGq3PMUvv
R/6yU13KkhnsC0uyQxsj9E7pcuzRNOD1wX63xxyALM/0XiXaBAa4aTeDI2rZm8/zLtknBx4h4H+4
ybst5iCgK1pt5jKKDuanDDOO39+k7tzUDjpbexB3MjgweBUMzkdjuXrMQSvDcAJ+dM1zi0n9bDrH
whfOHm4aQSJNUpHX0pBQ+3jeElLH5mxCIG3a6SBtr206ilXaqY35StptGn2qPG7wQN3t6sP9a/Rq
DCuJiDjXIlBFGcbSlZI+OVWl8A2Dnr2lTXVtyYIy2J02x1ZZmaE9JjJk2+LGwMBDIFqDJEBCeclk
e+rnCpMM6OHgZDy28oySuPoTmRQ0keQF8WFKLyj5IHqjiwlobzqWZ9NRvNrXX0Ekg84qXpjD2xkm
4GiyYjDzBMQJrWZl/XFq7zGjpqmcm2P7pK5Wp3z86iQck7mOjQmFo9GlM07xWRFBODA6ihs9qI8N
j7mZa5GJONKmWuQsVGk1Tm+s7h5sf+BjxGPwS7L/X5oQNi/H1Qqp36/ukWlM54hk4CxNwcWa3A8Z
J7l43fpOI5iVAQZSu2FpsslA2VT0wkvyDMkR5VR76lfl8rrY/amFmswbxWZw4dUQtrFoZZrBWUXN
ezGOdKSUvOqE6UJnOXb7Yk/p0BS7OAh+yVsszy0ZpM1NoQlnvMrw9ai90ntENlp/1s6GB3CPXOGn
eileb0PTJjJpSLqrimYY+M/HL1j0mCJqaqTqSvkwdEdFeiDF45+YUDQFJMsSOGeZ09aSRiwb0oEN
EnPrI5Gg7dWf5Dnm1WQ2gxrt3Q5z3Ja8U7RyMAJ/fhhA2Q8la7f5kQ9udgx9jGiiP7jcjbQ+zB0k
2PxwK8vMJkZQZi21RAY5dqVZxSJZiIOdyTimA6dXbxswV5aYAzdAM7WuFBB+USIlGtPjzY7W+Gof
gkNHOyhgyoYYgv/7RGP0HK7sMucwE5o2ERtk0f4u4LVeUliNZBN7fC1PxKt38RPy4Uni3HadTXwB
HSYI3GHdZONUWTULrWlVwW/gOpGYWTEv6b59zBF6I4mGqTv84scDIMQFIYUUNzT29ofISnaxt1y0
M21hAGebp+YWjzuKa5MJB0iRZbIph2gi7y0hdAOP8gMI3yUvlC2jAQ0HlSXnqUZtnvT3hWpMzK+r
WSoto0r8ovNy49IVe215vv25eCaY67wnxqjkBs1Sl58VzDXE4kU3ODmX7YzSah0MnDRSbk5CR6dr
s7LvP01l3Z3zLjDGnVJW+XOvVN33RMiHY6s340tNJKWwtVSfJztVhNKf+jF6ub3s63ZNejpWfxKD
PFITZGWRGeiaxDs7PhZO+JBjgkn2aUUYI25e9Ff4xKsjcq0yqJNApDnVg2r2e7ttLDr4258ROSmW
6jRu9l0CuS/l1LJ4sgPbUcZquQwIFZJc6EPTzr581u7ouFZaW91+/gqrF1TGYNG/vcH0PFxFsiuD
LPrMeoGSRUb8fIh3oSxDNuqvHJSX5velWuw42Mktrytw8zJZmWRu/yowcJclEdaolOdIrg8SuiNC
A5Q1seyiJXt3e4U8SNAYGIJM7qhlA1516nnaIcyh/B3EFf3eUb/QIJjfWr5tEq1oyJhi6OKKxmBI
SZ8MZmQg+K5O8+f+QqNFYs+v5it93PX7hrPITXgAp7uJsQVTldiy4AxBXjPMTdUnwzHr9l20k/Kn
2/u4eWGsTDCeUqVkILMEcMiDl05/UEXn9u/zlsC4hdLWc5pNAUad2oMueyOupdB8uG1jG+FWi2B8
QUpMgseiBKoC34TmxoKoU3973zfQXeXmzHlbxlxGZq9KoSqj1N04qpdejF17XhI79Iuj5tEr0DQs
npLidmb0fYXsvZ7GhVoVJg0J78QDFO1PCbT8HoajDqupL0AzN3oUndQRvuZOBbHSP8p/rewzFxW8
M8qCBJ9RqSLomvRnA3TKY4XhmpJHKMPxGDYJFYtjTdsHZ7xg5MPsFqDviM86bobSxzgj+EmIz5vR
3MSu1eqY60iQ1SXV4UQ+yftDU+a2gvuhraOd0IBZrOVSK1F/vILnlT3mIiIT1HPzEjOhaWYNlTUf
5IMBXTDhUfWr3FIMNIRi3gOlA6WyQvCx3D4uvA2m/756g85hLBUYSsWEGaYrg8FNJtz0Awe6tu+8
1RoZYJGXXCyzENXx+UAnv6AUc+xQt25PSCQiWNM4Nx7nUCoMznTKBKnRWQMKz3tJB6EwrxTPM8Bg
jNaFWZSWCB4mXGtQKZxNrltQN7tyC0gwQsNKRmCtMYdsMRJFBw82fTPMroROCfi9Y6CKRMmQiWM8
/4EfrMwxcaFQN6rexaXuS42PFhDotQw8trdtL1jZYE5WXoOKIsnAl985kKIGkV2NbChCn53kVg//
AzZv+vbKHnOy5qYahkUQK5r+eEwXq7mL7kTBCk7St8kWvHwnJFZeOXij3N7L7UaNlWHmUJk5Aa8B
DfFUNGqQL/+kK73MgM8TL3MxWJXf8cYktiOSlVXmkEE7ephl8He+1auQjrUyZzoKLrGpRtJSgw2R
d/vRX7zlo8w5G41gzsagNPxc24F3fO5djbjlb49W0vfBal3MYctN0oNdoUSkLp6TfnDiRuCA4GaE
vLLAXOIRKGOkqOpmv6vN8qCkceaRsukcoRbM3dJU5qcW74X9lBvDp1qKyafb/rKJJu/m2blYXSgw
e5XjkguFe704lQUHfrd/HzJV0BHXrwWPS1NPey0u0aNeVpYg343KH13T5rsFBqwErS2hotUiFrlr
Ykv7opyKyALT8sV8aj5Xl3qXfDN8HsnX9vF+N8pA1iImQtrNCcKg+SKlNgng4jy1vWuymTfnezfC
YJYaV6JQQQjGn+0BNWi0uD6mXuxKVvHce4FjuNqDdkjv1VPiGveY7PoTz3i3ziCYLg9CpnWC4MfN
azs+kd65/fvbGbHVh2OQKmnllgQEs1W1O9s0bRq6SmLL92PsQd1BsguX+D+l+MLre912SQPEu6IO
iQe2pZ1UaTnq5jL5bfkahZpV8hIdm86B7ATtL1EMjS1MtchZBHGRYWi2ws2CJs0hzC9gwPpxewO3
1oHUHl2EQtn8GQTUlaFGeQg9AoJ5N/dfa21/+/e3EHb9+wz2yd04DUYdGD4IPu/zyJ/RE5oqMn8A
k7cQBgLjIE4McG6aftEXzxOUuMSo+Xl7LZsNFf8uBv2gTA5NqaY6lYtc8JMGbE09Mq+SV/b24ua7
cMcL4//DGoiMNBTCiMJm7ECVLpC2QRPhiJMrOZIVPgR7cQd1Hi7LxebmSZpiGJDiAMLSr7gKos1S
VsssDmbo8pgO2rgzS50nTg/ttg2wgyKRC6kPjf77ykYgKrFJJnjCPObWlP4KZh6Ib1qQNR383sgx
yCKDBZJeFmkXQbRX9EwUbaaTtA//Cj2MKSCHku7GY/7CcYhN715ZZPYtHZOhkY248/VvfWR3oM0t
/zL92EsaS3nQv4x+g7pNcuYy/m3F1kig/LtS5tRmUitLvQlYrb4UpwattFTXyzxVGUT7Opj8ff4u
3CJrg8wxJlmlGWQGrX2cQ56TTryAikA9VC4tZs778rdVnKg9RQMoGaKC2QzGWeJGDCtVK5Dya6qd
LOi7gRdtbjrLygLjLHK1mK00FgCmYLEictEkXr8Z3RM2uFyvgXGORtanudHRlI7RiHw0raWd3KDa
FwUexbGNgMbheCNvSYxXCAKkB8CpSRvORlQV4mN8KBNHS60ceiioDKEzV7N5DSL0R2+tkvEMIcJ4
cx6T5NBNuzb6ReLnJLuoGG5dXM7yeJYYhI/GYskGlTb5a5YIhZ0KSYbhpfjR5JbxrXd0pFPm/Sha
oIvnVdY5O8smrBZxGYmelcQXjB/gPowDn7M2enNc7aKKMpeky5TkkNnFRdKbIU2U8BAFhyTdKULq
mIJpZeKzGTwsWWvVMvTfeIOTm8taWWV2tDBJLModsgBh4Y0dJOYMwntJchZGmCuzHgbdCKC/i77A
Zdf5QOSzhkHd5sw7z5uPc/Rd/d8WsqovUTrHyiiikbo/9G68r0HAUO3Rd4/rmTaRcK9nzuYRJnpX
ojIEPQv00rQnKhEPFgYBgk+qg54e6oxoZ0UKn3fFbUWF60Uy0Xw6Vk0HfZvwIH8jd50/fmo/TS/N
XvIk2ziUX7tz8Mh7I19rxVIsXm0s3YjVxV1rmN7sZWRLR3tyMq90QYda+GBX9CiJ49Dg9HXutB8s
/YSI25XxTifO73NWMn8Fg9dtHeTdABoZXz/LhzemZ+x14xpYOU2j/tmNt1o1g95iUbRi1+d4tBPz
XolyxZHV9qc2kQCcsgQNaXlmeCkYs7xpiCDXNLYvbYg5vkHGRBAHHXhfnQH2vEF4VhMd6HDqXbp2
0wejcK86sY0RUHs5o/RoWHr7/2uXQSWiVmo3FoNBNc36X/PndJ85VOlrvEekQRqrvofGq8ejXOMd
LAaV5LwSOwkcs75Ulzu9Hjz8EZxem9sbiv6Xjy5tCuXS6jkRfC0vrXT2hAFlfvWF89k2A4B/XQhz
mB+tjDOIfE31TV4TvRo/0biUYKxDeoBaqWrRp2lzoSUd+dKCmJ3XKkJ36b9vFIzyfjRuSNGE/jPE
N6hRURpq5ShBYKRGO7/xGNspiqjocGjOVILjf2g93wyMV0tncGrIhmqcF7xe9dQS7sK96mZPxA32
U2hRSBadyRMt8pVXm77tOpBq+7joBVngEYQG4KiZj7o0Wm3CG//nWWBgaJlRw+wMbOssfY3i55FX
CeZ5Jgs7GHCNSCmDXqr+mYMrXHwQl5+3/XLTBGSjkZMz0GeiMJsktOhXSpB78jPF7eGLyBPmPMGg
7dt4ZYTZp1GcC1NsiIns/7IrITawDw+6o3lZDDokOm5R/8mRXhlkNi4PMqKTBFhVKDmx6ix0Aqqi
nvfL7vb2baap8Vb+d/8YNIZiT4hh007zi1dIv4JS8widLwe9etjLurSWz+VTuJt4Ieh2OmBllgHj
oquzpYLeIxJ5MhQ+IN7sKBc6T5vfGbxwdDPUXtliIHiMu7AG2WF4UDLc+Sp47qAviv4S2iAA/PIU
W38po/+hmreJWu+GWeaLPiWofOvR3/ob0h4CtG8sor/Nc0aDiZUZBpnR9Z3XCl2flJ6GQID4NhBx
sTmOsvlKX1lhIJgUIciFqRYcJk9dzJHvhEt8Xi50WLjzxhcuMSrPHgO6mAyIhLLEqhpnwEeDzlJt
5eDOojQR9VPhcWOkTTBcLZBBkiBBB5ZSSBM6FSD0/YS2xKPqh350obQ48wvUb3m3GscxWSKMKKjU
AeQuyIr+Cr+nF6qYFX7TppP6NvCauTk6BsR9UlvlD87H3LzRVmtl8GXQAh1PXaw1OGO2cFeeUw8s
/bjQcZEOl+ggnMp9dOY1BfN2mMGaArOhkV7TT6rayRxYZKw4Xsq5DdgGyFmRpARSBuEhKXZVse8K
Zw440My7DFQGTpZpmTpJgY3WFRSbtsLL9+FJt0xLdMyj/MI73pxvxWZOwUIWLQUmqvwJyQ+xui9B
Bjm1vxToHt32irc81FWU9e4VbJG7rSYpLnp4hXmWdpj6Qde2eIYIElISoVXtQeT/Nm4kQ2zHuBcv
hoVBAwv1WqGweQMfm9Hm6k9h0EYYU6MoalBxCdkAMsXWMsHrI+RPYvYAYdyu+s2nKPLSIijf34ad
ZB3tXMx9REZjKlrKudB96U6Ln0VWXlvkUh1jTK5hHNuSXyLM2f+8vePMgXizirgOZCMgiUEpkEHu
RYgThUQqdHHi1lZ04hY5t/rNs8HsZKWmsioUGPuGxLHyBXxtfvYkLJb6NPwK7dJJHqApxGs4ZAtZ
/yzMlDSiqAaRDOaM6AKJqmEawUIeOl1mv0m5gCFB2pOLKttjZgvfBI++rds9VzyMOS+sbZbKTwsn
tdDkAXxTu8GhehBguJ5Aa/FqeOYuRn+LbCGN7d3+kptGcQsTEOlKBngSPsbqUdZFkjiM+WE2X4Tw
MhDByosWGpaPt+0wAPf34lZ2GD+Nl1ox0nqMDsge4GBWniDHx7rjfUC20Hplh/mAjZrqBLmC9DC9
9hj4wQSCh8iCtk6guftTfRKxiwId/Tk09njkERiyGMuaZ0UWk2ZUBqNCOmp5kj0qZ/CmEvFVO8f3
NcTLeDcxgzZX5phzKMo06VuHkW8QULDnh1C9kNDrCZjY86dA5cVSnI/IUrgueieVmJMlfrzsB8Ww
kvJYFb9Zj/9nTeCtRLkNbSZsg6rSZ0OmJjj3Xbqb0+NU3Dfjw21n/I/P9G6DCSP0tspLPM1DDIlK
d8vSgbGwacKj3urQTk9K0clnBdqjlC2kEBS0kccBWIdySXtIpIDsxnTgnf7trX3/i5hzGESFlump
lB4i6VdjHNLqLPKupu2j/m6COYKyNM+DNHSoHs13hZZb5mLaSfmYpjonmGEbl/75hEiqGLJOVFRN
P4JKmaiDJhpgzktOtHc2e5qOS25BafytRvskQC6Fh2Ncm/Q6WeVHI+C2gseZ4BlPEqabLgR1iWJx
TEe1wvveNw7Ng8DtXKJfZRV4XC2UftWV0QETDgLui/RgGI9NIewCUJbNh9gE0WfJmaza/nrve8q4
7ED0SSqTKTu0RefIDaoSQ+zq0LOsTU44tWlJlghG/lQ0PrDNCGOaxIFWQJ27Bk+BWTuymNpz8kWW
eWM/mz6/MsQ4ZCSaZWJ0DQSQstYJzBDlbrTImrvbh33zG62sMDcC+BWJGS5pfKhCiM2VRXDSZX38
qmeq5ET6/FLXUv902+Rm6PKvSYNNbAZx1nRp3xt7obPRqG4RvjIhPUJXnrcywSB/mfd5FjVd9Dbt
EobW6A171DwWSIwuZ6pExBvk562JCceg5DtNbQFO27lCgiVMLYif3d41NqXz92larYmBjbELQUk+
TWQ/vLaZBQ4xV3qOD0puddbganhQIu7i5Srp17+1jwxsDAtYyRUVHEr/J3Dzd6qDB0+83WOAQkxL
Pa+yFD2roZeDtUzveESitw+TwfIedAFKBJXWmXtB/yHKZyNsLJFbbdv2OuhQvZEoiywzZFg00RQb
CpzAA+vfrvVa9MH6gzXuymdKRik29m2f2P48/xpkM1F6H+V9XYHPfQ4jb46Gw2RElhJGmWUkuZ/P
gRuQZr+EEw+btlHj3TBzvuJMMNLZ6Iy9PDiYZrPCIXPq4UlPNStHLHB7lduXF7Qs/tlXto+tqsEm
EcZldqii3DarxFty4WwOvV3VY2/lo3gmQr5vq/IOn3kH3UcrTND1XNYuev73vcQd4+V86CvyVilJ
lwo9NSjjio1Fs2amXx21c3kyDlRmReellCh8XJ/D9x1gzqGZ4umTFNCNaV2a6sycGM9YjOkvLk3S
8WbZtg8LCEc1XHNouWPATM1GUG8pPdmnaoEZ4TPEf62x5LRabUeZ8rsVBs/auiFiSOd1hX3hp/v8
gD6Jo+JRUrj6DlOR+9texJaI/8ZPRdNVA91duvRGn7iKRmZNnYWFRDmIqswH0Wtza34IHrRT4uS2
/ER5q4pj/aU85fdUZz5EMwo/Itp+gKGJEQqREuYN2HJbEUAkOiCp4KWGA/Hh1wVNc+W3vxOg3SH1
c38Bby15oKJNaCX3bu8BO4/5zx68m2e+LEmrOtWnBgLqkdW/uZKvHAOHNHZm6dbkQp3Kac4mx303
4X21aOZLF0qg150y4wuDvadRTrLAe3ptvvQ0RCaghpRA8c7gEcQipUifhOSgDS+d0lmh/LnUXiqi
O1H1OPc1b8B3E/9W9ph91OYuBS1RLnitqx6KU+Grtm6jFGAPtvRrssUd7WXiyy1tHkwNNSITbz/Q
9zAwkJJK0MQaeC+KX+cOmcnpSci/3/aRzY+l6xqIFvDIBOXCx6A9rMtUjisSH5bmixndD4Vz+/c3
17D6fSZSF8M50+UFeZxsuVdit0IsY2ac18Bb4/EVXho6pLYg3QV+S2ajyrSM+67qBS/yZVu28QJ5
q0LJe14Wd3M1K0PMbkGHNzalFl9EBXG4dBcv9zrhABdLMPL3oV3ZYHasUJZ2VsP2TWXwcUD2i7Ls
yaOlXUz0/5/qE1iVrPgu+msOLd4UosSW9K6s06Owgs1ALatomLLwkKWK+KXUZ0OyqqQvY6sXdAPy
w9nyI03U/nPRyI1mz9mcKLZSI/6+dFWtOgbq7D8r0tT6fUbCSLXaTkiQ8cYzILMxqWS4RqNHo9UY
OQbzkOiv212i5uFTp0Szm2NU3leDugXX8FSIkQW5K8QbsaGPxEGfnYyUZx3KkjV2zXIQ4yQ/gme1
9c3cMJ/q2pgRCtXiONo1Jv/vFWSDkNHvp/AzHiHKIZlBLa/mUnlM8rj/IUtKC0WcSFd2sda2n5Q0
NM9Zq6MlQkwzzUtzKTwYciK7yjCMqS1EjYFjXtT1g6EOtd0SrcKQaN+Do6GvijlzlqUvVLss83K0
qjYuYptEI9LsQiegTyXW4sA1IjQ820PdmoYNueoksGYlkvbVLM5fu8XQPFkNgwNa0p/TMq13YRUt
n6NeiRIHSgJmu2tVRXzUirh6KYZa1Zyg1aZv0TDHu2XQ58jSVeCiE+Dvl0EkJJWzBVX66r4gs+6N
WaafhXIU/WQYtF3c5rnfoo3WySHqJmNmSwV3ahIn51pMQH8GNn6IT/bCg9rPQvkkNiAth55Pj/7a
BV1Gp0pTpdOkm5LgtkHQJZZcQ61E6uSu/NJGmuhPNXQJKN39+EiW1Jcnonec9yw7mXzlr8yzWZa0
KTfNMDpkp2UX75V9elYu2kPrF4f+yGPg2QTL1dFkXs8KtjnJzSY5kOFpED91PP0aerRv4BibMF3Q
VRVOkRgfhGBH4jtFdZMYBaM/uJ91FXAPLUcNRL3MEdfkcoylhNJVqPJfoNe8C0jx6zbqb23U2gTz
VcCappkNyYJ9mt2LEGT6k1sLejIgtMMcp3mlBtBL/4+0K1uO3FaWX8QI7gRfSXaTbLX20Wg0LwzP
xn3f+fU3IS+iIJzG9TiOj18coWoChUKhKiuzKpC24kGS1S8bSFgQqi5/AG8nTNr3wAvctDST/vdd
GIQOb9mWI1J+0qVuRXDTa5/rGih2SbTn3MTYNFUce8WSDYvFvjRmpJEIdSYkqpj1wzNScqPj5o8e
Cq9H2xOGeO7egMAG2aiC69Jm7jAgXyPDzqoEMJjFi35ZAWV9S751YB2FiJbsxEdhU567mjuTzGp2
ebIqUk5i1Gdkl/IgtW4U0r6c4ucoRtZ4LLelUNbgf6zs25cyjl5ma6NbKZECw5m86FTeg+i3wOB3
EgzX4tFYXm4Advl/1pXx+XKTNqWGXmWY9ufFuI2Th1E4TsJ7GO5tMAEoHsq1shVlwRcV4eZJTnqo
XfnO8lXk8aJkh/t8gPNj9ka2wcnK9sjbpEbCVSbIdqB3DArQ4wSw9Co5c+YsJ9wCSHqzxTFmpxUB
fHmVjp1ltls+TuqSTBKUjyFJf8iMsyYPjtxdD7jqmmOTXNvZ4fJ5594je4vMk0KXh60rjSx9LSG+
YjgOJuRMXieL70SaUdzzAEEsVQUbO5aWOQ+5peZ9M0PlW9WeY2J5PXSOusKLNP/yV3GPumXbBkF1
Ciwn9L/votiGrq6eYKLzVFrtFvbLoDtZsYmeRyIrbEBplUQbiF6e+mw+pov1OCQi5W2RCWbB0rLI
pnFFI7Mrjp1UO5Ykqhhyt4Sg5gQYFkZw2KKTMmZjZysJGESjQ53Ejtq1QDO7lbEKinjcT7FBQI6H
naKahHkdywMZqnFJKhgq/M7cvtdxeXd527mRaGeC2fZIGcrCNnBuzerHYkVeLZ+X4eXf27CgT0Ns
S4V7vRbxdq6lREqRmo1dnLQld7PsVi1GJ0l+XTbC25S9EWbbh0VL5nk1pbBab0jcuc0W9NV9OQgS
IpEZ5p6w5CWRcPgxura013Fb+NNaO1OHKyqvBaZ4W7P/IuaSIMhmrG0wtrDKj2q0OGsTSqkglok+
h7kkimkxF3OU+nCre0DJK+WoahnKPRbgkdqSiXj7BZ/0WgPbeYKpFraVRGocGpBDXDLtdhjjUJUK
QaGC/1U6ZpEwF2xqJrNy2dj3djUCZVM2KnHtpjHdVAIQRrYOuW7/xgmyUEr42xizhErdZmo9xvFp
lf2kO6X6oRYVKLlFi50NNtlfexBc65hFP2kY9Ys16SWXiNvFfe2ms+TpG1gjM/tls3tX7vPvlw8W
t7sEpLVsKrj0dEtnrjuDJMk86ZYUDMcNIh35YQOrRXRGPcsFcdtT4VsCbBZ/+94MMiW0SlsN1Sj7
LFwh+1SQxQOFs6NOFubIY+/yx/Ed8s0UE2HzQW30GVLOYVn62paiKfyjmcPLNri50X4BmRjbD8OQ
R5EOZCk4r9fD7INj26dsrOuxhi7i4FZPmS/K3blfhiqdbaGsDX1Lxuhs1XYrxVocrsZRxknQfnbp
58sfRv8E+wSFzJqqgxeV3lGMY4za3G1mBGjS2p/L4bZZBMGJv3A7A4wjdMvYldKQS0EWLufmWN2S
+gjMauqar4PC7WN5izJD+f8Q6uS64M4y4xcLGmOtnMcZZlFt4lOi0vgnUJHbjYaBLdVRdEA/KapM
+Pyh0eLSmjLbNmStDGU+NUeNQgcPFaVHlUPiLc+mBsWm6YDRk+vGBRFs5oyZULdT9NnUqXbxeV41
kFFhbjnQBj+tTmacOvn2TJbUuew53NLh3nXoD9kZijLodhWbkYAJlsprLUGEo9ABZooxUfeyLb6X
EpP2rFBnMJj4vFqSYo+9oQfZJl8nWnNKRvPTZRPcs6b/Y4IlkFGMMTWqCm/WCYoY63W6nvvVu2yC
fwXsbLCHTc2TSklyFK9AONfDLYx7ycf8mitq7HOfwlAw/HvBWE08aS461RjbKEDiPBN3CPOTdKPd
KPemo3+pXzqhjCv/htlZZE5bNmVGHI/qEGTnQnWie4hEBonXBNr9Ap+4G9z8VqT4QfO0D+fMQFKq
0eqWpjJ5nFlnI9BGcxSkqMsq8Xk1W08HN+c8BKMmQtJwj9XOGJOPdHVuR0U+2cFc3dTNlUXucwUc
0iIMJz9e7uwwri4ZyrzpdoORfV+30AsA+tYFp7MB/ZLSKxwF1N+yU/nGj8u+Kfg8drxc3axuApUr
CbrYm8hJHiPXAAmjIgkuUpEd5gjoU2EUcZmA93DBOGuE+WS98zYNoJ1cErSJWGT8a60Yr2DIQusa
kdGUfR+gOqXulG2KNvBKKscCuufXbQ5Gpe6gHtvjdkW872CsPizu6pkBihv++Jw/AxUvwnRyaw37
30Gj2y5QSvWg2s1aJq8aSnQsPPXz8wgBENpEFGEp+Qv89tFM+B87skRyIxuB1V3bYHdWikNuXBvR
8bK/UHf/ePbezNCfsfumhMTrvEU9WrLNJxIHJoYsVciVjof5R7rVgvDPjc27jWQOej/ondSauR2Q
rL+SSDc53aQ5Wr28XP4okR3mjBeYS9S6GSzqeXy/FNebckpEmbjIBHO8FW3ajNUo7SAFvL1OfqG5
FMmPlz+Di6jZORzLeNCocRLV6Zac+lMJoRuq1mtKjnq33lpfKVOgHMi1J9LQ4kfjfzyCzSQnsx/q
YeyjAB1gRzafi6F3KlI7TQ4E2xgIPpGOR3/wP1NFvV5HUUJ/DaM7/4vGpgQiuYoC9BXd7Ed2W0IG
OfL12N0m3ZsWQXZAj+glc4wHJkOnZ8va56FJbjrtadHvL38P99SaEMm1NIjYE3Zq2JZaTR2TKT+p
FUTpmkAFxnDNnkYh2Iq7SztDTHgAw1wHESRbCqJr/QS1Rl96jHw6M2R6iq/aDggFXsojpn4FC8j1
+51dJl70nTwMerzaQVz6LQhgZel6+q03584Gs0lmMqkG6qxIr6TUTazPUzFftenkjG0scj96dXz0
h7f9YiJFlNS9ZK79ECxHKA6/3tKH7LP8hUAvJkcXRzhYyesEoIL8j4MwcWOuEkuWquJPyKvkJJiP
ma7QfverQ/wofMHwT9c/1ljmt2yd1aVBK/tUkO0h1lrHLErgG+fD0s2ObRc3hECFiej3iinqufIT
SdOmut8YzFEMZhflymwUsiBCKrfZJ92d/eK2drurza9+zef2EUy3Irgj/4LemWR2cykltSU2NC3m
U3pDGZKzI0YE0nP3+XVuRTTdxT/sb1/I7GWqzpo2V/jCUtOdKrmqts2tB81NUCC8HFb47wBLtehq
Yj3ZYp1iA+NbmXhx9JS0wx1/DrJjht2BMreuits//9ZLbWeQye8mY1azfJBJMG03UfyoGYIrmjuk
Zu0MMPUEzMZEaYOJR9BkDh7FZpa1q89O9EO70cF6g16fv34bv7XfxKk591RYKKFBSMZSCJtPRgXE
okqtw2S4ddMCexC/yOaNjqyHnGLtRx0d50QRbSD33O9sMrmjqgCb068tJh8OTRidcgjKkDMIyrF/
PbbycNlfuFHaAsEpZimhesTiF4tUyhMoHkXBtjYJnhmQmPs5ZwXBG7VWhPAH3qVqg53ZJCrB/9lJ
6rZRU0BaVCkYY/mxK9XibgWw/zcq8HsjzMWTpvHcQdoQAKcBo+jrF9IFuYiTX/QhTMiqBntK2hI4
EWtdnHZZAFAUbAw3RO0/gw1RGLUx+xjw1gUqyzRAYQIt+hSf6QWQP87J8d87Apg/QfwJ8k/zg96x
0hnF0mBC5TSVx6QdHBs1nVGQEnCfunsjjG8Xi940paZR0RLZpbp+tR8/Zd/q7+0Xw19Rm0s9ckNS
wd1NV+rD1b3zcSaAJLIxGomuYV5QuTfaw6jcj51bLqc8BSw4a37vAL8dKeYRWsxmPCdLK4WrT+4p
3GMIzMcFr3igIISPP3pzXPo2dkWboou73Iyh30WJzoaAknNA/MW/7B1cb7R2a0jjyC77HqVs0aIW
bS26c5SFHNlIYB1kaDKugQivzkVV760xRxhC5qWsWHoZpqsDgn/Id3bhDK2QzLNu+mNlecvBAMK5
CRa3DYGYD0Tfyzvf+x/AnG/FXnoJLL/ZaZuhaYfhBK30Lq/oq8LwpZ1jznepzl2TFF0W1gcd4yVx
kKJSjVmA9JBfp27v6Rr+ZR3oFbd6YBs7arOzihITfu6121cmM+mMxlhmCywJ+j3FJmmBdKPeDSfI
GdwB+ej1z/LD5e/mxoDd0rKZprn1QykvlGH2nnydP5cBwIyohz50B/lLFEyFU0E3W8bM0NNlw4Kb
jh3it4c4QV7UmaEFVT/wKDVnOxXsKfWKD1tKaOcGXV6AuhmvKWJpG+YVbQApPbfyl3QL0/Gll28i
oYA7N0nYWWKcp5csyS518C7oUBDDzHeIxhSwVrOneo3fzIJqDNdLgDChaRDIF9DDZk7/UkjSpm92
YI1O/QcQ2AcAdzzpp+kkD5qrXEv/VozitZJHZEsG17WlWCqbl2xFIddyBMycYkpQDc2zFXhh8/bf
u8TeCPNZQzIl/dziCCpWmEIOprX/0NvOuWyEF0rAPwwsiKzQ2RsmlhFJK7poICnmZOXjID8VuS3a
Ht7bFNhC2AB3LeDQzCEe1Glbx3pCS++kn/qHAgMw610awpxbP+JlL3Bz/hf9be6DyKsi9V1eQVs2
MNrrerydf2f2FwUeqlsLvmvC9s2XJrM3Mvb5aa2VwFjVUzUZnhlHV4Aih7+xOQYxcVyhxAdZqveO
vWxG3BRzbwUDyTrXbKwuqHNLRCzMCz2wIZsYXdCgysBkBOpaqdEMENUJjPh9dj0hvZK2L5e/hH9G
TWIDygppLSTX7z+lNzqjNjcrRwnQuqVBobyWXPM2BeUN1bqOPVHxhVt0RBr/j0UmJ5CkZE6SabKC
2SX+dLYCTH+Qo705BQZzpRPO7uzmINe4E3wpPTFsmN3bZU7UWG2aDvoQ+sQdQXkBldRAzbziW3x+
BS0e1Kvs52g5Igo7XqpFwAEDOJSlm4DCv1/ghuS6XnUYdKlMXI3LYd1u87n2UvS2VTt25O1m6UXD
6SKbTJzXlCgpMxMEG3/P647HJEAvL7i8pFwHRf1YRuOE6BgVev9pWjMmFC4AMdHp0QLpU/WjF6mF
cDNIsrPB1Ak2W2nNsS7hnwfKkpAdm2f1jvIymsfGB0f05S/ixqidNSa0lyCcr3Q10oPBihxwe0LF
U+SGIhPMqZakWIlMBf5AtYZAw3SMT/bNAG4uOmwIaZ6j+nD5m7i1nf0SMkc8jdfKHDD+EWYhuacw
AyQzQFVoJwDJvcoX1Qa45wxa2ChOUyQjS9DfaU3XSbkp+dKgOF1802EGuZEPdi8qIfHyJkJH4FSd
9u1YaGbaqAr4ECLAuOOHsQirKXbWCHxHEUSoIER1eRXpkfkQPXbGmG1rk3ZT1gQtH13Z1NFBMF3G
UDXj5aaVhhaZNzAksVeSbLxSV5It/mXzXK/ZmWf20Na6uifbmp1qdOgWBQNWmBy9bIJ7mncmmLhc
NMVQLoOJqrhxyOf72ArK6edlE9yvQD2T4J4GVImlfOhNZUtQzAG5inafqyj6PV/++1zX2/19JlhU
GA1T2iaJw5K0viIB0w/SnzY99MtvJTM7S0ygiOSiazo6nJEM4UYaz5CKw+Vv4W6HbeqgF4Fmi2Uy
DrfFGpkJ7SQZauPXyfKQAC6RpOvvxPCdGcaxJGNIpzmV4lOq+v1yr0UHWfl2+Uu4bzc6jGO+vgUA
bn5/T7Rqi1mzucpf1cLXa3TfMLqeeMpNep6/VH9oB7zqINf1O5EWeA8VqFAsocE+3fJiVjCOV0sh
OK5mD9qJ0BCyIa3ryo896r8dmoCOCL3Ji0l7m4xf2AamgzBwmp7aJHtZcuW6GLTneaBUBOWEl8Ig
+kjqBmxc2htk3MRuUbpX6ykFZgAcBNO5OuZPqa87A0YUpj9KKGxf3kzeEcZ4Fd6qlHoKic37vcxL
EzyaRpSELdGehwgt1C4S4DF4nr8v99H/visaJZ2caLpGa4r1p03RANM5ZON/tMG45AhsQNSPxAqm
qmm8uW8WBy/H+TDj+ncurxj3c1TwACKVxyABSwfSpnMb9XJenjqpvB6byY+2BATtAh4F7r68WWE5
QJYOILte7TCTox2j+n6Lfl3+Cu5DARInmKKWKbrOYgJFbg4txlLRWMxC44sKMtMR5JED8EZUMHP4
WkH79LJF7rphEsXUbBtDCxaTxKYz7RHpgOs2RenO4Aro7HOrCsIfN79E95DaAGwXT633ziZFgxQP
eQG4lhv5iYuiiCcdVIgZU04N2fodX6BSODbRIfrDohEUqRtI1agQXJC+FuoBlYNKhIHhRlt7Z4OG
qN3x6Y2qMTDGl5yir+XNdk4Qa8unIYiC4Vd61zn1MX007lZBfsJ3j51VZreKdmi1ddBQvlb6KHdb
qwBdvbVVpXVnWU3/xUwW5XmetOam7KT+2cSqn6ZuTXpXBeXhWbJi9ZtZTmPsV0as/+dFoS+m3aLI
kRwNC7TWX4cp0eGE4gYeYGPlmnjoKuD5btDjLL/pm2DDRevCNlatotKzGlpSQQvhtdXRT3jDeFDy
PU+I1hCHgUZW5YtQANyj87YZKpMHxdWcR0k2VydDL37kRnc3z7RvYQk2XWSGuQumYYrIlqNpXMov
df7ZGMCwJQkVJehf+XDDWQZUWSFhRx/S77fOllDtjguM3BtgpJ3OAClB/Ft+rMPam7+JkmDqppeM
MW7cGm1u29EQhVWC0kRUmU47Ez8qs4eyB9PGRMcO1V70uOAu5O4TGe9srbGbpnWMAgXyUZVheHVL
rhNiCJxRYIa9I1LJmjESDyK+pVnBb4DeYD+6KMZ4vxG4QdaPrcL/bItJSaTUXuZRRoowTo1XpfZR
qou7pMiP/80McyFBP6+Jq3XCJTRBNGcyUqcA6Z9sQW7ksiH+Gd59EF3XXfBYo6ZLc6Ol8sCUcRay
FDfzC1WKBumTC+0PsCVftkgvnQ9euDPIXEplNKhZreUkSCtQNAzSl1JN/HzovUkWjplzjxduJMO2
wEWkaYytxKxSvV+RbQ2vTOwgKceAa+vRAdfiWoTE5mYpO2PMWW4XMJQNMTr5cvYImiunju4vrxzX
xXcGmPOrZ3OqdZmCImLXehroNqixohLx/PEKbGDfUWyqa0cFKd97xBCPIMXQ6zRU0UgZ/ZIK94Eo
X5Rsc0Esb3Y+cCRacbmQxpDtYLXcRHUwFOigl/pE7qQ/spvhD4xsRLf2qfPFc1nchUTbQQOKhXZT
qNvsfH609HYauzE7FZo7ZZ80ymf4e6gVe2eFCRVb1MQLqRsjtNKvZTsfVWWCEMrkzfZ81/VKOEDs
Pmnyz0um3ClFmNlCvneuR+5+ARNFlqldMaZsk6Dx/qwK5/e131xNLnE0t/la+aIuNd+gDYZZACbo
APb7hbWMdcsGolpgVDkZ7akoni+fAE7sUDBFDKFXhF4Vj473f78upayW1NIM0qFwJNL4sfbYyNmp
2npBgs4rLL4zxXxKMtiFKleSEVCNce2sBTb6zsmNeqTDPaknquBzXPKdOWar8rW1Z7QazaDIK6et
zmN3XRuC3h7n/n9ngwn1tdLEVja0aEqUGIoFBU4xmM6AUy79kpLSs5s/Lu+WcA2Z8Iu3dIVXHVIz
oJteWT7I3RDon2agrztfyxyRYhXXPTQw32lQNrU/qPfZXS7HJaWTbeKHuXwcoJluEEcX9a44ARK4
sDczTIC0rHhWlhrK9im4vp0FKodjFN0smeVpY4uR48bLRk1ya6GSCed47Q2zkPaubpRGLyrLjwyM
NFTuaqQCt+daMHS8TNHMwUOL2TEj2ZStl02wbfaWU3WaA0+57BRcR8cbETUrNIygqfv+CI843Rsx
m5Jyr6nTS0JulPjXb5gAXAtVsVcuRCZKqH0T600KzIGGxCwg27w6lVrXxy5ShNBEGgaYbEbBQPE/
tpgwocfSkmaFDN7O7xWorpsj6N49ENl8Xw61Jx6r5O7PzhwTJro1HpXVBge0BZ5p46D2s2B7aJJy
6XuYGBGtw5aBVbg4kSiVXkhqfjKI+gViNu2hzpPkrszz+j+aZHxOi+LYlAx4hJ0o16ol3SUleS4w
d1VY9a8yEQQlrv/tVpDJ0nRzA1GTiQ3Tstt1vmqssymi/+PHvZ0NJlHT5KpMywxNhvm0HanMinVo
PSqzAha7QywEvPHqPO+ckDlTy5KpYICzLN/8Oh7KByCWDslzPKHJnR8hGvFw+XhxoyygqipIckBD
yXK7tznYcabcNIIU08NWE/SAUw/lY2GKyr/8rXozxDj7LDWpjssechhetLpxAOGmhy5DhXtGx5cE
OeQtF8kRAeH5R+zNKnMCzEZeB5A7UGik7kyR7oBj9/IC/o/9ejPBeHxOKc+aEVDZ8WS84hIgYP6V
Mt1SOKQIt8e9rXbbxTj8mNm2jrlNnGioHbQlbvzExDB04Yy97ErEDPMcbLSRCCAl2jzmDIAzrI06
EwoASm0fi75xABYIFu3l8lKKNovx/FKXiNJVOlhfACDpxs0pN++yBV7JEYfr781S2b6eotZ9OVAT
5a9eOXVn/QDV1zuUg+LaiQEoqu+o9qf4fcT9NAsvFBsEaYrBShrp02IMhdmWp1EuT1WW+5tqCW57
7h7tTDAXpQ5eP7R0IjMoq+Z56WTpPPexDI6WTvR0ZWKGZUA83NDwokRxGIhqgzlUoznjZsmJFE6t
NxZImIo/uvFrm30SbBb9xbvr6087uom2IvqXMqSJ3mcXijljQjkqKJoaIBwMdR2nwLie1+PsAZYi
JnljVvAve2gVYZfAYqMzhwvSCyBHxEv2tN5Lj+aJooABQbhb7tPX+YTBr55ESa7IJHOw1gXIgEHr
17CKK2eFUnSlQfssEhaGuEuJOgUmCy0TDsgEqcyKikRBwnGSfQWX2BIQjOuCBt3NIUT0L1vOf67j
zhizjsRqTHXZLFDigWrNRjVgFJVameP0wQKzbHZmF7oeQbGuWa/q6smcfwhcj9adP7je7hOYUJQk
UW4nIIaC5AnlL+/d2o2vy3MSyIERCmwJ9oblaRi2Jk2GNkGx8whYm1s8TgAOUd0CDMQo7n82Rz99
Vy9JwfQNRAxcgVapqcR2VoGaXXcoeWL1U4S8YkuS7Faxr3zNiIdKiSD53B+UY+JqgEMTwL5NQOg6
R7+SQlHZgnuk3raOhSO0A1VGJ/A+Q+2dUgnM2XSj7lGwadwYiAioQ6tNNvDv96toWbNeKBW4j8DM
e7OclWC6Ip863COvCnzRa7lVahxwyl42zPV8kEcpNoKvCjzRe7uKWWtRWk8k1IZTuX3J18+X/z6b
7v65XzsDTHCP7a2stioqThNIgXRQJqZPUg99Yap3uQYQ+4sEObzQIhOb5lYubDuLUR6HAjpajb51
Y56bwwz6UHrahAB97nnbfSETnvQ0KjuN5oR6BAHRV06PK3I72s4GOnmMWgga+KIdYzxlTdXGagck
vtGKKacvy6x6l7dMZICJVfLQ/qUKbK7TlWmXd40aCfjjBSZYNsskLQxz3OQ1tCe/XL7oUy9w6//h
BKCPNTAKCSAx3bRdVCLjbEtNZVHNR6gG0efBEqRuVjh5SFn+JU9Usaa7/CHCm28Gmbc+SYd2In2J
p2MbNipER7/VXecYxpWmHC/vD93gS5bo4u4+bUyy1IxGsoZRT9L0MLercd90xhjEmj0d7Zksd7Wp
AS+6qFAQv2z7VSTiknHmONfKqEC8CzkNrXxSzeGEOD3mjKiQFm0LlXikyGeI5wWrL7pquJF4t8TM
wY7jDURcSjGEc/8tyq6i/gRNz8vfR//Epc9jznI/LZM6A1wJosNjbF9NaATpBw3sl//NDHOGSaxs
ZmkUJCzSr6NynWaytw1nlOMFdvjn7M0pmaOcyVLdU+bpsJ1uuxyo70+Xv0Pw99lzXBYG3vsaWAHn
BdudQIdS1CAWHWT2pdPUptwlEu6PJfbk1ZEPvbtcQfql8JYTZCYO2f2/FQn568r6Z9UMJnaYUqVY
ZWEuofS4+tMxfqBIksSTXMwGeAgh6hFx/VnUgGfZwj6YZSIIsqiWJI1EwuWY3WFq2x9ObUjp12xP
hDCi+37BzQ0mhMhzqxVmiX2TlNgptOfWfgQY8qBbT7F1D7i+G5miyTmuq1hARgNAhb4am5VuJhpp
8RZZ4QJ0qqp9Xy3BncIWTv5cv50FNhFtiZUWuraEfxfWcrc5UBl02pIRQbC5gWJnjPGRypIrOcrG
NSxMTHOQg601rr5eGbqgzsWNecASgA0dKZr2qo2xC/ab0kabPqADP3YFQBi9k8X3mRAkRH/tB3+w
wOoOMV4NDCvM0m2ZCm58o84R1RX0+dOD/tJcUdFs/SgH0b9U7fpro96sMWs3Ea0lc0JZAsA5SEne
8pBygggZcLhevvsq5kCVhlGNkqElJ+3WPFVHDUWgZ+WhSZzkqH9STngQeevVODjrVaY7Riii+2F1
Sz58J3PKVsMwSJkip5/dBYq9eaA47VP/VP9sBoziKic6plrFbjF6BJoQ7m+E5t3HMxd1Mdjgl09B
36zWnxXpSz8LshC+Y75tInMZzxoYUxsZsijz+JQZt9nwUDX/0QRzGbfmshWLjTM2t9DkBifB3Nwn
qUgenH+S3z6EvYvVKa+zqgKapcsOKjnU9o85xWEWAS7ZIe0P7sBcxpJNhUhsYwEYvAuHL8lZPq0H
07W+aZk7nKJH2Use+lvFxTAMpK9akb47N218cwgWAzVjECbNIy2GXFP6q8dLRYfoQHZMvPmudGMf
XC6FkwRA3MM5vcu+yPUVDI6CphgvXDxv32esqWI3c1MrJCTm1dRfLQaAUQI2XX5dAI9YC1LVFLjB
rG4mW5k2yFl5ItfbMToVAMvZbgfuOvlIpcxST3RfcxP+fwzabOlX65dp1FcMF0nWbab/mGckwtVL
0/wsyf3l5eNdnSAcwUSZocjQXGU8tFsqpcQAH5JSrewceyhmZ5J+XLbBXb+9EWb9um1RotGiQfk6
/UxHBqaguFpfWm8+jqF81V+JwiPPKXYGWT7FPCNgvkWHNEzbcyHdDRNGigUxkPta2dtg7rU0MbRY
gUjkKf8s++YNVU5XXWikeMO35mDc6I8mxPbqo+rlR2EWybtT97aZW07rq3TKS+3PQlX2vbptrsxb
yUfGCtwriG0v759oNZm7DojAxCgLzABjNDuRPDv6Mq7fL5sQuCEryyLnapdD6XrFKVavIcMNhIPw
FPOC1H7R6Gfu0p1m2mK1yS0IvIF2TT6MfkGcpMK9PZyMX6qDRxmlhHwhD5kQOsz2cl7j8942c6Ot
q4kj3UhWKPvrigld9HIOuZ+eEq8KFN/8vh22p1iYios2jrnkNDsxFlsHfLyvID/cnGeMYSTCdRU5
IxNCsmxbDNQdl9eqKZW7T8AMsvkSsI7zlSbIWYXHjoklazlbep6aMkCC/WfDyR1cqe6fxeHS8OSX
5qD5HSoFp4ECfUSTSOyc9V8bqRNDwXAugHzyeydqm3oFgVjxJ/cKnXemwJvBGSwnlpwypHXH5Mke
r0V9CvpZbBZtyqBqoi8c+YMGU6dN2ZbXLSYl/8pradH9/6FlTqPWBztI06FVpQOIw9a2APMcpy2N
KWvr5C34vvik3VBUeHrsBVkD95Oo7KwCWSlAIpmlHNKuM9eV1jahd7fq/iJDsrpevC4+ZnU4KZ/s
Wjg4wI0BOhZSg/yTJrO9JaKpeTlKaIDP7uqurasf+hYpe/Ut/hlfg8ryDzrBts1upzvSneiDucdx
Z5w5jtJErCxRctTDKxvvhVRSTkQpi6csalLB2opMMWdSMyGjXqr2Fmo1eTCV2HYWjLgWRS46jrxM
hXKCKxinBE0EK/xarFNeEBKBuBvMWJLT+9NV95w9d89VYPlYTFeCfBH+uRWVxrne82b4wwjIUlpV
1GCmYCwft2K+bfXByczSG2Zon/fST5CJQyLvXxKI/Hn8DRXj0Yry2lF+f/wxPwqNwR7FtalXHNL3
rjkKVlTlftjOBJPQmlY2GfWCV7nWlZAELOtccppYiz6NU9G2jhFX9U8INaVgEKyt7+NiE68Cf7Tt
TEVBDuqWYlikScZodKu2i/AgJTGifwFKimez17fbKpm1+5mkELIy7Dxo8y0C+aERSbUXodZtHuXa
wOSZRvRboklbrzuN0sfb0WygyBYXo4gomluFgzrTP2vK3MtLmaYbiFljjFbNB0rQjA8KptOICTg1
iI//coznwxYyVzEyXsOGBusCDuyjMZ0MFOyJ4PSJtpA56Jh+TFIjkmkR4pX8w9dwG4LhOricNHGr
UhgdxByuDNikwpZIbdWgNGAZCXv0Y43j6KdPC6aFjirasfFRFZXZ/sdOoZcHjXcDW8ZElcWQh7Ho
0+RUH4raMU8lZAfIuT8a9xR0mB5FCCKVG8aMN4N0oXcp2xADYmMlUnJKP9MZEbCd+U1YuNLVdDRP
FPKoPWwoZEou0o2v9DfYvuHmR2FjmJvivP0O9taf535u4hjY8ukY+SaQFunT9ip6212PV+uDYFtp
Pv3hDjY1ml1AIctm+Za63pyKOtciFBurkCaqU6A9gBXSlXz1qri2Bc9bXpHC3JmjH79bZLkmVT7n
JgAKuvlthnT3qMyfI4zVmrYhqqPSO/3SpzFPCfR3xjmucTI25QwcsbLexMmjRPzEPioAX9S64jaN
CIHB9aLdBzIRNS42yIhuKo2oiZe3D1v9XbVXR7BrXB+xoGemA5WjQGKSWcaqr/Amq4ywsaOgaLqT
HP9axujQju1NP61up94WLbqq8XE0G1eWN1fwA7hvqN0PYE6n1dcY+2hSEjZfouv6htICkrsCSgLI
ke9BpXu9Zu70ctko3ybyRZlyasky4zvl1Gok7SMMK1pfzG1xBlEiwzVAgIEgoDqjJYr3q6r1qb2C
Vzo7pWXsEOu2TL3LX8BtjUAY7h8LzPWTgYYnA8oYcyPQrdw8MCtf0dxF9VYxfIZ71Ha2mLunUAxb
UvqMQps2FOo0D7JMkqt747E/g3LzTLUl7E+iEhl/DVF5x7PF1KCz9X4NVXVrujo2o9AEqH5rv/VC
XCn3u2xdAROUrMso6L+3sBgSmHLVbg03+3UY13herlK/f5kOdAo4ObTHxi2eosPlreOe651Vxje2
OFvSucCs4thqR1tfb9Vldmb9tzwEY+wQhYdKk/aBebiP84hAW3kLDcnVFiNYtdkZoVioSldyizbr
da2HPfk2ElHg4m0cHmK4eEDGTbXW3y+rjLJnk3X5GgIE2pe3g/RweQG5r9m9AcYfyxryVhZORrjk
x+YMrVgHBJCe0TsLysThTEUy/Ogg5BDhXXCYoaKCwvgEdCref1cL2h27alMqum4e9HvaQFlAl5pB
0Q53eH4rqpfxHAXVaagVqDKemqwGs0LGoUxziHKaC5CL86dh+INkghknbpFzb4T5KLkuMVa4Wf/H
2nUtt41s2y9CFXJ4RSAIihQlUcH2C8rW2Mixkb/+rtacsaA2hn2OfZ9Vpc1u7N55r2UFSDqq5/kZ
UGg26pw/4uf82TjIe8s1Hq9/vs1jAduSFgQAUs1iYJRKKNXmHIHdSguBwIJEtk7c6PfmXQxLMYEu
CEBoxOkfP9eixGpRziqm1NDrKg7hZ/3OQr9aOtBtKvKSiPb1c22q/Uoeo5UdIXEvYMU0MIz0tGjJ
2RB44x6bofP6TIy37otxwrYR3vTfEV3lz6knBjOa/vN+Gp3k5c+OxCiHmWZTSijxjgmwunyJwQoG
oDfOvW2r4OrimHBZQuA4JTEUQvbD1tbvwSN8KBz5r+W+8+I9OYsv3Mh48ym/i2Rb7+o8C5hMks2g
m0rPqiZbHaR91MlHPPy9GRsNwKsnB2RRP0Y9880pv69VK7fNUCe7P7pinanHa/BxlVbERdDVYKwE
Aojyv+L5v6WOK6VhHWkPdMp0EcYlWC7aW/pTOZQ+PDlSCOT/Ysh7qxi3lse41cHMe6lTRozyHGss
RA/72utBBE3BgHkmcsuDr0UxvrQzaslA3L8EJnYZVP1OJYOdSbcWb+aAXb7+5Q4ZYyJgNX7I58kE
g8Dw2rYB9hocyZ724p2V2YtmWxpwbOm6Uunwumq8R8/yzAMPlAhgTlLeKtWFl+56wQaHDci9QMR+
rngtok37vHobjI0ptFEhoQUbMy4+WWJHmpy44wkBHyXML5tTrT8dY1vkuDGwnJkoQVjW1XQXdYC8
GJPM1Hf9YJiHrhYNZB8iykb60oFAJ5f7J2We05exzMXCU4geC07Xlv1LlHYqRu3LLjtVU2ikdlpq
mYTNYCl+nYpJS/eNMNYHYWhF3REyYEII5XKasc5/FJWBzI5U6ZLqDWqu3I6NXD7EkpCOtm6SfHGW
pApvrLEYE1sXgPTmUCKJyJ6IlL1mmB55JfMcao41j8XRErp0H+tkwIKQNLQGuhZi+Cp2YS/ZwpyL
hykv0kcsjc6ZQ5KquINhqVXHqJdC91IRMFR2K2nLJZoHjKgvZvxCwjaed8vQkGw3VXJHbEXIKvBA
Cq30yTBnXXTCfAF1nlnXtO4lJZ+iTmhNbxTNwROWUvyrSiDV0ZR6+Q7stfR2UOv2LgF4yQy9FaOj
ht1PyUn0Qn7Vukyt93VviJhJruT0ydSjNnQbNVb/gn+Nbua8ilHWGyYzd9BOKL+QxpSwtylXGfAW
FxVjRRjr32HbHKVbkBOpta1Z+Wg4raZLKORmepjblpjPrdPrXX0yItTy7bLLi8nOc6mGkchy8NQp
pgwKmcWypnMcaqMaJNkkN65swFr3ctFqNulS6WVq5jxxu1QfwIWCc3klAHZar9K1tIE1qJbCNusi
uiGl2O/GKTsaU5YEvdipuZu0ZKntGWPgT0oNPGKnNDWL2GB3zy95o0b7IRbyi1AhvrbbSZjqU5iA
bMlO8gkT50VEzM5uGjitbhrar9aClgC2+kju1YW2+JqaRO1B0KOmcPuwTARbDevKdDGFqmKbbByr
LyHwfEM3ziQJhOgleAXEBcO5tpRmyuLECincsYo1sAyITUG8sa6TzMaOifaizpnK88G8N8+4YLRU
UHpdergIId+ZNfL9tNvHGW+WdLMUt3r0BtM8QcZjYUamx17TJ+lTss93ma+6xM0eLb+DK/ofIUZY
q20wztVMAbAA52cFY/6dVE+hsb/uvKmN+tWGGYjNAcwtgeP8Y4ipkyYXokQBSLv6ycjPS/pl6G4i
acRqHagFRK7R3P5M7/KYzyRGRE3nIRaDtjgb59mT3MRL3fYmNM7AuQwoSLP+wCMU/pf47KdUNliy
GrOqlElcgvCpakALWhySp8wZXyXDmUEVUYNX0uKN6W62njG68s/VsnGRbFXq0kS1gtDTTkbXvKc1
jgoVTDlY7jWwOeTA5HjbDvauf9PNyspaMlN36HVTTcRoVgLjTPfTooMedMDmAmXPDa8vu5UygGQS
1S+6fwd1/ag/S64MSaujhpkrBqbtwN1sy2VK3Osn2tKatRQmSIoLJRqwYrMEglAg+9/HFVyk7vyZ
EPojVuXYJUxKY+wlRGJgSOkPuoqNFosTK7OEF2/veX0SJsVajLEu0gol0QlkF2/YAXcUJMZugAKW
OSGYXHfqnjIJgBrUkzBWYrk8TrqtJ7/+CUx0JKXWiOhAXoIUlD2T8bSID+ZU2/34khinhpuo8DSE
sTBNDDTKtkcw1juqHz9Ge2mPcqVNPkmHBefDWTnKQn8/a9LW52NMDLHiFNDC2DyNu9mRa8RKzSXM
j3EYOjOXWJA+pSvCWMsijAB81IhuIfPrjjIWhVUXg6/YWqMPm2c9N9syq6OxJqU05GmKB9ylFaNm
KjvtcXxWXFzoHiDYp74Cv3jxlPnhrqMLygDzEm/UAsPmkcvrXWyG9OufwtiY0TJCoOWgPtw7fyMN
TSDfeLXAy8QHAOQKY6xM3s3iAoYWDEeAiK8ZHqbyL2Ce2mT+Eo57QVtsA/1UTLebk2WLWckxDBwN
1hnrs0gFgAEKjGEtugzsA2OHbgnHLvBEMLZHjeII3JfoPIny50W9kev9ddu2Oba8/lyM3SGCkMZT
Dz1FnayuT63s6OSg17siDdrRX1qsWjYOgHBtkRwywY3M1FZ6T48fZPNlvlz/MRxrzlYFiywyqgFD
WYFMvs7TfWm9NLp/XQRXYxirMxSW0gjmpKDMFO1HPz1HT/OZ7q/C258q3uoFVxxjc8pCjQptQOUM
Ju5OcfEej4sT2gDi9Pm08Jz7Y0PQqFBGcOO1lBrEK8mPxvpcC7z74ygkG3eOy5j19fRWpqN7dtWp
fgEQx+JThM/5Bg0t0OA8Xv9mVAWvmFIWo60MBaHJ+nkJpma0hQJlfmRJSrQjvKFt3v0x1qTWzTos
DHMJSP08LA9W/bzwaEHo9752FsZklGZa5KjswMeS1CWFdY7CxjGm4ikWErcaJ38wpudRb4LrV8g7
Gf37OoSJtYQoGl5WHj+JZJdhuTmpODJ4IYzBmhLsoS8Nrbd3bvQgXBI3dxR7durQprxdhQN6Fwwm
yLu5sstbOvcuuLxkj+PiDfr31TlbuZGE2MRzq/Ta1kGOJienWfquojwYfr9+pZth/MpyskvcWte1
BorWZhB+kcDZjvMBUzJ0y5vuoJ+N2LEO80W8KU881AfeC2RMSqTNetonyJSySXeXAdTZRc955Zsv
Dji0JvqH6NGwa3i5ZqpTbHbZAURaDnaS7socJANGtc/U8Xds/koUEy6UjSirJcYB0K+7LRW7kx6X
xuZ8qU3tlyVMGNK2nfk24LXSimVpQeCbIrbGl/qU3unowwsOncu5w6QvprTRCtIcXm7JEcpOqGha
OLdyiAFqDHHYarJcinDwZIXbMdwa4DDfD8duc2UyoPfDGasQ+bELgMewoyyHSBZueDvPm4O+YE5C
qoL2lilZjOtUxoY0GDybg1l3jYt2nn+A6B53iRIcine+9aS/ps8TAkzMGHInpzc7o2vpjNoriSDo
aELFWPkYPdmpd+lO8GBQfBOr9y1a2rnDo3jZfuIKkE9BHyYpv/C/ipikkM1FLA9DCYJK5aBXO1H2
dSAkW/IPIS+PUfRAOTJJ5KfKDVDbl/nRHJ7M4X+EUPo7O1z9EOaVNC2R4xnThEFmXsL0Fl7YFrj7
w5uvfiWEcX+VLIdYnFLDINWy2VVBFHseyj50pLoTz4socBmEN631SiDjDKNxnIWkxaaQfq9qF2U+
ySQo5V2o3V83AJtPEeORloE1XwnAQx+9wozKuU4UgEH21e1YCbZoHeJMdq4L+Rdl+SnFZAqAaWyW
spxH4MTw8kC/lc5loKKjoX9W7+RH9UwDpPSLyoFQ3nQG70czmTIgepjzRJZ0CXKi2YIC+DVe9WOz
aIQJmX9uz2R0T5rUUI5RsgrKo4SJxsInuwV8raldOzwTs7k1t5bFqKDY1ZVWSyVd4kQIC/JP9J78
zC4D8Dk1aN6rdtM76HJIvoF1AgB9cTtSm48AU9NAiDaw5sWSOQrtaJKMzk+ZuQsqzDtrlwDGBCHT
MZFt4alHHUbc9ze8GHdTRVUss1l0ilNh8TyzNp6iCe2TwJovaXPBpgM6LLzplU0hGnBnDHC0/cp+
3i41imWxFR+m8izFfgP8RmPgAJZQJ/BLgLuSwSgkulydFho1kOWtwcVEiV02l7ZOgI3hGtonpXri
vDqqEdfkMdqZzOZghGKaHKx9moAIt0CpBUNBX4pj87Yjwatr8u6Q0dClg7h+MOPDoKArIot2ivUa
kTOuvJ02rm6RsYx5BCG62CVv7GmqAwTCL6ab25TdGmNOvGe3fSaLYqSqNORjomaMO1mRMmC5UYui
1zI2nWzEWMlU8GoNm8ZKe5fDBBBEMyZVIajWhJmdBnVQ7yqncFRxp30pghDUtuNeFj2OglAF+EVB
dFnDZoKMYSP2ZamylIhFjc081c8eqPlCKSzA+A/YtHPH5DiBzZtcCWO1v6oTpR4xOV+J+zbZ6dNF
Ljhp1rafWclgND5SjLzRAY9Cx5q6CmDpvU8Xezs46tviOFa2+am1RTs/IaP8w7tklV/pUq1orBnF
E7rM3PhkfKOzpJ0S/ZaXK2+aktVBmUegJoU4dIsVHbLwNhzRAb0bhZMHYqHp4fq5eILoV13lB9oy
dXUkAsVZPMjt17jKsKX/zbR2YIHiurjtp706FZMlVxXpiKYTlGCBE6jAoeLT2SYGLt4gP7n+jKf+
zNsupTQcZxM0OWkgPveAX8AoAiAQ36rA7vL5+kXy1J954CDSqupUx+TuHF9C8zxkd9PISU256s8E
c3kxC8qwxEDe9KdP9SM1jtONegdIwrdjNbvu1J50joZsDskgF/6PFfmF1VcIx6GaSqypEW9yp6AN
YqfEpBE+Xe+SAMgOp/Eo2+kXXrK/GY6s5DIGRbXSVq8i5Fw9WhSFoDty1tv9cBeqvEWATUcKiFF0
/TG/qLNz3bk2FkKyQFEAVvCITBLZ1fQgAa1D3WH058Tzo/9yo+/ymEdnlbVaCFIvBtLrcOwe20t8
Lr/pMZi2JJCeNmc6oYyOwQtvmWP7sWOPUlIRbIEN5ONjJ4kW/w2olS8venlXjaI9kH1iZY7WgCiv
mzhGc/tNvMtjzLUWtprclRrqAHpoa0ZhE3O2hYEz7Lp5KjoSbYAkFAk68yqUUOmQBmCHKq8eo9yT
Cz8bzpjsstPpqRp5gGubidu7NNanGnUpNpFSItLqRrtIb6zsR6QdhcS3xN11i7I5VgH6vX8OZjGf
S8361LAajFWEky37dE972Sf+eDcc6LRr6vFiIa5A5nspedQpKhFjjEL3X2uAxpb71qMJzxs4U8Bt
g9ID/BKfrA7I+FSs3FqDJMOdt/n4WneJjQaImxkYWSbhTpfVHcbHgrDTvVhqjkac8kLNTQuzks94
2bovYzkXgQ6lXXRfP4geXVMBZk6AUR+fboxWu/GGN+27+ShWQpnHrzYjqZZZC4MImRwYKs0z4Y1/
885F/75y6tlcYVIOuBNBldZ3bZN/xYyTrbTf5CXirGttZ8ir0zA+tkAxIZWxhxdYkUubIpR/s5zR
U1IAdPQ7gz/rB8H4WKEZpUiS8CBS5IhpTuxh4gSx26Z5dR7GmMijFpphjlIbpqJBbByUCC+NhyR1
lXtyVDxQ7jnyLWVC5KGEcB7fL8y5sioM2JRG4Rmgze7slS4WZQVH8mnPrL0vfZ573a4q0pEYCzub
IK5kFJEQVYxzaVkC0Hh5WmVj6+0mg8W01XN4Xp5ploBG+cKbAaKP6tdH/y6WUc65F1NidSo47+cQ
W8uTzVsD+5ebfJfA6KQ0hmmVDkWBgEV0AIuwa04WaGsMX3RRLD388UUyallUSpd3JnRGusygmMRs
9Iv4mU5id9g4kt3ax1KCtec4h81rNOmIGjhYTFNkrrE0hwiLsViw69z4EcsyjnRT+LpbAyB4dpdT
eeIBBmz3uFAXAuObJANrlLGWYDuyyqiay4N1kXbLXY7xjho1hzBo/O4mc1AeCganCTpvem6d9H60
eR3lTUe/+gGMwvZpNIGbdgEjM5pq2ashH+P83uoTJzacIRfs6ze8aURX0pgLLhRlEcIaRrSZs10c
fy2T8kjGEj290rsuaVthV6IYhRXaJZmqJaZj6DrVoBobSMstqL+GFkhV4P5yeDU33lUyKjthcFhK
Wsy5DtZZ7oNqCdFSrg4VIGhI72Wyubt+RPppfnn0qxMyZlUxLLlWVETYJdnLw2mQ7yWFUw7mfC8W
wcPIiVxqjZAHLYl3HTiB0rT1rfD71HI+1/ZZdEsEpxgWDN/s6sq7TnB3qTyiXqmIzwikU3Wwa51z
X/JmSoIY/R8hjPY12DZXrBrEmxT6hGKBSjf6XeOjMOs9DLbm1Tf9Kzk2u+gMYJnesHs79Hjudtu5
r34Eo5din86LZgAtfpx7O1JOWQQE8v4oaycF0JndeJDRckOfd+IZN94Vs+oJc1cDTBuB4adB9XQk
DZUt2Tl4exc/0by58ynIe/+Nl5lt69D7rTNqWvcY+8VOgBUMCai2pVLFhHZ6yqoMtfi85ZSLt8sh
79fLooYsdWMsmO4AL+Nu2Ulu5kWm1yHipvAMUe1yE3kavv/6CH+ejuWMTeoJMDQG6sUUppFi80/f
VKAZU2ykaMfjJOFcJdtM6MACKWsZIFFM7ZPa3lZpZs+gV0mVy3XLQj/JtUMxOURidYo2zeCCSgMA
qx0SRO40TOMVkzbd7epbMc7PUntlnCJLDuYotdXMyXgWmXdf9EmsrIoR1/rSJxbA3OOntkHLVdiX
sMrqxIvYN5vmq5OwlgWsO2qHaZ8gLdEDke9Ijry88uL8lA0+mb+XuWzLtc7xprz7Y0yJZSRRPKEz
EwxAKa/rvdppHAkcm8HigShtrfUkRfdKLSS/s+4Biecr4+fr2rY9M7i6PcZCEFVqQbsM4y9jaT7a
JzfaPkWbLDllTnGUnMPTMNmtL7g8W8y5P3akopg1sO1hIyZQtIfcAKhO8jvAeoAr/sfjsMMUIGCe
q9EAo4qsYTQei+ww+ocwjDzODXI8m0Kt1ErRI0ACLBKg3QE7kNxqO2lvuuGu9YpAdlMv5M6i8L6Y
whiIbNFJB1wiCmAyuKGXGXb3iVbwE1DUtTlQHwUvOlJQMUAsuNfPyvto9O+ro5JxCNNJBfBVbrYv
RhJ+bZvf6muuvhpjNrAxNiBMwG1OyVM/Bi1dAuDN2WyZJhq7Yd9aUWXZZLwxmUFDWi1CdMhbCX7w
S1g9lSrgChX/+nVtxsFrQczjaqumNiNAeL212xV32cufp4cJPK0SLDp5UR6vy9v6PCtxbCkPpG5d
N+s6JuaExm4iLP5xTNLmjg1l1pUMICKBG4mxtbFcZGInozoChppjeKBKF7rzneFLWDtR9xF3CHD7
CiVVBHMxluMNdva+KqNFmUvEFBSHkNy+zXt5VGLpxV58zy3hbb1moK39lMfUKImKXrCEbctgeZV2
NV4zqLMd60QXv4rzf3E+ah1Yd7+Wx1iPQg27QprgJmUfo1Ae1truNIAs0g0RgEz9RkoBGHeAXoBw
VEWi/fH9Tv3YGKNYYE1D/ZSmDyRXbLn4Gk6Cc10Rt1zXWg5jJ2rNEOK0W5KDKX4WNcWJ5MlOBx7D
5GbBZy2GsRViZ4JSI85pqNQF/eQRv/vWggfZ8PPIVg6lN1ROfL/8jmNZi2UegSxmWWIt+GRWljr1
hH3H+jbkkRdtmnlLfkP+ARGKxuJUlWGXdJMihWAvcujMTOpmT3pqt/v2m+EsB+U0ePouPai3Qunw
0oZNQ7KSzSjlZCgxMmgQGlTmi1jujJiH50Qt7C9avxLAKGLbKkgGO5AXLdOu6XZ1VDvx9EzG1mvV
yGks97o+8s7D6GMzJHGDaWIzSPV2r07D0dSX3+m5AUYGrgNzaSKAQz6+rSE0k7FDkhcoF/KDFs0q
J3PiHwtY1jUU6Xjx+2bvdCWPXRAQiijsRiovDaKbzJtuMATbYjsmRheTQiPnvuaqt+RQa5zHzZXM
mEhzmAytn2gW7dRH63X083Psap7kA1QQC0kok++THS/02Mzd1+dldBI+WwSadgrcEkknkltYQu9P
YW/NTmZZ4tkyI+FBScUUPDqUjt2sMR3jYRN7duJZWLj8kZsmDnVDHYDlYNJj0Q5ysPUkudAoARbU
9daeXBnmx7pVFhtAO9b94vXn+mS5HW8qftsFrwQziUeCoRS9bXvYhQ52AYth3/TPZm1bT+lz9Fh6
IE9HjZbjNzbfz0omEzBlnQQMrznrAx0nTu1FRKltR+KlN3gdLPrwfzEMK0nMK5KbVEUPCx7KfKp+
xH/NT6FrPoqX6mh+QgPmrP/ZwdhH1FiNvizQjiCZI1evZwdcKtdNz2ZRxHo/EdujxvheA3irogjm
A+14TvvBxu5/QPnmf29nYi2MeSRxPhmRKGMgRZnHQDK1b2YVH8dYc5vJchMCyow/PB1jyNOmGXQi
LlpAueBbOgV2UgP10gQDcsbq5bekqZS9BS4R4w0fbayelXU7azVNVmmlPrlXAF7xTHGFMLNU2Mk3
jrxNN6W8y2M8vdoXXRGXTRG0O+MyYfPyQfTEU4ahRBXxxQAIr1N8i5mKg3bHK5/8yzt/l828c2Nu
CmEOYd/F+/ZIC6Zon8Vu5Cv34i7dA83iIH2+ftxtk/YukXnlSil0yhKiFAD4C08Wv4dGb1cyd/Bs
M/taXSrzxOshlhJJgzOmYNvzCaST4V/VqXA6WzjRbbo2s8WX0Bl4G570//5qWkzE9haoZEFm8VF5
elkSaxKi20LlKvvMH3ckwK7n/votbgduyrscRmmWqM7KRq0L4OCEfn6kQK7JfXZ6ndD3BKaXt3gy
xq2jM6+bRBXi2vkYhemSymwLgpH/pAQITPVgEsuei51R3ZPWv35GnihGU3RQXgpjL4aBWt4IGINp
1aDA0q5pLrY8/HVd1rZWvl8noy6qMpvpOMldoKIUoChnUn0mtXddBuc8bKtlKuahAe7iEnQ6WLQF
sz+Auelijk2QDABOUivuNgpPIhNDpZUgJolRI4bS7PBkHvpTBISZF9WWHKADwqIBNALWmuwbz3q8
fljOhb45rFURJ5zqts47VN4yYTEAPz1870btUx1JHF++bTx/fri3zH4lJ9bFKumXGf1GoIy00sVQ
9/Ky7+bnaSS3Wc3LOXk3ysT4QoJTRCKeXbw8T1gxII+jdK/LHo+ldDsWej8WY0YadegyNMgRd5vf
ivqkCu71z7NhpgD2aumGrmKIW3yDB1hdWw4fLtWNCi/qR3vKsUU3wFqfB0m2FZd8kMOYKbPIG0Mg
nY7aFC08ULLV7lA+6zs6ErJcrh+KK41+vdWpxFzqwnxOYTF8ZVe6+RlWQ/M01DnSA6CwfkPHPxyO
MVBgHRxzKRp0DFs9jOgzaq+L8P0Pj8QYJrnoiVQpxEICpu1I5Bi30pd5R0cyStUmNyInVN3Q7/WR
2IJ5luu9WaudFZTlZ2uCXgv7qbob5cYpYm5lhSeMMU+ZASaFqiYGSFjTx+EY3dICc/ElvtSYOCZH
ObHTm/qeD8rHk8vEr7IgF12YhlowybJtmTsCaEVyU4snQf2zZ8aWwqQoTgWraq3/PLO/Fy0BuMmJ
BjasxYevRv++0vt4mhOliyYr6FH8FcGBE/FKKRx7oTD2qJCzpJOtt4NQTr7E77z/D3uhMPaiy0Kr
GPreCqzGpYG+CaJBwKYfpB8VJoKKl+uva8NJre5NYlu7sViXUplVBsh1CIIZELu/GBUPcv/6xwFR
ysePE825UIpSawR1tjPC8wgMp+un2AriPxyDSY+GzCh6BHFGYGAY+jwcFTTFYxdmqbR1uwryfXvi
GfbNQ8FzSIYsw32YjMikFBfREiOIVPCE5s6O50fOqTY6rrq0EsEoNfoDOTiXDD1IxHmnCa29TNbT
1Js/SKG4stJ5AgpR+Vg8y+lwd132RvLwQTSj7aJmLIRoON0yXaLsmzn4cron3CLLthgF5DkKyIjQ
OPmoGSggDWJiQgyN4Ucf4QSgm8C4an01sN5E4W+s4+8B2eJ0P8WyAxS9MmWanCp6oJhfrezU/M6E
xgcBjF3P+0SvSa7qQf0a3dK5rMjDqYBhX8Pxo3TEAxveiAE/yGNe2DznZax1JeRlwt6YS5SsStnR
gOVtEfUQmc+Z0Hy9riFvpoHJgz7IZB5AVkZqH1LtFA/gBnCWF8U1D1nrSEj5Og8UwLcaIKPr+/k4
+POe3PAmGbcf4M+PyHoWUe1LkiUZAqvcaeLEMZFGXz/ipnF8VxOFeX+5SBIMMuGEebs3hBtS39e8
FilPBPPOpkgehSQqjEAYLrHV21n9uAA34s/OwbiU0YIUU4R1HMynSHNJ/KDz6rScj8EW+FCbkok2
6XogKF9VEpCGF9jSF3NF29jyngb0yTlrTNhCad4BgSwcFqCuFq4Y3y31bkHO2il+tNyGze94yHcl
YJF0dFUI5bSJjUA3AF8qedNSgo3I+6MvZLBviXSyioa/HizZYI9oLKQDaEQ4MRJH1wxGnTEA20eN
VRpB2QZ6vE+MPeFBY/FEMOosxs00DeoMew52ENLmfiWme6XhMllz7B0Lm9PMY6gC3QLzJq9L7pQA
lq53yX1y6iK73wFOA+YHhWCXFoB4kSbviDS0XkWalBnNSEoc0QQMf9i7U1fYasfJ6TeDzZXS0fOv
hOgYFA0HEUyVneW3+pd0WhxReJ2JK4q5E5G9VczudQ3czAjeJZrMsRZ1nPO5oJ449AbRFTs/17wy
CWReysj5dL8MhXRTJsYzVF1oPVMAKoiKEdHBt4TvsRSoy7frx9rqXa+9FLvkRao57iIBN0nnGujs
YryTClu57UfwWVEQlNppXiZeI4cnlh0R0edlKgfEjkh7ysGmaf/YAeaIwrLSrajkoiPIeeTh52yn
/+9fkd38srJcUFtVNjD/WuU2DTxCIGFGrTu7FFCXVwrlHpOJO5JhqfQKLEIBtl6sSw2eJ22fnMRg
QmrkUfSOcS/dNbx8YmtYZf1RLcZc9mUUqaCwfAv36dNP3bcyBwFzVrwX7XnPnRLgPEiLsZ3Yl5Dr
vsXziJ7Vg+KWpV04tTehJOslj6JboRoBXEi3d7RLv+fFIRznajFWNZbKpDAwKRHIWQio68EGdvj1
Z8KTwEQIrTAqABJWECHUoT8JVVBO/nUJ22YT3DOAk8K0oMpcYFq287yIqRHM1e0wJHbX7JLfWBaA
WrzLYGwYyfXSEghc9aIAbfFgYUB65PjQ7YTlpwiWqHuUlLZXq8kIFLRJsx96+q1IVLvIJfeProtl
K7FAGDSTkDrSHAgdYr4XkSFl1e9IQWtdoxQ2qsHC1ADWsc5FKUIeBHOvf4krP6s5mrXVptFp+/4f
GcxbDYcBAOIJRkPz4+wJdnU/3BTg8rrNHACdNEeYYFu/qU/anXrb8iaINr/WSjajdEbbVq1gIg3r
Oh8Y7bbWEbu3voBFhxNhbxvClSTmiebmVGRhiVO2r7OjH3of2MqC6BSd23qjW3rFuXQAAJ6mnC+4
BTD24XqZl6u14qxFWOlCBt0Gkl2eR1wywTpqe1N8V24BV1M+p3txr2F6SbRFrinejMt/Htx824tc
RSogbehBr4mgMj0WtyCEPiwPgGzbgYmau4ewaUJWopigqBMUYbImiErqOzN8HrSbRP69StJKCFOR
6IQMzUsMogT9IQGm+CfVoVTQ2J7u7eIo7yaksjyCyLe21y+5zbtMthzRTUnaFjoOFgehT+koF9/y
q10EsJXrVoXq+zVBTFmiEUJJT0cRZj5BZ3QC6K/Je+5bjhKz4IqGsQEABbDT9LIKZpIefdmg+yTs
ARntEJEOrwbJ29SSeBR7VOQkpwKTX3eSI947pAEHe8K1eObzJVVWdmCetQLlTFc4KRVY95JDZPnw
X7Sgqe26Io3tFURj1AyjXIKT7lQfKRh37L7ql8GbXXB3uzygnK2vtzobO2hfCHJVVQWudlKfWqwR
pL9R81v/fyaYMxYBcQaprSArvKG810p3UA4mbx2UdwrGH+ggxioEMwlRN43sWgUYVMfBddisBmN2
WsaOMrjuQJf2MXuqsPhaRH1mwSZSJci8/BJ5FoAPwXPnAbL56XfS97VA5l2F1iBUatmhBUseYvFb
ojlV/nj96W760bUM5uvESdLpVoVdz/yYYsDhSCcrEj83bKWwKaMS3fecUjd/qjERxDNRWx8NEaaO
7XJkD1he/HijbRN3ixo2ZtBL90X/WM+c6HD7k60E0B+wciPAsFvEtkJEH56Es+hhpQ2biiKwRk07
cuQb4TMvot9yJqAeeYN0A4CXynyyuZE0EMKhnqRnl3E5GM1rNO44n4wngzmULFedbo6IRztXdMDm
09+/0UKngFpLv77VgYkzSk7DKR5wxGqMpkRZFZJKR2FUIyMIHhDy9HeVynElPCHMM071LtHbiZZB
sote9ZCTO0tGPM4VUsViLezqM2lseFOBWBhAnsi7Zjs2/LoJSsleRlDu1HY27IbqVuMtBvJOxmQR
g5S1eUizrdj0I2CKEM1LxCfOubYf1E/1Y6lipH42+3aEkGp2kh9lIHvSPjwWgk9xG8BevtfueI3t
LYgKkJVgpA/6LgOqkblLMdfnumwQ2phP4Uk9aDvVaRyEwuEjrAjWmXzZLtz0S/ydVw3ZutG1YOZG
ZT1XsjQsdGSXj2TcA6M+bjgXunWfaxFMbJjNRiIA1BeZjPTcz6Kn5jxMT44EiznEqOeWLkdED4Dy
n2TZTosr77pS0PtndX11BhYrODbEJE2jBIoH1KMU8E5g0TIFAJ21l+uCNq3tWhITJcnpkvQqKLMx
Q58GNCtDjBvbpgsU7ouIAeB5X/NQETZ1AGhgog5maaz90L+vDLwuzfXSjoCdGOe9MD2b6RfduOcc
i9qcXy5wJYNR8KgdQeyGXdigdaVd7GQIOwVPBrAEXfoOb+WHP5THqERRdAbGocCHOQHaT31KPHAb
7iPIi/fINyWHR1myWd4zVwdktTwRZtC3IQaANaTzjhFWEc2jdqoCCd+Mt52yGXKYliIa0BWUtRXm
fBi7MYiiFhZqpyEIl6hTTvzy3HyvvxEAx2mOeKPviYhqJg8aZSuLWEtmDqpifKPWzEgNUEi11UE9
YOFyym6N/qGgTGjtXo7r/yPty5ob15FmfxEjuIHLK0lRomTZ8tJtt18YvXLfd/76L+G5c0zDGGFu
z9M5ER3hEkBUoVCVlekIvia9Fj+dns1qGaeA3By60SZW23rTjq42fkTO6L1VMZ9FGSM3mrwbYxMq
ayy6tKos6FmBBcKKb1VhC5rrcBsLTIKj25gLIwaW0+1Wvyl36K3vw19k16EYfLf4SwDC4NIV+oRo
YUzyIeeVVSVhrAeZM00erYTghinvpF3jTV5vu9ZJEkr5cAMnSIAVHSTEuJnpb9rElhz6EMScKi2Q
jAd1PobTacSUsOlfPyD8DbVtIms29LdYda5yVrulj8Droui/G/2SNrdtJZixF5lgFtLJoZYYJoLk
DFLv4XcXOuAhub4Kvme9r4L+hM1eJR2YXRcoX6JrT2GPiMeAPWKyb3/dDG8l+BIUWAmJbI0tWXeN
riSJQoFtSbDkl7E4Gfr36ya4NbetDSbcG8OUYa4EPef6Z4n5qPrJxhE3H/JT42lHsNWqjnqIBdwb
vOP9bhMQ94/bFzUIE6vWQpbDuo3Wl9XeCRbFu8M2BliINPSo6llRcTU3OypKFbu5X5yTPa2ZzHv5
JOpm8lzHVsGfgCktHbkhu55VNdpGwR7m9uJ0Y+1q6csqPQ9odAsWxj0R/1giMvOElDG7ryhzBtYn
0IDeDF/JQXoID/1O9m6mn5TIVYxy5N6X76v7NNtZrdOq2wUwe/+PWP4Ok/s77Uixo4knmhTkHg1g
iS1VRuEBSc7HozHLkIUlCbKBCho4Mfi0TNFIB3cLNxbov298VyfRmtlJYwervpOa40xOsizIaUQm
GJ8ipWqrah+ByKaBhO55lL8PrVCBWrRTTF7RK8WaZRo14lOOIty0vvlgu7Or+v0eQunCyhlvlNJA
y+Sfb8PkE5oZV4VCAOo1vgAvUAcQsYIER6b4I+3gSXv91N6CF+hQEEFWQZfCJhVbw4x/mUooa+lb
RB80L5SSo1pJLlTnbmbT3Jmj/hdPfxvJmmJh3BtiecylH1lFqANKgup1BMqcKbwbMUC4xkLhVv4X
fLfD3PJhHK8hJja1IL6BHBPuETAQGUhEB28C2ivxrMjphNkv/fGf9/LdKFNyyBKI0japPGJKjD6Y
14PyoBypyHYklD3k3ZLbfWR82Sy6MATXLj2hlJwSBOgBehriGSbRPjIeba6IzEuEofYGyg2rV/tL
FIwnsuu/KrvCt0ZUyUWZJ/fxZyNXAoMFOABltnkuh2toZiPKABRu9pUyVdLq/LrXoerTXDJflApw
r5iNPWYvE2voRlPv9MACuYThq5dmelSEBUReoWi7KmYnc9k0ijWRsJOgCSrPoSVDhFN2TIpgKR2t
jx0lj11UkgQOLlodEzDnBvJ7dZLjpNhnHY3NsrstitcWHHyC+5N7JDfbyATNvG7kZSwx2QH1Z/DN
VsfuFuNMmFvB9BJ0Yu8sCOC2rnyA603PIt/jXgsb40z8VKdErmRSkGCgeocD8apIukdZR9Sw5bYz
bbBpY+rUpPaYVVqy2psl8jqUTK09Rr6TBxPYWTwhlNAt9hZoKjPALRr4YhY7keWIDiv3zbv9AcxK
lcaWRnkyNUyb1MH8FLtzAqIf3RmRqMTAIy8H1MgOVK0p/iL4wtxgsFk7c1d0Zlv1S4nUPA3yC+07
Vq7kDn78EDqURzl3hbP+/DP1793+lJM1JLTNOETHJ74JTbcxPTozFO365/DJ/p4E0YX8ke7/ZR3S
uZ5gvfSS+BTP/1nvp+wsH7WySTOU4JfjsJN3xa5C9h76VPY0fRWxJ3MxQ+8flsjMlTUvcRfmMcS/
ezzv6e5Gs5vsO0/aF348O2hgu9fXx/eZ981lrquIkLQqwhWQAHCbkrsqPLaLqNvKfS1stpCJrXo/
jEtjqEagvhr75KD9WCbXlF3tvPiqJx/WcacJuYm4Kc3GJhNp09FIpnnAI3UgwHyVgV1BqxDlGdS+
6PthTzkECG7l5E4EHRQ4JzTGPibAbaGuVm7i6up2+tH6Qwt8yrPlrft4dcmR1i1TV77P3UUozS36
mExcyqVxVls8z4NQObRF5hrlXWJru+snRhD9iMwEn9COymy1EGa7xQUCuPlD/TH2o/14TG8Hv0ud
+I95H4H8owa3qxAuw39RQ7gNzxfQdeG/H/e3zOdaBSIIHWa/DeRz8QruHfDzzqBmmt3lpt3LoSvM
R7hh4N0oqwFWybqi92Ovv5ENxK75HF4gJvLHPo7nyJ8n0T0qMsekyGaeZxL42/WAOL1HEQKQETnZ
uwnkBv1Z9Lzmv0AhT4WWs20YhKXV0pM2RjU/B4mcu/qrZ7jlY+GaLtmrnvEs4uHn5iIbY8zSjCmS
x6WGezRR81CQeKepo5u26U01hKJt5EaejS26zdu3qGyv5izhLUqlBU1/PdjuiEOiuJi9w+UoCqbc
oIOnvKoYlqnpLLBVL5JMam0MuEwJGjB/7MG3q19kvDNLQQmO74MbS8zCAOJSeiWUCO7EqYU4FuVe
i736OfyWndF3TFwMru+zn/2XyB+/WYLhU+4X/Mc4YbkTGjsaAGdAx1hubzBKU+cvWn8jjcH1OPNG
H/fp5t2YYeJoCqa3sVhQZJr9KUf0Lr3Qq0/2rQVB8HMMitdi10suuhnArkWu9ZxGru0pO+TUUNKC
kJuo9s6JrkBqoBuPN5cFIknmGqvRKdeSrJYDXC7GvleU1I1CdQkUWzTXxrEEDmDd1AlRofrxxn60
ObbjUlphsQKGmvf6rrFrRy6lO6P/c32DOZncByvMGbKybITKABTIbbT3tcbwbeXlugWOP1iyiQOi
6TqBUApzU6xdPozmMETHsdMfrCj05iI8UCUtRzXbQ40BNNHdxFmTSZB/Y5xRgVF25/poLKNxBHfD
vybLIyC9wTl7nECCZaDdNR1EUlacT/XBILOJsplBfR5tqQB6HkTJnFk7m5EIEccL0CbeGpARlC2U
qtmKCQFkHuidAoTmfnqhOP36x3Spbgw/v7duRcSR3CVtjDFLUgyptEkmY+y6BJNU8xxVtVNP99eP
Bs8I+MU1cNmh+g7p3o+RuVG1dV7aHCvSfub6TS4/acXjdRO8GoIJlWMiw11tQLoZGyA16KalAQ28
fi6D+pIdM/dnEYBgG3P5b/UYQcTiQSQ/GGSSadTv5AQkbHSMvLq1UbGgIlL1rX4Q3aHUcZjQ+MEQ
E4pIptaqFk9hUFXJYY7tnRrh6CVALarKN4i63kaqvRfsJveLEQhI6YZmYg6WSS61VNVmXUaSsCCN
9mVXdxXgFvH2+9ZhjCK9XVELEq2Tl+uZxsYoE0HaWJcmY0AR1ngFxLxUnRkpCfJ4KzDPbXYoRsc8
Enc5CPM9TubwwTCTZDZVCMIsSSXBVLuUqSsB8cslces/9h5QL0c+iZrJgu1l4YBRodedZg9D0GS3
enIzSK6RCHyOFxwBqNGBorcw/8V2bfTUIqthyhJyk9AZBySVw8P1Q8KzYIHEzIAAlwZSJebKxqsA
qR3dtapJnSw8dv3hugHeLlnI+xEyNBOgScalq2xsIpxzCAeEmbfM7txZniR8PHKtINAiHVYU9EmY
LpAEud1xsjUJaaNkOyBSAPSk2o+n9UFDjyu7jK/ZowgPx906sAcqlon7C1n4x4CYmtIodRmRAjWk
6OMBSLw2X/zr28f1J8pR+G8rzAciVWHXcSLTi0QD+KS4jypQbekOtMUwY5af6zM4qgXlftHKmMBR
T7Gmofc9BHVdO5r83V5FoYn+ajYcblfFRAmIiBnd2GLvXrpd8QCCIWRNe9tV7ju/31kOgWLLf8E/
xynmmlurTIgANKJdYluXwGnfuaaiuAO5tTs/RpFqXF7L5JwP56Lo3OufkHs2378gO8PcWPkQKlIx
gglWdSxM9YAttRHOw9DffmVH2UFmKRsNPQ1BHUhvsvRF/WoeKD5+uhgO9tOFVOed4fe6k57/C0F4
XuzdbCw7zCwrdldLFQ7pfCcf6awBOm87DW2beZfvxC1Rev7YtWIWABKQSO9lbO1HzzMnPZGgSQAA
kb7exopT1dMurNWd3F8GESCVa0unhQsQLtufZpnwQOzQZFCB/FfQsTQriG9BlBRv1Acp7H3DEMVL
nmfYBlrjBu2hqAb1zc1Lou/1TM2bcQzSJHWnxHBsDZIrxuKFuQBzwM1Rt6aYABbX4Ty11NQSu5R7
RnJ/giOgdOj4auKLnto8N9haYwKZtJDENtckPhbKU4SORrO85J0IDsgrx1qQCseMCLAoAKMyF8Ei
AYNiIoAdIVdxQxfVgk41SG7I3vAzHyoxItV3Xs6K8I+eqAa1dA13wccPFhd6WmCW3wwGV9/LmEwp
vfVEsx3LwZ19LveieQ1e19mSUfkBjTudhmGbGQbUBw0wrVqUQnZxETzXGyp7pewlMKehlIdLdhe5
4IUTkS5xPuEHw8xSi25Yh7HtVegH7M3oFoNodf/z/ztYfjDBhGgpxldte6jON+Wljm4G5WYRlew5
t9u7Cdqt/PjBBhPZwgxEBfhLWgj53Eir4PrkbxMYTk1TgzgZYQwokZ7g/hwgNYOxkPCbXbaeHYpm
LHnei7RQB62+8cZmx/jTCFCv0suKBB0JA+kuXpiQ6pmgJkyJaf/CeT8YYzKCxazrcBqU6Ggl3Xma
2tuejAcM3IvyAnqCmMj+wQ5zwhYAUTrSZVRFTj0mXxW/2CmnEqmc8tD8hKIbRr8hROvHO/vX9XPH
Cbvb0goLwAprUk1DpUfHtG28OPLCFVPf9c8wFEYomvB+WuKmVMScDovIQ1HEJp6aaBiBddqlHQ4d
CpU5pH1FZ52XPn4o6DD+1Mv6guiVAcPY7ijnbtoAayvfyT6Ivr3ytnUaqCIIpx05+cDWKjvAtgAg
Wg0z5r7rl+i2D5STdRm+jcf1SKeJyDdbUFzlfrz3qhU7wSZDyNtuZgJIdhXUaOhiALjzxkHwGOO6
9cYK+5JJsjLEgGN8nKDsoBLHGlRnELm1yAjd2e31381Zr2Q55l1BE6hoDsmdxHi9fta5AXCzECbF
0EOpN6IWDVJTeu3lJ0V3rv997hqgL6ISIFoNVPU+riHMizYzTHQPFe2X2V+sBq1977oJ/q1r4YZX
cMnr5C06bvaJlJWeppTuA+SJ8VPXOaWX+tGX8DDuzNzJcbABq/mbuL6xyXyb2IomZBd1dGyt7yPk
eYtvRFRC557kjQlm62bF6I25SSBto3xd22MentBvcZrEv759/C+EZzl6HpilZXtj61DqhpVnoIey
c4fMN6CH6jNBLOcv5d0G0zUCTHwECRXEjPUCUwXpaS1TINJ3hQgBKloL45ZhOZhlmTRqIKePxQBu
0sV01VmIk6E7z4ZtwJpQxqC1ao3tEa+rDPlBO/oX7XW3x1xLdq4PjQfdoUN6DG+bH6JRQm4uuzXJ
XLqrUiV5o9QYy8id+YUiqor9+pC3Dj3g5REIvG/Xj4XQInP9jrEVKmEPi5RjO/eaLy1YTy6TPwT6
IfFWycmeBRZF28rcT+rcTpqellpg3A+GE53oVLyJ3nD6EL6owNOKUxmBRbamVqIPptslMJuk/Dam
920j8C1ueo6ohMwSWCPIVDGfrVUgwKsoPQUxxgD7EB9D8evBwNBpeDfchIA1HJLHyKsOgq3kOcLW
LvPxQClnyJrUGkFl2HHshrGm+woiiuVMPanH3dgrxvculeLOV8w10v2hGSA+sowrce1yVYKhW+PA
BHRwH3a2tbjFXIAp9vqv5O/+++Yw33vOzbSa5hpt0PihS74aIqYwbsKz2QV2AqaO5ZTEiU4ZkjAl
cp+9FnvdQ03fWb+DqsibALYUPcjoxn4KDTpeZMACW9anoQRVA4pD0xctAD2jMyU/hxqk4MALWqVf
tqgzCXyG+5035mjg3Vx9Qxa1qHQXwIxoT337qEjPdfzr+lfir0iDcBHqHihAMzedASCuueoYCMtw
jrJf7ZyCZDKQtUBT9+X6ct0Yfz3vxuiR2aynIcOUV/0Mteb0NRleE4JivaiiSY/V509kQlUceAkA
AJk9I0VhpmPW4jKCHAMkC1Ir8aLkVJZe338vOq+uzd31VXEzFEV/N8mEAT0FFnZCkThQHocdxTKH
nhqMlafcY37Jx7Tir7+RMsdT8N0kEwHsjMhJt/ZSYJPRGyc9gMale31Z9Fdf20jWfxeMYEomTKTa
QyTdlr0BvNCx0xo3WgWHkBsq3lfDPqObbrF6MwInEqpKuzY79kQVhGr61T8tBhVE9FboiBebRMZz
lYdmiGnpNfKa9VgPYPm1XQOn/fqmcU/4xg7jTraVgJFbXtFyNkcntBu3lc9NpnnXrfAvno0ZxpEm
symqBlI2wUIc2YUYdOpAzRKop+Vn/z0+1bfgLdyHtyIaMX7WsLFLl79x4LLUmyTXUAH7FxcexKzA
IWHuZvcNA/lbFG55UlKWsrHHOHNFFCORKkIgWuFQmrbYx5zRH6rT9V/M+oi+HePGUqd1xLBt9Axe
pEf1OIMgg/L2kN16Hz6GPxt/OiWCAM89+Jv1MW48RG2+WrU5BDME46bxZOeH6yeF68QbA4wTG2Rq
CagclCBZX9vhJBHwsiTOUn/TBxFzjmD72CZpWUWx3K1Yyzj7in6jmvtmFKBVRSbYh8YCRmmbfiFS
PcV9MGFy2IxigQsLQgXbxoxJqZGKMiBW4a4xHqfkUhT+mAkrJ3w7wKijqIfCDJu+jLgIrTVpVfiS
tZec2JWUnXmIjoUrA1QUSGfyVT6041kki8FjcYBTvRtmdlHvy6mT8jU6LqgpU/wiSvQKaC3BdH6J
nyd/QTIObLwWHcjkiAgf+Z/w3TjzhsumqCoVZVWDSI+8JT6sdu0OpqjfQcPsp3BvyDYBg49ioXLw
MU6FOjSZolSSwME1ggMfdfrQ0y+jW0B3rZzd3C0EBQPux9wYZAJyWC3luvRzdIxtp4uDWL8j6lEm
gnION7fZWKGbuwm/sSbPXdKjNotk/pAdbWgU6RhkEI4wiLaPCbuQSV6iuFAVAGqtI30chk/ViwnE
qXxQb7tTJdg8boEb1ECaBVo0GmKZE5mi+CNVCdb1b4pVcDvhUqGF0ukgojjlnsCNMeYEWrPULzgy
SlDn/hSWrpn/acO/GU2wtktiTiBZ0nhIgJBB7deIXSo52J56JypczS3AyyYsp4tWxRzAZu6Huqeh
EQxwLYLJsIeCj9N55pFCaomrHsQadvzEd7OVzHkkRh2WcYtcGxHfN0/ZMfZ6kNB0QPRFbvEoXUTC
Z29P9s+O/X5SmJNpZtK4QuEQKp13dLQ5OWq35l6DwLAIR8tPdUwdYBnghSlQ7aOvISGNUyVEYRsY
b5/CmlCt2GEm16FUILYnCiD0pv+0sI05xgXMMOu7VUL1fgV1S7bcx/mXKXtVy4dJAthkEBCccU/L
xhrjA3oVl60M5rOgGX/Y8x2Zz+oquEb5n2pjg/GAbA1zkqaZGmT94CrZF3sOmvIUR1+lfF8ae0Pp
3a4Sda/4RYGNVcYP1LVppj5OtKBvPODzb1RXeo79GQ32HMgPACQoa1Z30n5dz7P4IWxjl3GFRCVx
nC8qvc3Ht6GA5BXjFx6SIB8dTlHA5F43G2uMG0Qzej1JCWv5DZ3xLw6dG6EvbHhZMNxQAKUURL4o
GxcdGiY/rrNp6ZQJs15ac6jC3KvbCJdpINhI+oGuOQKTEhuJsag2HoCB/KoeCahrvykHDYJNU+V0
v+jU/fD8vy6MSZJbUoCQodFUiOQljjzcpdP3Tvaur0uwLHaMQxnUriLLEh1D+9KOvzJhNYyb6b8f
CYMJII0CfiR96DEs9lKrzuopjvKDSjWumIkPe3c+UoYEqGhgxErg6YLDaDDBpFrTViogQw+RmdBv
h/W+bgwn1NTvcfO/7iITU2boJq6mjTSrXM27VjduVqHgtSjwf4LlEMMYMxX9Hu0xuS1/USbc/hT6
htPdSDme1UI4q+hoMKFjHrROkZs1Po5+8l3zu/38I9tD6aVHjx+9WyiwBOvl+mkUhStWFNmS8sbQ
tBU0796wUzy01LzxUB6qoPHLvSGYSfkPW2opADlBZAkTGh/vUk3KmpZgWjPo/nTfja85hkXCg3Tf
33ZQ1/0vFPO4+av5bo9x6B6/ookLNDe6nYK7u9sXmIOtD5237vp9+CCiueIHxn/MsalCKEmTUmcW
qiL1V0mCiGh9LtbSv/7JuEYsVK9kYqnkE3lQbc1gP1Ph3zYoccDKL90n2pfrJvj5HB5MFF1toLrN
5DzFVJSJXpkm2E5W0BYoBzBN/NBsb3SBNsFspNZ7wtco91ttbDJxC9NtIyh4CKWfDveGi9bu2bjJ
nclTIVYWutGP62vkOtvGHBOs5q7Nki4sMQZQ/mqGJ310r/993oQpGuLve8iEqEGNm34w0RMKz/1N
c5ud8p8Y/7pDi3wvvWZP7W33mL/a39K9qCvEPSAbw3Tlm8ehDZFSU8lLKyitOymtvHF1p7ETxHre
cNuH5dFfsbHSLLbdTUNEApIBvHBrLApIoPOcWD+VSY79IZ2N2JnbvIV4Lug9c6eQIqu5KCUpjnIe
NQdI0tZPBah81MEZIqPZ5706VV/XWlkk32pH9TjZYzU7VWJC9+L6x+HdVLQHDvAe5MKA3Pj446V6
VOcsqTAoOkTBTPaabhxI407W03U73Cx0a4jJz9JZn+sG2RJGI7LvCmgySz8FQw05W8DjlA/A/+wV
UeJEHYVNnFRbIQoAkXBgmznZIdRXSiMvomNW/rIxZVKZu7LcGYM/aDdDva8nbP1zOgmWyjt1W6vM
cZeWeAk7w5ICszvqqAPrpzkSrExkgjnYSVutetGP0VHDsFOf30dK7AATJzgb3JOt2rpNAOYDbwQr
mGAUMpn7eImP8j4N3q6Nyh2+jCc6r0k5hDNv/KpCzNu+DAcRcSd/ie+2mfPSNQUa40uFvEaOfmh1
doSY4p0UCdfIC7aaDBIjLBFcyRZjpzeaZFaHhg4TU0Rasst+l2DQCgEbb8+2tzxc9wP6ZdgjqckE
wxoGeARlllavjYuoBJ5QDeLlNpeBZfgrSO7WAuPReQ+qXaXIUHcLrL0GOG5/sG7WPVwbQ8Q0240E
FXvuHbm1yGyhNJBVaS2UFpfjtCPgi1tNR7qNzj3yNWUHjdzeE7IW8D/b+z4yL68iX5c1t2slmO4B
4Lb2dHytmhxIet4nF9D8+yK+XW4A266SydjmSMproyriY7dbdupX2tI0d6Ck6XdUfGh5tr3WF9Ww
eE6AnpWiEbCEo+jCZB8YS+orU5mtQB4HV9Xzm3zWgqzOfl4/lPxsdHNRMl+wAf0jqWcUJpZ76766
pV0e62l+6Lzk0tC9/KvGyMYe8/WaWDWn2kJW1WFcTfOt5mWsv/yPa2K+l9XpUt9lBc14l50Gxge1
dMtT5wESj0ffkLqi2dr/sIsWqKAxwymjbPvxLo0HPbNLeULB6g4SJUAsWRfD+9lBJ8oCaFdUkqZ/
jY0kiv1ujdlDo5OSuM+aMWjMl7gDewUZHHCBhpm5F+wk7xRuLTE7WU82WXuLVjke02jffe8cKIr6
YCY5knswn0YXmgj/DawVc3OUQdHESNtb0NlmVXEcgXJ9HYNJfiLL4zDfr/CBWdQF57o1YB7g7sZN
h5ECJlxORbGOStgASY4qFe05YUg0dOmwPAQ3lRy3HLh4MRaSCHaV9/m2dpnDQupcy7WuUAJT/4n2
SNHfLaPtLFAXFXw9XqTE6oiug+dBxSX38VQmRCezVhnQWnylTTV0tR5BuSB9rW60nXwCck+Q/nAX
9m6PbXpmWmVWRlPFR127BzZ51yipZ/RHqYsEV6nIEPNM6hRjGMKCgHQk7Vy5eUhaMOWUvxXJ9q5v
oSrYQrb/2bdS3IYLlkQfz0Db+poHBtHfeEQfi7N2awUt1HmyF2VnPOd7pQabg30RlnFVjr+rGua9
MFAmKxjk+fgdY8OcxjFS42MPIm5KDqSnHuV3lPbtPtcdTVQP4SbPG3uM109mVudljUVP7oyCKsRo
UfKhnYVyLwTqczcYqFuCq84EMzb9942zp5O0mtlghZjzbAPzOfUsr/qpHNtbTM068VnE18v/oBt7
TP5MYuCD1KV86+bt1V1OeSvBsgReCY9OYlKlXfWQuwioEJmgo6Z/2SkCa+Q/a2YCzxiSuRxGdFPC
c/2kHcZne2f8sjOn/Ur9MnzIifs3k8LW1iYbdFYy9nWTJDjI4T2m7C6UCYkSwNHRGXMvP4kxJLyE
d2uSObY5TrJVSUBbr8ofokJaW/QW4l67WwvMQe3IYMgTgTRH768+ZZsA1qz3KJcBnXprZKf4cT0e
8O+MzadjQmplhkYoUWU/6dAnDkF9sm/2S+1QnQlk2c78JYFuYSgiyxbZZYtRyjxpbbLSI/NlccM9
INFnS3NswJ3upDMOL1xz0ALRS0y0wSydRw6t2VqXWhp5Ri86UIWLGHC+DuTjtHVkCOK6cJk0Em6i
gT4rxOrAuYQr+V+SA1W6L9GuAhvGm86nF/+OJ5ckgjDPfceA4ANVCgjEgzyL8Q7ok4CIelSGoPpj
EAec+JTEp4hc6CPf6FCh/CNDJVLI6s0Fn2zNMh6STXHWJzbGHtLgXzpz843iDL9JBF4kypBonLK7
Kaj3wgjPdc3NehnHUVZjXNHnHdAys/byDoBd4PnBWZQEE4iJQM8R3c2iW4Ub6QklQwBWUgf3zcdv
u4yyNLWxCkiUD3qMuPM0cCO2hyQYC68Lhos4T+ZXMTYmmTzBKqxVrkJcZMQZveygjX7xpZad7hug
/U9I7jxNcqyddIqg00Iuxk4QLEQrZk6z3KptPkIx94i3Th3ggvndnhLFK1DnL3fyIXRFtxs3L9qs
l7lMrTq3i2TBhOwc5zeDKu+1yjpWCTnoUyZwmbfyIPsIwaTTP5+THrGNq2pjtY6gNaKNGvrIyh/t
u5kynvgjiISzG+NJhiwCddroLr1Hj3SXnpPH0B3c65tMXeTaz2Du0mElcgyGGSuoyzvQmPWSP61P
qRR5Y535103xneZ9xWyQAPwXSssdOqO95iTm4vSqoJUtssDGg3pa84wuRpfv1mVwukkwMcgtyGO4
HiQCsgw0B5tuGdU8lDNpcSf/pLSdqMR64S/5ApBdZTtFQKEq8S7+MoK5rHCEIYAe+E8fa2OdOTNh
JFVDP4a0vRFfaMLVHswviw+YM0KcCEhFv/wnY1AjhRAriPjBIvPxgBJTLTEwHkImSUG7sv2CZ8hO
k//mi22MMC7ehXG/5CPKGWv2WpU3jfAFznXpjQHGpck6gzJBzS1oIo64lYZ9cmrOVP7DcOrvyhvN
xHQQZuWivWM+VKQkSm22gH1SLFN/Byke2elP+RsesvCqR+lb/Js8XXcvfrKxWSrjyhHoOiPg7EKI
QtNkgzYqrSf1cXbp9GzuZj+u2xOtkXFnIoWgDsOkQlC1AAaMfpUgX5x+XzfC9ehNk4XZyAUteo1E
mImf1tLRp9bRRgG8k7eMbaGQOeb6YK5rny1qUHfH2TpKzc9OEcRYbtTY2mBOeR8X6CKpGAGGVtcB
pFo/5kN7Mjsncvq76EhuswDzlPFuOnXNvhGBZLnnYmudcYFlLACrm0Ca03rxRceoETTWPIKRbnf9
2kIYN0GPTchryvO7rVHmw+VFWExJgdkFmjpUD9XRxuk4kwf513y8pbDFENDP5+uHRfQp6b9vrtS+
UUdSr010jNof5bq6AziB8pfrNkTrYk59I02Smc3oH1XqcbGxfZLfoaA9CM49F1Ox3T/mKssn0P2H
BlCs/+aHDlER7TzVr/zhJIxXvItla43JZ+WGqHEB0P0xv2lV8GDRZn29UwcKMPWgnyByCNEuMs9A
tU3qKksAvVHv7Z/5r+IwnPH/qRPttX15Gx+GX+ggpY6I/1Zglk2h4zqSRrvGzG8r+eX4YsUnaCqY
kyCi8GLWZjMtJqIU8ayTwpzUgOSVk+p3U/PtfzqDLKWiWjazDDJvC7rJllObD3Ob+ItxZ/aChYgO
ocVEjqHMusKy6Sz2Ppw8HRoX8kXbFwEUIZ/qvUixhn50NuHY7hsTMkhtx60azcgP99GB6slSEch2
L6IaFEQJVvoPmLKwmhdgRPQ6ReDTXbP7ocSq4Ijz8urtYpg4IdeF2Vo5TjgpvuWT5Y4oiHfN6IbS
Uy/qZ3DfwZqCXjPe3jrBtOLHwBdGS9iEsQz2hzvrnhYcoYCyS876RfryPO7QtgGNIfmm/M2LdGuW
8eIhH1sj1lOoxp2BrkQtx/KUh+VCBQ7bffdD1Nfg+9U/q2QnsLskhZa3meqBDj5AubedTAQ+5B+N
dwuM5+r1QvQpQYt5Nn9A29op57txEZajqdd8PufvVphsoMHsrJSjbPs2Ld+4ZelUmIZ8HnyqN7R0
rp0KxaD+gye/22Q8uUlHgtk3FKLk/bDTfGgngkh6T7WGCj+tXJErc2ftNkeD7UHZxQgOymzBJLCW
F+g9maobGcmvWFLuISiZedFCiltIpj300LVxxtyc91Nv6vvrgVLkGG/1sk1GoCXLNJYKRXvcmS/L
9+W8HshDeGO+0mmQ2o1/h6fWjXzR8qm/XfvCjPOXZB06CIdER0X5beQXA/RomWo4JPKT/He6CMI0
/1Z7/7ZMqrACDVwbHWZr4+mx6v2mu1OKR1tYAeceW9DZQaMa5LK2ynh7ZQ7RUFnWgKo7PinVb9SD
FYoV+a19LI+JsIPPXda7PZYMKCKWhQ4cbrm6mY/d+qImo6PHxB1E6TnX6zeGGK+f+rWKbXD1Bcni
mGF+KKTvUWT714+iSv/KpzOxscJ4/drEOakLbF/xx452y3H1JYfczLU3n8gDhShGbgXKBydO3OhX
6uBYeqKJW9FCmSCwjlLUk5iSOs2ntd4l/UsrBdeXyXf8zTLZSzyxxtFSQzWwXvvRgY70afpWAeQR
tG55FoZSbt66sUZXvPHvTlratAKzfEDuRo/4uV//kO8o3xcevHv1QbA20f4xbj0sHbAXKSCz6usA
SdbOSXbFl+Rsv04ekMcQwRhOohXyTRLQ4WBsTdbeAtxmgRIVqrD0yQwS47EmhTOtt2EimgD/D2fz
3QqTP7QETdomS2meF/9SPM1ZXPrfzpUiJzx0N5VXnnu3eqkC2QP91xdRvORfT+r7D2BiC7igMjUm
SDQN0zWOJTSWltSpd/OfxaPvD9E7QLCrbKM9bgpZGQ3Arrq69bTswTKH/dI7guPCTQHfF/W265tv
1xv2ajcZsjJ5bz9C9PbrCmj8fMiVnf1lRVGmPOb3rnkxn67bpXv1OdD8s5dsyz0aJiOyB0OCpGoC
1DVmzsFhWe+FSSf3ktssj4kmcqWFGrTU6Jwlpa+M3Tpz5x/6JVZ28TOqDF4FzHU5HuTUDQtH5Bj8
msrGPBNogPaNslTH7jYgqFN32TEFkPMkuTqGVKDC58gHGQMPkd+dRDOf3C4bWGT/7ZQs8jdOCl0K
a+T2FPho5SjirI7kJmiDxwZYUHv0vLVvQlonbvq7scpEn04JZ3uZFwVpY36h6lSVa3gNuokLJHPb
vYQStKA4y+3/bBfKZBayBIEjILbAPwISaRPKW1/Wm+Y+9jJ38k1oHf4faVeyXDeuLL+IEZxJbDkd
kjqabVnShtG225znmV//EurXLQriPbjtu/HGEaoDsFAoVGVlSl/F5xGRXcfo/B3vtjqc+dtbZ6KS
akJBZtMxnvlX9wlKR75xgnPx+4jH8YDQhFUkps4imapchRzIjIuxe06+bGiszdf1Kbe1ayRuyY0C
7ajsmjt2d3x3vRtlvqcG+u9h0XBOaW8Yt4m9XBVXmx1ZNaZmeHj+/xBh360xn7LswG1kzDgu1Gcl
BzcXXhtXyokOoKayW367HIR4O8p8u0jcBL2SkLxt3b2aPHVFOIwvl00ch9f3FTF3xjSX/VA3sREo
AqKp8FKAKA6luHr1hpwzc3R5NQZL/QrxaKHeCCoTawoF6dwSMn/mjeP/B3f/ez2GyKSh3Wx00rz0
eKIhblOYoO6sHiot/r+GxgLWD9UiANoMsMAaOvNtzLkCj+1Q5qEp3o+FT5rBmldOo+zTjjE2mI9T
dsAfl8Ns+JXQiDamWTOv0w3DUs2COyTz6SB9tMVCffWlHjslWwxfAvX1otx25HocXpt5cvrNm+qH
mYR9dDLjl1bzL7vg4SqBKlMVXacyPkxLPu4wXaUOWh5q89VWPM/qOcvcyyZoFPhwm9PFmYpmUJ0F
SJswH6ve8lSRRqjprJiB0e7U7S6B3mbKKeUcLgSsjuCjhkQL4uDHPHqJRz3pQA4WxoZtxk/p9iDy
sDA8E0y4K4dWHPsmEvxIvdImySr7zO01zlP4c68D20Ug0QZpRYNSlTJW6mmeympKEG4AP6NBVbqi
spW91wbR1cyF2n66kxlzTFRdVr3IK7FMgyEXHuNWsxoh5tDUfM42GBuMB8hVvyliWaRhcq7OHajJ
oYjpiz970PDSOZLKjmyRE++OnI6gkghuOgLEJOvXaTvI5rJoSVhNj2vtRu1rvXagFOIOgB0d3b0h
Jua1SS5WYwWnoDiaGcIbdPChDUA4hecvlySHZ43+/y4hBz5UTBNFSNB1qALDk646yZ3vaJBtToDa
cmkxP91Q9MvttpHJkE21kpVugj3aw5EAfAX7pz5bumJl3xuXApRyT7tDn8PQbC6p2+fkjbHOJMj9
Bs7GdpQNv3WzgPxovPY6d2sbwNcwBpWz8KqF9NU6f99+/uvb/820QcDja8igpWUWXsUASSyyiedc
/li0j1D1mRPvclz8XGhgbDDLy+ZkFlqhyPBmpap4Lbrd+pfokU7NDNxu5uE5x1P77wUx8THVgLoo
zbgA+nNxaPZURYBJDu7yJAMFFTugxOI9H4/iJdmZZCKZbAy1XEY5VhND/GON28LF0D8gQnHROpf3
8tAUxQ9Dvg0EJYQxtSn4VIqkQ2KhfmpnX1Z+KNnvRJSdCSZQ1qh8da1qlFABc9QR3Mt4Jgl/drxH
6eF32plhYmULQIKAAeoy1AvfGJ5KubAub9VnpCN1O1kFzhEQICQxjNtpurSKSjqkoMaRE5v8oM6Q
nyKfXIvP6R0lNeKO9B9/nneTjPNNhZjlgowiF31oKxhBN77RJ9him1Z7B7VgCM7zXteHF8BulYxH
RIoO4LGOxAb8Rtfx2KaWskxXSwldrKbjvDIPl4fqNQQP8JZED+tjVFakCFPqPdD5Mlrc031UeMLk
Xv5qPBNM4Nd7IkiyCP6kRfAwTGtJxK5Sjocfpx5EgXIfRmZlnZ0WyTM8RrZCjzDr05wVj06CQZj3
UTtRCrTE5dXMDtf0bo6tYaVKMcmt0gu+oN1W5qNWPUwjJ7099AJCSYsw4SkB8/bxy+SlDKSD2EZ+
1d7Hxc9Gu07EyjLT1b78eQ7vyZ0d5rogJFUTtcYbUQHABypHghm7wugo+lW9/rhs6vM7mJ7fnS3m
/AoLBmy2MqGwy7c72cmvIwyt/nc8TMe5284a/Yi7jGMSSWLIyVCgBAh+PFe3V9VKvBRFquzGCE2P
pm//njaUWSJzeIVeqrcxTgjkPr8ZIuQCx4dS5yTax9737hpsPDfLQR0bfLJ8uzbU1wS3IpcJl352
9umz/1RMMI9aqTOqGp/qr3Hc6nb4FqOYSct79S3593hHZtuYJ6ts6g06kHUWVoIXbaI7pk5EFo6r
c46UyrwY1WTJk8UsiS+mpWzP2wyGpbiWrytDXL6qlf7vWcU/rkplo2uBKb0sUgRfPnVn2iGRXwTg
OAR3CLUTyMCs/Lb9L+Y8aGi48O1UJnSocZm2+QqxHMizPqPuDUVmkCZisET4NZx4ceoo9AKP+yaj
hMoG0piPx6xpK9msRRk0DLe92wWKLzwMmd0BXgdRODpmP4/ev48jH0wycUSXtA7UPiLohZHbY6bM
6763zvY2UpZc8zhhjqLWB2tMHCmGfhCnvEeye/0XKfRw1b+8jYjj8ufhOg7O9gdjTPxYFEQsLSmB
FzT/UBenVntL/XZ5++hZYtzjgwkmfJiFHpdZu+ZvybviDz7kFlHD5qWDB6ftgxkmghSrMuCGbEx/
28hsDUM2gJ60Qso2SWgTpJlhXV7WQfr5wR4TQtJmVUgXixhQaO6rZbMrTDZdtsDZOJb5ywDR0miY
YxFukuyLmFCoGu1WFV5IWdjiJFtTpNpTRjjR/nAfJQjf6wCfy+A6+Xi+6nJSY8NM8BZJShDfXYFQ
LSGFMy2cWseh50GdDIqcsIYizkc7coeqZJxNoOSNBitZzyKqDprGqXUdvRxlFDX+scL4twmhPBlT
tvkbSRAViWpBWOFSycHVrzROwD/8YLIEmgzaL0IL9+OSBGkuSbdIEK4VVatdgqb2uu1nLlxX02jl
8R0xny57yKEP7gwygamQ505a5wEo8DK2CKh3o8a9bOEzYbgEjNnOBPOZuqkAOVC3CsHUz19kLQ01
Jbe7YXJRq0wdiEZYUrGe0LD6IRaCO5vCkyFiyldpnRltXUgE3KSmdH/5R7354KeQsvtRzFdVTAmN
TwlRK7qWUovydCme6iKRxLdtz5TOEPsfQAPM11EI7EOwfjqXf8LhKdn9AiaoTXPfaKsoZcFS1lB4
eqiW1arHR5HwBtNp2Lq0VCasCfKyTUM3C0FBtMWKtphYSzvfNnOtuEtZfTfiabGkdp1/53juFsiE
tyoSVwh0YYFrlVhiX+EV788btyh4GAXezbA4v3mdSWfoI9zLI7erm0GU3Fv81DYfs8ICcfA5C7XM
+vcdso9e/RY2drn6OKvAhWZYHdh8HJAueUbT35lxf2Wq7aOSlXdFJp77dA2bvPJlKbcHBMT/yYPe
0oDdT4gzso3gE8aDS1jvVXE6dXKGiYT0Oh+bl8umjnMmoLkwSkhBJGyl3JBWLYorTAUMXoP6WX+9
1t72kNygy2vJorUIFo/e4KgiibjxbpI5IAJRxkLf1sjPAvSE3lhw18UqbsmDHpSzlQdNalOxldjR
RbsdLLHk3J7cRTMnZ0zncsoFHQ5kbV7q5675UoK54gk8WiCH3ip74Gzzcfh/XzJ7ZOJcNKVuy96w
nhh29jV0sHOPmwHTrfscEv6xw+YFzQaO8slMkebfm6dys9an5g6Mxm55Sq8jb32uboabPHb+i8by
8X3zbpl5YJjGJgtyq9HRASA64UdGbG0ZxFMHN/HpiPMs2eoDx3lpwnFpuUxCYoIzKSpllWC+Ktet
v6gHyFfjpNnt43+hU3wY2RXKOAl8AJIgxpyS1oIuZ+2IVn1zpsSCI8AXoCg9TXZ/Fs+gww4imzck
cRjloQaqgSIPuAST8dVJwhxBSqo03MoCdUw9Q/GqypP0cWiqMsAkPQhEcy2pQ4lApPHyBh9+1J1t
xm1rkWzCJCplOG/BmAvWlPDK24cH490Cq7xeZrWQxtJA/Gh+TTIP/M2G+VAXj5pxXc+Zm6qddXlJ
h98QLDVElcAfhqD3MREDDjjuy3ky/Qn6XeV5ah8jGeBciWPmeOfezTAxrpFKCMHJURG2MRg4NtPu
uG2sw/txtxLGMca6HiYlViIfb2uvv69upyvIvNvteT3LV4W93WFimJPFHufMJrSlZZGgTGswKd+4
ZUSY6qQMB6n3NHGxJgVcsm1NHnLV9IDSeSXD7KYoNTU5fsoUcRzyOHLvfgDz+ZYkK0XVxL5Wz7Th
M57Kk7BZ26lAUjecENe+X3YXrkHmQ05gxNarTClCvQFhxHgSXFGxVAeSeq7uUc5FXtOMa5H5rhlw
nuvc9+BJOFNJBogFoscU4cZ4o27ggtQ/oz5pwrPbUuaQE1JmcVYJRdgAgBSd0KC8BULDuNHcGnwR
eBOdGjrOHMKhbjSHBDwRv0M/frf/aRoL79SyLuMybJQf0ByajcTFueWcx884QaxSQvNEhdwTQeeG
HthdTpVnetrLYOUG8Gly1qfkRTu3QATEweiIThUK14v71m5+5J2Zo+XtDTNHRpHUrOmNKQ5KkNC2
f1bNI8aCOas7ijZ7G8ypEMxuG0pdJ34XlU+6LKNes3JMfCYqYDaQOQij0IuqkqARmQT6KTotQQH+
WZCKCKWl3kk3UMyFanhmVddTBoGX8k1FWriK7OSeC5mjuQR77e+Xy5wQpSwbVe2TyDdQHxja+7X8
NpgvS/41kh/73rSF4XUB47T4cDkW8L4kc1DELanWbNniwGi7MJIbv5Flp1hE77KZz9MqH3eaJamJ
y2bclhWUp50DoXSv8bLH1q5t9W706HgAxQunSB25eFb58rZqTArXzmm6FDOCu3iiNECFJ75IoHCj
HECR23PeOIe1zN1H1Oiv2R1IM8+HtayWFBRAJhikUBg+U1WRGByb0M/mXFycT8dWhjOk+22F7DQQ
GsXWZk+KZugw/a9LYmKMRIVENFq3+ltyJg4NUAy0AZWc4QGBeUti4kpB9LxN6xEEanPzoI65tZl1
bcVK51x2Rxo7Lhw2NmGSs2ma5kFJQ3Fx1sG0ejy6i/oBU8mcCMMzxASYGaiGSdWMMjTqa9OEglN2
pdZgo5p5lQXezjHhAyMGI1h0ACiuJ5BzzJEVSc5cPV/etuNTrIFoSdMAf9FY/67MqZYTs8S+nfRT
/YBMBZN2+Sl5VF+Ii5o9nrhDa429zeWvpbXET19sZ5mpNRJlU3UxFpCkOWAIAoj0pN0MlvmYPMhA
GhX2vx7IpPFqZ49x+2oQO3HaqjJESd1oFqsT/uTs5fGKgDCXNJ0yTDLtMl2qNn1MZBNFPfOeLsh0
thOAUyDGoRq/vxUt8Nb62xwTCJtF79IkzQQf7YlTP/l1JrgZT+D60At3Rpj41+qp1CvZDPGOMkSJ
LmuvSh6kgp6Yz47wvg7GEUQ0Vza9ESK/rGcDir7Rr6gGg+XUPJKqxHx/LfBa+Ee4GOzau0nGF1Sx
S8ZCbtJQ8JugdJVvpmA135aHFQpweM7ltgzwLwdyIdM/emmdTCgsBbkCP9RK0Z5/NfOru8KJw/6k
opoELsLxHAeUV246iQ4e6WdypwTiided431QJgkrFAGvcEWMfLCvtE+Q/8odsTCqpznlvi55H5YJ
lYq2yIIR1WlYAHykoENHTmaH4Yvql8pLXw+j8u6DMsFyHOZMl5qog/ZRY03zaCXNbYm0a5V5k6XH
lkyEeA0tJoWFOLeyEqWZNhfh3K9+q0NkV/JXc0Xj4tvlcMIzxORxWdfryDzEMiSN4GzNrak9QqLC
zpqIc6Md++U/K2K7/AKYf3KjlqNAxKLi1N6E1r68lKPyCa6Yv/eMbeuvvZ4BYN+laKAOgATr/z8E
xBuU4y2EiVVkkxp9FeIkEEG/M0KuLzpdXsd/uC3fF8KEqrooErk0miQQKqs6Uya08nX4Hp1jCL8t
eFgUoV8mFo8D4vgcvVtlo9VUS9GYdGWIbq29jXjBCEZQzeOVmHw1pprjDocv7f3XYuJUvUpxb/RS
EZLEgr64mwRqqDiZB4oGSwqNrxIVvn0V7hW3OQlnGZJil3f5OEK9L5eJUFtClsmMasAi5ez7NKyB
OsmpvQoouv9vhpj41I+JMKUb8E4a0tGktxbUDRP938+W4Kp5Xw0TmeS2bxFIliKERoU9zGdR+ZWo
nIXQv/H5Znm3wYSKzhCkHHVW4puYKpI2T9xe+ur7ppRgCX8ttMfL28ZxRzbNGavUVNdsQ7BYNFfL
K1sy/4gzKZzVzq8I4Vybh8U8yDaglq2gCQ4ySSx+9wJrS7BXKo2OiYKAgmUwBlYCArc6oBbyB15r
4tD3TIL+KyQA0ABnUrht04VWh2OEAMJZi/THCghBN/NwEYfFM2lnhkndsrJAQ7KiW4j5tltQcjpR
sN3L6OvcrxaP//Mw+u6MMWGxGUW5U6QkCbJA8yovB2sRpnO40qlHWydj6FtGnQ67x7YdyiqeOqlG
U0eXoFH2c8pC0vGmLI/uRLCbY+hRBM4TY44ffUEV8qmsDbz9O1CQLVoQjV8m8LnFfOQ0/dDskdpZ
Yp0cr9a2HDdS4spqb+im5WfhNGBO/3cyl70hxhXGlkSdvCaCr3ap28vQRwUbjZTfjg3n3X/4fd73
jn3pNWWfbGvfEn8uyud4EG6SxrzapvH75ehwdAnL8ANREw1RJSITVElrjIpKn1mb+YeivCaTc/nv
H3nz/u8z8dREVV0maxYHtSndLsPipNropmvnzHFzXvThJynVPzrCg0scXv2yrBgqVXHDjAETGTqM
GaHhjiM7ecttEVDeogzodgrZWB5MCRPklNiy/cZTmzjez3e7jH+A79QQJx2XP5GgZfSaq8Hl/TyM
RfuFMeEhNutq6wfIMzaOjhYNpm5O0ZfULizK3hbfcsui9O99Oll0nBNDo9AJZhPorO4waoSLCiw3
2zOlzhLsygdmf3MpeQLvux1unybJIHsGZB/kGx8jBpSNhihtsX0zEjMtvZ8qjj8eO8bOAj13u/tp
aAY116MxDcdQP/U3kpU5xXfJAJ2rFZ+NU4UsSb9RfgqK9TvQR3lnmUmUKnR8DIWODwoCpFsUa8lP
5vJw2T0Oo4ZGoXTQDjM1whznqioWKR0InqnNU6zMlmx+r6o/Lts4/kbvNpgjPW7VGHXVbPqLeVLb
K9LwdO2PkO2QPHu3wNwbA1xckQYjhc9RXtUedWqQhagv890SEiqiHLbfWl5kv7x1n3KJeoEUXm+i
JInkxtNSb4hVn8icZOwwPQLPggSNKQARPxedlFbLo26AbhaGvSjH7+Rv95QoK/Z4DAtHiZ9saIh9
Op3JZrvgKp3I7YF6DAfhdcZguYLLfla1s9AmVivk7mWvONw+E/1ngH4MqqDy8VxtQD7Kyowe6qBF
ltJ8M6Vfysx5mB4GPwW5BDiSqSW2U1wN7VAqZhSDfmTB/G16b74YN4ZNMTaUZT81vcuLOtrCvT3m
yGI0X8Fq0ZypIvWpnsgzpt6dRRRvxqa6B0X7y2Vzx+tDNmZAhwxM7DrzYMVIRF4M4DJD8qw8a57k
T1Z1NXqTKzvDSXC401+H69vZY8KtMoGDfVMANctq0PLgcvZLF4pML0ihC8uS7PZL7RWnnysXK3UU
Q4B5+Weh1Jt2UXgh2jipM0lAYmapQBVRMKUJCtKss9KAnGon9XiVtMNm7d4m8zEBKohkQZNigNIg
mneihOgxmJYkyCYJ9mQr4eilP0F+7/5Wu39vmYnKStMRsXv7rKmFNq1qgwLk63YDmTnwcdnVfWXz
rm3eh2VidCSOZt3LwMBL5FqSuhMqEUb2pUvvC1KdfsdpNVURTSSReE8w0TpZa01C5CxC45F+yPYa
DRD5VjmZFhWg6v2OJw54FGpw7v42yOLRdHDubVptCH4q3MXrZClZWIq8MtvhJQRqBAM6ttD30Vki
1CxtpkQxoU8whs15fGp+rk9UfBjK5WfMLgIO42t3Cy8AHH63nVEmAAA9SDq574VAPunh/Do+5DiP
2oMKaGrxvXP7AA/B1hI3h3c6jvf0fbVMJNCafpvNTAFRrmbFkM9b9NlBsdm97Cv0iLHJ5H5PmWMv
5lIBybzR8I20us7lb7qRe4DlPynJ6l+2xFsPc9iBXAAR5tzg6anLd72Q/Lllm7vFEiffOoSr71fE
HO1VxGxhQlD9GgrbkCw5zP32K53fjh7rH3QKf35j3uTVGHnLY863EUdxpqzQfsuT+Cx2hhPXo0MA
N728i/ToXvpezNEm2aYoeimXYZG6m9i5Zp+DaFK2ZDHzY/U6heQWD6hAf/kFk2zWsvWJvA1RgQ50
h/iYaVY+T5Rsu+pra6ncReEVrDg+SZgXW50YBdCXSxkm6PvNloC3IfgUWsBpk19gjc5tI3qTkkw9
XkdQ5q2VyZm6XlvVQa/iwPw64ybK3e2K2NJNFigeuUrdyJkAQhP+7B06S1fcQwr6hnJXAFJ0ivn3
I7V2aeeZ2ENUdR2lqcTOP0nPYLDw1UB/lB9XT8Tg+cRzLU6kI0zAETWtSroKCCZ9G60uFaxavVuh
ozyArKLiMkce5hu6isk5Ah5jhaUlihsxGw0lK5BYjS7Fh7+9m9EFgF64CUqsPrb+NVUeGtjI4v4x
yZydAXMUOJhAwMXqs9CGqIl6a/1FiX0RqX+0WEnBzaoOv+C7SZZaJZaaIU8amJSBpVJAB4ibWLkX
vdoR4GK898Uh2AalV+D7TSSrn5iha1mt5nxaTD8R4t4S6wFPjP45lSDlMY1erGgP0tZDvbrDeA7E
qyuzCWMoR14OUW+z6J/cdvcrmH1WMzBBxSmACfI1Teo0L8FzMXEwDJSrCFZQa8JYL+avRKc7kbvt
BZSBl3/BYSx+/wHsSAkWX0Zj0y9+2xS23GtearSeIZq3l80cxiliEgMsBiIdSMXx3aXMRKnXZlxA
P2EWjads3+fF6YzB0+Yvl+0cLQcwZvTbwQuFdyNjB8oAfVolq+AT/XvUA3YnOokgcvbssKWvgg4K
kGmI2KLW83E1Y93FZV+BlLNzhnO/WdVjeaJTVP25vSvc+na94j12joItWIcAKQHTKRbHrEvqeqOb
4xyHg3zLYqePf+qzqycnXTqXMw8NdLw+A6Q/ioSj8UnjXAblaYqZb9DzYM6oulP8EozGwtME4AAJ
kTq+8BRTjuIp1HT+MchG74xIXZ6CeA1zmzIWhvpZBDaKaJNsaeB9vkMf2Rljgne1aRr0I+Ajg6na
QvJHLxR2H/HA6Ecev18S/RU7j1d6/PgN/CQhRJe68lk2TiVSkOHusr9/5sZDoN6bYVLFuAN3Mp4R
6CtiUggMv8lLXp+GorVkJATyYEk1jrU5exyz9IOwcWtvlskcG0mECrKxEF8CrN6T/ygqi+qGLr+G
PzQ7C0EQwDlzR3fg3iBzAOq02HC/z12gFr1VFo4o5hwLhzfC3gQTi6s4lWZDBdpCQxL1Jmp7Sw81
HvSobwmcVu3l9Xwq2DXT1OqDUeRhKbga8MHtGHPS38tnSmdZEyOwaHaCJOVBZKwqeC4EcKKJILcu
QDd3ShKlsnRZzxyOY/CsMllh1LcdWXMMlq+hGUpfyrD+qr9AKSucXCGcTtl99ZUE5gNvJOjymf40
TDybZp5NpEB5mnhCldixVNs9T7OX983o/++ONFiLpVpv0GyMqrsse6w3zubxFsGEDCIr7ZpEJA3J
YK/R04jplZY37HP45nv3cpAzflwEOmb9kCYg01Rf9RNFlaST09qRA9SDF/8UTLtwcXpdXv/gcjjU
2VYdrutG63vABqZO/1ZLhVOgOBHl3U0y5f5lH+R9JiZUtHpV921rZsEIKhTiqtqP/+3vM3EiTSO1
KgCSQZvn1GIsA6TZnKN7WErdfSQ2K6sg71iuYOw6ta72A1TxPoHo0OjUdPYEbyheEni4YxgEQV2a
ZsKs8AtwTEI3GqjcDirIjIr8Ka6+Xt6zQ9feWWC8rp/NrUlXPYcAVepHVeU0S3keuSQy9NN+upZ2
ZthriUhJi/ADEpkcr04FzPrGrb4F2nqOpvQUcQF6x6dpZ5Dxta2f5ExJwbBK5ezEP+MQ0kM+ZSCj
DXzaYSyuUZ8+/c5mqial8URyxia5Yw4hTq0C9ixdBQBHHkCXbPf9t//NCOPlW6X1nYpwBIjFfQQ5
r1SNLSX+ednIf9i/f5bCdrrTcWqbbM40Hz11qK/EV/lVAfnoAeKtZbA9qT7UrgKufOqxv79bZaom
yOqJUsiYfVhDKB47bQ7ZNzGgbFcJBAHjyopc3hA93a7PnvlukrkXm1rXo2RcsnATf0HaIm2fW+JK
3UOuXceKnXSvlzf2MNya7+Zo/ra7qiS1lMehntIQGCOUsmP1JVpGq5CnyjLa2f3fjNHt3hnri15S
iECKMOoezObcxWjd5rcSD93GWxNzPS5qK6dJJg9BLt6nkh9nNyL5w+Cxyh6GENBLgrNYVDS88T4u
Zk4Gs1J7DBf3yWC3tX5qE+lKXQxnaV8jCDl2qcFLPA9zpneTbNUwW4lUzFoETkFvOBtefequcAQs
pNMu1cOmLePMVrncSYf7uTPLnAJFzKShw1UGIS472R7Gwluyu5G7OvpnPnn+zgzj+cKU55KggvJ0
WbzmnPsAd56gDQi6CgfcLxxXPE7iwVQPxBvQCobOOIk4CZq8lVMSFEH5ULoQWbg1rcgabNEnfLU+
+tc+r+3dGnOtGekgpn0bZ2HzA73A8ml10ddFL3AeXelk3lLGiNXnzfgfRq/dEplLbi4bcFV37RBQ
RrY+6Cre7ORh90jdWWButTKWo05adLCGPRur13yZT9JgZY8DurkjCC8B15Ht8rbiDvbzVsacPSlW
EpL3uRDE+hLMxLgvKm7d7/iw/fPJ2DKjIAvZuokIVm/iAufsTrfr19pWYqiq1GcjRJcKxLV9xEUH
HVdV3neVpfNsYqUm0N1Cre+eUpVBteFbc6UnFj3jNc4CpEZ5dNW842Awhy/umi0u+hK5qq1jODwP
qXqDaplWfQfon3/5HuCcBoO5dFJ5BRdwPGdBA71Wcp66hyH/ndx7t4fMVSOsuM+m3EzDOoFemjHe
LfHj5UUclmR3zs/CNPpJikSDYqy22yogsjV+3Xw9QCUl1J3Bj4PoB3h2QC5HztodGhkcQPohxAt5
HdCMJi4fwIg+3j9yZHRkiBZKal4W1vXqlkAXUMUNEzK/UHDRvcfUSa5Ljt2jb7c3ywQVosV9nEw6
Rs6zyurFK6n+pfG6Y4dxZW+EiSujlLe5SfD2rF16+kR3vc7Rk3sorpRXOlUr+tJy4uF4D8l19laZ
qIIG/zIJOsZCB8+4FTFG0LqbZ3gZsszKb67i2qrPlEigsYnDG0k9umN3ttloE5tVQ1XoNF9e3A7N
GxM0rtujPv287LSHD0YwoRBZNw08CN5izy4FW3rIqqpA9aJ5MrvxVXU3vlHGj8/9ZFFKBpn3RD0K
1bhgFV2GrjZuWyawjGD6TcxVTIKyr9E3uK1LHpfXsQWU8U28SVX97ZzulqRsgrgBMpWEsXkjDrVV
5RyXP9406d0CkwDJi473TbwSP9a1xIVkRXSam1yx8yXarHyal3AtCLGNVP8+FviGVaph5hwJjT32
iWHNysyTU5FpiGQTChT5/1k0s63KqNaGijYyEHbEegXxhENioKiqb3ijJF6J0J0DMmJnbiS5kas5
+a+Zq6x2OJSz/xFMHO+X3Gghj1IGC4q7vavdao9N0HiJN0U2JifPpiU6Sig+a/d4WtjLNR9Jy/00
TJzXxhLMeWMCkVgJ+geym4YdimGODC5HD5wKCL+/U0HcL5pJHGctW5N87Ex/buyiC0vpTxUR9/Ix
PXpb7G0wsb1vjaQYSmxsazaWTOyNCFbcO0byU1Gvp4RXAeaZY2J6tuh9q6QjssTOfJA1EKbFk722
5moXunbGwX3t1pzz8DxsSOzXyMT4TtXbOROg6E7FepSr0h4sDal+FvLGZ3jxgQnr8ypGmG0ZIl+u
fglo38rTb0F5d2thhTYbrRDETs2yMF+twZF/UWa25QqsYQTsM/QcoCvum7z22+FV/B4DFCYstbW0
dVolACGWdlYPRVipsxbeGBfvhLEU5krWKNDzhbRB9Lp5uQ9qi8wBcrI8QyfCrVpLe0m/XfZ+zgdj
tS+yRCiwowlytzVQ1CsZTe7LBngbxwQNNapmgxTz4GeDZGmND3ZWO+FpmB+m1FTpQEGVCE3gN1zM
7l7K5BogXrADAeXWBdNt5lBlvQnothYvIl5l9jB/2BljnDyFsN26EFDMmGpk95Uzktabe8nqCtG5
vHlH76Ldslhfz5qhy3QFr0qBLI+D3L8Cwv5okMyVjN4VNINz+R46A8hsRR1TLgT/fExz275a9Kgw
QLKofV0Kp8l4zsAzwMRzQ4yaeVZwdhvhVRRSK468yxt26G27FTDBPCa5IQpVkYTgt70bo8TZythL
ah4HCM8ME8QX8I6VBomrMK5cA7OjVXs1dCbn5Bw79W4xTNQuBTHv0xYSTVRR8E0n/U+gmaw6WIP1
6vfeODKUqDCao5mf5BOGQtSadoNXr8Brlk4TVF4URCDIdcsv+Rn83eHorA6liBFF9/JXO6w4Q8rr
H9tMctPFaBFoFRzPuK2+qG5/nS72JNkESHyIyYBMSL0qXtXar38n+u3sMg6vtqlsTvFQhWufgb20
eSqr7cRZG80OP2WPCoFYiK4YwGwzN8e2xvKMAS7hNKEbIViGD8mNUx0gX6QlDc4JPt7JnTX6a3aB
0MjaqGzEGJ3EVAUL47i8CEQLEzGyUwGCgFlpA5poravu9mbjyKt5jWl/0Moo9mYuVwbKVmXCo2c8
/lF0Zg6PEgnUZsw256BLKGU6QySNuLLJD8NDPyGxBh+/yFNTq38GqxnkV5vfGfAGKQT8GegciNsx
mKC0KDNJFVbcbnPtGo0R9MbtoPCsHB/UnRnmE0ekMQtioOE025JHPMkyX2JIjQsAKZixxRNEPM7m
duaYb9wU07okJK3AQCHbG+rE6W2jfzdqh+ilO5MTBAYsoeKc0cOrSMebjw6CKRD3++hYq15VEdWJ
D4y1Lt1OTbagG/XOltXpD3QRY6uutJmDpD24aDEjKEK4CAyVFKH20abSgJR7FRekQ8J5rU8K4Bgp
ulG8rtrBrfTBDLM0uamJumVjFkTRDcFrZhZk+3IQOHpCfjBBL5TdscxKUjZTgU6TctuHozuGeYGY
Ljl6qGLckqJ0oOuG2rHVrNb2S/X+kpRLv1/+GQff8MOvYG5HUkX5OhpQeBNT8K1/U4sbuX2Ohdtt
5nJI0JPFRL0PpuhP2S24H9c8luskC9rOGhObPhfRwX4QXcWvbQgN3W43q9efsxL988QvPV7Zk+Zg
l+wzd2fad0s6GjFlMqYihJM/e8KJP/N+VD/GOnUwNdLpQl1hPqwwrptRFCpuymtjtA2vPRmudk3H
q7IbmrTHnuZc/ohHBbsPJpmv2OizubZbX0AQgIJTydVounVr6S89HQywx9aVB4u86A+X7R5VIEB8
b8iKrOqmZIpM2qtVkzyK5kaZFTevCwja67FPxw0pGbZiG/9H2pXtxq0r2y8SoFniq6RWS91ut6fY
Tl6ExE40z7O+/i76YO+WGaV5kY0D7PMQwNWkqopk1aq19r077SgwuHKgN/9Y7Hkrp3v52ze9/AAW
gCGbs14bIyYdF/2HkNqSuKumL9cXufUCWy+SpVWvswnCplEMfe7YKp4iUCfrX6WHZS8SaCANe+Eu
40kubA1wfjLJpPOyyNvKlAKqdSy5UEFInNyez3RwWP0RcaQxNjPAaguZjNqBcy0DQ2bil8GOkMQi
GIfIwsjJgY81FY6xrYPq08qYxNrOAy4g0oJaXoUBIDUGcFoJQWQMeam8vQHa0yoj7XkIUSTQgfu2
rn9LnrswoZkN6IAHOUIzJhWGAJwhgsyA5P43I0wwmhJkD4Ucd/S4/xJrt5L+1Cocn9w8nlbfjEml
zRJHUznIqU+M8lzEtaX0vC7+1g3t05di0mWR6zWGNoUaoH7xkD21FgV8aJgUM30a1aZHRUd5LMmb
OXq1MCahSHJnxiKwdd6szi+1MLhpn8ROGgPcbIiOGRs/G83Y1wYP9sYJAraIrc/1EA+hGh3m9DEt
6p0h+UP2mA63cvVy3Tt4+/qRU1fHILS+o7ZMobuU+PRmuHioHLdfIkcF+LJ3JBsSOD8j3eYd9BzX
ZxVwYoh4JFlTQCJTfgJFM4RM3mLeU4Nng0klcaMvpVKD1a1THnIghELFKZSWd9jxvhWTQkzw8cRB
1af+iPlswer39c8ccuPLUX96S/3aF5/AWy4ClP43yQMkNrqpqlCBYIfP637Rsl5TAr/FHTuV012V
Bzfm/BdkJgaoUv41w2xiOYPUWphmNN/amFhyjInlKbUa8B1ZkwiA19K0ViIObqGL++uuuZlVVpaZ
jQWBXVBFkkC8NnuM4heZxzK76R6rv0//feX5bVN1YHpWobajeyYkVNXMLcfn62vYenh92j4m+46j
pmsYWpQhYkkr2+khcLSd/DY70OVw/6IZ8ckYddXVikhV9GEPnXrfBNpdTDtLmL+V5StnSZsOv9o3
JhPrDZhR4POJH/U2cPzCo+RSYXAUDR5qp9nhlKx+Rbha8uXHeF+MScexmSwAWWmmD9q3vL0LlF0w
cz4YxwTbeZ2IECl1WqYHIj8j8c7aD5L94GwgvS79dku8bCCL6GhIM0ZFhFsilGJuKAkr2aU3kOf8
oGDlscvwFkR/zMon5lAMhxl044dEvpkBXUQ3rOUEKs8EkyJIFEGIpgrTg5DUud1P05tA6tdFyXip
lrdxTEaIA1mdpLChA1SDky7WuEfB5j6PQGxIu9UTj0iTF70sqEOM0z4zFJVefMddc1fvA4e+hCtr
9uUj70HIyXcGkyqCcQFbydIHvhy89JoT6G/X/Y73mZjsUGVBFqYJfQhiyhgUfH3vRRUXBMb7Rmx2
UFNwXOQZfftJGEuszuHuf+8+jMOkNu+Ctv26XcUSkxIqKdOSsq+hjvNmWJTeYv45YaCYnEqK3kP5
0uO98bbfDBeTLPhYVrQQbG7QJZaMyKqU/KTU9ZdRULxFCr8bafUzS3o77LrXGghr6/o35HmkyRTy
Mm2ec13qAr/e6ahYIHc0KEAvtgoUjP6w8ObE6Ne6kqpYvEYBFqxJiPQU0mFQ29Wt+hDvypOR2CGo
LiTwACde7kw/I8znmJzSGsddTSarREasQfC0Tw9V44/JMckeFZFTi6YRdW11TD7JlaElYywDOKi+
lnHsSM1NNsU2ZqY5n423FvrvqySchuLY5gMo+kX5RPT7eHnWYk5y5JlgsgfIFbWyKXGoFMlNrt4m
+GQ81e/tus7K85kMEi+lHhUGrpyCJ0YfIi6RSxZL+oZeyDMqg3Z2MnzJv+7yvIUxCUXpmxkZ2AD7
ZBJ/0aKBXmxeBdVwr5vZospZX55YBHc3YPpoNnBQUtEGDWUyPMghvWW+0xEaejZjPvEx2Bnv44vM
cXVeSmGh3ELZaFAh0gJ/rHswA0D9sevfDfXNaHp7CIPdGJZH1Gf9gggct+ElUJYKoo2UXMJsX3Jo
3OKGFiIjJ94rt6272Muu2xOft1jO9yT0AFnFgtwmQ5Z0WnyYDL+BSpVxW3acuOZkLcKkjlFMw05q
IMUHFnzQwgexXlp1BIZvksN/glT80qPh70r50P1HL2IbScKoa1ml4vhLwL8IwbhvwZ2uAf6UWcpe
AnN6CpYncncPaom/mdyEA3+QP360k5hWUtbghCdCr3ozyW1RftHSuzA4LNkx6ThOs/0CuFhiDqFA
xqsw6ofMj5ZUcoRKhMZJSCR7Im1vqWX4HuY9r4VFc/Hvufpik3GbBFpOxjTgm4IDIMYbA2Ko1xPA
9mFwMcA4TR8tQxMHpu6T/OtQnjL90MeqJc8cM384wS926EJX/t/qUVMpBOda5y54OBUoYFHRH8qH
13O1TXi7xhw8XVDlURWkUIhsXrPsp8LzhO1gviyGOXUkMMUZepokfhKbFond1BzoxMv1L7MFxf3k
2cy5U9ex0BoJymGUnL0B2nb4qOunNcS1lNupAsGA6ORO7zU/zVse/mi74L6KK+YAUvNZbZYcjL5J
m+yq7JTrTtEcCUhyqpcinizTfKrJfhne0/7QmTxi+j8k6MsWMzfcoRurcVJrSJXf04e2bqO74JnO
22InrdXs5yPvxbiFJV9vN8s1JpiRmLTwUa+3l7f6OB7kA8aLTnpl1YU9v4uvplXsBF+5K/8Ct/TJ
MpNY5JoYoxFUeKKMZ+gJqMJDKSq2CTkUjkdtNv8u35QtnnXJUIiRCBnRUTyT6bWKbsrw0ClPQ3+L
CYFG9sueBwvkhArLcygJcyctk6H7dfe9nHbRjHnBgXP8bB98//qKzuQWs5u0LJYQjp26yxbJCsoH
KU3tLH9Ml8Fplx/Xt5GTXdipqaXsTbMwCtnre9kGK5DVtjxmAE5WZuca2nQQsrCVGj8K9ySuLFV6
DMMfKEHZ15ey3eOCvBBoNk0w37Gfp6vRDwY1Nc0xwb4+/A+ft9hUjJQ3iLu9posp5iulQdVmajMH
mEg8l6gAhQ8RcdLhJ2dF21/nYobJ/dXUln3c9fBrx7BQobPqffwF53J2VKG5SEeHgmrPsUkPyd9P
6YtN5jwQq6QXpoaAq+GUPiheeoptHbzTUIvB60DgTqBvx9TFHHMwaBkZtCoRAj/KBqsXHub2tU04
McWzwaT/zMyNQCsx0axWijUrLqZi7SDjNSI3N04VCWVBxRweWxMssrIu5glZvnEkV7Uz3AoCDHPS
h32zj04NZ1HbbZ+VPeY6FUSRObQTdm54Xc7qXrRFTAxFjunUpSX7dIaUamfwjpZNz19Zpbuwuvv0
FRnSMAWdQ12/lZA/7L1Muc9DDknK9om9MsMEGOZ2GlWshORDMSz26HEZuDrG10QHuGg+peymi6zs
MZFmDAAH9TM2UzjG3ynq4B9yVxXEem+iK+PSz9tK7hdkQk0YsrEq4wYIedwMVGgyvGluhmmLKbSa
3fya3KIH0NiVzWvQ8xbLxFybZPmyVAYmHlSXSA+TmtsaxlquJxKeozBB1yvKaJKoy/yuOM/zk1Du
FkO0Qh4P0maKXH045m6VCu3QmLqRHLLkW6WcSy4QjrNZbK1Qq005nuVE89UT5Ly/x17mJKYF8boX
aT86YMPLz9mJS1SweQ24LIstEpqmmJVj3jW+9gg1HieT7fCASdX5XGV0aO0g2ZqdutrX3qr+H6r0
nFTG1gzVZcIFRQArV+dCwRiyu4HfJ9Zb7wA05kERKOT4isJxFrZSKKEshavVgg4sXqKapYHBLbXK
pZt1t8eM2MEU6+E2iIP53Mi6KB9H4KIrML0Oc+0W0L5J7Tqrk302N8noJJmWm7tqzhvjYVAhNasE
4fgoQQ3+vq+mLnaI2WleGkhhty/FOh4t0MoN6R3geWDCIaXy2EhaBiLJGWeTG0dzEu3qMq3eFimd
jjX6V7kVxkn6S5d0ebBIpta7sBfqh6FOJJ54No3F345jHaICFA2lmOwFrRPVqjUJ6KJE6SuJRivo
b9TwvTR+hNXfiJ4aYF3/1xaTj4aymqQsxRjv/64bkZ04tNdpgNiaT2y3/SpaWWOy0DKVUAIYoCa9
nIMTLlB2becn6Xa5Xw6UQ2X0eNp4vK1kMtIIkGfQQsbQj6bnFvLYYnYj6l7Rhg8lca4nP+7imLRE
uknQxSZIfCyOpnZ6HwicwlPP9U12SwdeuX2UzUR12U+27wnVECnMF5DrotOF0WEP7wdH2EUvGgDu
kx2UlmaLL391lKyMMs+9WgKJZbRMQJ6k8SGIQLRL9OQx0lXVvr6jvNUxtx2lL7tW0TEfOdTiTu+z
vdoUx3bMn66b2UxEq/Uw15uwEeU2LRECi2behCRy6gh1vhjS5gbhdGZ4ppgrTrykAg5hHJBLcYYy
JRBXA7iQdzL4pa6vafOIXK2Jbu3qypYFolRkEvB4s+7kwgSBkvfrBnROZLF9T0MdsqojeXIIS3kO
91rVTa8KREMrq6nA7rhT2laX/DrtYt1Pk7j5PmaFbvph3VXD/YK0c27SKD2lQ5yPPir4yoDKiLAE
Z1Bva4szaXl6TsWahKfBVObJSkgCzHs8COZujo1ocXKxac5BNYEEUWlVPxkrEJqI1WQC3JKo7iRP
pRslupbYWgjsqhBneIuGsQkQpJgJrlgZiiOOorrr8yXySzklflXVIKNsDdn8qU2pea/McY5pin7J
vAzsKY2fV0H2pMVi5s7GIH2vDNB0Oo1cVq9dZ6Z+PzZIpHI3qXbY6sIDmEuLfJcKlfymIHe/zLGW
T5Y+BL2TCGkrWkteFs+QBWo91ZQTr5ub7gfUlIQ3ksRoJ/QjjhxHrMS/EF8BrSs0lAghBsTgmVTV
DHKhLRU+HuSgW/1Or72WVzHddPWLCZY2NS61VixbpfFj7agO56AlltS6acnjuOPZYbJRJihd26dN
6mcdJvohP6rVuoth7z0YfjnRu11iU1UVo/AYuQGX8OeoikypT5cgJ175K3xYbgpnBIG66qiP83sP
Xg+wwaJqczIc7ruPZrrfbgQrw0w4NyZUUSQpz5Dn6Tuz34OlyDegL9N9CR0eh8JmZK+M0R1f5Q4B
Qrmgn0XahbR8Pj+pZPLQYl3k14KY/vUs8ofnkAHyKgUTPIS9dZYaKaRoAX0frRFj3vZFvwtuMhHk
F+jeAeYeO6phCU/hj+t2N08WcO79Y5ZJ+aRXMz0sCaYIstQyhBsp/JWl7nUb29t4scE4y6wPQNuH
debrRmCLw1dR/FUgd4EYU+Y0zmi0/u4dF0uMd5RGhd63UQGlhrek8j3p7tvalwE7BeWtkd6mKm/s
5A+BcLHIuIie6iqS/Ei84MtELO1NBBVS5PaqE/2Y7Oi29BMveKEUG8bT9U39Q5HgYpnu+so5jTZq
jXqRoXp5M+5ku3LD+3m0lG8zZHVED5PhGueg2+78rHyFuUKW+ZLkapiH0GcDmAKMTzh7Yrt3KHJ5
GW3u43P7IXZZIZObi6EOezKSBKwQ5p64dMak8pa9bkUeJoMfeNy026/Of82xTew6MZIE13LTwzvG
Nstx12f3lSFYMenRs2+t5S+UNQxwW8P5oLmJcVCm4bnEs6pNZU18I3nQ+vqQL9MuH35yoRXbrrIy
xJwMudGpQqF3FAUDV9nFOyhzNUdgjkA+k7o4fXn4782jaGWQua8KDQD0UTGLGIf0VeF5yiLLXFy1
53EG/GFlJvrgGJqhm/k5CCJTbHtxGcKPqneB6lHxY7yj5eECeLrArnl1nc10CSmwf+wxC+vR9RBT
Y4Dag95aig4cX7kXwWR4PbZpQvwtjVERAqgwQoLzo5+4Cm09AF8piC4TP9ZfhehF1Pb/6e+zjicG
YrpIDUBYonju5HMscQ6V7c9yuXSz7almmlo1GyTokTvhA0V56Yml3km3yl5HOXgadjzk8KbDrQwy
x9gEcAma331xaNvGmXrVVsgrcCfL/N9eE2yDSixUEsoVXnwT5YvSv+Q8/O7mWXlZiMFk9bbuFHGc
YMDMW6tVjWNPBLvTiDUPOVjbedP8vC/FkqpqWYgSUB4BQpZZwUn8kPUCE6PXzHbuV7f85tFmBAHz
r6torssS+1Anc01I3uSCZzYPU9h4OjmZScpxcJ4RJi1UYVMrSzZQKS0IXAy3mVBbtc4Rd9iO0stK
mFyQD6XWCykG2TC4cCxC7QBiM+t6oP7h81xsMH6dF92QKfBszBA4cALzUDjlF7Kb7sMMVJKlW3zh
1uV5e0eXvUo+2gQhkFECjBeNgIxOW7/SWkr3w3zX8H87Ki+XFtbylbPSTbOGhCFkHIgggmMuF2kb
NkGuUxB2BPZ+a3lrQI9Q2toDRnYlzRL2Iwjggtu/INg3xJVZ5o4RZoLRo+kMToZwAt3MPqp+cha2
GdEXC+zzz1ymRZ1NWUIJnTKP9w/9Sdgl58ajybA+z17tQ5XV5UERNr1zZZYJAanMM0XuMdYzhM4c
/ayL++vr4nwvVus4jUkxlMOI9g1VrajceSxsYXj6b0YY91e1WRpwewr8ubvRo9sggLrU7r+ZYNxd
r3DYJrUcHSb5ZyHvGjCO1X913hoadLckCPISduQ1ioVUMDNgvzRIngv5+8CjNdr2sYsBJhURMSMK
IUsAwgB5n4/fzTm0h6XeReE55dH182wx3wSc6WrcaRB6RZcc2c8azF06gV0ztZcodK5/nO1K8mrn
mK8jt9MwDwnobMaDeU9nobsX+a74GDXP3flHti857rCdcVcWqd+v0l82q6IExG56iH/NgAgXbrjT
bmlVgwLciEP+ysMvX455PzZiXOVmJWu+UFhd+K0I72ud05vffBQbpmHIInSIIGD7eUWRDj6JCdww
XoH5eb3E1cKIdnMJpYhF/zoX43GYFL+HCtRffbt/7bInfWWmIfi/UQfsZ0u084fkrbbDb6S1psYS
GkvayR5KNjz51+28dLHK5L0EIhmKEQP8lWDUtnK16YdBnq+vjDrdb9fzy4ay7LKBFPR53gTxYexu
ouqx7XnVNRpCvxkwcfk3Ie+u6SxJWTdHNQrkReRL5/yZ0tcOnvQQ+6kP2mO0hng6kpuX55U5JqIB
6jLlNBzRwph6SwEittV0S5VRDuaxU22XEFammHhWY3NSkgbgUfQ5/xdcEPK+bXY4A10BcjDe9S+1
Hc2mho4LBEERucwTu8fwGAEIPT1oFsZNfsm7xTN2mRXp6AdRKAWvZrFZQ1jZY7xPNwwlrAPAp4MJ
Y1aJaWsCaFVyUX8EKReG8dvYGaNp4lwTN31+ZZVJ/xIA910T4qxvUpe098v8I5x/Xd/JTZ9fmWB8
RE1iIWhN+uEU0V906P/mkf/fTDC+oZdBU0OfGWIZaec0dW+LCw9Ys72KS7WfWUUI/uEMmpioHp3a
DG1JMAlBtiK2s2fl0Nw2GGn9O4e4WGQXhZJuPkftiJaavtOTdyW81bXZQkPdKqbGlibOA3X7xLx0
G1Tm/FI1w4xRxSJoYwf30QDClPAAgMDr6IrucGu+8JE82953WSJzhOXgVBRyMYagL1SDZXKS5yN3
knE7RV1s0EvJ6lQOhSBNBCkgfjLVdrkMlgbYThTexzqP4XcbSLnaQOYhkuuKYk6kGrGBdACQ4tv/
UXvnlcm252YutthLdCBnaauBGfUQZaY1QI0o9XBrm8bHsMQTqyntuLwXeAMs22NQK6tMFEgd6bKu
wOsYlOW5PfktNLXTU/819ntHs6tvwXH0uJN4nNDTmEAYSBt2WTOoXkfRZd+hugCZVuELHUeNvOEU
OkbFyYo8i0wkdApwLSRNMdc9POqyK808WD/dp9+P6X+dUmMcX1w0CbxzoGoWjoDDgGcqcsXRSn5R
7Qr5yH/S/eE0uxhkokCb+8I0Buyh+m1y21vlKOykh97NfeNAxdp4kJE/nNYXe0woTEU9VGEIbg3x
QIeBKHEObbYBextz6aQ4WYRVJM/VJkCfEdBvyTyLmpNLj3rPGVPjmGDnAqR4kqQ6VnN/zn5J5EkC
E1Axcm4cm05HZNDnQrRWBBvh50QFpoRkUIIF+ofg/Rq+ko5zhG2uYfX3maNexSIWc8H1tm3Q4RkC
6IpHtprwCAU3H3lEg5gIJISJJDLRWkShYqaKCREnLbZK6AWRRzDJWOr4Mw/214/9zSvTyhQTpm0n
dVHc4olnts1jqRmuLGgv9fLcZst+mZODzm/abZ0mEoBeMqDyMprXzEcaKtKOgWrWmPFGP2Sxq8BS
n9HOggS4cm/MdntTOnXiClw5x82Ev7bMfL5ezSs5xFATWmjlLW1oUQ5dYQ/GL86u8pbI5Hgw4fVV
FIcgEK9P7Xha4qcOeFq5yp3rX2/L38FmC/pAUE+iU8GkiLyJBq0OQ2AXxddu+pY3PCLYzfMYMAOo
tAFogBlWxkIz97lUtTLkrKVfRVdZuN0AgHiTlfsaxd10vE1liPihwSBLu+tr22zurk0zL+dc1RWw
+QG5Ie7J2USCr+0EtMd3JuhalYP2i1Ky9y9N4nDlWrbCfGWZxd2CYFeIJg3c5eZJOE83LcCIgh3c
FF7zi4Idqr25G3k3n02XuWw0i7oVhxlkLwQo8LpXpBcoYQcHw1zSYy21UWnXWqX1LmeDt07Q9TKZ
cGh66PvqFZ5LFYTiMRoGEaG7xqsdHZS000k88qJiO/5Wa2TCYpaHbsjnIjkYzaHLZltLX/MKOt93
wHUosSeZPzuZt0j6xmSvCetFMrm0q8ukUCpVxkgthJKs+FAdqQpUxRWi2Tyv15aYVNrp0PMVazE8
EE/d02pZulefup3s4nHt8ACzm5G/2krqTqsrOeaykqbpJUDc5dDSlsYeQIrK8Y+t0pVExT00Q8RB
xJJ7gatdLBNFQXosrcT/H0WzBhw9hOtUPztqs71gJrmxUTrQ7nhX1u0FXowzziloTZobsH8wxtuh
SlG4FTjr2464iwXGG1u1rtQggayPXEUP5jKfSCd5Y2vYRmRw7g28xTBOqIIEmwzNbHqd4cnyi8yr
WW3yr0qqiD8DClvIyzNrgQLZnBRpQAeABgdjwU7wtepQ0sT5prqQpJzwoSihSfmSvshgGkvsxtEA
KXzhuAz9Kr9F2+p3MAuNmjZeZn0JARqh0TaepM4avAECGoAEpOBT4djbzNQre0zMpYY2iB2IHg+Z
YmtvGFZwAj/DOByxIEsN/jm6ZuFd5dWpN7lC1/vNhF8tBMsAZQ3BK3qyQGCuasrYqjqIwNo6yKdz
O1cC80cKGSwzs0RDLKTzOGV9uRPBIfekTFJB7saxAhdarZn6ay11mRcBoZFbjTmZ5lE3ojk+ZQ2A
rXelIS63eWWQ3sbMlc5r3m/nrdUe0tvoKpVoVZibJCTxAcQzwV7zhJ36JJ5bp7gt3dFreSWSzbBb
mWNuFEZQSnqbYbwqf85vJau2zTuovOvOP+zr5EY6a+/iA8dTNkNwZZa5TTQyqUuCuZaDeup3FZhP
cabv9Jv0RsdcV3UIXZ74Jm9f2QdPRcAJDnY9EazZUJf//nEeWLStXz/2Hq/hyLXG3KqDeEgAmIQ1
da+4konHYuAot9K+9lUvNy2VNzez+RxehQCLMllGvVKalETAguJoeKZEubE97KrbDrVdwh3W5C6Q
SXF4TqTRIDVUpSig4jw7ciue6YSjfCQOT8OOk1dYpIlCUj0DegKU2fFLkd8LtWIR/gFLf/KVbMkO
2KQDLgxRLlLZms4vUHM6Nt54l/oL3viiByI+0b4eBZzYY+eh5bRZVFHDMWFGgIaDUlCSLBHnABl4
5LQ0iq8tjU0qeExMA8GIfAoIfl5b3UTsdNhrLUpeDcjDeFg0TnjrTFYRa6GshQbeARjhXaYsB7PJ
OJmL/uTfl2TgQa5plCKaySDgb8fDFRBXP0cH1m7HxunDVrb0sHmPu8qrMl7/dfP+pf5rkIVEjuDF
A0lskvnmqH8bIJFyzOO8dbIky1wyZaE1EvB3KYEOhvPUMHbXfeUPAX4xz2SUacobovVYb0QRoJTH
vXqZ3+UekGg6Vtwe8x8ci5wdZsl90K3EuzkgIGvCWBa9x4Ac1AXmxgbFYWmZj3QUXPSEJ97I47bz
XFbKpBbQYZujWgBNYeY/o+ndyF84C9uOu4sB5lokLr3Sa72uo/xKFQghsBY4OYoPwJfT+d7wrfsi
3CUnnhAg9xOy16NKGqRIUSmdXuWrNn3IptDibF0C9FJ85mqs8DaSuRZlEqQyBWPEi9KJZOCltCNW
Gf8ktvpILS66PR656rvbufqyuUyqqXVQASdTAB7s58zXAFSWR0u7lZ+oFG5OyXPNXXbDYwfmbi2T
cARVluWyhCITJfwCgxEaFRHuugBkSwCAG4Aocp4rXItM/olVkOkC8hZ98NgkbwnG7Ztf0QNlhRIc
/ZbnPH+44/6zr1CmRj5c3QsXQUkkMk+BT+V5xB3kcvbh7eSEx9qmo/4BIFTTTrPNF4r3TV3ud73u
TBhS+Gy/7mo0aPoS9Z/77jV5whgjLvf5q3xOvkMHAGzdxLsepjyD9HGzWnAsxhL4J8rcl6fQkaQv
0FzhfUOeCSbTTMXYSXWNd2bxKh8aX91pHgjPk5f2tfpuuviQX7u/8xtNJLKhgeeZsFm1a7QuyiK8
kUbIVJiHfFfagl1A7F52S1fwuX2LzVvNyh6zRqnthznVTUpiFnp6aVM9DJT87caqDrgZfpUfrn+2
zY4apOswRKYaqFOy4MVxyIdKTaC1KngBiEOoaKSx6zCtYJw+tCK/FHtedWI7GFc2mWBUdSp71GWC
N6ChpjiJGzxhwhYkEXQcoz3y7qMfoPDfLh8XeyyOcZYhfKqVqPSiGPpIi0uRO4728vBkgHQd2t8u
HY8PXrt9eC5fipHjt5sH88o6E4phVpiDMZPsIKNunhh23BW7pNxr4KtKldi+/j23ixkra0wcNn2V
6YlS5nBYegnAU81Vv6Y7vGgqS3eE59xXdvMxs+VThhKw4JRecMsbR9k8sVe/gXFiaNKBMwzF70Mr
+o0ZW5qYvQhz9SqF/vXVbl7yVoZoxlglnXYZlK5vAjzT6OQZ5IE7VGz45NebLGgSlM9U4CAJpl2Y
q0BTTSWB3ChiMrOSp9jLsZ/pvles9KaIUMhDMgCnT2/Xka1BOJPHWrSJjFjbZ64Gslx1wYxJ4EOv
WYCk6YfyEJ3jk/yUSHsJnBJAU+9H3ntnO0xXq2buBlJoVg0ZUWwAtkqzRjAXO/EuoEJE2a/hudjN
3Fb75m1kZZG5FxRjXKhqgMRAFki4JOe0r62p4qS8zXjEyWwQdGbwHGGMdHoz9IAEYTaL5G4i3sZa
bUW53xgaJls5Drr98AYFBCaKoA8us6SURqrOKlTeAD7aR3eSU+9TKNdj/mav2LlTqFYzchLAHyxq
MmSldagOsdOYgB3XU2BikFA9TSBTbffxSdrT+pBsxS4Pg775wcyLMSbSc8i01FmI66OcH/XsRzZ/
U+On6zHOXRAT5NrcVvMg9Z0/H0Qb93AMgFtUwRO6VEhlHlcXbvOasVoTE+yjPmeiPgqpr2OYW1Us
FVp5nCVtJsiVCSae88EEYWgCVdX5EHr1wbzTHmbFin5Q0YoCIopzbi1n7Q7CaRzD22uDayhoIGNw
j7mWtiV0x5sGrek2kE/hIh2GanCTCjXLaoaKxWKFfXLSxnpfVI9NaUBGKfaTorGMktdA2L54EJmO
itHGD6vfJhSlnMQiqsCJ3/jGsbRzO8BgEooDtdM6lAC39wyooXHZhjfjf2WY8Sezn/p0UAXV10/q
oV0sUMXu8n3wTgc0g3P2oH2nkdIeM95FYCtYZDQZVDwHFNDFMvm0b0o1S4mAU0S6n/VbbXCa8Inz
gbdOxLUNJrmJwxAYoKfIfOVs4kwkbn7ICnQRimN8M76OH6oyqRPdh496aHHhWVvuJQNGiURnUF17
JnS0qUsHsML/w0CvHCM3eH+bbMkO7fRxPPIg6JtH1NogE0ixMuZpNJug/5IsGbEExiNnvstfQdby
QB1o5pwdW4G7tsd8wqFIG7PKRcgtDUdgTKxE67wRN8Zo5L52aOpkL61rU8yXDGMixgCDZ2A2A6YU
E0X53rxB43BP+eahqs5BGG1FhSzrGoY8NPRUTMZcmwjivPRDRJtBfX8eF7AVkl07gFucd0RtxIEJ
hBFYgiAXSZ31863NiJPOBIoFlNtavysHEewS6c0kxpy+4ca3+mSG+VayPMa60GBoIMVgDLTb82p0
AvFBFb9cjznecpidw8htb4YdRmQmqlscWfIkoYPVOP/NCg381VV3iDUTHCqoywrdbCt1ZtXB98V8
vm5kwwlWWyazVQsyVMFERmCn8mK2ssItitKeQs8M9wXPCXimmFdRqcVhFy4DuMiBE21fm+mRCK+y
8UXU36+vaStHfFqU/HnnFCmZwiTpQkyx9TuQSHpgMFWfamexqU7F+EPiapdspMFPFplb0agU5aTH
MvHLX6B+RZ8O5SYf/eQ8/qhYQujzTnnirJK3n/Q3ffKPHpzZRpuB+u0fuEFtT17nBW7rAHiDbm60
6z0elGLrafJprUzKn5MhiCpTFTGgb+6jBMIwoAPbq+8gD5ZslLbOgDlzO+U0pJjc+Mkok0GSoJXK
Xm60D22M4S5zBdto7PC+35eQ2Ox2IC52h59jay+Jlb5c3+nr4Y7BpM8bLUzipMZtBj0ffNvgZgG8
kNf95JlgM4oaZXFGlYlJcx+EirXUbr6kvLvgxgHzaROZjCLG4KgN1LBAiXLc0bp6W9rhl96lh3WN
YT/H4AbG9ZQsf2CcVk4Kmvew1wptRnVLcVPNAp3DLt5Le21f3KqA+iT32Qla2+71L7ZFUIOVqtDy
1jGZhP98/mR1RjSwPC2UYS39Hj7Mz7SW33jVr/6DHld2Q1v0eCXY7Y94McokAfCP9Z00JgjI6CEs
cmsQdhNvnItngwn6XlAHXRum0E+Ut34CPx6uzSNP+4lnhP776qMlYVSkEjIoSjlnVfLyoLNansdv
B/Rls5iAjlIFOn5FnBwk5UFRbYE8ZPopzb+rMDabX6/7w3aqvBhjIhiQzAU8Y2LpS3FhVYlmmdNg
B9KdMN6T0LCvG9s+Cy7GmFgeu9BIaxXiMBNqGRnYRAZeEYxngYnjFErKMVFmsMKHKWYFwHTzCGkm
Hj/RHxL9vwsxmKdjIuihqItldkifKbMpjtGvwvcgsjTKpop3OB6rE28OguMWLDUzKQslNvG/gxgu
igXSwudqDqhY7DJZQpjZJAjtSUvur3+y7Sx1WSmTLgBNn8u2zrNDlGj/R9qXNMetK83+IkYQHEBy
y6G7ydY8yxuGbNmc55m//iX1neumIbrxQr6Lu1EcVwOsSgA1ZFpCUGIIrrV7JbbKrt+fN7XVp7uG
Jo1BCdp2JEwCtAlGqbkk92qzeFok/QqUiaR3qIWBck2/F3cYbuFSQv/lZnRaKAMfcZjJWTZioRKI
14Mjzpur6VV4bC4kWzzWg6nccVbLgRJW1C3LI73JtTb2/G/C0ud5t9SllhJHq4L4pkU7OWhqDxyj
y03y82XhtEoGW5RswGRDjedGCpEd9dAeWxThF6bSgN8kz3MdBlrUCXoZ2pCkXv2jfxHwSgOnVuAY
zlSa8y2Ga56WmkqNh+n5NfL2lQEZPw7yBG/J0OuMm0qzynJviO55ExyU0RiUAQmrGustwj/rcZa1
YNI1ductbCX61rHwqXM8rESaKW2IMs0iCV8t711zuY2gS5bbEsXZMrZlXGnrIgV5MN5TmEIR+l9Z
M5ik5CyJs2lsLnaGKKOhTLLhyp1hBsVjWT/9454x+JHkUo5eIUyeLr2rooNJJ+Sy5v3/Uf9yO0Z5
62EAA5n7vEow6uQZ94MzvC3XqEEw80N2ETwMLir3sskli+N9qOXvq+vHlGv1UM8TMujfBmuELgoa
dAOnN7XHBPM9FyJKL4Kr2ef3lXNF0Jc4XxmN9EItlS6IvT4NLEU+Ft0dadu92j/Eo3PeFO8I0BnM
CJOpjJK8TryptOht8TZDsOG92QtOb7WZrd/HV2iUwlN1H32FJfKPiGNwYxyDXCrVPPXI1Fq+ltyB
G+BVF78TkA75dc5TqOS5D4MhTdNnko/8ujtN10L0kJQcjFr++zNIz/Z8KW2UzEmioyy/X6gHBEdG
sozPA7V9FZIIoRqmSkBUwwSdaID31Y9jYWG+gBpf6aIeiIGF8LsClQprgMBwYlPO2bnpkSubTOjl
il+1YY/xj1ErK0dpRdWMg+dcxER2mo1e0fPGo7ZvByuLTOCFoebHLTLWnv8Tx/W1AToRHcLrtvGN
olBf7zFUx4mEzVBfWWSiDs6Rj0M2th/PetlGpQd3LtFciBoniEyFAYhZq+88VdFNr1xZZeJPiEGk
FPctQWFzfDLGwil0//v5lfEWxsRZp3ToMQxywwXj0F6tQo+InWmEvK6jrTo1su4nx2QCTKkFMlDi
h3jSp5JZXWm7MkESiDyXO/T/2PlR3ku72pN/EtUO7rmUFeeX+Sl9OBOdKKmYR25dmNHd6GqH9BqK
wQeUHmzA6IHmZujx3tnb1waZKNCiMYgksS06WjmJYj1UwE/MZghmsx+/i2gz/U9oJ+UWrjbvkyt7
TPQPdZYMKUZJ4KXNW7nrj92Ovkhm6PBZfDcBbWWKCXpB1zISC1PuSgC0bq+73a5xW+701eZ3W5lZ
/r467cS2F8omwRuV5uXPRmkeBGFwh7nlwPPWPKSOueLfX4qJb4pJj3AscZQb+mPfv4TofiHzIcVY
GZKjs34ccPwZVmTwPhlvfUyEIzMqD36CCG/qdzrcDsK1pj6fj/BttFytjQlxX5bACB4JrTt4nTPb
yQHEUuMh2je2tJMTU/mucXZz2axPh50MlycKSBcpe1tuosrvCxCLuqEI/ioJJkDQUvRmr95zliZx
LDGpeimSlWlIP0TT/X25K/YRqu+Fu+hKBdx7+V828rSu5desnHHKu5AMmobe0FsRXX7LRSg/tt5o
VW6xS/c8zORtIxPNtNKj0g8hzw5ZDp1eDfEVCV9Iz/lY3FUxkVzlA5jGwJHt0cuI4LWtOCNqsmpp
9ZOJ7l6wEvBwcdvpT/vIBHVURXrX6zgLCL2T0hQT94/tyJuc2byVrJyQiegpE0JZrhuwcdAfaXZZ
F8+x/CDlbqNwGCt4n4kJ4aDUA0P1IV07BxDx0e0s+jGirCdwR16X730urJg4FpMcRNF9n0O6rbcj
0CxgNEdBkmuyBzfFpBNvB7eT06stXM6Alb/nSlj5paZBZPIyehp+NW+LoMqSE6lxs3wq0YxQWrnF
a9zZar8AFv92D/auDD6kEnPS8uCWL/olWpMv1KN/M7wWL8YlwVzQeDkceU+5Zes+b62OxgcF7AWA
rD9X2kZNlWQCQk0fzSC4FI0LKVDsOgwxHnSQUg7H6bb/n6wx+5qGmG1scpm4JMtNCUQF7XvfHzjQ
uO0tv42wSdE6D0YtG6OFxFneZWiOU1zFDlwDQ9KCC8FxTkl7+4Inn+wxUJwVcyxFQ93hgmdc9xf5
O4aycSuv0HK9D6+aB1yWkdSa74vD/4c46fY5cDLOIPPgo7jSNyhBj9eit5wE4Y6+57/+b0abmyvc
vmadrDHAXERBGoJnCjE3me1FuRsP9CF+GmzJ5rfLbz4BVtvKoHNTRt2kaFHq9cZot81wiH2B4yo8
EwwcJ6kxdWkBQQZNd43wWZDuOa64DcWn/WKgOKoyTLJ3KAAb90vbb1WZwU+Ca5Vo9V54J5miqd0Q
1QojM7yV388b5y2OQWdoF/gZZqoKFyQynqj2u1LguT7PBAMeCWTo8yyWWzcEw7PwIPHUJLYPmNP2
MXDRdKGAxBZ6xGnSmDlYDrKLSf9OeRSkHDPsrS3uUpBIYwjNq8TLEtVpkt8YoyWAjPT8F+HZYYBC
m5OKzAGiR6kzRySxXbURxu6kK1LzGD84X4ZNcmaVpPpQkEq9pr0w0slspu9fWItCNHwcImkKWwUa
Ghmzq8jhe/qIKmSiFpIdR8R3REXsD1mq8DhvN0+OlT0G58Iol4uEDIXbogaStoWNapBNGtH+t2Ux
ADfO+dIJLQiuIf3ojX3Xv1b5qyrvzlvZTlatVrN8vtX9opnIGOZ+F0OuLXlqL9TDMhGYHlFXUj/o
WFIreD5vctP3VhYZqNO0USBNowRuJjxjqtpqxYdx9ma0dp63s30argwtP2S1NPQu4KFAuwB9NvRW
8T6U6PYIJekGdbOLFtK7aHyW0YUitqb22n6tnWFln4G9aYyTMuhbHFFPGQhiD+BGAidjeBX/CnoM
xosHww5dgZu13Qy4lVkGCrMhM4KpW4h3Q7voX4fh1/l95X0/BgprSe/TkKaR2+quPuv7GTsnZBji
7nmXX85KWDQ09DrOQx9yzBMtLVXftT1vHoYTy2yZBz3McznkmMMtindJuZHmq5mnk72dgDp9DxYA
5aoxxnKAG4rfpD311MOIUfS2/khAfbVquzLH4EZRJwESQyLaJz3oL2KaSXA0h+wTd0IdXuDywvJ2
kMEPSKHok19QAQP1iikjUUPrlyjanXc5nhEGMhR1lrtYwwS6Ut/FgR3IkUm/QK+sa6t9Y9BixOHu
i+AgdH05us6JbyLb/DOaB86k+xJ9n145KzMMKAh4DRvDIGH+Ip6tMPuWKVcR7R0p+R5j3Kzm8adv
vx9X9hg0QF+TqLaVkH+QflZXjSk+5teC4++qiwX6qnvp2eAWunmBy0CEmqSzVgVN7OWEmvE4W4TX
b8LxCPZ9aoRCOw5dCjnz0Y2N+0py+mF/3umWL3HmSxnMHSlUp7aOQznzWkzkpF0InoVnob2SIV+i
y2/nbW0tRyeyIevQt0eakImiKSy6II+rwJNq5b7B8EEsj9ZUPZ+3srWitRUmjMAZmoaVCrWkbHYj
/ViZkYkXtpRxkjGbiLe2w4RSnoh4hU7z6GJO9UaxEkzFJlYQQepioeuSX8+vaus8WltbVr065psg
bsdGR1mhyBKcQvUcoORVQXszs9CxzEkbbHn22hgTTlEKEia5QMo9asCSEgXXXRUfzq9nCQ7W79Ym
mOChNWToiwqKP0OzE+MfNFadqnORyooaV87pQfU5BjcxYmWRHYCtk7orpikJPBF+0TwKjdn9gPiZ
i51U9745RHsKRa0kODbqtdj/OL/czRvo2joTZ0IbGhDrAdmscjviZdrsayiy6BfaZY/Zd8j3QBP7
gWOSE24sO3EdRSPkeko0X9q5GxzLXWwbd4rbWwuTgoASSmnJN+dtchznE4tY5KuxUGCAAjNWV/Ew
vw2CytEI5H5HBkXkgPi9rNaGG+pa4qiZcJ+mQ2WnVSldDyVYMgVdBY9CHqFVIFbvqlACMb2fibas
C8lFS8rAzvxQstKePspVyLvObSYVdaLJGCOXl8cL83Kq1GAYWpkGEM+ad2B2cXy7eoz2M2hJm/fp
QPG1uTaX687naDrZZK5D0MAp9a7QAje8kLzoUF2GO8ORHmZvmQTWbngjR9uedTLHfIK2lHRZmAsQ
FUrCZZcEN3Vcm22XWee96S9Bc7LDQHki9xJpdKSFIbY6ee2FghaD9kgvMJiBiV9nGXLmpVh4S2NQ
fZ6FeOgxO+YF+bvae1kSW1nlcNa14Oe5z8WAeTYVEzSuMJ7aTFb7MaBeWfASO75eegHHQ+C2g/0R
pa9B+4WkyNo9GWwfu0CrtKECTWjxK5x+FOkuV29rLtpuI8Hp0zH4XhSqnvgtybwiRWe95CQLPe+z
OpvVy4RGTtGcvtc8LaDtM/K3TRbh5WFI1FJHex6ltlhAwKF/7IabWv91/vPxzDBQ3tM6SKUJDfyi
flUBZRTj15SIplrW7nlDm7Xi1bdiEVwV9DCLMLjjtS/zLjnE1/kxxIwAOAl3vGYvzvdikbsaqtLQ
9DzwosB/FzTdaymPHWWzyWu9HAY26laIhUBAB4hy+0J2fWFOTwuLXnIpunmKYqrhdfehOYFu5/w+
bt8IT37BwEjot20+6TiV/PlWF79VcmX22bAbpEdIUnLCi/vNGAAJxaAI5DZGNcTvLdJQsyC/EuGm
xvsgCkVL1mpzJqGZQfxYez2/Tg52qQysQL+8jYcGmYS+cYniTs0hTTinL88Egx5SUNa0D6PYVYtb
gtmuqd+1AbXPr2PTFyUFFGmLmit6dv+866p91/ZNiHeCOh6nqTbFmCOptFmJ1lcWGE9sQ5mUBCpA
7nDbg5WoxFwp9Q/drlqIQQ7GO3Ke55e0iRkrg4wLDoIc4csUhltNEig6e/2JFrqZDv6dkXTOeVu8
7WM8EJLGUGqYO7AQkWtR24f593/79xk3o6GUhKMwoL97OCrKVZ1+CfZWm8U4WdLgjhaMMnJJnoDJ
dHJM9i3godpB34XjCZt7RSURzmZoosTyGc7+nCtaC08W9NGhmrRT54jzOTY//coEs11Cl3dJ3hDh
IAellQU7WdkjhGyBd/ptotzKDrNr6kymQInS1CuS+wz1wjw5FOqe0KNScLI7vE1jzvZcCFtdQNus
W79IUW1Vfci5+G1vmbpoVWMKm8pMeEo+0fPG6IkLtqBRu87IsYgz8ytSeMhEnMwwQRkqkdiGGI72
1PSVZKLZQ6pA0Q5JddDy3fmYWf6pTze+lSkmJhuSNEOsoNPeby7k+W7on7OYhzHLBz5ng3G0QZN8
Xe0L9PwqmV2kwt7I0zsjzx2JZLakjqYy1l/pKltvIeN0CdJe8tiDlMeXQPGtutTf5c3T+b3bfvHp
mMtH8UuEpBrjDrlvIN2/5IuyX4onf9yX50N/XFpiEbSRGZuYe/1ShUFfWWW8Q0uhuxf4DdRTtEQz
s0w/dJX8cn5pm26xssG4RdeqtVpFuLH64aHqLnX12m85nredp1rZYNwi6GoFXQRh4DZoyltS5dHj
Mg49O7VVXvKukUvof/LBlTHGHyYKBtVQiEGJnjwLihdjKEKJTdp5Qb2r++u55eD3skHn7DFQ1CcS
3r4SPpLfz6bW3WbxZQ1pKXXgpC63r3W/F6ayrAA4jVqxSFABSMhk59B4b7Xsdh7Iz5LSx0GJrKBL
nZroVpwmNgGjJOcCsRncK/vMo8MICwpdxAYSofo+DY+d2NhNP0CR7hgbb7l8f94vt1/eK3MS9n2d
buzGNqcNJRhSjjCgVu4SB03MS5evSazmWvnOu5JJ2wuk0AmQyZIgZjxHl3pdhLQgZpEOOZhGE2e0
FYuY6Le/MK7I3XgwrHlfuA10k2vE+3AU75Jf9zF6fFKLRySwHZan38J4Vex3aUTS0nBzLbNBn2U3
QmXr5VdmLLHS/y2ZbZyC6p8/KXERLfIIvnyUy31Ld53CSeZuX3ZXZhjXUQNhmNo8SzC0urzE54Ng
dTt1r/+nochLRnE2T2NcB5OcOaijMI0lxmi4KR5p8GYMDxz/5HgLOzLatAMaSSVluVQ50q8la5JU
ZteCNKm6aOzyOOyWYYl4tOJLYSdwrG+Dzum7MefRPIhQ2abgw6TzZWvcKup3NTlSlXPL+ksMnsww
B5Aay13WEF10/W/LE2U+hrZmybeZu1B2hI7m8gbQeeta/r4KetDBkXAuSsGtYk8oD6l6KeTvlZpx
oGw7Q7pySOZEmpV8qtKSRiAjGRzFyq+NzKQoasyYotP2KigZK9z3W6h7ce6V2xkIkPvIIqjhwA3H
zG+LmRyAiwfHxXwtedr9/Bpe1BcLASYaXPrAnF78H5jqsabDVzQSdH1lmQlCGkeTWGbY22VGERKt
lu8GH33xi/Ib70NuPgVWxpgQTGtcNv0SrXwJOL4NqT0YmdOPk+k3biFJPD9dfvrnM/i0qcxzfQxn
oxelD7SEnPR07LVvfZZYSXhXkbuqxsiSF0JJVeLddz+YMs4ZZuIQV8/QHzKUjRbyjtaNPOQ8dnSX
gLfsPNws/9A5Q0wkTiGN+xkVBZfMx0rDXM3rv/37TOAZ+eTToALJZCWAqDy/8IfQPm/hL2By+khM
zOV61HVpbODNBlnM5UBvfqJz9aMYlDv1Y/mouuctboPJySBznmfFwjwvIdlXibktZqGlD+A5GQ1b
JYJz3hR3ccx5bfQ07SVBatHHDcGFffka3Y4zSnvLZSE+EjC7cJlN/vIo+b0+9vBO5CykdBZ61ziU
F/lDBFJrwSkGvElkaxmEEsE1We55HcGcyGbbAKckn9GJlEFINe9Ng6L+a1I6WHlmJ9rMwentg/y0
QgZFokxtpkAI8TgJLnP5kM7XWsQJLJ4JBjqaWdMNzOpB5g6DJ73hCNmvuTU47sGJXo2BiXbA1ESo
ablLarcF04k28bQqNi0YkkEpdJhU+nEDWx2ccun7c0vQ+qs35NAvdHjZuOP4+OZWrWwwq5izXB98
GU/FRRpMPoDtD+fUjXRt7HPHuCkOGQgqX790l1sZXX7UamFGMOqVHqAA57ePvu607VvBZTzgLYwB
P1kUqForIjgawYcU3ySH3M724o32OFqFK1v9pQaKeI5L8GwyaGiggKyps9+6o+FF0ouOVuf89vwH
28S/1dYx+JdKaTSRVArcAGdvd4zJm1JcG4R7CPKWwmBflpOYRCRPUOUvXe2a7KiVednjdN2mUOGT
HRFqwDxua46/f3CNr9yijHviTxGFrpucpnafzRAvGUce59Im1p12kFWPA+9x1KmiEnkqeVfABKBF
Tgn9d+i+465//mNxNlFioK4JSIgDCyMlMzQp0+LWN1IMWN2dN7L9EFstiEG7OOtnAe07qZe/TBb1
QMEOFYSFOALk1Rh+44038RbFIIYIYuJSgIio186oGIpWIiCvOfOu1Nu+QBURdRpVBgT+CRFgH1eg
xJsAwu3ircWAru+G36f/tNOk1jRsHv/o9nEP3sz/mWSiN1eIr8gtBu70R3rbX4A83w7vddlsPePW
N9XH6SDy3izb0XwyyUTzWPVUQQf+0tCYXtWB5vQpFEmaal+N1e68mywB++myuVodE9CiGHdRpCKN
uwD9ovnV7RZKIC6PyeLTZ+ywF5ghAgdR2PWpN3j6XjvMh+BCB2JIZmLnFu8g4X0z9uJiVL6KNCpK
2VA/usKA+u38fbrBoETWm4sM63RoB7MJOGG9/d477SWbiwjGis7KhPJOVZvqjxEPr8zz8YrOLiAe
bPu70Vo4lgc05Zz/htvQ9dtd2PSEEOW6IiUKPHRWbGVO7bqVwCf4mpLSQiXovDHu3jKBDkYuPW8N
7G0xmfOufyDPPRQ9TbDyQxDeW6iD0p9BYZ+3ung86z6GKGMWheiyqLGQiTIwOrEKDNfMkg2eGJSb
LJJRq5BCCIJ9G3kzqTxzDHaKBcbGkj4x3DYEEUbwQ+kvlOA9jZ/b/D6Q06+g2np1zJbWadYPMgWp
oJGbrR36oP1P7TA3dbsMLfAqLPoxacGfSF2WcW5XF0xfnaxGHMg5GdHXnl80b4tiVrCXoW7gm5j4
s9M9V1CXZ49Bb9o1clOBhtbrMqcGhUu4Q9e+p1znT5CQQ2biK5Pm631loHtIpKqP0iRx9fyJkKtB
QFv2uPOTlBOAm1WPtSEGsCOqTqWY4VokX8+70V2SnoqZvi3BkFu8qsfWSbs2xkB2L6V6boR4XPfT
rg5jO63vJ0I558LWQbsywtLW942ajCTC8ORQJjYc1E0Gn7NrnHXITJJKaIoa0rDIFJdNZdZiYUGl
peMlU7bOt/U62LuWkCKBSmFEnEYLY5Kqvs/QOliVl3n0U/GvY95ln7dxDHSEVS8Ms08bV+oLBwrk
Qsub3OB5G1uw1qte71KC+2N6kbxBhxqCOmQ//lr0LfisbVuHi0FkFbThoqJqBhOzHQRQg0IDM24q
P83ojDSMfRbFVqtfSNBIPI/yW7JB+toYE7DUUPJQo1UIATh/T+6j72Di3dXg1AfZkzXeGm/hE7Km
Zv1xa+D1mW5+udVKmSAeoBUvJhIBl46QzR40BRKHZGCcP7/GTa9fWWGidyTZEJQYYEer4q9EeTbU
o8Lr+DxvQmerh4Mi0LDpwDEmK3clioV99zapHedbbb4vTt9KZ/XOqKAJfanjKq7cyoa50IaA7uig
3vbLeLqd73mkUYujfTqsfm+cLjKRDLGelETqhM/TzK5fgJwqNHaNLNxkfvp0/htt+jzadFSoi0oS
hGT+PBfrkSR9aKC5BbMJppbIdpD1Vp+/de2hwNDKeWObX2tljAGMuU5GkQpZ7GraXhMUW2+8ljT2
eSObvr0ysvx9ddJXURarU15HXjB+m4fYFOn+vIFtd4DEiSGisUk0WMGmLlSzLhWTABxN4GU4xDuK
RgkNTGLiDgqDx55weTy2N+5kkUGmoQJxjTyFBLxJ6m08yldCUttU5TFKbs68GquVMaCkGmEcBQmG
DUuIeo6mvi+eJCu3I093VdESvuXHaaeBwqO1lO/GK3E5G7v96U7LZGCpmSc027fgAhIOQ2gtfFvF
re76B+MSXLWzkzrBjveg4JlkMAoSG7KqGnXoou/eEvLUGgeHs6rNaD5tKstLLjZQ/qNZGH0gvZTb
cWnKh2SPiaYRHiNbY27XVuhRzeQ+DpeA+gQkK9PMvUMLaq30gwoUx/sOLOxLYkS5UfBCWxhq0S58
x1nqghbn7DFo4udVmza+rIELnUAeKkcLcgmCm0XOMLjn3bG391WTJdXA/ySN8RY1EsWi6nt0jjTd
7KlT319VcXUTEZp90xJV/kouC2Z+22NchYqz7sfNILhhoVuGUJh1Hpud/MjZw+Vnf97D32bYsWWi
C6E6qyjzK/vxQrodnAjCM0tCSzFnK7shoF+V8bAPbF7iYjsUToYZZwkCQ1AGMkceqR7i4mbsbM7K
ts+akwHGO7QMTGNhrBHgZm/3vonty++T/Y/Zihu8w0JntkBwmZuBzbup/gWyT6aZk0fsij7IC8F3
44vOUXcpAiF/RmPyh15yupd4gcDby+Xvq0NoVIQR7SGgXUX1oN+NaK3TDkVlJlZvyZNDIMqq2Vz4
3I6+0yKXU2RllIiSEKl+U6MUqXgLOfQiREuuPviCXr/0NDtFA0tim+BqIioKVAt1dKNIuiPivEC/
IufqtXnwIQtCiYExAyozBx9kF0KNjIPoaspsD9GT36hmobydd0yeEebUE1K/GTExiQqQ3lhT41ta
cOt33JzZJl6t1sLgVSYWkxwmcwQSGLP+sZBQw/svqSuMpljZ9D9Kyf4VZPTn17fZY2esLDPIlQid
KtVVC43e4pjTJ398zxWQ92SXUfc66JYs6eYAcvg24K55E8xOlhWmLyTBM0NWq2R2K2f+sZBYBd8U
wZyPwp1gjSCzrU35sb2EwvZPypGc2n46rkwzcCYKuaprNba7cQYnv1l4nak73laYz4zuVc585maq
cLXF7HBiGiUTCZCC8RqH7Lqrhdgtfl4YQpZ2qak14VQ8uq5tt1UQGVDXRW2U+aoFaF4FDIKl7nRr
dCbF6B5Saf1RRI4J1H+YwMWIYmppDxxn2kQZ1B7+M8t+0rhOpl7sxdANXSQYDuNBsTNXN6WPXmFe
/G/i6MoY8xErUc2LIoDuvOw/9polVP+4iex36zS9KNU0kVztPsv3y1SECllyO7Jqp3CVyJR/kQ+x
wPObuB0Wpz1kjqM0lloFzJCC23Xxz2FMLqTMsIJeO46FdJeg8TXUeJJvHG9hOQKMWpfSKtPAu5J8
ayVHFS78itOwxDOx/H11/nSi4aPWpxoYkErMqHsI9RedJ2TPs8EcCLnaDKrYD8RVgksBOWRffoqm
H+e/Ds8Gcx5IpDc6YQLzjiw/GQQPu94CEyUHlHlGmNMgEqQRd5Iqdg1kEwia1FFK+cfvwQCEOElG
WUo55JAkaobpbdAQ0xC4GL9g+KcL6ylG2enQTo/Cscoh0iVNxWWktHsSjB4kTsER3eQ3gm68GGVu
5ugjLymvGeovKP87klQGID7uDc2EnF29m/HiSHeNYi8SHHQnHrXXmQfzHPBjB0cV2Q/1Pu4HV+vM
FB2WEGm0fbf16HUvgWg1dLLv/+SL7PgokcoKmRKIb4wDuVBJZZFW/RmlxP43M8x9tZ5AgAc6I99N
hOckAHMc3U0qZ6SA+60YfNDDqhEMGQcWGkR32q5CoccuHciGOuUe/Ru8+/D2fevkGgxUzEWXEX8c
BjfRISLUHdT2SZZetZp30dh81qz8n4GLStWCTBIwdA797uituMofKEhWIRX6ql/UtUnQHopSbAEi
Upu8n/9s2++alW0GRRJdHbu4QPNSV2PcEtcrJ7GKFIzNbnJh4I2PylbH+4ycM1llYKWMh9AoqTbh
AvAxSnDwX4lvlZjypC8ySBjm1uZRQG42BUJR+3+XDra/OB6LspNrHNOKssPg6vKgkqEStYSeilH/
X/VSVrvmzyr95ep8Mszgi6xC8L6iODbHerIMSXnVleyyGuT3OdF3Rd9D514sbKrMDpjULTp+qTi1
WvgCSKsztZ1yXYpyjNKJ86Es7zNuUHKuIpS5igxRaPjlIOZI2YQP9cto656xy6/l5+wysaKL2RvH
hRUVjLM80QkeHlAGdAZVUdNxJmiLx1Clq+2aR4puzx9Lq/F06IOvNZusvYgBoHoSApBVIwsQSk+Z
Ee6Kxsl7G9p9nFfrX14DJ69hoCcWUwynYhTno4E6fYe87iO1tdvwCUOKTo7mVf7rknMyUQaF5CDV
aRmIaOoye0RHAwgCt7RdQPIbGav9edzhQCs7U4TOUoLGajRcaaTwd13fTy9a26fgnp0k+FGcxrNz
3iIHdCgDOplSxHMTyRGEMRVbNNL7uFO+0DO78g62b0eY9UiiCZr7y8odkDiRrgVugp3zldhuHXXw
A0jOQ7x1OQKXemZmtWYF5VakgPkFTZ4fsm06QiQNPUmQhgoviifthSIjtBjUUntReq73hi1xTofN
76QQkRoYk5BA0/MnXvlKGKTTFMdeKUuLKFXc3513hM3hBGNlgYmtiowK2HTx/oxdslsIBub9Qt7P
FwtYfuqne62CxzVBTxGe2Az0h30VRlWJNu1Zshr9aawe9dzmLGZjuyDmIYJIFFJJmNBj4L3vs1Qo
SCy6xn1xpTjl9ZKkmK/kvbAPXgRXtcPH8xY3IvcPgwzc0xzi8VlsqEvjVl4QkxSvfq5bNfpA/83Q
svLVwSWBOkqQNNRyqkrelb1FDdyJ9Ee1+UKV+Y8VMR5HUn8YSw3zENKUXYO+6uj38U2RUg6m874U
43bprAZ6NUQ4rPL2Z64opkJz7lOKZ4QB8ZEGal5W2DTo/jqYf3BBzGS3R/WqdtI30eaLs/Dcgbk/
iqNWaJEMg7S+awwnSw6VfEW/0gnwxzdi0LsThyyVSpA/9eL3HnwtJTrq7PP+thGtaxNsWkpU60wq
FBHVIHGfkEMivWsFJ1nE2SyFAYQ50xUyJ37sUlG6bOrQVPLmRyUP72XBY8viOAKblkpoFDcEZ56n
9486fTSCw/nd2rrX/rFdDA6Uo1j6cgcaqb4ozYp6Qbjz4x9F9+grgymkhzq+l7vIigf3vGHeZ1oW
voIFOaViF09168o1tEfrwZl1Kx0fzhvZOvewOo0quk4w5yIybu1rnZaLA+bj/PhQu0syFjOQfmRr
l4suu2RKzzQzub3MS3QyB8YfVhkvb2qw9ojVVLjoyDU18OI1ma2hP2C4m0BUfX6Jm75IsDIcULKi
GAzqTTQdkiqgkRdls1XItwm1hAYju8PuvJ3trVwZWn7I6oOpQv5fAiKNTO1FRorZf6UPo4dq+V65
SK4Nm+f70uY+rkyyKOirUhWXNRSVkLkPDsPdvJvtjxbK64UKNHFbE9SD1O5e0Hp2iC8naFZB6+au
ul7mdf5x/YwrZWI4jXTCQPSI7iz1EF7XrTkMaPboIQQvmuIzKJ+T7+eNbgbJagMYRxLCRldTRUf/
T6JL7tQV8U2Qp+UeCmj6t38x9Yl+wZeVCLXmDKyVwVsaXevaoU2cr5hQVKjZg+gHrDN/elBTlyQK
Z6gSaONNkj3nEPVsB8618y9uejLC4EqKnC3yqWPvRki3gAk0wrRTaoO8+ipQHLD1OCAe5MktbH+m
k00mBiWUWjMtA8f+iJSEUHiVcQ32iPObRxb/+gQq5GSEiT8qlkPalciu9rvJGfbfUDW0R6gMU1O4
K53RGXD3tYLc/ELiEch5sssGYR5SfxgqHNkomGc/G+IoGSe2eEtjQsuXq1SWYphoGyfOHqTku2x0
diDV1hjc+fRLno42W4rOevKJkapPqE7xhAw8yK2WBKQ60nESOa6+eNnnj3WywWwaraFh01fgqMP/
X4Zjfx+mAcchtp3uZILZtCDu47xQUTqSyO0cPVB0I/qch/BWtg3f/mSDwZ8swMR9UWaR1++6p/wd
jfm3oEhAxfiudwILbYH9nXTMrZGXXd8+1H7bZV/gTRkmoixA20G77+0aCo9gJX2eoDXzzbf9A/kV
Bub/I+26liNFtu0XEYGHfAWKKlCVvOt+IdRGeO/5+rtSc6cLpTiVcfo8zLx0RG1lsl1us9YYWUVt
lbw+47YqniUzqV2/BKUQV2PqF+Zel/eYVLGaeieCx2JSSsBc87o/PHnMu89MjKltRjkGkHZiN7Cw
eLRkshfG3wK0U+OxCGwqjYwWMV7kyBVMxjsuwly3Et4rPolbu4r2ATpBIg/cevPrrYQw7jCq5yAd
cgEpSf1rlN05quwRRK4RD3aF3s0XI1vJYTzioLWdmYiIJ8n4YgBvdejAS9BN18PS+kT4rVWdpfWm
ZRaaDRijx0WROMHmYwXny1+gSIYoYiJFNVgcRbIsRTSbHeAXvOqImeBXzdV91C/t5SV+Uu4xQLub
njVbvRKd2u29as/bJ6AGeOkPYL6n1BLMacb4nv9Qdw6H2KOrbMn+cvDZ/KKrczJfVNCaGflBi0XH
1gdxbikdJXT5ao4U6hQvHYb5nmRUxniOwgjZzlFDS6jBncVX+Rwjz/p5+UBbJWeir07EOOioxWBw
sCyKJ900QD2ufxvXQQTMY/ooiG+6v0Bx+ySOcdZtL82p0RLgW5h4EeSnMuyxPXa4fKhN416difHW
mVmiEpdi31AYH7Sk2hmTE2gN572x/WA8S2G3ZLoAE8ilHmMdmljBvt9jlfwXrm7Y6W6158J68j4U
uzETdOokDypUj8K6yPY/cLbGTvNp/Zw3VLAZthVNUnS8FRWRXbUFRW2XN7qBLWXD06P3aHm7/IW2
7ej8+4zWCVGhhWoNbkLdsIdIdPX+lGI/U8xqTnKwbUpnQYy+NaRNtKUEEagYz89JNFiqEBxq8UfS
BkcZ7Cr/27EYxeu0Lm7MZSq8qbgZk2TfkRd5+S3GXIwVzv2xeUED2sxODIzY7yOb3MzA2irc8nf3
Il1rd6MzH8WIApcdcl4eRF8mXz2TqRkyQiZyYcbNxqmRKEYYgpvzGOwVR7qSv3WWemPsMV1wkL61
//28BrzFWRzjbiUjD4UgR/YYNEeFuBkwSLrh8fI3234orYQw3nbRijqvciP09e/1c3zf76MHMbGm
+/7VRBeifQiQ5n3jyNyM2CuZjP6LYlTJfZxKHxhN4k4H8mx80vbRobgDoQdHK7dQsD5dI2MEqLJ3
ZTFmYELEWim4cBPX1OzqKh2tZjfsNDt19MRWr3nEZFy5jDmIpTkozQwmCv00ueEh3Q0/sDuvAzrN
RP8fr42r7OkvACPWZ2X74tkYq8o84jUwJi+kexJ5T9z/4If/6KTOJMZdn5lyKcogZN5XXovNIGt6
0R+BBue1DxXI3jglVq48qkqrcpM6pNmgSKkJUM3CSw/xnYr9D6xK/EN62vCUZdPzw7BVVVNAIM96
Fq1NCyJIXeJPRXI7SeHdMPIwbDZ98koEc4MTAieITUFb0cqiVUy6lddYlQ3mG4zlulIsc4yNatkX
n7USx1xg1C1kHhZsm8x69zw2k9+lb0Mfn9RoAYHH/GAmCWbv/2LUDGgA53tkajyjbkZxLNDxV9Bj
mDcTIMZjTmzbmnX5JIPxxonctuJoxD28yLijs64LeK0d2irTr+LIimr+/gz9Nl8vE69dURM1Xfso
zqy0MU/MMqgW0H8EsweCmwDYrpimC/aB8RzE91ioFbHB1rW8XGtTZTRZkfC4ICoRGX/Zp43eJ3EV
+pNkqYDTq591XwVlsyXsOr96NyVHsgW/s6u94F521Zv2sJLM+M4+6bpIVloQBimhNRW/m5Jzts1Q
vhLAOEkhIGEf5wA+6sU7ImRWFzh9ZdrDyEmKt/PVsyB26ypKsHRV6qBSSTyaPrZgvVY9yY8Okc/b
vd9qSRN9JYsx8YCC82JvgOKqG252A8IjDPPTIRaepO3PAwglGf6KLiJ99o59A/aNhT48J723U8S3
hUdbtvmY0P5IYANK02SVWeu9AI0/VRX27lMLwLucEL19DCKZaKwbEm7u8zHayCSGKpu5h+eR3eh+
C4zwy3q8fYyzBMYfmUak9k2K0SK1caOmA33YlSgEzmUh27VZ7SyFnnPlHqqyDSswUfSechNr2AXF
bt8jlrmdeAeKvANWNNtX44743ffmxJvA2faGK9lMsiioQh8HiZn6U5mqfmBililTRdMrmgxrVEkV
O6NkZJq1pMW3CQRNGMhu9ds8iQEMUYo/ctQqOaa9HbtXfxKTWqpVBIZoHTyLTehURwxN2Muh+AFk
ltmlvNq86gTvGzNesuqNFCwXKp6IWmKN+Vvd+WBWu/yJN92Vrou6+EE7xfYulHqZFaPDLZftfaIe
NRXTBQdpubssZdMeVlIYPRIFcSLRskSgsZ2B+n+nFC3HHrbdoSETRVaw5i0SxnNoAdqIXYaJrdEe
HArMKuwAY+ZSVg7est3mndFdLRPAfQq4Rj5bRV8VWQgmscIL2sop9AmV9uquXTK0EWJeukjj0ZcA
vZLFxCtFrk1BN8fiY1mSuJJVn8K7dN8ktrZfdsmu7axD7CY+qLo4oje1zyDgJZUNkSL1fD5lAxA6
ZaRUXct4FaovQrCTEk49fPMiTUUGHpeK/9jsYzBrKRhLxEoiPk/irRHd6IlolT1HzKb2rcQwqqGK
kZYZCyYHxeHNDA5tyymXbrvJswAW1W4yDZIFPaY/OtRysP28eAXmnNKT+khXWhXUSYPcam+Ajezw
6vrbPmklmwnNS94maRsid6MbyQtdkDrI3mR/wAztec3iTW1cCWPiWhKbRTBVAFNYAn+RrvXgfmgt
Avbmsd0ZQ7a/7DU21YOI6GVJRNIxBfBZA4UxqQyQhegeKPsWgJS2pbyTqqew4GXem6pOFE01Eas1
+I/PgowY4vVJApEyoA+78GgMT3nPy9foj3yx5JUQJmLLIK6UigYlbcFoJisgPwZDv1oaLAoo0pF0
4i8d+7PlUH6fotgJZnnfDcbu8oV+1O0v/Q3MjQbFEA1NgXS/iIHyoYBeMN0DAs9pXdCNPxHs1BHM
PQCUxZYPwc7cTT/Ri+It1m6a4+oi6NdYJRW5mtWxVGENu0zmG8lQb80y5URq3gelmrUSYea1UWu9
InqoSi+mYVXTmxH9unyZ1Gt8vUuMgaqUmNZQmWM0bdVM2ZyB90yorVHqLUxY2ggIanSlZCj1u4P6
cFni9sWdJTKnUhZiSLkC9HMj7kBARWIsy4TcB4y8fXlnMUx4w4JTXs1AhfOan/quOIr29Chdfewe
OeGd7ix+anc7Yk9+7zTX0TXqTW70hMmK3eXTbhfyyPnvYEKf0ETBlKWA+FVP2o3ykyLZB05zUFNQ
SdDZ3tBJXy6L5J2cCRTy2CpSq6KSoYZ3/QAYhOte5D0NtnvP52Ox22RgABGrIUcVTbiS7yqvcsv9
/C39DeNzp13rDfvY0a9Vzg4P52TsFhm454uc9ICGNAv0G4LYXYTQLtrqr+zuzydj3z3BEIckp1yA
tUIO0Zg4ZSI/jJnM86XbkeEsh/GllSxF+jSMkS9/n4FBqe6C28mwDMxV3I2uZFOsNuMbxt8CHrI1
xwTZgrlZCA22TBFtS/Gukt5S3hNjM8CulIN+x5XjEokipN1Ypz4KFU7fH6vAUftHMTYt1TyovN0Y
nlYwDiWJyyow86HwQ+xTZ9Fgz4PhhjX5m7L/6lCMQxmjsSB50BV+GwzWTMb7oCsPcay6l613Ow1b
yWEcRj+HcaYYeQzDtfJnFRWlyK73mPXFxPl9n9nqT7gNVMfDG6jGyHnicMIBW7nQIzCXyEaDVZTG
q9S3oj9p+l4TsLU53MT5r4Q0nBcPxwbYQsaUJKSKJNiaBp6ksvpVZE+pGIGGTOcI2tJ5TAKoMjIx
BbhTzLUackzaTKkSP270+0Wf7lMeJMyWHq4lMH53Dlqkz8OSeAIm9VsSnuIGBfi8211WEI4Y1vO2
daOUrRIkfpMl9jDdy/F9wUM228zHDRG9IF00DcCOMfk4sG2ImVZRBHL3wNdRICB2elSdmSJnHbj+
aEsJ1tKYzDURZOyYTSC8zOIdIP6dBguL0lvHW8PcvrnzoRh/G4ISJY/KxvRG1R3QbgINGG/RmSeC
auHK82HQWQjJjNhbZaNVjU4eV1Zp/JUqn89B/4iVEK3ApwnAEekH0/dMestNjqfbzFnW34PxqEqe
650ST5EvPQQpdv7oekNup50z3+g3o1M684F7qM1K2Voo41+lfijJZI6KtzzQvhxdggIAp5WCJteh
jL88eHCe0jEOoQWSYA0a3MKP+r1g3mX972S2czzQLpsr15QYt1D1FUBHUin2E2KBdMdF1dFe7oMC
vbICSGm82jNHA1mH2kyppAAdVffCedd0V2FxI5qPnCNRQ2EfDQYwj4mMihushtFyMZ70YunaCcOu
0seGeArCgtZdbMpJruZWueMI3HTeEiSaooINL3bPIikHZUkWDVtKGTCTlI/KLUaQML8/u/ORQtrm
L8LfjBUYwBhVNAyjUtDFz2bWL/EYj1W3fKCk9fcwgZMJ0ILSS67wfHd5FElboXctjnGCcTQPJMhx
RmVpLH04CNUjgFrrJbUxVmxL2YJGzxPnXjc/JKpWWGpT6JQc8yEl0wBLeYQ9x/muOC6uCJrycp+h
f2xPO6xNiVzU9U2jWwlkXJdRCHogFEHuKfFRCx4HbCt0y15VOUPEEnUWXzR0JYfxYG1SmNh8FUAk
71LOt8wNv8u38ffmMLoq6ozJU2Jnd+Y9r461qacrsYwPM8NKCGE2oCgLrosF00OcGt2mca9+n/FZ
EzZFmwIbvH5aXInag5T6Y89Re/oTX24OFISqAsMGmBdTMCWD1oCfcAn91gCSj16Z7qSDfBZbYddZ
hLxTFE6RHrkcRaTKfUkqa2tSX0vVGP5Te1Tt1koeKGB1ewRYh8+bI9tUwtURGUsTpoiE0QD+uigJ
rsrolsyzPZLoXcMmOOdcvNtkUo7JTOd4aHCb8n5CPT/CLiyqf4dwP78WV4tPZ3lA1wUSx7/pEKPk
9uczMpYdSlPRmjOwcMUQdJH5r7o6XD7a9slUA7V1TdKgKZ+9Yxloy6LpMca/K3SvlmODJX3QMM06
2PkUF1PM9mV5m6oP5/+vPOZApazMIFkLab3tQSavBmSpKW+EbdMHr4Qw7ilNo3aYBTH2tKREoTa0
JJHYerirhutU3amLZKUSr5TCk8m4qrEru6xKGzgl5T0BVkZ6ULrfRvmryryurTEMsrt8kdvaf75I
xke1OnC0DHUOvMkA/c+PWHifjdiSIk4SyfteVH/WSeqoZko3Z7KnSL8TZTf2Bzl9unwSngrSm12J
WIwCmMwUEBBbsYFqxYrs6spo19niACrPMHmDlJwvxUJ+Jn0bzEQODU/da267T/c0mDTYart8rM0g
clZCk/WFi7TMYk+QMFaPYlA65RjwclLqxL+62z86YDIeUCqSSJqVUTh0mIhHQdIbfNkdUIvkBUSO
FpiMl0hH+NouQmM2kZ15+KbObhl9u3xd2w+H1X0xnkFSIAJkSRr2EJGNHsJDhkwt+zHYZF+6qWDz
GtqbuYUC9Hkg0AOPmzDfRw9CPQcGawIgITiIbga14+0U2GbfH0rewNa2ip9lMR8KvaOs0JNW9Kap
wA6ukNm5pj+Z8QQY9UiyxgB1oWHELvDlO90Uq6KNhO0ioOWwBcLOxL7XHFBQxuJarpCjzT/TILPa
4qRAR3jrWJvFZEM1MZpjqDqRCJNzKEo+G1mmBhjgXdziFn4X/Iwncm3sjJOBXMfWD7EDuCROR3Wz
225oEtGIga1HjYUmHtWhNhZD7WHQyS3FqKCQZIYP4kKb2zjbtOqVLMZZVUIVEb3rIy987ncZcC4T
RwLj6s3sik7uRn5y6jkfcdswziJZf0UaIEiIpZr7NRZ0m9vyu3AfY8hDAY5X8z3m2jrnhKzfkhs9
1lPSxr4S+GL0bGZ/k/yujsPYAnYz1L5uE8FL5lsjt1vxWeHtwG4WXw00T/HiI6pGWCDbRBjbODbM
4AMRSLB0Gwi9/ryr/Ri8SWiE/5RdvItydzz8DSg3WYtm4nIzz1OL0hHqepShdFcjvhRXPSDAqTSu
6lPH+yUCrA5KPcAqdqqDXPZKOKCGhPlyA0hSpa07k9/+Q0dVcBkHN8euDc00MS2pm6ry5amp1/lQ
9T2WsYBZf1fc9tcU+Jhc5wSYh1jtkXbIgH6D9fiyJ9uuZa3k0gi1OqhJQgE0IgCcGGqnfl4cyUpc
sgtEpzzSlZj+wOVO2r7a80mZhA64N5M8T0gipZzMyqFq0h4Ed6khGK7QK2qxG8ewzKxR7xU/z+L8
MTUnQXHmOIqBzRYVcelGUpW8BeOyLH+TRa9ug1Gyup/lRtVgo8AT1k2g3pn2HFa8O99MMVdSGOWK
lDyMJGNo4FfDwxza0rE/RU5q18QaHTm3S5d42auRcJvym+nGSjDjZMt8KgvFmLHvN171oasOj2l5
d1mhOCJYAJNZLRuxrUPMuwe3nXk3m17MA2j9D17ojwaxCCbRMGvJDHgmTOL079qNpu6KRzSBAFao
H0ViLQAwHDC6qtAuEOLi5QNuu/GzcMbNDuPS5aPShp4kPqfTrhp5XIKbN4iCmg7gD/yfHTxrlEBs
SswfepJ2L7elFbdOu/y4fIjtqutKCKOCQQC6BalN8P7d084qJhwPEx0JAU8PP/JtZoRIXBA2TEIU
wggr+gGz0nQoxkxDKwHwoLQXMOXWxfYYcubZtoO6oaOLpQFpHWvCn/1ZneQlOk2Au2qc2Z6BHt/v
S1uwq90H9fcDL9nd/FhncWy3KQMNHIkEbFw3415QTgSoQBqnWEdv50soWolg8mlDqJqqacCkIC/1
LpIAvi8+6eGVET9Gfexof/X+XYlj9NvQyaLgCjE63b8V9V7Wj9r7kP5VaomtABX5JVbS2N2A0AzS
eMqgf1IdHbsUb0UJ2pDCirP8uRgNTxAVT5MlqxOAQJN1b3+j/yv5jEpKi9HlWUMkNPDCAwApAcjS
O4stHisUy0tOzXDb2kwZToNm8V+oduJJLrp+bAZv9GlDoNwX4GyQ7H9YsXhvys3oshLGxNcoiDRB
lEAEJ4v7bvol1TJszk8V3jwdTw4TKxcJu4yJDN7sXNwv6ZM53IiKZMcCx99uW/TqPMynagqxl1vs
L4IWV3gwfeUqfTJ2za6bLQqCTxweNPymt1rJYzxIlfapIfVa7FUiOrsRChmy4KFvuUu1BXAAvLnV
LQo1YpzlsSsenSKYYdlQ5Ld9ktuqDRIzl+4FATItt+afE846OyHmr2qXzusN3y6bwqYHW4ln3Isg
dB2gwiU0/rEIJw6HUYmtTHf+NyGMU5nyQYqNCqCURbuDFyulZyI/XBaxnUEDlwcAhJjel1Xls+ev
1DAICYjA/OSovRouBftQcqs5DL7hl07mo941H+rDZanbt3cWSrOFVfpcASRUiQDG6tXLTTmcSHFt
yhxfta2P9O0DYEWsjjH2LJSV2EdNDhz38lQKD22Andrkd0femohzhVSzv0QaLK38K4mxaBMw04li
Aq6NOkWAz30U8PDs2P/NnZ3FMAZdCyk4bAY8IsmYuLlWHcQBy/hyytG5/+B1z3IYQ+5kuU3IXCQf
ZBbol7vCLnlRLdOiQxodryb0H/zUH3FsKqCJs17UIoiVEq96pNsz+q35GCCtig5opdQW90W8mYme
PxfbgJ0CQRdKGdyLo1954q6261NzaN7pmu4HDOuexzK2XYhaSWTMGKypVTxVA+qi4Ll1qsf+Gs9F
sGMlL/3P3mm90J6woRNZvJIvVzBj26naGjNJRBFHXdzO0/3upj5hIkq8XfaiKx/1l+J38sQbgdg2
7vMXZYw7SaqgSJUa7wx00usUgCyqaxgvl61h+wVO4LYkVdTRvmGkKI2eZSjxAfu/tCRXiK3+NB3A
+Fe+mj/z29xpTsK3lvfI4EqlZ185rr4IAIQB2rGDuleQklQPwW34O7VHkImrV2FqG7e8h9O2Pa4O
yjiysEjiUdbCACw6zXEA/STwDHe1E70tO/kQ83bntuMBCOfB7mRShBtGWTECpiV5IMqoe9fPzWAp
g5XvpoN+XN6lU3g7H4fT3yGtg1LmLJXR1KxDmUrONc1T89+VdJsGBw2eoPeIcQq0oy7vFswbl82O
o0T0Z7+47pVYRonqIQW+moR5LUrmOGIe3kI9zml22K3c6YfxR8QpNm4GpZU8Rn0SVauDsmkwPk78
sL4qhftxvu61o8wrfm86uZUgRmmKBkBoUzwJXpu9VJE76x7n5rZ6PWBchYZgNQQoSMxJ5MQYlFIZ
RK+csL5j3E7Z73jZDyV2J7IM+JeZFWY3pOYR2Wxlz2uxzLlKoky1avagcpuuZOF+aZ248yPujuqm
0a3lMDF9ycDJMw/gwkSYwKQHpqvuCyCOdFjsTd0l4ejhJujlWhwT29N+DLqJMp3pp/ZZ3Uk/Wuzn
ASqDAo9MV6jK2LWnfafgI6UjHohT7gpbdKJrmbo5Ti1gM7OmE1GoOchYbWPrDiYxK7kdTMkzTyfD
qhVffa5typne7aLWAt2TG9w0b9iJd/qrd94CzPYHPgtnso+hIVWvBl3jLVlVNvaQgb/DCqRSv2mT
KTslpcBjdKWayvoAUwYqINpSmOFljyvIoVl0GWjGZ+GlCb6F6dPIm+HdTHJMGRkifbVLusmcKg0F
8CPpS46BjcojsRXvIrBM6b2l+ZrdnPqrmZMsbgaqlUS2+SVU8jSTHtgW4MwrjiZdTccuExauMXQz
W/0R9eKr/G9i8llzJJaQWZZySe+lTDjQnmnwXN8XD+qtnqFCFtrtQ/MUOjx0mS0/t5bIPMNSU4wB
DdRhaQvLL8F7nt9x/BwNd1+0448xgEXxc8CPcgTJKoY+dsCdAJEcJVH1xBsKOm/m3Erz9mcDfr6i
Kdj5VDXGvwlhVodDBnG9nfS2aKPK4pq3+nHyi+fS+4C/4jzFNgM+DvFHJOPqglmqlxiw6Z52U74l
sTM95j6ogOzFz2o7uY+uRNPiwyZs2/lZKuPxzE4tC9IAAxGLHEFwFYHXiIRWEP24/P02jRvDloYE
6yOAyP38+WZxKWV1UcG1Jn1buutWvY8THiQh/VO/qAim1zBIqkKEyVygGEmxkBug4aFzqypYeLpD
+tQLFrCCq6vc08DXqt2GSO9fkAvP95cPSH/8knDmHpexH/upAeUC6QH+FjxGw6uGvHSJr8Yxti7L
2jQ2DOcaaKYbKjg5P19mWC0jNmoBeatl2FWh7wgeo/u2/q9EMN9rQlklBrwjNkWOst9eSwfBBnjZ
o3yD5wpm9oRHHnDTdrRbSWQSGTP6AAsHFjpKLG4L7sbIBdWgXdxMohWfehfQtGD2wo6yeUidbD/w
QIio6//yAVfyGYuPizEqEkWRPAox3e67j1lSkYvm+B9C0PnjMVqKNZKqiCRAWY9BbQ3tKctfFbKP
JSc1bgesvCqdZrcoDE6+kLzq5PGy6myq6eqUjJoaczPVCSWEIOXdNBtYxAitNrWl5CBGvEfapmtZ
yWKCbRSMSt5MLZoLcu5UZTo7IPNId6Yug6Q9Fyb78tE2AWDMszx2IGKW4uUfnMelJxY2snUAMvfR
KQPND7TZjtJfXVeDopOTp226nZVYJvRFaLWDqVCJwCj7UidO1p2QYVhTEzutbE/oFHGOybF+drpL
jPqgUzCmBHxe3dfclCbFtrYDpBUsJAcFCy8V5B2QcTdEi6pcSTC6sATLQQ/vtOE5N2eLmDuA39vN
sr98wM1QsbpP1vXMRdTGC1RUFX05dEvB6rmkV9t3eM41GWNvwliJWglgCNIDTE7eiyhcj6d8r+1K
FXDepYuKKKeLsn2ss0jG7gV1GMKsxYTQBLIZCw0VRCVzug9n8u3y/W0nEuckl51gk6RFihRRQ9Wu
tASAwHg5FnyCyhps7W54V19Du7L5XdLtK/2TWhM2QUsXPFXIEHoTUOmC94BnZtue6/z7jBZOsaKE
eipKno4vJgVu1kV2Ib2R6hbcSjwbo3/s12BwFsbooBwLZr4koK4QDqIfgvq9OwDXxlVsgBhxV5V4
N8dEvgULtWVbtYknTodCeAlTTrGD9/uMspMQk1tFDsx1Ifie9t8aHjvedkijD1RDwnSf+PGqXhXj
htxohUyAg5hR3kwPFNam/2acwM2wA2Wdo3KXrjZtaSWQiWL6ONR9HQOKFNAJbfOBLykdhqviRxNa
g2Zlb3R2InvKRk6I2ZarqjJk40nO8n0UemR0pBYUL2sPICqzzeG14AEoyDRefNE9sIn8K4T5XHkd
FUvRaZI3vC6ubCvHca8dyv3/Izm9GE+za7znTnozfI922jfCCWfbqZ9imBoBBq+Ooa7P2WUTLpWa
K5ggb4Af1dc2JUijyO9ISACjNe35HZVNBVUlmWgY1dIktkUEBnstnGK0fCVyWpLCjvqSkzFvq+hK
BON9M63IMjkFoEHjZh4wwujz8Ra1VYdi0JBbXl+NdyLmDgUxQWgUgeA3ye8J0Pt5MZJ7Hia3Mrt+
qjqDtJ5wKI6Ki8UCB42oh96hI+vB7u+U4nx/bHcoUrXcDBNp9oSrCRynlEuRXMf7zld8Sv9i3MYv
l6PYpqmhRCOiZyiLss44xSzr2jHNAbInVH3sY4c8txdF1ZywLF4vS9quMa5EMQaXgE9sNosFUPZe
eg+YBtCZLjaK+pgTLva8psymZqyEMYqoxai9VyNFuSbxS5g1/qwGvIfw5lNmJYPRPhCYVZPcjP+u
W9GtP3Jd/IheYkIXbusj7VgYnnxK3zMCh/k3XnIlntHNKTeg+wNQwwehPGSjYA8BRC0/L382joKw
m2ytIAWKWSkA9o+eAsUvZNUSVOeyjE2OASxA/auFLPvgoi3mpCpAVM2OEgHz0j9jeuYv4Tn2FpsA
Y2YBMX17oHSfV8sTHzqLd0omqyKBieS7nIkXS+V+kd864UWPeQD5VB++RBxNAyAAik8mdn4/e/yw
UlHyNgBxVmD2QHQqrUVt8jgaT5laOHP3fvlSt33XShyjHx3mU5B8tzkmRmY7+hYaHzO7GqBkAUOW
u8m4447nb8bUs0h2SEVQwcqatFhAFPFiqm4iLPomb8APtwTH4MTP7S8GRjBAxgLng4Wxz/MJRfWo
EL2+vCX63ih3Y8cphm76EHBVYuxFAe4Ye5pWyepB0fPQF8XJVoDsFBnu5W/Ek8C8aTGnvnQ6aEs9
ZXwR5z3pflz+/W0dWB2B0etMyFRBNrFjHh2L0qIIQ5FjesLb5Me3FA6R9/razmpWApnnQ1bXVZAa
feaX77NdgRycUjpK3ydb84UPim4emhGNGl+MaiWQXvEqKTZ1gjcEhRlq6w47k+9dfJPEyy7UOZt4
2+FrJYiJlBhAlwpBqfFiHR2KP1Vi1h9rQ5bxVHvkeQG6X8LLpnjqwUTMsumVJCRN6FeIJho+37hP
3Opluc+s4T14pTyw3HUXnkwmcOqTolQEkPlozUmvqo3JjRvTqYHrPjriESVC7rOM/uClD8h4RR0c
SP8gMiYSXn06NqXeS/1AemWHgU/OjW46DUMGuiQFuQas8GdlmaVAMHsyFX4wH1oZqKCmA2xY57LR
bWrkSgijkTV6YmWL8SVfkZ6lfrQrVKuUKXWrlAeusHl1K0mMSqISFyA4L6kfjrrTdaDCTl6C6agX
pyU4XD7UplqsRDGqSPp6MqMCwUQL9mN3agfeWujmuL5pAHgcC5UAIWfH9Y1iipfQhLLPmH49La/z
e4yCAGVwzksgZ4pOcNOiB9vY3LEh+tW/aOBKMuMkpVidujSGkyx3s/0BbAycFtlTLdEtKAEL5yq3
feRKHqOF6RJ1ZrCIaDI9CA+UXiZywH5RJ1br0IeFeFDRhv5fhTJamUV4ZxcKQBX0U/JYPbZ2uDOd
3sXwAgzbSYChwkPx2dbO8wdltDMK5mls+5TizAWnPBW9NDHuwgFIBKCDqfPlfz0ho6JppQWS0U+Z
3zcWSMbcFG296oqikys+sOzxyOANwW+EV4r5QbM5tIhMpHSf/UmvZZ1mBkOK0YH8jQJkUHXF0t4N
BSQIHe5H/Oq/sGJJO/cqICVUbM5+ljfEuqx1CcW62487ERXpaHCBFFr9SMEf5aBsts9Uq6z3yuNl
69/oGkGwAh4ydGmxJMzWOjUpxfKXNgEpwx53QJawE7DQiJZ0bx7Dp2pH9uNj6hT7xhW+BfYkWfGP
y3/A1k1DsgSEBOzRYr+VObkmjVI0i6CLmfe0vZ8hj0lt8WaxZyfHLgqvFr910ZIBNBdctQh3xJio
SsJFTPqCHMIZzQUCAkXheoGtXD6V+cXxAKpmJYWxyaiTYxlTwYFXVOlVYQLCU0/teBG+dQKW8OX5
tjEWzprIhvOhMnUVFXJUgGS2CDQawlCRJsqAx/PPl0wrTLzS8K7Z2XfxR//C2zTYGMtE4ABoHAEi
N0hb2bplOHRqmuE+IbLw6Mw6KA4TS71tdhSeUf9BHH0nfOMZ51f381kqvfxVYti1Qoj+9UIO5Zzs
F1Rr9F0yW1Oq+TJqX5c/5EYvgMZG1BKBA06hwJkvSQRSqJirifystOT3ZbAKB+9ycEgW77Ji148d
9kWER+UXR+zXyAWxIHKktonta5NxeaEO0AsxViM/eJoxPEUjiXG93FGaECzWu5LHkbdlFjKOp+kK
AJ10nXlSLlgxUkIAtnvVq34n3FD4/xSjPZ21qG7ufdTEbB4QK726z9EZZzzLZAsQwtQGU6pEmOyB
jgEHE8PguvzfM3V8FsI8xADZLY5lnwaeYDxpxncZn1Er77qat9C0qZSrwzBurBpEkiswe3Tfh+OM
gRcRQYPORlEaxeCYftxh+4P74b7mpPR8OjgxZQCNAQPsszGoZdC3WooZZfNUeRqg47G+G6LfL3ro
b4JWrHQq9MZt3tbI9nHPYhkbTPNADVMNqCxxXtpJXFhG+xLn8k4E4ILAY/PYACL4fEhGO+U+wSM+
EyK/LPSTEZVYOQIGZpNYdZEfBJDTLoPuaClw+qXWUxXJvWwd28bx57BsuSCqBT3qxE7w8uI6Wa5E
WbbSivMK5XzHjytYObU+7up6EOfgEIBYmgz7QUh3xBCtXDc4sYnz6T6ewytJWphjgKCeU19bKpRW
2kOJJnSPGRvMD1qkDfeXL28zLq009CMBWMnrc3kQo0VMUQIEGvkBdLiOYNOV9uhewaJC7Pz3nM+f
tOXjD1oJRDqRFPJImQCC2wgD7dVDJ71yDsVTCfrvKxkBqFnjEeT1YGxQ3MiO/fAqgblXV0glaOrS
2LMI5BHOp+MpCf33ldQsSuou7WDsVQl4jGavxI9Go1iKHPLCHk8S41a6pp7Shlqc+TSBcKD/GCfS
PW2xVOSjiO1XzT574nqzrbxprSuMW5Hj/yPtynYjx5HtFwmQRK2vWjJT6X2360Uo21Xa911ffw/d
t9syzU7O1DQwDQwKXZGkyGAweJalW2U5p5SdcB+/GyB1Q3r9Qr3Of8NeKXqvdsNBOlPe2p0ugi9x
2kBflw2TZELAl/BGU8NsZ98HmV/slUN/WKAmnB7D2/+eZPgl2EdZvvmSnT4Wcz0oegArUrlUXSsy
3XB6rA0QQApfsFi5xcTnGfHxYLoJJpUUi2bRZA295OTQ7PVL6dFw4ktrBzc/V3SnECQY1miBwPou
aVc0L0wtulMU6acyZv4KAqc8LG5XCUu07wj+r3NJh78Znhmn1VKC/xD00OBZl85JzKCtG7dfbufx
dZofEyV31DkWbEZBClCZyjBdC8nS+hnlGPqTefiT9IBDt0KxCFo4fKuSAGCnYgDgSbOvyUC0xXWi
SBkavYNPGydasO5po7930Xv3Ti8VXkmGu5FC4JsOAIzM7AFp6kuziwC2houFF1k/k/rldABuPb2J
wJ6ldltC/GOIbJiM5degAJ2pgx8NLjqvTr+3Lqeb/s16sN9PR+WtyG1Qpgg0UAKuFklSUOhJMNpB
D1YHvLUO6Xwx1YLzjrcstrHo99ysxklel3hVcKGWJ2/On+X2YA2/Tg/nXyaRwNEVNz3ADJjsXE1m
ailRUYIOp9sOhdfgeuAn4Br9GDCR60X+oN93IhIv/fjsSqS3g7+jMsk5G8usIHprBjlpjkpcOqE+
7sA/9NFGcagQq5biMVuZdqdHy5/Qz7DMmszGtYjIbEChxhq9Bm9baI0Moq/GrVI2g2PXpTkrs5Wv
EWUP43gBfjX23jLbafCmlh5wx3RF7/McmAos1z+nk634+iFVxnnFuIzRmwDFCuAIfMQlepfuDLQL
GxVHrf0QejBbbqGqSyF1IhVM/r74Z2rZUhDmJlW71FURFMtBb0BMuYtbWGHbsyf1Qj4eP7d8BmPS
tDymtZrb+gJPVPMqhKxegj6lHOh7akSMeukgUgwWLBy2Dpw6E30YScYjy7BPOs0ZEl8VbkVeet5+
RfojNttdj/tQj2wE6SFLRVm/aJ6NQLoZ0CwbzmZB+hQNiSkA22jW2klF51WpF1etzubpLVqbPyn+
oI2KpxTZsGTbZKIsldXB7R3E4vAHXLGD4aK5CANyqV7hJusQ3zirQfRRBeYl3PprG5VJas1g9Q0y
Ww6VuzqgIhlqAI0o9JHQwvZEPSRefbsNxuQyWzKjttRVcL9gRCrvTH104sGzhK+m3OUBThbMwSzb
kL+xl5SwbZsWlizp+YfOzhkcTGo/vqTaWvqLiEPB3WKbaMw5N5dKCKlURJvDqzS9L5f706lY9Pcz
Z5sGt4Y4tNU0wLFxNnbTASQ00dsod4lvxsCkiXHNkrUcpeRYWB6Unii4vqxK538bCB3oZtcuWQz7
Ix0l6Tzl72qs3+byINpF/IGYhkqof+C3J8msUNV5jkgGNk38Dgk5L90lv/oDKg8I22MHlQ5k5ARB
RTGZcY3mUM7mACCpNIK/Mz4tUBQZFP/05HH3jvo5MPojNpPXm6jfdH0CU0f9lacPhnGeo/0Cy5DT
YbjdZbKJw6ShSdfDTGnV7BgH2pG+wcS79jWEzca0W/3cl58gaXomQi5zixyiyDpIo+i7fvyozeCG
XiqyXE2KI15/XKW5T4v3uHR7Ayyo+FDLV0IpLu4n2wRk0l5akyROE8g7Jcu9tgBP2U9uMfz3jCcU
G5soTL5Lu34qqhA9kSmPnQSHe5oJ4PncWkK36CMvGtegkXxdFeaQKXqal0WQIpFOc7SfqtnLG+Kl
Xdo6EpkeTi8P7ircxGNynWwkWmmGkA4nIFDr+sNo27ASifxRErmOcpfEJhKT9cylBxV2phf14xis
h/ZAT/daqGssmkAm8XWdSnK49qHOzd0Y9igwJrNT9TDO8k4qSu9/mz0mUURjlSlKUsMGXPrR6o+Q
znHy/jUUI11Eo2KSxWotc5rMfQphgtHTHsMfypV106O+ng+d5Kj3luZP5/CmAoVK0JKnQ/h2Xdl8
NiZ9GAYEtwylDg9D+JSF7yQTFCzcjbv5+5mNG9azreEiSHPtmd15inGjmgLigSgEs2uzdeineu3A
0a3PSHKTyJdG/3h6IYhCMLerca2mOktGUA+U/QLpKem8GAQTJfgQrMfsYBVqaBa1GdTzTlpf4Ztz
egiCTECYTKDHWGFa2sE02szOdb2rnboMf4Zl+zaFIgVcwXQRJhe0GZgg6NCVR0V/LaBAWySONB5O
j4f7JA7kwd+plDCZoJzWwiIRyrhxt/jEi0BPmyPHQGNZ8YEtue4EE8i//G4CMtkAr8lhpUVJDBDA
4krP7XXuhV5yvh7Dq8VTndj/A2dznEcGoBWAOyiWojIre1SgXlT0FqXsJK6t3Jt1BP+WnWAieZ3B
bRRmcSfUaS+fIRVvNWvqypb6Cq21XQ4xOUebkstVjvwqM/y1f40Boj0dnLtSPkfIrnqlltauVeCi
oeGmpk5OEzqz9Cc9SALQhoFrNdywDWYalzErIVWAB3hpnB17+BmTyO1f/mAgmxjMJEbwpi4zGRbR
VnsOw9pc2+eNIFV/dFe+5erPGOxTcJPrSbrGuR2MRXtTV+azEkLupZHPZ8xeBJkSu9N3kl0c+szy
Tg+Plz1Aqkd9LqNAAkjta92ymouuDZK2BBVocTl5GNSnYX4yOpHBHm89oE8NZU1bh5s4q84RE8PQ
E3seAtkEJGw+gDFsD6+nx8LNHNsg7LeCZdciEchztN4KIaAcFmEFqK0tcDw5AG8ip2heZv8Mh3bB
17nD/or6UoJo9aLIsaNb6N6mIv1HbgEBABaB5ogFYALzfTJzLuRUARliVpVLe+q9FA2PVKsebHPe
gwsi2Lb8NoQFG19ox6Lh/g2J1aVLlsu4tklnaQJkLtWMss7lAZjBCkAoEUaRP7zPcEyuH9IyUnMN
4WzS+rr1ojTTzrAcCQDJQZQO6eH0bZdthsZMJd6c1GVYVtBLfThmAa7TdkC1zW59qR3gcSUCftLk
cyoc3RGbq1Q0dLmiZ0NxXKL1LWlUL9Wlndnqey0ZjrI2JK6S1QLyAG83g4Xxz9ejf76JmSRKFqvm
BDvh7DdegsD1dhtjcaAD5Am2Gu/DQbANHhA4YSBuzJR/y9qNeZHHKyy0otvhuLgfTeMd/HAcciTA
xas7cMl3Ii1Z3pbbhmUyvtqBIdznaFzZK7ibcg647mQI30J5yWobhckj5QrzVmoPHTSLq1z95XDY
P5VP1Zv0QBG73RV6P4IykZu8NkHZGyR4OrlaKZjRyR09yYnd4kcGywlzT6B9X+5FMpQcbhJ0TogM
U0UFZE0onnxdK6Neo5dlUadQz7hpIduI/+GNbfZAUnqQ/HVP9WXrMzBdDAe+Bn6yE3UhudO8+QXM
NIcViJp2BBeqXoH6QPFK2vMsuz29ULkL5p8YOpujCwu0zayW8PYljdBWKXfwX9ufDsHF53zOpC4z
FXipNFk9logh35Qf0qHlK9nXl7RyFH010XBojttscN0egQRK8zRIe726N0w8uqL5VgrSCHdzA00F
KCWk4b7BcUtaf08lvGrV4aHrUyfUdIcK49bS3VIqolTCXQYa/oFpJJIXyw1VlkSeNaWK0QJy4LVG
HRwpRmapHbgAIjBV//VKV8Sk5Jb9CAoQrIyuDVGZs0dRikRdJOjor1fZz+hAOb31oYZrMty1dVeF
PJsI9sD9epuI9M83X4/EI2AKowH4toa8pQPAJcJR8Q4dDQlZRaWAVc8yzPsWzrITAdlAAtKv7lWn
s2NnnCUnWs61xnTt6XB68fNOnG1A5sQh6TgalYVUWSj3jVXuZ+uyGZyyMP3TcbiPvhrg6IpmEkLh
0l/nTq+Wsc4gBRzIe1SqcbSnXKUwMDxlj/dXpfAl+DkNZ0LRV17VQEshgA9kKOqzj83ZEmW2nVNy
I1R6KY2ic2lFlBE3vuyQIc1AMFBRQCYvh2lRt11XUZOZPFA/7L3jHfQZA9o2j/8od9k2tVrQdRXW
K1+ntc+mXoO5TAbI0QShwsRPHtSg9ynkVaxJyl0sm2DMN4SBTVTrNbBw5XkIPNzoUTQOlKF2VD3X
uoqhzCR5Qrdq3jUY5oxAMVNrb0CKvw7RbhQb4rMWHiSXsfDN2NCPORikbtY1xNFJAtLovIauZoeT
Ww2wl5ri8UHwUXkj3/4GZuRZknSFTHMNKrKldbTF0VwYke2tc/0WQiTjYwNREr/wot2fvJnC8wT+
VVDylYGO/zr6IkoTVIQlWg3L4GTSQYdDUSi67dOfz9a62yDMsdTG5qpocwypJvLeTj9KoTYT/Ubf
AlCjXRiOqd8tfuHH2WsxuhhH864OxrvoSMsT8wLUS8CAcldEwv0oX9l426sdM2tLYuQ1MVrAaX/Y
d/IxxCfD95Jul+vmGQa80o3s5T7kxIRKCbyFsg3MzGQUGqkyJWpxzCfoFsjWBACGXcaOBRHTXdSJ
tVB4M7sNyOwO016KBdCE4mhcWHtzB4WmoHvpgPugTX7jVtRs4x3223DMRqhSadXbtVAD3TxU2b5Z
7tTFE2w2+nFOfTz6GzbHrNUoaRXnCglILrtqEx2sNdxFQ3bdqu07scDZjZXYyULjOoHnUN/Iu9M/
gNatp+LTb7yJ36SSaeAqVgAdS8FJMBXYxQDR/EktCLtgAxQJWSXY21/D1MVQZkCh48mpvZe62CGt
6J2YWyJtQzAzCVawPiY6dI6r1pmfs0vKmw2DqXRrqOa8UaH1fJ+ITLl4NQzOeIAvLBy4FusA1GWG
SdoJJ33TD+64PhIFxsLWQ2tdwyay6Vrn9NfirshNOOa81ZNYUY0YXJO56QO9lNxuij084p2O8tHS
/bYodFnVLBPNNtQSX7+WOVh1W3bjXwetdMjPe/SoFE8/0P42fR1Hl/t2POIl2THeQFx06osP5Ieb
w4369G/hXjVNHZweNApseJgzn7Uq4i4m2Vriwke5UqRGeNvtvMWLgbW6Eht9cttK24jMlkjWdNFk
rQVn8od01QMHn+2TYKqcv3CcogFyN+BmfMxcZ/miDmpYAHYSUMio7f9lxSragKIwzMpZzTiEwDTM
lszCnftmV9nuosc7VT2P7M5Z+uumEZVr3Gy9GRn9SZvUUpZjVcgT9ry8l67MXXK04e007T7cvna2
JwJU8BPAZzwWF2jnUShhLtOjfiVb7hgDgpvvzMv+qL0Zg6s8qufivCZaLGzJUpXYP2jySFCQUna0
Jg3fmw8GcYtqW3jUc/f/ZojMiVt1eB0ZMshMJrkD0BBQuZJvnA+oSY2dclQ92Yk8Egh2IP1Lv2cD
NN6pYK8MN/Wv39GQ4ya2crwqaBfLkd5kPkrBm8Xr3dgXwZr5X9GQdTDbYK/4jYKuqtq0zHFYQvxY
dlevvZ4uqCvY7EKH/Lr+8SeyM0BBbAIyczq1qiFZNYA4CandGmeG1Lqy6p+eRO6H2wRhKpeemOEQ
JYUd2HXtlMN1OuaOJSomREGYQ3ZNoW1cFbDuIeNdNzsdSR21F7X+eDeU7XTRH7HZ1flcVVDjguAS
5V4oh9gbHX2Pp5KD6LrHrS43U8akYbUmciVJJDnWneIoJs7V4WZUVscIBXAY0bQxGVgqQxm0chCE
RgQagD6Non0mC9pUoiDMJhpizVr6GprJagP3NO1S6YCkFz0b8KeM4N5hgDENNNvXb5PozThbfQc/
wqX1zS4vHVVdb0q1/TF0vejNQBCMtY/M1HbpSZsBFE0qpwecfczceHoZBhGoh59jwen7/2GxqhSk
hPubmZMliKgu+mNSRV2YOWYDUpc/6aamOtBnAaer7qOXtCja0pezyIgcS5fsiy7DdcxR7SkUgezp
dvqWF/EsTs2ebfmb8EDaR3ZV6ZgANbuTtMENm1lQ7tGVx0awZLS8aRD0dZjU1LUwaLCLxg4GPEQm
xVOrLI6hXUNFbTJsQaElisVkKEldAP5YTfinKTdk+FVBIE67jKQLkCQEo+J+z+2wmDxVJUY6lmCl
BnXYO5pBXB3U+6LTbyFM7Vmt9hx2xWU1zw6I1Z4K3FillQIcBX87fi4pZmbLWZaX2kbSr2LDkWCF
pOI9QSQNw10gm3XLTOnShWmUtnp0zNT7vruORHQL0d/PzGNuzSE6fpoeEChbT9GvUXv5k1Prc5aY
XN9LtSFp9iQFSvmSrZFromca/v7fYjBpPgrXtQ7VOAzU4qzO74f10kp2/1sIJsEbS2tMXQ2V5Xi5
HOPzunxXRW4bXIqIufnWTH5fIE1WDRFIKbLp9h6BJv/o5bC6RSPGV9+pdp51VR+GZxWm5bJjX4tU
K2lqZ1PFNj6T+qeuUftkXYGfSZ8AQnHz6bwFQSSZH7XsPG5/9vHh9KQKFh/7EhLhOTzTVOAXsu42
ROPejARblNtF3wyJNU2TDX2u81gfgvatPzeh+6mcUe7UfLRvZj8/0EcPIauVbsnv04gjw4IhLWpQ
dqmYcjfB2kFH9Tl6fVB6uQS/0SigoIwkg7Oj6F7GxdOYxmdEZuHEuH6RuorNQFHdSnuejatyXhxd
P9PsHWl3vX5XDjenP92/zOxnTGax9Goed6lOomP0+6L3Fj85oxcJyS8mJ8IjHb1IHDTbOx2Vn3L/
CcoCh4Z1NsyG4Lgc88iVYRNumA8J9OpPR/mX+8NnGLYb2nTyvOQzuha4T6NtrTm48AJEhre50FEd
+RUPTIWgghQGZY6TSBvk1LJh3STv1SMti4u9LDnTiwYooAyGOVQXBtGbIHcDmqg7oEEE3ahvqLU1
lI1ogW1LZdWOkl5gKwqmkv7qb5thE4GZyhW4An1NqSKo7eT3tJ8GYvDktBMEsqj4vshYhz+Nm4DM
NBZyu8qtpgGni4q/8cZnDdyzat9IjrkckvvIRR/7KDJn5K7LTVDmlAaRaRjwQA21xMIf13MtBYUJ
mfP0XIqCMEe1NErSBNxrehzN5i1Xp+swWXxb0QWrnyaL71+MYpnx/KB+eyZO7DZb+54UQRuF+k4f
oRPjZFODrq6edGEQy3h+77o6vhyURcRd590HtlUdnYLNxbAyAJtTerCB4ko6FNqbphSunOJkUDvp
5+nZFFaQTNFAtFLNpg+J6//vuiDUNdnTl0DbkwVXXt6kbgfGnAlThFf/bAW5xawJ9H13Zd7AaE52
iHVeFLthehQMTlSJMyeCssRKXZI2P4YXCvxjHRihuaPTU1TbOUTfzX3oyE55Qa8ET6dDcyOjzwMZ
alPTgLH8+gk1U6qSOo6wSvvSb6VjPrb7Sr9VdK8bBKPkZS+Aif8JxWx1PYGmWz/DdUDujYu5hQrq
IsQH8moieCMBa6tCGAoX4q/DsRo7spc0R/39GCdQLe6DGFKo86EGfmI8i/bDrjmHUcsNFDVjJxTs
eO522ARn0oo0NFItyQAVlyjOdePdlonTlaMbqq17+qvxp/JzmExumWYjj4wJoqhahArilsQCyC8v
d1mqbmkywHMQ4mVGMkBGeZUrc4RxMqCjZgkuHLx6nSZOD6cHwpsyKCP9k72YgRRgjcf90sBedXyq
lGdiXrbSZUIEUXjbeRuFyVOxbegG9Nbz42JP6JHdDNnrJB2L8aAlt1LvnR4Slxm3jUbHvMmKWhIP
hZHDZDT6PUAtkBxiywmvkwsUlZObn+l7axf/yMihej0dmLcotnHZpJV0NkBRqhxo9l2mNk4OIP3p
CKKvxaSpJJxbsyk+vKFLd4FXSVe4bdU5afh4OhAXs7YdC1OuxvWYQrTbxvmFJyDqDZF60QP01Y7F
ToTx/ZcS5J81yFZVayyVeqcusC/O83tJWiNUxNaL2vVXoQYHQzIG1RT7eVb5xqL5pAwvsyh1lTi8
WLVBUFby0vFm3Gw6HsypWNA3zo5G+kQSPyW5q1mw0qkirx3vT0+y4GsSJlfqhd1W64I7sq66sB6Y
lwtzdkZpfzoKf+8BEWXgEQOIXOaAsWIjlcmAxTJBpRKg34ZAavHGnB7m5tZMRErD/Pn7jMaMKVEs
SYWhkx7Eteys8egA/+6Mfe4q/aMl1YKtzjttTPzz99iYNAnT6GhqiREdjfCyjjSQ1GO/gkUQABGV
fZtF9WGBpuzp+eTv8s+Y9M832UWuID28VB3QnOazlcpOTZ5OB+BOoaVAYgYKM7b8sV02Adosk1Fn
dXLQxbNTKWcK4ODU93o0vSwVWiPzThpQSzQLr0yKprBsKskk0QKteTjgnsf31WV2oAq5+mV0Xpx3
51OgnQ1nIl6Ewv1sm5jMFI5dXc72sEBHKnfqZ3U/e6tXHauL7KJ8gln6rgmss/zmP4N1isbLHEV1
oyZ2mKDVCiH9IG1gYdUvh9AUFULcvb0ZIv3zzUckIDe1UExRgqWGUskQhNKFXa8O2MunFwv/rd7W
0F+Ctw2EPZntnYbAdOUwvjvqd/ZVhtt36lneuu+h9eRTgMAfPRFt4jEbvOqMXJO7JAIhIvOs8aVU
ZSdf/fFP+KOgAf3d6deZA6hchymtpSoLRsijT8a4g16sG9eRIIPwdvO20GKWIqgC8mp3sHrSVTh3
Kr+KTPCBeLt5G4BZb1gFYaEDMR0M5W9r2begytvyIdcvc1WQN0RDYZackedjnofQ2FSL+NasFZdE
841gtfFeIrejoaPdLOuinOaVdH0OcQPjXRqKxNVbuTyLbXJdkuWoGuOr1qqoumsD3OxEEYFxeNtq
G58pgFbVTo25T7RAle/XcL/qF0arODXw56cHyp1LqCtQ+wuKx2GWxVyuhg5AJHbVel0ksheZpmBd
8COg4wkJGVhTsTJwerXWyyJDFbzVww8fdVD7To+BC1K0QL/5OwRzOkZGovatjkutdIguYQ19lvwY
e8cI6C2MHBWIRGhP9stwJrKmEA2NmbzcsJsmjNAXJ111TODXl/V/QnvbDo3ZVVmida0ZpnrQQJqG
9E/2lDqtdtbXl4XICIhXP21DMdtKLtMOdMsMUIwMjQDyWEe1o66rF9/ahlt0woTOj2fTux/YU9Ac
/rrFYIM1lUkO9xX1onj80DaGUW3kR7+SPW6yd+nPxYOp90H7IQTWcS9O1Hbu79DMUJV+IDn1jgXF
SNlJTucq5+shfIfQl/YWvuWIur7Le7iPChYqf8F8xmWyyjytdlsA1h70b8DSAu0i+cptjDrAswHa
n8460xE3renqZ/t228EyqaSP1bEBct+CH3YLGmP1AO+D9+ycCpqlN8WrqKPFzVybuWXOM1CsZG2d
8/hoSoUTJ34jvQ9D4xBFcIHh1VaWhga1IYM3LhPmG86x3NQRkA4BqktHHV8S8xIq0k7UHqfZ1+tr
KRUEpOvx2zxuAjIfL1R7pehKLQyiRHV0AD8rYjjTKJJo4fcfN3GY77WsQxyjIxKBidafU9rp2+hW
cN2u3QgI79MrkrsgN7GYj5XZjSkbOTR8UlQF6hj06svpAKLRsEiOoYFmSikXWA5Xyg4iBsfyYDh4
LAGcTKzqz71hbxYFi+aoCWRjzRz6NtKZgXf3o7lr4OpE3RNkvI2mvhjhxW0gbEMydWISJQsMPfUY
ym8UQ0rJDORC3f0nPGvuQ7ClE5zXEBHDacfGUmIlXYrODrLWIXi4JB6UvotfhWu60y5xDW92FVf1
3Nppj5mwf8Hd2ZvozDHb50BmaRP0r1vlzVZ7RweRoo0XZyhF1Q93b28iMQcr6fGiPkDEADgw4wiP
xL3yQcIUUYy4O3oThjmBZLT6tTIabGBFdn28K+MgFvboaFb4ljU2MZg0FaaNYqyaAjPEXdS4Fjhb
Hr14QkbvbgIFBhJC6Y9Dd/UfLEzR6Jh8VSal1PYRJjF7VK56r7qcE6fAvak/yFfExLGuu8CReqf3
u2iNMMmrDsMlh195eZzg2lZZTjbvZ/Tt1uz9dBxu4tpMK5O4ABntdcg0D4ES3yb2L019OP338zPJ
ZwAW8Js2elbVU4H70p28OEriRGfNPvTg/by4Gbo9x9Qv3erpdFTBYmEBv4lUh8NCQB+KV8Ov8kMX
Ei/JUxf0jdp6PB2LXwRtRsgkk65Ue7OaWimAlfYu6xwKMK72yYXmjfDtJG53l/8HiFhu1beJyiSR
FXj0fq2QRBT53J7fa2DbpOa6Vh4x2W7WC54XuF2DTcZke0xD3eTpuChonI0epfXAdf1yBNx3vdH3
Kjx8hD1e7q5DSWKjowWqHWssAz0yVRmHEJZdv6Wr9l7z6W4HlyJ1hre2dZTftKZNhaxQ+rG+pZlN
WCZj6v00FGtIqOLH4ktO5mcPBgTypH27lzz19vTS4Y+RQG3GghW5pTOZJcmsBPxlSKSb2XwY2ipI
omLXAFlyOgz/uMPT7t9xmGRiE4CaC72JoPxXB6CiuNHPpoHDfOeGQbdTqIq44yf39gXlKWeemK7x
8fz0fVo/fwGTZtR1ka3e1LKjeqNB9S29D/dwPARFZb0EmEXZA3vltk6L2sy87vETbG/Zn54E7lyb
MLPD4xhejyxmrq2libTEWJOgimK3Hp/t9KKzRbdMLmjH2kRhZjoy46iFCAI0EN60m/h+PFdwSsUo
KRL4Tj0n98CZ7EVmotxkZxLws1G9azZ7/1PJuKTVSN11Gy8friNDdkL7tpBGz+5EqsP8WfyMxZzC
UDge0zg2kiA138kQAwDyrqaKYL1yHO4gFbkZEfOt1r4MSz1ZcnCIjSOt3Oszqnno1gd9v4AnOR3a
XeOnF8YPkRUb9zjcRGa+n5YRUjf2gtdN/XUxM7chIi9k0QwyO2Gd0sIs4BUcNK1Tn9fXOvw7ClSc
+oV9kV4u5/0+2olwh/zs/fewoFlBu3SbLhxe0vKhnQH7oArE1D+dcqSNK9Ty8LcVt3z5jaRNPKbH
XLWWrdZwjwrm5+WDBJ79qn6EngaTW8iPuKoD9NB1I3TvOTm3GCZN7pthQoN0atuwpi7njg1XG/LY
EwHOhH/ab4bGnLuA84yGhtbpEfciEK8l24EzETTlTF+/aZ6bN30v78b98iQqCE/ucoyNOZiixciX
usGVZUEDq4/PKxUP1UBMdPbPpC+808mSW33ixQoUb/ybfGzQzUQma1FNib1mgdo3cPSV7Z2mJEG7
ovNotPXhdDD+6rRwyuumju4pW63lUivNxEang1wZmFGn8JOb+mx4hocOeItH7HP/dETutWgTkFkn
pdJqxdzDCvcvPm22J3tw5YU1DHc5bsIwS2XRQ3UuclzZperK1gIlfJJFOCTuh9qEYFZFjxNhHGf4
SOddAAOGxr5qGj+ydqfni1/Eb8LQkW7WQ4N3Ahswc3wLgkZfvUvhnra8zDfx4+RRHGp8IXJs4ybi
TUTmoDHrviTJbMgBeBc/ErvyVlII2D7/MipN1T9eTmVWqi6Hw1heNAV8v29A63bBIX2on4rJlQOy
14/Nbjr0iaD3xf9eJtyRDdhgQiTj60QmVqcNaSeXR62/jaRHFPCuLl8oZBR8MW4cG+BoG8kIfvHM
OVY30lhIUx0dab+y0eJd3gPS0jS7ploFuYI/jZtYzIkWN+Nqqhm69/1OecuvKXzL8sKDcuzOcbxA
gEPExuUnjM+ILEpZrVq1VuSlhPAa9JHOIMv30B6oc/YE31s7iAWysXSy2OKVPqsTRbc1xWZTL+mm
tEFdAIpL1wMmgKfLiwpqOBHMnsvrKREkJ17W2EZj9lqlQaN70uGDU0w/uhnezp1TiZiO3GbbNgi7
vXLbmltrph7CEDb0mv30Qi7knQp3O0tEDeNtZUwaePcQLJEhIvR1zQ+NIU2SMZaBNN+Zse7Mpqhg
5K32bQRmtfe9Pq65rkGlrsrdOr8h7e3Q3kgiZyT+l/kcCLPQszpUqn7GJaaxyT5sdXeK4KhgSaIN
xTvqN8NhWyZ5luprRoBljfIBevOgS++VoiBOpduzE4XzU1iPxJfsxXB6PNh5C66RuxWuUE4hRTfr
1GWX0Zz/gsKH4dVtu7r6IErP3C0Be11Th4QStN6Yo42qilQAzElBWqT3ciMt7px3r1aRJV6pLalb
9tXgGHY/H06fRNxPsIlL19rmIOrilJBixSfQwUpTDbzvQ0wsFN0/6K//tuE3UZgt2AD5UjdzmwS6
1tmrQyI7q93YtBrYo87FJdGqNnrBs3L3yzLq/h1OPmUOtDHJLpYM4q5+qOT1wTD6sRJkIk7hgiSk
g+KNGyxKJWYrxf2syzps61C4WOjnZujnSnv1IOrn8vguX+IwG2pum2UOB9wXoDJ+rh/gVrKH2IkL
9wjB9+RdmL9EYvaU1um9CeseKYgmLw/wSOrGV+WV5L61v5P74hqQHjGbh5OQtjEt5jbUFoO2mF1C
zVntK/sZCDe3P1MuU2qi+EGa2BVP//WyhSgivGAhRqcAMsUsW2JXSVcpAwna4qXOX9b8l7H8Ph2C
dzGB7zTwejY4xQjDxJCLHJ7UBlSpkBBQzYAJctCuVWjjvkFMHVcuENoCBf+3EO0W3nTCOAuqH9DD
IoTtrJQxcMfVoMMLwZWP8kdbKQahLtpTyjkV4BLRsXj9LALVJgvgJVBroH/yNQuMMEptjRi+jbhD
D76y01zrF5wNfS2A38Ozsm8P+Rl9wSHoJME3UroXvc3yap4vv4DJEHkryWqKbHSsvc633Mmtgxp+
Gubl9EZ1bWP/D6QtvwRkDuzGGoplNaB0Zkqe1e2txjdFKkOc3PolBJNc+rlM6rGKy+Pa+n3rh/Nl
LuIjcg7qLyGYvFL1uP2tsglh9NR2lWJXd3cxfEEMS7goeYMxbJiSI13CUNtkIg3JrI1wfM6Pyp22
H8H17Jz+qtln8A+2C5+6zlMzbcEWpH8pc26QbVAmmZGuARjDBn5mOc6eBorp6K3n3T66QI8zfvpL
BM+6jf1otwr687w9iPwCQqSsQg2LdX2PVztqex0lahpexHCcjgR5mvfhQICEdzbcDGUksq87ru5J
NUMzfAnKwS3M67Q7GNI7SUXP6NwwVLUTgbTvSNZIsjo16eCeMKd1tbfH5J5KNzqRKl9a7fAHXQ78
15/RmE3c2OgyzvZUwvQPMLsCXpdumWfQ0vME60I0LPrnm6olsdMOthAhWJV46H1Wj5qf+HAuejVr
t3vBqeOWEBMP3fCXIC53VWwGyOzoULaTxBq7HFlqVDyqvY2X06B8VW7iW+sZSGRXeJ5zSifMqYYb
pw1hKizIr0NteghfDRWa0X8Z3RYHvMEB7wmvhdUfruB/K9hz/Kn9jMcMEW3NRo8LNKR1O3c66bIe
rxdVcdcoOD2X/Kn8jMPmkzVbtXSgiirrBalnp1BeTwfg5Y7txDG5QyqbvI9WKnZg3SXNTjEDI32s
uhvJuqsnwWAEk8a6qGnLaqkSdHiPfVQ6VuSO/e9huTNFPt/cMBYUcXFEQ6fMZPaXtPZpZNR43irk
YI50j3Tna3Q1EaE1GG0ns3kX1cA/gZhF1yltr6VmFx077GAcxBVMXUfdGX3VS3YizhhvJeAJSaEW
ZEBMsTjjOZHr0VLR7tDtY2tJTin9H2lXttw2siy/CBHYl1dsJCBSFCVZkv2CsC0L+77j62+2Js4I
bMHsc3Qnwk+KmGJ3F6qrq7IyGZ/texGIXs7KgkoFW1ltGlRlMVISfCNAd/CNQcwDmbFgRrbhcJNZ
3JSH0pMc8Yazx9Dkd+0zxyiOkbP59Bsw/gGUuKZhsJI6OzCRQbHa6NFUSkuzUX50gh/rjNll4tLX
bFDHlsmVXkXdkIFVjdAadqA1JMOhrHSRtRQqREBabQyWEqw+meYNy+9Q+qPUP65/vJvJNzCf/24X
FR7S0eh0I1VGTz9m3mTzjnJTHlUPOEwIcnK74Vgdsx1LbnQLEyatrVIxI8LQMEoSnO5JJ5CYeulZ
98JD9UY2sX3+wgj22hhNJ5+lCqifYyxxEcxC/Smkfp98v76NWwEDRVGdVEah1iNRbaOhHPoRlFLI
6xNfGASzmw9a/lrzT9fNbNUPpbUdqgobxkMkJkET+XkEJJHskA5cJJ0Gi+Tu834AbS+rZrnphKDJ
AUM+lPB4WnajDI2JKxLUdBRMJ/DcuVtOU8rIM8Tt/YPAKC9h8yAzdHn5DtoSAwmc8iDGqJ9mR7AH
V/mt+wIeuBla+3jHt3aDCZp31A24n5F5QA703Fmxy2pXba3XEMAHaeCVRs7z8qdkYVmFcy2VKD67
4ZRbXHwMB0bSSz5cOn6sbVBFKF1LwyzPBxTT39o/EKkwZcMvp9dkYODityL+2g75+yp966JBCcUI
yPtcSazopQMr2Bcccm2BirZyxAe1pAmtN5+7F/KU5G6F+/AgnbkdkRJhMaiwFkQF3m6Y0T3UUt0j
938u6pY+vX5lRSLm6UD2D+FHmhG071VtBKd87KOu0z5FgJoMv6AkmL3FgZntMZxpBT+vm9xc1Moi
taggiAmveid5c+xJwc6oGEti/f+pa4RPtWHkIFHiR/JbPThRy4pKm+68WgB1h8xc2yeiBo4LQjLa
p7bAm9FD/K1yRJewYnJ3y7fqj/Qa2r35lZ3TNR3NXgEkJVTYXeKak+uKDBB0y7GX6zPXjc51E5t1
PgBf/rVBxQOhleNUSacM35CZAIWk7bNTeez2mFDozfaQ7Rvwbn/lcYDJMxmgdqRrgJJdfrh9l0hR
o+m5lwYPXO0o8WjG5VlkNWE3Y92/ZkQaXdFBYqAXyoHzJH1Xp7dqv+OV3fX9Y5mgjiiL9DnPczBQ
j7zf5G6WHvOAYWKrJwRgz392C8T2l7sVBiU3NJkCikXBbrweNNOgGhqs2e4fK2ZStvk1rYxRsXtS
mqGfc8w5SjLYdyB2P7PGbllbRn7BKmo32RL1egsxrbQFhEgTLQ2kQsPAqMhvfrSrdZBfsbLSTnUV
F70I6HOR76sS7FOQNVHV+7B8bAxGhCAR7NN9t7JFRTihBdBLSqDFEYEHT7oxlp8FKMHH39ddjWWF
rHi1oiUWM06JSet4ue3k3Ey458h4kvP9dTObKfPa3ahwF4B0IZAlzJ1wHSplogVFYjt7GJ41Rzv2
qFhHNygOMqlrWV5BhQSjH7tYi7CHatGGZjJKRy4R/SqKWVc6+flXDotu4ompPKCJg+kTxQxvRQuo
lnPsE5GwyE7BjD05gFwfc3cGduL6xjJWSKNpeD5PJxDdwUvm51Zwc5TOWMns5sNjdXbvf1/5SJoF
uhBlBaYdza40ieiGdjv4hOB42EHWibGXm7FCMQAMUiTFAOH5pUem6bSIMbqKfgfdTG5czKJkWNh2
xpUJyi1SQHWAuA+hjP0j/kkojUH1bRPhgtGd7fKdlKzasSajN2PHh1GanW/JtUYeRNDrQJrbKtTG
GtrUbICu0TDAxnhrb37VKh4F0OzAA+F9A1YnBgWYZBwzHTLwi2gvy31bVmZa7sfl4br3bbvGyhAV
PtplKYS2GQtPeRjsEFBD1QsiEx+006DEySJ123SNlTXaNSB9V8wNtjAcfgqVA5KK68sh5/7pK4Yo
nS4BgY6joi4RTRjqWjFQWcobKPsBJs2Xb4VYmi0PuR7dBo+zOfSZ/QWjpNAOiAuYdmRqCwMMepQ8
8Yt/6iLDnpBmiXtWXWTTJVZmqL2rZaVMdakCPkiQzXjxwZVrLsNPiXVtbQQksBLJKAKiYy1B++Dy
820gdirhy8V0b9naFT/6mgg1P5UFUttYjmygM4EXB6ixPglbdq3QBtocgAhPG+5zLXOq6FedG7eL
XjPOZ8vHYQojkwIKm2iHUAdU1yMWLLUR8MmzE96kjoEppMkivWPtO0uhcGv71saoY2qKSJI4A4DT
nPe14CCED2rpXHc4ccMGQQUDUqDyeLPTHicWmhbUhpr5kxvslL10E3xPTmB2cgAaAyofGkoW0Tzg
7QHoZDQTMBsh3mdHlkduFWYufge1VlFN2gGiUoSoP9hJNmmozhJyULRyHVKXMSdGCWHrXUJ65Qr+
4yUdbexL58yEWgNOmUPpGFDzCZrqRLFGt4Ufvd0fMAzhJsd6f323N8I+RC5lDLWQsQ8wtlyalBq5
zaXW0D2oHGFeiDcA8RlcSUb5Lu5lc0mYMXnreD8sQoLv0qIslfqitcPgKSjdHcJ72arRBTW73Ax7
S2rAuomh6b3yqrD0lMl5UeFTQQMW+HKA5wRAIC4N5+E0lFkqYc4y9Zfix4LJuWo4jONZU90IjJHX
N5ac1TVrlPdoibTUirZonlgmZiQ3dj6wVIdZJqizQ0k8K9IEyMN0+bHUzlKxdmxr9mG9ZXSZFZyF
vWw0AZ4ts6mdpkN3CN4Eol/oEAWJZM+7QuAQZS/jjilsJm1uIHj0QQ2DAEfjKkd0lmNFQJNrObVO
42Fg9NjsFUfaFbdkDJd1eW/hOIBNFYFLkQDj5ekZr6gA+Z6mB5lflGD+IzO/y02Bljmo0IKnxI13
rT3axlMomK23HLvbijlmufn9r38C9f0nXFUnGl8QrJ1ptH50N+4AirwzvmUZKmMYMyNTSV+DsF4s
nXyyq3yskBsIvDQJoAJnPXtvzSZuamEAuH+JbsmUEDO2brruarOpa1iLlz7TR8gS6fFe3SFntyJ7
HE1pMas39L9Nwv3DfChsxrqVUToAVBpQcgIultaRoLxChs6IiHZqxYfJqr3S5cA3BBQhK5/fjHgr
u1QoCMcgzpNZHb34KVBMIiWcW8GrcB/sBwcTRPvh27hnXdRbj4iLM6WCg85X/ABi18ELnxLR7A79
jgvN7gZplbCr3pLb5SmH7Gh0rFjAVMbR0v3cSQf1AHpToB3IT6CUldqMEVm35vfWS6NJo5pEhWSl
uKD9fRzsye530y/hNj3wXjCaASQHSeuksyqo50U/oO8qPADo4PIsNkPGqRpUhUoyYjVGGRbTde2L
ktZmIfu9xLidt20ogC6ASUpFw//yw4yELpbaVANwqENzVW8fQXLizANLyWGL0gw7+mGH+jKgHN4D
5Q07SPKf1R3GDw6ZC0aznXCr/ZjuZxekMebwJ7NKh2eiozZy5Qvj1OdRg5a4FSQYb4GeI/PKwD+C
Dhvi0GcCRml2+n3t1IzZh+2rjUh7yxJ2VqMTH8AuA65u+IwABS3db633ZWN2CpN9TgU+9ePsgnXc
5J+Z9Kvbp/of0zqdAU1y3UmJjCykSiIxtxU9bU5aOYelqcsNi0Bxa3dBxYqHNoYvRGR6ly4Ul2Iu
qX2D3oeaWFWVWgo3mgKozmPGMOHWdy+q5Jmoouqs0U362ailQqxxecVC5c862kUKazhra+PWJqjP
oVsg/qQKGP4qwAnTZ7scpImyxGjd/CVyfhwPVd4WlXmIigjhBdpV58keEV5yy7Dkk/iQe6qbnYla
81AxotrWOb1Lzb/74ycWkDkcMAUhwWqvAHylil4oPvW13yas+LyFp8b39rE+knitbvsyThKu0+D5
vA9qVBOeAXCs5LBLSpsvqLUlKp8ZY0lpqkWAvNRJ9MmV2x4jF2MDRPR6+VPsWK3EbYMaXASTHVB+
p3vOS6cOYV6QfPVJcMfb2MmtzpTOGq6C7shOnMQtn8e81r/2qK2Eo5SDoOPQeL96JIKpkjlbwa72
811sSf6MFLI9TjfFLyI5CmjTt+rb+NwyQhnrR1C7rGSE7EfGm7zj7xTpZyG9fOEls1ok+SpX/iKo
UTF2hhH6U1SYylSYBovrnnlu1IcNHdgxQsmVBGPBjawUIAjuNrWQBe+Cm/GGNYJMYt6ntxmACQiI
QAfihXO5omjhsoWfSt0rhdJU4YdzfNSy5zY3TGN8EBLWu37zKbOyRy9PH2c+1jrwp1jIhvrbZY/X
rmzqpgR1gtyN2cqGG6VCzMMA9Qj1O6Ae6MdMNTR9gB7+AHmJVrO13lxeEjDevw8Hk7aQlR4GlE1Q
IZf8/ybB3/bJD/uUT8b5EIh8xOFARb+vXziZsaVbN4FAYGlYIP5pVIwupiUfSqAsfKF81OpTEOrm
EL5d9/utyhqKah9GqAyvq9uJy4cOI7P7xAt8Uj3WjoREJbfZLFeb8X9ljAolaho2AqcYuS81fmw4
kGRv3vjWur4k1rZRx6LFM2aNQ8hl6EJ5HPLFHmbwDXOv161svrNWS6E+L7ELwlkWEzxdhXInzdk+
1VQn2gfPacASatq+zFa2qE9LURYlCWo59DvpNzdYKNc94tkDYh+eOyZZc6fGqmo1w3w/AVfoXF/n
5m4amCFAQx+zJnTLpA9qIVpiPfSrBuqhgTsItYOxrP/dCEZZkNkYOjhTVMovuroH0ybeAX6I6TKj
u2unZ7HwrtvY9PS1EcoveGHWlEybIZWimIpLpH3yF5CEDA6pdCJ4MBxkM8VCZBJAEIKaikrf07Oo
9jWk2nBv7tSd9ECqO5FLpmYhueOSfmQJrCwLgLEFZYXyHoYSBB0VVgAxLsN+XQPR9/7KaWeTjAal
IPMgoxFJb4Zn0Kz5gVkfUFa2VFN21V96aDbfWJh05o+gtjpX57otepSZagcaybZqdQfVggjYm+SS
TegTMz4o/nBbP8x73mzv2Gi4zdsWLwH0c/DhoNhFBU+pXvRu4HkS195rLzv0JcBaf6gPOO6b9qZJ
GLktWRN9364NUoF0ygW9m8FY6TX1WQzuY5Xlv1vBc22AOlkZQaYXOlRC+XP4cyrNHFreUFI7pcfw
0KOqPJsdioaBw5LX3YoAa7vUYca9EI9LAiGNVpTNXnpWqteABR3Z3jxNNwijDj5SyoahSKWAlgy6
fkVoShkOqmbEsa1kQUTLAUT0RAJUI39fJXjGkIg1n4e5P4DcU18co9G8QHwrUtEu+reqhHgBizR1
c1EfJj9NPXZDNaY9EudO+aPHt7HBwEBvHszq1UsVNPoq4zMjWlIfqtxmGeyX5aSWNiNqbi4CoyUY
oYRWDGYdL/dNC+Km5iMp8+PRHmczuiOks8NNopmKZmVP0b48ad+/5HIfRumyuBAvqbyMoCKDhosp
606TgXZlerq+NMbK6PRqyUJFFZap9Pg63zXx4rQSax6DZYKKCX0QoJSQAYOXZvmOWwY/7VmTw1tO
IBHNCEKtSRAil+cThh0XygGKzHNzMOL7UPo9KvvrG7WV6uBGQYNChGy3Tl9kaTR2XZKIBVTOfgjF
OZYf0uTH1IF18s91Q1tDngpetBC0F0mL0KDqOHqHp+aoC8BF7lK8JX92KCNHdmdGI8TDlTcRUHHp
C0m2JEK7UMNoPXjKqNxq5Oasy5oG/aVkXyWZHauZ26pf+FJxPiLSbPzDaM7lIQl9UXYJ5Pe8HoJt
kZctx7BmwE02/YA4AimC6Tw9+jMMhjwlk4r7LjHKvTh3ZyVo5PNUodPDOCVy0dA3nbQyRW1Z1M9z
hs52sO9emsN0EExCP9I4aGtKVvfftG62PiOMHcL5eFkGeSxlMAyFmtMWnrAH6b4ITBcG/m25MvVD
axOewHaxWTKCm9miJAO5A3yDjj4q9V0tWp8EXR0Z3vJbjSwyLQPG613d2IvTfFHgHRz2sszrEHQW
FBq+DxCg3DSzNHnqOQR5HWA8uh16gHJ7GMm0/hv+3y2PAY+4gYelimuRpjZQS/T9gQZUPbV8GtEr
GXIzrR++4CtrI9QXzZWLBsCmFOwbYBh4B4MRf1KQpJPhxOlY7FhFjy1PWZujbisxFzhj0bGmqTqm
ORakn68viLFp9J2eNUGUT+8kmbziVmV+G/XaIyf2DEgh8Wj6E1utg85ehznVknEOMfIWD6YsPjap
YCrCYyQwAhNjv3QqMOVaUC6jFuGCgpBNNvVmarjXN4y1EiprbaUaD0vwC/px7PXVTb309qz9Hgad
EZVYK6G+VxE3VKUqEbJjsLXx2rcxZyxk6xZcHwnxjFUC2aZ9zQdGWfhhAvbQUw/KA5SWZidJnes7
xjJEdnRlKMzDwuACDtNe/WLyOm8K2nkGyblagHiclRaz/JnKIQ2lKUcOmgK+zp87/rbt8IWyJKC2
KpHrnaNiQCoUeRkJBDLYxjdq1ZuyEJly66mTH3KiuYSMoMOyRwUBNDa0YGqLwIulx8UQzUAH33H2
Tap+Vsq5KxhzmwzHo1vBaVxqjTEbcPDqKeT2cciofDNOiG4EQ/AhBYK01byGc7n0lJV/ZMn7f3kc
3eWN9aUHGncCm1MamWk3WUsNtJA+WLWu2XKYfyW4oTVjEDIRSCJRISGtMlWp4g7vlmiwBwkynpAD
jzpLDxhbt1k4U1aWqKCwdHUXhxGug6difNDTuwyCFSNA001t5xAmUH71A2tYeWuoAyRwH6uj4oTR
RF2fqQSAwQtvnCzs5i50EmV067i4FaASXHW6PQChawyi1WEU7PpZbsbblXkqetRxzgX1gM1tgS9N
vOx+mEzwc143suWTQHwC+An9AExGU1+0KpZDJrdh4fXcQat9GeGWBZ/e+qzWJuiPmOPjKebQLSli
7VxmjZf1IyOiM0zQAg/NFBSpHsqIfVN7W3XKSS5qxmm84+3oi3y1DFrWIeAiA3pmWEZjCy/i4qD8
dSp+YWL4d/eEnoSFGnsBqiA2LwRrcdTNzkWDLsxtGPoL2gbKIjhCxBIS3ESTgeRaVlUQDojoUFze
VLGMEl82wEYDAQkRFBv66wCME0SAs2dVtIA5drtdcpRvJ8FcJLMBybR4f90Tty7L9U+gPJGXp0gq
Z7ywwaBqau2NIlZWIZ/17lZhUjFvbimGiUH4IuOF+h5tVhdzoPJjpUcxmWQxztk8n2Yl311fzuaH
tTJBVS15pZfHqEPNuBtaSNBYcWqp/M/rNjYReOrKCOUaahP0YZCgEgFwavum+uMOLB7P4a58yWOT
2+Xu2JmGzcQ6stZGhf1e74JKTieQUzQm7w+iLTv1Tr+TvdIwYTgwFUsogWhiDX2wjo38fXVsBsc3
WVTGYJiWY6hDvQgp49C2N5R0RwC4VwwgjC4tDL3OZ5WejJ76o3d0P7O9yFZtCUNVTmAWzn9R3d7c
y5VFak39VJd9mJe8x/vcS1aZ472Ymeof3KNW72JaQsvMkXf5PWvIfLOsrq4Mkx+22sw4zjNjyEDX
PVqEKYM0sbu9BpWfAgo1mscalN26zdbmqNtMM8ayRIU/8uvyd5w/QA+yylqzGGzGJ0FcngrTqG2C
Sgp8aphapV/fEa+nhTrJI2S1Jru9BYOUM5jKbrShlfTAoo/fcEjES0C0SckJBBbUHk6cukRRTuhb
i8GcsjctZdS0WAaoXVO4SBlTAfWSKTnE4nPAQkFtBN2LBZC/r5xgCAWoDPKQMRTwOs3mB73EA8Vt
ijtBZKSKG35+YYkK70WlKwZnoPM5hXYaPurin7ZjJYkbPgZuYEzKkOIcWJSo3UqXTNTiuJg8dIrO
7U91F94DQ+AGduuCCSjHVELmcB6TumxzE1dmqU0sAtXg0beNfaMwRcUMzqSwHjqpJT/wFRpV+sN4
SJAYhG76/BVvX5mmdpULxXHMiyiATlf7JNnLHkZN9fc/aq6skLF1hOD8EiGVB1170IxcOgt+RjIA
ugD5rGDZo0B6hLqaO3EK4xm2lXdjmv7DDnWMGc4wC4iuTmfzlmFGFlQ2vRnaWfOe1d8kuScdLdam
qKMTazlbShlUd/8bjc7WZ7w2Qx1T3utR1Qb84HHlI5hgzJBjuD7raKgcO+inVAi5DC7I9XdLNTh1
oXjLxMKGk995ZbtoKjsjqeSiLUEyo82LWD4qddo89rWcYnJVkPLGGiM123WdrB1G6KPurzv75hp1
HryEsixCL45yC2NR9CAV+9hfSm6/VM2JiyOLDwWGSgHLDOUSQcwP8hgLkyc3biZ0Zq/MpiiG7vXF
bF2/hBzq39VQLsGrqdFJStB7mIRxeYeA7KVbxRkcGZd9ZvGM7Hrr+XJhj/KQdJKbUTBAjZ1GlvYQ
Q6J0scH76QcH7Qf/W/494wlTWZnFuve3nhZrwzTsRB6C3FgMFUEZfGk/JjdfzPGIG3PPfcPgM+rH
AloNMYRzhMaM9oTzVGWc6FYH4OIn0Lm4pDYjiHJRtrolDPz5jvcWKzBLm8gZsp7tW2iRC2tUUs7j
lRiLYad5yynPzPInmRgbbrRvvWRKx+iWdFaa45KY4/9e0L6wS+WuHTfUgGbDbpAIDrBms5S5HKsi
t5UhX1ghoW6VMWBqq0rqll8QnAW3P0v76IEokvVQD01uKgu6Un9YUWermXhhk7p48pCvJ2GKBg+9
fehRttjQ7le8m87gV+NdiA3cZCzNPEYUUOhgo8+J0ocjpimjnaj8CnQ3nxnxbDOYfkQAhQo0ic6V
4zAC3caHE2jiPH32chRRpeSu6++H3v7/BRyFCjhaWPKgwEb4zLzoNc7NGJ232Aoju/ZEM3La1mLl
C5u33mqBVMhBzQ4DnOkIVUpxgdBRXwR4js4dCuI7xtq2kv5VMKUZa7O6jMtlBvSRTEeA9Q/ZF2aW
XN4lTzZWjZX1gdMAlIEX63xqJsNDQza6k2zAxE+qnXuK0znQ0LVTOznOe9ZXwPBIul+lRq1aGkYC
FmPpNe5PHBdaWc66JUiM+HTBfxwZ3a0CTw7XtxHa9tAZ0B4C8LsRoBv3o335Zy9ZLrJ9O3zkejR/
klyB5z4fwsETd2BsdDtP9Gcnd5JT96zaGjjaZxu3A26JaL8cxz0zd99c8Mo+FaxjeZJKI0fVqXWC
nQAxByhT3kFg8X3CoHxmQf43P4mVOSpGL5Pc9zOvzl7WlG47VCeAFJ4YHwO/dYYrG1SEToG/WpoG
S4J2r1ed/qGGHI5s7qtNj1wZosJy2MO10hIXjqSfysaqRz+TGF82iYGf/HFlggrDo9ZwIrT/Zs8o
4t1cuql+I+iYfmwSW4oZb+3NeLyyRcXjOklnPa9xy4w15qkqX9Vra2yOmMYyC95KZcbSWLtHxeMI
F2koTvieVbmyemSARWuDQfm6M5D9ubZ/VAge80oek1DBiH6XmYXuT4of8ugPSyPDEOvRRpfglXFo
x6DVgOzQRkdpAx/9YuMmVJfkoL7Mz8V0NkpH5RTemdJAZljfXOZH2KJZX8cpgaeEXO/Jc1ybI1qh
ALAkjqg01vX93OpDrVMRlUolNWlRwnmEoK24C/eFO+yJKjBhg2ap6W1642pJVGBq8qzl2hieH/Df
i4MOVHhzH45Hhd+nLEwTKz+mQdt6A8ZwiIYSfLNxIoxEzT72iMAd6Wqw7jHWWVHhKUyXYW7xWvWb
+GAgaQS7Zt55+chC8bKyRro4NypSIjWxAuojwxydqIK4bOLKd5Ah6q0BNADLN85mYdBYp0bFq0RS
+qUvUfWPmn3H3ZQgb8x2KX6AUN6oWcryxs3ba+UkVMias5qr4gCgD/kovPBP7bt8VOvGeEti6qNg
ZnSs1IfWxirDVKjkuV/wak08okZanELop+Hp2jipF+0xtvYdbPDcI+OzI97+KY6tFkrFMaPIarmU
0Trn9mVmSi7Gw53oWRbM2RUwCth+AcW8/sxp2GonGmExinXkZ3FrxTXUqljhfzMT+FgRjVlVCqFu
Yt2YoQb6q55uO2akIpHoypZpVACZAnnCAM0CFDsAVEZlgRe4apwZqGwwx5nzYOlLZ/XBqUheGYfF
8MpPTRRt5OK86AY4CUGKpQ6h3i72C5qI4j60WVQYrCcpDfDTx1IyuAhP0pKIAojtvJslObCqVB5N
ZcAIuhjOk9VXU2P3RZHYvDKeS/WbMU3tDmQSqC/K5Ww2YLhhuO3mFb86YypBKvt50BLSYkmXo4YX
/xy86k3HCgLE968dNBVz5pEThmIYGm86FYfGUzCMbljqg9mZ+R/jXraJvnu14ytH8uzrJ81aHxV+
MMnX8pGOGlYFRalCfwyNn1zHmNNmhRwa2DZX2VRPJSaKNISYn0ScZ7nRnrXbzgwf88dIf6eOCm2N
cXasS5GeSQSWbuDjHPfUXFngkyk8wm4k3rWcO7tEtZtJMsKIcbqMc15VVsKMm7klnyN0roikYmQt
kJrFIYKsHkyHjOzzL7cjUTvCELoI3aNLa1Ax6CCOhqtD5ITSSYS6MOcxeJTa4ZhG/XNThpZRo2MR
g2dxSU29sVLDi3s/MBhOtO2+Hz+EWjaybgMF1wH0gbvpQDKq3jX8bsdC1//lPD/sUB9jn6X5hOm4
EElOcCZTY/xoLjv9gZDraXcs1aotwgbcIB/mqK+SE+MeSsVkf4+NZPG3kTfY1WN6E4IvgpQfw7ts
drJ3uhrW5BjzbKnv0oAA6CimCIgEzYEuqCXcBGDO7KAkIljqft6zktW/VLM/Vks9ZlQ5beWERy2r
eCGl5dSfKgeEPOlhtDGqfwQVasCSRvxLRfvDJpUTzHomNKGGrFX+YTxUIN2dboJX8VXuTe4sHlI7
s3RLOYm3zA91+3771zDdBRHkKC0DQ4DmLpiXRIuklWA4rG6k8z+KruLM+ERYS6WrJGGe1jnkE5FW
eoQOtbXaPxGKoIQOFXgLBZ8LZ2d/yufr4Z3lwxKVQvTd1A9dEGDSyu2dcN/fAxfkiXeyiUo+hsEr
AEygzYCmAcPudiT82GAqNokGNEMjMR6gUQqJAbAeTb+qGzIgkLsJ6K1Y5kiE+XyBfpijIpCsN4qM
eIgnT6M/RFl/XFJUgyrJQSJ/DCcQzSW92/KcMxv5UyWK32tJdVUp3fEck82efJrXfgsVpXTgagYd
vS+vc7kHO70VHWk/7T28jmpwMsx27VapWcCzGVu+WTT6CFcSFa7yUQbLWATgqAiRg3b5MVbuCFWg
prqJ5thsksBs08IaUkZrhrX1VKQK6zrjuhr1CVkHbi80deULsINVGKbxjTPIndqxw3u9iO6N7nau
jtLX+i4f7kPFoa6IEr0QACabReXIq1CBlRCNJlYp5y+lh3/t0BUWTeICXWxC3CjV7yq8LYUQLGt2
CbZnpzCzZW+wuHi207sPg1StQ+E6KFeD3tILBltQT8is0QhlfewsI1SMAUGnxAkF2q1J44264s0y
elepd929ifde+apkKqD0GLedZFIGS2YwbS1uNECMPQc/e/py3dBfLkIi3iVBgw3jaJdpVSwa0Onr
GrSpcPWSmW1VfuesJiqSzbGoTZa0zF/uhg+L1CmpSRzOzTSqXnQAdNNKf4b71MmP6H9EIJkAe3Dr
QeX0LjrLX/p2PwxTJwcWrnjEfG4Kfl9TWJ5RiTAZm7ldTfmwQB1bKLbRFKqopqRvs3U0TNkqTtNN
9ZxaC9Q9MqTFPeQwHljA722X/DBL3QeaKPOJmhDazelBKbykvBtZw0fbSe+HCSrMN+AYh4aYruPK
+R2UB3361uWpNbXuAu7EsPOWiLmZrFVRET4ZRXGSi0DHpZo9CgPiOZ5sZn/E49zqnPB1ug0BlnNZ
zGXbEf5jpVSE141O5uYIZziGjZnh+pbz83U3YXkJlXvmqZ6NI87LN1r9T9rNp6SXwWAca1bDzZPJ
ST0El0TGhclaFhX0g2TRDGVCQYrXW4ufdsFosLx/OxX4d+foNFNrl3hWMWuK1pS+M9Aai023tDgi
i+WMdvyoggA/fy7313fzL4+HD7NUPNHKUgqLFigvQk7QeIR4MrCrPZ6hZwPEVP8FjygJFJ+j84dF
KpCEIIkusmQcvOBY3uZOudMsadceYMsybFbHkbk+KqjwQ9qlHRlHGNzFHVwddXxhH+/40+w2t6QT
zrTI+PJoSgRoJvSLPvecJ54z5O8EDxJ8N3irCQFMFZzURu+9vRFerx/k9p33satUiOHbUsOMtG54
RhXvmgp5sypbqlTawjCwXJXs2bUTpGLLUCgtVABwgo0bHMmEbQSPqVF5mm2QDzFFDVhfBhVTilji
oF2JhF1utLco6CEmr/3KjN5KcMWH4PS7vpOsS51OIrmoAqMYR3pbKFGgOe0WN63LHXGnY4w9sbrv
DHuM20GigksHop5mKRAzFRC/LDY0d30INYP+BcK/Pl5emMeYwUmX+SFza//y5vvXbegsc9CGaSqR
LnnQd8sOYCZxQlC0y+gDPXBWOqIcRQSAi2+qZgp3X6EUR9XkwzoVfIwgD/UsHWIfA6z5k/bS3IHY
E5S3koY1T0/aTrEg4H7P2O/PHyhYLTGOTsgKeAyFUCFB1ZOI4wytQb0kXKwRkluxo2Hk2OIfuOPi
dLtex5uL1QhjWaXSjCrKeUznSYHHB3fL9EcV3lqDib77/K67XBodBcJyGuo0Jmoj1QFfJlbG3ceH
7FlxFvAoxndkYik5LpiAMcGz5TB29vM1eWmeCgz1ogRBoiyNJ84WyYcLICyk+9jnHEKbFMKdXBak
d6PQd2mTig5dWUgIt5HuDe4IHT/CMCDdTj45R/bU0kb6fWmNyj6KKOJaOQB2KzmQMQqiYAm54NOC
K6WAkHrtjY+imf1grfJz0nNplgoRo5KERSHpi6ct4KmEuIYcZVauHvrkXsSD3RCYDf7Pt/SFRTod
kVMojjZyCeoye4FqfAFe9dwq9pJPMFZfgGxeWqMCwRQWw6xx2Nbg2+jw0F5OXL0yy0PvEUpxnfGU
2Yjwl+aoFGSQCiGS8wTTKY05uYTga7rJrfm1Aelgf5q/gjsCgZuOIRUMn4k8uK0u34kVz01L0Ke5
P/3mUSNFQxNQgls9tNXfRK8kOjIZtrfOb22RctRWqBID1YnZm9zZITXLBNhml+j8VrvymdmU2/ry
1+YoB83FqRkiZdC88I0YxGXy4AWv3B/Bf472kChl8cRuRdOVPRoCEgnLrJSY6/eyyAYUxTJQrhP/
97bwxanR6I9CQJ9R51El6/LSrKd9o7PIDz5nbZcWKEcUZB1aMI2hesbkLpU3QiKqV5wkkUxGZGYZ
ou68ollmMUvlyRNO+pnMyQh7FLHTnWxDssBs7oddfgpdVn3zc2ZzuTzqzhM7rs7luAVTSV86FR/v
IOstOUKTPmni7EhicMc39ZOcqow34kbWD8NgPXon1NHxNrv83opKbuOlnUJfOJU/tdKs3NgJj9JR
N7ufpAsDWpZXxg5vrnVlkrr7OF0HX3es6ET0twdXuIGo2e/076jlTlZw4k+9He2nY4xZ2nknMMBs
m58fxt9kHumMAiqmy/UGefV/pF3XjuS4kv0iARIp+yqlU2aWt9MvQlcbifLeff0eVu9Mqdja5GwP
cAe4QAMVSSoYDEacOCeN2FwC7Wvel8mr0/y/6Ub4fn78fcFPwyxW6lglth+bh0yJ3Ew2Nb4akiGk
aFuGA+oeSJd9XgGgazmxR2B6m2xf+si6N+at0bgmSIquubBEeOM8Sr7YWgxZmhScxEjzdIgGjCqg
zfmlPZfoNmwxAh2enX2/r6+GUxW5ALh7ErP8W3x+PYE/e7FS0VEaBhCCmpd+5HNF5fGQHwr/1wiX
1NbvT6fPtoR7B1QQjR7NBLzdgO3w7gpeM1bo5m/hOTlz0ufYRWv7xMmhL69yzSGXixSuH9x2ha05
YeEnZXsex2w/5LHEhGxtwpWjtGY0RUB1+DmZhtc+Q1XBTRSSncLIcO7DNHXuFEiGvV1e2KqjGtSB
SASfpgUVxmdHLTDqjXlTMqLkyxOjZKtcO9tvOuav2/1wkCHMViPZ0pxw8qa2LrTAjpKj9gBi0BwF
hXd1+5256eA7W16hkXnN2l2xNCncFb3NaJ61ZeXnZoxJhbOhHtOycTWZCNHa+VvaEY48ZK/1jhq5
4jND9ZTweo5RmlRlr/lVK4YJIlGI5xj2+wt4gbOgU2GnGQ0s336Kfc7frbkZhiY35da5As0BHpjT
QaZbtbqDC5uCa6pTlqYgS8HIQE49R73X+m8teEsjGePQ6nPE+DAk9h8U0x6zCeNHxxL9B4CKPeU+
3VRPiadhBJpTuqNkABbvP/KQhVnhDDR1k2pNq4CIQMmuLaRgOgNSr3uGuNXm8nFbe/gsFyi4P97M
RRQHhuND+MtVKQaA4sSl2sEKbg1Fd4P65bK9VW8xQcJrEcvUEcE+n+6yylQ+fwv2Dag+lu3BBpjT
KneXjaxA2D6FZfFxRUFQFzsjYggXOeAxZH4DeC194xKasRt/cWLMBbmKzCw/uL/dPJi6B6c8qi74
3+fFGUlpRXE4Bz50GHOfbuKdsk3Uk+5ySmN0VyyXSu7Y1Ri9sChcAwTTlVHLTPQU69orJqBiB+3b
wBxom1HXMaWzxGsHD/Q2PI2AJI0mTh9a0VwHYwet3+S5eDbwzKoQWFzV8Ma70bOOtds8JBvH8Pq/
Ln/Rdbs6CGq5Eg749z7vbKEn9ZxFoeLb5vygavM1K+2buCnvSSNlpuEu+NtXxBjC37aE4GJqqT6C
+yvw+2Rn4kYHSmMzABrbuQQDUOleFsxWIHnw1g+DorcWpGAJq0YQWb2y2Gt+juCF5nUlxdO+BMRD
C4v3HJ2NrKS9WtoBySGYOSC0qBFDuCBo7bCwhUyCH3wpzwx1Zsicvc5eg6KAvG6/9gnBaQXuUh18
lb+xfqeTPdZFEYB8LBvA7GNbulvqgBtqkPlRflx2F/7DxU+4tCXcsGEX4DlWQjg6sUrXqd5qGVpK
thhh54K5JeqoGZDlHebiYKdNcZ4aMNO0bOjdGnynkvfHWthcLoj/++KSDfIhbI0msX29SKxNUOig
KA9qwEPnZnN562SW+MoXltqqL8jQAKUQxYZfz9ahG5zdjCnjy2ZW07zlioRYOZO6MZJBi4/FT3K0
j/QAdbKj+VA/a1v1EHiyiX6pPSGC2H1SkpyFNUjCkW7dGofxBNBrhpqNsoc0R+ua95dXKNtIIYyE
eeVQFVU3X52vsq70APbMOxnl7Nr1vdhFEVg/jKlR0wlj6IH1QOl5Gv2RPeZl6jnW69zK0hLJsRJB
9qCNz808wm0TkfZUcExOZ8pe2nxbLhxdEWdPRrWYnbgffYJJ3upHWJ2z4L7NN7qZe4Z2BWzQ/vJ3
Wk0WoK9AdXC5I/dQhbOM18zIyh6lG+Nh3PEppBjYzrf8TfW59nvoVTc2RC5fLltdu7iXRoUDrfbv
YA/d8ln5vSEA1qeTW1mPBtlXkwzqtBqsFgsUjjRhbReV1lD5vfE2KuWGjjdE3aAtJTvTskXxf1/E
jjpu0rIOaxud5/y2qwHnRELJL9DyJQg31IbY/OyZIGSAVNLjf9tP4Xibk2HEwGQE/twbm9geK9dq
tRvTol8CI7qjHcYFLhtcfTjqxIROL8ixoaUgQJOyourjYgJJXly4hfVLNxPYJAd6kkaAlyMXsZD2
vtcyTN1AtgChM8oxUZ93eEqMOTFnW/OHdBNclb4FNGN+Sq6Qn1R+8oq584Nkmfwv/nYewQEO/QFQ
qSNt/2wxTWmMm444fgF+qWj+7rBH4tw4bEeMwUuAYzUVPmN/2eqqxy6MCvc3+MggiIfJE78Zt81Y
uqPjxeH3QAYEXvXXhRnh5BNC5qwwQQdVzslNFCUPGSt2PUc8153nGLNkVav5FnoT/+ylcOg7u3aG
iIQmRhJ+AXG5qO145GLdmON5ubyHUmvCsW8SiiJDynOU7bDlU/wjmLN7z9rzNrtMhmz1tlssTTj6
tDQt6K+lmHSnzGXmC7jYdwxUh5I1ybxROObUtnuUnKAcQfY1ipjZfsa86L9hiVxNypffSri+rVnv
Wlbzh+oNvQnudK/h+HBIYja76Fk7vo85bGS0MpJdFEkJplmjaUpsEAI1R4KHeAMmwOHn5T2U2RBr
C85EzdhmuMTLm9zZBcFVP/h/YAIqyib0s8BvLAI82EiHJgxspPravimfjGED5PdlE6upCFQdwH5v
UYidCUd3GKkO96KKD6EbzyqOrZXJfG0tOhhcnABCZqAuVAVfAzVa3rMA0I3iZ40W8Lf0Vttwlo9q
k17bN2YHgSSyG/8Fxm8t+i0NC66nW3GoJJnu+JQFHqRfxiD08uzAyNP/fw+NRS1GiLIdbbMWEx+B
X9L7Gckctbb/zYDwkYie5r0a4Qxlym1kHE0i+furh3S5Au7ri4SjC7W2bg0MlXHg2ezn37lOeBej
66bfAKDgVWQ7qK59LRv34n9XvBSXdoXQispYphoKmMit4USMlync6Mpfl/duNXwvbQgRtTOhOxCO
o+1bN+HBQPsceKGz5qFXA5Vq2dDG2nFaGhN8nTZBkmljrMAVIne0FLdksoRp3QQ14dlIYCDp8Plb
OTnWovZAk+Vj7Q7M2GWZrGm9bsKCUgTkxTjy6LOJwLKrbE4UFLyVrVK9hO3Dn3wTSzWIoUEoiYha
Im0bllMZYJsGj4/iNl7hQVfRt/b5dpAWuVdXszAmONkc0cbSZ9ShYvLTtlMXI6eS5fAD/psbI35C
XBO6vVAm+bxfQwvYtBkVAZpIBFgtMEC2LoR5zH1hparHnDR2szT6UhG7OMWOMrsZHbtT3OKt0nRp
u4tZad1d/k3ri/74ScInTFI6abqZxsem/5qnP4lM7I7HzktLFmLeEBlVWJsTxx5yYGWyH3b67o8k
7jGovNhawdunwKgyg7tiDxzRV86Fk26A+3uMntFFy6/Lo+NP95e3br1ZsbApRMMyGpVQc7IJw07Q
Cd8OezId2zdyO+8Tf9oYEMFNHpJ+V/6QjfCthsOFYcFTDWb1A6vU0W/s6zF9TYKbJpe9Q2SOIYTD
IsxZ0tgpEFqRCz4S59U4xA8dJN8jF1yrmmd42S59sr5L9lR2RITAGGjFWIwmpjLSs/k+5joCx1h9
a8ErGP+LM7/C+/LZb4S7vzKMqVRDPEnauDyA1OYFvV2viPorFsVuO+876ISbJMZhZVd5oklcSLLJ
4vMyGpSyy1Km+J32VxiPHs1lNQKJq4jdXTVv4yyveIguYlfvQDv0Yoybyx9Ntgohhjioh5XRgGZB
pN9zCrisf75sYP1u/nB4R4gicUc08ITkMdr+5ZkPP+sgueLpoOHJH/2yLePLXSQ5YwdpQzNDh1q3
HlqM/hJyHhJJOr1CHPbJ70RAT5CMZWCqNabujvVu8swjHx0fj+UBwMQdFCKvSxRmy33gFdv+L4JB
IcmOSs6ZyDUcBiyd9RSqlO0mftTAAdef8hOGcXHM3OTB2sjqReupo63aoLWG1BwUVj/vqplV6FoX
cMTmWGEw06cHPUaHkDwwTJNzqp5kp/j/Asi3utCFXSFIh9pY0M5UyP+mEJoLQm0A0XXUb9Jt/PQn
JVtjYU4Izf2MHMKZkOOP0b2uPXQyXNGqczoALxHoTJvEFuKVFquOEXaJ4ufRUzIeBosLLkrOM/+N
v93ZHzbEqETjqQ8DHaKHDPrZtEZHR3uKNLIZZHrCMkNCPmRkeO4lPXwizO3OVZP2a9Dmp7ZkHkTk
tn/i8YtVCVEK704In49gUdWv+BwEPWDE8KyDgYfs/lXpkP+9S7soxKzSCEKtH7Pab2o3fuR1bvYj
8d4JP5qbVCo4tlofRbPvb88Q9Rf7vlcqhcEzoJ+04eYUjHaclB/FOXCJyx4ygCl2kj1d0ddFGFsY
FU5Xm9hFjW5qdrQCqiWbvIx6/YBConIz2Xk377Qs0E+mGcRgv0ua5GDpFe4h0ivQO54xEvw9CSAP
0DWB/aA2JuR4p2kyB88aO+bGkHsF+1TUdPdFS5rU01mrRl4+Rukeo4DDjnZD/UpZpgYuZk46bWMZ
2fBE7XJ+bNsqv6bjWN1oCaM7EsRh6c5l6pwja8LAZ6z39DQHTqO5UaGX1wa4oK8LhWgHZ+5iTN5Z
GBorotT09KqzbK+aWPPkpETDEGBajMcRz/zXtg7bq8jW07OmB8qPPNfLgxkkyRuwMQpEjzNbrfGj
02LTmyZnF2Tllug5RhWyjICUBOBKUESCwD5FH7MuXx3GjBvILGVYaseCa5a1lU+hVKvfllprsW2t
EaBuitQCuhUVi8eG5vShJCp7i8JUf3HAkHzjWFN9mzM1zl08mON7I2HouqlahC6zHudvhhVgbnJQ
8myE1hELt8Y4UGfTzE5+rTgDTrsSpflfEUsAcAtZO32zCn2CsMKs6hVGLo3gYBgFe6uSEJwYo04C
vJR6swTety51EPGr+bEw4rE91OUcgMmra9hBd1D4OKpGQA/aONHv3TAGEHdqs+qq1I3kQNTOuDOy
Jjdda0A61Kol0TZK7TToifZGlXoFZmsozA1K5hmjnX3JVScP3IS2xqmtVWPvlGPgRxP6jq4VsliS
qK02rZaOLsR1W6urxM5SPgSXPYeH7BhsWm0bnMEAvbWezbfuMN3JmFpX86rF4RJS8KQBbqdqoRTM
BpTIc8XTk8fLB1hym4gyp3lLZzIOrPat/sWOINZ5GyiSy0RbfQEuViHcWN2QNQYrSQQWKcbUfa8n
CE0s1nK/GCpU9ZIULExwyMLZO31rvljJFL/Gtml8A6Zaq72gUZLJq5iZPZrmCJJmaJkjxyzNstoG
sao9hLNlPrUEo8GXN2e1hf3xzanKi+OLRJBVTZpGaczBpn/T0znb4ABtJm0bbdFgkxm8/MGh9/nZ
YEEc8H1lgw2iaH3fISogS1I8yzPughvAMf8FSGS15vrPxwGg8LNFrSChrs9QxNON0qUJCiz9Zhpf
MUK7s3pJznvZ2agoCI+JGDSaCVY3aj/QZzLiq8SSHNPLCQXQeZ+Xw6racdIap7QItpX92vffEv1Z
LV8uO8aaFQ6X1VGg4Uz+wrmcgeqeWIwxiqAOd8Nov2UmpOWJ7rMwluTpMlPCc9gY0EnNHCwobis3
6o+MZBu833QZ8cOaHyyXJBzSKLVZ2MUUuKfqWzTYXpB809lTroBS36rc/7R9IqbN6cOOFE6IWQa6
HfPGy0HZMpahO2oSVQnJ5hnCcWpinShU44IfDYYYvmpQIcq9sJAActfcerF1hnCErGoAn3xqY5oV
HLWz7SqAM/RUNr8msyJkk2NfaEWt4vD04b053Gn1rnS2l7/LarxbrkQ4PWlEZyfRAL79xY0/u6GL
XgXA/Md0W1eurIol+zx8yYvwOhKzMYgDuLRNxnsn21matodG79aUcQLI9o7/kIWhUMnShBk69L2Y
n2vXLN464atk79Yapcu9E2LCAC7MmiGW+rZiuJhlDONkQ0KoJCg61HlPWqqgcvaVKpL4sFq/WtoV
AkQd1JkCeCyf+QBrD0ZTCbr3UPwAx990KGQDZDwMiG+apTUhTAwsCCvd6ng1N9jjbtpyNBe+nOQi
lHwwcRhOJ13q6EEfge/5PrfvguFUjo+SD7bufTp0Ix0KAkFb8L6BFGEHYSzH778pkHS6Lnej6pLb
bjd76T0iUnfmZAroB24vG15f24ddwRkDc8qcPDImPwfBW5x6dfHTwSjjZSPr4fzDiOiNRtf1Ix6g
R7v9SttXO3oOAZBhT4WZSiyt0Dqh76x+mBIcUBmbMapZhRuqvOv6c8We2/h+6lQ3zvdl/MyCxE0C
2aTF/+H2H1YFR2wIjQPM/2E4TVEyV4vnfQ8EPVhUtumUH9Cp8sDg+hpkEWjQw5PCZMTukq8olkiU
pC6DbCpQzQoqt4N6SNm6kEi8/BXX0sHF1oq126lr+qiekha1pPyuicIrva0ln49/nd8P9D/7KAru
GsTqwBOKokgP0mWzV9GL7M71XH0tld61Y/AU4z11eVWrxVw0v0AuBdldjRrCtyvAGlDoqQE2wMJt
60N95kNcjhfYNyrquf+CoGWtBLgwKIaTUeuzHmUTjI1AUSDbRjfQsjzzg04xSgKlzj8LLf8s8Lcx
24TVeN5rfIKfgvcC47YaYGrGvv7KkTPhpjo4t/b2D2Qt+Un8MEs+X3O9MemxWeNMVF33NaSam2r6
kwLOi44ZR1qMbh8Hp7zWCjeL29MQ2m99z3ZpYrlAqz9jHv/18ocm6yH24wcJOYs2B2WmMMwjNmDx
5HJN44ne9yD55vPUnP7R2uo4PC5ny0FD9+ScnU07uAX+7/jX5d+y+n5fbo6Q26Do0ueEOOBx8sjx
fcwt2jlb+9xsOBoMeFB8EYnJ9eP7sXweQxZpR0PrqQ4aFOQMADMV6MANqJ/sol21CQOX61VNh0BG
my3bcuF2yZuwytUa5BHNEDuHLHKaW6sm5oaw8iEKdPYnEQrjQ5hLBvmiaQvmopFQRpJp9hmpthXV
QLVIq1ASMFb3UQMCgEtloNwofLqgc6ZmMlEGacdrY0JKNUveCevOofFyuk01jLsI16U+gC9qjAsw
pt1wRtRuj+KZfUuvlSdIdHPyacgN3ciYxVavkIVR4eKMunG2CwO8i4O6NxrbS7V8U6eSpa36w8KI
EGsVI0jmpALrBaEAtEShBwzmVkVLl4AS57K/S9YjRtmgSPJKGxme9/G5J9uRqq6qyPD3kvWIoZU1
6oAxvhL3LkSn1ORNbTEoxDaJ+nh5MTI7QixlkY1BHTyEfdI/VcpPczyV/YH0kuOzwlb0Dtr72/FE
5YpSB3pHTZGE5o6bn9l9CbYgewMS4L/sM+efop55ol6yGQ7SWaT1U/WPz5vCqUqHBFxzrKagXR93
7F7fAuB8a1IXw9vn/Lrdg+sxe7u8qastCpNAgFPnxxiUJZ8jYkHVgQARAsAEpjvT7xD8fEl+sP03
FZgQqMOrbzKOx1WfXBgUKgBx3DS07zUQ9uAJMTyP2dGWYZr5Cfotg1qYEDxFx3TxEHeIHUX+M5sf
k1b1GvVsthDxsnM3hkRZIOvPrfZSTUooZjqJ6diOeKrVLteSyqj99vWX9nFReKY/3VAQbu1ClAnt
zLW3ENW4lXxAvpjfFvuPYUf8gDrTstE0oPrwix4034WY1Zv3DsdjnWQBcs1Doaqr6ZYKFghAWz97
S22GpNUCZfKT4jrE8MQoI4FYzUSxCGqBlcQkKPV+tlCplZpPNhCfAx7PnB8fNF1HPoICeoaNDPK3
+lJyVGoDT2WCp8sULksaFI6Zh018DIOtYTLXbnQgt3fzoHt1/hJYj8T+kukS/YG1lyC2EILCGBU3
VRFBp1iROfWMgmV8OpDhxi4ztyqviq50UybL7NeOwtKWsMAYmEbwFXQATuzpjh6SPd1zrJdsRGLd
DAZibcNA1cYS0spIjcrA4PvI03k0qcEDxkVHZeWp1XKYg9zmbztChBxMNk5a0yRHjIJj9paX4stD
6Ft32jbedgdpM3XN35f2hHwxBmQwy0JExwFcY/XtcKWd9FvSgfV+2hB3erGAzHiRHOi199/SpvDJ
+qoOpz5woBbLeSRvwIFrHsHldNK/6w/9Tz68XYKvKt/me+lzZS2WLE0LSRd2d9bVqU2QkQ9bxc03
yZW1NVG5SmFNVgJcTfGW1oSjDsn1FoMtqAU3W+ubDpLO6RbhWXf5ac9QKoPeyqtUVkD2RcU4nWCo
iEaN4k978y5/5I8eZdse7YdpN8OHwp1sU9fuu8UqxXkGOheQTWCt4ivB7CXZmzrSjapL+jiruEcH
r3cHg+FIyt+LM4uHjU1SpuUkQm3lC+efMN6SqxiqtCDTeRnx1tlywQ/le6Z5f/SKW1oWrgTmFExH
D9B5v3/ULT1Xd4XX4wFZfg298phsupOUWn4tFUSPHSMPFKPUv+k2awNVy6wOUD04g0z5ln9E9H4t
tzz8ejui8/viSGV4V6zy4ohlGjbhs9nCSodczUCT0tm+GR/nJN1m+r1CrqxYOuGzckHYGsbq8PAx
DRVI8c93oBIbQACnegTyyBT8PbWfnNjR3Jjui+ZRkDkj+5RzR64cDNCXUE2l4DbA4L9wGic2jHWe
oD7ZTblrWs+qfZAEtlULWI1NdfDyqLZgYRxrC7ABLTnaV9k1eeawrxD3EZiQnlssydmUm8sWZQaF
sz5Gkc3mvo6OdvEDeIoxf/hPf1+sOCZ4fU9QQwRpQQwi1bn+WYaDJL17H6EU0jtbA1kAAHqGYeF0
f/aFUVXnYCjw0uYheTo2z5BBBGQ7+qlCNMN233FEm+5A3AR611JahlVPXFgX7nXdpiMGpUjvgzzV
umHX5SMfAsuuzFuo09rvmGoT3ILmtVSLZeWwYd0gZjAwW4o8iX/bRUAbR6I4DYXmtBMBcBm26ITv
ozpBw/Xx8kdcyzh5GsazWpXqmshYwgJLAQAHLTZ6k/sMzM2K13vkG884FXnGueqTC2vCIWjAzJWZ
4MM+YlJwFyTsnkTB1QziLAWXhKuM2g0EbO9bND6SDMWHWt/PgYHJ/DC677L8D0gqsXZLNykGyNTf
JJtabQIH8VSDqOVG2xFv2PsRWOSie644HG5kWeJa+vbJnPBRO2Kp+TCCf7wHf6PuFbgpkMCBuLU5
F0CuK2fJp+Xu+dvhwSUBxhTHRtwW7FF76J0803mGoe2ybQU9HwUEow1Y8oobZ2N8v2zvndVXtEdA
wkkwKefopginSBsHkbtzQHQOvqef5n7edPgPU5M79J+9zGf7cqtdd6/Y4HMKZnC+ybJm1jsPzKUf
ISw6JnFAA4bBLC7VVLnJ7JrPfPg1goQ1hGY2nJ+z3qvaexLL5Ti7k7GJoF75oLrORpZCc3/+/dfY
JlTBEMSo+AkiVVF0I1MZlA9qNzQNL8RVlpeuTTZ4mLm9rbmXP8JaWolJ9A+LQs4+6W2XN2mDCfyn
/pXT/EU701eBmH2yriyIMCuohrmq5CSthaulUf7vi3DlJHGoNqkJpKdynuZjrBjbstyFjrm5vDqZ
HSFDT6txtEDjEB1z6BCMowYTrdvSnRYSiSXuJr99OLxQgY1WTQy9C5dnnRihGVVz7reafc4d84nW
1f7yYtayVqRS/9gQc2M9DRw2cDRdu+sL17jhRMfNnovI19vM5yCr/LrY5Hspqmt1G5Ho2MQm4C0Q
1d3DCGoYelkzKLfxMSFrB4bub/FmdC0vfDQqPEDaq1xKerfyFLCJ7jjERH6FV6xQa7NMqypzqidH
Ss4GxDlS62RGf4BKwcQxRQPddCy00IQLJugZaEJtp/d7AGkJLk0gNdPCu/zlVleyMCI4RwlevbG3
A8iodE/d6JoDMLiWLHqveuCHEZETCjLufaRkSYRBd+VhBMPENT0EG7vbVkiFO1BTufmTfn95YWv1
UBvfR1NRMwP7lZjTKbQc20rveCWDXxkhQKXBuT1CyYEjtm+yl3p32eLqVmLEUQeTrKkh1fkcOUKI
JCN2aPmxsjYqoy6LtiOavpeNrDXn4eaYcrQN8LcizflsZRitnE42GVDI+KUEmd7UEOAYfLly31rO
uDQlZKwaqZKqykHlxSVSZ8ePmxd1SLxyeuqy18vLWs2Ol7aE/DRtBmj52NUMEV/ziG7e0w4Kbwgg
+qb8aVzjbYH3ZwRdJq7BcSsrva5ebYs95f67iPl902nZFPfMb5zea5WnLG+2NXq6Q9i5uXXbYkTt
8nJXD4StE67Wphm6yMBLpjZFHV/HJZMGrtpNX8G59XLZxGqKhsct6Ll0auCJLbhjMQEFGMQdw0hG
t+UVNmymr+1Nl1dHmJRaf31JH+aEQALBm3FWmRP4TXsfKedQlWzZana/WM+7By0+UhnGltm3Uwoa
RHbI7qJN60bXvHgHEt6d7F6RrOZ9wmxhTK0UfSjHqPCZ7hyaKvXr6A/mc3Bp/bNh79MfCxNhUyoz
hrItvwC0UdO+MUJcsz+G9KvEEfgx/e3+BxcUyCvwMNAsIaNp8w54kJwaQEykxOWDwlw6NqredcD/
xcNIZk/IbJraCJpBgSivcuBEfNX7KXbuuOq4XDF+9UMtFid4OfgboaruKPBy3Xbn5rqmf13evjUD
eARQypMLXRXrcZRksRMPFODG9hVzJmHl/7e/LwRZW3GqlqlQtaP6N7O/qytJPrsWxDEVCK50YrwT
CXyObZbFIhPOGx3r+Dwo9/62a/zC2F9exFoAXRh5784sfBnJUKpjqM3xCTrHbejPlq/VL1OsblLi
k1QGcl67aZfmhDuQTLNit5ENSIH11upXSnGqNEletJZXLk0InyWrQxTXRoxwOs24L40bowvwpv8C
sTJZXJMtRrj5DCtpW72fggPkJdj1tJ0fIfwAAsH0hPsImhbDQ3on6/5JnEKsycRjrxWRHo9+bfmW
eh90L6Z1N9WbIJN4t2wb+eIXjqFjgCzpDOSwA/Oj+WQGo9uwzNVbSXVNtiAhxqVZMAdghLbgeWDa
roN9WPxQJjAqJfFfWlBk7mV/55eZGFIp+tJQBbKohcz287JCKFpVYz1DiqjPt0oxuH0ynhgZvJma
Lqp/nsGiuzGVvRlXc9qlXR6sFtuZG4xhgMzipAiGa09udmielOvZcq0nXCLKsdixTSZjmVjNJJZW
hY+oNCVAjATFnnanfeP3R8DBZZt2m19zSKGMj2b1Wy42V/iWtGl1Jx0mdqwmxQ1z6qY4GUYWukn0
BUUIyadc6/cDRvbxLfnPWexpEgC4lLWg3dGv7Ktg3+2jXQSo5sn0rW27naBRrZ661v0TIOMnu8LN
pdttOYcWcNj6FVdfyndTv81bV/fnfXQN2RfAJzVs8720W8dD1yXn5c69WHCjpZOj8wVrmlufhz2H
GdAr64oDRP9Iuh7Ar4/9FUXDBpXmedVDsKzd9BtOXx1gY1PX2fN6gLRQuHpdL6wJV0Nj9wGbsg70
SefkvvsSbzDYB10yYDQ9LvEk1y6QnQ6xmVT2GJZsrB5zlajScWYUfjp6zwTHf7YLtpokokrtCbHH
HufKiTVEau2h3ZhH6wR8b+hq9+prjYdteqeUkhOyekEttlQIOhHgMKUTDulxzG6CYUvHL4AvXY6n
q8k9qJQMDf0BiHoQ4RDW49Qn4QgbJh4r7JCCazw9KVfUg/aKvBmyvqIPa8LR05Q80jBLO/rA8bbv
ZJfZ1aTtLMieTa+QJdyFNni2ZLTf0kUKBw9qYEMRRFBqH7wRMF2utxZtiF/4GJEHK4RkS3kN6vdj
/s8ixaKLHdK4RC8Q7IIqNa5RKCvOSVHm6ETirnwDvbp9jNKk3g2ZU+8SSAXvHSuPI8mXXdlqgHGI
Bl4K1LAgZvU52ARNHydZjKayasSe2gCJt5Wsc+XEf7IgXBeBE1uDQnJIoR7NOx6/kyvze7BjPkcf
AA+0kdLorFu0HaBykVfDXT+viXaQrevsCJS63rgr/f6Rf8fh1nQ1r/MLKK9K0c4radS7Huf/WhTh
n1GRJamigkgqfCa1q/4koI7g9H2+esvO8XXf7H61D4u3y5u7/vX+WamICB0CnBQj0PPjVCtub576
GAhhfX/ZyFpEQ4MVrWouu6FBaPHzfjZWhZK7MUw+i7zip9KBwIQrvdqPcXD7q86vyyjP+ScSDgdM
Olw+CLgtR5wyTUqV0qHA1IJqe5TpO8M5seBtiEuX5I1Lmy8skICF/49VfpgUgo6JGuhszxZQr/v5
levKKp4JPS16VIFW/xfP8JU0yjHByk1B94i2oPgmA/EuxhGaRAP6iO4wcNI9OffTXyEgoZY37TSv
2OhvxN4Nb7LHxaqzOpjc1UBep4NN+PPnBA9+zVjHHL90vhrWl76P90O1pY2MDWbVOR3HUS04D1UN
4eB3VWRVaYNJYcd8m4mnpKFbxDuJb3Lf+81RFkaEi8kZmNb2EUPzZFc982JG7+qb8BHZxL/4ZquB
ZWFM2LnOAMohBsz7OOmqW4JjguiScLxmwYJv66AuNIFc5P++yP16J6W5HSkYzOum80jZxnZkW7b2
WTjBKMUMt2lTsQyuBzFSPpYFPpm1eB8ng+mmjpZel/3YbyRfZ3U5BgyBXwZThuKIRF5MXWXn0GsO
nlrqBfsSPE9mty1e7RtkfIC6Ja0r06Fdc29rYVPwiNKZg6nM9cZvTNUbhvsCNX5CwGXZyz7W6k4u
LAnuoLfMMGezLfzOwQyNnnhBdD0G3fbyJsrWI9xm6qxUSVBE7FiWjyrEg4nm0nw7SgGsktWI/Zg8
UAarZn3uYzKdaH7Z3BqGpNa1vhQM3FFiUsQ+wbsbAw2zYigDPzNOZPyaaKfUOTmhDKK3dnkAg6Ch
7GgbEOgUMnALT/9GHw12DCd3fM19TOui2Rk9zKCC8fUblxRuf/0LCGVuZVCo1W1cGBfW2KXzrHUB
Oq10HjH1fACpjEfC0LvsFGttJge1ad4wpngAq4JXzHWnVpVRAiJ39S6DdTBvE684m7voTgomWbup
FrbEm4o4iVoB92j76p4ck3uuKl9cOdv4pT8OG/Qjt/GR3QRbGaBhbUBkuUaxtMvKbExno7J90Af5
U+qSbf2At8cm2jS7+af9QI/xvc3Bz1eyGLIatz52V8x4WnD4gNrSRNwKiusA8EcI0sm+4NrNtdxV
wUtDW0u6bsqgsrJnhzYHRq/ot/MdKgvP9Y8cl9jLZZeRrUlwTGoOY6drMTv2oBEeoMebvl42sOr5
i03j/764u5gzxpUZ2oU/aMAYUCW5Np1yb+vZ/rId2UJ4lFnYmXOl7nsDeIms7bwZs8cIh5ctrMYp
y3aooWJWxxB7uHFtRQntsuwYA0kMIi63U29D9dT/ASkMHPzDjpBY1yTWzTkMbb8FiVepef9D2pct
t400zT4RIrA0tlsABAmIpKhd9g3CHtvY9x1P/2drzlhQCx/7jOfOEY5gqbqrqgu1ZBLEibR0riuz
hUH0QQpjaI2chqjp0t00V3L7O2QvmAgDY+yBVs9KMAiHF9W2Ds3e/MGRzDtHxuQAs0iSGWU0oEpH
l/yeDmjRgo8Aao7ZLc7SM1aC+QxX2471fqqMHYLlVxXQcImx2AKGRcyiCSJWnpFSg+tH9zpegXLb
HN/FseZIAFlmTEHptUD7tUtSqI6Qdn92i6apqnR4UEU+9dHqu7rDtpzQlJSNXcX3SYsonNvJy/gz
3EWd9Vf2LQCxaoMlx+/t94wTrN4Q7tk0W19JZ54bgtVTJK19hlct79Hnb+Jgb5QDVibMrgVzOhAb
C2sRs1K1lMlM9kiTl9s4MqtnJRlBFBLLS2eJotTfkKXJDIu0QX+MApHscj3BjoUY1jfVUpY3WRyK
wGPS1LsFhTsnG43yRau1yq4SPfQyrUJ/Wa+xMyelEeZ66r54DLMYCMd1oAHZTs7zyQIDWfeaDvqj
kPSaW5pN/auu2vmcq32auHEWhD+yugCsoyoD2UUFfltu10ulTBgVBVHNrlRG+ak3c+NmwFhj5sVj
0ELbKvuOcxBvNbk276q01gfAc2nT11SKqtdknmQH6z+pn8i9JLqdrBnHqFiaByMRk8QFbBdWNQO5
XgbHXHT9QiK975wGzTfRkqY8vReLvD4MVTF+N8Jh+CFr2PSxMJc7jue0zQrkZRjzuI+nitcD2prj
Q3KOqVQRXMOfmdmaZijCrAOOYT1bCuZWKLNsPAEPZPBTmaKpWLET3vLaCJtxaS2W8dNRRCqbq3Cc
5a8IEJHg8jxML3RWPbUpAiyWxNC9wC6aeJb5+020zswa9Fo447VpHYOlpx7Bw1Sp51zKbkcA6o1F
480KsadMOBqhaEd9eDG02eprnZejbkUNfPwjDpmyqejs5kGTxXOszYXhzX7gU1iGDBsHoYURQ8yH
JrsAX/+A9vCuB2R6oqzSJhHRaTbwsmH7lokhcdkB9K7PfS1zJvNLJeya4v66iK0iKr6QgduuEsrG
wZbbl06TQ70dDK+oMUgWNCApEpOzkcsncZD382TYulgddSHx6y77Uoujp3QG5+HZmlb68EcwT940
A/I/VDPtbbNLrC3NlpzCGQ7GI3mgFavUNc5Y7HgbtQGKGa/9uDVu+UE+8/CJuiCUYri8wZ/Kfnvf
76Ub8xy9SHflUfKXHcUPx7RdaPFg2bdSdYRpzEEQ9HR09rOgNNu6yWNApgVpZA3EjhCWgRppibEz
FDw1N83pXdin74JuqLRywPyZVj1L8a2k3RTzv8cXw0H+1of9BIjqaMqJBhgJIKmGy15U7qOUV/jb
yhfWMpgsbI4qIUO1BEn+q3lL8bXNs/zQ/aLbm6Yjc/zjs99j5xZg/SKSS6zeslNflQCgCIEA9deU
MSaOtyqMOG81TwLzVKdVHS/wvdRX88EGPirWsDmX8jmt+6ADO+nVhKq41OB79gBgU2cXE5O1IEkK
uvG/acIOeZmVkE864rIXdt+aSLICHs4/TxHm5sMkzEGWiFhVi3cSsXvjl2Q4FY/a/LOb0OPC0gul
2cEkNBt1FZMA4ANX3lY/RtAkFs1TJPzryP5RBo0Lq2+iMkrVbKAy5u4p0+7zAaSnf9KYBhHJ7xSU
7Vi1Rq0uA80T3ugs7OzBtFuX3NJeOHDseC2Az5eDkiGmLOkGoCQTdp9BmMdFlwm4QYvxIekemwVT
eIDYTTiTKZtiZAWQxTp9GVnk6MCQgixaugXp+2tfAwO+fs3m3CoHl/MwfvZL2qcRAScEvBh02piZ
9Klr+7YvErpfBoYn1UWj3Slu5C/xnvI7vPU0Tc5gN08k02zXxXjCxGcjeVN9amLFQcfR4Wj12bg/
asW4kJCVyWhSeClKA9J4NHyCZx6DrF9BPfI3E3UoWj3v6dnUbJWyMg98Ng7FIslI39B3cBazPUVC
c3ddtc8iProU88ElDlJKplnP/MX0zeqQZl+v//5nw/v4+0ycFsspQJ2hEbxmfJHMxYobc1cGp0zs
OQ8cRxG2sKuogSyBLA/kcgW+vkeMivOe0M9GAFXw4YD2IBIPVWFUqfpUjoxOmTypdmrxNVtOEXik
rx/XxhzQByGs/6hlHUV5CiEptq5DUJ6TXf8zclFM+ALqBhFtenIkWJHkNXc3j48uhSrYKMGWB1V+
FVqDOZKWNAJWDLh89pLR3+YmOXB048mgtrKSASuoh24CjiA4dI6tlTnDjXzJbvST4lMoS/2x5+FK
Uev9+ClAT/NdK+bByCW1nOQCS8htBfaJKLJU8ZLH57i9M6fbJv1xXUGeNMaXlrxQyrIGYmCA2nuk
3U5NbOtYsDb1h7zBREzJeQ43BvGgHl4OSs4FxlS2BTAofZkV3RviWf+r8uiRpj+zF3NwckxzzIe4
tblHuvHp81EoveXVLZLMBG3FgIjRExeLng6Ap7zyr+IXajZO6nK/nz/n+hCHPXJKqIUOm8aE3mLG
4PhUgrmPrgz/Ne/Uo/KS29EL8NLVO8OKDrkLGvdL8/QH4CAfJTPRdzTqcVAjMJNpJ8pMVjjlHqQi
j5Mtu91ecMzH69azUaD4KI85WKFpOzlNkN2Isw322/RMUPyaDhrwefV8j0e79XJHcBZOarDRgPgo
l3F9U0UhT6aI2tkx86ToDbjPuES3QOHfKXfZt9ojB3IEKe9JvOeoTI/wk3+uLpeJCFgF1LVRxUfJ
aIf3klPvMRxwSY+U0bh5wgQGjzBvY/yB6gooEJSA8LXD4kWLGNHNcg0ElPKpc+iYzgR6Nie7mV/f
PoQuXMbYbfN9F8iY7xgGQg3eJCBhesNRctTDciOcJ90K9y2YsAFyf4uh8fnGdPo/+axYacpYb6D2
U1SD58hDhcBr+sYNZeH1+vVRg/x8e++6MQZbRUkUluD49cPynJo/pYTTSP0fHvEugLHMTBq6SjVB
19dpB+FBBlQAhZRsdKv8S9ftxaZ3ZpzLP8kkVifHGOUsBJKRo4zjBZhmnlEYK3iYZduBeyWCeZcy
cG4sqoB9x3o324hpbuEmDrmYJ4Ck7aNdxl0V3eikfjR85m3ShDANexElhvA8OfShCBzNU8Fb3Jy4
xFObiRLWAjWTbvoQdvSm1lo9HEdASIs+cuWbGiM/wTH0gBoDg2+e9C/CkddF3TRFbJgB3QSLlih5
fnyUVKQVRjArpqfGzQUrYGeA6h6uW/tmJrsSwXhyMqekVE0wsYuAdq0uo9TaeqdYM1DtrgvaNnui
4YNZBB4NXvaPypRRMwV1ks1YlRoAqqrZy031PXuRf+TH8EJh2FDKq1ROvNi2yXep7HevOCt62yhq
7UVe+xzeUE/TvNCLkXKqdgZyRZNzoBv1Q9jkSiJzaRMIKSQzFTToGezb+6R1Sp8iyDY30h54y353
X3/pHyKfC9q0GZRXgpmrXOJUT5TwLW8anOmoYQQW+wvAciAA18PI+91bSZ6by2z6BV2CpOgRxGSB
2jqUq8xSINibSN2yn62S1I6oj3uO+Ww+qisxTPwagMnbdyV4w7vaGX/RqAn17DDczcig3gALKt6S
+Kb7rUQy8WwICzSrtWn2mgygDwFqC3+U6q4kMPFrIZVRy12geyqQRdqzBN51+Yfw9W9eOeGS2dKP
68fIuyzGCfExGZZGpU6g75UAXP0LfAJR+PCfZLB4BdFcBiZIH2avTw7B7CfdMefyOW9bA2pIYDIB
HtMbxsgqXc+VWNDzENZQvKoWnU3DmL5y37rjG6x/tucN626GSXRu/5HHJAVzKzZJncG3Jrk+t6Hm
YQfzZmpDx5R4xabNK9JEjeL7g6+cbfTokxSH+QDwCjV1pRlFLX2PAgknGvOEMKatTMVMFhkfdUM9
Y/18H5PMBZj6dUPYPLSVJox1x3raE2FOQ5C/lADBfAmMbxUI1zrnv4lhbNqMzbbqWhmjRm3lNCS+
LAW6DQWWN7C6el0U59jYrkmgt8o4ZyqKzsX8ZCTGIU1GB6VO90/EAPsSbV08Jhqj0ZKWUistKCkI
xmnUXEn1Z95a/rYmv0XoTEUzLro8JuCL94XGz5q7NHpqB07Ipjb0KZHW3kUwD2HeVHUyo6bumaIj
hXjcjbtEvZmXh0Lm5LY8SczLp0XaZFQACfflJHSjunTzMd9LqbbrTVQKiGn8yf2gEExhbDEYyyYV
oYx6fZnVEtqfdpLdxplbKByVtu6HYp+icIUyOr7pPmZLzbwkohEYqhdpZWUvQWToVhu2BfrZkm5w
osFmbraWRj15FU5LWR0NTahpRzs8KIf+DvBzTu8GEgVFRHobfW1penbdyjezdwkQLLoGCBEUIJkg
lGEoIm3UYcIn+oR8sAdws/33IGRZWLxJyC0bWQtjgpG6VKrYGGriR1J9h4rMuSqmY1y1tVVrz8XM
3X3cSh7W8hgfBiyQ0RZTgpUETD/OognSqIgDkbtZtFrJYJt5A761Gq3VNC8BACIguPfqrn/7/gbw
tsWFAd56c9fSGH9OQeiYF/NAsGQhuTS7DBz1LOMDiILYRk+8gQeudoxXd9UUZ+YI7TpX8yvgdMbE
0Y7NDp0Jt9jL1f66OW563Ls1silFOKJ+nKVt6VVEcrQgelAEYZ8YvCeEYxcyk0nIcjeIcgz0M/ib
paPTH3f2HyiiKhi0ou03TWPcSiibppcwDeXl/bdq7Hy12C0q74narDkBcvG3FMafoikaQYY5Y3Su
sYQHSgMduc3N4Gu32VnZoYKxu64VVyDjUINudouqtShy7efdSftZPwXH3ll202QdYu5XzXZIfNeP
fSCBPErRRyEOa2G+jBkUrGZ/CVztgSL9YgDdDbnEClQD9sFcHanOOJjWhdUyRFMJdw72OTbQYk92
CX9+atMEV6oxjqU2YUOyKWzotpQr7rAQqqNcuNzTXmazL4jV3pSc2+OpRmPL6oGZ4lLr+7AO/ahD
vh4+tAvAgILeIb2fNulOqs91xNut5V4h42pjOFVqX2HHI81AZDIc5V11G9dW9b1OrMmfnQ4crwBU
7XXOw8Y7X+btpv6nVhGwBRfAzukZBvN40xXbT+fqCpkHOwlmeUqLNgd8Yb+TbTp/Ry6Snx0Qif8k
LgKLjXYJCXZNmVPUjCUthsHEUJgyfFGK/LFqCldLa07U2qzUAGXztxzm1HBonSEtyAb+WVMOfhxH
F2P1CCYU9fbuejyhJ/TJ2VbimBPEAGE71SOGObLcsKoF6NrZQYkv/fDXdTn0z74mh4nGPfiUsjJU
Iz/QUB8JsUtXdk4u86Z8N/sd6+Nj4rGcyoMG1pQAcMiTM3lGhmrodEicdK+fggfsQe7FI/gDvWwv
/0lBm36oYhADMyaE5TsoorJQxRg7ptWrDnRCeZfv4q9jstfxQS660Y2i2W1ncSfUN092JZaJKZle
DMRsC1RHb+fZksCNVDjxV+IJT8sv2TXc/BZ1Fef6bW669kom4wxmDyYJKS50LzDPJbksI2e29C3L
+GQuKwGMFywKFjBwmM0bBdcUWbrVuWQfXcQdna4FXOdFvQdbp53cTLWt2oUP3ABur2A79Vr9FYxz
jEtkDmDXzvz5jgBZm77txSF6pisHgsPdpqcX9VlnIsL3sddqsBvY+HqvszFDQ6TKbA3zy+p3DNep
IeYCeod+Otr5bcQ7Z/p9e00m89bmWjKmUgIoUvUhi5z83HmRnWG/AUT3gNKyk+/5EbNR9nSqbEDg
ejwk1G13xdTSPzozb3AP6sR0SrQA+1HEN13gKgNuTbWl+/JV2Qv70h0RyOPZqg8l+kO8F2rbdd6l
M66zCFpG5joQvN44q/lJkh+zlOMpm/F1pSDjKaQBP0nZRbonCOht7bXCTdEQ1HfX/XFzsgQI97/P
kfGXWp/UOc9LxQszS7uT3MoV7hsg95S2hHbkcXiWj8AmEayJVxzefq9WkhkfEcHrHUdEETzpVv2r
ekwP6S5xuoN6Sr5Nz7MX+Tyb/R+6AhHVANYDcB+YW4tLihGbKBNWctTXGFhB+ak7EKf5pfjA1EDq
BjrQF97k4LapvAtl7jEO1SJfUhQijJjYAIq3AalqCR2vBMETw9xjpOuRMhFYJBHvIlRV+m8SDxhy
+wsCmBL/nB9zY0SeyhZMCQDvr/XETuXkNmrkb3GHRcg6eZSqzJWN+iJr9Tlrk59L+xRJw2GQRPu6
zW56BqaRsOQK0EDs1yM0rXLhTANGSjEC0E1R9H1dJk81Rlv0MbMTVeKEOZpcsFEOS7SY+zQUbJuy
UAwZBpOWACRenjkiz1VrawgF4NyesY4zcqsRm2Ec26wEE+wYTmKxEKc5jOeGOkQGQrARKOI14tnd
gkSbTu0Q0Z449Y9Nm1kJZFKrahjADaFgrWrq9ot6FOdXFSTC1y+Lpk3sCUorGUxapU0Yyi9ivE3x
6EiVkwsXKXnUh6e58Sfetvi2g2PxAoO6poJ2GuNr1TwDgF8rZo8UZepmUv2CtafR7QZ9ctMyBdFT
1nzXe7mySRW+yJKQXAZT6d06bgFxFac1AKLDV02O1OMcSD2n+L35Dbf66xgXNUk+kUbCUchyuyNR
bFjh/EOKwTIomU4ogkdFS+1xCTmDsNtuu5LLuK3aCXHZVngq9QfpdfAkdFJrJ/bwpmCsgM/vs+Uz
0kocY1WtWs56FcpA1SmWk9Gbu0ITXN2oHHUk3+OW9ym3bcTvd84Y2ILqNHbMcoBsTsDfz4pTFo9n
w1g4zzFPDFM9MduxBRp/SEH8FEuRdnID3BleV2n7TXw/O3ZctZNzJcB3vg4cWcobipVR7Bt+Uc6j
G2FHtcdsgfcnMxKr62K5hgewUmvg9AHWYnw0hMgqtT+KMr8viGUabkdxwOgMqgiScj9Pp0541etv
14MM9evPQeZdBPOwp/mC+VEJ34hGfjZUFxvsnCjGuX12UL4t07EvmwAtMnTiMvU2yfAFwUWh2FYD
izEIUmAxePuqWD1sQ5MMCWlivOHBS1/eKfP++jFtf5YY7wKYc4q1HpoQFQL25iutCEv7+ggcM3B9
/QkOvQmSindhTDCuW1Fvlglnpje7SPeb4JJ2nC/nzWtZZQJME24pWqyemOhJpBi+GfMdcK8sUeKx
cW8f20oM+63TKI1AmkoDnfHfhXvtx/A2ZyaCPYw7/biV3qxzDiagtYEqBWJbzZ7xpN9mPyJ7ASWt
/KV1sGiGq2r25MBHZNo6ScBMAu0b6xkYgGROEjRXOilCzfTm8hm0lnacHs0g5HjRln0Df14FPwdR
QJ3BvAyFEchBliapHxjnsCstvXriGPhWCrWWwJydPoxDopoo4iy3xFePGWgqYzuOMeAiA14xeeLB
PG2axlog+yxE8SCFVSh4eWYVbxsg6Pt9iWiFgfIHcxfuN43j9xGCH/Nj7kuCYekzA1SBEz7I0mTf
B9/K+ace764f5KY5rMQwFl/ksj6bJoacax0fz88B1usrzgoI5+g+bQEXeVLn0bCAgxOcU5Twycwt
8LOjO1C6+hdekWSDsMYU328KOFMfT07NJaPuMOfrN6+Lq7oZGqaUlG/8Av4Km44+AllFtUdXdrWb
xaaQdZWd7NvQCt8g0GRe95Z3xEx4TNukERohC7youCUgYGyPaXp//Ra3/Q0wcgDT0lGNYozFHPs0
bHp4QxQ3fg9i2iHlzY5sptwgUP0tg7GUUQQGWRrio2W+Ex7ic35PV0h79Aful7vsmR4jRjsV64/G
09dy5Y/XWUZBgUF89GCk3gpOlHkIvLu7pLWVlxJFKGJFxX50KImdkFgZV+2tJHctnrEmQy8MPTZa
+W3JekiBRjEXNvV6Su8OrIOzhD3rYIcQ7ly/0//hNu8HztiNDqQyLDkbFLIWcIvLkU4aZJHdu0Br
QaU/5IGNb9vpuzz6/6ukZCyFjui9qND9g6h5IdpB7H9d14lnp8wHCgYKFjUye8GLovtGv+tF9/rv
b5+ZhokwENZgWlBkjVSrdS0uwP8g3y0uJV8DdvHt/xsS5JKvbR7YShhjmb1QKkvXwuumurxFm9CK
jelV6QhnwGXTAldiGAuUx04eEKSxoqfY47zv5/tSeiUp4L0SHr0vTyPG5KS8MBMjxCOnkB9K9ZBl
h5R4nCvatIGVOoyZ1QpgVTJhmbzitd91Xr9PnNzurPRYHwF6C3IGriPxtGKsrsoqPYkG4JbK+4ns
KogMdxoArsmtENkGApdoCQ4vYeAJZVKgPFPTrm+QZ8VtZgW13fXPksj54HqDaGI/h+TVWTJZUNcJ
lRYrpuDpeqFhDJKU6AUY+fwiNWlHUQ+lF7GODaeUxOppVgXF6ZZxxORxNLaCg7G8eLGxlFwVTiWF
41FWl2xvTuLytOhztB/KSngeFKNxQGM0vipERDEzFrNwnwG5e2f0Ufi0VIGeWzkKMl4rt5JXCkrj
5PksqJZgliS1uqQP3LYlamiLidzd5ouKzvIy5VHhjL04WGJeiAetnubDiD2v49gZyk4v4+r1ut1t
mp2JuAAKEoCtsnmv2rZzrY3wonDZ0Vm3dvyTpBeboQAyxtw+qDUZM0smMFyk8Zz5Ul87GMC2G+3l
ug70OtnrXktgbCocUk3IRTrwqg2OLPukcqtUswexAB4ROCJ40XQryV7LY8xrwRe9kcZ48imVpbxb
buTEkr36NceqH7jGEfC+X1dwcxAB2+OaAjxVHby4TADKxAFYQPVMAMI3ADbIKozD3yC1xBp7O5L3
uk/h4bkjMzRUfz7Zd7lMUDJJVS1mr4d+5ei3CtZxdN0aL5Pdes0exCG8Usxm+WetJ2MrLdDhVaMO
ARBPg+BRcei6RfE9eYme6QYCsP558WgzfwO4uawS0CsDCIB5rYZFJkmJHViMkQAumgI3dzd1AsRo
81ScZYfGQHLG7qrNudJNowXMK9qV2MtRNOZK53GYS0WNQj99Jr8Gr/Qzp3sJHsvXxS++CXt0MMAl
Hf1ULn9S9FZWgpk7zaY5jZRkFryq6n714WJ3bVJY6pRzNKR39cl2VnLYuzQBaifkKiDO+3tzPqpF
aGXp/o8ANtbqMM7fSaQSYg3pYCgP1mL4AAewe96O9tartRbCenylSp1kChNm1RRLqHxFGC0z3V03
Cd6BMZ/SERk1odOACSDHnrm4UnrqsE/VctKmrYCPVg7dCAN2KMpDH9PZPshKEO91gVfMlw4+rC+c
Kj898E/3vhLAOFShysgq8gQIR/oD+EHwrjnNuIu7V8n8df3ANm9lJYnJABO1mMgwBLOXNyil+J30
mBnP10VsR6SVDMZNRw07S4beAMz9bvnL8JUDhhQPWMU90yCY+MWJNy21OZkF9nPMwahgmFfZltus
F9FQNHKAIb740J/iPWK8I+0qQFrzdrk3LW4lijHrbMgGoZQyoAsLoDZFPao9k+p14VFMbt6TIVIY
cHRyTDbHWDpVLccGLqpJJ0U5ybkbT5wez7YIrI4C2RzvI0t6LqYJtsbQoPAU4U41DhjFtVBYuW4L
b9PQnywbfdB/hDAOGlakUcpYXICS9zeZSL6vXgB4MoFMyzIAgRhaDVA1KeGwhn92TpbsU04qwCpK
dBNLAzQVAOsZijj0/1dfo+lQh3MelYYXiieSPyzlj6pzr+u5LUIxAFgg6uA/ZNwq7/vRTLs88Sdp
snpyIelTWO+uy/iU0fytx7sQxq9qQZe7QhsSv/sLu4YRGGnjXUws5Uyc3hm+BbT6FDu8STOeaszp
yW0rCJEoooGf+Pmyn4yHkce2xvoUqxj9/9UFIf9NE3NuUz9WbyQcYNiJdpkDhdzoLc4ZspGWFcU8
fXqYFXkI0k/wfOffKL1u4pSgLUDDYSecAiuBHZpO+cBdZGafEFYuEzZiqZSKYm6g4rOx155p5bC4
MR7o4rnh0jVtbl7IO1TG8xQ5keY+x/QvOU2utkeRzartACST8WN61Kz/P8B/jrGwmDOj3ERCDH5B
H/2buXkW5NtF5/Rvtm9QB3M62kTo2jOPcZEss97ISwp4d9VatNaag8JWg6PaZ1bU/9uC89/39i6N
eZn1bgIzOAFlt3BYXMwCHIL4ptoNu9Bu7P57yuOdZjNcVhwTR5RANxdDicfDFO3MMEusegaYaDM5
TXs/Candg+Hgukds39i7gkxQoUbSDzlJ/F68U+Jvgvkyzw//TQQTQcZU77NQrIAv3Ka7Rt2TWXJK
wb4u5FO9jj06Jojko9J2AJ4FXytoszU7cXvBiu0B6KDiQfnCAzzfPDbEesxOqiqmwhjvKqSh6FGP
AGEeUOtj7SGqZiuO99d14ghhvamu5jGL0xLjxW3kkCh1RVJbaRjtrov5NOzxdnTYWkEzXEQeYDAu
lc6pieGLOQHBaRaDrKagXd7z5I/usgOVE/8beTM2rQQyXlWVqo4MByTn2km4nYHLvMMW9g/xIT1G
Z2Hfe9pN+FDf/GuUAFZPxruCIpeGKmwDb94nQCag/aPh+ziCHscSb5sdKC8sEA7SCWbulBHVaJ0H
UdEUJAbzYNgwBqzdxydubIpSD2e83dkx2Os3/dNwkD31Lrmv7vQLr/axdbxrYcx96nMn1dKiJ75C
eb/Km6h9iMbKCXiMv1uP2loOc415TzpZT1PTq4VzZd4YPBLtLftHc1nVAAEIuld2VzEqsZMtkzAC
rDxWMk+GfE8Wi2P7WxF3LYN5mCkblDjWCmCoj2T/lqK6wrn4Pn5Rpx3IQ5zaHW/CZwOUFFbOLaRQ
g/tsFe8KMlEE4L66GKhLexj9prQ6r8VsqXLqzTdwhWrfW6gucvSld39FJLu+KE9Ko0kxcrkh3C3J
fWY8Gh0G1541QUZt+TbG2G6juuPIQ6fctpXfqsqMTSYJmqkCzQxQHrYKik05cMLYVmKwukm2KqWh
7KabUxn7qXBUuhuzetDkm3EGOHbackRxDJNdW0QtKO8DQUz9GuPjUZMfABF1kRSXc1e8M2PeZiOP
A7lIE6zPHiN8IX1L0ejepbvoIdyLxn7axRUmO3gfuJ9gxt9CFWp7bzCrFDz/Y6gyySSGaVHgM8Nd
XqXb8Kz5ioOl5EOLXUMKWjY68VHGGCB6Rly6SxoHP5nnSjijch2EU74ooGlJReHr2P1s4sUSh5dm
FNxC7i6ZWLkzkAaUZv6XNZ43rZFTEqRCGvATmFjWz7UMuH4p9qPqUVMuOW9BdNM6V7/PnGo692CL
G2s8ebWd5qJjFudEelUKN9QKjo9vWudKFHOGfYH9/yqHKkZwjOVbCUjAJFU5Qj4VgdkDo3/F6qMN
YHpKUeXY/ycn0QfojvU9rFzNizHkJNntLSBunTiyeNa5+bStdKP/v5Ya6XVVzhOqSIC9H5yueink
x1AoOdrxjpDe5koMoG+rZixB2RsHwISeMRNk9q5c9v+yBMOeIfP4AOSRTKUcophUfO3QA5luVPH1
ehDhHRjzxGhNU6axFCc+SR7K1KuB2WJkpaUWT/9JDru6GyRtIpmxirYH2smzdNL7S4Oc2NR4QXFb
IROYe2iOIUgxmVQqloseA7MbFGmzv7iyTezsFlplYABwaOvXcKvTkDjLl+sKbpoEMSmkKSAkVRZK
q4rKpstH5KxZo1rjqLsy+Sbl9/9JCJsmRgCEEJJ4jH2hM60ZRFFz6CQ85I7NE3zXRGGe4tBUI5EU
SuxL0CTO9lL8SITOksbH68p8KgS/mfdKkPzRi7Kyj5YsxpEl3oIXJHP1s7BY2Ww3WDDNduNBE3c1
b0aKRrdPL8hKKBNoI33QMXhrmh4BcZ5EpsvcFhy35SrGRNigD0UM42IMwEgt7Dmbt/RTghJ8yrWj
3gl7+ZDZPPujjnpNLybexsJYTGEAWru+qr6JYZbv+lLzRT1XDsMgYJZIMSpLVRbJBqkpjyKOY/wK
NalVPBRTJTLECl+IBsBeJHlniqnb/duRkTdzgWMB4AWA/58Sj2CJjIXIKKJKbbGLtQGzAONumHhw
lpsv8UoMc3kLRsDGMQPbXT2kswWCD7Dm9OaE4tF4we7QYiWacrjuCTyRzN3lURYAnV0GVg55LTAY
qc37KXpEBcHSDE7FffOmVtoxNwV0+F4gZp34s+aoxNaMU8gDC+ZpwzyOdT8swBFu8S0r1V5Y5k6j
SnYXpvtJAql9aUqc09uMVyuVmFcSKI1xEC/4ZMEyiJurwOOO6yep0p+ApsUZg+GdHvNaZuOoAUVA
i321ra0xxPBjixqjfd0atsPHu0JslMdRxfqS4k0e/cEJgOIROMGx8ynDOujF7ND9k2qVshLIRHwy
i0WPl830jGK28B22a9Oj2nFxH2lo/RSiVmKYeB+Xuk7mKUYOfdQfumO/B3Hlq5ACz4jONQf2eHf9
IDm3xXZdgrGQCTFQ54jmG7X9ORnHTNhfF7Gd5q50YqLFrCpFCYBHEMy6lHKpeMDAlxO5rSvcgYPO
Ft/m6sPv16VSi752kEy8aEojSIJBBPMcsGqa5rEra9soT+riq+qANPGv6+I2O0vo1dN1Rd3UMKb1
MbwPSjIJQ4SZFeNJhX6UX8kBtxJSxd7KvokOXfbgZfKb7/RKJhOokqgjOZw48cuqctu+f50C4cLR
ixrc53N814uJVFWapgAQRPWozxxK0pW48oU8SvvcS7AaxRv92Y5T79KYODXG7VCCsAJETc13Etqg
wbTJYA/z63Wttg+OEotQ3BqN/T7P56ycsCqBCk7gt/pkid2v6wK23epdAGPyaYFS5iQjbTPmgxh5
ERorJHKvy9i28HcZjMWNgErKlwEhUJdljPc9JaUXgmOzEy5q55bNy3VpmxVu4J39PjPG2CaK6mLC
zEFZ1D4LMSb3Szvej5extJpz6YgvEsf0eGfIWJ5KwCgUpkjkzTC3G2VXhoE9lbyHZDvgvqvFWFwp
N0km9R1yQr/fUTLv3CYOXTNS0J7ij79uWp6OHRxsRcgaCB4+hok6rVMtF1AZioDNKpqZVUrW9Yvi
SWBML8vBBpmlyF5IcQkwiB98+2+/z5hdl2odcj9Qe6pF2luodB2KSOTI2Lz61SmxtpbKrdJX4GuL
xX3UnZZOt1ReZ2jznIBIgG4CyBrQSfl4E8A3SotxVIGkrNhl8DMffl0/p00dVr/PmG8/KCQDI1pz
AGCFNahfy3iwhOFwXQhPCdZ6o4SklZylfpfNlzbQbJIrHD22X7aVIkxCR5ReaGdJwjfFbXWk05jJ
bXrqxzcoKsAOHGLgjAycSsFmKxIbA//cDgvGa7SJrBfogwOp/425CKARGEtXVQuIQBhJ4s1Fci6L
bd8VxiTK2ADWvUhqMDNxE5eV1cszxzWpSX16S1dK0bd2/QkYVeM8ESR31aA4RHUqtAqXprPmwrtu
FtvBeiWJCTP6QvRcz8IAy4yJV54r9+8bU60Z86zVHp0YLjLMZtl5JZKJO1MWguu5hc9G8v+Rdh3b
cStL8otwDnwBW5gG0PQUSZkNjswVvPf4+omi3pPAYk3XXA0X2rROZ5fLysqMjMicdT+11Z1lO7Z1
g9oMlPpSdQ634kkwTrr3Ls0o44yUNdbVgdi07Fq8xIFJMwiedpV6270SFNHqU4HaLaxvyA+BZW5c
dBgu4z70pUqB/EIObTnTsGgPbTSxbScKahC3L4iGyfiSOLbLSU4wzDwaIy3MAi2gjekirlHRKWC8
yZLOC3jYG7wSAc0dzdzt9NCsBC7rteR4ac3oYA+nIMGdPhBVssH4RXOPINSXHfNzsTibDcJ3NK65
5D752H5Kn0XaZCKvwiY+R3Wty33GPGqJ10Yt2lQLFwDEBXRftFE19gWbhO+eNSif2gDNKRYz1Hqu
pTyfVrzmQHSq+lq4h+SxDbVgutavsCkjkVrGOxjnawLI+m2RHWEJYUS1WCw0FJ8pqdAa7gGkgPD2
kDwhEIw+ed8v5B9b9PPDQur0udMXiGWIvodqqaDhD01/mWy5nYmeUnPSnQpCzKVsOKSKTz2ZBf6U
v1///ADGn5pDTBtAsF9b1Hv3KQnbvD5NqeZdXkZ6ut6NEy0Q0H7A2w5PhrfjJIupjE06pedm61ZX
XzLiJ3sheQ3ov/y+WL7U4yBwL9wDfzDJeBdjzElT56gM0QOv4MAvJ/NUnP7qAUmlIJFsUt7jV5Hm
IjYY4YFKzD9u2ZVpB5dnjv/0PxhgDoCZyEaprqg1lZ+SW6l0k6+UITTxjVscuwoi3aBBKNBlJoIF
UE/1fsl+D4w9Br2cJ/M0gatImT+gGeJkrLmHrqubZap9s0YoQWbBa4V7t0NFAjyCpmGaNrNiaaK0
6kpfY3JpnVb1a9O096PZ3C4tOQkmlbvtD6aY20CJlWVJ5aQPqU7T5FMO6j3cFkC1aAP1fiNfSZFo
Qvln4M/wmKsh76tGNwYA0KYGXAhq49XAQRpAOYz+tAlqA6KpZDaNvmWzpJtAIditguJu3dtuXTXI
Lqt7eTNY5PnyfF6ezne9/bFc211ZVMXZhIqZudzYJciNO8GtJzLC+Eq1aNFquyKxsZrfcs3P9dat
FoHT4F9vvzfGu9Z+e26XfSJqfqaEGZq3h3jLvlJmQEUFPN4C7ys0xwSZ4DGYZSlF/7ABmlraCL5e
mZ7u2EHtJycturxKlzcFoOhvnXCZgF1mm7LivK1ftuKlbs57ctOm2f93UHQhj5ca0A2pWmgowvZR
jxBh/mZdG6Wn2o55kq+Mz6Iuhf/FRf73ZIEu4K3BdJ70vCuQOOx8o3TBZ2GeTVA62qADJK79pYAE
HEK90v0bSD8Yz2RNtjQbHRLMhNZ7Ug+gJsnPyXBNzPNk3xStoJDCcxoQuNXREwuxE40lHoF63t4R
LcHLsW2dXP1G1NY1hgK17dJRzafLG0RkjPFQ2IqZbG4tglcS6NOjMt5K6uaRf4CJE+0R3mE+jotx
UMm0TpI0KeBCv6HtxOfiXLlr5aTfSOFoZ/B+etJnEFfsgvPNu9T+mIWk19udslpVKmvJlp9j6Xrs
71YEWdV4HtevjXFXi+Te6PKzNyjoKZGmQqMRwh7GWJVaVrvU0PHWTcOHVmig9ntwecV4R/pogvGJ
RV1ZppmhCFYYV6PxY4p/kll16/ify2ZEI2GixG4s5gGlUMCGlIe2/SCLeuhF38+4QTRTp7+wAC36
LbTdicm/pcGiQf1xougvOPgk0C6Oq7xgv23oZoSobj+Ojq4JVoO/qf8sOOP46hXaKnODlPViNffb
VDxmRH1YhSAX/jH9Y4ZxdzHIVSW1xaOhRJ7AWyfN8LJmvVbT+AkKg4PTSpYAlsZNYBF4IRXqbRTd
yBxXLde00a5VHFe41dKFeOjJ/Aw2awX4v9FNfhhoeoV2uRAnSheePUIHuywPjIlAExRsEt4NPzc3
Ae9p6n3Prs07GcQKyclyL29z7nV8NMccJ60j2VQBCnWmQgMqLdSgDTKAEAoSPrEbi9Co3BzT0R5z
rpoGHJ07tWcWTj65VBw5P9Wjk4I8/ov6abzNH/THy2PkHbWjSeao9bViFaRDsj4dwUv+YhUC3lHR
VmHbo/V6sdA+DAqH9lN9nd8vQefmhdt/S66NYPdTw0l9ci+KDbkZkeP5pmfmcL5RqtyWKqP97p8m
2d3OZqC6aAk/q/fW9d66y6cVzTL/F20U0Zln7sxkJ/LeD/DABpQhFtmt7OelFvG4cY2Aw5XiQnWk
QpgTjzfmXPYjkBt6o57jDbzQW7yf9nEVUeZwXcvBEDONhrH2gxIDP7fUP6o2ddLOl4GUbuLnbDn9
+42I3PTvMTETlxOl0NBblZ3H7HNpnIjozuJe9YfvZ1yWJSeS2jQLmBXj5oqqE+akQnVv8qdkciuS
f1mq6uflIQlmj22XzS15sDcVAXZTfihyWCwGpwAth7E9zIsggqI/n/WMOhIOikxkEBGwxyyxN60a
OqSn8ygJi7Pkr2cqoy6UluR54KMd5k6DTCFaSVbEhPOJPojyU3aTftNBF0V9Yn4jwhzwd/qfYTE7
vaiyNUlp1kEt/Ia8GPPDLgJTvELw300d2jnBsguyXcTVb30FEphLVe8Q6Rh8St82BRRqkD20V5Rf
SXnsPOUnOLBQjkX21p+f62dRUvO1OH7pFzDRyG6XRdsBPXfev5f3yH27OhS5f11vbVgEs9tEc2h6
++LRhwvxGj//8jeZav0wC8zCbmairsmMWSjNb1rn1zX0BkXuhIviPxphlnPYU0XdF+QhtDs9UH8C
KuAOoIfOgj3oNFc+5U4NbhDQ/UQiDSnu+QBMVoPGuqYqFmNZH8e40nUMr01wH6gQutF8E41Iu7Q6
Wva8DfdjJ7haue9Q/WCT8Z4DSH60GBxnSDnGwf6EUribnuJwsZ0ZUosApDen6WpLnNgWBC50MO/3
05/BMr4UND1JnSY1iLtI0JhejZb2Qb4f679BtR4HyPhUEPtPvRxXqIllMoTb09Y4VfmaCOBv/Msc
pEYy9O9ATSwz87jmYHXpDZCjVj9pu2v9QUqcDkT+Z/W0RaazgRwv8xKvC3tRQoYXHeFM/LbMTKRR
AvvcrOCxtRUw05Ub5DH3rBS4bi7yDi96dOFpukp1pd86oF5r964hcXZObm009I5Rd0Pl7/YHI5C9
OchOQsYw7mUIyISBEgqwOoRxOGoJMaRewwbZ78wvbQR35yfPveyQ6fSdbszRVcMqdbYQ/MPFx8u3
Indzou3QMlUoWqKD7u1oxyHT011Fm9I+ucWsO0X2ZUeetd28v7FjmipQIRrw8cxzO+v7WE3GOjnb
tWOlkal93FI/i/+mrwUigb/NMG+EKoF6R5MpuOTtW7tBa8bNZAqSPtxdeDDBzNiwbLUCLPAQDvsW
giHH2QZN4DG4JiwNCHUV/GFIErxdlNYkUtt2anFO+0/L6rT1P3+xGIfvZ47wGMtSUwxgGpiy2EnU
m51Y3g695jr7qyN7sMQc2WRILbWSYSlPUHEFUnEVDIX7otEPFhivV23mOFapUYB/dfFBbR6MV8qV
7fd+d61AIVMO82cRiE+wPGwfyzCoy1yUWB5bUVzkFffm5+X1IXQPvbsywGQMOjTLAB6bHRT67eWq
Qh13SJKOOHU976Pb7v12mgp5vI/1sfiJ2HMP82ZqHzNo0Z9L0g9B0lf11Vyn9o9p0KrF1fopC9Z8
akZnb4HYc9J+mvyq6kunq2c7c5ptGM5lCWkoBYz90AFyM7v6MvYJaI43I/YqfB4mKkkflWxPv0vW
PqSuac5W5tSS3gSlBRnpspX00itGefiwpVsdZNbcX2fxNGcuQNm6ryZ2er/pSnWqmyw23G1Vp7DQ
Bhkoy8boJjiEdF/cOl3b1Smzcv+UwORDWoyD5Ewa2pIrkGp91/J4CQrNqmKn0zv51DRp8aWJl932
52m1V69KtCq76oZG/bhWZtr4q23lvVPj+v2nqtMp1PVp9bJpGozTPmX1S6v242mu4srLC7J/bBAd
PDbpOvyFxzi+6plgrtEttLhk0DSK98/zWjixCN3z+nZh98vRAuMwpjyR1wRBIhyGN/cf9Ok5BuX+
2HsWkvtopG2Kz3oq0tzi3pRHq4wbUdV8KdHKhQ64l+VnfNOD6hLUPf7yPf+6eXnYIja+fC7oRF0a
JuNN9GStFx2SuxEZVkrkJaH1aRN1YfJuY2IZSKNB5BkJNeamQorWkNtBS8/yQCDBHcn5rVa/FEZo
qngw9h8uD4l7//456e+saXpDjA5yd80a7Viiaf6YyTWyB58v2+GHvwdDzM1YJoU5yDnyktgUwfQ1
BUu1eZ+5k0dlYFTAUjKvdIU5O/paY1dMt2W0y0J8QAUP4NubTDNXo11TgDXn0+IPt1oouXIE1Qnw
GMtogDKeLo+St0GO5ujPOSSajF1Xhs1ElAGFLoX8mEqQOLeidxPX/R/GRD8/GFn0Sp3kfEATuao7
0zpfa3IbXh6HyATjMYwGqjKlijBGVZ92EFNWQkkQ7r47DILxGEkpKRspQXjVpMj9jYVfkQ97Pkf7
ICIs5K8JsI6gQNGAE2LGonUxBjLAN5XjepMN+tW0Nl6yiFr7RWaYAaE6puDd3oCtNB6duPaX7AuR
BLxC3JQwMiq/x8J4vLgzSd1JuPnnE60I1x502tHrQWvCUIb7KPJ3/G3wxxzj72Y9mRKJwuJAv0Mj
806koiQcEBNoTErd5cqK+Ey/Gf+T4+jDDM84qHu6YHURBLb8aA1Ua0jsyAhvNGZE6jS35TpjAuNn
q/RiiGOnJ7C8SbbbL558wrKF4+f0phKUSPgT+ccsM8xE6fp+l6GVOuqPJXkyRBEhf/P9/n6WhWc1
06HTpa44Jx3ebvV3fes/5voqGAUX/Kb/mb1XguaD55GVlAA3rgxhfW2dp2C+mk4K+EfqMzqARSvF
DUEPthjP3WTlNCjzDhrr2H9VmvRmZ25ddNb58dXfXe0GWFsNUEpAFk1ljm8br5LSyiOePO2TNd/p
6g8rE1yBPJcHHiYVDHx4ZOPft3672wq0S1VNcVayZ2Pw5OpOma6HxrvsurmL9McMHtVvzQBCJ6nl
Bjh5ijwTRSgmkR30II1LhAhF3rY2VJ2ohmUT6Psx7iizkv8g1xOtcbTYnRsRXERkgTmvBuLqbcsB
i8LdcK3Zq4tr3r88YXwTlgLGCQhKgBP07XyhpgHS5w0ZiFh5kOV/yvrx8vdz64bQhpHhbRRk4djX
9CYnKShNWyQbocm84Y24Q6kMNbxA80HkJFh+uonYgMfQFRvdyRQVwmbH1GaxxzUG9ZxqesMe2OpL
B7HU5mpFp5wyIxLfhHVK7gQeTDJrlOapYpspgoUeGET1hZYbQP7ynTxnT5Q4ewiFDEF8ixbBn4Lu
SZ2xKBWDLtUDyBhREHs2suHLuOuCNxP3SWOgbeW/NpjTWned1Q4b2rG2swag7xziCet2kSqUXaeH
5N2KGSqiE9OyNKSn3u6/sRnNajTo9ii+2CAHtiJ1PVtD6wzWSbATaYx9yRRzXucVYY9J1dZHjzja
iaqD91cbkK/lmUQCWzz/Ddq538Ni1miYsnIYTLoRA+VEq+VS79JquQKoHGkdUUafdwMezTHLtapK
PJvxbEU9CWPtg7peWbHo+hMMifUUWmtgsjvA/9Sg+QqC+NDwDaC/aUtC7Qrf1LxNbgLqKssghgch
Gx3x4bLNCrvUijYF+vvDDu1sKyCnJpid1gdDSrQ9tYEoOOJN4dEgsxGbZbD6TAGaDG2Bp34JLPUf
eyOCe51b3YK8Oi4NQvAgY0sv3aKX2tggHLduLDwCfcvdQLs7/ZTBGhXfa7dGoLjmNWjhA+NcXEsB
zXgb95c3J3dqkXFWwPlLbMNg9uYeg21XA11EBDQCelM7xxZpytJvYE8aoIY4z9Acw93IzGUXl1BV
VfBGG7YRsLzcn+Lki6Uuzq7kvr5vpt9ptWBquRcN0aAkYKpgfATs8O2OQcnaQn+7lOF1AKTjr4rh
6JSY4f+TPjfvqjmao7N82KCNlcZZCjZVeEiKoe9DLB3UgUQYejpV76bSNqFhD0pC8o5RvwTWXG0A
REUK91upPbeoRCRT2GSimjk3cEJr+W9DzIHL9XEf4xaJF3Dn/NJdOtdhE4HuIBCBbV/LDZcGxewP
IL31bptIHYxedmvfyW4RKs7wLLmApPq0gD5EVaRB92hCb5XItXA352GgzDUwzYlGlgLsIrkSx+By
sK3K8oDsqipHqQ0ldeqtm17iNR0fx9YQCZtyy77HeWZOX6OkUoOUbR3g8D+Y59TVQtmnCg2SO5/T
x9anj1nonZ7FbQs8F3c0zdwSuVTPgKOj7WOqU8dozpJ9uy/+ZecimF02O68CkVbBj0Lnu9/cYW09
KfaA+3MHEPGse6CIWpJ454PCf1F2gjwwkKRvj6EpGUlFKtqkoy3BYj6v7XVefMvAeXJ5XNy3+sEQ
2zKa5mpVLyYMSbXTleBgVX2wNd8PnyvNzZ4ofUYvOQKbNPhmz4mlInWDFmJAuFnQDDCx+QBWWdqj
nkVKXz/vdnG/qY+7PbvQsL4xkuF73qKIBMmDy6Z5d4SlQleLKqrrKutM4ylFkcUEPjdTPivmQ5+c
Ln8/N8A8GmDcZ73spUSMGq0kEATo0GFC/PQWYiihKDTiJj0ssMujs4q+bA0m9WrFbbdZdCjriXzq
XiQHknJn2wXsuHQo8m29KQMh5o5eNu9X7o9RGkwdbgc1WyGdZGO37B96r0dROffGcNHAYvsLMdkJ
MwZci2i0ouVdHSIYjP9O870zSs1K0TEaP6ig6y3c2dUedhfkIGiYaAXngXfOQUT82xzjwvV0nYEG
wNNUkhNn0Z7UJKz1F2m4hXofwF0/L28X7ik/WGN89rI3w1SqsNYZn6bpe5c/J0aolR8uW+Gf8YMZ
xjeP5W6RtUR0VvcdSFbXAAjUkylXDlrtPd1OQ6KkAdr6ozXZXBIXX60FDOBtpgsml/9DIE+v4Amr
yvJrOeGwfaRGnQGYRjBaTq68IQPUgoGIgKnEUcHMHcmeONDgXQ7WwSQzxZDKmSsiIypM14+p/rXM
Pybb3+QzjjaY+c3AXJpIGZaxn4k3VskVROjCy2vIc1yoHBlQPjIpIJSJAiVzTNFhA4itpF7b433d
CbrHuACcowHGcVmlUW2JBCCT/aGPtE+6qzjpB9sdoZFR+6NP1SlftSLdy+Pi20W8jjeKqhoY2luP
AiyXvMxTbkXltRnEgQ6Fgiqw/1NBqiLFpRhecZKLsy0sGb7Txj1kITpk8kNZVudFZ1A24rR10+U2
WaAiLAsGx1m0N0YYFz01kqEpJYCUyb661gK1Z1FZkVctfWOCcch9LVcJRH2hRolFoxh98LVrjuEv
yOEmbv1Q3ojoAHkXD0QpoT8H6WXge9hDXBWQVDMHIMK6DR1sbeXSjIOEi0cLuszpoIbnFV7t/k0b
+hu7zEkGfnNdUg2NPBSWasJm9o8BpmxyLs/xrfoo2JfcDXIYJXOmi1aaDVDpACyxucVLATIIqvGo
RutDCZTvV6peCjltQSmIcx+8GSIT9REoqk3VhrptnV7n+01npV6RgCZzii6Pjn4Pc40f7bC4qX62
5K2pLHAhtKWbT7gUGt0h+gy6pdjNUTMeg6YW9Z3zvP8bq8xxqJVRI8YCpN180k7DQ36yPP2u/Fg6
lkPzR7XouqFLdGmUzNmoLW2uANMAXlr6kuzWlTRPzjIYoFn09BiaHat/eVa5xx0MrbKpUMVBg3Fl
AJoA5LxncaSYswxRBi31JnMUZDnoLn83KPhJYHh0VUNm8a2/XKeE1OuoSpGMhls1fVBqgFvVxlGL
BzP5fHlA3DNwsMVcOnkzk2xWUXTowX8omQ/NIEGg2Pv/GWFmjcRJQdYN/QeWYjlD83XbTKhOCq43
7tIcRkJHegg8aliQMRIIP292qGp4h6JD5PI4+K74YIMJHbXcqooYGqHn1namn/oZjT1e4W4/uk9r
7+gnqB175OmyTd6wkG6TVV2FtNn7btSkWnaZ9jamULYy86CFduplC7wtQNVZKTmfiePJTBykO2RJ
KkCNmhSh2Vxn41kT9fLynN7RBDNvbZrWpl6A7qPoibt1hdObN6U2h6uI/pI7W8htoYJi61Te7O0m
WAeTQO0JYBUJTNEA+zr7P5cni+vh1IMF5nDORg54s2bAr/ryT0pvMztKYDqKm4cgmxOrAtMDyDqD
oz3mgDZDoWcW5GDQBU2ZUrpgRDND79MkEy2mCuE+ohmknx+O0bZVzWB1iJrMm/F6jsDd3Lj2LdAk
Z8U1XKNxpysRgyh3d1iAhWN3KyATYaa0HsHOO4E+4awugO2VkqNOnzflp2ZJnmDxeIN79dsGukSI
zhYC8PBL47SAwJ4N9vioujXC2MsC6aX+OYJGlAKLso+XTXItAg4OGjUio0rN7Pzd6rbekFNUU8av
JP4Uy4LDy7srKNz8v9/PRExdqxSxaoNvO8FmB6u5u+for05WZ1y0094IHKBoNEzEhFBCHnWJcg2P
21O//yzN8dvl+eLBzQDKBeYLCWN0pr664MP+2+XGgjSRkaK3ZIUKnfYNY6lACeGYEEhP3NxpPuCU
/WhFGSv+0FCuQX7Von7w7b43lzaeiiKHev1YPiEMdWvd+HR5bCITzOyRpjFmtdOhN9PknhWHylAK
1ofrnQD//j0KJrrcsylB8UmLI7uv/b2pBq8sgdaViq95Q36AZfsLGNoRSMxolyaA0cnVtU1KP0n/
rcgBSC9lWiWCaCaEn1DrfTudmqlM4B8zqrNtRub60FfRaHy4PJ3vbmPWBjPYahlGpRwVBfqPyqlI
HBKmiN9bXwbZWOnbZ/Uq/bdtsIxJg3lTwlFvi7TNaDLDfR/ILiX3SArH8vKf8ncqC4q+rnvRk+Hd
qv6ySvXAsDUp58DbyTTGTbGkBigh2tpGlRnXEMUGj3I6j0H6LMTn0jvleOcw9tiEsaSPmqXHWw7+
kgkFldTNvRgihqbT4NbZrkQgK9b/U3Mg/FTBoUoAgNAZH9mUnZZA99wKSQeRLPNbA8b7b2DaFx0O
1le+2oGuGhLSJozZTKAzFEkOZjqcvwSPvbs1KsC31H7Mcp/cUNE9M4TTAdlaL7DLHnvWLDO8vFMQ
kRpmHknGN5QTCHgNBQeBXpDsegFNAdkKA14TTMtv94diSJ01SCkcS9S9kFMXtFf7A0HXUXGqxSUw
kTU63oOHJgNJlEZW4gioxtGZl+1kFcoJrK4nkg6O2nQnCcocxESlwZCusri8KzU9JPg/izW5qla4
nYxI2d69Patv032/KYohQWxb3yjdF8HU8LYyevdkZNUwQbLN/Ni6n2W5VMAErQe0rjpfDeR6+EwC
ymoHHr86D5KPApNsPP263jZtqNOhNAB1sbfzMw2kggzeKkWUAHG6pZLpcutIX6VnAgIgdNBDnR7D
9S+bfVeZ/GUW0gaIa4CHY2ObrFcK22rlHN5w8ufrLNR6TzZpycDvQ5rjKyGMARLP7H7/ml9toQjK
yPVSiLix/RB54+ZmXD59R85kQ+bXIi7qBuf0zmyd7jugZXkIiWHPfNSeLo+ZN9NHi4xfzFdl6ate
Kc8S+GVaxYkr1ETa5/+XETaR0spZstnQ0gnX5coqoy67jk1BayTPQxzGweqXAfCgFbUkl+d6cnUT
ZI+7iGD1XQ6W7o6jCXqoD4e22vWybixDiiaXODJ0bYyP49X0WYuve189gZfHQzGkzx0EAmKBQt4h
NGSQtdjQVNXRl/bWeJHPZAJVsR3Op+6r7ifnwjXBaEnACIQqthDdyA0MjvaYE9hYOXrbs73GUaij
HVoffomkaRYM3uJtkXzd3Ak1eHlO8WiS2fypEjd9nIC7Ezqny9qBaCksqnAnpyL7RtJbszub08+q
e5rt3rm8P/+Xc/dndplToM7a3jR7XUbbA3Vy9alB1+mmOCMgWzSDKXrM8w1CbxKgDuTX8a55u5yx
nk+g5hohc+n319A5vlqBsVvd+QXhOZS5RPVB+vvZ281Aqk1B9QDwI7bLdUhiDYCkqon0gLbyZ4ER
0Jq1SOidFx1AMgDUCzaY78H5+HZU0x5b7ZqpW6jvxO1qYD6lU6leKensx/I3wZrRKXo3JhtIdgsY
XCB/mDyFWmaNXixLHcnn+h4iO2A+7Z5wKZ5EXKS82Mo4GGLOvdJLq5kZdnUelZcGHXNKjEby/QZq
cQLcJXeVQGiJuQNM+p1oraxuaD+iI/p10RZg4lV8VXjL8Mfz28w7wHyzr+YO1OpZA3hB6R80VPrK
ibiL/f3yEvG2gwkWOBnq8sB3spu8m5BCnMoqOdf1XSmflC327dR0OuOuKRTvsq13j17qnfHsRDO1
QesR79AS29yuioUelPj5V8Bdeus38thAZRiqtdBZhVDoCJV7Uec/9ygjFpaN1ycvutffbvp+kAZD
GRYIG4Pkn4LBKle7JSjNQbfIRy/+v0Vivg70YI/xzHKha7NZoYyaLV51uwRr2F4ZqD2S3okdXQjR
fQdZYu0xh1pHq/WCVr0lhCrvdUrQ/2AGy0t9X3s0cUv8LBoXT6qC+G7/P2xW7kV0nF7GNU/ZPMWL
lDUgHV6v99TRbfQZZw/jazymlL6kOyCJFOwmXlR0MMru3EIf2zQm1Kjen3TjvtMTx85E6HGeFTzs
ZTQ8mgpOPHMJZGtaqXGTp2dJ/15JP+P11lpFRXfu/B2NMG4yiUvJ7NJWirQP25li+9pT9qA9ajf5
S3JPE6ATEd2monExDrOpJ6nRBxsA0Nifvc3PEkdDXkH+rCsO0rydK51pkVxU+uSFgMh52XgZWMRA
4uvtQUx2c5QNCdH7nHj7DrbE/EXgY3gO2galEFCzSH0i1f/WwrYMWZpKgKsPGJftqbfy7JmBcaJy
JeZTW3oGaNgyd4MutxyKuHF4jkbB20BDapyGDezrRG7Kneh1nEf59QzxpsSfQygqpWgLovwpdWA1
/uXxciYUEo4YJ/DKeBiz/BTzWm2oYrdlVM/pyYrr+2HQHi+beH3RMLe4okCrRDYhcKS8S1yjPmhl
SoVWJ4hezl5zi472a7l3rLMGuh/jJgPdf39aVCdxZWcRd1O8ww3Du0H8V8GiAlehvdOV3YfVSFYT
3LkTxCqNkxLq0XRavP8bczTn5oUxC9sHOXrbkpkkA/KIWhPbCVoY08f4Ppeum36Bpo7Ir/wvg/pj
hy7s4aWiJZVWkGkqzrjvwOMEGXVwJv1qlExO0unyEnJOu4JyLioBYBYx0ezz1hhwOFaMvzTa4vt2
vwZw1tgEgRHfhAUyDmQf0GPMnOx6a1NjMoGE3FTZictIG+9Bh+3++3FQYUOqDAJ0vM4sTrXYnd7Y
qOHZTf+8o1Bc7CB+h+jRZTPcY3y0wyxO2nbJBKAZ2Mlu20jxyhPVhnQ6pCJTtO0bi7A95B24m+5x
oEh1FPRQmwSq7O0KWZuSVjKRCrzliKMCiIJSR7CdaBu46AXwDvbyags0M4aGfQ5RAsZFzkOT7hko
MtDq/sqK5mnEqRqX2oMUzkn9KEV77qyfBZPKc1WU3ea/ZpmgKEuTFP2tiNFBvZA/0Xwr2molxy4c
SEjtfnPavpWu+XzZKuc6gMf6Y5SJjJrGnGdzRhZPPmdheUdQUczDTTinPK9xNMNEQKAdLk2F8rhM
w+Ouugn4MHPj89h8vTyay1P4rndyzfJkb2l78Ep2Z11u4kEA2+Hv/N/zZbOV5TQn6TboMxQy7roX
4H4DyR2d4RMwsWA1Xq5EUH+uG/wzce/cRm5U5r6qEAhQPlAJ7Cmgr3p5ctTTiP5qUfch/5gdhsc4
ELtSu6JKOqAnII+ho8Cw3TURLAGXJ4pPRWvF+BB5hcD6YMTVObZvM+W6TKLLe4H3mjpsbXRUvnUZ
Tbvps0pQMgdnuHSnzE4NxvdNh8o8bQUkmyOdNeChHsQiZvTQsAHBcdEYB5LOREslZQByp/k+Tn65
Bq30bKHYrGmGq/5rQolf/spGSzJIR4C1Z2Zy1aYEXOV5cm5A0K/2CEJWkcPnLhbFIBloiUKsz/im
ru6t1C5GKRq9X9Wuxp2vkgCdHl57I3oe8q7KV8DTf4wxPinvjFGZSqC56vVjMdwNVtgIu6zpRn63
RPC0OtqFMBy2CLSXSMr0nQ66/HOfvha3umf7dnannsJfH4q7f9sG9bpIB4PMnoBSX6q3+oJ4pvwn
s32DPJXq2V5CwabnZJTQoa5oKioOJgIBZi9kxVaZuQb/NNRa+ZD0KvkIIjDZac2s9+Oi2f21G9Yb
01g28Aj1pHIktTc9wa/gbRdayLOJQkX8XpsID8FbtxqpZhC0yu8fNveXoolV451N47f0qneTO1Fx
lJOnwaD/WGTGrddVmrV4J0Zx/yMvb+bZ8NXYMQbLqUthuoR3m1G6flSSwI4Pnp+3niWpiZFJXZ0i
QEgeaTBSf2hcXARn2hNOuXBa1/b2+8uTyptTmryHdCpebXhqvzWqJZ0FXVDwz0L5JrAzIH+qXXTM
ebN4tMG4/6xMyzonIEPbUnd50TxKyS0vrhl13o4uxAqHfX9pPCkSBT+8GT0aZpYvGSHVqexFFckF
2hFIE0pd+yMbSLTlosYgnndBEhnOjAJL3jWwlgREV6MK5O0iP8nWJ4A9XK3wLq8VL2MBEBPQOIBu
yqhqM+NJwda4riXgev134y7/gXyFb0XW9VK6QwahjP5GuhbBp7ihArjeVFnXQDEDw283SGH3WTIX
NtDa/uQDIO6tSJLP5y4qwYoi6oDkzuLBGLNTqtbKCkWqEWkpPyo5AnOSY4hQfNzdeLDBTOK4r4YC
MbLijI2AbrEB2ZBP9XY2QAG0COI60XDo50eHJVWQ55NldNZTZTei3CfJtzXeBFboD2YvneMKMXdA
Ge9I0QOOHSXdi1mvbpqLkD/8cRjA0GkmRVEw49jMtqhLWt/bTTBY4QgDZWAp/t/sbjQ04KJBFgkU
Dm9na7DwTEnGjb7N1XP92WgcylPSecns2KmrnqB+FIwiZBbXRRyMMkOT8CKT+7xaIwWqsLsersOt
ND6CFP7y4LgzeDDDrNEkb5M+AvYSkf2eKO4KlGonYiLg2kB9XEOSH46cFbktZLnN23WMo7mLbOlq
kE5kC/5iGAcTzBI1VdaixwDqNeo8OST20DPvjKKwkLskByPMkiTSoneajVODcnGXICRs/ApjUQ3R
vURd17uDczDELMqi9dpilujJzTbrvt4XzdXMNNgb65xPVufEqbY4eZNd13U/OWiiPFl96tq9Jdgb
3CcF4ipU62SU60yW21fSlgEpMWT6QD/1kH5ebmu0MCU3cSh9yb9aVAEphMKf+nh5LXnPCRQ8aaRB
DKQxmXCjgHqKkY493pzGHhbGduqV9tvU5l5p/7DXyanURACi598lwGHRdjoLnT9MCD5bc2nSVnL0
Ys4eksMnyS+vqmtaHbE9WxS08vYRUAloUQduBR0VzPJuCklKpQFP2XqX3Q6Y1MRXEQZc2cQtb6Uz
FWfUIuXDJphX3v1yNEs/Pzh9EzEGWSvZikz9Kgfh6x7t1kM5EyeR3MsryI0HjqaY+VwraYnR41yc
5YdfXPBQ7A7HCnU9CgaiJDv/w9mVLceNK8svYgT35ZVrs7u1y7LkF4Yt29z3nV9/E5pzLArCbZzx
y8yDI1QNsFAoVGVlAg7EscmKMnubVM1Fzpotk1MjAgAJ8ur5E8EEDCfx53anAMQtu/phPvGG2Tk2
aVcd1kk3Wj0Fhi6t7DW5q/rOSbjPC9bjDURfkF4C1gKT89TKImvoal1CdqXeNWH0m2CbwO9/xr0K
rZrcX/5uK98N0njPuEjnqkvI9MVZB1QFRc/Sq4PoTNRqGjKEPWHkg9ezZ2ULu1XSY9/t0kdNGSPY
aMYXHZlJ+cBxEJ4BEnV3/l+m8jIPqgh9KdCLfRe9At1QFRQuaG+fs/shqBwehoNpEW8XDc9CUgqn
GnnFsPVFPCNx2KzVVsBJCCDa5UUxHXBngVpTg8qtaUYLXkntcyk6o/xT5h1mngkq9V0aa1VBa4zi
9+oNy+0q3q465/ZmtpTAAAZ+AZTxUTWgloEAHwvNYOoH8dv2WiWgVpTsMAOFXu9Hk9P8zlObwIwb
QEUGHpEKKxrrOFcosmN2W6EJrbRkysdNfaMbLozj2Iz1qdLqztbm5DoeRB4mjWkORStLxHMJ5Rgq
+KvLWm9TZqK0BIEayNi3iR3FzSHWY88SeUkk8wZHtVsG3QYu1E8dEmttLTmRpgqjpaPXXs9Xkk22
dbA7L7tGEVc+NFy+b2ZDAeNAoKxESq6i6PTxoCXbCk3nqc8BzB1ntwoXwDIlO/W6k3G1mI7yG5J4
Pg+LxnLTvVHy77vTLbZxtWLSBowDzSmbWm9bkMjK7uXjxkwU9laorwf+5qw05K44NlLpao0bg4TG
MgZ7EP3CDCWj9ETziyWfovZq+ZtUHfPkuAfgrPgR1P1tTtMWJZ0ohKow23mi2PrSOsXIC1os0CSq
hO92qMsbKPhi1fo2Cevf1aPiKoflq/6zfxmfSU1EhuQVOEC+CI88MmJWegJVbLQlMdejiXSndRbM
pKqHRgn17WUeRnut0NNorvtVs8WZk/CxnIWcB8uEbAUI+agUszKGSNP7MQ8hLPtqleKhjoQf8Srw
Mj1yM9OJ/N4OdQFsXTagRYmyQSa5c2evv8nkROaDgf1oAdA3fa0AgSsxSwfq/cbhkdqxrp+9dSqq
Rhh+2RqlT44DgMIJ7h+B1+Vlxhe0XxUg34hwk0H5iqq1cqNOHQ66M7npvXTWDhlAp7o7wVfQPXwh
04G82jIzvTQMdNAsXH0I2tQpVDdhLapc7EPjwbrpn4DgOpmh5hWFLT4nh+FqPPE65sxGmGGhGYCZ
BRN0DtSXxBkX+6kZcfiC8rr0tlMOhTRbxZcj9BHWy8JrOjNddGeQ+nhSsdQKeMSQCKm/Ni1Q43th
fuFEM/KjP7knoKwy5gRkAgD9GDN7uVbjLCayYgr0lMslw4qq4osa9+nBWpsGcw3tct3EoJ2D6kkW
OxGwgJsy89ROGGuVQZShgZxGNnWR/h3SKqhmN6fFUestyID/1OVfK28OhnEY8LdRoySDAngnUGuF
FI7SNW2mhdB2RlPqmzl+vbybbAMopRDMOchTqaOwts1W9VsNvUWwT69LIEbfLxtguT2W8G6Begdo
IkaiLc2IAQpozourgpO+doaT9QYnyk4dlxWJkavA4YnGjoRQqdNjJOUA1fSU1CFwGQDqbXebNy+v
Iy8aM29VsPiAAQazPCg3UOEYQG5rmnC3HoUDUYDrgzyIz//cNqnP7TGznlMgtsVoDJhZNFTFP3q9
kCaZKncK2pWTa9xYNmgdA/02jg4FkkzTBxSaNwvF8G8CtzEAH1IIcpA6y0LeGH1eL1WYjEtQZYIL
atMQA+F/k0ZjD9EwQT8RdOGUj+uJFlcY/wZ6t/eiwHiV3ByIs+0eelORr6OJLj72aG/j/g5q3lXH
3FUT0z/IonVyiX/c1abO1FiGeMFRBEmg4pceYHVXBuhaZL/Ai/9vXt6kloiqFKB1oAr7aG4YJKXS
mqo4JuprpGh2Wkw2kOz25SPHOAAE5fnHCuUqaScMWrvOeSgX7YQBY+Eqs7rG6QbtMOrFl8vGWMcA
3QyA2yCVDuwejRZctKHN2rFJ0HWecLpLjzAspo5yrDz5a88BJbPCFdi94ZSo7AG+Tn2vXlLLekWi
jvuFdBquxJyTYzEN4MMAn2WQyWYqXRXKKa0TpW9DbZqNENjSBk+qyLjjbBrD74iKL4ZssGvyp9hh
brmF+QUd81dXJTKBPiiBUAENAuHkJ3MZPKlBEsapOxMyZ6ppoUwI9Bwdq+Br7TZXWxou0ONLzPlH
tE13dRQf1WoJxqU8CCAv4LghK81C2RwhEszlmC6m9zIT6xL8uvB2/dviJi/ZefRkp7f7Kz2sfi+/
lQJgyy7g6WUywtYHq9SNlomJUQkjJKBXQikRn2t0IlSdM1zMchNwf8ki6MYBk1WoxApsf+Wiy4DD
1Ms3c7rLVY4bMhex+/uUn1tq1kXRqq1hMwRtETTS0eDFXZZLgMxZR4ucZBg0U/7cQqgag2zxsYVo
zH06WblTgSzNNsv6Ze1wxTSW9mpoHadDzghOSNz+a/YT+is2zTrb9BYv3tKtJI+Qopo3q/bt8gFj
fh/0ECTJwOUFdMPHQBsb2iprqVmGaqrb5mjZ2r/lyQFUBOt4t0AF2ViWa3PsC3Th6wxSJOdCfpwj
9/IqWDWJD0aoaDRDIUbRRisNu2ftZv3dXucn5et0UB9L1FG3J32yUV7l9D+ZCdt+ZdQBMoETHiE5
DDTbaEMvBHpIh8JPv0yogysg37odCHaUm98wPR78ZSj5kKvYoqz2rWgVpphWGFRT/OUxPQ6H8tl8
MDGQ2lwZ7nxXBLyaAdNJkCASKQoVWGkqM9XFNYJcaAGGoNJv+tvEerr8+Zgn7P3v0wiUGuClVJ1l
EFAVqB0Z11BUs+sWlA7qzWKe2r+KSTtzVEwqZildkWfXYaT23gKIaMMTOWXe9XjvEA0HcL/gRfLx
WInbuFrWaCINvBs9HeokkVt8BYz9DOG6gDukTIIcfWntrVFHbJtKU2uzzsLLgeDZJDu+yx0Qo6EZ
A15jTmbB8j8UVNHcQg4KwTPKGWSAC7pIqy3ot911oDRdf9SVf9kf3l749IJ2NugORbrlw9q07RoC
IhhbriKATv/aABNWdG7qVRXvUkzrR37fSZHiRA0KFMUwZIpj1oYKgRZpyb+JjY5BpG0o0rvKkufM
2boqsmxr6NHpbMX6xmz7tvcVI12zs9jIwKLqFlQfJXOUXuqy08GSLimSt3QaJPVWWW+78PIqmfFj
v0rKD6s6FhtQbw2gkJQxsPWqYqIXVB+H5EkcHYwAKijF/VvmLRKN9zap+1LONQ13V5aEZfKcQIV7
eLi8KI530GCAOMujOlkh6pDrmlM3ftuYTic+XzbCPF77VZCAtasGJ2Nmia2FgFSd82vDR3bmClez
q5HJa/6LkhyfS95IHWYk82us16BbyFC++N0B8gQR7g2A0SnyKjDN/zPHkd/wLhhW2AXlAHhvZMT7
T7x8ZVoX9dJaY0jqJpou2MLIuTeZXwuPBMR1IGwgP/BxH7Uu6xtotEBWBDUhnI1fZmz8kEsuPpW5
gzs71J2VanmUxwM43pWb9Ht6Lf9WHRCse70vvmbXpBE/BYnHg3/zjFKBKh+1WZrSCNDCMXHX9Sgq
mW3q9+vfvI3xgf7sIv1mEPM5yiJDiMPpWT0Wt6QHIzitm303jvBI8Jld9n62W7ybo8JGbonJqAjo
RzTmauuYV4KQ7GULHLd4E2TdHa91FdZmUwCcNFXRBlDJlsuXjYvP5FkhT7+dlRnpBmYBJNDf94qN
6smKgTOVmxmyHpD7j0N2c2elrLrKTOIWt3wlpAESRQHSqOqaqFf5mhVxMFhGWoC+T1Gvx7mLn7c+
T05WVkLKuEgtpXEtaAO+VFPKEwNmB7Gd21BhpdIWJU+mNYakSnJLhi+Q4cN3nojwWxXIXDgsbyfI
edntRFv20RBvwGwrD2hWdCHob+3EL75C853MX+Q3vPlIcsA+xU30stAnNNXPDD5LNo0AN40TsKkH
ecAj5naMZTeTXoruCY9gW4sS57Lj8ixSHzs1rUqdarzc1W6DFlwOee1eXLegtOaHpdYVe8vBo9rL
2uJGmIbhFOhY1g0w8qCFh9GuT7WKfoJCnLpirKBBk6TwGz2UJMWexc7LWzevJi9J/yIXw6CEgVky
E/KsNAfJmo1SFi3xGJaZdpLTFq9E61gIr5d3ldwC9Hfc1++pnGGV8hT6APIarrXxJA2xA2Bm42A4
yYm7xE975fdle6zAvbdHHHnnqHqlG/VgoM5Zq89p+dDGhiNvt9b8r4l9STIEjKqGYVdUjDFn8NGQ
YW2bkY4gJ29/N6B0L7+Y7tKAxWVzwAh2AJ8RD9fPPPN7i5SDWn0za+rcQtWlzxe8P5oWoztlZRdV
dUY56m4UurtEb0GZUciJ3Zlx4xp6KzltDv6hy7vMTD/3v4WKP5APhkC8Cty/JNkQmUHxB3P802Gs
nGV1rLu3SfRDy5tFZx2SvVUqCi2WAFaXeYuPpBUACNeh84RA5pIksC4XfFM8U9BzRsOG/IydD+Wt
2HRFBr6qWHwxM3A3obwxZxLnomQuBqPKmFMmSopvvfadFW0Aw1s9ArWrBsjiIcs2+8ipuYthHQjw
lf8xQ6VPBpDLNSQ7pxDzbLa5fF/WcIsyp1A5y2G7584QtWtK0iha1ikxxunjewKhir3oUbkTAvBm
3CicAhfzE0FNBXVPtJZRb/34iQDlFRatT/oQY1qgO/k1a68tj5OGFbpQfPxjgwpdVYWWWqorZiim
YVzfiwPGGzVXRm1h0pW/OlA7Y1Q4ESyhyKMUtNPyXfYoOzqmevVQ+Ya+9eLJ0G0SzjyuMPYH25mk
4glm24dKUqFUPB/lI1EZMd3tTjoSkjzL5XXJyR+j74H9ZlIBIy0MSFJZchq22QGqDrZg8tSR2TEJ
DUlozKHzg/999AldEcZKitUEfXjFTzGo/C1yMWjybN2teN2hxAsO/fByHGSv6t0ktSojHo1ZzzTQ
80+nRPFM88vlv88qbhGJ1f8uiQp4o9EK+mhNkJhLFrtIvi3VoSxrO5oCCyjZuNM5h5h9rN7t0W86
HKmuV6sqNOQFdbS+HscbHIH4q2V2+ehdXhzPGBWZREFvNGHJimMHhxOvRf3H0PiXTfw/Pv6+ICoo
SYm6zE2lr2GHvhk5VpmbuMORCPfwR7uZvZjd5/rUpRuLosIAKrZvgBYgacNLhzeu0NvmUBludV2D
9a8/cFHjJNp9Plx/Vkk3StR6xUBNkuMkgyFivd4OcbA4ItQwETceOTtKAtElW1RUlNLcyCSUzkLh
FD8R9O92SK8qXF7xLWk08QA9HCdRqLgotfW06ijtHkW9OReV2hygbwx4w6xqB87KeLtIx48BWJNN
BHliEnZhfZwOvS8EQFFD14NXFGdhhlCVef9iZNm7y3+SZrnshaUg1JD5NXlNlQEoiFu8Jt+YHOof
vADMNUnFkjLR1rRtRPCRAUhr/h4x0DjYGaoAdvzzf/lyLOTuhzVSwaQUcHFnswmBrocomG6jI2TK
3cjHlSYhRzaOZGw/gm4mX3KbmfPsdpeKLFu+rGo7K3OYQiRCnV4aYHbBge9GJk9ug0Uy+mGRVIDB
e66S0gmLrD1MisrgCjAe9COReJJftvvoYUKGGj/O538mYbnVe3aO8sePaPa3ZJvqKS/gs4MrPcsO
QXWAgP9gOQSwkh2IghFSyiseIJ9zKmn59EVqNrmUNyM00sXXhh9DmnsZV16RbQUAI4I/Axc+leSJ
mSY1ILKFMsw5CqTz+GU5yS/LXRmu7uBUuR1dq/e8Y8KzSYU3fZnVqonwDpeb29g4L1VQj7zeHzOE
ov0B4D9agJ8YXMoqA/gz2QoMDc4e4ZtKXAul+8URAoCfT9waIzNLQREF3GSiAowRffLzvjUrEfbW
O+MBnJhQ6VgOomL3L/MrMRnfqPeXYyn7WOxM0me/0hQItsDk4KfXklse8Rj4OX3NwOEXnVX4Jjqc
4MasRXtr7EWweZQab8nep2tq9wOoEACPkrZWXyrssRnUnnQbXUkPRHm4dZYT5tR8M7OLU/W0eIMz
gQu4Q/k/uufGeaY77X4GFR4MfakrTZ2qsEJLprZHMPyRKAjKydmdfm+F3QJU1h4m3uOSHe3fDdN1
5Trry2IjPqYGHXi9k5s0qJ/LkGDYDIyt8RJhZhOdtJWh6gBMjyxTC51WTarnUq0wl+iRrKC4yQPz
cTmKL41X2YrT32AMisc+z97dP0bpfCvOCmhLyyp6y2menFO9HcDkn31bhInXhSA//7M7vVuiQhEQ
UeKQS+sEiUsCQtTDwSPqNrxs5+0XX7JDh5+5qY3FVKABd6OCeMBDLw9EkEEJQWm8Pl2xtg3PAn5u
eWghGGd8IcXX5hrOGyi3IkTIgODjKq4wd1kzAS4C0hPnhjpKWyf1ylpIoIcvcJ22E1SlOkF9HrR6
CC6HDRbpjkwmO4ElgWCNRPO2d206dgJwikjBmpBEKSJbTDpzAnemjLmqnSkq2wNwuVmLcgOCSTCD
AeQYVePLJef9wTaCaq4Itl6iWPoxzRubTYyMKsN65pM++GWWOWL+fHnTmNEd6C8QnUmoCdPR3dLm
TBWWEUjtNLKnn4reO5cNMBcBEB0+B+rTBt20F6taTupFQls2/9o0KMgnjq5wOxrMnO3dCt22T0rw
vc4ilGjUK8JrqRzi473gSMHZtAlTe+OMB14WwzNJHepEUho90kHFVQI9J/waunMpYzRo5YnEsDPh
3dqoUz2jzJfE2lwcW+iphlU4hdsB0xCuHvauhfqY/AC6D0i7CiEPksi6BxQRkF9MJkA97dMIm7gK
SpkZagbsrQ626D4QPAl6OMHoqj6ocX7waDvfAj0VwT4YpG5+ra5ls1eUCmXA1bN86GEf+qOIx3CP
khbkhcLJEa6IctJXYDGvNK93N6908xvhJbtqvvAAJ6wn+YefQwWvqS9WJSY/RzxqPnhLb/KjFtsV
+GYxuHAanMSzbjEly7sPGXk54fQEHBTjfBjNpQ7+pMpL2cWaFS7GdyX+EclgSl3O2eA3Ewckyf7C
IDpBPxWqMmDp+xhjcrTmjGKdkqMcLO7mVhhQV0MDnQgURw+Qlz9cjgaMQ6MgmqHkCvlSSBtQF70w
L8MUmRYe5Npy05hZBHJ+Iyzz2F8wmXXZFquktzdGP29QMBTkAfKJx+F185ElntLcxvJs0vhvw85B
o4VHacT8crh/AI4zDdAbUF9ONNNeMib03yoUekXj2VSg4vG4CoW9ak+c5TEeAgrIraFgg+EGcNxS
n05K+9JsCuQvGViY/5EyU12opiJfKn3BNTmBnHFTwByepJg2AL6MTpfAk7AVAKlXoQysEmRl0Ii7
vCDGTaHgQYaZL/BtAe9PnX1x6AQguzFoGRmRI0SOKuRuyevK84xQmzYJU5LIi1wdxxg5dX+WhdoW
OchWVt0QU79QGseALJhd6OG1xND6RQGjM54PBG/fO0liQykUpF21m9xxoxTLEZDuYFQO0eIzFXHc
KkOvZ9sWyoGKUnyGdqKV+HJYhrIrnqb4b2YkQFoDQTEwd+kA45FN3tWf1NyUO3HUARAWw628SsTD
NnMCE8vb9iaog9RJojkbnYJ52CX7NpfSF31Lwsv+xopFexOUv2FC2siHhMj8NADOarf18FwLL5XG
cWtmGNrboVxOyoa2TTUMoamFh+Iu3pCJr13L4XYXPRDGg/+hQMgoRn74QFSYVeIqBlc7vJzAMqcQ
yVegQiEEDBkn3luZeaD++AKGdD76ghhNvdTm+FCKeVUlojerX8so5lwbPCNUrtU3UyoYdVMdY/Eg
CvdTHqYrB87/+TNBgEPDGwV0+iCfBl3Lx4VIVdusdWoRKOvklvdgjQWxPFHpmt3lOkEXkoem+vQq
pAxSH2mLYyEu8yIJLblL7FmPFneqoWjUTo2dpxg0sTChnI/RSRp5Moefr/2Ptmm6ecHs5THRY/Ai
oKCjOxjFPqlu72qAjcmHlKs58un7EXNA+Vl4y2Acjw6IUMGtskkx1sMoCccxDdpk9haDVxkjifCH
5JFYgV4ySBtNGeKQlJeYjbVFW6WWB/1qRGVMAk5SCoCoAKMsX0aF7S87a1RarpeKLnRrbByG18Vf
zgp05ARQMyp3I1o1pDrNzcaJB35eH7YQioQidH+ogKWUqha1PQIW5uBeByvcQuUrGYkevO1Jfk5v
h+8DDBdX/MoC8/uRh+h/LFNnQ6yVpK5Vqzjm0mOm3qzVTczLDJkmoFanivgPnvFUHBHSNW77tceo
7tQ66fIlafQg6Tg386eQTzxkZ4TyEGPdsmaMzPrQSU+DJiTu1tUBeKqfTEL5evl6+XSDUbYo/5iE
ZSiNBRSMXflFVJ7MgnNDfi53UAZIWrC7hduuHcphgnpyEpqB4mb+rDmTQzQFm4A7acpbDfn3vbE5
npRZrvTDYECzC0z86fPl7fqcNL0tB4MLmNMFIIru1WlJ1bT6VEPiMrEtdEFmTC5gliB2RVKl4mJZ
Pz+rKXvUihZIp2zQn4ZMYmVnE1CJBIRUelCk8PSzcq0EhCp8eFIg+sSrPLI3832p5CzsNnO1kq5r
tqI8quZ1I303Gx6/2qeMkFoblT1BFKYR0nRAOSQgaBrMPbd2YQBdRmTPbdG2XqyJk+Ywg5NlEDJD
DY87GhA4jxh2LVW4eyH/1oRHKP00y6kqalcFnlXaeJUC1hZCxhugR1zYeJBQl2cjNMK6LptxmOtf
1nJTdt5fuOO7AVD4fPxGW6lN+iZI5mHwu7PhE2Hq3gczFkgZ+ETXzPt4b40KTB1UsBNZwHLEgEzg
6852kGc7hXJQDmGW9ZD/uLw8VrTd26OCU9an41DnYnqsoka5gRrY6gjG8ziPPB3Fy99JoslXjAJJ
TlW25VHGqOes2iYYQy4vhXkR79dCHeQ8b5O81SpocvnJo+AvfnwYrxLEjg3T27cEkMQrtDNj1d4k
dYDLeB7yeejQmJKOaIkjaEQuWOgwlbH6sttx56x4n4s6z/E0gG2gQ8NfVYAubqzSm6bWsg31K2cv
Wad4vzAqxRiGom1zDRekeicc9ACsMk+bW0JiEJpO/tDZRMmq9pfr3P/3zWjELPB4gkrYAN22QY/i
pUaTtQq0xyAqJfmS+99DB84227QB3j4COf4/HD3m1qKLqukQskV7gkptxkaQlmpai6PYyU6mAEUx
qr7Gg0axEg99Z4UOV53QDUPVlEfQqVn5WZO+F8nsbFy5eRIn6BRxZ4fexKaelkUxUPLaFn9A2AIl
kDNUR3SEkBT0vInQz31S8s3el0UDKTdIO2lSYSAKQyR1cSE3f0TnBRM2lg+8hNudJmd2O7u6k0Py
FZGfXFXBX4WY3Y+gYhkm7wb8RuxtV2uPszHepgZHUJR93ncmqFRrrltESBAzoA5uBiooC/P/6GKD
gp37WGIHtJ01KqAVlgb6HLkvj9Xr4AIdXWCIM8hhNXVMTBN4QKb4vIkJcrA/Ow5mKmVA+iVNoyIM
xIcWU1vQytikX9uUeNVY2jOaJ73gNgNnO9lH7t0WFWRiuV4XrQIrixjLttWCxHC2tYljhBnJQKn8
3wVR57qt0mmCCE5xTLVisMG7dF9rd6sCmtc4MhxjML4P0Ci4HD55NqlTbhhg6UmkLgrzJH3tSujF
6WaV3MXl8lVWhdgbokT2cq2sHi/b5Xw8ncpVGq1QM7mHiuMq3slC5dWb0ySQSnVLLeUs8XNL5O3I
/9lXmnqyW5qs03rkefOdefV2GK66g/QtDklPiOijyveXF8fZVJpPpJFGLdsGtL+WCrHD+jWJml8Z
z6kFcJL1fZxeL5sjh+vTQcDoI2QqgbDBdN3HvM8ykhqMGDh86QCBJPmnqHmXDTCvAhmMlKDt1NVP
U/QQlZgraYEB2coPERSWpdVNU9VWc84DkekVoAVSIQaPOgWtlEUEhDsDQpuhnPcvRVs+5kVrr9Cw
UFWQmStQcLm8MOaDFL0P1ITRSQLjEnXkpLabRjyqoCh1LfkYagnQKDzHuLP5FU5mCEHuT1gB0Bmn
+yxtr+eCrmGaZcKwShphliX/XYwFx9l5VqhAVddtI88SxAvX0usUw5ZSR0p4+SvPCLVr6qJrnamu
iPbTAwZy/DwT7WTlnVumW+82jApNSx6NmZHO5RHv7OsyATVgqjVPHAdgPTvx7f/7VegWUT9lswTJ
GfMwQqrd8GtEBus7Rm19Mk8unPUvl+0xTxIgcCB2M/GyoKkOwMDYTF0Jmde+G39FetY4aWmUvtQP
bpn/awwPiXs7Y9QFWSVKZ67mhDf72qNGqziW7MWz5MbKL0M/C7IK3gjv8vqY3ww6d1B5JPxDdD2z
TDIpL1DLPy5qYutKao9acNkCM0TsLFDBDpxAkLfp8vmQGfKtWX3Xo8mNYs3bxs6pZB4fC3s9ENRB
85AIUJN/35U91LWrEhDZlUdletDFq0E1eRGI6YAY6EEFEdxTaMB+tCCLubW1ORpvpIYUe1r/pt8R
hfF5mL604QCaX56Ax2fsGnGMnU3q/BrVFhnjgvQzhxLWAwl80LDxksEe8QMCySEjteo9Bi4ufzpm
2MAiVWwl1HN08u+7zRyVpgVva4vRgPhebXyleTX+6nvtTFAuLwh5tOUp3u4JSBNLCGFUvHb5/7N5
76ugPtg4yxMmAVXj0D2vq03G8iLXQB199NswuRaC/4U8m1n5A+fAn62jvliVqdVaR7J5KM7msbrJ
bohwcgdESedB5detvOwIuGGBVzyvyM1O7QGkIRqMBsbPqC2tZyU1shbOYl7BU362YFwf7AkYUskp
gWlN+c9qpp/sLFI7XDbyuhX1gI8I9N1ql98Vf3OBIg3Xm4KgSFVftFNXu/0L79xZpbZ46zU5XeUi
A4IlfjCyyknb4mhwWWKZ5x2QZMhZgo/2E08FUMJiUSkiusS1XQEk/9iDujK/kgdHLpz8Z/UNosM8
/lRmFAMpHBBR0NAEMdHHg7dpamspKe5rgciB5XeywclA2a/NnQXKSaplGMQswSdTbjbfgA5t6WBy
K0wO3d/gMxG+AFQwZSAA0XqhqTj1QlTJ47Y6Vqv8yxrSZ3VW/U3h7RqzwgmwCuEUASkCEuyP25Zm
YCjMGlxmQDGFilsHzY9VsaPDP8lB5AmK++9dcG+Qum1WCew5ooLvtLQNKGif1fHYKofLNkjWRD8W
9jYoX8CU9yLqHVr7VoYGap1flaC2VvvelubGlcVGs7NRsc3NCi7bJR5wyS7lIeI0r5uZbCh56veD
cru18IzZy+WCc8kw14d8HtMwINCTaO7NuJhjacN/D0j3vUi+SeVvq/ir6t1V+alHbqpInI/GXBg5
yNCmBas8rfeljlG6lb2JHrRRA64Vgxiw0fIqWLusesiadOZ0SljREdx6wKNBFpdgLD965WDidh3U
HFld90O0foGHdjX9y9+KecftbVBJVjVJWismMvCbiVMD3g5k8mmL7f611hxoCb7WAGvNtsIri32m
Wycnm1A0gEebpFxUyq+LuTG0EVhOFLs6d2Fvt87wA4zLreYoV6NLCKbJ1EKrhDyxcOZXfLcsUfUI
JRKlZG0MULaasfYoTZOCkUm1wQtqSczENcxk/X55k8kt9ulA7CxS31GYlKRrezkPDczpxiBLTLTF
SZXU6dvMFVGRuWyOHc129qhv2gnxasQK7P3De9Y7+WILID6rJ6DvoE5+GmPOUWR66huMGmpXuk7X
JfRRKM0VyozHPjvUGIpfHhKeThzrZntjvyAMvxrAax8Pg6EP6grBChSpl+tRtexW5nwl9lEgfNz/
sUDFLWsuxkFfgNAX70BbiGxP8ITNFr7HoejHmJU0btMfPHUiplGMLgEniaoLogplNBYgjWHK+FYY
vXf76+6mepB+DJjuBljSQoa5Qke8PvA48pmpHnmWqlB7haCsSCVehA263TqzOApoX4PjI3ONayyW
VMI3p7OlL0WwvVx2S9a525uksi6lKGUgRBTrkFk/wKdl131gWU6s8pg0JNa9AME6GYgeosNBh+kZ
cKx2S1D3x2FDg3Tzo6Byo1vjGtNovpnY5SOSaECmzGsyMHR5kZ+nwxDX9sYpNy0KKV0kAem7gu/Z
PKYH9ct2iH6W+AkEgqPa8rPsJweIbC72iJke3qOFucu7xVP+JFpr1QH1CSeuT0Xvmi+biNfCwrni
mVngfpmU/0iVMECUDdSKygOZYBzxRpHuY0gfANUphAVP0YUVQffmKN+RBn1Yy20sjlUz9IUNtFb/
w4ik33NaPxij+nNtkWRc/pLMguHeJnVDqWO89os14vaNkEu35Tdw1LhN1BxXIIDHpjltk+q25XIH
uUJMbRcpL4xzFk0XzuPCMsosRl81OZdPGH5/UwZPIN4UB2NtW9/wLvPEQ+Fw2TNY0Xy3crqKXgt4
92JDSbvFblZfPeYnQt1WnMbCgeWJ8C6jnOXyOnasEL+3S91bWVLNE5hjjbDQs9taz4N86ziNl//n
fALCA6Qf9P1oJBckaKcI/SuS6ZuNI/nVbY75BbcA4874mj1pxyWQ/fJZCfD0xN5qPzlexV7ju30q
FxDzKBqWLc3eNLYBPsH4W6jaeWjdiVCZAQbxwOtds7/mu0VqVw2pKyy1gwT7UD9C+0XEjFPPe2ow
Uw4oyvzZVuoB1eS1ViuVhXfnafTIGGHp6G7vL296wnxICm9NZJd39aVcB8oyWQRU2K3BhuSUuxQn
k9eiYOaowAtpmCuQAMzTqQgwZXFtxknXQJ5hfRrv4lOO5Bjg6Mc0BJDNydGte9B+Vv+eV5jcIe92
aR9tBgFl1x74FyP5Ukc/I15hlbl7u79P+aA1Rhl6jVhXkX+L6w2PGAy6V5yUkH3SdlYov8uz3rJA
jIPqmWVjLsPTTvpTC5KS4aD1dnmWjrMrA4yanXIXhc9H3pw2s5C230XKJVWjMMxFQw1SGhw9AGuT
H4VbisaPhdE76bi6UGgO1hNqC1fc1w3523TGv7dN+Sc4A5R8UwDBqX/LRwXDWYI3HLMn0oUs3SLg
TfYzg8puq8kH3x2HCuptfaKjJjMNrV+uQZLwqIeZOdXOApVWFP0MotcRC8rN6LoX1Qe9n75U1uab
cpU7gtjeaaV6WDWZ8wRmB5adYSrREEZwldYNyrzq1WTZpKUbe6Y7aPAgwh6V+rwMjnc4qFQj3UDK
nk14dCsYTx61HyWUQ3lPUGafeu8fVGQZtbVbQQeMyHJOMbUP8VXIsQCmFQdRYo/P2XfrCEXIcHq5
fPuQ337BLWkBsHk09aLosTazM91Gn528fMqMxznBFIHZO7LEy6HIGb9kkIo0ZQGVDFlFRbkZnX/q
55Gfn5NrMvYacz8dOyt9dxZaULEYazR4N8UEQGz2CCxSvF2A8UElI+Bj7DmHzqTiS5m105oJwIRL
cmrHjWqP3O4NJ4zQkoJzviZKYWD7Wi99QpEkwKyMI96U5zdqC363iPe5qDgSdblZN9Jmwi3JSdsw
YaIEi0cev/wuOfvpu/taVEzJBJC8DgXp+t4oo2O0bhQ0PuQENxsyAfJrfCt5sj3/Fbp0d/boNlyh
1/E49Lj9jDnztXlDMEkfVH04XD5rPPeg4ohcGGqc5mV57JdvkfTA7Zlzt4+KIVG9jbO1oo5VCL51
Aw0YgmxzAINcYgxBE7I7/RS7/1p7/mNuQmP4jNpYi7bGrR6Z12p2Gmvo25ScSgxn62jgnjkZKyjZ
UE2y2oMufM0G7kQ+x9EtKjcpWixCTFqQ26E8QJiFmh5SzYSlEvDYzEmCy77ALre8u/r/kXYlS27r
yvKLGMF52HKQSLWkntttbxhuDwTnefz6l+jzrsWGaeFen4VXHeESikChUJWVaTGxoshCsRLShqC5
fFME2m65EUcHxDgvigEU9ezmbvzIe01t4h9XG51tnrR61Myqjo52dpyO1bELSGxXAUUgK2jadDZN
zsVAuw+/LZ5ywMw8sPd8gePNgsRq6UxMmYB7TNvBxGy6fgq1o5R7ebzT++8cD3NCJdu7NArdmtRB
o2BPaac7mTvdCB6FqOM1B2Y6i2Nv822+WhWTlqT12OcxBVyg22abcbHL4sXTQO1PVJuMwfXFcVIS
VtrEUjDbTFQrPdSqDi36OgetQ57m7gApCPu6qe0MQQMgC/1f0DgxMVnPygyzCwAVpf2zGp7n8mva
vqbJbdIeLd7c5B8y9Isxxolmqc+hZCC3G53mmDRuA3KdMLAc6FhRyijKpFAfJQ/vA1fmjONtu/Ri
monOUmtUqEQgY7akHw2EQZrXmgdq+kPqerHBBOhUmAG8GXXDr+abUHipSjeGDk3hmfKu7j9r0peZ
YNLFnaKnRXq8/hm3I+gv0+wLMhKmFgTj2J5C3aoO2Gy+6dFwf93GH4LaxQiT3GViVlYDTe7mQ+/l
D5Tfn7hjZXe+ag/gEBL9TnWv2+R8NpaBX41qPavyCnDLaK/0P0D6Z1cGT/7uD2nkZWFMtC7zAZMh
PcVBpPbw+g8FdnjUewzbisf/YmBjO3Zd7NGvuXq+gUW8lGMDIFLlsacM9NBLcgfAViWw7kFGUAi4
99H2/XexyARlUxEA26nx/mhoXt5imC2EJG9yDu0S06i8JxVvNzJBJVHSYexG6s/ypTCfqvyvUq3L
apg4kvVEWdoIlVrB/FqSu4UrEcDbdky0SEXgRRr6nMcNWr6UZ9qtNIMhsstXFA/Rqswfrc9cgjWe
29j4EQ2RBng48mO7ilFCgTz8+71d/CxjW8LkH6iMOcT5HJPsA7GvYJL0AjiD0uXTkOtfZMzIXT/C
vLBhMmEjKUwrjEpUtyAy5WI66VzswLLagKxzAluO3NmWK3PAxpzvx74Lk0wW2ryjG3CpvWZ+G4no
pDqnVMEzwkSNHuNBVqEDLTbMtSM1+8h4bofX687j2aDfbxUpQIontVaLPDIsI0+ek0+5qDtW1XD8
xdsG9GeszDRyOqWJhHbLBDxuJC63EGV2rq+EF2TZkcy8NAzotuLyH76Vqd8EBWji42NqvjNg8lVv
eEtiYkQ/FbW+VFEOTfKfkXo2ugfOejhBnB3VsgohLZoZ6+mJI0QuvTVKx3Sb4ty/UnZkK+COO2yn
1r/iHqs/BwKUSEmAnfKX9AsEQW3d/CKn/tLtri+N4zr2yYeXEijSBjp0UMy2/CNVePNnPANMRBjI
kJM2kgx/0WSbFBB4yLzrS+DlYuyDr68mNa10FGto0JHQih1uqhsVMQe4NSiI8iSqOF+Gfe8NCXDh
2G+mHyWBMGKspirsvkgctebBInjhlH3lVcYYLUqKuyn6qfV432HbnaQHtLml+xkkz4hDbv6J401O
GGJRhupc0AkwPJ911NmwusPkoz34aXC6r41dOaMv3fGEe3kmmRxCN+ppKSwscwhPavm1ik4k/n59
WfQW/71Y+es4WUyISPJYz60Et0RuVXaYnJZ6CWrxpk57V1A0sKo+XbfHWxKTVUiDiokUcwAfJIB6
X5c6yyJbTaQ3nDYeJoJ3wphUQqj6xUxFvAfAnOrotWq3Bif+vQ+1/Nl7GjuSPhADgwAaXo4YQLjJ
Ua3UfOuc7Kjg4ryLTvJj55vHfx51qYtXsuZOO3F//19wJ1xPbvE9P95eqVaFuTSVmEc+mffdU34f
/1AaZwH1CfHlm7/sfWr/2TdInD/amw11LNoY6XsluSok8CjOo8Oo7uu7ljsELngKxe8Qtd99DfEo
MBmA9ZjFQmEIIktFMQf9dVIUdqQrZTLZZlPJUPJS0ugGzYU0sg3kjplT9X2W2LoMxuKjKM31wgmt
26Hu129hlQ3BRS7qs4AsNR8We8zPS/S5LG5zALqvn5btLXyxQ/++yknyWq+sDNSDh1L4lLUPPW+e
ZRs2pF0M0OO6MqB2BvpoUolZQWxh0THBdA7BrGdoh4DXsS3t5Ty6oa378puV2Lx6Em91THjrxk4o
BxNY3ap+bRHP7VoN36478A8F48sCmfhW5UPVDnNboUTWHJXHBFIAGJ730L57hvDG5IH+7cCb3OWt
i4lxaWhB6yxHTAXmwsY4lJPX++vL2o6il1UxoU1vxTkyJ6H0MXDnqfXo1dbXdGw5u4935FgwzmTU
qRHNFXrmQRdAPh71KURS1Di4h5uzIBZ904KUOAQFBoG2QCkG7RnVKa+5iQI1c2Kw7We+6hOPd71y
TjEL4MRovigYGa5XpYwcLQI3BTgbo68q787j7AeF2edlk2StIeAUdxbGPTKRYuCu74c/XES/NoTC
bHOoQwM7UYDFs/WgWIABhf4A4kGnQJOVlqhyp94LoCIKb5VT9F0B2qf5Yn0m+97nte84H5KdOG30
Pk/JiIfugMzfsFQ3G77GEm+Y5Q+p7WW9zAFQyJwpBUA+h1IqEm+RDaDCrPG1TbX+aYrLfJ/HAJHZ
kRx9j/tFwOA82CuqqDuYvdw6ipWPX69/gT887X79Ipba1IhjS6gl1GMM6AZDpcKp75Pb7EZDa+pr
dfgvbvztt9fFIHPji6jNhGk9ZMiBVVDG5YDpkE/TvfkIuAUEn3j0PjyXs5MHdd2RQjWJAHa1+Otw
hN7ILtxFQUUVrVDl5c5JcU6NypQWliULB+jR4vGKt1eMdnOpeNe/GWevqvQXrC6/RimL0VAgP5eS
Ux/fGNGpVzlFBa7X6G9Y2YAenZhbPfCMY+bSz0RZwfBAnp32dQCUQ+Qi33huY4KNAOYdazKQmqRA
bC7FodK4UomcuMnSwlZloadROkFo+zi45DuWhACjPCznwWuD9lij9YQU7G/GK81LqqIyt2qt62Gk
j2kSKPNuNEZbVAgGJ3itXho4rmSZLDk6WNBmUevwaMga4pUCatJoMevzXarYVfFZFE4lbxqFswtZ
ovQlT5U2LLFD8unWGF8VjObh4XV9p3M2hcbEimzu80wF0dOhU3QEpLz/0ZR/M/u9+j6azOx0EhmY
70rguSqT7KxprCezi3J/aXLlLObV5+tL4riNlRYo+3IqpQTxVmweKvGox88JF7HEcZvOBIioqZc0
CU1c3K/RGRxW+/I5/D7eleCwl7zhuX/jdeh44YKdISaQvxiSFqe3eI1fuiPqGnvxbtlDZg89wWbP
I7DkOZEJFvhcqaRUMDd08t4UPg1KdSwiXtWTJh9XzhSrLD7PtZgM3Sj44iH2Jbs8jacOc6FgQvJ6
Nzsv7U6DdkzocRnwtuHsl5jBEnKLREnGSEY2YmKWNxucyVjsZXgsYsnuVUctnqf0JUqAKwcP+b/b
nkyC0mWZsAz0Q6pLs1OTtzTNHcKTbeXsT7bjKRhpaaYEZ6CoMLt/HMEh8a9WYTBxo2oMbTJlnOl5
anZlBqVkotw3leheN7OdPOmg+pJN6ChBqfJj7BDV0BoUzCJh23fviCiCWSCgAifvvxFN39z1K2vM
t6k0ucYwOJ0xwJRRpBNXbF/JzFnT5kVyMcLy+VoDOApaDQ9P8dAFko8iBfT7kgOvzbi9xVd2mE9k
iqTtKsqOQwIKJaMqd9qBqpNFLm9Pb263lSkmwptx3I8ZZQ4U1AdTasFa84WzDzZz2pUFJueLw7Lp
E4tauJl24QEQYqe46Q4YjcTwUuHwKta8BdG/r5IzKYrAN4q78WBZe6G7E8TX6+vh/f90I67+f3MM
Y7WkUMZ+9hbyKVc4gx30WPwWWFfuYsK3UqtdB8R1dujzBdAm2YKcUCkczDp9WGKzt7VFPkYA93IC
Os8s89icSnHMwOqGq7cwC/AXJd/LvPXyaIBeUR45bVLchU3H6TRuw4dXi2VixDLrI5gT4EzE6/Yl
9vtn45z0u8rDJKsjnchh+Sz4ws78G9DMyiwTLNA+aUct75Dshunj0oT3ejF9zXLz/vpW2b75L3ZY
pp6hwJDpPEKduPXo6B5U4x/1O2z+d10qpLs8vtHNJH5lj4kboThhrCxG8UPOYlvALJtxT1rFTnnM
t5wzoDBBAwACMe5rzFqDTtLuUmJHIye55YRzhQka1jANgFsL8WHq2sJeWvUcNsbXxSp5O5ATnRQ2
XHRmmi00/tXespOhiJ3/kO9i9G5NvLh7nwdc53mOiR6aEHcheEuASwBHcD88msS7vud4jmPCh1H2
dapKTXyQm2MYfzdDxVY6kRMstgFvq43GRAtdBnmbkSP762cnheqKAwpTkOmmXvYY7xviaPfqtxDD
ddl9f8OrRsl0d/0WISEiIOuGIhsa+5wb+irNRw1coqYWh/7YAoymThLZ66H6PbSKcxZjHC0aLQyN
dsLzIialozWAE0c4HbapJeFT3XdnxSxL22wzILXVULRB3CHaCoH+QJ0UXttnk523TcPJvbaTostv
Zx+GYklIOqYdxeuGe4sC+ytIHFKxRdmFUA4vYeHaYyKCTtJsImQmh3/I8yN0dMa79Dji8p39ijfd
urm7V6tj4kJizOh+Q+fvIOlpYcvR6IkVkEbXdzjPCBMaEgJa+24CGrg0IJ2K15sqcyxsvm1Wy2Bi
Qmq1fW22IUafE/T8yCHH7ZRon+XpKIt/c1xXpph4kICNd8BgEJpOTR7ZiZC/RvVktwDDXHfa7zcD
ML7o6FmYOpUVyWCcphCtqvpIjYJQhZxn3zmR5PYaRsi57a2NS++jKcZ7YQWK+QLDzYf+QJ46zaPV
McsbnAyj3NBPi1wuCPD3mPfRIuPELK5EqiuP3J+i2poAShtQbCjewBXdv1IdY512utJP1136+y75
aJWJtIsxxxF8rgRi9kjywq7Hw5wUqEqfpnh/3RTXp/S3rJLOFEWYsqxUKiE8gdEBLLVO84kKCNdB
5qHzwHuB8DzK5GViF5oYakEXryPnCNJwxknhDeJtm4Aqsi6puqSx7CUtYnC9SCVYH0FZbmS1U6tH
qLBcd9zmN9JFzXoX05LZ+lU4hKk5RS05lDXg7fVQuGpLvg2p7NSmvssqnsr75jFb2WOOWZjFedb1
qeHrRuFG0mhPNQqaLbAknXt9ZdtbgrJpQy4E+nUsEGicoqms5MLykepNMbQVHMWlE4WyZGsmaM5U
P97x3lZco8z6pmUUkDmbCbIlaadCA0s7hzvNM/b09lLueHDHjU4vzthqkUwsMWIsfBqmMKhejVvt
W/+CFowz+coDodBR81vmk3veud7okMKoCe44xYIkIwRVPx42vVE6C3KEaHd15ZdSEfxcfGdW28d6
6JAc/L/9T1EElVxUc/jcNh7+H0yzxZ821DVBSVDTpVRC/xFiFPayLbjcb7l5AC/LZOtASt4vlRHV
4JGdgbbKQXydvamJnb9K+8GDBqYdPyp3Eo+hjH6xj8nbxxUyKUIGOtk8mxQI0FT3Kegbo+nl+sHY
PIIQWkXZ2lQ1sDZ+/HpinGJmwBiFYOk8mWAV1ZNu3ivV/17WoAu52GEyq5KAs0WPCYB4mI2m/kt2
uiu8JC+Qn9tFu7/gNPxoj3HclIt1GJlKDKF1aRf7S9A/E1jUTto9JXCMKpfbwKen+fdvdVkic9rr
FFIxTWOYfvwC6gyAtoGBcqWD8v/3+P+scYZbYO1R5rCPQjbisUfbanUSmGXtGmppx8Pu+v7Y3vaX
RdG/r65S3bCIQBYrCpDj2/qA9kxuR/nTdSMbYMaPa6G7dGWlMVJLCTu4DnMJEIk2vslOdFPcxifj
1MnwX3jDRwZvXnarHckkCbOod62BbhpySTuyvC5LHdRCG0ySjbwcfINR4uP6mAQhBD14TuIy8vVn
7ZaOfd+mXugOuW2dYwDl6qfEfo4fy0/X3cr7dkxkLkW9FMM8JkFhAfiHkpH20CS87i7HjSxAJlJK
eciNGX01d/RUDOAJlZc+14INkmU3uqNEswuoDj+19Z6XyXJiF4uYSYkSm0TGCbCKJ6MpbpaEinQV
XiZwCmC8NTLBZIFAZ7i0EHKGTgieysdafpQLUOQI9jAE17/ZRo0PWwW8I7KEkExBfh+PQrYY3ZhY
oRrIJ/WgOpKPUQkAV2p3hLTKPoRSEngrzrwBEK5ZJpp0RpbmCxyK6Ky8mgfMxgHO6BledMxeorv2
aTh3J/MsPnBWSz33W8xcrZYJL1JfW4tuRtkhi1Ae3i/6QVwcafqWSndW4fb9Ocoereql7HnMddtp
y8oyE3LGQexaoZsMX1Ja7a6eRs03LfnLaAqf5bD9Ssz0h9oT1QGw8nEYx4FXSaOHj105EnmoyuqQ
bJdZLKeli0XVqqPhUwK48qHdT2B8C6o3sDPIT53XB8Uhdsu37Ln+ZBo4P9cdv5VXrK0zqxesdkTR
IUTBUHqp0toWeFKpW7FnbYAeqVVEx+BIVpaJTCAXQlJI2llOGGv29UXwbDBRFWKHWVc0k+BripcL
Z6l9CFXnuomtELNeBhNCMXeoFSYJo0OoJQ5aJI3idwsGqFOOHc73YKFTlln1GNpusRs1n5DKnkZe
EZI648p+U5kEzAjLTiJihT5w+ZKgMSKL0F2wnls5d0qkftX+uuO2c/PV+WI3QAMpXiIj4TOhCmWn
BtSGtaJzk3R5XmrzJaTOBD89IaVjpe1ba/EY8baTitUvYLYHipi1oBD8AuvR+qY6xk18iB3lvvBn
VDloU3Xmjd5vP8Co4LFBaaYt9pEwxiStqjAiB+mWXobtfsB9cUo+tTvaoRlvxZvQ4bf46ZXAflpt
ZZW5nvohLJNxxpz46MRn2aGUMuQRg6u25Oh+88wVGts6d2t7zBUlTlKbmFAR8UkwIJfJdvmP6Ifh
gIAXVGYAp99nex5f5tb5WJtkrqcZUMqqSTS0aqbJ0Q3PJDnnBG6d9LUF5ibqDL0ZqgLNoNa6G3o/
k1K7y7FnZ97B4H0tJvSGU9EpRvU+BzlgJOm9OOXroP2Ud90+PHM5qbav2MueZA5iXujaP4y7kPba
lQ+YbcF4mubVgfGVn1RvVNBp+nKxxhy6WhUWlIGBwv1POhh56l2PgaRun514rzzeRmSj8yKDHjJH
3c3M3DgCOh+gXoH3vah/rpwudja2TpYo7iwZuuJe5wI6pp/UffFEqSaGG5GisxvTofwh2b7klOP+
EMFMFFZMUUc1mlkfqIbaCu2oGMAGqh2c7YZPyw30fEEgou7SnW7YvJR6u2Rl/cekwo7zKNXYqVmJ
OhkoJpYdpmgOqJ2CIlHDwmFy9AWOxPXWudNFyUQbwrBMCLd/TBTioUnmOUnTQ1L5cXyTxJiXvBOM
l+vX0dZHXFth4odVatPS03ynM1q7IzmgjOVyatvQU8PWxpg6D6q5FbDWBplw0hdiWcQjdHCnxDpj
4fdS3XvX18QzwQQSIxpytdCBRtbAkGbUHVrY7r+zwISOYRCraVGRYCWoQblVFppu1oPt9boV3g5g
QkYuVYWUi1l6aMhzXs8uBvJsqb8dWp4Sy/Ym0GRdA3G8AWWBj1stnAZVDDM0PoqutqHwgcGtz1rn
DvFBiHjAya3QhMr2L1tMulUTIlVSidJko41OtqQ2SWXAt/3rrtto7mpQGoIOD/pU6O2yiGADUiXV
oMRRkByXnbZr99pDcTPZ8RcQ/Rw6L4Q6JYii8JIwPXXfO3xKCXnbqZdfwMSoIa7apqwUgP6VFKrt
7YhGQZKlp2noQAdcmEuY23qdDaFTDX3iVKPVVe5YL3B8BwXvr7FgzBCVHYkKTUFzaaD1PgB/bEdS
l8Z7Aeih2pVIXaEHV6lLaxM5rs4FgLxBFbXKHq3thrgk1GKQKhu59VOHMu+DbCQmB2i0fdp+rZMt
lOaq2anDPMeHsCv3etUeico7bnSjszfN6mOyEOVkEMo4oZRJZVE6ADMK5lPe32RhezO3QVbwENGb
d/XaHpM3phrE5oQC2/+dgwfcrfsoSCHo5C4gZOBPM2yf84sH2UhvoJMfiyO6Ic2bYYy7xXgcCq+f
pd31Q7F5ba7XRT/l+u3Zy1XWoXAOgrl3foF/ND2U/QgVnXinPZV80DLnFGhMuJ8TNa6GBK6sxX14
n/qYcAjMxC5uKi8Ppr3+aOz/YdPjPTl4TqV/X63V1DWxaBIAWFTxHrD5fn4l8n02Pl13KW959O8r
K2o8F1mjSRMGT4918VZNoTcVmd31gQEe2eu2Nh9R68/H3AdamqYDVDInX5wdSbIRpjHaHu/Ji3hL
vkbH/28Y8HKtTUfSLhaEZ0Bn/F4gWy1RMXSra4HQDtR7rbTF0/hc3A6flIcI6A/RbZ615/pxfuOO
FNE757czvzLLeNZUe8icREBuKcS0S/OY1m+pDBHJ4VOteL3yLW7uJRJzbtzNWLYyynjYauQyjoXB
8OUlGFQU9KU3zjek19u1ZTG3QicLTd8pqG7J+yYwbjD/6Sh7Y684ss/Trd8Y4MUdeFkNCzMuJKNI
SlMi4MsZ3O5p/FI9ktsJVGLybR4IM6XMcQonc4pX4FN4rf/Nk7Eyztzzo9rHVpwhfRUGzRdr7VQk
P0Wgqqo2t9O+frjuV+q2K259TwdWmzRpQAknGzHYvA9N0O8Hv/GKc7fnykTQyH/NDhOqKzHUas0a
yAEgDdDuB/HBcuLAtCCWnO4it+FEbJ4TmYBNjDqGRDQSs7zYp3W3E4sHrX8g6ZuaL+51D27Wfde7
hYnUUoVhCHEQgecXC7fI9PsoHR1AgG4KTahtqQEvJDGfR2IMdjMbn65b38wKV7uFidaWrNYo9MWC
P2qiIygvtbTrUM24bmQDbkgPxK/S8jtB5GqXQMdYsqjMR9DiFd4Eih8WToQD0dnjiAnYxVEcjEeO
NrlHbmY+dDxc22YzYf0DGB/PSqdlJbiGfXKUvxiQH9R2xg3B4K3+2Hj67eRlfrr73wd5Pq6a8S2q
zRiHm6ckKFPQ/oYNNEb0XnKQaorBdQdvXxW//MuOgfax0JYZaOj9RVVPrVr5eNweaqvzWrXnHPjt
DYMJSQv1NMgWMJE6U0KzaWfoz2uyU2Z3JchKBx6KYvs2uNhgYnUtZvo8dXgbC/70/oaok738PQPI
MnIgJQ7RysruedXZ7SP/yyhbVWmkJMK0i45RueVnKjduJM5+J493lYh56TTinfrtgHYxx4TprjOh
82YhTRp2tDCbemYAWQtKy4454ZyXS/Cs0b+vDmCbkqZRw4QEVLtDBtTBOBvPlIZEhKIPr4e2QbhP
N/5lbUywFrQC7x4xj/ySlmzqG/1ednQnPuT3emK3id15i6f6wskEwrh8jG55hHWc/cOyVTeqpgM9
PCOoQXKmH4I8+Xr9vG22z9crZOJJYZq5rhToEmp2CkWU2K8PECY5twKk+sojLb4pgl09jzZvaZzj
x5KVLfk8NgpR80ODIl+xuI0EdmVebXs7nFy+Hz0qq91SdIakV2ZNAjP3rMqzDD/Jv4fJaF/3Is8M
E0qKLouJVI7RIc4eS1Tru9FdlhIg7pd/Z4cJJ9YSNpVmLAnGhyeMFAGe26S3RgJS/cXg1A7pT/49
TfnlOZahLO/6LFfo2INcmJ9U+T5PxyDXvH64N6DRE5Ldv1oZy0+tGzGKhhYesCKu0grtjuIrZODt
NudgKjgHisUqtlbUVVJEkgPRUTd6HRUuqwkn+rJFV72v+34h1IJlpz/H2Q73OiQ60n3jKycy271l
R0EeKABvVLx9uP08l2UowIN9yLTYSoopaEovpUl0kPeUqKM/RYfoOfQ7yM3KeGgZn3mPrM1TvDLI
BH8xjZqomkBRVYXofhYYwfEzHsCNZ4MJ+XHehkrejPFBM0+W7JLyBcHw+vbbbKnCZb8cxwR6SDhY
RlrTZCAfg7nq7XSed4bUHcAB4Fpqdh8mlS0uwmejK7+roCfgPBtl6qjfztvqB9CNu4pUctksyli2
YRCeFhcF4ePsYdvsII/jx04cQ0IO1P27GtKRoSf7IEPkXOObB2Nln7kHkmJUpw46b5i+RG2l3o8T
Jz/nGaAxdLXACvTYcrgMyWFRIXGiLoGpNZw1bHZY1l+RCffy/J/dWHxrIbz5jvc/a571RdxRWDCv
o8NbEhP2+wRw/1jEFSaIL5n0rMu89WzeK6uPwsR7M4rbMOp1YR+mdnUUAN3L/WwHKjS7PsZBi1q+
Ix//i04jZ2Es8ExLFxGyglBwruDHJhhPwrkHJQYlnNkrXrVXNIent8MLXSziLJ8afWgsCS8rrztK
sQ3VVKA8Jyd9agNaZuArXm3nPhf3sgxNkhDVmDTFlsT4iXQrHyCEc7DHwmki20rt1p28wrOC+A1/
5oQbGrKunPbf6CXaQeihZ5S8t3J15MzRqd3RnLnZhw7vKucdC5ZowuxB3qdNCKBUSUzZ9eCmloPC
fy9GI0ev/eur48RrlmVilgDyMucFBdvsh2LiSvg5pbyTQePxNQcy0aQP51IuaoPObLgd+MT/0TDK
CGZ7QJQuuylXCWd7VUAFowevY1aEuSHIWIgh2G6TwyzMXiamtjFFrpTyXozbO+Nihh7NVZgchbif
mxFmRmd870uHrvTQeEDe+6HDg6rx1sQEfdJ0ColTkBInpLdLK3wpJcsVM4OTdPHMMB/LnOcibSsL
Q85Nf+4V6zZbassWUi7f4PauuDiPif9JuFAJkkJADAEPNmAEaLDfWI5uU3Gf7MSNWduX9sUecwHU
pC26XqGKy2FD3qxhKGyAlxa7B9+9bUjFU5bq5Iyy2NM8GKYzmK1kG+3wVw1xBTLrmECVRYPN1btE
bcs0L8jBkO7U/ilGu+/6id5Oj1YWmDRP0/Mq7lNdgP7rO3f/ftlbewyyQcea13XZrjmvbNETsjoB
3QBepLpLQp+SzQl2fcjw9MXc/w8qPjJ4w9fuARNFrvEZ84MZP1hu5u8r88w574k8d1kepgcLl8K3
GnM+FI0yJ7Zybt3RTfw4ID4Vb5I+X3cyvcx/D2lQfDYgoQl9dcbHeRY2siqKgq/uL5Qef8PghZKG
fDHDuHfJI3TUakHwFelOCj8tEwd9u+m/1f/P+C9fMnMYG53gOfBzyCXbFCP8eytbvzAszr7cfKSu
bDHBkkxxO6jTZPmN9DKmZw1EiwpYIjrwNgD9b/Dyve04dnEdEy6XHi8uVUdsFmclMAvxMCvHzOLC
p7ezr4sZJlx2RURqmAIkvjdvNKCgarO7nfsZr+HyNhpie2zi1jZndWdlyTmTPs9KG+jGs17zdE55
/mXi6WLprSSFGD+eI+Ecx8t+GcfcQVXsrdXE46LNbg0Jj+vH4A9Z2WX5TFAlYyJbqTLjSflNeOyO
gq8fih3ZqQEG5/fNT+UgIQPlTRjJ21fHxSqTagukMquojEBVWznTN5HSCDzQx5eMt3oG1htUoDFe
OPidTfm5FMysg5D73x0dNo5ro9DnQqsYvlAHefOVpE9m/Dxn+OY/rvt4+13xa7FstSUP20IWddDQ
KfGxKeoXXZ/tAiwFVdNw6rWcvczWW9RJlqNCNqODBAzanNenMrE4XvvDy+GyGibiDFK3aD0Sp0P0
UrwzyRoPcqDpboHnEbRXAvS6/neuog9BlGWIz6U6FHWapeXtg2r+tHijKpxIw7LBD1AhmGR636Zi
IEHkawYHBOFh/Hm7gIkzmmDWcxcTRM84d7QaKtRRvh/CY86rwm4/QChDhgIclYJxxI9XumDG3VyU
AABUr5JlDyCeI7v5M3LA+GnxRFv0eXfpdhBZWWRCtYwBkATTz3lA02igxaFN4kTPamVDU9JVLFcF
+ReVOh0rr+n/Jt1d2Wb8KtSTMNYNCHkl1csT2Q17p+UKVWxesysjTGgO20kmoD0RfDTnbH06xobo
Fmg8irIOJjjOq2TzFK+MMSE5W+JGbdQMdee8yG1iTMVPXAvdl7+ISpfMi+1bKZZWg6EL59iaoSBJ
cHyVIJLQNI521w1t++5XvvxbpiUQNSR1TgIDcS/ra6eYXsZBsosxcyTh4bqx7fC0WhaTcAnQlhHa
ocDr5zi5GCDYd2+ocTc3/a55QTXzMCQeF928GT9WNpmQ2Iv5FA46XJn/NPcAwh9aB8g6jC28q1Ht
QeC256E1/nDIL15lDnkqT0MDsob40LzO/69MK95pnm5Twa3ixMtNuPaYI64PidRhvi0KlMfZoWA0
M1geNC9Fei76ocetotDv9Ft+vvIpc6xBADBEUpPHARTM3AUMxel+OrRB51SO5XLlNDfzkZU15nxr
llE2mpyRYDyMXnhAhchrfHCXu8YBQ923vDo+d5cyRzzSF1EYLSSdSm93mZM2UMdSXLR/gtiyxdrN
A3LT7HmlIt5jj9Xbac0KFIMKYPjNt8GVnX6fP2dQD41BHwE0ufBCCcoSzxgd8Ua7435SjpPZe0k0
Ok1p9CL005/LTvTa+/S+dOS70A9v1WNp2rzxns0nHogiFEWVMH/6/hFWT9u0JJOZJNCXFQ9UeYyy
NqK0ueeZ2Tz9mqIA8W+C75JVXVGGRYqXdAE7aHEXZy9SDLxGzuPx2cYSrqwwO6ZtYxE4A+wYdR/5
UD9wMYXsNv6y719ptSq6bW9422W7H7+yyWTpTVOglNnKwr79Of7UD+ahPYNNJflMhZWjffIVBxLY
Ins55aE9Bt2Ji97a3DG/fgDgTB8zmWWIDPTXLBXH0gT8QLlJT+bTcFgcqoNi3cWfrl8eNKb8FnN0
jLEaiogRWbZJDtZ9VTGLyfQL6w2Tsv5inaPiudYqzo24ffx1Q5IU2ZQNXWMcK6eyICdRBYKFzBYb
e3xBeDshXSIv3U8q9xo+yDe8CL65TQ3FMjVZEVWUNj76Umy6uI7nlAR5cY6V05zs26nmvCY3Hbiy
wRRV1BJqzrEAWkfdOqvVSwIRmTQ6m9r++nfazChWZtg73kiIYaiJEEThXZid2150JORIxC81HsB0
G2WH/02WZFFFTs2cO6Gp4hlq0aA2a+uTBuBg23U2oS3JUjO9dkm8TJWeuqrYE5MH9tlMBCljhSEZ
piSxk665opSYzKjiYBIn4FGeOvJ63ZHbt/rKAuPJTB7zPla1LhD3zVH2JN/y5IAqzkcgccaSOB9u
G6i/ssdkSoaB0oaSwp66N6FysPhq0ENlCIIPfub875yLeDaujDEpkhFOWhTLeDaWmMPR1bflx3Xv
bZ4oU6UVMeAQVfY+S2V1zkfw3B1Itqvi23C8EXgc4ptXGPhkIGdsKCrorD4eWkOAPCJIS6FE1dS2
DoEG9UsFesqxdcLlLJEITXLeY3v7G4E4iw4WIRC+985X16apiMr/kfZlTXLiTNe/iAhAgOCWrYqq
6n3xckPYMzb7vvPrvyNPPG5aZkrf2zMRnpuOIEtSZiqVyzl11qGLp/Xp3T/cqtSTvq6sKuh/BPvF
2AjjFHCu4wmEkMBWktJLmN2DqtFVw8K7flDCJXFqNw1xoZugkToNfXgJpQLJSzm7w5tqtfMm17+T
hv5N59a6LxP9Dhj3MHNQ2GRHTLHMAhPYdZGbBXNKGa3NKC8dapFJ7089aibTmcyDW4umPXd9x0YO
U97NKVZNQWVDB7VirN5n0TFcXq/vqWgd7O+b71uD1qsgEce0lPS1jy+jgUYs6yUTdhmI5LC7YCOn
ylIZQPaoZmXSpcdrW+kfxrwOIkNwLvuucLNhnKmB70XT27H4p0gco0hcOIZL/1fNOogQ40Tnw4UA
+jQNpVLK9DhEkR0vXgj4x+snJFoRj0KsFWDni6suCVqX2s3t9CI5mbPiEVWgYCu5IlNmJ/FH9PS2
gYS7/Me0KAcd1DmnQa+deLw3h0s5/FSVyB5p515f267r3cji3Eauh+kc5wkG9zX0LiQ32njOB6En
3As/MUPzjxdUCF/JJ7mEjuUKWZ/yIt3JwAiunOiH8jg77FWYA+3oeH1Vu0H+ViBntGYVWWunD2EQ
B7LDmnuzzJYiG13v5HbyF7dwS901CxuTvgLJe+q4lcyZc5XpFlEx6Huah8ZPlfphJIpjheEPJR4P
Srw8lLLiyr30cy0SxwSSTKmTb1lCHFL0oiGKvUtv+1s4k09mvWv6tY9+PXWAPAFibwOtGqJ3255n
2YrhDN6IUypLZQ7KuPK1ifwFIKIjZiWmVuBZ9nR1K4ezdGWqrIh2hnmsu1M+/7QM19Rerh/fnult
RPDwgWMZweZUoI4ZAGJoBjebHgYCWFkaOYMIhnl3JgKhgYUnEoIesJG998hyV7VNF5lFkP2Unlgm
CARdqUdu0MTDgDpU1KnNxwQYQD+uL/JfrONNMHdgeQSc+qWBg1kHtIdT1UbDJaCd8rN1I/uRMx/m
2481ouChRgEkqqkG3n/vV5tVWmYWowTuYKQRdfNLC2gbaZA/oiMMKssAr65m/qKE29xyplYnba9H
1jEBqZyhYzY4iLqn6/u3q+8bGdy5VXo5ldGEsRJzfNGQd5rKx6F9aHMR69Kuvm/kcDumxPq0pllc
nqYoc8d+dNGOYhNLdL3teqyNGM6sQB6Q9PKyAjKzdZcxdbL+/87qrCv0TQJ/f1oF0OCqgVpHc3ic
i7OqCwax9y1JwWQrmodlovDzBpJMy6QvgZjMmCyRc3xQ51P9HbA+vuxqGEKw05eic+izCG1kXxPe
5LIT3GhbGSV5F+cAuNbn81jc9XLmLs1ns1IEt/RuIwvdLJC7Vfp+aTo1l4ugW2wDDCCATsowt2UC
nNPuhQRIuxqhqrJpArOHTY29X1YXJrRDOxdwJLMnKf0MDMTrBiT6PqfYVTcmFbGAiaQaZ5o+ZJlA
H3YNZ/P7OY0e1hkdTlKNBknVWZZD2T2O5AP4f/RNBN9q2pS6kfSpCXoZEB4sYGqyvlggOCzqyu6l
UODU9vfLBAAckheYHONeXV2v9jlhPchG8imsXzIRY/NuGo3Cdv4ngP2AjR4DrL1ajUxLT/PdgjHS
0o88w+2+dD5rQWsPlrsKKnNMg/gQdyuQM5yqSfRMHREyWOkl7Q7LcFMjPrGeYl0EJSLaO85yUm22
wqlKcKNb9fNEZjeZyo8cD7FUw6QE//F563ydE8DydOnJDCdbXXUb5InXDWb/xt6I4CxGr5q0LosI
j1A0T3/O76lv+Q1GM+LXubWrYLmUp+hJZKa73m0jlDMjXbWSSQEI5KlsJLekN2Cwc3qztkn6sQfC
b1F/5FRNrZ3mUNKkANgrQMDKXfhTdEDOjnTIvfBRxJS6uzIkIZGXkZES5OdNCqJ3I1VUZOvW8phK
s2OiUyHTXifz+frB7XoiwAcYGkY0dI2/+WYNFAF524Dhqtd8iYBHGiiWIkTo3awM4iowraNqAmAo
7qBiLW1zXaqQCkkC9QQOFtAFlDUGa1V/BMaWEF5ud1Vv8n6lejfuom40TV1btT+S4k6uX+TmJgnd
6xu32wmxWdOvG3EjQ2v7dMkTFSOEDsqWjBzl3J7XT6HLEJtHT/EYhI3190AFD7hdf8HArgz8QxjJ
+Yuko1FrYXryWMuNgyk8e8wFvUW7PVsm8+OGgoQn7tj33jar0zBaCSpQvb84rLYOuLwbPL3d9BVo
hOfYtTz9Rvqa3I8Hxhmq3pafNRFtxm5Esf0R3B1PzKYDyauZgBv5H2alIbVrb3JZi5gpfBXvJQC2
0jj/FZvDmM2ARTjJDwbKbt2hP1uyp2e2dqf6SAEc8kSwy8IFckYxDLI11nEFrMfuUK+f6uJzah7z
9Cm3vKo/lNltJvvm4AvUluVL+Itts1C+F27qJEkmasqAF/9p4AnvTXTtWIfSi3yRG9stQ2+lcZki
o8usIc+Bc8EaxwkANRLb8lM3DKTVRt/fAfzAkQOS8FMJLGn5/JGH/1Y8lzxKlbFepWiKT0Z1b02v
WXtMmrspFkRzexa5lcJFP4SMOpW6Ijst9Gkgn5beu35me5fB9vtM/sbTjJJCctpK2Skpf+RfAMfg
mKbfEsGjcc9nmip4Y1RF1jWVp8kicj/GNJbboKJnVZ3sQf1uiqZRd3dqI4P9hs1KhrGUFj1GX3EZ
S/dV0z81spD0gKnUHwq+kcE5r3FAh1jbGECIChgT64we0/iRMSuWjmjUWrQczkVF0pBqZQqnAeQu
a7ScuhbNT4oOhXNLqRmVBdr2gQGguGvxGThJUfPpunbtizANYMvpRLZ4GCizGQvdIADWofPiVBN9
0js8UZPauy5m392h0v4/Ody5JEYVFuhUN49z9Ajk40w7ZgMB1fvdWN032XmsfqLjzk2jn9flsh36
Qx0IKroyOvQswvOR066MorSd2yAJn9T5S6oPtgYK6qSbbSm8KUQdwLuBMGZRfsvjjDXuSaGWgI/G
S0W/YzhQ8/f2XGDq319PbMohPsU3RutcX+TuGW6Esr9v7KrsRznEOC89yqNbTIXflT4dZP+6kN0q
w3Zp3Anq1bRo8wDq+s5TwYiOhjtQ1zcuYIJxJVefhJAUu3fyZlWceU1Gn+rNBPoS7UD88S71ARBo
Y3r4ZnUMvz4oot6wXXPeyOOMjZTDUuVsPmDFtaSq4L0TRdu771gg5GvUkGUwyfIN4g1ZoqwwQauY
Bgtos6pD2gOy1wbFsdcim1q+aI9U5EP+RSXfhHK3YFImK81i0PTO/vRqHFaG33soHO2JYvKGNREu
iiO6eXdRHsHOAlBpS8XIPB+C63TMFJAQMLR2jOuPoAde3TsQNAFVa1Ls/jyfYRFA9VHtxMWwrbhv
cvc0Nz+ACz0Kua2qpi3TU1T+Ldey0xffrtsDU78/PMtGALetzajHqakDwnqZrCCdYQbDclSVHn0+
lmuGmcCBitbDRRl5TnRkClC1LAo7HyU7U0UdMMx+ry2Ic12oIA6t3DfWUQb4Z3UuUY41bWOxEuoR
ZZFOgB81C/f6Ju47FYzXKRayOwr+/951LUZVj+UKnJTRX7wJPbVsDlvq7MGPj9q5+6SIhvp2c7Hm
RiIXdyuNniVqJ5tHgA4GzTfi6sf0qT3n5/gbpuAe1HOCcF840rgbd/+W+keD21JbWSqtfQYEie5V
99cz+uk89XPkyGB+Es767R/l/3ZVlTnlj1Wt6MBKjzHek/mg+8qxcOS/w8STn1jhpgImcme52XdR
qVskljMJa1LWVCHQoNWKVSccs9uoSL8OZfVTHkXMwiJZnD3EYzlQSaISUs2YmicvDfmkEqyu+whm
8Zu+4GZ/r6HWoqpdNMCT1c3sDwtxekmQbNy9vje6wV3foUynUEvQyd4pz23qN8utUgrsbN9ZvSkE
281NhKDORK0nHTAUsnQ/tF/bKrPX8SZL3E4WDbXuroahCOuAxsbgHqd74TC2dIi7LAh71aHI7tDO
SbODwG/sHv9GCqdqqymvUSGN1pE+yT+jc/Eg3YbPpHVYTgkj3bf9j+VTfCMKEXa3cSOVU7q+LWi3
zjrwidsHK4Qlja5JlJtQteW0FTh80T5yehfXaS53aYKk2RpE6b0cPbbVy/Vd3Bdh6SgYK9RQKbeJ
+SibSTcAU2fGwEZCTqOFIZ5RMLaz21iJi/C3FG7TChTFUTcAkFnRRHYpP1YtprXb17F4jMHiYT5U
6RH8JNdXxjbnj7tsI5PbvGjqYqRrxzDQtLOyfh9S//r32SXxx/cNpOAsNPUC5Z67tiQzqrvJBFFH
XH7JI2pT9TWa88vUn0062w15yU0Rs/DuYTE+ZJQqgTzP96hI5WqMS6lJB2N46ZB0Nm+kVWBVu7u2
EcF+wsZLlKo6tmZdgVEJecVOMR0r/35930QSOD9kqQDKU2NcTElaZnaYJMA4JcaX60J2882odfze
KmbGm3UYM5XkskTaCfMNmDiNnehkeQBSPVQYTROBue6ciwHOK8tCWZeoCO3fC0umphnaasmDehy/
WAWgCJKuzDD4p2ju9XWJJHHLoiADHePcQLLewlBH/l0eGnQ1CvKSIiGcZhsUKcI8tdKTmh410Dtb
eA79RxFcBBbh3ggLll8Oh9WOK/DNNJZbCSO9vTz29mT4wbepWda1S2MrqH4mt8pfIMLI79cgO63f
tXvlwEg3E793FCe+BbrJ6iyXys/uRJ3Qgv3kh+K0mURWJBdhkPaBqsR2qfqDJdhQ4Uo5R06AwQ5y
xSRFd/cCeBi7QtHtlRUlUrdwokCt7eazcjsXiDkVB6Ttp9KTz5EvpJDYe+C+23LO12fpMPRUa6MA
I7a5rX/u7NyN/fY8n7JAeoiP4uauvXj+nUjO1Ydq265lveYBfSqyY3HLuISKm9A3n+ZX+WnEmEXu
SS75v8ds76SyY9+4GCqBXqKZhyKolfteC2byJTNERVW2Wdwl804G51mqopVA5t2jzxL5AuIXmFWr
P1EvCRieeHkjojXZc5vv5HH+Rc1VvcuB0REYD5NHQV2ve8qJQXAyMGrRXOPOTfBOGOdnVKMsNKCj
hUGnmvdRNpS2RTVBZl64Is7TxFZIwWiBFckPbJqqwySVGoRPi9s74leXwNL50gpcv6ktdI6DRpdt
GgOsuPpBMsEFKhLCRdfjFBtTScswUPLpL0vTHHNavioZ8a5fNSJD5gEGDFKkM0B8TRS8J0+5FF73
o3ASNEkjU3WafyDDIYjYhBI512Gs49JLNAzBRdtfwCB5Yz1K37Jfs7WmH3+1XCGhokAF+bGORkFL
GGlLIxjQDUpzjwinbpgSX7FgHm8gautq0BfDRJtv9Kj+nF4VFyX2U3ET/WA8u8gz9o/oZvyB0ltw
/QBFa+N8Rx6ZXZKoUxp0XQ7QxdHpk7+vS9jD7IYFY2CKvR7kP5oUyESiyiJFccpWYInUfnjfxr6y
AgpgxnQpm/OR/NADIRnGXm0RnMm+HbwJ5+xgaZBla5H2DkLNJ+ADMEO7yx4EKxQJ4a7VnNKEpB1N
T4pis3JSdds5yhnz0A/DZ+0v9IYDBUM0Y76XOX23rZwdrKlKSoMSAKKdALZ1WDwGmp8/jWcNcsPL
4pPX/LZnuH1Bc1YfSCBMvO/rztvesr9v7rZyascB06+AlPxr+rm6lo8pd+Rtc9s0jiBE8KQAlDfX
t1okkp3ERmQ+p3Us9yCGopmPBko7AhDcdQn/4l/eVsVZxNDlVhN1SYRHwegaJ8UFLya4Tow7xWnB
OcSaNa5LZB/80/jfBHLX6VrP89Rjdj8wo/i5Kw2bRK2HEagXNC0JFsc+dU0Ud5lmpOn6sdfSYB4/
Sc2z3h6M6LUwvwNg9fqa2IV5TRB3obapQdARjq6X5dQHHWZZsyD9/wnqmJJfkcO3L1blqKfIvaen
9vPgRcfSDzECrRzMJza2joBecN0JDJ0HyZSbFhRPTYYgXe3sqbOzcXBD8u363gn0gYfF1MiUF0qY
F6epveR4Jqr6vVmlnjmKulkE2sBDKpbJnMW5ir64NE+dqisctUExi1HtxAcyCaJU0dZxziIZtFmv
tLoIBlV9qfrmkOu6v8yT4IkjUDwe/LLE/KdGO4SLQyjfLz2YwaPQ68HWAvaps1rHiIdCm04fKPFv
nTHfbSXHywS8QRTgQQ3zFJHeyVvj+bpa7NXn3sng/ERRYexTMZckgN+rg8ILAOJTglFZw5tUd17q
G+NRfrwuU+BuDc5fmNQswHaDO0aX2schX4PQLA7XRQiXxbkKEpaJvBKA27Sf1dP8nHix2x9rL341
7kwQ3ABr7F4VLEskkx+PMTtJi1sN1whrGitQ5lRiP/2EZFYD0FkdPt4o7FmydVGN4F8eob99PeXC
kTGLF6sZ1PSk3bSXNjBvGIeJ5C33yNQMbv4oAxkmdITTXIJz5BO4utUWPVFA9GkWf3c5CoOiUT+B
dVMuGKE9qPyKWk9PJQ369THX/UrUxfsvj7S3veM8SBd2FbDw0D0+nVZfBXV8LNuz011YkT90JsEN
trsijDQZBICelvwrlbKJNCZknlpLkqxAV181QDBM52kQ+Kp9bdjI4FZkhdGidxNGf8mdeYidAoCb
rGc4dHvbeAr/Ut3xJvJFrLm718tGKFv4ZmGxvHYDmTW0ZyygQtVS15D6xi4i2dZK7ct1497Vu40s
LpbKgJgIok05Pxnx5BTjpy4TWLLolDifOKT6NBtJUQUoDuiYI0m+Do3AQYn2i/OBkpWoFe0osCUk
b1pkj9BT1j5ns2gqcK/+AeAPoAewpD2w2ri1jL1iptGAWIaRfWHU/CY6MNx0MdjiXk/yO0nckprY
7Mw8DUFX+FM7LQftYJyGg/nFvFQV6/A8T758aQ/KFyW4rg77p/W2Qs7V63RoasvECtN2spesdBfd
U6XP14WIVsdzoVLMtIV0AelPHHnVKyMNx7szUJMDWDht6YGV0svDcLbcDwUBbwfIVzTVJdMQAmjo
Yi1BNRm/oNx3fWmC/ePZmWRzbAy5rEBl2cSPWojRVGU4dLp+vC5m/wm0WQjnza147Ia5gBzK5iqJ
T9wSk86s/7eLXTBsuZEv2rt9776RyfnCdaRDJxMULRiNkWQvN5UzgqlDOtQP4o7M/QBgI41zgmpl
mUXYQJr5UnxTHQbRFruNZA9fyIP5VwmkkxmtrUJo2X1f8tsANM4fLgmGQwoVqhn+WHTbGuzZZRxK
yUF7TgEBmtvkpEM9I1+UBhEeKedconqlUYVnBDLEig/WyUMFYFfWk+eUXnyK7gygBIveF8Jd5vwM
eoL0ItZQN07R0fWNALMtdUEZjRJbVjhVYi9u5ZaHtvxIkmBzuJybCSfTknL2KFwzy+sNFPgH60P3
zu+D5AdvyrVMlF5fh2DIbmPydZhTexwEZsiO5I+37dsyeM7ceZHnpmUWYaXlN0BTe3Kr/RzMxGu6
0WmlXrBrIhXR1feBwZRmlpxMFVpS/bxwltfOiTwMU6yL0+cA9cIYdwkWKk2kJaJlcs4mk9a4oSUa
sQdZDqr5meY+gPCcEuNFRii4gIRr5LwMKCcWUkcolXQgYmAEL8Y9ULbKMz0wKMjuTIgtAi8QOG2+
cbqgUr0MaoKvK6cmCtpQs428+a+Hx3mWNQVhejv/OjzFXwPpE8vESa+GXTzj4PxBtkWVLdG5cR4l
KVNFa/QUuaRhkRxd1XqnIV1pL6MS1J2JkRiVCuo0AvfJQ29FTVlXIJWEYa+tPaI9BFmYvC28cBJM
xe7HrW/mzXmQtrIwPlXCcclqZUvz99Ryr1+x7ANXbJvPWykSGuCzbDYA6M9egGCn+kUxIWqvFege
n6/qUl2Okoyl3ocXFZDw2vc0e72+kr3OzG0wyaerlEUdtCEcpGA4FQCAJhflk+WNp/nnEGC0zRf1
LAp0gE9aJW3XtX2MeS+AUXhVfugMy63HxJmW5b9FW3wjjSEPlgo2BHTSjt90E+gId3PvCzaPvfev
6QEXhyClIudEjRB9BCg7Ot1LdDP41YWhUsIVXRcm2jn2983Dj3HtDHWOBsWhfZwmYqfGKUqBKqN6
1+UIjMfgHENtLrmJMVGom3SZpc+hqN4tWgcXVWSgWrdCrYuCRUKMpj3nzaEuARmXfex5/tsLGJwX
UPo5V0OFNYcdkuNNfE/c9TjaPciPncU3/J8JuMCiXnBKArfKp6aKKo7Xds7ToFmBwNxWdlgpXmbm
9pC3JykTODpR2M0npPo+6trQMgEtPTjsFTgeax3DjAxQE92LjgiK/BdB758KDzxNnRLAGPLjY+ZC
E2vp4JEUxR48y2b0HrH7NQ5GV/dzP3blL8qjcjDuNLRn9t+AEY7J0ezTdQ3dmzc0AKGHDjn0yGmA
0ntvCuCtKM3cJICr90eX+LmbonCwnkt/PvdH0AizeAcWiFA8v6mFHMIMWJPfg610ToF7AobCLAsx
0Rld0lSx4y5I0nOHCVq9cObivqCmK3eCk967CjBUZWCcxDRUjW9yImE1zrpl5adVvrcAVF5Px0pY
EdxT3q0QLr2Z5ipm3SbFCpZD8So7JnCvu0P1I3br43hagFelXYqn/EX4eNxzOVu5fOgKWtq1biF3
9AevfKZ+iumAHPSw0gOQJNG+JbqFdovaQJkA/isUCYCcXNSahPVYV1orHUFTQ5G9M08aeGn1Y+LV
Z+nr6OWP6mcZqGqRK5pc3D/IN8lsLzZuXJpHU600fT2m0yetLl05GuzkQ5ffdn3cxVSsfVV1OnuO
G8d0sPX+VesFGrkbjG9lcBcSwamFWpbionjRgQYzoOuG3mLMqT+NHkvqoi/7b4Hh724egFOpZQDg
AmPx7zePgjIqVtYlZDUU82t9GS+MnCDyMsegh6WyQS/kRi55vi6WGfQfBr+Ryrmb1qhGkyZIg85N
UBm3WX5Ey4BTLqqrTYk9D4N7Xd7uwxtTMr+XyXkYaR5SupQAusa+gs2ovZu/572dpMjgMHY2+Tgp
HuhdqWCdu7GggeFNdFSj+i7z8Wa9JNGSTAjQs5/Ib/xDC2c5YWnXP2VAbceeKMAVSuQsX8sytIQl
FiC9H/BORam5OExf5DtG8IqqgBcJbo5d/dkskDN78Ago8zQCL10rX6Pir5nWdlEIKg/7p7cRor1X
0rzK8ccUKDadBxbS1+4gORFsY8T8X/yNhYYVJgqOApXZi0QNTDViEgMDh9qvi3vjVrq+yse8g8E3
sRMeGEOI4eYLWnQqN/Y+AD2Npvg3YZx3UVfZKhMDN6DRJo5iPpgAs9VykTbuHtZGCmfsSiuXNMtQ
bPunvVuxi6+xiQkMoGqHdzrwBBYM4RV2LRod2wtQDaLrBAChMqUmp5OWPJtKFkfRqZcMP4yoMxWR
Y4SrTROBC929bwkm4lAV0wyFT0MlUZTLUoYINcbjRJ3BifhKRkwu638rlShsYVr3hxPDcAYwyhXL
Mvjks7HkixopeBOXnZfGX8ggeNyLvs+Z1go4Q4NIehqUGcKu0Y+Agy7Q8d2D2SyBM6w6j1dF6xDs
qqzJE26/OK4gOe18wEGb4OYAl8SNcStCnd5Vw41UTtlnIq96hnsOjf+YnDc9I68QzAt2b/8y3Ujh
lN1qaaWnFBgWIxL2GmqJK4b5NDt/XeB4wfBz/5FeGMMwAAekKgwRgNtMJVvqjtQYnlhm5AXVb1p5
10iitBYzlT+UDmhUUDuQ5pm8gg+ALhusYpqP6QXEh/do+PLU+2hwWL5uOY6i9rLdiiya5n7L4wJY
kidjPREzRDvrCnR3v/T7Y3TpVLt8HZ3wAhayoPAb4PAJFrqrIxu5nMsg2aAjqMutY4Vc6zC6DWjK
LdGElUgIZ2GTVpBpBlJnIEuePHyZrLs+Fj1f9y/kzUo4tRhVlDGVBOlOBhzDqtkMBogCAYvN20Wu
iDjlF/j4HxpiynBJCgIOwPy9vyzbOlYwkBwnYJpa/eabcsmDf7hHyYiZgsgLj+RBb+0O/ClEY/Gd
kJl2L5cHVPnfv4A7O7wjddIbuvQLwl459kf9wIiEO8ENveu8NmK40xvWoTRVM8dMxvikjwfZkNy0
8WsiomzY1ZKNHO4AJZXWpCrmJJDnr11zWYFyWgCd8borFglhf99EG+polZISluaxSsObRZM8ZR4/
N1bz7b+J4ZziZFRI48rrfCRx7SiTdU7zwTdMVWC9bEuu6SAX39f5YpJiWkBE3ripVNm19Pf1dYjO
novnI3NUurnVZgwxu6mR2+Hsp9NFzQUjmKJ1cAmvUSnBQ5IDdiJWbVKUziwMIgTnzvvzuIlWJZQi
VATDk7zaMn3pVvf6XolEcA5BGeK8oOD5CfTwlGQHS3loI4Ep7oHUGBuT50tlvTrGhlHhPMpLc9s+
9efGXZ36sXXqg2jObv818GaPfKahBzbFUpVsyy6KeWgD9kyewPvrt94yAFew9Ap/On+koWu7QqYq
GwMdl3FNQlDQB8P0lax+OD7ETSJwAgJ14ytjVpu2nRoziPF1qe16zX5IishrCpyzznmAiCRxhKll
zCotaDeRj631kJia0zdPk3pJUagQzt/+i3IwQEYZ857kV+P+ZusyDSCMY9JIwXJawH0InqmbCeli
7SjuY9jfwTdR3J2goxamzw0BvWdz0yfPtYgOfd+W3r7PaUFYdVlXySATpm0g9ffV6pciSFCRCPb3
zW7FEZ41ygyyLCVa7wt5uV+txgbWoHvdK/yLGb0thVeERCNEqTrpiMjOl1dH/cY6TYFVeDtclNfx
tsDI70dm1wAmZQEvU0aWkAeVQqelkREzj06r8V2LX0dRCL57/Jvvc8ejtTnA0cwBAIxGCz6g3vya
Gqpo43bvHosSalqA3dJ4LCIdsNCVHiIeSC+Dt8ZI0wP18Jg46oBckubrJ8bAFz2JUgS7bVzGRi4X
VjUD6dKFDCXCKuKbNzUOy1HsBhiEDvrTPheFkwVABkKaR0jovus0NqI5s+qnxSjMJkSbP2C4WXV2
8LtAPX4sebWRw50fzVRlSta5DIyX2Y+Ompd42QFXort680Gsjvuvm408ztbASdVpWgpsoOUBkQpB
ogD4XHAej3lrm09UR7Ynchi3uuh5I9IhzvjAc5uq6aRKgZ76q7KeMilzQx0EZ6XoGcyO5o9QbLNE
LhSLll63mnEqcXR6ZetHvORs9F24FYgikdp9EhUCWOR1TR4XmWmlbKSRURnHpYpsCVndqfnWFXdZ
cdMqR7US4gPtm/ybNXIhGpk0Io0ZHhtsOonlrmEQWWOXodO4kwtWjBcFJNlfrjvP60IBz/veR49K
QXOaLmB41j9n4d+zEKVltyL2+9R0HodIMtu6keVYCkoSAzfHmbr70Xrp4iOK4zehXDmrdK9+qCK2
Eco5mFEtyjDK0TtMe6AwnCKZOHUougL28zIbKZwvobmSknrVw2B6MB8sO3a6m+ymPJKH0VsRuaHY
IJg4Fx0W51TiWarnaAX2zDJV2qEBKKgfykPkXFeJ/ft0sy7Ol8xJ3pZUG8pT06KQy9B/MUcEFIHp
i/Y0AMCQta6LSl+ipXFupCgSEsupTo99Sl3JrIKahM//cV2cA+nLVLfqdA4xO6Y/zXjLPXdAo4v9
+ii9GHb23DyrR1Gn337IuNlMzotYSk86qlqYWnIWRwXRD9II6MLWfCAAHq4vcC/eoqhYKpqlg9iS
p5jQqplaaYGYBBWwEQwZVXukYSbSDrZLvFvcSuG0w2zVAQUABKbxZTlRFPeo39lglQ20+84fXFS9
rFN7iHzRwNL+6jRVly1QM2Iu+72norWkVuvcADi4tNFJYRPZU7RJ8G7ZPS5grv+Wwtl0TTIg/aAH
FJcMay9vbtjI+4Je/exOFAbtqfxWFGfNjSVFtJwoPertSQfRH/3+EXVgPQGWDE7cX2a+Cb97a400
wPhZR/Bvp+pfVuiZ/afrInZTdAi8f8vgzLaNS300CmzX7I+XMhhuGUMQQW51RbdF68VHNFc9Z658
HkBEVh5EAy+7YQ/KFgrwJaEToHF9rxRGjBiZpkhJsinpwov9bnIMDCCk9nQ/O7XNZiy65oBWnkiw
u7vtNVvR3HWNs0sbCjSwoMNsD+s3VVNbDlj3UHtD7lVB/mY3+boRx8P0l7lVFhaAtH8lQ3vVZuAc
GRohCtU2fFbIE15vzKD+MPS3vSVctmVRlSUJ0cIL7JF/hrJMV/eKILRTL/kY9sN2fezXbLTVUgG9
uih6dqqyQMvvyVo8ZnN+iLPiNk01L64NvxjPNDJcLfQbKRnQQizd5tXkXVfpXfe2WTXnAJQqZQw+
qXHsFuokdWEX5h0A3hwl+hEXj9dl7XubjTDOBUQ0T1p1RC90eMP6pToHL6FAPygeUkKCy0GoQJzf
njSJLHIVlSf9zgABg4LZxAHldNYOhnL6rfClteuvN2vjXYMkt0tBMItQdqAQaJATnG05vwh2kB3H
NSVlx7lRG4kaRawOUNL8c34xD9MBVaQvkuUoJ9ZmYgWKKL2967U3y+I8Dk0LS9ObcT5azU1WlbYp
nOT/l5NC9c3Em1xW+emAYVYXNWuBoASyK88A9cJ41m+pM7isQQBAFyIvur+kN3mc6bWLVYxGA8y3
on5NtRvyAeRJ8F9TMMiZ8NPgGXl/RpOexdrUd8kp0zGGS06K/H02Z2e2HDkUlbL/5UZ4E8apOUBK
Ur2NFfOo3CW38yUGboV1m34H+yrDPWVv4PgHOgPWp+uKuL+Hb2I5bQcMCtBRYhW4p9PT2Dz1s8At
ib7P6XlsFNnQAJMjQCecPv3U19G+voB/0bq3FXCKbSymPJdVCIgyFNyQ3Kwe8NosbCUJwrvQrlCT
jUQv7N25yK1mcHdoW5ZFuFjwf2kQHliH6l8D4Ki1oyhVzHb/Ty/xe218baKvusEAu2d+apSwcNZC
S4KOlChgJrnq9dkMvDTBbu55PxN5Qd1kbNH6r7fjxi9Rk9bo8pUxReSwGczCI9/RAIsI4b4H/lrv
ZLEtfSm+C6QyS+XXuZXKKX9U1vGMoUG0/F6sz8k5RYU2cTAJltvjIXKFk2d7zncrjlP6rhpkhdIR
HVp68lcsVxe6KJ87NKso4Lm1hidk0Q+j1Aa9JbuKPjhrmh+ref0A/ARF26thgMUIDx8uhWHUca0t
ZooWTUAc1Z8K/dhMomtmV4E2MrhYKO5QI15r2oNP0e1ipwyoH520wLivj13kWV8Nm8EdFb0tisKY
1fEnul0cO/GNHjWzOY2SAZZYKY8cpf5/pH1Zb+Q40u0vEiBRIiW9SspFmWm7vJTLVS9CLV3a912/
/h565mvLtDp5pxozKDRgIEMkI4LBWM7BTF/okeFptg/m0OyzQqZBW+kaE3R6NnaSouguyEuQRNRr
jWagC+wKb1mqW73UjqodgU/YbL7QsfhhFyOeREP719gPMgiwzeVS4MUzCspRVYxyp5EERpZwWjyW
Onr2rS5/1XHqAFRkn0W/2j9BZjR56pvgfWQTkfATtUSt7/vA9gOA0zrtHDQHtR97T+HwItdtc8sh
AAofSFk6oSZ7vbdWB1nGoZU2qZH7if2dhCfTeiyi43UR23ffSoZwSWiZoi1tgBsifJ72hR/85uiP
ilsnDv0WhB491fvgljzgPSgRLFuccHdUnVmVUV1lPp9vZ7VLL7WruCA22NFTPzjWnndLy2CyNvNU
poXQgs9xUJzie9tolaVBl/Gs+Msj+6b/nMDBFbnTMbhYkUPvowfVAw+GZI837+GVTMHDJiCJJksC
jTEjzHBou9D4LdnLLae6XpXgVLupKaw8Rrdm8FnRHG1v7NDS3LjTyXocEQGqx0Ga9NhcFJIEVCUY
20Dq6P1GRnZborCJ3l79LnoqkBWLQbUbHM2b9vJKDnGU2d2mO10JFPQlgftpGoIm5mTuXCv1m8Ur
wW6UAKROspsySUKEAeBVHc8QDeN+94M3frd/ElRiIi9TMQ/OWbbjFwtRofxqlGypOOtTTawaegNy
mxcO9t8fajfwzMXpf06ufQI8OWdNvr5Wvmkfroq3TRXnfYxUCVltgCxlLBEf/szIVy08tWjGyO5V
VbKvMlnCNZFPJkYDWwB6o6XOq5oO5KK3c73TugtBe2f/Jze8rQNNHuDKwCgXjC5nMR1BqJOfFlAJ
lG5c6G46ylp7N9P55kqKYHiLEcQhBUDXqdE8bnYYHTi0nZdgMPq1hTT3MCWtzt71U9vOI63ECsY3
mZqelmgcRQysvHC2qtBPblE/QEoHeik5t01HvRImGB6wxwrTxEp9tb/Uw5GWB6Ltri+IW9RHNTRV
cL4Q9O2JTLBTzZqmCgCGbWA8gVdYdeQzuoPpXxezfdmBkvz/5HALXF2oyrzQRZsN4IhrhwqtM5x2
cVScDlToGcjJ66dXSD9UBbM/e2OuRAv6qNk0stNsiHBknR9zRdnlB9sFfd/s4JX+yq6BfMoos7rt
03tbsqCho90oxUSz3h9V1QOGR5CozqxI6qxc38TzWwf1QqibsF4LyxFTiu0Ad7W0xyLtLsuIcXM9
96hR5hK3teWh1/IEV1JoYzLbBLO4c/xFL5ymRbG1dklxvK4vWx5rLYZfuyt1Kdq8MTLVREPFEHeO
XtEfuc0AOW4eeI3EstAKucjGjLcugbVMwbSVYVj05BU1powcVX+Iatm7hG/OtcMS7Dkeht4etAAv
sBOfsUw/z1+Xw38QD5Qn7df1LdxMEazXI1ymcPlmzhCdIAfNMwS8B9fyTCACcwrccP8nmEIrcUR4
2BmVoQcxx6Ev05Md78fhnEtp2SVq8VrgWKlFovfLTEpMaQefjdZBRwrCg+ZHD4ga5i2H6BaFn19g
HUWI8EdopOvlCYpvR2OtKTXwlesddhNZb4DV2cjyTbmHKVVrn98pnizwkmikCH2W1HWuFSQKfbt8
isD7Mska0WU6Ig4bVcrQjiGl8YkxD4SfiHzwPnbD2Gl+T5hPk7e+bC8Jbekq3gGMqIJhG5lJA8AT
K8emjXaUqE7Q3F/X+y23a6lvEvgXrHQksxDzWzGGthY78DJwRlmRx2zJtSlbhnCnjEo8WPNIO1+r
nwC/4SjJj+ur2JyMXi9DuD30xAgagKpOmIxm9wHQ0DmLeuAFqNhZXnopLxznXT3W+39/RoIjRGYR
BZuuSvw4Ln92iFKdlNVP19e3uYGY92aYjmQYhha8RaGXMeL8mXuL6hNt83PbyhLl28q9kiHcjble
oQVjQA263Rmn9Ag8P5/51W45cQp664E9XF/SZowD4ry/1yS4CFI2WbMoln3EXNGA/w+O7mlH+7b9
msZOdNs9L7til3rZZ/ovN1MwKkqLSVfSPDuVaB4zTLcFncT1tW063tXS+HGujMrIu8XQW8XySTJg
OB9MOq69pNTJVLzNJnvo3Dw0EheoFsP+uuRNc15JFiwttII8TVRd8adWc5T4rgLWRFpJnizb1raS
IlhbOmTK1GlJjso0wIvvypv8YHxSbq1fMVy86rHz/KOEpQVu9VM2kyxboGBtnYbWw7zGcOTSndMQ
DQzzAy2//btNFAIPpWVW1NaW4kdat+uSfdQZ3hj8y5MS4o2CzDUIvjADuUy389x7i+UBrF+iiBK/
IdJUKjnQd+uqRZJlLnxtCUKnoq3EkLdPxCAq5mLVj1xRvaXoZaAbmW8zXy/90L4DB8z1A/kH3/Qm
Q9gsbYpjqzCQjB/22eDg+XoKb5Z7lNkwcJ/s6FdZqvYfnNN/BaINWnC4Cy2Vtsc082m5M6iDiYyz
duT1BgVQ/97sWfvRA2/IQVbI5obzIeTFVf+6lxAr+OA+tCetj0HooVlWe46GwfikznbmD9TqPDbF
3yX7KpMn+OAinWdUfDG8GkwOfVxeiItmDy/9DCod48n+ltxqeKsXN9rXfylXcMFDX4/6vEx4R98P
l4E3fIBu92hd0Bh9ssD9UgIdVz51v20Nb7sruGWtbSKWFEvsh1mLJjIUm2XuV7afgvvV24XlIR9s
bis3yp6IdtFD/Pfh+vZtXy9v6+Bfsbpe0j4JzIbyeeD2oYwep6j0OsQ9dumY5aGT6eR144NSCi63
DtVAnyhgV9GbDMyZ8sa+DW+qXfzEseeSQ21KnJbU+AT/myeZziZlCn36WPjWKT0DE9VL3QXZluYZ
BHHHGUVU2VDCZooM7YV/257gY9JIQ3IH6GnAuDZ/Vp9AZfoJLaEvIy40DFkAzof+un6Mrw+SK9Yu
emfwPzNjJjhHVFFvFkw/Y7b7Pv4M8MJkPxwNVBjIExiYHji5e3u0j/on9aDKetyvum+8MwSXs4xV
tigcNLXomx9LqF3MhXWOxcLd9dVyLbm2WMHVjHXPAg0wJqcwi5xUQZq6/hmVD3a670z3uiiZxr7+
fWUgQNKd4qrHS5AjURiuDlBicGEcO8x9dIfIcGQvz9fX+rXFCZ6lotl/iwzjtCt8NCD9aFSn/Ja7
P/t97qtesmOPJbwbeg0w9NbI0rvbbsdkuqViklgXz9CcI4ZSKlRXVWtwpGMGLsxuiz5Tnzpmj4PD
tBLD7pJN3vamb0KFAx3oAnDWbLZ9EBoF3/9DYvE6XhM+TdUnZLExkCFtqpAJFS4OjYVJ15o6Rj0v
PD/ZHobyyL5qYPrGA9wxAJHce6bETrct5G2h4uG2ShQxG049UOadVafeEhcXEumyqJpb2kclepMj
XB5qMtlq1SBdA7oTr4jPtoV+TyCpsWJwbeVI1Gdz+RYg99plEtuUrVC4UAzM17STamYnZVCjndoN
9j5qjfwISmfpJMimLGJQDdGNZqm6oDZN3YeAZ1AxzX+fAPGqPvGSVXPMX5ZTeynRitx/kTK/yWQK
WpO1s9FmtYXuorsOwEUeA4de12EWdTl1z4FDnPyuP8se1JuqulqooDa5YhGjsCAU2NdOoI4ALpTN
vG/6VGIiRAPGBCxfiFItak2MxS2wTWh/AWTVeamDo5E3PywjeyHG8Hzd5Le38U2ccFXUSd4ESx5G
J41OXmN+DVAmbmQ9qppsUYKCBFGi5TMB1m34XA1O9Ku+Lbx4l7vFub4g1cYxtvInznQKZs3r65OK
FvSky0xlxvUH6OJHTmnQuvHOfkh+YLQt3AGp0SVOtCt/hD9KGa7qpgNfHaSgKyyJzaBiVXzKgPQz
tV7SR86U//6jwVg09Opo3AJkP1zN+8iRBMuEOmAU+JkJcCEMCHaHxJZt4+YBroSIi4kD2k1FYx1V
NGcs6he9OQCVzU2qszlm3vUj29w43QBDm61jEFYXPFdtdiY1rSU7DjrbJZl2AjHcTmPtmXWWrEt9
U/1Xsvi6V1GFQpY2ahd0oPQcaID39EX74owU46X/Sg+8Nb49y4C7NvtArJVQIRa2U2WqK6pEJ/Qa
+8lX3tlsf3b0e4bOeNBgPfTSYGazaGvpFqG6jWFwSoXzI5WmVQ1SLFgnO5Bde6hHtzhqJwChnQAY
Lm112T7DN3l831f72oMcKAvV0Ea0pvIpol1xtwD17TPzoltM3HDiA/VH/WOSdTtvn+ebXEF3eHdj
HfSYElfB08vImVamQ8a/riso36wPl/pqMwWl0ebEqIdZCU8VU5/GQj9Oer67LkK2f4KKpEA4ILGd
W0ezO7TmXht/t9VTL4N3ey1uXFuJ8D7qg7hT0NQK3/E6PVQ8JpZj3vZQwEfeDsUB+oqT+qO7iT2K
owRK77kG6OydbJpu2738fWxiSyTaMEurYJN1zJvUIdHkVer3qfnVAQxrRLPG9b2VHJ+IDAhML63u
JwDnBQl5MMf4jo0ydgyZCOG+ywM1JVaKBiWq/p6t37M0UJfoh+j0w6EOAb6SWcfRBXSSX+3NLxaa
dQteuOLhTwlgRaAqosGzk3VfydbG/74y7dLM9LLPIrwRstAB5MQdoX/SIbvyViJzWqBojWkyTIIZ
xZmNN0R7VrIf/04JBEfRFGO2TCodj53yrc6/B5V3/fc3NRoRMaEWxRiBITjAkCP9dkoOWqPe8vpa
9/Wu8eqSPdGMOYti/1l1diVQWNAYRlpQB4btZxhzrIjDAcOUXeco34yfNqcUkAJeburgSqLgBpWx
b8sWpLv+HKMDD7ApKml2nfKrMiPJZsokCd5QzdIkyTuS++3oVazYx+alDdCCtywS17B9TxoIvDUA
WKGbWAimAlDnxYaK8XKO08gHKos75nPCSLx8/ywzvBImWJJupQEGEm0kgTCy1YDpnGbHuvMpaBCv
K+PmrbgSJCpj3+R6BmR8X0MoWqrRzzYfHHWxnq+L2U63reQIOqgAZMQCkgTfvcznbYTxLvDoQ3jg
TUaj332mn65L3Layt+MSVFCr7KnVVVS61eYHmS6DDu/HQJlXflPJz+uithNQ6Lq2TUslBoix3vs9
JLqWAmF2iM7MzmuQpuAtF5i344A6KpKXUgTrzVNbCRQWF5ZkCGpViwERmd5yTlsOYGc9LSeevhwO
jRvuZRB2MpGCoU1JSSItBwxyXbk1uatR2jTJ4/WN3JZBgXEDH44AX4g5qnIeCiWPwWWAvnmnXgLP
Tkjj5X32+bogbj4fghuEuv8VJJJvte2STT3+8alOnLj5Zlah7HHJ3cEHEfASKsXMAybZhcd6TzS9
qhXeiNw79W8+NhPtw0N3SkuH7C1OBri7vqZtB7WSKLzXo9rShlpBu0oUO8bscvJNNEf6ebuzD+B2
BsOyRKBsiUIoY2mFgmaVFAIvHBgG2bkzLBqczhxY0LqVRYKb2sGoaWgA3LEMEaeoGpVxBB59fqLz
p7685PW9Fe2vL2nTaaxECG63D/uiD5ohQIB0CervCyLalh6z6VC2EtqGzcWYQIO3mWbrjAgW3FdF
XhVpDfXIbwZyNIevnYxJY9vnrmQIJqvlusGCuuOYbCF6tgGXjIF2G71g9BXWgxyB0Fwfr+/g5hi9
tRIq2HAwG4M6NbUFzhgdRT3bC585fk+yN3fGnX2oD2TETBVo1S1MtDcHu3Bl6Ap8WR8s7+0LxMGb
Mit1y2iRUeogh9KbUT0a9JMaxI7WGQ5I1q+veNv7r+SJdkf1kk0mzf3hpUIxID4pQBKtPXCLu/k+
OkntXKI6Ykq1j2vSRgt6CUd3AgNjfqt7NVqG7d10r+5Hv8U4npxFndvytU3lvmAV2tdLFTQWi1Og
fQcH8Owd2KfgYoCaje3noyXrDt70z6stFeyQ6bUKzmfkxm3t95TFDi0lhi7bQ/731XLGoGQ0plF6
yhtMNY7lk1Y+lkz/X6XwCg3BQ8fmqGS6SCNCy7ExbAUJ27z5FQZH2zqPpSfRvg9bxWUAwFsDcgWG
CizxYLK0akCCwInglTsLlrYcbbSx8r57TtIH+FX3usQPWycIFM5mqMsUWNGI7Vs02y0vmbJjVJJ7
+2DBXATTMC+Of5C+FC6WnilVSCtMnLAcYUB4R4rfUbNL2OIQ+zsCLdld/UG5X+UZHJvc0vl083tt
yEgB822AA5OYKfKxbrkcl/pU2qhP9E7Wx06Bpme7pl6fXGrt+/X93DxAm4/W6qaBCTDBYS5N0c19
nTE/sw9J9aVJnq///sf6Ol/dmwCx95h0/WCkbW2jBIPh4HmnX1pXCR0td8JLik5J3e01ByxBrpxJ
UrI2sSU5HZUuC2e4Krtw2H39zLHxwhPzuxN7zL4vmKX4n+9VYbGC6hDDwBy0As8xhWCuYb3b95EX
/s+EvoIUwejKcUoJayyMeYFBLlM1JwgGL2ulU8my/RNsLbM7tdNjFVOQ3wHx501HepsfwCLmBc74
yImdZFUsJrp5LAxkQ5QBLp0TLAghA23jojRGHdAl+e+4oa6ePqrtoYmlQ+V8h97dJ4IgQettC9AQ
YwYEvOmFM33Wn9nozoqj3vWe/lyh2SrxZAj3Hy/q9zJFM7eWcCxNPQpP9rHf8XgVoN+A1YdETLEj
Pvb+wPBWmymCX4TqyDA9hE6aGJh3eACEOwxZnye3BLSOASheY5/vg53scbilM2upggXU4zh28dzk
Pm1epuRlmQ/XlyX7fUH3hzGMy8VMULcmrZO3hkMVCV+ETAL/++pyLlhm5aoBaFo8Oh1ifMkqGabv
x7eSoArC/W+2Zk21bC5wa/4H/x2+3gb8u3LI90XpSosesiVxu1staYCofm6V0O/0+sbUAeqiVE7b
GXcma50ymG4LJXaNODqmcfo4GuYubgent5dLVchgwLfu77V+CC8PdApPqP6zHCiGcaB5YW4AC7zQ
zJo5GAROf1/Xln/YafSwa5oNpDNL2GkgoGl2w3C31rvBU3ecPI3ehj7XfcUjEs3ZXtubMGGbuy43
SzttcayLz7qfCR6iTSSJFraP8k2GsH9WGZlFwBbmF0irK/WPgX65vmUfn1CvyvkmQXDCWj8ViImA
oT/eG5VrnPj8Jkm88C/kD5wR3qpx5yOokVJH3VOXv7EKGTnxP/hKYAKD0oLie4RvyMxqMEy1QvH/
zriv/BEpLdsdqlcT4QwJiyRdtxmlIPj5W6BwIWDyZdEG1eoB4Fv4i6dzzpNDfDOEjto75oGj3WQ3
AN0pZCOQ/7Ddf0sW2yq0mhaaWkBDQZIWHHQvvy9d81Z7sHwOOGLfGF6zs5zsodyHe0DSXiLZF2xr
1NsHCA9IK5rmsJ+w1xM63Cc0qrbd7rpKbdvFmwThTqBmPA10rC00hofDgSSGdtCWMvOsWpHe7Py3
Pt7sb7KE+8EKALdZjoDcjJ/5c1j7AfLiV8Ci+mt0kjrW7YDlTZpwVxjDoGhWiAGBxHaGn8uek+qB
CyI9hTuMz9qV21/48Kx61mUmIjs1wbFN4ZQEVmvmfm9/qdDQufyvYwmvXuBtZYIvCyM7idW0U/xm
vlWUsxHcaFIGNtnuCb7MBDBKVcwNGNjuXsfET4budCYAB9s9h5hC1tAnodMpjrQaL3Mwr9SFqxuR
5bGlDhWzMVtd3mZe+k1HOf6uRid4/hjspq/K03UTkB2X4F/mJI2rcOgHX6eY/1V8U5Ocl2QvxWdW
3MSMYeqnB3d25sTWS2LvR1X3Imk5T2Jg4qNqVowqK1UAIiwdxn81RXdpWJ4Go/ASHlUYWV7tcuAz
NApSQiy80ep0ZwaBJIEp2U+RPyDKWFtpaTeh3+2r3RmuZUor2dtvhL8tQKy4JUlHKS0RBzaeccof
+kN5aI6qH/vWy3ADFs2v1zVEdgWJ855BnReVFeB90HjBDZrRAmRTag66tqP3xou2M0+cb1XacC9x
ziIkRKYX86Qicw9LCNFE5ZTwXbZruh2a0F6rOZ+zz5Ekw/IPYdnb3greZeGdYUHIMH/vNhcONgOS
eRQLSr/cK9L5GtkKBTeTK6QHxwDV/aW8I8mZKDd14EkOTyZDCFham/ZTZA+TX1xaDAPHOD0kcgDd
U+1Ye1L3+m4+NoojYyD5mGR/76aJ4FdKWvckUlSkAtBqGjvEzY/IAANnI7BBx0XdBNAXsgZ02emJ
Ke4gN3s0euP0GhuoxbzO04AQOHsme44fL8048wDkypUuwqfWWs2GhuRoi1FK9Fsse3Q23aiYZXBA
uXCXK6Aco4anRONTpSqOXcqARSS+Rsx4hza4PCerGv0+/z0OT8yQYA/Ifl8IWQwds9Z6iGKMgbJj
3tl/UNl8ryViJphVSZkVHS1OLNb2pdKfWzY9FiGRuTDJ3aALQUkQxzEBrePsa3cDMKTAROF2XzDf
4aSf5IDgEpMTuzHTOFGNNK6RayPEqdRHheo7EsmaZWVSBOfRsKK349hW/K6tAOF4R8o7GxVOifuQ
3DUifBpr2lZvxiH1u5+8hF/sAWBwm51br79MN8VBZsGSYEGsdGuAi6NGMBq+Cm7WMPPL+SUHJE8i
w1GTbJ5Y6GZEmUNUB0DEYCln1E/diPW7jskCSclyRHo7O1LHoCm7wa/JjY2JfPVWib2yPlw/JImZ
ityerRaYlExm7xsjKk9Teo8SqqQd5iOMMTdUYpvgRLVQUHkNW9dhKbiKpj7LI79Mom+JMn1qi4uK
ApTtdbMbtW6+2Oe+A1PHLKtCbB7VSjJf/UpyPVAA+OmI9xN059nLQxBdtPn++g5untNKBv+GlYx2
sRkAcRBqlPRsDwdKgVTzkPzv87vCJgrBRarPiW1NKvphDvMB5TuQYgIMKvmC3gd1nx3TvQx/fvtC
XC1McBLpSDOzVAnvmw5u4mO2787BEVPWuw75EVliV3ZSQqhRFaUSm4g3fCv2zSlyhklxlih2r5+V
TIoQWFQ1uO0angUN4qMa3y8QMlPJm2U75H3bN/HR0pNiKs20jRAGAmTxoCEQxI1xBkoC8tOqV51S
z5YDpG/eUiupQsKjSLJiRPkEMx+gEd1hruuGcBQInhHn4RKTZAWlq+Tfs1L7RZvYqCoM+FrP3UXd
WYfBB9zbGa0qP5eT5WhgZ0r+Mh6un9+mt1otUggqcqrlpdmiAU0PkVjK2/ShqmVsxDK9F58sZTsO
tTUiGd94/U4FeFfpdsfhZAPEqDjo/vUVSbyH+FBBU07MALqD1mXtVxUd0vhZz/+qe8lpcVP9EGyu
9k1wHnqtKHOM4XefWjemHTgp8YPlnM7glJTV5z+OW7x3VGIXTtPX5TSlSP1VLxOaN/iIh/YA6Ob8
MvOko4Xehijxru/iduYD1PPIhaMtACiV77UxL1MyIVfOWylAL4FWCtDbzp8Gd/Y4WzDeKIrkqb61
oxZAcHVGQS+B7un3ApMkjFg1oq0uCBuHLb4Z3k7TRU+OdJGB8m0qpA1h4D9A/ZCpwunBDZYNDefX
PhGQJPnAUVAdcEDuo+NwXxxkPWFbKom2SxBmqKjeo4L/fmnjxIB+MuXgNCWRM1b70E7dyPLAvPMH
AeJ/ZhjB8A3eFBH5PVqWLpwskkJV6t+8t6480NsFRvBKPs+7PK+ryYb7eCdPuKp7tVfzGpP/fl4+
q8VnMA78u98Xdm4p4ijFq87y+/g4jZ9LIvn+jevr3fcLN3KZpFBFAsRszfpcp2i/+t5KgWk2gvZ3
MgTFjsY4aEkNoo3pxTrQvXZMb8iv5ZYTJjQ3PVopJHu2ZbrvBAp38tzqIUs6lMe1R3IyOHoGelPc
6DdwyVGUKf7qpWonUQOxZr2MFuyJVkA/RfmsfqhPyWN1jv35hbyUIIShfvUH1QisESZs2cxkyLC9
N6mwqoychWZ6okbs5NOLGkpe2/+wi28SBNVLWJel1AZkLuENKbxfOvIGp2qcCT6wOckxu7aSNGgk
ApkU/od/xWSzalqlXuo6gOmQYrNKNz33k5MfiD/stN2SemXvzEfZHPLm0WmWDg5ey0YVTVAWJLgN
c5nQjzs194X6WZHlKzct7O33xckou83irCJdehqi7y17UkfbIe2X615i4+pAGxYGtzHyACwQ8cmV
BqrZGN2sHEuMdAYZhiEH0Bos6Q3KEzstaWQTRFs38juBQtRkJ03Q1Aqwpqa74SU4YHrESbzuqH2L
fd7FXNxIsX8I9FmIN95JFK7jRO06AlTu5FRH6JnmPbLGrxoRAAqtSBlKCx+bWrHaUcG82rClyVz1
yakbHzN6A0CF6yf2caoZ477rIxOsizWhnS1dUftz5IYPizfchWfOxpMjJ2nfqzYqyMQLeGegFK5h
UyN1DpWL/mz6YTx3GIa8iecBSDU3c47JBBuvPsurjvPd0DjqS3aLNJErS2XLhAoXDeszZVxyNFlG
5VOeTE7V9W4cH67v6uaprVYm3DTgWc0q9LHlJ9DNh8ZPXar3m1eZQQzNMkHCC862915XmVjUsqVL
/PHU7yjIazFkaTrgjt2RY4aag6xLaHPXVvKEJ1jLxjAPi8L2x+Hz1HzR5jut/vwHe7YSwQ1v9eoi
LC/t1sbV1RFy1Or6pCWW9+9ECN4imSrOvjvDmMhzr4O0VVqD4tbywTusFiF4hyzIg6bKMHZl3YxA
RLbc5BN/JRieftN7KfGG5/9w0cpsadPxgnKFoiUU6W2x/8IqtIFNA1Ioelg4ReWzHO2axs8OLbBN
5F7fxW1deJMlXFR6ZQ/ABYJLigGYM8SOlbuhITEgiQyxySJNc2pERd36tuFO1n0anhP7+foytuMK
ClB1TOeZeO4IZ8WYTThkBeqDn+1HnsPlOad+b95PO967IRt12FwSrneq6jZBv7LgaPsCJmQvSQK4
NhCLAlW3DVxzkGngpgKupAjuLdeVrAnSCQEgsB1ZahyVHm2SE8bmu/31/dv0cStJgo8DFE3GRrtt
fdPGdHfn2aPMXGU7JihaybRgKfU2OEZ66CzsUA9fbCnty6YnfVuGSFfQl8TurQ7cAdpdv/tPcMmA
CbsgtuTAXrJkIP/mDw4C7OboHAczJWh73nu5IEtZPCiq6XfjISvvospX09bNwtumewin370qy1Bv
buJKoOC5EY9Nk2oWvHUxvlWfre8gVTsu97FvADto37jkS3LTyoTyVVxbpeDLTX0JkM8q0FZjuST8
PfQnrXmkce2M7M5OHmPzGzVqiXN/TT5eEyp4d62NwF5S95giPk2X4muWOD3wGG9KYPyiNr5LHCCd
1/vkWAKaLgObiCXJRG0axGqnRX8SNmo0cFKWuEy1IzMzVHL7rpB1vm0GoKDVtQ0wfxqa2OZAOrVp
QP9a+/pdceFtyRiM3UXfAwe1XICqXjfyrQQNmAzepAmLmqogHjM64mLJlsJJKRJ4DCns4VdWKS0o
B7JPdZEfiqXRnQK1N6drQFU5xrIodWvROsDLDBAW2RYRUQqGYGljU2/wkq7ROnU263OdfcEczkIB
r40GLm1Id1HZ7SPAiMtaV7Zc6lq2sAVLm0c6GzGaGTa/msTPlUPNdn0qabHYslP+kNZVwjTOt/Xe
MVg14akwcKCHXX7JQmt0RtrvB4NKtnJrNRpKVhbPuVnopn0vB4OmYOYNwtCfg0dtBCegiiftdF8o
6v+eRkRS729BYq1gjmLakgS1AqNqvNK4STPiFHnjmbRyrTF0JIq6FQHhdUswHYlRYF18sxtLmEwD
K0DfBSKm+BjfR4CohmYgW8ouGK7D4yzW3P7LHyVANHgWgvQlul/Fgys1Ba8nA7UkROmunt3TzJAY
4ZZjIUBhNyjKjJqtCgqoKhqNJg2lAfD4uYYdOuH85fruySRw5VzF3nZvxiSZ0RYZWrcTqgEw9esC
trR7vQRBu0vQlajRNGh+3jhZ9wX8E8r49bqIzXiO8LckYDoNWJEQ+oRZGBR6osd+FKGXoftUfg4q
TorSxo7qdW732QbglETo5satZApBUN6UwBycMCy1TB0UffZolO2vr2tbBFJrmD6HbYqhfVk3ADge
eNNleW+OuMeCWqJfm4eD/Pv/SRBcQo6qxkIjPfKHfroJ9XzPiP3EEhmO4OYFzeeE/itHDOoza6iA
CkAIqoeTR9wC3XLRXV878X3zRXke92Sf++XXCi1JSIyS226UrJOvQwwQCMb4QS2LuT1UAN5recKL
vlqi4+GSPurdTjEOcX8h5BcDWSrAyBJNcnKb+8oHOtGfoQFojF9qK6sKMZgYVhxKvq0yVzP8vEOD
jeJdV4/NZCXhA3sogtmA5dLfS6ngkyo2gbpUewxv9X2LimxaO93ReKSn0M12QCV6kIjkH/5hI1ci
ucquFgZkvzxuWJaeot5tXnEDauVg3Kn74VAcyEMuS2tvb+TbEvnfV/LyPFUGvQQ67Fz8xfLCi6Zv
bdrsrq9KJkTQjowWScAaNKJ3Q7nvB7iRFOiMSig7r63YmD86waVNdVA9CgF5UcbNaOsWuK58gBci
GE8vJmjRsoNsHHDTcawECeqn0qXRclplJ0M7pemPiski0U0BSPSaxEJcpjPB+elxnaQEEe6p8waP
AyIa6TPmDbGc9EVj7tw5BFOizvVj2oxIeXr5/6QK3iqySjsv1UZBzxo7ANDsXJb77pT7oVvsxh+l
NALeCixW8sQX25IDHXfkANdRuzPv1N14WC79TfgXwP16FPPs3/GT6jV8IPBJslJuuR/MzNYxhGoC
9gFh+Hu1jyLFDInJMUEe51PzmmtW/Xav3HBqwnAvG+bcdI9v4kT3TOvRGiI0HgIlhuP1Dsd+rxww
cnv8d8sS8YjjXo2WLgWBQts46Xd26g/KbeoCeOGleyYoUsn6OTYNe7UuwQ6WogihuyPsQL3X8LKv
HgMZc9imJdio3ICw5JXs+/1J2QDMSrIMg7cZ3bXaY55IVGF7CW+/L/j4mqQ1oGOggw2ZHpk936Kj
9zIusgvrI3UHigGIY/9eB1/n2tFGswHmDoI07ym4b38nnzTPPFvfAdVyjA/ZeXGLWxJ7xS0Fu4Gs
KYv714/a/iab78FKNuiNwzGK28k3wYw5tk40Bs7cUw/crhIXsh2IrJYpuPo+Ltqq14cQgYiGqhGY
Zc7L4uUYlwvuwNj3vfSi+8ytdxmmyOTt2FvKoqs6ReoRwRCAfd4vNFGMPGzokJ0CEkcOi4v4oNM5
kbwnZVKEoywKLYn1odf9RGsc3XqcYpkdbynleh3CgRFDN5ZsGUG7Ee6C2M+fJ4+HdGhmfxqhN8nR
PFD3/wO4SCZXOL28rmy9H9MQzXsWEEiRavGTPSazvew7AVhh7+iOJrvquI8QlVMHLAIwM2zNoGLy
dhm7MukT+Kz5xLHcahdL9ri6AM/kXEp2dvPoVskOIUIY4zJZNKvSfWO567KXWfl63QNvbuDq9wWH
OEfFNA4ZKi3oKf5/pH3XcuW4EuQXMYLevNKTOjpyLanVLwypDb33/PpNaHZHFMR7sLdvzDzNRKgO
wKpCoZCVaW56/BBJ62JuZRdctnN4I5MxpSmAOktBIUx5iFwP2hpnUx7qPwYbAxZoVUGA8G6F+mxJ
GKbsy/aO9m1vjnKMYuIAxq83zsdELGS2OhPEAJctHB2RhJVOATsLumI8tXN6RiDsM57BNi5M0MNY
1xs5vYUeSvJUl4/L9l+T0CIfy1ADJ5WijMOF2sCRM0q+M3D3i/r7rPg+x/fpxBpQPsq7exvUrglc
gun8usGAvuapvJ+1z5sY5iojHR35nIyjEZTu6N6BkPlz0itKaVyMrkiDSX/LksZUOz9pNkZiP1zK
hxGaRC3rYqQ8ZNUwWoanrqzCrcQUcl+gYceaACC1LZ0QdBG66eDJBr8YnRCKaJDUUgNGtO0ks0xA
75jfJfXVGLn89NDFd5f97vCVXhdxvSOa33hCohyvlddh3sCKCJWV9DkJtJsN5bZwhUbHPQ+NbJOw
j+cIKRZ7z0FIQbiJXCJU9IDxbPX5s6lyEo+9oXH+nBS3UzrEEJqNWRy3B76BKzLJrqoMbB7tGyun
DP009EUwdu40u/n8XG73lzfwwDP2JmjPWHOxEAc9KQIoNED5rFtAoD5YTQx657lizTQfrgeegXE5
xTCwps+bJte10pRZm4SlFHsLXkGUMrV4tWE5BcsO8dFdxaSL2VCDF6kIWsUkpGlxWF3JeOb4Vq2g
dIJLYB6XT9y/wAKgaPlYHhXKwtJ2Ix8PkGeqf4KCohV/FTPr5CD+TIXX3gaNb5CEVmprQM2DwcYZ
/37ill6EPi5O+GfmSOXBlfyTNerARfW16vW8geh4uzW2n7NmTfPtaqBzXPly62v8TQwd+sseeQRd
+mSUCmmtlqUyH3kQYzmCa4DgNHE7n7OWK80Z7cQXr8B19xd0RxCNliVwRwGwh275Z48BuZHWS/UM
LmGgbjCmZxVTc8/FinN5bUdZY2+GqnAnYy0lvq6hbq+/ikBKM/eO/AHaPfYGyA/Yef4UdUY7y2US
zp1ZfcOkr2wumhlhIuosWYuXoJrB+wkr3o6cUpQEUUUBgPKdfoRStVVuRHBvvfcvybTcP9zmdVA5
1TXrneYouPfGqCVqTSfk6SIWYcqd5fm51lFs2Jc/06EL4qlJhoibKCK/Uwlk1fqIM3qMpfBe+yfe
rPI8eqUHwOhp+LP9ad7xV8zr/9HCFOiUKqhsRKAsqezIJWNdodiBfuh1dZJX8/0kA0P8M38L6g7R
rXCZcGNmcXjE2yHu7VKLNSJ9TY1ZXXz1DqzwgeYqVzgFrvBGANoQaAUqVg71pQxE9Xj3B9HSX4xD
fLJPpU116TtpJevetEcRBYMe+bpS2nnLeHw/6Fft7bxffnexkUi1MCX9APbneDQeINmDLouagAol
WmbeFdDKa+2srur7y850+FkVsApKeAPjFYXa3h4CaXonYQ5jkns3Fas7SI5bysB7l80c+qyys0Nt
YyysncJ3MdLXaEZ3gptY0ttw1b8ohS1BjBahiKmBgdV1ZKyOBs8Oclf0Sq5CZ6k/pcqtkQUiC/J0
1NjE68S/O0irCcxiHPeFgJVlge4RFcvGGZx/CrvKYhV2RwXR3hh1Eij5oJEkipmqGQRxzWz3I5TG
f23p2//2veikqWVSW9aZoPuECVQwc6e5LVzOgoxdehJCTHCFfOOw5mWPHkU+7SWVPY1NVXMOQ4X+
GPZ/um89NPPwHnwCFm6zQBlyE9us+S3WhhIP2oVds02bUip6SYBX9+0KbiDwnW1afZp7RjOCRBJ9
+O0/HVWTt+ImVWqZjIGS8oMzRWkxgiLXAPGEhAfIFhcSzLbo82I10cKa3D0OPzSjcakH+NSgNUib
BHm07TtwFuCwhZ82bmZzTjub/UvXYQaqcoB/ecNcPMONyAf7suidXcpfm7oZKvymJBy+R3ftGR8U
COXimXtsnhIfLBuPAqsEPaoxQCj670qpIkatl7UWBgmShE8gfVXDCh5kWOmpKND22Zz/D2aPQxfa
WaScVi2EVRtEnBDCg+z9M142v3BgP0ugtNp5sykFscsawTryJhSDMoHro5tHQ/YB46+kpa6jYAaj
dLoCmfhSrx3eze9W8XUWGbt6lEdJQwjFhoTJMnoAMZrWAQAmA0D52ElWDIyk98b4wvAV4gu0r+yN
UKFYgJ1VbKo+DxZwSjdu4mqN19uzTc4GobL0nuWcLINURKYLhyFEXh+CSTz9o/wUuYS4/ScEikAW
6Y3+5RWSM+7LAkXQbQo6tN2+zKd0eSPWZaNGgdKKnix+ByDiDoOdFu5sJo/LelVklWkUhXXZ7OHH
A7yGELxpqIEp/5RQADdKBAJ3ufgtSa98ehJHBmjoML/AOTSMOqL1xdN357wfgPisisiPcnO11qfe
BNmTV/zBeQG1eeRuzN4+LiyPOYr1vVWqeGmEZs70VYU83h0BD/VeaUnnIWxPJO4ih7+/vJFHjVFS
b/+7SvKBd4cFmv/JNAxgEIG2sldhhqR6yzmTzHTWmOkUV9tgeMxR+twZpO/T+CValQBe7y8iil4F
ynk5qzA7DIKPNdH0pSoopiA9IoM7IkzPZLquALDsDogOPOmJmin8Yuwhyx75/7s9rEHInVZGkoXF
iZCRER5rQr8hmrwZ239T/8HlDfyj4OasUsb4qKzTpIJMut6+Cc1LXAFZ1DHwo0fpn5CY82iVy7JI
15hiBwareJvSsOsx4JbyVsR/5wbVFhZWzj8sj/amqIbHpm1aJa8oIWQvv4/COiw9MlK8hfEvyQFz
osecYzqsbvcmqR1M5XLMMYuA2QuXTKzkzuSvt70NCiLPsFlzvofuvttK6uyeOL0bsc+a30i/+yK2
ZLk0/8b9diboZLhNg9ZuuJ93NnDVGKWPnRVVEEBMtWvMbN29w+S7s0cdakJRDoso5RFgI4RRX/C3
ILMjmw+iGygIm9118qNlJGOWSepYK6OiVbVE1fykzmxjdAEPsJlvzsdGNOAYoHyCSTTKyLLxYzHx
mO6UjcnK+vR+U2WzWjT38vc6Dq4PM1TXwQANPSZzgO6Je8k1UsVO5Q5SurpX66zuFGtF1GFSiHKx
iu1chVXbuuoSCJngDXFweT0sI9QJIqecODRCC7293qlbl6vCrrm/bOI4iP7dMpo1LFc3nuNbpQxX
yV0i2Wzl1L5sgbEIiUpDCb/U0ixNVTiBnLZd7A2Bo/3XMrgoMzXAc/+vg9E9zxVVb9Ftie5zi2Bt
49XaG040eOkGKDvjZsbaMSrtRFK+qasADpZlBhVgfRp61o6xLJD/vzv0ikjatrnXEJKLFLa5em55
Jn3bYTG02zDy1XY2VGVcq3LCWdc6o5O8kHcmojefB5wH4Vnu787WnT0qA6gGn3UGpJxCPX/Iq9LM
ITRY9DUjYbN8jUoAAFfzapZ0UVCh05jbQv+6sKjOScx9Kct3C6ECH1iPkmtLoutlPNRyC+6M22Ls
IR5qF+KVvtzEwsBY1PFBDs/G4B+A718eiJstL+Wo7zlf3ubzqCsBl7dBUSkA/A1vWovZeA19MslY
rU5QgrlXLfzH53IBYevEamAdptjdb6G+4zYLrZ6k3BCs1WpKqjdK53F9llVGoUl28csuYwYESh+Y
lQeM8rN7ZpEwxbkBd8FAu7lFZqPlAMWfMfzoovdptqy5osOQ29mjMm00p91Uj5AM7KQ/U/E7URhl
33Fl9GGAzrNpqk2l1Ne6L3qql/og/lfs+Fq6awPoAeFR99flpHv4mXbmqKTbN+LWTWCmCMXxtV51
L9Z5WwRFWcH9VUG7syR+/lJ5owJpIvBoCUuIgsUWOtFScIdLv11eEcMjaAR0Fau5lMoQhygrb+kf
8lww5So3pe1Fx+BgmymMqDtMJbt1UUmYU+tt6GRS+lU3cvIQ84klliy+aKZbUGl4KkUlq6alCvh3
yFHxUFo/FysyFw/dDP/yDrJ8ggrdUql1DTidNKg412gdefk+p842MjAgx9fe3cZROTifa8NoyiIO
/xEJTh3oyij3irNAiJAgPzOWbhPTIpUsUE9Hk6wmYMlD1axCg3Pz9SByR7cPBk+ZLSZamOUbVLbY
DK6L+7EgImp8OD+BZNmWbyETFLkDtK86r32+Y3Wej3smH9tKszZGE8Z35GZLQ/WxSs3ktnG5+w0T
s5P9TjcEEJ4V3U+Z2bOGrhipUaZSCZdPeitHEfTvct4UuTuuYLxlsYKA7k4afFWrNYeWKIgBgyFo
vRyaiJuF9isA18yPRxLShaOFlgwUQTPH67HM+fFTFZAWhnY/hdqd4JR4kGRx0TM8hWaIMpQcwORR
RL8E6pv570k+iwbjAnfEZCeCD+D/nZW0dvC0jUO+6SPnTz+Tb+V5OeUAdiPzB/yNdqd+r2/lq/SG
NejO8goqmazG2CsQTU9Dvj4D7GryGEe5nK6YHk8lEk3MdaXnefBdGOZwQjOmdJqHzeec1JJAL+uB
xjGMzqwmEHM7qWxS5FHPqQIOGvWa0OVKV/0dXj+syWpB/zK7bdBhdolnTb8wjjeZSimtXNZlNonA
u+aaWwiRw2m5D90qZzM2ywBHW6evFmODD+8AH45D9wvnYViHLpGA+wqbE4kEzgKUCeSHq52hi87C
fr/PFlyIPLp52KcLWtZAVpI8jYGA3JM8GdNE7EYe46RTqJpEmbeuUcoSEmOpGBjrQ1Jc68DS138x
8LiPPIW6CjbAE+VZjKugUV/Li9Xqv1sWpo2RQOh2fBo1+dz2EArUtEdZtaT6ian4QOLo0mehapBN
WKtJB0ou6DmcY9nVMH5XtLtSi8xe/3nZ5d7r9ku2qLQxLHwNKoSpCsS7AaQikLFpH/un7JYIYQXR
KfcaJ4eezGwvZ96svNqxhD/xS2yVD6wExqoaFCq9DFWexsAXFTjEx3fSRTDsO9JZ8MjgDXfLQoaw
8gqNnVDybU14Y0Iz51S+KlCYhEgiGPYJGf0WalmQ9KZ4anDisTjHWC5EpRZ0dYpW69YULR7NWZY1
kPnc66Xs5vK3PZor2UcD3dqugfip48mIQbpkdoWlAtLXhvEPfM+w8m+FZ0KA33EO9JcsPNGxUNSs
KoJGVggVn83ZjBMJdBSE6GXyobb9/liAojNymOcE4wSkXwsUJZkmTcSxmz+Jf9r71osdzclPA4QG
nCbkfS1gdfRZFql0UyhbwkUygqeMntXqNZoYhdh7G/ZCdKrkB+yaQhX4JWtDGyugFYtvIqgMqwAt
OxCe1lf/TPPWd/i6UJad/MHM/rQB/03zcLH0Wbg45sekcpIIdgkDfD5AArgqYDKbLwaLpZvQAESA
/A3d2yfPpbJSLGRcD3gMhAfd5DZ76R6gneBANv2bEQ4eUyKbEY/0CHuvCkupYnoBu4xJXs1qbkA+
iGctIazOmT9dAwUIdi+LEZ2kTL/0bamypusiXmmV5p+XtAZU9gMoWA2PsK+xXq5ZfkolHKWoyq0S
qzrQuBLayom55cH/thp6XjPnxUo2dAAatlG+nufIsPLFyO0hnycnWhOUMHWD9zVl4gO+kQSrkevF
jJdC8xg/hFFqaNTtKOGzscekEud3rnyne1GogadtGUzN0m/aoLofoPcMYSH7slmGC2lUgUPmRYZx
04C3Gh/1xVag71yXd/+bDSrbZEq3rBIJiim6jtZvs3hah+f/zQSVb7IyzoeyRSRE/E2f3bbT941j
eArr+1CJZIbgUWXESCSdNA22JoA81dwy5Rbo9tHre764v7wkVlmhUblEBdxWN1K0PxRTDAWXaH93
LR5ek7Pq5je67HEuwyL52BciW6MKmRRrGuNWwugrRnqBargG3XEGpSBodbmz37O0N1g7SiWSeQHd
Qc/joyVg4Z7H7ioH81OibW65sm4o5JdfWhmVSNJU6TBPUun+ZtyArd1au8FtjActA0NsuTA85Ujm
YX8K0OMjRrJFxZSpSahXzjLUICN7NHqoPWtm30HVpvpjKL2lESAlIwxYlZNOJRFdUJZpVpAw86fN
5sx6sbIH4557FWezuyLSvlCNt9dnaEDwmdVuzJ4I45PSHBagJUoSzUDl1rSB2P2cVK8Yf7XoLl32
VEbWomXJh2lUqzZDn06Zn7PixA3u0LAG3Rguo1MpJY1lLZ/jrQqGLA1EfrCHEdOqIujvhdxJWSPb
LGtUdqkHA60XkAv742ph1BjURzey8aRNjzVwkpc3j3V/oCmIxprrIkEZCYdd+vS9O8lWjwHV32h+
J88QyQsmr2HqFRyNpH2KCbIBu4qQ7/t+1PDMHfSh6jXfuluCyYzsDFoaMrQZoPETXUEOImCVK4wS
QqeSTD1PZZtPWxECoHYjA8yXDDKrb0YOsAvZRaeyi9Zos7wIAFuUKOCxm1hZ3Jr993Iye7zKFB6T
yZj8xQsWDTKitNvNZYhrQ+l0PRBLYPeWRHhOBPSSJPGxWUF1rSxFa0lKbGmczujKHw5G7JqENCHJ
KJRQM1Ia3Y//JAF3gx7TTXnNY8V3qj3aDar8DlKLhLMcgxE3+hmSA5f9l5FjDHKK7dY+A+W4CTVf
hpHsShJE2IrYhLwpF0sMQ19dx9AwviMKGNxUeYOnYhJaB12mIi6DXH8ogXk1q0EUGDa+dus+2yCL
3S2m46SoVksd9Zdq9sAzrHh7HSQetHQvk+j/f7wTfU2dnw1ScaiKfT4IqFZwH5odGS8Ogv8+1QLR
oQDdCq8ECyFzmuYg5Xy2SkVhl1ZJpsU8H0xu/mqYgq34UMS1MNp9s1mNqViir70wG/Rf4/KzVSou
F4x8xTMu1sHgRj/ekbZ4XZkBu7LbQL6KE5N122RsLs2JAik5XqgmjMqvshuVhTmUidkOrAHYr2fF
p2XRjCggpAZZw7Ci96kWdlZoV4vaPOlxbSr8EhRRxUTTf424zwapiKuMSawnKNJikm3Efb5Ak61t
TVARpaYG0iiImj8CIcOcJj6AK3y2S10ctg0ghmkEjaMCvbnkZfSmq86PT/WJoObSm+j8F4Mgny1S
h37eZWmfLRx6aKcJnGPzNQSGMy/6NbqLM9wPnqSdWD0Dls9QWabStWHoVt3whSkr7UIYe0eN195Z
NIkp7vr16k6WhxljvPEYhkhTmvGilICRBozW0Y/VSawUqEpMhEO9snlkXSyPnfTDFJVnBK1ewCmB
aeZ6G80UspXigwIFhrYBAefjf3sgfF4VlVwSaRa6PBtAfJT1tmJ4bctbClDRo8xiDDj+Vh+LohKK
lI9ZVsdxGpZyaaXA0dUOWAqs/2k59GPKqoOdbZsUAHOy3uLzc7QKVry4U/XfK2V82jf6FaXkNK5W
+xkDJDe8JVqjt+BJrLUX0PaUNvrHLHvH5+m/u0c/pkQ9j5k1THeBW1jvXMMwySWTcxqnKcyqtfSf
0CjyWdPaDD+kX1bSgptW3LowgTdzplo+GKCRKrnULLYfALYzPt3hCiXDwCCQJMgSzWCiReUscIuM
iqGMzRorLcHve9k7jpPizgZVMRg53tGrqBEAxh4CqI1svnTdraYQJvdkmkrtzchiTTwc+v3OJhXM
abPpRTvDJdtOA/Iy6ImUfM4qow+z084KFcdq2ugcVyP5Tm71TYbs7OYp3gouzpwp2vY+1vq5gIbv
72xRkaxrJfZw6SO0Tmen+x7fD78Kd4YGNBkL0O7iEw+x28xZzvJV4rDeLw/PU1nVRQzGGERb6nPR
V/V6K6wNl4ZjFrsZaGdKXrKkpnGVmuGQhx8O/B8q4OuYAKJJ6ysD/c0Wk4ahOI9mJb1CbNdsjb9K
izsr5FfsithpSOS67JTIN9K+9Uuj4WZLHtfINbQ0Zr1vHwaABD0uQqxEBsOpaiTtk6bkVYhZTO77
s7q9/k5sgPre2bhaDDP6rDvkUZG+t0jVIYoejUKWY5Jf3n6g/WtVgDZvoK1UxWdljD299C/H+KF3
7g1SZQiYfSMun5sicHun+qZdpXc/s+fhCvinwd/OPYhPMX5uj2giVZZ0GzEn1Ij309Gxt099UD2u
QLrXok7Qr1VnxqA/B6nfxRdvFfIIZ1V+GbToCGo2mNoZoOiD5hn4w3eflwqOPBm3VtSnMiAIng1E
cibht2i8wmI+vB1Fx94UldZG9POJwnCOurYKql/zo/SW4hY7OH0wB7q/PFaPrCGJoxNib5LKcc0k
CrmiD4af1vMPWWt/SavGeHw7gLsgt+3CkdrBQVCXNtaJ2os12OuTZOdhaeXQo0qeeiiw527/ZjDO
9sNTdmeS2slZ1Pgin3ro103PLfSuWsnjRMGJBLtKWHIBLFvUFhYKX3AiWAf9uXtTdSdfGx/vtZae
OInxmxGIJLLpQBAU0J/whCEahLmfM1suCOMUSxiEm8PyrBYmwcqNskkC8Vn+pt70AY9nr8gSfhWP
iwyZL1JMs6nKDl4xySf9+B1UBkoKVejaJi1DkvNWh/TrIru44kF/sbLfTA/Pp501Kv2kk5H1W9cb
gXyXldYEUdPeymzd7jBSWZybp/wWz6dsVM/xZuNYVrHdaLvQTS21jHXgzLugA4vP9pO7gXarp5Xm
BBLwe/4kX7EeUI/yOpiW/zVIdcubOZfrpkXT1ci6sCsNE6o4mJ9LN7NY1XMp/q5ylZHaj1LO3iTl
UFJSDP0S41okqfe1fIsBt5H1rHKUYvYmKF8ZIqMaoiHNwrzarBh3iIql7niYo/cmKAfJK33tMFsC
hmUR90jDlHrejDqzV1e0+97kIS3NtKiCONPPAl89XQ7K/5DfPj4bdTqNm4jyaQbNnfoYnyOvdAjY
yFwbkPpYIybqYiBY+7dydC/bZe0rlVa3cZXRGSCpu0NtD74E3TAvWzhuk+0ckkqjuJcky8wteVhA
y/oPWOLcODeb58jVBVO6Xl2iAzk/C7MZs0ZDWH5JJdWIG+Nx1EbZL9ebNfldR48VU7ib+PbXZPrx
3aiaOy43eQHCk6CrYx9iwr+HNz5QPAEiZMZLyjM28/iY+Nfae421K0qlrq26VeMMzOAqIdclAVQp
zXwV3rpldPpke7z87Y5Kpl1IvLfNd+YKrlpa0H9HAc/XjpT0E0bT8HSTGLFtaEVlRXXs8INijhVn
XbbM8hqRyinVUBhpWXd4OwnG18rOfxTPaJX5XWwWr0R9GsB1+d64ZT0XH54SKhHjhaA9anEqzzTF
EOUVXxl+ZDjchPb1eBevv7Pq/vLyDsNuZ4bKNam2FXi+kYSgT7/P0lOSMwrOQ8/f/X0qmxRiEXW6
gS4IlNCj3NGn54L7m6S/M0FlDnGMeAMy6NA3SkAhXLePaZlZeToxdurwZiTs7FDpQ46qQmr0DPdK
wHCLW3JoGw7wTgDiEqojiJSxruzEtb6E9M4ilTampOi3SilzXKNXZ3mANINfPUkWnpefozPrGsb6
UlT+MOqZS4p5SEINqhNhpyedBTpaMajVigVgY5iiUUFLWhqlgAtQsHQBhGzNtsHp0iuMyD3MGR+7
R0N+uCyteBDGZ+94izw0HAUwZihNOZcjiLUYKj8MyyRXUoyC2Ziu+LE2my1QuF+XbRwnA5lHQwPN
ZfAefy6UExGS5KmUZwEv3XUJCCaN16n/IU8/L5s5dnFdBjswOifSF5J7EF8v/QQiBzhccivZqTP4
2Y3mTJb6U4BIlxxDCeR/M0mXpXMpdHEpzaRtiRczi5AYxc5wtd40rwDTW8XjxshIx9X+xyLfy6/d
WZLoWy/3De6lRgf+UbleM4+XNM6pea5+0CPlZVa2Cu3tHJi7bPimC4AJxNnop0PJ0pMnAfwlwHUw
tIG0FhR8ND6si5slqktoG9dZyyHFq/6Wosciy9WfqUqRzLYgiXnWC9cB9gn3nZ1Z6mzpoZ/V6dtk
+GArPUOC7i1FjQeYAF4qvPpZL82VkTsP1wkBZ3ANE+VwWsVea+JUUBq89aKTZqL5YkF4I1DjJrOy
dPYnVS/MKd0Yt+bDwNwZpRJaBN69oplQUfJaj+d6yax1+NjASNKHoflhhZ736kttVYVGyAJBeMo0
sF3+khR36V4ZYcIyQ12mKq4etxVD04F4HRX2AgLv7mZ4BvRnFvDg2uAqAhRZ6iq3PZNcg3jDFyfd
rZBKcI04FX27NmogepE33b4PCkbf9NNAIOKeUrusAcjjkmtnkfJPKER0fRM1BsCafKh2ZgrLICzn
HMWRb4y7UnGEAq/aPPDOl7eZ4TL0GFiVCh0EIdEZlHrdKkB9mQ4QsCoZJ8YBWgfxt1sf+Rm7DJTp
8pprzWKAhm9FzitsCMxlqTsrFvdKuIJjC7Q5mO6vToJksgrLw4pvZ5w+SyalTOoZFOOK7MhNZa5M
EvMjCyI64pKhSuSZhipb6sUoE7z04nGy/gkGX4yZmpc/06GD7C1Qoa0V3aAbI+jgMMJAOjay865c
4kD0DYKIAzDhEKC5Wyb2NMFRUbGzTA9PzJshZg2n440ysZ42l3DNJDeZW1qaU9zotnHNu6K96mb6
N+h3cH9/bCs9OKGpWccJehu/n5TjuXmoPc2C7E36DRIZIWrey5t8FAt7c1TYl1tSNtqgpOG8+fV4
09c3U8Y6/I9Sy94GFehSvMTKquWaz4exP17nPwTMIEOcGUxfVmWNbwsL3fSuPEgns71F6r4jzFO1
SFC8CRPMIJNppgl6FTrmBcUAtlt7dRVwxBkvJUhwX/63DaWivss2CAstYx5Gw6mtICvp5q132cR7
tXRpeXRwD9O8qt0MhMXS4TIsga27mB5nmcvM2ZiCNQVAttCsOB9tVJmVf9n8kcvs2+9UWGZpsXWy
vPFBLuCinDzLkB7Z1vIvHHNnhQ7BRZwzbQLFX6B3b/lyPeuPS8HaR+Lcl/aRuut1cRI1w8pzOPN0
T8AkTY9bPgB4Ki4QUmZqjFLl6HTfeyWVMaWkNQp9TqGVoD9P27PRLGaRqmYJavzLX+iw+N1boj6R
gKHZoctl0AYCQ4VaO3Hja1Uwxe+rDY6kv2C2JTkLgpwKhrUFsMd8PumEYZ1Eddlw2EgnTHcuxlnR
TiLP8Ij/cB58mKGqIwNMmoZRKXmQRK+tdE66UG9/AkIAiePcFDg/hVBteguh53x2QTekVZupxfdj
61ze3eOD7+NnUClzndd5mxcBKnwa5+VTCe6xiRFih7X7fkeplDlr7RoNPZ+HCxrD7ujpwfgi/cgD
3SSPFdxJ+nZ5Tceu+bEmKmGKaaFJJQBAwZJWIC2orCJRHbwe22LeMKLuKH0ADgqWVwUIKp4GE6cg
Q1kjHR1MuaotfvZVPjb5lVHiHX6jnREqACKpFI0+h0hoJTvF9qYpjOvl4X59/H3a41fcq5BYIzCq
c+ex9JLhGxRj3aTM3cvfhfzOLxlqZ4dy+XGNRTHvl+gdqJKHgz84BqYZmbU48adLdiifzsRiNKaR
7yC2RPAA/HUcbvejKykmpGmd2S9YbRuGFxiUg9cRX7QoHsugWcC/meTmVK8mpzFClbV9lFtnLQh4
e1VLQfpJcFK51+E2M3gsfNRhR2Xn0wZZ7a7UFya+kKsBh778ozl1wegltlCa9c/kVQcbbWcZt83M
yvGsT0ZcdGdTbaSiaBukiNZJxHcYWAKpJ/De/SFwn9RlVYrH6Xfni9RpOeLFKo5FLg7z1ZRxSWxA
otplFvdbuV4sjDeBRjV9xmNVcDkEjg+znV3q2Jy5SIJSNx50iMx0BgTr4At35PoEmPUdMxKOMwck
azUFjPqQTPi8rUWWpnk+lpy/3GDSziOfshOc0Z2xqdkdWEn+QtwFp6fwYZGKPUVOW61q1DLMMXme
J6ag3OrKHWMTj73lwwgVb9w0yNKQ1yUSSeyXUK5JncZXR7SDCL+vJJksSO5xkbpbFhV7XTpmEnQn
MlhUQwmoSMHDPJPP5pf4D9H3sTYq+mpwj/YYlI4CEKRP7mIT3c7EzS0REwdQtwAi32aB1I/z/4dJ
KvhEvpm6TAOqWo3vpKk3+fZ6Wb6XM+vqdJwmP+xQMWdESysWG94GoFlzFkPeqUAHao0zgOMtiFyz
q021oLFdPl92F5ZZKuSaduPqTgbbNQSwrFIOVWDriv73ZSP/IbA/Fkcd0rxY9ksuQatO/CH9XE7z
dfo4mErkJD7vFxarI3wwdPMpzugbRSXyGeQ5oLhuJKZ+J7mVXZxmR7ALW53xQJy9Qc/ZEk31OTKl
kHBj4QpwecXH26obugQgoYou/+fcko26pM5bkoap9ILmhpnJpl47l20ce+aHDfIbdscCpyttkpUL
eMX48zrLZoNbrvEGAQ+GHdZaqAhYJDHTJxUPSQJEF4YUJPazOSqMOphlhHJ/iP/waxzXSTBMlaNg
cFfMPW54ubxjh0gMotEk4H1FQoOeSsCVsGjxrOGA4Vp7CKQr9aVx6lP8iwB0WKXC4fEigjwSB4wm
KXQjuYsKJYtVVL9l6S0drpvLynAylgXqABP5cpWVCNcTTXkbMe5fslS7Dz1stwRquwSp4LdIT5SA
8MU396WxmFVnlbVgXf4uhx9/Z4c6skp5GbQaQomBFN9L2681fh1URp47TkE7G1REjopUKJyYvIv8
+YWbPHS+bGto75FqRmbeYMnWfCmzd+bIknfBuU78MIhyx/kreCdJRWqciyvjeiNsZy4r4R1fIiFf
CMgdhENAyfvZmsitq9JtUHQjcmcN5M4izIjNJvQZHUKyX06uwAqlQ9/YmaQODkkcZaMYRKLXNdmy
VaHMyFxkOkg+6acZZIpEIm/1V4lFd3O4syqPOgr/ou1OtSAUcR7ERImJQq0YKmB9kPFkv1n/yISz
SmGycV8+oyErmmwggnX6Zdvg1z6ZZui5TfKTIEKzTjy3y3OyjeCQ9y4HwaGHEiVSPAijIgVK5PNH
HDJDrOUthaDrdRGk8FFIF9/hEQ8nFRsjeZQ7JAnvwjyhef2icrEkcaOqzRoFcR458yB/71rjlbGg
o7CWIGwJun0Bbwc0h1Yx6ZwuYFWB+EMxuRsyOA2Vl7PWmzmGGsH3VNtc0CbuZbNHn2zXTqQHgsRo
bqVJAAUr5qcbayJQG3W+imLOhEPdyKXKaEAQR6ddZG+PysLSOMh5moAGYuwk04Az9shh97NaWUNz
HkQWLuwdn3TBHv1sMOtRXqQl0Obbw+hE1uDqnkZ0gqwU3BPdWwwsk3paLNktQsOunfSGJWV/mG12
K6YZmMCTP0uppoCJezSbgIyeYEp0APIUTEEEe074Eu4vf9TDyh+MxBoCBBMgEGb5HBz9qqa10UKO
k/dAYgZdavlF/TXgUkMKueY6Oudvly0e5TdIscgaEe9B84pK4BJofIeirYB2h7x3/DQinSrrazL8
uGzmeGE7O+R37A4KXjY6HlrmWbgUVu8QAq3EHTlzfFkscqGpvO5RZd01DoN/Z5M6LjAxoK5Nymdh
n4Cyq3T+D2lftty2znT7RKziAE63JEVRtGR5jp0bVuJkc55nPv1ZcM7eoWCW8CffVS5S5RbARqPR
vXqtfK8vlvlVs0CiCpJF6lS8WVGa4X/y2pVJ5vuVhdoG7QD6bjqHlbnpfnRpt/lvki4CVI2GiU1R
Fz92e7WbnSBr2URiEJFribVMZ9Ltrn+vzWETAnVFBWrLhqKz4aUH3VqaaXgPVs7kEl+46RzFzXcA
fUOAW7dH11Qt8axZxM1dnYsi3PpyRJagKQU9X/gG4y0hmBOEODfiw9x+10JPq/7mWl8bYFyjR4dw
qFr0etGJDW8/3BGhZfKUh9aZduUHXhgca871Xd26KdZWGe8IQTpOKTZQVYtNO2ghEFTelQnnYtiM
WwTyjTT9p2LzdHNXzqEkqVaDsyc7gDBncqnoGCJXZQk/Fz/yUhc4GZ7YvLxVjFmbZKNI1E1LouDt
NLxXB8XJU5Tv8h3lHTOO6klzMmt0KCyqwnmghS4ApPZk5uzuVihb/wjGaTDSORSFDKeJ0ufFrNyu
O2YQTU67f65/xc0MBuI6iixBThuS0zQIrDY4xqXXBDJJfP1xcXUXs5a38pky1VUgG/1zpWQKpP3X
GGZOLo2lo97gHsySQ0dkq9Awrpq4Ig/otBW2MDOHDAknHeLZjGNGxqzHALFHvlzLz4n5Fkzljxka
dW9Z3O9nVRKsrgw5n2uz/ArMHnSEoXcgmh/bvNpGrZeaZkkhYGWkVvQEHJk1gj/AqrzyNT0mt+KR
kvHph+Xx+uej7s+G6LVZ5hUmRbUkzwESax2FpwaCMRl3ZnXTE1crY05guNR5NSyY50iOw7FFldet
UMELd9pB/CE858f2qLnJV96lsH3wISMPQicN9zlLTjSmg6mVbYYa3mly6ZNBsFWcNJo94HVUfudx
jm4WoKh2/b8GmWMfxtCnnHXkaIUEAaNgL+8MP7iXbcWRbsDE6ZQlLTyBiPWxPhKXeLHLK8pufszV
L2DOfIy+sCkH4Nbow1dpORnl4bqzbH1JVYTmlKooElXuujx9RZxCkSIOC1+Ijkh+7bCtrTA8koFX
5Ng8DWtLzI0khsU8SlMKQCkaVkJv6270XuMhgY7luTNs3a9dUbQyjF5eX+FmZrY2zJ79GsKDbQrm
RvErChLHxTFv2pNxyDNbvwddzzvKBpzEbCva4HpCvQjkTxphn/FqXpMxyjDlJO//P5PqrgaVPm+Q
a+uFtDbDLEwPZg1c7Dk5JLpwzITl3EOcVhRQFO1VjMb3Cm/iedMg9NiJSZWwoU956SwZCaVqEVF2
S01nwCyeCuZEEJvOor2I7vWvtpVJ4B33nykmwqh5p89LlQHlJPlK/BaQ9xj8YNdtbHvGyghzvBNT
UEDQUwKDHln9zuxtnPJd5IT7ZbYLK71TwZvMC2JbB3q9MObACW0vGJkICVyyFMMrmTHV6TSQ4OCC
iem9yV4DKD/ADU3FVGWRMVSLgplOg4ypqsDvgLAVw8emupf11xB4MQFwRumnVP28vqObX83QNAXu
QSs77F0elJNmNh1qpZIPenTLgLgXwMe877aVjammouIFqevGJ9g9eGNkoRYSMDKgTDacWzuA6Kz+
FbedJXujx62Rbfo9giMRgQbXZbYAMont2KfTnPrtTkRXEe+ewFEe3n89Wqd/aMkqdjCpbV/fTXp+
2S+oAZsD+JkoyyCavzxuamySBHJJoJwlOzO87eMbM3pTmpe+/ZLL3nVbm2dBg6AopHyJiquA+XQY
fdXyFPhXrJGKgEg36I95BDy+htVYxb0uWH/zWNDw9QlmGky0HZnwFeELAzoZh35d/FDqxhrFu/yv
psKpHiV0dE1gjVjlPMCzs2nuNeFgfJVQ4pReaYmzxFR4hlV9o6KAscPtSG/5JwpyVHQWdA0iK1bU
R/VYGgQ0G4PbHDS73lffQ8CyaZJiHoQj94bbtKdACxaK1yYaIoyjoP8dk5LKE5O96qoeiHstggcJ
1XzmzT5thS99ZYr+lFVO22VzkID4LzuU7cOo3qb9K8cP6W9lnV6HaK+M4y2qn7r5UFHMtSAmkW88
dw7VfZ0ggwwAKK0yxmeeD26mlLomAUeFIEld5HI9oaC1mB2r9UPn/OosBg45xBBAp+9+0+GN1WxF
kpU51jPimrRJC+4Fvytyr1VeR2P28xJa5EK2WELCuwS24vHaHFPTHKoq0JS6x1C0ApeQXWQTFniV
rn+y7TWp0MVWNPRr2SGoEfOQZdpjUiiV9pKQWoK4y8PeKvudFHCiFL2zPjkHiMtNCQN/eDMyQSpr
hL6GUpHhmfNt0j8uqm5NeWMN5MufL8nQqPY2ACUGbrNLr8h0QQ3MuY19qMr204M4OXom2ZHhLNGP
65Y2HRBhCa1lKDlDNZcxpQ5zCQkrRYQicHWgcqU5BA0UPwBXe+rwgZ9b53dtjgm6WryUXSyX/WFU
ErKTqtT05HCWOS6xVUEwQB6hoGuqEXD+MGFiGYoqk+o+AtRpRE2NXpjZFypXkrvGLa86szW3cWGN
LnoVlDKtUyGPCDFGClzBs/4D/e8Uhms8jS7otazEj76Gqa3fqc6ffz6wG8q4xwhkxnUWFRf1ZlAs
LSRTC6DI5F3xUcHXHskrJQIVnJjjmFuvqAt7zFKjcUjztlNnwEvSB+Nr/JDvlO9mCE1dyZb82QGy
JcO0GO+psYXPv7DLpMpamhs9FHagSlZaGH951PyPeUBv8rLOCqE9PruJJ7u1W+wH3nDARhQz4Esi
ysAiGnhsJpsXUtwYpRIcdPOUicdZnKyGN/LAs8EcQyPVi6wuK/NQdtlJb9RHIuYvIP/6ft1fNo7f
xVKY44e5XSlP2lQ9oNsvJPddxQGsb6VxFwaY+yzTzDIxZ2AMI8Um+8lBY+Dc7uM9YAWDAUkweqnx
prM2ovLaJjsqKqaVYEYBmAhb885sXxPBjmLZAtP39b3bNKMoimgqqEqKHwQZq1Pe1iDZ7nMM/Gtt
QtnF88OkVF/mzHSCeOK84Le6cwYutP+MMa+ngBSSIAntdOh7TJtNL/nQ7KVROmAjLKER3K5vrGAe
7LzX3QojAVr2NBkvDWRZiuT7mH8tY8Xppofc0NHAf+wETw1frm/HFgjm4icyLpuJgqYJ+Ny+KmBk
ALBHFyKBOdWkcGJu32frnrqwxnhuInXdYugQbMZLErSJrZ2dtTfyJJ8pG0/sFjwgMO9rM45cq2nc
SEmS+sgEQlAPiS7wsx4mZxarXf6iBr1eHMuaIUxCIWYtuuhqn7hBGjojYkzZcRyYfhAme0HnTNHo
E1JURRZM1owGCbUlx0zYbEfy4qjzMRhfZf0hXTjuu/21VPTs6XsVsZO5f9tSVkNVwzBh+pLfBKcK
zUHaWka/Pn7Cc5V7P9Cv/2lpK3vMtZRIYd7MWqccFNwPfYpGCOZtzT0BkUtfRDsVsPTr3s8zyNxH
8pw2oB/XISHZSlas7GcRTRe5tPLpRpp8IfjnurnN62G1PiYclLEs18WYZX5qjM7S2Upe2sP8dt3I
dta0ssKc6KXvZ8iv91DRddCPx0OVdl7Af7PLzyZXUXpDrQjEzCtrzIkOekLCOq7AEf+cHOZdeIOx
ld3kxJ5kZY+Ra4JbkM5rzq7wkh9oNjo6gSWdzMPfgAIufglz1ocaz6DGbCPf9PTH/JbYNSo6xo9C
xcgopYbAKDoPjL95Ef9ePIvqk/BAN+d4AEy3M2/NBunpwO3/bJ53VceBRxXAUFkpkyxsdaOnTkPp
y37lpIZDgc7KgwJkNfFMpzmFLnc7t531t13GjeYxDxJJryGKe2+eQe3l1Hb+s7oJD8XLtJOtlPaz
OXkHzyTjS0WZl2kZpMbBBGVApp5lfbIS6IddPyAb8ndwWSh4f5SpUI9jHEUcqiTq6yBE4Y/42RHJ
vq0fqZRD5urgwMCttNwkX8InCKBa+r6+ow02GVgW2Yrd4IHLpLjpRL9/DlvulJQ6T/shiiACT5Wv
FIe+c4ovA8giAfk+izd/tc0rg8x73kzyXJZDNMBSQHYWctDU72l1uL7Jm58SZUDcUESSAY64fEzV
YTj2fUTZ3ItbkGZb6vBNGe6v29iMdChqiuBMQTtWUemPWOVyc9wb5RRM0mF4H5xfgz60QiaDfhbu
6Vy3tvWZ1saY4N2VJWDJodEfwulsZJ4IVpvrBra2DG9AUGlpsqx+KjIuupmDcW6JwV2tu2ox35lN
8mjIDSd/2N41JL+qrOpgZtSYgy2rwkiQDoGhcE/B8PUJZehbZR953Sk58UpVm4taGWP8QExqBWXF
UTwk7b4yHitjl4gcyN3mh8HdrxkgRQdakinn9BFJALguofCkfW9LVzcfr3+Xrb+Pv4vUTtQNNOKY
LEickiLvpzE+BMNDbFpmdnf9729t0frvU/srL2510K8XC1osc/fQLO9qWfjdQnhA2a1MGBBP0DaA
ZACPcObQx2E5GEWKbiI5Zcca8oixpbopmDAB/ZCtBd333bTLkINzJT43929lWb5cn2a0ctUENegc
oJj9JO6as/RdBT7Qp+UNchQt8QbUQ3+xp0C5ENQSiSKxJb6i7uvOlCKAgpWhdKReCI+xCvF4aVIC
jqnNYgpGkP+zxewsqbUkA+lG4nfv2r3+HgKrmz/LoMX9ou6F2arvZK84Gbc8pg96cthkeW2W2das
i+IKnY/Uj0fdFvvcDhR11wWK24mVFaFE2+Uix1O3UpG1SeYkyCGIORoThWDIxhRW3xtvwC+Ldkqq
3aj09qjyKs+bhYi1ReZsFEvWK0KABF1/TDWgpSQvPi378Kl8nd3+AALQG+5UyOZx1Cio9KNAzBai
s0BrsjoCfRnFvD1IDgTqniP66jkamR3f0WdxsOPNYW8vFCEG6GgD7UGNiZOTSJI61wuIEu0JpvQA
DHnQDgrIMmjhsfr5f0iXaVj85D8ri0wWVFbSmJeyAeWH4UZpFXvELU2Gb116H+h35vKcqPM+UTlP
ys0o9NsoG6vzSM4x0YnUI2t0RyB2vER2HX1b/iYxBzRYQRcS9Rd0ZS5jjqRFhR5LGnC05jcyPIop
7xLdCmqoIxpAIAOfIX0Uk1dBOzY1LStMtCuiowGJXSoFlNrhkQqWquC+z2xey+yjMMV+r7VFxkO6
zswXNcA1Ue/MRxP8vk6LGVVyAMbmTdjThJzHfbfplGuTzC7WoL7TlamEqpnZ3URJ5ijpP/kgHtuK
+EGqiOg3GftcDN/MUXcLGcRGdeksevMkjxFnw7ccB70NJCxERlBh88lRUnIxb0I0lodUPyqSNLtR
XAAplQSjrZIpc/78AsHwjARULwKB/BH0V9+3raJFw6rRjkoe86q3xFSkfKScu2PTi1ZWmFSsiVo0
nWto8c3LSSyf9XT/v62C8Rm8p/KkMRcMrCRf+3RHADKLDV4WTqP+J8ek0zdEQUkK/1yetSIrW6mq
MBWznCcJ7NNU1jZ4intbfBdAIhC63E7N5rah+iUhXmrouDLbJsddIpc6urvkvjq0D+pNvEtP6m3y
T++MsUV57nIe987WrYA7/j+TzE62akdIGQ39oQqdSvgeKA9m/e36x9pMzNc2mOOmx6ZaDF2KRPa/
LrJ81wMZjykxR37436yxY7FDYRZVJOOFhkYMpsQmr9rNLm0YVnb4V3JUBpENdPEUWklky+5RVFGF
DYAZlNQNH0w3PxVe11g6CCBCi7KiyY5wEHlY5+2v9tsq82ZLjdAIwiEzD/VSWAVUicsw88Oy4SXX
mw6p0Fk7CIVg0oDxjgVJihpBxRCoxOSpvc2c0u68yddQ1lYxTFrYPGzgtq+sLDK+YqQ16iSyCGlu
6WcQ2xj4s/L+OBff6u4typ0uuOumpxY46IjX1easle3TBGoXL1rchH5nynfRAliFQKJHjnNuJSfI
2//dUPa1IiWlIhptTw7AIH4JarD1p6ITZw/R2IyONmMoGGNWVt6BksKYcodjfdNtVtbZ1HoQRogP
9Rg/xkEE5mG4C3fQrLJ7B5Nxt6WT+SNXOIC3rTTKri6cmQRdVhple5jMfah+aVVOdOH9ffr/q7+f
R2MpVrqChAU3WQWdO2PgXGabDyECqk3g/YFEwCjhpQmzqLNUMerAI6qlooDfWuBg36m3wk9aycp/
SN80L3VCR326/r22P9dvu8x1UEhBCSkSMfSlwcLg8G6UvyUdb3WbCchqccwRT9Vl7hMdb5+8Lu24
f1v6yhHil9rkVDO2k66VIeZkd2NeFVEPtLjgAfviRrZyE2H4kziKn2AuJeYTclJ3/nSB/7bIJuW9
oEVLaiK3kk9UE6AHFedyS86/ygFcrMPmRmK8x6TQTlVn8YiGHHRTj1YPWoCSq4Eec0QCd1t45FH7
UD5NIAoSnSIe6GdD3tk0AOAmwJ1JBpJ2Zl+rGq05Q0PckjGD3aGWDh59sGFburgTgTM60Gk3yKCc
EjvGo/0LrwxC/YPd5JV5Vtc6JEsV1GloeGIWfGumHAB5iDEhhHW4maR2l4XGk6HxcjNpyyqYnoH+
NHHrsrggM5zrCEz+eChP+tOihTupjHZDPtwRdUgtPc9u9VLzYjXd99r0og2tc/1obraX1dUPYI7N
GLdaLppowC50OhTDTnsQ7L9idswp/koExVgbYz9xkCdxiXLMITjJ/8jfJAuzJE58UHxIzTwBzsJZ
HA2Znz7p77WxYNculIME3S8U7kqMF8q5RQROMOBZoJ93FbSlcFI6EmXToUlVa+5vBoV30W6dxtWW
fRLpCfIBdItdcCh3tG0X3kRPulvvGy/5gmrti+ik7thZEUcImecWLOBJGEazaJqI4oTHHYIAZu9S
yMYNmAzjdTt4e0j/f7WH3RKrRi/gdgjH52JOLUP5i5t1vYX0eloZ0NW+KjDAMR2k5S4c72te5NhE
Ta0NMPfqHM5L2I2Yh6SEwhHmBnflSbC1Y//ao7OaO6BpeyhdwWm/8zA5m5cRmv8ABeOdhYcwc3yn
LBYCUykLYJAXNwLMGdPB3cdLQcEseXv+P7A6bT0nQcGlUpoU3BI64/NzV6XlkCf0NWAXA+SOM2fw
Kh0UATqoU3YFWOm0wuGEKZ5RJuMrlVwqkG5mB+1r9DQcFa/z6tf4oO+FfYIXLBdrTVOST6FjtUgm
28MbouoFAE8PMSbrjLpw2wzzu2F7UMRmH4vRQ1XIr7IiQNNWPJTQZZ3ycV/VSmUlJib/WjTyl8yb
xOSZsxGb19TqhzGnZYBqdjtVYN7RTvFt9WRaLZRuDScibuuKUAfyU9Q/k712W/BKdtu+tjLNnCO1
ndNAlTD7vsSoqZEdqMjt+a6aLf1Ze6TaYMWed7S2MkdY/M/XmJOVxLluphDW8QXpZVIcLXDn9p6z
o5vxZ2WDyU6VPhOEXMBIRAdgxLwTrOpx+K45OgBW06lBwOOxlGzCdtarYg6t1o3IBBLQsk7vyrv5
2gIIYTiFFw9W+kSfo9xJBd4SmXu3VgNBmKXa+OgoRu+JiwMLLnd9D7YSR7xpb8Lv1zd126ApSuho
gfyFxUAVEyjE4ghpjZB87foXPeLJAG5ei8C8Y7AEfVKJhQio5kwZiILmoD7Gt+iSoiOv7sK9dhdj
UBRC7+7sRT954sWb3vjbKAsEGJshEgcoSXkm9KOSuXrX+8k2Z/nPUBbIfVVICqJS8SFtitGgy/tK
UkYhDIVMPQhZs1jgEBBBSGboFgDQsXP9O7GuyNpinxbNoGohaTTIjZ2aIxKLE9Ugp3xrNLEIHf2J
Y495ynzYM3QsEMOF6Px9PAJWd/EcJUZZNmrkg1V0nnfp7bgPDo1naF6O5iOeT2lr/28mWdTfqLat
HppEQ9JJ/PiGDqOKB1rR6u+iHS/l3NxQw0BjQ8MyyafZuNmomimJTKBkG4sGyQYYq8rr3ykxvfYd
hIecL8j45MeGQpJZBd8/BiY+JQC9NoZhUwkg4Zzv2uGpj3Yk4Ozghgm0v01071E0oGXkS3+M+kGD
AIU5eUVyTNuv8/jFmP6QgY8ug0oVQPQWgAcDMPtLG/CVYWgLjJqb+n6qzmr/TeIJv9I/sbrSf5nQ
MEaIeS2D9p4uTdQKdAvkdsxQkdN8oYxBTd0Ez3/ubCiyA4SAeQgshZ2ISKaxaeK4VzyKn50chHY8
1juLovv47MBbHwbUDfg2kFsGwIIW6VaHKRVjMDkJZuaTIrbEyUbR3So13lNg0wpodfB96BgmOyUz
zeAOykrIczaO9IpjSwlmjUMSnQOvPFA6thwFt2celQNbQKWfC7UqWoEAfQq2lEkz1WYK2k6PdQ9a
yMf6djjHvmAr+/SurgDz4p7bjcBEMbvo7WqyDlo2Zi/B2JuG/RhilGW24tvQo8SoQESWVvNCidF6
Hshtwxsv7DHLi1SlLVW9zny5hWbGVOsvlVFaHG9ksthfe7haFF30ykEWIg1jUJvGASQ3QHNHdoIp
gehxqnbBsdrVx/GQnsvW7hJuoOctjzlscSXIZa5XhV/CJ+fgJY94sLwNt7zYQCZiGMrSdmGiZr7Y
HGcQ9ovPMfGu79+2CQMFKQQ9jFgz2WcQ51NR1QM02Ro/qL4Z5EepcExs79NvE0zyuSRLUA6DDjeQ
7ksSuY1uOtcXsX2QcBv9uwom25SyaIAKYIonE4rloCdBSMpt9YRJS1zwPLKqbY/7bYzJXZaxIGka
4RiVwQ4deMh4AAi/gEnZqmIIM3HfJBx7bAjMtWRMzaoGIstFDMT0751iFYBLORpYkLLvnWrFDVJ5
A5lFsONs7Oa3Q+uZ0oUacBB2rUGqSnEPngRQo8h7Sq1GqVGEnxjC6XaUvbmwuYNh9Nwwlxi6uKYI
lXRKOaFQl12d6EEQs0Qzcd1DVcGwqYYKOnan8b08TrsO5VEexGDzCKzsMUegERs9EBSU0FQZfIr5
mI0vSj2fJWMoOD06lqrLIOjMGTquTAXRF31qZjuloMHYTy0onn6O7ibQRWsfL1uQeLyVgEB2iMQg
0gLahpSAVPPyKOZBwVpnu61VkOVtqk+KV6rGXdVFXyC24EzJZKvxwnm88Ewxob/Sjag3tBTAcAhQ
t8Uz2PUTVF+lnhNb2Af7x5rAnUUpjaH6BmDhpbNAoglayXqrA0c977LEKh4n1E0oDV9gaZ6E/eW/
bemPv3BQfMW1TWZxnWSIqZ4pxMPkaWUrTWTnOSYd5sWTzPklUVVLb2KnDuZzUMnf5g4/6/qx3Nrd
9Q9g7rxIN+sZ7ytkkqW8GwF5EUp7Eb6YknvdDov3+bS7zBWnC3CXWUboFu8704py0IqAogLnH3rG
oyND1GjZyR6PWORTwGP2l7n2VLwvAHMuidcVVGY1tTodAE31JqtvtD9li/i0RCbalMs4lzKeT+iz
Si55NiU71WzldvJ7BzOGToauRGubf/r8ZVZIP/AqxHWpDuhfS9DDjb/0ndsGOPmlff3jfQprjA3m
2pWNMBNNKM35ioG/vri1/k0MOAGNZ4O5d0d9gUQ4aXJf659Lo7DN8k5eeNLWNCheO25M0EzToERj
KSCQ8AJaGCqrCiSnMS61/1/2CxPsl98kzeVuXCDTeYh1p5DxchL9iasQ/uk+xXA8uDuBfqaj5Drb
CxPKUGzx0AXvV9ZaQnAUZE7g/ZwKMRaYT0LaMUDZpcn8aAKlH7qL095IA2tSv45ktBUM8HTECSur
i16WkfeO+nR1U+OgKAH1CmQ4dZaiFDOB5tLJU+QLst2/jPvE0ZzgMfoufF120DzjMu6x8/L09F4Y
ZA7SLKRaHBvp8PEWzX6Mi51i6CvcoQzoFJkVDiiUyVazj1SHlzZsBOEL08z5mrS4EiOtNZCk1JYw
Kn5MxL1ZKW9dRHj57fa+grcY5AooP7Ms8bm2VEg7a8VbzhUeihKIUd4H3zjPDnRIuAWeTSdFMUSD
gwJ9qDEhURulqsD0teJNy6OS3wj18x+fNElc/X3mo+VZZQz9rGV4c6hOkrtVLztZ5143wlsE83lK
KLcMDYVayXpiR8Sw6oJzC28Ev4tlMCdNG5OUiGjn70PM9SnELzO7aXndVxbQ8uHhEuBceAhivOgT
m1GtzkpXQszTI/v4IQ4txRmfWwIX7yxypgSdkW63gP1ypyo/l/lwtnCIgUIHfw1Ajsz6ClkWhKrC
YR5cBSCJxBXs8Y1SFGqoPAOG/v36B2P7sb9WurLHxvl8gqhfpmpeeEvf8ZIVOYELzjSIjvG4f7cS
m/Xa2JpwLKd1NOZZjjdG55qPlHI4OBjHu/hIzsIer0aXd+VvBubVdrI9RVMIwnRK0xz4PP1MKR/D
UwkGZzCJpK76xjO35f5ra0yKqAihUNRDAA7w7lsyf895zGVbzr/++0xmiEdTByYegOgbeGYLffrZ
HyNOdsHdMrrIVZpUhjm4W8tA85TzL/557WA8alC1yp3Y+fPy2KW/60zYy6IlF1WM0fiDiSkPsF47
wQ/x3O2WnebNN9y2Nv0CTFpz4YJMFMT02yIMiaJ58p7O1IJcC6PC2lHxpd18wwM78D4XEw1jQJGW
ZEQ0jOMltZQBY/tA1ttSa3CyqK1bce0XTNBYVLWCwjFZvF7qol1RDhh/zvv6Iahled+DSIf3FuI5
OhM1wnhR8lZF6Rahyq+nUASRRcyji+TFQhY51Zt5MaRxl6FAPEHXabd4BLFi8YV7Gp56S3u+Hgw5
qzKYJybKxksITETsg9VJPOIuFXfCIOWH61a2Xs9rH2RxcPKcRWKZweW1rxqoFRQnwbB87YiPzY7K
kFR7XuDddA/0QMBEpaGgxJagDRIIFUjeMt8Ac2q0z5qbINqZEycJ3vR2EK5LwJthFpPtUPSpnOWT
hBeDZH4vUapKW4eWdq5v3qYRoEzRkzBATcHOaE1JGOkLOIz8IEc+TSwNKsm8CLhtA2PSmGEG/xRL
15jWdS2IcoKQhFk3DewkWeHILU+ydfOjoIRCdQUgwMEy5wZTok/mssQo8t3MPfR7xTfZsKRQ4ewY
zw4ThMJQwutHhJ3ZeFzm0zgepORLF/y4/l02bg3dQH0GtJ2YlCA6C/Nf9D6TFr3TD+S0vFPeveAw
/1D2omvQjjkn3n0+qJfG6JpXV5QRT6TKBPqgE4dHuSlfdfjb9QV9dgI64oXSvEhA26mzAo+DEIiL
UgtgJCgrSzLfzAm08Dzqu40889IKs5CqFTDaVSApn86TW95SwEaE11vngY8eTPCU8PFOAzT1b9ZG
6EgzmCU+8fAaJNbbNKFrE98D4TTIblw6101sfSEqYvOvCfr/qy9EQszM9FqIJCImKGH9o/HwpTwD
9PutDORDiulQQYMLtK0GetNxOs0G3O/6MliSE6THH5N+/62D+UARap9FKwUGuD+1PcXwUE3R2ha/
qZ5y03nCaUJBPvkyupDL2wmHaC84lMYbY8085Njnc0x/CYrYiK6QkyPM5VRUk5iNQRn58xC4aVNY
UTDvEtNZ+r/yjt+GaAq12tkQnIZmmoiKVxc3iR5Z1SJYEhdns/39flthUtlJDKGnOwMcpT5KrxTs
Xpw7L7tZ/PoI7Rg/2/Nmx3j7x3hkbcYRRMyBPk+gHR2ZsxVVIDebgcXKeS3YjRse30qWwYsuQ+AP
8MnLLSSjVoOnGaXiuALslFjqhBcjsZdccJVur5D9CMxGD9gZOYtaYCvzZCtp9jcRDO0OCZwSAEGw
9DHJqJgCKrrgHFJmZwK9X6s5WP71A7KRo9Gl/rbCXC+pAHjFIiyIYG1en+RkemsDAWRxS4A1hcl9
I7X5dwmwhn2Bitj9GPXRfiFJaOWZlFlaFHKA05txe/V7mK2PezmQAylA7yzV/xklUjhi12SHphh5
RYJtS4ZJ0AKR0ANlIlAvlsKgJpF+EDD7G/4UWhcjddd3d9NngcL41wQTfeZEHLpJnDI/j7+U6OQk
A+AYTbKbs8K+bmnz/qZgnH9Nsd+xrpO5adCmyiCc3D1GTgoNmxmiJMV9CCUgjrXPzRzqNb+tMV+p
1vJWyYpGQwWRqsZFdompQJr8YsiF4xC8PWSeKsJch2qTh7EfLmd4n13kimumjqx3f9xeQOkVrOIY
gsIUP4pHl4e+MKSsCGSchEpbzklg3uvpz07gXaxbXqdipgMXAAatCGF2Tq/0irSVnPmJ8jBAtzSU
rJRHGcKzwWyZrJAFdzdiBale9MpPZdmqpT/P5Ol2/bcQtsGehZNp4LOkfmlUlhxMblPdBglPunJr
KdCqxYuBDnRLBrMUfcjkIVeGGIxHJ2E8j80XaeQko/RkXJYUdGgw/WeCbYZ2qITLo2wCdGs0IoSV
Z7A5TbLoALHVOiOJpGOw5LyhtI11gc4F0AtUCDHSxNb8I9IvsjwLixeJt4F+HMKTyhv33CgNoj+/
ssFEHymali6I1clr3MkFKfMu/Vm//kJ3CE9/HhAubDHhpxPLKq36OfRVNBIgjWQcqgyqSJA9xEt/
4r2Jtm4t0CyB2N0Uwf8PlirmrDb5QIqZtky8xZ2OrV2CwwS0W90HJkt/4kqabzjJhUEm+4hziI4K
E53aBVYmvoFRMLkNN/loTTbmWl0wKjhUElTmEQ18dhQ8yyAThqcyqv86i380x6luiDiahwGjA3Ir
3STq9NyV7fv1D/g5nQMqFcJ8hOBMq8hRLzdUDYW8rYYg9odGtXrxpUs5mfjGOi4MMBuYlrDfmiIo
NqGXZOGn2Ei8MEFRmH+cNuEvQVEKum5AjShshSGs51oEJybey8KtEb7r7Ve9313frI+Cy2XIuLTB
eHvRyQJRaiwmncN7PY+fK1W3NRUc6yP4L5NWRPFkOhGztdSC16LZ8P1L48wN0o1zvgw1PlXWfWgo
Jq7hiD/q9/So71XQp/FavJuusdpQJgSnwRQlSlokvpTKbj9Fj6GpcvIk3prYGKwZ06iXKPV/DEpR
eE++j239NDoSKCECe+LUyLeXhEYy8nsk1+yQgF5OTYCqGnKKKrHC4ij2nAVxDLCXI9qc/aSEcJBw
/ioBwN7zMrDPWRF1gv9WoDKvySaPZtEYsYKRYPoPnYRwtAL55zJwdmrz2K7sMI9JPfp3p+Y2cMCx
Cu7lXceDWFEP+nSccA3S3BU0MWzmpUtlX9ZLIxyKprbSqDoZk/RDlIPd0Cn2EilWlTaWMPD2cKOf
hU1Esxb8FpAjxYzxZdALikru1c5EcvFSvsw7CtNT0CQuvNEtBwtnyameeQ3wDTTbpVHmy0lBV4Gi
JsY4/4FCb9Pd8qVw8gf1tYOE2uAt98Gj6odv3X0R2oWtPVwPXdtb/XvJzPfMRLXIlnBC2y51suko
Zl6RnyqRWHF0rMLKqXjT25sG0QsFgB+VKlTjLvdYT7sOFBfgWFOM53B4S6vHUnEHrbfS6gwFWktZ
/lDnHiUfbPDKInXpdf2j7KVEjOXgoC31LqhulbDzwuDtL/ZxZYTJrbCgDjNocbcne8NXvMGj4gbo
G3rXzbCz758Ww9w0Qt4YUbgY7X60x11119pVZCVOSKwU9LwFmnrtGRWr2/Ec7UKHN2TH+3bMTWMO
URmoIkS4KsrC0lfpaElBpT4GhhRZbaG+oJwMSdERo7Naxauvb0ae1Q7TH7f6jOVYDaTPMH8+S/5g
3MuYmZk5L77PSd2Fp7B9Fcg2lEuYf4zkpFY72YX+/v9Iu7LeuHFm+4sEaF9etXS3ur3bcRy/CMkk
kSiJ2vdffw+db2I1LTRvMg8DBBjA1aSKVWTVqXPGLBhHyzeHO8GH3FgO2NMgNgbFWRPQAO7gZZAz
I7kMWqo0JLWn7eIT45qRAuXeuC/D+i6FSIUoc28kiTOb3KVOM4lUqBpsxvU3OQV5euMZ6aGqBdu4
aQbkXhCdxLsZQpfnXwqVGaXJdKZTZabOHqJt+sNSSENQEf1RjzvbvbyVG7kVNOrv5ridNDqml0K1
Zj9HnyVID3eZwMBGLQXkhysL3L6ZXQfh4GWUwrJxlxc21hIHxEtHKOcyKLXoM226xsocFyKXvsWs
cMYYy8DqC2m9Zop9PX/5b7vGRcV2aDUrAXsMdOdCGXp3Si+IiJu7hlcKMIBAlyGjcrtWq8RY4sVo
9va1AvdeTg4mLu1/GHP4/2NUdsvp1ta4TStTqZwqJo6GB8T0TzR7clD4cYBGLIYGC3CUskG+ApPH
nejxuREVbZS+UBiGAqlq8GQ5AG9aFrjrsJN7RkTiBE0AloqDaDZ3a4FvmidoMII7nL8UQbVMtlA9
TAE++Ky0TdDRZQc6Q6+rRTxwm5bwyYDUx4TTB34VYNnqxeyi5GikEIZOMJSWjh61zBOaQN5lL9yo
rKP58W6LhwRgxA/FFOg64OFu3bLx3MRXvyg3Csb1caAP/UGk4brRooNFAKTAXoZmlvn2i1Z5JB8i
4GBHnK7+yIS+9QCkoABlFYf2H/32FyxLtVzhlNrHQw2pYTykoaGMa+0HDeVOnW3aAr0UFi/a7fQS
H+ZrHZc9KRg8ZTkwkDS0f/3Lu7tlE5g3jDCCPBfVAi4QZ5FFS1mq6BEcXGGf+YZshrUo/G681RxM
3r1b4eJvjrkxfRkpxWQNPDJgsMrMa3cM1Z6D4kFUevkY7mGOVf7AHonbOj/Y0kpmXYI9GgcNkmlK
gmfOKHp/bC9pZYOdkJWPmHKuOmMJiigmKAle0z34ItUv1WnemcCZ2bHbiTSNNt4eWBaIvFlHEMTh
fB04AYrJGQcVhw681JjXgW6Tb44uRCUxF9dDaYH6lVd+u+wgGzH63Cp3qVrsWlXSOaFHeW/vLVAH
Lg8sThrIao5fCdzxY1w5M/bheVXqkapVaI5n6KIp82ezuBqXJpjRBLm8rE2/x1yQjlCJ+VpeIKpw
lNwYFUz82XikpoZ0M2E8nna6IHhteiLKU9D4sVjRlkuhnTFlEeiF6dEZHlN0kNPg8jI2QhU2DCUJ
xVQxtY2B6nM3VPJ0WiKDJGBjgKSQ8tJdMe0GaKiwIacu6JYgOb1JGfzNwlZ2uXs+2hFybRs1BY85
SrbkcyyqyW2Uos9XxvldIXXALltKfqxpwKTCwQcTu86nKRif/qZgdWaMn9gq7MVoqU2acNRf8qHz
iXC4YiONMVwBwAUK+BjsD8z102TL4CuIrbfRSeg++IlP9sOJeCag8+UtEKoijYGPbxVmEbg1XAUg
J88PqSeFVLbpBIvEjI9SrN3GwGf1zrhDhZi4WUOFgt1bp2ptkR2HVVCUy5TIc4Qxpjh3B5+BfWu8
V6zFJVf1lQGEcQGg2/L98hnYNIpLCPTdQZGAgfxzo5Li0KSSnfLQUiPal3bUgNulxb27Ic7uj00h
m+A0o/erqpibPDeV6NMC5LmM4wx+FZP6+vRizK+XbWwF3DMjXMwYtTjXJEnNMCjVXEEI0bfD/NT6
jIikP4ne6xsB6swYl8aipZTaokRXpBmlHgO2xRVucH/8jmA3X2DcFUimWgZ/uLqFTqOR9/RIW0yK
oNI9WYLn5MYq3uqa4BWwkfX5Aj7tZDmhjgYvJ6+yfqOJGNu30hIY4kGLpWGiH+238+/uZMloAh5j
Hmy1cBtVA4/gdV8WHviBBR+fvXjO65o4sytL3MdH5WRQ9BgJozbconxj/WDSw9Rx/6VF+nNg3blF
zgOGWVekYojmQ1HfD+m9NO8vL2mjenlugEtRJYYoGysD86B2i9K5vsf0n1feG7t8V3pK7FaHOkWm
qp9kdz4M+wzFKsEv2IyDqz3lAoQ22kbjSAOmnFUd7Ailq5Q3aYNI8W3M//xFe75YLmvlbU2TBDj9
g3zfB9DFOlk30a5HTwKI8L+6vK+chW+BlLTJ5EWBs0QTOYHU434hfThbghvg5uECDo2xqpggYOIu
71KpWrNEgEgxnM5NX9pE/4u7GDqIiKt4gZhACJyfrjjW0jLVAdfQlCut8mPZANDtz2uDkFp9N8IH
oXrRenUeMOzeVt8hZ++pw0vqPFx29a3QDSPouaJFj/sYT28y5G1LIrlkoyfqkb1z5DvGfxRDJCDe
2YIr2OaNYm2N82tDHxVz0kdko8JFwjXBjw5dJOBqINzVBlPuRm4nlO3bfIVgZE2B0Daq85AvOv9a
iiXVGiWRfcD1IftqH9k8Bd1XkTc0oFRBRTsgmId8ELGAbTRQmfacoiP7Qn0F/53bdcq+UxJbzkED
poa29qR0P7L6Xm1PljS6gxZmRuuqmQAYufVFIdGkWOhxg6xL4RXnWxRaoGejRockhMocxhHMK2P/
Ng0W9CcRDcnGSQOICAkMwwaog/PM4qNUVEWLQf6jAgCy0X3XhK9WkQXuqJlaZOEtBYquYRcfxus4
GCADPH/RXRtc8KobP1aiVysvi4p2BL7b+6L4ijkxatwoWtwwGAyivTGfCww/sLsvQ0Gwk4GCqRe/
nZIK2mvanWhC6w2IwOVUW0afEOQ1igPYHlfjKPSmztTMysKBGMlBorS+75a2dMfSjPzKMStXM+PI
d5QMBcEx+6a33RA4VQ7ZoqS7rWr1E8jsvzlpanp2BY6BpWgfpWbB7+76H9E8D7syjonf1rZ8mMtO
eKtmJ4r//ev7E/f75SkqOtCOpcfKH/zJR80SFcR2Z+1ZrVJY/GIu8MGaJbMrG7jwULE8P2cyJvbs
OrWzUBqjfURKJC9JPqpS+llvhmdHbj/R2LiJqvhEo+nUKSWoLMdgql7GZHiN0smtKkB4Iuchn0xf
L7rOFwTZjSsSJrrffyAXCIwMBF9mjUEk/XXwfzFYW60bHVjlJTlGnohxfOP6cGaPu5LZQC0qRg8x
rahpr5da+aEl36NC80hF7zqrFkX1jefMmTnuPpblcZbazSIBJzkGDgHXMCY0053x0AR1mFIXEyPN
db4XEUluXHHPzPK3NNNGOXc2sjBbrnWwV5b3bbLXRBK9m/F0/fG4nJXmRlE2kkRQWNV2FJgNY/az
HGT7ilfu8r0uYljfCnhre1zAI5ZEmgSii0elx5QFlCaHSqByJPhefNGdSNQ2iGaDUUx11U52RzOY
FxGwe6sasv48fAyDkLFTFDqckJUbocy7Uw2vO4J0E1g5oIMvHzFBCLC4FG+0UdwtfRYdajL4JimD
rrvS5YeBBn11LEa/H39eNrh1qTgL0ZzF2owazH/B6dny7GfFLcFKnYEHf/mpeY2HcaJPyheBTRY2
+UCHijfIbCz0EEATdB7osqmdOiphSwfyqUYfId6lqeOWfZAYx6w7Tem9CvZb+/my2S2HRFcBc2aW
AigvX8Rt8r4Gy5SO173+oOmvaRJe/vtbt0LA/xhYGPyEQOVx8duOkGyhxDgeem/26APmuw+gcUaO
pXcG5F7+iqYHGX5lkQ/IwIxmTg4p7EVxpRY6L/MOkqBuMTzLkHwpagoA+0M7/RgjAc57ey/fl8pF
5lLrlEkx5uJIrRMZrhdL1IHfSjXrlXGxmBR0LAanGsEb2ITa2z5iI1WgNgrv9F3w4bbS/NoYF4Gt
tpwx0IuCpwbVIZTO4iDzQOen3TMebJB9ChxFtHlcJG4K3SyzSMuP83Q7a8dMiFfe4Axx2LFilVVc
JQxehKEblBZjiLh3QW8Sg9fts8WG8V+jOwc1T6gCgBtlT3bxrRCktfXZVob5jmGaj7VNFVyY2JXz
rR4eNAdmlNXQnFB0ZdoKl2AogSApYpTj6NyHS3JiOWWBdTrLDUltzGFLrqr/lHToLbxmg+lWpi/w
la3YtTbJfTzIPIA7GLfOt61twVMCrrhrDFHt4aqCCwn7U3yYZJW7NwEPBso6D5P9aCqlzogLwXJQ
01OiJyOBmt/o7Fu5oID3xY22S8qxeFWnLhdEyy3jq/RtccEM7E2VDQlBeoSu7Fe0cfyqqx7avLvW
QchVTvQpw6VcsLdbB2Ntk/3/VRHbbBR17iQ0vEwQd/euenSA5ZC8xfQL0Hk+Na7qgq/+P94iuFDG
Ko9OqSMtNNMut74qGD21LQHCdMtP1wvjvmRh5cOQJZMDhpNf+slZyMZNRXBF9md4h1mb4Y6D1eaR
ntdAK/Zk3MuWRTBLm973mgodJyJY0tbla+2cnC2Z6NXc5iBhiqsHLY/dBjcI+ZPAITYP2+oEcIet
0RsAt2clC6uk8iJjdE2gHhuIHhH5oWgONL3Kc99wHjR1J7C8uTwHLQ3GcG18IGSOdH3stVYC62Xv
5pgDAy1ccfumc/KjCYpndWc9ywcRJGDL/1WFUQHbYNb+wARsQBagLYmB1l6MgaaSlG5mCAkRtkK0
Cn0egCwMiE3wpO5ZWs92mpsEHM0oWlk7EiS+dQMcSQNaRozVfvmbahn4ht8tcicsicxMAT2/c7An
V78uQmu3RH587XxKqY8hfFAqmzfa98sfcOsorG1yJw4if+ZiOqAuaE3Qpcpu1wC9i7mPWQC53ky1
a0PcOdAihWYVBT0qO9rdrXYgRyX1rKAKlqPmGV8zv/B6NlTjPF1e4WZZbm2ZOxwQS83nluAaMY2f
UQS0m6tkehygO00bHyKiYxu7dhL8jVGArwGmAmIG1aXzED1SpYzaBm8u+UgONSZ5yN7YY6JGyDqw
+e7CQTCgY4izALziuaU5Mint+pEAeo2+RZDsLPUA3o4dUyZpi8PldW0dd5xzzWFSKGBV4L6iYdaD
UVIqHWSG/5dvc/sx6b/9Nxvc1kVTTWlpswpgtHjp8q3ov9qSIIWK1sES0SqD0oaguMRQHPp8nQ/7
pvtq/VWWXu0VX1bUUFYcJQddUlYmUUApaXrLIfpuoai4BCAGOGhfLm/cZulibZErw6VOnS6LAk+v
XjrfPmbHqnO1a9Ndguoo+SLU/fYeIgSD8wRzBny/ogGwE9cBQKaiQjnY7RiMqfHUjJbgCSUywy3K
jmctSykilJoiBEoP0C1zjUXQ0hYZ4V7asWkQFfgyDLDOdxpibXrtEIHLbUVapCrNZBMuQDywn7By
uUWdSwh8ZNIhS8CkAUFAqy1CuZ6u4zb/IXCEreWsbXExwSmjWlG7Al0erwPWwMRrDTK4nuT12a5+
yXO3uOlwEYdG2GXDm/e3FfqA5dTVGqth6Igpo5ZlGLPbqo9lfF0bj22X+Lb0MrcHKxbEI97lLaZN
DqVfByh0/NPks3SdWek8mbj75/+TjY2vGPZLddnogChDs+i2ujd+MMZ9wsLp+ikeiwhx9btkBI45
u1V6q0v6nvamYCv5IYkPxrhvOGoJUJ59hKGWybXlvdy4c9B6qT+56t18J702uauDT9NED83Gs0rU
dOdxWx/sc6F+ibpBsws9BeFvSlyGlAEQOeigUHhjBRNKDPYu850vi6CiwR2TD2a56E+XLKotqUpD
iiFEyCcv9ovq+DHZXfZU7oR8MMMlgKnSDKKoiREu5a1aXbXZa53fXzaxuRKkfthyHMA+uEGsvDSX
zEpaTECQwqXkWsmvWwPFLmHLjAWnD265MsRFyKQgfVbVBipA/rKDQNkOs+s64JbJgREyi5Asmzu3
ssaFyjqKjUGZRry2yz16sK6uARCv7S/vHV9u/fV9Vla4SCJNGoi7ZMlB8pz8ZXDHZ6YJLYcEjH9h
G6pXCcaSzObPYvQHq9zDWrZzK4u7DHXCJb2uo/RURLGblMQtljm4vMLNWLJaIBdLloYWddl2UmhF
r3IRLFPmWyN1FYxldD8vm+KviB+WxTx1FZYnfbaXwqHZW0+VNefUzp8eaFhgDnX8wyvi/4xBURUX
aw1saNzJyhKp00ZlzMNJ+47RbNeOMPpaJv7lNbEv8dHnf1vRuMOV5Ba4BNM8DfMBE8N6tWTXfQSq
/MtWeAw1vxiNO1pxCY7EjGppaD2yFFr/ALO1HuLuqwEqmBzJ4ouAXNsLs0ywlWFmFDQ5598qaSZ1
LNgMbJR9nqNXJX0WLElkgDtZDjXaoSij9Oio3vLCmrWpT72o9c2nfHaNY46WLabyL1vdjoXvq2I/
au2BDVCRZUvjMB2LJ2Vob+20QldjoF45f79sajs+vZviDhZ0dSV7qTRIvNYHa/6eKIFqC26LfAfj
f27xboM7UETN27SozAjTZ558NI8d1DBQH9gte0UB9qLzyE5UMhYti0vH7UycPK8x8TH0DqYFnmLt
B7EEUVf0lbjcW0+zMukJBtbhHa30LEfH0d7lfzjK+mHzuAChOZOiL7QFzFg6Nu3nHEUxEFr/TSRH
DwtzOSoeJ29fcOVwWqPXFcmrKewHoCCTtAcrskH1nTRJz1FdDAJ45/Y9dGWP87q+txe9H9CqG48d
lOUWFPO1PYIEw1WJZSfYh/gQ/VbWOP+bq6lQdDmmoXxE1+LVuOqvlW/xj2Xv7NnNF9Q4EFb0imvj
ThFxMm3mrZVpzg+LjJSLbi7x0ayS4TatDOkfzPrFQdVArm/J1Adbq6rw8pHeDsMro5xjUge6wNTC
mbZBTTrupQeSQgDR2jcuVvnJeRLqVambx21lkXNSlRRGrg9AAbDH+/PoLUAjYVIHZNv9l/IfBMrk
ub5i9Hqx/3PeGxCkReMhFAoIsvxy4UO/IVdXbtxnfarSzoTMe9Z9WVCby2X5uWotr9C/647xuVNI
IGu4GsV0P3eiN8hmqnjfBJXLfjKdm7HWQIc35vNhzDXPIsvjf/u0fL5TsjiGcMScggkbLMHGTjlI
gA2kz/EdqoKfqr3wtrwZ5FaL4vJfrjelNJIKRAXH8Wv2XIWmVzxGYXXKT7jNOnuQ4gVZHYgYv5jD
XPqSXAY0yngqKcFYtqm/JJ1X5QOK8y9DZ3nL4rb2bWOK5lNEC+VCUhRrQze02NmklnyHekRHQ4rK
6HX8/I/fkAtHg9rG1iLFA5R3ov1bO9+zvCpgoGKmKCt6gWynXxMkoRCSB45V4w5nXpsOxudq6a2y
trzkd8hYd+QaY2Y6qpKP40GUfLe38rdBnbtt2i1tKr2TQXHeoF6OcWaiDh4dMBNelVn8rMZGIQh5
2/Hn3SJ39NoanQcHQ+hAhN+bWUDGx8UUvLQ/Cnmz2sn7NvJSEkSuCUnb3gmVW+tW9rSrYhcf29El
vSd/Z1UUTDnv+s9WCMChaBx9O42A0QLjmkjPPDDcUsnUxnKJD9eRk2z1gzurXUAGjCiCP4OajmCx
m6EMulCm6jjgKeDVy+pqaEE6RdEW7b7RNKCKoDvKdxl+3Wp+GwA09vyGC4XeLE0wRBJqwymBGjlo
8FCzLO3EH7Sn1rxysgPt/+rgYbLOARUsSKFMLhmj8Wwnjoox0rpx65/shZLsMk+pvCycAhW8haLO
2+ZBWBnkErFGmnpITXROS+WplIOmSN0GpGGDwPu3XRN+gWk0DXO5Ghe7CLjAzLEtaZiE8Y3m9kgM
bFIr+5R8czK3LBk4AzqV6o0VCnP/dnhBRwUITuCpdZkzTtHRaZIUxllNUfGNk/QQf5JvJ0/xkPHv
MTmbfb4cQTdPw8oiF0BJS8C5LU92OGgPZpEFQ3Qyyhtp/pQqIoHgzS8IQJKuYowBzB1cHtL6zJna
vqtDhSR5AlXiRL2emhoTyK0CMlg1FtVUtr+lg3lCgL0ARud7RiB87euBZT6K2aqH4UpFGTMOoqeK
ukCE3Ehoi6UB2eWecjcJTv3WYlFrV4Ble8sVnLvGxqJRqwefQj0rP+kgYxAUGmmjZroNsUQFW3Zx
4DP82hiXlXpVsjvdQr5l6oiFn98mvh5a1wy33lxbd6K5uK0MsTLHDyK384xBrGSIj+Vy3Zq7wTlp
oil1kQkuCU1ERgmTTanPxmlJoKqqBwAWiPaNVTQu7JvBVTz6PtKaXFFYdWq4YlO0HegH61B1ZVf8
dBJ4hMHd/iq8VUbHHFLw4wI9sJv12VNbv0T8vHyiNx+E68/DnTOa9lFe2/g8oC/Id3OT3eqFVXpO
3LSBXhooq0MW4yBbQCPKEqYOB6JNO0Udy9DpZlnwa7ayH6gWLUgUAOf2QTRq0LSe0FpNjwbEO0sH
51ALLq9301VWFrh9tcyxzrViSMIW7bN5vE3n2G/zp8tGNj/eygi3p3LmRKC9Q1Pdzn5q+SspPnUt
NFfL3WUzm8Xn9Xaxxa5eXe0SlzFSQ3K0P/WBfvylIit56vf2xXRRfD7EvvH9sk0WHD4cAgD0TMBh
obLEV02BnqZonfZSqEaf2+mfvkGN5zDi9pDPpRepbt5R0Sq3neK3Sb6EmoJDHgQRYx/q98rO2OFR
EoXRoVOOMyiWWRnBRK/1cHmZ227ybpOLKJVOJKWLKQlLOfbnztg5qhWoS/pnPeO3yxhIe/7dTY0L
KZOdJwVKxGi9TEp6mCQ5czEeMR6MVB0ER2uzNrG2xXm+IauSOc5JdlRuo3vrjfzF9vsdSAc0kARJ
QrG57ciyWhx3CtBrWsZasWdMX4+B7uUgCJJAK8m0qhxflAI277Xr5XFnwSzjxYpGCaM9dYxQpU6W
m4/dCzhAjG9L3ZwqxwFUFprL7gKmLFepM33/5z6DSyw4f0H+olgOt8HlYEZWD1rucFKvnP6OtodK
RPy/dfrWJrgttaJUz7VxgKZUdFVKj2S+7VoNnbqvCVh1xvo2z/zLa9qMZJBy0XANQ0jmH5SA6C2Y
9Mx0UGkGjTTjEh2FyajtQDv9N1dpJq/zrynuyJllkZZznoE0Jxh81TM9C6z7IBdePluBsU8e6Pfx
ewXROALBY8Ex3IwwK9PcMbSHRLdUqY2Ps4YmoUlkn0TJ8+Wd3IwoIHIFGgmcp2D5PY/VJEudVmrx
sEuj+KTp32RbiuGP0afLZrZzwsoO5yIkrWkWZX0bmtfyCPYNNwGah+6twHo1QQg2fV2uxaQfm08R
4Bt+r447fei01qRTWinUX2nt/VKnW06SF8eBNeM9gsRwT4QCMFvPkbVV5r2r/GdgnTO1ZHDfvZi4
9Vk+OK18vCyv1e/pzzpcvuovCoTXAPH4K4d5Xy77YSvDUjRVnaWDfp3q0l7PVV8mtSCabJ+8dxPc
k2ByUNOkkymFGRM/Nf20S1yHLl4imgIUGeKeA3ZKQcabYS4XTWxHPTTVnWEFciVYzubravWteBQW
BRC8liSkH+O2tz3wvXr963LKvPpl8ZSgxdSa5tW77l5cC3ibFf9wZ3l3TpOLLFSZEmtW0vENd6B7
GuhUWrAct68DQov1oOxjTNAqHvnS7eNbKNLfqDdtML5xQIkIFPgZ3l8Zf/VbuFDjdJ1WKH2dAQXJ
BPvoNYazrmhY3aIuXrkmJKpRqfDix6h10fv2WVdm/ENW8w+/gQtFaqNBN2UsCii1JVeZ9M+0aIFS
ZTtBJGKVpEvbzkWiQSu6mli1Gaah6uHJfooBLdXQyhdBgDY9GPg+Baw1KiakueBTOR2139RwKuNb
Hd2Ar9QB/8UfM1P+2jdHAYGoAvp78F2dn/p5XCRKcG8IaeNW6KQi0uzVL61P7lQ/EfKHbiYMULCC
IACkjtAnPrdmW6oWVY6Cu2GEBOxllb5cDXNl9t6S2ZngeLKAxX+r9cWC20IHtBdyAbGHY6MA8Zc2
iboDFmMCG2YJOTJ97IKcOCKY2mauWltlH3YVRoe2KuvRVuAf++aKfAVIwUfp+qDsZ+LSkGlmxsLK
oNAo24qVUbPpwartALYr76P98lTvm8+W1wWQnDgiBsE924PyXXAUmGdc2l4umC9kKGO0G6WQPjPs
c3mtV27ce7n7iyXTvElG77LJrSsNNBNACGszf30Lx6tVtkmXjg2VY6gWfrLS6zgSne7NJekYR0P5
ESxOGvftwCw7jnmzZMf0iqX7dl96mZf/1PaMiDDeiQS8NvMHmii/7XGfLVPaCqrqaPjXwfJSLp59
bF3nRO4zbzqaPvHIk1y62rN5IjtH9PlYUP7w+Va2uc+XKlMtl63NZgKifRakt2oaVIeeKU8crM6n
3/7i2xmM4AwsKx95Qdo+KhJJRUnGnCR3yTyrEdU6t2ILmzS1UV9lnLHcxxuTPG5bjI0cMWR6ZUrE
xbyuZ5rE/fOF2KsQxiW7FLRhjTZBElSSXhM97OfHy39/axngggU9jAxsLWjkz49yHI9mD8AJfHB6
7Iyw1jHjOQSXbWy/m1dGuNA4g57GSZXEAg9R57NpL0i6nHQf+pxMcelRNPMltMd9m7SgbUah+RU2
u4ZAziVHryQ/MeVWfQfeMjFH62aeXi2QO1nN0pdRruPlnIb1Tb8fDiSsw+H6/yHPvRWU1t+LO0c2
yg9pbs8G+qGDv/itN5rAenduGZo7FdoDbnTzh0Qw/8vZ7y7C3W51THBnpj7giQCWEWN8jUU4k+0y
x/v28eMTnVY3g6IuS5heqUcmkt3hRjdD0rBBg17U19rM0zLmWnQZky0Oj7OIjMzsssoojra8fE8i
aYKUa2MFJI0KF3NohV9NUXW4fAK2ThlEcH7b5C4icTuB+0HpaNinh9L8TJswSQQHefP9uLbBR4rE
aFTIUyRh9Mm+Z0wkQOKHatg6ADAy7fZ0H3++vKrNc8YEjNBjxUAgJpPOg0fiaGnXGgrBkzV9UvEq
IPfR03ybfgXaC86vPgjssXP7IYms7HGe2LZZM2Y9gtV8pDfFXQG5CfMxgXzMdLRfUhew2jslFImV
sj96wSjfviagMbMHq0yPS/SqltCo18yAJo1HSHHT5NkOKHZXL0UjRZtLBSTUZBJluCnzIcwaQfRi
w0tpSzwNcKvxGTo9ri3CN27bQYpUIARsgBX5/BPGoF9CnuzNsO+/xtaua05W/rjEoeDLMef7sImY
uv/XDJcBQB5vyVUDuOF47AMQG+3scHroEf8peFZEIuuiNXF7Vygy1HPtOj52XZ+7TUtOeTLcyyak
jeS/88nVyrjQr0Mnx9EUgOTk3I++QufFvAdHjr8c1LvJ2sm3Re4mD4x1X/mLhqezMswdPjlGF7mL
quKI3vYulqbMNdGmH6aMuBIkPy9/wM0AtjLGnTw5ztUIz0GIvy5geDNLT9favd6IUKmbZlb1X5Zn
V1fuAiq6KYqobOYQkpahKf8o6J+qur/ls/WTiQvGqVqiL+GkyVHJvfGZSR6DFdZbjs59HYKUZC9K
OKJFcYE5sUnf50mThqX+Yti5lxHo5kw/Ln+grRwKtIti4mENWUvoeZ9v3dDqlY3aPWgm/gHXY+ui
Kw1aM8h62Y7LwP+DqJm7cRNZG/xQ16ajNsxJF4WpHUrzt0IXJLSNbTv7+9xnggRJDrpgRs5U+7X9
oilfciFzxUZsP7PBfRpDi3KttdGPzkAKMoT9p8SPQuvmh/Ig39Iw9mQ3zdxq9JK9iIhUtDr2Nlx5
eoVR9qjFTM0hcm6s4SYrbkswSl/2CdEX4mJ7p+USpON1QIYg7Y6aRDcLCA+2pk0cWQHcg5ERolvL
VrlaRVdncdu1EOpsMPOq+AQKjdVp3CUH+QDR5sur2bptnBnjwrpkyrFlSHXKHAIQNihCgl5y73hZ
G8i7Dvi1vzi4Zwa50O7kEAtKAYIKq+ExtwlcEBjzBCxCgoUxT+aS45kdLpIXujqbGewcSeIxVvs4
oF4sudZe9f8qGp0Z4+LE3BdVNI8o+IMl0M2zz83w6PShYEXMez+sCNIiBqQywMvOw6rIIlO5QchD
iRaqT09snqs61S/JA/AxXnRDRRfRzR1c2eNcQ1u0op+ZOEwE0Dg28NgdyV0MginJF72Gtu7ZDhpQ
v9fGecViTYthgLohbP7R75O7cU/3JgM46bejDxq0vX0jP1zeTvYXL+0m5x9WLekSlMmMUEowXUjL
PU2RQZZy19kkzPLOu2xuMzRhxpb1dTXgE7jNHOrCzDsTY0n1KLlOVn+iuvxULs3PvzGD6y3IkaDZ
wlceEqp1kMGcrQOle6hdOvpraYuGlNlP/bBzAFn8a4OLT8aMpsygYfIuV9G57o9qezst6H+KBIu3
Y9PKELdncmLaJqTO0uN8P3tNWOwiv/jcQcOnDrs9WvWCu99WKQ87Bl4GcLFA/JvX8Ml0vSJWY3Wh
0wRl7qZPYD3yWjz5qKf3LjAXYRaCW5rFxWovKjpvOggOALjHUbhUeJSftTDqe/SZIVdhuUXvGuC8
BUj6sntsb+nKCuf1NtBNXdJ2dgiADGOvpvfZdbxHEcdj4jM6sMp/YxDke5DGwKaqfEUvbWrVKgZM
nqTh+JUlMxUNrBeKwop+qMAs5Yq4PLfq6I78xkJvoYKIYwD3XaVPNEJoX8yg2GgDDZQR5b5FIbZy
iwMNGaIX4y4FOEw8kUbB9tau7HJb25kKqRUzY4XnPGTc50yfIw57n/UL/pgZnF24z5bJpRyrrWWA
cwg41xG/ivhLE9+Xi3/562365PuSeIRTVIP3xSy7+Lhku2y8dpb7JElFiXoznKyMcFdSMlSLGjVT
H1a+vTd29b6LfDOsPjcBa8A2ezn1HjEALuIMFq1NPXeTHHouwOouID5Qbor6sVXv8lbA2SMywV1H
TYqa12yBAUBaiie1MjxKtPusEH0lkefxkORcU6QM/YkJfWTWvyZB6YE3wjfd5JDtYl/EMCC0x9a9
OmFtXRdg20eoYuMqFO1G7aFFuxH8roCUayHYIC+74eaVe+UhXB7QSJmp0wIY7QIZagciKlItsCDy
QT5mLL02K0VsHzT7qwPpZEAkIxDzKlMvOFGbt47VUrggkYOotB/zHDJxNiEhbQfoamuJFQxjPR2G
SfoJcRkBJkTkhVygyCqwqdQWTJbjvANXil+DB9IwBJlF8I34h2uOUGGYFSZ8KvuTY9wbIqI00d/n
ooRpRn2VO40VqvaNXlBXyAQq2CZ+mGeqc7QB6hhlV0jTD+gMXdFid9mPBV7G9+mlsSKgt4cf53Hl
TUWY4MygEFkMAicT2WF7uTqfedSbSg8anQOURy2/k+Jda86J21hT41GlEhDob38ZSwHSlOmYvuXj
lTXNKIsyt+s6TBw5dmuaNp76/xAeYsHyw63TejfDFr0yoy9Dks1WjALTLeqPzgvFwDhKMfdN7ck+
080TXcg21wUEOsrEKBl8YMUsotmwwLSLia4uCxSNehA9uuwP24F0ZYILO2Oa1XHSTfR336msXQnd
d0i/7nC9vhY9s0RL4qIPovai05ICU198aSQd5PfCbL55jGwLhSRG+6e/PfRWn2lOrbggExAF8xEs
1rHLJn7l1E0Sb/Kq5+aB0ROTKhANqvD0eL+uQ6i2W1BWgFw4P/A0Z6NFSn3GWM4ty4HWt3EPKV3Q
S5dXM16QANudpmsidJLtCuHKLueWTpeNJkimAdE82nsN1CAGG9vE5B+DhOaCILu5uStjnL/k5YL9
HReQC2SL105fdeh169nDZa8UGeGcRC1KEkfSHB0c/bbCu9veyZPAxGaAWq2DS0llGauREtMlTIrb
yny20tJXu/t2jgRpnf2dDzHj3Q6flCwyJLWi5BqQXvFBO3QHA+olEAfeX96xzWO1MsPlJjnNZ8MZ
wOFZmAC1SuW+SOTwsgnBR+GzU2sZrWrHUGMFv9roeLL11fwLRic2DvzvCeKz0/+Rdl3LdevK8otY
xUzilZlLOdt+YTky58yvvw15H4uCeBbO9i37TVUaARwMBjM93alKkn4sAGSJUVXPstYRouga71Tv
/Ep4J5VtjpVpVi1rAjtgk6hCGWF8gC6UYiUPHaTy6jC5ME6y1fgCxhY5/sDxO5Xu8i44pdMqFbWB
hhkBqzGJbirtKZGaU5Py1IB5YYHtNIJ1HkFQBZyS0h/8njHogsYVfCqGymXZkTl+zsSFbQK0WhSK
6iQEqNQFS6A6JeRWsIt2ZfPYoo8f2DtHYQJE1xMlMQGZPcWrNXnQDXAlKwrXW+0LkGroilMYNw8J
z/N/JmJAQrokLQQcT1k+Wd04uHGaQbb8/3mS2ZlAyOSmNVjb9HBtIFzWWLL47bz3c9ahMaEi2SKy
KkaHWmqsv7T6ci0bmSVOnDPGs0L9ZefnY5ZXZWKU1UltLgTtVBvfzfTu/EKOY54BSQdNwwC6zDiB
IIGuZROBGkjNB0H8GovO+d//X07QmwHmi4NzNosWDRd662LE0E4wpwNVaFTgKLiNx+/OWQ1b6DAE
kpJFmKKgM0PNvGtWTo5Md4O9iCQ0EVUq+oS6DfPZN7Q8mkXB6yiRnFKC1kX3Io+tZTZOnZb2qDyd
37yj7783x3z/fpJocxQPDb1XrKU+JappkfXTeSNHk01kb4Utb6DO3egxoJwiUj1wlJ0iwItkp7zh
ncrDiLO3RD/fzp/R0hNmUqLnNtvkBhAVJ0us5psOVEx52V9CYcpqfva8sSlWVOo1pYQouY5OC5VB
ZyUho36aR3D0tKF6Zd4twAD3VyKAVLOfeORVzkZx5QBPEX8DQJf2YP4OmYY9fvsb6JferRz6S9us
6kCSCMHmDeHw0NrxnXlZXm6ubA1XyRdewZZeFR899c0gvUJ3BuVUy5ZMK+tTFQ1OU96lsmIL0B42
/GXjpE3HXvpmirm1prGTlyhF63EQs0AtptE2ev1KGxbePM7Rtb/fRCZWVS3aThhu0EOtcwfjalL9
Abz4Gad9cBRD9laYgFVDmrAeFxRLl048CZFq5TOPe4fzcQiD5CgmvVT6aqtOnaCMv8RoIp5uRs3P
devHykrUbQMXT1cPnA91uDKg4AygCXES2Bp+AjiwoMRKGsbSXTRd9dzGC88A4wkKxjHGTS7Abhei
UIqMUHC72JpwyKBvaK8vkc3r/h26xG5JjEsUCmQFNimH1GDkrc1FmV0neZgtnKydty7GJRYCHo64
XpCVgSTV+DoPHNIUzipYiKegQd681UvsWuxPZufUo2ktZmTHGk+84mg+iIAC4j8+wE59yFODSQGC
+x5ctuiT2hThQ5H1GW7lfrZVR7uSTq2jnTogBudv263hrDx0ON2uD7Fp9zcw11qmLrOs92MKuPsQ
SgFlhKek/n+DdH63VuZiG0hqZLE2YyqCQgdU8PbGqgWYuFeHIzg/Ba68zGGys99d6ki7qLso4NNq
oxxVk7vfgneRo1x3QGDQuQ8eAoPjlWzBrlLAwbTONdDUhQoNp6S8TSv5Jyc5oN/iw7eSJeBXFJS7
8a58vyJMAze1OWHwsnaX77R3C/EHNyms1alRq+PxSx1vIAU8ooEJCWq2e9qWg5rPEfLq7DJtX3vF
pS8/mjfDM/DO/hicX93hDu6sMdFD3vSpq1BhDWQkVlsEQvC/CRyajMo8Sqog5mbyRdIOUCIETivM
mua141Hk7l8sYWeBOUudJG3I7PFAFc2HOUqspeEwOh7u0c4Ac4jGtMkLjGknoWbcr/JzyWOHPoRJ
Ya7uzx4xHpbkabcOGVaQDaDckt1u9PXVz6feJj3KfvMtGur2KFyo5G+uw51hJidT0rE1kx6DqRI5
DWppNTknrB/nuzsLTBJWraIAqA9KJNWn8Td6CfoXuWtsFrIXV7PFIPpW+drfJDA7q8wtjOJQa0Cc
TA/rzhIKyaozHrqR/oYPQWFngTk3gqlMcrFooPBfkLxAqFFXIzutomn1qjVa5hOqm9Vmd62gpBx3
PI4QGE8Apk5WZYCN3gckSV/LSpMpIdyzaFNJkcyRP5OrPoSaMVfagS7kw0J3xhjnz5Z8qInWwvkn
xWlyydrWzgJjugMxVbdqfJLyXObwuO0sMqeBJKVqmtGIVv0NEmkFCuigJZ4C4Ukp/eSaXiPCpcx5
1fJssgdBKYxqm7skNId7fEurzyTrfJQ67JAARP/nqzEnQY3NVExL0NzJVwPGoyvM0I+ZhT6W4q8O
VWjZeE063qdjTkES5Vsq00XJk2HXTfxSzMqTTmRUnZqrTccLV+WBtg7Rb/tVMuciNSYlm/UCiQ1U
i+CbfjVY+g8xXD0JHy66Fn78Dfphb5HJTJMWgj6GAkF2o75aJnuWfkg178TRS+rMIWCz07wUlhYL
K07j7KyrH21hpTzJ6csM7ge1wfQgxLyqG26n+Dh6vvkMe3nqWb0A9ksI3sxNbYEayviUIFs1b6PL
1kkqX/YGH4QQ9+dd9TgX/+Opr/Fnl8JlS4LY1i3pSdpuc6DH9HK0ZuRXkFJ2zlviucvrodmZ2so6
Qa2qLMP2V3YrXqVfttLqv8cg+Q9LL3XGC/Weh26iR/nct2TCS1wo0MZelzhstO+oCmSSYq2CYf8/
F8YElK5CGtxD8QE8qEWY3m/hFmQv8k1xLTv5Q+zc8cp+vG/GRJcMZDl9q5hJiEGkyQQB/v2C62dC
P+L8whg7eDWLBoAbyII1kAFgKuf93QOKjK6MQdkJHpfPffTLMB409aSJM8cMmxL9Y4fWGMFdDH5C
5trBHaeOhqDAufFAGq8SB/Ki0H1fw9zrg/NLYu/TD7YYj8CETr005loABETVmVIX5EU6pk/pMOh8
Ub+cN8f43wdrjGeYzagNlT4Xp1b7pMmuJH42Zk7OzQq2fLDBeIOea8OaCWIVDl51OdSWDuKy1o4y
K/XHz5qfXW9ud79eAORwfm2H3oF5v1cZHh0Uj++9Q0w2gUQVkGikvFE6ZOOKI4NwqxRqjiE2Mv5e
4c4S86zYVo0qKTZovf0SV1f8JTlYHwZaQMeddo6h/cMKOvDaYbwVyu9XqETDKugDJkI6qbOI8QgZ
F6vQHIl3d/PsMP6fpK0xrIMxhnEPNgpMkKMNDxitxJu95tlhfF8UIjL0BfiTi/iiK1pL3h7K/qL9
l6IPvz8XkSgBFFg9dFYDTxZikggrEKV9p1iKfpqa3EoxtciTbD9cDgHHP5wP4IkPuGdIEkvFJuSn
eCTfkmz51JjpxabNjtn8W92410i4M8VkVx1GknuoVxfQc66tJKKUm1n3dP48HR/knREmnRK2RZIn
Za3QOlq8Qbai03RLu0e6o/n1ZC3PayhaqcerG/G2kcmpoFMbxanUl2GHHmWjuOIS2wbSjenX+fUd
xsK35bG3CahuK0FagQJZIEZW95au51Y8cVCD9I/dXfj/+J6JxxIEIEBgw7g4iVVDGYYGAn+Qm0Ta
7Sv/E3SCzWWoHVMUNVVTQVdgYvj2fWgY9aReUxGBXVcvCkyZgPbkojGs5X7Cg+lEuyr8aZODDXxn
k37IXf5k9KJCifLikxDfz7lvVNdawrkeeSYYP8/g50gGx+oEcZ1V1awofpI3wsmXeEYYPwfbXweR
rLo6yRj20F5MJcU0Gu/NfuDV7zaL8ep2NMpSXWGk/mVsTg6W/Ti/nA1e7scxw7Y2urGui7HIwcbb
pnbW3wnNyzaOds2DgNA9Yfx6vxzCXIEVEcS+E/DtM0SCPn0Wil+LFNSABcWhWLvnTyqLdWG9mzAX
X9GlpapiOgynqHqcHpUXScJcLNUWEx31YUSy1PmJakWRzSvyssMs/5g2TVQ6QIKjsXCehhiVqkYd
JqogagZqBHt8Mn+CUP1Liao9JQkBiLooLTkQwuTp/LIPYgf2+M00Ezv6CL2caJMw9FmUdrI+t01l
jQWElclJJl6eztamcGpXr1IaH7/rm016VnZnupjNQSuUOkaLuALYq/GMmzRI3fKJxBYB9pCC0xt/
geiI7iWoG/xbKqUP+80EFbWtB2iEZYCLAhRPNaHIfRMMp8lV3DVYS4tHPHR8YN4WzEYYY8kmtS3i
U5Xci0WY1UGylNaaP57/lscx5s0ME2PSbMJr01jFUG81JCCY0+yjyR0TseclpzQ5+/AFJcwI6ZQ1
B5LY77+gnpk5ns8x0m9ncgTQQ7YLTU6BCKtcE1TW3ElUtrj0+5PtLDKncyJ5kUJbkH6y1dXtzJM/
q44KqrvfzB4KZyu59pj0FOK/McZBSAxsbOSnF1Q2bMCEI6XqpnMaPA85yoNMgE7+7ChzDsFoswit
AWwqFPJAdNd4m1X6mWM6ii/4cqAAICY43MBDf+u578icRJRBMhILXQWQquTCa9xcXC+MEsrm/XzV
ipGlJSiGylPlVoN60YualeaGL8i1JXQtj+np6Mnzbg+YY6nj0biRuotQUhCItTmJDexIJSEGdi4d
Le2QO32aA16/9PB07raeOZ0FVPXUbBEggTC00AhIP6eTeTPF4JgX16/nT+jxJbOzxRxRCFkhxYom
TA42NmZvuu8TxoAUR/qWDZhgQRMRY2+Y2+38+YKLBeR9bCY7AHFzjmJEUZxIYsk4sl97q7cniHeN
n6bZWVzK0cHLs8/7NRJI5sGsFHIP3hPBCJWHdoWqK0gIvySIFBR4XdbW4GKW0eNTvZ39pjDLBCgj
jwRVGZU4TFBxWx/kfAq06GGMec++w5D7n+8JO0xYErNZEwQZvcytin9kynpD6uJK1GLvvN/IdJv+
60GFHSYcxe225V1uxDgapk88SjrY2+BquOwd4XUkNMbgdfYEUh7QHfKmK44T/90qmeCUSs2aGMuw
YexP9fUT9L2t9iemvp3FXlwwKvst50XDCgK/D/dYLxOY8P6gkpE4J/kv4aaD4tjqQkoDYmjrD+0K
NEAqRlIp5XjiRjZPoIT3TZkwlCzTNqclZqYX/V5t0cerL4qKV2Y5zLt2W8oEnUXoJpBKgak67S9B
zHMZAw6SbDd5ZNhpd9MJ3zsgds87EfczMsFHgFpkNZrFDCeidyjIKnzpXrU2OwJd7HoR2bxJDxaJ
8uEzMiFHqtHibWTcovMpuaRctNqN4qHLdgMNMlf2Fv+lvgIth5WHUIm/hpCky1ny2UQFHJZM+DGb
RZjrqRvD8ld3qXlKoH9uwYd4Fz/OYXaX/ORqPXGch21oGAT88SBDBPyxvOiym6h5jLgvFRpUPgYD
TJ8DsyEpH/Sd5Exp+zJKq3CBpKkBaonqYvVMoK8yt7K5cA0aKv+7tQ9iT4MmDdXWlNBv7zDia06h
LGo3g7m5Q1cHsaqf1LW32rggdj0NNjSauBfX8Z7+Z70KG8yTPJFSbdLSk36VPJZg9vEyjwrnJc/d
r+b59yirKNp/5TpvVpnQvm7K2pdpU4WaNbtLKFmZl/qUXJmCmmOPt8rj2/nNHBPhu7HcZHHol1DO
gkT81uecAef/cvrfDDBBfO7mIkpNLTktkHcEJOxJhtz0/WJvIKwVL/qXXPy3c9v/HP83k/TD7h56
TSIK8jajgjjJsdWkrTVtlqlxJvOOI+mbESZcb3NZkD4rRTo4dCEFsT+4oN+54GUyPCdkArawVuY4
QSvlpKbhPEMYy1cy57zL8VyAic9lnJZbGmdVOIs3pnCnqC9/8fsRL1ScUIhEvXrI7nNMcVWlgGWh
Rp0Wt62QOPWicbANdBc+BIudCeaL692k16lGGZdACqhEN0DCDGnujEOQ/EVhH5zBb6thvruWG3XR
pBgQUqXhPp9mT5ayOzHvfiTmxqlYHH6YnSnm28/YgUytwadXQrAGFdxG4uR3h861M8B8+SLrc6FS
TSFMo4c5/5Y1F+nIWQPdjg9fRhcBpwFQTRYVxkQMoi8SpWAkGss2WBXo5VbXOglLSDye97JDF6AK
fZqJUVzM5L4/9HIpJWMSoaI0gS1VSr8afeRq9cU219ZWct5Tx4sChlCC4BpYuJiYphRdrS5DDyrT
bPbMJShBxkISGY9GTvQ89AAKVvzHEOPX9NvoLdBQoaS6ZjRgDCTl3DeHLgDMFhCYKAFqry+A3eGc
K60HRmcQAvA4OXL2owKdtzn/S5Xb3xF5Z4V5FzVzJA2mkZFAk+3KKK2ER4l6+EV2BphbUzYbCVPl
IgkGffhSN6K3yJCUymWvGFVO4D/eMfA+0Xa9gu//3tEW0k1bqQ1gARArhwzXRl3b0181B4w3I0wG
W+LR3IxjXZzmvLOMcblsE1TuDF4N4rje9GaHramLZKm0dFCFYD6l19KlFGjX8aXim5bkDlfEkTlx
+tgeqItUTISpsswOPQqZAcpODdwZSbh4FXJwsK8TF6j+1lY9Sr7Ouz8PT5BpoEWqKxIInBnHUHNt
2vpmFIJ2hWDGqNq9FHEOKf3gH0IcUQ3QhUNs1WD56rutHoeqx+Dtmi1gMW4LYCOjtbSzrKgDbYT4
SVx033R1q5zzIe9obdDvJIapQGRWZ0ldtrkaRCIAAyqlpmUCTJTXHPjeEYSDSoT+McEEoGXUgarI
MmCAfQpzX1C2UcE9QGfX/4ex0aNn094aE8NnTB6PbdVmIfQNrhanv5eC3I48kAJcy+jG8uqQRyd5
b465X1c1F8fMGMHL33Z2Ti5jObHm4e78RzrcQkymUYYI2YDHM0e5QadZIhA7hcvT8f8tkK5pOg/i
RAcadxyXOEy3d9bYzm9fd6o5yMkYDqjxDUBD1qApl+4nGyh0d7rCW5dzgRw54d4gE9rrsm2GjFR4
SoNkakkf14IDEjwsQu0tMEd4xckGTLxLT52Ht7xXPa6JLZ/IdzozTfFLIN7dSheCtR304ACGzOzh
8/lveLjGV5laxCwNtMLvQ34FqK6eRiUgpssIhREA23i7+EruxwYRSF1QND/RkS0xXiKNSi9g7B1p
5ZUxWtGdatOXn+F2qrd6gis8l/ZUQrRTBtt86vUvUOC47AP5qggjmyeUeOxEf/6YD2/vrm6JJEwm
vRX0E+W3q6/Myq6CPEwC+aJ46l/k+/M7fHR/g3UbhISYBIFCDXMU+0LvsAVScTIj45T0jREMhoyV
arNiT/lqPp83d3Ty9+aYO5xETTyBnkoI6ulJm263+Epagr8xgetAUVQViQJTAlKVpNgo+/AphUzh
3GG6NrX1gZNdHxb2JZlI0HAGElFlC7RTJgypNmwCyOcH5zf5PHHNxNJD8UeP4jodtcIsjWv+zd2z
N0yPzC5vNPGoj+pMhurO/DICDanLT+f379gJQYdpQqkT6S9bfukM0o3CspEg/0Ue1hU5vVVCwqL0
zUu9C+rHNcRR5913h46xM8rEmqxrI2OpFSgFhmsBVJB0kX1TMdbrmBb0f/3OJo7xozSs82s9erug
ovZnqUwRBhqbKPEnWOqK/qxWPXX5lz4CvjB1MDLKsXXYGtkbY75cH/VbkgB7Akr4/Dr5rDiFl90A
vHNdBdRjQKWagwmHxw3P21j6852/JGalDpUENDmBcMYYj/ZAHpLGO7+PPCNM/iAB9jovOt7m2fyQ
jl/W2LT6iqeawTPChKp8GTDYtQEhmYzEyjs4pr6esokHCH6tEX+4EXZOwcSoqsiFoVR0OvEKvREr
PTWBAQ2y1PuXGmSvjzNQmUKVA6oH+ke5ciruOBHAdFfcbg1qgApgusIVZso5rnd0jcpIdkDxCd5q
xMX3PlBXhZ4qUx+F5vgEBk4A4B7+/fdHL1umuGb0FNligyn3GAA1tiIk5Cuk4K0uAkcHby7iMKED
DzHolaFzBKIGZhlCvSxGnYNzVvSNG6qaEr2STgj+/9LJPAoNsqGo9PNA8kNj8gK9Rm7fTiAF7qfB
0tQLZfDa6LSsfiH45zfv8Ou8WWJVDqVqzGQhiaGlA5h2Nj4JCydTPEzkoMUK+lo0nEEOzIS51QT9
KdFwWY0nTF1sDvAUt2i2O+nV+jmtLQ3zOmjKOsqtCG3k9K9K3XvzzHcb8nHGxKkohKLkK31vzUbF
cfDDjwV1OxFoWGjssQzORJ6WriCgK4Cir1tl1qystmjmljG7veSe/1xHr07MqFEJLMC1dTZhbFY5
F9UyqU5JfN8tgCfUd3rxaFQXRls4GY9b8fA2fj1SCoEQBADH789uGSkJeAHT7CQXmNqGhmDpZo7g
kq/S3QCR0ksKnVI51QL5yCUxqGtCLgjCs+CKe29UkOIinglQup2TXzvzc3zRP5W2GAKQaRfPnauc
tq8ghrIw3y3fDV4Q3/DaI0dfVJEkWaNZP/IQ+f1fIG2rLLWxGp8aufea6VexIgUHx7Tm1Tzc82Fc
2dtijkcp9UQCq1qKAWUdbPStr4LKZgN1Ye7w39q8hTFbK2l5HkUDGCaryiN6GK2nVLoc9Z8Vl5P+
8COiY4gxXJRIUKF9v4VLIkdrBOYGPN8oee8WkM1qM3eyVyfGGxgdoG/d39zRYK7UYA1DLnh8v7eZ
DZliTIMwhEVzpTSOnpdWkfw4fwAP4ZN7I3SLdylNrHc6SQp4Z+8mIKHw4s0ubstT7kMX9tccEneD
Nmt9qweJy6W7oQtgk4O9bWZThbbHJFGFz9e7C+TIIFB+1/9cLkxkqrMjO5NfP/Qv5PH8ig8RlApY
bhQN4E3VUJkVT2kPFly6YuVGP2Wf6qfBwujcicIxaGUoDcfLyi38xqHVm/kbr15zvOg388yipWXJ
8Q+eRMwrJVqtuIfACpB/bcK5qY6PIopqlOpOQueC8Z+6A1lKk2sR5gPBP/dM6wzrLbmTHbCB8JkJ
6B3+4WOqIFqF5BTQ9K+olJ0jKeZYTPki5+HcEzQvSqmNXhK9Q5LcQyfKkxJl8jV1qoJaaiqA4wST
3IKaXrrb1iEyrG1QJL8fxz6zIlkTHoukJYKtzfrsdaU8DJaSDgq4UlR54JRmju4gBaVcHDQqlsVS
KphtIcR4LKWhJD1LS+FCFclaNcjUG5/69ZnwyLIPkXp7e4wDaMkwdOa8YRIANEtxACbh4kp1aONV
v2iAXasHK7kSvPNef+wMu1UyKVhVR8myFtsSQCXvF/GSm+Gk+dAe82qPj4089PE3Yx+QI8JQl0KE
jo8BEZJovq7EkEwT8I9xcH5Zh2F5Z4i50Ik+6eYWS2agmo0l1rNTjLyi1mG1f/e92NuziYyukRs0
yPJn1PqnsPVzf7vTH4qvkB0PjFsey+HhmnQZVXgNjRmVZZyDvtRamE0Rha3+SdWfhpmzZ0dPP2X3
+xlPyPEawzfJ6hDU+pZqXIzbJ400vOBzuAoQJkG1EOy4JpvZVUpdL0AvUJw6mF5O2gWlvYwC5a4O
TegJAtMQfzvvC4dOZ8IYqETAx8LWqsYecSmrwSUSNYoVZ7e57FcYilZ0zlE63D+0zdBnNBBYWX8A
AtVcW0xQnkySmnYy3q0j9KiV3uAkjsdHdmeISaW6NcmzIWrBN/dEZUGUQHCTDIQA9G5cg4o7VXv4
yXb26M93EbzX42TLULEKjQe5sMa7/GnGdbE611mAF80Nb5ThcH0qmtxoKIA/Bjfie3tS2xgzKO8L
lKm6EIOgSMVt4cm0FFv5CZQ4ZzuPVre3xqyuE2pgkhqweZZGZsdQdNl+nve/I79QgehHi47Q5xP1
z9325WSeRhlxL2irLb/ITPA3DHme2ZK8KJwjfBiTUI/FsZJABI2O3Xtbg4y2HNErwJGD7pN+aiBR
az4qV+YDkGVQjOFVCw6XJqmK8jo7CQzMe3O40Wszq+UU+IcfbXnqEwDmcuf89h27A2jVAXzA2TLY
Jqdc66PcETUKt4FYcxTbU7GhIquHfRUvNiHDt14Yr7sYnBjg2R7tlfBevkcRBPUWwC+Q4UPCiHHI
It1U0GPieThUpk3U1IKIl522pj2bd+cXe7ihO0uMM+ajBohChxmQRL7tKgzWRjc4e5wYfOjxOp58
ooFIBcb6918ty6RJq6UqPeXNs653GEN9Pr+Kw+qe8pbzsbgLadb1OsvFCEw6XX5TrpqCD6dL16Zu
aJUdJ1NzVyKlsnOUm1ww6QqnUc5izjIPa8H7DiiTUIGgqlSWujPR6Fkx/lE5KWa/VMsXvtChpMYf
LeOSC+umvsCmuwCaoO6IU4H/9AvvTrukaGqmVmAyo7O35DslM4kuU7x0Qers8Km3D0/83h4TXZRa
6GNZqUtM2FGxvNbfoEHgGL7uNX5hi74Wcr7t0dsaxQqNykGKOqb23y9Q6cpZVARCRamiL+m99ioR
hUmAayADptNv7vc2sUjIe6AdL3VnmfmehTEm+RzPoKoAch30PhDqhcJyaCJZRb7lGJz8/7AqpBl4
s2gEnGoy+7bXa62NlgwF9+77Cln7ylNnsOBJPl4EoDst7tAteTy/uUeBBpKH6Koh2MgK+wRFoK23
GTKzoQTgaDqHberG6205e+fNHH7CnRlmI+stmtSOQL8mharDogXt4jeyn1dP0+Ket3R8BgnuPfQ+
8bBmy8lk2tS8J9hD42HBUFvhlT/xnHdzezql4GtxOitzyWduz+loIzHzSSvl6B6i6freSeseMg9G
oueh0MS2Fo3I+75tVMN2+nx+gUcBG6A8qKNCqBrQHyaWTqI8Rxh7TCECB/IP7Varv2+8ubmjeL23
wSwGU1MmnrgDrvQ+IM1iCQovxeOtgrnglFaqMrVb8eSM76XeqU3IC9f353eKtwr6811gBHADtIsE
FNNJrvl50sG5K4630eyGjb37jaLL3JkwtHYah7kBwuY0held6iuIublncjLGo+OzN8OE3GytpGKW
4yxcchFEB+mCWng92QIyEEz4/5p7bsXm8PsYGuA1UEtGbscsbOtWcWnLhQQoDdibY7ws3/TK7gxL
BbtNZKGf8EBlKnjELIcRF9ReuoohakOCqMn7DU2kBOPVU0mCqgZen7KlZE5+Vb2YN5JrfiNcgM/R
OsGVSUXfkWlpLGCvbCOxlrY+P2mDrUfPTfkjGUteWnB0QwO4gFVBaFAiBuPscqWYIMsss5Nys3mg
0gl+1zIphCgDRo8HWjoKRXtzjN+nea4KlOAhHFBfGWVLWmef9KuDUTrOyg53b7cwxktqo1ASndSo
tHVJflHMRPGjqvnUCmT9cv4sH16N+0UxR0Cf+nxuMxRy6NQTVF9cUloCprrsyX0lAr8hjTX9W22d
116ugasYTSEVaBCWp2WTy20rWgUJwHdaFybfIsFSb6X77TRCxN6rcquwm9kSHjmrpQGWjSt7u0zK
0wh9WSQxwiMFFdBCTxeMn0QPvOuoB/P85ShO7o0xl/MAGXG1SxZwGquumOO9XX46v5xjN3nbReaN
iOLB0kRlGodSfWemP5fxa5I8/L9MsDg9Q5skQZxMgEYLpyGBKbVW3i/WeSOHD8PdTrFdu23oYsqq
IoQkQJG8CRWHCgJPhUP82puDNjhv7/gg/9k3g7mGRWQafaW2JJA64ABlZxFPaaFZZarxFsZxATZC
JfMwFOUgq8FsG9Y/0g+AWNVoK80OJd2PnZpHBcfxCoMJU1MfYx41E5Mw1QwX07eRFRWYD81zntTg
4aWChycOMcqAGg7y+0slNRUC+h7K6gSiCO0COMBrMdx8OqYNrke35+GPDle2s8ekaImWFMpmtGKQ
VhdEcKbhqVs4EeIo8UDDSAcAFi+/D11AIdkWPWk3EfPQoZ5dy+Ram70Ms1mddq1Ci1gwnfO+eLyJ
GnSwRSSfKJUxi1KKEmNTCkLh4AkPFKZhOjqg7bShikvM4XnHoUfuzDG+L6WYrTWbrQ3r+atYfc54
Qe8opYLexJ/lMHfypAqSKM5TeZrm2tkmTxswEJB6dfWU8OTlD91hZ4px9LFvur4UpCLsN1SPFJDG
95ozlkl4/gsdmzEI6kWAmBoas2NFpgpjSxItTErMkuqDI49puETcmQOeHWbnhjSrtajoIQv40LvZ
Y+SDDADyAfNn6UsaCn7pkdnitSqPr39kov9ZHLOHdWImeSVVtEILWObdBtE+1Zm9GXIFHciZ+dPy
h/6HhE0EeST0u01mlca0taOZxlLQzk+L+dLy6m6Hs/HGzgCzoh5IunJb8XSgMGwwKritr98WN5HT
BfKDADFZ0QPx/S1S7OVW+nzeVQ4PM2AggIECOCQp7EVmlqbZDiMeyRREL0FmBWgo01nuBpfyI6m1
wwPFHTkNiO4QgYkJkI1Bf757KJF8UJesmMxwJdfoY1mRct9rf8POBdVrGbx9KmA1bBFQaBJZ7/Cq
xPBtmKbAebfXdbc4nL07Cr17K0wgXKd2AOIT86Prqf9Vf41+6SWFXnmmM3qoMAzP29ftV3sJiUyv
8HkMM0duaYKaEE4J/BoeSO/3MZ/MQYzMugiLKQrRwPV1xT+/Pp4FJtE2inFKU2FUA7lerTH3gXHk
ZRv07LDZ7X4RTHa7SEKF7hk07+pf8b2Bcf7aXj+D4syZHylLYMJDIfPsMQmuIeBdhpJvFHaf1NPy
sLwomW24yl32dfsqfxsvWl7P8dDbd1+JutDO27VInZq0AjX4SKFO0/IyKgnU3+vq7vy3OmRm2O2k
yWQ2UqvNzZAIJJQeZle2hYfiUfP0001vSYEAZNf6KQpG5/P2K/pEG2fcu+B4ZzG1qeDRjskmZmf1
Mc3HOmogEvacwDLg5HZqRw+aj+4PaAR518ChbyLtgQAaEI8fpjpE0o9LPMkGGCw1axIw0hFzLtGj
lBs4lX8sfBjV0Hpxybp0RMu7UG1Akiy9vSvAkKJyJg2O0o+9HSaI9K2c9fPQzaGsXawmmljt5Krp
UyOsdmRwov35XYNU63tvFEDTNmj6nJ6UaLOhzmmRzT3vh7xdYy5Lc663jKwLOsNy5xrKfKp62d4a
CLNCZ/S8qcN7c79zdLW7syVrRjfo5QxQOgiIrlcX+p/g2JJEK3JeHyt3ml+hcdudmi+CU76ct34Y
+3fuwYTfOG2rKNJr8OxJBCDCTCKf0WHSb9AyxLt5QoGlh099iqCebhniIHG88zCu7MwzsTmXmr7O
WoxTNEvjjrK/JLmTGvfn13hYQd/vMBOe+5IUUzoMFK2FwiaqfzomwyCH4fff6cAUAJQev7HLOxBM
JIkVwYwAkU9Oapx8ibT6vlbMyRKk6KmdFr/IB86XPN5K5ECSjnYy0Ofv3aiSQQQxblJ2gka4u0KO
BSJfVqdzvPXw6JkYOEFTh8JumfhcoY4jSr3ahWPehBpY8i2UD3hF00OnhHwSWn+vQ9TM94rHeYiy
ArNu62m5pIDJ0ctv5cDgON/hF9qZYXZsmiNIQSlZHraQ4IE6t9UA6lr/mHHiU050PGznogIsA7ED
nPCHRphSYmyonPsi3CKps/tO0u0N4+q23HYinri65CrCYHhjJXWemEtPG4RUOFnKwa4SzDxgiBBd
JKBe2bO2GF1EtpnOi6QBBmchfUW7flzoKY30TDIEO7QuoSgyKoz079jFszjaynVWu98M8j0Y5L+b
N0lARbt50eModO5NsUWyZBQ61ZiANy0uwfd7KXlQ7Q42/DPuZ084Nc/1I51EFhztkec8RzfE/oMy
qxRjVRyJkKMyMc9JYA7bgwq9HWuKEtVJq3LmMI8d+erOHFvxWTvIwNUSSpppEcrqC7hLStnRpE+J
xDF0GCz3lj5c5Jvxf6RdV3PcPLL9RaxiDq8MQw41ylbw98KyZIs5Z/76e6Ctu+JAqMGu99WuUg+I
RqPRffocUavRQIieCIaSqG6Js4OWuPWL4KMUVGyzP4ZiD7zaNCuA7Q1Tt7pRglc+SuokTIyjMX0k
zbO4vXFuAt5npO51qdIzfZnmJFQeh+JgAt0DXoGfuqtLtoxhrR/gs3QJXbTpFa+XTfMsU7d8EiWj
IVcLaI4GP64eISKEPqeoH0eV8zhgRej9Z6Ru9CzKFjmyEGnU6a1WH6Tkz+WFMGvGEHIiE1rIkyFJ
eX6+6yKJIiMz0qN4rzeOGqpe7TdX2+q0RFH0r+IJWmRf9qi4VYGQoRYj1QS9kRkWbWuX7V1Xh2jQ
OJZwGuGZ2/C21I9163NWyj7jX5bJnu4i2dxK6aZIQga2xk+KyNHPFzu9zgFkF+57UK7KAXKmJ25Y
IxcPFUHPVkxdTJmIGTVFb8DIe0xv4ofhuBwLqGMIju5KPvhAb/SDHsgBn/CAcUWcGaaCWp5V1VTK
CbTbj8qh9KZAAstreeDFTloW97MLtdtSOm435ZhoLVGOqz9MnyRjgtMFkS9700kB7bHgVFf9O1Ep
656AbLir3crnYRbZbkwGd4AnwgAdjU0f6gL/XGglULQkJUwgigvyNnBX1G76yHvnMT1pZ4zaUVVN
5rVb1+wodwNeK29NcdW1j9rIYRphhlBoMoGuG/MXokqZ6RJFHqx4y0Non2nig5K9qhZvSJMJskfW
9G8jlJOsq5ZIyzpHQfM+Fnb/iwgjEZJl/TZN7eKZiLfELm/Ui1ngs2S0mpE9IcelW0dVLFYiOgQ5
kEsA9nvblXwXHcjY9XhMQtMbeTkoc3J+b5C6KuSxnzpJxstoAvV55YpeGTSPdVg76NManuRPnuxG
vdNoLk8Xh7mLu6VSV4UFSeOoECDO0IHsHNWH+CltPU5o49kg/78LbZlQiHjWoiywhthEIEluQJjo
bW/m5Fj3gi+EsmkX/vLzslnm3bRbGRXKN20c9VUEY2IzvJZzaHKRdbxlUREb3QK92zpcfsM7aChP
2tX0JkPZ0cGo8oqLvVjs+SryeLPrzGK+hVQXDUwyoWNRvlLrulxvZYTJUX97H06gIVBtAe2XDALE
4qF25c6PD9yDyPyaO6uUn8gtmNXHdkqBIJhBYIwnLQruKHo7JGZX1ygqOX+xfTuDlNPkgO2UmoK2
dzOVQbvlRz3vgssmmDfQzgTlIYa6SqB/apejroCJ2kARZK3sIh1tFQ3wsRfcVm68PubgFJlfEoOy
0OzAA+0b69RY6anaWwjPwENjGPe3MjxfXhb7tsHfRocOsQtdzvPz1mxx0w/FvARjCGEokFrh0Szf
bqg+YKv4PMXsBX2Zo3Yq6dtlmC1Ir0B2Pdww35DcmnfdS+u2RwjXzXbxz18FLV0EYtAi9Vv61adW
rdo2wpgdzaw6INM9FNDEwEyAy/mQzJV92aFThwydCsi7LxHJPn1QuNnZ7RA00MPYHM0h03c8p2eG
lJ1B6j0UN6lVtT0E0RRtsEe1PlWZdZ2Pv//HdVGvn9XaEmOTY9RpvQ0g5DpEGnTTBPURRGsgQAcW
g/PQY6YkBLsOiCf67SL50LsbYDbzzETBNgsj4QVzogmqReZ4t4oeZ2HME72zQ7mita5Rr2VxGZZW
KV2Ni1ALtomxRCBY52V5i3sUGO2hNPv4uAlt95io8wRmBn1SwqgfjI920fVDFPfmYSx05TluxGqx
weOIMDBIoELK43xyoWKjcb4PI+PA1CI4cwgRATgpNGrjB0gfzIugp+HgEukDFGwCMJsflJAMWYE7
kuPZ3/3s3BzlAFLfzFo9gqxtkv/oS2Nv1k1iccLQ98MDGwRpqwH0YOifb//dnmOZlShXHd6eSm8X
w4c5cZ5M353q3AB1//bTDM3KVhCCUhk9MzYfTRF+LLe3es+b5fvuV+emqFx3xqiavOR4R6sYGu8x
OEjKWXyRQuYnQ5deJK8E6OtR7rts5WiIjQB+3Qbcl7mrzlz+c+ZKdibIR93tSgMnlKamL0LpNjsK
B2idn6Zj7yyB9DA2tna/+ZZPFIYj7z8YfuAZp3ZsaLa+TlryDArL5/RDu11ctN3ehjf5cQpa8P3E
zlojyTavYm73i+ktu4VTWxgJTa8r6QQa9upOU7JDvoQTEJdVwmHk5Nkh32D3gUVod7SCIWAsuDBu
hjpxisoFRthLc06CxDzDXwuiwb5SlXfVFiHWRdFs15EZaGiiJLxIwY5MOzNUZCqtuTdAKIn5kZBA
imHuZ3O1hIKvg3uNH5kYRAY4ajt7VGjStK0Y1BjLkq8zoEQd8R8MvXvFIXKXB+jGSjfzq/bPelCg
UlQJ9uX7g713IK+0MLsG+VPKRwx1XKfNsopQS/6phldL2exIfZ+n58tm2Mf8ywztImVWlqYkpGGr
X+XWh7S9Xv777GP2/38fSKxzF+zXpjQzBcuYesPVzPtaCjLrJa9sWfqdJa9q+3LZHqM0TvbsyyDl
IxNgD3o9KkDjuKtDmoqpZ2Z28RgdVc0xHNLQBsz4Kd/c+LEPuC8i8ufPS1jn5mmXMSd12iQT1NQr
IIpgXySMLDPCCWgtuTydrM0jU6EA/hCOBJPaPCvqBIxdKyh7QCkvyW2T9zVJEKRXszNAd70gk7VJ
CQDvYWWiiW6Y9rxurgrVtTLx5/mds3Xk21yyRm1d1SeLIUbASvceSTx6BzwaCMUy4RPgCq0xXiYa
JrP+/fFofblhifRt6rMMdTA9caKP3olRacww07g5RDpc0/4iSO4NKudHAYN9bd3NshAU+ls1HxI8
8MaV86BjRY29DeIxu4hf5/GYrXIEjdC4OphW7gzmDCj4bRcPnPjEIK06/35UgiCNkTT3fVxhmK84
KY+Q7VYwz7cF0UktIGPUurqdY2TS8CtvxUgfr7LI8X2LfIn9SsUY/JENWOBKrQRvHoAXPNI8VugC
Ly34ecBvBE4zKkMwi2bKGhMLVH0yKf8vGc//oM7Ps0NF+l43ocoUGZiggnibjHwbAzPh6JHxT7zw
AuEp/hHfWSHUDq/ne86R49mmIohRTFIkm0iM45vkZKlecSruRj9xJ7sCN+ap+xD8KmyeMBztFQ5v
4JVjnO7tKa1lbRtx1nYtb2Wl9Y1uLm3MyvnpnJz04WPLh1Maqz8vL5p5RnTgFyH0LekAMZ57Tqdv
wNIOXQLZ8lvNDDJQpWA6XOaj1ZnxDEQEiohXlIYIfW6oqPtU09MiDZF5NUcM1D+qR1CQVs/QbcFE
vfhweV0MDBlO5Jc9GkOmDu26tiJS2t6Dqs8JXYab5ifpKmwPG+DdoJV6TQ/Kz/UAUiZ0h6Mb3oYy
SuT4BeDiA8wWc8w63WrXzNlqo7QA+akLZrcbqJo4wJH5/WFzxlN7wPz2gTtqy7yjdjapY9rHmZXl
RVaGYF/LTihZHzBS5Gje4FVv6WlxiFRfmdh8NSX2DbKzTB3cVOpGkD40KVY7QUuJpBrRneGRhLB7
4sELmF67M0Y5U6Ub2YoDEwVL07uJZKf9bOvdDyHzLnsRK5XfbSF95atNKUmTgCtfAE8MqA4XyzFX
jqfybFAXvZYuJiaVEysYUxkPvXGxLa2DTDfmb/63xZATurskcDJbIQOBRihl0LYzZEdU36eEpx3G
8UC6Cp6IVaLGGgAmc9HGjioXiZsY+nWTKL8tpfSKbjhcXhajR3N2zizqmhfMZK5zrUjCHkNEzxho
O6GZeDAVNGgUv3kWDMfwaxC6jIZd8spDrM0DQBSkvEC5gGKc/P/um46xUU1AeIG2zm1w3PR/dcH8
6CCFkQ1+kqfYbTjbyLrrIactAfEImblvIHerM+Jc2URsowQpkcFGWcK+/EUZFgxghJAQwo4OEtPz
RWlytMDn1yjQ1ixoIuVHli/HyyYY3+3MBBWn5qGCFnQKE2qr2LmGi13PD+mycbJMRpw4M0MFpWqe
JasFz0+4xFCIf1LGJ1Ur7SH1L6+G+cEMSUKBGBTboGE+/2CdNQt9VYBOX5lfhu5h0znLYL31DXFn
gIoRci4o8DO843oPlXzC8+uVvuC0bolGdXHf/4Vbwx7SPFA2gDSUrnoqo5mJ+TZGwTQbkwW9ZTFO
XLTPlStAX9XFzsU2vh7UXmhsoxR6y1OTfHsEB0oGsQIZSqV5O0q/dSntkgPY6EroBmptrHFOPtk9
6ol09iupgAaV5lqfLT0JxQZskWsJ+oMmdfox9epNTeyuMQRP5NUIPkXyLlmlXi6oQfeKtajxUaga
W2/Q/11QFGtjAOGhcDklPqbkQpD1eULe3AiyzHnUsOowZ6smzrgLOVVs1rJQ6+URkIVwSW3FlZ9a
yG0CcfZj8EAHmH/SauSHpLUTXiGG7elfjkHFu80oc2sSZDPYhjAvf+m8NzYrmJ+tjoo9PajOZlnW
MSLskKoWOC5CVCEzu/yT9I74czxMHp5QV0L7D4+DiZXBYGZegs6NaoEzhGbJ72U1EVNNI4xqohNB
0YDka0S9kGQwPMUZRrdYO7NGbaMUl8sapyaY2vw0dXLAFdXjBHVxzUkeAHkB/IzXw2J6LgBbKP0j
CceYFGWyXEAgvYJU7bOXgSjioH92JDO+AnfOkSRg9CEBRgPDqbg+QNZF+UkE3atNrvsybEE2aQtx
5ZXraI86NIXXxtn07dRqkZcPFQf7wgr4e7uU++RyO64SmBbCYsLokmG4W2y4cjw5bcFB2DE3cG+K
usIKaczjKsX8QaU4SHKG0+jHXhdA2LwrPfG9R4o/BxnvALIuzr1V6kYzhGHO9K5LjlqbuTWosyTL
03kinqxTLhkQe1YABCMpwHmIqbNIj3UTSiaJAgKi+ZSqnCD2fRW6JKv4yybYc4CXoC7MaEySei7Q
v22tl0i7S61f28Ip93+/HED/I8HdgT5WrG/jIeKa64u49HFYFBCSBpWUHesLkC3145RVv+sMM9mL
yrunv384GNVwwuD3iolH3/mHi0CrkE/YoXC+X171D+tquyre5sy2nsx3IVSvzPI/YHMgu3F+1ohR
8qq2LMQumvw9R2Na3jQdNV3ovBCsruBVwRKSWaXE41WaGKnImTWaAL6XrGwFerYMoQds2N1J9rKD
9aD19vguIlKmBy6ch7k+lJ3AfgQoFlhUzj9qXXa6KVQCoauqdds41L7yoNpdC5RuEhYO9w3NsgfW
MdJYBN/SN5KYWpqbbjXA6lQUjh4C7OXrjW1B0up2IXdPUP33r0xw4+4MUgtsqnmKxRjHbS2gyRL9
7tX3xny+nKIyEN0wgnboZzUCUoH0k7ksN0EsTPOYPhsoSab2dJJO/VPtx9ftK5p72cP4Y/2BR1TA
MUzyIdo9d4bp8dWoayorNnUiPkPEXatDCVXlKChPn6Vsl+cu328esk4gBEXUtLBeKj1b+jbXpboT
jxj29DbtRVgqxzTdDtR51bw4IjqM1exdXiPr2IM7DtSUBtq0Bg1HqQZlS5TeSsJuRMdP/S389/qL
WNTOAJX/JyCgTmQDws2DcKg6L2qDYuO8YVgheW+CivmNEZVbXiN0FdWtajltLtgY5LYvfyhGTYws
BEkcmuiE7Z3aHdxcqmhWLdwMjOSqo10tdTBcESlBzalv01vjZ1rZPJALM2btrVKJTyt2a7UViFkE
I0eSSmTLx9QZXQJT5Q99MV1QBrLCBIktkknqPKeaOCWrGRegz0qDNEwBSiAsgtyTxXa7LztUBoKx
UQmvEQT+4ZA/1ygwZm7kRsF8aE+KU0LRiRv8yb387SzvVkZlH2ZqjkkjkqvGN0OisrSEKqTGkKv+
jTfi+IJ+FP1e8XNHd4+cqcqifOwQ8zfrerS83rqdZc5lzXT4nQnaKYS6HZc1644SIkS73GfqtRwX
PIdn7tHOCvkVu4X0tSiOQ0zq66Pdf3Sv1ZFMSqS+lduWAVio+MnVwjllPKO0A8a5blQSaFSK03RS
nTpMPcOwW2jLhwQAWy0O3obaD45V5r25WyrljsDNpE2bf56y7ph7LUQ4VHv6IO1DEKnwrLHyO21n
jXLFrAEb2FqK2TF/ntx/sYNa17OLdDxQbckhF3UdNKfG59EXMRJ/xLCdZeom1VF0m9NRhVhxuB20
gxRA2jX6UQWaLzmQuf8HHWHe25R8um/n7sskfYdmYz6JICjNwlKDsuCtJoWr5cSCrSUJx2GJa1yy
RN00cy4UebsYOYavrqTmWMQ/OyVUhIfLvsLZvM/mze5UNIOmaFMM7EpcfNSY7ERha9vcNPL7+m6Y
eC81Zgay+3rUpSNt8irqpaCiehb54rV0NV01V/1BuIYUe9CKNm+cmhlZMF0JDDFURfCKOj/zozW3
TSrjtta612E+KCgFtXeXPyDzikF3CzTsGOqXLSqsxAuod+QZGUd2BErsCc9Ofz6mXIZGZiDZmaEC
yVZN0lbMa3Gs1pd8vUcVkuNujHoPDtPOAhU0ajluO7MuZ1SzAOB0wX3gQkRSiu0aHLE2AZ7lh/nK
OK6lLYqcG4D3EakQsiV6MelRU+IjDkcp0I/r4T+ZhWUeqd0SqXjRdlOklxJYacDWrMeHoTxWo2vy
9IUZ5av9l/zG8QD9SwWgM8Ie7kHtAzXiDJLCvuEvfuqOVwXn2zFzKnD5AuP9Oc9M1wiGQl2XVpYS
FJPIxoEsrgTEAazvwItg9ufAO1SsEIhWHGYrDLAmf3taK8uUJQq48IJmfsWEmrOpJdzkx9qb7rRw
uS1ZroG5RtBN4dr6LscraPWmTxKeZKKv+upnLRBA7B8kxdIggZh9CH8Q7r0ESLGQd8GwguPONv2a
KDJI2IAirAzjyBOz3pPnzDHlD0nK3BZw4J67WBKP6Ji/N0jF/MSYiiKNcZX2HuSbP0BDGeZIjmfZ
JsKglcNT/GDFx709kkjsor8sTWVmFiZUbLW2t7doQbk1a3pbbNLNvRwnWQEMumdgMFYhlIFH9rkp
6J/V8yI3QExNlp2ZB4wncCIYa7dMqBQCG4x0/9tMf1VOVmz0gAY3+nQrRLV0jAQjOakTeIbKJZPs
fpYrN45GzhXK+Iho0Wlgg4ZOOmYpycp3H3FIVkNQBlEIRPEnhi0E1CgmLsaU7ATlGWdGqGvGGMcE
tQmANjQbY+3aIffI1RkdzMfPiVCeIBcrtTqzR903YzP24ga57SN4cEBM2jvSG6in7MEjdXG8aI68
xIrhH2cGqesn2npj6EqgFhrlt6jeYdzgsv+xyi5nBqg7RhiXpcJLwwrEEMO0N5sL9nwPYhLu8GI5
aC04Wms3rR15/6Nd6tLJszTr1tGMcK/qPvr92q0Elg6Mh0VH60keASiXD+Nd43OfiIxgsl8wXdo1
G1GYCgP3ghCQ7Lj118XXvMmDw4ASwVYfeLI0rJvozCIVvgylSWKxNtNwG23Tb4B46d7QnQyXD/Lq
HgPu04PjNJ838e7oqa1cpXkHNmcyE0J2FDNB7TWZfkUzxe2IYjsvZPJOBv0gjjZFSXKljo+QFXcI
vAZH8U0+9u/C9erW7nxl8mjnWAnF2XelIkxmLYIhzRFcKDT97YgI55VoLZI7IXZ5+QTzm2ImTtTA
gKVJdEKrlz2kSYQcvSnpzzag67BwEhaeASq0mIK5ta2A0kVfbNcZ2peS1XAOOzMkGzp0PSFODnoV
6qxviPZFLVtCsBZl6cz9lIAzYBnuV8FUXy+fb54p6nhPdW2I44rAXKSa30/BZuaBlr5fNsL+ZP9e
D41+MmIZHMoSOcqrcF3GyqOZz5zbk314v76ZRR1eoNeXrC0JeQtaF0AWZK7loUp7GG6gLOI0mF+9
vCZGMg7MzNeayI23O7uakFnygEQj3JQ/W+6UxrOUXkclxwpne2gQVFsmUzbo2J5cfQXZYFbdLDxp
dd5CqNNpVlsLxN2EqxKiuOXYOWC+xESccpXy5mLZgQDVdBS2UYqzaJ1DdZOEXFpwlyRH9A2I5miJ
4QFLQ822A4iR1xpnf7wvc9SdnEUDhgEN0FEn8kmENu40e7ryz2U3YLwm4AZfNqij2kRLqkizER3T
LKinB9341fduvgU1jyGUnQDsLFEndZtmswEbgxUUoA9x+l8WyGZi1ISTt/p1gZiN4uiDHQMlwztZ
zNztyzA9hmSq1ZSMG5aI8chIs0nnJXJhqjhAQNntrnk3P+uTIvJhgBpNSERyKtVu076u6waK8ctw
rNPGTZX3ZPHMavAakYNPYvn+3hTl+3Mv9zGYUaxgSR/MRbRNLbnawEoaj/eX3YR57e4tEV/dhYuu
m0cMz0KMWrqVOzsK2+vSeUdv9R5U+UfCicJ7/LFi7t4gdU0lc4ZZJ1LYMdOXfl5/SZv0fHlNPAvU
8eqWpMAkS4uLcABxR/KkTpyblrc71NlS5DKKm3wVjtWsuI35cwPbSZp4auP99wuBSDgUHHVQ/gKq
dr43prhM+qzJVTh2b0qZO73667IBlkfvDVB7YeDhI/eJYAR1BrpTy12E2FvqzF4b09Z5eBLWtuyN
UdsSl72sgIUxDtst0LPCnngKO8wwvrdA7QsYk9MlVnU87ldwfWCw4SAfkw9CFAGZO5cLjWXFHwOC
3BCMlFEioseM17QR5UJTiPhw5M8+wCSH6DQeWhyb6s9faB0S+uUva9Tnm9W279e1BHgrlNF1k670
n8t9eZLARWXc8RS0WDfU3hj1JYcmjeSxwtLQbbbF9mqUkI9rwWXvY6VGGlwbdQtMTQCRRlkpVDTb
lhh4tOkwnCTybHQNr7j6F5m1ceSR6zCOLQprIG5AyxIFDYW6qMR10dekxPCjUPWuqNx3mq+J0UH9
i4+3t0MPujRJF2fiZERBXv4xZHAkx7/WgieOwNghGEFoAEklJJNpctgmikShNeAOHfTNqtd8OGoT
J/ywetkaodTFJpF2EM0SvKLkgplApJLmYivjJ/QcMx4+oZBEapQAy/cp4eJyB0sYoQIFLWBhCM8G
WgwUeqrtsgpjh7gjWlKvw2hg8ij+XH+37wYe9YSeu+Tls6x78MwklaZnvZnKUdRC62e0ddhEWeua
4HDEWyyUaABm/syDobN6A2dGqVwdoiRZZtYKEXLWQ8VN75HDgN4mftLAvLSAeUlM7OKP6fHYyJkn
DxhQA3cKSLQkOpWRxmQq9HZNMc1XoYNKZsCItpFyr4WEhYybIzIuGuzklz2y4bssA2WaZZQ08G8M
cut0Su7mqFaa6I5Z/ogGZnuf1ae8eMonw7biw1p6uvm0Zd6Wvuh/cXIMkdTXwSArAjv/CSLd/RZZ
7koRvL9GMEcmeHGnCFpV8bge80I2OCnq90N6bora37HU+zwHpPi4zaj3NS99fKekvy9HUaYNqKXL
igwQ4DeVxVIQ21oVYCMaQC2iBkZ/t27q4bKRz6LWeZ0UK9lZoUJ1Um0gIkx6M+iUh6Z1zUS3MS3p
CUoYq7fdchtp3sbroX6P19geUQdZPgbiLezYudOYxhRv/QLqlq4P68apoafUB+rEW9r3a/zcDHUt
zEKZCarRD2DYEAu7OSzBYIMs95NSlV8GYm3XblF09VAXIAIXVaUZyA2Ka1V/J2bJVTLUL5c3jPHt
oJEig6EI8tLGt9E8fe7AtBEV8VEUK1tEcdu407TJNmdOm5YRwgwCRMMQDRTrLNwU55sEAdN0JroK
YXLKn9MHgilHGhSkgAqDqyRHZTsJOh+w0Jw3kvz9koBlkDBZBrkoIB5xbnnriyFvUIYI+xy0+Zri
tcpfnN8zE5QHSlI/Npha1YK+/h0Ji11UnZPHf3O4sEvQAzIIEw+yofOV6OKU92mLDkt1wiRnAAQj
9FgwasGl3GPEfQC2gEozCLe1hGTo3FLeNFbdZAkm/F+X5tr0DdSSBQd6rGUUEqY/SCBykgjWLu0t
kvOwi7aFmMYoJlt1AOFIDwDl9zxtZE6YZTn73gblg5VZWOJagbhDGJQr2XJG6zdksY5VHFw+VLy1
UB6XF43RATpShEo7Y47xI0057zHGC+Z8fyiHQ/d3rNcShGayTwr9YJzFeJEPHKk7BxvwnZz6Jyus
n/kDFfuGTVuXYoa9rcxHe1tXexGj2hGyytNTcN0aRRFE47NgLqDQ4NXfvycFZ4ul6zdGnUnKuKXg
WzGdxMR8U5a5Ze9qzZOqRu7lrfsEEFEX2H6l9MCXWI5Fj3IiaNYh6LFC6MgSXTmUod5jeR2gF49A
LLjyj0VDxCJVvzngdjh466WP+SJpkyxiPDXLTvOH6CGtPQBQMNqAykn3+XH6IAKdoo0Jsx+XV89x
XI2qXGndEM/9atbAAlX2MgHKzpOu53mSRn7C7pyDMlHo12zWg3n+NQyPgDmJaZiAllWP/anI7W3+
FYk8Lm1ePKM1tOXErHLg5IpweI2uSQEwcYlgcPS4eKXLnw3g7SAVaPokmlCEnvQgTRxhgcLT8EsC
m3bho1nGcVjGg+T8dFDBJmmVYWwLhOr+Y/1oINKCHrtneFHszm5zAx1mX3+47CVck1T0mWQF4x0j
3KRxRy+/MQ5bMNmYuoMm+Sfc9sg7EpzATQ92xEaU5eNoxMdUVG2M9h8LY3o18+J6MXndBN7i6LEO
E7i/yoIISJCdxg9CiZ563VX9mn0Q7HJ+aN94eB5eMNepJ6Wy1tOa9xHw34fkzkBeqXnz4RPwhfYi
b/aNkVfu4xuNVlK2BWPSBSB5+HxasEzplniYqJ2OWdeJvH1jxhMwVcky+PVUjCKcH/ZWk+M+60Dl
IcYgKUTzXeKlDeyPtzNBBcvZgPRN1I4E7BX5iVPeg5HYMR+zh8GfAy4xCutgozOLJxQKrZAgoxbU
a+WmZYpRQ0ezfpZAbJPfpzkqABHCiTK7IHy35avUFQ2bp5fIOgIY/cEUIShnQJpKnbkOUkw6BA+w
znGzp/RXVP2oBfBzS3+RI+3tUDe9vJlIMGdsWZNp/qIXzjbO4Vo1j7o08rIK8rXou3Zni2Ym6ZIx
jZICjq9fkxkIIkKj3RA0GZ9Oh+WJe1PUxqmY1J2KFDlErb4a0av6cjkksk7V/s9TXrgCxKvKYAU6
ZvpHMt8V08O8/b5sgnz4Sx+LuptLYEcx/DIJQSLId4oy+7Ix3zXicC9Jw3utpC5Ic5xGkP3LZnkf
jvz/7r7urRnc2yU+nAKlQl0+SAavP0c899LCqMxf72S5qBIdkG5zMB9Ql93ctcY70q/6DPOq5VoM
T0KnNP4ECpKI4+6sA21gXFA1AVCGSAt1UxedPCkgjAJnYF/YBgSmrLBZnDy6bv97MkSid/5lifyS
3Ycc5CUboBNRB511XUQHvby14uPlveIthooRgqmla6bDhNJe61Vpp7PmYFLFbof7OuZRUzMdY7ce
KlDEjdYI06TXgbx4rSbZC09Zg+cX1NYkoGKb60+WFmFzDMFNoAuOPjiYRWbQNpclxxN4R5jan00q
qiJeI3DZLuLRVIyDPFReJ/Ewpsw9+orjNDRGShNlGzQ43Di+leXbQiCR5XXaXUU8oUdewKA2COTJ
tST2ool6lRlKwUDGMv4TylTOzUSDY4RCb3R9QDYo3S6H6kj0HosDmIyfxMfosT8W4TzY/Qtv5ovp
fl/fkYbL5EKuzUk+CIHe3sXLo8UdfiXx9EJYookAURqOLbxxUQJRQNNFKt+5k632drMeSB4YOenL
5dPL+45UgB+TPMqVBad3HU5VfjuvhyFxFvH1shVmIW53VdEkQZ2WJmYGCbiQpGOD353AGu7UzgQF
ifUWz9qusLdnGcxusTs6l23zVkhF+nZejVErQHUodDPeRFephb77cCwW/7Id5nNvv0YqdIxat3Ra
LBPKSOmgoFOyzvas2D2eRGQcKh3sicf2xAkfFhU+hlRfhi6H3lzWt1dJMwKrq65+qmqcQirP76kY
rw+dkc4qTpta+ppiAVzXcnaJmVIbGNZEJR2X4jdepcrsjC1eEj3A/MQ7GdKLDhrmUhE8nPTAe498
6op/O2c7a1TqpEmN0ZstFjQ7cghoLpFKLjGnZz2U14KzOETSpP6BUovfXJe3EBjiLZfplbsfQJ07
sL7ralpD2SR+xghD2P8h9MESpJIJnLQ+5LfRQ+ZbwWUXZQbnnVEqrYJSmqgmnYTmtQ/5g+shKI8Z
ZrB4DTXmHbozQ524QpjRlhWHIqw75SRshTPD8cHG/CsRzOsUqQFyL973JBt2aUOpw1e3UdmYOWx2
6ifXLXSMe3t5WMICb7L4sPCKO5/wlksGqaOXxE0MtnL0nK6nQ4RJRKInMb39kZH8HHN4kODHr2Te
U7ZTzHAIaAvLN9Ijb9ye96mpgxn3JUSNNoTvzcQA31Q6hfWozapdrC9G+6zlOSdfYQaC3dZS13uG
IC6KQqZDCv5NSSDJrt38Ty5Kv85mLV+yqi3xZJrTq6X1KiHs9NmFEk5q/pobNykeLxvkHESTeqMN
mgAKTigRB4ri6Rj6iTP0g34sdexetsO+Ar8+nUmFnFxcNaE28enEcIIAanRdQQJyg6Cy5Ju3Ejgx
Rbe/TUIeLpB9Le3sUpGmnzBkVeZtFQ7p0wDLaWCur231c5au80hxx8ETDMjuaVdq60kDb/iTgCEu
HBOTCjnTPPU1SudFGOubeCUL7busjdsVQOgvraG0hTNYhRIsIJK4w5tPd2eIn3HgigwabjyCdl+A
ikfRhHmIzsQhmQ6EFhiSKHfI5/3lqoOM9eZpIQYVrgsv8SyXV7XkRFyakUbVhmjsW5jW582eVXda
PU271ZRHaf4Qqg8NonaX3YzZStgvlopLTanW+azEJu5RUt4guch8QwjKDA/TC+EU1sciIJmkFaR8
bAxxpkvbTcWjSZUaJMl5BevSoYAY6OwvL4TEa3bzV37Jm/l5NcCRdYwmWri98HN2z9t0UGYNRIrI
S0CLXB3+pZXHF6llRr2dGcqBSimfIX2GrFxv37flH7nn3F5kT759td3fpy6vKpX6VYjVOihjJB+R
uyJtbLN3S8A7QAguOwgDEU1KAl/fjHIQMJyumrIqdVB7qp/fSC5GVd3pxfImx7wt7whxhXXkjbLx
Vkj5hbHl46YM+IIaZotBDigasyshv0N5Zyl5rTueV1CX1GKmSiJiBuRT5UlBtx8E58EAjBTnS5If
fWHbvqEloKvSJ5uqBysmdEQPnAt+9LMS7XkAG+DkiW5G1C1MVLBiW7rrDpfNc5zyG1Jo7MCAhvdi
KCnvUfo286gIeI7ymbHvDhdwfWMbQYYWZ3ly8xvtsP6JAMQiAoM3itM+pofIGxBILi+L+aT5cs/P
62xntSlKa+hEcP4O5u3S32cKkvOBY4PjIJ/dmJ0NY0zxmqmB3Wl6yU60W0X5PanHSAOThfiwrbdG
zdOJY2YZX3UrWsFGjq1VLEYMNAPRBdkTTB6oq4uZB9C7upe/H7OVtCv50eMim2mUGIUCznh7jK67
Y+nheEe/5UfLh2gSaKC8y/bY+/XvCqNKhZMmrbeiqywjyNVDm32s4vOwmJxLjWeDih5Q0za6Lsbw
uVz9WYabNbrNeWKMPBNUzMirOSqlpcabBakm+n3gmrUHXvbMMUJjCqwer6I5QRSUktLpCy+SErtR
7y9vCDsu/HtDaCyBoazZuOao9VUgZLbawdaeLhvg+LJGJbLbrC9Jj6mxcJlfgAfBjMmPLJncwuAU
HXieTAMDxqTsmnLB5+peUTZqjoq7BGrzf6RdV3PcOLP9RaxiBMlXhuFwZpSj/cKy5TVzzvz190D2
t0NB3MGub214UZVaDXZCo/sc3G0sckNZjkPH0R8v67YxVfyxYU5PdxUaBHMY8aSCikK+ioCs9BZh
vtdEyvKlr8FDfEswLmb6EadK5p0otZuV0ELXi1opIjRN5ay+Hogy2OD7Uayoz0FXIY+Le1lLxkQw
sqgDuYQuSZq0bGJHutI4r0UpqmbfqJNTlqZ+rxUciElGpd8iMMMK1jbMc703YFYqdVqc99WyABx4
/FpLfim8lQB8iXjFDONRn8QwtliVgQZwZB0otbvBUXYUbx/cCaaNdiKmAjJ0nucjb1KfJ5PWwCvV
hDBW67yOo0OM3GRKto5HnCF1Ln8inhDGDuvOkLtyqiZfFkurVa8B92ElOscOeELoz1eapALpWlPG
oHVqBnZO7L43rSLjXL94QqilrIRko1ItZVcBS0zPnTq4L1PQMGScoMe2Dz8ZApOG+sCYhTGRiB9+
y6+xhH4332p3ta+heWj6Ase4mWr2kzAmHw1CoYCXUDD9QXruWmHXkUejuGvD0K4bzumxVdhvWZg1
0E28FWKn4uPxNWrVTX2fTUASoASzrRXeZU5tCyjXp58KZsFih86kczLutoZnqYxlzEFRAv5Nxl5w
cpqWl3T8ouXHQr4qEl4jbds8zpIY8xiWJZlHKdD9YdkZvR+0vsp7k/oH4zjLYIwDfLloPMzFBKQ+
wxuwSq8+EksCF0eKqw5vP4SnEGMcrUKKbBjKyY8xntiMKsaGEntJQo7F874QU7CEs9zGSziAbbV8
bJWHJttl4ykSXT3hWSCNZ6trDmuB7FPbXNVq0hWQFDwRPOope8HV7ueb8hTtsSPh8CaTNs9PlU0V
gC7YP2GTU7QohR7FiHxq8pCgSS1+Id0fpY2VDCaEq4vQCNEyt75wHN6iR8rwpR1zT1+s5GfvYCPP
BYMZ7/GQ7cT9OsiVVMaVKykWgdgUln4HRhr5W5lagi0D9Upx04fl6V8gjtPs9+nLrQQyXqz3ZdjG
ijn6pdu79IIa+NVewcRu5oa7/8gF+kk7xpHN3jAKYZZiwHnROfEOQJgAp9zzZq/oIX3WCbhrpvFO
9sDolLehKA5KCC5C/VupgiuJtwlK/fOSAEaPbsJknNZBQFz8lWHYKRMcQ3qY4hdNuVt47e7t0KSe
1WFCU9ukqpgNZg9LjJ/pi2/oYhNnp77i5WDP61hsxoyVMCY0lamhFTJWPA6dHFrhcOqE164pbUWw
xpbTx2cL6d/mgLULwHEr+B8Tn6JwUMV0WmLA+RtedIsNwBMF9Jcf551kjzflDb8buG0af4tkA1Wj
Cy0JyjgEm/JJTm6xY325JmO5H1id2Of/pTGzBFsxCyBZhtfoUdoJlmQ1hRVhOruK7Oi6PRkgCIRm
t7ySg1rdZ6s868YUunETJEMUiBPqm3Kyu6r3mr7ZIZq8XtaRJ4eJjKXZoncYCL2fmcVJ1Y99Fxwa
bJAvPDJOniAmGPYVkMGWaB78IGkMd4qEr0tgvGhht58DkWOM7HPvrw+HLI+LDyVUURiflrraNAIT
TJjpM4UMir/pp8YhGLMV7qsjFsZu9CvJXsCWBdT2q8LmdX+2vXwln/HyomqNeTFjvE4CgXbwl6P8
RbxRAN7bAJuVt+HLEk180pZ18zBONFWIkLDF9KUxsrtZ0129rF7KID0FYe1EhrBLC2+YLPBQcyrH
ze9Kwdt14JVQpgsY8qrclyuNJIBsiA9E73ah6M5NbYH50paG/WVLpb/ok0ecBbHd18iUmhnY5ulh
2tHef+4p3jsqGsfpN8uRlRjmfXAko1DEojT54vAFtcg0ogHKW5fmqcI4d7hkRj/1WGXWk8GqsdDe
35XRnRzgTXD4CVhWLjvDdilCROxl6tjCA1Mf85V6IV20Wtd9XMqusFiYP0mPZnydiSTx5LCbbbVS
vhhLVt6MbfFEFBALKYkYcWBgNgP26q9gDFXr8ikfYhmgCy1mlyU3mRaONW573koEY45xoU9Fr6FL
XoX3ARAIWyxPqtfSIDuGcRMMz7loRWgWJK3VjI+XDZTtX/3yw7Ns9i17aKq4ayV0YlUv3LeYNJ6w
Paf6/dvgUppm2XQuC2Tf/n4LpIxRgAX9TKEzShM6Lj3CHDCwDmVta6/6Tbg3sUyAprMtVXb2HP6Y
wTmj2CLGErhA79ROP7kkMKP+J5+J6QCBUJdZbTI/VbpvoZYlDz0WgA9ToODaqE95fTvKUnYrzIXW
W0NUik6a9d1jVCrGTUkaMHVcPpBN+8KrIHbICTZ1dSbs62KTjn0JTJwiKqy8eDInzolv385XEhg/
qrOyKIVgGHwKEpG705448w+xsFtnxtBXdRU6S2WJHg8Db7OQW4llHEcHflI0abLgz+3XLv0Z1BbQ
WHZFRa6ziZM7tz1IVwyQKwBcCEwZH0NFk+jmHBk4RPRgGwXFHN38Ax1r7rYnDfDAvCJ1221WApmI
G4edIaaiNIA1u3Pkn9ouPqi3mts7yX1oJ655y3tyYkczfvnNSiITfwlmtNWolUXUdcCIIpbSOFNg
FeApIA5WhFtrfk1iu/5RA9CQN5+x/SnPx8sUXANWGk11kQ2sjxfgQjASQClVswM2yszO2sSw8lFP
/sxsKWMc2GQMjQUA14Q2E9VGzLAXrd7R7Bk5zdG8n0DsQi+/hU3uK493zJuZVD8LZTRNjDBe8lLE
6qsMOIXjsvhdzKkJ2Kms31/yLIOJQIopDJo+jBj/tXvMP0RgokRL0B094FYAvSJ08e7ytgAZRN5r
9nSF+e6r6qrnTsD9Q1w4/x3MLdUsy9RMl18H7I2uvtNeAt9waifYpVhYC+3iDo8nvE4N74SZeDdE
eUfmGizRxlUPytsCfcLqBZwoqkOhtRsvbv+Fv24WL4aoK6ZmYA6DHXEJQjzRmiJBfHiH8U7fX9sb
7mv7pm4rMUyknbVUBpfMgns/SS2SOmMW2v38djlhbBavKyFMXK1JPWijPMUHE2Napmu2rRWBVDx5
vSyGd2RMURKURFCrzMhQGFDkc0AReP8G+Xz7yFRMe2jvtC+MNnKRdwGJUIoX6c7EQmhp3kgp58Q2
U6xxlsGokiazqVcJts7z8atSOQrwuS6f1fYn+VsAm37mWV9MsNcO/lwCbiYOrJGAq14+Tf9xf/5X
6IAFg7NMwdDQu0uvLi5oeM8YMgIC2Jwf0/q6R+vnsibbQWElgTHhFDhVdU5gXWC2KmKreBweU4AR
k9iTbwwrsJYaU8doSnNhDrabMSvJjCW0U2jGYBTNgGUV7ruH0utHO/Sq3KJtcMUtvLZy9R+Sf1nh
TdswgUmoa5TwkG0B1UMZzYto4pLRgs1drV8AS/dHIe8sg+35BIDrSVuRYve8SjdZ6E3O8Nhf0ZU+
8aGNrXywItOWj7wiZdODV2KZGqUWA3Az4H50GHOlsaaidIags0Z5tJQqBcucatiF1NiLzrsqbrrD
SjBTqoRiJPdJgsSimDddf51qsYVY1f7HcYhfzmCqQCLDv6gSGDGJHk2zPg+T39eJpcR3k+QXXAQv
+ks+XRdWQpiCYJqAVIjSPTtkp1+8PINVuTWKygr0m3/Wg1lJY0uDblnmUlCjQwnYLkpjZ7oAylCt
0aEOUHMn/KkJXNKOKQES0F4lYrcMPkGF1drxYdhnVu/UtxS38rKjbfv3Sjcm8QsNwAv7tCmQg2c3
eYvdwdjpbvubYCuwK7ztvvA68dumCIY+IPtTklHmYoA7yNK3Cl6PNe2tHffi+IBefPhfSR1/m+JZ
DONqmhBqBVpr2aFFpyfcg8fjGHpGYWW/Q1d0Fb5wjnPbMM8iGeuvRKVWM602fPFuMa3Aoxe70AO4
gbwL8aDMG6HaipM6dl40TcVYpsRyAw6VlkTA2UwOQuWo48vccgZptj7U6vezHyrslmlqAyk8KHLn
6uGtXmCWIFncCeGKc3I0kbBGvxbFfCwytUMtlTB6XBZFr9xrlrSTnHBPN9ng3WiBHHqKCmn9C4CI
rXJnLZv5agQcEVMRTQiNYC+YAWAi7aObwXqbAAUIRAp7PPIWXTb9bi2SiWDzMDSzAqQ6XFWXXfvN
yCwkdFwaMaJEN3mM3fQ07nlgmzw9mUDWaooAbnq0d8XqyUz2cbk3eS8dPBFM7CJVH6aAogNullrU
dio391gcukMNwSUg2nK19QkykUsXClAWpB2i42sHMlNpbwDHf8gsOtkg8HH8ea7AlGD1oGrR0ugG
nmDjxc4eJVwRsX5wTL12h/7xXXMt4znH5ZUL22JVRBRVVDWEy489lK4STaM20YUkdbxDMzwMAK8m
HEApc9n/tiPJWQ6jnjylcqovne4L5tU0/FB6Dr/ztl2cfz9TR0ZLKwtVikiVFo0TZ/shmF2RV3ts
K2GAvloBrrDx3h9aFeIyyIJlscM3MvTQPAVLNACYEZv4l49qs80EEBuA92ESTtQIk746WaoGoW+j
Q/MWRU7lU+YK0y4CV7/qHcAv7Ucr/c6RuRkeVzKZ8CjkYi9OCyJx8zrbGnb/4ms60gPSLafd9a/T
cfGia/OQ73izB5sGuBLMxMY+C+YyntBpH7DGXoLLvU5kyyiT+7HnZbNNG5ENMP4A+lUFCstHW89r
EoIXZ4oOar2TetVrG8mKC9584WZbEnsu4FsWiarKChOiwMVhTF2fmf58mBxt13rpX7JfnnTQPOu3
CyeDbr6XrKUxDqyLBCMjQILwZU96xZwhWvn6NUqCvelJV8E94TRdN89Qkw2MLAHXknziTZI7tYhG
XfBDrbLU4Us5PBQRr2jctImVECaP4IE+aUIZAN50HCVGdyz36PwkceKTiSag5GI6Cnhn1mUf2FaN
UN4koAqa7Bv6mDYCEGWkFveJ5Lqd2ntkbBscpO5lMTTSfSpEtLMYxgqbWMikuhELH8QtVkBsXTKA
ZGb3ZLbihBtLaKy4JI2pA8ZmEoAYor0j4+FVedinp9oXrcpuefdd+psuSWI+GvpGkgCylsUHtyHq
qhZ11Vu7y0+z0/2LfMn7WPTnq1CcmUpcRzlOUeuS6x7EpWRMroDW9v+0Cca7qiCtBmXoMn+c+m+V
1j4Mcvd90s37yzaxqQ3mnkUQNlKaaCY7hjN2vgd1SQ+F6lbTc1ZeyxrnRXPzCU5fyWAypNgmsVQl
uNOOtmgPvnTbohmrv1a7aAfoxzfVV1pccjtgHaQ7YHG8/IGGoAlBqMJ/uL5//F4UPlPOK9yVytxL
Z2fu98u0vyxi87GEUpH8TwZtjaxsYlbEQWjQG/CL1/yoPcw/KVEYsBFtQIoLlgC0wIN5wJQ8Fydw
8/OdBbOdwDoYQkOJxQA9id2oe5my08UdR7nNmEiLDoAQyCjXGIPvBjGt60EEjj0oO76lyM6SBSCH
Lwu62uRNP+DiYgOigmP/28lsJZZxgBlZlIgp4j1dmwyPSGae/DDZlB9b+8K7t29+QTS5DWQtCYAL
n0BGSNu2cZAXh/BaOAZfK+wIAbzvekSqsWp/el9aT51+L3Oy2mbJZUiSIhLNRGOJMKazKHMdmFGD
eg7MXRmWcGn4yl6IReemYicIgXx5+YNu1ZIriTpT5CG/Fk0qxMUhF+d9a0QPy9T9QU28FsHUdHHV
kUAmk+6ToHcyERQvRmqpKidb8xRh8pkhlF0NzlmgVsp/1dm9QjgmuOVcsHoshgBMX0JR9dGri2lq
BjKNxWGaNCdOwtd4jgDwXj9d/h6bN2ZDNvDxVaAiExYIRumKJWxiIL39ohiM0BcLbgVbvK0dzYtv
Cxf4eTPHCLacGsOioAVTUOcjMn7UrZvBoBTKSXoYi2dDugJfna3p11pa2hzltoqOtSA2/MpSEYrp
CGKKm6oEXp6F5VpPuF9ya74hN8FND2J44EHsQIr3gyN6qy4wNBPcNbg3ySK7DZorpUiasgfW6K44
jRnIIlsvcFSr0bHhnriCw0XppxbHViJriYxFAjV5EXqzBXUwKD8o0yB2pDw0U0EU+S8I+OjRfZJG
YDgEygGMkAkdSkyURW01Ok5q3gyhF3+jQ8aCG0Ug/07Bi4eEemPsmhZ5lXej2Xy4Mc7C2UEeKYr0
vkvxYK08hNfZI+jV92Cl8aoXyStPmAzIbzN3PEq8S8emTxLIxaqtink65oR7dW5H4LmOYD/CbgQo
GNBFWxw05CkhJ9hhr0qgxAS8YmzzrmOsxDLFrCq0qhIN6KPhobX9Sack86vUls0DbaRRB806joPy
FKXBb1VShFkid4HagRszOc3ZsQpuo+nLZQfhiaA/X4kANlM+CxKaZgr44evoLyRcS26aP4miq6Nj
8riWzpPa9sLkAzkuj49aesx5Q148RZhglnWhoBmTPmIx7Eswfgn17yavy7Pta2e7Y8JY0ElxJYUj
fK0AqmgW2aX2vTb2ZLiNcWoqb7t3c14VxQCuYBLMHH3wj98mbuXAVAK9OKizraTYvZidkGCwenA6
4WgITiUcx+i67IP9n9jEWS7ztTJtNJRQb2a/lUHiNyaYmxvz0BKVgsNMuZmAVgoy34wo6RRFKSjI
VTTLOjW2JaO1F/IC3rTLGm0moJUg5stNiUzqRe6I38I4+vS+NDyF3IJNBOP4HJ2oT34OyOfDYwKy
kYE0pdQRJSYyfyXVk9J1HJfdrlPP2rBURUXY9kVT41ZNX61BPXMFQLWpcsOn5HuGZzs6fKbjwVWw
+tIJ/rp8kpsluQHwYJRDsqxpLL+Hjt5WO4H74NDblAuZ2BOAJHRQY9ZYoucl083DXAljDhOrSCQN
Yq3wi2avmY8qr5+/XXmfBbDD0vrQ1ZKEWRA/vFZef+HBpHbo535lkd1wFTu8wpsrkSmLgUHQTERM
koP5QOefln0CosBH/Un3KC1T9pekWFz0xM2SZKUlkzBJ2c+TpuXAN8P803RKDx0aMZonOv8GQ24z
EK+EMWmyJ3FJRgylHMjsk8lGKw3TBj8uW+G2XeC2JIomUQyTiVCiYJR4hi8Mf8RcTZxi3fhP2nEY
DPlbAhOakrELutjAkUXzNZmcpnxeeNgvPCWYoBTENca7qxbR1fgWDndFt7t8SJtrOWsdGO+Zu44I
CiYy3oEXiR27k7JHs8XBfuIdXUELbMUHj6lj3PNU27aB/50evtLHzCVFaakbfW365RhFXhWWlVNG
ivmzbwfeugM9pU/x9u8PhV3gj6LqLumw1yIVh5ocY4yVYKEaTFVSsq8bWOB3zpHSI7skjfGkZZRM
VEsmXebDeKgTHjIMkrdgTpWuKVBZ9TX/fZVBO5Ajm3emjF/pQRZnSpsmhyBa3LzJjmXeW0o7cDAX
tov61YFSs11VhMDNm6MgXH61v6sfQFWP9thMB4m47OR+vUsfZtHqv3PnQqhNXDpaqv9KLnYW5Zho
QnGgOHB0TzKzKNpk4/GmQjarjpWCTPDoAC/ZYsxw9I3MNfsXcboTpu/iwik5Nr0bJHhoUIHnD5j7
H9XRp2RMOrGe/Urr3Cx+UYPZumyMmwZhECDfi2hPmCxTAUBZpBS/tTgswHDKSkcI/SjijRlu5/uV
FMbiCxNLCM2CIEKf8unkcA18WumebudWV7z34E2VTBBhmyARBEkBI0yIqkILNCCb5MSaTcGpZWsK
EvfyuW1+mZUQxpHyoVCxvwoh2BCv+h/R6F/+/Syu3vtkjrESwHhQWsxtpFBLTp/R8jjVwHvW742T
4uEVTkf8VXBbFPfjXvLF+8uiN+vclWTGhypTGjPU7rUfFwAR1jBQ0i22KdSP6hC5SxLz7nXbV5SV
QMaXJjIZsqgHgk/bVgOgPlNPtehQtbznbXpuht6VKCYjL5KSqW0F2sVqflDAtKVPTm4qjiKplqk9
Bv1OjB4vnybPUJgEPRNtamIpqHypHv1Cq561WOZE281YtFKKSdFaOkaI6RgTJsFozX1mdeRr20Y7
Md5d1mW7wXiWxL4SdCNYVOUZUa95ja9nl9jFA+Dt9pU7uYo3O8pf/FqXc34s4lKehVgyMnJ0Mrve
roEbr4w2Ryvqq5+SxkorJmCYS1TOU5Sj2WZLO32XOQnYxLMjhZlV9+Eu/35ZnrytEhqJaNRTckP6
81WSajRhGIs0x1A/sEMbSyZNcNSM3BCwjiJ3DjDQk1uiSYNXgYYuszA6Xe8zzIu+lmZD7lSx7w5Y
GsQjrygH1+BgQZmiZMkjyWblKqkwHWAHNV6Hj8mkmXbTzMAdn5UsFq2sl6WDMoEGzrqs0j8Yxlkl
NmZ0U5vAtxY/wrRpfy0/CdfNXvSTZ1CZWpgtFxz9ljcgxjtGJmyE+lQvVRJjsUgDzwPElLx5YJ4E
JlrUgzA0g5mA1rlw8xAPKBH34LZt73xwTHgQhF6uUn2ODlOcDaDW1XLzsQ9q9UUwteKLoGrhj1zv
ix9TUSzHIjKDt77Jq8XqxSYPbdIOUePkasZ7d9ks+1FyE1UyJUoVy1QeCPtynYoyBk3oeuVdn1q1
TZ1icPNbc7boi1JmD2+GHXJBCjeNaS2bqcbjolPUAMswvllYTYkR0fCIyb8CgB5iZS2aJTRWaGPv
0Ot4+9VbpcNaMhMJ1LgtwiUORb9Xd2r7Qy4fm/ztsqts2dRaBDWIlfOLWMrUkyUJfKm8CZWHIL+7
/Ps3GztrAUx0CRXQIc5jL/nSA+ZEjTvhBvjrNhYuUm+wy9hqrgvDnp1/Q5LG/XJMGFCCRlUzlT6k
gYmAwvSHtppYwV73GitzhbsCOMBAJebWl7xDZULBWLdNmDUl6KpnH2uU7bPqJjviNNoRi350I4z2
KLgPy1u+uz5pJjwE8hKaVQltl5vepS8mVWcp10Fk6d772se+4tnnVvmylshECyXoVAF93sUHVcIB
hJ52Mul7Ix5ckF4Ca3O6zQgad3hP4cR3nl8wFUbTaVKQmAbwkKSfRXo3RvemxKkt6Cdik/BKNYUN
OKkBsGrSp4cmn0+L0vpTL9pESk+SwKVD2P5wqqjrBt7psXz70QcTtTMLtSwoB7ZxRV/op332In0d
DvTDzfuKO7nNE8h8N6NXlkAisM9R9DA1Bb57w8lHS7xJvlEQ+8r+kzuQCQrl/2nIfDBFklIghWJW
tWheJf2urB4bHnQV/Zs/f7C/RbCv/0lPxMZcFiz/60rgt2FEXL2NYtWe1Vl9rEmlXPed0t/LC0bV
OPa4+Yy20k9nUkSvqkrQh2ggaw/NqbildCemK9/UeBUGLCGgxt3LUZVaxCVlmcQQyOGsTlEQHVqs
d7WFZSoegB6tLvleRhxH2Pa187kyCSLMwNcWdQDa6WrZjTJFdPCEB8jKfHQu67R5K18fIpMpZIz7
qEkAr4784pGygqRYrU/Bfp06MZelcLNnvZbG5AagNKWmli5YRrpadhhrsprIKgFapDq9Y/5sbPH4
J3O5a4lMVlDrwKjSpQQKmPglBtPrML412qNWfrt8jlsfzDDPJRzja0NdqKq+oA6NFLxvycegOajC
42UZ/3B6f9dj799yVTaYST918YI7nujF18IruoWYp9a+to5kJ3ss7B55Fv8P1nGWyNihrghxTwI9
piPcg9WdRi8AR5eFCiJ/lJ3K4+G0bh3jKgG8n8BKw14p87HTlMXXxNsuvxPBppb+R0qf96bKWgZj
g2Xf97VevC/UZnZcZ34u/hVjveryx+JUI+yyK4hNJzOZ9ehQAQksC0HkoTxclrAdjs7fhklgYh9X
iBHoIOd6dyOas7Okgd9k6v2EqGzFasbRiPdtmPxlDth+N2Yy+cK0K5dHQtxRerusEu/QGC8qBp1U
JhKzL+qYeJzRFje/XJbwD3eac2RlTm2pmgr7D+DJEokzvMKUn2W7wGU/vLLaBMl4fF3s+JZuJ/DS
8bZyZ8nM+eWdkNWqHAWwN78vn4qQYw//4KxnAczplf2AmcsKhp319i/ICdNGIWpe4e66C3e85WP6
915Ih+zMjrxE0ZKbiOVTJPsygYWr8yEqCh88QXZKkEuKiPMk/v6Kekkmk/JnQW3DcZgTtPYDr/dy
bzgIHq2duGPg29ohWAA4RDTlTwsCC4Gh1BUaCzbxaBPZxR7TkbLJBKDaqKzmIDsU/RavCg7HRGlQ
/azkWTQ1pFUQxAS6EUoGnJkuXmB+D1CZdvEd++NgKhaPpWSbHLTdf7Ccs0QmJJJSNGNAh2DRtPPo
uQZOddSvqsyqsUrYeLz5WN7ZMjm50ZK2zyNt9kvg3g39BNo2X48ay1B9ufcGXqDcdryzdozLj5O0
YDNMTQ95FXwbu+YkqyXnm23HxrMIxrelIRUFXAVNP8ANtzvKxK1TzhQs9yMx7t1V5mRoRgbcN9RO
2k7aN/vQp+OAFKGYa4TUky4YITvPUBBdErCYjLqQrtlL/TNpjAPmSk9d+q2Xhvt5+kGEubKGrHoI
yvKP6t+/z5MdtpzVtgsyQ0NHzPg2FZI1mjdJ9uOyn23mT0k0VRA+A0BBZq1QVADSPjS6X5ZD/CQg
Yh0LvQy+alOgWiAeuSmMKOcRFGx3RyRA72qGiOFOtns+mSQJ8R0xRoqdIALIMvU2voucAkRJFECm
BanmkfeIvm06K6FM2AwlkmRZAv+O/Ao7oLUn2LUjXL2zunOL/E1fWAljrklKnxvx1M+VL05fcSkc
ZL8vOEsg3FOkIXQVInWjyNSuDQxf6i2KbGB+jzFhXxwVL+gt02sO0SHztMfLBrN94VxpRgPNSmrS
gKx7bIBUSBvc8/VyBNTcjlIZZvsEvJo86jn66z654EocE5UByNNKoEoAuowU2b0y233A0YgngXGB
elL6tpKx8KHWmPcyJkubOJd0njEwsVfFgFdTiZhGV2IFr+PZ3TgCDCqROIUBTxEm/lZyZ2iDhie9
uEyfxmnAI0r+fPnr80Qw4bc0sScbjSjfxOGpL05p8Sch7/y12W3ZRJy0nqBH5BvlcxZJp0wN3cxM
eZ6zWVzglR8Tz4asyiwupao0c73Eg+QjFNC1lDvtermnZA6gaPOM+/j75VN7X0b9bMRnecyXUfRY
k7EDSX1Ge6gNYMMaP4tHEJACOAybdeEJcJGDJWGdHz8DQmzmxjveIxE140t/A/PpGjUoaqlp8eDb
G6dIkt0lEq+MYrnNU96NebO0OR8vWxQHoloQxcQollh3nQcoIs2WiijbDb2WukpNDEtr1PxeNBre
ZhXradgZRx4zwThCAGUBJMGPwQmv2HqUCmUCfs7nurrSZM/s3csf89OzAiuDySPGSFodfwDgrR1p
pz4l4064Jo/kYXZQ9jj1i3Cb7bO7AKhHHMk85ZicoipmYAwghsaT/UsJLP7++8Lbd+aJYFLKEKhB
PA4YISYV2gLxPgzRkdUeLp8ga4nsAdIgs8og6jCBTriIQNUBWpB9C/d0tV7SrSHRKieW4965LI+t
cVh5VOmVvHIicj0qgOSJjd6ZMD4EErMRHAaj4vY8Ig3W9FlZVPeVrNQIAW5bqgCaCBT0YrHP4SRZ
PbuxHvyUQhxqMQmLUwTS42UdeWfKpBhhqbM8NGEbIa6D4gOeQ62sOQXVy2Ux28ZPsFWt0Esh+i4f
9YPrtcq4xOlB6ewEBYCOjRz9Ovou/rAw3I5CwC0Ac6Q29jNHMDXudfh6P9iVYOYj9kGalmKB7apI
cuQDpTTVroVn/euADXKASLqXxW36wUoa8xkrMa+FqIO0WhEtYbkejcEpuagkNBp91sk0QUBBJCjI
6DQIqiAQAYcZVIkVgRNOxyuoWwLHRhttNZasIL5RYu9PVDsLZVRLw1ADiy+CsyyOg5UGMBQFL/qV
HuwuC/rUqX3/ZNi00DQFu5ifgjGm3HpdmxEok5PZuhSCMH6SH1WQiACFTraK1DJ97i2e/vmfznQl
lInOsdhUY1gknSeC/l05je7ipKiKTVu/AhCAr7iiVVzxLorU6lmhtOUEVCVdIVg7xM9XXh+kc9qn
FFqpaPMEqyvS4yKbd5zjZIsWepxrIUwC76Y8rtQYsTm4CjzkHUew9a+5jy6dVV21Rx7BzKf7EiOP
vaTlRImDJgmSQ+0KD/Fe2ptu/zYCswTguNxnpa24iSEgBZTsRMTnYxI3IlcOHMk0PohSbCROIlXV
UYzmuz5p59nShvnb0Gewm9B4unysW59Oh6oY7TDApM0+3gHGtFnGrDL9MP+rFyrMIHV/EEvoJR7k
sRqsQ2GMI+vT2JRiEHlNqmB3Xemm418zb/l06/wojw1wfxS8IrK9grJJpU6o4dWV/jY1X8PYJupL
ladglbvLVd7rweahraQxlUgeSm2Rqhns3XiKCl/sOTeZTdvTQemhihr+AXr8R4cSQqnW0jiJUGMF
sx3uFQA2LV7f25KbAy6E14vbCvcGICIx+ivBDkzGtXq1wfaAhGdwnexr7NEKdWlPKccOPt2cqUOd
peD1hVEqCCKligXBx8vVty62KF5Zt+/f5h4lf+4UXsmTuPWdDKCSY2qJYHSaHSUQhBbQJwRD7vJV
Bj5V4FBlGFJUrmfJMh5av/OiJ+466VZSA5gMsC9AIwIcZuYsw0kWSk2IDD9Lhb2cPNfNPkj3Q3lQ
SsBTJM9hbo/jz8tOvFmWrISydb9Wzc2i0rGXBjV59Uhww5owkJnblQsUfLvz+pP2FO/+85T9+yc1
8FXh4KCh0BjfJnqeYMgaSxJG8TyoJ9KBQLI+JJOMlYlbJfgKFFaNl8A3P6opyyqwDVSC1aCPZhSL
ZDa1BlDeavM96b7FlcM5zK0UaqwEsN5tat0gB7hE9YekcdD0xJA6WMy/S9faV/1uwu10UK2CC9z9
aVXi/TAB1YNlOAW8AiwaqLLQLZcYcoXCSjHteTIpVpaLWSanfp1NIH7Q5qBxzasZNvTFogvGXlUN
vvIJhVSNq34Za4DDtU3jqOJwnXTzPigwdDO1nKvPxrf7IIq5XwErSFfLCgPepFHcLCNXRpxy6rut
2PlBBv0bVsXIMvWtMEyoXVF23QSYljecYC+/UaClcMfrqm5Ezg/C6M9XwoB5EcZBmwAfq/4+5XdG
hzZ1/f/ViH7AlZA8FOtaqAvcSq8Mbzmh+e/IN9Sv6YseDz9+q2w1sWJiAFEYMxMoXz9Ka2eiRJKe
Yo32a/scHosH4wsB8SLMDwvDtvgd+CEDd25v43rzQSijYpyGUxUEuAqoX0EIS5tSgU9O0mxPbokZ
FN7SzuZnU0zTxD2O7oYwqUisJr2ekWAPRvizDd1A+UYKThjZEoFsKqkaThLHyYTGojPDEC6N3DM8
ler1XHwxh0dOpNo6tbUMJtf0olqVidT9bsXYNbAS2h12xxEmQoe327+VvxGc/taIBS8R47E00qqA
tNfp1ThQOoPB6t80r0QRLnIp6P5BHtxL1zVKy8lo19VdXsQTiF2Uh+E3CNf/kXalvXHjyvYXCdC+
fNXW3XK3lzixnXwRMlm0UPsu/fp36Hl3ItNE847vBBhkMIDLFIvFYtWpcySw+OWefFef6rA4LJLg
pPHCE4hh/2ORxToPStXVmyJLJzUrLnj/3qS6CADADU9IhhXHMpFtgwfm7fHKiJ2mEHCBfFqBRVUh
uUxukoEivHsC5PCmFAyO8YK7omGsVTMx3YrJsbfmZkj/qFZuoBZp+g6Kc3pQmn9NlUjJlGsGvLrI
e/CaQEvrrRkNuNBpyHDdK0nnHKV00cOkjc/FXKruaDRCxK3IHhMv7Lyamplm4OqhkCL6HeOTFWQe
ZRdVOzzSOqiOJv+6rYUrGuSiJpJyZP9YJXOoBy2bLTtX0qjdMCYf1PLvphMU57lxQ4ewuALBECQC
zMo2oF/AwYW4MYHTLD+MzQXUs9fjBs/NVQXkIyAGdBST1ZIol62SzRhEDOl639afKpFoKm8JdEYR
InDQ5ng31rI4q9aZqAREjvRNGu7r9JMxna4v4V3zj+7E3gbjcG3mADtfouBHfksjJgOacBlcG8Kb
1gWodhoB67+Ki+ihxI1Je7PM7uSxsWWUZSIy7qAT/IqUnDCDZ2MO4b/BSoq+pPX2WLX0yZZs6M3V
ZeZCoHwuPqmdqLDCu0X2a2Kc2h67zeo0tBgLSItUd/kjQWO4VV0KXQd76vP/uHNMWE8NYs99h4GS
vnObs/xbp+AWH6SRip8/2SBKoOXM5V5gVbBI9vJam1TupdLMMcZSnEzI6w7PS7R5sds//hc8StwT
BmJRjNPi6WmzbxTiTHJarCiDL6HZuapH51ztr44n478xhzzfrcdSBBfmhUTkGf/YZCL9lhBDqQa4
Zm6Ru2UowjKXgt6oAkPr/etfU7Q8Jo0fl36QGhOlOKe627S7ohDcw9wcdL8W+gvsMt61hybTkiGH
3+50yBTcSZCJyu/ic2pBRZIWT5uDSG/+nXrl3xHlz/djIgrYdNtVovU+9bAAlqwAmz8B60WC/DH2
q5s+TG8pRL87dL/yX9q9KCjzj/of80xkMUgqzdOCb6qYv23zZC83qywCntBwwdRpETT/2GDCSTdL
WdvLVRJtWfewSVm4jvZDobbBEg/f7VY0TynySCawFIus6fmI6kBWgU3L+FUmP6fx+2YKHpXv2svs
zjERxVCImksEdmavOilnxc3xgA40P/etBHM4/cvfukz9s9K4JXSnS4jVW5+vHwm+y+pICXQQk2Li
nFmsaWfOULdwn/gC2elgvDi36ik7bx65L/GCsW+FgZSesne7aUDwRUVpVUVm/vaQpCTPwEKKuJ2f
Zqw2C5xbHU/d0QdC8GjeijLJ12rZNXvMqd9a+lgcpByah53THra4ngZ3KKUJYc1oX6xlxiQqAWuu
2w8j3gRZ4RwLY2q6o9W2YxHINiEvc6NJpzFtu6Ab7Ol3keqNn/ZaeQd8y3Dj6Gp8b1hk+GZaJL8b
2niN5LQq7yc9ng5oLm4heNwgv161ze8yhaata1q5/JOASPW7YEO53rv7vEwMKg3D6eQ5f9UR2hJf
UjDIhsLa0Qqazi0NLzvpCnTc6GDwRyoymDQHTwLIG5G3M8/Tre+kfu6AuDfX5pmSo2ZD/S2TkuD6
EnlhfG+GqaRtZJsME3p4J0UPUJx1E03wDXkxbW+A8dCRFIM0j7h0hxX8IosXbxCoLD99YBWUuw+y
7sCysHetNjdLKRsZnh6g/EdB416uBsFcPXcdOxPMOmLLSZSx38xTlsxHlM/PpLePjd0KAhnP417V
kwHeQNGAZe2UlKwe5MJMo9h5soL4mFYQjxK91LibruH5AhJLBzSPzCleZW1wmiy1TrbpmzGmMFtR
5YObJGs7E8zJwXD6mIJEEprBd3Pq/T1WN381z/qdEVVRJhbe4tTcwXSLIgGWQ4lvmf2Z5TaNCWCb
AEtr4auMzKmGxJcYEc51BIgY4N0ErKj+7nEG2NQ2zWjTTeovPZ1u1tIZ3Nawbfe6T/M/4c4Qc1Mn
iAxT3EmY/QqVHzaKmFLQBHOoRFvwEZYteoNqO3PM5aV2cb/U4A+I5uQBBIADuA5ElBFc596ZYC5p
SP0QNPAcYDJbqNR3jzkUw9atc03hdAfdbfae2i2G7fqoijR3Q4IBEuk4BpSh1QBtO8BtFMVeXD5W
u0QZEXp2uIl1i2VxmI1J7swRc3rpeQxoKWK40T8vKNYPhyQUiazzUri9Meqhu8xYyaZ66jK06oil
Xqqp/6ZPUwhtXj8rUx8CR4LyEfedvbdHt3Vnb7Gq1Wro4sxvaqRjSqb+on4Fo8MIXpbOzd38m/lJ
+Xnd+7khylTBeogmIbgBGeePjcZeWhsDHhg39vveuMRpHl43wT3IOxOMw4PjQ4fMDhpmKaSnpGU4
OuvkVsa/pRF9PVc7M4zTV1NqtEa2oZW0VT7BFavrPzQROQXXJf4YYUGjTdZadi1NeWRWT5JyH49f
q+XSlZg+/7ej2X8vB0gWsJqjPsW2BkxprtK0A3Itz+ObdXpcMOcoFZ3ftY73kf35Y4lxOxVAfKiR
dKiCqRmaYTclmdxY9OTiOzcGv6HPruCPyniBlPZra5YojjaoaM/gMsR4z4BZ1OyA4cbmidybYRpo
omYH1/d2VhmnkMFBpa3Ac0WN7qVzqDefNVWQSfDvjz822Bg4rvYsTXECwsETJfVsf+kLmKPnMHYH
b33GzH79/IENQ7kPSoIYlrJV5syOiTEaG3SVo3g9xXYaZC04+gzBtcj19J0RZr9WjTi4EzPrNOP9
IWvdSyoDFOPEoIMvVvu+Vxf1cH1ZvFCk40mBeq+sqYrGpDLJnGzNkPUgHVK/rtk5bwVxiLtRVDkd
5CqQewCZytv42qza2jQELMDGnfJCLyvbt76UZyiGgk+88kTbRL8QezfuzTHZ37iqWTfJCEhrrZ03
y3IrObmDioeLgVg8M9b8AgXTr9e/IT2r12wy31CTmxkkswpmVIcskMB2kMeF5maL4jZmIXIR7oYB
nImHANhkbZu5HwdlhaJgjwU2A9S2W9MtJcEMlsgCE5pqox7ToYjj0yYlv7JEe4m3TODn3GKCvlsF
c5rWTm3mNtGyKHkitwoQfPUX5VNyQrpE+6ErlLS7j0SlvUnmbJlod8kWpIoi0tzM410fH3PAHD7i
CTYVDFJ1S2VxghXUAToEP2xOC32buyrv3akKMlUkEcDfoj92mAg7p5CzLHTciJrWu5AZqUCF9j+t
hG0g51qpVquiYo5XeRjnY+M8W4ZvigBMvJtCN6CnYKGbgn8xzpw2vZYZI0a2uvlZqyOlvo0twUJE
JhhvJmpSpERH4y6GFcttnWMtxC9wt2O3DMabF8RQiIKg265ektvytgeDVBpWN+QMOjIf7f1QhEfl
3RP778b4chVPLSSU5hTgo9xb0huS368J5CGG1u10QWeBG1Epu6QGCI0jO0xEbYYBgu3rBPTM3Dxv
BLW/Kf2e1uPX2bGDKQOCWQYq6rr3cZvI+s4o/eK7rDyrl2XWMJsJRcw5oKi2TnaJB679sA6dr63g
EcD3kT9LZNxQxsOwXDq4oUKy2UVi/qIP5VG3BPcENx3br4rxxQxVaElBVTNS7sjtdG8cCyDYkkNy
wthCMP4kvuR/pNJGJVKQzCKhtVm0nrEWg5ms8H2nb11n+2RWlastx0kTiPJw78A/dliAnjyXHYoU
oLFuLQeSuutyoATa/TRm3lDPgcA9uBu2s8YU9qyi7yHUsqJMUUCLDfMCdEzBCTrHzztXfaRUAOtN
fCuCA4rMqm+9cpPiNiGVA55my5e77jKgW7Nlglqc6Esy542kemYnHRjPdcyNW8MRBUbX7I/5KsDg
coPW7hsyR8wpVKghVpV0ik1wzSmQaCCihxvXBAi6EOCBTXV0ZinW1tSO0yIudttyqOX2xl5F7yiR
CWYVKkRfV3lssyhriWs7n0Cifd3XuNuxWwMTG2xAXbaBILmT1J+D9r2RH2aQBwwfOT47K0xk2ApZ
AuoTN7kenytpdZuy9oh05yQ/r6+GH1h3hpiramzS0QSVlgPGB/T3MZkNpcZTE0iHOqwOIvIM0bdj
rqlmsVPIjLTWaZnzo0oaAIGaNXfHvPpkyM3x+tK4xigiA+IfQJewxeXR0ABGkmeMT1i3laMFTnkz
yC8L5Miu23nHV0yLBFRQU6evQPO9ZGhaxqUjzSj6h9mt6tGWCU5Q4pYRHUMpZr890xmpqgJffPpN
dPXzruO9dcZTmlZ1ssGRM7Qc7kdy0pYVNZfWbZHOJp1vZR9wTEMB4ImmaA4qCW9D3mRZ5jj0aD0a
BbnZ1t+SnZ0LRT4CuCb6rrwiNwY0QNCN2gcmHZiVleosKxW6Qqf8ROEu8Sk5tSd0n4QgJ+7rw4Ai
KgTkQLr/Tp5v1KRYQrqGAsULul5652JiDwcBA9VJgAl0DawnzaEVZaK8UAXRZtSW6LAI/nn7Kduy
jXH5ozGRpMlDPC2hYUmP132TlxfuTTCnW0KdeytNOAe0GDwp9aVNd41f1YJpRQGbCu+07S0xR7uG
gmJnOKgvrnq4zLOnFp8G/WYECeX1FfGu3L0d5qWTbtpiaSuGa9J+CYkGafRMH2/7hghuQ8F62DEh
Ne/LphxkZNQ6sNulV7dH2XrM1efry+HGXzgdFOtQwUdbm1kPmjvJPDcO4IrN0jaebox65U4Ap9cu
WAbzB8jpOpPfOrIUpoUqtQclGaXSy9WmjIxuUDevldt8EZxy7omwVEgn0cICkKjMLZdJbYbJpgRE
FiEValhulNjrQXjtTYHh5UG9+bLlijBLPG/dG2UOxDwWq5X1yOIUTO01qVtttdfUN+UcGsKuoHCF
zNEwF72ciw2FLmekJ37G1AOdsBtcNDJ+yDWU4tXjKLiSeM67XyBzSKo21+V8Rp1fLfwMxMIEJahm
FuSLvLEKcPL92TvGpaqRtKvadKDcjLYwPphe91hfzK/yPTnPkPO1MeB6D6lAQV7Ei2Z/rOL1/jaa
QZZ5MXMFGEile2mtp+QjDYz9z2dS/CRrAeKl6mFLHNXLScmfc1Xw7OOd+b0J5m6rzGnVlBmxJYNc
V6onrm7EkO06J054/dRfd/R3LWl0BtVJKxuE5UGKjHXwxxGqy854X7SqvyJXuW6O63ZIuQGZATgV
dYm3W6Pl8lYS8DtDpK61/NGsUtdA4nVsUqIKwjPPC3bhjG3NaH2LfFIHi1c6Oy6Q8+X2oYAJ0klM
UKPiCQT228WMkHBpxgog+eJMbikhFHiH0SZOMPNl3YtmQ+hRYSu5JsZ3DagkQgqIBQ6bjT1UtQlc
ijLPspsUyvd1SVKvsnMwx3TJ4q0zGc4g6a+8oulHwZ3K2zd6JRiarmNYkX2r96ZllmOB+UGlfshi
jHbaj0YiIjjmOf3OCPtQLxdaDIslRAtMvm8ISAawvUt+XDLBU4PnGiYAGCaSHVRC2bHYvo6TXibg
jC7aBzI9tqLmFu9rWeieaq8a8CjevHUM2W6Wya4AQdXlS9ceNKiHiqRP+JcGzRIdFaUTgLPe2tjs
BlXjBbgL2vnWwopisKdjdSSntH9FRI9HS8QawPNBUKxiYQqmlvXX32lX+rKdZt1MHXCfub5dTNMl
1fd68UE17upl743lxbITUepN18H6PZDs/0QM5lvGkNVYx0whESY6wb1AqbPoIcNgJdTgRS8YnmNY
GiZ/IZ2uQ0eXiewKmefEzjDaYOSJ7UoglA2LMdb860GQm2ntzTB7R2p7yquBjm4SV31owJ+1HJub
ZIT2HkryQvodrjvuVsUEXUVrxsKqUGibgNKqs/u0A/2BqGbDe/zt18Tskz4ak521JaDla+Wuqq8C
4pRdNkA+YueLugk+IS9UUOoKlAswovQOrpV3+WxNU0u74ZOrTt+a/j5Ov1upIJPgDfeCIgOAMNvG
Wwx9k7enzJzK2TKA1oVAY3dqH+rDYLnZxQicyxJgIM9NoKpxLs7qJxERL9cTd4aZPdOWfJWkNU0j
W5rdoXLTQTRIz/WKnQVmw1DvzdRCRhDEiwUc2q27poH6b3kZaUHCQoUXj2YTz1r2iiSOMzZdhQMF
fERihvZyX4qqYPzTBOYLTNMAf4aZwrd71BInTqt4zCPIuDTgdc9DBzwHbg+08QAWchEWlx95d/aY
dB2DZY2u0NR5+FE/Jd8pX2fyIHnKEpju8GTfrM8fGv/Dnf/PEplsva/yPLPKBa3jqDs5N7QeMGAo
tLml1JOFJ+Lf4J6unTl6D+zifNOhKZ5OdNJG+2HWSaguYNsxQ02k+Md1wX/sAGz71k499BQvT+vJ
xP6q6sldPRF/KubD9XgrMsNEddWuZwlandiw/nOClHrt3NgWpZsiI0ykcJTEkFoJnp4mJfSyl7Vw
x9SZIDHdC6bU+EGJPqpQkcKUC5sn1WM7A/aY0A41LhB0uOyIQGmPyqFD+6I8SJfXGSw/DUT3I/+s
7Uwzn3ItnGIYM+xYcd6g0oTy4rn3Z8wmU2IW0YA3NwYC7oR+NRCmpkU/+c4NHacAb+yqOafUUH4Z
EBSuDEnUeue6+s4GEzxUra3qBKQ9FFVq2cd1/Fw7fzki+W9uew0QWdRlARbDGCPjHQYh5lYRxCjI
f3euonkaiipeHpaHOKxKv5Og0NR4lSca1uQuD3wYsm6CyuQdaqysNk1SKpQWqlWLei32RyV5bJXW
lyURwIB7AHammC8pSY286upmgW2UWP4wSuunGTRe4YhR4vADBxqoWZqo4Xa2mctx6jH4YBfwwtl+
1KD3q9/00pfrJrjv4p0J5naUkCrFUwWgGCHPs7l6ZdZ7Q+UX1acyddzrtnhfDjVlFfwv+AN6wrd+
jrLoZpcKgTByiqmO1pYsV5LkKBkXUeTgJWk7S2zkKHFXG1ungKY+8SmBWh5KQRXWXocrBTfYYfpt
PjbfaYuAiBqU3Ki1t82EDrVFHqWbQM8OofSoY244u4FE+LPkGYFyiO+kg/ZkHucbkWSy4OOyJ09V
y9GuB5QPN8Xf1O8zRnVEo+vcjGC/NMYfSYURUbNG5+pVpwssFG4N7bXk0PsqxDWLB2d2lY8Err1N
xkEdIyG91KDKDZrLTCJe0UJLIao1AeKKC5IDcxBKDxiMlh2byXZAWdQuVdrjrEGXj9Kx1F78s3AX
zPmCAsOXRQ8+XtDf22NSnTxLWy0HnWDUSd+2JprT79cPG/fnI0+0oQeiUr3Bt4dtNbclmSUTiJvk
e5o9T0KqJa7D7QwwHyxbHSVfhgSTd79tcIY0r0QyhePPCogGACELx2NruUYqCCLcK4YmwP9ZGPPh
KtvC4JKJLKf6cUk/q57uNXdScE8kt3iSDnnUD67oTPNul71JJnBJw6hkhYmcRwKVmUs26PyWFUZs
4/Z2TIWc0/SOZCsBYJQCoZSOh5+lMx5vboVmNCVgruaS3krm/LhAnNy18nZxR71Fsrp003FThl/t
GEPXmOS1t1XpCHL7XnSt0oVd+1WoD+wyk0EFUXk14gkQy11/WfXR+aHKrfxX0+j15JGlgRqDnKZQ
D8BozJdZWutakNNyPz29/1RcGKbG0mWUy+Q4iY1VVxZxiylxSfeiSr5JRCV87nnZGWLC9th1CZAl
KKYTcGjhgjrka3JstfgpIatrGaNnJbnXAFAzxsrJ1udHfXrJtCSUZJG3cQ/W7jdhciirUHItNgvw
jC71YZ7MozVbt3YtFCYTrZiJ5o6y1UWlU+ayh6V2KXdk6ps+ffOvYXNbg/dHBPLiptUgWPxnNxnX
LqyuqPIOBSH10J3Q5KJqrtIhoihkketyezKIESi/A3qvmyzVFRkUeVUc8GiPkf0wnAgmrTHo+DMO
J688AXQf5Rfps/AFy/+oOLQ6Sv8o5zEnJjFlBWAegGE6P/kOOY/xVgOpl/JQtSCgqwKEkJOQDo6X
w2Ek+B+bTKiXYtD8oxdMolFWUAuYltp0ixrSuf5QkS6MpWL9XXbr5ElLNsCTDPs0LaVmukbbrNBo
7JL0RZ+M7ixLHYjHgBLF3adZw7NqjZoIkPJOWoWWSoACAaEbbXXqrxfxLqaMiVk1hBIBqlqxenIz
2YfYTCavHTYHrL0aCYzVzr18syS/kpfka645qn/9cuR9MQqJQgNYMyxojr6Na82QVFs3SMh6Fwlv
ZCDGj+kQ5Irm6mniXbfFzZpep7YUDPVh/Ixxes2cSZkMeJukyJu22l3wgs394ThE5eTO59KXb0RV
NW42A6pPDS3u18PGuCFBJliBDj+J8ApLvzahMrhq7m63QHc7h/Uk9x46N4KMg3u690YZP0zbzbRj
UAO8SmtDdM1LQCuHye3XYq8wltDwxN5Ne2tM/jE7izU7I/Zwu6vO1eceKRutCwD+gFE8KHCKikVc
n9l9UibvAOninMSKnUR1OfhVvYXr9tzOt1Nzaw6/r7vMuyACjlFFpw0PHf6Cg/LWPUstSTWHrJBA
g/A64LBp9687HIwF5gBsjZ3Gy4Y5e/0wnIqQHLogPXYHIRPVu01i7DB3DEYlUnQBTKiFX/TVMyNQ
6Byzgw2xqG8Q3bxUQsmfd5cnY5A5bCSznXSouxRwmwWIhtAqkrAggvDxmnW88T3GCnO86jHXjLpW
tGMXguvlLEfDuTlTFuTyYHnkEJ/tR+fhFTt143wVqQy8DyiMdeacjaCiWG07xyvSM35kn+IIZXsX
dk9GVHwCSVAo2kaRPzJHLQdjpFYZMolq6azoqZtasiBIiraNOVxGm1up1K1QKZ9r31K+5zFu6e7x
A8fKQJUeg1Yq8mvG6bW2LqS6prpl9l0K8fpcVHZ4B5+jG7MzwHj71luk7nJTO9IuSoOil3JoMSOO
/PF0fSXv4ztjiXFzqxyaFaMGaVSjxjv53dkK60P3nBo3Q+BEkIX0tJ//o0nG5zvJqGq8NYuo/z0H
AHtfiCd9GX1K2JgH+UWUBb97ejArZJx86s22kSyYGwdwG2l2aC631vSlGw59GWp5AOky9/oKuV6O
1j8dk0MZgMWf2Zm5LI0NH9zke4raG8ZJYOH9DUkXBRz26+QY5pMYB2nWxZTngZiHPlCoLKlXf+mO
EIEK27D7IoIHvc+AGWuMk8TqbG1GMtqIE+hvANF8IpjTpKOnxe/ptxYpT5gevxOZ5X5GW1aBVgWI
DVDLt5dXZkq9nNS4l1fl6yo/FU14fZu44U8FqAGjjOhVOmyvrZ6qBnRYq077/uQpvUflAZSArgad
+pfitvQbD4sSeD8vPu1tMjfy2jWSkakaQq7j4MTJy08yNo9NZwpQgCI7TIga5AFJDdjbT5V8P5E7
owszS1Tpoj+Dvbz2a2GcsE+WtVRJUuIRpkeUX073wfoA3fIGTTbRMabH9JoxxgcLKNblslqialF9
nobAwLSkVvraIFoUz+tAZAP+FWChQNHCeJ1k2t0idwWiUxAfhscsiH3H2x6GgDJ5pQ/FRf4kcEP+
ypDQqwYeIDD71s/zse5HI5H1Y+e4XQ16QNVrHpNgnTE54Ba/Z4pnrILGKy5V7l+3LTLN3MdZqyVV
b0Fwu+1cK8uDVbttqsyz9X9N5IIIQnnG/7NG5qta1RZv6ggRuWTARJF2GURar7xt0wA3lxWK4n+n
jYcahNZI+gg9LcyOLHHoAOp1/VtxLTgmSLzx0EMRiTlRpDJi3VyHNFr7LT0ZzTxGcq2kgh3hnVs8
Ze1X3BhYbxgrkK0grR3boE8uf7Wz7sLvX1azEBWp6NFkT5OugagWDRTAJlliHRkw72yckWDEi6tC
3F0PACyUgu22W10takOQXgsC0vvnOlxgb5J+3/1zHW3ZdQGN9sFwJ7+/VY76yTgowXARCWhzP+Fu
bfT/7wxNsaWOi91Zx1WOCi2wkNP860YrsxbmyDp5piaLQ6+mqXT76bH816SFjAHmYC4yaeRmwFCo
OvnbnLtC+ibhdjAnEnPh+hJ3g3nIT9V9hRSTUoM6EeLe8fq54W4H8jnAMEHSretMzbvNynK0Kmc9
rkV3UKQ6qCFmOpam4Hi+qma8c+k/dtgpZyiSAIc2Ic/TD2YEUdbjGG4ekODImkVau7xQgCLZf5Zk
MJf41GgJ4Lq9eeyI81RB5MgZps69/tm4mfneCBMJ0jUh8ajN9HE2BlRWtwCU3wl0V/HSG/ko0m4U
bJPBXOYVYEfNOFT2kWSqm7X3JSQc60kwmUGd6toeMTHAqcfFGtMZ9w2YMtOvGMSb4mCoMUZmHiSH
CFxCtE1MIFgMzPAXPfJwFZhwOf5pFaKYRvfg2nqYOACJSGJLo2O8xjTQcLoZfbhD97gNV+EOvasb
0ZigQwcRYFLbAjjibVwDOCYjkt6VEZnMvPY7s5wfcyAwH1PgdivPMufsNFt58XTdEfmO8ccs4xip
RKyh1qFUWegBIX/1QBmL8EbvW3F0acYrMaQsU87Pt0ubxtiS8wFY7eI8+SVoEC50nqO6Kc8EoHqM
3WOe8d78cn1h3EfU3ioTZIu1JqbUAtCXn7szOdKHaBfEd+DjBlJWBEcXWmMCbmdIZkr6uoyKJAa5
oJc4FzX9NZePcuU1o+amyVfdOZpz4m7q4/WVcrcQcEI8cVA0R/Pr7efVQAQ3W/Fkncz+r6y41XPV
r8o1vG6Ee9p2Rhg/AQHdpBK9LKIlO2f2i4Zp8esG+BF+Z4GJHokkDSqIdq0jtNQj4yYFo7/uzn5+
81/UG3kVGICPbBVKDwqySgZppxRyCYxmOx0xwBjNXyjnc3mSovJOWIHhf7c/lpjLZJUrrYhzB106
aGc9qqm3QmW5PiSHFPpdrV+ekPsfJuHkq2iBjE+0iMTb0MllNGAOTyq+WdpfpvKL5OFift2UG0UG
t4D2fH0H+X74Z6mMi/TEHpcNiovHljRPlM+RlNJJUnTBLJDIDOMnjVUtOnoWQMB3L5Mdqi3Fk1xf
Cfd2RvkPoyUaWuvgfnt7pPqetCqGMzHI99igQpc8OAEq0eEamoj8cVC8XLfHW5IB7LEJISGUHVku
/9zJDUe36yJqqwLdN8Of0vy8jP4HrJjoLmFiAdFCZ1yxBAygB5cA5nTVaM0RiMpDYoh4nfmfbmeF
8bw6bYqiIqp1kiMzWj5XowtUlfcK/fmSluCsFo3ucetXqKb+sy7G7xzJwfBASmyQLMaX+jsumBKa
lMNRPmkPWmRD3hB6O5IvrK/TlbDpAaoIMoZmqEYT27Arsr5a0kIxj1Q6ffncH6SgrpG/da7sZr7w
kf1+mh3XqIHcgHZE8Rd2Knkxywqq8Cgu2d+S773hZhAXiIDvTjFoC8qVAcHSifqzHkeyD25poTAg
9x7HNY6SOFqhqsG+XmdL7pdJlfAKT73ZW/zi3rpJw/x5bP3RcUc/xpcG6EsOrvstTQ/efWfbQSsY
ZRsoEtLTs3vx2fOs2G1Zm8elotTM/myd5XbyDBGLNS9UQ3HuHztMmiJVW1lRqYrjPH7v9Bco9n1g
HQ4gjSAthGIES8s9dtY0yA1Gd5yZeGsOihy45RyHuUganH8Gd5aYR9kmOQmdFJnwuFBCyh5vfUou
/+EdjT+JiEC5VzcYR/9/ZdDZeLtD6orSQEUlb51HKkWx4ehlnw3IUIDlRfARuWXdvS0mismduhRJ
CwCefald+TcSuwPxUBsfUZmkmZ3IINcrdmtj4tkmz62mjBrI8DUo/oA9Xvt13S0EuwW0wduvJ8sx
9IIbUFM7wIFSEDlNfKwHWmrtgIEWgtbpz3t3nnYrYi7QbXJKdMRVgmFatBd8PTjlfvLFgB5hoPri
riA/bOzsMedXBjXnNG74gvGF4mvKA0iN3NIB/E/xkP8fyV/pWVSWEO0ac5btcS6dTJmAYMlrN5Eo
4ZYoR+CG/92ymPeF0i4rmadX7H/9nbIaWcH8Y3wVZQVs1xc4Ca/PtXd75n2hdNYCAldoMiS/089G
aN30hym0D2qQh7US0mJI7HZeD7ThTzGJGTcC75bKxBMMkCeFqQIGgIKFp6OWaK0FCBFy1xC1zEWh
hM3M262z0rEySCQf/p6owDPxRBVtJF8E/eKVK2gfD4mDQVt5TCSxFbglkvMkKpXa3ZyLYn7K89l1
SOxu1stsCqoj1M3fH7s/5thAMtf6hgSZRHZruXX/w0ylYBLRDYqMMLEE40NSbevgcdLWxS2Sr33z
uRApD/EqFfvvxsSPPB/mxYwBgZzlz84YScPtOj2X8alIBF+Mf4j/fDE2cDjaUGQbYICm/bjox0H7
KjhU/CP8xwATJVpD1ou0NQllA3yi2OT6oN6vo9ueCsydijqe/FP0xxoTMCq0pWwIU2A54xct/ySN
X7CiXtSL4VYi9tvDRIqybORZLoz+mJ7oTANkY7wpsg70Ok58EdqJt0WAq6HFAB4n5V0XV5nMtCst
HQ0N5XMFZjJzjEVxlnddQRwAesDoteMTMZ9Nq+PKqqDbhre6+tv8jhqcl6GYrbUo/qZAhApLOTz/
3htkPiCIR0FFlBEgP0/ZsQjNr9By8OSgQEs8fwZxNkTTp9uMKnhKp+sOyTu96FhjgsdWUJtgSaCV
QS+cRW9B395eqvVnJX8xP4DnxTNib4QJ5v1qAfiZQtB5an3zUp3UYLuxzxjX7MPRp8T0sSeijxGs
i23Fly2RtGWSMQzo3KmOpyifJWGDgOuJSJ6gZuhgdIgtMtr9lM7NOgJ8lNogYW6SYnrY1mU95rXW
A2Ooq7XhFVLRXpbMME/g+4acqG5MvjUMGRhz+qV7km1J/bEVpPl0fV+5KR5+ImQWgSJFrYxJkMEy
LK/5vDgn8gR9nAwSUklg+3gUj56BJC8R0o5y71F0ZDHmpgJd8a7RXYNXpDIKjSL35qfxAIliV7pI
BxT/Q+nfkmHAoUA3Bq1FFR11/OVt/mrrvYah44FE1vTcFOfOaFyZCBr3PA/a22CugqzoQaKqJEXU
xQ7qqb9tUruGyId4AXpvhLkOVL3Ok6HqQRrZaS5IvFUHRRLojyfbKghq/OUAlwINU5Q8bXox7Z60
hgJuD9NBLjDrL7kZqONnTRJ0L3jnAZ1sC4pvcDiFHQq0e8delhRZPvDL/pQ73odyjb0FZt+7IpUb
ShtxcjLjNCztWSUyRO5FZGzcC21vh9l7tRvmxiCqcxrCMZCDyo9PFdp/lGA2CUVcJaLPxvjA4tRr
1WogGqCMFyXqp9rqC4IBzSvZRHC/HuZCM5ymqWcq7ardyRhLgkaYb96T03hSjyJEJjcM7G0xd9lo
J+qaD5jnVZrZ7VbDjZfPDTkuVtBnAdgOXN38FltfLBH6iuvgO+9jLpkh0RbN6CTzlOJd3n1R2nAA
N8T1DymwwRZp2xn1sEoH3HRRUjeeS1eGRocq0r8RWWFeCYZTbYMtIXT3qQpel8XLmyc1FRXsRVaY
gGD3VSuVw4q1QMUnsSsPRfrO/h89jyWILiF6FbclZv7z04IiA2hWLG8cPedAgfBCNRrRmpj4sOiT
aZQE8aGs75c2WNMvWSlAuohM0P+/i6O6PjiYm0BoyHKMWGV6OPUQSoyL4LqnCYICm1uQqc6mSlrw
KI2fzeSpSAUPHd5L1AK0SQGmFJepw/gY2ryTA5VOtDS07YgJHleaMW8ib25qGj/NtQpm2fjrI0v6
Y5JxOKuwjL7skQVmyaW0nzoi6NLwPxkVNFeQuL/XlnbirJ1VcLwm8XyfV/9H2pUtx40jwS9iBC/w
eOXVZKt1S5blF4Yt27zvm1+/CXnHoiBGY0cb8zAT4whXAywUClVZmdrlEA72+SXsZlU6xnPw8DCA
c1KZQJoaibrWc0X8zl3AkIuXwWX0aNq9S/keFMxDHM4b3M0PNvaYYFoNgjZHnSEEufQlTw798qLL
JSYuOcd016k3ZpjYqehKaSgQAA3k4VGWPGCQ5ozz0OBtHQunKea4LsIItWj1lhaRVt9woqB3VxTk
aNWWh6jav4fe1sRiapS6quaG2hOP03cK38lOhiU63TW/YMvZPsJ69gBBxpkgYEudO8Wqo5s3bcRr
h+8WNXU6HUDhxbQL9D7ySEDURIY6Cq/szBoucUPy4t4Sf5JLcqThVOqdeHS5pXb66z8kDxu7TKhI
iiUjjYBLjzT+guq+7oFWLYhaf3QldJJDTuTb/XBAov99VjFnjMSmOA4GnlVm5CjecKCtchDvzm7x
P/Cp7MXBrTHmgC1tS0LQc5jBTE7hQIv6AalWewgfJNJacsE5BXvnGfofOmbf8KLXWF46LZYXraxk
ITDj0lJHV+1PWnyRzzyFjo9cD/TJvTFEXXZzTYF/t831uRn89br4kjX2eKqO3eD0N7SYoWPyzRSv
ZajEgyLfOh+ydg/61jSTz/a6VKixFvX+gLbkYrWvtDiJjUZl/cU8UPZkXklot0+5Ncm4TKWYRijK
GGQUDxd5sLjRhfZLQPcJMaZx4u/jF/m0NlZxn0PSm7PavVtna5pxoL7vBzXSRlykjZN8j39SWF0B
4HrthpLTfwH2hz+7thdvNKh2gXkNK8N7+/3HnbNEWpsGyOGicFdPsNrr2FN/Tqi13VMmICAUfdCq
8xLG3QC0NctUentBkNclwYdtnXy0BAtSJocCjTDIhRmAlGdorPBaYbyV0t3fuDFg3r3YTfiwlXwB
XegCwvYTp5awGwHeCiWvq96YiLNUzua1EyA6fZ03zmT8TrMHUCBYANCj0uhx/GUvmm7qMq/Qgq05
UOekREZ0o6W+5lvovMx2FcxgH4qP5sN5Y7u+uVkacyzksKzapUIRTDbru0kcn2Mi89bDs8H4f6qG
yTSY4MlFGUa2tNzqQJ0cPc63k6cNtuYB//vEI4Db9YrNuph0pc+Uao7pA2ls/Uy5H2LX4FXOd5u+
29uWOWOqWEV9Jo4oATiUNhllepSzxwC8TV7lxMd1snPVWblnbK/0vDXLnDEzTodQbVFEy74I19IJ
gFagLAavOQlH2iDgNfn2vt7WHP3zjTcmqVaLxopnxgwM4VBGtrB+LmV+S1uYm6jBw3yNIhWyV4pt
Xs9OZykXIYavF6TQr+PQn4kZ2zUx94+UrNAYBI150JrfpVX3Zf2uNAXn/NHi+gdztsxxJUWo6WYQ
XqpH4uWecKXerAdyAGOuLV8MPyrO82bP6bfLYg5aVSydkFeQWI9LLRWtaiXGbUxIZFpiObecVy7P
L5gTFskCuNcXyBEQKfIWw8oJbwM5y2HJoQ0hGmSlR7GwNSs//I2Hm53PKy8Xob/zTO6qMbmr2adm
OY3IXfuXrHAw12g1jzECVHbQBqtELUKitAOaVx/WZ3LD0yfYTYU234wd8YnwUm1JhEXGibV6VB1X
cFVHu8+CxcndyNPc8165v6kmELki+ADwr/fHOZzlNZs7BPylvoohDwBUP5f2eO8CA5Tnrw0mZIhL
AZ4USQJDL8ZuBCvGIxhFHXcBz1Z8ywNV7D4GoKsJfmUqAaewmtNiHiZ92KBKRXFF9bOEGX3lEPvh
j0++4hQMaILYAH1FkfH5LCJR18/gz82a1p67izBSLY0cPvGF3oywYINpkuVUJlhPND5KvavEXqW/
nDchU6f+4PQbG4zTa505j1ENHir1kF39US/pDpGbHObb9kK/Su9bkEbqB4r1mX4YpT9OvJi/6yOb
X8BcnlOdJImh9AYuTyokRPwUWmahpx8Ut37k+ciu02NuHl8MnBSixkRiUZYTNVbw3TB1qzaQrgVR
r84jSqV/yYc93Rhhou+kkcwcl2z08/KaSD+y9nIt7Sy3pYXjIPR2+mAIqFyZNu4AEWGOcDlF6iKH
CBlaldtNFUO8p7I7/aXm4TZ2Q/zGEHOOTXOK58aEJ1ZjAnr+HmKB0/KprhPwzFABBH8oZinfBySj
NtcaA/NmIJrI0sgQ3oW5NmNNz+d9fr9jszHEOMGwKEqqSFhNDBRw4kt++UQVFiU380KXlxzuPRn0
jTHGGSLSVV1nIMNY5uty+JW0jwX6dsXqrUJjNzGnEbm/NmBwqSyQjtomPQCbJI0o4TqRDDnhZHe5
RXFfaGgfhFvFppjbT6VPG2vMJ+sWUmUVpVJMoMH6VRPV9gRu528NtGU5YWLXA0FqCMlkCcrx7Jwy
YBbhlJgobVdaYbfaUchk3v1PT8uH07QxwbjFWkxCIpW4rMRD9CoQETryjfCo0yv/EqgD3qfiLYnx
jLWrjHJQiRkIF/q9+JtqqM2++jP+rYFeU/ajey7F1q4vAr6B82WA2va1NLJxjqZUpr7JsInqJdi3
dckqviwuvZQNx1Ac8TqxdQJlzB6wTjPg4bJ2g9WbcRZkMC+JmUAKFsEq9RWQZLXibVihNLA8nD/e
eyEe5wkAZoXQSQLmRivEMF201uh85PVOOr0YIEfVk5vzRva+3dYIc2n1k7IIi4SCcZ4Y1qyB7JhX
Zt+toGC+A84uQ0ARkJv3J7lX53ScZU2AihncPbEUXwAGpqgAlKBsAPVl/mi4vP7ybj6wtcosLGpG
8G01Ha28Ky91kNqoCWIq27QU0IlWB80Zi0N1kkHarl3LL4sD/org/NbuliO3P4G51UgcZkXRNBNK
R8tRyO3wENvgxfqVQZhz8MBIMJ3CCxnks1xo1a7rbLacfvXN+YizvlvEFkqW8m18swbrkyhYQmdp
JwkzC9A1/CWntvnA2/O9g4EGEWQRQPuA+X7G6lDKa9xS9E1U/Syz5jaK50BX5UvA2gpOFN1ZIAZC
UE8GIgbcMOyMhlLOTaaYBcaTMfmH0TX5IdK+cT4f9RAmjL6zwYRRoxlV1OFGSEtgcFi1Mzd29LvB
Ew6Fl8Jjz1vbebO9M8bE0AkUfGOpqbhdtelmqDNHlpIgnpMXTQHr5KwdC8ywk7Hmtd13vtk7u0z+
XxEUKlIyEL9Nv615aZnJQ0GCQuDCCzmGWDqfOQURE8mg+LTcggnRuKV0O2tvhY7xoJ1a17hWZQSD
xOFNmXM8RWeij5noS6SogxFgMtbJmiuhTAOh5KJBd26k7T6yih3hrOpFEiVGIN52X6T7CDKYsS2q
WB8amMdssBdP9aRLdHNuebchb4VMmCm1eppFCVMhdd1AJy/2QZXvm3h8n/dQ3gdkTre0wghmfaEE
JZ3GvrXy4Sdcs9V5tOQ8O3S5m9ilZeOKKXrIW42KYC/0gXNUQEAZEk61Z6+Y9e6T0R+yMRQZWhgZ
ZjKCHowOi0oXMy4miDO7k9Na5XG4kO/+vx1kAkqbaOnaSECj4clw0qbHqordmuhuwqMT3N1CMMVA
UxPMJERhVlatWhZWU0L8JLxqWr+aH/LZEcUf55ez63cbK8xyhATEfkVppsem+jmRJwHzCpXOQWzs
DR0CHf62FCYurquRLGUF5x69TLPSm+pKOhUYxqCzSOtv07DFE8Va8krE+86xscvExTUGpd+sYAv7
r8pLdkfLZ6GjWpEMYpcFY398kQvOdrIk+YYRU2dMaVXaAWa2S06GznP53SvtbVXsKIbYGGKW6Jhu
mewRVxplHzNuahfVfS+5bvz/yz9YCnyzK2VjkKAhP4BqN34m82Mfc7JXjqOzdYNeChVNyEDvK3WQ
9cMtDW1jI65tceAY2itqbv2QZQGvxbgd0PSkKtGUjz5xtZvyQrWgkOSLvnLDa/bw/F5lomCqq1MM
QkHUcL3hd3TXglCVlpPADYbZp/5K9lJL9nlJCHeVTOAo68nMUhVkwKNHX44NYAh6i5OGk4dlGlcF
J4S8Vv4+5Fgbh2RiiA4QAPjPEtoYpOQs/9AZif4n6mXvvh8TR0yhUeNwwH42ItROjVNhXGNQ3Drv
8XtFi3dWmKhRdO2E7gSiRg26sRfjSGeVO681wIFbOInHq1rw7LHomA64ejGOoMZAkVlU2EUu0Tmj
EBXRT0SLBy/aeSxul8eiizBuK5dSB/co89GOcNZyLmBqN496cwgWVaSpWpItPUbgJptKiV9LVnxD
/OxSdbKg/E6JiO7vzWdeuOfEEZa2R6zkeYFcOiR/oDSPVrVXYjrJlGpf4onw7eb5m/UxWdSU4E7p
6Qgv1ewowfQ7IC/kD+vvL0hD9wAjKBBmZ8yIZjhh2hVJ1DCLwaAcUSXEC/S4jgHH4/dvrTdDTJzS
VOjSGDkGQOkjqYqs5HVRqiW/KLbmLyc6Kkwe/k+jTJiakhpqXUoKRBZ46zHpCq66zjbdzqGzvOSX
fBFdCydejZq3UiZUldEKaGSHUEWS2lamwpmy1GnlnLOjvC/HBKpQ6EUofFdA8+KWHkekVLMVhQ+h
JvCCFW9BTLAKR1UYRLU0UZdpvq+O8CO+F+zoNH3Nv4dWb9eNBYadjmd1pziJGPLXYdiQRdowh9Rn
FR+HGAyJUGdW3dgzbUGD7C9yq/8JOkQ/zcdbBvM5BmZQUS1kPl0+gyO8ahAmUQECE82hcCNXC0Ci
1qSWftmcQnSvazt9hLRszNvmvUIUFvxmnPmgs2JK2ayHKtpCkicaYHOgV/nwDf1Ye/CMr+NVefxO
RcXnQ1fiAcyLbfuf+c0+85m1Ns3D4TVzkZ4HzE13jVWXd5wTuX8z/GPkg/Z1URQjUFKolYxe9UV0
Mze7JHfETQJUS4B0De9kztjNfoJOwAYCig7Um0Qm8BR502cVTdBHr08sMlg0nEZHk0Lu4tyqHipc
uAonDdzdy41RJvCEAIRmfYjOTo1abJf+qLWv0sx58vBsMM7aQdkc2NMaaButs1rFsMwoUPPD+Q+2
eyI2C2GcUhIxi60VeLupUuRkka3pj4nijsJNzhv22k/xNqYY/1ubVSlaA3EzX69C8EZro5USxUo6
V1Melfl6BFE6TxWWs4dsw7kXlZbkVNRCQYwWptyv4Rc1l1xw1+vflvbax99UEMgQS6WBMj2oe/Xc
jvzuUBxaP/Qhv2h1wXBfHgTv/Hfbz9A3JuX3RQuxH9VJDFFGo5TVf6T8NCf0B0fzMi+3kx8ce/Tv
+xA6N/aY4lKmD+1clwid6mV+Cuno9iO5E++VY+mKP7jsprwNpX++2VBJFyD704Gig9LeyCiWKxeg
HTkkNqVdGO4TT+MFrt18c7M+JozUi1aHpId3TjZt2tPQrIFREdQZkdV97d3aUtzFFx4a3dK5uDfO
KWQbxdCPlcZCpEUGT3oJD5Q/tD+C6QelhtxKAtnL3TCy6gPvSti3i7xQBPcWFIaZ01+aUZupLYqV
6rBaLQqv/fC7yjonTJ87g+Ox+0cR4BKUoiRAaJiQKUKlbsziCpMIk+rkRuRW/WSFhEdrxzNDl7zx
nDSGWPe6wExTuvr6o0YvnNcq249kuijJIJAEWzwbVdrKXOVFR1JNc4g/egKAdkNAk0e1tXsMNoaY
mrUWlbKgyXV+lOQvRHxIJ/f8qd79/pu/nwkiEIxVyg5seQGAxkepKJ7XtrWaDJzPyqxb4xJxThlv
PUwQqaPClItkAbcPlMDl5Uavfp1f0O7X3yyIiRtxsobzTMf6+mbCKGRhCbJqmTx27H0rGkWBQZJQ
YmFZZpakw7zoQO/NmS2jH7TMNncqaa9dikRVhIfRBh7UD997clxonaiZDcXgTr8Jxk5KxTdbe7S7
U38HeT8ngSTH8/j8iR38a5Ww1FKiWK7LGmYYvzTuU/IYSw+5/PW8idew8uEuMXTQZyo4Q5hSer+y
ojeXSmqQJK4vxW/aIVEcyY9uxwvjIQE0awGS2gMBTTD4PIggDTKsZQlwCzAWYMRGYjuTot6sfW8a
qCKLv6HMZVWi3c2SrbefyA+hsivrpgGAh6QygTVJJxDrYAAmGLWXRHNM414YOWiLPSfcmmDcI+pR
XlpJOvjG0t4bYH9s87S0qkHntD/p3/Nhy96Wwr7TYlSioWwjGQFJIHlEhHIGfXbkgX7sG6YznDmK
brTa8EdDeDrvJpwFskWmEXzqc9sq8XFa1ORgqkrhaXqFjH5ZOT7PWyITBo0mVla1x1aWILvDJGhX
R5Y693aVe3N+hUiYxsH5te364WZT2UBY6WqnFKuBLm9oa2lmRcOlXMmuwOXp4FliIiLGnOOe6Gh7
5vNs9dHVmlzrg+wQSLaeX9JebJfwBpOIoWG8i82BMatp5tkInIWmPCfzUxpxtmy3xrk1wHylVkxH
YzRHSBQ6wJqha5x6+p3qAMDslwdeBrrvfG+rYT5QbKKl1SsV9C2VyMrza2mxR4XXnttNJLZLYj4O
WbqkhAg0msV9LVhAT10WOnkStfw2nLKvhQLu63UO8uKL2fG6nrwF0j/f5EnTKkVxU4JEBERCxoR3
0VXWuuc9Yrd3sV0ek/KFJE5Agt7LB1TBszvVbQ5RY2nBiCwedXBv8ikOnM+9vpfVQKZNIqDtROg1
mF0dxwkY4FCAtESPuJuud0tXfpEVDCr3qwXtX06ckqkvfIyQb/aYrTSGhRAzNTVfPGS/5eOaWLkM
gV3U4RubCgF0smVcS7fkYP5OryjPoAzC0k9BF6Hb+PYzmN1uqzEsyho/w8hRfsVOS8JoV9LL+Y+6
7zdvVujmb/zGGKoa/gm+uCzNHOjfFUvlgP7n/zPCXJ+NaoxZr0q93wmTI5enMPpOhk/da28LoZfC
ZiGhOpWiHsYYriOjJc65gwPxI630y1Ajvp5NHjTr7DaVOIMsu2ESzXhDNwDlAxDuvdm5j7VWm83V
79bHJa2ulEm5P795u+5PKXKJTkHobHY6GnWM4ucM+HmZXg0zlMgU8jPTp4s6rI59/u81LfF6lDRI
t+sa+JuQVL1fkSb1qWBQtJfZ25FmgTDGkyTbxFEbwJCLCZNfJSrIvNiyu48bq4yLLJqYtZEpIMPy
hJeqsJIjgQgxeMoke12tDLTRE3ceczdP2NhkXKZby1GOVpCvNeKt0QGzVGAGFV1EdfW0KsgwNblw
vuXuaXuzyEJMe91YjWaA7pSW3qeolbVfI97EMmcjX8vWm3MwDJowr3qpBUu5vKx47h5kacw5tcx9
n/zrI6zXD12bZVUxa8EcQxcp1rvwWihk4zIzUWpPQik/tAYX0kZd4ENc3mwejdublYWZAehBg88V
55WVSijuy61fE2dIvzbhEZzLnKjFcQ+WlyvrDREzwlhkQymxoQGO/2OZytEUTkZ0kpKLquLhOHj+
Qf98s8Qqm5YSTT/UVE9NbsnQZvn+R3DVOOm3QwIssgVoLZfmiGeWuWoASSQGAL7QeC2ek6S1emHC
o+DhfBzbLXFuAovMBBaQUIW9WuHlQedoKKty+9RDlU+zVE/2m6dPzDVs4xhLBhgLalGKEN4+CstN
Mrlpe4m5XmCWvX4BORWPt3332OkQTlc07JXKvoGbYR1EUC4g/4JATI1hPF4pZH/7gIilk3CUj4xx
/zhbh04Lxfgo3mrgoUKzC8lI7JW/yytaqxIwJ8T7YrvHfGOSLnrjjmEe91NRGBSOP7h9QGEj0h3g
AdOzVFjRqQkoUQfwCOFqYeDmvLvs+uTGNnMUEimqMICCDdWbwCy8wbxOCeeA776lNiYYtx+kuF+7
vABuXXQMqbbm5EGuI3sseZRl+87x9ukYz6/DMe7HAUlW1CcYSv7eF5x4zNss5vbs9XwB3B8rmZrE
lQTZ0ZWHkQf4342Hm+1irku1B/lqJ2D8pGoSm0zlBZr1QVa01tTJtmQ+F0aVInfMvfOOsFs4w/DY
P47PAuhIiVbToMUkaFwKRmgD4gt3vUXxnKJD6R/5cjS7+2lgSBNjXhj0MhjPIC3RI9CKK76RQdc4
UU/KEnqlGnKSR54Zxi9SKdd6pTBp8v00RbZZ/owEzjHa7adCouXvUhjXoJDReC1rcKKeqi/4TlZy
u6TWLNqYGaY8vZMPLMDScszyVsb4Comats+WEX3bej4UWppboqTaNRSqOc5Ba4sfkoK35bEkdqY4
h1Of1oqvri3ux0xI7LoFHzVELW5E6FTOWXXICJgcJg3c83E+8YAPe0FEltA4oJqEQOQwrgLRom7s
Q2BW5nqxq6Y76m3ixdjQKfqXMC1Mfr3KHmiUFQxvARYVWahKo4tjmB9N4xAh0er4GhlMjvXBBBPx
zRhkkbjJ8uP4MuHBmxxr5N8AaXuhb36rggpVXLTLpGC+bnqLx3zDbOWrcYj2QhwDQ1EyCIvfXzeK
MHcxYHy6P+Myi9uHopztGfOvjfB83msY7/xgiHm0kWjSgCgFA3fZHctWsVNFtFqJ8yBlC1yvVlSs
A6NCpmJiSur9ciKlHxNZDgFivR5cOsWp3OnfVlv1RD+0BU4oYdODP9bwDpUxnmrilch8uaqIinrG
gDkk4IvvkZ+5WorajHGaj+XVfJn+4tGxsFNQHwzSTd4kB30VGUUyo2v2p8OaucI1mCMcIEuvdKhB
yU56R+zF5/vonptAKfXvSpkT18+dVHU6WMfpfUDHA7vLpLIFez3EV6NNOYNEa3qqKuffO42qajjk
tIWjsgJzqwQCQtzkUTBL1lQ+KWVk9VNw3gYbrf9s6sYIk+StYauIoThgSALMrD3uOmBfqNZt6WdB
E0B6yJlTTha07zkbm4zn6Mu6LpkM5Bb9kLLb2GGAzBx5OR3yzA/mz/NrpH/dJmJ/WCLjN4XYRGJX
N8VxHJ9iFRyNvJLM/sHbLIhxkKaa4maSgG3oParduvrlRfesoXhRga4LFs+vZy+YbP2CucTbLkK0
niA8qC5BPgETFT9Gc89xPu5HYq7xrsnbdcmh1ij46m0bKD6lAKwhQx/7BfT/uHiU3a9EFDqfitsV
Qez96e5mfS7NugnBDVkHulV7d5H7olrxHX1rlPa/zPb/OMXGHJMv1LoGqbmxhALy+k3srxvz5wjo
5/kPtb+Hb0bYPn+YNfW4xiU43NzXyw0ARcEt/T98l+TmXz5A/7smTScScgPMTzLXmbD0Od4vehzI
kdJeN5HeXafS8jOqjPC5EfrODmsztkQzQoX5/EqZd9sfyzRvxYNUx+VDP+4mNGOGsitjwQQPYCM4
hlHjjN2r5RqMkpe1PLTLXsoAdj4ISysinWZm/J+YodRL8Qr6y5ZYs6l64Hyw42E4NbFuZWLy2BjG
7/Pr2z1yG5OMc2bGmK/mgnpFHd/l9ZFWn3jj/PtBZGOD8cg1mtQc3ZwcOkmDSymRYqfXLeVAUd36
87/kQ/rvF6NcmLi/oZnH+AroBNbEiCbDb6b10hhquxaL01Dw7rDdq1NH7gi6PQ0la8YxhnrSC72F
GTBL60tjRVFnkSKxmmV0P/GJNpaYKB8Wsd5KkOs+drrdhZmddyd08DlG6Df4cJVsjDCBHqKd1ZSr
8AMIEvQLcWKjtPA2NURv0mWIgx+F9OXfL4ugE0XDEZTO2NmnVEwkQ4gxLKnMv3vhNBegsOCNEuy6
3tYIkwSIS5JmyarhGva0A2XIqC/+5DX/iz4X29V7db2tNcYnFLPESklEkYDqLRWlK3zJqi7JFXG7
AemU5KoX+WXxdH4juYtkHETsTb0yVWQdf6awS4+ixUO/CQpPcNQ7jrW9iLhdJOMplUQGUFsr0bF1
BtQeS6Sp2g25qy+M0da/GZZk9xBWnJ8rHkfq3j1KZJQFVZxhpObMtzRTjOxrC95sY2FeiaS9aSSJ
kzTSnWJPwdYE8wHFTB4lIqR4Fmo+mM3K9LYLH87vH28VzMeSh0TLjR6s/uK0WhI0FyLvvAHeGpjv
o5M0W0IB8uRh5pO1sgm5GEnjnDfCWwVzU2WVaTRN1c9+Jt1m1XfhX6JA/pykzbdmrqXcSKpMmjCO
QxpireFznlwO+kFf3fPLYCcP/msHEE88LXFjsAQiUdzW9Wxis7pj8iUHq51VB9CxhCa08EUL8gty
FUJqFaQ6YDSYnoBy5ZCM7iZS6Hn+/QEyk18Ycog0PsuPw3H2iIeXbWRJd+DCB1pZ9M2fvNtx3yBo
IaDeCbSpyIKWwmGUxm5FWaJ1RJtO4Kc4wNBlAtkoVb/mEZWzRG1/dnhjj7mONb0d+3Eqo2Cx5SOl
bcagmrXa7VXh6ZzTSz37w+ndmGL2MuyatM9S5BlrdCdGkdWseNDqP5Ju5rjNrvdvDDGRKB8wAdp0
coGZ2sla27ui98/75e7jlfKD/POV6C/YpJ1TKycJXkB/MOzXPyCQMVm0vxP7mXPfXfD4EVi4zZ+v
pMMgfX4pH8SzjExMFcw5tUEc/HkRtSBgjxDJeTIgu9EJgr+mCCt4EzGBI5XiSSwzWnjrfKIBlad9
G8zPBKeNDSZ4NBCByfSsLNCbEm1JQQExnkbe0NKuD2yMMEltFBEj1hY1CgQRMIL2Tpo5HUzOTrEN
7tJsMHIJbuWAqn0aZHHBnRFMAleJgyn7/vn0bwthu9xkUNMqnvHEl+sMGdj3GUzc0FYEjagXRd+r
9UIavid8KkDO/rF971KD7MxAytmv3NExjpi0vzduTJsqcQpgrQf2iQM83U+T0GjHvKeBChNb1iv1
xJznVdB99aB4833kChjbNm9paSZ9/MwrnGyM0a+7OcDgwtSKZAT5YITKvTyB7msM71Rd4USi/YO7
scPc9vFEhrIdtdAvT8aR+AAzIkoUN/zG9m6REg9hKIeBLwN1DObkmnIEEZUVxRnQhoFQDLk0mh/R
YXkens3L9K5yJtyO4m0EClpeQXbPV7ammQONTnPX9spcHIULWshDxeZCfJYhElFjKrG/NJ3s6RPx
FxR2YPyUZfCYsb2QpUriGB0O3JLeglKeZpcepT4Bs/MxtFKr/cXjFdg77Zj4RIFBFmWKF3rvLwlE
0mJVWE0/Tb9XySlVb+uQc6nwTDARC51weeo0yfSzFfQZy0GZBWvtOdnn3h28WQfLYVRkRkuMGZGq
167nGoCjoBqu+uRw/vvsOoQkKZhnoIDaD2lbPRG5X6riWC3XPWDXi8rpOOwaAGIQCATD0IGWfP85
xBUxcTUzVFbJC7jfrAyzTp9YwsYCEyDUIh/MskHtdjUeQ/mqCDkfgh5HNhkCGdbfFTCBYdBJXpZr
JBymGDqRwmWPau063cbVoSpK+/xadj2LyK/tXQQH9imvFUK3pM0UHfu+sRT5ux4/hQpPumLfCFQE
oSOHBrbMbFghlVWG4VLDl6bYCUdwODSTV7e8hHz3y1Oxwv+aYfZtCuccFeI1wmN6cgVL9yOXktGB
1+am8RIn5eKpd+8lbWORCay1mSSqXi7FcehzKxt+FkPrmPFVNF8maIHGblPfVvmjUkqHgnBCAiuQ
8Xr5b20zYUetR3MAfRAiqz/V9tJaXeEs0LXD8LcjxbaaOAfVmn+vbg7C1MjhsfDtftPXAhAKaCKY
K94fM0MQypAUXXE0pOdFd8XwclQ/c84AdTOgiYGpFpF5FEAoQ53DEHeHoS4OaX6Uzc/zzk9/44eD
tjHAPAYgyqYrbV6a/mJcreQkNqWVmoXdm7/P29nfq7eFMCFJIEnU4imTHxsUT0E43LdeyVNq3K1g
aZvFMIdsmoYmjZUmDpIv8jGC5Cyp0CazlQOFZveX8dG4Ww58Lo79M7CxyziCWcXhJGAbjzUAbaIr
WXDAm84zDxVKWLwR9d03sIaCPqqmIjpKOrPKmGAQUk6H+CgnGNeRFgvyke6qtoe8q50iyQJhLH0C
gb167VzQ0Vua+jKWpfOJD7r5FcyajRgK3FIu5WidfyXmRV1fJbwiNXelTGxZ4nbpR2PN0ZAEpgPC
IgfBnm66r7QWKfq5zZuR2/+Qm0UxAaUwm66tQhC4/TMsPF5A4NGhc7pQyOQlhntvl+2HZFKaZTXF
LC5i4RBe0lJGd6lcLZ7mtZc8OZ/dwwfgFG0o4K3EjgPLy1rEiYoOvV5eF+Qpbn6WPFKD/a0Dka1M
IM4LGTlmMX2eCpKRKZSypQdli3DV+/nFjIkQ2QGxFA9WtFtiAAj+H3Os0AJQ/qmmCzGO3NfhN+2O
90+1D5TIb6q+8b9MYezerAYgN5ImiuYHfH8c9sYEQeMuiOPBxRDgnRoO/27y7/U60wHQwtC2iXce
OxiqRXKohD3KhhqKq2JrWmp/0Qze+XNLvwMb8N+M4L/eX1qpbESN0gNqRtIR08Cq3WumW0Wnfv5a
Kl+a1JOSl/MWd48xWFwl/IOU9wOV/ZRMkbY0oLtpHeGa6n+n14UtBwXIeXO3/MVrt9LI83GFOiIj
IBoYH2RW2MjhaMhaGR01sbIq045kw0YmOfM6W7vFQR2IL3B9I1OVWN5js2xDNe2hSBArtgGam9mX
IqtsrSooXZAiPZ/fxr1DvLXGpAJJiXnbIcULtlsvm/xCCZ/CkeMbPBNMMlCoPUJSgfJWNdz10qPc
XIuie34Vuwd3uwwmEagJJivQaKIxfXTGhyKx6cZpsbUe9WN6sf4SHN4ky+6yqKw2cij8wzLJtCJK
8aqZGD4UU6L1tp1/DBXvEbF7rDY2mOuwgC+uVTMB/dc2zqz6zQD8obg4mfGDEFvC4EAa/jq/lXtv
JCrW+c+ymNuxDMW0mHOxCyKJSp72jVx81zRAcPVSrQNTisPYi8goNZz30m6o3xpmbslVX9TZiDF6
+g+JRwo6eAKSydKNj5+5u7bGmHtlJCpEnks9OobqeJTl0SsS3au55Le8RbGYkDRZzC7SQMUz2NJL
BJBediAuxVqBKIsv7bd3m2xWxSIczSTs5oLeyNqt4tVe89g/SXf579Gloj0oV6aXXCAPjQ8fwuKb
u7xuwKamF85SG88i9VCw4RaAvMigobZmTGxCFtfXE05+uL9CMM8rMr012Un5Li2MugwBQzTQ+F/y
H0Va8/xw/8y9mWBcY40yAQwNoeDr99ld5QOd8RWEOeBWgUZiYU2ecsR/2NlNeysE3OSNxsIP2wlJ
eNlE5QDIKObAVzHE2oY5B5PNbe+MpwksNg2xZRDnjIfJl2765/Onfd9BFQLmdYAOIVjIBM5cjyDD
oGFD5UN/kt3cSw75739QpDqnkLD79VQCiVyJQMbCZI54a+I1UxsqsGzioYAcq1B+5yyHZ4H5eIPU
yvGsL8gXc2f9mtypKP1irjY7jBj4u5RsIIy5D/b9G/vvsj6SYAxNi8ZUh/b1kapmpfd46Vp/NJ54
raL9rGdji2kdihpUodE5hGL8tfIynoZD6Gggd5WOMqT2gAw/nN/Q3UtuY45JDxbU/CRKdHRMjM6W
0uta9ZbuMxAvHZPXlBzFNFFbfJ88YkaiNqdRQ7lFwixm9mUWH8wpdIqstOXEDpv782vaTxY29hg3
nJpKacqyQ/D/Rr62Pyn2KjylvwcoKziGpz4pNzOvz0L/yg/nemOS8cs808K5KQ3Bb1zhvoa4u91Z
2bfksS8s4N81J4HImYwSelrZCRR8g/Mr3r3T36yzlftKyvJcK1DBKJtA7lKrMQ8RuamHk1R/6oT/
/ZSsVPp/SPuy5bhxptknYgT35ZZbk61utTZbsm8Y4437vvPpT0Keb0RB+BszPhG+c4SqAVYVgKqs
TLQY21qQEH9FYtpV74JTnJOf2RH+ZoHySGVounwD9++xrH6KlduWon19s5j1np07WiRH7460tKzT
rUjxCFQPv+HfZpiAcbW60YDOy46RkxysL/+R9fr3K02zMA+N8WjV+lB+ibulKM0pPWYgRPczqa8d
tVoUt2/yPyjjGztL1BEzmdq8qAnaONHi4Zlh9zzoPtPbdgaocK7xXJfyTlaBg8kOfb9NTqtUld1v
QhhtfeqUXc+JaPKTP0TXziIV0GnTrplaYuxNL9F+W7wRQg1lH0gFp7ZCovSaHSqK60ZRCkkwf1cj
+kN6mMHCK3LnZZnL0QkDv4hRFaB73zsgKv21ag2FGVTLjSA81cOXtQ+zldeOZZ9bOzvU2d/JsZEM
sQAQJUgBEwd8UbfamaB6oCX+hRNUzHvizhY5aHZBBYpro0p70NQLQX6LKYCDegf9YAB6Oqc68Ero
9Ezf72jaWaN8fJP1cZkgtRvkq42xqb/0I6SQ3MQfbNB8YoKWHJaCyyMLZ1+mdmYpz5eUWFtkI8eg
8/fF1Z3CLz/Jd5sjOetjcuQldXae2lmjvL7MJmk159kIkrAJNV+7qc9mGPnWbecJqBGvN/O34swb
EuM6DRUDBsY0tVYh6LBX7vDUawZb8wh3eHdQeO9fTiTQ9bhhjjdgs/AMLYsgiyHDONu5pXgFT6iT
mbIgMm+amIGTjNet3nlnWiprBcw3bnD153m9r1Hel8rDHIW9ytU5ZR5gO1uUkxgr5hVFGTc4EYi2
zo7u8yDz4/MkOuVJuC8eMEbo8a5xTKACusL/LJDyFTNSsrwesiLMPxsvgmW3t62z2dEPzUOlP37a
vNJtzupN7PL4Iv6PmHizTPlLJglimdS6cNDvJV8LojA9bY6Iy07igQWAczlgX+3e1kkDhECAOzbS
PBDdjyYsvfpQLKd6BvyDFHATbxNsLT2sD9eTG+eL0mghUc2Wte1j4BWj57wWbAW0Y9ctMK/hu2WR
7LrzTz2JJHE0I0zZCl9S9adZhql4uG6CeUM18KqGDheYWVTKLQVdKVD7bDAQP1beKhu+ISovgpJd
ikS7QcScR7XkTQ8zw3tnk/JKWU/aEZ13kOosF1F41sTcbkcAC/rn62tjbt/ODuWDZR5nUTyaRTh2
eHS2j9lY2A3vacb0gjcjNIjUHHOMak2oR6/buY8eMsu7vgh2JO0MUE8/1ax6WTEsorIxhJI9/hQ8
1JJOJgguoCXCm1Bh75mFtpVpgaeHlkce27jvCj23gk0PNowIbiok4AoOnu//WNObFeoKstaiMppr
j/KD7urH9KZ1Ys9ytsgjKox8sRz2xcDUAWPCcIVkqZQn1EkqG2hqakFyEo9qB5WIBLKTgjeVdvsS
P/VhcUyBJeV8OeZevlmlXWNY2r/fLPLZsF8UH4nJST8t9zpG5Mltq8fELsckCdcPV9WdScpZqgxI
9L6p8FzJcQMipAZEzVNV3Klz6hfCizwcioP2lK62VfnXjb9m2WvGqXQFSg+EXIU32no/eoSvMwqz
O8VtncStX6Cb6Hc2BhlvY2iy/osThxmIu6VT12dhTtZ0XHotiH9JuIf1t/19/3PCkOFqT4WtOeYz
2JF5F1yeUcqRuxFoh2GqgUatBlcvH9KKp13Ivu/t1kW8bHcI1JIlDWasoxgOMfEhnM/xfXouqqB1
RR88FYf4kn3SGrvhZQLe0qjLdIcJKdPa9CFctRdj+FTzTgF2EtgtjDp6jDob21WXkzA7zZ7hb4GJ
Wmt2q7xyb/BePcwzZ2eMOnMaodGkXkYGEAffjH9E9WUcb2WFl9h4m0Ylmigz6y4dSqwpTIMG3Nx+
5E62dnAkr7r/F07PiXf6pmx2CQCbyYbC+KcKcjdbQK4/ZGZjua/wBlK9tcYdiEzXzjZvS9m3LojO
qyL4uglU871nCigO6nG/QLJLMA8gRp8cVbaOTf5XMhonTCWBtiV7yHJgRI04WKEvWk3dwVRrd9Mk
zsYzP+/up1Cft9C6NC+TSgiS4SCsN3Ep2HN76bjdZ+b3BTIVPHamZeom1Q4Gv30vmGIKuMx9/NAe
kWC+Fd+2e/OiOJWXLbYOjrnn62mVfXjtbFI5fakLo8/SNjsKj+ZReY6/GrfxwUxeS835BRB1PKQt
XseFiaYmGNz/rZRK5lNkFZUyJlCTEM1jHXVhhNFpvQSd42jdyCVe8lENaMSGZ70pPl5fMvtrvtmm
Urk0VXmzFngrpeLqz1JiW629dIptRpwjmmeISt9aLpuylbQYF1wDS3bH9QWgylnn0ckwL9m7vaRS
+JR2eSGPgLM0I5QKIK576X5IQRdkn5sOnzGyOye9vD5V7nnk/bwVkv/fnR7TVGKFcYInhNZodrFp
Xi30Nxu4bKx8SDjvFV50UAmhzIZ0LSpBCMol9srOOFqpzqk0s4/D3V5SkV7nqyxUAoaoFqgBdY9E
5g6ViNKWQ+1Ajo48sZXMrvlvaeJ0H243O8NUak+AA4lSKISgywqsAZD3beaap99G08Tun8WH61HA
vD5aOrojBjp0okhFgSjOWZJIhhkYkHZJ+7/SzLR1nVeYYH+zNytUCNSitjRNOoP3pD+tGK2Sxi/X
l8EygJYmRlUNBVPo9BC6oQ6WssRaeSzkz4JY2NJy//9ngMpUdSsvor5mQqhDWl1+rHl08MyLiklQ
0KpBgPY08cG4rpMhjmMWDi845/wMwlf6qU7BP4+xxCeeOdZnNyHFJou6ibHE11+zi1gJrMRVaumA
5jSpa1XGOYaj6Qu3NsSzQ7lXkQ+rpYtZcgT8gdDrb27pFY9yZq8X+VI+FRivix/5vDDkhKTDyARu
SwOCEBPgr6fdbnmG2K1xY2pqUIQWadJCAqcMCQLzT1ore0NU5ouUacs0qamOSSfKN5hkxhR6k+t+
Bt7g4LoH0loFr4XnvS0q8TVq16M/ilCVD9VpwpXL6++bL/XyyuwMLWcIOp+UT8l9f+GLzzLja7eh
VEIcjVqJihkUxQJKefVJUDinF/nt1z4YlfdGo8gXKcXa+uFUao8paO8rGYiI5HY0eLos7FB7Wwxd
yJumwsIzDmyAvwWLUm8KJLDyoZhO6sw8LlZmCOysUTerPi2rAk11hIAe2WUctlZhc6cKeUao9JSj
n73IFp7kfRZU7fPcnNOYk2KZdd6d/72Sj++CamzGLo3qEsxc581vb0tCtwQiguT5OQ+tX6Skknyq
Zs5pz16YCvwqqENBoE4lkFKK1HzcpijIgAzvv5pr4kRx410PLbZ3vxmhjqcIIj1rV+ZyMJrb47L0
havWKY+yk+nisghgkQaaakz+vr8kxXMFEi685Y8RdAUrw66XF6u4GXM/mwr3+npItHyIJpkM1Gi4
W4KT7r2puh+FRpV7MyhbU/D0YZLPrYFkL+HN5DTTZByqAQj4autFu1ETXjWRdR0Exdk/5qmkuOKY
1Js+MoKqnL9rxuYM5nCqTMjHlLxpWvamvpmicmIsRMqcxKCMBrGtXcWuuUBtWdHB8Wmv3Hc3idRr
20olwX7GQ9gsQCWRncpbIyjPYrhiZIJ4vs65ljHfYyYKiYBOGZIM/YD3n1CflVlcMjkKpMvkFj/K
oHChxBWYJ/0C7tDTdMDrsOTEGvO7wRQGMFXo/dAAi7XC9apotTiMMFbajdDAgyjIX0qmctyTePqH
fTRkSFDCliTSqHEh0vMsMlUkqzY/x8VyFMB2/Cdr+ceGRIPGU72rNDNG+b+rn2QJEqzSsWt9a+SU
BJhLMXVZNUFoAQlRytXTVBbJpIIZQA5x6BY7Vz/9QSjvDFAO3m/6uEEhvThm6rrY0qrbpjFGQaka
g70Aowuu0vMGEZyx2jj3DaY37CxTHlh06ijPOWT9FOk0rJ+r9UFMTlrGeRwzU9XOCnXwp8JUpGKx
5AQjSGYigs7rw45Lg8DEtplvdmiwbKJnfQpi9wEEapIPxhG/dOYv3zeHaBTqDzxeG/YVY2eOOvTX
Mo0FgKKI+OjiSm4BtrYm2I6qX/qWy4M+chcnU8li7Udd7prXtq9yMUG8tAEMjHpq7+LBj1r8Mh+u
uyXzWN6tjzqW46Udki4ewLFX3iTLDyV7lKJf102wQwtcX6qoQaSPfhDJRpQiR4FlqRVO6iDag/X5
ugHmGgghLcZjML5Cw6Iw/7aYBoaAgiKvbTn6HE+VE6kGJxGxM/nODJUiYhPNzmFAG4pwx8+6rbhA
3mxgF8Ep7K2iXXn/hpWQ6YEg/VAh/IVJYVWhzGp5LpeFjkm0bbT1I9FxTCRvvWgHE+gNGaQ3P67v
Jvl7dFLf26MSFdhUkyUrCiuw0tMw/8rLh1r0s4RL+cn6ans7VFpSmlHPoRIBQCemMQQ7cUA78jco
dvFI16c518/Xl8byxL1JKkdJcwkBhwxLa3RQ02JmWOM5CWfzaJ7wbFGzdRkXISy70UnA1KOZ7ph4
lsbBinJWolJpKV4aE8JYLXQ8t8oegQAXeRrI5DNfcQN6NL3e6qZX43YMp5cm3FwMCnzNLqY7+22I
YobkoE4PrpHik/xw/Rsx3QKUxVAoBHJfpYf5xBjzLCs02I+14UzDr019XOXwugnWUYVZxP+ZoNsg
klEoG6ZXulCAGpC4/pXFkS3OiT1aL4uw2ItwjKqck2eZkCgLtwsLoHZcA2l4bYcrcxulBen1kChe
gsEeXYx4HP5Fn4e5h6asAhyI6x/y0vtjpJ8ErRytkoBThQum0kE5ErmjDyinB6JpItQQcnvJTM83
wfsM6mzVkBUqnFFXyNWhVFNwj3vmefaiAyBLKLemhw2AQVPCaJoZoPngXf+W9FIBpEe1ULHQpdcA
SKGvA/FUCEmvWuWxHU655A/ikzjyCtUfWle0ESrayhjOIrSY9ihO0ylx2ntC/AVZU5C3+LFvnfhc
tFyT1E1AjWtjVLsVc+NfVyd/6G0CQOgHV7k3DmRQp31OeQpZdMTTq6SuAp1RWtEMBSioP35tl2+R
+lCAV0HrPxtc5WfiDPvk8tuUgQFJzOgQtvD3Dmqh+a+XkWYF+n0GcEV5L91gdYB64q3yUKCAozgY
e07syFGervsL7aavltGEwqy+qKNcSv5/V/uY5kyeemtOw25s3QKorzEq8MKsnCkJrltieibGQEXZ
NIh7khS+s9SteGb2ppIdS+EkmIHSfbN4FA0fksrraog+lopnOthvyW/Y2SiLSNGESPp9hkqnHpNA
GniZ0CByeeqFH+6mtC1655baErYYHlnM6nmA3Io4Kp8wBTU7pTq6Q/kzUgc31zNvxhB7krReleDg
kGr/+rZ+uIb9/h0qaK5M6DXor79zt2Z9I4xrixKFzQuR8Cn8KHOnQA2lr4P3Srfx2Io2lAmum2V+
Te3NKvU1p9hUzL4yrCDNHxXh0ky9bWU8apsPrCL02qjvCRSriPveJgT6uTp1aM5jQGIDce1F/TIc
JyRvzN/epd+FL+aDEa6cI4q+U9DGqQ+MjmOlJ0sZBWv7fRNcYfijPcRIF3wV/DoK/RCQMllPKyJp
31q3IEoT0ue04ZSf2d5hSAai2wAvCj37Nw9KtYAdzQqEwDxUP9bzNthxa2sPvQ88tz/lnvo83vAA
rEzv2FmlLpZN38jCVuhJaFRfrAY8q70t1pylcWzQ+LAV0W9tZmMF0fJFmX4UAGWht37dy9nbZ+Le
oGpouFj0AHs16Mj5Y5KHJhBhR0LpGXtRqP7YDtZXQqJIqC+4XR7mwbMzSh+v4xy1JQ7yINLW46LF
pzIWQstIXCsGhmngKZQzN3Jnjjpa+2mqQBM5QkVEwbGaW6BJbe2ylpzre8kMp50Z6jjNNhCSzy1W
0qkQhen/mrhXSt5CqJykxrqEURmU+ciDtIBGiVOfhyB1BlReQD19zILkyFNOIEngw8lNrlqolBma
SAvSZXq69EuWVMe6OCrrqTBSPxM+TxoPbM8+bnaGyOJ3ab7uWykejdiCAsXsqcBfDhsuXQvmJDQn
u48f62/XPxfTCXf2qOyH0be6ilIZ7MyreFyt/Gtnxs6Sg8826p+ndOZ4xwf4I8m2EvjqcT8AxRIM
v18ffE6CyE2Tvtax0tvlVDwB2Zy5GOki+sOX9knxVr8BFDHxqk//Fejxal3BkBBMW0iUVAwIWoVn
sKwKYQwJ2/mnAnBHsgSbtnKW+aF6QQzJECaCHgwprtLPAjGTjCnKkvI4H82DDB2MBLxIYPSW3TVY
S9viXLpYQUfq0bgWSFACoCvSlgGCgKaPk2NtCk8QArifZY6f0I/H1wX9YwEVp/ffbQGjzQqcY3lM
cxAaWn6z3mzKRVRB2zP+kIrHteYsiRVxb0sCVdx7g+kMXD2g6UKwbfBIvQdp9Ag6YFVeHFMVHq5H
ATPs9tYox8jFrTYyHajc5YK5k/K28euzeicdOpw2J6JdwptmZyWxvUEqTaYrepHyoHWh2uZIk8Nx
HiunlJP76wu77hiAdr/fxUVYey2qwf2RD6dk+mHKn67/feZVXAYfhoIuHdpYdC9akouiWJSCcMkT
XUSQpPZ2FBBiijUoeBy67LDaWaOcYh0sK4o7E7APWKtQBYe1DmJ0yBmB4f5nAoBXpwc7pW7J4B3Q
TSpZ9XWTaGYTkSaWdQHH0jE99MCHExgjf1SeGWE7Y9RlCgzmm2WtBTYPRGo9emWznwT8TgLHDF2Q
yaItw5W3tKCvBzUN8KWYnXDMqsgZpqgHgdl8Oy3qUcu3l+uewoxnHWylGv6BU4H6dEtqtnoTrXEo
m4WrbKe0jh15fUzV8LoddijvDFGhnG2LkY/DKyGjhGmC2EMc36oYX5ddeGkQP3Pskb9HXw1QoP5n
YVQka+MibRhKJfQ6i7u5pM+ZQqqcXLtjnzvYSP7aNWtUQJfiGjVGATr2+FfvEQqkzO+C6NS68R0G
x4L/SjP7OwIMHRRmr1yzlFMOZtpGiyXERwkvl3JNgqh5aqfI5uwhM02BxfZvM/T9u5jmdJD61gq0
R3G1sx8KJGoFTzlHj8lDZM9PDbehxsy/O4uUO+YJKKxzIlQVaX7Xt3aRtrYacZ6WrMsVIef937Io
V5TEVoykBOlK37xYsNX4rBmPUemrGSfNM1/QeF5qOP/BBYdB+fd5flOKUSpVlI9brwijA5EPtF5+
z/WmJ+tAKDDMR9Lqrw4bbwaCGdk729RWpouYNMBLQGdDlm1p8+fGcJPKS2eemzC/2c4QtZ0LCLmn
LgOWpolRvHbb5qkcPY4nMuNrZ4OK5iyTsklJG3KeLa7q5F4McVBvcgizZPo4fuMVkJmev7NHxXOf
Ttq4al0UaNr3Sj2n459coyxNwqQaQcfStDLSOJqtJgC1o8WCl69Hc8L0Z3OXTTyJL6YX7AxRmULv
BEyP6Skkt0bU4ZYvmzC7kfigcCV6mF/oH0MqfRNNZxzVG9Eg/E0DRES6Ez/y55cFg7qpy3syMD/Q
zhzl3ckYxxY4voCQmKbWKbq8CUYr5uXZD4jt10S7M0P5dj+MltIYC+h/IECV2tkdoeYpD8UzSLEN
Iu/R2Ljk3ODtMPNgM8yw2pmmXF7PG0uQtDU+1tVtmd9a2zmWeWHFzIQ7G5Sb16ayDEOGjzZCRv3Q
uGTsTgECSX9SbfmFcA8RwtjsyN1Xsm8fzsudYbL43XtaheacYMxJfhQPm5/iXpUfsufoUUUvwQg3
TnvyA8Tw91eE3BDq3gqg3JSzSGWRamAat4IR3XLhUj6oaO/Wn5QH0rgmHKrLob7ErsqroLI/4Ztd
ynuirsS7aIHK9aB6utzateLOOueMYdlQSFsNc9AQ1aOL7mpvmWu04ohJcFyq0NCTS2etOOmKFW17
IyTL7D6XpoCaojVBF9WpD60JpSgujJFpARUIrASk4GiGvreQR+3Y5p2AzyKGVvJc55xtYr5RcAr/
Y4BydWMYq15IgDuawPqmO/UheqoC0uTBkejrPAlM5nV3b45y8FKu+k6NsiycfMUfHltHD0c3CkjV
Evf7cPvCOSDJm4cOqL096gtlIMTqhRr3+N4Dhnt4yZzBVVeQNhH9WcsTRzvKffk7AaunzyanPc86
ZPbGSZrZucdSCApqzhABSaO7IrnNTNkZxedJbW3OKlmHzN4Q2YWdIUOvzU0mwqzpZ8kHHOkG/Vww
2pBHRA4dIh43A7MsBuI3cFaahC7ToHY1idIpGso4AcHj7E3fjcvsiE50rNxRtdPz9iAdslsVTMXx
C8kfvDo+OyberFPbKltLXAwaBHCq6blMvq/cTjIr/SuYwcXIBuYBP2ChAMqM2lTrMDB/aQsbDANf
xb/GA0Ywve1h+lX91f0F6EuN+aA/SSeyDAZhAy9rKAi9/4wqup5GUYPfF0ePXXaNU2scACWzAIJm
7j8maE8ppsbqC+j6iORMI1p60oN+KW5FkDDz7iLs3CIDTwFwA3BlNJrcQKcO0ph426pR9Z3Mj3VJ
9DhNqhNXEFLIy3MDpFzV/tT68cVSS9kup/RPQlABByOYMGQZL5v3WypuYjuL6JYcE+P7vIC31rLL
ObUTruwuM9Z3hqgzrRRmRahjhETnzgYUfwgETK98QnEtQWqqOye5rYXxI29ilxkMKBEDDAtkHSZY
3y9wS1QwYZigOBuWZ8lo3EL/o+owqUL/bYKuwbRCmufDhGmRxZ8SV/akwHK0s3GQCujTQMkovJ7N
mCf3zhz1yUAf2Jo5QF9BHcVP0wDCx6k8DjlvlogJ3gCIGIUysKFACIU6WlujbFDaN8rjst5Bu+2V
06CqXRwJ1S/xBdhRSNjzvhb7/NsZpY7bbNCBbOiKOMjC2VMwxO3XB8MxL/md7kOAw/+zGATCCLBO
GchEmfKPTDVyua9K4aDZs1c/VBcQ4EGGanbzL8B6cjqT5I99OG3fjNGFEaG1xrhJGmhOHeKAyDXN
vnUsfV6eZB7qOzOUh5h6ovUY3IR8UXuv6BeIoGf1bYUTaPo8/VcZA3JHBm/b//ZPoeI6y5usB29m
TDieKuRKPVTnn9cdnu0UqHZLBJNlYaLyfQzHta53ao9ZYiLdVXp4R33rv8iPhNqjAPXuwmP1YDaQ
Ec7/GKTO7xV1GTVfTLTRBJArNf5mCw5QNsNxOy73EITEbUi5s3hjvmSrPnjHzip1vMVlNs9C2xkY
E4yDHJQGEEq2BVC5yvYKe9c3lZlFdsaogy4Dr/XW5JsZxKgTKx3ENsTOLdKYd3/m2aHjKy21bRZX
C4jBJmyPBeJZd3PMEM+n0k08zMh4vPYZ+/r1tjaasUAWcJNM2zYL8W57Iaf48pyfzR+VaAOJYniz
T+bOq/vu03zTf6sHW+LsLfMWAYwzIgN1GpJD3ztstJUdqO0VjOYkTeZmm3K2xEV1ja2uDtIC5sZs
FQonj8Tbpp0Mt8qX0lUsQXauf2NWutn/DMqh1hp6X0oKsNNkYsjPbo/J8mtJJDuJbvPIr3Iedxfz
yNgbpJxKa5RpNcc0Q6Bmd+JZCgoRJAbObywcdBhxxGe2ytWyIPmMDpy9WcrHRKEuhlIRwDWAnNcv
QBtJv9ZNvcyR6jXm9lypjxFUo+a+dQRgrjivC6a7qSoAcgAUaEQr/v3XnqvMMrsiy/BElHzLL1zz
LPkqiB8Tt3XbE3m5lafVjZ3GiaEgdf0bMy+Re+vUnted3iz6hL63eKhC1UOj00WGcjr734h4sG5x
cGdoq+vQa8CM/vul1l0utzMkxaAWqfid8XWrOqdVZdvi4jiZvovpeQsD2Rb0PKiLwJgoahS3K+76
SIakzkMISEufu31sO4D6apCUVkyTOr9EuZbkCeMCoQBhyO3RBJRTO2V34LbGc0Y5J27qSODG7TH5
nhy52t3M/TTerFP7OWuZvKZrUx6jTxXw6ZJdPDbP0Xzov1SkxQV0+jjYzewMPLpJ4pMfQmZnmNre
WgIPZCHGAuYjJj+yHhZMSiyjveaVHavBdRdlXcHVnS3q+E4g9tnIGprK29YhHRj2IHHuVcwbwt4E
lXCtSNVK8OKmRx3DwIZf+PGn5Jt+IszkDcaNbJnzbGIbNIHUBr0DZJTpQnzVF12WiKkFxVwTjfL2
nB/ig/xI5IfWIDnzhJWYfgLxLxAmozkpvaagXQGjiK2hMzeglcziIMfPRnZeNbyvm+frX4p1WIOR
+R8z1MVxRS2jNTCQcVxxdkLJrK0uwOtx8iXTHXZGqIir4yLW88JCVXXVD7K5eEbBG+nkbRcVVtWc
l6g9DkkIeRvHSCVMN38Z+l9rt/nXN4x94u0WQ8UR8Ix42k9QLqssaIfjteJMQXweoD7tGuDQFoPk
Ew9rwryd7r8SFU9mbG6JsKBpnP/a/PrBwmBE89yjmiW6pV+HmoMhbs4pw3MMKr4GS08FpUxRiEwg
/lpC9P3LuH2+vpfMlLTbSvL/Ox9f1bReFyUXgnFM3VHQbDFXbGPUXXOzoHjH+XIfVySJUAQ0oTqI
ORZToaxFyogGdQ4iLwWaQ0V8I0xAIk28Sv7r5Mb7PPveDHU6Z2ujJ7HZZTjGZEdFH1cNy5DwV/He
fB/PMRjC+whD9jgydVqjR+31ZSqbCdxVBkSb4kczuekjv5c/t8mpiI+V9Hj9a7FXtjNIuYSFt8JY
jXoaisf2FrruB3BJhNNZcHk1gVdS2Q97uLNEfapxlNqhbBfpFSHa3vYPZH51uqBCjUbh4LUuoSJT
TzlQSmCPuYOuLWepHzPW+72lPqLVzAZGkarkFf6X3qDU6efn7FvyvPqblx3hm7xGF/mL15ZM3Wjn
wky1LKqycBVAAzbNdj3UoK9fbdE8J5YrSDNnjZwlvn7tXfCV6KNsvZZtIUL9DoPsk40GH681ybir
vttIutooRUVkba1mvdbFMfWAL6i705EQsQvcOWRmhL+5zeuP2S0pQ9wt1jDn4dZ5YhoIaVDwWPIZ
HcL3C6IOGkHRLUC9u/xYgGh6tcErcZfj6R65SCqRrxxayGbqqAL+m5la3iejjp60SI0GcoVC2CyN
N4iuahScHElC+IoXvh5Eux1E30votbyCU8Seseh2LxxGTI1oPC6SD1xCeDXtkxdNSt53LWbjpnx7
hRHnN/1BsHvQ40Y/4nDDSyb9nroRpLEst3E5oc1eItRhCeoRY9d0aMfpCk04XHdEzUajvrqbwdb1
WuqUSnzB8btsvQ7IAULNO1M/nndk0W+mqRiv414EMQmw2kbaO0J+GrrH3PxVFc9bwws8tqv8Y4rG
E6m5aNQNHPWoja0tFb1t8HIkzwJ1c7QmHXIAsZSGSjXZo/4tNzidGZ4B6tY4R0oMsWssYZZrO5u/
LtzWKztfvG0SFctGX9XKEIG2oAOeYXMTp/7UY+IU/nBMAlSiD+YD72hjp/k3k2TRuwDTE2nTtwUj
rn2O2kihqBPw19N07Ip2DfPawlC5YdypWz5x0j1vreT/d4alxpAyxcxBT7rdNRqU9rCdkWRwrDBe
Se9cnO6DSm01J0skAuALwag0gIDlTRVIhxHQCajtOtwKKiekDOqmUG+aIK7VhnaIqx7rb51LyCey
xI4/oYcAUtj8BIlEEDILT5w08rEC9X6hVBoZ+2VMu2zo/j7Yesco7Z4MmeNcK79dN8b8dkBFQSMW
1z3Zoi5e6NdV2kzoNUBXrqjBYt3G3LTIjLadDXojq7KZa62UQ6O85PJZlh8F9AcbuwYTmoW53eiv
voSI5mQ3ZZAaow3Hvb5IxsMKO7r7BdSOJrUwg4s9B6Izt4Hh/y1xALBWY6PwD+aS7hDd8vyH6T5A
PGgyCmroMVMZIO6Nto5BYI46ongQm/tWHZypspPt69xzCgjMDd6ZoiJ/yzI8qJIEpOXFr8V8XnPO
/jH/PrhEoGSPeoFJ8xS3oH7WlFUUQrX6rMaKLUycfMyO7Z0F6gONkKcq6gYMx6bhqMf5ADb7B/1J
+GR+j2w0LG60H9c9grkijAfjH5giIfL7PmWVGKeDXjx4oGoUOo1L1fy6/veZYWVYoLeCEK2IyHr/
94WxzobRhOqtIJ+EObMn0Wt53Ltsr94ZoT57lvW1PA3DBnhP+gAFPaeA4vihCmbXOupBfslUTItf
Xxf7crWzSeV6MEhLYGuv42P5a3FlB5iGC4H3YCDSNi8pBFF+y7CsN7zeKjOcdoapRKWYc1smM2hW
O/gGwljTDlL5c4svpnq4vkbet6PSVadtw9KAcTvsq1+mdDPJX1buIALb/978g/L3fI6jTRxgY3jJ
P29E8wgizGD3cKRj+QQAAxfTzn5c7PaPuiDOY65tkNPLoRDvRY0DfJbo9Q6pMEWneb6JnzAjjwqx
4Fpool3fUEZPA+n3zTbdQstkIQYJN5wm+ho55Y3yWIUANtyYd5GfnghpPWm+bkfCs566GS+3sL4n
BsJUxdCJSpxIXfYyQ+8iI1pRv4MY72N+K57JdHxzA9HEBZ57IdjZ9nn77xkG6saE5wC6SCA7oLwo
Lk0Qu0Oc7tgrk11oI+jUOdvKSpqYrEKG0QEoxAlOhcRiNLLebXKOe4IMBU3w1l+Gm8GubDR53eHn
HzwxYE7TAYwEkQoI4d7ntC2O46zbNFQK18tSnObhYkaFM2+njVvVZXwyRQaYVJQlIqFCj6aNspmm
0VqWR7y2Tc3Np+c5e7rulIzCJ2hZdjbIb9jdWpt+SGe90NNjdTIUx0DdMz2DujL5pV8wxoVKfwnl
zi884V/yTahX8Dur1Dfrxz6Zh0HLw2Z4XM3Ojo3cjrfNU1JOFmOVR2AJ3F/g/sTUOs27ZJRlJQ+4
8QXKhWRqCT0o/Q6yrrZwHPjphSSsj+t6s0Y92QYt0ZpxQNeUcNCVXupVSjAftgBFUJwMtgho5PjU
EBIO7bg9Xv+U7D19s00FeG92cYc52+Kodw+NGWj18yh/1nh0iCyfRE1UUSWiAokh4ff+Us3WXJYL
9B9HDUNqDeYJBghxJZf/vhaUXXXN1DEBbRmUFXCJV3GV1eVREO6nDtChPIhQTdgi3jQ5azngnAVS
Ce1QzaB7ToBo6TEgmWWoRqfOuh/RTVvl4PpiGKcceiKog0AezlBBQPF+yxYIP4priumfTO+CLQVO
r9L86yZYlyDF0hWV6C0hL9F3022NlGhWGwlJcPSMF026s8AQqLvafXoX617ZY/LtTzLh3iZ1epdV
PQuGEEdBvp27kijMX5b8MZ4kZ1I4vs36TDg9FML2bSj4Tu+3MFPTrK0Ib+nUv6hlYc/qz3j5zNlD
VgDtjNDns24oYMZS6ygUD7V+UzyBz8kpz8bt8lCeIP2jgkIQ+JrU594mGavDkA5uyBj7xGwaPfhp
LuuYQ40Ro/AgvNOPmj8flsDwss+Aqdu1C5D6HVeIkVy9qUz1ziaVLWa5jxWr/ztT5cEIYAUEZjz0
7FE4nr/xkI+MvX1njvyc/THTgPtlUFotKOWLEt1sIKdLjbPZ/+R8Q0bR4J0dEos7O/Cgqtz6Mg6i
swmesS3YbklvCDc6Pq6SbNGHLZTw5gMHs66przG5s6Voq5mlRkkGZ0C/5VduciFjtNahwOwzj9eP
dXtUcRFArgICHsBKagcrRVvyvMpjRPjkxgHmFz3htrwHPvzw/0i7riW5dWT5RYwAPflK2+zxVuaF
IY0keoLeff1NzO7d6cbwNu7RbsR52Y6YEsBCoVBVmamGTCVUdykgO+NhhdS76PPteuiJcW5bm6xP
mpxgosOer1o1yI2voGcUfLqduxMLtJCjquASA1Tz/NPVs5lW+IVRVhF3ujbc/iYvXMntv+mdy9DJ
bESQgtTJ7Q8W8QXWd8/DiXW2AycfczIomKl6jCfmsmewCldQvAB6dde8sscc8nFBYrJzKZytlh2Y
E3t1mmhlXmGGei0SB8QUjvZFsCKWWn9yz5MVsd9PLCTmCN0EMJccW8xIvdpP3TXkBFw2gpMlfuPr
D/kjE3T6G6yEfLY07l5IU9MY5QRbWWqQKZ++yIsnWNquO6rIisEFCdpEfkCW6DmIkU1oqHTeO/eu
N0Ow9lsBRnDMijBYeRmC6ZUInWR3S0/scmewKsD32yt5dryxvhuYu2GUf256Z/1qvewaWUrmVPf0
yboVaTftrhdXA/AEoIj8BCwr5GLVMFyEo2Hfb9INevqOpYeXN1Vkg3PIiqhJXxGzOGKOxNWbtXNA
hZk5plb8Rc6FfAss+YTJfeFKP3dMaHRKuaqDbJWOPyoQ8affayEnHcupPjm/gdscrN0y2Cm4RHwp
lzQ3bAloyvL3avsFfckmT1YyrOyFtNEG5qBE1HLb3cETm9yV2lWAF84a5IYh9O1M8jd7CZNydS5/
JpbpXFoY54L5MhJj6KAWOyDhao7gn3QUTBVZ05NF7tv2KKOpfdnirtPjDcpIlPGU4nOvIUeHaEsr
PdrK7r6dZL8lkk8kZMqgbPOQID78V/Y+pWGDkZYg6YGacgsC9C4cMtVT9DeqHbJFNGe6VzwA5yMK
lOBQxkwk344F/xFZ84YyNaYmYqTaw1Uag0yKUZh07vyTipK93bh/YpBz/mxcx2Zd8f2U8kuFPdxE
D7Q9B8EIHSg0QUdhYwzy/HSZeTtmVAPjXBZ3/bHLMLq7Tk3qdWleeroxpoGklo1rGX0dakViupe/
3l5BgY3w/cc+d41PeNEViYWhYYAXrAfN7SHK62nR4LTXUAN6v3LEzDB7uyrjf6iuQVEPChzni55A
Mp8sFdMQMafloCe5cdxMS0TcuffKApzrwwx3pVZT05SDbTIk6XBN/BIceBaOurO44OtFuXL+It9f
3s69mHJqkbtLJ11rlkXB27FpH3KoAjbdrSH7l23sHXAZwEMdJTodFQIubkmWDnqPxEyjafpiJA/J
ojl5/EWrKhD6CZaze95ObXHeWZil1M6lyeDf2lFDOYberPf/gquhhRiJyuVCe5w3btI69/KY1GD9
YJyFy6GdXfV2OjJm9vkAMtBGNPWzfwAUXNIIfbgNeFr2fNgkbTXAJ5G8Snd5ZH1nrE9AS7h94vfX
5eH/M8+16/8nNjnHpJ1OG3nEyCRt3RH85VPyj1nZMU+CIdmPZXGeaBnt2M0ywO2NN3mY3nbLpwUj
8Vd9AC5gFizrlwKId0FPb3830T0E9NdiGDbOOVfNSsylUdJj8zW7pY/qYbqCnLT2TO7As48Cb/ci
S2KwCYsX/C2LsrUByQDd0tHvO48nAHrZQMyVOUaRl6B/RYpeB0iaD2NQROWtFE63hWdHoqrofnw5
Mct9xhgEGmpZtnLU+t119diHynBng5t7841DvThly4RBJRFGip25T4vVgKrB4UfjSuWKK3M3tfOo
kALzlCU4l8HNHU5HC7sLVjc3CUQDGjtEHvCkD3t8SRav6VnS6BJDCtRRnzQGg7zpZHecnfpqQiRN
ryoPM/PjlUgSb/erotspM7wbg5aef9U2TySU4JjeyXpVmt/GwS/rR6Hk6W7ItgnaqSBEI8iazq0U
i95LIzFRRqK3shEa1eQYopfI7nk/scGlt82yJrbe6VATkB/K4mGggivhnQ33k0+cGOCO3YiRj5Uu
OHbmrKtXpU2nkGhtm7lj1w63Vb0seJ9TpX5sxyGrnETX1qd+mutoSZfkKpOMLXU0e8gfYnmaX2W1
suZwsmbVr4kyvlIIYgUW2OhNZ5YMHfUgPS7CaugxRqXoA1EOA94819Y8ra+bSTNEFktxinaM/SGe
6ObFSlOEKoYZjj1U3lbMoqerv2hyHi5oOUETVZ/W624016gns5q8DeuslEHdrarfDWn1u6BNcT+B
uP2bLkn0J/CYmeylY6kGcjdX9xjLNgU7unu2QcSN42UZqAbzck+lPKCUNKdSOIxOed0ozuahYhSA
GtuqnfJHerB+SveinuOeL+LxY+kgFEDHyuSCtkqaMdcpytt1eT1UNyoKKJUgXd89zpgqIRaUzwDZ
5hH3SZ7VZS6DyLNFNvsrvzbCDHU3/RF0XjLoSpVgcAuvdEWEELtXO84xGKNxmBWooJyfM/xTFolm
wwqIOCQFwGIHYFyaBe0bVguyw26KFpHQ396xOzXJbedYgkUEuwmNxHEJim74rvWzgMx5zwReIiZe
+6jlf3pt1bK10m5trUMNCJiCVziQFpfTvb0oeGKBf1/1k6oUBaXbQVJSB0gtt5omZ1avY9MWvAX2
vM8ECQKGQFG7wDP8/AsZthUnGZhmD4MVpv3TpgeFKdiu3WN1aoPzgmVLrc7KRgxJ3hWPqqdfMV0k
6SW+s480SP3YF9G77H0gxm9sEhsZka6x30/KakoKIUZVRu2JVr+IkQaDKqojiCywbT2xMFI5JjMe
OQejDvURqqq2SDpt98yaQNFgiAnlZJPXcMELdOzJQPVD95W4alBUjnoV3ycAdxFvucl+McG70RHl
NztPU1y7Fj6XbON65CsJUpK0jZSkXWTLoIztiGul7Z8kHpwql34b5nKgoC5zJZJ4lz1+xw/xnUwT
nSOI/KB5eb6hS8xGBAo8SSdIH281mPq/l6X/z23gVBlQ2kV68Wk4LDHKGP0j2wAJmjfoh6m4aaTX
yyb2fJ31XOF86BQxQMr5OuQYKhySVULx7q1WXfae2Q6YqrIyX37IGCv0oT8YIiTw3ubZCgSXUXsH
Q4bNeSP+/znJcWceWxXoV9Sz/KfLy9pxdx09Szg0ogR04rmvA7afPkUHNj6M1f3WuL307fLf3xsB
0NHctZHhYtMwvXe+bT1wGHM9UBu0sYAsfEl8xhbOxFKAnn7452yCIJc+McaFhwzOYW8mgJmN7Gkz
xlAUNF8PJBXiwnfCOOD4KH6rbKgISe35qlIySMlcpUwrOL9XXu0gvytetKgPtK8GKuDkZ3KXBKIM
escZGEsQwJIWOM5AbnNuVMkbncQS2IKSdQ3T8mutrF63RJc/2E6YODPCeRwgM1k+aimoW8HooR6y
cPAZTFmE7hKthbuditTS063GNKzSZw7NfVJ+X6gIJbAXaaEmQ2wM0qPQ+KkxbxhL2/cLmoRaWDyi
xIKnM2NAmmeH3Os3rNlKBqf8LXpk7bULYdc0MdxgIWLws0NpTtQaiiGQW/ZXf/pVPTIERuzFzxmc
v/6R3W+vukuuTJRctrt/LAqOYgFivGHh0c6uGH4cQW20iS6DXRzpH9pBnI6RDDc/B/RnpmPyrATK
QYxp20sIEX7RQwfgkeWizK9O7s1pGkm/TLIB1D6EtDz1JyqBj0moAzOKFvrsiphn9k6ggnwe3UrY
BF3/ub0iV1J13FLzUEiNY25vhfmWkF+NiDx2L35hXSioAlHD6ptc2K8qZAPF1Jkh6/wqborGKIRi
HdbXrp7+oi+JVwpuaIQxCwVx7lToZQKJs1jGfI82+mn2XHale/l4K2xfuLclTFiYB2Zt3k8kSN0w
mGVPrCRKRxf0Cm7vrtBxyI6yV/g0tN3tSBVnxGRmwGC37OWQ3InK8HtQy3fZAZ0N/ig2TzChGRJp
29QCoJjRBl2x6QfGhqDhRFxe7l6YYfoG/2uIezNgD2RqL5B3Vc2UBpvVO/1YFIdOU4LLhnZDDbqD
BsaAcO6gp33uj4slS6VawR/TzJkwkGAGzehkfuUWIEftFUcK+3vq1UKY7K6DqpDVgWtCbA25wrlh
a042qxvB7w0pVFAsFj6kdQZHwdOPBvVvEVfX7jk/NcddQs2wWq1ZYNBNCS0dTViGKDJ9IjuAJfpV
EFeO6Bm9u7WnJrkrqSEZ7uBaMkNdxh+fMZxvB+kTAIkyJnU0b3OJZ11VdyLf2YsweFkrBMEF71le
k2xJx7TaNMk4tFrv2wTcN0r7RSPlk1yJOqZ7FR/j1Bb3kNJBb9h0TVweF3zO+2lMMQdht8Awreta
vxpzaqXOkNWjP3d6fD/JVhF11iLdxTU1ojWhfdDTpTusWry+GLmhfweztxKNg2ncANIZp+5I63K7
XiVjeagTZZgAIuoMHHRUla/aYbbmYFvSrXJKpZh8JjmXhNQc5hfoxkNzvtfp8hu8/A1IX+S2eJZb
fcndElf409SWqtdPQ//Sr2sF1dVZXRNnSEuMNuddPP+htCtfM2VbrpelSBJnS/Tid2yv9uZWeRob
DsayoV2EmYI+vHwm9w4/eLzARYhXsPIpeba6bqnwWqAHk+TBmt1jeNKpqpfLRna9BGN/mG5V0FHn
7werLVfg1zEmbLfW9UTuZfNZiqewzUTPxr3VsCFJDTcDHvU8vy2edGXXx2p91JXXKX8m3aFOni6v
ZTdv0VA5RYkWrROb56PE/S6vqQZMYvKqHLtf01PmL4ODCqC7YrJD9q1geYkfU6jfsCl9UdrEnJy/
mjCJhio4WmEK4cHUDVqXKeZ306M8Um/oHiYpC2qzdzMjovKPy0vd3c0TW1y4NuUxHU01y6MFtc3Y
BAlElXbH0YxT77Kh3eiFRAyXuQ3+Ndx25/E5KzZ91jGbjKnk1QdkGw8TByloSBlKJshRc8UckA58
8N9s54lhnpsvj1doWkhyfhx7w2vjW8nI/L77OrffYiI4BHu7yfRTUV5A7oec7HyN5ZaW4CwuquOY
R3EeNtMb6A2cyxvJrmreO4AywDCvhZQeUMFzG6ohgXViALPQZK4IIlDnkF+7ApyUv6nsADQgMLf3
DjqNyFzmsNiFbiQKLh1yVAMVZa05AMuhcIx3/z49uWU491CoZJPJ6CoGuC9eiUt81Ss0R/OkLgDZ
piM+Znsf62RlvF/E4KZvSc9IZ8fVNVr8N4ZK9nz5a+0bMQkrEDPgDZeVYJowVZQyjSM7Pi7xT6X4
XlSC1hn74LxDICv/jwnOIUiVoSQ0Qbq3Bl7wOu1z2aG07AWJnWghnGsXSafGVpKAe3iRPeBAaJ0G
aynAB+0728dS2CVz8njS1mTp8rnvMNoAXstgOnR+fTuIc0W265+2DEoweBJjjhUf5txOuVWoH1DT
OKxH9MXfhYCRLPrgCkWXQCyXuxfQ2cWrsS4ICp6cE0xmVuUJODKOqWIf486COl120Pvk2lpKGdMU
pXfZ6fYAZphHNFXUR1A1Q33mfH2Q40KXzAL8fG7c9g/j/0494teYPMBo9XftTQYH8h8zVMB9LMpS
d73xxDSXwSWQ9bE60wIApDa+y0b2i8Z/QUlgonmLjWT7ifb4+eqWNC62GlEp6jpEhRYYxFywgTuL
MBmUC3VAzKNAruXcgplnIBVvQRa9bK2rVleV+Xb5C+1kS3hG4+tg1gVZGR/EiyKPGwMDbcfRvi/0
bzX45mvG2D8KovfOZYEODjgw2GwZgW7m+UKUoiadacRQxUgLT0ltR1d/U6jw1ttV3HxDBnt5WTtB
AhJjmNBgTNt4VnNBIjGbpdAXDLJ185WuZJ6mh+3w+7KNva07tcH5dmvHpbVpbQr24qdY6sN1ubUz
MLPkQnJ5lvtwUQIdMMBlELZ1KEpylnJgPaYV6t3Q1W4i4xX4RBD26w/DD8Zvuny7vKwdaSA2IqoB
tQt0Dirs3N4NprbEWwqxZAOgATMYb5LFGQ6oE/vUVSI1hDy6u15pP7PUsYUt2r3r98w6t1atBeZl
6KoEzKoNqiHvmBN3DJgUEZvOFiE/dhwFBPMg7WYnGF1TPiIuer0aRR9HtRQf2sTJNeMAQqTLWyoy
wjl/09cjscoZXBjqr6wIwafpNH8zS4bqIjrqbDQINzz32WSIdcdjW2F28/voD1EPqE590ABb1ALA
7K5EwmJ7azo1x32nISWTPKtjHeXolUp/cuVG10TTTiy6cX7PiOvf6Z9RvOXnGO3OGKBSmUoAeRCX
lfq2Q3Ngt0UTimq0u8s5McWFcpJOUqnMClj5q3AZrhhDgyKgkGQ7cmk1XAJrlckUJ9Y6RKP+ddVb
B1MZTtkEsSpAC4qWwiWw81TXdla2xsHuQxNsFmb9uoLf4p+79MenwaDUeTwfi61LxsWQoix/QgEv
qKTBk+xR0M/euf5OHAA65pyVUp6UOO7zqE3LB7mibmPQ8PJCRCZY7D3J9Ei3SClOTX6spbX07UWK
vS6v/MtG9t6cwDtizh83H04N32Em4ECtSYLuyvCmQa38frpm3GTTgfzqUugQy6iYtY0jZlXcWx0C
ORpiYHEBIJwLb30xpsswaelRW+4Go3bWQXRG2cHgvfrUAhfbyi5eiiHBqNMUJIfqsP5eNWf7kjxA
jR0IfuLpmjP9VmTX/gsREhlpC654oN0hDczXrNetk9vUwANXI4u7LOM3kFZ+ufzd9o7SqQnuyBY6
6S2ztOIIJQN3La7QN3fsTrSFO48N+AZ68ejSMBVg7iwNdUbHucvkKKdQCGhvh+vitX0dwPVZFE7h
orehOIvp5Rm2swgSjwpWKbLPnTLVJsNadTY0G3PjS26pN/paO1Xyra2smwFWZbNytcJwL+/t3izr
2bK5k1cnUgsRMTDOrg//VkLxrMZJJojnQaAV75/xp904o6gHuZOJovUNSk5WGkFyzTlsnauVkaEa
G2nlwVBzR6l/LBlS0p+D/StO/iIWnxpjDnYSXRY5RtY7rkVkKpmjEIytYmeFYgJ7N8upFe4uziV5
VWpFY6To8bHwKzS+k98LxuP/LD7TxTYSB5VW7VEoZbprGKTWNoGGh2rzz9dV2jDdLdv5cZGdJVBc
zLgdmBRnHM33moxGgOqTq9IdRCkqC1tc0EFIsxhUXUYvic/ayg08z1JiMj70+bX2yqcRt8/Lyjpk
Xm64o9OKvGYnkJ5Z5LwmXhYzoRYeFDT+oy7uND5cPg07kebs73OOMmoghSrrvDjGi1fmTxlkjv5i
XO/MBOcltmRDD86upEOrPGvx2zYLlrDX+Hp/SaL2zsY6+eF0rZfWairARLses1uGHrIBVG1e/1U0
E7Us9z4IAiYDtKG4AGb885M15kvT4OJOjktnRbpagDTYKBRBliMywm3ZIG0tWHyB6Y9Bz9W086Ev
EkEY3Lk/bSTt4E6RdbxUeeF3PTXKNOtaHKFWd1b5YCW/FUiP0LvKEDnAno+B78xAHgWa7c8D38Ae
5mott5GkG35TZY7Uvlrrr3/uyCC5Zx1elIXhCOffBS9gijIjvku+vmXVI30yR5Fy6N4bEfMMOspz
Oj49is/nNmhca1Ja9YAzHrdAB0lL5Rpe5/8LpSaGU+3u24k57n6sClNZaYVniFGFuVK68eAbayFw
NZER7jbcmFwiNac8Mruvqwy2p9qf0j+Xv83uCT3dOC4d7FSprUEJx8iBpn/X4YbDu1YtpK5FAyG7
h+dk29jvJ3ffpNZ12qtdGY1Z1nnVvIG3ISs1QaVWtG/s9xMrySRJ+ppRqLvaX+oVuEgf5EOXt01k
gosCkzGktdLbfVSg4efHY/61zY3FMZNM4AN75VKMX2BkQYYIEbQiOCegk9G0tsLERwGIZBKJwfAl
C+dvLAn0GcJncPPFGQ8FEVjei0KaqgLbA4U2AmDT+S6OpJqLYlnjA1qlVekmrdZe6bPW3Xfd0PkZ
VE9SZ0ymzru8s3s5IHhMPuxy0cKqJAR4dAqOygN9rQzHOr4zOfjTMf8Rv02vQFIJi+57n/PEJt9u
yfrMzqD3Dmh3fG/Vj9MWWSIqt8+urxCw6GC2FsNQoOzhvmO8TN0iTyDQXHvzmSZ/aKM//+OdOzfB
HeW2z6UuMXHZ4q2gY8yke4a0h2dFyXXbed0roCOo0h2EygCfMy9mVgXrMyaFiMq/VRoF0vV2iZXl
1xRPFPUg+ca1+UAwKZ37SSCakVZYbD3P9M7tcbG3WdNSK+dGwkB7+qy8i3PR3/G9jVkGr8KpGHw7
VP3hJgk0DNGNB1mQan52lnP73JckaZ2pUEMASWh1LJqHdHkY/vm1fG6C+5JVs0rFVtZxNDVLuHQA
GSWx39qW4Kzt+qSOCoQM8iWMJnFRDArY2oiJqOI42Td28dsUQTV2LhesA3BjqORiqJ3wXFhAUjBh
WVJG5KH4wUZVtXvdnylIcRkDjKhgt7ucD2vvkxMncT9dc2WcMmOMTPpsNk/m4l4+YLsf/uTvc443
m229GbVtHlqd3iSZ5Suk/1lbQkUrtu2fHNySMf0HSVCkf9zXJ80ymaNUV1ExQ5M86R1tq9GumB6y
SfIvL0lkim3pyZa1TTqMslqM0UJSt4Goh96HJfTmNlFOuzNOCFc4WRTb3BNL9qKqld1NViRvWeeD
Wyn3SrVrrjZrBrpr0XNvUDuoYcwVxBVKUmFGIaUCf9/zR0ytGBhbgY4rRiw5hwebq0InfcrBIwWx
LNylJZvDY/XwLrSEzL47cAQwsIBiAKRVBIOp/KiOlehr01W4VuYH/Wl+1XxoR1xLP6yn8hboBHc+
bPeXP+fnQsa5Qe7OtgroZCktCLo2wGPclYDqNUsfdalz4l4JqwXtmVlULeXyBFxmBgPGEoR/QC7s
9004+bAE8EPLHHBfDxQU+vEPQMnTaXMq2nty9vXy+rgT/skW50SDkhsTBAu1CKl+2GvdA21F4jrc
If9kgnMRmk5da2udERXvU03gbGvcKg4ur0NkhO3pyZ4VawwCDxuOkbRvqC7r+hWZwssmeOf7tBDO
FzapGtCym/qI+tJT82xA2qAISRQ/qUcCxrTYF7V/RB+HS9xG2tprlsqgmNBi6s7Q1fxWFVr+cHld
gq3jg3y/dh2pcjRjsDpXsjPfrt8waCAI9ftOjT1EdR7FZB4ckJh0zqwVVV4NNzHEAxEg0/Wxj0e3
Rdl3yQv/b1b1YY+t+sQhao1UoE1V8mNZBHofGYNHi5fLJviGw78d4sMG59m1Zg523CFvMrIuVKXO
GyjokVNg9rX0KrZJUCmzYxTgnKjAHzCWm5tqEiZA8peNUhdiDi4lsUirSLTR3ElA7SHWkmRAV14e
3C0OG+CnrG1x7DXsgdy6vAUiY9yRKI2KtiBpSI6NDVkdzBOqzZOWKEGb0WABe+Zla8zfT67xT/vN
nQcJkKqi6KsFWkUT5ECLcDn2EbtnLpvhH0y8Hb70sYHiZlmyRYeYYBkN19mVfGVWTv2TRMZdesj9
2nCtR1GTnC+4/MsqU0mUdeCdPlX2KqrbYKjqISP+fXXx3TAQZfaO/WIi94YYXSgqLO+e+xN7XFI0
5lWtbWORRnnzYBi3MW0ckgtK8zzw4tOi+HSoMMx8NvDYbrzBi1E5H0qAP9F0eemulMi+Xa4MTw1n
qGpOGrguGYpaRMgiWicXCTAYAIyUphVHWUndWbuPwR672oJESGSECwUlZHiTTpohozWNblUfTegj
joYQgce91D5tJ3e4i4K0vZbjfTFWiSPZ3jqWTqZDbUR1NNNPa/sBHc45g1pe8udvDsWJu3BHvWvL
TKsMxYqar8w9x9D4BvS7hpIgiLzdygPx/C9TUBTavQBPbHIHPsfgzGjXoxJp7Vs7HQxZkN0J/j4/
xp4UCRrGUFCJ+lIuImr2f6zZHAWuITLCPXKg6zBrcUazqIQQ+iB9pYkoXrH38ae4+LFNJvd+lkih
NEOytZH9BJI5fwM8hF4z7djKg1Kt4CLfT4NOrHFxA58D5Di5LR30JytU3DHcoA5sOv03pleru9pP
Da4vag0x77q0RLbJp9d5vAEgUGHsdR5NyJcEBI7fzQGGR0mLIkUpiFuib8bFjH5R4n7JSXJUc8nH
7Ohjkyr/rKbKH2WeqSCW4s4osxpT/nUdSGb7ZUm2sJ4MkXOIdo4LGV3cDJNJpuQ4BFsgoVhl3VS3
mr9cgeY00L/31Fn8f2kai8YRhZ7ChYyxkzWJULD8TF8nz/46ArhUx67uAw16q0DYGLkPEYoViQ4D
FzOmTk4TM8N6SagAfA1yeUgasl53Bw500d0iurR5ZotsUfR+63AYyq/V63RNj1UI6tj0iwbuOSOo
wJAoOH6Cz2lx0WTaxqGyjCY9Fq0KcT+f5vep/tKBfKR/G9pHQdBnZ/nCseNr5XNfSGs2QqGoXx2c
uPZRdpJjd1iO+QKZ0v8PHIafjOTPBV+rKRZ1AVsnghn29BqA7D/xw+RN0fgCUVYTXXY/fhqvpSO9
q29E7y12SV9aLRdkiNEMGKVHf3iC7LcaTGtUjteFqJkiOhYWF1ympLJLbSXxoaEATU5RD0yhKz+2
X0fP/sOEOHSIW/2354LXrNDAytisQO+/E9gyGjy8Xm903zyywqEmcJz9ndSgwsFwK0hpuXCNun0N
GQl02gsDVBuhPY5uPN/NRihwUJEh7uqrZ1ASVNaApBmYWiY2WHt5MDnJ9XRcXMiaYIrReBxEzx6+
7PVvJ/1YH3cHFnk9liVTTSqpA254lg4th/KqttzFp14mFHLhm1afDHKuuWEcwFQlGzMfaCquP1TQ
QOq3We6RuzVwEzd1UqclzjC79kGww6zP+/lQfCyV91Z7qDQMKNFjAWdNrtizCwn7tXIQgWz3U+gP
Q+xTn1zxudzPZZ7B0NhVoWQb3miBxsmcRS6zf7d/2OEuxImupj0vMiMKUFbHvOtwAGMv/9m+GaVb
3NPAvDd/Xd5E0dK4i3CzJtLPpMmZEA5Er8h2a4ug2KKDwF1724AZwYma5iEerCAp2ieyTN5Iput2
60Syg+xvfXYJMB6omo5upsp5f1pOm7FC1Q1jITp40B7y9S6LX1Og+iYCEqzVj0UW91f3YZFz/3pM
TDmWQD43lUCMAXKI5MFaiNeMYA5trFrx/uaDfdjjnD4vlEHHTBkGLOYvih27WfqyDdl/aYRz+I7K
+DTdUEW4bir9Vl8Pkv16eR3Mly99Kc7XLavftkrtUKEaDE/LNydNflRr4iYFDapahAbad/OPXePc
vM+JPtBKNqMV3Fjk2o6v7e7l8oLYh760IM7NwS1MUl0ptAgwvmsC3CoGiwXz0AJf47uvZrXSMpER
2xvyJzEdLX3N6a90EVgRLETjbkgJLc+KyIArgBbQOIAZub4t9VXkx4KTyo9E03WjWyM3WbQuzZe6
2DzAACI7T8JE3e4MJX80+sZTYlHJfz9J/Y8j8OxXQ91vVr0MatTOmiePzzakr2XlpbfeGsXEcIdg
6P8dI33BK3iCNBvDa8VQyShDdocGI739b8nXisB4U64hN/x82QV3vRz03eBcep+J446tppQgMqlH
qF8v3/XsrrLvhCp1u/t3YoI7tgoZq7XWqjSyq9xLq8fMdNs5atAEUiAxmYtgLbu+eGKOO7eAS/Ry
CdF5oD21YBp/tZno1SKywB1bY1KrLd0G6Fi2hUMxppuKiLIFFniiMntogePTtzhqNfNqNiS3k4jI
zXZfQx/7xIvmKHWh9oOOVah35Jgc5EPqDY71xEbiQHXiiaYv97PME3tccjtLSd3RAlk0BqLC2qOh
3LmtR4Lar0PpWhNNx+0/vU7scfd6qWhUzieq4ulFX9c//Z8uGkMKLhfzJnOryP6uvKWPObQKy5AI
yhSCQ2Wwz3uS/BG9aa2y75FQZyCPaSRv6IMatYnLR3c3tJ8skP0rTq1Q0q+qgaBb2NOTMcAPTQmy
yWvaWJ5kWIfL1kRr4gIFdOtrsG4ueE4W9svcdFemuR67WgSQ3a9BnKyKixY10cqG9GjC0GV6yoEx
JlQLiZ45OsVpMwvDN2vzxqyLl0XKXarLfkbn563posvr3X/YnvxDuDhCtTS2qgFheCpd/a2LqqP1
rbli3F/ol78LNourkaJN5iLLuoHBappwJpnyuw2BYTtgT1vz1njOorx+L22J2QT44Yt/vcc+lspX
jklnDaQ0wQGaLk9FlzmlcSwZ0yONJvu2zkB2kYECae0FDrzfmjqxy6UNVUKTwiAAa+VR9cMCj3U5
QJXJ8phY0fbagempdsSQdpGL8RXmJrNTawKvxkG70cIhKo5K7qy1qz1JD22wHnC9N6I3tuDD8vCD
TRr1OScwmcaZ32Rf0rTxmuXrZZfdzY9OtpMLO2NSrFs2VvSIUtNRPhQ3RTSioyhiOBOthf1+Enea
nBqdsSFr7WRPJY+J8VhPosO3+04/WQoXbQalkGdFB1NnqRfXOU3B9WyUv1pzGzwy0fKxp/p0VSmL
+dzEauZ2pimcrBXcj7xu+6TPWduTJcGg6ehPkXyQXBIBZAwZLQapErLI74dz8CxgWAbkuDzJTK6Z
c1pQyYpi268hpdJCUc66JrVrv+gPZpi4R3JAu+BvXOY/RvnJVkiG6ShpY+IJpC8o+0yHDPp1YoqU
fZf5MMMd9GTTrQbpOy4P6QbqdQ3U20U9y/2U6cMEl16sLeatMYCXRbTqoY7+aC4//marwKYqg1tB
xzjwudvLW1wNQ65JkW4mxKUSyY9WRstIz2fFy5Vs/pXJBfUzRfuiaH0tuH73l/dhnTvbjULmtgTw
4zh04PJSQDkku5fXt/+NPixwx5pQPZUxpytFbfZlTX4BxwJZUhF39v9xq35Y4Q72bK7yVk1kRci3
jkDPt6HlMdgnVAsOTAEGs6ze5XUJTXIZhdEX1aBRLY8Gb/ZlYM2ACh4NFzCGI6MPLRQfCucictT9
cRqATP/XXbj0YbUSmSqNBJQO2NXB9Y8RCDZ/rN6wBNsO2yDz+ivRa27/7XhilUsgZDPrW3khSCBM
V7qzAxpCFWJ8y28Vr7gT7qzAZfjigrzJoFNbV8bNyuYlh9FF2TocDlsIRlj7CNLESBxL/o/r+z87
yxcbOsBAtRXTvMf4BQxnGJ2JPZI7fWA4za12VQuB/uxLfXqPf+wpX3ZQNr3TgCvLj1ASAtPd5Ghz
OAArucKbtECRBN3a/XvgY3lcnFEnWYaSIkEy1vZgK0p9sLPjtPuqJRqu2n+SgWMWyqyofILl9jyk
VezurBtKIe4zeZvH2BISPI5IAJmJG9GJ2HWWE2PcHaBYNMYEIPCQgwk+g1u5vlfnZ8FR372zT2xw
l8AwFw2ISS3mGoPHXIPRkq53vffeyAhEB2A3KJ+Y4z4VJInLQWWN9bT6RgwXlbXL6xH9ffb7SaaV
A6iU2e8FT+1rAiB5N3iXDYi+CRfzi3zpesnAQzUd82BBvUTJpAfNEmVz7NN+OkEn+8QFfSObumIe
lhH9ntnfnuWr7qA5sgsppxeRl+1H+xNbXLRPC1OiZEyzIxQmQ/KD6Vo0V8m1GgIl/thBjkfIOcKc
6tLquEg/Dt00zLSmKGxkj01QhcBeoRPJOAHFj5fd6PA/pF3Zcts4lP0iVnEn+MpFEiXLaxwneWHF
TkyC+759/Ry4Z9o0zBG60y9d1eWqXAG8uPs9Z3U8zsAPNJLSLFajozEnB0s6Vu1VDhoUU4Qhzq7p
wqH4ClRlm3NnDGZ8jEwV9DRpdWVPxo2VzbtWzb0wFE3UClSdr0ZpcmHKpaJIwSK/9uF90wmGr0Tn
4SwDOkp20hdscES5SmtlX1LZ6anu5MuDLorVBK+KB+RfFGlqbRWZw1CCWeh7QbDPXP7HN8XXmLqw
LWi3GCBpQXxReMuJnsEA4LFVhVmUJYgelcnZiUgv4pFWC060Uy2PggV0pxzYMlUxejKWx67zXbQT
LqyJvhlnNtJCUTG/oMVBswNscPo1C8BKCNIfRsELEgqUhAxHO8YH8cKfyDPyOG1YD0U5pMOb7mPE
NAzOr4ucHiNhio/hwEMpiO5FGsOZkLanFq0lFEKiUP9lpO03kEYd51C6v2zut0Ond+thctZjApSu
YUnooMkV6C/AWb4zf+WAQAjYQJGUONhUFmRNItXha0uzJc/YDDGLoHqRj4xsOD+GXnWwU0fbs/Bb
DE6yPabLMPs17KYCYJ5zy31lFUOrJFg0uWIzhAtwc+LYeZbd9Ge4VzFRaLtYnPo25J51LPxsQo1J
lM1vm+n3n8B5bpIV8WTQMQnK8kFaZicNn6UEkN6Lc/mLiuRwD5MObTu2EprXM3nqdExkdq8ofDup
aKF5MwZeXSn3FDsA58x60iP5XUyfzq4KmnT5ph6+yBPQOwphmrh9LqJjMxCADQaPI1xLWmEVbYhg
0XaWHWO6bN3l1J2qU+X3nrmrA3IQYx9tD6YAI+T/xHJeoguTaVha7KrGwbKzbibPdOs9+L6vAH1A
HLawOjqvokGt7TLoSiqnr1nVl1amgBULI1TmK5tmih+IB7hw2UYhFHM/LJLYNyJehG2j835YTkeH
Se1CPcV4t90co2w/YSXS/JOR5NXJOPVcdN0uCUVNodJaAL8voAexSxFK2nbo8H4OTjfbWp4zuUdI
FIcYXlLAm/d0+ZFtXRToAN4WYRUZlKQfw/CFmnY1tlUeTONDYZ4t5cssCbpxl0UAVe6jiCKZuiW3
oO8G+VKHx0Q5pbkgYtgUga0qoFNhnxeczR9FaHUY2WnStIFNOgcUxk6nH6VW5GHYC+HjRrKSwnky
Ne6XNE2xIkEkIE/m4KOoQneOPOKEDv0mptt4wxm4JJD7OG0/9stMCA3MGZilblYsYL5orXA3LNqh
qNvUkSoM8pAl1VDWnxpnVpfuKU/7CGN2hdUHA8iT+p0eovfijknafZFIPBJ3iDGacd0kJj5H3A2A
W1HacP6RKHl+GKVaH33wl0TAxMBem+00bWpjfbLqsuS1MRrFX/TQoIIpi033DSMM5iACviKgPnz8
hAk2sdRe7mEVd9gqZgVbMI1GTuUrqGR1+8gTrRRs6sxKIKcz2J9LcxN0JphUUneUZH4P6MbwX8Li
v7Wf1sfidKZUy44UbQOy2Dl0CuUcJTejKqiqbBmJtQxOTYAJSLFqoudYqRyvK3N+7Ccq0v2teHUl
gw91JFBUkjZElRuobNJDgYq67gJba9+cQPvp5V/ml9krvWgnYrkQ6QVPZZXNczPFFvAAwnNxaz+V
bu6qN3kAjMCr3JO84fsf2MN3reD7Z62R64XUAkBF7a7y9NksbixLhBa5GTeuL5NzioNGFb2vQRMI
MhY9dvXZJ8cCU9O2X35r1C+KL2NmU7Sis1k/XUvlfCLAI61GVrMwyIefQ1k4CnrdYNeINKcB7VJ/
M1upA6KNthK4GKFg9hJXpZ44VNKCLgBbf6PTOZTu4Azu4vYooNaHy59PpKacFanGqBlMKTGCFLTM
taw7mKvsy8cklJHb+5dlbSZS6wvlLEhS0mKs0gKbq1f5T9bUIh4aej9lj0X+InY1oTTekhS9UQ+Z
ZAcyCtKM3a9WdvRK3qnI2XLFb3Z/cjrGz2WaYC4EgtnHr2ZJVd3OHSBVFO2KWH5dUqev/DEDjFl6
22e5Ew62Q5rIVeyrfBZ8x03jvBLOXW2tDpo5zHaOObHE78PabcJb2vyJ3VwJ4W6UTHQ27QYTCdjz
ndlSpSgsedvIvuDAbT70matkaEMC+qqH3sfMA3oWC+Lu6JidtD2oZfzESYBJyEJg8SS6IFyxuaI0
djnVsSo0EGy4Pbg9kOwfu4MFckPNp7tYsCS1bdPegyOeYGque7spWxstNn/5RrFhwzqu6LPF18C2
v2OLsaZwxoJ9oE/XC+ZiG9g72M7jfUPelSFtwQsULDcdavwW2KWm5+YpOrcv5RVbdSzOsU+9OXcU
QcC56XJXktndr0xaDbTFdK5MGhgg26wBTBpLoqGyzScAnFpwyRIdWKicCH0oVMzQIr+IsQ0bYyE8
jIAlW4kClO2TvIvhfJFRK0pvZSXGWzXpVJbGdUNfLlsS0UE4v0PlPsqnNkNkp33tl841E3fQBMnY
dpiwui32I1YfZFKqJR0nvQ66b9UV69QBFH6XwzzOHgsT/uvH4YxjOGeTqjTogA7xYxydRsTeyuhf
vrfNjJ2szsQZwbQ2pFDKkbFHXzsPRHSH+pECdR4NhgdtRs4B/XbD62QvglIRfTDOLuZ2rsRJBrsI
0qt9OH8LE9nPU/fy6TaFgP/ZAFcOqBD4zqMJaCTFZC15rfoSGbaTtzU2o6noDtmH+GQi3uM5vg0Y
VWkrleAVCbDObs5o0ejueAazemCc7bNkOMk9W6kU9zI2n9VKLm98iaZUUQRoGCM6aU3q1LPAAoni
AR5VrQszsHFhaf+vhaq7+rE7GZgqo1CMxlU7p5+9y19ss5azind4Kj/037WmKYE/UlwxvMTUTx/V
751jOqBxR4KWuMWjqAu5qSWra+Rshz3OiRRWPcZc7duJ3KflF0MESqxsepGVDPYbVqaDmMaS63Uy
BafGoz9l19rld/FNc3Ckn7qDljirH4NqIXG0X5cvVHQ4zojInWqZU66mxzzzyupHYd5m4eGyiG27
uDocZ0MaIHZb5UKxZIv2QusUhTM9YWxixjaa5sdHunj/Fj2RT3kNznyMRd5ki1QBpsY4yPTayN06
m1wpIl6VPAuOx37+pefNpb6kTYsa9bH4OLyQO5nFOH74pfDqc+xZro2iB/o3yR0B+PPoXBYt+Hh8
E7FFBjeNqKsFdHZa7VsaPxojEcgQGC++cdhUclfEGsozc/GrLe7jYR/FP9N/yUPIf69PQMVotNFq
mMKDppQ/lKkFFVJ+iHNtf/nCBBaR7xzaalfMdQNt7+VzVPZOgajpsgTRJ+GMBcXoZlT3cXHMJSM5
UDkMkaqE2BwczT/BBFiZQr5pqBSTVUe2nQXN/NqAHlKbJCdcMsHr3TzQKkHhtFuWRy2kVh8H0qDv
kKS5qaS7QyKY6N/2JO9i+CwF4evUJgw807ixv7HMMjtZ+8VHTgkWRZFF39TplTDOMRYooi6ZjKVO
VRr2w9A6Tay7BrB7RIg27HI+mYaVIPWjWS8jbW4UUw0DA32Wrr2TkJeTUxx3XlxGzlwF8SDIgQSf
y+ZC6agcm0ZVOiQFi3TG2pg7tZM/tYagVLr5kMD4rBETzRzrDSR07a8Ajok+WF0HAKJFJwW40qIl
zm2NWIng7w5V7hCACQALPCo71lWsDhNsaQRAecCKCp6t6DzctfWa2bcAp0qOcv6rjg+tFgsEbKrc
6jScXagSA2Xwok6PNbmW9K+acTcvT4pou0N0DKYdq88C9I6x0IuZHqfsykjOcSpIo0T/PhctYHx6
1Ms6iwJLf5HaV3sWqNWm9q5uiYsUEkOam64O86DVh8Mc0e9jLO8zvfiTR7ISw0UHdgTQ62gEvJyG
ikta3ndUdbI/2ZNjbBoGaARN4M1whlPNMmmqh7YOZgVjKjZIpqpKRGO1HVr9LQSsLx8/eKwaS9Ep
RXqUDoOX3qdvSWfy3L2Cwt5Rn/5kNR2tLRwHSNh4/JzhHMOlxNfAfIMSDh6rKalZ4pI4EficzWOt
5XBvXx+XMS1SqwuGF5Z19sikqwObQFV3ZFftyR/kgWtx3OtPpiWNDVIDZRDZS4J1qPjnInqaWwZg
LYMzALWpZ1ms9AAjnd0ueuxb8Fbs++zucvixuZVnKxjKANC1qVg8q99QNCDiTNAjaX1lp3yRXiRg
UAPoonWl353/Bp32e3EVd9hjKBuj7gLx7KZ4hwd+OhABaCDOARXQR30suoaUILpOjwCHvlV9xgOg
XFf+4MPxeZkwNdtWlJU87ss1eVIWUwPQIDAHvzJ5xFP2QD4FykW5E5dcNj/iShz3EaPMCOd+wZiG
moJsHDtNtQqSzjZD7CUwUVuRg63gQYMjCkNDfHBnzXGajS1qBgNIwIep2oddfxrs0Q0N6UoLm2OX
Ylh6JoJy9PYB38VyBl4CJd5Eag3LA+o5bw03kwuHIoexY0GxbCtpWp+Ps/QL1YiejGMGsjq3t2VH
tdErmR+0BctiXy4rpehMnLUPTX1QtAxDy0ZzNOTrNr5dlHMqosAQSeHMPaX4iNRWgNpRe1QBS/zw
ew4TR0q+Xj6N4OL4JqhR13JJAVUazNLVUqX7BWTqaDHR/ZINAm+85e1X34gvbVdouke5gr4xWhSO
FP0Otd3ls2y5+7UAzlr0Q2eqagwWTSMadq2GoQB1wv0Ji5iCx8RvB7Z1O6a6jTBcuRk81Z0C7Mkj
pMx2bMRyfMlOWDrDUrb6hBWA5ft/OyNnMrRhUWCQa7hM/b5FuknofTj/wfDt+h65sG82MxvUpxgm
7qVEctNOyc/UdEPZxAhunN8UgEMR+BmBtvN4dKkJtMVqxJuyhqdaqY5FbJ4oCZ1JFRIWsxDms0v5
2yTxe4KmbsjKTI0kMAApRAFi34AT3typB+Fou0gdOUPRdlVDl0ExAnVPjvZz/1i6kktdGixAKlx+
z0+2sKMqEslZDRBDLqAhxAtIpatYupkyUAClgtkngcXgUecycx5bmwFDG+EPQG15tMmx7/K7mDG5
Xws0UaAXfIBIx9FIagv+XxmeVOqScNpjm7uhpX/5VQlMEw81F4dmHNEc0ZTSH4GJo4kG6zazz9WT
4oHlwKMqd3pdtJgXSO+xKA+YsMYv2RzvDyreS2eG7oKO8wx46pxro6XB22sPJXwvdtmmk+7ZxkkF
gRo2lAS3tx02qWC4QvvQMonOaboi51PWGhP2eCZHv9OxGZ7siKdiAsNhzXy6E76tzVe8ksgp+hj3
dgyCONBtyoAES4zCiZb+mwn4axvJy/hd706zvTcVU+DDNhsG9rtgvvmSdMMoLRTbbI15SF+L4K8g
0XosbScF3vYD6xvYnpCVhd3gpy+qGuAxBsE26DDZQ1ll4lMiWaERQ0HZUuQ0oO2utcDGeGmv0Kab
jovLCNalyrGv7EBExPH/fN534XxwVfW1NRQA/m0gnM1IlXukn4cGLPb5zvouGnjZfiyrw3LqlNh1
r9kl/M/o6kfVB8RAEO3DB7YrEbry/eWnv2ky0a2D2bfxQnXucDVRK4oyF3RXG5zeNjyA62RCEpBN
o7mSwh2pVox5Mhu5B8PUUYoBkzwWrhG5dnMzC3HRt3VUM0Erj4wN4T6Xxadj2/fzgO8FUuChBOVS
jH1WknjmVecztBijxn9iXxctKG4q6Uoul84voz0A8BpTsTqGNJyiTF06/CylRXHMEOyqCShQiIhb
Z1s5V0K5oA9jpIsmzRXGiQOVKctxAAcIQ/VmBKP/AHxjMyVdyeNSxCou22qpQSdMkjjzy+YHApdn
UwW+pPGFUtkDM7NTlfXBaFs3rFKssanSYU5E3fpNz7j6GVwcmEex1ts6eH+lrjhZg7kzhvqgN7Ub
xe7lB7K5Gm2vRLEXtLI9kRLXNBkkCkYohm9VPxr37Y7uKYBtGcQlKJmC5PxHNZSVUM7gGaVtDwWt
o2O6zDur06/DpHDqetkLDrfpKldyuOefGv1sREoEQra7HgMImNGNPTAbj1hBBbjJTgTGsW3bVvI4
QwDEPWUYc7jKCWzK1oktvA6YNi1vZay12H8SPq2EcV6S0DTRrCyXAjvctYnpYK3TkWbVNRfv8jVu
xk/vgvh2C+I0oOBMgLkfkwcbzImkEX0nwbPjJ786a9HqCi4qSF/V/duq8E65Vx/sM/MKtqeKGkjb
BvtvG8rPfilx1+lDFtuBfoe2itufmR8aTsVpHJ3hOGMGp3Gr3zEAqjrnv90lZ2CMUrelsirHQMFo
2xAD3UdEZSH6WpztSPWsHlMVX8tqjrH9heS7yyfYnPIBfyeybQXjMAgIP1qMopnmXmOPyqo9qXdY
6Q47XTslcrAFKN+mV9m1dNT81BtPwvVeptOfIqWVbM5aSUqVZ6m6IEDbTbv8Osf26115zUq+FrC/
B79rHFNDxTI5/JNW4LaxBL4AuFFBPo1VqI9HN1HFVDWFzIF67l7oNdDO2X7QznbNG0TDnc/MSuyL
OpCbo4qo2zN6cfA0I0r8KNbuZFKMiYJTSzvtG8Yi2NQAIvAFyJvAiDN38kERLSRtPhEQ6pimjMBf
4WuKtLNCc2gQg8tRVgaMfdjPsAkG2FKz88OmmNyoq0W4MZvh2koo5xfUBvR0cdHXQZL8KCS6U9Kn
lgqZxdhX+qREKymcV7D73IaPR/+uB7AXfF68M65NxbH3JRZnRdukm9M69koa5xP6MYstG7tsSA67
AFWkI70joOp5nrD52L8tlIFKbT4dwntgLAue6vZ9gjFYlQH+YRjcc6lLa5yjrgoPBQU1PXlliiO5
meVYd4vbOAXAk8Yn4arwZqRovEvlvqIca2PadfEUZEF00EEJ2u7ZFp10rwcLQjcQspxjp9Gd6EH0
UraV9l0y92XrepqUzkCHiwIRedbQr8uH6wntwTombgXsWMH9spN81qR3edy3HZXJtsiCkTaJwdhn
t+M5PzcloBu71zoosaGMmd4duR4qgRcRfVfO9espLaOmT9E5aWun6H2CPf1OcDiBDH5eaGqluCtL
ZmrTXVhh7wMAHqpomFdwgfzAkKYquT3UQ3iw6yCMfxfVS6l5cfhb8J02CwrvGslPDMWFbDYDgJcD
Zaz8pBnc2Bi8RlJdqwdOPen9tgTTyJLg/+v9Zdmb12iBUF0hxGBQ6h9td4hegm71FsaV1e6eJK3f
9Oa5tL7/NymcT4aRabNGQeHCUq5m7WjCGc/27rKM7eh2dRR21FWq0PTdqNUaVi/1/exrnnYKveyJ
BjqKIu2zaEB6UzNWwtjfV8LGWhoYGmEUdPqvGtvapnnI+0M5fr18qO3PY2EWnxg2CMk5j17QRo0w
mWoGc3evhDtiXqn2j8siNo2S9S6C895Ye8wsagC7cm7vdSJ59ZR4ZX3W5ed5tAXathn8rWRx2pbV
hpVOBcYL6fxDVR6kVPDvb4ciKwGcoknhGObGMtfBsLNeWue53kf74itxHAAXICEXJYrMkH0ysCtx
nMphMhMbEz3Q3Qyt2g/NadZKJ06/dQB/1szHmlYuwAwufy6RRnCKZxdyETUhvFevftft2EG4o9Hb
yzK26xoEKM9YqMfIF7+1Z0uqOpDOAms767x79d7IHfKr9lgwV+2t2040UbCphCuBnGJoWIbVcpCV
BbpROTM9l9IvkAw7ZfeUFYK8dFMHV6I4FaknKcy0AXRepf3QNfcy3Qkujz2YT0qBzWkUwDAvo8qc
182ARCJPNQNn/BHeUYAlE6/fgamYLdCI6+3se1+SxlR0ZYgGBcQR1AbCJqaA3Kgvb2srvxs1rD+m
IrrsTdV7P9gbNOxKlJYSNaqWUg7GOTCUDPwfO7V+uHx7n2VgoV1G5oZRewNLOpw1UkOrnHsFKFM0
2o1T6mK8MJW/XJbxWQM+yuCUrZRL25QH4Pv0bE/fGm9VvXcvi9h4QR9lcFrWSAD+NmYAmY9uEXvJ
LUOiSfc5JidfsUGzo2AtEbTGRDfH/r76Oikgd7QszvVg0iJUWfcqeZZEz/Szvft4Ks74NANtY6tC
TSeRm+owZnnpL0n4SmS9P0SKZR+qrGh3+aI/FjlQawV3uv3dgEdgmLptAfz04wlrpQBcQQZUcB1M
7dUNsI7v4+fwYO3RlXOl71hLm+//o0juwNnQNj14RNjgZhHE31ss0Rcn7cfkMvrN4nfoi5qB21/x
/YzMUK6+YogmV9lU0JuuPeryN20A/Wb4KjgVU/APNgP0JSgFWOCRRuany9xFjjqg3OJssgL6aloA
99H9BBs8U+bZZ2yCY7VQ2MX5dCxOInePRTl2kTUSDBvdkX16yB7S3yqWhJ6MPdsGmWXHwnjJF1Hn
iv2rn88Jcm4NKLmwxtw5W2AuYIaLzpiNJG5f135fZ3tsUxznSrRX/zYlfEkWd8I0jKRWn9o56Bk0
i9H68iuAlRmcEPKtwUD1hZV9Fn9Er+4Li0aw4COIfrYv2cZ+MSwovi/neCQMGuKgrRXEI8i0usRt
RrDFyJnItm1f67sczuUktB+QoGDFsfGqq/w6dguvuBmebL/1GKiY4XYg3Q1E9IuC0/Hww/NI9LCN
UJQf8/1Y+pN8Z/aCwuvmwVQA9so25lyJwRntiLZWNYHZPdDtaxJHXl7eWHSvLKIa6Kdoh70GPDx8
IttE5ZqL6ic5bK2+w66eqRRe09xgP9Apw59mUTlRk4vM5uZrX0njXCpRKjXKMcJ7JOe2dpUrFpBU
IJNTXseAgRyKOvKbt7iSx37PyoTNpVQ2MR1JoNRnzFaedfT69PKACRtBKPzZyXL3yH0vLWvqOa/D
DBOTf6H1Dk90b/idz+ryJZIyX2A4N3UQkNuYMsB0iaZx1nmoqnko4owEAxCKfliOBuCAGggabeHG
r8advmNIBaKpq09uj51Stxj0qq1YMl8dSPsil3s9S4929kOlt2UkSAA/J01MgAFkAghBSYMfdDGm
emzbIpkDxrZhutopvrHuLb/xGZwU23w8CLGHN3VkJZLTybYacsNizA31q7JLD8pT95zIjnbdHRdG
Ke9WjzBd0BsR9fNbM+iTmV4J5pSzsOsJDDaxEqRFBXZHUMtZ03ns+0GGzVaTyVUVQ/+2xK1y3QAv
7qXSYulploiMualepj9CzZ53hLYluBbCcP4Z0cWeD2pCo+aoh/Hwu8nk9CtpY2lxJIA71g70PsZU
ftR8HZe5bf02n/Z5O8wnq5rrx8ymo3mulKVojm2lqv5YhvYpwsqYr2ODgLhETWbbBcHLQ6kNceqm
WNCfHcAzaS9FEw/3pWoCTKiwqFk442Rkv4as1wga4EqreLa+hPexuuhftN5MmvNgplPkNQR7UOdZ
yzUYgySfqLskNZgMqDYYoDaoKMldOcX4kzN17ZDsIEx+msEXXDmlTHWAR3SWBhrMyggfhiTM60Ox
pGF+Ak/CmIDdvSgTp9ZmchwWy7qbujDPXUIzwCMu2jBf9TDk8k7OwQrsG7o6AQxabxboHenNayO0
s/w09W13TbXMeFHM0aw8yxom36pM5aZODfVYz1pHXD1qIh1zJ2p+Dd8PAJa6UjDdIBkINvbLlIUn
U60KcCDGhiwwBCL15QyPkmPtqY96NARpe0L55HqMSEC12u3zVGTkNp0FWIdZc4XFa5y37Ts6K4WN
+mn0dckQrI1oEjedE5ces3SKGzrZHRC7vfZ5EpUBPlXKmWF4F81jdhtJamJ2DAHFCOxsw9HPDIdC
O5TnOXGWfX5VBuQ0YapDzBvxuZX1JhpLWYBLkYnNW1rLQvkhSWwQVPuTNwEcrD1HRzbiqh2Xr6B9
PBrBeBCFGEKpXASlSin4eOzWDLIr89j0Tup3h+RVvm29xW+OFHhM6Mqc/vXeMndW7gvPDaUJSQcS
1IAO7NW9RO+a7Enguj51lT4K4b/lgKE83W5iwF8EDGttOoS7MmALaNG/X0DjRHHhDRkxah0uVAqi
SLmTQ3LdzMKNuk2niH29/9UPHu6gniIN9ptidGJvHhF/xo59r1fOC2tZ5V5TO1hufxZc4ab3X8nk
fIdMaFHSOkT2W6JdpbvFrv6dg2WZzVCkt/NVAmwUkfMXyeQsTS9LlVw0uMu66sBo5BIl2/WVcMxm
+zoty1JNDeU+fhK/IGHTyQkUPwmAzu8rJ6x53hvX445FUu1z9ijiPN20oCzk0A2i6rBtH4PEMpG6
JTFKmJZQu64yeoCvcNIaramUeJe/2+YVEiyvqQi6sU/ETaTZ7VAC8SgD95V0PVXghVJOusghfG4+
MJ1fCeF0Pqxn4FPMDGsbk93gOgVnGfH+gsefhahcm5e3EsZFT1Vr21Yts7i3eelJ41T5q51ljqmK
fM+mWhAsyBEduqFbnD00U9o3zQS0g9EliAaQOki+3Dvml/yq9xgGEblvRPRH21E9vhbr7MP/v4Wr
q/xBr2LSDYgO0MeJMCIf3SEZ+2L4DGAhucMu2/Inbo71nxmUK9FUXhframoio5RiNoblG7u/wJ0y
DwnMtRk7f81+YgF1P55E/YNNtVFMbB0DcgmRpcWZfkRJmUGkZAnM87JjQNmW3+5wUpSK/8H44NZL
WEnjZzOrUeoHqybxUd33gDoe3xDvLZc8wKkCNivxbU84T7sVQyjoISiYjzJsMEd+fOhto9uQSIEo
YTvKC1A3GV8RBiaBBz574ZcOfC6VQw7JoTsjFXUvP/3t+7UAiaPguRDUgT5Kl4xRjSYM5aB+Zx6H
W+0ZjQztbNz1QXljjI4t6nxvPRjkaH/L48wAKWotXqKUvGX2ndV8w075/eUzbV7oSgR3oaBOrVsw
F5CAFLOT240TVVgTLNurvii9AaxPWiULLOhWCLo+Fef4mlRSrWQw5sDKv4/pXi9fteFVbokrUdHr
36yjrWWxG169/ma0zNioJHQYHhjPSOPNAFXXDtI9fQyv1BdggRt74jDutcTtXlrZEQWBm48E3O2G
bSEd1nlXqPQKGUZ1VgKgeDlTVjtmfbarn5c/4rZirqRwipIlkqrIhiSBcdIEzjgY2FzDZ7nvP2lT
CqVxOpMPtmqNOtRy6B39WO0Aa37df1f29j7z0wfRm/8Mqg5niDLC31fI6YvU65OkZzMKhDvjJr82
XZScfmXe8JB5oad78U82iJbuyH3iqFf5LvRFs6ebJY31L+C0KKtpY3SxER+zgB6yXfcU/pqBnfdV
3jF4KjvoEzcVTUWLFIf9fa25Q2walBBAA6WLXxvLfWEAOG0WDbp/HnDkbpcLneyOooOeoEU232HG
fvRVN3brR9Zgonvr3L2WqsO6tKErmpzaCjvWl8pXv6TQULEzPwdkSP3ayvyGVI6VL07UCVzypsFZ
KRAXd9iSpPf2wIyAHR3sVvtNjdorgAgONNLYmWdhjVQkkPPDs2GU2IfOIux6AwwgB6YkOiKJY7va
vg1y5H2NO31F1f4PZrI/fk3eJ0dDMihVi6OGZ5aXRceXFHm16rDEzBDY8e0PiCFFQDvaWDnhzEDc
2KVit/YSWKg3W7dji/donSvJFLhddlt8kQ3zRH/L4d4/AahpnI3FEgBSARWsLvlKmsp0e1JT1wQ+
iSurau+a5jIcCiv81zPMbzf6Lp17+1U9D3UB2s4AEO9UftUArXrZeP8/9u1dAvfScymPFlDbzqiL
JLfyWyylXZV+/pONSkgonEa3AAN7xpLd4LRB6Y0HU9CpYGe4dMOcDWja0lLnEVFVU/XHXFODcpgE
yrJtzt4Pyb32JCsR0VGIUM3KMTrgjr0ayX+Uwb3z1FZHMN+xZWbpzqo8va2dyvIvf63Nc9iYKEDH
WEVPh1PGQqrVvmD0oDBctLlWxqtEBBi+mbIoKxmcyinAOZfkgSzAEp6+NYF2GAff8rtj+8axo2Oo
b//fDsVpoC2FVq7qNDumGliWJjVyiEEex0QIyrJpMlYn4xStMGjVNGCZD/IZia22i11g6/1O93JQ
vTLU8HJXPbYnERysyj7KJ/1eieWUr8mNMdPIAiRaa19czX7rUD/2UFfuTssBafzsLXvWa8zfdkpD
f74rXPkkKlJsvrLVr+DUs45VxtiGds8YnasQBFC9EHJ3+36Rmdgm+vDIdz8GDcncZFEnQUTtzy4D
FaZ+p6AG78g3bIssceQn6Vf+nP/bYRHYSEwmoeNjmCqqItyjmKM8rZesBPOZ7Zvjd0K9Ivv671V0
LYI7WWVYtYJxvDnopGOHgnG+nIRQa1tuey2DewZZD+Kx2gCiq1aCKFM9SMqdVj8syqEUTeVvWZG1
JO4dSLMuyRhfjI+ApXIm8jRlh1S0yCSSwSn9BAYrfVgiGxtT3VmjxJ0S9GtDKvj2m8Hx+iycWqel
Xmq5PoUoBYPAO70HThBYsuiV9CMPGNg63JV/WReEIrn4yu4NU0Kcga3a4+zKPgtWm2fWYqyDArB4
/UFY1GEJFG9B3g+JCuPHh9XOqlGniawBAOGvendxMI4s+Ae/iCs43dYjVlFYJJqhGYS8tRVWkf/S
klhfGhSGlZtEfUuwyr2WO+3omp4JWp7I7VJHPY0n0SlFgjmNyWghq7mMVZF0qLzY6Dw6Tyngv8By
2qiCNvGmdq4OyWlNrOYWKay8DdruitBTIR/qfz2MzqzSSgSnJdQspSTK++xomwdTOmTyuRA5TsGN
8cVgkDLnqZQaJOiaQ0HQkaSFS/rTRGaRUmy5sNVheFjBVIqTKs77MJiP5bWKtXXJbSqXcVmqHgag
O6cVwAOIjsZF94DLIwU6LsVxiu4jdWeGD5NuuJL2dFnbBXrw5rpXyp4Rok6TIRdHmj602t6yEneM
d5dlbOa468vjnMeItmRNSsTw81H6Vn6lB9AzjI7Wonin32hHBiQxHuJHVu36clm06Hjs76vj2c0S
1tVA82O/tD6Z9rW8eIsuyCBEn4r9fSVE7mKMBWUmUpTRPgOMdojkpzoHs7TSzQJR7KY+2cH3N6Vy
JoLWTd11xQBjjwss+9btzf1/uzHOMNRKi1kzXcVW8fCQa7s219zWEm3iiD4LZxqmqBwWsx/DoKra
fWP3ziIpx7CSBK9WcFt8vTiMDIqpCNA9ZcprmudOqvmXL2vbE75/D40r/MXEGLI0ho1jLWbJ6e/S
H/SRupMre+3DcB8fRUOQgpvjeQ9Q86/NwdLDIJvSG4y+XYE/yUuEqdxmjXH1ZHkmRSVc6lwpEVKW
aEihkpGf9VvLr3yAkrjZnQiERXQqzkCEaY7ac4kEKGpSTwFe5P+Q9l09kipLt78ICRL/ChQUZdrb
eUFj8d7z6+/K3vebprPZlef0eRtppIoOMjIiMsxamDGpx/8a6fQtIKmqZKoihmVZ3MumzZVY0RKY
Q3tY+tkOSIuZmB+ixDG7bW0MkFsqyCHQa/voD+KszjqCoiWW2ZAeqXbQ7TBEzRHyGU/xTZt3KexF
DeSqMgN4bpB7uLiodudMzuBL2PSsnQTgl2/LupWXeKVk814c/2If79LZGzzPAUWUDigiFdYiUChp
7MWrTwrWg3OwzPFCCA13nx3fX3lsYW0JujFvlkXBm1y9x4wA9miNB/0sH0rgRvBeipuTI4SYtH0u
YphOYzw6eAWbYsjFGKOIsksL3rkXUPqUPb3aYBCwekwoOHg7cNwJtYxPWsoERINYvAZEK3MPptJU
+llcAszJzLv0GLZWZANs5aY4tq5wVkGACRZatx5cnsabJrsSTP9/FcLKeZmjpC4Xv8arnFTu2GJF
uftvIRypxa6EMF81kaWkClpgVHZq8DpHjY0NbFeRjbsq5bnJbfvEMC7N4Ykus9PTfWkmFWhV6DAp
qGdP9IlCAT8pwX2SWrw8dDsOrMQx1yFtor6MIlTxR3tCn0uyatsM7OaoXL8tWZ2j3/J/D1fz9jn/
qshGt7iPDUEq0A3VvlF23XiX/x7QeMJ+tyM//geXYttG3uUxsU4Udcw1mQuW9D2kpMcUJRydwrd2
VmYJXnHIHucfLed1y5NJ3cLKLkmmB2OVN7OvRb+l+Dk1bpPykXPpNrME2VTpuKyGsVzG9o25rAWt
DdBdOhkeeaKgtD9bd7GXXY+Jaj7CAk8ecw2yYQ66cOpmP0+DndDkR60UORit2/YI7AgRqE2iIrFb
ax025sy4N0y/c+QXbIt3fosXi77DSFpOrAVORHC44AP0Ef7Je62EMpcgx7Km1IlvK7udLx+7N1T0
aC/ueby5m1bxLohdXQsbtc+SmiDAKr/M/o8iXlWjf9kq6CFc0IUd6pfU2iwwZ7+AM9XH2GsRPBfq
Tch7Im+awkoRxrxNwRgUacByYd9Ku1YKr2StvLusyGeWNeomVjLoy3Z1hYpG13qpFwOssgCWiHzT
fdmiUxuJmz4ud9ov4ffsVk/CgWKYJB7vqHga0v9fSVdIjYfsXC2+gWVauEShzzhBk3dSzPVFEoZJ
e9JBgnhbBd506s+ovHGE8CyOubMFyvNDmFUzVgUABBwrZux2jV44WZT917AkOC/EK1PUNEXDPxhR
Lcki8Lalop/noaUlV1HyrPBWYzaNYi2ESVFnLRylQmiID/aHcJ8D4CXEMlz72h2no7CbewvdgDMd
ygAMY30UbngtfZqcstdrLZ9JXkWiGEVToMUSKoDmSD1BvKmS23J80chTJOwvX4Gtw1sLY/ySNoRa
Ovej7MfkoU+dFAOflfD7sgyOQiZToCToBoSapsOpgz5DqCWna4jdLQ+Bktih8idLY07+z7tYzAk2
eVFSuLH4kNUPjXzd8CiHedeKPaFgGpoWS6C+1OyC6reemCDw/oVHO0ePrcNZuyfmcDK5L5IhmDAA
VU9gpiYdmtj6zxqd5ssHtNnVWwlia4XKFLajJOWLn2cgllfdFsiTemuZ5+SKIl7mz9w3EvWsrJGv
JTIJU26A3G8iJYWw6L9TNLjc1u5pH6gBHBx/3p1jEeyydYtHSzMYCL9ZC9ZFA8j28QPnG25ZOaFj
vm+cdApbGp+CuAAHBkYBlFvjsceaVvaqPPbedDSc2mnAJeRFIKU+aM9fG0Nfi2btXQMP0zjh+Mxg
vpH0cDfnXISd7S/4rh5j83mrx52oZQsdrAKL24miNSmvBIsyP+mOMDmar+jNcr7p9kUzDQQpxRB1
FuFsiKps1hsyY3ZMuA/3KXpSllgA3VlDnibtiDVbtl7YOu8st7O1d7n0Yq4ic47McU5zcYZ1TqcW
dKQLqMRF6ytAhW8ZyLskJqLlKJGMiQmgpPGNYRAJdmo1SA6B63E2b3hPv02HQtN4CXUeXWWfRWCf
WDQBNczDjPZ9Z/fDcVT2nDMjWzd7JYO52XGCRnoG/Pk3jehacO5pvuTRDnZwxW23URf4yY+spNG/
ZnVS8MSKksNJIoPLTolf+MKLYmdueTac6UD86Y9sK9hFJhb4R3aXNd28ESvR1MWtRCtDVMpmFono
3P9QQRptSpwH3nZvYCWB/gUrCdgQi9WqB22ieItdBRs8GQBCpgSlOq122P19YAFhlltH3VQMZXkg
6CkyJtMZm5QAkyTpiyT4uplZEdp7ash5QWza4UoC47DKvJ8z3cQekNQ4fUTstga9Pa+RzVOD8Vhi
HwATTOkXf8bOTNm86L1z2QA2bQ8suyqQQrBOQpjwXCZBZIoJ0KITwKvRkDm6gsffENv+WH/FsJe2
K8ADnY4zvHuU2yFGyvPBrvUvvYrflWGr9YveqNWSTQta5Qaopkev9rQb8YZclz72fQ7ReeFNkG9X
aVcimbs7BJie1QSIHG20ORKs/L1kp+jhH8Jp7Rd6iEATaP5M2IKjC0e8rGfzu+LoJFAkY0FdZB1V
1neKjH0gNFr0H0kqOyIQ6yxd73mfdjPXWQli9MzDdlbGEnTadHlbsEx3fAyAfts7o2M+JQcePMpm
hVYWwf8rYqYNyNRU8ZXbKCIjJ0E60KPMHkYvuVf8prG652qvXAMo3hLBb2IZi8VtXW06rLVkxnNM
6gxW7ZSg1HeonwIA1KcH+mbSTupt/IAkwSF7rFifdA7Q0WZFE3CfKuIoEgVMfH7UuAzUYIo1BVf9
UOH5TgmF2lfZW2ygn7oLr7q4ZThraYzhECyvZkOE7IBgx6oNMTxrXCkKpyC8fYornRiriYGOHvTL
aPgL7oavHfJd5Hb7xXTmG0V6A9mgo7OU+6RwL/s17udkIls1o9yN3reMz0lswQKq+Q3QWcyz6JbO
vOeOk39G5qTP+pWqTJwLIzGb0xiNO4zp+KI9SE7g5W9zBOON0lvmY7czKDnxbf/MK8xtZe1r0cxd
UbpEa2UsZaNpjLmq/qYYFksuT6VyJ2d3KMNzvuxWTFqLYy5IaQ5t0rfAO6ZEX/2t+L1wsWXizC7Y
C2+MZyxcciTSSMrmR2uBbKSdNLEVCxrL8+sYFM9a8FSJD3Pcg0ZMtC5rR//4S7KYgDsOeiVVBZ4I
kvQT/ApWprzE/UsiGLwUkyeICbzNLGUZno+G3/w0ziHeAk6BLDNEEwgre3oFvkkNWzPa3XJ/WcHN
i08wRQjQLpA7v7m/lWMFKVBrSiHoIM1ml4k/4tCLZI6Iz6wCbyWudxnMRyQJqRLMrGFg4hGs4+0T
ZYIDnxgKJ0/qN5FiqzX2uB91ztltu5uVbsw3LdpljHL65Bltye0cAtLnwqHOO/tBt2dKJ7zvzrwW
xuZ1eBfK1h2aoh7LXGoXDLDfd+lL2z5/5cDwhgK2HwKDyVw3rHTmeaojRcceiaULjhiUjhBybzV1
xZ8MHxOt/yeGuWTT0ImzUM4ybnW/k4AKPR31K3QlvfYaKEy8VwFPGmMhkRiJgTyh/D65FP1z2ct3
kvcPKXdm84aEtmPBSjfGLiQjmqJOQUjXbmllHPtU9nSIrrC+BQAY3trGv1jh/31JIEF8DOR5vqQD
QD3o7n7mp/1JuA4OEoY2VdARYsUgwfLmn+gIFEr/sqFsG+J7YZmJQEa1GKMZ1IEfF8cw/CPwiAF5
v8+EmWZaFjnEkKaftKGtlqWtN7y5oc0i3qqUy2L3B0sIOLVOQhHvSX2hi3aU80BXLcOih2U6vLkD
jk7sjs0SzCYZalH3RV20+wJQFRPnVKhtfbpXMsEbFKPb2Ftmrm86SVFc67Phi1JuA4Z2l4ZYXK5C
VwbrUNvHnpEGN339lbKrLKtA3gAuowlg0I9GmMRpaigZwkulZ26Y7vK5dKTQvWxx244ee9iSghe+
gdf2RymaKOljKKshMP5Q2dqVj/FZOyk4rcDKgdgv7gNbe7wsc/PEViLljyLLMlFQh18kP1Nzp+7J
qVxGTmzezDdWIpiLlMTxFOSaiA1z43kmr4beAUnnnPe3gvB0WZnNYLySxFypGUzBcdtG0SGRf+XK
81DcFClHxOYLFQsLf8+IMcBlNvpyLKUIc0R0RVfCbkZ3RE3LxXIn1rklu3bp0BfgUpzh9QvqwfAx
YoNaMgqOH88Kg2xjNygdJq01wR2jn0v1k9T/owzmIWPkQMUFvwAYCKPJylOvrs5LfnNZj207XynC
2HmfkM7IIznwk1P9pLqZ2zyH5+Wq2WnIZTBQ89wfY07Y3w4jK5mMoRd9KgVAJaU7x52DJ4VhxyjQ
FD8mu7CCl4ESM1U2UBnty7pumuRKLGP8Rj62gVaiDh/Muzz5GQeHDmhbl2VsB2QFUEFIQDGvJzK6
gcs76VQC6gvFw8KvkwAYebQogEm0Hx4jjbsLuzkvgYz3r0BGK6UdDAG9XCxGRbbhKXiXTYkdJzt6
AyiuXuwEWADmfMq3OYVPvn8llbneadv1Y5F16RvMCMUWVvwZBJKVx5uv3I6bK0nMJUck7jTgwmPn
/55y0KBksdcf6YgLsboznPCOc4D0gC5pxmSLrZCpmV5j8paW/GVg0KQ7sIicAMjmjn5yK3CKI9tG
+X58TLpoLJEu5Zo2+8V8JTRer/8QOueySpsiVGKqBrry4EOjcXz1LqqJNomi2Yt+W/9K1ZteORX/
NR0mfRa9i2CxCpKRCHohAZ8lCzQ3XTyiG1Y2fgPh2zGYOepsW8RKGOsXm2UWJg1br/0B4G87OrGW
ngfQ/0k2dfYqx0XSC/TJIFbiGA/ZiZkqhnhBgLUOTCRB6pi8zVCeBMZnyNMoROkCEzeNA4lu5mbi
eSWOCej0L1iZQGUaAWk0eKXRXlwls8Kj+Ji4gp1ndnSHtTjgmEU9t4S7HaBXn47+WSuxTZzPgiZj
trBA6RjAParkUBc17dWdeQ4AAWHJdwumtL9TqEUQf3Oyne1ZkZV8xnfEktj0cYYEYTwAxdhbXOFF
39MdszZxkufWpRtRzRkQEI6JUMdFG6Y/f8lyGFdSI3/VwgKPMzLvh2qw9OUxiL5n8a/L93szqVtp
ybiQglQ1KaIuO8RYvmrDl0q+1vUKKIq7aXy8LGoz5V+JYlxJ0otZ1BAcKO28Fu6wlz3zAK/FOTiO
ubIpPkZx5wUQ39mhrI7K6BXSXuPhW2/fOUDxvM0Yotv60TRbE0M8c4G1vET4VvSxVfAIsnkCGNuD
V1/0qBdRB0Axb8Bqo/Dn8ln8ix98V4Exr64QUq0ysT75zxMlugZNta2fR6f3xX1mLxwz+5fb9C6P
tbO0jXus8eLxcBB3uMdo5HaipfkLYN53yR/dUwHAiK3GHV6AFcBasVrG0Zj3TRnza+tCDhGcVT/Q
7Qg8jPmu/i3fBZE1vqCZYIOn6Vr6kvf/qzRrinOUB0LQUoADoDjk/Rk095eV2rR1He9ZDDrSFWjm
FInQ65kpgocuWiZr1MXrYakczCr7l8W8jX1+ckYrOczp5aXR9X2NfZ/BBdC63aNbHfutXxz4Ay/0
py6JYo5p7gwxmInR+M1Sv6qpEVnEiD0M2VrYT71LR+JrYspDYty0jXf9WFxJrZIajPhoACjsgEDX
XLeBd/kLbh+UDkRzYtDJZCbtCNsGAF4oY/r1JHv5kgDrMboqgrvLUjZjhv4uhck2lKqMpk7HJm0m
Vh6ZDwDS2k/J74mXc2x7j5UgJukYZlkDrzgW2fR7yW1vKXp0bEOhK1SKdvzd5E29wL+gaESVMTHE
iBPiIZjzBJtFs/g6mYvV6U5QAXb34fLn2zyklRhqJauMIwb6hFIpWO5py59mYlhhPTql+HRZyPab
ayWFCR5JJgWlUIP0L/9DDu2TZtf2cAwf49NihzfEUX7wAiJXIv28K70MoesxdNtjZtKX3cyRfnSt
3QqoIBqWtBP3eFiSxOa1qnkfk3FNYluqWZCqgV923zVxHxePacZ5/myb4epTMm4pytJOMgo0F4Oz
+pMCDwp2tYt945qmhIL/lakgcEH/NUPGNY0D6BGMBa/lQo4tQwwBa3HZNi5/MziKjwcVNXIbjcOQ
HaRJsgR5sYC3YSlok14Ws51aU0BMQunmgdj4Uc6Q5UGa1mbgaxWe/e1dCmbW8JtxU+1bh7gUTS2w
BkAiD4/8Qgr97U/+fSWbObN5xFAc0XCXJ/lOH7y6bHdpcpIzzxxE+7Ke227jXU3mvKaplZHBQ80q
/tZOu0R/EOtzNnM21rcrUu8asSR+KZEAXtiDkKNDcy24nXfkMUFfrzounnnWD4ab3fLH/f7F9v8q
x7L6TYaWtkYFqbTUIDnprn0E/IW9YE9v8qrfPNvfbuSvtGRiy6y1uZFKSXww95MLTnTVLZz6cXpO
PXNXO9HV6DRWed/dCk7ESXK4qjLuv+2VMFcWKfDF2+DcnTBS7AYn9dv8Iu3e+Ow5sFT/Ik9HuQOt
CVUxmTggj0qv9RWGv2gnn4Kodc+JBGRD8Lzs5iN8JTc53bz4lBoPHHmIcGzDQBB7I1F1UfCHsXRk
rDpi/bwcOIa6leQoEoZtgWBKCGouH289kQdZTwLkIEl6WsB8tXBxLze/3FoE8+WWLm/njOZRCfC5
ZWfaa07rgMoWs4x4JjtcMiVqdKwzWctjYqkSqVmiVEgWO4diWQOdcR961Id1Xujy8Jy2DmktjAmj
cZ3VOQrPIUBgz5V6bfaPc895MGxOWQEtWNOR5JggymA+4NwLTWFWIASV7oOzcC3u5t/JdZCgCNy7
uhf+IifjWJ0zbiV4yysriilpKtoRGgiWP9pG0GA9b1nQkgjmcwuOzsE89tVBIOdU3l92yptfcSWJ
0TAYmiYyZ8zSl8VVVNihdkp4Rb5NEaqG5xC6b1gpYkUQMSqBSTX7dbYf5OtSAZ3D7WUttkILmnt/
RTCGJ6KyXMdB04NEuS2upT5vXitVCnp/BmLhkVJTyBwvSOhf/cnWVyIZ84NIJa8wNO93LkHtEpuv
t92x9ZYfBm6Y8F2zVACvJrvgLsU+G3BJd1i/4IJ205B56Y9gModArDRNKjF1kYpK14A7ug6PlZFm
V8EU6G6gqEp/HuSSQq0FgtTYJpirXi5/+s14i4KxiP6ZrqmY72RsNZU1dRpVwE0/do7kTg6QQ8G5
TFQbLKY/Ke50sgOkbvEVnL+1XCYCDk2JIE/9pyTfCfKpAphcyxux3zJdBAAQm2EBX8bQyUfdtKlP
ytTAZGAvHZrwlC83hLcEtxnJ1zKYMzSUbpmzbhH86SeQs7DOUngI5i4IOfbxSfYKq/gupPsEHhvs
XpyUbMuI17KZ7E+Z4jKNcyHwU+lg1s+x7l02Dt7vMylfJ0WLMUmYO27A9RGalhzy6kicE2KXcMcG
AAm6iZHtpgxtQX9N5m9hx5kD2pKx9i7MV5IVUNHIwhwfAFXlYPQOiAim00zp3eWPtVnWWcthvlZV
F8uAQR0JRLPaoccmZOgLHj34kQtITf/kf3ccn6Z/6IK0loeAlsD6ih0Kh6G7KvrvcumlfWCVkWRd
Vu3yFwRM7Md7VARaTEoZIUCWnAkT0gs5awrHI286ovfPB+z7j0IwSqtFLdExYArv4ymH5dTa8bdh
j82p4TA0b7QT2e/Ea9yvKGcqOhwdwGpYNPpCMuZGAX3uYS6fzNTOcj/k5YqbPVpFfZfBJARpOQWB
mafxITrRwfbeM+96N70h+y9hSKwlMdG6EscAovBKo88n8Y/+9oxXnGY37OoHutzDI7Dfto131ej/
r8ohYl7PaZ+gzKMrgKcANtZVx1WK2tdnc3+XwfjxoSNCqLSQ0dGCKZpWxb4GUc1/MplAf+qTKA37
LnjHy9icZkRpQtBLiY4xZzEBJI7gVDHwZ+tfIIr8gtWZWIZB44kuQjLFia4AW2M2Q6WaPNSyK07P
Km9GcNN7Ewz5yyAVNDSRiUwBIIyAPpMA2Ty7J9KzyevGbp085if+/j7jVzNjmrKlRwRvFACW6Lrd
CKEtxjznw1ODcasDKP20uBaJH4mLS4Jh31TCF3AMV5qwUSgylJwInbD4ce51sqPMNxqPAnrLY69F
MC60Aflz1grYFMizyFqSO0G5HhMBHKc3ITqwyc/L1rX5dFyLY5ypImWt0oy9huHo8rtgqfvpmdxI
t5pVY7ckv1Z4+NebtvCeRcqMLVR1lEhDbah+F96lgeBkaEyNvzhKbVrCSghjCVkTFZhRxnMOP/7U
2rpkG6NNfMWKAwvdYztRnfp54NFPbHmEdaLK3FTS9t0U1mjYh21mSYrpSRT/xNwLaepyFKRhgHU+
qqpqhmhi7VSVGedTpYsRGTE4GSiAuIhxl9IjiaVhhK716+txz13fpWZwSSDjInopAlvIQGE9hPJo
hvh+RDpWvWaHuXGbTclh6QpLJrOjAMENDXy3aYsfl5XePNSVzozlqHE55XoKhNtJqwVpV0phH+zT
pBm7/WVBmyaqAwoD69GGjtcsvsU6UMX6UhgSkuVBvRb0qzl2ZOP3ZRGbl3wlgvmc6VSJQUMHwKrp
KjIe+tZtktbtQ8Ui9U6QebPY27d8JY/5doBB0cwoUuJDOluTW14pu9qOHNNWkKbtwCzv8oL95mGB
IxoBC2ELy5wfv+EIHtTMEEBRUpISdIO0S8opq21O7YH06K8IRqd4FqcimZDAjDZlzWrt8re+C65l
W7TmPbm7fGDUY3yy/5UwxqO0qhpHo2DCh3gDKqG5Nx1av/N4TNDbpvdXJ3Z7QwE8RWfEpuAv1a0u
fVezP0TkIdhsG4MhS6CERF8UhcmPZxMLkR5omIEFbPgIJic6KzdY2VEDrBYoaLn1u80+mLqSx0Q0
RTEyQZnSGZTPdAKhcKVjeEiB32d6k4c5Hy70OldDJqjpizKPWSRPMI1xp8fWcE3x2BRLu659pB0Y
r+S8rzfPzQDbpKIZCqCcGVtM8yhehm4OD635HAWv4zxZaBJYl21w805hsVbXMBJI+bA+ntuUzHI5
97DBjPypuu/VxFGC3slPNv739zW2DdZopBZIoKp+XxzL8TXtM19q7+L6uhxH3htu84OtZDE2ARbr
bolbOKR6N7ntk44h5hKA18MBj6obupwcOjykhs0rvBLJGEWDje+kUkdMdnl0FxLtZrf2lT1v+JWn
GQ3dq+iRh9kiLrICMVjwnKYfU+tminPZEjbDx0oVaikrGXrX6sOYwvXl6VGNH/PAdEztKCie2ESY
JpPuL4vbMjyYg6wY8LeKzGa9RBnrrg4SHQFROvV1fawLHlPtJi2KJqG4iPIiGNTfnMhKJVlqgkWs
F4LTEeddVVoUdXPYjzeU9oli/hFsyjZ/ZqfYoSD/H1GPbtk/pnnQ3FVon4YFcQy1ghhVJQDwogdD
N6kcddDtKfOi5du4/Lz8STed4loYc5mrUWyXoc7wUkULBcMInjjsdbQRNVc5xk5/1K6CheM/NvcG
VjLZBQijNydAwOmTL98vL5RpBONnxV7zKZK+vMO6UfXYA5nosqZb90EjYDwHU4RGn5cfbTUFjFk7
qTXxVf0xmPat/GvmpTfbIujGD0q3EmGJEMtprtthUScwPuXnPClv5ho5gBRwvt+WA9EwBf3/xbBx
U+vFWiamkgGcovPpLJbsAccOiLeXP9jW5V6LYVyjEpWYKouGydfA5EHkV8F8lUDY3ILePL6XgSt9
WRzn4xmMWwx1YDip1aTDXy1W2n4L88TRTd40M08K4xWVGvNDUTTkh6C9I+bTpB7j+PWyIrzvxjhF
AKJJXdtICPp59T0dYlvuBcDmdYCYD8q9LCSvqNlw4timWqia6NiooywszMfr9aQ2jRzFGWz5BuOr
UD4p49NltXgimC+nLnLc1XJp+Ep4jtMfqmnPJSeV3vTvKy2YL1dHWInR+hQFVXGy5uE54W3m8QRQ
HVfOvQlaQYsTnP6QfGvNP33ImUjaPPqVAoyP0Uk1mqKKbyQUDyC8V+LjJDpgBnfM9kc+KJwLunki
YOyVAOdDS2aM6xZkoLD1Wlf5xqg4tfEnkh/6xP3Cqb/LYF11IUZGVss1EGrKc1jPIKW2k8H4ytVf
CWE8TdLPeSiloYwb86dWng09tcyecys3n2naSghzRWq5q8x0qelsQuBVbu79bJ3aT/6jbTF6zmwG
u5bF3BXgYaikNcClgnZ6KZ3F4C5pfra8Ch3n/GXmukT6oMUUD9FXJ3cq/dG4Xoq7y8e/2eNYa8Lc
mFkh5ahPISiugfBM7HyXfhPulMSab4z7+Iac4mvhIU1s3mbTZmtqLZe5SWZQ6u08SubbaWFYABOm
w6H2kVxye5KbvQ4djMloJyNwo4710SvIciq2fQ+HLYJlZ/T+gTuv8ar+0iTmWhKjlZG3cqCQhe6H
YcXvjm5ya5SgccIoZnMASMhXlQPttalJEkIDc7dQlxgiuRD/4fSO9wAP3tM5pv9g2W4rbQXr+l9J
zAWLgmUK8xEL/sDjAm4HSa3qNcO+jHxOT8F19b1+mDxxT/AY4UzNbN2DtWDmtultnoDqFlt3RfSo
dy+zGlgmD9Zs8ym/FsJcNvCwAgoiAyyy/MaNrthlakV4EMS+eoj20WHhVXE3s+S1RMYsU1HIKzWG
sWi31UO+r+6lZ7R2gocW4FIiBpOd5rfu84acNi/8WipjonJSpPEYE/zydXeiEBRoyLkUZj1w4tMY
WyBV6IGWGHFi2eY7ZC2XWtcqNAt48PzDrCDsyz8NtjMiV3OSP+b3HE+Cea9cEU7KtJULrAXSWL4S
2BmgLB2HUffzodCvUdoWdlMmLvZlB7oVCXRMDKOVisE7OJiPUgYwspqLAdZGxWiq22ao8r2Wg4+5
qlNsWcHtcLTatFMwd2N0TNNMNMwYgVpUA1tYUiYAlhgeHV5cSie26QweQt1ZvxF5eftmYF1LZE5u
XAINSJ6GhjJeie1AbGN3GCRZwMZeOnwY+a3LvpbGHFscUcoUXc0O8nAk4y6OT2LDs0XqqdjwbSBG
y3gtovT+ic/Q0Ie6rEr9Dcpp8Guv6az6Zdgtu+RQihbvzm1ZogHeC12UDaANqoxK4TSXohwWgS9X
DwYAWKX9ZRvk/T6bJw4JqIwESffD/vtUPQ+8rHrLxld/PzsArU6N2M94m/hTnNhR+zzLP/vq1RQ4
x7KlBuBNASemEINg+OvjVTI7XY+UFlUDUlxVzb1ecn5/S4317zPHUIwkEOsqBu19ofzQpvB+Fjq3
FLVD1BTO5RPZ9u1YJwGIHwqon45c03K9KGMlOtQgVdmZL5Vb282PBsjnVpNZCmbwZzCtqFxcxm0d
3+UyppCIddcpowke2bPceXSfNtzFZ7zv85eyt5UXOqIQO9od4cxUc+SyJjLmSTjkPWn9oDEOel3Y
USK4YSffZgtxL3/bbTP5qyKb8Ji1ZsY1WHN8Sbyq9Ucjebj8+9uR6v3s2GHtoSe1KE0pfUiIf0SA
tgo76Ury1NsS4yoxxpxbHljypkqaZOCVp5i6xrLwiUZCsilEgqM1J6H/VX8FKU9f/T6TuRFACAhR
JBt+aIh2ZRwk8j1CeWSOnLgBSSjnTbHlwXXa88GLFYuLrLuTxbwq2zlF6yWZdnJR23IXOJISfcHr
rcUwpt4VqGxidRC4uqBgIGFhRbxxlc3ItxLBWnUStXoliVl+iEcMolLY7OAUuPXLtCNOc+bV47YN
TwdiDdIWuFN27biXexIvJgpyox1/V69lF/0/20CvooxRlc52X+ue6iuJ9FqvcqR4LuUKHBO6r0YC
auGAxBy45Mybxr2Swbj1rAZXYdG2BoJtEu0GP93RHtlgk5/pA10oFPe8njB15Gx4X2vFOPp+rst0
KBAP0/IKTxYMtzzIKryfspuza0GoOSkgVeCSOMYQc60XR7PuJj9barwarmoS2rEBbtUrPEctjnPa
vFzvX/NTbVgChlxutIovRJZkWsGtgoa0cEX5TkhvTbbgAadVtGTOE4xnmwbzzBTGXOnDGKNVolf4
wQGK2oIdnnpnsVXaJOE/GLaStNUpsvXiMUWDUu0ASUk82TWPpafc1D+7nYyNxgUkkV/xJqvvyrwx
xw4zXX2D10IDpg7xceCBa3FuAQuHP3VVSZK8LcFi8FJOVxpvVYZnF/T/Vze5ilMiL31e+YX+Az2Q
VAZJd+lzjI93JIy7aOU4LtRiQJlGPdLpBNDkoVVniZlNO+zpPY9lh6cU4zomdSBqNQOmrhRvQ4Bb
S79NHokK71wYX5Ho3dBXWjn5tXlFgtCK5ofLH23bGWFCGVBklPqO+WZlW4dT2sq6n8XlgWStRfLF
GsL6SQoBIIuLHFY5xyFtZp+Y2DLBhmXQW8IopQiFEC4YpPKzU3lVuaVX7QfwLuxmhwDJBBkMD497
+1VKoxYxVKQTLDHXPE1lpSi0SJk56VW+L+2wd+ZX8Vo9FLviXBdcbrqtgzNWEhmvGwiJYIDVtfQT
8aoc9mLPmdHf/ojvAj41o0M5nYlcIPg/0RHf4GZ+zQu7BXg/NPKUOyO1Co8330GtgY0lgB1RQdBN
NMVkywnqMpVL19OBEmGw5TR3Y4EABB+ciYt6f9kwty4XnSEBbCBKF9hH+egx8lYTdAUQIb5SP6XT
4KFu6chByemYbCq0ksKYPwEOZBSMUEhqa0s1PRGk3LJilV+hpV9rw7gKQa+w97ZI4YGUkdWrqRVL
d4q4u/zJtm1ipQ1zsdJEKqI+n3Vf0cGACr6xawwm7gxHTF3tXgfSbuXxMMd4x8TYua6lUgauhwnJ
zK9x3JfxN1nhWML27X1XizX1XuxKgYx1iRkBDDQ/jd5w7LAgPj0VO9HKuEa+uaG0OiwWLaPr0xD7
IhXmA64Hx3yZTror7/tH4YquQSaAmWiuikN5H0YWD/WJ8zXfMv5VmByNhUSZOIKiRTpJ9W5pfmhc
WnCaKny6w+ASEtGtlQwQfTIXS8oGbTDB1DK50Q1aKocIYFqSB7wJ0H6A8ca5bJSbKq0KgtRRrlTq
U3AGNArSTyN+jkJHWB47Hq0ZTwT9/5WIJVBbrWjBR0/y3xPZRcaVKbtf0OK9Rsa+6pusCoqoigXf
nIFTFOBFV9/KCS+L3TyalRSa4KwUAe1HWC8Rsjxhv7jZDUY5kcUWaJgoGPrhP682u1zryhn9e1by
ulQqwkWhowK2cE3syAYI3jMl920euQv8PN0YO1iErFiMIUkP4LZTDhTrMa2tOHFGl1pefi+8pj8u
n9mmbwe9k6jJdEacpfUNhhzooDq6oG0RW2VxIP2+SBprbu3LcjZD/UoOY34gDh6E0MTkAymPCXnU
ipf/7feZGKXqRRoORSPDvKPmehYAzWYLRAl5y5Gb9QRjpQgTpAqhBzJohF5dA05rBc1WIAd7imV6
xQ6+jucYeMfD+KGqkPJm6BOM307f5tE3u9TJUPTsePzjm95hpRUToTB0rWCYCWaAKskSuGqyN3m1
Ho4IlZkkrkAcomCGDZa27IOpsrJlJ0rf/ycrUJkX7pQIGnJmgrH/8Shl6Ol7l3+fHu6nsPD+mVTG
94wSqQTdRDoXpL+7ZleF6A8Bcl534/z2/5F2XcuR60j2ixhBC5CvJIsso5JaUsv1C6Od6L3n1++B
ZveKgjiFWU3ciPvSEcpKIjORSHPOZUmbM45YV6QopAPEiXxakMfytExm9DJBFeYxUsCud1S/OTB6
cclR79O/1k7xQbVQ2vWfEnwLofuVtMWSAStKMOJIdb7nnutpFc1KJR2qaAfOWScqd8WXhr3WQjjH
jbFOljdSshyW9kiVa1X7QytB/sqchD+1tQjOZTNFjcq4kLFSFsWjU8zU3FElk5w2n4DQDng21zCR
cRozvuXlU9xy37Vk3n37eU7CHqPeauRMcf0Ippp5ju1aUUV0NVvxdS2Jc2CiFWUQZAq4Kh+Me/2I
Oud9cwqxOg7gPAWTBKE73/03umEQ9+O9OIF+TZXyHABF5lOP0Neq97r+uKj3l8VshY13xTBI9VFM
WCmdOav4hE34bSHhjg6VQ6Xfl4VsZs9rKZxjNzlRUP0Dpej0rAE0J7qnOzZiqzi6h7juCTfbtgLJ
Wh5LBFZJhZKFyZAsQXZMx8kJ5mNtmvtu9gfpqkwV97Jyl03DkNm/r2QNs6oW9RCBtSH5UZo/TRHR
m/DjcXc7ewZIBu0iILB2h05ySuKkxLF2jO69dIfUb4Hd/nJZqU0UlvUX5OJG26W9Fuf4gvMt24wv
sBIQVHb9t3TmxG69CXCRqp1HtjXaKDVeFi76olxAGemgZgY2lg4aQMam/k/zlUx6rRwXN2aaLZll
hDnMwx0Sj8zXsojfezOvtRS8cFTFYqh5nFlYAErrWgVTD+0O1NQFPl3oM0Cx6SEXV3o24czW0jgb
iZdqktooYxwt89sIOwMx/zFgWB+8ng+xM2D4IXfVpwTbX4ETtkL0nM0zW6nL2Uuaa4lV6xGIfVri
EqlxzNz7glWsJHBWkaVWPllYmgaewaPUP2bEvfz3WQj/dI2t/j5nFLI0W3JHaHiUJDmOnBE0GZMv
TQWwUYc4+NGNWecpTdb+BkT+A1GLRaDfZv9gfYbcHYON/BZvPNyjnRc14AjDJeOSQzna3TF7ZHhO
SW2LysebgfJdaT5rBAzT1LboaB0G5mrkpp+ROXZ3VX1XU0HKJbAQPnlMohrQx8AmOYyxoZzKzgj9
cY4fLx+i6CPyKWQc9AEAnXFRq7cDwM0LN/gWPlAM/3TgWayc0BOuGm/bDQY12eCKjkzuY/yPR8ts
1AXHJuuyHebUVqT8nMVFZvcYnDBkM7NH6YdSCwcoRII5g5VaWiukL8Nj/tiptvIMvgSvOy2yU/+W
f+te41tu91KgFAu1b770UANY1j9qc9Zat1IgZTVi6L/A9zI3foDjY1W9841vX2ozr6Txdtp0Rl2l
Q2CCs298ZGASlpPZ2rEHQYN4vurfGNE/uvGmmo5xFWGXIAUxSnP1Fk+xoRufO5uNjRY/xIiQmyOH
a/24BEnNqVUmVoSBABQHXjXV1TBuKDnyoXocrsvSDu5lN8MinhBYkP3hz1HvXVUuUyrbZMaQQ5Tj
vT249V3rU3Bt1IcGCDizEOhkOwS8C2P/vkqVpkDNFp1iHqEMgUejL3aefRf4P7tnLunDXYQpQG/0
BjxSLIh+k69Hh8XR8AfBghCmipJH8F6AemgRVc1EmrGftdLMnLVqKgopQ45Gr0YnR0spf5hHIPQ3
r4wbejxZfwSaik6OizsasD07RtEMiEYGhZZ5pHA6G8zJQIRsf4lwvLez0Hd/5xtmQdqGcoU+GoBJ
FqfVAd/c/ipSn0SPeoUi9HgKklNjPkfDSx/5EbEEOeFmYWjtIVy8mZekxtQA+I5l8BAYIEEdTkDA
PPcgQ6x8RTREsPkseteWH2sZp07LkgLjRljdti0tBNbtCGutHMEhCuyGr+kq42DIi9xh5w80HK8m
bHXaaxhA2veecZwPqRd7wr0C5tIXXIQf3pKaFPA/dY7dOUDA99cMfaD1op+jiykFL3O+QqRmqRqo
esFCLAPh86NrlHrbGh3WmQ8xlnCX6WqQni5/xM2zWgng7kF5AhxfGlfA+kCNNRkeM/kQpe5lGZtt
LUslmF4Gn7IFBPOPWjQpICmrGu8h48b0831+CzpXMJU7bMa3cVTFGU+9EOpj0zpWQrnHedN0rYm6
RnOIFtw/k9/MscAAN3OIlQTu3jGwCJjLapofO+msd+NuBGqgpB0xXpqVkp0gl8CyguBTbtqfhs1N
4EiD9u7tLlzFyi4zNLWaiA7INYYtmx+lO+z2gruKkdnH96J+1qaKK3Gc/dGoSOLF6BtQLjKipdDP
gaZT+aLpffZnPnnVSgxnhQoS6GmcTXBujGByoqdoULwhvFVAoJy3z5c/4aZdYJIeBGZ4WWJB9aMx
gsFhyGjWzQd5edHmFI88gVlsKrMSwClTj/Ecy0MEyJDR2A1a4kVaHNmRNB4UK3DiathdVmg7uq8E
ctFdUZdkLqyQMWP+CyxssFkE/M+IzDZzhHdh/ELfmHZ1o4QmADobRKT2SAy3KFHH04wvmfpKEufA
AZ27rDLRX5D24c9wX3hIfUZb87UjQ51PfNEa0Gbb2FoJ5PzZTDpaJD26AOEjtYkvA1u/cFkHzzdQ
ztYa5MxMMjaMBdPNm162EsycfuXUWmJkWaYs82Gu1DszC8HDPpcenWOv1UNfj+Laidv5ttNrQWTe
jP4rwcxXVoLlKltiPUMCi53ZJd5Z8vdJFcy5iESwf1+JiPNxziMLT52J8ezWfmc896LhNIFL8yhS
ZGxJZiyoeRnxlZQ8S8P+sodt6oD1N8zZg3JU5tFsMmvp1TFGtlijR2hc1+aNJGwdM+P6FAJXMjhr
j9AWHDrWXgVlD8O+lkIbRXLf+LG8MmZ15PuXddr8Zit5nLFLQ4OhnLRIjm1712d3DRFEwc04sfr7
nE2D5oCQfkI7KuqOYfwnCqudVHk0NbzLemzn1itBnA1rcpcNIPtMj9IJL843PIOG2vI9a4PP+/iX
8f2yQJExcAZtDNUoYY2dHKSstAv1wSj+lpZAhrIdi1ZacW+iIVDUfpSl+BhXZI53OrptV2GoqTeZ
UgOtXzcj2R6HdjhOYLH4Nc+l5AADXjsPRmFhRhPbnLY5D8aR5KO0x0SUeooz2v+tqsE85Vq8fJuS
Mn6YMGZfu4lhTo0tjyl2SIahczFQiG5aIIMxvcFdto/SgIR2V7TBTVmY5LGvzfB7b9byUaszyStH
Mym8JTFAS1MVcZ24SwI+WTvJMulnMQ9S7vbRqF8DL7//GyQJKOC6yIrPEjhnZR9QKcAnX8asCZ0g
VpXW0XvNuovbKblvwgwkI9mMqcZuHmfdBepN82cGQMJJpQWJXSkaysaLix6g6nk4vkZ52hHPsGjo
pTNqgr4k57Jkp3WMRVlMgMRuNzbkh2rV4MakDYkytyOBcUezWUntlDSyWzeq/gKOdwzED1OCotQY
KV4UNPWxNDTZ2qlREd8M5Qx4uMhq6ptiMMZzZtLlp9X2Fuhf5Tw+RQbIbm0tHWccS1fSH61uRR5F
ifSPEQGt1C4aKnlmpht+rqbGsVNopTqqPs+/o2RqH/s2NE64/aL9Ap4G1V4CvbgPm7S7Sbqxk4BN
raEkVqfzku+KXgtA7l22RuEZjU48pTSS0C7kQnJpVtWhnVjmjHe8JZu3Swho4L9VlqOKOAON8wR4
bIDFl5iYstO4z3/MQd/8VZNYjgXxhmU9l+Ibl3YN5URjq9XJwehnZwluJVOyw+5ooK+pJH+U6PGy
l24XhVYOxGdhyUCKZEZYMB+a5wIDlqVjfpsLB4Y5HC1fdaOjea1fi6LD5lW+EsvlYj24Za2iYiTH
R5Ywx2Bf1z2WrVxW7w1Q/8Ln5NOwIKoN2CyuvAEN+OKqOCy/hwN9trx4l6OSMXvUyR6j6/qQPc5u
7ha+GONN9Ik17spK0AXqO7lhNNVsl8TyivvY7936t+EzAp3xNJ/yX6JBelG817iLy4yKIR17pNeo
ZoKzAUXqgwlybBnNUAl4Q8JarSDea9xFVltyXUcxEhiGltOmdv2Q/LJyGwzjV/RM31bhl2EvZBrd
FAuMHiz9yiDd4Oe6TXlSCisY9UOa72QUxuPoYUlFidPmU2UlhHPKUGoLrcOcLtbqYrdJlHu10pxl
ifZZ0p6tWbTlIdKJ88lCbbJUMlHtVwk2BovFVouXIv912TW2n0MrpXgXjCQ8vKoMLEi/I90JjvGR
HPT7KnezO3KyDsu9QN5mJvUujy+vy3k6zGaNx2uo+m12TYvGtsAISG711AlgIKlb9Gd1cYrxdkwO
WvkgkC/4qnzBfYiWdOpVGCib+lrczPWG2ItBYzLtOgdd5vTecuW7y0JFOnNOOMZJWlcjdJalXZ6i
m7B8adUUqNT/5wA83YxRz33UlnF+zN7IFpP7FCSxWG/BahdjYM69pnRaxSl/iWpuou/JdF+9WEhL
Ypr1Lcgzq5t+kXd1c5ZV0c6zwPMM9iNWQuasSEpFRs8imRMvLZ6W5FZvazczvgfF4fJZifThUkn4
2tgYJbrLo3k/6/eFcZpFE2Gb5oAWHqOjRwGK5z/swqUce1SYjyFoios0vRo7ETPDdl9pJYO/bWLN
kqxZbgH6FtyG+3Qfo5OF8HilvMpXwFn0RHawfb+tJHJGXjRLhkFytEOjw+RKduvnD91+1NCXYNy9
mA24SdCwoH8uH9f2BbcSy1048ThIzRKiHcLGEXIGarofJVs+UCQt855q9viV/WBrJZGzeDWOF4A+
w5uVZt/F3zXRkoZQJc7ag2JSypbNVyZXPRAr3+CTwissFAJY2vJLgLWK0gSRRXJGX9fyaJT6hI6L
dLXErjL8/C9Pibs61bGpZRJhC1lpdsEtm71e9tVTnnqMDBaLGufy6bJE9os/ZXyrQ+Iuz27py1Yf
CtAfK6VdWb+U+j4oJ3/qMve/E8Tdn3JRUTNaWEtgmT2sELllVeEtcworgUbbN/W7SvzNiRRdSusa
N3VxlYHja7eAgHFylNnuDyBTBwXRZcU2A+FKHBdBtDIjitWgL2UoYO2V9yPBcuv8+7KQzXfOSggX
NABCSBq1ZO1vxa1Lp0CDkZznGqWpfTh4l2UJjJy/IpNKieIZ1++RNqNthg8JEQgQhUAeyaSZi8Rq
zBgTjp55JrfBsbrJQfScZDb6hxjJIh7rek0vl/X6N/HCUCjFkhp4KTgTBJjJbI0LFuNbIDuTx+xm
2Otu9cgSGoAWucJIzw7ls2/9I49vUGFCUEmkIAmP5jn7XnnBt9ixzhbgWSvQgIrm5rdP7V0YZ4aF
ATPMW5ihpT72sgqATxEy9rahv0vgbFAhcwrie4SKhvxqNU/Dm5emX3KmdxncLWUkXSxnDUVN3jDt
tvLa9liGvy7bgUgP9iVXSZJJQqhhwPryzjxKM9gxVWNfD6LSxL9JLd51Yb9jJUftIkkBVhz4gW+x
n+ZUXnyb+81evc+vsusC6FGl8FXJPs8li+Pup7bKSk0bEvNggS8rfqv4YgP9MN3qil0e2FNWv7v8
MUVOZXI3VjGg9BV0gAmKDs0VC7bdyfy+3ILwDDPY5C7+Lw+Pu6/yagZwO8GEfmo95dGelRhpLGgu
sJ986StycSJSGlOWFACPLNa51E5SXtqmojmkqx1ZNEq87bYmUTTAZYLUinOqOWI4SwU7MZUgBcud
MHC/dELvIjifAiq6TMMSffJ/DaLGu9Rf7kC0CTDlCluSgyjMilTi/EuZByWLkzw/AqvNDfeMDqDb
m9+rXXKdAJKOXOeC8xIJ5BytS41QxfCbdCjmezW/aUXEZ9s50vsH5LyqSHMFNOlpd1C7B2l+SuSr
MWmdJBf067bj0rsYzpOUfLYiTcV1Ic3Y1m6fyIw5kNm5bA0iIZz/gDC3kFM16w4EBWhNa5xyttwy
/X5ZCvOQzx70rgrnQQQVoLINgbsRZYMdabuB9jZp91ZwapaHyTp3qX9ZoOCI+F4a6QBJWBcYY+vw
7WJqt4rptPRXC2jAy4K2p/CB0/2/DsujHuVWpGY1o+7Q7ouDdpXftdilBrScY2ApuAKkRGLLtvWN
/sEq/GXRgqN7259a3SfK2NYdcIsmUB/d1+ljor7UzdNlEULtuFihp40uh2mVHrXwbdyZcV9M1ClO
kuykV7JnYLZzPJG7arQD0dtHpB8XNxYtj6ZxyoAnBXAOjAnnD78zW7rr7GbHKusNlmC+tG1orU6T
/abVN617qY0lc0LBJL3q5istOTbEzSfBOtZ2320lhosgbYSulTZjUi84NwdkNQ/mzwT8MupBQSXf
8hk3aDbZ8X12Fo3pihyDCyqm0eO6LOCJSv6S96kdRD/SAUA0wuUKgcvz9AD1VKdDM2Ldwdonh8FN
9+2D0Xvzt+haOiqg/26A4Nbvre9YR7sSrcaIlOTCTbqoNdpYBNMj1Z9h0p2JPM/0RW/vL3uHwED5
7og+oA2aazQ7VtNrUJ4XabIBMnxZhuAu47sf8ZKNicbmca3qVg5+l5kIiVNwTnyjI6kmOTHYo2Tw
2N4XMPdyW/KwcBkDHbd1CtOmOxK6Cgjj3dRLFzH2L3uJXLgc+NbH3JgtyvVAqmsAT6Y/gKHom4lB
s+Fc+ERwpf6bl+Y/0ZoHozYAZGMNParYeC07DDEWXVcn3tHQrnaz115hRAERTdgsYF51SUUurGBp
VtaCCaG688AhBALO5J5ALDJKrNi1DK4WjeHYC3adaFFrwxXIG2Y0pjo14/McWhukmVkV4bEGsLfS
PeeGZSPGOaQQcP1tVCQ+COISib6e0Qqn+LJmfEC12dYzL+uvY/13aexDrRe4xdawJ8TpKgiIwTBq
8Zu5JC7btAsitnEX7uvUTtx+2Mk3JgitqqO8j84aVuGe5v9/WvFBKhe3p3asCqNdGiyjL91DToPE
twrjZpA6avdRL6qRbd0TwPtWAPkNDWWwWn68jqKMhIUch0zLcafcoErhZB7glel1Z0tnBft9sRve
MNp6IQj4RnCDaBDYAO4JcNmEuyj6YEp6kkmYyHxV/eltT6f2cRcfqh2DdsbMZCqkQdvakfsglDMi
YDRkw5IwojfLVjw0RTBCbngMu3LEjOYhOsFwERrY6kPhq/QLuRxAn3RTBdmBDNvish0j6LvFbGKM
wzwOLpObnmWAutM7tk05X6n7zJlz4CWJgvzWJuIHwVyqk2KVWF9yczm0Bh7pbKssd2blrdv8H+B5
bEQjjEibwLqgoCgiPEeq1AdVbeGReYwOyrN5BBHMaSbO8KRdz17+zdxnt+N3pHW/DMEKxsZdBs4i
TJjLQJMFKz13uoFsBrMEJOODSk+VJNmxvnwlLGCCTgMglKkoQOHlHIYYyzC3HXnDRNbhLFOAMSbA
kY8gXFdtlPV01wQ+miAubNWY2TjGP3K5AzSLwaLSXOUH8wf7pNo+9em5xhWKWiLiukjNjSsT4ow3
yG6gEvBQR6wpoDdxG2P+g1H5AQ8SdG3UN/GArwWP6c0YBLprxZTBR4TT4U5NC3PNUsoEsvwzK5Tm
d9o+/3tIAfmxOPW3zkdNHXeXqH65dXGtxXI53EKjvilUDFDnUeS00RFdfbfSX8pmci9nWAJBFrc2
0KoANZzqOTjMprUzi105hw6JcmchAvPfKgASoMnqDLRbBqgdF1JzUtCsMNQFCAWzE32jpwRwr24F
xlObJTzN7fxEv19WbsvV1yK5w8tA3dWWE3aterPzUmN8KQcwgo0DnvnoHtXp3WVxW5cGHsIamP0s
0D++zROtnk/WII2JXIzpUZ1iB+TCLqj+9t3YC45s291Wcjh3K4c5jDR9XA5j5TCohxJjMss1/cEo
GVG+ELjA5kfUoBACJtzA4krpkabE1ZTi3JTgZ2Ee+/jakAsU506k/Xv5+22byEoUV/7rA1LJxpgB
pLy3sW8EZlzW80s80zVVh/R2fYWZJyGH1uaxAYkfbIwKzJOvJJRgQVPKucMrn+7JcK6rm1T0Htz8
hjALxEjMGWk8BMMUL+gWhGF8HKTSqTNfm65kY9iBv9VMnr/yEVeymLorKzTjvFW0OYd13BoAkVJ3
9Y8WlBQv4zf1ebhrkCw+CDe2NqPISiaXqeV5UkXYwgCnEsjw3mg7gxfyzVrs6Q7osrvaQ6nwYF6T
VpCzMEvnXhYgH9VY0oJ6AqFcTFFbacC2Di6eEPO7BjY/1EHwZmIh4pIELoRYqUmDuFvkQypdyeib
tkdVeuz6RwUcDamILGirffBBHy7spz1ZOuweLWCO7Q7NPc6N0ZdgUzt4bpzKN3ObPFw2l03jB/gD
eHffSF65kwtmIyHtYmAQp3gJFK9NB5vEgjD8Vm/89BFNaqGiD1hMlXB5SV1QwF9WWI1MDoqX/Lae
I6d2rDu5cIiBQcp/kcn2Mp4sAepbD9lZ2HzcVvP9F3AhM58TMHy03QImcTeLbeM3KDCcxMUCc78z
4Cb9W7ZZ+JkksNBNz1ipznljpFcokVQKqvHVWTVPaXLSkidDFji9SD3uFCWpUupq6PTDXCr7oV92
+oB1TXJ72Va2L56VMry7WZPRYUd6OZBzv4v3tR+40y0bRE12lvu1rHIljXO9uS+JFYD5ElZjHnNM
6ICw5A3VBUTwjgj9djOSANwClze18D/uC5bpXFpRBH6Mfi7soSZ2awggmrYkqMjpwPeiqiAR4Xyb
aAMmefVeOuQTFmmpvlMbRVTOEsjgC//VpI46w0Bj5fir4NifO9mWX+T78RmscE4EyjawRAqyns2g
peKxgfQYpJ0KD/KNsflorEkwgVMK3WNfA3DwYIdXms9GCdKvTJgwKSa+IZUxuct5lDEvtMVSKBrJ
+m1Fzkt5MtJU4LXb3/FdBmcN2HTJNWUKcYdK5bewGZ+WUFTD2ag8flCD86U0m9A4YRODAOeY7Dyl
2b5W5ki1yznQjlVv3cg0j71JxwMAk+iF4BG1da+tvyLnXOGiNsFgkvlQkd9m/ByHrQ3qFgi/JvWL
VYtKR1sBai2OM/4i05bZzOl8yDDnNCazveRAMqSiN8bWy3Alhp8x0cJBa1IDNelMv8uHKyl+kNTM
To07MlynpVcmngTO8lLgAZtHqaqqYTGkWKySf8y4QPuYod82Jkc1P4XElbN7kv0iw1M/sgUYj1ae
IA6zRxl/n0LePwKZ+a5SvEBSwlrWAazCCmOYrzqnvubjqfElOguA/yEuKhQzQp+KJVlbJam8tIwH
O//5L8qA2J9uRy+6YzvKGEsSHeGmpawkcs+NIcGivjJiaLd7nixbfkUZA/uh3Z4+DOAbu2PjQtZB
NGq9HcNWUtWPX7QlAQVyLQVRwY96x2pQ5UP1FHhMT8ymnHRBVrlZwFU1FV+UEgMEVpz3z3oRYoNq
UQ5j5ETfA7/wpOuU7mQLVQXVlffkWr2e9yIwpW01V2I5rych1XsadcEBsFF3KsCi5worO6rphPly
TuLej5RXq29Rm1K+S3XjqtF0Uo1UEwSfzURirT4XDgylrBcjBLVSdmAvvPYhcDM7s2c3OYm13gzm
70rzQcFcrKzvqhD0brR1wJydj0Lsj81ouhLBGW1cTKFVVqjHj0e2HlB40xMBIl2BScvRrb3wvtxh
o0w/R+fGEx4qs81P0WAlnLNdTerzMEhnCVnZhOpb4QWuscMk0LTL/wNut81q7ersTC7alWUPpNgZ
rY4WF5MPkwEHIPJndtlXvqgOJjo7LtIpcxWYSi1haLC7Kof7ShKE7s+OqOgEwFgmGD9lwH3zWVmF
G7ircvQYCuSUZ7bDlrimq7tdBbhvNjad+SK8h086fRTJJ2lKHesS4FviY2+FDsXe+SgazP7sX28i
kERqLN2k/OaD2RetjLpGeCxfy0fG9gd0DkeqgMf4nxRktxV6l8ZlS0raU6mmGDE2s79a+jylB8F9
9+laZ+qAe4NajIYNSfrH6JyHWV4hG4swO0h86rXn8Ny9ak7uYvvSFcj65E2cLM7iALg8SkFmYnPx
jDnFHZZNr0bMm4cOa9kLpbFf/sF3OWlcMqvp2aCksYY5MIK9an2n4ME/2AUFCxB4tx6/UOziBHJn
pQehESGgg4d1fGoGX9IHuxQ8dNjd9VkngyiGaaFoyBcMkTFEfdHVyXFJYXhVaUtFd91atV10pT9Z
5EVwYp8yhjeV3uVx8S/F3jOV6YgJ7YiNeQ5XIMw7DvaIVd0z+R064OnbTy+yoOO7HTksUIUjeGi6
Sbg7TEqjZZJjrJAUlj08z0hp3cJ9mxDK3KDHgGkITiVsS9qX1d3+uv+I5dtXVYCdvrkOM2ydX2tJ
5WgIIFP1J9bPiQgd5C1x/XyS77K4a20IK9RymgbMM17+M9Mc66b41t6BJAsI1LGjgf4QHUJplx4C
u3OA998f0Jl0hD2YbSd5/xncAdOxTce6xaR6+jr/68px6W7x48ME9lJx72XzZImMgKOZeLAbfE+k
GmhdWqnFJtUtW3e0ffc02J3d7QcMX0m3bK05F02+bhkx2iP0DRvFxKzCxxCnVnPWlwk+ddc+B4aL
brotJYLYxv4Gf5xrGVzSqfYRVYI8oIBfx2UHetaxSp02iJxcH+8vW6lIHS7RXLD3T6YUUXSozmHz
g5jY2hQUO7ZunbU2nP9NfadW2PDDyEXxZ9DcgcgCT9u8RVcSeIw1ulhxZaldfgxNx3pu7dpRgXMQ
2+SZzd+xzbTLH02gEY+11veS0YPDoNqr5n1a+XMoih2f0lREyrVCnCOp8lJadVkg2RkqYJsmGHmS
k2OoxXdLUOzJ1GvOHLfeZa0+d3XepGKgG7uL4JWyuIMKraLWGjycUcfTAKcFdvNf8ku1G10M+tnR
LSauhGiHWwkDCun/KxJloo/eBDq/Kg8AkPdWR5/P4S510kO0H86Y43Quq7dp6Rp6R4AWNMgn9Lg2
blOwgPf5cTH+LoFbq480fL0sYjsgrWRw3qT2YVNFNEX1vHY7CWAEFPCC+gFY/KR2m1fZe1uiEc6m
bdojJjNAQiarBsYlPn5FqVr6Lkua7BjF0n4IMQSbyZmoEPX5TcrMA+9gCvgqgFHrnHnMZtUHso6h
U5ZwsWXM4NADwRscXY1d3Ga+KDne1uofefxCnEUWIOaAUvII7tHdOCUuXQR+/PmJ9FElflt8TqPZ
it8uLH1QHUNZkivY/x/Ah9xY46iENvC9JzuIZ8s36IhVPKUGTnqXVIIQufltKUZBAMKGkRCNz1Gw
+T3SdJqpPzqyk98B89Nn7RYZeBmYYHJbQat409VX8vjkJA+6MaiWkfrzsTnM14kbuTrkWb6yU23s
DwuzoU3XQGkKJgTuK6RhXEjTjYJ0Sm+Gh+CHkjkd5giuLC/cEbdXXGB8kd+VfQ02zb3AI7eMaC2W
pSyrClxeDUpk6Vicj8DN/BPNaaf0w3NhuVMGNk3TLj3wygkBlbcSobVU9qtWUstODXUtVsm+89pX
VmkP8KwDHNcZq/pIhETT0iIlWehbiSNJMID3CN92Jph3n8DpJOKB3spI1gqxf19JaKK2yMaowR1U
gSmelrltkMyvekydxZloA5sFEj79wUQfSFVYXocc66OwqZDVLCrk7Ahkop2WlF433w20stO+d0e8
9NrOXsKjwFCY/V0SymmoVSl4JUpK/cEznoELfUKxxDbfOLxDTzRJt3UXgQaQ4t2PARvwtnzUsCmK
0hwoAUqG8ZylD0MQOsngXtZoS8YqXPP45VRLowkr+/kRY7VOau0K+baMf16W8XnxggugnHsloZxl
sl4nb2wBERYt9uxhpd4srxgp8zEZvZ8BrB167Vf8eq0d52EamatQxSbkW+KAwvPfmI3PGT4bNpWf
+g4talFvesvL1iI5s6xgd/NQkvwoB6MNVnS7ENE3i46MMwuMkdV0ZmR2cQF4eUnblap1LMtG8O7/
PCvHTo0CRJcyeAqDn/ACUFbSqxnYNlXfuoliu7hiMNORN1E7PEjn0Q3s6lEGUhJmsUVtg82vuJLN
5SpmmIZ6lpbWvnqWHRC+O4ud/k0xF2jaw0/ASLiiV+nmRzXZ+CH4MzCay6UtbY0V9CELERw7xI1U
sacmtmlxd9kTNtV6l8JfqLTvOylDe+mot70D9wY3tSB/FUng3viFOk1BZVWAgAHJCLCyRfvzmzkI
0uP/+1CUu6FjOtNk0EA/w3IQRgFgIf9xqK9cU78G7ng0fkUjy0B3TNExrsYDgSvVmBr1mAV7RU12
cWZ4+RwLzG3ro8HYUF7FRAv+46wNeQ4A56xi3Fu0Ps5D76o0fbl88tuZzUoGZ2D5IGULll/ag2EP
LkGS+AaEjQe7F6sARzGc5Ii1O4FiW1a9UoyvTctGoMmxYUTHxLrpAY+ZRnfj8PeyZoKPx+8Mgo2r
oiGmCo9GBZ3y5FqdA/uyiK0i2VoNzuYiGkZtFOTjviCYnEcosiZHxpAkalRLoO4uC9vUR8fkCIja
dKLx48hFOyf9FDIupx5z8rWxz8L2K8dCZdOQDQLsHx4iwhrwaDDY4s6gydQBbbInN71lG4loKmHT
W1cZPOEtu27GJe2l6Aha5mec0nlp1Z9yZPyI++qHpZV+F9ROneQ2wGbcKe6+61ruJrEINO3zqhLu
knUqw9WqqJ7HVqKl5j4CoS2jD0h3CR7xZ+pEWNY+mraCqi72seKny4e5WfRZC+Y+QCIbGVuTAurW
0PmV9houvt7HThAQjwR21l6FoKHofCUA8ej/n5yd05rzeSPOm6QGvOFRHXqcrke71q56W7eeVO0b
rfapchUpNw2AwFpjf1nxLSte6c0XPfOJ1iNlaGNFiIUibbKe0r75SjYM7DnCIMEBYiVzfqmFy5Ln
EeZgDXvcAa6NPUgJHkwzts7c2M1Fh8kyGz77tgyiYQQD9wGmGD4mxGWrZQB2hmvGr8Pv6soobX2X
udGN/E2/RzsMFWxtl7qhJwRX2fqaa8Gcogat5H6RZrIfj/rRQEfHm070Wq/sAQ3hwC4VrLemooLl
plBkYLiRKCo2nxDC8rZrp5Ys+77Rs9q22jyHr+bI+gQRb+uWACjRP4K4zzobqTXmlV4CKGu3hK3b
1PftlHmXDXIznVxL4b7hKFtpWY6k3I+3DHQYnzDAYlDqaLfBVQOiMtVW9/HNeGr3ItAGdVNBbAxS
mKiC8iGnoAzSetOoUutghfKNjkKJFjvR1GDYDGsYFIQKbWsnoe6RDKCR1r4uK3BTnfPeGY1D3D2X
JhDNh8zPVJ8kv5ryIBs7uUkdOdoJ9ypEP5X7SlNhWXk9IOlOqtve+IYRV6sUnMSmF62+Bvcao1hh
0HKZlnvwR9tBXzmLeq7bYyW9/g9p17FkN44Ev4gR9OZK82jaq610YciC3vuv30Rrd5qN5jzsaOYw
F0V0PYCoQqGqMpPzxelv/eCuO0P0gO/KAZUcy1JRIxfNoB2t2cMlGHU9y4mX0+RVHh9xd+gwO3t0
b3f2dCGT0kRFI6RrpvazMMTyU9Zq3vlV8YzQ3d0ZaadpLdRpMQMLbwRjdDYo3/07C8xdKWSyOU7i
hmWYXeUQdbytYh4DJr15zn0a5locNi0z5wwTO+SagHMXRIeoIarg6T+/lOPTDI9D0VnTFIW5AOWy
SxOSoZqerdf5+E2ExvdQcLbrMMexIKr7XyNsnCy0rjcbpQYlC3HbFRgJKrRtObnqmfcAZWCujceK
dlQYRQ9agVydrMtoijMuNBXyYuSzrgcj+sQnOgCfucU3FWpIY9gD1SJf/EEz6Z1FxpfKHnC9pOuR
lYJ6wxjsaZQ5+0iPFXMkaI6N6RIM4mof3lkyAF3Nlmt5NNaqcSpV5RnR/FccE2KLutn6eqGavKb7
gTMZuMrx8qKNLOm1cLRzJspkNxLDIBBjp/j11IsXfLnBkzxkil5xpX8SeWXDw2+3t8kc/U4ot3KV
FT1QbvTOJsH2UKDPj/MSDv0JzWDMvnPTX946GT+YRJ2YBJJrger3X0Uvp9PvvvAVD01odfXP1SNv
EuUgxu83ln34ocSAfDtH+tcstauUjmLlXire5jFPE+GoOQJLmHy0IDkPALv4Ph7qVpXp1VpmoFxo
whL8okCPQ6iYEnLNQbu65wPK8Ua+WWNvcl0wS0DIy6iqTEdqgdXMeXQm1Hc/+MFuQcwNHA9pUtQq
0YP4pxwBte1sgy3/2MDzkVxQzlQeIO/1W5wzyAYTfZXnul30oHON7/1qJw+LCwlyL9WdGDwqOoRw
nuoQ0jR3Fepfz5XD6yPzNpX++84LKdFCn0i9GBTjrBV2g3KIFC1SP7e8BtZhjNntLXNDV5C0SurY
tMLiEvyVD7J3s15lNxQUtTj6C3JAd374g6lDCVDHnVXmyq5TqGjqrboGiZB/r/KtAxkj4ZE0Hb00
DShymhrIDVS0qhlHWIpxIrWBAQYi3UnKZT64ZeVaGOfpqp+ZfDIwwqlBoSYLW9U/7xSHuwq8nIgL
FgMnbNNsVc08axNwWiqVfJIyNVrM0RmWJrZ1ouExVjydt3d04xoS4F94iGFWSjKZzzgWwPHEiZEC
c09lhiilwXZNIHlIpQctlzdefRjMduaY70eZfVtDHvVAbgbzuhZm6AsnbX4jJwLeXlvcclI87vro
hu8cIo8VvW4hpURH0NaIquRRbBm51L7QfIKPgTnIxt7tJ3Ml1WKXTI2AjDwLSaBcDAE6FNCN5OUQ
RzXId3aYa0gUBm0aY9ihZHkqlNB6QL4Ez++8Opx84In4LeTDaPr27dg6RLyRlSzTf00KtnbR3FNy
qPGkRIonArT3J76ws8dcEOtmYpDIbPTAkGpXqLRnqirSksGXi/phkaxPHFc4yHD3W2oxt8WYjdnS
Nm2Fmbqtc8en7qF9BSL2LiQppV/lLeRwuWPUR0Yx4KyoBgD4mKFlvmNC9KU0lKmMlPrBbDF1Y2TO
mP6JF+yssPNSRSmieZb2ZaRBb/MX+WSd4rC4yH4pd+JpcP4PgY6jewjdJjRgoGsMoT4mgpqpssaq
VhOUCNNrOj7b/9TR/FGjKUS58EbwqsC4kqBEAuFItzbtJrcnX7zgZvcH71bMj7/9DuYM1eKijUsr
ZJEmOxNIHjFEfsqdWnIpRRzf+4+/5ps55gihfL5mmyWmUYupI8AVk8UWZU4zj2eDyTHquelLkeAh
BkFxd2pctchcsDSdd4ajOL3fNyaPEGMdfGzdXEYlpdvW07u8n+xJFF0yCe55U0dXHn02WBaIUaji
wfsIHed1SiB2QCurmu7OY3Oq2nT2qrmwuz52VDVxzhs86mEbMupESHIxGAbI53uLa5dqJjIX0On8
2l6MFxWQZ+JBcTe+7F3TxljyXR3S08ELaIeburPLbKphZcjNlNkMGuWnSG507Vvcfm55ggeHr6L9
8ugB2l15IiB9IH/ETFrvUZFMsCPdmbdUEUPCrPzwaIVSxjkth0dytzDmVheafBDaRqkii3jm8KWT
I017Pv/ReCaYezyuuqyyelJFU9s9zhqq0nPs1zlvsJpnhrm+k6KcpL6P64AMGWrBJ6n/HvPU7I86
KKAgwUgxMPeWqunMdsXzso4VqaCok58mgJIkSryGrMSwHOMxbl0Kbql8c7O5Yi3057PvE4pwBp4G
9F0KS6q3pa2qqS3mDZTO0+51H2h/Gy/1cP1cXAhf1BvNv+4oA+LpH4O4kbfvDTMuRyx17a0FGfWi
Ifsa5Ws5LTkvksNPt1sb411lmdetRaEoEGVJlsxGvVVKuFRc9Iee20H6K3bOtU2VWYh08jgFofPg
0E2kcHvTBdEiiN5AgsK7w+jvPmeROS1d15kY0kV8XCX1Nl3yl8JKvPPOxTPBOFfdARYyqyu+Dhpp
DYZdNl516DD07T4O41dodZRlT9E0GyJtgdF99Hrc1fAGKJrOgD4trf27vsernhyeCgBBgAJB3wVt
4PffK1OzQtRKfC/Vul+nwMLsmpm/nN++w8Xh79NZIQnVL8ZGi/ynFOKpiFYQWAjtVZ9/E+WfunU6
b+bwojRkjOIa8FIArt4vBfM7hoaBSoADJCuwGrdLZnuCwpHa3pc5V1786CEj76wxHhuTOc6XWDcC
yKu9LADvuOJTD27IqncM4EqQDkjQr86BuFBBP8f7bIcncmed2dJx6lFegI5gVC6YD0AaUKm8iVi6
XR/8CoRvICuQLMwIMJ68lJ1l1RZqzcMJxDiodhGot9FpssapnD9oBBjyzhjjxIWhtsQYkRUCCH+a
tvxU8UZCj2+VnQnGiVOi16M6Ivc0v1Cin9apH3PVBePlegs1TBt3f+5moGiMg/PH8jWXP7eRjG/X
LaxmCh4Xqk/x2aW/+XWoXvA38fAxDyCOgmEO9I1RoHnvAakoFHMlIysF7APD2VRJJ8ELtChsS3c1
HETL5YkTH/r2ziTzPsOYba1aKhBORoaH2eKMIujvLT9u78/v4mGcerPDZsGVbM1JmzYk1KvbpPeJ
ekviu/MmDn3K1FEgoxPZCCHvd0+YxXLoEyB2xfqiNx4FnhzB8d+3dFNGCMRcGROfID/Qt2aMURjM
8tpzOtmr9idXPKhM/meBiUn1WC95ko9JNI4bdD0r26LaHhknMhx+ip0VZp+aKWumjWCCfNYvciC+
hOY6Xyzn/MfgGWGizxxX5mTR6nexbW6jhUtiggePc+0eHt7dSpioU20xOlsGfYvWMRjOgAF4FFph
Ke2pjx+TYuTB2I4d1NI1DVmtDKgc46BrXA1FrpkQzHEpJ2zvJDStxayn4Beot/9zgD1NK3f2GO+U
Gm2NW6vMQIIhvWgnCQpK+mUeSl4RCVw80eFuvhljJz63NoEC7oQsaW0KR+1WW1d6WyEnS60576nj
WG7hP1FToMrEyl9qnTLXI27AaMA+viZLp1EARZAvPG7gKMfEcyDNNkiZDV6p6DDJ2FlmbhGhqyRj
G1cgi6oJFCl+oolO3F2BtWXJbs+7wGENU97ZYk5LuQwtkTq5etU5Qg3TQ3smf9S8KQLbBsZQnfo0
B70cnDfLWyFzZrRG6WezAYbUWCpHGmdbBuWlaZvGo4HBo/O2Dr38bYUsoqmbVwOJIZ7iQtb7KgF6
yqhK3zAFzpoOD4wi0RK+ioEqlWUI7smo1lori0FnrTWSaqEcLX+oTbU8lXUV505apUPiS/0qdG6S
1W1x0uVeaZx2xAS1n41kSQIpXfTvwmZouSsBRvMrrkTha1cDF8XZlsM4oSCNRQ1G1k3TYk5ZX2XL
RjBRhwna2TMLDGGVPtUlJk4FFIHAxcsdue7eHnPSitRq1UnH83OIc3cwHyTUGy3xKuNVeI6+994O
c7YaGYpNsTTifS3cmfF91w62qXI279AGIs3vRzwe1e+v8XGZ23VbZaAmEX6IHJol1Bhb3jwg/Sts
UqcoKgX+4bUBUt/3ViqhLBK9KKxgdVanuhVB+PmzRjhv3QUBSPKapw0Q786fn3mp/5F/7i0zaURt
Wr2YQ5A8zMfSro3rNYaghlN2rcsl5zs8FqD+/P0f8ALvF2nJRjuNqlSgXHuhGTet8jlLcshsueej
wGGGjObaX3aU93aWpjMWRdVzHPftRJtsQ6D4VtT5PJTM4dmQwauvKwZYOSw2dWlnuSMWYEZiclWK
v7bZS1Re1D7ctJ0N+ht2FZC8M/VSrnUAyE/ldfkkOmhwR11QviwRJeMA9cctnxzjsCWr7KzSX7Wz
KpVGP7WpkOKukACyzaFRsN4sThLINOn/xPlg9IN8OP07a0x8AoJdW2JtE4MBQgzIY/zlQirt74uj
nuRAhWwPJ+Xk7Snj05gsX9J8XgD/ln5W64/ZeOqXJ6Pyzi+LZ4WJTgYBlzv0VUFpMpSogmAeIU7s
Rhu9lQdd4XwutJ7efy4tBarWyPG5Zmf+Radk4hDNrcWRT4UHrBbvec21x4QrsLcnsbACVkCPx3q1
PKQRuVpPm6d9BcEtZ67k/D7K7Kz01jZLsdVKHqp5lGqtrYg+gdg8r6x0GIL/OoQfWP/LNh2MNGmS
SMsg8D57o/Ska642pPagfM5VnibzYd/gzcVklgq5TsesHhbsYZbaxYNxqm62Z2lDXS62lZ9UBIRP
6MHbSSaWoNgu1WmLnVSMx21Z7cn4nOY3G47l+ZPPXRv9IbvwoZTz0EHoNw7WqHrQTs2peH2YgMvn
ST9R2BvvFjte2VuGw6wM5EGtnlRLEcUg/Z8F6GPkm6MBgswbAaZ/6GOoejPErKyWZfO3vsmSPcpj
oGN6Q+LEjWPv2t1fzLWyFJOwrhrYKWSImqzXkJ62jd7eUIGxK6/yV/FPUpydPWbzNElQ1sywksiY
Lkh7uZpfc5NTDDnctp0JZtsAgjDnRlHzcFZPRikBfHS9cOV1Dj14Z4S5RtoUfLaxiIrb3KF+On+F
jJFneVvUYjJStbUI7QKHgFmPT5Z1ePx2lpkLZRLINNY1MhvRut3yy0TzZ+FLtXGyxMNUbWeFuVCW
niTtJmp5aHQvkESzjQ3CXVZpr+mnZnk478KcFbFjkIJopTEliMCw9mUX51C0Atpo+gb1oPN2OAeD
xcDJLSrf1YRcberAc197SdbbcuyfN3L8AHrbOZbZPp6UWSjarozGXPwZ9wOQhJ3um8tnWe4SOyb5
ZauPoVCWTtJhcDYPCQilppo3sEgd90Pw2P0MJjEVu20CKTGqULkihhPe+fImcfaTZ4KJHfM0kHiR
sFKQAc3KbVxyYgXvXDCxopRXozc3pE5ipYD7asln1Gjln41OfAu6EpzvxlsN/TW7e2QbC0FBxU4O
gLeoC1t5kaBFVvrrbRd74wuIczAitCic24tnlAkjlthPQ76i8SNZ362EXHRcFCMvwrOVdSsZ+1Jv
ZZR9QuFGcTcQapHLElMQdAiQ1ww+LPzs3kMyEzc6bYMM6kTjYiRH06USqLMtAXY8eMtTfT9eKLYY
8VLsw+nmnVG2wq6O1iYIE+qgYkQ7ttYn5L/3IsbEV1yanC/GCSIsum0u1EpOjBHBClIq9RqO7eTk
HS+IcM4F282HmKiWlKpBCREXlypwmZktQ6yeEp00uJmtcMoQj/+dw7GUj7qeiqNIcHOSNZAEcAia
TlFt9sCjH+LtIRM4zIKkm7qpyKCazgXcZLYgtkB4dL/0IXImArLUI5W29JmYZVmEGrKjUgqsYD1J
Hv9pzgv5ChM6OkHrtlJMSKgW7trZOrAtdO4IymGDn10DufbP5VNQHd+feCZuSHE1G72VA27fa66s
raduQahKTM45fFV7O7eHTLKRNbPVA3JfROoX4/53vTq/ylwoQOExpri1XzxvvuCjs0oFCa4NDErQ
OAklmQdOeOZcBixIqdaEqgUJS4xnINi9oVGjfi2Q7CenxiNgKTmhYuWI33hVP96nZWFLsToV6iDO
FuJZ7BefUw9UoU4Zxi+0mYy5Mo4HcvxeZR67Wp+pm1W3ciCPxfwCsA8J8rnSPc5mcrJXtp+HKlMv
NBWy8BFtCOVUeu0V8Mck2tA/cujcaAOuiM2b/EK1O95IGedLsrCsVlEIuO4JsCjkk567WgV1l8ga
3PNr5O0k/ffddW6MaCBpvQ7Us/Z9LG/E7HT+7/PuVZXJTvoRRSRVxjIoVcQIjUA3O+EF0DjJ19dU
IeN8NE7QZBtHsTAvQymA0kOTLgcQnC03KW9ek17OH70dclOqBMZAkdVdwzu2hfq3gfpzOF3m0RDM
J8FHCONFleNv82aHSRLQ510ASe+EwCzcyVWdCRKl+P898QA1voN8ntO76ouh2Uq0ulRqsn2mQwc8
RM3ffMK/fgc79r5qAkmFEQBBypIS/wLYOYDCXNSG/T1fcfHw+wGxB75rVTE+NFDlVc0yE0TwUQxu
cqw6LWxIMnOyE/lwa3dWmK01U6KSjchWQE9lc7s6srNem9H0Qwo6CeM9GgZ8JE+0i9xWg/pW8XA9
5v+PviR9X3w4S28/hG2pjjMp03VBiClC4QWv4y966ktf2ks6FV75yuwkBsdBDk/vziITO1McXGuN
gXfBDG4p34PfRMkfhOVTnLiK2trjzKkVcraa5diZerIq8yDmUV3dDv3s5FCe4MQY3ibSf98FsWWc
pS1pkZD1mK9/1Q62iad8osCT/j7l9tKOuxm7LWSCZh0nizK1MYhICiBzr0lzLRXxXSxdWnPvdESx
8z5UYl7xmuMZrLhMrg5TnW70Xd6sjtnUz8oyu6vCG/DkmWGyNB2c/X21WXGgNI3gtC005Qtxdo1S
f+R8tsPMc7eNTHa2qQ30bbP099UwhP8g8zy8S3eWmPxsaUaSihBYBipxAo+n7oxf6ivTbTzravGI
A7iQB+1RXgWUd/KZIKMZgjCsmYinMiAE4BJq+5fzO8j5VKx6hCguZJEXVJ+0LiBpEFtRWXKqhMfB
/23rTCZcrB3k4uOxzzHQsiGVTb3mm+aNbhKIgXbbcbKFw4RrZ0x+78hVOULqirYJwV+Rrm6d33fz
9QT5g7J4lKqSFzd4+8fEDQKdDyAdkSxrN0M43LdfKHS6eIq/Sx5aRB5l1eeRWB3X4XdLZGKHthhE
7xR8s6xztXuKMk5uTMXWrsX7wm7D/DsQM7F3/pxwjj8LcRQr6MsV9Jw0xg/rq5ldDtIprzjfjnrr
mZuMJXhcoVPbVyaMmIW35bEDjTQ6G4RJNrAFpc75FR0/OHbbyMSOfkjLCvQYeSjmia00br64Te0W
6y9Z+SSOwIgjZ5jEYJJegBpNpvBfmmcCyqDrlQm1Aow53GAs2KswhSl04H/Z0B/t7y135SL9OXec
yQSTaq6JqCyKBdQ9hVXqeDgLzga0Y/qgn9ag5zUUOWeGTfoSM52sVaV36vR1nUOhsJOK2B2vOHpc
CXv7kKwiwyIDbxjrmDUsVK+7FOweC9OIvfnZ0/LJuEuCLDKvN04LnxNnPgySA38L3VPcB8rURU0q
uaX5U5BrJy9nDzf7CSxknFhzfBeoYJkAxAvsp4zbt6m+GEOH7ZQTHfxk6meimA+cQ3m8qjcbNNzt
0qB4WCoQYcvAxaFnbwULbjrADn3BaS70e+WK1hapLL0RFi/nLR+nlG+G6VnaGe4rYH2aVLSClLzk
xYU5DTYxb+ImsuavkvGChjtnN//G/d8sMu6fal0nNSu2c8LoOq3WKqtLh65r1DKXz+onHhHq31yD
bwYZhye6jip+iWesgCdDDNjQFhiUK3I94W3whTfFwttQxtm7FpOleYnoloUphmVyfz71IR+k+qog
9DFm/7Uq9vUhE0nIrA7dj+plw5RHiZkwuN4zSqiYj4Bss0/1JGIDTJiKR7lEek77jOMVBpNcWHVu
YFwa47mdotuqJNyWGQ8UxdlK9vmxbj1Axym9KPrv7aI5gnAhSreafrGZXlI89z1PtZy3JjapALej
WYnYU8uK0vS73nD27LUz9vGjmWBRex2Bez2qO2/r5qKrxC6lPDOT2weNO4KM4YVGzg3Tv1Okh+pN
fKq+6TfZJ8qkTtyBR2N6CCBVwNz+v9/ALFJaIFy1UHRK3KEmDRLLjIxuh+Znvw52MpJgGdcLspl2
mj5n60BsBaJVKy6Rrc6Dtm9sQdcutcwKzwei44Tu7WcxUdaSpkoTTDMP9cZZ5MFe18VOM8k9b+X4
C79ZYeKs3NVjFW/AzeTb4igkfVhXHksEbyFMRG1LQe/MCaX/TLgy0MMYp+si5yRsf3P1vq2DCaJA
T5NZ3DANlVxWYXarnSo3cyGhiJHUF6jZokD9f9DXUZc+d3qZQKpVS6cPK4pnqq+cBuDeHjLUxyn3
P52NUm8gBmvnp5hAtad96HyQQn8+//WO89S3VTOxFeSHqzV1qLhkYHJrp7u08sb4KV5ARwihpPO2
OJ+RbdknSdXNSgISN13Q7ExPvbI8teu380aOr/2/FsT26wUjbsp5xI5W5jerPKnlV7JeyGhdrkHH
E3PmnRm2ba+m4lySHtj75kW7aZ/oZP5yATF1IqB/OYHrKomUzJ5mzkb+zU31tkgm4Az6JKd1n1Om
ZloEpaRT41UIu4/jiRKuWj6OjWt9HonNq38eZ8Jvppmgom/qnEMSN4kECS+KsdwKu87r1cvEeriM
LZL657/nxyeiolE2DAlUpNDIAy/A+3QqwULLZFWo0jr5pJ1A5+gOFwaYxNqHGpRehcNFzn04p+8t
su0bbSq2UjE3M2xedH9xlcvxarloLrQvUB+4NE+dD7bJB84qZTYQvNq0ROAOoXCIxb5fJZrfhYiR
xe03j74zX5mzrUKAoA3VgJj2P+ZEZ8wxQTtL9Xit6jEOe/lz1SifFrH2O6PjPCxene1deGPMMIFb
HKBBWfSJGM5300vspxdb0AV5lJzMH7SmjDo9pIXqE2UITSEVzu0aHX/Jt11lYnold5a+QKMgNKqb
QXks5wup+fovvxwTwkksm1DeyCGvFoweZVwUnPiECcZX0UPuqMSHhy+zo4w3gBBxTSHkt0HCG3S1
JyCqEpvg3WusuCISL/O5bT/6F898QzYrLjO9LJQSe5iF/4s12evQugnKmM4DnRj0REV7fU5armL5
h9yCrtYEThv6uyBHYOPrWtZraXblGFriYtdxsCyPnK93uJ87C2wknfUBpXJrC1vPGF8RpFOABA00
dwD/euBNc7QfHJMf7nxmUYyrC0mRDmsH6fcxQsErqK82f3iiqSkfIfshWDOmGDcfy7Yoia5tYbJe
xPGnpuztWblJy/D8knifiXHzvFtq8JnqcaiC40Ypf4gV58L7cKm/rgP6fiY9DyCxfB8dF7PKSUIn
Z/UqdfPpqyR7s6E6meWU0/00c5bz8T1NzUERUwMNDWVnZsJGPRkV+haSgTfFdkI9y03uu4vGM+0e
XFr/Bwf1YfDf2WNCSKvF9aJ1K4nkuypML9LI8uKTPmLUmqadDS99OIyKO3NMDNHVpc36AlHZnEbM
MkI7wLpRcu/8mfiYG73fxNe20e5h1maLVRikJNGKIYjSy+5FwU6g73EpnvSTjM4sMiPQcpBnjt1D
j35bHYtUAqvE1ouWEWN1LlUJLu4Fp//e11BioJD3P3SynUH6dXcLXU1lA7pO3kJDacNSle2huAAr
qh3zCkv02H2IxDtDTKyySiOp822Ow83M7aICUhEYqPTXTL52PDWkw8CxM8XEqKUGx9PWrFbYVxek
8RGE7T7xlJo3GMezwwQoWSSaJmcIUIX5teqifnwAOfJqcIoEvI1j4pPcN1kDUSkrBO9ItqB9kky3
baPa89rqX1pp6a+2ZEk4nV6Ol7EEuNo0p1tOY6/VgVy8OTWW6W/EOX/aefvHRA7ArmZlmHJCmZZy
vbVjubct00Uzn2PoY8mPcWcmaKxxo+ijhFNO6ywqoNzbBbgaHXAToTPPE97m7B37UoyhYD1MWi+E
0gRaGLx6JxBeWjrnVjmyoomvUd4wLNFiNm+oUAzp4oJEJQqYymOvOCYPVnB4lextMNtmrmLfYrJC
CAsoGviUGx98GNfZaq+IguBJD+V/yomA7/RmUGKRVr1o9PI247kUo5M8XFQ5uLN59+PRfbW3wRQq
K6HCJGYRC+EcrSaUgnq/+Cb52eZQviN42T9FwzFLYgJstm3NtiWxiW7By6g+J0PqJslgq6J33pmO
sgxNgvqiDBS6Crq794FcSOSGVLmshGO+dEEFPldkB9tzmuTV89qY1/I2KZ4siLyE8Ch92ttlzqHQ
N4kWx3hvwrVqu04d61mf7eR5cdDNQiKKoQ3hM6/p87FoSXd1t1rmZBItnoZRG/JIu0G3MIT4UkCp
v+LLKkALPSKOimbTHEifz2/yYV6ws8vmBXM+aXm1SCLS39EbQilovhXfhCfDW6DG+F9SGiF1/6VV
5si2EDKaF2OxwuF7EYIDPcowMJY63QXVHRPd4e4PIF/vN5itTEtim46pNIyhpo+ZU4/Lp6UQOls2
y7tByYc/CWayYmB8ECLqaC+/P7xSjEmmqd0Qn5vvtfCzaJ7m+YmziYcOooiaQTkoDJ0lz1KXZkl7
FYmjfjVcSm5xqq/xfzd2iQ+xZctvT204gChRC3nMHocusrNMQ/kuxxoHZSniGZZL2d/Wb/3E7Sgf
3aQYs/trbUyOkCdColmjSqL4ShkdDL+FBeq/QwARr96jpGSa0/ha5qqfzm8qb0+ZoIPbezJrsEFF
aT24an6xbM9F+nmD1hoInJyU8L7hUS60XydzTjqSWuloZiiJSHZyqzoaur42pcnXL8cXKXGKa+gc
3DSOhT4J54jSiMLmr9BqB4M25f5TWFBJr+vY5FrRUMkzozzK/S1SUU3jITsOz8rODBPYQCA69pJK
rNDUYyebIWXLazodJg5vFljoyNZAE61oOiTi3WxbU2qr1c0y/8lFvjPCRCxl1QY1jQvIPJk3DQSm
xke15yV1vIUwN6tW5ykExnUtbH9NrpK+jiNXz8mv+SX7BIFenPjkSvpx/sDzbDKvmDY3R0yLKEYo
gjZHab1Wlu1W8f6dEXpGdvFiS/WsjvsUhdr6ri7vxeRWM17OmzgsTO+OMwsVWdeyEGtDFEKN4P6k
AjgKAbnaFFFQ+wrxzDUoOZnQYRa+t8lEKXFdtCWpsa4xqi6V0wjmCONxgMRS4Qlu4nNWyPtUTGyy
akmOlXUTQgwKgu5Pwsx/DW2LNCzD/JYOF7SByAmH3BUy8Ukb0wx0Q0QLhxfzjgTVSfCGyBxtCCef
Cp9X6z+M+hb04C3dMnRdY/bTqJVMJFDlDvsxvSgrGW33+EHqhqdcbr+e383jzXwzxWzmMIm52Pc1
iYYeRLJTDvkizBBZjtyIz+ctfWT/oZnHblXMHq5bSsi2InSIPh17oY3M+LZubQEoY8oXNdw1PrlP
/ihgWTLU1KDJIL42rXY+V6pSYwFAaoTrGmpQNqouJh4V2/FzClSX/7XBPgyzNMFXHGsjLH/14IPG
cyqGwsSmgXySetwf8LFjK3Vw3ihoyaAoyCZxSZkq/Uqwla12ncY/CvJLL3mYs6N7cW+DiYjyIIub
ukqQzgjjSLhZPaBC7i1M46qu/qPDeKno1q4YrBfm9Whw7uSjy3JvmwmUwNTMudnC9pYjK+7Nyc5j
qLGfP5BHXrY3Ql1jdzI0JWvr2mj10CD1SZYyHxM9ftHEXxeFJ/FJvYjNMfamGIeuhW4cUNYBNQFG
Mar6Zsxu5/zSbF9yXkWEt3OMPxcSCgpbVqthkU8ncSP3vVX/wS22Xwzjx3VdgJsswVzIBAVCLYfw
x5dO4dTGjsKSTsXzLNQkITPCphlZ3iVaZ+IWa1dnAeva8jKXXAI7+ks/fJadFSbRUAoTWNvJMELz
Kr0urxW3BXfUYI+n7aIJKKMIfNdpT80V9w47PHvQuIYLa4amss3cSRo0AZVTA/CkIqTD7lbn147l
FReLIzkFJKnQNlNAt80p/x2mByDW/Msws7GWvppjKSgClpw8CC/z4/Q82fMtaAoMP7a3x160c07g
562V2eUJPRJhqzu0SUb9alkhNpINdtm3di8IHJc+Xh4I8xUskNISMlm2UWqTMSUbqj3ArvpxhOIj
BjocMju6Xeg2CC58IEI0XsZ66HVvZtnPKVqVkpN0oClJETYPv6WWU2dxqtTJQFWObJ+z0sOIogF7
IcmabFqsOoBQTa2IDrMVLvMzUSKtjpL2qbf8nMuCd/j5dpaYWCxCpw0wcVRGOpdcD9DcEvAwA2Bc
uW7dwdswTqJDRpPrIfRUfPDNnVkmOvddvKnxipwyC6kK/BLQ0ZXVpR1JPlb1sOyk76wxAXpbha1a
C8Q0MI4+xJEWjD+nH68aPGGb2smn2F7DeLCxTk56cphZ7i0zAbuHrp4KPqMCrDXpJ9VDzRz1a4wf
O+MNn2HwsMyla9AuhLSEjvSBcf8KCo9Cq7d0bKXCh9ShFWX/1kStLymrtP7N4ksiH5+gN6NMAIDE
35RADFYMt5vZo6WZ5VtysuAdyTVF9uSuABkgHkzl2EHejDLpC+ryII00FyPMjFBZe1tons0Y/IDk
0iC8dIVni3ERtZOzBHU8I1yK1lfrL5nQ2207+SnpvcLQP5/PWw4Ts903ZDxjW/KualScGNUfwt63
UAeiVAA8aCv3rDA+kVVV1g+tIIbJpb46+XXyGXUYV79d7uraNm/MlzVcL3jYm+NI+vbZGHfIzVoa
c5pc1PGzmVxX/5jrlGbOu81jkpcx1wUgNFo0CYz2y0CUQEhzBWQUvDzsePcAJFBBVgbVdYMxlClC
nExKY4TpEx5wZeUtrurlUQxA2/DLHMCqRClEeS/Hw+3bWWXuv0zsdCMDm0IUW14uvgxJeP7scf4+
i2ZbFihiZz0+zwaG+DoRvZp3sR0HxLclfACztQoI1FuYEO+U72aEL+TprnpTfcU8Fleh7DA07Ywx
oSkm6kpMcDGEIpSYE6Oyi+Wrkj5ZAlfOh7dzTDxStQRwnbWeXkv9i5s4tOemXKeXdYrRyM7H45FX
lqF/8sMVulsc/Um7B04qoK/c9QrG6Ty8STHBq35Wwx5ayAAKRP0zd8bh8Mre2WMDkzyAqqlU/1uY
8XonDuVQpYQWJz6r9uELYWeMiU653kMyq61R7cTM5fKSoP3L07A6/mSqZliSgRT9lVFkt3913PZT
J1pDKKDoXJLAaP45RoaGI7zh/2eCCXdzKTRNgXEfDM6tzu+6UnypYsx6ddsTv/nzN1HpzR4TlTRl
U9J5gb38Kbmk98fot47gqe5YIOnYvMKbn3nSMMdf6s0mE5M6zBGl0JZDay2XvDRuHUOCEvi384Hp
4/Ax3UlDUjUJDLYiOufvD3vfK/U6JUuMdiUdCJTsBlQ5WgChOvEWKCAQNyG9KSGUDPi3bnC5PQ+f
km/m2cBYCY0kdiOmYMQs/A9pX9obN650/YsESKLWr1paLXW318Rx8kVwkon2fdevfw+d5x3LtKY5
kzvAxQxwAVeTKhaLVafOSZPbxXSNRDpBmIQMII7KeLRDu8W0zXLZKNmEaTjouYp33LfQo51D6OEI
tvkyFnCe3+zrPUprpa111vWd3j0Vm5UyIXMlyJTXWjP8OH4pwTPLzfx3w9bGABMp1Wyte23CyW5/
DO7wpEF1KnSayRqeBU8BC6Hw6fqCdv1zY48Jk4tQmwQj1KFfTl4ufRLSm2yxr5vYv9Q2NpjQ2EAy
dc2TBWEXgBhLdgGms4cfdHYrv/8Xaf7+Fr5iEk0VHNwMMrFrczNpK03ws9yaAYslx8JGXeNZBRNO
a/NFB/Z94s0e86xo524Qwl6R/TX8JvSgBgw5TvcPG/hmgfE6cEhV+ti1INC7p4AVkFOfFGdGU+Pf
CCTuh0n9zRrjgn2dplGsIfJT5vf6zgSBXoJR3vok3oL0n0qlypXDgxfRCPXhut4YZfywKeNxguY1
KA4PdIEj2LdpI5Kb1/M+FuOLmdZPUCQXgKJzwfN9M7nmIb3V3el5xGPMOPFl1XaTrM3CmKtaKgo9
TBS8/9D2tPJxtUryGK0XaeIUDferP5Stn4honKisvkBaAQ8GRcgeQhuhB0Lsb5D4OCmPrQYEh2iB
w9Sba55j7u/mm03mqy1iLUtgKRb8pZAG6BZBtyQbzMqLRiW20rK7hVDQYEnS9NnsBMlRKjw3hLIX
bKE27os5/SY3CZfKnfejmE88EnVSR9LSuY3QKx3pFP5UPtEuS2RjOiVIekvgJZv0AH703rd9YD7y
EspzU6WKiddi94uAziwklgYafvmQfYVAh3c9oPIWyORN5lrF5rrA2pB7nZZa+XB/3YC8fyu8rYfJ
lLJoXFt9wAVrPtbPxcn81L+qIArfoUzk01GfwsvcyIXeqE0rxdLn9Rexe6Tx13/Hvk/jCQKYOXQO
ILr9Pq/RIilu4kZEKu1NLi4OV3joTytEwEI4dXwPcZWfHIt07z58yY1FZm+lcRSEol6joFos4ZEm
pfFBvhN/qt9mu6PTMZiKMR5WjlmeVWa/5WLV50JMJX+Q6qAk7XIw+vw8StNo9e3ypE3x5+vrfO3K
XVsnkzGCGSLNBT2REORjNJgAGmpvqVhX6IipNdWW8mh6yrHEQbWklwJalyKvxbYbGN92mh0ggIdh
XG0UdL8/DG72UB+6vwQ3T23tkZKaQjX+ItwpD4Sz0/tWVQmy8XjXyAo9W5tnjTwlKdHHRkaNXLfM
8DZZntMCtf/Bub7Bu/eZ8WaHCUJ9uUAYu8V9pnjzWTr2RwqskY88HOb+Zb2xw5yQLIM4UdmoBiot
mPULqvsI49Xh0bw05wFzaoIzfOHNxO8769vSmCMylyDMqiIDVaq0s0KE1W70SiguNPOjPPPe8fR7
fPTTN2PMyai1uhTDTCX+KkVWIZ3M/uH6h+LuIHMSSC5Ea6Mi457sSrxUN5DjteODYOeFC4E0M+jO
slNfeKW+fwhtfy+M1R1SwWaH3ACJ94gUdbqZLp1XXMJPKu0xH3pvqI7/me0Jj0R0TCDNZogGABTM
VkZiS4ailVEURik4Jd/S3P2DrdRpzxJFRllTWBofHeh6kegFai4hii7mqbIFexgsSFR7yiOdSRtn
5N88IpjdL7g1y5yBVGsqcahaWnoZ3BVI+PxQQM/Mbt0ePS+XUkQoBZ//cvcTbu0yB0EgYS7lOhCQ
2S/ULzpIpgKt6yhO5DcDaHagIGnzoIm7aIutTeYjKsVYK2ZjUMy/dHgdbj7iPnZ7VzkUhwE3NeeT
7sVLKBcAwqoq9Isy9kQQyA9tWtA6ePerRcXEfFBv8B7Vv9H+BW3vhTfSHQZfrtvdS0C2ZplDCTyy
2E2VgkkN4yJD/gFyhRrPbzg2NOadiAxKJFANRDtINoBX+auVFkeNH68v5B+c8+8N1JjX4aSA/rle
FoD/L+ZzdsoC4SG6jPaE9zz9YG1jmQ7vpL8ii9moudk+jearm1subKesDrMW7E+PYmBAahTq1YdS
skWISHc/lgPl2QEbZ2+FL1Bw4qx4L2Tr6D5LCmQ3pQ9au7nRxEs8YzpVucgt5jcHL3QKtBOf6HRx
a8ffpMn6o5HYrVHmvp3HOR6TFRjaCeB5+Sb2sxv9kDqFVx8zD4MQN/HTBNAOyEa4wtkfactpYN0s
mIk/oGUPW1XDoHjq0xSq8KJz41Ne4Yjb4tit9G1tMTGnRkm7qCacx26xe2LTaTq88451a8kSMGXm
jXRDx1jigMprHxKuwuLuodmslYkHHdENua4x3FaWo121nRtpq6dMMweqsRt2NmaY8z/3pZBNuPr9
hCxeGzdO2LTnvkCVVg85jzfOij7g1zq9NmIDc/ercIBqcx8fWsLpc3NWwxJgFAUplzqTACg3Hvvw
MKe9K8ywx+uzcE4eO5tdYyg8H/pE9CVBsYVVvaurkZO27+4W5OYIcEm6hI/9PrJ0WtUTMYYJAzXX
WHSKpbdl3lTl/i1nKAYxZLz6DJZzjUQdxX7Ay8VlsNARtdoCw/S9G6l3kXQ3p8+d+mAugVQadiQ4
RcS7fvaP9OYHMMtcZqEkaUqXecE1C4hteap8qgXDT192ncMwoOEnE8BZ2Nr9rCRZU2mYhKxTIMoE
B3LoUGk5GjrHCfcvhTdDbJXeVCYAI0zE5cZdn1EZb1zyo7kp3Pl7f1xuJW85xE/RXfZTPqr+9SuB
s0S2Xi9XWQGpNkOFX+pWbTyUkWrJSmKFydfrhvZTss0ame8mZO3UJUK8omBgeLLbPqaPtNHYObNr
HOa/olv5gWNxr9qsbywy1dKm6zQ1G3LRr2JbCwYPPIvE184AztDh5tYG3ZRsOhyjvA2lgWBzv2dl
W2Yx3tZ+ek5eJLDpoUIbOzrAggf1PrsDjA2kWtoDT2l7/1yaKrSjJQPMWuw43pxOequonY6rPbvp
biBkjo6+cKFHIwX7Gq+hv38MN/aY26bO1c6QU8w8535zM4BmLkF7p7YwrM71UXqjfEiZNqaYG0cr
R6WrDUyj5T4m4E4A6nnpERxMHufT0XyPtWMAfSRKqGbrHwTSQzSJzWSVBj9J4/p2XsvsWJcjmIGm
bj7kST1aCZladxlkARGvrex1FtGxU1SejPDux9z+EmbFZmYWHSC5WOPZRKWroxhMu21pCw3AfsGp
jpyl711PG4PsjI6xhFFpTjDY/6AYeDy0M2s+ZvbgEPQm4bN84qBdkwB8EV0T4bQiPUibgwIKgNEQ
SY9exmATGY14PT5cX9XehQj2i78tMAnZLK5VM84YPNIH01KLS4ISVp9xvGbPObdGmHMQl0O9GmOi
+Q3YPLr27CxyVd+vg9Y+a6IuWNP4P66K8Y1QmEcjBGGmH0nHvLgM2nHJeJcsZ+fYqdOBJGUqS0Dj
lulnKf7ax5dG49x5+58f394EZ4FsEObj5BFpNFmtQF7fj7Y8eVWlWtc//+77ztDfTDCfZlzSZBaU
RfBFT2ytqHTXBMhCOoGp2xq0Y1Y06ehLgAcV4i2N+UIqUmRDmCmqXgA+QztXLacJsP95/l4Y20bV
TegWrusq+jmmqDDeHX6pjD/xMtOQZWT6yCgV5nQWXaGkigS0U5Qptl67SdbZFVfolH6BDxF3Y4Vx
goFMYrNO6MC1zgIEZuNlFwmlKdS5f2io79Hp2OWEy+uTyuHa2o2wJgK9JhGNNqIZ3+gQ3WNVBy6i
fA4vlHGlQi7SB+S+8SkqSPI5vrjnE1t7jE9A9GlBfK1DgDCsxW5eKHpAuDFtE2ImNxRnZTrc4bC9
/Gdjkz3Faj4To5RV9DfPBrAYVJZsutMwwU2Z9oCrcTlr3Lengi6GKLJpvPbKNxFd0It8qkwU1qOn
3qG3VnHJvBqT6qtL27e8Ugp1DtZ5gKX/2xyT3gmVIreGiU8otW4rPSTSaKv611b7MoS8C3n/672Z
ov//ZmXdtGSpWo2g8QNhjWQetJJX8foHh3wzQc/8xkRTjBjkq7EavNuP5heMGx/yL5I3ndHwOU7H
/o9GErbbx5zwsR6kEDRKyDH8AdTj7orrPqosCvEufgJvdYR6I+eu3IWzb20y5z2S9bw34xXUV/eG
J51pozKzyaX4LD3klnlPX3HlX+tk8Y4C7/sxp12UEqUeOmyuMpyL5QZQmv/R9ZnjHeqDHBWSGAXK
hdLaURiI9K11Vxta717o8mhL6J+74vpsYWQE74aSJ2iVlTPq6FMD+Lo0e2IoHJfQfMpTYqUCxj0y
Xm+S+sQHu5pmKgpoFzHFwdRlp1VfpjDPJB8qJvdNZLiZsN4O7felrv6gymTqIkE/RAHHI1vclsZm
jPsyNeCbjauEPzVJs1IxECaOS+7dQCZyffq6Jyp6Pu+PXViISTXJieGHQq/asxgSR6si6VDOmOsb
5m60SkE33WSYQ84Nu+uTb5bZb4jGetHWCyC+NaT5OvOXpP2PBpjy9jx1udCPBPVAM3PFvLRrHrBl
1x02S2Ce9KNU5AaZas0XNaeNT1l16MNHXeJUAfdD48YME+hjaZ27quppaAy97j5xVd2SblRvcXK3
rJDAzV85x3kvwdp4xasE1CYYF0Karnom4jENwYTesLSvlGNuQKlCdqpDGuTgcAJmiGOVnp4Pp8sQ
NVD24RWK59h7X5zQlA7XujZfraonyOBZ2m18bD1uh3N3fRtLTDwU5DTK6smgHDqivTodhtEyxTLd
xiGox5fuchKB1+TlXDtWFVEjkoqnAxhRWIl0IW7HOm5G4le/5F9q7FYPBW4dIKF8WgQiT8MIJbTh
yNnVnXP2zipzsVb13Oq1gkjSBQX4xj1xtdpHOs6EinXhSC8QcfB4qcleseudUXpyNg40rUs/SZEB
/D5oR3On+qu46G4N+s/OxxVnz4LFY/3eOyXgXhQpA6NBEZ1MbI7Vleikig28dnIffCzAi8h3IMt0
42NxMG54HDNce0x40UBE1wh9RPf195UHxkIMsQcQy3aorjlkXK5/yV332SyQiTZpO0qtEoeyH9Ug
/K6/linGxAqOk/KMMLEmoWwoS7oQP2q/h+qjmHwnScI56Dth892XYrLJBeK9RjZPxE/Xx1b0jOym
aS81hk+v79e+E+qo0WNSWTHw1nnvhCqwNJk4rCNOuRzM5+oeHP+ugoHaDloXxW3E7UDRAMUEMDgf
Cjo63nSQRmACWKj0UxUXYDoDR6ddGseQQBNu7u0wutOax+ur2/1QG1tMCEsy2VBqwOR8pX5alvtQ
c0n9/bqJvbL8u/UwyUHb1pPaZqhx9gc67Sm+hB58/DCepq+DszjkKX8Ame8p+gONZ6JuLbP1uJXM
QjaQlvi9I9rdTX8rm7Z0NJzGEQ/KYb4RBeePHlTvjDInekzMbMkNEKt263F21BNE1S19xhfkyZO+
vgSvOAphjnJLoiEPG2NA551K7lFUT3nS7wefomG5pfGdbBnrek1YVY3IbNZa6b2cLHlP/PwsQqU4
rIDPQEcWXClo9oOpSrSEBYXrFK/i0OUVyvf99M04s6mL2A+ErBNSCc0ZyCmZg5aXrvBMMLupq8tI
FlAXB1MRW/ryoMnnkFd1/IdP9rYOJjCKoVGh79sQJGFUlhiYhRVEZoNDoeBa5VS8pG83SG4+GhMk
pTnu5lSGPZqiJMf8kILR4YviEzTRKXlJnDnDqTnxXop7IQw0kEhPgNzTDFa2d611AMaBevWL5qeg
fUuVQ9g/h00g/8EQl7I1xOynsDTN1A+y7E/5FxFobOHpevDac4rt32f2L+vqvGtakEADxhlDnkqU
n3Dq7OtG9jAP71ZBf8Umz4mTWdYKiq4mGKFeHf2oKFYBZO58xMyFl/mNP3yaPeWLeEo/8wBQvBUy
11sbhy2EsxXd16SAxF9LHGeNkw3s5Y7bTWQuNFOZCymtI8EPuwe9j6yKJ5HIM8DcYjFR6kTWEec7
8TYmtzK360rdiI202xUwV1htzopctmhH0mMLaqOD5k93Cmo8QE5ihIOry0ljzRV7bBaKdxqd5Vd1
VHTpy4KyAkIZwhUPNCXkQWw5u6cysTVT0KIYMlP2R/GxCCG3W3sc/+Ythwmt5SpNshoVSHKhweID
ruXOx/As1VDwrnAD87S7OC6tMkFhWoxeUXLUBCSAvuPSDQtbVXiqCDwjTGQoUTdCR1WQ/dlYj4XR
YNtGT8maw/W9430cJjSYVTdHVZsQH4I5zgj0cZ0aznUTu5fSxrtZQrIOiHERYiCKHy0W/TjpAVBk
8ZECuosDMomH6/Z4O8eEA21pxUFH3uu35NciH4rwRTQ5u8YzwQSEjGAGBwqRuq9rvgrktpkch55H
5bw3pbkN2yoTFVqzbMQkREZEKc/odS6dgK06UaBJbal2caCMltwXI8cjWFRnrCplmOimCsBqMjn0
eyX3rWSHn8Kj8rwmtnjEVcU5wfQSuBKPWIznGOcDJGiR0xbdeTQHS0RvdvWW5NN1z9irbG93lIV1
lnErJaW8YszInzGQI0I9MQnmIy2p4EEMrkjgTWi84IHwXwFqHxaoaVBJxJNBRefl/Q0s6moyajr6
qNqleDGfO5DgqEBUu2aQWwbiPYgdMLBHxyuX78JdeuH9gD2HpUwSJhi8ZPBAM65U4iGbVmYc+vMC
MdXcIfkPc+SkGXuOs7HBvobSDrxr6oix0Th+EPOvQ+lzvh49Vewmbg0wFwkIWJcx01cdNDvluXhp
MGlQOhE4VzG2TDwSgHkLF6bxvb5wUeN7N8zWNHPDTG2ep33WhXhjSgc6R1VS1YfB0Q61N5x4T4Xd
iIkxdKhDiShQgXjwvbu0VTqX8gCY0BK6lIYT4IibBJDnVxf9szExRZaBT8ezy9RN9u1FFkEwlw50
I9Jj8bI65oEKTEAw/tGwlnMeCHyR5L2MB4ACEcgvg2iERbTlujomcmNgTNuRnulEc3vqDp0jvbZi
QHPL8c09IBRW+GaP+YBLCdxVrXd4fWHAX3IkK/s8BiYqmdGB+yja9VOIrVBKL4lgfpP5eiqRpTmR
42B5nTYG5B91FhTDIqtGr4kKQ0W3aQAuVUsBtcDP66dk9xRujDOHRCjmSJr0EaVT87YhD+Dyu/73
eYtjNrLpKxKXo6b4FYjWoYyaiIkSSCDGGa2wr8EltirxQxOOIeialnnmWN+tlsmb5TG5l7yQIlN1
6BvQLsN0geqWX+nu6omHFqMUyxe0JUEzfX3J+8dRkYCz0HXDNNjIVio1JEr0VfarOTlBTRz6GuXT
XEHuS+0fC2M+RbrsqZjiqvMqEEzTaWVeb3vvhpQVFWheHYxtMouE0M2F5Irayr6BInHpy9GDUpwE
weWslGeGuSfGZV3ltJNkVMTTn5/mR0piNtrhrXwQnaC12898qZndq+ltZSz+oZyXcKG4Xn8ubyPi
ySu493Tr+rr2bRhoiWKsCmp0zKEIi0knHSatfU3AqM1hDV294bRCeSaYc5EAB9jrNd258lddXUx0
L1QebwfPBuP8oS6hlArmfTD7njukDgu6oO71ndpNOmXlbauYTEVtjGIo9AkciK4IkaPugRiYP0tc
ShSGeaXKLd0M0BsefcEeDAwjUiY6I5iSQk2Hrn1To2jTtFXKXpF88wiNCnBBrwf9IJ2Aj1VBqbkc
KPqGxy1DvflDQrGxSU/DxmY+GWK0mHC9MlH9cpQfu7b167hwqnZyci05zZ3iCimvIbu/xxu7zAsl
kSUI4xLgEPoD6CjO2Yl8ST5TfWtUzShtqHgsL0ly4KX2u4d7Y5Z5tcyJmU9m3tGH+HkRJFvTLtBy
QNg+cHyI/v4P+6qZBPJ2YMrTTcaHVnmoa70EvSRgVPVZOkQnCQqXOt5JbutqP2awPpb3cWA6XBFv
egKuWWa8KJ8yOTXwIsOTSYL/pIcq9ZZbkaoxHpNH4ybjIoJ2fWizVsaHIFo6CYDLoMPh9UBuvUgO
pNUcqbCU2/yFin+Ix/gSYaLo34w+7J+ajXXGk0LTyFRUImgLnBz0Ywm4fgsVmddWLeWNs5bOpm1w
zgemwezaNjOeBOHyoouzUAVmTQ6o3onhg5GGvp+KfzMfthv3dAx4gOoS+i5suTdLK5JV/QIEA0ix
f8Sf0p8xZozHo9Lb+r3weywNbHifOKvcdWPogmCGRgLTLpvHZU1RqmqEDiDNNWK7fYSwNXogIVRW
Cn98oQqRyWP4wOug7r5S5Y1d5rZKB+TMedyATnS29FstyH8CD3swbzDNcyvmdv4i3MsgqhfOHRfc
sBsiNqaZW6yv5GrJRVTSZG9wFxc8c4KN0fhXTihU8zEk29uQAPjC2Wm6og/+ZGgKZakwDI1Fcmhz
WSR9pxh+Wl+W2R6wMIK3TmTeLgZuOi+RXcXw5ohH+bLrxxu7TLioplAeGtqN//0qyJ3sLw20tDLm
x8MHXvjd9eKNMSZSkKgftHUGiGmZS2sNnQ7jSh3PeXY/oAE2eU3BpDr+jZ3eXGlGUxhLP1OgeyJJ
rgEZJmvBMNr3ZJKUm3BZ4/s/+nRvBpmchBQm5tVnnE0U95SgAFYwQq3SCX+glsKFiexv4Zsx5mLJ
pzxJp9I0fKk5mv2pEX+RJLOur2hvBzFYglEH2ZAwl8TsoDIB4KkLUDebm+cwsZFu2XKnO+PCS7b3
SGIUekfiYapi3v81uG++Vds3qzRGEape7aEFKepiSU7mVrZ21/2A2nVAbC/yVovuqQImRNMbbnVo
WLUeb7xsb1u3P4TxzCnrCgE0MeBsEc4AP0/d1yXkBFOeCeaiqnoDvJw1Og5qIrqToTvaULpdsTrX
P97ebbxdCXMxrRBGnjVTlsClK9zXUugZQu8v2mCZCuDra2oDU+Wsfckxu/ss3dpl3k1d2xUNCJp0
kFEQFGrbxyZzDQdqjE5rJT8yMIP+xUteqa+zMXNjkr2dGlVQk7VZJL+Q7hcQbQjDH30yYmJGFdoU
Kgvu1PO6VBszRLlN1vwsE7x2aA8R0R+uf7Ld1zWEZxXc65iJBUfZ+5CVgCp4nkU8bakKI2Bu9m8W
6wrwF74K4+7p3hiju7o5c9lSDnob64IvL7ZYPfQgbVXBYalyOfv2MtHtquiB2Bhq8ywB+oVOGPrR
sblPH/PxQGkmoFRiV6WlQ4aXNw/0ek1+dIm3nWTOcapOUdoJ2EnaMGh/QEP1AB6RQ+lDm8BLLtGl
jazGEe4lb37onOlVDHqweHnT/lF/+xXMUU+nRiCVAAaoWl89VTFtMpr2Koi8M7d/1t/sMGc96qPc
1OiLcTwoQWkbrnZpz7S7lNnyo4jCUHQGWSKu8j9skhBUg2QUDWjWwpT4yrSacrMuia/einZjNRZ0
42z5q/bY+KkbqF95D5u9VHRrj0kJE6KGhSBQ2KB0m6PhZKwPWetXQLfK3ArArudu1sZcgG0MuoBV
L4hvllb0opoWVdtBBRoQp2eoIFBWJC6P/a5NEMpT1h7galkZtSiJRQVs4ZRVMP20uBj0AfON4o8B
osBh+cLr4O5GgY05JlybiwARzJ7iydtDNV8qHP81TS3S8ES+d/GXECD5/wtjS4eCqCYYv1+Jn+TW
+jqz2V0EW7czGQqNFYZEeaDW3WthY5DxlKGtMU0lAvAZLbd1gymbAydc8www7tGNpd6YMgwsAfi1
T+t3E42so4opZtoMMVMrbizpDxAe211kroghlRMljmq4pBRbZfJJiTzOqjgOyDbopFBqNG0ColS7
5AjYnQecbPiJXMz79CgeIVUzfuVYpPv0IVhvPhRzQSRLrRJj7MBUjkl7OvcFdL6re1TRAFyTNsfa
bgDZWGOuhkHpQykWXw+YEsDV87sYZEvJRbeng4ziWoVvN97HLs8ddysU20/H3AZzVLcikC3A/1yq
p+SBOLGBipNjYLHVaBm0LDJZ+efqO2fBvA/K3A6DPAyoJeDxnp+hPw9kGvTuj+qlOsdH5VR9585m
07937XMyIaWLoqkbE2RLPXTlFDtz+85WI7yEaleN7dlVjsNpCMhtZpk+FBavr3b3yn37uux1lCxh
NRgdrgdVO07pT3l8LMSFY2M/x90YYSJLj1GmpK0BVBOOaECgZRfXAZghwAhPDz7IokWwg/LOJSdS
s6WfKSOqUJR4XoIGtfb1Y3JfgMMAA++gIqUslpQlqLRz3nHhBDmFetcme5tyeVg0FRsqHBVPtFH4
uVB5pelAi02xC14iToTj7i79RRuLtdHNZSjWwDC5+g/6Dgwd7dN8T9fY2/VnWPx03We4FpkAVGtZ
VMUhHQ14BZ1hEPRzNgONMEJDitiJZJWeSjhOxNtXJgxFmIhPh46+KZSDqLdWLPzirIpz7hUm3ixF
OmfxjHjTuIaH7wburPBT7RY+bSBU37mlUJ49Js4U8pqbsmgijKMQWhx/Q/eIV1rxsfZWweJ2snlb
yAQajPtpiVTNQAXdg8Hqleo5AUmX5GkwmQfdiTsVLV8PbSwaoZQMMzJRvEJRsPxEHNxUZ6ozJtM5
UG5PhndhsHDBJjTUthWRMeXoHCTHqLUAewKIuQ+UH8PdeCkeTV/nNO94aZpKt2Bz+hKxRIdyDDFD
gOhNv2MFhl46C0QhkXi+c1lMeHvKBBjgncCJ1iGuxT59tKxH3V4D2i6gbQIe1QHnelCZ2KJIupkI
vQBIlyHftcVUveCFnFk96oG3148fa0kBeATdO9TKFUUDCJs534pcQINnqtKgjiCDcs6XYzz6102w
mQxrgjngatkWkBBO0kAl0W0p6U45RsclaQOxnk9K/1/nM1lzzPkuJaVSZ1lKAkCo7UYRb4WI9/ph
TzRrgjnRcpYMrZATmFCNu1VZH+VpdK5vGpud/DZhQmIURRaweTB3t9qpZKmTBdmJ5sVDY60acevV
E3I3DL8mZcsJ8/tu8GaOOU5i25NabTDUqraBjmdPdZl5K9o1AfVFTQGNgQQ64vcnVuvDYarVLAvm
ODwV0eBPiWgPI28KbNfbwNQGiREJ8rNsEawZO9nMRCMKoqy5lYfikLWJlVe9q5YR/uM/k+m9figQ
wxG8gYHEYpGQ65I2dW9IaaCTh7JxgKYT04frvrC/c28mmI9jZKOokjZNggHIwwoEk2CTN3naNNRn
t+kwuw4mvmEkDKwuJGqPEHoC8RSSNn869x7vIf+qVHjNDhPa2jheyaRnaVA+9xDBaV/1BSPw1joZ
zfmdxNZul9v4Jn0QPOEeAEsIZvDC64dMil0s44t6LCRKKJtpMKlWdNP6v8sXw1eoxX3LPtFeXf1f
M37WJBNoeyk3l1UhadCUnlChTxhfeoPbDmSTG9YKE2vRxU9kc1ERzp3qST0gRYQQSHaGBhQavXwm
P55nMrG2b9rBFIwyDdpxPmht45mtBN0kw7t+AOjefPAZqJiieqcBe8iyCVTKWIxt2yUBGYxzuoa3
a1e59UQOeVxxKCd24y5wgIYoYVIJJe73UaoRdI1AZwcg4wQjnaDIHJ+KHlzH8p2g3IX/ddLi9XNt
rLF+GOZi2MRCGmR9bklZZ4m89uLuVbWxwLhdtmjtUo91Eihim3imuGqBJpeNff0DfQDI/F4ImmPA
viIMsjOxcj1KUZ3H7bFR0QEvVksOxjP0KCBXGB4T2cpfQOxfPxT/ebTjt2EdGDuJoP3HloFmseyl
bgCXOVges/RJDr05dTmL2z1U0B4zDPQYNVVk4q+Ulrqmdk0STAFVg/99qIZnaKJCt5evrvOhv/K6
Jg08AsB/Q0+Q7a+YiRKRXGsT0NThekzwJKKa6ab6itbgH+JdF9mYY1y+U+d8KRIN6NcRNf9ITEd3
nReeEuNrG/bDId6YYXy9neRYDqswCxZ0jfQDuU1uRNSpI1e/EVaLXETQhhV+cke1W6ZT+NcfQNbY
jWUOQ742YMMzoizQaruWrfX5N1UzEATB9Cznhwi8ZX9622xWzgTlKJ/A/AaUKaDTsyO7uVNLNiV2
pMPOhZPElnEjc1IG3jdlAjOQCiFGLpEFNQgsRXIzRZxB0t3IDz4EDMHj2IH//n2cVMQmMg1KvDVH
Tj/dmUAT9Y/Xz91u1MfcD1XUlEyTBaXVhjk3xSJEgaGcpPZTHp6E+klpOXfL7k5trDBuKc79uFQ6
7papOqXKfyfke/W5zd9nNqrVBF3JmxU+V94k2t2Uc17CvN/PONc4a0mJMRYQnwvQ2FUuQHdb17/D
/qd++w6ML+lrsTSGGqaBId6vnWPkxF7qmWPkw4P+dZ+A3wD9EZxKZ7EVUb0qUSIoSdC4kyvikFAM
hQ6Ws9eGoM/F/O8G9Y095rukuS5kukJjAZqQ5R1o+HAmh8P/zRT9aVQHkgH3iI7/sZnFDHylWIlS
Fhi50/olxuTzU+PEN+KBzozy7v39FBfvH0xcg7QEkLj3B5QM5ZA3ytwdEeuM++xV5AOVtfMclE+F
nz+03NR+z09M8KRIeAYByfRK+7AtyUjozQsEuWebrPdzofjZmHhrzVNf3wsLpiQDXYjwI4ssG0ai
y12dmD3gPsK3onT04a+JPKkjh0fzQ1WL+uPWDOP10yqOqZAMwB3cd1TM1wZ13KNpd6ArGs6R/W/I
f3c3EBkUclzknyCIfP/JeiUd1rWT8XQFpK7LTp2sWfXsXj/NNB6w17C5McL4vWrMRSqUWhp0qXKs
zfueVBZESghQqHXOqfzsxSZo1YsE/BAq3q9MEUNuu1pM4wGkyXNzXIzsUchbjom9PTMU6LXSmgJ0
4JjwB7acARpwA4jmU+hu+mRVrIVPrLG3aVsrjDOMchTFlSxkQXmWF2s+01ac6RaXHrx+XQUh1R5T
iHkwnXhtwL0d3BpmKk1luoB8ohsR3Ze7oYowKqNzUneOBVaUSooyKc86aBvJsb0Iv9Ti+3V/2zuu
mxXojA9oaTSMepmEfp5lmVXXZWKNieEs3RCYUsO5RTjeoDNBb8VMfljNyDGJ5ueaa4ovU8YpmO7t
l0kIQS/y9T3KfJFZabUpNKD4IwyTVY4v5X8d8H4NPG8G2A+iLUI4qdOSBDqGrhNxsrqUs4Tdu3az
BvabzCQGk5aqJqgSiAGlpUZrEBjp/BTdEbe8CJwUZe+rbM0xX0XJ1FpK5w6np/qa18E0PQrCw3/3
MhOCwBhzBsROY6etNGlOB5A2ZkEvOWGGUd3SDrVbUX65buYfdu7NDvP1ZQmSkygcwQ4V7bTJl/4o
fB6cGm3N7Da3eXOl9M99CNZvy2JHrZayarU1RNyhhHlZYLrT61gNt7mx+4UgeS2pqqiA2Iq5FCgd
U1SqURy0z+H96khn/UvqJBdy0e8lO4YMmYP65k/OXu4bJRrKLLqhA0j4/rpbceVIzdR0R4rlriEl
dUpcEDNgbEmEUMJz5WSH7sTjDdoLRyYEu/7PKNt47/RYQdFKQympuiQ6Sqk/QhDnrYfra6P3wYfv
BhlxMF8CbobhrPdLaxG11bIXUeSUZrdKQgvCH7ZU9G7Zr3auFHa7hJ+vm/wQlwwR/6BXQHVKoALM
ANyySNFxT+jIvqqofBpFof0ct+t/PcnUCIpwGALWIblqMvfgNA0YvOonw9fa82C6C+msmEv6ursS
mWq9GyhcSeyVPimNVNXmlATqY/crefh/pH1Zj9y40uwvEqB9eZVUUql6X9zu9otgtz3aV2r/9TfY
852xis1bxHgOMDgPBiqbVDIzmYyM0DE5Utxsj+R1fZ0x20yuRLP2n7L7x6pQK8ugV8PECv2DdoUr
xhhmTa5Jfhqb294EOKq40Z1wtU6NIvhIIkv0SOws2U7VlFMx5ie5VoKh6DxAFV15MI5zNh9M1RFh
FET2GD8sW6nRQAVOO0n2w4IOO4aLMJue3cTBdjJO0kk/ZuB7El2uPp1suqEaXq4oKBEoSGaZy2o0
kqShvb45J2WIyvnabqM/cPedCWZl9RpXSWMXOMdd3AXzhoeeimjCh4JPt0S6EjyMUoVhDW8gjGtM
Nlr2q4XW3xBor0aQnSbX8pxvVkh1qGNP9HLP/V4OggHafggeKrOqxsntdmyQxozW9oiUHoYBozwp
SvP5u60Lrjg8Ywo0QTE3gfapynJrqKWTl8ZUx5GtE1+af8bW3QDcbwv+V0TGy5+L5xEIhTI66rjc
a2yC0Qu5QNWERndjN/dqcmdI+QvBUbts5XPnFJ8L0E164bXwXMCmlDGZ1WaxccfWw/iE14hH1Ght
GiiYNm+C+Rgv/7bsOLfHZpPMyQCVK1RUNtNT0vySUyNIINwnZ/3hT1am4jDhmoMoxVaF62DEGXGm
4lS2mFbf7COEZF1C3m1nOtjKt2kGk4bW3eXt8Dao6/cCKnuX/wLuF1QNUEaDkATs0fSk7EJXs25a
Iw+AO8lN5g5AjVpdsOaiy/3ntgXd0Z0Z5sBJ8gLB2gXtsuLFei3fSIjxpBvdrcEJud2AfCgQjdJw
TwESJlqMNmQm2RKr1ZVumVqUWPF0jB3PUr4k85WaPxeF4Lh9YrTQ6dLA8Y3HCtzv8V5xvoNk6jVi
TSjs5WXC7TsB5nAem4dYd55XKR3dsstuSVKqV6MyV242l81ha6yvlz/jp8oEfwS013EfR3sDzRM2
g5urbCxdDkWaZRr8ql9vktHAzXm61ef8tQO77JxtL5dt8hL6fuHMN117QpYsSa1Im7Y3y7CCrBjD
yyY+TVKwm8uknDbOUmeQgS6wb6z39aD5JMT4cnLE3QY39TFQThS9bZygsxzat7OL6hKoXRHWi8bn
s7qP+cRM/CYV0tKio5ksmcOBjOQ0QDC479vbpBE+ufFSE221UYIi1TTYkFos1iKvmKY7Sak7NW56
TwulCVrhSQmA8BBKYsZPlbM8xHDK5qFg9pN9bMuQInNtM9ITHfZXD8pxfSskdwEtCxjDQ0lEocEL
OcAlgTISZRAgycxuFpo2K3MSp6cK50HafLwzr4rgvZfnm7j2yFgMAiuaSOeHsjKLrLYnjO4myoOZ
viizIHCLfp9u6S5sOmnf6WOL5jnKFHdzGlcVHGiey+0XwESVHnorTdE24ONZIFkAqbsYJEsZMNrP
l08YN7di7lHH98f/QGxyvhLbbLSmXZcUDfoyMk8kzO8qUI1sHnlWjyJ6ce6n3xljPn3sKCXohipA
XirplGH2dkDHxWqH4+VFiczQ5LD7OkO7GcU6QAkzR9bewGNLZhd06f/NCBNy60oe1iQH/q0HRkKd
XaM+aJmg0ue6GXqsyM1gLjRZhMQM8VBnzMCysym/pK+jJZqx/dSIQGBTf/8+O7uodDWY0ogMWemQ
sgdkH/zn8lE0Isn9HmAVgciNDIkkFrgqV5sz1+mGZgNK3+KvOfZn8gc7peH5BbwyeKTQWbSqppKy
nmYAIhYFo1EScYkiqJR432JvgTnycmfom43GN16Zey1M8qkKFzWdBFZ4iRyIB+Q9fHAdd9dz1y2d
ZbWkzUpOpSp5JPupQu6idt7S+LYioRSL4GHcwgzAPZCO6Rj5RxPg3B5JVC1uVQwJphHGMxKXvtwP
R/05iyYYBg/e/GP7efng8EIbco2MCVNoSX0SK5HMbCJZAqdWRtBPNo039GCKk8tjQ/66bInndzSk
aSo6QxTEcr64uLcmsEkhb69zd+hqze2hi2vPok3kesbODLOHiSThISRFoyGFbkK7dAdSfru8EO6W
7Sww2UCe4mHdJjk7AdHbO7O3JoUra4k7r4Jv8xnxg4iw3zK61l3onIZFsmWwI5ziL85TG20+pLeC
7It8rzw018UzhVLMV8KXGNEO0g+5s6ph04yY3sflxgylav5OrELEMcErrPYrY3IPHuYUubRabODr
EiRgXU79we1eiQ9qUpDTCvW96Fdni8a9PSYJFZupTsaUIF5A5Cg+KcfkproGjx8ERtODqELl3kL2
1phspChVgyMHofQp0xcPZIaP1qbf28vqt3bx0BbvRmthsDJOXLNu3VYSPvTTs/RpuWgeKrjNQi+d
fXwAor3ceqehd/TsqP5KMf1r35lB/Q2jCd7l08A91jtTzHnDvOg0qQOFgsdfy/p1jE9N83rZBNch
qWCzqqDjBczWuUM6cQZE7gKe0DWZcXtzbsZahJzinmkUwJQM0TKAkDg3YaTbLE1VnZ02iIYO3eQS
6VFtjEgTDlXQX/r0aXaWmDCY1hnRzBSci2WleXhGMePOm50DVFE81QxL/T1XbmbRIB7vI+m4k1q4
zKhgW2F20Fw1La5XhKwZg5u1v2w3hXDynGcDah2aQTOlBpj7+RbO1lIAnYiuv+GCRPZ7PblQuEYT
dDotKybODa97mo/K22XXEBllFlaPq5WTAc3XgcABf81rMBYPf2BCBeMDeEBxeWGJrSdzKDsbiL1T
jxGBZX6fjFcZufKyEZ6LA0H0jxEm0kOAFTfCqZTAnv0ip/fLJvh9Gt9Yr9v/PvNxQIqR6ylBrS9X
YP94wnO015Foxah8m/1b1BqS1t4U80lITAbVtJG0SP6VMknYTtjF/9EGE863pZatjbZ59OWms8By
tVSeNrX/cdOYMJ7PFkhSpgpDNanuDpJfTJBR7sqDAtD30AlSIteTdx7AvNQZ6aL00FUDqjw7WFpY
JL4sHy472Uef7YIXsCzW/aho1rTgim8DBl0nUMpa3WGJ3XmBvpP0DgW03npWmu+XzfKq6J1DsIXf
tKwzOGElUOjEgGV202Ek+XWtN1eyswVNvWLsXzQ4KnB3tu0ud1ZslnohRcOU+lu//AWB5kUZD6oB
pCb0Rv6bo7Bg4jYnidTNeE2z0/YhWysvU5MfOaU+HTV37iv/8oZy7wn7HWWiRaJoi6WYGXBT34y7
4XoOlyNwDOVVhaJQ9im0V6Qtwo1PGlrSoCHDpJTOeOcsm5Nu0BudtdQHdSgjlYjYPAQm2MuWAYi5
pmR4XB3yJuiSKTBbgf/zLth4uv3fIthrKTHXDTzuhhNVeexOVvuQQDUcMIbDWuuvHanue3sIqqV6
vPy5eLXF3qx6nhhryP91uYOFNfX4tZjsB1kCekLt7rJSdC3me4YG1J6tOPg/maljckMz67VRQDPz
rpReDZbsPDAeoQIp4Y4C7HXvYR6mEiGouMdtZ5WpaewOxXBRGJBrHGmLX8mvDbX1tvpHownuXtxY
srPE7GU3lma66TaKjPZGGV+1enbN/m4qn1TyoBQi3NZnKArNZTtzzFVvUcvB0PsVb8momojlVc3i
FUCJOaE1+B2kpeVr6B0UP/sviij58I/D7y/JnPG5H1I5SwBUTOMbY3qfBgFAiZtvdkuj/7675aVS
XWM0AneUVMkDTEF6W7fdZOMYXHb+zxhPZguZcgCTPubSN8Ac5yCcqO9IGEeVtz2ad1Rg9iRfGW9C
4gfu1uk68Bl0uAjXq/OllRLefdICzcAlk45t6VxNWSEIJdzdQ1+IQiigv2ox8RAbp5NUwR25c+7L
KlhKIO5EjTqur/+2wd5JsmJbSnOEkucmKxteG+Xu2I7G6ri1rc+P/VAXgdrq5X2hmii2L382zhZC
nAQxhMJ/dYhJnW+hIVtOkpWxHdWAn4AZBU/bf2IB3MYgZ4a4Izqq5xacnDi9PmloCysvCybprB9/
sAKoOigfcHA8v5//frZOJcEoth3ZDe5ayXbopPnpsgm+b6M16OBOCjY4tmM7yERd1BGOZtyB2P2g
eqiqgiaUDsrmGiGVhG474ZQ81/V2Rplg65iFnBkpeIR7VFHLNWkSvx/GP/HvnREmzuLLG2kq40ml
1HPX3DyISS6iIXL+QmzAPHGrB4U8E1wBkZbz2SF47DDikzHg6rbokaOR8PJX4riyDHbzf8wwjqab
fV4q44BmNAJN2ZfuImq3iBZC/30XStt0c+JxzNFc6gKodGNQxNX0r5dXwe0p7ZfBBrVmmOYyQSqq
ljXYCk+frvT6YPTX1uYbJsSqDLcrXltZ0N6hP/vpykBn1ikQ18Z5Ol+bNildBaZh4LbKJ2t9t6pf
5Rp1lugkUX9izQDGZALOB7JDm20elB1tQisAFdfX5Dv6BqHpSzfjNUUAibU+uX3VvTVmL0llz6Re
FOCLjy0IddF+BK+Mb1Lh+sIjPhVMkY/Njz/BwO3NMiGJTFpbd22HvdTWMGueHP1kObOvK/da8XLZ
XXguuTfFXl2bbp76Fa/Icw96Q01tvpA4d/VKLQT+wa0495aYTKhLStFsFbAd9s32Or3TOe8qLK/i
Y/5S31J6mfhweWncouy3RZDjn7skpkTHbHOG5CQ/xDd0ygdK6607gSgE9Dlg4RMBxngBhEJnkaOQ
7R2bWeFSGSjeR7CExQW20h7dVMQ6JLDA4krXJs5n4oBqVrK+9+nsDkl0ec94p3i3BJbpohnHdalq
XN+GLQ7NoT5IreQOMvh4SlGnif95fm8XS7a8tuVgb2AcOqXXLYgHcKjuCi+JnL9J3ALR3YO7NBOF
HmoIcO58cCHsgm9llLlVDzH4guWw0Z/XDsMpJGxKQReQ2zsBB/g/dphA2GTOBj0XB/IE1wPoo0Gs
abh18W0md61xZZiNO4ruOlw0ACakgARzTB0UkEymz4g8NnWSAI57yB4pXcR0Qib2VTcDrEZEQsX/
bjtrTMrvZhkKqiMmok3Qo34wKHVgxPurfaHaPOlD6Ym8nhujdgaZ/F9msjGiU+hEZXadA0E0xW4h
/2u9Xgpa2m8i891qY2grNUf6l45UPKML2yvK8kqvwuLMwjvIqDSAPbMwpPe5z26YaT6XQNbNdRK0
gH2qm+hCxTWhW1BQQtixgac5j35LihfOQUJrK7OgdGcqx7EWdWK4MR24cMjFYqIMICQmP1pVnSip
2hcnC8OT95LbebnfX0FENMZpfqTsclBNfb4corjF9N4okx1tibRtooDkxVFcSgEANQPQlJHAfjJu
KLVd5bdfRFcsblW1N8rsJiQUkBcbTCAS5a3Gs3R+tHWfxPdyizIOOh2FX3er2+r+5cVyPyKF3asa
ah7MIZ5/xKasuimhyOoFiIIlDcdM9KAlskD/fRcWMXxEh5xsNJ1U27UG+7lTVUETnhsxoLoAML9q
a7bBQtX0zlaS2ULbM21cYwTRvfMhngue9hvQhyD1i2ZoeLEe0GbqlMB24m38fFESUcfE0HGWc2kM
hvZo6d8cUh2mRAQi4IWmvSFm90AW2+T1jJadlH8rkZDXNNyIoAHD+0IorCE/CP0lyMEw8XZNO7lJ
C4B9s/qqw1BgKUDdcdZwdoVnNkuWtq1dshUo3yKe3GEdt5t1HZrjCvYokSfQTMSU74q8u2wzx2gF
orisSwPxLozDNqjCLXTCv1koRfmes20KOhKA1so4NwD6nvvAJC3tWAFmHBlN6zq19avP1LfLp5MX
Fc5sMMtJoDLrYHqkOCXxAT1aHYO8xY94vdmGozGpvqV91ecA0yUCs5xL0JlZptCc0c0s1B5eN7ae
fvrgFIy0GxO03fQeJIp9XP/4vZFse0kyizztMeFxSrtnS/2yFU9k/nV5RZzzCiUHimEBgAoyXPRP
OA9Cq2q3SIet9iJZqDjjr/rWeIugKSwyQ/99Z6bKmixVU+izSOrPNrkf2lPj3JXb98uL4XqFQ0es
VQCl4O6M52Ua5AtnNBZPKyTAKqgpDxjvAbMziE9FTk4djD1Pe1OMA7bNLHfaiBmVnMzutL0vqj8N
aC5phmfMR1NLBK7HO1R7e4znGSpRJqkzipOsvG3Dd7vxBXtHf+DCgljG7zG1x7xq1OmYraCqdrtj
GRXH4mFLXWBcwXsMCYC77UV9N042sm4oIlwW7Cc7JD/mvQLIBQ50DdRmVlyVzVuPYXwLahRFUDee
YLW8o7XbTo0J7VkyrV2eAIPWHRbMNFH+NeLlYDYYg0aFSHH39AcMQ2DT2ttkwn3tTI4+rGl+Urbi
em3WG0t0AKh/X/qG1Il2xyxPQKBurw7aXMu3WXpSp69lE6KfprQCbxRtHxM21EnLEpCcFSdFtq+H
lRz63nzEM6oga320Zy8tiIkbWVJB1zvGE8iKlwKXrG53qx0l6GZWYeEZD/Lr5F1fK4fx6a+/nJ8C
F+GeOBOcCnhgApZYY2xLyVC18YKpJv2mblwlmMMJSH9tA9JfDvIj3iUjRWBTZJKJX6o5FYpT4pD3
6s8xv1XKp8tron/yp+3cLYkJWqCpsyTVwsV/sFI3BnliVuhumuTuWAuwEiJLTLiq6JuCamDYfWjR
nJYOffFegcVrmcPLK/q4TF1YEjt7Jm9ZMw8mYIpV6RawA0wTZl3iN8fr0CWsnsEXNnyXIQOKRnko
Gozkxszf+6kz13/oA8+jVeIY9EnrEd0tF8O3GhQHS+jUv7rhV98KTgSv40BnB//nlWxNmhHgFKvW
IMc0ailhI85BD7ZfSr//7zVOcTM/M8ZErKYtnCE1ZeTTjdiP4N+MD7M2FF8y6E8KPiQ3ouzWRY/G
LnSpPemWTKP3ck32pAEXTPtXuohEQgQHTGfilizV82ws2L0ybT2lHVyS+ZcdkrsOS8ZguKzTmXfG
8dcyMWWoG6EwNV4dtXSbDOzkPy/b4K7itw22GdktirYlsgbSJqK5peL1m8ixeVd9ABH/WQbbjiyV
PDOUBJGoATnpa3Kreib0jSB2rblbiB6DdaL6NNv95YUJNo9tTMayNo9jCSxz3the0XypJBxh4QSi
yArj1ZPelnFdm3C1k/La3eK924fyZODcEOi1Uk0AFXJDx/+2MvpJd+5NUugxOolJjtX4PR8PshW7
ieJdtsGNubtvxjj3qsS9liuoL4bKy2tX7e8MjCXJXy5b4dYYOytMWjS7bXacqU1PkvaYN8r3aZ6+
gNM1dq0t/74szfNlc3xfx0QqJu7ALcwOXFgt5Mnqqi1OaoVCPhZPjvEvDdAapYwzGJtmH7aqBI+1
9QQk9qT4VLR+Om631rf8ls5Iitoj3ISxs8Vu3loUciLNeFAdx9Q1h9zLpulqzJvbZKlcNYMGqjxp
btqMAt9gfR5vdhhuR69WxRA/2oWM4VI2clKqKwiixiZM4sGb6l9yFlz+VnwjeIFBb1Wn3D3nTl7m
pZ2q7ZycMPX7NRkLV9Khl1INgijBbuLHWigbgQ5aN4x9MlVS3evDZklWdnK0R5C1aErvVhMoHVo8
6uZXRtq7jmQK9o8jbooN3BllSic11ksjJRIwxuC38eVDi0Za8UX/OXlWqITaiUp6yFQrRYQ7/pTx
P5ZryZYNQjRMZmqMZafNEgOtZinqXyefkhlLXv51foWuXViGRFC3cT/hzhiTvuQcF81ST/SolB3f
Nqfrvi/8oVkFZtggwqyJrdpy2RhIVepSZCamm0mkP6rpEnRm9RUktg9SlxuHy67JhhHWIFOplWXf
NrEsS1E1PBLrJW0FlDCi32fuk5XT9ZqOCvdUNPcSolTlPF9ewKdC9+8V0NEzDYNnGNQ/P1xtKfWJ
uthS1CYHqjc4n8yQMsdSxTGSu9mIUAIKth7CzaXX+petc48c4PX/M84sDy9ci6NtUwVVwD5CvzLU
QuUwCMMjfxd/m2Eyc9vrABoPM9prWzSn74YIdPwxx7y/LbCbSP+AXRquJG1sMIQIZjToE1MQQ3Ic
0d0A38epP7aHJnIgVCq7oM060HpaJJ7FXR/ok9FKxrsN+CvOzcd1a2NizABHM3lR08dF2O8XGWBi
RT06rdzVfYm2hnpjQHlIw3yi80gC7WE5GN56JWrbfIzUftrR3ZKYgOFMchXPtSJDUnuAAkkd6QfF
bb6Y9/VdFionM3DC/IhE+m2+Eoks0Zx1wTQLR8ZE6VIntpZGBp7Ly2X2+oGEc9HexaP6cNn/P+FR
Phzn9zJZYHKB4G9vDsQHWgRhyaXK8NnDcpQ87ab9K3tWDunJikYRX8yn9xvWLHPupA6orMnqCTRG
lYCSOKhvxkF3bZeWqXkofOGjB+zzlkJYGXPHVHSDpofd+SjiVC5Jk5Wn5W7wKS00hflQ+lkHWDnQ
swqiMjfbYBjpf+aYqqTo1KJBNYlx/SELILDkdyO6cPUmyDafSry/t/G3HebcGfnUzZWK5K2XWBUt
8eb7qcdsYYNJxn/btWeNMWewNwpJsQfIIzf5UwcdAPTf5E6wcfyiYLdzzLEz2i0vtQRAef0hV/0M
bOy4m712va8HFSh+nD9Jb7/NsUetqVIbRG4JECO4mU/aN5tEf3TA/vlE7AGblM2cy9WqIZ+0pYfi
ZT5kx/kmDxxwvpMUZLNq5kq4dIqUOLiVyG5lzAlzLGMqLBlqy+MazShZWwXvyf5CHi3p3z4ZMI7B
jqlVYLapU0B70J3FU6zausSWfCV7UtSHPPnZbO+CLRUcZha/28yLvVVFDfTGdXZrBMoRKgSB6W5e
4k0hzpsnsMdPPr8/IRM8yk4C4tmC9Iv9bYECVgluZxKUL6sPWlhfKBjKj/6/rTGxw1xIL+d0dQiN
+Zum3an9czvK7uVF8a1A0AbDPEBMsQjYJR5qQ5KtNJKHxzR+mKy7wvjLwOD/fzPD1CWAi9tg7ZHy
SCl7PA9sb6QrwSQTH6spFjxq/39Cx+8lMZ9JN/NZnTbUCL1PhWd0r/QrT75fwalZ3YmOFz/C/zbG
fKU1WZ3KztPkROKvte2m0LQRjYCIPhET3LUMVDyaCWzvPH/Lkjsg8QPSurnuCL6RaClMXNcTuTe6
rClx7TzMKqZahpM8i86syAgT16sk62NKxhPVKOKvF3+KqgfpNv9aSEEVaShNIeomPdcCs/yT+39f
Ce8dDF5zlB2gbTc8NEMx76GRzIdFqsPLHs41Af4KUGYApQZMzXllMchLlbY6irXE+ZpnijuughTF
3bmdAcYNjA76EiOIH6ImrfytOyjt6lrFz8ur4GaLnRHGByzEnLnaQDM0lJM3dK0750UwoePQWrcF
EfT6eY6tyaBohfAxuOBYmlFFkRRpKbUtmjLD8VadDF5S2tA/GRojMI1JBKnhfaKPPhu9XmKKmv77
vvjbigZDu2i1jVXqLvprIfAybjULOTK0bQC9k8G7dm6gcaa5lhMnRidDPemeE2QPDoSZoM0xR1Q/
UMT+z3MJjSrHaBhdUHF9PbcngQtKspYK6tzKsave+iJsZ1FpSX+DrZhBCIMpFmgZgKOLuZZ3RpZW
uaZWpymYDwr06sHPclTvpHAIE199vOx+XI/YGWMWBKHeeum0MovUtnBt/bmY+ijtgyIfBOUY1xVA
pkbRhZTpTDvfubVyyn7Jjeq0knezDoxZkIS4X2b3+4yrdfWYl/EC+GImXZv2QdbeS5F0gcgE/fed
N+NGYchpDRSm3F8vg+oq1WHrv13+HnyP3q2DiWpTsqx9HSOXgsb566ibfkyy68aJvXyxru1a8tYi
+QndWDCJxC81ad/iRvNIVzTuf/xDmOhnZrLVdfrcRH3QXtNaz7pFc5lA91c5yMdlFkqbC5fOhMJe
Tephlhop2p6WQPV0j9wUmCoYDl0E4V8hPuTTixStnqF6Brp5DLogQjEukyn9bJdOhwZDaK0wmHrK
sfmlvm2PJSTqIT2QmGEtfOHleRGOtoEwAsIboDfOvWgwSpBSAilyaszt2jSvJAxB1c3mXf58vOO2
t8LsJdj9usFo0feKnftN9fL25+Xf536svQGmrJA7p4mXEYNc66m9zo4bqMsgSBbNPoWtOb5oHkOw
ayZTT7SYNoGcMalPVQ1ZJ9vySTm7RRdeXhUvGaMh7piYHwTdNzvb19fWZtWxY0VLBvRxe6zS99K6
HdWXWkSXzv0+O0tMkDemtoeLYPpjrW/H4oeWHi+vhLtfu99n4novFXqxbQNKcuM41be1fe2IWCS5
PRCoNVD9EXA5gGr+3JMBVkskWXaSqL4GayXOK5hG3mjR3z1ZguzBXc7OFOPOZZzWgzTGZSQNndtU
PzRSumIE8P9nRajGgDNFZ5odIpbaEWzlG1aE2c5giTBDeoUaGR3wP6skdEq/9n+mmM1T080eSxmM
KenURUrmY7LZLeZF4ND8fftthdm3Wk5HuS0Bt1gmx7XyzjWW75WIYoHry7ulMKHAnECYl9goWCTn
ZJXDYRpFZRf3hrnbrY9BnV3qxVQMmjlSP0bOU3ZLhfswmeB+SEpR9U0RvRWvKNpbYw6no6y2tK1T
EpnkOosdNzeuevu+MUW5XmSHOaRdqU9mG8Pd4pvkWB0kNwWLvO2X7uj3SHr9CVS6gYgWSuTkH5F9
t5cj5jxqx+zmyGnHbvRVmaSBpcvrYZpVY4r0ZTS/SGhIEL9semf0zG5q3rfYqABaWzWhCCTdTLbc
NS00QyA9ZSIdMi5qJ43V5BDjOc2QL9x8AlCIHDVRfQDm9XA5KHIzvmkjXIHuG6wmrK150LK2s2X0
Dg5/N78rT41sv4g+Zha93neEqF5eSgHYD7UGpgiBvGbqOSvX46YeMGzipGoQ2/XRyrL7usqA6npf
lcEXrJDuFrube9elZ3X3cWN9qnswylI2ScTkULpTPfVAH3jLr9LLXHrlLYRo0PK0nosfl02LLNNQ
tLNszbGU9k0LPMAGzzos+fUyvuQ2qF/xeC/6kIKQwzIYDzVRdSeB04C75aWOjKA4dF7sy5HzUNwb
KBb/5F1hv69MuC6KvlwxrAmpGAyU55D3iQf3X1PB04JUh6QXBK8N5TObGokn8IYXoAJVq6uxuJrn
r8siul1yY87OBuOP1YIxTclZ0A66XiAkm45ucmh/WF4WbZ7maV/6L9DNjA+i8TJuIsLKZMw1OmjX
MGbB3r7FhYW35srIPd26SnrJ74WQCnqJ/OT9iCLggsd/KjsrNMilHdvxjMkuKMvh6gztQVCp+qOP
ah7gMtEbBndRO3PMYYPsjzPCEdJISWOvzTpfHw1/stXg8smi+fPTqmxLBecIlNfBZXR+sorUbOdS
RQihbCrZKQuNUDsUgejxk7sadB0QGYELkVmB90qrC2edKjWKrb7wBgfwiaw1wFeYNaqgnOMe350p
pmKYrEFJpwp0xASdGjL6FcBll/fs0+jux1n6bYK9MKj1lseIhHlkGZjcHe/0/mU1qd606ZYZHn4w
5TiT50Q0qSnYRJb3DPTajl6NanpS7NCSrnJo1wkTuMgGUzbU2ZSo9gZix+3OeJL/ou325UcjuUXm
qq/9bYu3kdG1//WMN91RzPU4eLmA4gi4O87dEKgpkMangBqsJ+1183PNJb8gfBnETwAFVoGM0QqB
m3DLvp3JT7BUkDMaBChHBKu68qxgO6K7d6gqvDf1WKWozOS55d4cU/f1TrapzdSnUVclrlH+KkSg
F5EB5sv1clw7G8bzIlWtDoWe3A2tCIvKcw5M8YI51YBguMFWyhrp0dGL+/QkJ796+2mpvye9oIv8
aVT4wxPQm4RyPHS7Vbam2ZZ0alsJM+pUPY149EZ+39wUnuVJN5SOYR7cgggaGkKjTAZW4jyNJwPj
UWlkvf7dkZK8GFRPLrkGFv9QhqKDxivdqJzZ/5bJxN287I26UkqM4uMJXOpdua0h5fmX2foYSBTE
eK5noOFrmXiX0022U27F7TIQZZiiVH+HoEG/CQMizbBsFgFZwj8WqOPs6rNWBhR+tVsAMYLxRfEB
W/C1x/6rDtIiPaDaHVmAAW/BCRYti0n7cju1iTZ3UiSZ72lz1KUvl8M819t3i2KcApSgVa/3BN1S
Eg7LdaLeG5oAGyraN8YL5E1rdZJ05akcXp1ucZukcjfjXhMpM3AvJ4YKjnQVzxmIbMxauqWutQ5X
6WjUg3UGIBTAlaD+oUbzu2qHfzfWYk8kKcZd3s4qs7xVaTrJbNYmmoZQm+/JnHttkbtT/nL5S3E9
AcUtAKdQaUZsOne/JSe1XuH9KULocI3qpyNiZ+MuBAJfGBIGG8Mn4XQyJvVKZrw1Sfb4kGjDAQq5
3jBWh9VRBcUF1xSoFk3LgaojirLztQDMOmVVVVbRKENBSfpuDo3bapD3glzM5V3jRz3wN8uajQYb
2mznpjI82U12l1cRqpgMY3evf7tFFpIag4Um0r0YUs49VDub9FPuIkU59ppdJR10QaB8bubOcW5y
X25FWo68XTQp1SKSOGh22HeupW+tWN3wvGqUb8b6y6ygl6xe95uoy8LzPFMGwTc4F+hbMZN0jRF4
sMFEq1VzzZB2+aGGeWMd8u8UYJ0eZncRRAze/u0NMt+sx4wfOE5wxVLimzp7K/TruhClYN5NZ2+D
+UZS2iwGWkdS1B36a/VQBilwTe2hupZC9ej8e4UimvL39hiXt3QpmXtc4U7OEzjvDttRvd9ui2vj
BCLVoyqqNfmu8fuT0X/feeA6ya25zaAxyCxn8tKm9Gervydtb3nE0V4unzHu51KBdzfQfgLnGbOV
GtGKptKWJFrAqLhod7qNMQPp52UjvFoCWR3aYGCohLQUU1rGaVrHq4I5WscoXE0q3aEFCL5w++Gx
EU0GcR1+Z4tx+JqYuZ21K+QoOzsYZUCrG3K4vBzu84+J9x8EP7CA2CzZslKtmqKB/TUyXPvjUOX+
cmUdoKvuTrfp6U9KMRMfB0/9wExB3uDcIUBb0GEqyMkieT0CnOPaSTQBE2+Nj7aYT5fuD1sp7Y0x
vr5NdVpLwMzgftW9aMEYDsc09+aAlklOtL0JtlJkjnF2WYnleLJXPCufsqP1I4ZgtAk8LiW/KR9E
CBDulQpEGhQEAtUDMBad72QTEyuXY3AgW08TUJ4dWoOWlzxruFD92SPHvrfLGFOKcWxnFT3BXs/c
lISQq3SlXBQLuRu46yAz8TZfBmPselBB9L7s0fwo3VKAMZWmlHxdwLDCPVw7Y4wnOsoQZ2vdStHc
g/1LcetGNCnJHSnY7xrjf4U1NrZVz/R6pQV0ILe/r06xv95Xke4vXuwqh/aUHsiP0VsCKRIC8LkB
cbdExiGhVVGns6VI0RRsAf0LSJje0ennxVO88lg9laEI4SzaVab2HU19GDPErVNSOl66FK7TCZIy
7U58OtS7PjxjgTSjY0xkwHZNjQ85xgAClddtTbDHVh6us625ebm9DkSEgeKHyp1lpvKlcs9jZ/Vo
39Fn0gOVut3CxbPdxMsPtSd6vOJ9PXCAg50J2nvQ+2LM9eAJnixpno6T/jMxn5fqV1uKCNaoB7Cb
ubdBN3uXnyEEC42iBUyTijmGxCoPqRbIo+PGWuYJoiPXFAX5mSBhVFAvnpvKEfZ7oq/G0XwobgHF
OwHz6Tz2EMiybqSHmkBCPfPXMdBEYZm7jzvDTMZu6u3/kXZdzZHbzPYXsYo5vJIcDkmlUVytXlje
IOac+evvgXzLojCowee1y/aLqtQC2A00uk+fI0iJaQp+fVCP/Uv5ULmZmx9VdwrroHhoMS7Bu7iZ
MyHGziZ1XiZjnbYJ5Hx99W0NMwhPorLn4xs+SPcAaZLM7qQFPCgCKzUB65tigpkMTKw06EGIpTLS
1S0JdRFTZqDVauvBK4RTCfQL5OI435NnjdrWqAKYMl6NFImrerQkl3B5lo7pSlfCQZXs7KXZnBUk
yvFdIdgc26xTZr9Sanu3tjYhrAW04PZzfo/C+Bba4Oi4CofyFRQtU/o/jOcyH3B7m9TllKqCYSKP
ioIR6FvtlYh7Dj4sFZDHIWUry+V1OT84ic6ic/dBqStqLOpWr2pZCLS8gchQNJa3nbxtUNia4mYI
osQEuXPRtOWNJUmjr+Wq6USipkQ2eFdBGyaADEB3s7nL/WoR8qCwctPpunq+T5RKPOp4twH2OKEO
gmf2BGyRUt1l0qJD5GMTxHBecu1x2nTtW17rw1OBP0fjfEnehySxuzt/miXJxWoTLb9ONmm1TSPB
rJYFcB7vIcKOyN1eUnehtRZbqU6S4Et33TUhNo3v09YerrZb5VgGptfc9D/KH5132VN566Muq22T
pbTWgBEz6pty/F6K7uXfz6w17b2SuiSKeLKiaNTjj+lLxVd+WA/WYQrByIRbKX800OM88orfzIHn
vVHq1qjnOl4HQYUu+s2KHrFlk2HTBKOScuwKb8Vt956id0uotXjpBfMOJrrveKlAkh0z+V8dRjRG
oRiqAbOmta2HFTqDVmwPtvhzRmuQ3CAyTx6Ga5I6bOJsSaVKx3xwBw4AAuM13S22VQzL6F53E3En
QdnfFAu0wEEKrTFaniCe47iSB5Rrutf1uHjrobetKxDXuKmTtY4GnWbR5+WKzNP80ybNJ4eiwSxH
Cp6am/KuLS+Q5TCnk6ocoEvNCXnikWeHGjhxoSUMYWadpg9BEVmKdQXqTykZfzPAPtkPIwh66urQ
lBjpMtVQGnjqrMzXEjpd/1ilPuKURE1lYigULis6stN4oGsGvryy2yfV5022MFMd9HfxxjXRdNCp
+JCtajPNDcXydo3dOfaSLbd147kWXzjRzzxePg3RmveZCd7pOhOrQL7Bfw6hKRMwFCfcEIrc/H8A
VPEMUuEn9AlOs1yG6rC0ugJYXpaYd6LxTFBfSmwVsFARKrTBzSaQeoG01p1R24OGtuaYfuNURx4m
9YMp5MwnQdOMaCNVe5pJZOySSmt60FD30cE8qmAHjJ4gEx4+6MBw2W1qawc92I6glvdkO3eV2UY1
i/MtSf5A/w1o9mGwlvACQ3D768kmRKUc9+pYBINLpgUKL0twPZH3LxkY6EXbfLhskbXRACOI6CSZ
pFpGJTSbYgBQCJRHkAhh1T5uOeeBzcSn7Q2QP2B3uSuCmkN1CqNDYlidFD8HA/bHW8kWr3gNZlaO
vzdF5RGAkZixNE1WMJTasSru4lUFxTcv3Ih3n32i3Y6RuN8taMrGpbaWHE2q5baC2ukUGOKvanze
UncoEluR7pKmtGup+IMjc786Koto41ic0q6MgzxRnnr0Jox4dKcEj04BpEtTHoe5Ib1e9g5mwrQ3
SmUWlT4AddGjeKE8dq/WY/8i2NCpcEXBxhrTQFecDMEIFm5eqsa6IEzc8RK0PC2wZFFnzNAbq7mZ
AhDVxbuqtnaErNPAm0IJRM0beLwPzLx+b446b5ZcFIRxjSzSmInecN1tLpLDg1Xa0VN6bRwVRL2v
BZzdJdF87kro60M+BwMEdK26izczW8wcD9BrAriWfDWYvcSHuB/nncaMctx7pJMGjv2P5e98ti9S
XRksE8qE4m0tvMXd4+WV8H4/FXmJVnWW2iRl2GuNvYpQzOG0fZjusFvAWdB1wpJJJoTVt7uV+H4U
u7GMuQ45jKfY7hJelPNWREVbPOQQocNkarjety8EdYleyWF7ACnA5vzdYJc5JyXPIhVqbRuZ8yys
RViX821m9afZfLr8lZj5DwB7pDNioH2hU4uC2NWsJ60GVa0R1B/qAQ5+WO6V43SoXWgoc5yOfJMz
795Zoxa0lfJWVRWsSd2r0d/p8/d1E5xSKXiXJglO2pAl6qoKHS8yP0rdYZgj0dRMAnuDRhScDuCc
vyajK38X5HhVHZK2XTJGPuMulAQRJB8FioyhZizulubHShE8LfqJF3qYT/Fj1MY3q2wdL386lnPs
l0gF2DgNWZnq4FcQVBTJJqiB2A1wq5eNkF9yaWlnQSZHaTuhqzVWynWdA4vfRq+1+vwHVsCbrwLT
CZVhumVR9lFU5iowdZPxDCXFeT01Mec4Yr7WoCOiY+4Hg53o6n/9SHjiCIWWzYtPaFHIa03PbDEA
0BJ9kfWb5S5/MK64t0fl+pluQGRwAxtiM19F8ejgJEwiXumZdQbujNC5YYzCjmxWEjZO9wXrDWUd
aGG9bYCyVNeqygkqpi/IhqgZEPYSVfqJLUhWUqY9np/99maV/rQdNh7Eg5kaWjsb1KVb64B8Z5mU
oTMR++JNglYZoa7pg+Kex6vH9gjCbEdExEyQ+X31CGVcSt3sIqhO3smrnfqSn95UmHBrr61Q92OP
hzNi7h+udV2TIa+g0aCSZo37CvBfaOMlpZOMt1ZrunHGEwslB/ZZxO6sUBE7jpZklMKMZx/o5ufS
aaOTZCJl6jHmMXA8gnl74ApWJYz8YkKbTslmhLNRJ3g9zyC4kx1Cn47Cva2FtVcdeUAm5sp2xijf
qBJzzspyjHzUBkxbxtoGs75JRIw/zG1ux5rw1+VjiZnqQo5Fw7igAdgR3dO39Im09EEUPID24u/h
nVZ3qs2tvkkPZKYE7H2129e+zrn42b65s0yttQdhodx0SOD7w3pQSHoNpiz778lc4yRc8/aWbdAE
Cglj6aaKqPgaDEKvN0ADyKufv6Cu5Gzf8mfDUQD+IKowAA8eOFtLLuAzN93ZI8GyuzOBhRy1vkfZ
Vb6P7qsnVChc4aD1tnJM/O137PFq5qzMw9rZo8Jiq+MYz+sSLG5ZDbkvuyPT8D/lwb68LualDO0U
CBwR6kwaNQGKzhXX8gDcuxRCns2Y/cu/n/kqsUyTwNIQeCLNtrV2my5gKYu/3Y1wjfmoXLVHRIKt
Y2rSIaw5vGOLWXbcm6S2Lo+sHAotm+aPYfpCqLCSu7R2dCLONrudjenJY6Y76gNnpcTFzz3kc6VU
ZpqVYIhTM3WBWfM+x+ksn6ZwOohu6fEJuNju8WmMyg7KQQRws0YTp6vzK0vNbakrr61t8qat5Lg+
I1skoDi8FTCVLgPy99Xz823OC6OIyrBGVtDmLxH6OHVyqMbJLrdTpixXmcS7FFhuA6NEzNTAnJpM
13SiCFSWRYphVFCeN9flLRirvPqmEe0G0/e6FwlO6vFKx6wJjS9GqTOlM0orivUYRUHxqaruNwwo
y8lBmoIm98XhBKLmVv33WZcuSlBt1Q38/wwjKgyVMJXZXIWq5IvJqShOYutddkzm95MAagQzLvCh
dNpQA/e3STlMJOC1HI9mIB2FI79WzDhJsBIcWaaOZYAu5Kub9GYt9wOg1X62ZZ4ITNlW95zDitWv
0dFHQDFPAxwZmrpfbYyjSVo2aoVpKhD33adh95igmTAcwLrky+C6i50k7L9xixyM0P5il1wOu8O/
kySxiRI98gucxa9RqKBjihaR/pPcqIXDpSjk2aMccW0X1aoSco97GNoBC2/jj25DGmH/AwE+67wE
kbtiAuaPpBLZ5dfVVYI866mwZcGq2WIHRK/wU3dah6Dn4slOMbm22iiRocPKSccYCeYXw9QyS3lU
KilDRWTJPeSfhzyf7EKIOO9OnhXq5pb1OdF7UY6CqbfsrftmFb+1gRNjPBvUlVN0pT7XZAu39E3e
QksMTeFPTgqiuIfCOsR/TMpEPCyzlA0AJBVRqDaeqPS2ajxdPiqYyyAaSSZmPYHYoa6wQgOgtS02
C9ytEKjJ3rsExQ6TE8XMg2JnhLq6arWPxk6P2yDDgaopna1qMifrYB55YIEAFbhuSmdY0Fzf8mas
obqtHuvbClSYozdfFyHvRcZI8HXcURjrxIFEIuhr4NTlosToAgr+IMW2lT5E050ePyNtcyEPxtk1
8nmp7AK28A4jc5AIVerzN60ux1OaACU5o1WM5pgoOB2YkXnzMawWEuHikiH4CT4pNDe/LmrO9DWK
dDzJJ684tQczcebSNcMek6uJq9wqN9p9/hTZyZXsK4cl/Ojp8PCTjP7El7+BCtk4mUB8m2CecHZE
R30hX3AL+6C752tcsd5MX2xRG4uyh6FvWxsHbeIQQa3YnkRbD/Tr4h0UPC6RPCvt3ue16lguCpJk
ci9DQA6b/XWbIalq1ENVE9UfAugtQbBuhLLPc1EWdBPL+7RDNSGiPoOaZYKCWH8QHZAZ2Nu3wlU+
hq1UiMd8qKoeJCJr6WQ3yYGbU7GifW+fXHW7q1PJMmNeppVcZZOrh0RQMz3kN5jrcSUnuyruuXk4
0yLRJUXdFh1QekClkHvVbDCHFeg3kL3y1rcWjps6eZCeQK6KSXzeGkmY06EpAQioaJaMwDzTArQE
cNfJgBzkbeRCQjZbV9uSarvIToP0veMNX/PMUafOEGWrbBjg3k2NGBlp1f9Ktyl1scn3fa0UXlXO
s5NJ8x9wQ2LM9nOZxKN3XxK5AwpAKgic9G09mklrr5J6MyW/L19BLLLtvRkawCFmfTpv81wE008Z
j7UamBzrSkrtCizf6RHSZdfA4xUvG1DH4CZsjgKHY5HtPv8sk5Y7bowq7ru6tnwzLlEYN0CVy83v
eDaooKi0RZsXQxHQNIOvxL7im4F5PXriz+lAiD/ab7xyAutmh+4HJqKh/0H+/frxCiMWdLntI1/t
fwz6Md1uh9K//OU+jqzzOPjHBn2kaXOURnhCWkFdvJtm9TyqDbAVW2U6arFdLWNcHqJZiQ4ob75W
mzYesnatXtsE1UV5qTD+2Ww36SwOKFilnbvk1WKnkvxXihkZRyq5cCjW7Q0+BIz+SZBeOcPvxABn
5asYRagFkpNRskHu9ru6Uo0juAeB1B/95RSbjpLZK8826/BHuQU5rSThNUPjaiI1m0Ud71sACkgZ
t/P/5k/gwXeYK/w0Q7/cB7VNutHIIR+CEoT5LOT3BrTjtyXsC15lleXRuxUZ1DVTypjwibsWKmH6
jzLO7VENLnsXZ8sMKmTm1EjGdZoypHQm3l8musxW2B15+AvmExNbhmFXkHeaZwiaKEkLwUiUIhgx
7GAgNvvj72awkeAhh/xO2i+ind5ZILbmcUszQxR5F0bloS2MlOBriHYxKPjMOY2ColMcq/rZd/fW
fH95F1keIe1sUE+9To9aOa1NrC4rr3Q5+bUIqJ42uiMU1rHPcl7WylL0ABDpc1HEb3aXhr7GShqB
uymcRlsYbXd+L28/QJZe9U2+K0xHQzf6INqoA2Y3l9fK6s3ANkoRiqkSGifKJ6WqG9FvQsMx3tTp
ocbTr57W7TVeQUvRLnkHcaJU/FYlm2KLcw8mIqNXw0iF3vzlP4QVG/u/g/qwetN1ZiFoZRCvoMQA
tFlRuPvMdp7PtVIfttGMNe9KDAGt4eZZr4mz2Yk3lXZzyIPmlmgg9z94SmbsA3+3wdTH3VQlL7It
QskFld273s68Fqxhz9JV4kZPpA1G4OTjVbMe/Xywo78ubytvyeTnO9cy53htogkvoqg8VYprok4u
8mideDaox0EdbxZaKoBQDAjJJbPnwuui98vrYLUyvvgpCdrdQtJhGrdlVDOM4xAO+/aYuNvtejeC
1rQ7Js88KDc7JtEcIQO0gMzRnETGWOh6J+Gs1uz0L+vnck2mOj7kb0P1tens9EnEuMP4LXKK18tL
ZUYCUU5H05zYprYzxuCBUIuoWtfSTVG+r9ofcEnp6Mv/Y4DaylJbc7UiLcvyfT6ozgzlT9OevunX
vYsiVmRndv2IYnxsV5n735ZGZeXo1CylrEairxmlLfYHlduqYTUvsWfgKgam0oIoAJXDgXOpNzEV
Rp6ME7ikKtfEK5WgKkvwZPDosZg3hWGgEoSWKMh1qOhKY3O0zEaAlrpVPjaa6sS9gV4UrsFWDPu4
4lzvzEDbmaM8Qygh1JIZGi4mtS3QPze76puoLqvpAUQLJsDLH+u8vYC+NW5ZgEWJTXQ2voacYZZb
K2sgT5s8QrsHlt1nCCS65E3a2UW4/uARc51tJ2WQco80KtNCTAWoPpqrPaSzPaDvnJ0AnIM0GE8t
4CzMPoxhqhscAyjh0Lh7s+5aIbcmvNSmze6Wykat6PIGcizQj7RamaRoKEYMhCpzo9tVZ0AtqFul
75fNnHkFWQh4zS00LlTwMVK7VhSFVK1zvwTmGgjqSz9XTp9wbJCo+fJqoWyQn+9OX0Mxla00QK1Z
BLFPZL/+hi/++0LMVzv06yjZtLm2iB0JskMEKlkEBebp+rf2hgw8W4fcAVOtk78WD8N9c+TV9c6r
/JR9KhtKW2RpSbEC+oDTQ/MKN71PdWe4ag4EZla8iZJjuLxJvvO7jbJK5T54YKVmW8dJkL6Ph80d
j8tgW4cBuYHxLtr8/J3pmJ8eQ+PoBAxhbQ2Eg8JBlW0ru5m3x//kkjL5A3bugutr1EDZiVG26UrZ
PKnOUIbnJIwct5fJz3c25l4r2knB/CPYkexZflzm0h5jjt/zjFAn7gBGWWOOsVNaet0O3rC6q3S6
vFfnNxb5+iiKAacJEildpWxsViMPaVqloXw/HoZAgTpP+0q4D0vQyPLYAskvOwtkCxyqIjBzOPqo
LyOnU6YZM+pT+DKSvNi9/lw1nm7+uLwo5km+M0N9nCWdk6FYNz3QyrupveuWl3m5tRo0AKany5aY
J9POErV7MvDIpqRACWGBBmgxO6l0pVmPA+Ylt8XOrM6eVI7F8w74xwf73EPqXpSkVbfqtU9wGA5B
cZcAw2McZVe+4pUmyMe49LGok71NkMvUiwo+a1F3Zu2HNj5c3rzzwje1FOpcj8V2tOa5wVRIcGUe
o9VuToS+CihK24Bmk3JMn/Kn+lQcUk+abcPlptnkaLuwRPqObKJ2A1K5gEr2gvkwpbNuM9nwGkUJ
+1yw27h0kzU5toL0CwVke0300p4V3rwYJyjoNzCRq1JVqJqFQwUXlaf7JZ5vV610Fe1PUoJPbzXJ
duwOLUzEW3Wnb2nQjUJzyNKk8ioz412jzFNrZ4V658rLtC1mqY/BMD8a02mo3k0e5T7HNc8aYGmU
VYUgmkGqAXaV2M3IoxDgLYI6QupBrFCCGqygJCD27G6tvq+Ce9n/z195X/2f7hdPUVaPZaqAZOqu
BO2Yu7iYzrCXH9NjcqfcZi/rq/ZO4OUiBrIOl22znQ7S6ij2opJFu0ImLnmttpi4GcR3YXmvVrdF
/M28xznrJAagHJUdzHzhOUv5QpyDA8+Ioc4BjFAS/QSzvAPkugM9LmeYOIWz81oHtnNvjHjNzr11
oas3oxlBvv9Y2kQFNAsIoW+OXhbpLVlh5OsAoJjAev17Ag3KNu0v6ZbpW9NVALVfdQPmyjuvq3hc
BCyn3C+Qum3aIoqstF+rsKlQSBEw1orOfz9F/mXfYJohrWVguvACo5XIo1LPtKoHgaoR3axxkEYY
VXy6bIL9rXY2qKVoNUpucp5CNPXRXJ32L5DYu5lnxHb8e4Hs/Wt7Lbu5mz8Wz7JXgNWdNwbDvEYx
zapDsQPDSui5fHUWwUzRQEot0PEBnb0+F8NpLg5ddQRYzymi09gEbdEcL6+amWztjNIPDEXNKogh
Sjl4lIjuL4QlXcGp3ssIhCTVMf7GMUfeC/T1tjdHvSfqbVzXcq1AeO4SlnwdeCGIxXkK2Nd48yrn
PUESAJ/7SY+1Qk2+m9RMAMWWt7n4mtfZyUDfBGVGbzoIb8sBw6zeAFXo1OMNlHC3lTplhmwCLSB4
KhDwBawugIsrR6L/I/oxWI0v7yrr7tkvlDplDGve1lHJMYSRANM8Jnav8cbWzwEPH5uJaW5ohqkS
+tVfnRPooraxBMgVxi9giVwPGviUMrf7VlxZ9/EJ2Ukg+9FB5CDEmStTVQXveMKaRpf+akWvq2SA
u2A62ZlBVJ9XnASE+dbEQM4/JqiFFVKGaXXJzEPywgXm/aOmuZ4WDDvXXuzygAbMk2xnjkphq2ps
YrnE4EK82n0xOoIWlqXiXnYI5rMdpMlEHIJg3elRoyXrMEdu1CvcbwhkyKX8EAy7u5KO43XtihhS
zPGU/s4jZWN+LXDbAaYl4+VGDxIUsRljIl8sQkF86Su3Qhv+8rp4BqhsccSYsQpd5DwEg8LVLImY
f0y74LINtkPsVkGFLtLPdssV9Cc6EKFiHDb7mXnxb0BThxZ83VU4+wtP7oLpFDuTZN27NEHNF/Qo
R8B6Bt1XE2TcAFSuw5/E0s4I+SN2RhRLjZQ+xdeJit8VNBNETueMtwjq/lwiFe3cJYLCenlVgtJC
7TVXiR4uf51zI4ALQyMRPg2oOgraXxchFyALL4UYooJj2Go/DMFfeVeiejacDLgK6LJFC+hqQJNp
KFCMUfp+TKDRpYiAsYmgSZ7ue8svCuDIR8PL1fsl+m4h30mnX0nxXJaLM7Y35nQTKy9b6WTTLw3K
zNGvfPLEbvGGqPUJui+pD6kaaFFhL20M0R/PVFxBd3Tr1G0H4H1EOZzElwY7J02Pcx9EFSeJYpwK
XxdGbd7cJ5HQZ6uO4UA5lJ3KzSHUDmEJuw6EUASH7HjFBUEzPxi6DkQ7hjDuUzYxWbQsXQK9xO1u
eM1vJY+0jYBbu53BDfJBRdn/4IFxWDZx9KEbjgFzXBwUSq4crVZSug2tKlDjKqcut9eMk9kzTgky
UA6+DBSNREs+mwnDYosqGY0jwYFkv2Zg8VJncSYwD42PfEp/5pJ25qiTT+7bQRCqFmUqDKJIP7L0
W5xzxyfIL/manBEAkw5QywdiixY3SVShNPUV2pNWF5m2JAy5k0DSyAHl9YNQ96M9q78TK3fHLHMk
NbLBzuro8cSBLDPaLMB34y/AP5g7kGmXMbsNgvemaPidC7K8h/R2Cojyz2AXmoci4P8wc8faXR39
fsz2kefnRza3OxqtbW2KMp7LUOuzA8oqEDQ+8El4zh+4ZMTh0wp1sfS1uBTqOIIDM7fVmy61h6A8
lMcxs4/9d/NR9pIrOM4DTw2CJDD0V92bpSJQ0/NxBZs5CPMVKCZrN6X1sABZWRR+wauzMN5QgBtj
4ge6DcgXIYb19XjuI0UAmrA2fLBQXucv2Ulx8/kwXS22etIO0jG5TfzOGX6rfnon/PqDvgHMo2is
QRWcqANTUWJlwHAW1gLp12uRIOR6zIzlTrXa+h2oa5B58xp0DMeBCBcE/aAQTfDvVPKYzjWKMpFV
+xNCYhnU71lXO3XPq+myQuKLHSprzCxpUs1IAxhdcaoA3LDHCU2fY+NnL0XqQKrSXf2INzjDWxz1
Hq1MtOukuqjCeB4PeZke10Q9oMHLycCJ/1H+uV/bx3W8C76tt9Kim+oyBFm7Xcq/Ou40IeNCB1O1
BC4VQLPwgKHuA0PLJaUdlIRwbirFX0oTxgoucD9fJdfIXmLrOOtP/zpPkcD7rRNWJWTatA5Gmpi5
WFuQL4F+KohVhl67UYc5UNXV5KR1jFMF7yJIhULsCBNhdANj0YGeXOra9EcTZYomnl+KWPyZJqid
bSCi/INlQaRcIjrl0KaiAiwSzDrdxiwOxib1ewzdQAPEEaq//sCKiZEFHCA4/ulCSDqlrTa1ahwk
8ZWoXxvVUVM4u8Z4oOM5+WmDrnsMY9VlqP3JvvG4bLfkqBAOkzMJJxUcV6nHO4RZsYS5XBB14IYB
EIOKJTkd5GZTCxy7uNTMa8N8VMbv/37XPk1INMMsyNEt4DbbMpx14zs6gd7QN4Itx39yykqmbGCo
EwGFkKLCKQJxzxxXVhlKYB2JQlJRqWp3Att34ot+9hvPsssrY1TGcLruLFJVI1SluyRXcIWtIYYt
QtyZ3nhNZMR5lRTmQbu3RDn4Ik76iMHmFPXv+pZQPuU3utsczLsFOsqp1/s8RnimY6CgApgC+AAV
kbpBrE02Jmjconc2Z96YQuJ41t2u5sDTiXvRZywIB/+xQt0f5SrrBbAEiCj13Uo8OSIdYgnPmcIZ
chR0noyYc6ozqm+EbRDKItAXkUCzRqUCVSs0aTc16Uelj+j0xPfWg3FrXrc/Nw1cQkS1AlI9T9pT
Ytkzz2VYl8reOpX0SNIiYMijBuvFhFe7Zrnm+nDZKXkWyIfdXVvghN2kespNf4LOQte4dceDZ7I/
2ucOUg/qTZUnaOu2aZhvGjiFG7ucraPZTLcQOd3satWOpt7bdSI9Xl4Z82zcbx7lk3GR53gBSChe
bpqbt9qruta2rApXsqgdI1V/SJclsZde89KxC+Vteo4B4bz8RzCy1i/uQ3mssSnWIPRRF8RCfC83
9VuvxweQ2NqSIjikcf7fzFHn87ao5ma1DcbVq1uzvUXZGMDjm9m8Q1mGY4od8f98VloMbu3rtKks
uCYGH2zoY+VT5eQ8qBXPCHViZtuKcZEUEpw5BoLtZpuCeZteRoiNX943VvaxcxUafr5ow5AJaY8z
uTlZtSuB/E9Xn0ceDom5HGA0CZkAJC0+LohdsEkCYbUQiji0Mk/t7yLxoeDV4JjxjBRR0UCXSKSr
vsazqOSdHM3I2CLNVsD/ns8RZ6/OpwQgigUeI8DKJUxkSnRSOBRp1S/QR/Klx0q2s/Goh6CZ8FJH
WR3xFQxrMYCZsle68w/etNk5rJ3YJp0lDLhiDpie6tjUtRzTzkCZ+//liTcfGr4Q4Fz58sTy+W2D
4VYA8AA3ha4KrXISbZOWbFZGpgfXd8ntjznAagkQjOBgyL25di/7IOOo+GKOOomXebZKTQPzVJnr
NgTRIaw4OXUteGMblCZPgI4cPNRV+sUadSqLfdk2k7CVoV6YXrRVEogwodwbTSc5ruzOSPwqG3lG
GX15VPIl5I7wTNDW0EPDqtDNq9YnJC8BQ6szH/OHBGQyQHrJwXpnvW2hDiJ/RXXrH9x8jxEZUJtC
xxz1ERHAUCoyhLI1rWWGfqAEMhbN649SaWc/+u+6LTk1Hp4t/nf8g0+qiCj1oi+jaRp1A63oQa2V
IMXhItROY4y+qkxetQpX69SetlnkmGOlfWiUfNqjbhtB3HoNYuJ4ISJTuSbsCZlbOiUSwBmquwRR
Hzm83hbTkXY2qSvHAsa4nJU6D9dtcTbpoRcetARiLGi/yt+t+Nd/2lFaR7ZYFiPH4zA6xl2XoQQt
GKlk16u0Jb5WbOOD0mB88jDMSdYcLltmug+G6k085vAPLVZeVDOUYDYTfYeqdmJBtisecplVjMXb
ikwpAh9wDh3Z9KVb1wxX6vZTD+WDcgWGm6vtaN2jAfZmBTxpEkYzFNGI0SBIXOA8AVP517vC2Cx0
6nMLvFVhc12cNLyA5MEFFXuOErBw1J5zd77CCKD8cHkr2QvFXBLIujSww9KKpbOGKpCitKafBONB
8ch06/CDcJFZR3BY/U44LR2uPSoOs1XBY1IaEPqPq9NMNineJ550OyoQt0B71Gt5Q/zMu2O3QioS
QeuDxEXqwP7uSlCZycH73vjlNZRLMa7AO2YYaQVeJp/bSYVgPVVCmWVKHprisY/ehxKl7SfOJ+Ms
iA68VVSSvGuQV6C9VwSQuINUgNxAGMgbPqZ2eTVYzpp0KvPT+k63sgYE80MPTQ7QLbUNXg46p0jP
yPtk8AOYGsljUUkhq94lZGKTmK1Vi3GwxaITl4EB1IEAyFss8ubgmMfkzhL1joSgRyrEeQqyR+EN
U8JShnmxAjJmOaYhTEeH3T/4YGgxSrpmgjEYwOCvS5uHXsyG3DB8zQYT+XXlQSwH79Xy1DmVw+uP
sQ5HtDFxzRkoqGColzI2qRGoFsCbYaqvefKycJ/hJELpdAVjhDJqhCikoUr41UDX1j1UsDGzotkE
3tCDRwESx7/H2U6v8ydSOc5+r4Ah+/U3zj6yPtzeMnV26HkJGP+KSF7utNzrC9uC2nYdRoFOhOwL
e2qcZIMSl2xDTM3lzcWy6g8QQ/xcOHWQiPEmCmKB2Rn5WEOk5hg9N0Hj1a1dHtcMjPaLM7smerjf
yWe1XN4kFCsM9+apoyXphjUHu1oR9Gg/xrKXag/CzLlZOTZorLAmCBuaAhD4EyBLpwqJDboZW4Mi
POdLMp30cytpOHBfNJY0C6OJM3nzOvR0QDR8IuVSgvIecwjucb8e63zZbR8NBo3lWWotwiurADYJ
Hpm/wNkcom7qEFWlLSSJ5wcCm7NS5o6ibYzuFWEmp/tXQjvEa1IAI2H5/08C6E521tndiimv7fA3
7G8UObUy5v7urJKf7w5TRcmUaOzxLpy03o4xnZdy7nGmAaI4SaRIJbTivxqo1TwFWgaPP7n+lVsg
p1t49W3mMaOrIh6XhKSJzohio+nUsQbLbNa0XoYSTaRIN2Jl6/pzHfFeQ8zlGCp6A5gwBBMCdSUA
wSDXy4IR7Sw5pDKk00Ye3I3pBzsL1BeJUmBM8rStUHqLvCS23EkpriSVR8rCqrThZAbTPyoO4J1R
6GsUJDsVLCUfmnqGt/niafbAbwWENYji/uS42Bmjti2pR0FN8sLy2yZ/mVsPJXzMSRb+5Rhib93n
kqitq3QpKvoJs1u1dbsmodg8JVzVYJ4N8vNdwOjLIm99inJ281N4tF7B5/doPVTftLcyhbyc5oAD
RPs+ff9vC6OCaCuSoVmL1fSj5ldlfW+X1u7L4LINtmd/bh51Zyb5UM/mEENiQz3I4NFWNY6cADOj
33scdS0aeqFjPqxDoELFcfM0T4IyiXRsXsA4CsUc3kHO+1LUNThNcSe30oSro57syQhnAawYPe9A
YFW39nFEt6QSVeoHpVfRQ34DTY2PhP4XpmfIkmKXh3JkXk2fYaRSCfZSx8s0GGIX5J0tCxh8X1/T
NbHX6eWyLzCP1J0d6mxYxESvIRaFFnLrl8UtRoBQjXiLUsjOi7wyLs8WdTSsMyoBFQI3zAbxSpAL
hwjdWunmWIp2MPEuurw07veiDolcE7taTJvYX8O/BYfEoA7+1mzieSBzaSawIBbKZ4AMUiEV9UNd
l1UFNao4OUYiWDwGowsaSbLraHYgj8n5bEyP39mjAmwDOWVRLhkGO8wrMXppputW+nF5+5inBGHz
g0gM2IHpvE+t1Q36xxiQjED1UqbVDxS1ORkD+2ba2aC9PF8zU16LyG8Pq7NCXxL8a8chNFBnSLmv
fuaeWSAoQEVFBYyG2jMMgutWmuKNp1onawhMPSgkzoOVbYKAMQAEgR9Q65nKJpETMxMCVbg2jWuh
Ouk8gC17z6xPG1TE4n4owWeENrX5PLj17XgUcClZb4TssPj9R0UovOiQpwJ/CKgEWfHuErQ6qZuG
MSlC/X59MB5NUFZnla2UtnwnesINtFocIchBSHXZ+ZjH384s+fnOrJIYkB9t68gv02DS3lv9BC5E
e8l/XjbDAqtiIPdzeVTcasmI4rrca775XL70fzVeilLXFDnCi/DWPhUhoIdAISr/R9qVLceNK8sv
YgQJ7q/cmuxu7bIk+4Xhlfu+8+tvQr4zoiBO44znaSbCEaoGUCgUqyozrctmd6PFxirjifGcDnLb
gkFaxZxj3Aer+RnFGztuPiU1xyP3n+KNLeZt1MVaHEmKnJnckeN8pg8xgu2DAWojiNcFPHwdzx47
BmXEoHkWTRBVU9UJ/bSeIOFyys6iR1sH2j2qAJf3cm9sY3uELB4gmtc1n+MVQ8+5fhcVhSMNyyFJ
78esBz9eZFXm42icwFtrcwxzfJRNq2VMPBahUdAG1Oh017mDz/66wYDu4IiOdqJENYKDwWDdvWyY
Z5d5RgmZqhCNV8EfAcSp++fEAHKrbe2m5vV3d5+AN99hW4moawz4HImiQOzus0i24pR3/3gWmPAy
FpM6FVUnBPLN+jKeYzC5zr50T26iR+CYDmbAoxHe9U/wQtEOL76FINT0PrKY4OyAUokESXpb/i7c
0NQUWqMHfNzRnP5/YG7fexO2BpkQ0w2dNoX44D8Wv8qgvi3c1Y9+ao9ditoYFVQV/TXyuRoU9BVg
K3Jbq0yIqdOGZEjy4ZwA2MaOiBr36Kulk+vO5MhufVAW57Jb7q4T0/CUAxoTiezEQTzIRlnqc+in
HUaOU8lWc/lzzps/23MYsrHCvLBhVxutvo6gaeo8I4YwX8oLzrx1MO/r3JR5kRkzpot7xc2V+rNS
q5akrS//bbuYW6ybQrZgLgu1bTI7o7Faaowmb8cjP+Sthu7n5iGV1A6tc8hbHdN8uG5i4gipAfC7
e3kxu+8o1E5U4LEouS1L67Mq3VoJxQQ9HjDVgNWnLa0ytkY/9MxD5ZRANH3Jvwj8Sbq9WLixyyap
eTH2ULVuhQASt8pB8kSqUe6EzoTP89aa7divj5mnRNZ8+99WzJYrp6YRx0UEA0brmDctWOweYzty
Ic1+6BIrucXkIMSZeW2X3Rbydr2Mcw7xUhrgS4Vu47ENNHv4FApW65vQoqXkj+APTrlfovsR8+1s
2Rm7qknmflrx2dvjUx59Tz90ls+UoJmSQuvBzKmAcO0xLovGuyDWRi2Bq9WaK6uHeML82lLQ3fWY
DEfMXUAl5XD5PHfvyWaR9N839yQHX2BddE0ZKEkAsnx8/QZx/gfjwGAy+vuWsBVSGc2KROjVMEie
RsD0m0P5TUe2ILn9VeJwh3F4d4N5eHJZqaC6QuLfTOV2ZyWzndyNJ/JZOy8ehV4D6qqkdiRxMqPd
GL1ZJvP2qOWUNnECwketjCyQ7a7xw387LCanTUljms2gIdokw9XQVUGvmf4oC7yotvuIvi2EfdIW
URIkoZJUPw1q4CHKV0HrLICq0lVp84rbHA9ksV5l0ouYqS+BazWvlMrOJEz0G5y7xbPBhA8QHzRa
2lLZzdQvG6fojkbLuUi8EGUyD1uqxe2qTBmVnZtc3StRb+57zCzQ9mZkj1fxbHEnCKhHfch2NgfF
hIxaWaI0nPOUPgPqTfU1vV3PhZujqbrcrnfmHUaPWxTqWlC5cufGeXtK/30TOUJTrEaoFaRHE+AV
c/SEfPL46nD0sl5a4Ye0FXNDmUB0fzqmj0XpTAfMOkMwW/80vCTEWRyQBTljagmTxQM6ck+UCSSz
kWYyFQxHylwGzT2cc0bOjLhlFxCuuhIByefVHTghxGRCSJb3K5XaAVYZc8/T0loZL0hxoiOLlWhk
yGaEa59CWwEPTH0/j9/b7snkfaztnRsmIU3M8OBDCnww770j73SgTIYlOyrpc93MVrn6o+RVYOKf
OQSje1u2tcQExUwqMNGHckYApMloPsrN/eWgu/subwywuVYtJI02Sx3OJH9Vo6gO4q121izzDp/2
EKkueFM6nBWxKVbSZIk2mUDokCs6hwT9izvpusCU5+AJh9wNU/uP8tjtGpkAOaujWC56RAeDZqe5
n5BBPmi3qBSeOtyx1jJ6K6odoluX93YvhqBxSvkMUI36IHWXq2IaJ4Ui+GbjS+MhN5+1muMeu46I
9h+d6JKAD2U+nAZ8smEwG4W81oSiqV2Tn0JkWr1yPaycNGd3MRtLzB4uiRGnWqWhtkTuYmRvbeqb
CW8aj7cc5pUB/asySiMopGqtf5D7vrW0lDyBdGk6LONya0C+6XD5jPYGq1/Hqv/aQeaRGeMEo+N9
IWBkJ7mOP4eKhUF+27yWr/Uv4Y3oNB6adYi/6uc/GfOgA91/WWaemEQS6mEesFgscRYcSVAtY/h1
eXl78XBrg3lg+tToAbXDqUkdqLgGkOkSu9O+RTwKs9369dYQPdnNe2l2/TLkLcrwnTu9fq0ptwoe
E6r6Hbo8KZv9oLXZOib+rtOoNJGsxYH8QJmxKMRbQ7mndxe07Raf1weiQZZ9preLY4JwU8pT0w5I
fRXxccluC/HrkDlKiKflmyk9RAKngcK5aiwHgVwmel2NWhFUq08Gyc874xh+u+wYuzNOmzWpTOSI
0lTE5HuOeiMkayJInjxX9gi6cUzJvAo++/1V/UT/T3CUwuIOhtM/f2FLVTackGGAIsAa+uKheqIQ
SvV+elkhqc6v1XHugMoElaIU5RxSqmlQocUfkcHKqtJStcpq/ihL3m4qE0yWqgDr4oSMtXOF70Av
YMw+O2gOeUC9xMt/8uXiea7CxBAxKgdNqieIdGnBrJ7lpQRfBafZ8NoN+nBW0D9EFxRi8QCDvL/b
0bhKSy6hnEtzf0jteuEnqu1E4ZvyPXmMv4WefKe9yG5xQz+g0rMKGS/IMtqXXXb3HDc/g3GZejTQ
0SyM0K9iWw5Tq6jvxPaqm35eNrP/ImzsMP4ihDEpQyGlcJfZKa5fR9ZqS7slt6VvflIPv5ELYulz
kYe7z9/GMuM+WYqJ1UZJMLkmRsWNhC7+zSKI6beeDGVux1JSHfRu7Bbr8op3w9vGLONEZhQXEUwI
gTA9DyNwv1UbqPr1SA56GFmpcCsJvP7Ort+CYR0j/ZCU1djOui5KLVD1keFPjeaAqdxOdEiuhjwl
xn2XeTPDvBNymwpaqfdCULeqleX+qAnWJOSWIHy/vIWv/aiPd+TNEvNEDANo2wwpEgKxmMWnVE3c
pFmXU6hpqVcZhXwATCb5YoK8HLlmOxHRFjtZOibCOKmWTuL6LoXsUGtLuM9ngaTdsegj6UrN1Ha0
RMxe9RaYz8HtJJiaICLDA9rN6qQoMW1RA2ebk07dcmX0s+SjU5c44AteT6LZh0FpTN1juw5z45B1
LXh8r5yTZOF1ZjYWmNnqkgCCJta6PGQRSgJ5cHl7d78Z3tyF7cBrVaX0STypfiOc+y4Mmmrg5IEc
T3nNbzb5i9jFzRiKUwqq48jJoZ4uQuxHAT967V1eyn6mtFkLE16Goo0TsTTWQDgNLlXiaoGmo81F
imnmxUze6TARpTXXrCNGbPqLeMgz3RFB7dDJFScy86zQf99sXtX1pdikZXHMcsktkhhApOikcwW0
9sPj33fsFVqzMTOsoKYLuxZJUXRlaiBLUYgTS4s19/NtIX36j+fEZLRT2RMxy2Mkfbpdg22nQZI5
3Up3+TUm370/qVSDP+mvgMgKD+hzM65GJRt+BBKvWro3+08zWJM4a6K+dSFKsewYmTLK6dhgoGk4
Dm7iU1104zF/FbhuD9Lnyr1sj3NtWaKMTu1MMVIHjO3nsdVW37Xn//b3mcTExDBvnqk6VO3Mryqp
f6S69vmyhV241uZcWCLQIjMXYdZI6BtfhJur1VHPibtagr18Nj9p3ykj0fKs8pqVvBjBzpKnc78m
EeRCXpXiiA245gNVsF88wxO5PGuc28sKDMjlpImQQAwDUT1F7adI+lXLvCFBTnhlB4600RQzOlUR
oJjlkjnIhtI1svOY/kePo79jEyIWXRO6uNUMX49rXwqV49jwOuL/kB/+fVVZzWKprPRa1PHimQ/j
GZSmTuSXXuiIt2Ju4+uCMtLigoHEiguL4Z0Uk84sGfImEploxp/T0cLYD74wgMV+lq4h8vFrORde
rFi80e/dgUv0fw0QgWmoeb52iTd7mvQ5GNca0PzSgUvZAY3ruQiAQceYOa9AvL/AN1PM8dUKiati
RXMLDKep9A3iezpv1GC3qb1dDhPX5WwZjEhdVQzGWpIXAkafO8hvTXfwDGs6D0H4PHEJhff9/21h
zMlVgPGFbRwPQRSZt5rZH3oFgldF+xSmISco7hdHNufFpKIdAAMaFACEoHcml7ipB3pBsN6MruKJ
fnzFA0L+Q4j8e21slBfjccoHARvaIZ2pjglgl8tkxbUTniePyv2OjVVeDYb3Z2Wgt5USJv430gru
U2gLoFsPqT9ItlKpXwEHOSLToQPcHq9uwTlH9jkYotlcJA3MLUNa60GooJIwGqHpGmVV24VcFZzM
av8FfdtbJlmc604VRhn1XQV5WwHmlnLl5QQ8E0yKWNEqUBehRNi45gPl7C896Tm+yWyqTZVjJBTT
AJxHddekBpJN1ZAoUxdzblJUp5IGnAzaXtpRwPfNFXUa3U6Gg/gbHZwfDPnAsUov9ofkZ2OVqR8Q
Q8mFMUTjYfRaIK9xM1DVfR79zunO4y+MFl5DICOzzFueTsx+BN1YZk6RaIugVvH8u2cve5KFuc2A
AuDqw58gDOSNKeY0jamv50jCFy8+9T6l4WGdv4WJfBc1nId2P8oYwFSrIHPTFbYoJIdrGKUz5kcW
IOwIEHajJR2Mm8npkR1HDncPd5+GjT3m9NZFUCiJeBzMJtCokd8+QFoF/CChU+W26Kn2qljTNx55
zC55BgS5/l4mc3R1piwEeDEMC5y1A7GJq/ryM56LSbASyPaahx54q16xIsNSuZJ4vDWzhxmPuriA
N9hXgVQjyrMBYYsEfGmXL8auFfDxEUgHQMWcLTfXkNgG+BMyRqj/FYdRMHOv1lcgXIV54oSz3bdC
kRRsqKLgW0dl3kGMnZbaopdAeKHrplrxo/4ClSYwfPWn0l+P+KzPr4UjqGo5IWcv4iiAF0JiGRP8
IBN+nxeucY0moL5g4F09CdInpeH04XavAwWKKKBh0000ht8bULp2APds/cpbAx3IBOSs4VmxSot2
QPSANwm6d2Zbc0wEjSjTXJnJRpAagQ6ZUH1yEo2D99rds82SmBsnEKEv0qSU/T7OAS2FUlDTpDPn
+eEZYe5XMRNA5ge9CDT9oTFnazU49HW731LbraK/YJO+Ll1mYjhrzI6VailH2Vn9WLTWQ/wEtka/
O3GlI3groke3sadPnZ6CyskIQNWtmY7SxXNpC500lA6B2kJ9lcSdlthN2SfgawqFuTksoLt/WWKp
ARRMbNrHuZoLr54N82SUXZJyOrm7zxHgPyBGwLQ0xHKYHTFbvcAwT2j6xbj0q2VIRQscX27oN2Uc
Fa2d13V/3WST+gm4OHOw8qVOXqowLK+Hulkk73L42RtEoVRPVLcHDYYPnOmpaA5KmYBymwoOZC4V
xowOmN1+5c6Rb8Nr7jwAjTJMJvDOIrMBfZPWk2BCppzy9SzX5W0DQc7oE3SYq+/iC4U0jBPynuSh
O3W8QLGThcgAUQJzg3F1UJwytiEYNw/CslJZ8Tqg4CjxZ+6BisUCyYFLyVgkNMGK2uFhb/Yi1DvD
jF9m0zAuGUTNg66R3dKobFKZNyYUNRd1dSKFXJdZ+ZI1a2COpjuOEIzUJK/gD5wwKTTOFwSwsoR5
BbBWEGSA7+/H1ORVNI2ZiR5ZDNp4e/bagH4/gzD8WnXVO/AFLk5/4K2fuZYfzDLRTI61MlvN1Qya
cvK0KD00fcXzZMavPthggtm8SmlYkml0+5fBBVl/+UiVXpMvgp0gRTF/EW85N4g6mccbC2Xegw+W
Ga8i42IYY7mYQZ52tjR6gzbZOo9OZXcLUQKAiK1JQN7CvHGqNkwLgXcEExj0yvK2hyg9JxbQU9jc
zN/r2JhgnCPsChKDu9IMxtweDJsCHGKnPS0CZoO6G35vmI2FHwwybpFpUtwnymQGYm84uTEcGkkD
h/u1Xhxa1H0XuyU21NMsU+YEgt1rsFkp4yvgQsjLoYA/9nqGGV43rh+GbrF1kFxd3lPeqTGuYXZz
2GalYr6qyylza8W8qZ1d56Pc2KBNx5QTO0pQdHoHtUgdh6Y2dibXh0LJrVZUOQvZvV0bM8xRpUK+
ENLJZqClxxlz+NXNUPhxDd57+Wch5ZxUlYnTvx1D10AKL0PDR9aY8wmNslmj0YRjqOBAEp5jPbby
zPAG/b4W/MtHtLsyMPiAnw9Mi8hP34dEoYZoUtHACbtOtxLV6TXMV+l3QnmtdpmlD5zEbicLV/H8
4PGhIqngw2Oeglo1YxBuAOPWO6K9IvtOsYfW8jkRLP2qvCaQ8zBlS34QEvfyQhlfBIXIe8P0Umxy
oyyOBtHswJVXLaADLLUrTBu8/IkJELCArx1bylIw1YMoFroZlcdxVrwqh+Bg8/OyhZ2XFKuAFCql
tQEbJttFEdR5iQwBUqKNS6ETv7soqjs4lKIycuQfHHs06G2C4u9de7PHFtjSdRVaQSmgznscnmgC
W/sDPoJdSsA5c0Mw44z/b+11ccAGQzLv/Rn1aD5XeQVr4wAXGH4BX+r0txk+aOJv612VWC1GrNCs
jN3Q/veM1nRn32zT37bxD7OAnEYZAlVnVne67AviXRU6nN1kotXr+vChq5kGZEJkndUDnEKSSaQe
oiB6age7DcD9eYW25XgEUfcTlekzCgxb86roGs8s4/qj1K0ZqLTjQASi02vTsXvolyi5SVIzd6Mw
NyJb7ssZcj7FEKW2QAq/HvWTLlYaMqMlx1B2W8v1V7NKuztVioYXsVtT8yiNpXgrr3n2o5nmBEKK
EWlBPykR42evyB2ygXJIHyCK3H9N0zy+Kk3BXQrlzgg7PDxD1qunVp2fVUwJ2kIdIweui1UBn2wu
h60z6ZOhOKVYr/ZMSAPnNkIMOoex4Rtpp+nOmC/iE+waij3HaYxp2haocys02xTgtzLT1iOIE8rI
DbMOULWuau5a0xBLB2Mu7YpRk0a+6Zq16sAE17aFm7VS6mpQdT2vWhLNQa6Y1X1a4rrZYCkTwUJW
zMYjBOdBq7Smhap/KiJJgnpcEy2cuSfmBWAcBTO8750xIUWvJWul+mboZekP0Sztsf4+TLdJP/Kc
kr5d7BV/c0qDFV2biKp3zYROKdU2lM5UUYAWD4SDbKOk4HOuwF4Y3lpj3jZFCQvRMJswWI4KhBtX
P/+mrsDVrTboqmzU6lPuzeaZpP++udm5AUGsXopBLVjeVKAbGzLOae18RqoEug+gRga1JgIzEzui
NCYgI10KlHfRkHPSm/lk3hvn3g1fWru2Rbysz5f3cf9Kv1lkn+1VquN5grBSVZzqwW0xOlWHnMfm
tdX70TP+NsKilVDznHodU8qYRpO/g8g9P+PLzF5PzbGxBVe3dZDzoZrcnzpvcEKrBam7hSFOXkua
SVf//zK8/QzmMqR9NI4tBFzA2PtDIZgyrM6d+RWjJZwkb/dx3RwjywoeJ7oMyA8UItbZq7FW4C+P
EjRUTUt8IR7g1dwvY97S2NtgdnU6aBESZOG6U0DeG4Jrtu1doKo4i9u/BG+byFwCYV2MoZxwlvV6
qqVjHD1cdkjeSqjDbi5ZZZblnEUkPY55ZQnE7ZbbLjvnMefTheP3JvOUZZpe5WRCw08cnTa9Wadz
G//4bythkpBCCktd1tP4mEwrGnu1myPPz8MnqZ2cy5Z4i2HCRmgqg17rIFglSyCOnxX9EIdPl03s
tJzfhSYWlTSNkhmbKel9LbMQ+wBHdfOHWrRkHWLctnwX++OhtpfOXngQlMseB/Lx9x6RzOpqaK2o
ByCvdzTyq5y+cdZGb8c/xycQjb+3oGR9rmqxUGDwPzyUoKQXOkvvrI5CxEHyK5wbk3NinEiPwcn3
Jgelj0uQQNHZ8dWbz6oP4PRn/Uo90mZz5uUHHn3bPwQlMNZSliERIgLvLU5q3TeDbBoAiaClDlVz
GTaprBzlNCLPvCbevk++mWMWKGehVC8quEBk8qshpzR9NjUO0n3fMd5MMEFvGKKmDCUNosblaM9J
5NVgLOe4xn44erNBf8MmHInCkkpxniaBeBipGrwr/oxR5jM/ZcHsqrYMqhqQ8v64bJW3MCYGkpH0
+WpMoa9iFrU/cDs9vL/PBr9ZkBRoJedHnTwNxlcIdV7+/f8QLN52jQl9HTiEUnUMwdN9ptgWZDKK
358U60AvVPGgoSlv87qrvEUxQbBfxFpvJ4AAExkYkB79kdzlLItngkmWumVSiioS0iMde20B2Qkd
qQgok66M7Gx6RsVd+3TZJucasfTZSTEn+HqKy6O4XPXKj3r8TnhQnR2eIhra/z6tD23wNtN69B1R
kRI8XXTn0Y6T2KnIwWiQJKFh3B9I3HMwlJyLxWoVCnnVFyGQqb6RP5jRWdOJO6+GZXR/lrC8rY6J
Emq/LN1cwS/GukFUr+/LpfyjQ3r7HGfcXZ9WSPVMieHnLYb2zua4WiKXuZIGzI+P1JsRxr/beg2V
YkB3loKdgDh1lc9mZ41wPlDfX8WKc9nx9s/nzRzj661M6oYQak6yqgjEIW1tk+mp1v9EgRzu95cl
1Lveh9g4SosQGHJwZL7Q6Sv0UUCRrTiLR/XiM4/bOaMP3ceNfHMIess3IT2dY0FKwhqDqagKKXZn
x5jyUg+aFx95tuiZfDAlQVGHiJQknh21mvU+m6UIjAPtqFqEnEaQb9e+al7366FV7csnRr3sozEo
IVKqG0wkMfsIOl9wrFPZwB7D0aka3rR6d5W1otWZpbuUPW8ufzca4hv1L3tMQqGsa9xW2RL6dVZZ
dQ/xSpH3juz6/MYEk0TUoZiE4HrECKU8okiSWVq1nNZxOoOD2YmL0m6H1InW0SbZcIUTv4KWPHfg
nPcjmAAyVXPdC4OZgEGI8nBXB9NWD8mtClxhwp0e5W0q45xVVsSGUQFUVLWJo6AiVfPG/3gW6Iuz
cf9BGpSBDCZ4l0hs5823xPQv++Huk7U5NBpZNgamPk/TqZKjIMzdFVUgcpMKT39gAiLoBEogREEN
9L2JVurIOGvQKJiV+664DfvGqvLHyzb2E2YEJogio4QP7cD3RuaxSSFXGveYCdW/zw6lpzbtJIh+
yFAN+BOWFbzCG3OMr2eZkBKZ8qJl0EWT8fGLuRI/bB4ur2r3cDZWGGeuihAFLBFWFhAIJI9Ev0t5
SmI70yrvV8L48DoYvZwkIL5Z7AmCSaVTXEVXtUu88TA9czlAdsP5ZkWMP9dVsywzEQFBD9pAob3q
qwXC6tqptHkRbz9T2thi/E5bjVIRanzSpwGU3N3ZH4+UDJBvafeSanTYS6O86AazhakiQKF1kRZf
yXVLS9yYy1hPf+qH12Jjgd22ohSWuARYxyhNO55oGyFfPoEw5lc48vgy9lfzu1uBqSH2Y1doY6XI
Gt30QXoIvT9f03Prslvvvn3QS6f9EGqBcWtzCLMsGWd8pqkAEUdwA7l0NYFiihdvWAmnULu/eW/m
mOMBOLGeMIeSBEn0QkC7YDz0+SGp/qRGtVkUc0RTOCeZQjtJOci267Mi3FXjvwex0rv6thLGo81U
GpKsElV/0JwlD5bw3syfLp/NbhK0McFkx11Ryotu5AUySTC6hz+b+mdvak6uPBTkpxQV7mVzNDH9
6NhvK2LyZEkrOjLVYRFkudNUaAVprp5hsHc8YqmeJuHjPeF8y/xDxHuzySTL0OdVxboNU8jT0YgH
fRDZGkBUjtaHaMVfFJ5iBsf/WMAqUZuoa7QqPhIttAcZOuhFbZe1gX5ny1sbZz9fp082z7muxM1Y
EsxYpYk1Q0IHbLKHtrfk+9DpQZylHqW7yaMsT4tf987Kea/Y4ZbfRfs373nd+o35Mk7FQdcl1JFm
o3F04KKehVb6NaUE8k5qVbtmer2oJzPNrC7sbxRIc132J3rLLvjTa5qw+QFkTNS8UXHLE2N8CbMh
KLXuTizI3X8zw4QUTC7qbadmYaCjHgeRItiZOTdjv+iIEUU6ogHVNpbySVOSRhA6oGrCq9GBgPmh
7GxEFOqmBcAmop+IXDrK3e0DqQ+VlDFAMMjc/lmOu0ZpaDa4gmBWVB8GE4wEccwJMvvZ2sYOc+3N
uqrVZgS/SedKXmxnx9hJUNyUD8KhhVI2ub98XPtX3tChZw6RLAjPM19b9ZCpswbM+FG5S+6JK/kC
tO8w9yei+87PB3Z30YQcpKwYUE6VmffNaCdMw0lI1ZGzD0lqzWlACO8R5RlhXFCb69qcdCn0BTAN
TMl3kfwMySfOvu2+1JuV0B+xvU6TUPVzo0VH8Us82Ffd0+zEtv4MVghXPk7GYXYNz4ndfzlc+DuM
bMwy75wg11UfN0IYgMfKQO22/1ryWkp7WY4OPUSqAQThV505I7lSK5MQqQ2EVLSydrIKTtaxO/O0
tcAcUB3rfRm14B8tfoGoQH+hM/pqYVH+wh6tb5D5AP4Dvs7g8pntvTZbs8yRJQC9DmokYMq2vSem
K42dJeCrYeb2sXg7yBwSJtzFkEg54pP0SEoniwpOmrgbJXQILSAEiiCDEZkdBDMnCOBbqLKLB1D3
hQf0QO4gOEoJeYWDclpOvDbIbszdWmQ2b9SkvhyzWfDJHbh4VS87FrZud9+L8+hOQXsYTrwBJK5J
ZhuhdRXn+jokGA2f3PE8PtIBVEhzHqG4aIP4FGS8zmUP2bvUOtQQqSKVhtEnJshLC/qckgRVnbLF
tOkQ2XW6OpIIOtw6t/uIl7TusPmoZGuPCfZ1FRIyaiEF36WP8Xl8IccCQTi71+zGHvFVtngl8MTm
nXqczh2UJhUvdQWHh2DZvRiYLzOh7KqoH4S4MPyTS9FCWw7TlxjEidN3pT+qKWdzqYewCYi+scL4
LFSXOtIpK3xWaCwVZVL8Z+j9yyf4Wh38YAXroKIq0BJiGfUz0sW6NqFyuAL+jcKo7gHGcIjcFppc
nWypX4yb36RBmqtcyYAWcB7U3VXS0VsFUVpFbef9uzDokWR2CTRsdXW+7la0Uxbi1yavSMoxw4pA
EBmfI8Bn4xY2mVMJYMZQpWs5154ubyfPDFM7ihs1D0FzRNXUVVtYosla1fyLrCU84Bs9/A/H9rZt
rNQDyiy51Gt6dEwaTxMAojIzTv67/+rgkxoSxqJqGAYTTvIxG0VtEeMgAnttb4JGJPUoaW5W2OuR
Muf29pr8D8TX+3EMajiQNgY8k7DC2+qIjTPaXPVbgF3pV9U63AriK10vlaSelWtwRP97LiCElo1R
erKb/AT8DqbQpmA0NJLEIq1vTLcZT+Zsh7juvRFmS0m/DspIFfyWu1q2myf6VQU9EFt3zcwCcWkR
UOJ0DFCDvJTH5rz/Bm5WyATrVJSjLhX730heDCNalK83A7xDPwBUc8VjhdltBm93lAnWZS6F+ESF
zkv9PR9s40BcANxtaKCsd9k5edS8xVeD6PnyBdzNz3XgJBVRBy4LQ7LvzzEBfhgUn1B7kR+UA+0q
jb4YGA/Ew6QqF1K/WxjcWmPWaEwtSuoiIICrZFpCHgeCfp7Qr8gj1dVNu8xPYiXZEq/UuvdtvjXL
BE0K46/WCHPO0J9Ev0yZcksRs8xKB6GwZOBIbTQvgjicQ6sEcNzj7PFu8HnbYxYwKidtN0dNEQeY
CSq+mpDHng6VbciWEQF3r9q5GzcWz3/p3WAjngH1cSqTAo1imbmg7ZQbWbiKpq+Xj9mS2JL4STAR
BwrOB/muBxmSAoQXbeCpOhPDs0Jc5rhWqVSgcTC9+aQ4MojzVLT6S5uXQe09GFtj5L27poueyEU4
Zcc+cgfDTc1bWeZdib3jwn7JCgrKCKesSKkpGrNMwEAVDLZ4XFG/liDcLoAjIfz+O9Rw6+U8i8xZ
iXWJ9w/xBlxN/Vn5RO89ZQCanNgHccD/ENx4BtnAWufSgqltdOp09D2rT2PM2USeASasGDM+LoYB
ozM5GEUj5Ubn9jxp4eCDf29OiQklZNXXWtDBm6QcACs/9YCUU9KTiMurtnuR4An0aaeyuIzL5fmw
zolQATswlYU3FpV+KyghgOxLPVo9RAt4H1/0D35c2ZtB5gNZEOd+LAjV4QlkTz81V2tkrXcL9LdA
CPW550H9dvMHvHN/L5Ce5eYpz3StH0NhgpYxtDCBEZruOzucLMNRLMOKPkvArHE50Pb9480m4/FT
MQ7iUFFm8OQqLD6b5VdOzOWdGuPhQBlMWgwA6lF9KAd7OoYH9KG+aZ/Rf09/mYfxUH4ZD3wh0/1o
aCB2oH0jmiZh7MqhBtxtHBZH5SDilUHvy7TlQ/iwOCrkZMwfl5e5Fw7xXiom1fgC3z3jm6VaJt0s
C4af9V6aPhLREWQehJy6G+uO6BVJYP8wRENnXy811Qe5KnP9laAs8Ynh6ro1AsMsepXTEVefuG/X
7rI2JpknBZInIp6UNj0q+c8wUpw2ewDmg5Ow73nIdl3M3sU1AGqAbRt+UWMIXLfLRrZa+TiOnE/G
veRja4e5zlWpLFNDCgNl/1KXfEUYwmuzjATZM1uN3KE6qn3N0L4/KV1TN6epTurY/dduIksYa5Gg
uIDvRhaIXpgk0oqoBM0toEeJeo0CsCvxeFF39lOWQA+mYKQfBV92DgBqwXNeNOglzmv0YER6A+KU
O92ALGhfcjp+e7n5O1vM2SVVKqn1MkE1KqjASNNklhGEXusCIUE/eQDryjgP2l6UBJGABNwmMEsE
+KP3UZLUYU3MpQVs57ty7FErSh3oCpyFT/WT5uV3xrX6+AeHtjHIXIK1qnQyG3jg0uFQzXdKeGwy
jomdKIw1AaWvUpA3mg/v16STOqoqWQJd9rJaVfl5brzLa+AZYNKAqm6LAjUM1OOlG6O31fr+8t//
h1N5WwGTBVRhNpV5L6MUut61K3TLSi10Qr1/znsQjMjy7aDWL32pqJY4Cs7YGN8WOXOm6g7MCDw4
5U7UerebzFdGuXYEDVx8wAH+5KCadzCmyMarG3DWTA+eCchbO+wAW07i1KhrBP3Jps91Z8+n0KNU
hOWBx3DCOT+WvauuyJyNcpgEvSQe67GILCk0/jUFPmLFmxOyw3/gR+7TZYzDIFNP0uQlOkDfHDfk
uckHkk36soE8PTkaV5hHvquu1HupRaVX9NJTfBdfrZ87XvGVt3X03zdZlZjHoaA1MoYlcwdQHSsU
/yDFebdx1B83FqaxImmzGNi4p+Zr9TXyMdNzEAPlQT0oiEgREBL/A4sCx8vZBGdahyhZyYK8xh/R
5o5Uq4AkmfJDDCYPbW67v5rUAxfGSAP6B5/HbCgw8yIoVWTmbg2dqYlZmoF67GVxy/8j7cqWG9eR
5Rcxgvvyyk2iJMt72+0XhnsxCYL7Tn79TfrcadMwjzDR8+zoLoEoFApVWZku8eof+f59IuMH2CM4
mcHmEj+MfQn1glnPlWBmh0H26wzygIJuG1z9wSX2fV0SqDbR7wVFFju9npEkGqawAhX7Pq5d+ta7
siM8RV4P0QJbv05fu+fRk/8LkYTN5Rl4UGooF0pfNK4rkYpWXC+SrWpox/1zCdaDfuL1kHhWmCu6
FxoF09eAKw+qP4NPDbyUOSdybB4xA9JM8AjR0szlJ6wOQJwJsTGFeRHEsmzLPUVJhRdrN/1uZYK5
IeU0T6pBhFrpMqy7gKDRGUVl1cIsUOTzou12mFpZY67LZCqKSCag8G4OJbF7lJAXcrHymLwtpOHS
Y+SrnOx+0wlNGbmhARfEe+XzJ2y6yTJbc8gBBvPM4XYa3A7lG+MoJRx8zHIRf/H2lSEmCw61GDxx
JnDyVgE9ZaHP95MhnUe5clQxc+c6p3Yp/ObclBu7B/Drx9OFicEQjmnVZSb+IABjKfk65kvLH5Vb
f8tB2zvfXLa24Y2fjDHemPaRTsLEHIHAuY/FU1QW9mUDG3v1yQDji5AQqidhxqtISkQno/peWhTV
+8LV0Isax869bG7575gdW6QugdlAqMAgHJPwalMKNL4y4s4M0+cOVf6i0XNbtww761peQr+R08CY
aeBCA3rXYi9oRQq1sRzGHI/M3u0D0JT4ZKftkn3NL7RvesXKFuMVtABDNXidEzS352fNb3aALvvR
w7u6ILd6tOkVGDMQFRXtbdApfT5gkU5bkkspBpvnmzS5VyLO63Jjlz497ZhzRaFLLaojhMcGMELF
DbnBPXlSaLGDipF/2SE2CDKRqa3OMLMWeajaCA27MMBD+dT7vZvdZV74XXDUB/0eAN+7RUEo3lku
Tz5r4yN+MswcLTHOLdL3JZ7q0kHFVG3acyAjG0frkwHmaM2g3NAL8JEEndLcmnS0k7T4lWaS23eC
PZqqx/mSGy74yR4T6OuibvpiQUVNh+RGcQGQBrKi/QZAAGrmvPLypousto15I2mFoA6EolWXgzK8
603byn7T8LbIOZflsgtMwPi0KCZHyxI8JQG5FIJRmB+nSXkVZuK3XGmI5b/5VzMYg2LiUtt3ZtUk
KRgt1MyJoQgmvIHdLu1u4uKoRy+GyLm53lvqlwwyD3HRQnWUio2wT0/TW3syICKbH/sjcfTX/iR6
BdgZ6G65oj0QGt+r0N+wY3DFtrv+zIeQbBUYP74ylr+41irpgRB9rtPxPVIO3nAuXpZfAkidK4JR
cs8dG9h2HlD3KQCS6Ar72BRrInVSYcSHHJMWr5Nn+cSDGmz5lB/z1NafRVff45Xxfea9prdrPOaH
ZfazY6AlD7sZqYkf39Q3lYOHfQwIF4ZiMcgH1mjeodx2rA+DzJfNJiEy8gHTMq0LUpyFjw50T4lr
C6+qnZxVv8UkUwTUWNjYpvMX2H9sKwQkLQDzVZ3FnNbS2GlENPu9Yv0Q0ztxIjYn5mwGUUtHwo/i
FQp1TPRuhdZKyiohh/gEjBVyy2xnic542x/+oZeSMy5rymZCuwD9RLR7gP75cvuRuDPMuUsCUdyN
LpTO75cWOhQMztbVmL6TP/JQeFtRCEsEZQSohyV47OfzYXSUxpDNzgNNQH1EeTLUsyTzmNTf8xE2
JqytMNdu3+VKC11pkJi+hVeZvXzOyIP8G1iZ1Ifssd+3h+YElTQ3PlTo41ReesWrSPIWyuynkeiR
2A4oA5nTvhd/ZbRx5JkH89gMN9g3baHxBB6afWMVqONiDlSzUCK0l2Fu0D4AI5d1CDjg5fN4h3DL
SdfmmIu4RAUtFNJa30dozzfNE3fntoDyiyP+WRBz9TaWVHdphGMAMh28uEFGBUqd/656thU716aY
ixfQu1iTEj09ZCivpkrnNHnkhGoQl4PLOdyLV3/xR7zndVT3LVk0GX+sTMucc2IBLryT/EXGDtJc
6dNSCIK4cwQcNCeabDrfyh7jfNqsT2YWxfGhqSNPBt4OlOyScH95VVtvRgAK/ixq+RGrq24Ge5za
TBgj6+YrSUf5O8hbXHLaTlY9WeaU03grYjxPK2VjzFVcdBNka7Iisxees1R6vrykfzlPH2ti3K8u
SmNKeik55CfJp/v3Ge5raxctzUGXB3HlrYlxwJiC8F1uunAP7KVlvGjqsU5+XV7Qto9/rIdJ+tDf
AT+bIOWHKa53ddMSe4qMY0itgzI2PC/feCXi7P4xxhJkJflYTEkNL1d32RkY1p350DxPvoyRDJMX
4jnOZzHph5kZSq1B0/kwdJk9GtLN1IBoicpumwrg0XbNnntDc7aLLcYUpM6nui+EgE725OiHDKpd
Cjp1d0VQLHIV8ml5YPFC7uazTtYXshsJlPYqW9FVY4tYnQVRKHnXnma3v4aa4OAQm97RAwU7d++J
bp5C8VMIuFXCLUSYsjbOnAczCntZCRXwJGFLS+jXzLsq0Pf8ueFNR12tkjkLSUMI6hbgIwXo1C7j
s1UdDQ1zPDzRvyXyfYnEKzvMgYhkSjQKJcyg0tsdGGQOWZzsL5+5rUR19c1YcG6YpXKrSOB0DeXy
QcQt42SF7Bh1sjNHFNcgoOiPYXNIjXF32fCmg4JIFl1eScekFbO2WYyzobYSiPA0KWZfiikNK3dW
y1azk2Us9rK1TccERaikLJVqTKQuP2cV/2uCIWLw6KdwzN5VcK2l1+Z340eIiaXBhXzTQ+4lB/BU
fuepDb27PLuJa8vMZVC1amJEE6UH8rbw5k7foH0C/nZpT50eg0V26Hegv9JdkGMsRHwgODDeaVKB
4h84N+0WLnTRsPrzFZgTok0y4PMSfksSRMf6hOHtd2Cx5kWynT0vuXt9RUvv8rff9uI/O20yj2wT
7OaAZZP8MEuYxlChuKRy1rX8bPYTyxiCWEr3ooEK/ufN1VuT0FADETIudzrtSf8o5yeAIWxT4Fwb
22v5sMSc/KE38K6TiiSwokejizGyxflYix9eWgpzLHQxTutJEQFTzs+G5hFybDNOgXQ7ev1ZA7sf
GdR3xDaTAdPtj1L7TEu/jFUnq3kaHZylsIz9BjFyDY8rzMQosV2WblJFnt6FnL3nWZE/730bi7Qh
HZKgVMFFM3Tu2D+m8/NlF1629cKusClxHEclGOuwK4la7qZUPNO+ccxEvIsMIBF0QDrrn5ctbid3
8GWcVR36M2xg7iUlGvVlXY03eRK6lPnTQtUpeUjCPZHTutkMjxjv+WONyVCkOTSnVEFvqvL0nfqt
B08z6OrG43QjXFVBssewMfRLobtw5A30bL/rV6aZDSziPBHFsFqYSofJfoeNH2XgmaECF/0CxMgV
biqD4zSbx3hlk3niRE2k5jEtzL1SPMhtbrcGr8Gy6ZYrC8svWN03xWwJxAzRYMm73Vw/tcUN6Xmw
gE0bmA4BJ4sCdmT2IMspiYWJUHAoQpU+Hox9PHROK/CKlpvVM3llh3EOsSPWOI9wjtpdbi4U7Z4s
DNRVp3dndLh65pu7s7LHeIQxVSSZxiw7aNU+NmWnFnihadvpViYYBxATCOjQElTG+m3r9wXcrtuZ
N+ApeMETwO8e+Eq9XJOMR8AcLRoqhgFU0/fQZ/eG2HLGfnDyrrJJrO+bvnbaHgqWyXCKzfE7BbVZ
p4p2qPHcfzMPWO/o4llr7wxNmkyVCKDbY/aWBulDCS0ZywGlOE0d3V74zYa90HmXYxpvX5lMqAO/
WasVWRdI02g3GNXQRveyhc0TYYHSRIX4ggoczud1qfJAFVmy0GekMWSnIMnd6rts4s2AbM1nKYCa
gRjVhDSYytYiRbWbs3jMcCJ+1m4SlEHpF07mQJ0PLKYGCLGXwvKwNwhnfZtHEWO00AAyZQwPsAAn
QaZFLsilvrfuhevkRvOh2+6p1/ObcFgyx5CzY5u3kAI8BMC6hg6cB5vvRCKYYC1cfBVG/BeCceNs
nrJTvMeA/714d3n3tvxjKbNi1ETG+AfLd6sMRSmmOubU9fycxph3rJ4uG9hezh8LCtvvmQE9m6cU
cBX91vrZB9LedHW7rDBQB9VP5N2XzW15I0qd7wQ5mNBl0f4JKj9Q504ATG/i2cmyYrgtjJTuLblJ
OXJlW59undgz+1R3IOeSURw/FIroDHjfD/Lb5cVsZY1rC0xiSokplyStxX2qvdXolk35wRRd42/y
35UZFsnUC5pB5xwan9XU2ZHsa3NuU64K5XKDMPkcqAExd2vCtTFnzyxGnbOx6KLUWMrp5/6+cCiG
ZHBqv6HI7v1FF2FtjK00tVoudfMwJocyORnjT6s5FbyCo7TxAoINC8RV6PhomsoEvqRtqyLvoC0y
7az7UratZ3BFu9FvDNredq4G74aHC67l8p63G473yTDz9DLR6FIGQyABMgSAtAun41EybV1Wn0ww
vh0vXR9TGGqIOkM8egTzayru61xyRasFizgosYvhGDcihAi6zu0E+WbKraOcNdfhKAatwBPX3Yr+
n34Q4z1iYVEl1xp87Fv1kN/kPvgJvdqLHopAA0+d4HLrahvvj7VFFj9ToJCXETWhgShodgT5y+4X
zR3NOHfqNynkhGHeB2dpq0vQCZaGVC4ASeNZchEevfLHMnpCH0IbnJ2Aq9Efl6PLVu3u0wqXE7vK
SKBnPUVRNgFyutMP3S7bjQdrt6jF/A3885MlNvVThTzL1SKFpWivO4kv3IEcwsesPZ5WZu1wFsY5
IGyqkHehkLXjaO07yKBDNOMoGbZc2tI5CyAyBJx188Qlkt24eD4tcfn76mNqU6/GiSqj3lw5Bahr
JsUx1Mr+H1fGxJwxMXE0lZIe9Efpp/y2PBiFs+VED2PsjF7qEZcnx8pbFxNsrLSrQEtlguNa8SQz
t7PW6aDGfHldPCNMuGnUMRJzARryFZ29FE9SU4ttwht15bkFE0MIqVJBLHUShJBGyqzXlsc5ylkG
y2ItZgAG5SFYFyT5m1Ef23yHaYbLX2orG137GctiXenlaOiYGwMmcvZFbyHnVh9Ut8Osqbhv9n+B
a/hkjokRFVWrStMwRV+RJ3F0FwrS/3FBTGzARZYWooLhJvVKuLb8HKILP6xHFPgPmUv9kK+Pwrm3
2WmqPhKkMkG9OyiTpvYrKbJedVmxPKGtiDdKaWpnYVdw0KU811j+vgoPVZtD4CEzDFD8el13XYqv
EjTiOZ9y2YyvKdafjITli+2EKB7Br5YcQFl8UyTpLYnmU1eWQWLkdqgIjiL/KgqUAyeAC+Ukt5OY
S4Ow+RuAlQRe0lIwVM5EKGCt2yHJOooamvimuNFhKbnHdxjrQu+LB41bTuyXBS9AeHF5KaHf8/mr
UmplXUGhxbTcKxgq3y/81rhRvMsfdnPzVmaYYoxuVHUqNpgFUdogBR9ZVF/VHS/F2Uj2QX/zsZbl
w648BPPsYgnGFmuvV36uzo7YAExInhVJ5Kxmq/D4yRJz4lSSNFIbxjSwSmV+gsDgAAlI/ac5qc9j
q4luBSYeW7Sy61Qte3+Kyej2cyy60Iq8T2IRIuqmAR+KIsCJC2lCsypF29jqxrvLn33r6fjphy4B
ffVJRrHuwRSspEuZEkrduZ9ci8EMCqscdzgP/83b5OXvK2NyRTVVnFp6MDOEoGZHzdRuDN5YxeYd
tNpl5ngk5pwaraFmh1A6yMVrUvG+2bJ5l44Ec18bhaWroQHxBvGWnBeZFyuz5Rv9fqklUzd9lHkG
F+e/ZJC5u8kUjhqk4NDf6lFVA+SiGk94LYTEabJIP6G/WTybpA13SZgYZykOk5tUTXTRocOk8X7M
dkDALAQK60uRiDmp+UwtQR3FBKDDcPesuY2ngJi5uYLGrvRUH+mpf9MBBJyIP+xVjvFtB/qwLX92
oFgaSJ1UJdp8ofSmx5lXCxD4ikh3yzkWmy8T7cMQc36TdI7DUmqtffgigsKqOtM9xLiXYmLnVoGX
EGeh7kYhzrlsmLdA5jg2sQZu0GZBIMY7ot1E8VFXdpdNbL+DVmtjTuEIArBCGASAuq46qCQ0u9gF
BaufPi09Y8Urd/odt/a9/ZJfGWUOZd1N4IGgUguRvf60AFY11EHApVP/EL4ZV8pBJHYXLJSDPJfZ
TEVWhpnD2hmxJQ5Vbe1FjfhSm36DYg20VjpvDEW76NTg8tflbSBzVLVK7SVaSpj8K0t7mHp/KKFc
ybuUty+yD/dk0ux5ljEoFCNlNDRya80/K6Mu7TZqbEvkTZBxFsQm3NXQaE3eaELQExX1/OI1Mw0b
ZHWcQbUt0CEuoj9LYpPuvujwtiNoDEZGOPkEqp1KU9o5pC7GWRdtOc79PKsbFzVWAEiL5rogPFXS
rV6GoaBshkkAGdPebGijfTR3kmECXRQ3QV7FT0I3OcCSPDeSDLhNLu+npnfNxDhacnc/R1AVjyuv
KhW31ntONrvttx+5CrPFEZrldWE29IDPcB929VnoNbCjAeUELvcqbDjff3ub/5hjt3lSMlNu9aoP
YtWrDdkW8m9t+Hz5bGx77YcN5uYgpdxrKt4FQTRARVX2QgxmUbIL5f1lO7y1MLdENqnGRKEBG4h0
L46iXavE1TseSSsvx2M1sdNZbStTrVEouFIP0Gp9We5BVJci0KhCncrNd+r5vr8jeGBdXt+mn67y
WPZ5pcR1nSZKRoPSheSyMwbKPvG1u/BewkBzerC+80r+20/ij5yKxRlVWtgNCvTB34fPZOcdWIi+
4sJwUvnDD549TgrHvrJivSwjDVpIgZztwgbjOGZt/9U3VEVRNxaJVBYEjzmcNKfQYwM8PXqldwCy
uguyLgEb7u17mYdL6LPtlh8WmZzC7IvGMgbZ2kehR+VAEHqbqDxl0n+53T+sMBmENOZShpHmEDJz
w0GxgLsfrmLfPJXfslN4PQNvL3A7Qtvb9Sd2s2/ESgnnNhuRtUjkJKavEW9s6l/c748BtuUUJjSl
ljWCijsIbwfPAIOj5Y0H8+c/HS7e9bq5U+C1MUwdXUDDYi5xGYlK2KRpCornh4oCEoCzVc3uZQ/c
jIYrI0yAj+NkEJoBAV4TDDsprhSItWh4F2nt98uGNnfnj6EvqlhKUU8E+FEaZDOI9hP5tqpGTmTf
4nw1FuW3f77YF3VoIW2FEWJRmDjbhS8DtC+16/GdF34ZhVBuq5PxIjm1LfsRdLh4BZHL2/VFFETu
zKYxCSq2ffgq6lB0OlHl9fI35Jlgzq6aVa2pq5m1p2HrzxKgjRCJnIeeA1jibdXy99UDWQoHcahJ
qQdiPcYHnZrQbwZbFme3th/9q91aVrsyY1lZ0yZjlgbLgAfZN48gVHCyYKnrpDveYeKticn8m2ac
RBDQpAE1jhNFeBV5c3Dbm2OgNgUAAZi+mK+mCVbdqG2DIQjVtNXBa6zWlmYOvPAdg/DlEW5IGPHT
QSsM4MDnj9aDS0kNk3aBCy11TbvxBk8BcqjbRYd6Xwh25QrevNOvUTu5zR39DCk9TpK2+SlXP4GJ
S2JdRUQUqbEvdA2p/l5PuaXizW+5MsFEpbLvZisH+2cw3zdefaL7/D52U9HOjzPmmfqXegfkGqfL
vx3eP4x+QXw1IoQVO3QNDAwunyLiyE7uhkHjj7X/3xF8bH9JVZdlzUQlg+UvmSrgF6xOTYJJOgCc
4Y6lwUvSlizzq798mGCy3Tkv47oacYn8M0UVO4lbXKmugcywfOQlTP/yCT+sMTmvkjXw2g78rVAX
ecXcRXGngOomfVMwJ3FadIB5BdvtJBRwJBAgYOYVNCmfzwPEzvQqVNFOpeiLFTbm/Dzzpp1cqDtK
0F6Q3WkvJXbFTX43v+vKLrPSemyUppBxb1r3yxxXdPjZOwKofJZyDFexb/M4gHwG+HpRAxyRCS1V
gcFNeZoWoFB+WsQyY5AukCsU3lzTVpziPt3xkKPbJk1F11HeB/SbOeR6BShPJEpCUOW/KfLeuPwZ
1THHO7emM9E5+LDCnHM1HsCVoWs00K9Gfwlk9HZ80hM79etAdwrMaS6FroXMlXwv3PRWhKwzr/G1
XRSyFjoLFBNVSLp8dqGwpVFekAnNvJ/CabrNA8uPY7s9QoURmGDlTE6yX/jpI0/gd7vYsDLMrN6K
Ms2oGtxJgzNiwlGylwnHhSuJzw+2uZ0fptiHdYQSfgocC64MbQpqAfzGuVI85WV1fzlD2awXrOww
x1EtRDG3wtpCabQaXLOMhiupamsXyl9n2gEMjJcQ76HN20A2L7e0dKQKUcP9e3PIK37nLgTGjtHB
8sDO+0xv+nP+Yn2HGNDlxW7mzpaJyx5z2hBpY3IK1IliK6MiAJGA+Fd1bvftY5OJtqm8XDa0dU/g
hEvQy4Hwi8QSx8ta1KtJCoroUfvZRt+TmnP1bS0EsQXIJsjxAObEJBVCmhpWBS2RIFKOOonc2PLk
orZR8rm8Dp4d5qQRhXRmXnQ0mBRfo5Y9FVfi2LvpwMmStrx9XUFjuoW1KOVGP6BaKFON2vVEf1RN
t4fG1f5v1vNRqWMvAdGc2qYDRhwsuQ6lys5sxF2ifh9i8/Gypa1ztV6R8jlG9VadDWFBaUBIgolX
aLGZpXEI9XQ/ZfqrVHNoVrY36mNhzIVjVJR0qHyg0Rpex/OpzUcbIr+GoLiXl7V5fa/Xtezk6g0w
076gqQS0l3ItH7qzZCcu2dWg/l1qOsvlnex6XnFi+zR9LI45tprWUSuWF6x4/6pDFETnzYfy3I85
TnVoGiAVhHBShBpLpse/ZLCAlKbITZOX88Imd+uvx5yneWws6FejlpOe2tM/Ep7F77LFeIfyEn9b
xkGpS667H8nv/OfljdtcogRmDyCl9YUZ7/O+dfkQgs1+rgOCCSejlOxGrW4qwjtgm29EFMH+2GGu
SJXmKZhDIeUO0uuzhQzSKxzLkW6NXd/8F+nkpmt8mGMT8qGpiwTKHXVQZ5HpYxB3cCFxUnLCBs8K
c0lGLcimyDLnluHeGEA6rbTe5e3hWWACkyDS0QBvIQbd2tRW5MDivQE5+68y8aiW80zUFDzQCiO7
L9TxxyiWB4pn6f+2jmWdq/BgzpEuk36IDt34Eg1AuXAqHZtxbrXfyzJX/38fleM8Z9iJoj+ZgOnM
iglhzcwhXJbRzWRv5cksiNgalagjea/uNXuE4P0/E9TaIT/weaQ2E6K1LSYAhaVggXtJCEE8i67x
XXRnHko/vs6f5jt6yjAHi4Q6KZzqiUeMyHMLJiwIjUlLYizfEwy0qbbL1F+QCbnsE5uPzPXqmJgg
zWk5aDN6qct3bGztCdog9bH2FsGzvLKTx7+pHS0ErlBxMkRVZ7cuAYpGzmMDZUX5IVGvSy5L9vZx
xaSZiNEM4HwYN7fEGewMERi5F1K9hSg49uXBXjirx4OwS710p3BlGba36sMm4/pNQ5MkbiSUqw7v
Kjaln0A7Q75vEpucllelegSL5d3lveMtlLl6lb6qe1KJQkDmfRT/TFtO3vIvp+xjVYznQzQZ4IWO
Su8dokULiLxEO2MHcY5H7vjOZk4mfdhinB3BWzMLChiIcR+d44el70aoHV/3e9W1XpoTmrde/jIc
rYfLH3E7aH3YZfy/6M1G0WOi7/X8xlD3VDkP3WHgCv0td8SX5OJjee+g8lVsnJu2TYiBR4F6WxMI
/TU7watcFVm7+7fdG8zz/OcMvO/sypwWNkU1j2CKD2XVVtvvMld5d9mPSwtiLsXY6GuMr3XWXqHq
6GnmiDofqlWp6ISJFU92bkQoqIpTOd0Ord5eV3HcxU5P8a9cKPR1N3NVjJEdpbG8E61oCF1dLoo2
6Ctpyrw+nJskaE2pdP9iu0E0tsh+gN+TnUpLi1IRwP5uLnDBqvWhpWob8QiaIsm+bGjTn1eGmDtd
JBkUMYqZHGi264znMm+dzLqetFMBVuzLprbP6coWE/G0HBoEhQB12/CK3uEuvOp8A1pEJkTueUXJ
za4QvpyM/qqIWtOX8D1auRmLoItbomvy3bjXD+S46OmGD9NN56ev8V7dG9/zc7tLdw3nKbrZn19b
ZyJSNJYKiTB1BWJies4wCVsG84l6odujQV8ftZ3kEclub/n90M0Iv1o3E5/6MkqiqQZX5lD/MJTH
IXptIk7hYAk1X47UygQTirqWgmbUNPq9mf0eBYp+hy2RVz15MY2DhZkhUu84jsOLSoyTZpIUSpWi
R++yyDnYZ6ccNM8LYgyF3u8Ch1Jy+326ikqMn6Zdndf9gKhUPivPy31SXZEdDaLd0odIjnza9s1D
uDLIXMtFWTSppWZSEHWtG9LWrrtvIn3oIkjwVhUvlVp+/pf9W1lj7uOR1JGYKmiZLzMGmp/6ZgCM
8DKtF9qmLy9kCJxSFveLMuchFXsZPLgIZ/kJqD+niBzB0d38bXZ033wqndDreZ25f8mHP+4W5iSM
zYhhRSWMD+1P8Bc5GKY5xu6AWH9vxtAmXKr2YPWCNIU9chKSzTO4+sDMARGipVk9JNZ+kovZ1k1w
CQi5MOwauRJ4R4OTF7AMoIOao88z1lEg3tan6Cgd66c6cSToKbtLKSDxoLYCOfEnift9OYeSVZ9o
iqFWtAxAmUWrPAepHch4Oz8LlgKO8PA3UojGAo2TdVkC3Y7FuFA4jFMDWpqF671LbdmbId3U+eU3
Dbyfw56X/W9u4coa4zx1M6l9b2CkrdV+kPSp0R8VLh8JzwbjJmOrQl+gj8XAum/9Eq0P5ZheAyZh
d27a2LL7D3HR5VC6efbBToWPaElo8TCRJpyEUlNyvGoqQLTb2rAJD0a82axeSMP+Y4IJL02ZKWgv
zeO+/VkMLpjy8wd1gqriUsWBMFVtC1e1bqdn3ByGB6omjDZRv9vzkOv/NFK/xLnVD2E8xso7cUCb
QN8XY5V8q4yqu5rKzgRpv1R1t92oFjtUCWhvG6NOQM9JMICttIRIu0IXhtRP+wT8Y3qnFsZ51BK5
c8ZaShM3M7QwdMo6zN/onBm/0kqcFV/VdIDiVaJlmOpsCSV2S3pJ9YdxIHihztlTU036eS5EyVU7
MPc4WSJDvpumRtRfxX2DflsljAVxyqoJ0bitSfqWzRgJ3NVJGj9QQxVSJxuS+C5UjBZi6UMrXYdd
QvZEaBt8yiLFEwgZVuhn0N4TbIrnpWKDI14NXbPSaWYbakoyhzY6nixKbU7XI50RH0xx6qqDHoYS
nkxkGp76MBKvlVKdz0kdjs9WLVkBurFltBulSNWAIusa08nBMSM5vdDLk6PqTYy1CNn4S6mkgV53
cW0VnqTMreqoTV4rfko76azPJL8hXTtpdlVg7BbFNmnalXost3Yfye3kELUxMIOjx1K5E7uheB6J
KeSOUlmTeh9pVJTdKqu02QHfmZI9yVY3v0EWtDgSDHJjlDeRStOpZhoGQ0bawmtqMwmdqsyhSNIU
ZeVkEAEabFFSzMQRxULxpyyXQd9Xqm1t65WUfuvTGhM6tSGS+zFss1PZyxWi6BSWz4C3NZXTdV0R
DLEGaZ9WrV7UUpnms5jMcuZWSV+ewhGERiBea59lKxoV16RVeDZACXSoQ6o/tCUINGzgPATFE0ux
MX1q9LNmp2kYP3dNFaZObYWh7NBk6HNHJHRwWjEy0u+mGbY3Ui831wBh66YNGaoUKiE0sXInCsO5
twHjER6mUNYjG4Kp6H5hnnw64bcAZx8R5SEJ9epuDq35bCRaiqqxPnWCo2lGd5pMoZ9cwItjYuup
KnqL35lepdXC5OTFPL+YkWR+L/u4fInLBiVnzRRAb9fomRXkPX4Fejs0fupUIwlIpGnPkjZGT5pq
9i9aQ0fNGS0AtTyDhHVmp+VYPqRVUZsOwLgCZLlBVjrbi2D6vTpF+Y8R5OSymwlGiXUOjYxH2Kwn
nR3KggFNWrkvazh0kb9GSZJpblioielMlZ4/Qc9F/E21WEwhxtCeoqQ/qyFO427MR7Xy5Q45si+M
dZq78ALlxdT6SnbShkYgkVYayHUnUHsLg26KktHO256cQhGkA3YvldLeGHp85ygWO+QS6RRd58KY
Nx4xG4Iso+6k3+PUYXgKlNHgz9LaMEoRLJTBvLJyab7TzUn5CfxudAjLuHs0UBz5hlOf/8yyVDnU
SN0VD/+rHjqqoFU3RJtyyRnBbhPZvTHXGB2fjUJ3TSIKxFYiTW1A/9hUpRv1XSyDiJLUv8isdrVX
SEkRUKKgnp2MlOh+MebCLsHMvy9giq/yxVxNeydKShOgjT5sYq9vaAE8Bbb1Rq8qRInLt8/mjffx
cmDBmr2qkpaAcw79K6RgcWtn033a3/6NEdwxkF2UdeM9F13VFMJKQ2DRMCZZYW6tBCIleVZ7bhdm
8yIF5fJ/rDAXqdobbSrltRCkQbRP/QXDG+N1V79NeJUsTOTj98vL4hlkrtVUlolBJDwpdbW3J7AG
R9njZQvbNdbVmpgLU+gx4hUTTOcIx9FfJmRiXzsLr4P/rtp3Z3HekZup68ocm2OVgxiKWRHucy2x
rsCylYHYbkq62k7jPp09Xcij3OWscStr1dHAkixLN6UvPCViKExm21goVuNApJHyrHW9V+IqMJXC
y43ST6fmDUqQna1n6rehiI/ZPHIWvl0IWWUmzMqlJB4LVYXg2RjpyVMbgc84jtTIxxhN49YJoTuM
vrb7MhZbrxHG+76XQrvqhB+cj7G8my9lSEwG2uQmEjUKcWh5R+4Ud963KE8UKAQvxHSRa/Jenhx7
LNhONyYQ6szQM+p/loHslddK6Ma+5Uz+dIoNh15XnKf84rFfFrikm6KEkWXU8vH3VSxo6mHI81Qh
h6aqHcl6qNM3awiqbifwCKw2nVkFSksWoUOsWUw8aLM+lPAraCDMhpvXRyXFkO1wnnqeA2/GgY8i
2vshXi1Js4S5G2v0ls0ryW9vkI46ra3j8Z7c/T8Qjbdrizd++Ygri8xHFKkZReqsooTaOvL/kfZd
TXLjTJC/iBEk6F/pmt093kp6YUgjid4TdL/+ErO3O1wMr3Gr73kiphpgoVCoyso8mUH/a7gD/MWb
gdstHgh79aFjGmB8ShLW8fZf8Rvj3L6qSxtLTQJi4OYNTLOuCRxc60p+nHntmw5i7sHNH60bCLMK
bpH9JvTGMBdvJTlL56iBwNJ03xWudTADXJuu1vkLwmFzEDUW2FG7tMlc7AVzL0VReqyO8ikNWb3p
XVEalA+Xj7zIe7jI02lRbCPLS0+teU6KxTHwFLtsgX2QSwvhYopk9inGLXXodGSyr/fl4kh9dhUn
muA+3A+iHx+Ir3ysrUqlasBBYFzt02GGTFRxQ5wGpG2iasBuGNmY4nr32SQvsY7GwLEiwxiAQnpx
S9C0eENXkLtMKSeMkvejf3kjdyMKuA8sBBMD+HJ2k20OetKgWdFpzAGXo0EORfK1Hb6kVNAM33UI
QwXDny0DcCGzkL21oiV9S+0BbNWx4RBjcRpR7W/XITYWuPAxj4uWrABnHfXbLlhclleUh+VndAVy
apT/8kD/KkR37u4dVEbsd+F0hR/iwmzTotAFrHTrraY71gGDakCapjCNWxWvVcUDEY1P8fwRfLTd
7bQw6ALACAPucd5PUPzQ1ayWQjQA7ktDvkYSIzhgu2v7MMFfon2bTkq2rKgu9qajdF/L6FsR3azl
22X326/ZQvWNke1ZQMhzeLo4t6OSQp4PBTfZVVh/2rN9AJ4ZLjYOqCOi19k1qBHdknXco0Tje155
pzeSksVIAr+MgXHS/OiuCYszU0xlRFKFm75eXuLeTmoqrmtVBfzxkyZ2LVe5ZE+oSqftXbk8xdGM
1qDljNXzZTt7TrG1w53kDO/dLFfi8iRLLQpgqWuZwWULe2eM8TtaYDUmkAngLNhgQ2yBzWI6dgoq
KGd7JJ542IWIzHDBYoyiwq4NHKusdiCgyKAY6MYgAxldANMhyoTS/nXkNX72HeOgHkmdDPGYhvmj
sL+3F5K3K+aiSqlOGcAMWsXUGNKb+dgfRqjfQCbTS17MG7wsjwzvcsh+SNfANeDCloIlNJ/ioPZF
v2X38242n+3aJoRaK4lazD8AeQyVPe2bWQueC6L/z9x48/8nSlCIlBZADqJgWjDab4lyHXaU+Tt7
u5lc8jGlRpuTERY06ED1Dj3kB/Vgn7o/Ugpmo5T/OCqXf5iRPNujYkIj5DoGf4kadq9VhycHe2EW
7ijKEZjfX1oYF471FC3+IYN4xl8UM72bJQ4mblxAsPzqWgR02X1Ab1bHh8xBUYq2hVseswYlxbNs
a1DEqUF1/nOWUnA+qFEmBava1dK3tLASvyYpqd2lnsre7XpT8keTFOhv2HEtkgRS2FL5rdg+fLkQ
oWSYw1ysaTgOE5p9YNkYoBW6YCCuBVneKv8sItS3SHKoGw0ZG3JQkl4PxnwY8puGPg3lS6peVcQ8
ScnLf49d2x/GBRXwSQyysdgYbgMlDx78/dw4uixoye2doa0RLlyo7SzFC0D9YUfS+2JVr2td2Ffd
c7atDS4O5Mai0VRX0n+cLfbTg3L4674UiQftxb+tMS4oRCUKl70BFeyYHAASP6XZVcGKwMXkLL0g
R9y9mbfGuPiwQpYylXGDvTM1ASn5V7UL9c/1xMb+aeU016IHEVvAJX/lIkWXWFWaRJp07FQoaYCP
a5xAJq7K30FM8V/DhIapYVQLVRAlQ0kNE/n4LZsIS+xsRU9sgK2AaQOw5UWe/JXlHdm9aGT4U5Tg
rXG+uDa2FGUFQHjFVXfFGpm5C9VjH3AGsFeKOZN514c5AoVggjeXJaNzypnLckzfZBK4ItboVo+u
RktwPfEf6v3/Q7cQYBpiQbiXc3tdjoqpazAgD6kit5gTr4cUkzKj/wRRysuh4lMQ421xXq/Yw9wR
QNQwE9f7MyS/EZyC/B4f67F4YfjF8hg5jP4iOcQ/BLaZE2wd8i/bmJdRTRkkLRrnkFHRFPVcGjmK
ZUrAVF7wRr/tfAv8rQs46UQggk9sCrw97u4yakLXmoJ5q01cEPytb4ufQCmgdM3VQRlCUxwmPLVA
osC9vNJdh1H+WShfpVfmsdJXxkIKCllHQwtJeb5s4BM86q+lWTa0wkw0it/pgDfnTZ6tpjEisw/l
b+oj9Ykr+2wIpDzosrueLc+8RpsyRmO/+jX810EQ3jYXy4rJnEp7wupWDUNV7YRqc2MdBAvcPxMf
C+R8ZcysQZl1kIfbg2sc0rC8Z0hbC6dcDla/K5z/S/Mh+HJ7oYUALKhByxqNCZufGWsWCCiSGO04
9Xb0GJV9fq08rPfl8T0DfloeLq9zd5l4sUF0BoOUkKn/d9xM0mbSqBxnp0lGJxenLwF2KNEeJNMU
UBKJLHEbOiydsqJHnp3yl7pKnUn5ScFUK6gW7/vlZj3ckcstXZJsDa2jpe08ufFx8fwEK0F2pSt3
XRdKlp+ZYVMFEzq0cfQQx9RpmcSx00//23r5R/6KGcO1MxJMGtu22403VJbc1XYnQ4BU3D3rHyvm
FYVoLoHNeNTzU62PzjhJkJEXbKrgy1ksa9qc9SJOFS2j0HPv2zeMFmNAoHT76JkIUXvMBT7F581S
uEs8oeAprGu4iHZdvlRX1qn9TvzUTwCoAVDjKE3QAAvB/ShU8GYX3CXD3AU7UGvR83HEpVS/TOZd
B57ZaNRER5udpc9WbIIL1gYdKv+2UElZS2Zs96F+a0HU54H4TO9MPlZa0PmskNYB0BbdKMALiNI/
tnOfTKNOgkIkBu41HktLu1otG3YhrAr48zQIL6cHGnsqe0kpfhmYR1FrcD+QIYTJMCdDM5X7mLHU
4Q4aFxucfe0LC2QScqQp0E/yOyxK2Jna/YYbe9w31EGqCVC/hN0dz6hsKAFopiBpDVrx+Fm5Wczw
L7v/mVHg/TaC2q1qgwkKFSiuslwZ3RqrGuiRbdVnW8suiSxxye37HJ+Qrmb3MG7McYeRRnVZlWkS
nwryMqf+qh3s4YeUeX9wLWyscB8Py+lLEkMZ1tDwvLR9zA06NDot2vf/zQ730VJj7Mt5jONTUzK4
xU0jH9QV9X9R+Z9/OvMfic9wYyWp1AYaQ6CPey8hs7EjginVy8v5hFnn7bCvtwmVY2La8ZCAfiG+
acZ3ifM5HI/ruQqiO6TWADw3D1rYfMer5CR9FVYv2HZ9OuY6Zg50lbEz6NztV0a6DCElcDtLYXQf
nxk5JxNhyI8DQJaMq3sRLHj30H0YNLgKszTPUpvPwJZR3fRNsvpzo/jDLDxku/HLYKP0KlhXoKH6
733Vu2kd5Qw3g34rd+/Un5EXH1oPAsxfcK7FVa7dhW0McgdgldTKijNMMKqP+c3q2WeIBkAQpcFu
rgWa6zleKKLy+e7X29jkDsMqAQZlSjoNNcBjI+OHnvuX3VNkgDsFRdlU5dria0nDYaq+t7IgmRT9
f877K8yIFRkc4iS3qlPnfop3/+UV7H0W9OZBo2RrEO3kr9C+iKVWJXipZjGQTtdm+Tv6r8qc7Agz
niYox4CxgZhcnrr2cSUDHoZcAA8Xi3q9kruXF/GpMf1uQiUgabEUYKV07jvMddFRK5/AzqlcaSeG
2qhel9tEOTDNd/Fswvuu8GFB2djjvgux1AJQtmIMp0oF6RPGGRVI9NJkedXxkmo909aAhzPqBnC+
JaLg9JLQ8XXHbjEmgQvuvolxgHUCqSFgLXi6rYGY6BD1MiudVKOjfClqkAwynNLyFVOahZPezUBO
hyKVjD3X3JrltpzaelJpEi4alSRBDBiElrTB5c/KdpHf5a0Jbpdze+41qqfAOcyvI2ho5BPqw/mf
nDFFRYsNngkusfcH0OaGwbCdrCZRBMoZaGSo6VNrCWjCPpUK//JOJGyWaciaxgsE2K0OQdkeUUK7
Zy/Q/qChF3qOr6iH0RmHvNI0EFZmds816IqQK2I8QOcvLsuI7Hpt2uxkPgIijQfZQXLlO+0RqBh/
wLEAKOAgavoIbPJ3V15mumXFiCW0WF1brj1JTq5VUQNjz/Egvvv3ynhmYtnOZ0taZZz18dUYjw0R
dH5Eq+BuRtmYosqU4Q+tfIjkUOl+pJIoXonWwF2GTR4Dx2eO1nH8Uj6036QHHYJ3UYgny1sbNNcy
mtg/L5+lvafSdtfYL9p4uaICyW+oYN0tkmer+GnVz3VqOWX7NSpE0XjXlCUDYIZnkYbiyr9NUWmJ
1ykDZ0rX0rBJtUAqO2+cgFjucn/NZO/yynbfRUBp/GOP20ylzI1xTqM+lEIVNQhkozHojlALzI+z
X/mSJwIMiRbI7SXYrmPwJYAnS8ZMArRGVNo6pNO9uf01ifLs3dURGT12g4CRCFf1v3dTr6MUAapn
eMTpXaF3DrsQvIZOAvWb2BOOiLCv8znoftjjgm7WrK2ZVkjstW9AnY5edVQ6jOLn/ng2ewcBBGjz
W1CteYprHhivihjWu3cCt3Gf+6DEkAxMKdRoiJa/JfmtqHsHEx2XvWb/bgGpOMjFTQW6Lf/e1kFH
LdlqcX2VitYHrAfiTJ0EsgYSp+mtoY9ZL8i0dpMUAvrav01yeRBBFxQ6cpDbkMt3nn8Mi3qjO/j6
4kS4oKlghcwLP3/ID3Ofni5y38tyCv244rVoHyn58T/toMa9VGqy9FGs4xRUa/djWuujlPfXdjJB
Ydb+etnUvkP8sxSNqwhANVrTZwxfn5LlTh6/txHgsVbwv9ngopYRJUUB2sb8lNZ3aKc5Zl27kyhp
EvkATxdTZTNGiBqkAmwEm2AAs3iMvBRgXxVdtf8qCcnyjo3DaVycQgkThMYTbrJYjgIzaXwTHA1d
kwscTbgoLkSlBinyJEOrEJIjARMRV02Mzs4uqnAH+kNUBxOcXL7ylqUVRrYwzHSixuSNuKRb4GEd
sLUdWOFIcGhFnseFiTmLNSkbZvuYJHiJn/LoOtEFZW3BOeV7aM3QQ7xmSTK8XRJHwnBSLmwRsqN4
IRRoXCjoSiMb2gwtQnOqnrKxDtKif04mjKs1UpCt63cTSJ1Rqn5FeXK8fKwEq+MbZyu18wKT4+i+
tEdl/NmJOq0saF5YGq8RQdZmsrMR3R3LlEesJ3dWpXOmcS68aYjflt66yafmTzL6zcnSuWCRKUmb
dypeJj24tUu/PCSyg9Z/fFWDoxNa2g/1ORKNaQj8XuduRTr0RhOnK0JHmYJf4EFan/XKL6nAHQUe
z48HpHJVlrEpSQjntZPrjlrdpJIAefJJ25SLTPx7HeNqVJNWsAkkV9SXfTWkY1i8gu7OcBRXd+XQ
BFXtq/4zFekM7K4ONS9bYySSiI7/vvYzMoPOZcGzCF7y0GrJrboYXrb8UXmN1db+tsPdWB0gr6SZ
4CAK6PzSEBLQd8aTAbXwK4yjnfrXXqSytesdRMdsngLabZOn4KQY6Ry0gdDQkHO7CsZmIoEyyeVL
OeSa5Sd93yaC2Lgf9y3gRMF8pxgyDxEBQLbDqBmqLgb03ZnsaApBpinGkD1mZoWvy92iCyor/5jj
r7O465V6VLMTiTsnGydnbDxlfLSKo4rxL6jiQEDuyzC7lwPYrsdsrLK/bx5OepsorZzW6AZq9YsG
0ZcEBGZOajZ/Eig3dtgH3tiRQHsdVRFKfWY6BoravBRrITh2oqVwl1lklLlFtRG1vuybrblz/7tU
Hi7v1m6tAyze//ghZwOfB4KmHW5n7Vp3+hUZjn6WYkfvcbSHF/qU+cu5HkSeuLuyjVUutTaUNUtj
iB4cl3uQhRzoYTyrbJzWn+8HX3ErfzoXdTCIAIS7l9vGLHevNjGhKSHoDlCwC8aoL9cC5xMY+FSd
jdANeK/OViRxZPM7FZ5h9j0+3Z8gDFcAh9LQBuBuMitfjDzSWYf4IKMMfyu79Q0Qy27ziuFzX/G1
N/Sp7sQl1N0vphFVAam2ruuEc/emtRoydUt01LXvxnpHyHch28nu5mnQyEQUtjHNwcULDFfnSg6a
g1NkNWixn231D4ACUNz7xwAXGjBzHRkx+tynmMUfIDVHUfDZD7EbE9w2pYbemwPGpU9NC5E2qBvc
Z5gN1NrQelPdQdilEW0Zd3pVmq9KaTOHRiJlJyihiF5A+9/9Y8+4k6pU5VjYDauu1X4z3EhzGAkV
9djl+smnN5vGHcukiYtUK+HTs5o4k3o9LK8tOZaDDZaUZxs6l9kVTQ5L/PVy7BMsjS9/DnqnKk0b
W8coB21Fnd0MFPX4WljwF3wkvgBaj4U5LbbRh7QEh1bp1wdyp/v51bqgG8qGvcRwjv0q1MeW8oNX
MShABopQcZoSzPuhwUChwjw401v0qH1RXXHjd/8i2Vjk0t1UoQCMd0Z2gr4HOIlUlxXOhzA+6vfz
b3qVrc5wEHWbhUa5kEFGaUikQUWJ5j66Ji6B2LTk90F5ZaJkzsj+hImiyGm4GCKPbQYQ12wdNcDE
3DTM/emQeUNoz04CcRZU2DI/0T3RTNZ+12izvVxgGTBjjoFuQJDilwxsL7VjAEcZeVUofaNXCQp9
IKAT1TJ312rYGGaCNBnAotxaV6kmRce47sZcnp2mByl0tUjlLaiTJxEZwe67cGOLW9/c1EMzyODf
l7q5rsISA8LfBwLKC0caisQMV62c38yiUr6baSGJkEm7R3STzHFRjqZp0i46ehTyWpwlxNE5KoPL
0WbfVzc2uCjXtBh57nQwQg8eTiSwCRhGA5fQeXlTXGiMMMoyAehp9/t9WOSzkXjJjaRhWRYltbOo
N7X1nFBPsCx2rj8F740R7uVkt3bbgEcbFZdJ7TAYYuWeLQ3StUnxJkxq9Tf6/alPDKy56e0f9jJG
D2mTXNlW+ZNgPE+QWr4Xgj/9no0jcVdiYs6zVkQ2EtoBheKmp+q3CCy1LwB4+5j9Uh1jXYagTzTy
RqvK9qQR4E8HiaF0PxZWCwkBdNbTQervk3Yefo+ZnTWOgentpxocMQNIdxI9dtNFmu+MaUkgJFSp
yeB1SaYD12Km9HGg8zS6hZGuN4M5TYcRLCTXvVEs5kGNBz0DzMduqDescfnNjCr1ZsmyiDqSQo1T
laPv44AmB3RBlz/UrjNs9oV38Rlqql3eYpx0fOzVgwwwJhiQBLvPTumnzf9wBn6GDwKjQ9USlN8Y
b0lhhVZ9laIsMan+5cUI7LynYZvHVzq12rKQMjvRMvcUaQgLPMTGNQ3lxXq6bGp33z6W9H7Tbkz1
A1ElvUMZx5aCSYK+3OorqaCGsx/dN0a4eywH18cqUcQfVmZObXe8XR3J133puhwxEWCEeeVErghu
s780+IRu4JWuEvb3zdIIXXQwCrEyfTaDEmg5gEcsEQV2kREusDcRmc0FPb9TP1A3bZ+L+s7uXv7k
G30shDvzSkqMLonxUDZpG9Q4pGkLnYn2cNnKvtN9WOFOUFvk2WARlE/s5WZMQK3bvNl10I4iGo7d
HcMkO0GNxiamwdmx4xzoBgz7HCnu226GBtQ1MUXSTLuL2RjhbqNhHQFyyADyofXP6lZWH+roVKeC
Agb7J5/CwYcRk6veTTmtl6iEW0epeZM34EamxZVUgMoW6aCkIwpNxjE1TcGH2r3NN2a5K6nPaUbk
Fe5gyF+XPrBykX6OyAD3CAcZHZl1Gb0nyyLXbdo8dpXpX3a2XRw/OKX/9gKTy6ebYsTcJ+ok0OyE
HhkGupBo0mdoXTJpqcWbjvMzplud7vm/E0e+V3s3prloROS2tKUecaEja0CZjJzh9fbz5QUKvJwf
uappq7Z1T3BVLLdT/y3WSk+1RPOMIgfkgo+2VK0ldQy4T8YQVIpOMkeHXqq9KPtNLfNHQ9Yv4LU7
Xl7afhVgs4FcPCJyMiqkxNjT/GXyCbDmllf8bq9YoTxy7fCyNZEzcuFiiqCxQxsYo9R0xzJzMiJq
n+zmeJv1cMGit8CdMwyQcQOi66B49BeTJTXvk7BxIfbtiTrhbHsuhA1+cKRKBjDi1hYN06GizppV
v+LSqA5mPwSYLAhkJRLEKYEv8hMkkaJFtiEh4qpL0CmDoyonLbMFudEnshfuWPFTJKa9dPYgwxkl
5aqgmOJ9rPovtZx5MliLFTzKC9tpgGiY0kWQ+4k2lIslVdxpZrNEE1g2rwxQHA6gHaQzdOoWDHLl
gst4v/bw4S0WFz7iNCly0H7lp+W+fmHFXeYt0rN+/5d6svBpLDgA/DNVHmZVNiv0GbQDsKTvmoaM
Tao8apDL/f+h0tlvh21WyIWVWF0LW5ZmNsJpHLK7+bgmTuqDOcpVD9J9/WSdc0/6KtIoYQf587FQ
LRTjLGht8F5K5bStZgut2Wy5G1LP1noHbSunoKmbpod1/KO48mGOu+TWWrMyY0aAJvmjClkZoglO
3f/DUT4scG4pVWSaRg3VS/VRUhzWmI393NW8qXBnn037iQCPQouca87rQKeuRSBDH7iDVGPCJmSO
UBUt/eam9vJAZHE/snwskf19k2Ir85DMlBksIQVrn8BGG03B5fi/O1BMwBL0t19w3pivOmm7GsAh
bXGt3AE1EERzVgATwPYehYMOQbLaSx87V0ZJLBaWxNi/v+SW3GXXGbba0RiMi1103Rh+XV1V7RvY
QwXhU2SGu+asYZmV3ECMNu1TQljEtNxMr51eFXX2PvG1/RWoTeyprgNmTzgvIe2aapWMRJ/KB1A+
BcYBr1kV41Qx+qXS7OTUNTSfzfZKQpqu/WV+2OYcRjaGuughzniqYxRSrDABNqfCtKglHBTdC5uq
LMMUCHcg0sF9t5Rova3XWGVyZFPo/SF9HkL9egIRHhPyTK5FQup7S9sa5L4gzfti6Fuk5bEhnYvK
tTAWSug51xLBdbd36FQwgQFGDdUjhU8tI6VR4ZKTfWzGQySFUvWiAF16+dTt796HDbbYzcGmHcSc
8p4AfrZ47fwK6o/L/383VG0XwX0eq5rUypgwSCWfhmN7yJ97zZNeSkjzLOEUuWvmKCKT7DnGn+St
Se4DIVFuwPaCay07tjdqmB/YjJgB0KqIX130gbh8ElV7rYbmCTiYQNZmZYc6kx2QBQt2cK+ttFkO
n0bmrVbqc4oXFJS4j5A4uk8P8tvqk1AsxbvvDZgWUDTTwmgHt3OZqfTtkFrwuFgnjq1OQcvYqy8v
aP/8fBjhds2K+nKQCls6KiUJzHU9r/p0X8ZtYJrdH3RKQSKimeACNTChw0XADCTLZQ3i2aNtHlXw
/1TZyx+sZWOAC3N2ltmTDjr2Y5dfqXT0GvmophAuL8PLdnY/zMYOd0xrYFCoUaFBNLVvWn1dFd7l
/79/TDcGuGMKlvKm0EisH4e34om4vVvcQp8jCpeAHrUzfRV59a4TbOxxnlaBpKsxS8S2hX7P60Ax
jzk0kVORPs7uYwUEISYjWzENNP7/Hd/ySU4HK4ns4xh4caiGKEdOgXTohD283ViwMcS5mmx0qa3E
uIYqez30q9MR0+9XwQA/YEd7sW1jhnM4TOapejtB4N0csqF6HEg1z3d0aiJP6WYyHAANmVOHWENX
upGtZa+lna6xN8TQF3allObBCNJR3U8yKXqoRvBmO7o1lSBvHaW+D9BJGGx3oF33BELi6LG2cgBQ
x6Y5Z6Sx7rsOV5+vy3XduENTQ6l7slQK0vhMwSOCStPgJcpc/ybQIzjoUgzEkh4Z2I3ErrSnespi
1WsLS/ZBmKQHa2fFv8q5bqqwy4ckjJT0tiwlMP/nNWTOtCFvb+22VXQfRPA9WEmyMQXLiqqUP41C
fmw662e8rvXsmKlRvuEiXWdnTWP1SGJjabycWvMx02oSBeBw148d9A4aZ55N42xNFlgU27nwm9Kw
1zCxSPyrntQCzy6ERs2BXEGJbKIFd7VXz4ygKp100nnJOs7n0SJl4SrLWF2RpE4sr5mL+ThA6SG9
bvoe4BX04J6nscCr32ICRoCESpZ1UMFbqh4mSR5/pLMhGw9SD3Rl0MR1DFlwuWncQk3KENMd2t20
aKbigNzCus602D6DcKM9Vn1EjthEuQ4qSKjhZxK5iRZ3NCOk/XSOSyfPSnQZS82SMjzEp0hxdDP3
ZQyievVo9Df5PJetN87L9Dw1s/GcJJFh+7TM+t6lKyPccCbIbMw/Kw0iCx7Srgl9HEWzHqMoGcPI
LBXDS+YkUeAA8nKzWEV7l1s9lD2gcGA5PVJbwInVGkNMQ6FWEFIoZ+homJNWB2sFssywl1PZ7apa
NjyoSa1nyVDb+yiq1dTpEqO/H2O5lNwF4h/ndilM4662ymgMSJOozfW8GrqGUKu3v+d+la7sOS7m
UFdzST4mkao+NkOtXOslKb4Vq1nRx3Ilw1ufq/oP6KCnPyVIeYO2XYeiWrMu9RM4sMkSjNMEFJLW
VHLtRFlCUGeblt6Z23W96WVJWh21p0l7bogFeSaMleqml5pVWz4WWj7oXt1MS+VbmHS6603K1FSi
TundUosJyB+jpjzVJmjGnXm0lyBS8Bv8ttZTeGPcNjfZaGr2uWoGtJgqo5l6F2KYxWHOaxuCEnOj
uU3RaC9Kpxq222fV/DIptATnY5OsL3qXo9UCPBhm0pO8ekzWvrMPytIYZzUlw/eyNbTck8tR8TBe
pt8kdLHCpavGwYFW/HzdyJUEpWfa1Mcow0SiU2e6/r3ti2r5OhQ0N1HHUdGKSPSqOUWkQPIxzjpc
sU++gcG48fS5pI9RPFUPOm2KuwUSSIpDY5oVPhkU1NlKMh964G6/x0WMzmrcKD+MeJJORpmoX9KZ
GL2nT/L8WJeK6pXd2sWeQtvkrpt76WsSQS7EMTH2rzoyOO88Hee9itYg0mRvxtyV2QDT2jMHNVPN
9JW11ONTMszzyUI+0XpFpMphbTQdmLEhhzB6ajuNnZf10aQe5amzO8cqagM9XjouoNEG716DfyrL
I86SracOBgsL+cugF63p0lxuPRmzFBA8jXRaH0CUb3jjEmmPbdRpQRS3CY6qoh+MtJLvq16fXIix
TL5N4+hc55UF0eSuA0lm1rJ5OKAtIM6BGNyuUnKwJ4n6tTorwNYYPUi9ra7t/awY28idDatZg25p
p1BZNflB6aymdFstSkRjdHsXGWQOZXRtQMaq8Ai5LqMYMqslNJ6Vr1Ndn4sJbe9emKSzC55P0nXd
wly2boAqla8izuBxAMYspRCRbY7N1eqxGob1K4N0Aw3oVeQY4TKCszT1LAGcYBfBYBBAhDEpqCMp
5HIdVZ2NrOzR3f0btUnA8KFidMR6l9acwuZ5/BMejq1NLt8pkzmXdAVCb0bZQ7DktaXHuUqcaPyv
nN/s0W+omqzg2cmexHweUlVR32ZATFUDdAMw+92knmQItnAvHd0a4bIQzZrheFqGzop0C5JFexHk
7buY660BLt+1sqmDd0KVQT6xaaX13ISMOGsJRcXI3cR3a4lzhjmKK7oaGKm3rqP7NFzD9DCc0iOT
rGU8G7Ugg9vLe7fmOD+ALkzRQZ0ALV6lC614OmGiCCiD+Vwb3Z/k9Ftb3ENrnouuAJ04EAWBEsgQ
h8QEZ+/RKxtrk53lXL5efkQIvIKfzDOmWtVHtU1OhD4v4OVrBf0b9in4kLFZDz+ONxUR9HKyHF63
ds6sQEsU4bXMBicGlWra9cHl5ewFwq05rnA8yYi8i5Jax1l9iZLMUZMvcyxydNGece8TtYemAonw
jYqrxV09RP7n7seIITboW141p+Jaf7q8KpFB9vdNwcdWR5IbVsLw/s9L8bVc/oCCcrtrXGjA4JpO
CqNAD0qHjlQcP1VJdpVndQwOyllQSdjFm2DqRHufzQCNAtchb2uMy0I9ntHkrIH8Ygfp/fgDrwmQ
cClu+ZZ60YMo9O3dW9sHJReZUH9UpSyyGbcL5idXZGwzKFeNIDGY4NlDJgnWuOeFW3tcfCJ5mtp6
hArDMJyk4bdEDtok+GS7MXBrgw9KXbPKtaVjwuXQHdMz0yFvvfKKiZAyGhPycNkFhfa4wNSvaZJI
OF+n9GUNhqceBemOlWzf2AQPXqiiPdy98TcLVDkAhzSQTMp6gHrT3wUUKhpM6levyjdgl100fw/m
Uah6wIIDH6u2FjnPhKgetRcbWwpi2aP9ah07P3lAbxScd8VBRJm2d6a3xtiP2ZzpdDKzuZAYUAQA
SWo/QK/o8hcTGeCiFHK1XKUzWMRUu8BTCC8ygYFPSpUsbdkugQtL1LZVg7aNHnZfyr8o3w6/4mv7
JkUvDbC4c/tlPTGRYenYhtN9Kzt/cnltfwAXt4qpV1Z9zJOTVv2M9R/APl/eQsE5Vrm4oY3TgJEd
0zwm8lUEh5sC2/Avm9h3cxX9ApVlfgo/ZUiMDAUGFRAKRUGbE3k1AUjf8hbrVoVeMi790PRE3Lj7
X25jlPP0JZPpqiboINSJG7cofTqWO53ob+IyaLcFjXa3B5Oenjs4bri3/QHN7Nj7o/3d/AzuDETG
0jYlXfNTPg3PlQ3i2pY8ZBDyvLzHu59xY4Y7CYVu0K6XYQbFFAdTPu48+Qs5Xjay25jHh/rnQ3Kn
gWSTZtmMeADaZ+ubdGudDCZqFyx36jf6pXphUulAwH4VmN0tLm7McmdgVaZkgiSAFtqhfA8QLyM0
CRvfeGQfLfGFiId9ezoK8MSw8Rzj7rYmaVJSVibI4FAoOxVB4kEFs4F4UHnMwu46eTYFN91uHIMY
/N8GuYsuquXeoCV8NR9LJ1XPy/hH/bSNBe5qk1INVTTDBtwt0Zxs+BWNh8sfadcBoQTD3ENj82X/
jvXj0skRyn5IGJfXun5S5BBCkpdN7O7Shwk+j68mYwbyELEYkrqOZR7GUoQT3v3wYA7DV2cUJzL3
4Us4+JJJOEVgUfidPvRO4UHmAhBEsEQRJ8W76/KK9jOOjUHuw2t01OZkxocHDzoIFcMeY0TRFXm0
bIg7Q0HMnUVL3N1Eg9VQZFUFkSN3hIvEllupQI7DRCmna1MGqXZ+aELWlwaNzW2k+CKa/l3XAKTm
XWcdyTBnMq4KLZqoiroGNja7UaK7MnsSbOTussBXRiyQigFDzL7sJtVIGqU1mrVPABnSDouPEH8a
Ueh0NUc/0Tv5PIWqYCf3XsyaYQNCjNEd9HG4VUXGtDam1iH36L7EZVjJT9bymMSCBGRv78BYhpYn
47NTeBRBj3bxaI81huik10QN5+jVVl8v792uCZu1I2Xj/5B2HctxI8v2ixABb7awjWY3nUhK1AYh
aTRwBe/x9e+UFO8SLOKi7mhmMwtFMLuqMhNpz8GkusUEobOSgSVKwcpVi7Q1TrLAUscvhPBwSqgq
byNPWkszQLdKq3c6noh5IaIq6zKr4GKrEAzOhRFkgtcIT2saoCpv9xj9/2fHYuUx7yPNqJVXhKQh
6YS7WEKtIRpCLW45Jsw7Fr3djeIprTCu2C8gGIYOsIBPOZRXLN7XoPmunTVO/6U4JlzT5s7sEVKg
SS1Pjpx/nubRaVGalLBdLuoOCKPd42v8MGzL3iPjE0VZqGfQwqSwrOaFFqIEClL6QsdzUAPlHI81
Y1YY4w87QJeQVASLyNw8act1jnkRDNUyVgvB5IHkHCN+oOtj7i8ZgP6rRZp56hGGWuBrzJ+VR+Eb
LeIl5wL0O39xro+1LnqirUDm+hYTjLx5m1mn1KzbxwpjM7ZiJBgYK2LpS2eIWDwpSgwVC1HrdVmP
Xlufm6d4qM2bWixAc12DUlBY9GDIlIpX5aHB59FtMNdN1nzuZ4K3FYETQEER9VcVgN2rV5+Tf86B
xdwEEyGYeatKA6mqUDPxocsxA2waHJv/8D1lbpudSTEAI61XFuqznUeeVMvJ/PEErAVYpJujdOCj
4/x6/MCc92WnRudyMSMpqtJzWz+UetiW91XyD6ND9lD0FTcupiczNgbmKgtH4/swnS1yOj7Crolj
C1U0FLCzKMBSZwTko6wJC2gkY7mtnSqFjKo4tU18sqTZBpLsJ6sWbF3tb6Y2cSr6Ac8jji7u3+N/
fgO7yxK1SibMHXh/U+tTu8R2PRK7VDhV7j1nvTmoweSERj8aWWOs6TlLOqdTS1vpb+OqttfloevP
6xpwLpYa90f7ejsU83ICQGb6Ll/KMLoWt4AN9OnSdhrUHjZwQyUY3N+cZsX3Y7l7XnR7TOoENwoz
t1YzTQMBqMDilTnAGMefxwI+JIK/VfLtYPQXbCQAIiPOax0SMBxTEZv85nsqAv3JeFawkJ7f/x7f
5JboeEejarQRLMxxArJflWAYna5+ZL482anumE8aVsMLl+SeitmOp+Pj/ppIPXpH5qsBIhyzHMB5
g/3B6IE2fpogqm0xJC+U2RADScqDFoBVyC8D+Rr/rQfLyQKPoOAf/w6ejTDfkqxUUzmJxjxs48cF
hOBjdIum8r+TwXwSYnBB1a2QW6c1vyTAV5nMc6f9SxmMvwGIPbFMAaGgIfhCfDEHr+yej4/xYb+L
0VD2S5B02pDWErFOcgBAd8nvbsVnsbGnCkXdHyqQIbJT9SqodvOKtM47Fr6rpED3BhQOSMV1kVHS
uO6A1ZBFAOkvxgpDJyD/NZPsj7z2RgqjlACxS5YpA534CI5NOtvfANLnjCVoTPZPlcvDGd5Vvo04
RvkaUdP7SQYw3ixfpurbKr2uWOw+vjj68B/sbCODUb5ZIgWyOxRe5EBBNXw8SYEQ8GFdPhQkfykH
FnJ1MJLRmQLGQUZJkY5Ek6MwfTGDOSR3oPH4y/qK5r5Pcfct98/CwI1ExmHKRlytg6ECRu6kY8XL
uMkfqiuWM1HpF139s/zZchPO12f3wTYiGS1MK0UcgB6QniUCRIv2uhiWa3T/FIaPvUpGC6e+FY25
wCBjoYlePukOhtemGr1W0TvWDfqHPujG5jiM/g1VRJD913GojzXsN1++t3nX3QPJbQpk8M9zMpH9
UHIjj9HFOIoLNdJnoHie5TNl0jGBBtK5kxs7hTudeHXi/SBsI49xiksrRKC0SaNw/qL4YCH1C0d4
yW5jR7SnE/c7ylEOFrtiiZSotbSSoAdPwjrENxwjhhhJB2cPZY27oEcK3jhr4Dzirmd8OyTLZVOP
UZv0/WCdlOoubR4tDOIdawnvXEzEZVh9tIpJnYQNNlKX7GXWgAPS5xwp/8WBaKBPE38XJN+HIfqK
fb+qaYRTsTi/OHnukjuQcHnJN/pi8CH/GCzmt529SWQOpgx9Vo7A/Djn8fJcZNmjZI52Mf/Rp0uV
TR1jOjuM8pkkz9WEkckzpVCLC/h4nl3RGJuxY0UxNBVFYpVSQjIH6dKunYoSA8m/R2gaB3QJAQX8
Tf2MM5ixZ8OQZYIJ3ZKwq8ImFelc9KSpROG0nAdP82klvwZY+OwYZ/kEb8hJ1HZcFB3ot7CigNwV
BB/vtUIZVHNJah07JeID6RSn1B8wduxUNefTv2NFKN2K2ElDoVoCPeJ7OSbI/eZ+6OZQBI9L2wSW
+PXYij4MMEDb3klgTlLqiQTEBxN4neBepBzMFTZiHOmW9utotzj/RJyBhy2zY7vvhDJfZUAwTZhp
XKKTXMJP2MI8yYsbKZOMBR1Z00ZOAXfPiCEPXJ2qDlVHTej9NUZKb0mkwwLL1F3Sb7Vsr24JgknL
ARGV1GIaH/UC/58SGv2+2TehTCCgp7XeizEaMev0uYn+rrUvPTeM+tD7ZIXQm95kSWYhiMu6AplI
uktvE3BFtWFxRowTzq1NpxqkxwEzDSIar5Yr30a3qcsrG+6/5dsxmbBARfNVaug8mVndp9ODpPm5
wcki9q3gTQQTEERjEvdCimbkiCKFZGROK/kcM6AawPqqrYYwMYBABKUpJXhDQP/PPqVSSHzNy17y
cHEJlvh45c//YndvZ2KCgDYiUa1ZMd2pSu4FO3H0c+GB4cuW70CnBDBlEIL/Y7RQRltYL4lx7gHU
39gTlq/kQkLKIat8BmLodfiS3Kp+4ZPAejq+2T1PCd8FAllMgkqWyVyskuTFWM9GG45qZrflF5D8
YUT/JdUfjuXsFSowff4miLlQMqei3FhZgcy9viR/xZ3dPeIz4I+2ds0MV3hYr6Nqw8wfjwXv6v+b
XLapoi3GMiudiiV97cuynNvEsheV13vg3KLFfAemYoA7od8bNVOdtH5OLGxxIIUZ/zo+DLWkD2aw
OQzzNVipRiqlRoCUooWWmHnlHF9kFXsDYv9omckfiaNMi+iIi2gWvfdeNcgTxNFAi1JO+1d9Uu86
a7pRJmwvDIpbTqp9fLq9UgF05E0e40hMMS1AREFoFZxGCdMV7d6bPBBD61qF3yIMe/+COvTSz8eC
dx3YRi5jBH1TkyTVWzPMyru1v+ny5+O/vxv+bA/GKP8QF8084b1+cbKLL0NQBD1q4eM3iooZuzzM
o/0P6tuBWEfSNw3mr8lUhBqIUvJTg0UTW1GDNaDzc6Dcytzs2mqcgHLf0v7zemxNVxuaFRBI6hJi
UeWLpLQBFj/uzJQbt/LkMEbQFWrTC3rchb2PT8Fqk1dMvrh0clkxaTz5q13PGwPnCWVClNUY8kIV
UqwlR9+wDHbGlpEfLw0nbv0vXhJLD7pq/qK+e29xw1AXRo8tsLP+dXQXj35y1ida2qRUHAUS0TPI
q1xeWXVP/w0sBAD7UtPAVsvYXT9WSt+ZbRIa0kslxraqhMcGQPWb9VtbAYyBSX0ViwuBfxyBvJbO
jlA/iW3prfN5mf3ScCSZY9G7FrCVyFicKBjt3IzmEurEwI6IodhGHl/b9dlIkVh3qgjOuwYxkYlV
OMPN6toXl1m0u1kAi2wrfTs+P73Ag/OzSX5Za2mKLTZAYharZmfV+Jnk5CLWGviLmvY+xjaVeyxx
V5M2F8Am+OlgpFlL9CHEhFgWRkHtV076LD2W3wHsYAQSapOKBlZu7owhfcujszLmCRyHKE5n8HKL
lfUjUXtH0eobDVtxTVc4SyzftH0WdLrh6XV3ipXG6WrLx4C7A4z5QF3GS18sL7KQX3WVF0byfhpj
xLMaF5grBuaEIgvABBodc3wWTZBOV7eG+iqasXf8CBy7+qWkm+ifRDoSYrWJz0LxSreXCx6D5W6Y
un1l6rY2EoR4Nqpcq7rQvI4uqM2dCbxXD+MJO2dgwdIcbXCTrwLPS9FBlKMnZuKCISvFTEwxVa9g
KhfeovMzS/4i5tJzrIzXZBx8DVMftqILQDx4Or7T3W8pckWRkjCDtpMdMCpqXZNaUYkxG57FAU0F
ikD41v2gDB0E4MtXHkrX7isiOhZlEFhQlID3d6xVBVYByzU+iyZxLclLpJhjrHsfF4C1/0cCo5ep
IjW1OMvxecUYk90ntR1ZQEcdQZJ5fHm8o9B/36jLMFVaUVsVEKSqzDbrixgtHAm7nm5zFEYhJSLF
iz7ITagUCvpxii0UrizodqvfZhlnyWyvUosC1tu9MXoIKpOljMHCDu3Pb7EufsJKu68FiAz+F25V
3uUxX8k6HaIFYIsYAH9Ib2WvvTPv5fvmx+zIgB3KP2mvvNxs34dvzsd8NoUmK4ms6uVZfhAdINeA
98sVbqPLGuShDMyv6a59Vg2bN5q4e1ADG4KGJaKSz453SoUZNaVWQ+Fj3daxsEImTj1wV+E3Eph8
SSCdns/qWIQL4H811bdKASrPiUf3PcVGCmO4hgrEAqmAu490R4xSu5uuWitj9Ti3ddkW8hUTFX6n
ekTwjMyrCt0/trb9IGTzAxi7NvukyqwVWyXWJ/IET+VWGISsJlu1rYCAF7x85gLF05v74Jo3IhkL
xwJc25ek1sKlup3ikyR8T1bdl6T6po9Q5sKYQ1pfIszgG9xhbZ7aMKYfF8pY1IkRhR3AE6tHWt6y
HOMXzhIFi+f31XgCGfPvazlajcQQTk2BYuFCbgqRt6azGzFsrpOx+S6JFtECOV6oiFl7Q1o5feir
PO7cOVenk1pLOpBJe3RnWl3IEu9Yf3jnY8yf9MlqFpkYn0kVqtVT3POAdnbD8s3pmCBZmhYxU0mJ
TnLu98ZZEwFrcNbNF1kDfpqWObn8fHyiD4hjtMKFUef/dy0s6xpgnmrDbIrynFzEs3oWveqM5PQq
vxrgm5R9xYluZIwI84JSqgkfrQJrgAoCLhTqGUNclintiLJkoSZRgAAs44G4nsAeVx7APk8SY3+A
yGlmJDtmOBDhZ5Xkf+t6fwXG1V0WZZ+PL3NfPd4OxdibrispAHmGKByVn1H11PA2Ff6L+3oTwNiX
1khtPErgClMRZvWfMt9080t9GnzQAft1AKIr3ij3fjxriqYJrG4w47DYAp0pKEpnoHDRutgPfsk9
cqffS7edK9BpCid5sO6Fp+Nr3P9MYNxOBv8p4OEsxgrmtemyCL2rsPMoSyQtJpiu6vbecKlQceWB
zNJn+aCL/xFnicyUt5hJI/Co0Ji3cj+pGuDf3KsWrwK0K8RSwbsOZBDZshjXMVhTXbXpsoakuUam
h+aGxY2+9rIApC+Iw9ECMyU2Lh61CUlmVKJanZ+iobRb4gJJRkZateQXc7yV8a1VW87g4K6GbKUy
ptwkUB0Smdm5/oKm3l+qQwEhgFZ4TS8FmuW9I9/wPqp7Me1WJGPThdqqKvDIhjBqgWbShckKLCHB
XYbPpvoHgRFQ6lH8Aem78qFxOTVWPJiqEYdk1T20TJ1eiJ2BPByr/J52ICzW0XQDdzNC6PdpwLJE
RqYUehpK820Xf2mknysJj0Xs3dlWBOM7TExeTbOupWFmPJN5sie5AeXQbdS+LjxiyN00YCuL+Uhb
1mSBh1ePMX8VYaQHw9NIbi69l5z6a/O9+RMN3IpjbKupSiMH0poZrnfRlU5Hma8rghusCGGnnM4c
ZM+q5U68puxuNrCVy/ipprWMKS8QlseLrdzpz5ja8/HxDLTb5od0Xu60YPX4I1ryXkS5EcvO72nW
AMgmirrautWL5CdODtRVcjeAgAhtTGcEoKyGFAjjMSfpHv2yP7huVQToK1Z7LMmQFCZXmMYMPCdG
22H8p0SpJtRu5pNe29jPW4PqYpz7oMwRXPJChp2v6zuxTPIQF5lRJWOfhHmcOKOGuF3i5Cc7JgJi
O3zqNFNSQE3IWGGsr0BAaEbhNFktGO7WJFg7MHIOYzjrUCUzejk2yR2rfyePMUk8ogREHST/k3Wf
oL8SXUTe7uGed34ngzFFRUxJXaUKBtiJvQLJ/2/VKeGfc0cibqN65QsNHPRb3jeVK5exSTk1KBum
Pob53/WFLhZnd8aj0dni3fJlAczrdKo+c3n8PmAHIpx8d1rGIhUrA+LILA6hGFCW0cwXwyL836aO
OMrCcrjF61gIfYMhYxXQXgi8rFR3VVEoHAzbYAhPSIXv4kg4GrMrFB0BbCfqWIll+39m01WJZvYY
XJwaJyv9IbspltZWxXtj5Hwv9qIwABDDvEUFq/6mwrwgaYiu9YmBbcEvMWo5XVA4wBR7Gb3fYOq8
hc89Y1AwbELJJXUMPzFepciIRrRJBX6leRtbrig81Lwdh73vkrqVwbgQMqmLkWJJ49R5iye5TWDE
doxdg9+dfOTgx/a994F4J48JjUYT3F55buihHFQvmi+d5PvRATPdRcT/RX/GMLxS2wDwO5bLu0om
PFLaebWmeGzCfvH16nFoHrqJo4h7nWHMYmDr0lBoDveR5s9oE4EUmNN9qS+Lt2KKpoKG1Dfdq/JQ
hDTuqxI7uwoX3ijZXhb0TjRzqxgFNXJSrcZpciaPFL5ySb0Z77j4hgAe0gzjcryZnV1j2B6XuVK5
KyVlFdohzML0pN30uYMZytfa68LmtfAtd8684zfcS8zfnZI+8qYyXLexZFU1wuo29tSv8ef0Nj2l
Z/UVnJ6A2PT7FqSrFF6LOPrzsehd9dk8LfNZMog+RYCWscJqPWXzz0S6WsLjsQjuGzKfpVxp02lt
9QS71hjpDaKwwEf28f/jteFz8V1Lg2OZ9Gczad67C2X8ma7GIzYOsVCegoJ3nd20zmyEUrYoc0GO
9tz0VluYz1AKMNdcLdMklDUbYBOYGiKf6u/6k/zUEGc9LxiUzt0otiXFTrjIORzh7KhBrC3T2sVG
cl6CJehBZGrTCBw8vd/TQAeQd1eB1wv0FNehco9veC9CUywZEAcSABNENjAsKmyuJGhXn8kELtPW
AsV9XKycIG1PO5Hb6liXRqoLGIr3djEBsXeSdVkAGB9Zv85g9yuxTDymn0Dps0wcT7p3l7T3T3ko
Ufxgv4FItEcjtVAaKDTXap7y5EcrlW4mSE4dnY4vb+dcGrJ2YMRibFWxWPSBelCVPB+UPDRxZaCF
cUnrEKxwHUvZMzzNUABCgTIBxmQN+f31LUrRKZM5IOZcnLrCMMrqajdVAMK32asu5JYuaq28cVL6
RxnTeyeU8diRGM+yoaTFuUidKLMxkBgZN19TW9Wdvv8mAJJAJz7ofv/kSjdnZZx2rLeZGJkUQqK+
ylIYJTdWyikP7CjIu5PRV9146VzU8DGySHQSovMw5vYIurRO/JFhQir/cfx0O9b1ThSj+F2s9KB9
xMsZaFxjX6sGt/2xhA98HviSvxNBT7s5TU0aszFJm4VJqPwQTUd2Cm+YPJAHo/RhL5cR3LYAnbWn
J7DMuNVnjvgdD/1OPOOhJTklc9cBKbv9gVojumsgRIpCMIC5VqCipdcHKVhE/iCvfCeVcdblKNXz
RADAYSXPQyfa+T/lcWRulc3XBUVLZynri7OpJVJQkEaw66wY72X9D7p426OwG9eSWCiLJEzknFc3
jdYFXX2qDJ3j5Xcd1ZtVsTCwgrKA4WIAnshS3ICQ1E7qyhknjuny/BQ7VDCvRO+qCKpY/N1Xtli4
opd64+lX92qAGvZgQOGlIBwLY+mjgE2ptegXkHMsXrXyh6pwaIc4+s3SRdXpZJUtPVOffi2KyJ7N
cz28ZJLKeSGOUzIZTxEZndAuOpbWSd/4qSk+knS2wevqZ/EMyGwe8AZPIRivMeoIdUYMq52X9POS
/hilh5hL2MQ7EuMa5ipFPcps0C+6Ez7lt9lrfqPdZL7wmKJN1YSia2Ci4TH3eZXmvRTunUkx3qEh
bZL3Et5MPDff2hCD2B5qXkD7nF+0QHJMn5z5iriXqG6lsjPSBbBLOgEIgYjh9IAmjqDMxRyFgv06
PvEPVxqTegM4vJIHpaekYnRzPPWs2/6s25RzIXZ5wcCukam6rGPUCohHCqMt64JZtNlM0zPwYJJ5
AVcvZxiKJ4BRlQFUZdq4lAW++qBiLWrUYngVUJ4IRikEJTGB7E6g8Q/YBQN1H3LCC0E3rvZm+Sk5
0YxQ4gVRHKHsEIilL1PSFhCqDHb8SD+PSWlnkRtjaYuuHo2zLfd2/vn4o8yTyuhGogmSpC6kOMcG
wCAAx2J+Pxawa9lv+qAyASlg4sUpMcc4BB02OEWE2apQM1dW1QdsFfD7x4EQWygFLTiWu+u1VGwp
ou2CgXwWeREHW+R1NUUwSQwzNrbS3GlaCcgaE3fYfPcOqb4jyAUEHFsqVFbNGEbwu58XAAZLLq1M
VoEa6qDuS+1xgaHRqfPk+fiA+2a9Ecs8XZGKa5fJcomNmdWngBDld80bUSFpg+4k80a/dpqPSJLe
Dsm8Y2Ka+ToK2M8Bwn8fEh+5mAxGEOzIYJvw6fho1L4+5BMbnWHyiXi0SCfKxXQa/fFCxw07vwnJ
mTdn+EsHjuTQh93Ew+pQybVVdjQezm9bQOs+zSHdygRt31fZb+6QyD8Vl9nTnOUkx3brHx9zr4iu
YQXv/32lSnV4I98oompOutJCpWv1y/tfrIHX8aRiU8E4N/fqKebi7u3q6kYkEztotSkMjQZwiHT9
2k1nKeUEdry/z7r/UWzJvIAzHQjq+kMXacId0pqWY9z7ur85BvMRIH2tDlmlJefenTwDS+OJq792
vhVU/tDb3PLgvjN5eyjmg6D2MhEa1JaxM47CMoCrwhXFLNNubWAjuquXYy1e4RgBTzvY0Z0+N0o0
IOUcOyUrcC5kDytcU1ChyBN9iu8By/wl93kzZZzn0xifIsYLGC9MWIQAtK5a8ky0dDhKzzFujXEk
Vq6SdVrW+pSEwl1129931/hBeMwdDUkghqk/1diyTR6BE8ZFJ+E8o8b4lWleihlY6AUoH9JTq9xN
MbineF1G3hXSf98YNa3NRUUjpcAbfe46WyN/H18g7/4Yp1GauoAdV6gFpq4w7pHawvK5BwuTbr0m
6IFXmHBR+p7jqqhbOPCUGuM2mgGcXUYZYQBdf55FyoFz14znZuKcjfdAjPfoyqqMxg4xULLkoF4C
NINleanM2x7cj/rf3IfGuI8iF1B61PFGJXGyC4UxaPDBziq3e62+0Co1hYCYsZ/Jrc9R7T66SMaT
xKlQTMDIL85ddtaDHKCC2mOBgRB38TWnDf6lPbOhCchx+niNoSxt94rlfbcelD9y+P+Js355sY26
q3gwc0gK4ZSW7de5Jk9i1rjHGk9f/eOdvYlglA9A6tmUZDiEoT1KaM3oE5pqpiuKlrP0T8ey6Msf
yWI0cE0aRW5MhZzBVEXsuqoUNIM05Wroi+VqqR6FVp3XJ3ltPh8L3rewt0MyKtnGSh4tE3xTPlRe
lmGGZ3XMKHfX+vlY0L6NvQliNLBb4mzUSVsA4rl8jMevHbZR7aqwXo/F7LXU3gWMjLNN1XRsk/HX
QncdCnZ7R7fqljtKYdDdlQFvknHX7W7iU8btZvOcG7GF+voyydh6mu7bNuLFwLvGu5HBuF59yUDG
l5hY7b+uvuqtJ0t05CeKoIlFO8HmpdL7bmojj1H8LI2kpGhozC2BfFn4IoALHAD8zuAa5/Vhdmj0
Hfu8sHRXQTZSGRPA3cmyUjQFCtHP4iAizL/Lx5dj7eC9FqPtU1rmaRxZ6dkyv8nzl7z1/t3fZ5Qc
/dyqGYeFnNEOuYyV8WQakXssYtdg366J7cP1sZAkRa5B4drHUj21qafmot1WnHIHTwnYLV+jzIUc
EC8AgA9G16js9rW5UjaQ9m/QrQXTBas3ruVyV86oeX5whJvjMWGaNBkShrB+mW8UAF4XRSrLi8BN
GQhnEUGvzvso/yL+PJLIOIyCaGObrWoeRs+dV6qO5AOAjxIW3Otu9vf4GWRvrgjwCcGdr/oX2QWZ
Fvry9vGr7o0Ybd0W26dLlYikGPv5vTk+hx1Y3Je7X3nF98w5lsUxAnYqVJ+aWtDFFOsUwMKt66AU
/qXDYjF/AfGCDbsVjTk6aa06ykm4VUNKOFWerXve6savpdqjB2QcR2SSIc2zsT4BrxV5dOylmNnQ
ffHUcWIOjocyGO8xTuO4SjW+lV2Hgg6GUNUfKI0dPw71EEeHYTxI0VvyqiyzcFIDigIkeANgceQT
rwDN8SJs82jSakGMVqB6zvNtqf4E1Z+9aJ3dDBxV4ByHbR119dpnVSQVv1YLOoySUgbuf38cxmvo
mSGCAMrC3Mf0GRy0ziJd2ulBTTmdFo4CsN0jgoFHQdclYN5bdfVdXUXhpU2zFOylaewf6wFPFBNX
5JWgC6taFOdl9dTkVsk9ReSI2K9mvPlatnFEQKC7xEANO9FqhmCXbtPYo91jaU3x5O8Jp6fNcTts
+yidpEhpFzE5r0T26vEvXZ04jo33zWKx+2NSI8GqQbI6Oc0L7e95yim96hfhGSRqAKuVfQokyK1R
cr5ZLLaOpgqZao1phjKN4lPEog5AQhnIbiiHhXgCdGHEeTrqaQ68hMl4CTFNdTMd8c2qiU80zE8K
Xxbhrs7v0/w08YbyOL6C7RpNRG0MMwOmW2aE8fpt0e9nDSMeOicT4Wg8i60DeuqpE6Mc/ezqxUzv
le5S1RwAq/3275vGW4yfqFsRvNYDPkxJ2Ibic4alI/mvxtUxutQ7y3fynP5Lf86SMEwlKeU8z7Iz
xWageDBSgAFKEI0duwuOcVmMu1CSqVY0Igincqo/DbHuau3CcX68zMqiD7hJueVYBaJIhqOskq1f
abuhccabNvGz1i5CBEbnrPp3em5R1dyIzFrs8SU9yrqShn5GWjjD0rld6XUKvlUZ6IBFXqWE88Gy
mGBiEsHNpRDg8GXRt7k8qZgQSG9EMFJnwl9G4+SSd/xwPJ/FbnDRspPaCYjne3/yFF+4o9caudNk
/xjcxR0+gavO50UyPNfP7sKRppT7HJWu83yXvkR4ytjLnY44k0sDXF45aG/qdBPdYhr7/TuC2lIp
4ymJMec6/Z2njgnqm8qmtGBp0Lb29EXQ0NPRnkln/9vgALiD74VLUQd+bqLnYdzmtrz0P5Vy9Kwk
+jkkPDi5Y1epsVCbWlRPybIC/0kqX9VxcHMyOlrl5AMP4YRjjBoLqGxYUS1FPT51690vnDy3cQRv
DaJP9DsncNEFOQoDaM/3l2jqsZHVFdLBHo3G1QV18Vm8r8LKrZ0JZHLHRkGN7L9/3jQWzrvrNTHL
MHJ0qpPyAYTkV7kBf3eq+9jddxRszR2L4x6OcTMTSTsBFOagH6Mc1AUMUHBa9NoTlGQpzNRac6L8
Y3cNVP/3t0lI2cuFDKPX6syTVCzQV5xYaG+dSzMMTMuaIHNXsWT4XsTcrXPTS8jytE8WcUSvBbN2
e9HPWHz19fs4yC+Da51NXwRLAtbJUpeXZu6P/W1+AaMyeTWQohLBUz45o1veS6gira7iZti6bdwZ
AGXLCbPmlNXG57ZYdy94I5v5VtVDYSrF2OL0EkalV3cIaBnQcACJhEU+SqkjBetii77otiD9Mp3I
Kx/4GML7af3mdzCaVSxau64ZRudAqHqh/XlrtecHChm/nLjAbDtu1gK8L1YnTN2Av2XX32PDAix3
3EhYkEye2u5U3SZYmxW8+UG+q1/0ys7RvyNe6vKW9z7Gbu8FM08t6nUVjQ3IgwwMjzRjehkXYJ62
vHbQTvz2Xg7zrG2pikk5mr+pkURnCuabESgb8hcTHVE08XzefvVHPXovkHm/di4nTPrKmNQmuatP
iluPnLSId3WMK2iURFhaLCiFEUCN8tglwxOS8WMHx5PBFC6Uru/FvCvSUOmG1ZXX4a++McByvyy8
D+COK31/YUxmYkZJ0kwSukxJ67bhEMQ/5ae4spuLDGiQxTZFjp/b+RBCIECgwaIjK9jEYFSvTVLs
wJMuCnvBV4HdWiF4km6tZ+sK4jvMpPAqJ/snVDCTomuWIRsq82DW2JJYLYUVo3vJX4VH63S6TfmR
yQNej3O8j+EoPd2bMObl5CpvYy0HyePot2HpU/bg/6V+sqsgqgTnAVhA/MfY1dCKVpbWICmWs84u
e6ftVFfjolLtv9VGDGNNQOGIV63vhBNFfdDB6aKVYBUdMeiSeZpga/c8rij6B98HErg+lcKBAP4c
uwnMR3Aw8oGACEIITRJ0YL3PGlssrwZvB2gniH8vh1HCRdPmSFdBCt94i0MXc1Kv+NnfqOF4Nh66
C91LRWYZ/Tw2a97pmFfTp74bjKLOwrJv3BibAiTMpIcIA2DHcvbd7uYamXeL0CRsV0PQTs1iFzcA
9kWMhPX06+BjiA7zqh5/QnZX8VUDCysaIpgPhO7FhBkUUsDxyqiDDsF4wiQfiEm0fx760Zd7k8NU
BGasaVmS2YJ0wpldTD/aM2gnVAAnlkCb5oGL/peLfJPG6GOTi8NYEw1tOwz0TF/7BCM9hqNTstME
laLyyvNWu9+vzfEYxawbzMJaC7CaBEDoVU+i9HysGlTFPhgY8FSAgA9UO3R330eZmS4a4goWzVPS
UvyKR1l9AfnWsYz9W9sIYRI4qxoQRkm4tdYdEMuVrnSqgvxq/JpPbe7+B3St3WvbSGS0YgIbGymt
PA/1r4BsSUuAFJc+za8K40QAC66iqMfDqecek1EObY2LdBbBn0nj5fikOnNpJ64AuInJHe7X59Lh
bSbsOpDNMRntEOsim3PBLM517CXdgzRd0gVUyD7n/ehtfVASoDVqqmJC99kEfM46VVgy7EcPONjq
gh38TFMAI6ApANfGdg+1kca8Xbla67CWA3z+1Xyg0Lqxp4ChzBsdECH+5tDEKi/vKncNYSOVfTyj
rAtZNsDFjf0zTfa7EcUiMePV4KiqH10l82LSNBhTOcsCurJmYPhVUN5QJIIW4NK8E+3agG5q2LiE
ASOHfG/aw2LMSyljl7aTKntSHrqyc48VY/elLLgIU9Kw3smWvopITEFNAtiBfvysgn0wLQa7X75m
6V/Hcj5Wy0HaAegNzRRlbHiy83fjMBeaVrVoZaeqIw8Xab505nO0eq022lLLcYm7AeJWHHNxVWyO
k5USrFi7IoIBCZzWgG8IRTCuLH+AePb+bFQvNxXSJMrzdShRupCL8QYoBGdgnOf2bDUOxnzt43vc
e6/twei/b2RFrVgUQyShALzkQVGpp7VdT5WlYPWy6X4cy9qNFbGPC9piy9I0vNt7YX1hKGpvCikQ
srvFrpFKVI7pKldsqM/eFPJnUPcseCuQieulyCCkU+Xi3EtY+lG8cgGANBfId88XbqUwAX0P/rhV
yQes3C8OZR8HJCVYjLJvUMY/Wj2DdoAAGshguEiNXT1To1Hv4h47VH1c2xq2fmSOQ9pViY0ARv3S
xKQN8RLh03jp9Oes+qkW4bS+HisDtRjW622PwegCNLqdZQWdh7KZ7ErU7EJwjiXQx/0gwaDqhroJ
eAQZm83+j7Tv2rEcV4L8IgEylHuVl8qbNtUvQlt57/X1G6zZ7VKzNId7ewb3AgMMUHlIJZPJzMgI
kLRPYMsUwsm8X7qf9fxLEF+25H7NP142dHrLg97otyV2x2Yzw7g2IOTK3UqZnH1MLhd+HBSYkqa1
RuFZ4oS/0907WGR2jyS1KU411mamj2n3lJecHv/pwTn8febgdDLpWx3iRaHR9XaRX0m5bG28Ptp5
PDhYYQ6OMDVjX9Rjit7u6kiOZCmDrYHvZHFUe+2s+obLykuv7Es+QZ8oh3A3IuOsQAyF+ZpocYug
wITebAkfwGoPnaLS505inZ6ltxUqTC6dGnm9xyUIr/e7DXW72ELXSUGuK1XWdtdcm1Hn5atDZ3p4
3cN/2VyIZ6oqitHk3fh+Jxpbl0Pqb0YTio7E5o7m6Ohg06ViJJsz6XbukW/mmGSpq6BCss8EWHUd
QhVL61YG56riWaD//fDtsm6vlXxKkVqgKmSAykjjCHadfyyUFWjqohoKc4xzs87MRtIQx03zZlMe
EuNXl0B44G8ecJL+Zoc5vHKRx5IygCpCNW+WrLA284ETkE6PryGZoGsFFFsWmYNVDOIsxiXcvPc0
/1VuXg7IcxKaD1RyaQnGzB+uGvc/WmUOl0TaTR8Rc8MtSu9Fdw2T6HvspR+liLJst368czyC/sF3
p/ltma8osoNHJOgp7XNM8hD6UvO3Qovrq6ad+iuQA0BxV2/G4V7NSfy8dCKGapom6zlX5Uk/BJcx
7hdZwpg7qvOMyxhFYghmSkkdgjLMvu0/Zqet7B2hjPYmzK9CYaHkRr6vLgn4b73TE3GwzjjSJidA
kMd7FQ69Zy7o3+0/Ln/SUz8yIVqkg25SA5Pfn0euk4x9bMBAEuzpbaUF8fCpVzjf8HQLZRQpTQUi
VgQ8KX/a2MVSxIcCqcLyQH31n9ekFMzB+qA5yz2wAeF8Yzrd1XbF60me+c/RNHPLAQybakO1Y8Ks
Laxylq1k+lhu420DPvO2LrzK+Kb1PGZxumes0x6NMns6kG4ahQ3rLXpvgdK24msDelbxzdpeG2AN
/d+/oAy9BU0FWyjmb2nuejgig7iIOsSl0HYdIpL+FIqnnMdNeBY2kcuDrlaGlxhsVzIfWmFcVQjE
EPDQZMoqWkIy+n1TWJmZ84iNecaYS2AbpQE4h8wMjOlDOpXePoQEDyNpLzg9nNOkTlZA4whRHXQF
XmnNDjunmnsc63MCrt9AjIwITPQ/6k/y00gV/6zsSXgWOTnX2WmWKW8lJLsUzP4y4VNsmlqOmxyJ
PUq/26jeFHPBAUud+t6bCba0NxVbP6IaVUajFqiG1Wx3OblRxW9SrlkNJpov+95pCiIj84BCtAh2
QBZlls2i3MYrSKg7jBVvboExh9gBpZ6jRrOfeNwhh7NKiozrW5FNAi5olvAphrpHC2UaTNxUd+sK
+Oss2mX7Zaq/kfq5HQoMYT13yWz1wl/EyddVwiyaSO9Aika+rF0xGHg9G6E0FC+KIjrGjIl/zo7S
4/oueNDt/L+GmOBRFKm+i0q8h8QfQ0w7RgL4TazJkVwxUCRuBez8Cx7sMT7ZQCY6VxLgBBdbjCQP
pLW+cd27kg1OOR+gIk60OvXPN3Osw6TDmu+JAlqwRJkts+osPVEtUbnGKMQkX9dTw9vP0zN3MMiU
oUF5Q6p+UkxAsxVPx1w/RrZNV/EXR/Nmn4xQjebV4M7uVNkwQO0NP1HA4/xnRDbSrW/hKuBzlH8p
4iOeCLZmvFz2kxOkCB68ByPMzWaMil6QFBLR/ef9c/aRKvKJH8onwSXOvtkaxtErB5CBwP5Hb4X3
HU84H/+0z/hpIyfgSs/U5LUFA2iRjWgN2uHiy/Iz9TpHipL7xB4fNPWGd6fztpfx2GE1KsPEnF8w
dzcdbWU19wrfb85qC4f9ZRk2BBQsanRdac0WGV9oRASuI9zWgfSweJvTA7jQ3ughj4CKszjCuGtJ
8HZViL4Fhrl9b7VquNInsQgVudz+4jl3XCANRIfbr9fmcpSTAgTxSI00yiH2V70R2Xy96hSA3XTm
S41iXaZNiaCZfKzD4VGyGnu8ioMqXN086MGTkPqXT8Vp7vBmkB2QqI29VUpRwLizityk7/16MK9i
TMu0kuL9N1PMh5r6nBiAmADnmWvyVdJWtVVmceGKi1K5Jt5InIcIb2nM54LCVZZoa4Mxlll2KjV1
haj3i9b5b6ti3vjJGNfpYCJ1hd6Vtenelt9XYvM4J8XDfzNEw/bB+xp5NrtejcGaYyR22gUkX+1x
nayWr6T+nowEkergFPTIHUxlgAjKixYXYacNdo5RNPBRW5Jxu5WfE4gNpbXopFLIJW09PckHs8wt
MJcKEeZtqiIB6rmyPbff4SKXN/HMhAJsM2iMQScjsUUAyZAmkg7g8zb66yWTbVH+uPL37ywSHq0w
p3jHIMFiNBhu0u+ar6BAx8O3vorvKdnWmILBFFyRjgAgj6VyIQz0T7PJ0ME0+/xflVrKwDqsBmD6
uktnS/9uREYJCHLuzFfESb8SjDiW1pAiPer99MPflLyO9plDnmhQEEr7WA02VbTiAYM2KycfOqGV
MaWjCeZcy2uyzMsUl6+zVmhX38qhFhad1V/VulVatFBaeA3eI6K1PeY3k80FU3C86DVDPJyPUSoU
YR3hRaCSTCe7DmV3v1IfE584g2kJN1PY27VNOG8hnlUmAExzappDj+5Ak4WboTvVaMcLT+/u1Igs
G6j2ASMls5MIrVaMpDYwvi73XqpWuOIwfdDypHXPv+HBDJOLrV1rSJWpl8B7mcHq6Z9T5ArQkb8X
79TeFieLqh9SqGP+Qbo3Cqv5djkOnCKZFLwnRZC0o2HKEnDXc2mYY6dk4f6dRKq3htNNgyZVBv2H
4l68Xv3Cy7it5tMUUKGVMdQGwB/LDhvvqKfEPZLQaPxcorISTH7stEFX20lIvPJVUuzXX0so49Qc
TDOnJtNaVL4NOtQJljrJAQ+fB/bJ8f9udHU3Qe2Cs8f06nsXi7BOA1A4SdfZajt4hklRlytApb01
uaK9g2wKU6t2nGBCrbdTl5fnnt34qBL8NsjcxSTTMpTDiyQcx8Hf9cQT0X3UF8kd6p2TzJx2v4+2
mNMI4d9EywaFZvOLS+nkhFsT2IsurEABzB0Xp1/n0lbSY3uIODHRp8RM6Ng0tOgQbYLtnp6Qf7QZ
eGMs9KdfMsbcw+UOlYQ52UET07RQEIag4Wxddg2eBeb4D1prlqWCGUkxdssJwzDTr8sGzh7Nx6/D
vLW6URxicDKCrVzfEKWJLRiJV5LcBn7LaZTSy3euQjHP3ZlbP12loQYzY/U6HlnhfMkvJPOpUgGV
75RzW5ncy6vkOSGbvRO0NLakTcpwxURmf9fZmQ/ZuXB2CcbCkV9cNsf5auyQ85ou6yjtItDv5HEp
FCsRuekLTQ8uuB7LjmuYcqVvTQyUeBbQyjdlhTSzYPP+Fnt5cBK2SNsJRVpKWY5wIRdOutQuNLHs
TNQcsUhvxKy4QgL5tNbDx8vbeJqivUUpFqwQ65iDK7uGjr6jXuUX/uKlQcGdDTm9yQ9mmJDRx+lc
0fVFGiYy8qtlvVW4kmnnYUlXQSYPlS/8/8+wZGqd3AxVTVvHsQ9x96vvVPWQvvQThzei8C/O/maM
CUvQ/tpbWUs69JW0qIuAhLcUDJm+3pd/NRCByv3vlTERStaTZF7XuYqkzslQMhH7T5e94LSWruii
iX1TTQo6/nPvRFWa9FrANHWWIoNUoNNX2WiBZ4Dv0XIJZKBs7qjS6fc62GQurbQiao54gezObwGz
Tx5ExeqcCYW91tfvJd741/knO9hj/EMZU7numhV9LFySVIpQuO0DKjA8ghr3L4QPkeIcrDEOoijG
OJkqdtSskW+MoR7QYcFN8L/vdhr0Nz1vbPe0FAz9T+CCRVEHcocJ+XrbqN0gJmi/O7PTUP7ANegc
4WGNqCBugRSdE4JPD/WbQfZ5NxhagfZBP4Zt+rhlwUi8JeGkbad10sOiXme9DrnGkq6KXkHzGiOQ
swMpREjQGV/SkNZLB5+8lFerXd8i73FmzUIlIuIR2Z/Gx8MaqRMf7Kdt18mQ6YSotz+He5D5YG52
W59X+Tq9zQ5mmPOXAWkzLbkAoE2SxRaGea7lTn2+fMh5n4s9b1oXDxWdXh3NsBAUZ1xeupQ3yn3+
ljmshDlluhQjzhPoBmfQs1MwIauMFp1zpkx7QiQ7dUSJ/1Xn8tpO9w+6jlDbMBDFWJI/MatmDSI7
UMiTfGn6MfEY206n/JSDAeZwrSiqFW0/oq35BTSMMcDhqFx7mauF5Cn+rn0ffxXPogMWV+5Vc/rZ
3iyztH5DJazyhFGhyKiucuQEch8SgwfUOP9sBt6gAH5idIE9y5DTUcioGmUUfyg+UuBn6sWCX+f2
jO8mAUNrPGKYJrtbXy5/uNcpp3dJlgGRPvVVB5GdqZ66NknlREmj1lm9RfLXa3r7FL70IC9XeyTZ
dCZkrG2O2dOc/GCWOQy5LC5J1w9VJPoEIilLtH7e3NpJHkqMDA0OuXtlO34xYJzXXzr31bcVMyck
nardHFaUjLRqs7oEJdSCE5h5Fpi7Z2mLmvQmoF5t60jii1R+vbx75y75tgImHxnmNiv3DfyIhXBt
mt66vwg85sLTJVBcC5rSMsARTOluUMCGt1G9c2VUX1RtuKkID3lxMieMK9oEMYJuQKZHfE2KDrG9
zVuSmAt8vq7uxMaGUKRbQMkp0a4w8WppULZpTccENo/X/TtPtwD8wmwGqBGAz/nzVlm0WWtyKByC
EmW81gP1U51a6Z3ymIGAenquo+Rp43FenG/om0nmETpkeVktAjTIkjLBsIRpKTxI6ulVeVgUEyJj
I0W3tiVV1OlQEG2ut/EbkT1dFm2TWMPySd55fk636V3s+G2RsAwXKyF1su87xDHk6UESNCeZa7tf
wRgKyhBd4gBO6KlhrREgP+CUJqYnWLyJuTZmTDWCAgKMFcQUrbp8jrMvcsUbrz01JKkYrYX3Q7yU
yTmaUSap0Ah9uA46iseVKbsrhgEDDONOtilmvD7EaeZIZEyDqMBGYCSEyT4EvdPneC3iYPQGt0KT
oMTc1QzCXMr5DmILXrZzFj+O9qivHg5equYT7lqU/3Ab2YtZugNI91ROx427KibO4nhV+B94jOng
K5R1XfBLICHWsKjeNx0eJd7pVztsIhN0JUGYIJ5S64Gpf1Ckb5PUWUvvGgoXj3d2ko+7xwQPsxKg
QCBCg4gyX2n2HiSdZdpzNLsTSI7oODThpQdnBw2VaYjB0Te8wmqV1siCmy2Ok2jOr9dYRtEUNCvL
rwXNv0TmXM08W8zyVn1KkZ0WaZRJz6ORWVCetQgYIpVPrRT87/fYcVlMTCTxZECoWyhwE/t17LXI
BLaH/2aCCYq9MYm7VI8AdIFMRfm6tM9C/u2yiXPH+/1xWMxYv2R9ng57glXcqqD72L8RPbdmkQM4
OE0RD7vF9gtqrZBEDRJpr8MA+CiDraCPKN+vj9rdCv3K8UP5E4XFv6oTHO0y4dBs+1waU4zjt59p
paD1ck+9VVp7dxs6ERBe3s1T9yMKncenoDh2lRgUafe+xshpUhVOLyRu233f49nqQMP7v/MYmwDU
vtliVrbFuAImYSqjRXquYvBcmLw89zRWIH2CTjFUf1WWsy5T8l1dVQh8yXpsS0nhdLzpyNNY/maB
RYQthV7sWaEVkaihZKTepPNXveS53llqQQ5GmGxQkcqi1HYRT9fv0vc+LH0hoFRolHV08YBdtwvb
SMFIQitV3DkNzh6y/HWjvihTOQJUoUJiEVMwqI3dEGfGRMroP/wyeRzAvA1lLmO9V9Fa1UrBxzwK
1buonwobMDcnhiT7DGwr0tW/mkk+7i9zISd5VstyPqeRrqRWgYlkyC116a2xOZcP12niezTE3sng
FEGaiA9JMvQ+lrlOoAc3AZAs5s9JPxVWIaw/lClfrLjXIFBUTrVTDlWyWSlp8Cwb45fSELoPl38W
7wszV3e1TcqsZvhVZV3fq0n1uR15DRneV2VutUQmAJQkOCax2tqD0lly+UVvvf+2DuY+y6F+VOkl
tGqJ8GnUH0jMucxOb5rDMWQuMzPLpqmQEa/GIWiNZ3O7mwxPWTgY6NPGNErQRDIRG1WZvdBIl3bE
XMQsghZsYlUA+YAq2utI8djuZVBtq60MwxdT+LJvS5RAvETU5S8EntsOqq2J0MfLpLtBLO1u4TV1
T4vIRMU8M6TNKTKOOZ0gQjIzo0TRunc0X7bBp2KD6f5+ANUOAKOcu+gUmXC0xpzLSu8SzTTMPtyo
+LARKeFkl9ft9QwJxeGxcGPMizWTrffe+BGCch439tHlvHvzaCCZQC3blEU28cvWPe33OUWuCWwX
pDPSp+QGLKtUtYgimgeqeX7Zh0997GCROShT00htJ81l1IFlXxIdM70zASxrCk6aeVp4gn7X76Ux
h6XtCrNIJGjL0XYAZkKtztdexNaqTGsAByTt5Ayfpta/vLzTUHOwyhyhmKjIOqfWDGqld5XM24TZ
vWyBs4Hs6en2ajeqGCTG5fI0z6trEsDmcqjJtSsvmp/mSm+LYXOlTUpULU6TFPNklMelRLHJyvAy
8MUQePCwjZongGzvx9ySOW/x88fdwTSTOhVV0mfg/01BCKV604fmxnDiGUXmHfXCLUCrg8tZzzXJ
HP0VtFBiVkIrof2+Fhjbo1h7061KKFCAVoPOz/HeyefR5rBK5vyDjVEcjUTAt7yWPNrPoV1G06e+
WYM/77LjcFyTHZXblXEDRIVgpNh46lMAl7kvV55r0v9+ePeXgpblI7CcgXGzfl5cjOLfLj6UNdzW
LYCveh7COtqueCjA84fLYReZkLJ36Hw0uG2CAuSDdv1s7Hb/lLggjJ682dUyJI5Uj6dM+DO+NDG9
ED9Z9vptVVIlLsQYw4eI3mCW1570CENYQHPxpjvPNxczXqAiVDCkxPiKlEyAEPTQMm/WL4JwA8EB
ux49M/lx2UvOUzjtzQ6Twsl7KRrzXJoh9JSaj7iH7MYHK9Xig1EJGCDkcveEVxE7d803m4zjgAF5
3lMRBSNIWIJWSW3qh94wVM7Vc+4oYO40TeWfFuqf/jlqI7rgia4HMvxzvpYpp1gEoeLBKq6lKAbd
YfnFvOeS55w6ycEs87pRxXhetWqhHETQmLGBPvyQ+VRpprjjcRCfPqR0DJghrSJg+GAuPfCIzMq+
tFm0btI3xG9bHrpfsaA8Ku1y2+zfRAViI6gycnzmNPs9mGVuvb2Z466QQNWWh+WzDHYWykc65FYK
b4EEHIaPl6AcHW7Pn2OXne7P10zcKhH5k7iFzTyjKv2drzDGM8J8vqzIZJBlxH04G4arDokVC6U1
mi5nD8+95PenU5gbL5HVJpuqhd54lAq4s9cg8XUfqtAej1n09Li9fS6FuekqfYBOcorjlimRDFix
Ln+6vBjeljGxKsYEGUSmMWC/Zl/aNhCyTzGPXIS3BvoTDnfNOg7zopgI+jIS5dlZtO+Xl/AvweLt
ezAxaQdNpLrESI3z6xaYa3qRVZDq2SP1i+hRUpHc3/y/gV0TkAYA30ELOoQ1KkESgMg6SJP1UAGy
pFt7SDfmzuW1nX4e9NHxbnr9h/k8qLpqQitIelCvqUOEx04Cr9biXTZyntwcrDBfSJDaZpcyGdAp
UDbtKKvsVz30UKn+TsbH49Dj8e4mPlhjdk6RoFaamVA6qEi9W6rwks6yP27gmE/ER2Gpnpc4B4Be
U69bVf05tMuPXDA5Sz71SYOAMVUCA5fKTqH2uqAZhUmSiEgPIwhnm/GJs6f0ZL5f5ZsFJr4nmoHa
yVxAbjOYG4tq90JiFj6pROCb/kuQM8EIBxAD9CGqMvQpTbMVRAVFVWTIL2VR2FJ732qYA32+vK5T
h8QYEGqyYJsFvfafhxnvjGKMDYxFp2h+lUrsFkN53W/Dt8tmqA+82z06ik8h4iooif40EyvptCRK
nUW64EjCF3F9IAk4YDP5b87XwQ4TylutXEVMQusB2nt1qTiV+U2Iue3tU18AHAZc5CgzI6v5czVl
owippMbAg3kUpp17eN4qANmD/cURA7W2eYn2+fb9NsgiVRJFSpahhe7Qol1Vy023rZZAbpX6w+Wv
dOYM6JqrlH2YToYwuycoStYMA3B8ovwsTy+q7sTlw1+YQIdXEU3K6s0K22MUQ223EdMtk+jXwCvV
X7kUMKerOJhgXFoVsrhTJgxXymVslYMvmxiMKjk9UJ4RxgXSZhTXpYd2UtltX+RtstM1eahqnv76
69w+e3AoZSyqKQr019nAtqQ6yfImXzGFvjrj8/Yzvp/DMawd0MeF7VPlg/f6LsHcaAPPMxKr9qFw
n1+BQdErOKnF6fvk+FuYjV0QqFAAAaCoVB5VI9LyADhMfx19YtrG/DyOmrMpvaOvNzMGCRMiWwO3
9Xx2Eo6/gd33NWnUUcXsx37XXu/X+pWRW4KLodbFk2zRaRxKmy60lsC5YE4hLQfDbDemnbUd3Drp
Cjj3fE2Vb/ATQAUA5eq/gnSrMnh1QIdhyBob+s1tTrqlGJNQ0/FqUR1xvZ1GXjXwtOhytMKEZLnM
VLNfcW1LkNxQMzQdE1d3SefMLi1Aarc8joqzO/pokIkutKyk1R2wU2T5EmtgUVjCv4gth32jYfuQ
mOZDrW9mMkPZqZ9AgYQqoDj6kIO1L5s5zU+PC6ELPdipK0RPsSsAiXRjn2orVhAgLnwCMor2VvcN
r7VLe6osjlm6P+9CgaxC694wZHRQmeOnjHnZ9LWQhJQsVXFQ3QGEUPf/GQ7i9YZPz9nBGHPO+hUM
JotcJmFW+1p3vWhBtV/VSXB5TedWTBETuira7KyyYjyl+lDJJYhssk+tdjcni6UJL7LMMfMvvv5m
h6lT9eNcVijslK8KjpSpfb7KoAA/utv1CMDKwlMoODeogEVaM0AjrSvM9o35ZuSzrMLXMfxRevE9
1Ro17qge0RZMVvz18j6e3kZv5lhOBmjIzC0GoaBNkt2oxedO9BYeTvf09IJzk4LgwaArM1uoGltW
T0MLyoJBHBywvvyoZWnjfKjzdbwZYVx8yiVxmQcMmtQgEF/IrSH+rHhUd+fX2GElzLfZtHRqNLzC
I3ITq1YfKgF5wQVS/sL8B9VVpiUTIXMvfyH6R98d3jejbL0kA6XEvlGptvqaTgPhM/mYVeC21Dkb
qDBBvdYFSIk3MNOad6oW5fIMJiregNi/ePfvz8QWTIxCm4aGtuogUerQVl3iQgrzivLMN57wwmsN
nrseIFL0OQQCfTauZ406GwMoEXbp1yD+SngFDepV77/N299n4rkO2cg6XQH7MrfeHduwaL7SSLRp
P3QkqQoXyM9bD/2Ih/vDIMW+CevrVLRwZdy8dv9AvQM0DJBmyGA83qTnv3ywtxXSOHywOMzpqBiz
sSB5MSBDPN1Q7s84WLwhLKPyhof0OffCN3NMrMjEXlfzGfql4OoH2eLWzTYAksPDWmucYXnep2MC
hhGv2yQvjYQap/xU7VmTOk2R6KEwT3rjdGU8h0m6u1U28xCyp1cXmA//n1MyUWSMgbAsBDzJ9nH7
1Vft0wgG7g5R2J4TEl4OHqf7ieITwEYquI3YXoeQ9YIOyGUZSas3kyCtwmzmjAOd1ozUgw1mPYYk
1jFkjgFE9F5n/II+UHZL8kWv8ZZg4OFVTs/Amzl2pLUwSIMGjlBGbX2ntV/Avv2ftowdYm2Nchjz
TNGDbGl8UTGtbX3Sdg56ivrxu8BxWAST0ZZaPe/DiIOcy7K1DkE3Pw/4N712Sc8xxXEBFki8TKko
qq0Rh5V4AzgRQDxBIX67vGenozgHH2AbXXumg8puAStE7/WfqUAPoPu3Um+TZ80yrNpNHwwbczq3
PG6n88fVYSOZiJgQQ56g7QF5YLS70aXBjExhUyUW+YrHQHt6bg+mmFCYquVWCd0EzFn3WdvdtPmu
Dl4i8d4I599Lw4yFLuPMvr4hDhG3IbsaVyLeCAXYekGw1noo9j7QNnNpzYad3dOutvLj8gfkGWXi
7g7Z1B3grjhcoHtkLOFSrjZ4pngPEXrfvnd7U5MBaUdlknWTfphnqYwRjv7Bd9TO+m0O6Bwaxe21
YPK4vKrT1Im8mWOcoxFIoymqVkZmk/nka6frjpHZewJmjUyyBIz6tCqvY/8v4fDNKOMmMgYE2lQZ
cvSEsiCfMGhnUmEbewuhuvl3MEEVzWXsKdrMJstV2pG8bud6w8DKCAJ1caj8ril9Vd5Fq1z3z5c3
9NRNaCuWaLJIwFv6ZzaggXxMGJMG8k5FNKzPZfuxMV8umzgN75QXlQ49Kxhy/tNE3yvFvHdqFUH8
3Zr156J/uGzgdA0HA0zorVC7qIWpxuOq+xwvrlYBVslTez9/6FP+XwNqL1D1YGrwSaUuZafqILcX
hZumLwJhR3ASFquPJdVdtfUDMJfW3M/+LID6uZQCsXsYk2BcnuTSnYfu6fKiz58uOtj1CCXBBJDv
z20t9Nkw6w5PlyGSEqcGbIxyLU+KBc3i/BdVeUJzjFfvOMXKQXzzt1XmANZDK6+xlK2B8kTHu9fP
JdQvKTovfoYKzXVys3h6NN8CoeTkN1yk3umXPlhnT2KLVK6ckLvSHv7uaPbn8qf6PLiYxL4FJZNd
AzS8vcQYTaos5UGJ8mC0G8OKb3kx4fSHQDkGarGaQkyR+SF1TEq5FVF6jI3bBsx51ZX4V1Xlgwkm
gC855ItiE5Qs6pReg83RSfTqq6zxkOXn9+3BDhMBzHbB7NxIH3DJYzdixBuQliVD+ZaM94WKgeLJ
/EQQZEtJvBdbjVOtOA0OB+tMqqmrXb4I8pBFcuwKi+QlHffBQ+PLuyvKwMgycKS6AgaiPw/K0GHA
kPRJEwkLHlT6Q55U9irez2KJJK22J02ydkXxjWkJ5PUX55SepoWGTieJ0O7S2GC+k2kQ4r4Ftsy0
1s9tSOUdups5mHIrz+0sNDBPvzwVjulwaeHPt/bNNPNUnioRoNcUT2UgS+0eDHBEdS+vTj7f2jcT
zNYWKcG0yowOzugsgPGUjihYrfsKrrnR3dHd3dzFBel2KCP3PtR0eKV43hqZcKSpkzCLCggfx+22
l77uMifV5n0+5pyngLUo44g2hyDbRXWbQ5lKeymrQOFBDuTTRAo1fgguYFoV//zppV1Bho0skNMt
MNEP6Ikf3xvh0lqUOmMNhheKli0xJ60+j97klr72QeQSwb+vDQAMDt5mqicFKlKZpe8alDruh8mg
mpzls/GLuCtyOQ0Sp/Xt9sxXFqO798fJZMwxHqqNM0jLOyjS10tnb+SZyLdaZ9hcCRzuuhg/3dca
aj5auYfNL+Guu8WQ0ycDONZoccTr4knKLe3D5ZPxHl3PLI1xTBy7ZhI2UDiX1/+AdqvEpokxua8p
tZGdW+SbCbuPk8VDutE/fWlXGZ8V610oy2lfw9QMRSGM1UeSc4DB744dszrmbsrrMhvjMhPCAQTV
Qqz53VY4nB2kWdulZTD3km6sKDHv0hpCFKlHmRQ8Mletu4KquX0QuDx9vE1j7qGikna9jxO0u/tH
Lf051r86XuWG54VsnWPaEKy6TEoAFSjDzUWpFPJ2wQw0dWz1D9kTj7SSsya27gHJOG1q5RxygZgg
nQHCEXAJzIQTIjmHmOXvqoUyTeoRNAXt8skcZasmKBBU6i2ZMk6B7/1DjLodFFPxloAQAeC3f8ZI
c5JLlM1LAw3fERLMA0oDyq32tLulKzi8ZPP8cx2sMUFDSNI+yxQIgEl3kwtKV9DSaI4EtjXiFR4a
yx7H4U838mCPCRlQEBb6vcJMhuyTKAnUIHuo/PbTDvihiF4RhOyf0hsemuTURw5GmWCBuKiDuBbA
zcG4xQBjWrm96HIWdhotDjaYaCGQaqYg2RXIWyprMtj7N+BjbCVS7BZoKSR+vK2kseFd7DhYZGIH
Ect93HPZAEBrA1YiuYK+703uFb7uDo4CgsiH7J4KAKXXk8mJW+8vcuqkBqZ4qMCvBr2YP51UnIo5
1xNK+Olp0eqNn9NnmhBNGB9/bIPBG93qWfXRAbSSl8ZLLYw1OAmvenf6WQ8/gtnysVn0KaN8L/3n
9jr2U1uyMOCV2QqYlUxftetIgFnOd36XwjArZ3a93YhWTBVWPkUElRLpagxEEPdQrjExII//c2eB
MceEbE1fq34eEQ2SUcEr/CpGn3DiPY84G8nG7Fbby74EZC2KhWttDVeQ2i+Pl/eNZ4Im2YfyYC41
sqGpWRK1W+smyeZNuRFC+zK4bOb0TKC1LlK2F/UdcV+hZAXJCnULdzVo8dCqAjW2xQG66B/MJLcu
G3tfnXj9OG/WmFOgl3K8qUTQw6Jy9Sfa1sqd7CcGDWvDLn/NGGTHu4Q3+nK+k29GGa83zDYuMDZo
hINErFn6IDQfR15echrMDtvIOPkGh5D0WB7CoRHAnn+Tg+SFs3fyWfQ6mGAcu1jIBJbnZQu1G81P
cPFATOVhctC6+v9gCXk/offnl2LBTPG0Nbu8pEZYqVasOf21DsItwS0/1b2F+X8pwoQErjseqIRr
l3F7dVVEvVCwSlpVLZ35E7iJy08QM3Y1r3BqW0uACuI+GDkuwo6Zt11l5IlsJpFcf2xTv4OW8VB+
vvwBeTaYNCXZ9Am0TXDDzSBfp2zzmqR8UqFde9nMeTr05icmddVD4Bh30YiHdkte+Z01YI9ip7xa
PEq8Ets6b2Ke45UmXfXBWo9BzrwjZYHoDsjRdRLFHiWtBPM6JFS43sE5ZiwpOVTKpcpoYz3Ek5si
nMLcIXguXRfXyXPUPTd/MYTLnAMmeLSbIcsFADzh8jA63VdwoVh17KSbtZYWhXEtAYpFl78gDYLv
0pTDB2RiSbrOdSOCFjbcmxvBCFV9siSIJYHpgeMqPENMRAGewQQuH9GYtKgPz6Y1Lc8IMyDLDi6v
6Nz1DRP6dRCyg2jYn06iz3LajfSzCTHk5a/mpLc0nvzGuWu82WB2bU6nTN32Eh1w0LwQn/Scx+15
4m+8GWB2a5iFpq4FUBqZT8Wj/HX5MH9bXtBiKu7XG6i/6i/y43/atdei++FodX0dm2Tu4rArf7ZL
Z6lVA6wn5wBzPs1rLe9gRK0rtWhGOFsnCZaRbVGCaSC1S/zLa+HtHgscz2d9N1cB6QzRbajUf12f
Si+5SRqr6Z3xK6ZO7opvl01Sp3p/jH5/r9eM/LAyTU/rlMSlEFJyFLH5QNVXAbmU9tlaMg7Wm+N8
rJpyoirF1szYxVn+2K4Frqjny4vhfSYmzGZSvy0ItEKoapBReyp3d5m9yyZ4+8XkZksLnmgdoiiR
tI/u0v1Y1+8JpB735auccUydB563T8PEA7WbUftPNiMUxy4YzN4ykKSrQG3FPFAE78MwUaGRyKKo
a47X81JZA0EJgqeSxrPAhAWt37e8B8In1KYPbaXZccFFg9EfecGTWWRgHStCslWtEuahBNIx9dP0
f0i7sua4eWP7i1jFBQTJVy4zw5nRaLPk5YVlyzb3feevvwdyvoiCeAeJk6rkRSn3AGg2Gt2nz/Em
TCFmbuTKaAX71rfZDZ3WtBPg6wSO97HD+XoB/vuseLzgbFZqFsUhVOee6b16VB3QNdx0n6tD/1Kf
qws9xHgyioh4BL7IwweVMIAI8ASjCfkpL7mtkwN7x2UFBaxFcN2KbHF5mdGNcdS16eKDPtFVyK0a
P8Xms4WligCygo+Y780ubSaBmS4Lj3nxs5l+tdMEYggRt4bAH3mdZgxMhXWE8YfjODyZyY9IxDQp
WgQXJmJdyeeYJAjkYeToQWkr+a8hjgWHIrov+CkgMpdqNkTwAPNbeHkt6rnVSb5lCBLWwhbNZotW
xcUJc47iXAIJi6/JtdNBmFU291EuWpXIChcritFYqqQgkz/ED7n1rKQHa/h6PYoLQiuP824mZZ61
VJv8TgnRwMzsoLsxrSctfvnf7HDvNDUso3kAw6NP6oI4y0JU18yrwJUVMEzaaqMVAoyPKBDxPdMx
pYuZyk0G1uDiHP0s7tjUL+NKNjDiEJ3M0p4//YWSzPvwx3MOLdGyRLWOSWNIMXcuBaZkF01NZxfF
Arq9sWwEObnARQj7vFdZixRakgWIZ+sH9fx1TOihARVeaHQCnqdNN7FAcmqgFgmxM/YzVmbipYjl
sVRR9kHQM0OwauuzHReHcfxy3U+2H/QrS1y80Ft96gxLz47atEOr2yVH1j+Uv1aNXQCmZYM6CfUL
4UuRRe0Pd+bKLJdidGYGrWpWb23QgwaeHkQZ1G93bPZmPllCDvTteLWyxwWQqukDsGHhnRg+dy7D
71sXhnfTjkxMVOyWQntcKKl62TCGRWdg3MY3dtoph35I5eXn9K7bR6gqHwTnuHmvvC2Qf40MPTBh
4DdLjprmaY8qqjNg4LkkgaM+zpYNtSOcoiiF3/wYVja5IJOlER6/UoqSCSILoSda1TspFFw1gk+B
f5kACAl+xgW13IkxUWf2nDwEhVMbe8EGihbDPHb1yXX4j1ZSQIEZleHg4zUvPQy5LQOg+E0HL03l
0IdlFCpGiZbHBZRGz9o+1XI8g4q7mNzHxVMYXgwRZlb0matcQAEuqRxJWqJj5M2edk49ZXGDu8pj
H3h728M9wse4FRydaEu52GIAekpQUc6OZXKYCzeyHmdZEI83s8OVC3JxJO/yQaqTMj2a8l6jsQMc
6TB81a27QH667iDbBwUQIZjtFBCic/4RyxAsgayN5WOg19HKWwpqxmKo3HYWPPn/n9jxZolziQzU
q1D1hBI4HRCONTfZNT+ILz0Nv6NDBX4kEYpl+5je7HG+0YxlDLVX3KEp3fX6XRV8HmWRHsr2Ob3Z
4FxhMk1zGNVZ8aWuvlEUzZ7N+HaZy5s8Ly6xFXrXD+sjEJ7lBUA2/3NavF+Aq7ntJt30G9e8Tz7V
hZt6kQskhx3ctn500n6rLuOa+rt22sowd9EgtccMyNQDZewuOxCi7iIkxgTSPX+YtUUjudv7aoGf
nCoEIFduXwujnKGlg3ZaY1ayo8Sgt06q+GBIP5FD+BS0E9c3dttX3uxx+zoTVclpFOG5iQd7oLv6
dGvUIsQA26OPycGbEW4PJ1paqlTPeFZ4yi75ahxSpCTVYwS1+NxHV90uJnt6RauK9Cf+n2/vzTR3
b+vDZFg1ZpAxqWbrt6ytEnqmq36qIgfkK26xrwVADJFF/uIOKqq3RodxhtEx98kda/qWwOXqe7Jb
nsSZF1vAlb3lC4qD3oEDpWol/x9RMw2GxGOM2+nIv/eRv7WNoAiQ3aFvqS431nDX5J+v++HWvw9K
BUY2apr4Xy5G5kEWmFpthMci+A7hKEMTJOBbfm7ImJJlWgM6FFbfZwPw8IKkobn4MSQhYum56Ay7
bQVnv3WlrI1wfk6NuB1IhQJ/VsmjV5pU+lQj+PuVppzKtv51fcs2O09rc5xv99MwtKEMfEVQKdrd
VOqPZjU/VnPbu2FJf4YkSNw+jp4kKb2kcQq0wVj/rsMs2l3/IYK95blQ+iCVlgKwKmgHfu51Nymf
Q7r/30xwmWkLzZ4wJMD9W8MxLp/U8W6if3NNr7aTV6ZV1KozDabzPe2U3XyTucZDhxmTBdBP9QBZ
Y6GuHvvR/Ke7NshlIBjfbvIilYDfQ1iEUPROZUDTEQLReEYJsQAC5+QB2FEwoWduNqDTsmcw7xWQ
qwrQgtCd6qTvAzuxmydjtNvPs4gmYds9IFQFchmMBfGtbS1LjKRocaUNUr+Lh3BfavQ0joN/3UW2
PwdqWNAWhpgOZBHff+JNFUEDe8F2YhxigGAVZrr388vye/EaR3KFgPbNiLUyx0WURoqGqg4UEERD
rY3p0Ca3eBM6bGJ9djF07Uo/ry9wcx9XBrnogtmhFO1fQASSmfS2Ngwg8pylJ1zfInLI12j+wTMN
RqQE4gykAFxkiTtZnrs0RQW8reXWLtSQBk+W2uaQODMgf12Eg2aexzTGG7STlgP+hfGR9iCu3+lW
gP/XmMfKPR2ycJ9Jag1KY7APqV5ba01rkzyQents69hr4kwKba2NCg+sE/mwj7p6qLzr+7Z1UGB8
0NmICP6H54aas0Km5jiiv6uPjsHm8HJBANx8ja1M8BEw1zutSpfCghwsWOQUt7+ZTrKPd3ru/4uL
7JMsnJsUrItyMXEJKa4ZApRSlZbHXM8vadYItm7zm2IqcxbLvokhc05eEFKP3dAEvrpXdoxXq0z2
MUIU42SQD5lI13HLxdfmOBdX49EKOlMDTV6aPWqx/LkcVD+hkeCe3qxtru1w/m3GUr0YBmSQmxcW
CyU79dJv0a5j09WWzTg6iz15ENZ02PQA/1mtzPLCc2ORKXNrEgm72fhQbT2E/h+CYxGX+aZrvB3b
67TRqvZhlV09kUCa/DqP7Dr+Jpy1FxzUq9+sDCz6THUocCbHwHCk8iBbNzER9Hg/jkThyQeE8T9B
iE+kpbzO86mwGGB1ciUbQG2AXQxIUs4HEVh/83lpqRi4ALkfhOk17u6YexrUUlAx1O/y0pwVvC7L
X+ETmzHN4A/spQ4yL6SMh+uxaROhtzbMfWC61lkZpLEXH+xr8WXws8dMBm8dfayh5OToAOaGrnC4
W93yw9Vquc+sbFEfSGuUxub99CXY9yhlxqOz7INbNgNNRB2/V7/+4Pcre9znpiZyRZYRwkDR0thd
V9pk9gYILxa5Pc6XJLFsC6kH7QVhmS3jilm+NzNPck/rHOUqDdy7g3K2ll0/3GgQVV/k0s6bx+tn
yXzkmjkuHqdG3yYSxUcnGd9rdT9bv8Pq1gzc61Y235crj+H7Mm0k1ZEWm0AR3Q+uvoPUl6dclP2f
gkS2F0l9bX7pmsqmyjWWwXETUYZSRepM9MUfqTuNuyr71YkSG3b8HzZuZYLbuDZLgDNbQHZdyO0S
O8agmMB7KW2c2OOSoCDRWMU5zyJrJ8dLFHnaiLtPUAfZHBVax2YuGUc+qqYYLAbI87H9HUAAN3xg
o3SMlqWZnc4LbMWbnpnsriR4eGzu8CpYs2C+iqXpYEiLRDAWpQFblzXHIVZtWfUEbrP5za+ssF+x
slKWhWSVE7wzA94fmqc5hAvAZwc1q86Jd8Ky2ea3tzLHBdRmadUMuo/RkX5jISa8AHwMWbrAD/fa
EYKF99LT5JngcxZZ3t5NKE3p+K8m8x89gBv1KMUk8BfjJVdOcQgcSvhVsJmbnzrTl/yXEc5jdTJE
E7Fm1u3q3MqnTvE4nOQ762mAnwCi9tifmt3flHVfBSD/ZZSd8OoEqzYO0DnRo2MOXqIxtnVln1UP
gpVtbx9EQhUCPbAPF+HQAPZopqjDTC/Q/pX3jIAbMulQSrpRPxEL6DvlRj6IJtlEVrlbcEjibAgt
xLSmulHKL0QF6nj6dH1pIhvcpaepIKpsKoa8R6feJJeePPRCnmcWJT6EMtAB/bN93E3XFqmeKTVg
FNpt8gkQ7iO5U33t3tj3vnzS7v5m+ALb8o853tkLZVoolWT06JlQkN64KSg+6RTY17du+32zssP5
e4joqMgzUjHW/VRDB2Nm4Baj6DWpGIfNH0HPJm7xbiaxEOORQdYHblqZ8/dILhKq58H0r/JI7Fmh
bTyE+9RvLg00QeiDcFh700dWJrlLwAyCsdJZA3RQfkMF255b9DcEF/hm7FjZ4ML9kqDob9ba7BtW
/hTl+mNqofJDTLckIsCxaAfZclcRY4y1upPkFEVbEMOGv6PlXuAXm2tZ3dzcEZGxiuaZmDNEcTAu
jYF+nwnGqXf9VxbeO4ecagm1F+OnwC77dz98Ziu73DkRaP3NgJrGr3yfhQva59YhLjTTdvlulG1L
YO/1qXHNHndmSkjkesrAIkZvWMcaQ/xIDQKkBvS2s8lox/tgRx47NjOx0yGYm9qitsJ2jmQZFHLz
EI7jH/vj1IVpG4czyvwMnZVCC1DaqwdRVWvzA4BG8z9muANt9bmRk8po/M66NfIbawZbl6gbtH14
bza4w8salMlbxZrxriv89FCgH2r6qi/vNC/7pgtgTNse+maMO7m6q0utlMzGV1L5lOfmnaJ3t3kS
3hgZrlCBW26+74mmypqhGyrlYclWLmNYekD5olDP4+RYC+Cp5cOcfc9iaqvQStAfJkVUy9i8clZG
uY+8nek49yX0atNnemS4G0zxHKZjDTVZhgLYgXv/+jI3t3RlkP19FVXCRB5qLVhM34LgVftIldhu
UE0GiO+6nc0UEkQIcEdNwQXA/Ghlpxs0ZdYIWr6gtZbm37Q8Zzoky6TTuOzymTjXrW2/q0CETwww
rVPZ5JYlmVMmBRloEMLn6tx/j5zElRw0KCMXtxw4pUWJ6uY2gltKZ/zBCmjJ3i+v6abRDJYG8jTk
JQ0bl0SXTrsvJpEa4/bCYAJshaoCJisuuWrKsdOTTpH87Bw/GDsAszA/XZ4HD0NDO8ud99c3kn1R
H2LlyhyXZzWk7VDWQblfMcDLFX+ORfOFr9Xnaxa4JGucA7mrTEDcKhf11lcxtuVkPSiyo990XmWz
CtGk2T+RRYoYhzYP7W1xPP9UVRpdno5SeGzixAGzg1Z5XV+5w1/F4ZUdLuEawm5O9IYiWXX7PQ2+
1eXn66e0XXhaVcU5C0Y0RE1KyIzhbEtxZ6+5S49Gbs9f0/Pi1J+GbwBMH67b3N68t0I890GPM+Ze
sxa3tg5sebWkNm2/GvrnQdTJ27zEVkvjLpg+NWI1KZHpZ5mjFTd5cjGiSBCctivjKyPcxRIYTV10
PVKfApPd1W46BfTMypOliweaJtaKFC2KC/N9aMpSNU2Sn3R7rb3Ri+fREqVzmxF3tSYuBE4ZAkhn
oKOggxBbtzH8zJSHIUL2KgrmRIfgccnc5JmxCo4HRXBVszj08bN+cw8uTpkBWKPKGUzJmJCyW21E
8WdnKLtgvqgiWIjIE7kYNcZl0s7Zkh0NxKjJRBtUezCtT30i2lHm0h/WtEr2uR2FeH05WUlu+t1u
Qf8k24FJ4mHe0V11Ezj6p+vf1/Y3vbLG7eAQh2Rs+hGi0aFHjuMeMih3IWQRIJw0YmIl/Q+Av5tu
uTLJ7WRRplaXkTo5jtULqZ9a66dRLoJvbfO0Vja4eE9DNMppixp5bH2G1IQtdSjG0S+5yP+37UA+
XAMkEEgz7pM2Ak1RdRmJzUxOQ7KbssKJu89qIQiDmxekZeIq1jRQCvDv2qRN0QXKdXxWEbEbTXa0
4Pd1R9h4LEDWB+JLJhjPLI3PnPqhlCVdimS/t6bbMBzvmqK5UUzzrPfGTRnKjQ1h4UtsisofGxvI
mFVBtKZZeEFQLkaFVkYmHY1ev+2fauXGRMtwWVxrEKLNN7bwnSH2Q1apYbwMaBA2WKB8b9xGwFiB
+3BP/LR3WBkcjUlHNJe14efvLHKfFk2LeJ4mNLyKbKeBxCfNSrvoTYGnbx7cagO5r8noK31oR9kE
h6Z8Ik1hkyH3ohAz+anVeHEzH6iinJMo2F13mK0cESzusKyCPlvF1O37DY1ajK8kVH3NES8Mat6c
uqN2/0f5OPAmQajfKiit7fHJ79wRUoUFiiAMnL24BbQzcLG4TBOtsGe3f5xPquDduXG9vDPJJTw1
muU1A8H4Mh5jVMMpuprl0fB7WLv/225+oDdoEtnoR3XBYz3EuuqnBP0nAIkUp3GSb9qd+iAwyH47
d828WxuX8YATdTLjHtzGSVg5ZXxAgcSuDbBNHZL8JTEdNXDjxLVSwZZuuuub1/DUB1Jp1opZwSzD
Hha3MWhtFC85irrZQm/h4kqjT33fEAWXzP20I8fgCFs3qo9p5gn8/Bq0cfQ7EXPzZixbrY0LMRDj
GdNZatNjPCy2TD7rkWXT+WciQvJvBhaQJeOzs1RF5VU8tKSos7GJNF8D+/VwS4PMlmvvun9sn9Ob
DS6sZDmjh0wJ/DGp0dgyRtlHBSg9zGV0AU2/7mtRu3hKnjJ5+Vk0YqVumKcgdGcsyoqiyjxEVara
ug/0EMN+SCuRK+Pme47QWUMhy4ZUj7OcgjvLY3JR9a66BI/WXkOu0h/Go3wIHPItFg0ZbDnUu1/E
0rbV/VFCNSroKmUBXgdMxc6nxc73xSsH3PfAlg+WKwu+lI1TfmeQ+0DbLs8XQkKQxdfPVvccaLep
qICx4bDvTHDZSyrLWZj0pQxpVkPzAjoY9hxNd7MSlK4ayqKewOaKdEp0i8nPmHyMM+RgMse8Xfw0
Uo862RfWfCxKQWt0K6OFeOSbFW7fgtii3RQE5LUH0F/a/dCCwDF26K1p604Z2UihqCCailbGbSQt
czMyULTxp+ShhnRV/zBUT9c/SOG62G9YOaBRGW1Q1ZaGqQJlR0Dh3CKBoT97FHVzcDO0P0RgU9Gi
uHAWqkWYdvUs+3WB+UZz2LW0PnVF8RdX37sD4/IkpRkSBZK6INHw2t/msYX6ce5AOUC3/8AwRS+5
LWzJO4NcbIuG0ZAG3cKbNRnsPD4m+q9u7tw+Qh7ROQpWGBRfm8G7foDMB7gL951VLl8CC/yQdiN4
/cMp+IKU6lHVv1+3cP3ALJ6JVgu7WJHixfJjVXYXKXCbbHCt5ttfWGH0eIYqKx81TUNQ3+iTMRuA
H6mNq4XR4xJoh97UhUhC9qV+2DHU4dHKoyBg5tHVsxQFg5Gnsp/5KBhrbokehnLpM4dd4DOkM+y/
GM1GNgyCSgocAujZuW+skBJJliyM/0facwXslmQ5Mn1JK5H46NZJre1wn1YiqUMh61gZnW86zbOK
YzsIphe2YvvaBPdVZRg81YYxk/2JYKpkyh2zre2q3OuFUEqCXX38Oa1Ncd9T3ShJFMt4WjEpCdkD
AmaXO/RR3XX7cCdERG7uHarSkP8A3zFerO/joLbEErDFrJfwmF7wVDzVta1+Nc+Z3Z67i2p3NwCG
LYLXx9bHi2fqv41yAR6ckbG59AG41vrQaxTZNf9iUBKjJiBewsAA5Kv5KS7o6GDeIsO1pfax0ykX
KWvtMv2LCLE2wjlFNxsjmeI0AnFGtavjXw0tDqVoJdt79bYSzh0MSdeK3ggCX9PUu3iSP8lq5lyP
QVuPT4rHJ8Dmhkw+Sm0oySwtZR9afvNFbz2mchO4hjO+9JpjHAtP8oXMpJtOTlSov0HeQ5N5Tl7d
KvR+iOiCslz6zPTm0r3069/cfiImK5E19vfVZT91daqYMUDU47E5x1CmVL9Gz8XhD5S1FBVHNmPF
am3cJ1UmJaU1ZqD8LsDIc/W5TnZKdx5EaKQteC5GFN/2kPuK8lAGLwlLk5ikuezVDuAZxK19cshu
hPjcrdtjbYyL5emUKlMUjJafnAcX8i+77mSeK29BTTrdtae/AD2+WxsX0vM4SOq5pOFxTnzLir1l
vsFkwl7g9yK/4D5gtPTHqm86QIP21Xnw02O4VyFIKbuJF+5EnavND3l1XNyHTGoKOk4ZPMqm1e3m
uL8YRDpcX9AW6S6FVjWlGBoxPqqzQI49JHk5GD41nPRi3baHzItBEp7aVWwz+l2gQ36p0Fz4nP0e
X7QZqguYw78RPam3AwrgqpaMii3T1Hn/waXVXCwE/ZJXzmg2CBS5scMgsn86ucIcdHNvmSI0BUcs
Mg7OO4MSWHh5UnSQURgvrObDLBoerd0Zen4NLk5ROVJkkXPQHhFTScxs8JPkqZVymyhP189yM4pY
0FVR0QuXFYtzl3lqFSWTdNXvun1R+ct4ljDJkvwFeIEq6O8D0iIjN+TpV5RgKq02mQJfv2Vg5gK5
hnEhj9Ru/eQITuZP11e11bV7Z487KZDWqk0cxhj69+OL6tUYEcvR79Tgh7GYXHWr8LFeHXdKmRGF
1lKjTRypduTTb9W5i7wFswXDAbX5F+lbqdqgPm3s/4i9c8tHVBm8JMjsFQC3ua8gB0gaQhIa5uEm
xbYsrywFj4fNt5cKoQyqm5AK1vhueB9WehVbmeGXcuEO5EkuLh0ItmhbAsAMudj+0mDypAPdzfVj
ZKfE56ivSsi6QVXrA3SiL8J5ltJE9mM6u4Bm7Rc59Ema7K6bYT7OmUGpBOkB0O8WsjnuGyhNqFXQ
GXWrsDgNwZ5WhZ2a4B895xHEHO6vG9s4rddkUSOGQgF3YX9fJQlNHZp1Q6D22JmpnUgnYrxcN7Cx
aRaFchYh8AesirttpKLM0pBN6SaGb0a/c/N73E6Cg9mqa1gQ+MEtgFeeLPPfc6was0QXpNYo9fUj
Knw5GKdTcNYMoB/K7MlT3eJGhKRhv5w7Jwts2oggAIoSmH6/dWo/Ea0awDxZ0V9afT+M56rTIEH3
OPWCG05giZ/zCwKtbdPIxFzkfLGiyrba3JnpnbJgjKtd9tcPbMMj1sviIX+d1VSxqso93pXg8ZTa
eDiSKSPedSsbMeqdFS5KlD06iFmLuzLx2U3JgIWMP0B4J4tWw6WlrWlkYBUijLDJUuwSzL6tAzER
BEKquMaRieqIBiu28oB3a+O+qSnQAgzDKwRtQukxPLB3BfHNR30v7RNoVeju9a3cXCKV0fzEXUZ0
g0N0FeFSYzC5Bna+up+nm0k4Sb0RkFBBeTPA2kCrGAEIiNnk44yaKwR6/HZevmpkjO+hjPSkmeHi
5krd/wIhtSDOb7rIyiznIqpSNUOAaUwAyBpMjgyn9MwQIKIhgM3gsV4e5yKTKcspsJrLazIgexjB
c3p0rV4bZ6pdFrblpp+vH9nW4N+7LeVcRMHnXEUD6DPGe/02f/XK0gHuL7ene7l2qa04BSQq5tBW
RbCG7W3VEPXx8sU1xl0vvZbm3big0qLu2Qwe1Mh2ta8eRF/eRiaH0WTZwACvZVjgG3jvNEVW4Imh
jKo/ZedUPZXx97o89IYj2EjmBB+C8MoMC50r31zCJAlHFQRpXeZ052qXI7VKfi9Ha//6aQuu5q3L
bL0obu8avN0DWgeLnxcnaXmomh+dCEQh2jfuVskDbelHMug+lY9zdJMNl1yLIVr8S7BxzKuvbBw/
FKzSYKp11UItwv2DZSz3lgehP1vakwNKboKWymaQejsnfjS40sgyxwZKH8UIYZQltss2+e+bXWuP
e03CV66gLqYVFqMCUDcx7U6ePDk0IX4bCi5j0Uq4cFFXgwlEXC77Cfkdaj9lSfQ4Ebj0a7xarSNQ
pwqUI3EK9TBlpwGiwObDS58BqSxXiGoVuPRrz3Jlba7BPBnkSACDp6FEn7TfgxqBfiV32cm4YQPI
yZEGzihCc2+bJaz9DGJKpFDvv1upA6qkRc7m5+2OJpei/Gn2onx9+yIGnPUfI1yUJctASQk5dj8C
agaDgIrd/sJcJaa8fkNRmsF1fv7VV/VmkS17tZtKJmdp0mBsVbk1brVdD+7E6R6o+DMb0QCJoqjG
t5kZrlbIRVlQaC1GKRnsK2ZsIIWLc6zs5JF+DT6FZ1bqY0xvQXnshMQuItNc5NWB9gr7EfdIBCxq
eYlPwA0FPvWX+/aLvAugEl5BYcbR7oRz5Jv5yGrRXBSuElqaiiWxMuro6bt6nykOdUsH4+Ro6yjA
ZbSH3imeEmFBcPvbfzteLjhHYBCclaXU/WJ+LKoXYeNZ8FXwgkOWog69rMjJ0SpupX7yWvMI9iv7
f3NSvgxtzOZcUwltneQMdKjTQ23ScDADYAd2h8l/EceWaFFcHhd1tJ1LcAD5U3cslvOUHILpWbAk
loJ+uM1MRdYJ3uUYpeDCiQ72M3OWNCDY8JwYbxhF34wHBTmFfyMWaKHK+G9TXFCZhmWodAK/X6p7
iBFb+hdJ1ObdKnLDBoG2MCocGh7m78OIWcR0pCVBVoMiN95HzgRcnAVKbMmlgltTaIs7HqUKpiIx
0EfE2zkE03IDGZ7F6c9gaNoHnuCcNrOb1cK4c2pAsyPHo2QhXlV+eWFLAx+Uz4boArv3k0PjzCfR
VMMW7ubddnJHZja1NGUKrEqHzg0ndzorAAhITnFQX6QGdmEVkJ/ra92MFaulcldBX9DMyqsO2EZQ
B8yJDS64v/qQVya46N/FgD8NAY6OMXlFTnU7dDbjpkTq47YohB1EYMbNT3llkIv5so5yvlwCHZAU
gx2boGVqvwWTIFUUGeHCexdHZZD3uEPL5SbKzjNKekQSHM6mDWC7UTknmPEyuIWkxdjqedGDPr/9
gRlmU4b0ytfr5y8ywS1jLisICM8x9aWs+xKo6kvYJDfp3AtC3+YXtVoJdyVpYUPCxGx7v6OJbQ6y
U4zfTPOgpap7fT0CQ/zdpNQojc5TA1E3FHXjInnOe4jpTpFD6PD9uqntDxZx3EKtkwAczJU0YmvS
pbYYwFgUeOHDgNas5HV29t3CVEHwOEELTcy1vXVepqxQPFIwQonX+fuYa1RmNtEJH9NSu1Z1UNpz
KRJI2hroxUT5mw3O7cyoLNFCgY3+VQwzctLQyZ9MzR7A3fYC6VS0pmR7PGWDR6D2Of/AVO/1reVW
ydSlcaFgpl4HtRYo1rhQmMkDKBMNCWKf4bMmPxXdUyJSahWZYH9f5cBlSZYQt5d5KEOKMRfQx7lL
aODAoEku8Ekuxn5YDXdmUxq3VM1bCIjU96Q4L+Hu+m5t/vsqsEOYmMDcxIfidV1Di0Qec19vLTcE
qMvIRDDVTROaheo4eKwJkKrvdytXO7VBtpEeW2VP1dpehG0LvsD1Z5dWJrgbvjFStW7UsDiiIRNM
XuGzDpTl1dMOKn/LkU0uGL6II2JzXUQ1mfYAxMQN9veVF8iGlOd6XCs+aFdtI3CWQeTKfBHtz7rQ
KjTQBDKUD1TatTmYfamC8pbc1ODOyb3gTr0bjhX4zULUkxWwRMwHGbyrP657xaaDI0LIeLrKIJjk
HDwnywS6ZGod1Phzmb4s9IsskosWmeAc2ypyaRiYCkZZnYl1DFVnnh6ur+IV/7zKmf+1fW/L4IJR
3nVq2FljeozOZN8f1Yu8H9EmpPfEoc50AGl9ELrLJUajUto3e/ogzMu2feTtF3BXZBkkZQLmvQRC
tYPLCuXpzSJ7wNezmYVun4HFEZNKggjIlnVt2dyFGShxttTSGBzUpmkdkIS1D2g4mx4xh19dFvwM
GiV4ur7VgnXy/RtIThrlqKmhbywgVyPfKG0Fi+KzeP4w+RcDpmh0KbbS4NDtmN5que+Oxl61GycU
im4w37uygTzMQcuntC21JfS7SesfqDHPZ6LVyq/MUMNPvTTOlWBxou3jHg0DupaxKUfREZenDTSJ
HX65fj6Cr+0DR61UFAo65slxNh4t8CXUph3TXpBybq7CkDU2eQ9uAZVzdoAdMj1vgDkYq0tJoPOX
icjxX/F9H04GsZChYdgTlbtLgrqdZYohU/CFsAna9qkBIwOV7OIzGwMyd+mtJgHWqAky3e0LZmVX
fR/rGz2HyExnSH4OipIjK0MtJ1Pehefcb+CC0p2uO+Hn62fGF/f+ePzKKOcVXYxppyyWAlQxyDE9
YGLmJvqx7M1bNpgD3vr/1R4739WFpsx50BSllB3z2aF7Y1ejypAbHjLu/gs43XfZPiwF+FseN/Jn
jaYMzXti6ARjle9tTtZioiIEz1dwc+OC62RMyi/78BNFr7T+IbqzN7/slTluS/NK7Zc+0UM/Vb42
yyk0z/l4KskPwcltfgkrM9xOTrTXSRguCaYQBre9tA8JI7VB6a71FY+eJFc0hbDtKyuLH27s1iAj
iRMQBhWfyDPj1zOc7Dn/hBkVyASJQG88QuXDuXHXt1zPmjloHVAbu+SOkd4NR0Zemx1bQbNgcytZ
OQoeAs4SizuxWcuUdFL70FeUzhuMwgaroSBubd6XKxPcabV1GQ5hLiXHVt4PpV9It1JMHSuJnUAX
+btoOdw5ZaU2lDrNg0P4HF9mL/eKx+VHdxrvIkb6NeyT1BaSb7H7/kPQXK2POyuwH876qOeQLVEQ
/09y8kOdviqKYS/1OZl6Vy396/6/nXitLLIdX0WSxCiAwNSReLWeuadOvdcugwOmHnBZGZgkbn1Q
I7rlZzDoDHjSP3Vo+4iQpqJFc5cRJLOKRcmX2Jf72JWy0gU72GPezHuznb4rQes2CyYllP9WR/rP
h7FaOvtdq6VjfHppA6VnQfQ1oOVYOz1j7TsG2RSxMG3d63hY4TWPJ68uE86dBmUikxLO6EqUP6n1
HEw7q3m6fpgiE5z3LO3UzqECjllgvneDGbtQ//aKWcimwyI976XrpXA+A/BPrcRKHxyUxzqzGReX
eRec5RfFkc/JUZiZi5bF+UcOanQDgaU9pM/ZJ4aZyW+Yzpl1nJCZhxCxEqt+b5skEOHARKqm8dBP
EuJZNXXQcNU18JF2y65ShoNJK0G9e8vzCaD3GHqlVMHj9L0HoggRWSNd8Gh8Bcz+p8Cjrai5NsOd
V1/EWl6gnHRchn0a32mRWwa/TNOXQlENZPMZvDbFnVWSK0WzDLJ0MG9UR0XQhOTycTjgIrBu5h3m
3+x8Z9xhmnX5ed332T/8wScVYlmYVwYck2+4S522tHVAJX8O2oPenixa2SX5LCFPId+MQpQ2bH4C
K3PcXSdZQyMpfaUgbZi98WEBkAu1bmvfPORufKv+l/oRr6GKrMxx956U66WlpWN0LDok66UPdh/o
uLrXt3Dz3YZ+ImFAHIMCzP3eHRu6VEFDAI+0VPDjQjPxZH6C7Ly1n/bzQTiAsumVKkC5kMaCKgYP
yknbnEpF0luH5CwfrS8WeqfTCUSCxsMChIEM+YpXmcZsX42CLIIv6f7ZThXAVlYzAT6Y284+S+uF
GJC2Dp4msHn2exWktSgvaKD/Hv3sHtHfrw37+vZuxpSVUfb31XVTGJ3Fqmt4FU8nNfuhJ4eoLQQ2
NgPKygYXUFoQCGV9iBNkFIkKRnr+QyQjc+8PX9vKDhdRUFAr+nwpMkhBzhgeT3Z6bhvesp93KtjT
BzDVe9c3bzOLRQXv30fGBZb/I+06luNWku0XIQLebGG6AbCbnqKkDUIW3nt8/TtFTVyii/W6RncW
MxvNMDsLWZlZac4pNDHK00VPoFkUomN2SKEbXh5/vTnxxziARiBa2LoGjgt1C0Y5LtdaMcvQnPok
s2OtGe8XrWo8tZric1/GmN+tVewsrUU2fFGwB+t3WpV5mgU+QlvHJtzjHGtjz7mdTPMhKLcmdkex
xEL9rMYQ67aYFMPPisjppPiTquLYp/r5+kETC/nwZaG5qeoAzcFo+aWVCkqvZlWcVGG53DX5qTKV
w9b+GI2U90HJ+/+KIFqffqznaENQ9PtFw5qI/LvMW2eTI38zJz8DG+3QRz+LZXLwv7sBJAOHWoF5
nO960hzjfY6BzlqJBH8yZqcAWsCy3alczj7iSK4pScLI7s4XSTnLla6lIYokv9pUexZG7rYqTwYV
iuReXqp5VdJQuBm94plsGAkeXikFAK/I/EnkLJyz40kk/77TShtNces3PQ1lsf1sYlKrVKPX62bI
LOOo6ETIhLCMFLcvZWxCaeJZ16l+7w0nsoNbJn49uiZ5m0MzTIccY3fMH66LZVvFu1Tqe1XRIi8z
mrS+IJ2S+CSkfqxzDo8lAhhymohmL+BA6FnHYukLtUlGwzfbQz6LzmreVUrmXteDWazR8NCQ0O9Q
EWKpT9RWJcGwjZMwCwCuAKbIMH4pT9232BkexsreuBNYzPxr5zWp76UqUWn2Qi74Z6xcWk/l7XiM
vT5zAb4Wta55hwaInbvm4/Kl4cpmRqOdbOqradvUd1qyoI8YTO6foWnQCICrAb2C8rB+V4Lrp8v6
hMC9/ydCUDcu0gSxA9UF8iTAy5ZoTYxOvj7+bzKoD7iWpm4VmZaHSnSOU1/Q3Yz37manQTs9iJ67
e9xuWVJlcYrl4souf2+fN0BwxACjkSagoybfEr87Rg7v2c0+PCypaCJ6mJh3uBQqWvM25yqeVln6
klibHacvmDmyr58eOZ0PfpdswvxHCBXFUgFjXpIowviT+VEsFmcYM85kCDNQ/iMCf+xSDyGV9M7K
Ea+k3jpI2tkSXsUtczGUzdGFeZfJQsUfZT5U0qepBlvc1qSAIyiCBVQEpGQo3peB7OZ3vFF5tuPd
SaMuUwWUCqWRusjXbOXH6gFXDvfZwG3SOszkgSIP2Ckur9jLlgrWITQKoCeqh5enOcJhtW07Ixvw
ZkDBpB620R8BwAYyQLKKM/uLwDlWph3uJFIpbJxGwqoj1QnT5W7EuChYeKr5+boZMmu9SNb+UYsy
drlu11nIVcKnOJ3qMPVWwytuykA/4EF1Smpn+/I/SqQsf1aytMYDLw/L3+QgWydLbAB7PpXPgDrG
l0MV77pE5lV7V5F+NK6lsoFPCn3TWbvJq29Dzqkqs70UMJYkHbU6PO0pTxilo5ktRgOQaMmefqS3
gG8+D5kjPi2AZw1mV8HalOEuvEYf837vxFLOUU4LXDqhLEJJ/QGWE1nvbK0/dAUvf2Of37t6lOU3
bS+ZgDQx/Eo6yWCDyk1OIZsngDL0epZ7M56XNCyswpYarPNw8deJT/jgbndnRZl5IwL2Eg43CZUn
rPmS2J8cdFcUUPAZjhbXW9DcjH+eaDt5lJFHrTxLgoIz69wRUwLGYTyb91izvEuxdi549Y8NWEvY
aB6cbHFa0QYKdnXkZQFsv/z+K+hOOoIn2FTwZkD1TsHadnKoQAj4cwkJd97sm3Jw/aLxLgLdVi+a
zkrqCRcBxFoOZiNQrG8Ge70Hj3MerKCQbpzsrIiH62KZ94C0cIFvRvCeqDjXLVOu1ivYsdM0kNfS
SZvGrjpHH2SOI6Exzf98VUCRWLqJDiNeuZcxwKgm7HvKK5mLNY8tvi3YdwDBLAEak0DTJYJn2pYz
gYt2AGo7r8zMjAc76dR9b7Qeq4udUoZCDLjWyZ3yH1r9cv0s2VUMQEMA5wfjbsj/L1Vs60JJ9CjD
HO54nLXZ7pZbBSsROQYjVqeXsCI82jo4bK6LZav2LpW6nms3KfGmgwTOkk4Ttmca6ThHz9dl0OOE
f76eoaiArwHAlaFRQjSrEfO4NAVE8Oio+biJdo9p6soXvNYVsAF3i9ovuBhaH2U377pwdtkZ412o
o5M3vUEc1C6TTUVxGycFsOpTH+rHzU1vJDs5PC6Pr503AxH3B1nBSyGbI5d5OXZyqZfAFGlK01ug
ihLQJZzcGZQJgOF1NFD01D8GL/Hbp+qFx4PCzCoIJa2MsKuhe0AdNdlg74A6kwfl7wrEE5hIJSSN
Q/zGnLx9yw/cpJDl4PcSKYerz5ZSmHmE85VcAl9ZHuUgVRxC6E6QhnnoVExXpwE5RwdSJpbpLeo1
KayjrOkJVr6jF0GyG6zQR0E+2zUYGh/WQ+zofvUiP/a8IXbW59yLpcxo0bdtEBNMLC+tb41hWQm2
INzmOeeusO6jpmGEExOW6FjQCyJNWhWRjDsZGGBWymLFiUf1bKg8ilfiL+moDKZ3VDBF0wTcAdF2
fykUPBuaui/CTdQ9o6+9qfnGsX+mXexEUP6sI/tldWNlIZn0AgMA6HDD+R6NeewLV5mb8OoazJPb
yaMsX1Ax0NR1ehbi5ehsWN7sGpeL+8K+X7pFCk8KwMlpb7IBD0BAUiv4rbcdCC5lFBiP4wEAB27j
xAf58fopkh/98Tu9i6OciJlWsphvUxGmeNqJ7gKo+mI7NSiH5uJiA/iXEw6YVr5Tj9jNzi6SMl8E
Kx6zUC7CUb3VAO5bLz8q4XhdLfYxwu6IqaPlTWPJ55NqVuYK3LTuh3lU8BQpnficnyfHOPb3q19z
HgpM27BEwAeDwRYJC5WoiHXcJt2IgaFy84U6UNZzo71eV4ktQgEfD9QBQD71peTBXMcUwFhBugIl
WLKl/oClA/u6ENbnAW6IBmQ2rNcpBuVrC0kqy16NTd+yhvMiKJ5sFoldGfPNnPMeOSwXsZNF71HE
vbSNCen4pcl5qz7JvHoqMysgkLwGutsqmimUg0jzriitsrBQTZjc6Lfu5GF0X0lOhGHam/FAstau
teMfhON3u48rW3i+fprMpqaO1X+AAOEHIOm6tHY9ARwLIonpj+rS2xa4I/NsPQ4miHOASCj3y3HR
Sm9Vk4dBXG8mZLjXfwDLZvbyqVC2mVWXKYNgBmopLk8R9n8mewDYfGgtbc8dvSXa0L5kL42KYGVv
AO9zrrNQs2fPOGx+8x+MPV5DjqcWfRWiRcgwegtB2nmZ5Zt+nENz+PS/nR3lqeQaVJwN6ML9xAgU
/djNP1Ie9gC5TdcOjOi5c4blLIhlWUmgEgZ++x/sl8T/a1K5t+wYkEZA9zRAAg1kuEsx8oTZdkkC
RJMlp3bVP01bZZvm4fpxMT2HLEmYjwLCkUZzXlhtkcpDk0R+Xb7KGdqU3adV+m5JLcdDMV++2EtC
oo0GnWnRJBeW2LTGnCVlqJ/JrHyO6+PGxz/cg4nu8MCN2Hq9iyP/vvtGzSIXS1n0UVD0mSc2tzpa
sJKuOUrOK8YQd/TBGnaKUe5KatIJ/Nyt6bdFFmSFeZzF6KmJlWAAR0kiTxzfwFRMkVBDAH4YeNco
xZR5WNRM1cBZALLsJjnWq+gJLd703fG6ZTD9vIJYDNtAQ+itoLI7QTGO40HR4Of7+rZoXmUeTgTT
G6ga8iUVXRGQd15+IWEQolS2UKI2pOq5Qz8Es9CvRqK719VgO/OdHCo2xn0XgcIZYzczdtbGW1Q3
wZeRo5xaPvHePMxvA40w6yyaAHejRJWRrACPDKktKNPTdPtsCm6naCehVjm3iXl2/wj6gHK99UIn
TnOWBbE15LfNhDp7tVRtmE3ZcLh+fiwzALcVUGNQYUcspMx72zStqcZq8ZVBtwvpyybUnC8ks7TZ
i6AsAQTw4N/toy7QH1ZPsNtwetb8VbXn2+2keqC5RFcOSCg1GOoyrzt3X2s3/ymfqmPycl1XZvpp
GBjveXOG2tsbc2fzkrCuk4j7i7nn/DFH2TgOxZ+9O7u12ya2wF1FYR/uuzzqMjfGMNfiIFl+pGF1
koy4ld85KjEPF1MZePdjwwzr+JfXzLSqZV0NTKwud+DM/YT1Bpxo/EvrbeBF3mFk4hjf5TyhMsMn
GjuhRO/dOWI6V5sHvbT85JTeWof0QQ6SW0I9kLt8vEiehuTfd8LySlzrqSsMP2pTT4ue895wo/KB
c46sLGmvEvWpEnB3CpUlgYqicYrte6ocrNIHKUBvPWrz2cxau2yerstkKmaBwVPGGiIAsal7Iedt
ivn4wfJr8auZ/Og2LxJ5XMfMMhiYKGSEfhBqwhFfnl7VS301yGmCHXw9LEFhlH0ZngiWl/zDOG7f
2mdswBz7m78F0HnLbrDRAPBScCeh20V9NblbZKUSMfXZ1V8qvMrLJ5E3+f//6PYug/pm6aAXRlUN
ho9n+afiT9lr+m4+G04ZtAGIMPAf0cYAOafPy0oJ9rpRPjMTahkMz9gwG4WTgJqQ1NhDGnTx55wL
HcnyIHtRlI3MnbTMk7KZPridg2Rbb3pD4YD0sMxwL4KKalOf61ONJdwwNZ/E7qWof+YTZ6iZI4Lm
tZqlPF2FDrVYYB3V0ueudFveo44ngrJztZX6QakUvCVlFGSGT33VgOuJ95giFkUng2RxDbCxQKcz
6WL9Zm2WviVGGqZz7YlF+kuIgetTI++seVDDzIzaNMGYLGHkTgWfzOXNJVOyQr2Zmj8k4rGqPhVq
vtmmWDzOPbD55cET++iLZCm3Qxw7S6QdRE06XPdQzObE/jdQtrHFsqo30hxjMcmyE0fyuxvtqKPA
m3CyUWa3H88GIP5pGmn4k5Cz8/JGUpbWWGOArADoD3l2lcdscxt/dFe3dHMBfazav64d02R2IqnQ
KQyasupimsHwb+XNS1aMvKScE6TBv//4wZ0QKlT2CM9t02QxcCmd8reKFebqngDatc70mn5N8EZq
vPGUfetPyY312/svIEaZ3mr3C8gx7E42FTUDcSUrwzXENI+9+ep9ox63zslPLVZ5quP4toT+W+0c
LGhdP2K2Ae2EUy66N+RyLduxDJOfTWLr4ClasR/StLEzp4OttdmNLGeeMsocF00Mk76oKPxZGHOz
gI1A19PbJRdKkHWn4fpQzL8qq7Sb5DDpT6vyuuU/SqnmPNuYqeVeIPWdSzE2GnGK03C7i78RgN/y
CH5YsAUeDbC/5QeFtyfOiAyqhF4IKptkW4R+2Y/DkAxWj33PrlNmF3lt6oKgpP374HAhhbojNdbf
l6bElkFT3VkwjzQ6GmNw3UgYBnohgzo6LW9RepZgI53yCL9rJ2jrbOatvvVuvfH4wIjXpAzjQhh1
G6qhbqNIQnsume9N/WaI3EEhxDGuMJi20nEGLVgpyoU4yv7x3RZj7KIcl090VCf3QMAkePKXwR68
/Cdg/p3k3Ic9EOGunynLn14IpnIUcPkOAJ/AZEDnimF0VIG+tNmJC2fjotwE5nbX5AR51hW4EEkF
rNVQ0j7tJzJgGvui7myi3X3/w91VN27zYj5yF2cZLvxCJBWfyqSsxFxbOjz+FxBmkiUAzD9U3+VA
eiB4ZPNN3ANxiOfVGO+fvVg6nxG2dJpbsyczXBjzcIu70kGzFaCN3bFweHAenItOZ/CykfRzNxSm
P4MgIm7siNen51wJmrMOyCxTtsVCHuqL14DMAG7TmfqDjHp4NX6LGh54CCsoXBwf5VTSVNESNcOs
zpwFQxvK2YO1fNIj7KIt3to+N3ludwl3lYljKzSUfC7WTSGhFu6vx+hMRu/IXKvwkqL7RGigy7v4
jjcMwPt0lLOJyybFKl9t+WLT21F1V7WP1685TwDlXqJV7YStwMJUocR2XX9XRl5g450a5UckoGhi
c3Utw8ZAGoaA2raVowCB4roijHgNk0BrWkH+h9SaOikFRaJW3mCDZJcHQCvYSO+B+sxDE2Rr8y6G
Oq++rDNBG6o8nEzJzczmkODAZIk3Rs3+LO9iqEPL+7EqTQXDb9H0ssh33BVt1lzUxXFRrnYCBifQ
dywsow6OcCd6vZN6cY49Of15AEpXBAcv+8rbLmwW8qbc2PH6XTvK6Y5KgpJhGWEjHVbdzs+xUNj5
hBjqyOq/2HLcK/rmSnbJKzhrEMWqCHNK840Q3ZgY4h8SbpGEOJyPScE/Gr3VmHdSilZaMe8rdkD7
n4LCrX9FeNE9aiBcBUPJYpe9Yz1ft3eOhbw9/nYS8yZRrQ3IXaFZfxom0O/xEg+mSmS1HHQ/MmgM
KUtHN1zR6wV1HxDDP+WP6PvdrF+E8+wOtwQ/mzetzbxY4JhAVx8E59hou3xkoKWKIrW2COBWv5fn
c9d/bzf3+pGxHsSYjnmXQaLy7szkHrOApYHHN4zeBMIJgciUf5af2xOhSuQhgpMD+mATO2lUkAIY
mgAcbdny47ZzzS6ztTmzczW2DYtLvMu0hp0s8u87zdq1B9KVZSIpRScwkE456EEw6b46KoivCEoY
PPvz9dPkqUc53CTS8mUQ4HBLFDL6xumV09YjA64O1+Ww5rYuvhpliP0kFsCSULHccfqTAZfH+ut0
o58WR/tNBlSr88irDPKskfK/prwqU0QsRVcmW9HOahk75vb9uma8E6R8sDbHkyQYveHrqz9Ow0GV
6sOS9CGgMzjBkZ1Zo0oMRmF06sBSc2kfkppH25h2aVhjYBLPZ8xVoYTrEToGzS5uK4y7S1+ua8c8
wp1I6kI3hdWmcY5xIGup3V4U/bFNTuvCS2DY75SdHOpST1Kq51XVDEGNkImEXZ+K0RbWLvq2DcM4
2dgWNwxHnyytxNKaXOZeAdbz1dMGKfm8dpaSObIylJunKmryjIHlf1FYVEFA/s/ZU36gF7N2EWQs
57Xpa6w9FeJLKXMsiXsI1P3XZqOSCkzK+ptkx9+Mz+tL/LUX7Mhvfkthfm9+N77wKD6YLke2dNL6
A1UUPdAmTO2grWlq+Sqay1Z216wbx2qZz4qdBOrgNrVu53YE0Wyti/fxnNtVvrlq1TiR0WJ2Cc3z
modhxn5u72RSBylPg9qnJZ7bmNg8JN3nNu0cy5wdTUyOGYpOsgEAA8u0Z9Sim1k/Fkvkzpl8nxna
S9J9KwXJtcae83mZ+dLuR1GutjVTw+gRPYKoeNWwVVye8m621xhcST+vX1pWMxzG+v5VKWebNIWi
NTmUM0EvEiBEHnSAZbniAa25A3fEmu0j3qVRbnZc5rwFPITma09EWPm1Pur3+kl5yO/JZmfs6qUt
3V9XkTU+pgJOSgLEEciE0PS89IWy3grJIhakoWUeyWYnYskzINUPBAAmewSQNV79hgsWxQMYvbzr
0pkaYwBUJZcGw3iUxrUsATZLN8pQlGu7EW/z+tmqf1+XwfYGOyFUYMnqnqCzFEnY/zY+L0F77nwM
FZ5qlGvFkwgmHF4uwPQFO4FUQr+mpWLOmQXAMzW11Wa21ez5uk6cc6PTeFVfGhPkiVWogHy8GZxJ
OKmr5VwXwg6T73rQaXxWgwtVELBvkH4y7kgPgeSHqk0ILgsvv+PZPzMBUJCXKQA2Uz+g4LcAN1+B
16P5KF/amwhsc/HerM5lyjk8dgq1E0TFSCQz5QBYaNMHIypIBb326/Ld8rRjGtnNbX/f36Hk9ov3
QmFqB2Iukm5g/4aenW2NaMKiD0AntS4QtLNZnwXTXbm6scRgbUFSsBEIFUXK2GersxZDn8u3YTsV
6GJf49DyKl97AMb0Qb/JD1VrJ6pdc5wyyyL3cimbB4S7maaphAUmcEsA/aj8pOU87GSODNrqq85s
gdOJ6syo30j5syrettOBY/Os4LLTg7b5qJC0SRj1MkR/iYBqxt7gJ9FN428Pi7O6JDU03KZysl/y
43XRnC9HP2G3tVC3GQWVUC9vlv4VG+LmerPUHAV5+lFZRCGNiSJnK0Zo2uJcKMVpqvqjlhshTAm4
bI3OeTjzvhkVXlZ9LFBsVU1wGaqHrFTuJrk5pHPLMT/m4QF3GoQgAFX6MJaRtDWmk1cVGX18WJRg
TB7Xyl8i//onYjl2eSeFchwGgEyAXaNixg881NPPaP55/e8z8y0CJoEONSbiZNrCGyVXVkzOoJ72
48+O9vJdAQBbiEbO3YD7CxKjX6vkWAEPOo8rmXqflPK8NVK/ZsFyGE5maIGkcXm1bgd4+7fRj8Pw
svqzz3tZMosQe42pI7UGaQUxVJyF6gMG2pyxRTun8otPBILa4oMcMc1xd8CU+TfSIBt50aN5WzWH
Hg0WO8tVp7QiHhkV01R2gii7L9c4ljZ0ioNZR4auRwAytq8bC1sVoLFhGAhswzK5ErsiRzRIGNJA
rTVEv02LWj/FNJdZciyehTGsAnEdTV/dUFBIpvx6s6rjJqh95OvnKhhvi5/DfXMXfQHBifKQPGax
vb0Mv5LW/ks6FdLn38ulb8IGDPtWEjGGqoyzncsnJeV0YtmWh40FUE8DhfADFJvRIPWsrDkKxDD1
15fiQOi714PidXhaOf9KH3AwiGD4xfbAB32sDWsoMjDBS0UMjCn9nC68hiHL5AgODbh3dYX816VB
VOk0CVJurr5cFw48jD3M3nWTY1qDpkrgKQbojSLTZUn4b1Usmh6A+4VtgfCscgFdkTyVTnEjvAgP
3W3nTL+K88J5pLC8+14s5SSKRKikaYySMI4PQ1Y5DRrN6X0Hrk6OfuT600XKvSDKPRSZAuIEKxuD
5sfcvdWF2vPgi51HBu+Ho3Bv8Tw+Y04SYBzvJ0r5iV5p9Twv2jIctGJKbDFblZM6lDXgdtNKdQsD
0JWLEAmpo0k5QGTaflFccc7lf9Exwv4YKCl01VSwH05ZT4+4mqWb2eE6EIbewVeOhB39X7TwsHYl
myi8aQbG5Ch9I0uN5tjq89DAJlJunob+33QfLkQQx7lzjOkYR2M9DMDbDYfPZHQkfsjPYAEk64XD
MfmqcKyT5UkuBFJHt8qrrOeNkoC+a/YATe4lLsoEeF6Wh+L8L1puEGYh08H+CShziEHttDMS3PMF
eKp+O1bjeZO27aaV6+SwbsW367eB5U+AQm4SkmHLAj3PpSR5lazVjKw00ICIaUqHruUBm7BC2F4C
9ViR9WISUq3P3oxhaL0V0xwNzx6YzgNzsyYCCtwjTR8vqFbUAQEkDqtC9KLlcybcDtGrGrnXT4tl
BdgywYYJcAcUoC5RkRLr/101TxmwI74Wp7eS8lEF5gDYuer/gr6I+XH+kfYBGwmQ6lsDdCQsIkmh
NST2qnJA1FgCCLc6NqjBHQzalcuvP2+yUA6pHgWSPDii9r3gETEzBUgIhUhzgShA4xEViakVqQZK
8CH2ZBWvLYUHB8qUIKsqdtzBEQ9C60sVVgs0z3GGimmh+bn10lt/vw6Lc3n/+0T+7iqKaaQmBDAz
rAGdlPZfOxWMqjzqMma1QgchgK5YMsGwoT5EPujyMIO0L2h/k0FHwvlZYA08ByLJGBQhRpld3jYY
s+65l0mdnDpnilkBfzcwywFQnK9NPdlT2bmtjkvazm47yAF4kc9zm3nDNB05V4k8NugwvBdPHSx6
FLk+rBiTnR3RmQJsuR8Mj6Rm6w1vB+kt8bomi4oWZtEkWG3F8Wr26KW+5KuBhglDkUtLyHp575Wi
okRhrEWS1Wvko3LnLPpRTG+3ApxCld3xMKKJ3/yoE0hRLSxVGR/2ciK9zxdMIVWBkK5eBBaJ2Hox
82fMu9v1hDIXj5ab5cexsP2PPEq1WlRKq2+AXYFBrkM8B5OMMpPMuW3M5FPXwPeJTBkPEZOKR3E0
yFtr5HGw3REu8+aAtfcbNUCBHEvGd6g8HWqUqGuZ8wRixY+9WCpIoXGHglqNZvJSjyEmA05JDwSZ
TXGWQuEYPksUVqixQYgKAJIk6hy3fu7TrZ3xGC6N7DDmhuZYg6DepJMwnfRi5M280qVxA6DQKLQC
/AO1BgugOdSrHxgFaisAERbk8AQBZLuZbqxbMRg8MvEivvavfzkF8EEg5cxEtcsEDB2YAZpY7pz3
tmakTi7LR5n3ZqCc/wdJlAubAWmmJVWEsrWs2s242SpvFp26ZR8k0F6qkYWkKDPsTaNud46V0Y6K
1QUkSexlAzBVZDm9Q5n++bpz5OlF+6uxbHoxVqQgjW7F6XX6S/DID1pRNtgvulGnQ6YFyXwTCU+j
+iPlTvGydcCSloR9ClTsKCuQsiEfLb2OAuVp9NpvQLd2gXrl9J/7E/DrwUnMY2ihLtYfpQCQAHQC
lDGw1ncZqeMsb0ZVXIwgMXN7kzGdcbtgBGXm7WbSSSAtiM7O10yS5g6rJiC8NWzyFMjcyTYc8SB5
QFThlDDeVlZ2fv6DNOr6as0WAQFUFoPovB1A14KR3Q1tmsiVA+vcntCvGc9IroI3cjyMhgjAgsjd
4rjMNp8omas7/VUnGZZTNVj5I4xJqrf50bP1LT+JB1I1503NUTHng+7U/U6LaZk7uZZRUFHtqUGH
VrRF7owUFbQ/SKHvuNkPsYAJy7dMZEV3lMxiEzbh+AXoz5JTu5uH4e+D+JeDeh8EU9e8E81UxhK+
Huixbq9K646DN1i/rvsS5rUwgf2M3SvTxOvl8lqsInbKo6qVg7WUPAwuxRJ2lmuM1vKqX3Qr8Y86
75JoiLsR6xWmNAMDwjzPHukyC7fxOTr9wc7vB5u7/0Q+P301ENNM1NEB8aK9GesuN+9TwVyNBi6m
1uymtsdP8ktyV2Hv/4v5VKWO6BaLbQTXj5Op5V4oZZPLsFpj22YWrCW9jcmQINJ01VZWsBlhlZe7
D03n6W/HuhdIm6e0ZsMI/uS3Gmbqta2tPmffwPmJAb6c9xFZXhvAGjKmiTHDjlfhpbU0mVgoC2HM
VYvIjobGm4bG4Zwg8REfPttOBpVsmUUuLXIe/7lvZA6XRAb5jmgUH/5yYe3P6SHfImBD6EFY1B1D
BiYS4mn4x6i+aVvrrEjCSyvNHDfNNoudHCqk5mvRNBgOigKMI5LlEWB3IipIX+fD4gGh/G9xFv/o
ZUoGQaMA9YdGyRuVdq30SN6CpfuciafFbGzzb8sdH4RQ1jAaszwUBjibAUqD4dH6bDnjQQkHrOBU
Dm9OhH2EO5VouxAnc5WySoShG4f+XL5kop29AvMA2LTNeZg87fm6JbJco7wTSLnGOu6GVpJMgIMP
XlltdmR9zyYvzR6ui2FFsZ0Y2i/W27J26VLGoWQtXpJ+MYvY0dKn60KYF/ddFxrVdCujCqvdVhRo
q35fVcKhzVNOm5f3gegqxdTms5ZXC1xfqIM8BGNEPngmABCLIV9AUvL6hvTY0n/MT8PQkgLsK9St
L51Rj1jSZybMj6DvS+54jr6A5Bjkv6EA/FIJgrcCb5jMs74kv6R73juGlfsDRhW9IyDYYW6JqsJK
7aarjYKiolg+5SXKb/kxKVonVb/X+UuecU6XZSUK2lSiRh70eK1dKpupW11Pax6H8uyW9WNVgbVW
t68bCTN92wuhvIahV/KwCPBS+vlPIURw1jvtKLoZXK/mcqSx4rNCONpIE8CED75UaTNnyWzj2Axa
b0RCULmLP/iaV9ikam7d8/IB1hUABRLwPN7k0QjXFp408zqparDFgEbpgW3NdYhsEYYCdl8AXAKE
4lIjrVOwl1yvVqC/FCdgQ2B0BKu4zc12RAJ3glIAovw34RLzuhZwPIlUhTIMRehSkAuKIrr2q9c/
tI4ebA8jOEnIGRrP178ZU8GdMOqTLQkGiJMKjEQJYFCML9v2+frfZ/oQwomj4joD5YgmJNHNdOjA
4EKehcAnDslDJjo1XnlSD+ikHLn0WCwb3MujvphuCmpkKqkVYKsDkz4gpC6d3NEKVzsKR/0mPfDq
qqx7vBdIftAuKdWq3CiBHWIGRv2QbSdBDVseFDnTMe5lkK+4k1Fm5dbGnSSANm07mIUtnqWb2jEc
48H4msroRkhnEqFHR31QzzBWj/MRWRncXj5lkoMRWYliJRIG0MywcCuUN8GnBKxw/dAcFaQGvDtA
IjGdMu4FUmZJPIwJku8oUBs8O2VHcZOn+ax/EYPNSXwRGx9AKQ8JYCpGt0aOuuSPXxNOZUFVWlfF
KgA3TdlOExg8U+UndrmwbvmXXay3eLfXkkqARkPfiiiJ47DvHtfixujvE/Fuif1/8/Uw+wh8MQvI
uSJ1JbJp06RlhBjza3QmsMeRq7uRBLMBSSn3PjBjjroTR10I0N4ba1yWZtAAJFIzlJemmV7hZxyA
92J8YbupsxEcg3huC4JTLPHjqJgpx4BYbm3/G6gLU4il1SXpFAWb6llSYWfpT86h8iRQVyLVhbpr
ujYKpkN0rA71UVpd69Z8nhzraB6E+ybzNh7sKNuZ7o6Wuhb9KCRrl1WYegbdh4ZJDSEGtDsB55Kc
JrQC9fG6ljwlqZswt2u2aBJugtGc1fG5VjmmSf7/H27aTh/qAuiJIMgSqS6lymSbmttoPy3Zn5II
hB/2dVWYZglaUsB+k1EagCFf+tAMsLpWUcEkyP5i6+BZvYGeZbTf5v7R/LK5qMvMSvxeJKWeVI+x
vmVYcR0O24EwD8yaO/mE7s/AXqgt2tWZS4XMtBGAIupoKqJj/aEFm0SDucwiGqTRC8Zd3loq99Gz
eNfWYOgFrcT93+Kqv7kxDV0wuGQwEICd6PJktaaNUJlHHejNKk/jL6xWuGTIUHRTya5euNGBeBDa
bPYCqXPt+knLktaMAstvTurvBIu96TFK7MmrbmuXX5Zk2w4wtIAfp2Ewj8b7Bfh/PZkdznQOt4MG
xs0pc6LDigJwd8S2I281mviOj/q9i6NKwFVStWIxdVLQS2JgGapbmt9N3t1jW+dOKSosNHViCVY6
xWH3I/pKOkVxWAo2RqJDEtdFX3/8N3rp4HIGHQ2mHPBSuDQUBKHMSqpSw3z+sU78Svla86ZtWR4F
OH9ojwLMzfpADawMWz0rM/hsxSq28wTcBVFoCs9A/7P1nlcDYn2nvTDK8I0iFjGzscZADZ7cIcCI
/BKQ6uDkdIWtmA5ZKBp93mgSW6qlYIIDQ8XYPbg8xQpLqVI/JwBXXYF4Dj4RNRadylx4DpN9lO9y
qBiqJ0uq5J2EoQAEmzl1gL7X2CruWn40n4SHypZLZ7nFYsWDxJsh4ommgusq11qzTgI6HiWWfPWf
SyU4pfipqg/18Pl6XGCFODRL/zlNKqRubVGbWSaCiiI/NMq3ZuUUg5jXDMVICXi1GPXAbb38XH3Z
l1O94H1gno3RkX6QQbzENRxhsYWvRmh8w1r283WdmDFAR+sXfTGyeqNRJoLJnEHWk00JjMQePuth
HdbH9CU6VL+bT7jaN7w8gZUx7+VROqL0lHTx2phBCdhfCThkungoNV8fDxzFiOejPSPWbERRUQxF
B4by5WEaA7hSMuy34yFEGmPg3QurmzqoXUy1eBxZzHv2Lotu+42TjslRMTWDDsRqJpidZae7m16F
b0rjLL81UokitAbc9z/zMHdyKe+viFuUY1vcCARfeNLD+biAV+OYHpeQ0LabN//H2ZUtx40kyV8Z
63fM4j7WtucBVxWKVbxPvcAkisJ93/j69SypRVQSXdlD66c2SQxmIjIyMsLDPd7hSr38bxXQjrf4
Ymtphpt5mKNEmUQNCS3BADeHEbCBV9kkWpAcZzLJl1bP+GKZlI92/SSAfqyVPOlqmKDGEgQQvolt
EL57wT7ypBr9ldgsAzQ4mbZXD/3CNuWvTVryRevzeCkflFfuWbJjF7Nih3kn7cItwFdsxRuWM1ER
jVeSXssH0ASR5wJJWIKLCNrZwwvJBsNtvOMUi1UfWw8Di2VSsS2b0mxWc4AZ5C+5N0MBsXpQvzfP
g914YPKx+U+8FpYeRF2HgS+MQg76IK/tNm2C/LpgNVDXygJLC1Ti54tqp/CVASbd8MGAyAfP3erT
dVtu+bG1Ju21iAWbEQVYp5GKOEpaihmqnYTofnKgWLntvwkF2LOlDUTarP6BewncKTNFBlHYeQ/V
aZnMSIckB29MQEIF0DJpwUbGYvNlWaDCTFz6ydjPWJiu3XXDTVN/Kjv67X06XXYQjabwY1UTvTq1
JlCPSXZqJ6r1mk4oHEEScxs7eHWl1vkPtr4sCZ0/wCuxReTPF6WyxocgGy5F0eMhFSAoUKdg3Ass
A9RJNqbBT/MY5Q1jup5BeawMrIyBJN4fL7n3JVDHtuMbLfRlTjsmXuSSKzbydekYm8LF24YBdF8P
TBBsh7iagAIt5QYD5qY6dCF0b+wv5sHt+Rtf2Zz/JOuR/t0E9dAQ9KyUo3hSvQgCCK7iB+AT5Jra
Ludo18ZTYNZD9CkUHDgtf6+Lul6UKuP6EcomeO6H11DROXCXdQnYDMGBJq6AAfFrVv9j3TPeTVKu
J7TSIIqGj3cwBt/1Gsx+PetMkd/6g2uAZkMAgYECPksqGuWtFPhSg0Rr2syuv5O2yYNamsGetAdA
i/rAs8omq+7xbpBmVaniceambJS9tnip+VdpPhRBwXhprO7bwgblgm08p2JSItGa5JdoiDEJ1Njn
PZC1CsoDuwClC0FXdU9ECVJpByvkIeYtPZ23QqO6f6ZQgLTLGtHT+0A3GuhKUqKmi1FSEEt0mBwh
7QffTr9Vdus0e+gOM+UWVp8XYFvWofGKEVns4mm8K4Qk6OMSYbyv7NwTAdDC9QRyx3uEWQ3KW+FO
h5IoI2gwrVKurkVq0GQjagehd9TRu0k2Q27NG2mHCatduKsuhJYR2Gmo8HF3dQzA4x1F8LQaFRbz
zNCQjyNBla5mV3SkC04zIbp9mXg9oK2BhdnS6+bpMxfx0iqV1FSBXEtNL4vezN9p+p3B/WA4zVqC
sTRA5TTQBan7ShpQvL3BsqzgottUm8wqt9whgzxpitwwZQLt6NHgX5sJxQkevPN4KFIfMAcGTqsj
PHuN0CxSs94H2+BCAvV9dMi3yX56Dq6z6+5q2rIgfn/zGd8tU/enMqdckEBRw0v3xnawVDAZxrbI
mfp31VbBy5fejgfwLbMC2d+47Ltdyn3CvI7AVoKnY7eTd0QMPNjNmak4/Q7VcwwhdFsQznzq277b
pJwn7uugBvabZP3BFvzOrv+dKzfT9xH5T4DiUPzAfQ8wl/CFYXftmsAJ+f11KZ8CU33JTYUseP0r
+bKk6Srbjds65SUxy3oqrwXwpTnqVpryDqRCaSJ6BQfOnjiHCCxLYWjVBGDFBPuEUEc/xnPRaOcW
E7JeP9zF423Z2ee3jPXzqTvIqIq6gKKM5CXdNxF9Vo2Rz6/eDah7QgQPRAZglCK/wCIv1QNVDisj
xtNlL2/Um/hethordCMr8vjUIq24EiQU5xe1+gBcGqXOmjY3ZdfMc7jLMhABgRBtkwNfpV7lj5Pd
btAwZjn8quMBKCHhIiIocMoTwhmd27pENsltk0cCiuu300vnKngspQ5ns5LX9WDy2x7my093NeN8
pFxdL3viF/EmhpZ15ISuvu8v6i1axaAFy3fGS8a650m6QGdhQNb+WqXCU84iaEZIgLd46GI2lBBW
yxhnt9RjqcR4YfVX1pIXXVGAPwFHPCSVqOQlMtqqrBUUQ2cQe+rR6yA8qvMtw1NWbyHIkqkCvhzo
0qmNDEp9LKVZErEkiCldY8ICeGj9WjYnl0MXCRLEYIq4YGXMq0tD4oJqHqnY03QHWtgGZaNjI7XK
qxMMt6MJzuL3WLMB7jbsHBo3qJvRsdCXhqJR1NkL6u9+cTND/adwPrF7SxuU2ycKtAORrM8ev9Gu
NLO9J2jyNxOkcV8yT7LI5rGIlcjVQfugAUYgBTsHt5CoZQ0JitqAnWBMQFIwVm7Nvmxm8VUQOBGT
nnLNOQwV/KhEdxe1CNo5oh68g03Mo+oKoLelQuMCQpTKLe819vEpb5YHXTMhVnB+X1c/3cIudc4w
lzU18ijNIIX7IcavaQMkGVv9Z+00L1dHna+wKXlhLgfFy1Or+kHEocbtdD0FtrRDxo7ps/OLWrtp
IP0nQ9sT9LL47zRk+cfBM7kE4lrNFadtMAPgVyKL52t9696tUNdNKCvcZHDBDPmd3pp76L+Pds4i
mFldCiTLQSEiK+CooHYOpFQiF0RpsgsEFIhB8KUErKR/7UIBCu63CWq3+ESYNV/VZo+7kK6UZ5ix
QlDaQkSbXJmE6O3811ndt4U9at/4UgnTKApBtZneVVAHi/ZC8voZE6SXjCeigZB06gCdP0t+H+I0
Jdy1ROjjH/ri9ryJ1YsfI1gogKDUhRlOKjqMUZtx1TDPXuu2Ninno265bS96yD3Vu+iKdUWtOoKO
8ABaRbSdaJAfz02CGEDGzZsNr+pvOuHb+fWsfpXFz6ccLR9SrhcBd/CqbLCasXRU4TqteYazrVpB
vwz3BIIOnPr0wwR9WShKlvKYsP3Sy9vSf5pYBPsrG4V0QcLsOjhFMSpHmUjAYIzmfsx5fhFDPfrS
V5z/eqdgQIMAt4YiEeTLT9eQonU013EN4JyPH74fJZeL7PMm1pKuExvUGSnVFhlEKHEYMJ2sifRu
juNp171ZYqBbQ9TMbwKbmVuu3EJ4rWoS4DvIFD6MCs9tKhhdEhI0euoBGlu6s3mv2/x15HE3AUTM
8g1LxI/c29Qle2KSOkZFNIpNJmIUB7ykx2S2cyEHtGFdCSt3OeZvcJmDtAjU/gplxuhyPZqDtPeM
/m1OXW36FnTP0liaKuugrr2CFdzjULIEmSCk58ivsniGhGMfpXyaqgRJ+pz3ZnMpXOh2ZWcRnt7F
ve5CVJURUld9fmGSWl2QRHWdgFDAm0DCZBhPjWCed8iVc0t0xiSRF0FV9IH0yYjCQggjDRf4kCeq
k+ix2lrh3KAOluvJy3ljqzuInYMgMWHOwr13uoPNOLeZVkzhLkpNTESCu2H0ol2fmaR4kV37T//g
Hbe2wqVNKv4VUGCQlNjXUUeYnNCStsI3zsFDzhRAvp+49SE/MNvQ5GfSvg8SDx2TECKEl4/yCgtP
ifW0nfJG/AluwXQtepa+TRgbcie6Yr5UGdaOCOiFtUr2x8CImhkd2dLD03gzXpRO+fXn5BFrbavb
KcD5AccAZRGtw5yISQYpPBzrSgdXtWsgFkssJre1Kxij0O9GqHqTMjVwxGGE+vKzrJjBLUldfK/d
pYPdOxhwYr/218LI0iJ1tqN8EOrS0HWUGLSrPHTS740ZObrnu/2OO4jP2T23g3zsjtlnZu0ndcIb
Qe352NA4T0FldrQLcJmALcmWNuqVQobHoJ3JwvmvBRUUghSwQ4L+B7jD01PYjrxSAXeIyejmttJ/
5DGLmGJ1MxcGyJoXDhn6WhRlCZIB1GsUU95hbhGdAxMDrthNYO5bILzIR/TCA8+qFbEWR7lOlcRB
1RR4ThL4ji0UpmCjeGjr3xvX+BJdC4fIVW/Ph7W1y1XQMQMKsjBDwNVwutw+H8s6FDAHKuCCy290
4anCVL0A0YPzdta2FQ9JfDMRg1Z4AZ3aUbMk0QPQ5nl6p1ndaDWGv2mFjVFlJphmzfPGjm97OoYt
rVFeIsWZXEbGcfJ0cHyngw6Mj0E24cm3pcvGjS9nB2M19vDEjGfkFvhgGQrKImoOGGejUV9JodVj
XoCpYnSrrwRaWT0XHhnUJ7zbjFWufTsk+SpQCIg34vHGWrhqEMhal+XxsZbvH9o9EU4Mr3Qv2FTP
6lW3r4903yLDY468gPQSwR6pAhEroddOT9py+ghcrAIqO3jpYHWOj9bPvWAPtxjltPKLyMu85IXb
aDXqYkeKAuaYyJozLX8D6pwIutRxgZqoXtHqdt/cV9oeBJ32nH6fQvf8Jq+FOOTUyJ0Ii8sHRnVc
+W2Tyhhjmv15G2eqo5bZduzTzXkza59SQjMS89886lV0VaeJfXmYqkrzhhqSFeNw55e82dXDtlJD
xuFYCzJLU1TNyg/1QEonHrME+aMiZebAeuusbZmMJy4cBJ3JD0gMPNuzOR9bH9WbTRK/RopTMqM0
CRe0DxJYJbqBaHcAGnQaTtIM8Jwo4YD+OyRfFVfCKxfUM/cJGmeZzTE5tNY+jywCuQyyPpw3+vN0
ktLgXvcDlBAf9XByK2Gfjy9pyNRoIL/3h3UhxwSJv0iSFCpMyqgddXPgo1vg6WiQgRTJIU1Ocdtt
zzvcmhdgHOK3ISpCGmnXqHILkG8mvvjRppIZGqO0ChdpNIJoTkPhEGVeIgt8+oXKORQCsC0BX7sF
+fVOtSBhD54SMi/vBg+gI7ZmSMsN951oy1vWw2qNS+HEunhqXUD7TeA5+Mdk9eBZa6zxwt8S0cPA
ZTU2V919sVDqk6Hzzw+zisFDkAS7YbGTu9RRG1ZaQlKpD46BsQ6S+WggcaS+11TWfFJ1ogCxYYiD
oIsZ32VfOKsYzAql2A5ztrmledOWuxBY3cxVV4E8Om5tFPugyH66l3PTF3GUo4OlBoM1DJXVToyR
6NWcGbIRaBKJ4INDDebUhOirBQYd4fZNbYKOO9rmdlJANhI5cyaC5yZzp22uWOePwLqLLqxSLhqV
+K+YVAFvDwikc3eCO2wG2awefJAHd7YKhm6w7BvHebnQKZ4Y5lcdZ2Ge2tdaQ/EZMDqckIsZbWLj
Ir8Kr9TrdqdsJrvzqqvpiVXXWP2UGIVCMxXpEXKG032W5Djk1Jb0pWvbGCJzBviWsSryIz44KriR
CWumjGuTrHqRlPhRpOl41cmgTRF3opNi8CmAnBW3SXH2PjFYglL3uzEqEajw8gnKVtG8XPze6/eC
cM/rjARgNfQvTJBcZLGeMGqBB6+AJxMz8Mwo9mS8DX5p68rN+Y1bPeALO9RbKkq7VtDiQMUAS2G1
fWSqo91OggvwUtZxltw9nre3fuYWBqk8INL7Isl8DLFUDoGUoZTnBQ+ih6Ia2Nob3pRZrxuGZ9B3
ti9pQVVCyMnT7vSN6ES7xKqetSMngWGz3omrh+t9dXRlugXVciNMBaQKGs1O5caT825Xcx0jcq0f
qN8OSHdC+Cyq/LjKFU+uXGk2rCpWGAdq3QJYKTDzo5My16n/1VMcNJLeGF4vQf9OdGQ8zz7lCe8m
KE9ImzCOgFQiUGcCXJsvhgL4BBIA2w34SFubNTayWksjHcVfi6JfnV1QdBqmgVVCohP35rzXgIpv
t+B1nne8W9wDgHTB9L81lyBFA+SkMrSlj+XtxUnm2j4dmwwYBTV1xmcR7czYnWSQfwmX2k3lhRfi
xbRl8bizjFLhI5PFnjN6hA+93kv9Y9buGlYCsnqSlwujXAQLrnppBMJJuCJNn8wRBMeA4JPopo7I
m77Dat+vfr+lRcpjDDmcB1EA4lW5myzSBgjv1Jf06aeedfglPXwG8AFmtt8fj64TZtKQ1IA2gcmw
syAEl3syIB/Jm24HBy0xxx/5ZbolUzmspa4dv6VdKkfoZ1mSGj7XgWGu3VFUH4I0uj5//lgmSNxc
+CUy8SI2cmBZgm5fZLdz9XD+54sMH6QfFUOklGNdjyqagqk37rmr0VZ5h9DxSu50AMjc4w7hU7Qz
LMLBNBlHmH4JePaG1RIgfkEnB8vdJFuxWKoQa1Upibivh+wuTwdg6F8ned/VT3wtm3Obm1FofCa6
LW2S3VnYlHytSZQUvhrvubufmDjhtngmCAYBhbyBCTgkLnFukVRSIht80ejEVf2DgbnJ1Iay/Dbz
CGUGswK77jtAgaBgjwbmEe65WFw8izJALhi9GSzBTQJTrMzigbNIb0w3jV3/Fg7OZ6aocBbfjVLx
Rq77BPLQtYodLfftHv04iMuo98GRtDfeRaGpeOddeA1Fd2KSCji+MaP3OOI12bvR7eRAW+ah2GDY
fDf+SK5JpVm5ZolArhYRgU4CcxyIhhSoBZ86DhfrsZDnCeZtXfWm7M3sctzndmz7dpmZjSsdhJ3q
9khtvWZrn1/v6md9N013pLFW6AeCTWNXtF/Bi2n57d15A+uLI4BqqFviSUfP7qfAbaLYXCqeXrn6
Ddo8JmqHtnAJ9Y+79iLizNrR8FyO7oqQSa24Go8Wtin/qbLU9/MYr5AOJC/tl8HYSCWr/LC6gwsb
1MfTp0blFNE3ABBUFXSqR4/Aq9stmkuKS8ilMevHeKMzTNJJTQ2avqbKMPDrq9eToFtcojDeImvo
beABf3+1Y9ljcdyztCj5WEVokczJ6r4Cq+dyl284iN981zi8kC82bVUWafbq99J46Lyi4QIpOiqg
hW0u1qXio4kF8k1h3Dfad6NlKBSsn/CFESpRMrI6meWy77zoUXouwSC8RY0DiB+lcDp3wHtYqjDX
bzJf4eR2/RCtF3YpZwwDocqaEnx68Z5QPAhb3ZYOCgYoEtQRWYRKqy6yMEZ5pdyFU2A0uIsM4a1r
ZTMP78+f63UDABujmwM3oafgOqnkCkUEO406fpl1U8k/Uz2Gajq4VCToVEGa5DQoTphOjIWqRq6p
bqE+Z/r923+/AhWwMojKoBqECctTA6PYT2A5R22/Di7a9rIUns///NXSoIo6loHKMQCv9DH1+URu
Y64TvA5And5Ex3/a+ZN6m1fomUSK6mRN0js8ZlqttmohMcoJs5trvc+Y6SI7RTseXlWYFgJni/SB
H55LRTnR81pGsw/M8MrXACVKwdGzFyEITY7f5D3jiJETdM4gdcJapYnGxMenS/3UbOfYNIKrbnri
pFstZb3110LGcnHUqZoaPYJUIPxQ/tK+6gcCrozdaNNVti45ne2buZNuBBaB12oQWZqlvFNJsrKf
BbH3hNfJkR15QyR8SIIrbBAbL5vvn+y+L2zSCOq5GAUhTWoDbKbJ7ehxT8VDdCgBuctV4KdrjLGH
B1yiGDz0znvyugOhAaKrQJSpGvU9m7oN8pYThyNfsLBNNmTEUWQiI1cfe2Ts6i871LdMhmrM8Wcq
AA2tHV6TLuO4jQ5gqDmIroqheVaCue487waprxjyWpGGUqF6Mr/rk/tBvk1Ygjirb+bFomhmny4d
UfbIYxXIGt7iUaYMQzPakEeBZMlb44VVj2Ltok49JLnRhxJpIA0eNOqrx58CvIAV3EvgASBI8chl
UTyv5njLNVIPS17vh7FIFBnNpMEpApLhXen2bWK97AnZeYO+dLnpnlgom7U76N0s4FKnEVzlmj4Y
uln19BgVZgGoiTRnpHfnPUQ7tqgXeVBrFLqUkFtoiLwxcwXjCZXZ86drFe24XAa1e02aCxgd6zHV
W/dgvOFTTrdirekddZgzqwnqzkKDK7ktBfS1YvCzWXwH2au0nSsz6ypkaP34nS9C1cybCOM+YqU9
Mn7FtYhOJBB4DehIdFwpnwqCGEoIeixhpG6+HiztlXS6CiuqjuRw3A2P6hq4SiBwy2idkEuYvkqW
hqm9mSYuKYMGI/5pcFlxt0L5yBv3g+aeX9/aV15aoTprZcPFIh+0aOLxN1l/VedvHYs1fPVYLm0Q
Z154Eijn+E6ceXQQnkEphs5a8dbEyAD9K6KaEl013zCn/ollgcheg7qYgHlhavMaLRirmTc4L89f
suTbmEBanOW8ZGs+fCDMxSqAlQIZKVM2tJo3MAqI6VXC4TTbGpLp4AZUMiAp5O/DHbO2umZPg+w8
T1C6wPdQ29ipuHb1NJfQj8/B8e5Um/Jb0dr9Tn2F0NM2AYczc9J/3aZM+OvRMYTV009XGm1UJyr6
kqObe6NdQkerNQc3vzzy8zBxyGQJ9Jainf3bHOWNol4plWCAt0aYr/X2RVQZ+eDamVr+fGoLMayU
Tj6H9kilyKaoPhldZuYKGFcjRnLGWgg5dguXDyrJ0KpM0L1Wb822HO3aZwSmtYO7XApZ6sJCnBby
nAqQnfFDixDC+JjurRizriTrOPc5qOwnCFrwdieS7vG6PcuFVfmCJSg2GX2oCk+S7P/+0C6XRCVB
YygGSpaAq4Cbcg+T99aYz5bOrOexdo5KfYau8JFqwcmmXW8LNiExFgLTv25NMjpcm3ALr2exrjG2
kuZ6AN9uVbR4oXhqGThd4Qz93ay6MWTSayiXtgz3W/VzDJ+DMRKsih+0STu9CGuDDFEauRmOojnz
VjodEhYX2qqXK4qGqATcO4jDTn0wx28Q1JD/9uZ2J7Q/uPTbeYdYzQ+0hQHqvEaV1ohjixCLLIf/
Ecdm/B1B1skvQJ0FDqub4Lq9BMSwNZm4v9XAp4JCHhg4EIbLlOV5UttY5jmiTDI4EtARGFxrAQqH
YiFgvk5kfyqT1BYWqZARziVcvwLCmP9SAXzi4XFlYXz/KjrE36Yr+ap+nPYtVFE4e2Y0R9YoOJWl
aSqWdIVaQYkAhTx+J+J6Vovj8HTmDfcqpPDYLOzrmwtVZ1zMeILQt7NcilAexZzvcXMJdrsAD5tC
SHhAqRFvWNMtq6cBjydImmooNdDViD5N27JMAsPzRycrv6nRhV+/cP32vLOunnAwk0ikcANUFhVW
kCyriR7pqLgmT2H5xQidoNZNDVhmtTUrhdEUX314aEDLqUhwMOVLi82Cwxsgbb80kJeW0BnXvk2P
QDI7fWmjIGA3NpaKvPRLrGI+lqVJvLqhBnAzIiS4wRpCBeq8LWWI0GOqswmuUnkzCwet98r2M9fB
wgq1oRJEOMAa0ClQR3wsFMMUO+jOsxSsV0PYuxGZekiJHfRswkYZvALEuvFDyHnnvWK1nKwtDFDv
B97H4MCgtooHltRusAmjS7bhHslUl+IEXnrJ2/VG+crmCmd8JDo97aQiEPOsRC5VHWaI0WdvZXI5
FSw/XHsfAYMKJ9BUqG3QsLK24FWIb+PSDjHGlcZm15hEcVXNLeE22TcIWbWl+1YmWvmBdZWv3eRL
29TeJq3WI8IMqJqExqWsh1dd03pT8pna/NIMlQQPSjAnigj0oV5cDkXnpIajZaPFcJT1xWCyEGTy
BNdJWSkKv5N8ID2PRXLJDV8ri7NeowhMQyCUQPvNv2WdY5ZJ6v7WozgSmloHTeQ8mnq4DfPJDFl1
SpYR6iYtdDyd0jgzALECPZ2V1rcZa5Z99QIjSJe/9o78DotkuAv9sEwqTsLUJHcFZYqd4lR73fxn
E06rR3pRjdQpa+kkc34udcgSj3yTya66zF1OcIYYzNxkbiywckzjBbvygdXcZ9TUPoKX0dhIpinV
vCS08siMbksw/CTI7iyxM/Ur0gBvWeBUplHqE8ZhK0o5Mdo4mIB4TKHZieoHH9hTAaqd1PGBcDcY
0Z9plNrlUi4kf+5C0nYnBO+NmRLNyw2wo3vSgWNVelfdFMragDQDvMTTr2uQ31ZNOqAgmhWPJeh1
xQiXNqM7cCzL0Q8qqJ3/NkKtKazSvgym1gDNFvilG9zYkYOTJ5maE15m1/CdG2ewC7vc6M78/XyA
OUJQzhin+e0CtGSa0I9UkDTpm/R6uszvNZTwCUFrAvwZYCnynszQpE7/QwA9bH0IrlhFLeIpH38H
NM6AsgZVOQ0ZVEJNjyYMiaPz9LWN7gXJPb/Ida+BxPhfBqgoGpVS0+rAXKLW1DmkP9FsOLDPgqCf
tzM3cGuGwdXrb2GPCqGjLolSLQZAvvTFc65q+7HrrBSPEyOvzSqZPnUqSNqlEh0C1CVPI13SzED9
F+iE1M8/QfeFlW20SxV4InHPBhOt1u70hT3yQReRVSmqVucTQCPJO4h7TjBKhlHVzjU2GiyakY1h
dMZNuJa46OD0xiwQHl/C8RMvTPKJOhUjn6meIuyj6V6r7pL2wH1CtldZWqEWFvNtDH5LeGKpZTey
CkJ5frpQcpGxmNVWKDClGpBDSJKgkHi6gUWbDu1ELotfYQxTEupR4TW4YpXTV0PYwhSVDqWzVHFj
iI2b1a00NmZSe6BcMBknbPUIL6xQJywPWzCg+4YCPh6k/q7mRjvgAy0yRKOgx5IemC9j8hM/BI2F
RcrnszmRZW2OIccH9WPFTXYZVACGZx/3O8d+h7N2kXIMWc+Uomjg8TK0kWSrTtCJ41/6HU+GFIgm
kuJBKZQJ1117Pi79hLoa5ECcKlnwFbB75XvgdQcr++FDJzJ3+610kE09tQxwozv/BFWz+phcGidH
cnHk6ilIVGCFseYvMcq8mIK/GL8hnZFLswODdn8QHDxn7QwC5xyjzbR+2sEwgG+IlyydTI19rEiF
0eCVV0Y7gG+8IU02WgjmL6W2Ga67/mnfbVHL5FphUhqOkKFutDvBAGGCOduJ037z9/ydf1d5SW99
trkLxdS/lkiVUatoMPIpTwzwf/WYzmouf5bR8x9QXEydyA0P04axUnIkPh6Zd5PUC31UW0OIJFRY
0n1+L+E91uNDxo/Afduhg9cYA5a1DgpYLJF6q8uxX8VxlxJluNKbDjzQg5HDWZUdX+a3IlIJjl1F
IuHszBppUEAO1SE8zCQA3GtO2kpiUFpz1+/VUeIOcxIDFxr7hRknxWwOrVZbkAObrWCamLXC9fj0
e7MNKu6i9doNrQ+3EjdExtD3yiP84p+1SBg+bFDhV0nknk9rJABl8ZJNYPXXbC6qWbcWa0lUyG3G
PmnToNKRK0Io3YE8XGyONyrEJsGT/cAi/VtNooA4AnMKLkiRhtxJLVepZStgvE9rLHn4KnI/6sib
QWNdq6xa5+rJWNii9g+6aYbhq5hQIAnNuD+yV1v5ltD5TlsRTKXnT+JqeFuYozZygg4l8MMCxqgz
J442Wdub4eRN2st5M+t5LwhTeKKZAyJDKs2IYk3TWgnlwAHDmLNNBGUJl1dvEbwif8GqvKy/gRf2
KJ/PBi3120aTcEtiTsBSttqTPBAYkN3ZEzSG5W2hm5JqTRcsQtS/WaqOCgkYFVDUpcJpGGYBZ3CJ
jP4NuaAh94AnFKQXevANhJAftgVWDW/9I75bpKJpmsShWLYoYQw7/ybaClsM74wxkPw/qcHlzOye
IGBISBDOf1aWYSqslpzWdVUdy97Ig5cNCIckPLThYPbdZ2rkgJ4a4H9FRxvJ1mkGADBJnaRBrXjT
gF5fIXhandptE1lcwXzDrAbuhS1qO7N5iI1uRiNb3rRe6mYPpWb+Uqbe1LFzfgvXXzALa9QeSr3Y
iYFPqK0wHk3oPlKbu1Rt3PRAKBveDfNorMbOd4M0sHyOpqCQxkyCwekH4ssGM3h2/aigEMrupax6
yMIYdQ6DrFXyaOKR89dOLDlN/jUuLysIa57fxdVbZ2GGippTUUhZblQGwVPk+OkVZqFF97wN8iE+
3OcLG1SoFCtlyHwOLihU/oYPUjdR9O3Ah5u0C7xWbu1a0hw/Ub+fN3ts/5yzSyX8Td8rfRMKOGSJ
2+jPUfkKMUOnS78U/LdIuRYCV+8fz9tkLZVs9yLflo10bngfHSlcDHx+Lczfc7QH5viiEB816U5J
vPP21j8fodbAyUbVhfKSJOo4Kc+R3/u93VQPVbfRYkbL+W+28d0G5SJi2PpylcWQJk2tdoayq/7I
Bz/8+kqfKlNIb/NuX6ms5zX5Nh+/3btRyme0IEuygehIJbXrA70+Di/nd+5vwse7Bco7onTsii5D
7I87K3n8KVMdHcTv4y64Dl5qAL9YgzjrzvFukXKOBq7Q+1OPRoBHRqnaiwFPMIwLMzIT5spIaFk4
IcelnKB3CMOSOewmi5Cox67sIc8zNv2GzdvD+lbUFaO1QJ37oHEAcGSwai59qkWFge8hN8c5d6Bu
FpyqcFR4nKtUvxpVp2xVNzA6K84dQX+JuZxxPbNWRL7kYgcLMCZqE4dy7tAmZh+K5oR5f4b/rV+W
eBfz0JAReZr1Ow55pDpBJcMbQNnQYp7WsJSN5BgFih+s8uzf+MRf1gDpOF1RVRSDohsBsQbYA5ix
opv+ApPxKC/OTvLKecwJMHJCP36yd4tUaIqhWSAaPW6W+lnFaHS3MW6BqHuGpodXb8KHgvVSXf9m
7/aoMFXGjVHPMRLlEc2bxsrvAtQz620Dld9pX6BC3H+ufYJhi5+fEPi90031xZbTkzYkSgWCSxKC
YNoM1wMgybmjgsf6mmexrbIWSf584ZizUdZTApJUTzGuOiiFicrX8265fqG8L4mKUbkWFVyUIir6
Q2ll/Ubvf0SCc97GKvoHT5nf+0YFKGiegW61TYhWk3/IgWKy5QcC/yEzidoNdzPt1Yv2wHqxrb8v
FmapOJX6glZKGbqi9TPqcETabX4iUHw/hXRrDDULVgmMeeqosCVICR8quip7Kc54BRF4Hy29ztU2
EpprvMl5TCwp8fJzp46KXKo2qEmW5z9LUs0t4RQkWaoCeW3xiXWhrToLsKNg/jVIEZwKKvNccOpY
QZ+vqFuzUe4hQS2NrKfS+iYurFCBRAmhEDWKCCQlqmx8amouybxlU7lp9hC03wxbVrRkrYsKJUqJ
EbE5SqHfZICwUGjNRLhuk0+dAvA+iyL47kA6TFmp0yFJqhSXTOMIrmx1G3/XJWbgJCi5z858aA/Z
dbxjZQfEyT84yMIqFbPA+DpKQUjSUwP6C9muUqDDO+wnbjILVlt0vX2/MEaFq0jsioSbUx+1bzIf
GO2i3inRTyCwZoiVs1o/6yd8YY982EV49MWkaOsEDYVup1yRMZH4DsDMPfdFdvGuefslc/Q/r+P/
Bm/F9c9ta/7zf/j/16Kc6igIW+p//3NVvuV3bf321h6+lv9H/unvv3r6D/9ziF4hh1L8aOm/dfKP
8PN/2be/tl9P/sfJ26idbrq3erp9a7q0PRrAb0r+5j/9w3+9HX/K/VS+/fnHa9HlLflpQVTkf/z6
I+/7n38Qnaj/Wf74X392+TXDP9t009f8jf77b1+b9s8/OEX4NyYEoU8PAhnUplAb/+Nfw9vPP5L/
DRJL8FAoArioFbQC//hXjtgQ/vmH8m9gMY8E4ipGtyHjh1DZFB35I/HfQKES+UGwJYLfSoQI/V+/
2cknev9k/8q77LqIACP78w9yt7z7v4JpQQGq6+CLxvSiimY1dfcImdbhaptVM+0FcxoLUxZ1q2hv
dHFmHPAPlqAQhZInmCzB5IcxeCr4jzPvowfSKqYizVulCL91td6Zoc5juq1rmPnkaWoAjRwi0Ijh
Uh5M35IIrMOp71et0A2TwYNQObUnh6C13CAxtQwVGP+O2wgg+kjM/xaNBrNkCBPkY/iwYBhBo+fU
LJ+OGfq9mWbGhkxGfNCczMyQ67yGZzSUyOF9/3IfLVELNPRCDEsfluZudJs0Mau0sX0AZBau/Mth
lg5yGiA/mKH7uqqQV02n5poJ3cDnxBdeUlVxe0l9DhWIPbZoEZ63R72vfxrE0K4sSMjAMSFO3W+8
AIBTBQoac9pJbomuYGUPtmQVzNHAU4ckhsBbRtxfF0AwCBc5/VTZLII9QKwRd9X2B5/Vh4kH2H/I
vBiyKOb5Va3ZgjIY4eMEjhUcCae2Aj3r06bAoiL9UlVqFwPbzsiV5sSsYFGXzM9lYR4ZDLzwRWiS
UEFfmCQxEv+fuS/rrhPXtv4r9w9wBiDaV9rdeLuNHScvjDhJIXqQBAh+/TfxqXtiU8F8J0/3qcZw
VcFG0lpazVxzjrhORCAD+al/FAeJfur0sJDb7+G0lkP2/hAC5WPAgYEHCQ0NsnpZniulbRZQjFxy
eChJxiQ2QHW395p/GDNIlt6+ZuWljMRydenMtjeY903y5I73H28P+ecpf/+CVSycFGo6Ojm+Ywk+
zKgMmuvuLr/RgvT+Fbu0YBmeWkz0s5slZhWh5ps+YvKr6ug820/gybbQUe0PtW8daLgfgu2t89qt
JE6TOwN+30KrtUB92GveuLfOuDs+3s+VU2Fo7wmiYKEXlZ4CnBAQBuXeMoO1YNMMw6PIIdGoj9tr
SMJgjEQPFnGi+iTNgLegkXd23MEKSvZ6nEEwqEOIxMA/nDVJd1aRxJLStb3k0kERk1BPgoRzSY8w
YhuZJ/tSQXHAOKeRHaT7c6+/WXiMREIvDiJJ0MJ7PThvQqgiV41cMNcBTmEMx3v9rrifwRwBfpPM
dzDXZ37rAjfOzwUAIXtx9wqu8PrtQNmDXwDsC0BCrV0h42Y5KBQTT/lxOBYnoBGVhS0mDaslazpB
yF2F9jGN24Cru6Mhv/vyhTWBaJAZAQHEKh4feD2S3HAcT5llpFhDME3EIxSkp6MMc5H5Vdqf0DAK
PjbF3/kv8va9CIreBq3SnjDoKLDimjL7tDEi+E1/pKrfTOZF9qBLbJSwIi8ibcKc5UAqt/HOT1i8
8cqrvfsJizt6s+mJJBan4JzDp6NaomURsp8H2rUhAQ2xyNtLl3+twIY0jrc7b14ut9WbHQMwO6RA
monFXV1+GW50SJlx9/W4WU/V3XAojspJfP3/qIH9M4DQ371rtcEWte2xBxsgfF4LCnyvOeVAnvaR
5VnP+aEK8rC+7GEIfuPI371ztbmdIoRuS+Z6msU9rfphm58/XsFXdOdHK7jau4z0Hdqm+KoSN5J+
MsHiJtHZrwM91LzuZ3ZJv7bnzzU6/Fqc3Gj+ggVNb4QBUoXD4kM+/jmvcxUf/ZzVBUkN7loFwc/p
wCCh+/NVDx3zHMQHHPqsrn9TXRvfeEyC7LUqDQhnqICjZnpewNX8dW64vliH9MaNhZ9F+T2gZwv/
w8e/cpUovjqad9uyul+d3uhKp3s9CqDT9O1DcrShRYgpyFDE+0fvt6cAhK445ujhq87qlsmbjNbD
cvJcCV/afXUqbWfdTX25Ed8vPLgKQXHtYMpANyH1896GMxxvl4+D6WUVvU3dWg1SlhePFaoMAWua
5tRQtQBMf0oGxbPsCbqIrSUxfJPUV0Ib85BZMwzdyfuTBcLkTx3t2cHhjX6r05H6/VyNX/q6GmOZ
M9fvWTncjlk3fsHMpTjSqh8vI69nr2RtXviomzeB5AP9NsxTdStm2V7plXFs296btOmMsljhleg8
3rqqhJRsBrE1o4aSoTq1hjd0TfV16FPqa2NpXotOmw7QiI7UBOP6ptTMm5SkacwqZn3vlB4CD+ZM
okSvtW9ao05+o+b1A+QTi6gC7XIgS2t87uqmiMyM88/CnMcDTcb+WhnJeAd0XPvMST1fd8mUnPsU
6JQsV196JzXCKuM5WLZH7a7tU+ubNXX9fTXnxoFnrnvOhl4cRV9WJ41MYyBIProXMJooUcbU+XGy
oKbTV1n7STWzKZbojJ9KDMx7Wddr2Ihy9rSZmsfOGrVoUFjt47MKr+CG+DK0VdZ4SZO2ySEVs/sD
WolXhiuUqJNmmfvC1NPP5Wi61J8SlUQGKdufykDGyGD59OQqvDsOjSrAYakPp4JkySGxiDxNFZNH
W+FTQNMOSWJuqqV7asxJO4584NIfJtW9p63W3jGN1WFfu/1Fyx3rrsLE5qmXnIdWKqqTKqjSQIK4
IWFD0zlIK1o9CHfMr2ylM9DF6NNnYbD2mOqtdmd1QsTJ0Def9H5KIbLlQkSC5xj8HGbdLQ5KqxS+
yjnisEyyn01npmckzxnHcAnjN5jGH3xEhNC8GPIm6uw+86AJ+EyEKx+NUdODrugsHC3p6nHegb2P
pj50ddHaAPefHnUYJqq9tGzLc95K9zRbihWaIpORmZooRiEEfJ5YM3wp+sG66icnAn8TfTEK8Nh5
7qhUP7qJTXoMDaPEo1Sb+CUbwW2Q2EZSf3LE0GByooMNGazOkWXThBleo+hs8tTZ7GvPSCl5rmqa
fnLsyrx2R716TApWnMZmTi5TMionm1aR4grQJDu+PTdlXLlmWCQonz0ULpqh3lSR3vAMVtHc1/Wy
668KTqvKU8qsny9OO4EFdtDLEwoa3Y9Kpa7lTVY9DwdmTw7zClPhL6InyqMzWt2lUtLkS6LDtLyy
aPRrB9jY2tNyznvEXUQKj5Wa7iWJY7V+Ng1uHpgFo7emOoM3vejHxIwBFi5uLNJpImr0dkgDWWgK
gjQ3LY8lcYFhg9VdMpmW+hVt5+xFEDnJqLDGwqvzxjpBicL1XStl3/WKsGfmGPPXBnRAEFEZ1eY5
6VT7BqTu+Oq57T/PIk0Pg9nAMOZZNt/gILQwc3jXhSKxk0UbzkxPTO2KO3S72F8dXEWkZXZ5hVE2
zbxP+iyxIvw3n3OzHGXU2qQMgVQ3L1UD9mtWlllkiLm6GozGfKlVzfJN3hmQ6DTNKx0+PKapXmiB
Suoke6SThQoq1yvHvmVO01/PVEmFX9pC8QmtFK+ya+s2mxXDBxGHGgxiQb7XfREOrE2+Kp2YG0+4
BBmr1oibpM1B5FzXxNPxbeeCGvaNSGlf+Y4J+lZvHhwTbhXNmElabqhiov6xmAZa3mBAgZIzyxwV
viznVxbgkCdoS/NPppZWRzvVtRutSNAtNQwzaDqtAZ4yy8bcywaDagFTDdEGrJsN7tHWgNZ23RoU
kOQ5I7cVlmeB7Vp8eARwcH6wk16Rkc6Nkh4zRQFdismZdk6p3nX+OCtu5k+5oz0PAAPNXspS+VKo
pLNRF3KsMeA2F9+qhtH7jOvPrd26d6yynLuGovEUmZ3ujPe9yn5UbYGkZ3TpcBnV0kpP6uyyJm4G
9oMNRssCg9PihrK6/I4Cp0DwTJUEbOnJnAErUKVxxVUwIleTJiBbIwSPNTkOGHPKB+V7XUHoEVir
hl9sZRg/A5eiHpu8wmCtRYviRgXTlxqoY/K5GbkDgORgGDRk+dgiwqJWH4E3vTqkhttE6jAUZ6EM
Vorp6lExQT6hmo3nitKofKl01aG01cbrq0TcDF0HMXNtMOtg4XENSG2N1JsK2k1BoRk5D9XZ0AKX
Zkg4mOaO0s9StQ1rB9zmvjXNrPXAhszj2Wqaa5Fq7sNIUrTPbP12aAu0qPOcfxekItWVo8vpqYJR
XDcwAO6pok2iqRr5JW/L/iHvExK0iPoHX0nUzI2S2uVH0otWxPNUT2chkyLxtHoS924zZDeqruaK
z8dOXIZG70/IWRi4Z90WKtlWGmVmWbZeB6a3AKGAFTS2VjzntM6O6eTo/jTSMNfMGdJa+ixiBsKf
sBsksmkLEA+w/sibkk5TCMiO4leJOn2vMfJwYWaaHAytm24hb2A7Addq86Shw5SSynroiGJdDMUi
KI2r2clQZmgp9hUNcDdDkiArZBtoxpT81FUuniRh08GsauuSyr5ExCHmc0VT2JxWPEIwJkXyY7PE
m0kFMJLWCc+0HX5nweRue17gpqpAfOeNs6lfZDFDFMNQ8zut6uY7MZgEaq6619igGy01bj3ltHW/
OWmTvFgcxHSJgbu+m0ZMYcoyO4Km0r5WeVX4rem6qL0knXJSlAbkFBiNY8uAGoAUpoo4aoKrbElp
XBn9NDQea7vsRqFYVA+jq+WB4pddT0qd3pWEsZ9whe2ZgCaxxslnSAakRKGZ96Zee0WbdYea8+Fb
yYz+UKgDC12jHyjyzqE9dwnGbPHJft73X0nxKPS05sD7dEaUNNUUKpWphJmOO8PpxluzNO07Wfd2
PCBrPVTGXJmoahf1pae6i6hSjGCy7cU8IKpy87ByITzqms14J9Eb8ByVzXHbmeqVkdf8ceJ7sLZ/
BNxoArkuhvYd8FuBCHGVVo6KK/PB5SmGDRzPaXEDs8z8m87xv2r/bDZ13jWCPmwS/V9s/yBB2W7/
HMuf/H8u38qmz+qf/F0bCP/f/7aB7H9ZKOMsnAk2sp7XsuzfbSBL+xcoKrVFvnwhz1UJdufvNpBi
qv9CowdXKzoVNuYOloLA330gUM7+CyprSHIwxknw71Hp/S8aQau6iwJ+AxuYOfzG94mSppcmHwCS
OuTmd2RTt/itIrB4emid7DBN3UlxzCuAF+JJ5uj8Ks/MLh/erNftv7Oytz2GzXevygG1UcleqMKO
pdSFpzmg8O9Y+zMRyiOGyQCnU3GhWrMdSHu8d2Rxllw7TEXx3+W/v759VQKhPNGVGWzmsQBz36KK
mdceUBdAAcmwPbXxHvX8ezv89Z6V/bnpbJKctU48TMKfU8RJyg4/wfsGw68nrxoLrJJJ5ma5G4Oc
wCtIZLpnJXnI9ziQN364tcrUJ8tmU5bq2HznwRZPTht+vPPva1D/+dnWKjt36hoXXymcWB8Cvbjl
/ESNvUO19Zvt9we6aRs1nbrCiRFpIENqK4nwuT43Mu/8BGTtYCyx0nQ614NFTqY7PkoDYaY0HL/m
pa+1Ct/5yBXA59dXrsoqWkEA2YRQUdxD2m7CRN0rJbAVGDeq5qVHEDYCGQVlyz1E0aoI9uuFq2pT
n2pgynLn4lDT4UpCeLGm7ifMCAUloulhgtpsOtkRSbrb1ilCpS6lZ7MGsYESm0UuvGYe4j4jqW8I
eXZn6MUZXPFLqh0x0fzFFhj3F6UONUlU4bvqYablAQlbyMvKb5OfHx+Nre1b/v6m+EqGzExmONI4
V6xzz6oiAH/u6H/88BWK5tcKrTwOY7zLJre2Y34yTm4E3fTP0xcNdKdTgOj1BWoTnz5+02Ihv+pQ
v160ci1SSGW0E3zGK/j/JgM1Jz3sD6hsGdDKo8x6XkkU4O24KI4G+zrX14lhex//9K1nr3yKwqba
rIQG9GVal17GXqAjep+2iruzCRs7bK6cytChINrUeL5pfW+zI8kOH//uV5j3b9Z8rYE9KTqhDU5q
jEN55RjaqYAig0zb0KXEz1XzgEroC5/1b41u3vY6/8NrxFx7nLTNkgb8gfHQBUMPCtg2Su8wvGv7
NvWzRVPA39Na3dgbc+VSbGhBpFMLmnunQmzNg6JDNFkfP17A5ff+bv2Wl74xPWBYejeVOrTt9OHL
nE8BF+w8lOJAWusg83QHwbC5TysTN9Omnadex8iWrUQSCN/OBQqkp+o16kLXrOj+KrWx8oSuUs81
EDM3e6KPW8u3Mn+tpQYm4xwrNgGG0j9pjY8g5+PF2zrVK4NHapAMY1LBavgJGB+vrO8/fvDWNbJW
C2eoMGgMmMN4xJDiHHSn7jJwv/DneJFbRykr6CELfb3Xflz1Lv7jutaDPcWklS0zTByDTg8nVArr
on1Ix1rDfKl+UTX6FyutQ5NwrzXkFy2ro9EaHY+T8simTo2YqpzNskfVfTxPoy3RNUwuWdM8F9wJ
tSkJaujJeZMj72VlBGi8hpjgvZSVdqoJP6CwcUJujKIzC6fS9JthAvHoTI6qyQAHJxJFJnpXSh00
uHtD/xvHYi3PkQ9DnxczvlhI5mVy8Op+9mx7DwWyYVfGKtqpHZPlyeKsR6iEO7MbTnbhWykqdMbL
aOo70O+NA7gebeM1PDQKZElcZ19LBUXBNto5gO/7ov85EGvRhpHKxkAF34yLqQVSuCePre4+MUn0
QMCz1nN6LAyE642xhFr2Tmi7lR0YK3dkSt5LQQcnZgHUMNHzH0CexwMDUlRlvDtKvhFBrxkQeS4q
I8MxjRUDaNqk495ACrnIGfo07W8SQkA82hMN0B3+eYbKXWCNg+5Bs/BQgJFRJP1F5OpTqdZ0537c
+kUrJ2XU1BrajoG8JvsG3dpgSk5jPwRy3LuvtvZz5aq0FMURLZXALUDMXT5ASS+0jE9TUgQEeOwE
TNtt5rnTp4+PzwrK8ev4rGKV3EHVRsskYN59F6W5dd/JO5tX96oijjqicbOsn4nbeFyaXuc6Ye9g
Esj5a9RqT8+D1gH0out9Tsef3Xht/eFN+ur93lx2BnJPA7tpxyiSXtNM+o6V/kSBdOcu3Tq9a3WL
ckDob5nUjIeoHoDSng+unx7JXynmI/dbqqtB5f8s7hpWCRQpRWditGJJyE3uyjuZkIukHSa20M+R
ZZfc1bMV5GrHo9lNntBg8pWujGkClimiU8xot3qE0kaIOlgXfrzlG/50TXxpZUCMm7Zix7kDoMis
CQDUCzMWCt15wYaJrGE5mPHTJqfIzbhDf0kWL5VIQlabJWCXw90ffQNZXv3mfJgKJDStHinqbH/X
2PxppsWtInZsYvN0rHybkdgggK6QWPNwIecF51fcHgwPNxD67XvDQFurtNwUbz4hG0hJOGFJbKpo
hkbjUHqjAiOXOyHP1vNXjkrS2RJK0jixI9KTyALSkmstP3Jtj5974+JczwTUemLPlgkbLXEva4qf
u9qhhm6xZnuV2Lk2l0v4N0HvUn17u0gJaSujQpkttsgXp6k90jTBqOaBo7NYtPdDvze0tGEU6/EQ
LcvminNixqOJBmFrn9DEFcp/CXz+jyNY057p3GLg50yQ2YbGqbqvgOHApMaxu1JiHcA8DHb+2fX0
irx4c6qwHbqdLoFu1j7l7KFwvll6SI3bj81uI4p5RSi+eXo+jKRsIAcZF2Xsat/S3vqzrFZf2bO9
IELKgYF8V7nK5GGewVbr7tELrJA0v1Z/Zc+10aGiPhtu7B7Mm0WZvPGtgOceD/QIQ6aHPZPesAh9
ZdJ8TtJlbNaKraEJh6TwzEkN3OaHTmPrv6Qm/PUxK7vmDRrp0GVAvDcG7XGhhAZJuQPl5SE0ImhJ
H/ZYoTZMYk273zgyN9NSQ2aTSC81fNX5sk/DsHWSVoatm7JNxhxLlR9JJI/lDQ3UW/My+/YJWKqF
wIvvHK3N3V9VTMwkY+hKcSeWmHxcWKWywqsenWDRSBBxPoZ7iK2Nb3qVIX9jHVoPUhdZoWBd1GeZ
jwBVfPnY7DZc+XpuAapAonQYcWIV/T4B2Wg5fHHT70TZo9zZ2OrX+OXNL7cTZJUlzczYldcq/QF1
O+y2E3z867cevrJtsy/R1EtrjPWlmWdWB336LrKd+2FryVeWjX5ObQzURrXKSDxrONSGundslnj7
N1fPa5HyzZpotlHpYm4tuOxlYDaPQJrzYnga5i8h4bN3Orc+YGXNdccUB0GhGSuW4adGFyTJzrJv
nfvX6ObNB6jqWI7cRSVv9JM7W4M2IqZswm70AQsRoXLSz2UTfbzFWwd0Zc3jzK1qoL0TE+f7MENN
kmZ+rileX9O9r9laqJUVp67oh7JqrBi6wJjLYMEiOp+BX6juox7g9iM9oN2v7O3+xhetJ5SkabNZ
EcjCRJDWUBdTwx7AfhvwT+WSAll+0r2Flb7cubY3bGQt/q1lVIXIBSJOSLsuOd6YeDn+8Ue7s5YA
VSuiMvhyO0YEAsG5k22AhP46018+fvzWb1/Zt9KbFCVpDbmaZfqAtnzX0ONw7L0Cx8bGqysTd9EF
TEwMgcYYnfE6RcdVtJcFbkSX6vLKNxYChMWYE0Cj4jrVPqdufsrn6VbXjfMw8BbTb+mh7JQfLXGZ
xziDRGo7Bw2lcTIBkQ0FOq9yZrRxjOwoGAuGrPiz7GY9q5+yLJmogsMHwIVnyCGS2hQMFdtxmhth
yhpw4PTQCGCF7caLGqalxeMMdkWC2hFIe9ydT9hKfdckDhneMCk5WizAmAWtW50RAn8CKwyYLA3h
2xXqo0LG+WBFvE2uigbeIrFTHM/Gk80MmEyLWg8QSyEfcV9/fFJ/f5QAuni/37lKrN6skBJpoBof
upcuCz5+8O9NADSr7x/soBAmgNtErjV+5VOcpYbH9lLdjQoz0oT3D89LlQO2CAPgkHhaBp6E8Iwv
yRGE256JzAsKbwompIO/J4YB9vj99Kmx3D3/vPmgXvX+heowK5ZiT6hAOeJsjqjpOgPExjD26tXz
fChdJSKGm3uzmXwx9PalNyoIaxZfna4/qlKLNUDHNL2NrKI/97YZaHY2eGXbfpkVgM5swmdgieSj
YzgRQDEH6Itd2oZ+ryftUbGBOxKVPHKri/TChRzONH+ybOjC5m1Q9VkM7rlrlbR3juw8atEz0LYy
6kb7ynLIDpHL730/hovefz8ruAAKVS6gimOXZj7pfE6IJ8ad2unWaVm5nTEVqGrR1InH7rFRYqA4
UmvH7LYevQ4nxiTLFGd2YrNUz2RmMYr2oaX+qQHp71emMVs3gyS4HVuU33ac+7Pu/PjYhLYWfRVC
lCSh6jziFjE700uw6iWdI8R3nk72WBoWM//duV6FEHoDTHNRSeAagCL0oMVyQYPO67MGUza9+oWj
cFxyN/GGZi883diOf8xSGIUFdRRixV0ZlGM0ymd1T0Z3o0gFqZX3e5FLOs2CvhapRjCdloF1Wx96
FOD1Q+LPOwn/1gesfM9oAEmfWvCYjfE8NeecQQj488cbvuGM18PtQ8sAjCwmhKfzDSTQvVnsmO9G
B9Nes/maVQcEPEFJE2wRmN3JTooPcaZF6TnaYxXZcsrryUdnBrft3LboGvlahNWPyvZEoX6GmSUQ
MqqYzyr1KEVCdbtL1LLhlp2VbWMuxtBnttDS3U0+w8ih4tPP+sO/GSd7T+wkm1tbvrJxW1ETDkFB
E9jaNk5z9ADn4S+zmp8/3vbV/OT/1i9At/z+3IqpKuYUTcYYZGmXZV62u7AzwaT858FDjfXOvmCi
HJwbILRkWvTxSzecy5qYVCtd6U4GenyVFcyAF2gl2AMV+qmvd1z6RrKF7uP7r7Ig/ak2Hc6DwGxu
+2MhzEaueNKjhY4cKKKd0G3L6u2V1dsLwzDrcmBZI5p4xXk+Z7705w4TaUWwr//5KrD6G1+51hym
rErqerYtIGSc03BLXpJTfQR24mH5LnKi99WtfiVDgreC3cC63lOF2fAKC7fH25C8BGBO71JcYEnZ
Vd7k8hujznY2aeNk28vf34T7ti47C/B5eGNNOaON2HqNln3G1M2Os/x9XA2OkPfPr1iVNjNGkuKh
ajxaaX7FntEtU/ufci8229yXlRNIkhzdx8bG+lj9cbYxguOmDz2oJjwy2kFCdMy4jYiZyfUkkI1Z
2rnLzNwvO9v2FSM/KZZawUtpB7ROvblTrgFWekCCczfR5s+i7PVsMuLgqe2SzooTfl9ZzLP7Hc+0
YcVr3Y7GMEfXpUgpUt25lWbv224JVM93Pd15wdbhWwUIAJ+1CsjvICtRzHe6NhLPqLW9gtLGw9do
Tam1at3N6PeAZNrT0++UxB87t41jt4Zr6pRUqlLOdow5aDE96SPD3RPLafCp8/TxKzZW3lpe/cZy
tIboKGwudzXavpP1OFvPDTqnewHx1uOXv795PKGYSFSZiW4s0wngt9NVoqhRXbff+u7PSlSQCXv/
jpIRKM8Yqh2ryPvaW1LLYGqPprrjmLd2d2X79pSP0u5QlTeLwh8eU3Wvy7Z1s1gri0cgL/msABUF
krvu6VX4+aLfltQfXQ+LFCrH7M+aRxBjfL9GM2VG0Rg0iZn9g4j5KRfplTrNp9KmPz4+SFv3l7W6
/dV+kI1d4p5cYCP6t/EyHDAt6VVf2Gm/7761GSs7TiazkrnCsNflQ6l9cpzo41+/cYGssZEp6aeW
ZsCnahxj62UI/tDYHMOPH77xo9f4SAOzzy3p0Fur7UdZiLBMOv/PnryyXoohBltmKCdpGGQuCkho
qPcfP3nrcK4Rj9ye6gpzEksYjDk3EoEYLkCRtERMogbCp1/3eisbLsJcma+rkZY2OWB2LmoC3P1R
9Jd2vpHOXx9/yNbiL39/44FcF/m4mw4WBlnnwqfUyvx+kjs7u4FrBlHJ+6erOg6NubRNRaD6UBHz
y5v0qxMszQTidw8opexRG2zZl7kyYWMc24wvtYV/q6i2tbckPxP8hPW5jPc6qktU+5vocA16tGd9
Ssscrf8lOuzjhVlIQS/NPv7Zbqzs103tidPOAMrcLjwQiquZsRObbFjwGksIoXmp92adxB1rPjOB
6gJSAK3es+Gt5GYNJjQKjMwpGnBF5GHJ0RaBzbINOxDiuD6CwkVcdjxYIQSRSgx17uk7b5zeNbhw
4JVOS61DtklSr5hvmy74eCM2rG6NLeSKOQ6q4ADCYMZUo5cOQvZMBnW+8/yNc7QGEdapi2qPjkx9
YU6qI3EAJUC0LyC2tS7L399YNQXWVa8NIJ367qVKfiTDzinasrLXyumbB2MKXO2JeK29GGhD5ZHi
YxwDux6qB8ffm1LY8q7/UOMkc67pI15TlK+VjA483CB7S8DLcSQgstJTr907Q1tbvbqY5wLz+BIT
xPCAo6c4j6N5PU3FsXH3+pFbprcy6h4FGU4n9Aib+hp9cpSAo1LvdnZkIwZe4/lowkVtJzhIRXox
8hD54zxEhF/19U5Racmvf+Px1ki+zILbIOOEYbRuAE+CgVJPIoPB0sLCWORRTTQIgSGKPrY7/ZWj
7XfvW93Z6Wjm+ZTAUZEpu2u64rY3stazaik90WiXxtXviVl+GwtRQUGqcQIy8mdrGP5qBoKZfoJh
7YGLZ3eQQd6CY3SiV42uhzKDOm4rah/30Quv3DOH2Fylsjywe+YZKsjvCD23+VKFV4oHrRtuVdTm
jEw7uBC6BS58AAONgiHtqrZ9XoH9uJzjqmwfeiDQBWgqeyGvBMFYrejR7tdaMK3LEfhchQSFYYZJ
Xx4gMP7dquo4hTIhRmMhEt2rkVvJQ2OxZ5URYDLqGGK3L6R3wgwQ9663I2rIYNTrJ60Aagc8sJre
n3Ondw/9aH910x5bIA5DZQeaw382iosqLmbGmAD4HkRcohpuWrCnAT7swhuMGJkbjTBT7BNz6wc3
AQay63S/zNhj27Q3ht7cEQ2c1dlIGg9iXWooa1P1uJ1+Gblx1oj2lINeo9Wtc5mNIY61E9jV+Ikn
KjRn5Ll2ss/zII5jg6IgIfm5o8mPoYK2g0me0OaPkjlnnqODRwiT07mbxoXiflVqzKI0eBl1UbLH
zNcpd5TBQzfmMBjWU98rgTFlDxWDnncLHancfca4M+gpsrBCrREcDsLTO676SVad0joDv6Y5nhtj
RA/DxkB4rYytp+ogjZMDw9qndaD0WDKlcm6tVmImr79KIGEcpnkdFGw+8xY6nLpxKxoRuukYDuCL
sMbSHxXd9o0MtDwA510zW34B9vy7khQHabUvGegJQNlSXbhiY0S+6S86yAUwmo2Zd9A9X49c+zYr
2Yueikgxyptsotje5pobYPLILfdSt/Qr+CSui7E7uhWLNO46vqEYSsCG4Us6ZheGE18Df47JciMG
25flZS19MJ0WNBiWFbjZ5CUk+a5P5EgVYL8ViUlCTl7GzgoUYX7K0/xWHdMD60pwtQyln9Kk84qh
OaU5yHDQTavTHCzDLbtrMveMqs4TdfmAYTwNlRazNqKhm74VRvsdZ9Lnbn01pLrf89LFKL57gS7R
pVD4TwUD86IXJ3BqPBbN5CdW4TmVG7Rqp3qgMXZDqU9/sUnbgzFuhZprYKzTpk3NlysDAhjQRAoh
hnRkL5DQcy8La5X4mQb2j4+d1IZDX9NLkkx3tbEB3MnujtDzEACWkqbeiQy27j6yurvr0arB2AAg
o3qaQO5II/0WzRoGTVPEUNOheNnlq9981So8t0krNRCOIj96sO7+jZJJUQLy5KLOE9TxXgV/a8FW
sbnj5MaU9tibuog0+6Ikt05z+LO9WN3eDS3UaWSYkcknLRhUFlcFJGzSvRLTRpy2RscygaLjpCCr
MCvlplOeQJbk20MddVPh10gsW6uJcpPu1FI27to1WNZhjXBs8FFgxCK2kxMk2Dw9+ao6hx6MZCLZ
Sfm2YvU1VBacEWUKgXoIMITl/+PsypojxbnsLyKCRQh4BTKTTDvt8lJe6oUo14JA7GL/9XPwFzPj
VlvJjKOjozv8QIKku+jec895HPZVRO8B4rjWnrMHIw761+k0hkmQDWgbbcmHqb5Miuppnw3gmxEo
sAz9TWrVftkMdkjgDJZM/K6gBlkz6+HykVAkdDKk1iNsqumCOT5uX9nOrxG4Ka9+i62NE6d6/HrI
P6TAxIXWoinG+MBJdtBilErzMhoZ/CXdFLNabf2TJEjG09Z9y6xBT2NUF/Qg/12iIbxbogG4XYy+
9oPfLX51u0U6r7DOd+XqDx8ELH7aQH4sPnRGjKSuvUtAYu0TJ8s2kjrVrUEG1IJomgzcERjnfrBf
Eii4Fbia2yBFC9ehk02u5tWdfLZqki/gYA0tU2PUDtYtv7H3VuQey4jlvjhyKIvgznD5fKk2R8rn
u7LUDPD2Qh62fUG6BE/wpefKKNq4rGEkrNQOzZTfc3s5eu0Wjalii2UcbYcbCKQ6e+3gYgiSWs5+
6oGfNv5/elD/09l8h0J9OEGpTfOs650kyvL25OY2Rnr4xtlRWNt7G/rDo0UnEisdc+zp2PpZGcSY
Me2B0rUNbXd52VW/INlzwwqaNaxLIq1tgtRpAdj51bu/HFPbcBiqxZcCOljumAXKe8DvC+NQgjVK
Z+VN726Jr6veXwrii3BY38SThgmCBjQJ89HS+id3BCOi7WzcASUR+//dYCmAZ3kCriXMvcClQgN6
0gIeO+HIBDJYimYiQzBsyqueaq8jaN+HcYx6y24D3M9KDEAle6otj81ig7WZtH45zWGa51XQOmWK
FTdesmZ4dTEkdnlDVRCFd3jEhzPjkpqYeY8VaWMwL2YpjeLBvnOqDCSZMzLg/hET18cM2naEi8pv
3KkLvc6+WjIagjEzCYahvnYaoC43Xmjdik8ckyF5DHTspi4bQWex0jWv4F2AykATTX284iEJtzAr
CsckQ3eX2svS1HBjzA4+I0wFGe5xl79A9eQ1rH9Y0d5Nq8EEuWbkmEVYFuR6is0N81MUMGSMLm7t
IA0TMD+rPVT9tUXd/WgkPkXuI5bicPn9VUdCX43nwweIaapKa3K1Az0PL+21vTf/VN/pt/m1D6tj
/AJKVPDthvWW+JQi3ZGhuwmwTx2o0jxwEd5oYvTt5coWTjCVwnfqn266ddJVvyO5lpV+FDIagNLh
PnlbfwOVxOgvV2QMund9ApDBH2Ldr8/okmeHZiNLVe2Y5HBw/ya5azMNye/vMg5r9FYqLWq72feo
vXHgFD5THtVsbOpWok+1wzrIbQg/7k5t/nvjMKxm94k5yjBgLx7o4ICUNWri5KCV69QVFCe5+6tE
YdoZvaNV1WHVdQGoGzcK+wonLYOCNUzxA6oADyBG57GN25A202nJrNAq0tuNz/r8rkJlkG8eZ7wA
MyOLhAskjt0cpyR9yqwWxvomst/MSVEBYL6uk70zJzsGBkYf8mR700ge9Mrc55Z+xL1Mq91bvO1W
9//zL/8X4/E4gX/SNAoNmpcVNIyICPN+xRsu1RHA/2rLwFUfvx7WDwbuGl2ysLHBAmNoBbW7pzJk
+/KNn0monXWQ3Bhn5JrfEt33NnX7Prc+KsOF+9jMrbJDwpbXoDMe89B0Jz/PDVQrb9PU9lGA30gN
VYso5SigZdcH3athcs0dSSNv/NF2e7GFrVKtneRFpjQWpKwcFuW4kznxceGPQwnSs8ItQs2eAyHm
Y0q2kkXVr0nuwzRTCGdYyOhWCiK+gxT4HrOg0dZt5vNQBQWOfx6Etq2NZWR4fBzf9Mmpdr9dNi/V
c6XLhQvOYLcW8Hp60u/rBiWxGTRxG+5OUb0Cr94/3xqldA2sctjg/+gi8rvmHH/rovpd0UO4Pjjv
Hy9/x+eelcrI3MWwK5cbMZKEJerps1eilNlOW9/xeaYDxbR/fgdJ8gTZFPy22M2oue+ctwxkObsO
WmmMhjbxt7EOiuoVeAz/+VuzVzRpJWDyBIjN/QqoXOUvYgPoQ/4bqMD9VgtetWRS8jBNQw5MAjbH
Qyk+07Mrz52CfnK3NHzfGZn+HZCojNu1FjYY8N4sqg3AgHTL1nzT6MNMZC+0LckVc4dfud5Akrm/
d0T2TRCOwonRrJeiXQ7SOJItQQu0R631d8DmPuhmfepzx08aA+KQGfrtix3N0GOdwYLtL24bzClo
vJmNwZN+GK54R44gwkaCbvYBNYrTYswPoo3vtDJ+BUnwb/DKh5nR/smpF5jEuqGTC5ZYvu974wiR
1IgP7hv4aiDJ4dLToIPyoKQgZkxZcbDrAmoV8V4MDkhDmPvmAmkQQrl1b9jFn9piGMtKoO7Q9z+F
RQy/JBPyFs+ew76rblJ4C5+l6U/uGq8kd77zhL4kKZiKl5UY3W0e2rI45KP+Qjv7mOblN302j6To
70b0V6ZBvBKhX811e54y767hpPIL0vxKBnBOzMU10cltMTdH0gygq7eS0OgBwR179JZM/eB4TRZY
vXgDO9P3oce006xPgVN5t6nBspBnIKobpqDAQDI0o0o/HhM/M/mMUji6or1Hdo1bQoJn0qPYRVMp
mW4mg547MLN3+nBkXfONxu2urq0D40bvu+MQtuNk+LGnJb5dLxb4qUHkbbmp77pF1AojnE3tb2/R
EBjVa7t3Q3B6/0qscgiGsjzReAETwXCYQcABZhioKzEQl2jpwbZBU8AnYMCst9QgYKJnzKdxhXaW
hyWx67EIO4PdxzUkhBbwrwxlu1tZpp1GXOvdFhD189SRynBkV/QOWlgoNRXtX4iNHDs3CYzp0aoe
6yXfyIMU1ioDksER1WBdgGUsavBw6H41/I63ivOqZ0vubSmNXhfgrT0ABe/3NeiCCQilONmgIFOE
eRl7nKF7CS6rJD5UzvRkrEXRLru17PS2sbaQXO/VpE98jYwzdpnrLAyMqofFm8JFeCHNloi01l7P
/hqAxrr2sAcU9Ecb90CKH0nfnxKQtEwTWBpNenLro7B/NFQEOi5sXwpJMjx5LAaSjQKfXUJRIExi
9DARSCrkHeCi/tpPSCnOLCbKmImNA9XCnqckNDjHmB1rNu/4imRQnosw0d8An3aHIBE5t+VjhxaU
OEyRkQUojIRW4DyRyIzmq/zwNdAiprz+Gf9AI8pBhZh6hzQ9e9mt591QdB63uFAV+Y4r5VGTnjDq
5D2qnMO3zLrL6MYZf2+dfHIA5TEIXqRm2umYPdVtjfhTOX5fai3kng5R1Q6KEZjttyo06yhYCnXm
7HOUMYI5TwPH5fj3njppjOPoXudkQZwC5I51OYQX4ioLivfYYdvVAWOYoWvBmcXld7aKPrSp8HuN
7mlOd8a0WRlReDRH2gQbNQoItoDWdUK5aOHfF94ES/tmDbftFveIofI60laYY1poYwGP1u67lwwc
WL1f43gxaJGDYKjC3OjODP+/opH/XeyjMtp8SomTQD5PA5LEhgRLG6SInlmb7Mcs2fDRisPlSOmu
QM9dc/VpjQM5chMQnL1dtnPF5ULGmkNwkpqiR6019qb72W4fvGIJbQg8haM2vxaLHXoFtI6G+Wt+
5V8Q9NTUTI6p5UNc1PsSHpEZyQ8U27fcigIOQ2UAeiyGrJkyXGcGXfRBleF/CLvmefc9S8iJJe01
NHKuHD7uKpP/QGUDbjqJ/9T99FKR7tAN6TPktO60GR1xy8hCurhBl7QB2qU/auLtmN4/U3M8TcQG
isb5oy39GTTIYb8YoNntirPRedcFj0+FXt6XYr73uu7n5b16b/984gmolFcPVq0vE7PgYmiE7Icc
5p0bwGwPzr46eLuV/dbbVWCBezAYoNIrRRkaAMHlX1d0QamMi29H12LlDG6c+tew765XPpnyCmkX
MvDlbgkAdDhVxwoMRQAUzFs+W3VpoVIgmlozQ+TByfdWXgpoU545FPvs3Tq/mO2ScFNrfL2Xfra4
kmMq3Amz02PsgS53t7b227fpjvrFo3b6KsyQyrD5xqR07ggG8zJIBs01JJOiy5ujMmPpsl3VMcd0
I8I16/htlpTnuC3/uIsdtOZygiLG/ThPYZKzjfkohTuSNVeroig6nsOKE/dmTe6W8mvuQcbNdxnP
KjtFvguIXmjUZQClh73ZTeHlZVIEBhk572C2Cdg8HCZ74Ueorvqkx+3L3QKpKvq29F8MwoNLbaAb
0LUP4wMEJkFOVV8Rf0UHLH9ysg3eVn2I5Al0s6J9btRAJNgIbaspksccw/4hhIgWtIm7Q34wrBCD
a5cXThG1ZVD92AyLzSYdxZz5R5Ffkf6sAe42a4gOG85NcaRsyc5p1lUY/EcgynHzogh4ftVrW8Sw
qodLtt0uXldk0IhDcZ/49tCF89YgmKoQJcPoO6H1Wu+iue2ZwZpkJLvkO8SI9YcOJFvlKQ29cFsc
eH3fT3yUjKbXPDdzzXGIQZtKDta+QEpTPju7d/jR3vu2CadQbbeUbjQT5qIhiwQzdMerum/+aKMW
pl4mAqMrkyDH3Luf6Ljv11VyGCegK/QKJBNTGgoKEmNDa3/pLhA4JiSAvPjX5TOoOPMyIp+2+ZgN
MU6IXd+N+bHsih3yro0DrjghMhy/tYk5GTlWtukAtyRxe5tyfcM5K26pMuh+iVvXKUWH1XR+Tl1k
LhYw4DuWb51u1cJIziBO68VtFtw8IEh037XFbUF4kCKPu7zuiouaDL03ueuaLIbTnJv6ZzxCVoQv
kAUkkKSi2cPQi7M72/Pu8o+p1kpyA3ld1q2TwJwmA2Lep7bsAst7iclGY171eMkRpJltkMrAwQb5
xVWXaFBsA8+35cU7t263iH9V+2H+856ZDj3R0hg/MnRRW97M6b7ZkoZQvb8U54nldG6uY3mE/ljF
WkhBeNs21zZAs5fXX/XukuWPYNawKtCwHsh8XIxvi3Xb6M+XH61wKjLyfihnUQ/TSmydm7uF30MR
zmcZDRr9Jq4fLv+GYn1k8H3Hxh4ac14MXtw3PR2ilIUY5Dluytsr3IRMWJuJEUX0niDxMV+FOUJW
amtSRLHwMhzXEahnd/raZqBX9fCX6gnuJXNweVlUD1///qHZV1cQrVnSGW0jbbov6jJqXHeXmF8b
aaUyAtfWQeKLIQcNXPzgW9O/U7HhelTbKZnrUrid5tlYFMEYmDg5JKRFmT1StrxMLSrsX1sdyV6X
qjOrmS8ABNm1P7VnD8gDRLnLD1edGMliJyjPskrX1gvvVZUc+3bDk6m2VDLUFsOlFFB0jH1od3MJ
rVG+S+hWy1Hx0jKuVnNyc3A7BxFrsK7Aw0EPuZc3Gy5G4QdkNK1bjWhsgADzgEkI3JE9rQz76anW
GGQ2NhAXisWR2We7eplEoicAwVF313Fcyscmco0tL6xanvW4fjCnUhdLjVscokiV4kCKCKKX95eP
i+rNJUvlZdm2yYg37yzhgwjIAlFhwR8vP1y18uv3fHhvkjmT0HOegNIh/UUnI6pj8LUno/HMXec4
sa3jo/oIyWwz06KgA0LpJVtubLA7aD/y5OHyJ6geLdnqOLIF8EMAhTJcEFGatmvknHV4+eEKd/NO
pfFhfeZyGk0txfoUvO+haN0fS7PTIXGYnriT7i7/iOoLJMNd4oEt2gQQhEl0Hwojp6RlO0DwNpqj
isfLoFhoCDdalWPtTahtdlc8u46t45feXAbFspyDU4QUwCMnwMzkZhA3/CppN3ZWYVQyJhaqDfPs
GCjc8XjXJ7+1bGNBFJsqA2IbDbR4gDdqB4h7+yamm605KBbIq30tu38vQn84NAbGj+2+Bl6nKq6c
LjLKFpNVZ2jI+pdXXWG07xfPD8/HjJgzji6E/LqJB1rmPYpMvxsXLxyt9DxqW2o+qp+RbBa82lqZ
CiDjvBwiLkD2guFk9GlaHzCAd8TcW3D5cxS3iffSyYfP0aoW8iILJGdZXYDrL02AvdPSkNRNuBTJ
rhL8VHrxRp1KtfdS8O3muR+0qsGJxQCaGCtfn5PAZkcTYKPLn6MyN8mam1SPdbMD1CHph4du6Lqw
r+YzcXj7NZ8kY1RbDaLEBVS7Dvkw+rpAH5FBi0EIbV+s85aXv0JhezKpbOuCCn4m+JFYx8xqV91P
lfvr8qMVCyTDVR3HSqlYz5UzNAvUic06MBfjnGugfrz8C6qXXzf/w4mqnDot6wmwFndc/Bojf421
fO38yLBUN29BJGyhR4nBTp9C3MqCz3Y64pfD7msvv37Uh5eH/Vrc4pj0yN1jw7gfmxv1NIU9y8yw
GSA4TZEvSUS88W5Mx8B2wTLQikOCsvNGV0pV75RRp6YNIdKYtQj0ICLemQHH0E36Zy14Gj/bQ7/h
YVVHSLLihjAtqzJscJv2uq9pc9C3KWTVny5vgerxkglbTdqbcwEnAcY0PyXP+RK19f3lZyvKg9A9
/uf+ghS/n6AVm0Qrkn02D+NheB5Oxo+Vgn8dDQdf/ia88nNDsGVuWYEkbsLYLPBdhhcZs3bv6s2G
IXy+RrbMLEshBZ8gQABePD30uIU1FvMFkDqXV0n1dMmC+173tNnF0zWI2sxXdQw4F3TXLz9cuQXr
r34wMUigaXrd4unDvvm5arQkO/cViPl2hypW0KKceS427h3rC/+7Pmt7kjVnnPZmmeCkGtMDxVB7
N93y8VCXW2MFqoWy/vkpxQxUHaCnsARvBiHJa9k+dcmXsjtbxoGmEBWOW4Y8o1/O8xgxAvTchgG/
D5J8ti6yBet9U9cugsCEYVkj5jvTqXZjze4B0ntGaR56P/q3MhbXQ24+mpn54/LWqwxCsmyBS+Z/
HIeWFH4liC9otXGqPk9jbBkVCiUhve4G+O126n7Mo/ZCvfIXz+pTNUHOMWn6U91v1ScUp0rGiApg
CnPozyM6N79ISkMuAJ/ryanLN47t57HCloGhQ5ZVtVXhY4R1ZdvjgZqmn82Db6R8n1bh5c1QBAtb
pnF1Y6irlDFJooZYYt91SQDihGC0AA6cGiNYYvoQMxc6tcZ8m+Q6jwYD1AG1+Hv598111z85hDJo
tDSTFIUqBPM+CMndDILsFj3y0/rPOl7pHH7aQfwyY/bRvd+afFed/H+hnIYCMvb9inKiXWAs7lNB
+zAn9VOnQXSu7gKtmu+dSW/8pmLfoXG/kdGptlTyFPMUayktKoYC9DpvNvktq31c/f2xqdGx32o9
qI6m+U+HVBULHwDvg9Oo0ojr6bXV9T9BOQKU5Phyed/eh74+2zfJeQwTsZbFhFMFc9hxJem17o0T
+HOu6MYNUeFVZZDlkoq+oDWuzIlXYMbuXK0sJP3D5ddX+CAZXQlyeiONqYlpyQqsS9Vy7ujXOJds
meF1xPBa7djAjoPKhgH8aKePrM/3hVtu5HeKQyTDK73Zo7pV4GprVtauMfNDoy3HGPQrOrRw7NHZ
cD+KQyQjLNNcpAD4MxaRBqgWIK5vBlS9mq79TVttw1+rtkFKAlzCa30V3Y0GcR7TQ0K+X95eRRyQ
mVxX7UGrdGEAnD3T4q1ynibzFaXSpdR87rxe/hHVPkjGzEu3Qko34BorTMyOxcWJTfSlTOpjHWeH
rIm/ZggyH+u8VCZbOIBsmJAFV9CVlx11snEfUW2AZMUsNRnPRcmisf/Z0+tmOFxeG9XhkWK8Byaj
3O7xzvbwEhdvjcN8lt8UW31hhW+Q8XFOq7tCL1GPnbxTjJevz4W2ERAVuypD4ejgEc91EQ9jhl4P
04IhuQYEaZfPeuCU+y8tjwyHS5u+yAaOHynAycTTKGf7TgNGv9xAp6oCnIxJM0c3RocNEiHZ0QxY
0ED75j8U6uy0xYWh2gPJdrvS6IQ1Iv9J7btxfLTdG+QqG35BcXxkeNnQuomjj6N2KOvat/LrpXmw
KNZ/2Orrqa4fMitrnRvZUA2ILusNcHnszwZoHXEFCYtj9Y3D30VblI6qb5GCcd0z0WcWYr4JBN5A
j14DyVtRBfyr4V7mZIUUDCmbGaE4NsUuTS20iJ0dm519asYbiYtqsyV7hrSfJTrwVx1KzO8AuHOo
aINLGtkwOsUayQCzGjxcVY7G/4HrB5r/LpLOL+gxHrdw86rnr3Hiw2VTg0pQN3YVYExFFk4eqNeb
qGvuG29Tb2rdzU/SIRljRjn3hqo3kmh6Mfb1HlNvPti7XkDWFiTh5nyd6jvWv3/4jrFjucgsMGhn
R34/5n53FEF1HkcQ77s+W4AtzU9eyG+/eHZlgFlpmIVTOMhl7Mm+GfgcNLV7PeYQNLKn58uuUHGy
ZITZVDTdqBVoHdntaS5iXx+tMHE3jq3qdmNLMRrcy32f22A4onWwCkfG4eD474z7uyps/2yN1imw
7baMN2s1CzCKdYjPuOVPfe47L0BQYHw9/5uYfnPdAIFbbk6uK39NitpWHZdePcBcxG4KaZDuRg36
x6tsRQEAvXuvR9ar8e1r+yNZPmUYbloMRPK6iIMBtISFdvSqdn/56YpoK6PHSgMDg4kLgJeD+Ti9
WIIm/jPHcWQUbxgUu/wbihxHBpHZjEIim+EQx0TzO9ekfkJBpvS1h68f9sEixah34B1Gjd7LBvAB
Gn7iHC4/WXV2ZfLWvAZXSa7hjkIONsb9gCZNA+OU30Nw9v+gFKFIlWUc2dy4+VI0qEiPRvyS2fG5
4fHe0ov92LQncGRc1YmxZY0KWyfrDn1YrJbZGp1SBN1hX9ysTOj9T6Bh8Vn82EJw0B/O2woYqgsq
kUx/9GKWz+sVLz63QIBOmELunlbVvy2WY4UzltldST0UTdXBMtpp3xrG3k13lm0FzN6wPFUSRyQz
T7htWE6DH7Bup5AFOFs7/du8p3v9aiuJUx4yybwTrW88fVyRZQfyd10lYKP/Ni8YGYAoWbtJgq+w
QRll1s2CdkPSgrAxzE1/uob4zQ78jPSaPOjg6Jsj43Ubj6uIxTLcbNY6h5fj2jowQGlegntwtnyw
modgKg2bcvMAqBZPxp0NS9sXLK9ZZN0ue3PXHOJH6i/BsmsDjJx+LTeSIWjNAnoPYgHWgvmfcFr2
S5f4Xgt95XzjsqDaGymRN/tq6TEaA3h8XqTBOGIIN45fNpzYam2f5EUyCK1MMQER61aKTose7Hm0
RHH46/0MR1u8D4phFNuSLD3JKIMiGMIhRj7/9jdNgOQ6EJjNRj7Ew3Szk6NwX7Jgutd7Ga24SCPd
GqJ4BIWitdxQy9sIJarHS+YO8lQ2EqKjlva3ya+EOLHm++VdUHgqmf7R5CCIGhojjeri1QQNr0aD
Pt47w+PlxyteXMalsQW6gP2cZhEGq4KxWPwOTJ+A0Hzt6VLuHldsTKwBfrzV6Y521RWfs3vApDYy
kHckyycnVEal0dFhCUbE08g966B8d/bLsb1drlbqIXprvmin5Q9m+49bzSjVYq179CEGTknfarqO
n2MEyo+GG3jlDnj9DWehevr69w9Pt3Kw5iYUxLidUQbzdOrcF0Y2CoKKXE1mc0z1YozbqU+jBnz1
vulpu6Hlv3hSnRot/+XG80Z9U/UNkjmj29XEWWOjYUod1BzpHpOjp0ozNz5D5bVlGseCNqwSHeqn
c+vTEw2KU4XpNUxrVP54y3Zf9NsybI01Oc8bo0ujdr7J7b8JcBZi9nyt32ijqZZJitxQtqaj7eLG
2XD9hozWzxi01CXJ7i6bncJnyIg1jwmvbsaURTH/m0FU0SFnA2TLU78RdRSvL8PWKruHLnBBskib
p3NJvMCe3OcCcluXX19V4JGBa+Ncu6M1oMSmZfY1d8bGn03L8DPhPtleG84D2+ex9zvRxTFbin0q
3GPijdGiu1eV8XPjJVbX/YlvkVFuMZxiCXUKVCgR/fRdHsbH7oTiCXg8v8YcbMtAtxZhgw96lUWT
tnzXK3tvsOqVpVvgS4XRvy/vB4di2DXot2eHRdxLAtNtfMv4WWG8jfXcd4CMubxQihTkPbJ/+BXL
ECmx8g6HrTh0YC0RYiuHVr3/miN+eHJJYkJZZqFSbPjiaYBrhwjDs30/nNbZWOip/dAOoIcKra2Z
vHd3+NmeS2G86vo4yfQhi0wqSEj74hbYT4yGE1B6JWkCPWjrEb2nxi/QNRiY2/ts0lpAKzDmbCTX
vaXdzG3/bTDQN2JgoOkckvuzBfYbzsZXey6CiZsYj0apzEu/Ju5gy9SOST41rgAjcARk1a1And4r
ze8lOOa/tL8yXE6zkp7a8ZBGWWL+1qzF783u4WuPltKDjKw5k5Ena/frR06X6ywxvpaQySA5ewLO
GNroPOooCPWs81T+TYsNXMd7Jf6TYyJTORbUElD6nXhksaYL3BHRp46760T8nh3rqA/2HyMTMOrC
Bh/4+DZ0dnugLSwuJcgWUjD9T1My+gOvwGRifnfnFUcrvGtqgOt/0KybgbY8sAr31XXEFShJTN9x
oXTh0vTFM/PH1jTPtPeubRMTb5bWAmQ1GDmwjOSWLMNuKVoryGfnOgd1YWzPz55oe5/a1Y5WfbJH
rEGJNm+f1rYmZtDDcbbuy8EsfECr7rqa7Oy+inIxCQhWgZ0pK7Jjb017jES/TmhZ2sTt9hMRz4ld
7j29jnhTvBA3x3QZmXwT7epp9O4vnxBFuQztm3/6gBwNfR0CqKguPzkvy/U+9VnoBQ4I9cV1Fq3c
zVsx//OgRmRAlsu6hSQmYn6BYxkwlrd+xUsUCPINf/a5OyMyV58x6L3GtTiLbN14y9zuxBsNLORG
DWqEZfSdptA3TFZ1q5JRlkRQpx9qII/AhHtNqd89JLvBtw72KQnmLtgm6ni/C35mCmtU+OCjbRxo
UtfwmGIuTrrlQdtVFF3gTfQhb43UJ2COq0TCwfDGvYiX8ylG7dss9B9ZY4Azxg3Y5DwVYFxhSQet
i/m+0eYsdF3jDeylu3Fw72ezO3ZF96cB1MgrkAw0cBX+JPJvc2xBcYa/JD37bk1DDJENPSx1fSOZ
VaRRMuCzwMEbXIOivIZUwB+S4m/vtDur1F6MmbCN8Kk44baM+LQHs6x7bUKp0C7bwM3JN93Odh2l
t0vHoTeffy9G8G6V5ZUNvgwopM2Fdl0vcciL8VebDdGGpSnynX9Rkpo804SBK8IwVtpuAcWHOWVP
TVZ/z6b6ZnbsOBRuMu1sVvwhrX4e+BZl34rc/OwMSdnwlCPiml0Cal8b9EQYutey7FufV89siK9q
Ue08s/6TNvTu8peuruPfP0dkAGlSNKPbxGMWVdlD6gCfAsG5phAhM44Gv2LxhutSoKOILGXP+1kj
XglcfloXLwY0dX1zqI5ZB/UozB3ATAKoFkFphp2I94dBB2XKTJ9qVWAtP5Y09xlCOKvevBicE5Sd
Yz3dACV8vt5ExlQurVZovBU8Ev3PBX26mNRQSGdo1ma+1f4CawD+s8U/oeA9Jp50JZwzz7J0e04i
1Bd2U+zTgJ9WocL0etyDHCnId/ldWvpbVdHP01Eigy4TmiDGgfUiEsm5yevQWjb1Xda887ODI2WH
tkWdrBxzFi23XbhqpsXhArIW8BLQPTvFWw1PVSCSzIE58QKtEoB3QC3oRp433kyFyA9FqW3crz73
a0RGWqYGWAPzacoinogj6VYqOXHT91CYnfhGBFLsggywHEhalB6B6+xz5vP6R7JVjX7voHyyCTKy
sgJpE5qZGkpKaNqMFfW5mM891UNddHvQkYD6todlxf1uEux3MvDH0a3+CmPQ9rZXnfik3yL1/kkm
068hm5k141Vne0/caO5aB3mWbieBwzsw5bvRBDxoNboYDhnrEBhLaDpnPjhSr0s2XTEBTaVimPcF
iuEMWssxOJXdwojGSWD2ssCUuvjb14B28ezomJiDnbOobviGESs6DEQGfw55kjddZ2URmDavG1Gd
7aJFBqnt0oXcNZjSNISGjoZuhrFBbuwu/n7ZfSrSGBn0qemCgU+m4BGu3N9smu1NQX84PD6KySuD
/Gtjm0SGeaZstDLTgB3XlAPE81BbdeBB/uprHyE5pawa0wEVDBZpOj/MXPNzJJKti7zDn+ovFXmI
TF8Hhm8jtxpcQezkbap/pX2Ub4k2KzdfckWGpWe2Q7I80iJyqvfsVj/ap7W5uE1uq3BDMoYT8Uks
U4YizxJ3V7oG8lZiAgczbdSQFE5IRnGWnZ2bPTSM0Oh5ykFVCgYzf0qex01yrdVdfuIoZCxn2aeW
lzYcc9wVyh/6WN9N5t/F02ffSureB9ds6ucdftWoCQyYaVujX6ovWw3nQ0o8VxnABJ0JA6lu+jrx
i5T7nXEm85/LZ1eR3RMZ3em1mbYIjcPyHe8nX5JdGk+/mKjPJkaH/EK8QTzyfnCK4XpqRqT9cx1q
pZ7+tMbB2/DvCjkOIhNmOsxuC+42qAo4/Ch6FJfidlh2VT//jU3rp470yi2gkm3GxU+iiZcKNW2u
laDwiRfom3DX8xftD5QXvvO5ea00ozwUI92PeVWgFaEBK1lzjJ5taV8rUh4ZVJomuC4kFBXFltvX
Kdi7tDJ/ip32KhOiw1yyk/uTAwU8qrmvl3dJYT4yKyM670UG7lRgLwzA1MXztICwWTxffriiDk5k
XGnZ8dTWdbR++dMq5wGMYJB6Pr/+T0N2bjfcpGrZJDcj8gHE3Axd7JTF55zWfoHYmlXfSnrTG5Pv
Wmd3q1ipshop61lEWXjZhJI4RRY8mmctuZ3dNzE/XV4xRdSSUaccDRCjcQQc/nTVdVf/xdl3LEeu
a8t+ESMI0E9pyhuZUstMEGoZggYgQAOS+PqbOqMTHbdfv7jTvUOtUpHAWiszV2YXZgtH+EmYGug+
/t+/4m8P5U/5aWKUN0U/i+LJ0H4NXjKkQ/k5/HgZLJl129zrwosOkMwNzLpU3a5Zon8Mb3952f7U
pDarKq2k+M0THBrXdbuWCqbR/zjrf3kyf+pRPThQqzXEitQk19Sw29h8J+V9M//jyfzts//89/+6
Ll07BqXno6tehunSyXEXjtju0v/U3f28q/9LHfhTj6omQmHdF8NOLDlD3g1fxypznBMGWeAgrPg/
Pvs/GgrVjx7hCURkpcIqYrXCtquqMyW8fNLlmAGazUNXfDU1LSSCQGNP74OJf/zjt//tO/yZWP7r
O9QGaZDLCiC1zxVN1+9gM2zjvEESy8HfiMc+pfm/ybG/sK7+n5pVOC0kvlr+owugzUFcfm90hozI
T/GCNcZ9pj+T/w+Dx7/9aX/cC4REYd0kKDRR1RyX0XsY5/bBJfM/TF/+8nL/qV4dfBiCN4usdsye
PeD5LL7imVX+v/YL/1as/zRI7AXz+2UVfFf9mgoXUz0kfyKrsjH+j9bk39lzf7mr/1Sx8hq2qLP4
AdMPP8Fz1fbHLo/u/iWT/Ns///MF/tcrJvDW1lDMVDuvgi++N0x3Sdy+iBKHivO3YfEvo0uzxPmX
lv9vt+mf+tWlqXvGDb44CeB7C+b6540+9b/c/yT2/R/dUP0/NaywxwQxXkKAMmcmV3fi/keAMm+W
oszC53/Lf//yGv8pZqVsKgOW4Om0fmGwuBbYcyTpPyrPXxCtPxWsTqCHspwgbmmb8RvavxcgT0Xf
8byJUeQCVL5UDv9qrP8y2v/pmBhVHHy+AV6psPm7BDC0CP7RbYT+fzRl/8tlHfxx2oc69krTc0AT
VenlUR384gJOxhjfEb7e7XgZHVeylIgjEE9BOKqU1XWZOa5vU9n2v1XcP4108DZLDGd8dHx3iH18
6AV1jtJ33+yE4Z5ODXaiEaWQ1e68C8LllYxsp8PwrjLylyASaSGi91Ne6nvithsAwLfVYQqzO/Zd
O0BA6BfJQwMzm+OUREUroq+uQ+JCAw/jpgQd2OrwBmJoP2lEKbvIlUbem0i5Yi+LcDZj4x1tQD6k
l3AEI6DQ0RK+HV7DTMb7sntqIwPvAnthcKJHAucHFlUZdvTrfU2CaRNMVYrErVR1QqfTIOROWfCK
SStTCgHBOruX2U9+K97v4Q93MdTsZaRfo86Db0G4szE5iwpTj7c6ezsyZ7NEFvz6Yh/XGlH3nitl
Bp7pAI9F7HRJD1nr7bmJ1/MMR6ZlUrfe0w9ikF/GNgdC+lNtYYze8v4OOwZvcYy9066lb/UQ3GBq
M20X370hV2YbyBqRc1I+O8jeSb2xTn0CoH+cvc0wQTZedzK17VzEQSvyCTqh1Lqi8Li774wC54jF
zlJGG5cv6BAT9oRKGmFk99/IQu22Ces3FZdbtxJu1jXhXlTqvi2nvPQN0rsIwi1gT41sAV3bj3W1
N8efz/3aR1kjkDnCyn5ThiviM6b2Fhj35tm4gZWQ/G5+KIVgknOK3Oiz6eyDG2JTf01MPnFTZ90U
PZrgFzPtK+HzAdDqcz/7x1B4L6O2JKt0dF86zsccCkReIpM7j/314Hm/g9C9cZ9vBiKnFDTHBvHu
GkbkQ55Y9TjA9j5zE5MGAyWbaWw2gnhNWpc6dZbq2jLISWusulLo4Z1pz0JE5cZjd239KB1dVWYa
2BuWJHXmBNh/QhR8ymAvNKwdy6yuc8c1Y2pi7zot5NrF46d17UbMjUY6OUfUth2KsZp4RuvoNGGN
+T8hJW5/lo6acuw/7ZYoOld9eFPBWqWTnzyszEGId4WlK7xZWcL9myNAaiXLE13LdK0lZNA9PGMa
D5Pez0uMLJDCUV7OQIdiV7HCK96c4bR/SAxOfBT1HSgxZGfQGHE0Yc4mD3kknX+2I9eZnyDlMyqz
ZFzPY+J868h9H1b8I3Fnm9QP6t8sXK5qDk58EkEmcPumq53um5Ifp6bL/Ngg8X7EG1kFRe12+STe
RY8fteV60nKG6gfpVgn8eqRRZ5nQ47LqIm7VnRrajeeInWuR8uMiPH7g0CLpuN+RJfyF3acvPTOR
B4v7s3+9kw3C0qkVedvPyKz39GeHDo3C1iALmu4lGexLNfifyK6ESB+LxMPY3AVWncRAnKyv6rNH
RZd23bRgKIozvJ+Z34uN7BvkQbePtprTKZpPtSc3smVZ7OCmUaHawnvmN5ZybjRBsgzxJBQLWKHE
IUxhExNmKkyaNEymOk0sRFqhyqOu3VV1bdOe2e9+QKs/u81D0hvIb7sxEziVRHQbZ2oflzUuPKL2
mqhba5YulaDWO8LPoaMOLRF7FBxEu8zyAj5va8HmpJMbboJ6eOo670b7GsEoCDotzUlM7VcZmofW
TA/CBQfBB3+nV3mdabWdDcxJSl1V2UTCByMR21x5XmaEPxUsYiavPQ6Lo37FThC873T8BmqabZgC
TlUioFWv8KpEPIEKJYaL8rQmbQcHXXycWlWvbW2KKHSOtIeW3SJ3R0bNsXGdN5+tUTH0lUY4kf1J
bvgs2Xgv3K/G5zPS8pK1cMj0BhkIgkXXF8cpN248P3rEu0AlvVUlcg4bF7BodB+Q4WkhTjpLebVR
/JWseDyeE5w8nCk7klOM8BaIHu5Q7l4dlGhnbW7hsrxz3cD22Ks39Tzf+Q0/YAcKyv7hoRptztb+
t0VB0p3jFElLj64ITEoDyL+pZ1Im9LEdktQMJhsYR50L+UYn3vdg5UG28f1UVmfIVN7LtX+cdf0L
hkvZqF3o933va1zCDUjPvTD2MDn4pTOUufbm9+OHZvhTAv67HHH4/OCus8Ga+hUSM7xhyVYNgcwC
3Ee6frE2/uNqWvhKxhdKw3tjycUb/SMMr98mHZ1Zxw6LwRjcmS6vzLqfqmi3Mn7HZnmoYxgGEOel
LUeYTNg5i6WM8rXHKyt75Ar2eLZtF90Z7jw6jdgFwWqyLhgQs+zEKsMG90l4Y85MkiYx1WnpjOfG
CQ6Lri/tMO1g97HpliTVsq9BfgG7knDmyiKFuLZ2+Yav50vdVBtkwmybKXzQ+L8p03CwZ7ZoiDx7
TvxdBRNJecxQedfo4YexnX25n8oZtdAmm1giQOsnmYrHMAhYXPc4i67oIv00IBtuTwg9/PQiXkOy
eQkvtKU071yWEW2P0aoPoQgBTPpg4shq3DxyUAQCmJPJ6MGE0Uu3tngQy8scrzqdh/AWufIYAjbD
3n2dNdTBsnE9H4mku6QH/NjYfiewmiP6fr8G5LMx9tutnPtoGLzMZc5vHOdi7ss7iW4FfUcJGXAo
06HRIC85dCAIbOSLfiacjPAo92FX7n80guxpyS2+etyutSIfayxu64gFQNtCFNjyD8dIUDH8Wof9
t+fVp4hbVBsg1m4XpXXbPPgK/g1DE/1cYgsyp+osGMcLHEmRUhrMz1gVXraijIsAEtK5/PCZTJdm
LKqgIikk/LshoUUbY+9oRtvWxHYXusrg5aA7J0b1DaR8mSkiTxOZHFdPg00z2zrCe8nI7zisH2jS
nEpHFRMkcfOEJNYpHpBaNZ7hOIwbpUqrvrvKYLgMqvysRyQbl/VYLGrIHOlVR2fmGadjj2YxvPd9
AhIIoHPaCPZVdvzVBpO/KWV9LyGRScdK5J43IG9rmfBs2aXF2S4Zu3PH8eRMNhcs3k0/W8UC3x5i
LHdjHGZuTLoN104By+gdacbN6LFXaygYHfm2+stj0xDs+qi9uyL/Xa8n2ovfc+hnEtZUsMvv3L3X
/kzMFUCBOUTe8LQPaoKM7LjDp+2WXKE3yg1FmFjwibWbdzW7GUjnKU+W+ja08xtcqi9YGH7nFklj
SAO5DgnyUoZx0RBFOM/IFis3jeRv3HgHTQjkGP4OpNghCZJjp1Dp3M49SVb+ckaFu9dV93B0O8WL
j1gxGj0QQ1SaBE5fdIxCG7eeZDh9NMSIjDjQhCTqHdrIi+PgTIdLBJsEmObLDm11qMLMkv6sf6JF
gv5YTrJY3P4wBuASUJ/XEqllg/Izt6wPQ1AOuHvLAtb1wEjKlcIa7KdAIE6YzDfr480GW5NKqt9b
RM4EEyJ9GAyEc0TNFk4kn2wCJ0KuZJCLufwO/fZtgkIojQdcg0Db0exF470fBF+hs0ClFJkTQr0L
t9KqiJGI0Drxdh2pzHwPge3LTJKMxPqM8O9PKvqDqmEYqskRjr/3vujuQSPcrY52cANEP7jeduK1
LWoH3j7T+rPaZR/IWH/RDgtmPTfHGdFYFasLRzZP+N4eaGu2jrO8OmW5713xUq9OGrPhaLv54qEF
Yto7+BZE52wvhHwh/fFGVeelvSaIwhMQILhNtQdDEst0DsAiKpFIJJOrjFfLmoWOM8AXwFwJh7DN
kHHHIjTSdjBIAVeQaenhKKr50E3+tRxiqBqSwNtYuqA3BgYy80uy0IvbuuiRIrp1av00xeawhms2
TvJsaXBBitoDMFMO55z5UOvo2ITetlHLXkoE/kKd8uxwuK9x764fHZL745IunBV1B8kRQ3YXzPMl
H9PZTvtqGjcoX4/JisHeL39PQYvkmujkj/YkQucxBrPoT/FWNebkYWkSu4ZnEwRJOo48a0h8gDXR
3ufLc6LDN97RXEny4jPnXLpY7FPRd4U0EBY0JxU3kPoR5BA38ET8TDoc56kKrmWSZH1d5QFFgsVi
1HvZtmvRL67Jna5imZzrO2btXS9dXB9IjoWyKuXu0O4rp77JJDwwsjyrFV1PI9sgJdqE0I6ZM1Xs
xJmVWdnGlzlukZlaVbaQU4m9WdfbczHsVAuuaFJD6rvBAS18brrhSXiyKFlTZ8a3e9inirRs6z1j
5EWtmDVXt0o19yF1jcY2X2f9LDALjBoBPgOuoczh5YtUEFdQo+ECmTg8JRHUgoaPTqp8mG3Dpu17
NRSrMAadezifa+ZkYOofoqR7E257bam7t3YCSdY8hC6iGpfkhDSmTw3yHvmsd6unsFsYZ/jkZwLe
Hz1s7BaKGLkdzE8loOtu7cUZZfwiZ6faQ793sS7asxgvYD+jdaW6hk10j3B1rz2EvHnTQQe4wI1S
XyD4jyb0e3LrQz0HLRwc4KA1sG8Iajckds8SmpxUxUi5EkGx+nOT2ZB8J1Fy6lTAipX5F4L8ntRb
wsM8zC9NKA6Ow85+hznETispfBcBYkgtQl5WqYcUHQx+wr6v2KVTI3hI8Y0ON+P+fxxB36Lk0PUN
w506FkJ5uNlUWhLyHeveQO4G+zaQ1ceABhC6l6+E8EdnGvdz3e10iR45rCzUDRLR5ahg/rBpRlyR
nlrzkOln2vfv1iQCKwzdQ8ViWnAEThuHbuseZu6ds6QIEbsfuuiJB80ToLeXtrFnuVRj7oeskN6E
HCvziAbkSoWE3oFumA2Kpmz2nWrRYoenBKmPhBFIKp6TbtmSMUoydJEyDUTFU6wK3DpL79uKXv2e
P83O8jjiJ2I6vbuePYdS3cZRPiCu4Mp1eZadzpjL79yEPtQDNp4qb07h/HA3OMtzxe128ldcqdA1
kgEXVJk8OmXyVCt1G9wxQwzelSSfS0jysFdn+DjkXIm9WtAnl3MhXb6bpuHaJeNBSFqsJHhoUVKw
XQxw3pmaWxe3fDsZeYgW9CKx4F+BNCI1wmQ+LkmGXAjRQFArw6+oHr4IhsxkWBCq7fEPEXaXpQm+
e8k3TLjPTa97CMDJT+27iY4UAQS2mXLrTYe5YIhtoUfWZG5DP7qwbApVlTQbe+wK9jPBmOYmHwvT
gHW6Mqv75nN07ZPW4zVCsh9t3KJWERxPhqIFfEJagjXJ746zjdvTQ5ywX2UAe01RN32KmfUU6/bC
J+eldxiyerzdMtsnZJKUKIZxCjR8H+qYISa+ekQDVTSteCnNByD4X3qhSEYgbsZmgujXBFh2Zzua
okF8cVlzCUp69iLgjU0pUA+78gV3WDYJ58JRarHWeVqMKWBt8kPy/kIO/WaGhbhc4sJgUlKceTlN
cFPz6T4x5HXoPZQh1+4QDnpLBC0WPWSBIxE0tu5oYisc3iDrkN2Ca2F5ZVTgBC8hZNPzMGa11VcY
OUGXPfFbiROdWq/+bhKSOaP32FGDaJl5PdW6PJIY87gXhPkPm24SXaawg4AQCMMRPsKYJgNi+4Sj
n9cVWcXIxB0Duo8hVK9Jc7XxXCNu4WfcldE+JNOMpnneK54c7cw+lzk+Kmszl6jcj+WlRrcs46CG
S2+7ofXwngjvooFyxu6cQX588OVygXKbpAp7LhNSYdA1ImF1xgodWSLs2bR5L6D0WObjoNTOTB7u
i7DbO36cqSBEgEgkMzMMG4FxPgzJE0cYrucDlETs7KsU8xVthd2MMXqNBpJDvqqTrfWHRqZoKhPx
MFGkhJRBnLLOz7u4vo9G9dgYels4/jbrwuLNXbOlQ987zE8J2l54NgKrg+9cObfHBaELaZdAz4d3
HnJKBq9vP/yCvPLE2/jUrX5eaV3AAcvJOtjUExG+l2b5RBdncGf6WQRStg9kNmNxYiLRVav6yWh8
o9rJygApAp2zK90+Txr7xMwtwbyLAmywLVfyghHxOY8RapbEh5WavTaTygiHKLisMMBECLuP5iQb
FI0L4G07H6940hkM8C6/7yfgn0B1391k3Upr3JRDkY1RLbMtmn9JzqOI3ptg3NI+evYSL/VCpPas
hB+riPdFLMH4Bm5z8H9+h9OKDUM7ZmMD8EWtReUOp9hiFuGVj5lpCm+z6o9s5Q9k1TdCKkQDOyd/
wDzM0KAyLQ8IXDxj0N8HQmwglbhzEWBNpN7ZBiMWF4gmA7CjygX0vPtVjWhtaIMSJoN0WdSrwInH
8PEeN+i3hvBRVl0h6ZQ28/q2UHPHXTeNI/dWVuuubPpDOyMByWDaU7jEgbqcIqf5rRTmXcpuVSNy
d0GGg1zNuSsNcDlymur6iYlqjw2RdB7rm+HookBslWG4wXt7qjq+rbmTj+V0LJvuvTfJIYKTi45x
dKOg3zNqb+HkPkF7/K3Uj5uxqbHKzC5Db1Bt7TNcOa+OKvfl3F9LPatsGT8xPD5UVDzRpd1IXV6R
JF6lFMhzGnjiF04rvEjiHSuTQo1B0VK7W+r4C4BiBp/MfGjMuV4AdFYSR0cNmA2BVZJIxyl1eC78
8SwH9B/twFM3rq++C3hgKTfwfPrpiOV5jOVe6ugrjiCTNaWbejMrksUCQlx1NgfOPtLDeWyDNyGx
rzthhA+gGJT91VTOpRXu7zYOT9Wsdl1i9s2gr4gPOWD19iHo5KNcg98Rx0UfOf6mWr0jH2dQ+Zql
s6MWXIjx+xpDu7iM3b0M6xO8iHNTmayKxdXpfnopJzUOcL3RBDgHoio4/VZlgiNq3INbKpH2tPpo
rfuZeDqbEvXiTBhoGuAW+OMap7mgD76YGMOXjn+34ZDqMDrINcq1SHadYO6moeWX50YPlCXH2Omf
NdzGI7872rF+DXyV+r66Dzz9vdr6FYP++xBPEPDLPWKtflGgZr51iqAadoMH5kA08hmjENyOF/jh
wFV5AcOSt/g/JW/yznI8KRu1CFUXaRUYjETNI+vGpPCX+IDI63uykqtGCxou4kgR0xSLEnKYILgC
/7r0ifoFkOSbshVXqdO99QofVi/RBgDNOZjch2DEYYWD4AG6W9wV04yhLQGfHZPDnJh7HrbfgnUH
j3stNn0ACHAs7fBfumS7Dg2AK8WOGI0JfXmBID9zBVZzZvpUSQR1VRCELgixjIboswMQrAf+MrlR
DsiwS1sbvNAefjMW2U8VBncRjssF0/uVknHjBSWKCywdxiovF9QjTy0cM0+w0QM2A1oIURvpnlUU
Flgs2lPmbVcLpzaKzWSfkQz27N86sTtSud8QC+UQVgCQCbNwgvaNJf0+oPwTQtpjNPkP2LF7JjLZ
GY561wFD3FDrPImx/l67MB8rABxByDOQB7sYzUhlyZDBegL9DD6CRPdQNNy9j4LwSf9EAyUzy0vv
bED/nCy6mwSV3E9WL68BpiPzCsSSx0zR6BGYzYRuzZHJAUW0GMrlGszqVpX8SQswbuv04IOtI431
MwpRmy3bQ6DHJUM7/0zQzqo5vAZwOFUd8C+YyqWJM1ZIXg2fO46sKxXXKcDb8+LVj3AreiorQPUk
2nY0umsoGJYe9ca1Lk+rElzDstCn1s7bYPRMppJhg+UfOPZTBwh8KI9jB6GgG86/AAidtUEDNmNY
pR5gV1BRs4JlpMyGKMx7pnFCQ7/JVV15mYfRxZ0JLP+HzCwKb3mw1Ys1+7gL78Ra/e7kz2WTNAZF
CZmGgD4WbF3NedMDO4lHZNF75SZWDBTPeBomLNnEZXVZsFXmk3BXld/LhAUvF71JIEfEVysfx2T+
AmWSjYoF6YSFjk4hcdZV6/voAg9I2gzH5LFSPipi8+3O7FBW9iuo69fO7+9xL1/rbtqSCpIIr1Ov
JmGyWKGdnJxoH48w4jJVkGN5YA+p4w/u/2GYOSxRvFF0fudxfRqNdXYaLCwMJObCAO6CxHJfDuuB
YpsyiYIswFjFQ7BBll+qUX+FGNNkVB47NhSIX96K6U03AoGhfN6VbAYaj93+eQKsJC5h3b+QZtqO
ff/br5dfWAl6VCO991ZUXGtuEF9N+5qCFTO68nBo9QUY8icKMnK3h+WpaZ07XQHrW0e2tyuuytaf
bTajL2/dDut03Vmy6gC4aV8uQJMaVDHiNkMxRMGmY+rNeORSB/1mpgKy+aRHSBPqXNTjwZVwQ0Hw
wpA1cfXgt8A0TRTYlONlWXyjMgBRue36K8rEbyy0n23tAwh2EdnD0c8qjhI6toj+U6+tF32CYn0w
To+1qOnMxglpGBGqAIZz2S53MwUpOEty19byYsViCm3jW89c1Gy1q/tXVgqR9wtLANH/SC5/UGuf
JTsn6rGjOL+aUICgQCHU6mzAoKdQLO/9Fj7YuOx5LL9p6z+GYQN8bz1A1pqzOiiSBFdYLe94rwrN
nNd6irOQNYibGNbXVoxAJ0AgpvBwvtei37VBsE/i7tKZbyxqIez9m8VYcKLuO0ysA7igRvd9lYBA
Gre95UDGsEjexNPV+rbwOay+ovhU9yQ3iXPicvRzOlCaBS4oh2G9i6U7ZYqAA+Le44C4aKD992Mn
r8Ey7ByfX6bFExsQFKjvSYPxmC+/Yty6TTOPmeojyFb4hz9PHwOb3Fsih1xrA1/rGPd2M/ebMGpu
uBHPdTSmFCahCJ33vxYNdogQt+Ba7IF6A4OPd10rvGK03mHwB4JxfL1Vib1zvXGDYMIczcXNtoLD
MILHgLsBOPMJO5cL2tQ9VcMRS3s4VlVS9Hh/WCj2dhm3bmmypplyhjYkx9vrpGHPCtJruo193LsC
wpXBmXMpUCdcQnF9A1EDTevgDZLhpunkfnHHB6CbXxOZD4i4Ar0Ziu3iOXUax8G7079q62CqldrP
hFN/OnruMl2GBSrW3o26IUuC9UECewTxiiukWw7Uqg9KMCm7oI9wht1t7I57NoC/lC4r2FIVlOMq
rCf09OyqiP9W8iEbOQMV4bB9XLf9bk1AYuilByptUhlgTIn0ZkGuHMd4KyJ8NWbkcHlAXQg49Fhu
ExciwNzf4h6MnF3je2cpPCeNCMuo2zOYP6NZqWCwhMA0YIftRYvwAYwFy3TELouiH21bb2wd4z6Q
JyrDX0paUDu9DVNguHorZ3Q3aOP4NkB4RESAB8npVWsARaO5UQyjIK5PpuP0QAf2RY10cV1gEF76
LizswjAMhUftwUJlAIIMmOXepclm4WQLcd7VCdy9P1X7oOLFmojX0JttHobyu/antObycWonsFV4
eOnsRe+6HfDFJIC91GLTOqAVKGvQUkIDe5kinKdwb4y5VMDwWL3eWweQeOV/RC49WRfdrcLonLIF
RM6qgwMLEiyks/pk7AKcs0KKUZfHgOSzchGFXX+EKIv+jlR9cX+WX0nN8zkZMuYER1SwnDTy6AXR
cegBJ9XrE/cNoNE1sRAYRbvBx96iabesqapCt+zNUa48kPWbW6CiIj5XJnnGNrGf+0NFt6Di3mTb
vhCNEcuBcTnapPdpNCjEICtbEaO3Tqib48A8kWh55W6Mt9Pi+y5dCHZ7v9mSqcm61d1ZKF2UZOjh
PJVan855ONQwUEEcGpREeb9qYJQUzHWyXB0PjaK2MAgFywlFG4oLhChdy7sdOIc7v0XrM6AMrUnS
FIHB6n9AnUcETCPDxSBgul/UQQ4+mlQBIqyPCBb07LZHv8XtCjaZ5kOptsrDK57MZ/jj78PAvodJ
8M4cBiKwrH+7tN5G1Nkj//c6LECie3YfBmRnFnfT1zhTM3bAA4oWig58sw4wWRMKHvLmrgbrkke0
v4MK4kXhCgyRRK1rEL60/I4d0F2dm2xJy8Kioe5p5IhLwGyybQIMvzpM8LMChdiiPC+foc/uO+K9
LBiOey/Z9R6UG2GyiDTGIcibboL0Yqw2WAYElbYWJdCS2eF3ZTxvW40VxjY8B8bHnL5CTG3lQ4dN
+KYOvRR+nUczIPpzkm8BWGW4Tjgp4G0HX2FyC6bhtw/6AADIpW2mk2OGCwNszJB9/VBP1XNcYb4G
gbIvvRFqzBiwPLOPzJmnzM5wCOjDt7bq/F25dE7ml+LcjFWBBeoYumcU0CFxH5OOPUQxjuY4wN0t
Sj41VC8jIVccyjfq0F1AMISij/TS0QcWGxg54r1rYM8Fo9qKzepUV/WCiyV5wA5MrnrQDe0CBUtS
rjc/gngqaroNSZw7DmXXppb+uJmF8nGZgx6p0fmkIeATA7iFKaw8ejDKRHumC2Cr2Lavf7Qbc1P4
BIoxEYcW1kiqzV1mzj0Zi4ia/+HozJYbVZYo+kVEMBe8CjTLsjzb/ULY7dNAAcVUjF9/l+57DzYS
VZk7194ZcSn9G9bltcgIBsmIPhSa9jafqN0t/6FXduyxEIGHup90f+4a8zdfq8i2KBV9RAwGcnn4
Y3fTKe+688xw187Fg9kOMR1vGDeuYBYw8bhWq2WY6O6Tzk83ZtvunWm6+IF4UXcewGX+30j97VfF
ez0PjLoc41Z5kh3i88YLJ3iUrr0NWRVN+RIpuwOMAoIqNepX4hRR1WVs6FU322Rb98Q8rq7rozPc
5R1n/TLwypFAFMmq2Fp3G0bZ4OBOslNffnkJMksXyFMYuN9sIP3xnfQfp8fB5aD1TSJycdPxe06g
zVUSZw7/m2Pzg7j2J8kFpyIxTpM1Lxs5db9IEA9NUzaRlqTkCS3AB5uv0E/VJqyVcQmZmZfGTFz0
FFxIunjoxmFmLFPH9IRDFBTwVFn2Uw0rkR5CZkvMwZpELvNPO++3Jrro4CWgg92zj39pLPtI0UdP
QQWUVcOIafcLwt3m7FL/GQP7JsbC2hUDIwAVsDilTy4lawpqjhC3oUWtrF0bVGdk1nddup/T/aMJ
1CVJEGxyx4tF3yCJZ+gZ6fARePltljMdUPu4zDlfs//EYm+TRT4VntjnTfnbZOVOzNlv59TvjsId
0M8HQ7GmxQjVinCpmXuFxIYkNV9JQo578UBGPcn3UBcWNbLvzt2G0RP5eJCrg52+OAQUUxnCTZRv
dJZs5zCPrZLPbu1dfH1vtYumjqqK2V2/eLfO7v4zBZlTSfuI+7iIyz45+tM0xxbSzBYMaVviMojD
ruzoMjucfktNYTuZWRyw4naTyv5o2H66Tcb2T9KI0yiCK1LE37Fvhp3mkaKRmdu2L26JganHEAS7
Z7R+vFYkBtEFy4epdc49Wc745otXcCD++Byei4S1L+XYxtycj/00/6xGcVxLwd9Lutc5sQ9t4p74
zj53c0seEX6ujFplAf2zA29XtrTTeYAKNOrwva95nLzYVdN4W1HATi6gFDLJmC8Of8HKNnSN9qYb
sUIPhTiZZrE18prNlBqZqK5FxFd4L+b5w/StKBWteTC65TKa43iQcFZ8+MexYtrSZbs0DDRLDq0i
bi1qNM1H80hHtGFcvlN1/VMnw0heTaMPEz/0qQykjJ20i7rCNU6l4IOfNECZlqWDJmbhPs8JTQNX
iWdbNkhpjbdxHeeSpk62W/P1zUOjGUcP6ir4LymVwUvH8Mpbxxg1V2+UkDtyTH4TU9pRRWJPOemt
M/ZrFNp9uhVVG1n2+Ga48oHxLVlEBb0n5KuIMqkfq/przkbeWYl0tjDfVGyTLidrmzl5tVkn4AWm
V3/LbjwZ6fKeSRQ0ivI2wPvY19nWrPHZUVdnc3A1E/h3LGfh0Hy5bbUPhzyIdV1uXGJVIJT0smuc
8C0BbFJ62Pt2/dtN0H3OUAbRKIurXMSDKvo4l9nWMIwnx/YezGC9DHTiiajfjSQh6ifZsa2G2Vuu
0WilEfV2fs3XYt0IFcByBeWmCqBckr4vY4MQy7ZQxREb71zFjdlbuBBLznnLeZvmW2t4RVSY6N8k
Tm3EmrGmJZiCjadKTs0Bukvey0whqt8kV+Z2WGkL3PYwLMh9hTBX/htnz8/+vfRAe/wXqci2axf0
EZunr33pXcwGe1vCopuNs/5OofGqW/FiZ4LNnKjUs8o8FP2UU6/hUuv+pAZTqWpBe6QUiUqPPjMY
5ykaAmZ5Lct/LDC2WHp/bK7QTdrlvMVkfxBizqcctYM8ubBROcgGfW99s4xXnxuU431xN8s9iUZ5
4hiaPws7F/mxir0oilhYrr2puRLK3vQ244w2ADmzkdxbRqjhGKvzQEe54w3msnK2jBLwbxlMNd30
gehhYAhELEFMtOBL6ItgI12M2gWrkZLVsp/8MIwThNWtaJu/YsxzFsRNHWzHtE8GvPbSm6MxswYo
YblfMpu72t7nST49O1mFBmC/qgATh2G9lG5w6cAVvb59MGgZJwQVwdY5/pRChQOBg1pIeVmMWq4/
Xbdc3XE5pzQ1haxeSA+qT7XvONsxEEus5XRQsjoCXVLEr/4DE81IhtbVt+/1GBRwoGd6JUbsTme/
mNmyD/ziw14YO/HroLhxgsNIwHS7UzyZCjA8c6+T4r1LG+SpIPyYfa78Niic3aC8s0oDl0vQ3w8k
ASboteh160UZ45PIkFDdpnotTCJG7AVcamqBjyHusgw0gYkUhkBklfk251XDExrfS+bI21l6p8B2
bnPW7Suzgm1Bek1G+2MQs0WkxfjQMwhzs3QvHL60VVGxqC3rvwDptu4oTqUK2H+W/VbD7G8oOvZg
W9Eg0bUCvycVP3Quvp0wOkYiDoPpuStzTQs+W7Fa630zBJe1X0/ZnYJMmJpvF/Uxe1Z3y4vAvwEd
E1EN972Ra8IrWuUvazG1v0avzgNF/77OnOxPwhuHeDTsMhlcM5G+uub0KHJbbFilRuBtWp3GlcvN
HrW4UP64WwdQdhuQ0xH65BSbLW8E2GRhu1tAvoe5sL7Z+3FtATxRmfV2CJZzKdf9iAQ6gOFpOppz
6k6XgHZ/Hj8V7zeH763S3T9hJ7z/Fryoh+Ti9i6qSp/9CfmtWV3ysdodF0lyhwp1t3MS/yukmjyO
vstq9vVaA7e2zlRBhQJ25LK9W0HeU2EhX1C/KmaJ0qT1YR8j7P1amvzj7QMa8IVamEB6z/e3/YgZ
3k0hhu+DLeHw+tYGt2qYl7HKW6hh6zGRAVyw3V2rcTj0sKajI/LzmKe3oA6fOoZ45iCYyzKYvPeA
Pah0oTXNLkrScCd7vOGvk1TvZV2b9FrPUyjf+RXP6Qgl0zYFNXz9nfUOg2yTq1Xbu7HE1cTU8g7J
kMO1bRdZcWrLQ27T6CZOEwcrE6Bsvd63u4rS+B3JZ1Ac32hypNOvO8MfYdxYaB8mfAVb8dUNE1YI
6sO+5MPLTKyCXbPx2RxN9Fth8zK1+YPrLgwAvHrnWbl6LmX+alZcTV6dpPdO7e+y0j8Fw7zNe5Jd
GjiaKEytCyzxOXGZ+hHAyIi/Go4VbErZNQrNZiDSuhmx0UxpuWvmrn/pw9G4k652PM862GXMJdjg
9W9uu0Nn2wEBSupge9m/EXZ344nmta3Q+Bfnw1TQP8XKyHWGeklW52L5v7On3pSd7xojYTz41gil
jpmwf0ie/OJCQaU0X9QqzqKm/DMRS8LCPJCmuMEis8kt6Pe69D4H6YdRzYaCvgmfWQt65av0SGTR
ofBZapvb6lgtkI1T4G/CuXhUWp0GB5RwsoE28uTUG9JmQMeMj1Qjk/I19eKypWP0kQqmTN65lq5j
bj6m+4E9Zt1dO2wyoluWMB6TlZUbYHJ9tbzPsnLg3NqQoWewAC7xDMp1rwo+h6S5BUVIW+g/IJod
5Or8CYaip9MY4wQ3Ri1RqprhX941u1Q2cWaLbqNXFsS43qFpuF08FD5HcHqD1cWIK84mWJhJNf14
tLNh17vFpwnrzGr4bWiV39S8LY9EvOZw8qVmNFoyIw3G8SG1OPfRwxnLlpsJ2US0VRbLwnoLcawC
46aQzFPhn9kP3JKg1vGGsvmjzYTYW5b34gfOFX6M3Do3+8gLikpSwx7LMMQowhSMwjncmHN2BiPb
D3Aze801FYalG2NhiKWvwIWy7JxQIA6NNWxz6gFbsrjM5xY3IOTZS/gyTevrZP1tZmliFTMPHukk
FAy/DWlwUWpzt7mNTmKX3mheijA2OzYwyNrc62n9lPrXmjyxKUGB1vp+RCDdRMKmKyxhsUsWpeHh
QWirdMh+Qpup026WqTqOmhWd1jpvrI5FkXX/U4eAUckyI/kyHTH6cOvo1xUZhzQip9uZvfdsMGFg
3kOi3Q0o/2ob63VO1Wvjc5CtummOsCWHsjTybeej7XpA44Yad0Z217pllx4D+H86iPZPR70WdAxs
2on/PpjFKS87xj4F8WsmH57wy7uCSOmpkoZV4ln/MYX2q480WE2UZHwbvDWxtlWY3WziDjZGM14V
XXnEPOsBkKzeMrRcYk6cM8p1uNPpPCEmsZ2ZbwriDTLkwGui5/C1cawvH1LR9PJDD7WxS63Veuqq
6TefiweTXbM3YzXETpSpw4P3adptqG4VIi2M5Fncb6RWIA/Xdv/L9YfyAa42N0gEHlUlt0Z/qBzr
vnYwvaQVZDISSalnQK8EvMQb9sBphzXNHsciOypzZlIijM3KCMz3xM31RhbeFCNEefLHE3a2AeT8
YfnqrmncJjLSroUWcmk3odS0ZZ4VRjMXrtWYgoFpdM/L5azbvGpfuk64e4MsB/TFCqGzNVk17+/c
ZDgnHZk9ojx3RXA1xHpaaZ1zXUXr2m0xZm3W3BC3uw4+tUSz2y5EVDLffF0yP14i6aHmuvLSVX9N
tjChQXCZ4pSauoIp3/K0mN3BMYZt4S7R3SW2kbp5UHl3UWN+Vss3giHBHzNCjZ3u9TxdWY6DV8o/
zjP3k50CYY/3a6lVO4s1ZL2zclUmKmpU/oqZ8Xlp9MuY+gaoMOELST9957ONtMosHXHhjzmJD3f1
zrldU5wG7HIayquXDI+ykz+DmqNg5V+vTQv8yDjooDlVKWsbAqaaAH2bkG6jKe5Nlzn/ESt7I5c8
CmqHwSSyZT39nez1qQ35LFumnHyNnopx+CzviSoL+VpK8KZg90kFJFFTGpfcL3cZBEWr1n9ZUf+6
KxYRVz+Fwtj7Julk5IxfVSiZzoo1bkNo6fx+xPEEg6NvjhgdGwrLgpeg0gWXWvnTregN9vRoLD7j
OWw92m1+Rz/DGUEaPWrULuyNsyiHoz9Oxz5JQbQ0Y9nW2vleurWrkDE8QauDpf9YfgOVspiQtxZW
xp4UiGYePnXaHQxupm4x4tLkzvcAAuzUB6cP7V2nKC1za2dnyRvGr1+709+ymK4rHUbaUCq5mb11
jBKU0EuqDanI8b1AnGT32LhVFFj5c9FTNqgiO1Nd5XDP6qA6JrjcjqnOligkuw2M+XVRpqbU8l5r
t2RcZgBHTdMm6PKHoa5uXgVGMgyfof7r111EaOwmkOLBLr0nkx+1ZyZthi5Dq3A4ZJD+yxrebCKf
57T916GBIywWu8blxlBeyeWIBuZBNSaq+B4QKAdm2FjpktfSdT6y0nzoGqzWIViu0jLS5USbabsf
Lakr2Ooq7EecJyYjYqD0a5ojEZe5iFoPhavomTvV3b4J1JsZFPcE6vIQtBVz2+WYmxRqtCWo+Xpf
VD1FNJ7HNH2p3PJ7udP2znhvBK3iDX7l6PrzYRCKO0LFU2P+B9gNM3xHr/pwKjZzaP+1HfOBRuBk
5FUQw/l+GjPFLNUGl60POuh9SCM8Ki95NUeXyfdYUebZnUOvzsNYwigQ4dFiqqoU0SZk2y42O8Ol
FJEOwSa6Xl/Cwo/zYSGKl1k7uRHptieUd7PCrnVF/VgYNXzjyv7J7ttMaX/79h+NEe3aYjibyiq2
kqQWXJTpFZH9YQLksfPuBA5/CXJ8YGAIq8lQtnPVU+cEcWjVV92Ekd2FDASD5HwvuJa87jaOU6mt
Y5KSwrEfdx0TqdlvkRbxeZeuYW5UzXinqZYPZm82nrMgdnrvhXF2rLr6qHx9XnoIybS7FbL3I4VZ
cQMhersPUXO8MZt+JZSRCQDlZXWhAfL2qRTwuS5+ya7FGVHM5fuSp79tSs81pdNf7LzUJFn2n1Vp
EdEeEi4/PetV79BrKiTbMp48PAx2Ri3R9gq5B9EPEk5vvKa5l2IvS56/sWbi1I9zwdUyvGZzcffS
bDTG2T6bnuwJM3Cg/1LcuIe+s7dG5eARbL+7pqCgGw8F++Y2TU4nV/pUr2MWl+F4SkbU3B4/V6qo
ncikxpnt74MMMiDsFxWpdDwObv7ZtNW2tdpvcJd3NOufYrzbpg1Q3aHfpItg/QkUO2SuecyDNXYc
/+Kp9FU7c+TJ+mqk8ibr8lZYqPJjgHLRpkZwNKo5jYKg2ZodUi/9IuTvRg3Gc9eBz3ljghOBuxOM
AEtp32yXdd3OhonK41VURsPnKpbI6Prz0rYf/LPXZiwflJyO5vDH6PgV1druGhOOOZOnqjD+64yW
j7s9tw01ZM8ZMNrUm+jGdSzuPad0Vkx4Mouc+q4O2u5GoyEwIbrCsEfhwMdnEjG46nbPBAzEhCNh
CeR1Za5kk8y11vXWTjR5I4GZbguVPwLo7BYjjOuS7xHhnpcU9KiikCpw38i8OMFWxp6srgQlRyNC
YtiDkwfIhrI2jiVAYocyspm97NtIbX/vqCnm0v4DGnd2qFzcNvscO7hNM4GK84YnVoKjDptH7bOJ
SC27wO33TlNTw0ueWZ9yT/YHaVqPZtb+NKt+953qkPb3x+A3235g2qum4maE3j1p9GtQyaMvjAdw
+qdF8jsMJiZZo832TgWHuvbFKV91NDfDx5LQnM1ZTR5q9zgAkB0l033T5BubwS5zhfvzpijlPx1S
S2Lb8DRbedZ5t2hKAAmchnW5uSxtde7w3IV5fgKkgf21cYw67O42zeYUFP2tkfbObpuj1WKTH8Ee
tWucGQg+WytUx5LSD9Xh37FYL1mv/5lZ9tCPaH1lPf62ZvFNFYIbsSlRrXgTSQHHhPrKIvg4t8RK
u5F89en03KQLCoV/TXoUF5x5US2DY51R1puGy8k94KNT59X3FJaJleVho7FxWua4aMlMJBj8dvWl
oB3wxRTbwrphRX3vvOEf8P+ES8N/BBfg4jT9E/azBwN8DZvwtsYuFVmscSut9ZU9ZaSOLv8GcApk
Fn9Ldulz6ebffp+HkSuopnRbHJ1ZxLlNP2I3GIZ411BZ3F2oGIBW5Z9lRNzTZhFDuO58ZS37WlD0
DbhKS+erVO4VX0HcaeugiERyfI6KzvhXVCmS/rzpbXQVyuxNSb07CuctU+pUrjYlAtlnlQV5XVQC
O5IjKBbbWFcYze+LCLsxICNBz+TJlp/LECLakkJpODUnRfszDtRMfAgIjM60bFbEwXDh0yxt79eQ
2c5gAtY4YidtdZDjGLuN/+HVwdZmFl7O4WmZyuclNc40TNfF8FZYc+eDsinyOvc36/sts/sUoQ5D
+4qj3y6t50zO30XLfHHUCf81ZFIy/K6ojuBlToSuxNU43Ry8mI65Yj2G7pnT8iO9+weKBSzOwRhd
twRUNLsq5+mMw231sqONQI7Kwyc1iL/h5B+lKRnBieRmYYWBZ7WpAtaT4N1O6kHFju/+jkP6OVkA
MHCEW52UpwWKJxcB8QnyaS5BhdFMI2+5CyDIOjPAxVj8mnP7UEtDRhBxdPlc3YGM+oE2r2U0Qwe4
N1tERLE8KfRkfthmm+bVT84LX0Ik9qTnx3isX5Leptz2l1stZhWZdnHHoemSDaP7LkYPQtf+rIgS
iElojN0xeLKBl41kgWFrRUTmOk1EyPYeNa/nBsrcAujoAsT3lgj1zHC2AQHGMOyYmbo8i+bOeLNB
c4JGPSd4A9zKCrEc/WZGyXr03Pjrlox+yyV/G8f5mqnuRoTTt+D5r2V9GbmdmRSeZrWee63pKLun
0h92CTmiuSP35Nq1sZvT8Har/YiKVkdDZx09XPYnKQLs+4j3OFi3jQj2Rrl+mIUbGx6m9bGqbpRE
POOxPOJd/Tdm7m6kfVZiPC4sGO0o2jP4m8WDMeqWJCq0+VXY3aO/GI+hWs6OBUmPTQJi7+JK9Vam
sMOpeyRXMVKV/dz31juI04M7ps8s04jV5J2mCQ+TU9nMH+f0U1vceLPfl1Fuqo+MdtKtjTPLZ/eE
ybw7eXkSDfn1vYAQZIqzyGGXY06pQ5dOiKVfefjFLBrRj5PUZyXCbCQvAeSUlsODM3QKepECyGR2
YZWCOShIZDpgYx7YR584HzVmTbJF3MPEkNhLR/JAhnnasNtli52tiaaAbAtfT//GMD+kqz7osMRR
ldsYy2qqRPjzeMycBOKaZY3mfG6qbAG7qaFH14cFNqpdlv8mn0FHQuOc+u6b2+DWytzmSNLnLxPX
XTAHtD1mggs00HEzMY9p13tD/4R9lbsWM3Raryb3wR1QseXGD4onyyWIwqrrF2/Bb2GnwTEwSmRD
u952KVgKto/aHZ7mbr7wIqMFBBlGCvVNNBItlncwfY/ertSx1fYHc+R7O/oY8HTfMKyeMATQuizu
qTD4hs5psjPMVRDaMH+qRLmRnH8wuSDdTWp319GXnOhCRy5IwOqCleVauvz9MfnCLnwWIaWn1qgY
PowfgZh7d/jRnb7YtOeMDT9nLU9mXW65OQ6sqfjEVb/xXP3b05vUaXgMnAVdoqLwBTxIPeuoRnls
bS5qQ8zUMxnZFIQHz1vRc7NlTRaLsHyYmEWpAO/cnTvW1dlt+62YDPZpcB20lvsyFgFmf2tr9ii+
rDyZavHJCGzZeMMU5a4JOYCM5pK0cJKzD0ZXb42ZurJ3cW6Fu4JXbjNlYHOh9SqWjKtdOr8MHaCy
/QMrmnSM4SI2S0uhMjTLjWCv3570pdicGHX4OLgxxpaHcsqTt7G6u6jyaleG+sOVPce2SA8+J05S
Da+1j1oY0vgkC9yKab4uDUZzXzu/4bQmm85hHjx4a415p/iXZCaFlB9y7yXs9nR6BmJ+NW/NaeEQ
W6dfvchbZ6WAYNT/eGOuCO/XrsMUDToVY5VG5MqrHHWm3huGczAMdIVAYu8v3GuKxZZo9m935jaY
s+Dc1ug1bWvFOpORWLsfguH3crXKXcr0L+I8P+jMfRZDTtttLC8a7XgZ8ve5bbFmqRCE24csFPnz
0pvsF+PEJPMDuTQop3Cbaid4L4XU+Jvr30H7QBtTfwCFOba+Cfy0tHgsBlpsz3Qiw3J3Qz4fTeZj
/mJup9mLDMGkeqBu6+Fm04R5KnQ403D9rImuAbln8Od6x0qDDpYe7urhT9bhurFaEnfUb+YPH4XD
pFgzsA3t4awInMpC64eacKPahg6e27Tq0z/kMzQbNt2+yEZtmWWfmWpEQQcm3VbOMRTEvNRkbUzU
WUPeY58GfcxGb6uKBIEUEX8c+/2Kcd0s5hgBbC85nol02uSDtbfbe8yRSQaFm2zTOXgHISsZoPQM
Awh9ypr1CRx3P1k4FvIGT/Sg9GtT8JJb+MXo7Q8BseojzdpmTlgvXEkmEGp+aeYUKCygilKf1TSf
RgkovKbTJza7U7qyELZqUU5HwbmUP2fN7EY1hs60SGJT4hIfjNNSr9EwwCQ3xa+RrzdVg3gTpoRp
Oj/1PqmTBsr9in+co92FZyR0RZTms9EBv/n866ND+eVoiOEc1kFCDmVhSCeePzKg/Gg1DfbUvVQ+
kWX3se9Eas7GKII3qcV/RFhd4Z5iqdVucaq9YetnqtFPhc8xGlKEnLpDd6vddK8EZ683VIgU1B0s
vDhmutyFDde4Vf3joe0VuVill1xtIT8Ia6Q59cDdfksNCjID3XSBF+KFlVfRtKcU+6HripyoACQz
b701/nysPOywOI/Z6PjsyfzI5PFQkDDU17yvEGixSRCHm5kXk5FZnjVXt15+gFqR31mzjimRrLFI
mWDx9HA48YgyoamUTvNczs6Dk07fbVjwITmvgkAlJREHVY/cwojhNtK7htizI0e2R8TebWX0P8oz
P22sgOtatFumcPvMINAWmnpmpNkN+lfy/tMQ7XJZDRHZM+ZmCs1nVdunNifMK8RYLhrzThbmy8W7
Jz8UPSoDYs8t15hwwN02PmiQ9g07aot2Z8JbD0lO1oBHWOJA/FiLXFY12Wasuxdz8Snsi8/2Hprm
kQnSCr49ZHvpWn/WanlLS+ey2IrdIL77Z26CY8Z4KqAI4RJnT0zS71ThAhxPt0rMz7nhHT2322bo
GtpyHytMzJnnbeqqfNbmBN0jXsfJoyDymYEnn6PMnvwmw+uJ6aMdmn2oRnBMtm076mg0/qF04GUG
oOx94rhkoHW7HMoB3Bn0l3CwD09237XqztoByalBTBicu3X7x+gHjnPHId/JYKJCyJjbsKwjw4Bu
2DBiwuiPMHINPr31kVCUKfJqwAnciUzdUJ5m5oHWyUzyZWOUJk1kQ4ZRjx18kA2gjSQpojzYbQXq
GHBUJMFs0m87pwLfkj/h/8sFyVnOfA6bcN8Qgsy/b/4GHrWV4wVb8KzjWBBPZ0lqn5aRq1Wqi7J7
b5d7IV1V+NmsbRUnLeHpjtZYe9yTrfs/GPDvX1jw5DrdjT6A0tCRHNFxlDmIitN9FChju2A5hPDf
fAHaAkjzJTP3y2bO7Tf5p8P+UYjYMMpH+VNm9n+h2+zIYgNEFcmu6cIfjAZXdrZASmFlSOrwebJh
h2tmpksdm725M4L+v3KYSRjqzh64gVysWwBxs1+kyZUmqSqYZjHAkW+5JZm4I0UNNsNbPKCnLC/e
PXN6QR65rK0HcelTRk5RT3i8YXI8i0GfuiFRMWfAP2dcd6bL4NUqF7D4wXvMhMPg1nwyM4aeq35B
p4MmWswfmXMFJCoBVGZ41TLiwru9xallJsExGZp3z8OBxsSGvLWSOLj7kVl/F1VF6olv7dxi+Rid
9DWv2xdvJCYTk6S6j7h87y3FFdQXUKuM/T6QkV+XipnEIuu7F8VghZ4bbpax/8/PpucZhIPKjMHo
MBWHbuSkMafh4plqZD5Br1SolqwU+ayH4t0Qw78qDJ7rjp99JNpOL5RyAPWBY/1n59Njz6a2DbH0
QHTFSZbLweMIB+ieoipzptj02p1XZux3NdwuTsNsH8ps3hchaWir3aLEakCtcs1Skj34i2tKbJ5V
F7BNkE8S6AEXw3tmNN/B/ZuVIUDYa46XBM+AyVtGrBYedjyA1Y4eSmPM4tfJbIZqln8RpPTNXVZt
u9F/Q8V6rAb54PXWdl7ESzEwPwpyfDtBi+U1FcyV15NpzbAXJdbCrmpPTgszP9qE2iXp/GAT3mQN
+DPrLoiCwdyrdNhVquru3ckYE1O2w2r12obDSZAbgKlZf6Z2HycFD6Pt9LZIijK2atvb2jP2JYw4
PiJJtV08mmyVMTy0nbvX6D+w6HojSaltsiFufb3PBtaH23VGjVV8JStpH6HzYHnTpxPM74Wjj2is
DNfY17VUB0fL+/Mm1Tas3syk/DDYw4ok9FgOdzINPsNbomEheDu5o/oTkqJZJ/8W925KXX8tZbwb
IZTDaKwvwmgOXg6+xsCWV8Slng5AhdMvt6MJ1i5BklK/zoZ/MFqLc3Run7GxSTI4qj9dXfF/VcNn
awWxNflkNKlmO7vVh0BBPVg+AkkASRb8/+0EKMfrpQ4B+tI44qma/ZB4hYT8OowZHoOodnKuSVta
+zFVX0Rl0mzMRONNh6lMvqdQvPVTXRHYEv6oBNDZvy81wzo/Ns0jJg2yDTLK/gY1sjZwyrjBX5Gm
D87agYxN7KFI86NG6RW07que66PFcM5sSSPLLK/ihp5wEFZ7t2R/n69jOwNwQqY+57I52pb/31jT
DIqctrmRdVzVjJJKijEWJb3nks1jHjlWTrkb+RPdrH8mp/4zM/AcTUFakdppbvXIEeEt9L1dVY5x
7sw/kCcnj/VbxH5UCPxL+V+j7belvrd/PM41k+jw5c2emboQ1LltCc3YrBzZAX4+7k/nYuryeR7E
ETPlPoNqSPTymuLYpafLnm1zeup09o2xmbGx+DuYIJl+Pu6WEvJmZMJU2IQahgmeXis7VNmtn/7H
2Xksua1tW/Zfql2IALBhG9UhQYA2DdNnB5FGgvceX/8G1dLlE5MVt6s4h0gS264155gmoYYqz6Yk
Tet1dq0sd6Uu3MoABJb03LaSbzoFaBxKfGxoTe1gHDrpkczyFi8jhpgZEEU3oQtMQnGXiuIpox6h
2vnGCNJPP4sNDhDGe1UI8C3ZLkXbYZrxKi/zB70bbyM2LypK6MuxOS8iuRoXlJAOOUcdKnVflVZg
awr1dVurR82Hsqqm8/OgjYdZpnWW8+tLJhdBERKF6JNRNHXzo9Xmr1YK2CNWUW/0aDt9eR3Www3t
/lsq1JvOEE9tPY4oCqeVwGA8Vr47cPZa+SKih+ZH36hlNoVQXcTSO2HQzR7jO5liJld6x+gR4ddc
1hQz85o53Qc9tW4V7WJQ60QfBOByUP3EQ7ZVFZyAEggk2lFmOt5A2iMdJXoCJs15vtvm3fSKf94p
RsNTUeIFNGApaRet08XDrabNXtwkGxM5DkEhj5EZfUmd6aUInFOZOCw1QMdI8aYOq10o1Z+pCPZV
Gzxlc6PeZEl6wt/I9SGaqxuscrVrj9M2SKo7DNYwJjVAHVJAK3csHV1u5WVscpdPZZXkNKE9DFn9
VNAZ2PRq1S9gFulbLeGuoDORFQPRY1mCtSt6TJGBPD9bJiX0pFIexl6KnYkLLaAGk1LujFgrnFzV
0u71Bjxw1w97JiKvKFKdKISNoM3BjmDsnY26GNKJB1dybcyUPGg87OMS8Tvqsnmi4jH3kQM9K1jb
lBKyXLgBIBqoXZsZBoGmnVyOtMTh6Gxro3swQ2tyhorDpEm5Xj+V4IP5Lhjx5BR06TI/c6laIQ6f
twVSRblSsJ1zI9PtJ9CnXpB9V4j3xyHiyktDLZ5sNjOz3CJy0chGxl3SIFsAHjM96mWzkdn7E9Uu
FvpUH5M2/UqK+DdSHNuz9eQVye9JSbdLOtgqdNNJ4rFX6D05/QHh7oyN0nJnSfRwZfcDXApNwz+P
9dXY+CFndb181ykZa2ZdPtSpFrst7Qwu343b1ygO5gGa2DgvKTYjiR4NJ4vIERpNkwbDvIs16HWh
Wdygn2uWgYBSYo3GbdJrx963jwVIi0pCMDDiYl3UsfwyIJ5jl8qXukHDEVmwLGrgrdjBU6BZC8wA
D1GcfMnc85zGT2FBxHu7ZQajXlxOZuCKfA4dEJqIjRSHtvBBzwtkALX12hvqypz6enEqrBRlyLWr
WXcnoxL0q7oQ6z5R0QWdJD2Sk8fJvd/FGwmRFod6bl7ggVTJtSiApmqyCWQfpkO1mlq0CxponNKv
oEuiSw5j2TGyYgfwj3IVosE6eCxNwj1EeYJ5Uz8ui8N40syHnflsahVZSwUBcx1jA+fcqKIPgdar
DvMuneZjDF5EKHbryqgWGO9c8dUJ2AiyC5uDb+a/q7jViIsLlzHVWpZvJh+W1VtRCzpNphtSwVrr
83Ac7BmDFjrjAXZaIDR6Z4Bx+D0SrlknX21WwbMmuHWdyIxR9ZX19imuo5c4n3Wn6uT7Om3urAxd
scCEpnfdi63hGMhzOlKh02r2M/bdNzjpjy3EMkWX2qXftsu5D18l0HmhhgJWrXUH5g61iRGVWdcu
h9zfcWluKU77ABzjxsaQhHKzrOH6RSHeD1gdda/84mq7QKFVLxA44sdK3SZWuP5xPAvG1FNH9StL
VE5mk5NRV5OlfPvHgKmbpxNQvTMSlZre6FljTnO0W/RDidWkd22b1dj8zDv1RTWTN6mmjynNn+SD
40Ub+qe+fO1GVC+qgooPvlrpxOXAMXZ6t4zASezcm9XxKW24irJi3lH9cdJEeQy6EhUTpX34vis9
HY40xPpVS8gHIrv8FkDre+Snjj31KMfrb8umttDq2GoLDrR5Fx6ltthTnXkZE7SikGC6ik5OpdPg
PFE8fDzlRrUUgf6Ma8SVUW4GpwxtVV4pZn/LQdmTQIuaBu8FP2uisb6WlGh96n4CDrsjh8HenKPv
ORm4PVFugbAXy+PBDpPHWm7uMNg4s0qoQRMdsICsZVhV9L+wwFiHIlEPfe1v8YxvU7VwbGveTtzE
mkLeKfiHKtn6GsrMrYLAk4LwtSiUoxlNDzih935iPgmgBri5gORomZdN3WPdld95AaWa/n8mT7+N
notimPl7jM3vcoOYo5n3ZUfPEHx3mY63wo/xKo+vqW6+9lb4JQM0moAGotRFdJlplDiwpCO0rDLz
Th65JUXhRz92RzNRvTqn0G1HB2nE1yerT7qFIVRQO/IniFH87gvcDfMimqzbQYJA3Ku7Phi3fl1C
UJq+JjyneRljCdK7pYGlKrZvcY2ytNQO/62jBNxwJC35BE56b4k5XpTsaWnbsiK1q6y21mVMgyQe
HtqgpE5qgFwqsDTDKki8UrWdSlI3AJ0xELf6QY055UQnPl+sqrvIkMxFOehYXPobo0f1MWSmVxNO
uVCVMHAlW1KwdiffU4szkP52IUXv88AZKe8tD/PCthC06jAQ4GxigIfD6NW1cPsg5QikH4bSvG2B
nVoq/fZQUmOab6DgEauskBMl+CmN4xAn71ZAQSFW9904YzgPKcdYv2dNv0GPsYqsapfQmJbjbgd3
hKqQtlZKxd7hnPNs2ccU3Yf0YaP5mRIbu3PwjsaT0N1fmd1BGSjw5oXah9nY9YJzfL2K+fe1gqRp
nsn7JSv0QKwUQ0DnIskxijw8fNcWIVcAOu4Lv9rgUXtVmuSX0JMPDiX9ciBQswxbF9M2yEOOG1wV
/R5FzcxsTnV39ot1IzeYS+TfJkRSwgCX3E33QYkVJ63TO9uvf2tdWCzzGtOQYtE6CkKq8RqqHhjw
NJaztZTaWynU2e6pZRlWdwwtuGdR3u80o3/B56ou01h+SlPxC8maF5c9Mm2I7qpkL3F6ofCFgzc1
H3npv8vd5I5R/xuFLGALjSwGo8kc9qG9WnT1imAvdEq1yxuinex/xO3IblhxUcgRT1jy7SwBNjUC
epJKaOH+QSM0S1ZCMQ2JEvX4rVLqABkHxS1UzMJ9kv02ORCWOhWTQafOE2Jkd1I9fpKbgMqKmXo9
BT2tx/oh5feSXXwr+rjWRYT/aurACSMgU+2tXbPCy8Fe79K7epCOhiz9npk7s5ApIlQGn1uBfitV
WJbVhzxXey0gJdfWqbGCp76pE/HYtfbWt5Q7ZY6cTLWPbW+9pE39lI3lWtb8fVPSAFB1qXNSlZJM
a8cIkLrUSxuN7k2RLyO6Cn0lG+uAKFw5kL0oKNH/IzgU98l038hcj9JvfE+RC9r15IdzW1NzpTrf
mzRJx2g+tmNMT0EKwXyF9hvjn+J/zFHEfrJiEkqTnhtkkSA1kId5JXNIzc1a3bWzyjXhVCZrgJSZ
pQUQcGiCW79N52VdaskK9sVnlgyPeHRuMLo7rVweE4Fosoqf2Ke3bTp5w0AdV1YhDidAU3NzWQYh
9VkM+tuayz2hOlhne8wJc9htTILOXaORXxR4yk6CmS2v09t+kGdHibUHM4jX0hSAH6KxbWUxkFIT
Xb61iqIEqz3DbNmVxkov8XmqTLVEOYVLwFLooBUDBgVxGVJD5uak8atN7Q0Bi4ck49ZqFm4TnLh1
I1yD6jZNu+JBDrplyo8xaKgRkNtWbe+Fuf9hB9FdM4k1mMYXeU5WSQxkvqg3qkU33S/QymkyPpx+
Rr9m6x4gVSZ1wzIVquki7hIaxgXHQ/BWeD4yDVhq+Ee+4SglG0nX+ciLI9llg3wrihbcWEtvVGlu
0jqEm10a37HC3TaJ6FnU1kM5wylOgfviVUINow8GgrrSVSMahjEyGqGkAM7VVScjyqnR0qoRVxUg
vUtloDAWT8K1fA2ytX0X9EjzqL+9+uRbkSkudl0iURIF9DmFE3TX6qHk911GiXZfx4FXyQVq9dH8
5LfuFuZUlotoYIkhhs8TheROoVYs1VJsuMhwmkFf3FiAyoaQpvrg5lPntUVymDL6xD41qrmUP7OM
so8yPJWwn1YDwp0JoX9OfTMKzc8hnihiEZgAdnCFU+HIeepTCc1NkYRvXac8MPsfMVFyQscu3mmL
uNdTUDntjdTqR7D2/aJCKTMrM8d6mYsOsoStYpt86dp6KURbOTSrjwR5vWs9ghLFfOg0aEFhiHIB
EYqisG8FChZwq2ipkFgfqUY3KufAr9iGM0VWjZWmuZmU6TOS/bU/9p6vpNsWdC22OS4EeEAKY1vO
w4EL+arzFYhAGick0RWenDVvqE7XhpTnrtmqlFMM2AGF9g2TMVsDEzjUJ5gINjkT11+xR3byTNYy
I3ycOQNatzBvVm1RY2XHdDdl0X0xon6by/hl0iib52x9AjiGIueHKpruMp+TSBL+UoP8VZwQxxPZ
4n7HDzRpYCra6A4WzUdnRq5lkjpR2+5AhUWrqESWpnojzaemjWjf9TH5TWVkOaTKwTL957oDD57m
q5x+IySAyVUMfaeDAvFtQYtNgscr5Ox3W4CBGvJ5r6QpR26jotvJp5Az/hvDId/Q9iSfPrSF/BYt
2laL9I3lE5kSSb0T+PQ8oCI6UZHwnmkNsZvqiHy52zanC2Hti48+Ab7AXfglZYvI5/g+sKH8WdYD
2ox7GrWrqYvRvg9cDgge8PfVGHoFreLKkCgLY1/Hz7QMa8S6SXmf59q2IWCl7iGazuIkS3oRGL9B
0G/SEOB8p1cbkcgbAs/cYoh3cRzu7L57iPTkBYOxvygqtrpBwW7/lcfdRrSo7yd/i2L+GMvDyTf4
asm0evH23cem6Ii1qT4Gnwy4CnQzJV4sqPKL2cSbuqW5G+LftAprU9KTGRsMUoO5zykkqXhFm8LA
4gVj8aSqUsFUtp35bofd7ehH0ipT80MTw3eOkO6ag/I+4NHHr2QvYqPfKMGAbB+8ocjFm4GSx6zG
fZaXx9pHg0ZtHAPYSF89aN6g+O60ol7B54fEKophGVv+qxJiaMacyIqcWF6TTqEbB/OXKDNYiPWj
WYGm4Y55IESkQnOtxxz27Im2kPZq1eWO+toAikz8mqXay31siyNRVGoQ/1YGrUHjwpKcKNV9hRxP
jodHEiC2qq+/VCYr4qjX0lpA4AMhM6A7H5wg5aQiqSzslM61VanXp9MzY7K9x7S46wI8XPH4DJSu
2hQT7aCwsLYYsd9AiW80IpQLlFWBJNJVjvtDrefHRilQEJ7isYi0V9h2a1qsec7FQVV201w8QJK5
S4HagsxpvlIz/GYh7F1gjB/moA5LRSX6qlHfa058nW3gWEnB9GnmhhZSiZ8IaaRPBleSrka5o2IR
DesU2Snk842IXm3aHMOk3bVmKCF51Q6SgSk04j63UAx/U6BUKtEga1IJjZ4fuE/ae70oyEJocUHG
90om7aKmiGDEsL3luHpCEf8yxuKxkGYCGqieYULRXuZTxDntGVpVY37UIIQsiQN9FxblkEjqeq69
2msz+EcFLUUfAAqVdWhl1P32vkqLfwg+Z44OKfoLanAlHqpG/bBpQtYBBxt8RDsDRD+cYtZXI1xP
BiLaohIR9CcWK2OIPDJ977tZO1In2+tlwffj0pFI8TptIGq1NVTOwniiefaQGjbtyeJokKSwHGaT
o9L8YduS7wW6WI2BYNhQS06DHnx3jVS9phC2GqkpUmIwHT9APii0lomPpMWOA4daW7MYgB1FqZDp
YwLoyDqAIQSyLXTJeFEHWnl0SN5PWgIoU19ZMxmEobILtw32pCZ7JFAA6UdCN3gkJmApG4E71D4i
0oT/E9uFgyoxv6e58ExCiFPYxl01MPdH7KfVQLspHilz9O1DLgc3OfWkBaWbtbBadAmBsbWw+y5M
aivIeJZVluDNxh6cpy2GYEJ4pGkV+8PbZEjMS1igCoVuL7MUD+KCG0bKi6jHoz/K22GMd6o8fjQy
goO+Y3sdtC8UxFwHJW2fSCby9z767CufH1qnueZjaEFpyXi3UvLhYCYAS14Flrot/Xhb+DN/SqK+
i1y+Y3W9U3scTD/HIl7IXNNOUXZfH8coD5r/93+U/2uaguV7kPE4NDhyZH3TNuaNbZVXQjeVC9mB
2imO7a/Pj2Nhs/Piochfk2fsECuQF0v7Qz8oXucYbu35y2J1LahOnJIk/xGNpp3FCtuliAjaQN6Y
zQUNzd4AsTQ8IYihdVDp8IxHGrxl/Vlzh+WmdLqsNjHuI4gSaV4CzInoQCiS8ctSAXbjbW2XLIyV
K4qT37JJH3DXfoix1VY2JzstZtnuVOOrk/w7qbW/6mj+iO3ukE7wdsZsX/aIeDi7rH5+V5fi/rSz
fEF1Yk2rk+SUw2d52goR06FcKVvDldfE4ux+fsqF7DrtNFL+emOWRQhfb0PNiVW4Srl922PP/fmj
lUuj7fTMvz4bOv6IvoLP7rbdSrjJDiTCsd3hY162z9iTXYxL1wbDpWedpY1iChmkUYkkz4rWnMcq
5dmGTvvzF7kQJqidZYlSPEmnEQY4kM5oF0AhDah9R25ECXSssMZde45y6UFn4cJJLVpaQr3vkWmy
17xm+vPiySZbEtqQvc5b/Iy2RxlrCV728ecvd3GYnQUMWv5YTBAjJK/PRm82q33GDko8BVhchP9p
F73qRUw5CGGC5T+azeDi/rgWnahcmMN/Yg//GiNTLYtJHhjkxlNwMzsEBP+ybzgVPU2u7MhrpXV+
/poXViZxtjJVGQUzXxfB2tLxUmEVBa6nfdDN5rQ/bX9+xoXXJ87WoyiOmrCRU8nTURB2lXafqKpr
4A1qqcFKauY2s/3w86MuzS1xtjigOZtIUWkw5pfSiqv4Y8vVJBDyXW8Lm4CPdg304K7JgckFWvEe
Z9L7pE4PM90Y3wKMQUH9yi97Yeb9GVd/vcFcpiFs6zQyhsGhCckNzxuT5MrUU06j8B9rvDhbnyZI
aNxFimityeFN0RRf2HKALHW3CWhnMrg5Zbu1/NqrV3LET2vTv553+ve/vk1pBkUxY31by0Sv1BYl
BPtq8O2lMXi2RrWlkVdhoLNGEQzEIWrBNdalW7tUUgf8MTgS3TPc0pO+B/PK73dpSJ4tXSmgCKJ2
WVFGmaa9fbCDO9H+IgqT9vuqGa+Nxkuz+GzhwjmHQ6aywrX/1K2sbeMxJuVlJ1jp6QytpjUg9SsD
/9ILOluu2pDeSDDwqPyVPMR6k61ip1+YTyjvxiXAP0fayPLy54ddGNrq2XFJoIZGT0iLViXuyXYr
7ZcmNj9/tHLhe6hnC1LtR7FtD8Tf6rfTsiaFOyP8zF+WK5RSy/x9/hU9XFviLz3qbF3KpEiFj5UF
HHiwHZOgOd7/l1/ibBWCyOEH9O/ZO1yVjOVkFbriBvmNF67VnfnGxfnKOL6UsK2erQN+liXlEPRc
cu7pl+JBWnYHtPU3/ma6G7eIDm3vNM6Mm/7t5+926d2fLQRAIWrAPyhxp5OR1o/WevySavq1YXzp
48/WgryR5qjBpsbhDoW1kzowYIivNY8TjLRFvzpt8tIdHLCfv82FdUA9WwdKDSoL8vFoPU5oYOrH
U8G2RdJVSw5a/RWInp+fc2k/V89WgsSw22QmrmU9usFRfoYuuI6WFIjvxCpd/X8krl/6/c6WAaJp
20mI8DR9VBBmXBMfqc96wcpeNW7wPf8G5V9716K+L6zcytlCoIbFlHRzHa7BOMH8i6RD70+ePbVP
FpXXKz/dpYecrQizGldhfarIi1vDS7gk3/oehWhXWuZr5V6mqM/egPa3WP/8wAs/4Z+p9tdWZ8dG
xoEB/Uo1YOIuob19ABS88m1Ov8w/9tE/N8S/PlxpIEtrEWeheBOtlTU0Qk91aq+58rdfWNL+HIv+
+niRW0hqK5YDu2CzOZGmoysjWL2UuP1nxf7rsyc6zNhpa8lT04lmhJV9KUn9SJFquIPJu2pzfALQ
ywMq8KUTzalXVT6pW6JyJ+on5oSRDa5Lnr5nVb6n2PArlTovKyCGq0TWYSttqwnTW+tQ1tpg75UO
s9k8SWPzHZPr0UW88ZSL6dBnN6HNTh2Y1Au6MTvyOQ9jQgVeQMNPU+TDcFzQwzLV5vqmiSG9Kcay
qnE3zOaIEA1n8Ol+u+sV9d3s28+phVRaYFS1FXzpkLAxyxgnh8pDhax1zIx7uACrlBzmCdx/wQlo
VC0Xt9gtmpjB6YjibqJxLeLxRonCu7IqITDGSPDhYKDnNrBmZdTQmtJY5xAUqPwnmwYN16rJ5TUp
jce4wNGXpGSJp1pylxSoNWQTgSFlygRWfKLeNyP2uqTiZpgF5J5qEKqqOXg85b6Yk/2kyuIxMccd
NiBK3agp7RnUs2y/a4l8F4T6ZzilX5kpr/rMcCU6ZnANfgHwIlYHIsPc3Wa6jHvYtz6UCKmyFrSo
KoLl0JYYQcLu28wbxZkK8R23ZAZChSDaKPfMXHm3kAH3kXJvSdpjVRdbS6ZJg6tS6MA5ili7bwQd
K81k4sqjWCONOoSz5oUpBnYGiVNmtdfX0c7umneTvksSlG/EYXx2PI2qXOGlNSTmZpRdEG4LI7TX
mSFuQNjcDxPffcjWdWIeCGWAd/8QDvXvYGgf4oFGsYaSOZeyCrQMhTZ0Nh6u+99aM5NkbgWPqFlp
vDbraWhwWc7AUkDolMlzd/pTTQgqRS7Ww9g9BR3ZdmGMOFok0WoqZDxcdXLX6HgPO6N6TOIYmA34
/kNB4xVbULdqZvDMTPTHNp4qcrxx3rfCfm0jeqhgiDIz3TTD/G3MWEr14C6rrCdk4o5Rpq4EcK05
9UvngpI6bPRWQ4ShWex/0txZ+EABYUoS2WDjjL5Zr1BlY2etdlIo3SolpiVaSU/wdZp1FrQPoRTv
5DLZ0Is9pOAbSSTANGg9KUrwavogmXGyiJjCI1AIKFvNisrKid7ZvgezhkhOgc5sBhSnjelFD+CA
pz5gvp8X2kuL1dle30LE1jKIGRAJmtvWGt9GuqA/f/Sliptytt+WBsNYa5twnYIAo+AW3WMmpSOD
ErlY9M9wgtZio74rt/qVg+ulXeps423joE5Nv4rXnWQTeYqYXAzJS1fJq8ior5y7L9Uk5LP9NqfJ
RdDEqbL3bHmmS+TZUnjSfbCsl+QOXXnKhdcin+23/lxXcjZqVIRVsO3ZmxBXtpBLZ3v57MCdgq+A
LDwE6x4L86J8E7ti2eOfWlab6k7jaCzdmc7PA+DSlzg7gftyrhDozXlLaZUFiBMVcOHPn3zhRcun
Y8Nf26Ay1UmfNwZ6U4yCPskwrY3q47VPVj9//qWjonz6Sn89IO+J+UH7FyEkg/U2JOhd2nRdC3Ur
dTXSKzwutVl5Ta3vR3t+z+Fv6R2B9C0a1Z//hAsnIPlsYvrCUNU24mIkkxk14SmvVOlg+vnNzx9/
cRifnbqnySqGYq44Nm7bTXafLZNl/kxM3qJcghI//vyU06D6x0lLPlsBfHCBZEzm0Trl11pmarvX
zTRb0JVCpeI/2WP59PODLg7rs6kPuKSnrN4G6zYPsXE37dYwhn3fSa9NiGwzTnGTAGJ4lArzm9bN
Rk2kTUQFr29xPk/Xjn7/PlliufjPYcPFLLU1jQtZ21rHEKlKHgqxSEztm/UeBFqQ/BqH4lObqis/
8IXXKOyzhaISqkZjnGFCfByb2ip2I0/eBBt2C4dc9ivzQTu9sP/9IoV9tmq0tsXfb4CgAxOwxynz
IIi1pLZXgV8ObxuVGCxNPINj+pAEhSKN45Q1/5bCAugz9uOKBjia8uZoldVeqO1NF8MVp8LAgUYh
msgykATSsLyZutKGxU1UWjX0b5oPWnkW/qsUyQ9yCYOWPRLuFUle81wcsqiFei3xPHbRnZLIAKjK
YVeTg54g9cVoD0v05/H179ko7LOljJGSsWtTEQmqYe8TuEh/Bw35eOUK/O+Vkmzl/xw3tiUZWYPf
nIPvQPgKxGCzffj5L/9zjf7XqztbylIhaU3PQXLdSxBB0kzdYDVy/Nn+nopMxQVdGyu/i1wK0L/N
nqhFE/FSC2mWwB7lccDSHNtYxvVsO5hvasqpWQiHRj6U4Ghl9temzqVf+H+tdyDlm35ghEFu0QUs
jQYK6ZXxe3GanK12RlaLYDy9Pz3IluAPFnlApJVNVEd2gtRmnELRUOrRQzwlh04pQCcNV1baS1/s
bA0k5q0RbUI1IO8fjIq4hj+Sg/9yXJ4te3PTzz3oG2ihEezYZZC9lfqVv/vCmLTO1rJ5sq1Ujdi9
yy4EE07SRur+PCQvvQ3rbNGK1Sn3VRFTOPfaDRwBF4QEcA73zxnKgWb2Xz7nbNXS8WmPJP6Ea+up
dXyPm+6h3pWr+Cg75dX6y5/j7D8mmHW2NtDiJ00TKs06TglLnfDyIPJ8RiBOzIAyk+9hRhpAEuPY
huRlWQJ6rj2Mm5+/46W3dLZytDZX/7YBuqLbxBKphLvjwMqv/ID/3r6FdbZ0QCQyNP0E2JibdjWl
xYee6G5wypPTi22Hn/7n7/Dv05ywzqa+hhmEHDKDPWy+BzK4DCru9tXCb+9+/vwLM9BS/3N1hXZh
d4PODJTLXyXilMr+8H3L+fnDL72As+ktaUrV94LrgKAlKqrPpPzv9gTrbGrrMVcZtWZY9b3m5i1C
9flKgerSiDXPprauW22Qkcjj1U7vYMFYjLtgL7tI+jzpyhy/8LOYZ1O8BRBfEhCOhFeTncYglkd+
/fkHP/2R/5hu5tmk1rII/Xsc0tPrERLNWYPcUEU4ppW2E7Y1oY1R95KjGIw4ePz8yEsLlnk2xU0C
A8g0pCJOYIJLGcujttVu+5XhTmswt8nLz8+5MBHMs8ms501bSXYXrkU4EegmViVylTkHURFXV+bC
pfdy+ve/LjZGaSi5iJkLMd79Sv0lF1cWogtdEGGezeLU1/MJOFbMhQJmllKvixtt2SznXeiEn7By
sB7Zv4NliT7g2i35QgdWmGcz28gTBcRpe9pIiIx0M69zR1pU7dVa7sU3fza9c5P8TkL/wvXpzUe7
ZGVsmlcCUtELkQv59vN7v/iU87kuMVM0XQ/Za5cEdp8O8oUnbkBD5h8kTnjmlZf0pzX9j8ljnCbV
X6/fnIcUkX0VrCV0+U7aW49gxlxtyp0ZLtZdYZCdqhXpu9+gHZ/hCGBwKSl3Io3MmmE/I/sFhb4S
oFCWzTB9pFKWLahNLSrQEdgZVDR0aP2tiIxYgowqJ8pr+SlHypCx8CqkDHDS/U4Y52thKM+BGG+0
IboVsQrR91p14NL6ZpwtPjAqasp4bIqIMZmuQFYopzqdoyFPIqD5yks7Dex//ZZnC5HIbDWbK4ZG
ra18L3f9TbBv+ZIeotRleS854r8cHsbZ8lM1smbO8Uwr89XYjpt5LY7S4XTDo4S2uzaZLiw+xtni
IzdTY2emT1dE+Z2R/FdBPpgHYpONaz/YheOEcbb2kFqe+wWyybUMZtXNR+LlJWg4ZREkeGHRn9N4
EKRaDg7+U/jNg7Spq+Q51vp9osEbKwrrppLNHpCXjc2qOlx5kadh8a8XebZy5Ql1qpw4HeZ4cIw+
lNdxn2zbT8jTbnTXb4mz8aYNdCzvWoP90gPPlq0uNmOUIzGNSBwtZgQuBDpxwLEtIBPNskk0Tp0r
3+3Sb362fmmJZg30i7hWtbGyDyafFrs6lwe0A8tBskH7J8p6zCNtURiWvU/DNiAa015HlJ3wGDQu
LlNPwUGpENxq1NOVhehCvUYYZyteCYwFRHUTczSHu7AK1uGSZImVvybFgxVvGbnXZFzGhXmqn615
ekU4cy6zk6rW9GW39pGanls25Vspt6/40B+ywnCMefLCwLoh23YllMaNi+xlFuGNESa7lBq/Ona3
uiY9mbJQVmC0T54uTJC9ZblkYAOgKfFgZgkac+QkZkU2W1Q0jirUfQZTsQ9ixNkYK/pc29i28cpx
wutE+yWS8ZFz92M56r+yKAQxiQ1zqaU6jn+S9pYUgk8hWJn8rnPi+UNhtKltQNyDK1DNaKbk28Iy
jnFkO4AGATRIRNOMLzqolrz2f4Vh7o7V8IoWHd5gf8Bus/55ZF1YLrSzyRzmipBL8vJAkgNE0b99
FUvaZ5Za185c+oX3pp1NSzAGpONGCILVtHv0SUhWooyWUm5BMJNWnaa/joWJsYOyUJE9Ef1ICUm1
CN1r2kVbmcYOjepxBJh6o00A0vPoriXKHXF7HS3D0bzVbALVuiJy5GrO1qaBNQlIGNQgnIlz8Bxo
Yj5I0/AAhjZgWwMT26VAV0ff7Qspc5oZVkwU9TtyLNxQtt+sKHkMTfhN4+jqav1eKNWelt/JtQo5
YHY7rOYUTMCD+fGDCZEQWAGZKOPUugaJCmHaekbTP9pGcR+k+cavx/dmyPehrh78UMXbhtdHUz8B
hYMkyV/VCatfx4XTIkaKlXWJU+qmzOH8SdAch6Ct8bigcQqmm95Q1nUWf4Eb2k3d5yyDJNINgtwB
dkDKRAxFohfxPdMYIG3swcoWJ9RY6rtxV4yLsCFaNc6No9JYRIySGKKnD6NxYuhIqzoHkZGkZDoo
xOMUS1Ot8YfqK60WMfb9aiV3w57GkqNRGh+U8r5Jv/CVHKouebNEgiV9fBNq95UqJBiYmMJCsWhk
yxkUVl+id3V9BiZKqxn7wcrWFBJEdTaQfJUE/WbMO8AvwqrWGTk2VsYqpuKjERJgtcKW3G528bPB
7/QAy617sLak/Lhz82WMq07C1doTZ18gbSq0+SasoMDowccYg3ayDBIakPn/PFku3ED1swNJTOiy
XRnIGRKak+kYconO1i298J8//sJc1M9OIrValtKcIEQky+bVDEa3DOz7kHAlPwyvbSQX9iz97Axi
56YlIJajYCbXc1b0kmIDgCi8boAX4QBW836oMWOY6g7S3quip/vU0vdDKC+q6cRgDKHsN+H/cHYd
TZLi3PYXEYGE3yZkJunKu+4NUdUGhBEIEO7Xv0O9TX2aIonozcRExQwkMldX9x6D7oKjnwSFkO/1
b18aWiVtEXGOnj3R07CX8WES0w8OFIMGF7/rj186qCwlzkF8Q0JrCJVDcP/Oug8626b02V77Cdki
P0Mdaa1btnBSf4bBL6n5qCM3jxlexKECGgXT+AhW9MZB7Cnslebf0lgpeQe0Cb0ktVHSoxH0teAS
7bXVayG67fWxWvoCNdfoayAUTHxBCWEPE+xXy4UycHk/JPCaWZuPhVPBUhIHCwHJSBK8JD9jJwf1
bbIr/F8yiH8gaQjWLkpLt1mVjQLHqtr2GIR27bQBMW+yfJZYdzDB3g+yg4wKfR9N7dXRrCOMvKEk
WDyyhMJHJIdUJgHSFFoSRjSfNpysfPm84L7JUlX+CvjwsQaNcsDkrAK0QcJ8qNo8XJ+5hVa98R+6
SiylGc1tpGYLN4RM+Pi3fRRAeWLcbHGrG14sP9utQdaWPkWJJS0M+hqSlJhDaA9M3S/oC13/joUF
rjJGDFEIaUIBPXRdAAAMzBRJnRtp0/315y8VHFTI94yYcSlBTgJp3sAk0Pqx4e0FKplv9D5NIYVm
QA9XEzJE73NlWy2FIGMexi+RgTZQ6489aD2Z+7rwZ2fZcArZ3rk499Pf5tDtq+e1mVn8QCXp8rTW
HiUcVwAPAKdwD92unThA5W61ZrMwRYYSg4amgncG4CyoKUNuwvmYXMgBeSt7ZKFvbxhKCBJ14QHQ
AhMeT/sJaYGjB6WQ0oG/PBZaZmW3kXVJq2YvjIM9IG2FcE+Xr0zT0ocpgSnSxegakAoKXfg4QWGu
k896u0JXWjjgVbC3lzV15DLMCm3BRYHsjXGMkLOapFq5Ay/sSBXxbbeZpjdzWbCGgYR0QDz5e33H
fEaQb8IWVXITlBur3oHSRDgU1j4zh3s7lWnAYncH7aECBiy4/UJDper7Z2DTzgVNYepWsMDmMKyR
LvoZPH/pGqguEGt6cAkUuEzrGXZ1P3gBD0gD2izD3IqQw9+OsQdY158oVOk7G0whEUOWoef9s8iB
yOf2uYo1X4z11oUeTQFfK9E3yIBHE7T1sUaFD/LM2gT8JFpfZwrjEeAQH0udn4ta2+pj83h9TKx5
rX8zJipCFGFjzKa5PlUUEGpMB/LbiCKor9v6m9OBIQDFiNfeqWBSALXdWv8Qke7TBjNjMP2jFfYD
3C5/0FqcSssIoegCgqy0bvR2rJCP/W0MfoGo0E3Txzf22P8GRg5WLQTYQqgePNcwy9Vj4y42hyOk
6HC56p7MDrfulKSHuAYRNXasZ89gt1CZ3XNoDKa6AfkZcmggRwXR4Ge31n4W8Ki0Jgofjlw+yMJ4
gJ57UJfaH5Pb99dHiXxmx98Mk8ptA5AP2m6gGYZIG8dgNORTw2qYy3nvqWHcjz3I8JbNfDiG7e0I
ju5V/5Y1Q+3rE4HFVmocNdM6A8kDqQfevHs2bEUiYYIfZwO0qhtwndKzsyEYUNNTAkb58OppYPGO
oE/CSwE9BlzHQbRnLvxGoJDzkSANACwT0NSIdbMDx6GX5LWoRQ81Yy8smQnF8+GPR9FMSeDrAuHU
Ddwndp3lvLcwBKF9+wKKfwD354/EIq9Qp4cSSPfIiuaFpyiblwymh8XNUEJTn1F6l42oM2AxlGDi
Nhfu1XtGxkf4iotNnkLSSaP0hdjGadI1GJ8320wDCZPCG8ZLjhpxngSU+yuIitBJ/JpKA0xsaOHq
lnaXjGBqTmOomWDM5y3s4SYI+kAWzk5H6HzrI3ae4Wz47PAm6/rZ9pq/Vqf9ESV8yEz6B2qkJuyZ
rIsbFW+Qr3gD4uOi6XKWSw415vxMoIQzMCj4EOhEClScN9C5ni94uJvXDBQs2rjSL6FQE8fuT9FG
25zDLR2ak73VXxo24upiv7LUuY0hGsSlA62ZDh0dnHZpd+l49QIp3b88LuFQ5f51zXwLc0Ud4h0C
l8voaLjNFppXUO8jNaSX5BbnwtmA3LBWjSGugqeIask2grKx5MANj/yJyzioIr5vZnHWDGhMHR6L
vUDYiTL+J4MDNQ6qS6GjnwuSHvLyZDzW9dj41xf794cHVcthMia8q2mahXp6ZN2HYRySbNhcf/Zn
EP/vPqJqAYyPLMn0DieTLUeIlHBgwJ0OiA4CMQ5I23k16WFpB1hWI/RdWptPRHiBAarEDqqkN8PU
lNusdkXQWNqbgPkM/lyfkAbtZ3EupyLbSIgQevR43HA0KP2wpunNjCEqohfGv9HDjU9k0pckqCi9
lPMG6W8H5FBnHSJEKtf7uD5EC8efqZzdXezBrQMa/+HgZTBgc7al9fP6k7+fWEPlkKJGJiNgONOw
S1K4XxDYyonbKelWEp6FK5dKHdXzqK8Jk+jnWL+6ApahhgvflwKWT7caKGjXv2FhdFTuKMon2Ad9
DIBD1UFT+x1S+NcfvIRNUpmiumvXkOInceiADi8Qubj0ogt1Jv7YQrDRL8buZkKxzx1okLfWWRs/
aFzsYWkI2aLGOmSsa6AYjkorrp4nyUbUj3qtP0J7ZoSi1Pgis7Wm+cJEUuXO4uq6RJKEkS6nevZK
C+DpvDUqY+VmsTDGKoeMIHhC4K8C4UViH3XPVK4lG9/nGnR+4Zd940COGMJpUDxPZ6Nhz/EzOcA0
gK387qXMVLkvFFbTknqEw1fJ6Cmp2E0GHSq3gJZjr2+vr5KlkZ+zqC9fQNJO1wgUzsLKjm+bpIMK
BVxKSnPl8UvNV5UWBuMh2QBYC5QQ7IPvEwijAu0PQUcHIiTdAN4ba8/JTLV1S3mCfjj4AiBd+UlZ
riTfSx+oRJ9UMxpZV+jRVNWIpd75MdTIXGglXR+/z2Dw3/gP9dX/HcDchRm64+Fy7yUImrk+/NW1
5JBDqIzA1AotDBYIWJ5pFQzW+wKwuxaKegzSjnpL4fEl/SgDxl3vYLMNJazCetS6KRzj9pXmwx9C
u1Mc1UcGjU+LjK8V7c6WJeF4Nw3oNTEwPogLnwQoAEHKovRRfzp2gwl/IxiFlDC26mm7T2ttDak5
f9R3H6uUWqu0j4YG0iQhmqZwt4VMLy/+5ikserskCrR+VuVLYL63BhVfmLzPAtKX1dnoZKicacR9
ltgwOoctpfdakvfrU7cQFT7LNV8enjfFkNgtziVeG5AZy3DrS87XH72wcT+LDV8eLQBaQ48AiyLB
PSuqzhl9HW34Of0rquvziv7lBWllQdUANL6QMeTJv2IIWbol26eWu9JDXBp5JS7wqkN9EcRbeCFt
xwEyZR902l0fnKVFpJQROr2dGKrZKFDBwjGaBICb6T7LxoeCUThQmgxS7rm+lbB6vf7CpYlWQoDV
l+k4RB1Olw5aeDr/YyX2ykQvDJPKV4lGj5bCQvsTkAh4oA5nKfoD+HUrMLWlxyv7zSqQFOQiT8I0
oYdomvly2UUkK4WPBS0JQ6WrZI4LY/IBvc+x3lhvM10zCsCvMjfuRjvyG5RlA+5Pd9dnYanSpiuH
vAk5b7QQ8DG9P9O4yWYKq4/aC8xH69juvQODPSpZyaoWGioqh6WlXkRTL8vCqYJOT6Kh8w0AG9hg
ka3BKto6VH36fP27FlaXymaBIaWlT20JrgeubWhC1tD6v/7kT2bDN+FWpan0JqsyeJxk6NGRx1R3
YXLsuKfKNktcXMV+mi+F1Naeciq73WQVj0lBUfIQEMrnA1TiU33HiqgPOg4rU5SE91AOu9XTIvJd
Jo6txoGYTYcg4i6s0fhZ4/VLAdfMnPCgG6Mt1/IYOm0WgbOjfU/m1mXi1SGckF8tyFM1lP1qxwTG
O2jpuuVd1wDogAsdLHREtCWR1UPOWk4PNiUxdNt+T5O7qQWsuKYc2r41f6I2ByNQHkx8oTbE923J
Yf+dNQ6MnICML6I6tGhykQUNh6g5Sh0abpzMFluwaYt/ay2EZWF/Xcr3xE63/UShAAt/JPwDdEZZ
XlzcoLoOLIjY+IAOSgbr7+wQVZMPR9CL25X5RcPt1bLYb9ifgYLYFh+Ol+Ybp8APNqIEnWN58bxq
hC79bL9n3sJj4UIpfY9Z/SfCnd13kVii0iEvbkNXlu7364naSuR1LZh+xl6RhFCSP5aNuYvrlVTo
+8BLbSXwFiQR1ZDgXj7m9CkxxI+y0gMOU3CJAaqyNhgFOXcEIsnX1+/C/UlXvqRs7UKMM7RCj15E
Up60aGu6OxpDTD2bVlLkpQipfJMcnGHQqxTvgH9QDIpqm9pBArev65/w/WQYunJ0ZChCRNaM67Aq
+Nc62tmV/cpsLERfqvKZykazhFnlacjP5dbet09Q7YfiU35KX2BFB8Zjvdp5+H4mqEpksmIoVPfu
lITC9e3kb+o+g1WLatYNRG1Xlu33E0FVEpNZVFaXZyaAAM2+4jcSGonG2skx33f+GwepShCqhrpw
Jp0kofUID5sw3yUBbCKOcHbaZgEL1sBMS58w//1LUpXAHdAhAxgNMhoD1BYOaWrdC0f+ur6WFid8
XmRfnl8NxOVehescSsnmsYBChky3IBYkf6Er6+dQMSnD6M+4psSwgNSk3jycX95HusmBUQtQRL0P
C9gHvsv22Vnbi1u4CKxs8e/PWeopW5wXHXioUT6rNAFfU190Jz9K09joruP3bPThHL/ypqUlrGx0
w0GZOqkKFpbon8KOLeVvNrxEKwNmmhFZyRSXVoC63XvY6LI2QQtQvuV9ss+co+RrPL+FBIiqpJ+h
49k0zlJk0cU8xifhgxy8gbP6vbuBRIa/PivfRy36HwpQ7mSWbdVQ2tPb/RBDWtdwV1AOnxf3b/ai
O8/Pl0U1eDCxgAssrmR9emOwauvVuLR3LTm4cLFkaXNHgJCyEn1XDZ7cNOSXUfKzgK3xBk38wadi
eoBREkBd2RbXGIiqS9QdgIxO25XAujCJKmUIflFj6TUehrn/2ZPoBRLOpR0/r2zieWV/9/1KkChR
8kktZs09XNg2BTAPeJr29RYi5CB42M1KNP3+AglXov8dZaeXKT4Bnj8mTGx9cyh2Vjwi/UA71zRW
LhcL/VyqUoOSLCG6VeBTqqJEB2++qiKbcYv27Fho1ThTKNsicCDpS0d646aN6buFEbRwFr4+mEvr
VIkept626LJgLRk13TtpRHG/cT6uP3tpFSjxIpdZRzTqpCE6bLfwSfVpBxxdKVfyjqXgqjKI7JGV
JfAnLGSwnyW9DNomg9h0nIstIMgQ2ygvpUALz4NKpOXG+xxq0Nvrn7YwbCrDyPRKvdJsF/3kbAdj
RT8dq5Vlt/TkOcx/2dzSzCFKbKBkrHEIoNL451StieAtJJ8qs8iV49T3cJ4N6x4YwTcBWzb34mbn
pHq0IZbMoSdyfXSWlrXKJxqdyqSQOpxBTNWh/g1tsiDzYZNlb8DJglXkZi0vWfokJRTESVM5uYPR
sphx33RFIGD5Yuqdj5tg0Df12QPQE3bjh+sftnDWOkpMsImdTnDNRRmjaYMYXiyWXfkzMtTEhuUP
E1+pzywtAiVtAHAVNm8D7uma+x7DxgEOg2tTs7ApVUqRnkJ3DAr0AKb/NGEq80TBYUqDKCB2gCY5
8f+fo5qvpAwLQdRRQwBJYRc64CBgxpMNuxinhBr9cD8iol6fkaUT3VHyBRt6A1Wf93OGZbj7+gBV
YQAYQbgFzv+Yvpg7GnZpcP1lC9OisouGTvZuX2RJaLvoqgLW0CLfuv7ohZWlUnoit6saOteBegHZ
0mKT1rMatl8jN+2KH6RcKZYtfYGSOjBPmrUdA52UwLWlpK9uv7Jil4KxyuEZGc8qY0S5JxMm9kVc
/tUsdydEccx62IJ4ab9vRfWSds15gr9qRNawfQsLWuX1NLARRvWbZ+CRGkGtnSBWuhmn1+vTsnRh
UDk9pEtF33YAxEkIXu3gCZsHpQ/DghGxbARDafiTbwHLXFlgS6tA2fdSDgB7U2wXrYwh4Fk4u1rW
5wQYP0NoO1PWoHqV6UrtcWEtqKDtHMWnYsK1NIROKSSLgHUfc+vl+rgtPVtZZ9bQRQ7/TNGMZmfr
MIvWzc5eiWELM65CtdsEpSLbQXSMaujdT5r3IitBt2bprGzGhZYZtZRjBUa42uT2KGl0vwDsR500
3sKYA0TCnbiNg7XYNQ/GN3msCr22Bm60pYWy5Ww0mAxkl8UyqCAEVsGusRPh9amgcyT87jXKogK2
u4DnJRDkbQCjzyDf0b8kQFt5T59nAdwmkOforfhR31e+dtBWAs0C4pZ+YsO+5DGJISvJ4docivTR
hqviAM28fhJvdoVWFYMDoDvBOSN1zLsSJikGrw6EOS/FEKP4TWYDyey5crO362OwoO5NLeUccqqu
GJkBiAih6akWOSygMbG6+4Cm9KGOqn2su+9OZ4NFafA956hFogd6nLqhB77SuFgD9c2ooChxRrvc
GNaonEv7RDm90N7JSG1mLBzNtzqDPwE4Udc/+fNA/2ba/4Pw1nK3SWDJFY4paim4Kl5aq/4NocBH
rdHgGQKhbxn7aQu/db2FxtRIBrbLyn6ntWBoCRfwqDT9a1Qag01hASyrpp/GDHZBnJ+9aThZjYGm
aQ2FPwvGxGZ7TAA61DwTlWP2yI26RRMy3vMu14Ki0t8daU8YPf7SW/LU0OxlzPOTLpkbuOAQdckI
r42oOjEnAniKDEHSc3jEOIDr0d7bDJlnb2JC4AUo5/8aAPymzvcGM5+TCN40UzHCTGu8zwbQbOJE
3nFqwJ0mhpe0B89cFzMeT/DTEDl7YiZU53SjTG9iOBH7TgffTQe+U48wGobPLo/ti0HK96mma1fJ
hVlW4a0WXCoYBBoAMLE/QMR8AwHx4fosLz15Pki+7DLPyHBbcKA0EufNiRny3hHW2gL6PmyowFaN
dFZlYNeEsqyD1Dxz55hj7ClKC0V/d/3nL0RAFXQCV5tcVAwISBKZPmwwM0DwGCyqX7XcWDkslhJE
FXlS97WcALSESh8IFbMmblptnQk+ZdCEg1VMEO8KuJevZe4LCa8KR0EHqLOzCkz3frw0w4HZDnyp
tgWcJf9pxFSWRD1Cd9eZz4wOzewMaC7bc/XtoMH+pPrbwWx0ZfaXhk1lTPCx0zxnQq4rrY2OQmmg
baxTFzJ0Dn3b8KNNCwb4Wg1z6cKo+m3UjCc55CT/vzE5BZDt3EZBGyKRPJY7vk9WDvaF2VH5E3oN
tUa0pxAT4Zo7weDWSqH4dQvn1JXVtrCgVdZoFyW5Dum+JHSIXYNCOz44drMz0uw8ZU6ya3J7e30d
LOXbKnuUoIFEawd6UnNleQps//+Ffu1de5ErmcNCcFHxyXWko6PAobw8cffCPHiTtmuWEAspnIp2
1GLcA7RZ1NluTez327aGT5a3chdZ+t3Koeq2EXimBQSK7RokGULgtbSWTC3UG1S4I5kKczJGjLrd
pvsohg8eOIJOV55jCIW5KcQstcG7tSx7rRW5MFAqAHKyAQePZimpSoejsb1PvbvWXhmnhd2g4h7R
MO8TXqL7JUafdbe2AAwHWKiVvbYwCyr2sUpYBDsl9CVs8QFLTEzEyr1laUjmv38587QJ/RtWoKdi
85PZX7rmgbEf13fVwvY15m/5+mi4XUhUxqGg37yPaRFUPWBVUDCOk5+6XBn1pZ+vpONZncAczm6y
MLZ3efE2FEcgvq///KXbqko+ctrIKuuyzEJRb0wLgolGEG+dB5hGej440/BsmDbpEeKFK6fE0hwr
aTUs/IZIr6osRP4eGlm1bdN0pdS2wNSihrKLp7arNKvGNMc3xU21Q6duZ7/hMPDXDp2FH0/ViWjr
IdaEYKFWpzeNVj/r1RqYdunHfwKCvywkWwxjxwWUeln0WvOLye4MWLmOMcy6f0fFLfgX2zZZ6zIu
fYgyC3B3HJrOhQppVYB8r+t3RqGtnGdLB/PnpfLLhzStm5OEoufXbMdt4hsnJMxQsZAB0Jw4lr2V
6+LCJ6gQzhZevV6nA/2eo6ja53dWv4bgWbqIfl4Jv3xBwaBYZwNfGxpkA542LA+D6jbbw9cNNXv+
YezhUB/w2Ld+GE8r23AhjKiYydwex2HoIXeZsI3EuA0Hfsvuo8AC+dRPb6AUvMkC/ixPw0oevTRN
KpAS161ygrcacCX+6OtbUP+grRHA1uLAty1gr8FaB5V+Fju/uVd+xp4v41kVjmgZMRku9pBGiAQY
Xq2E+YtXvljCefR0MOK5BrpFF7nhkNfHDEbCMneP0wjz1qhFOuQRqK1HoKi1kK5FQ0huIgLjZhjz
oFz/Bke0W5YBBDV1wEDBwbq2H5ougt3Ab2BefUCLIK9fmMxvIeFOGqmfIt2RJw3GydEPkmV7g8Bm
mW3h97PREhDxSevCJtV8anKwfYcEV3ve7yyC6+yMGOxxRY4t7zLJogoskvzoRusDrsOw3m5Av4Hu
rNmmEM0XqfAHbiOZx/02n7T3BO7epZbbQd0l59a2js1Yw/wZrBxPl0dI/v0xs7oPk4jCpjC5tPpD
BcH9gFNxZHK6jA3Qwi68vwa4XXc8Lo4uK4nf9dYjhXdBkvo9GA5Qs9ohZ/1NYCcAF8/7dvRwX7cs
TO2UP1v9+He0XLYt+vGJueU2ciUGp+vJgRvZR6LzI27FSaDrXrap2uo9Y0l3iAutO9cMvb64N4dt
PLHq0pqVBfvX4mJpxVs7lhQ2w1kZlDFvLjpLLiwSW3QrxU+3QaXG6PeNI7dZIaIdrt87A9b0RJg/
RDTdEpa8pV3y0FjAyPFavEIkGQ6LUoMbZ/XEY4dvGAhGljaEmQM/KW+8yFGHPSj8Jic3ITeux+yz
Gc+EVu9xTAZYOA8CfHTmHQdN27c6AHCJLnT4R3ZgpeXQgKC4zm/oGEeBWSTIYQayyUeYcsFZ+Nad
igdKyFuv2xeR63uQqfwYLvKQuJU4J9vnxrJ+WZN7Xwx96DnVEQ5iULahqMnJXsACoa9QwTRe65r/
AZzvPmm80IThMqQ2CuanmhbIrqk2ownL3Cn7640xaKBtA5/QKKiJBRBtedCQZPURrO3NvIctqp0f
RFZ/QMSm9EkGGQuRvhmWjW555RelhOCWFuaOgwqMAFWNVvZPw4vBJHPui7n/bPP8Ru+G55IBaNWI
/LmYwBdxoPKP/xscvVg7uFb2U5PinjbylJrijDIjkIf9PkrIXptd5zuv9YeRXSy7fO6M4jkx7eqA
Wgk8f3toTGT8nNtQ4AHZIerZIeLpDkoX2zEBKqdPHzD8EjBBKIf3BejaTUH8LBchs4vynOkaEG0x
RXgl2qbFlkugq+LnCYF2dXVwdb4Hji/aRL1NwSXmN2CB/qUReHRukYEB7qAIFLkbAPDCOumh3aj1
8oaOzRFWeO/1IJwNHbqZ+gc5osg52LXrrNB1FjKzz6vwl8gmQEQ0ajfPQu6UPmyLE9goQ3jx+qGw
9HAl29DRDR1j285Cx4JuC4weXFTGId298vjFE4D+b+o6iEl0GRCW0PHotx0qiVtw6P0BmlZBD3Gv
dfufpaNayTaisUm7upFQi3dQoDN+QNPm+ggtXEc+c6kvw+9A67spqwYKLPQ202Mw706mkfuFtTJE
Cz9cBYqPbo9TpXIhXi6eUvlSlw/Xf/dScVk1M+BuDS6XbqADteMHKxCn3o/tjb7NAwEU7I4ezEct
8dt3ukm22kqOsZBiqLhxKmxmJCbMhKuifYNZ2pMQ5aGgdTgk1UW2bOXbFu67KmAcnPJxcHtQ8Wcr
oebC9sXB2Nb7ZH996JamZN4sX6bcJJbjaaBWh0MDQ/Lnjj7+23Pn9315rkwp7ucxMM1lMr5EoxZS
swyuP3optVcR4U4TQ0UwJkU4xe86Ddv6aBtBw6MN7WCtfVPzv8J+WXnXvHm/ybVU+G4n2oG5kZeG
5kVuZ8mS9kRuijPZplstKFfu05/V1u/eouzorMkcBk2MLMR9CF2Ybtc28E4WWhSmiO6xl9yWswd7
33Fo6zEJEZiZFU4ujZW8ezrzkIiZflJADrpB3lGRe+BMfJ13T5BC2oyRXoddVQFg58XjppogI1zF
ZE2VYnHzKdfEpEMxIOqxhBrUKPWXameVQfPs+XLnQsXUPulBFmgBiif8OVoJVAvtQaLChkHrchu0
unPU3nQf8QS207sWBpIQtP3JVj1SFm7zRIUMj8Luq6Qx0pDeTzuvDtw93Yq9s6XxFhTYaCM+TZ3j
j5XF9v1eJyp8eHQdTWgCcCry2AZz2xNNb4Ddtp/egrhLoD6E7PVmurCdDa24zcprvw/7REUWQ/uv
bSYTAtPmfvagLbJN/BMaZyA54MK8o+ckxPUMDkVB5K1ULb6PncRToo6Tt3akOQnI6EC8uFl9iIHL
bYbAwSoZ4t8r3/X93iWeEoMqYPXsdjbrgQkHiuczsnwI4315KAP2uAYYWFyKSlrh0hTXJoL7eR2M
208p2MP0kG9wa4LjW71W1l7YZUQFGcN+exxpjFqJUeW/0FhsIEXAgiof3+I0uynkaPhmSU5Z6Tzz
2c8F0pJ+TM0LEdZtnoJ/D04KrLrcLJGbvp2etcr+p6SNeErw4sbUZqUJoG2ddrcousMwHlKnPkTp
V6rgC5kV8ZQIwzJPakWNN3Q73FtnR6QqRA9kM2xhSXJcF/Kcl99/wzBRscnCHKRHO7zHRTiNkj+8
dgDiXgP/LU2hikiOctPMHRPEUf0YHTN7Q+FqDs3H+EigtSTf4jsCJL+mbWAJ969qSESFKteuWZPK
0VHXGV9Z9KeetlO3UqtdWvoqyJhTtxj5VCP+IuNF+zDo9A3ULWH01F28H2sV/4Vg4SrBAmZ3xGPW
wELXwCVvnG4n520qh33aFjtvrdu2EANVrDFIXqnTDXYSEmcPa00/Yfa2s96iKloBGs9B57u1pYQJ
BksKp+8Bxe2L/M5JkzsgwVai6dKynePfl1xrKiunZQbwV42AFRBLfCe9dNLYroTRpccr+zvtBgtF
kibH8VDeQDelh14nOoNNQHx5qI9OFoCbvVuLp0tvU/a6AJXQSysjD3Pp+hlY8AMd91Or765/zcLj
VdgwF5VBPWHCNWD4OXg7MMOdVeOzhfNGdSQAZyxzo8xCv+Wn5cGcGaXa/bSPCFqoCI6rdiALK8mZ
98mX6bY9g1stgVkYt6eAgGiZGCt56FKgVVHD2gSFMTp/ASP7OdfpY3/4cHxUPQp/eo9O6wJ9Mzzi
m+2gGhFonR3L1kbS6GTuAUDOXUPpuatSVBNm7jzq3FUcXJ/yxa9S8gCwxOs6dr0MWVz8AP2L/cyc
0i7FYa47r7fQl+ZF2eESIti8jCekG8Ut43CXxCFy/QuWFq2ywXWqtYXUrCyMSvNj8tJz1SYPA9dX
Bmgh9jnKBq8czyjzKQLDlvydxlMP56VSf0R19vqvXwAyEBUgzIQzRXxC4SV+l8KfM2gNEIbmHHmb
aFOAu/aPsUNFB3tNM3BvgBKc7jx2HOsqnw5lvnbaLSxZFSDckZJPngvwvlUnAulw9Ktu6EEbYVwK
ts9vCrmYsOvjrc0NMJoKY1Pq1g/RmIfIyd+0/Ncgy32HIhvEOJ6gUb+5ProLq85WokGcDq1tDi3U
KBo3qC39mEqyoiy09Oh5vXwJNCyqBvBdgNVgFFpc3invn//tN8/r/MuDy1bUjkFgCVowWHVC8hJC
0g77t82i4oVlw70mZqB5tk372I/kBaDDwNPovx0gnxrwX357m/XtKCj4kZosgKAjx4EN9y0EIK8P
zUJxg6jM59roRkfqEywMSo3ATxbyhEkLSWS0L3rqZ7wMdAmmuslhgbFmpbN0z1VJ0dQcugrS2Kg/
1M6dSRqIjoIIvq1h4wG+tF+W8e9BNqeshuJuwm81Eu/dqPvDRwKasftLk3LNqWkpWKs6ZRM0BnsC
v3vUuybcgJ1Xcpqv9rP/N6yKwfNZGeiFxa1KlrXo/Wh2j7v2IGIfuoN8WsvzF/JVFdXNG8OpmEBL
Pra6S5ZDZQGNTvgTaYJt4Hu9sk4Wkg1VkdsULVCrJuqCkCz4Zf4RaDZC8iYofsu79UrzwslgKREg
Y6QejAI3aNruEqCH+Q/PeC3WtFSXnq6Egb6LvIzNLXoeHaU4dSMahfTS9L+uD9HSDM9//7JTheGU
8KGVOPaj1244o5j9b881/ve5jklGuFnwPGynu6kKhfOPv1c55S2nZ2U3tBkIqwfTfk6ctc7+0lJR
zvchxUizdsrDBmLcdWLeeiTO/WzIUkhg9NCZiuxtCdfNSfLbCFKcI7d7dFvdw5SJu6KJNnoNQaOq
jY9xC7SbCaElW7JzqZswGYdsydw39Gr3qYv6XSdE4LT9bcZYYCTQZ+JQYtLhbOUzHYqaQntLRXsb
m8Kv2/LBKqI/8BiHzrETTjmUJCLyYVvOg0bWwvVS8qGqeVfmULmoN2UhNDqD8WUu0HRhfnJvow0g
/9v8z1rysYDyh+Xb/66LiA9O4fR401hOkNyw4JBe81fuQmYRbdbnZIzP3VAE1uCEcGPifswLsYnH
BK35+nlECNKn6lcW62heytsM/g9mIjMYvont9XW7EJdU4KoBlilLK5pDcDwck0dPZCeJKmac6n5Z
jCth9RNh8U1ir6JW2dRHbZx/stsyaPIfqK9t+GMEyZGN+VScy0P8ww2To3NYk9Qx/1+I4rt3KmEq
T8pBsyyTh51wz7aXn7qkg5QtTHACU9MDOdBzLNNb5mG8be8mndwbEk83sWfsc8M7lRpKdXmTBjm0
WBrojIqBHxn8gYzKOZiZs9ctc0u5Ngu8npMpO00WFLnzsb7zmmnajB568mjXdln9W3BgB4wH2MV+
TMwORDVtJqHd8wmdfg7Xj1Z2ftpYD3ok4BfSHWhege5n8gcrtvZlSUtgYq3XyYbwXx79qHiiQ004
vxmE8PsRevdc134kcbFrWHWMaXVnV1m9BWZuT/oYvXl47cVQt4AewL0c5NFyjZeSTEGbOb9EFqPj
K9wH0OdglVf6EQA+BoFKaybva71M/TF1t2YsY/yE0t3krjzHJVT2mgI+rVW8M7L+CZJVAdyojyZ8
U81oaDdRLs0Ls5qtnUPCM49f47o5ZDp9Lafi/zi6riU7cS36RVQhovRKPLHD6dwvVNvtASQECIEA
ff1d575MzdhTdgMKe6+9wmMjkeXlbEtW7RJWmiHyqqj8127DR0/gTzmDE54MdXWyXZzsIYPTp9P9
yqYNU8R+8GzsWy8N24kjHWz+2Zfl1XjhCwAt+OaY34qIS2ua70GrlzjwSxMOx85CMARDs4RyWO5K
Ae+5GgWTbkURNmuMGJaxyQKPP4PfcBIUPZoKwxhutO1nROxUxhic63iCx4mbrIj8S1QUkMKMrIac
DuOeufqhCpJmDOdLzgOb0hmhUeHgnj0dw7YWcn/8e6jXp2C3KmWbeAppn4U2wv86NWAdNSBhqH3W
sAIKy5nLUoXOL0JpVao5yXexwRxY4njVDkvB838wBpxyFTxuuj9Lufx14vVTLvwNSj9YB/Pqd5tX
kW6QejRddPDA4s4qNwTn1m9f/HV8m6z/d270myuad2+0ZaSqY7NOWL1Rcx5hgEuaVhazIj+ebc73
g2hi+3tQU4u0JvGKHSOuPpjob94avwNOfvJUfK03vMpRYLIdBflUIxQ5iqc3EclXOdgyhsNRF7an
ZRuWdLaWJxP1NiiqthevJS/tFJU19f7bjHvqBX9r6/itkdMXg1mgNKQUAOLATFi+BwNDBD33Gna4
w4Ws1TFUXiG8+pmG5Dp4yEnwkUAzhZVOPR/xO1v/hoL0R6sVOwLTE7Ycmj7KXa+5UePaJKrWn9Wn
8IM3371R/+pdXckK5Yk/XEdwlMcIG8N2pJwiGWcjH54EbI7hKQgVCtOOV4L5cQ0qmIYiZQ503ebF
zrOBZgaCiaGJECPdO1kwwi+6oQFcD6fpj2hr8CXZfnEW0yNQjKczqfOqc4q4ql7UNC44RvjnZqac
I5k4hUtU7gY9frV3EQw1yBTqxwOrRh+bkt3qyHkPh/Do6OYPdfWp7bxUueRAYOkcxvGxjc0LbH+O
jmifqsifUu11qJitexXKQgJu4rPXTPWLdqX7ZEM3rw1kwO7o3wY/ypsuOLV6SXzKSE46jNMqt6i2
CCa4Ewy8TUp67hw0Dd+6/pvU6m3x9yc2B5fVkyYfYwIaCvzww+6J1cHzOrovvRPkqjXJjmigZNTx
PWKqVIM2IMK2x3qHri+kT4iSgRJkwwyvY/Zxp91bt83l6MH/h3nvAeng1o6URzYe4ip8DEZtUw5r
7T1gL8pDpBkn7DVW7WWutzwayAPv50en8qJzpKsbRVp60tWA4ppZJP6IeIPJr77AdcqDbj/qqM6R
wwH5Eg1AJVsh+w1xxFEkheFinmJE7d57m5g2x2nnycqXX628c9UimMtMX4OHfNMdgidRYVaGfKjU
6Xqsoq199z0odWZ9Xht2Vp0YC2P+dXpD8GzYuoXH5SOLoz/xXnW5gSFc4tTVr4OcmdTzfIQdehKw
oVv9NI1fweBLqAy8YixbCOF8qPeRe561k1elK+y9k52AqxfWbTp0qjCzysi8BPf1fgyquehm4lwt
6zILGllKRkQWrvtTVI8nJfsPM9NiWRA33q65E1g3ZYp+8j0+3D3CnJoVM4teRODknfWeXYKnQgAS
1DryurDmU+8stWN1jheQkPbqx8F2h4FzuQzgmy9N+4fFJG1mWJ7cc1NdNWS9WFkWc7dP247/SkSQ
qlW+qmXyS+vIfFzashm8DHsNF6QsezEHh9hMD6bvn+cFZol3umPYoHSykfsOr0egLwr8xXUeaFrR
D9F1l0WGFx7juzVq+VjXHS93cBETBZU9zM+kQmMdUeehkt+w834cWa9usfYPiws6Wm1hfe5inQ6d
+AlkDTeffU9ay1OQAN92JWGi74Br2V42uQzpELEENyM8xzWM1+ASYro6Rw44LGd4cGO7cTM3noth
HN/GgX+sk7GwlmtH2GHIFxgEZcxWlyHAyGeISSbh2Qdeppd2cROgcqi6ZIFjRrD0rySqs1jgEXA5
2byZEHzfzQBNUKznTT+xQ+VG4w2lV3J3xBSIOMSJ8rY5YEX44Y4ALpi28zv7UrvvU8gzO3fg+frx
JdJ+XSwbwdeG1JI78xF6PzCAuvPkeG2m5fzmzCa1cELpawj+eh+UAo+fyBx8ExRKE6x3kjsvEekO
zx5ZmsRfNzB8mg83Io+e651gdgCxVOtAs303lnOicx34oG0Elw5B71AQXqwPQ1gPJUQV0ycZ9r9h
zf+jipYozQrRjw+tDS5e2Nzifi68RXzadsD2lKrk+3pE7VYGk3Nw9JeKyNHxzc24MH+F/PVVUH6K
lznj/lql7TKWK/VhhTCfbe/+4Zp6iQstZqtx8Q/0J1rXU7s5MhWBt2d0q49eLcqQ+UfZLxfK8Zdv
YkVYbnOaJQc6gQA4hJdBksUdnvOWP47heJgwZEgww0gGzMzV1hUUOzBbV6OKGbTRDQk+CsWY6QG0
zrwt4GCIEvOuuJ2853icss42v2SXeRjYF4XXig3bpp2KXloPZZPXnsdxBkWkP1TQkk5jkHo73t9o
9w86r78Dd57QjKx5G8PqgTT/LSa6dq78qluY8pNpmH+CdsGTsxotXldPBWu3x2DFdxUh3G1898Gp
t/PM1wyUyL91EGQzPK4ShNghDcOFYs9MWdChPnaEKTboAxodd0joQ5MHNXtmJFJdBvep13ZIOCXH
GTmtaRBWF7eKLh6xl1m49upGFa5EPq3nAaypzGvHgsPMH846egBNlL1UFdwX+jr8E5vgGHWcJXtj
z8ZwB/Hmnp6Q7D49/mHNNH2QcDjA3OKzIup3t0GfOx3Br9RbttDhjCICZH9n1VkwyMcQZN8Z10Az
xZcA0aOu8A582Oc0Evv7XMmDtyG0EpzHI6uWKGNheLGjcyAu+oCNOVcXQSYfE6Pse4GWY1Lu/WAg
uYqbLNLdtYrVJ5zaUNCG/9raKRtDD9rez4dfOknIi8m1rjE905FfDqw+Oa2u0iYmQyEX/buY+hu8
BQnxdfvRRC04tRown66mREjcvpsrkBgx/C5ufAlRquWBjySFBpEN+3CSsfvb+bqMzWzKuZMbGoHw
UHn2FQmVl8AThdtEn45pZaoazM2xr5jvfunAO00SkWu8QsAuSNy8B1V8NTksdsA+0f3jgriTmi4Z
GLm/reT/VYN77O7Ox6ED32ZTm1MkvD/+tL4OCmdkuCAfQnWZU/vX3VkO2B/AwejXBvN/KAFy7WjI
C7wXFkB/TBFVt8H6uoZoOYuiMEfIYdbK6BlPAkPsruXFovyy3eH7OS76YZRRk+MwAsV+iqYLKmr0
Sj1JW6Kv9d69ejMIDlWND+AN70uHsFGKd4vc4FulzQML4boBxQlk1gw1nGtAD5xIRquoZK758ltz
g41mmOBMPKreNGUV8pOy/scaWZDqV5Hh5nqdicqQnnCOOVwxQ9jpcpic1Egi5EP0Z5AcK54/zqQC
+7OFEKSrhyQSakj9fX5qyRymbgifqXhffmLQvINg/+twNkL4tUHZ7oL9Vcdz2YfwADVhtJcoqS58
adCOdXvhb96IfzgjQml6JCbIKmd17R52qnjKx21HdNhebFH8Oxkzn+c9etpHbpBpg7CtcUQXPrLE
iVhmGfsz1UhGRq5F7vtwBgWfXRditeWI0v17FsHT1LXduW+XPWs2qCljgrhe7EZSBr3zvXpLX+BK
L63f/VrtnyaznKj2s12i1owjVJj9TQ5o5xoUccU64vJSdXQbnW5AY3BXpPVhIModg6wRVmmh2CzE
zWtSaWgRJi104rttDknNO6m3VFiG/JHFgb0a0oMmIUGbf0fmbNpjMyCEBF7jnv8tnMF5t5yZHFLA
YjZ70QYuKiy0xjqAlh1TmnJsXbesp/m4aHGrOL3ORrwbY4/bJv7zsCmTRqywiqX/wmn5XGBDluGZ
H9CO5hPXfwNRFYsez80kSkm6A9vGp4Gsp9rFlHS2PHNl9QqfvjOJO+9x2iClXao3P2g2HAJVHu7O
XwEdPXPaVBIHIblz52IdhwjOWc6K6PGkF1SvSgYLNi3q94mnW0zGx47pOQFZM9PT+DLM9lr7cQHW
302Q5dlf5CEiSJ92I0TJiIdptGenaXIPOYpmgSMvLpnViM9mhITcBUBRRLsJcHOH7hOC2dK4gU0A
HXvzguFD6srga2O7nxtjLlHQlF40ksRD8Q2S/1on2kOf4NYBAj0HrPrqkTnhQS5zMYVA9mDNlRAj
c48EeKfyL0gbpb+Pn1I1ZYuzmEl+rZASmFCwmpLZqswj8Zfuw1SHrGwmcAdR1Ujie7kzI6lG+ojF
gXofuoUmuHB0PfOCV4sEphosRwcKAS6iEksiYV1brgQxuGIQ/1jdd0j7DH+nwJZOZN6Dhj2TAMd/
jJ2DF3cYZwv4QoVeurkxBVd18jKC5j4O6BUJSDLB6dwmOqLtZ8OQTwc8E2cfDMzZ3dFhItCfdERA
WlGlATpAv/VBgWk8QCl354Slz9u6KhTK9EqORbAhzjdqOfJjOzhcYOwwwXhUVcOxb6AxWCB3uO8Y
aO7eB/tFQgMQFlyLXQQntkuEyYzk6nPzuqEt7GaoarZoSF18wr2Zb0NXF2LnDszo18yxdaoi8dRH
8mGHSEW64kNp9tP26r+xRUKm4HLLBQFks+HTyvFoI6BCEaVZBExiQ3gqEs7g1t40hRKeyWsvfjUT
fkBWI391bjODEKweAp8VeDLBbPCJCptgsd4sUpzxJ3+Plv0Rm3rswQLDo4S4ySV26noG0JlJiDqq
oX8dASsv0XIJgRgDIKhq+PXra7UAfVAuxJM+Xg+Nf2wMTpmENsn3x8IhUxFU9qnS6JLG8cQ7+bS4
Y2nq5g1K2tfY8/5r7fSA54/THXZ33LWvul+PUOhnPVIi6QbhEiczVgJ/xGfPERTdFGHn4/pGQdKZ
WwTH58bhaFvjF95OCXHUbXOChPlxFvbAC/s1rWq/bHZd7sH22sxDTnr5xJv21Wj3xXjRBZ1YXg3b
1WDZRFvfJ27PrhI37x7MaEvCUyUkGugG/31vCJBNvUEN1Nm1WEj76RI0St78tO8c6pX+c1trlqgt
LHm9l0PYwF8bakAwYEGe3EjaCyTpxfRTY1RTcI3sQNuBXgb0Jl0mjQqb5Igx+7svckOa8QhYxcwA
DgA01Uz1ORmRE1tpbhM0vig2B3TKfby/kh1aFTWxnIREZMSOP9OkT/X/c4W3WR1109F02uh0QNyQ
zIQn1ge+Dz+Nij/M4JmEGwlFkfVTL46RwBAMOD9Hnmwu+mzBYcc6OHA+GedkRNMtlHtrglrfz1og
Osg+2YaqoJZ/8nnOUaU/0qpCt+/NhyZkSNizsNyUOjwzg0Rd17kMXv2PBGiAph7Rba6GIo54h0qo
gjMXS6EHqgJYLerli9Pbr9rW/1rckYlY0SS5I/uxG0eMqCNSr7Zwbo3Yy+gPxwhl4DHGjzIL/I4A
MsEDUxjAWL6v0tBfRLIalnk7FDOk+VO70OQs376BmpFKIOB30jZpsaIWxLoQI/IpRNSwj8nKsMLZ
MlJpv++wTtskNskafcQTcjkaNQDF6sxhc9wEwwLnOXabx5nb9RghdwvZY5SnXgQ/kxihc94y/F3F
IHFLjwhztdLNMZ+6apxmU+CflohnkS9/EAj/EI9N7k64GZHQ7qMJxxzeBSg+vm2RJxJl/CJW7t8Y
fW6xeeE/SqfcjNUlntFGdfNDMKO3GmaYA8/I2agzl/bwDJcgLAKtL4QUAHGh4H7uowHmG2iuvWCG
m9JM/QTm16jbtwBbaMupxgkZi+ZqKvHsx6jtGoidNs//gq0oDoXa+VKxYxFeFuJ8g2tZpOyYkt2E
pQT8ACy53F28Aa/5Eq46+Gp+qPrpj7Lg3DhLCHf1sWRs2DJCcI7IvvCn+r9YzCcbDOdlZRcb8IuO
RJeJGq/M3bcfO9Cz07s4aHCotPOTZIod6srmoA89NJyfbDOe4e1chP4f280YeXX3sooNl37sLj4s
RIEZUYBN3Hty9NAjvqV76Cr32SAPPIHn7ces2JYil/C50stJVirKiKsRey102lfApe4gP3GKScN/
dBpviN07kwVo9hRMmdxw4W7qxnl7irhfbsJPHWMwEXCWY23JZe1NwWZYIUg0G8Mw/F3whmnTv7RB
mHcsDNCnurycffbbw/g+0VtUYttFOYtUfZzrCi2riO9Hk8k6wcaMKvGjV78rMO+jh7rZh0wuAoUS
JzdoeI7SH74HT/0lTf3ZKvmlZvrQESAhNWD7UY4weuHsjYELyl5X/xrNfaE3+kHhHZt47n51HdSd
O9qX0MWzxTjeEX507D2L/KP1ywgcFB1jT6vbvEIIAQwHeah+pb+qRuamXq7cAekwdAAs8TPkxanU
3atZ4HA47qhy0flA2smLwcWDGQBQ2e4yuBhx+oWYuuOwii6NQwEkDTczZFsPdAuztV3QRe33dj5e
EyhvOngfuafdQsi47sN3FWyAx6pn9HevehRXaFpG9Ksug9t+/0wq+twbGqD/VxDsmcFerDXH0MAi
rYJQUSv6gRb82Kqe51V/59Qg0DejVkHMscDNooHz7DVa8fnDMcgGgPJ+5b9i2PTfiFlG4qHzgaVq
jDO3rhr0EEAoY4x2EjnhGddtwdL0YAQVBznOUSRMWmR8qKzvh8dxgImWZ/7zYBBguvWkg+UP1QhF
CDpgPghURyInMrPjEWBxl3vUPDXDq4/8ZlxNY/eMcilZ4Yhb0y5O6Yh9XIfOBRVm4focWKaT7nJG
Mbw2mPe4tzCc4cixXpa7F5UO2o+w9w4kYn+hYv+3uOpB4rBC0mSQU885NwMvORHlaFofhff4AXOP
BEoIpMXhpa0duQbM6rz391MfAoEIg+8YuHkMQBMY34tfk/NYqwPwv9uw+o/dHcWPxz+NF2eqnY4z
ZBsID3mpXYRxUsCHPASusmfAVn5CPmT+Fn2AX3ecTPO0jSqvI3OciIEr65jYeEAKXYsB0fTCBvEQ
deiuxibdGBJ4l/gffPePfbCW2GYFkEx8DXpg0eQmLhlzjgUfa/E+iOmwOvUZmYTlWENHgXZZrTP6
AJUr1yl6Pb96HkB94KJ0BP+BNw5awQqos+xPpumP2xpAPo1WNSD37FRRJVNEPr12/lp18Bn3Tb6t
kShQjX42krxKxvOpsU/K1hfgjuh5xumod+8vWdckqOIg8ThGpJ754qgTawcyTjK8LmZBjn0Q9YWj
NRwV7fCNvxeyAQoNTzBV+OTQmu/iwpvwB9O9MjJGZWINLwzTt2GrEGNVO/9kAOwiBiYhYAM9V6IY
6X7y48251UKToguwsVDqwv1paJdM+9PJ32mExTCns+CXbqreZMSKiLfHWFmdRrsFrjEKKJ0RqlrZ
MlBQ8K9cFm1kx2QgTUYHBpBzrUSKTvZlV/QnFKM8SXCZHi1quYxXFegFDCZp8I47jvXw1NLgASoJ
VMoMAVS46VnCfbltCdTbXTZTc3U657UJ6Qsd4qfOR3/pDu812i/JOzD2d3aZRHz2JxSDhN46dPJc
TArfBQ8rK6Ss4L7YzfS0QXGfbrwKE+kEGWcSrfuAgXT1DiyrQU5oXDj7+tE7uIAFmQuB+jOt3PpM
A3qZ3eVnZdFpkOan35nNYwoX2gib+hS4/L+po9+rWR/GCgNhC3jVSoqBQIhBzIyeaItGDE39qXB6
H4D1iOFU5XYZCltWtGDUFzSy4XMU1+16J2gImcGoIbcuZO4B8pNLphy09zG4c+582EYBq6YQ6JPE
ciVk/I2c5pHNAC23RdT5MmCp6FD/7luAsdvCfp0FJ1O3qyNnmGdg+vrd6CgspN3+0PkucEMmqrMf
fcBbWT88B44XfDmq21EYzg80hh8OHw5oM6c0IPWLu/QlVeo6MvU8KZa0bf/iU8zkFuv9k6tcs2Xd
gbbYAucByRSjOkUlV7i11Rnmq4mvrZNArwmgHQb003n1MPCrnSu+zaf14C4whn4HqAjZeGGEBodZ
JBGC/VT0k52Obri8CQs/F72NJYi+TSJm/GRt2GEJrqZw26i0u5T5HNJXaPe81PVQFPmkylpFURkj
STVevgGyF8SFDrxDD9Y5dzCWFEtV58PcpbiWUkfEFyLc4wKvp3QKh/+Alj5jIHhmHUvV5BTUeKVf
g5Y9x+zANzAsQtk8xJH9UOH+X7v/V030XxxFR7qhIRsRJZdGYKPQKsbgB+Z793fjYjMLHLzR+IdS
+9EZ8SriCUJynA5Dja3nlWIPc7EqlDgEceAj4mUGe0R+O7bYfXaNrjixvj4h//fH3xcU+jCKRPPi
16k2AyR5VajKgaOO9QC3kQ3By0ZjrrAhWFM2TnV0Ndy/CHW9sjIa9y7vxywOZ+CSbgV5Dy60FMpF
BQpHf8K3RFXDvAcTxzwfSP/hBiyrQ/LPpcEJcT1YpeBkQKWXzOP22HKDRYayaoJMlrXImcOGHQeL
BoweBFT024wLIdAe5uvixaFN8xbI1w0RJygYP33wL0vKUU64sfSKLjQXWq+5t4IwxZcZ5dZgayAU
4XM1VU9jgAEt8Go0cVG6uvKG2ITcIEY7kap927i9rmAh46qH9TZtsbK0+w2J35wo5v4EPHQR9BV+
0doW3In+9XZ5aBcfswrapBNz80FHKCe3eM/69TYHzXAYO40hCgJkyVy9NKEGDgNvBk7wmAH92YCC
JLDK90/KoWfMBJBniA7UE0eLMLqII72FthyIzHaqoz0VFLdANaZ+sD/UvT3KkD8wzb+JWnEzrf9w
alVJZKICHfNtinErCVcUgv62pvuhg7w2SGRKlN7D2zRVaFgxUkzI6kM+Ps0nF8hmZaoLD9ZH2IF/
Kx/sl81962D1o1oQxaj9S+x21QTNcQTwFynV/juzAGlAlkF272Xy+xsL7MWvpwdX9e9dv2RA2WW6
DMvVgFKh+uAQbMPNob/Eg0oymJIt1ucJdTqJfkI6FxCJZjWdHwElZ1YtqGK7s5pwVTUrcpYpTPWW
saiY62UrKG8e0XfY7AszsGSmCny44CFAQ3YHayWOGGJDDDzjb9S1xzb4520OvFTNs8bBlNg5KtfB
OVVm+WdZVZJtf48aUbbsL1wuSkcMMJ1ApiHTODCDRxeZh129PY9zV04L+aOpPoE+dupC+7Ds4rQZ
fiY9+Q764DJvTjns5C8cOoFF+fbWDPODlDhDp6roR/42Wv+0wvEk92X/tCDlgS5zgukwphMiziY+
uJhEdfDq5cdGAaViwZtb09xojrEwIpPDPqU6hO/1eMAsD3AeDosufpsY6FPwGakMMh44Q4aG/hYM
EnpWg/Q0tie6epdFL1umnJWn0Tofg9i/wkXg1cxd3sXD69o7uYjUhez8BJrB07rMJ3h8freRGpF6
/UdH6l8V323pnRnkz0m8aukBllPDnC/ii0a+Rc3R10dUvH/VAKt3HKfHXdPbxP3/Vt45yTYiSRMK
g9zwAE2ynLJI9RdC/ByXZZOzWX35Rv8Oq3zSLnIou/E/adlHBwyaDkucDOMC0VQovSM4jXDMGa9w
m8W9p18EvFh8FPg9HpUxQDXrFELEfLejcX0Q/KvU9LFJAmQb+BsKXSNhBRBdiOqOopuarBvMgqD1
9V1NKBwGLo4tKATucrGruCyBUMmiSt2/M/Ol91cRIgesafNmZe+Lrp/73XuKHZrjuGhg0jsdrO0H
/KCgzoEL5EmcX1OEqxoUKKm8V6VlDtpxZtv5xsn+jgBbm00NSyc5wYFCvqKoMGiEoCa3Iky7XWOq
CwR6s+szEn9KiqCyagU9R7AbFuxxGswvtKR4OvMOG3xML+Vff5of2d7iWG2gYgM4F9j2wdH81q8I
8+k89Hk7LdcW020vQFS2rjFPimS2DSTMkESXSt6jhhtKEJdypr1yx22qq3aDYLR5VI7ykcRm/CTy
tyvSgGPgR5h3Uic+xg7suu4xTfGCyE1MLFJHAU4fQ3aY1/jWUKeHjRBojb77p1+7q6iAxszErxK/
6o7UiGzwlkPnDTrt0K00vrm4LcT1FHhH128n+NdnDP1+wdD8rx4ctvzg7BnkmsD8p4OXzRDUY+4Q
JzhUFf9H0ayCEXBrMKut1UizLUTcPc75xA/EDDxkUQmpxhB4Gh/BXtm9i6+jx4WiW6144UK9jvZN
Zp0DwLiKcEeHiBax0d8+gIa/GR2WNwqfHz4wA4/vJ5UpRkVQeN6DeEAjsgnRXn3SPN6LHoV2I6Mb
g3H5oZZ96StY8YwcxfMY9c2RhywNHHLtOtj2AFddg4NeBPrOGVi5XoL2haJA8y28kJxGoWZPwe01
ogKZZqfw4bNh6UI0DfpGx2ip1+iho2jhJQLpO8R6Tm/uMlxi15zmmX15HdIrYb+ZRbh2kgUXGZAS
na60gVl7qMInyPsKg9ULkkD7F1R5edEemPdtjLdQMQR/LTJFXZfY1f27T7CvGbblYCN6CuE+lKzj
cKsERdpcH/MUDP53RXVB1XZDN/nu6tZD59g/bPP95hLeFbDHhArsP4zHq4wD6658lLjVkGPXHy0Z
H3gDcNLfQNEL4AdGYIddbTbvxuqZg42ZLDXL407kqt+f7u5H3mDeBsLKfo7f9GyLpWFHo9mDM83l
bKIzdaIlsV6IThdLZILkid/5pZLe0SJ7BaHgyQmrh0lGZxJubxHtgT5i6sq4vkZYUDz2067iIEvG
Y+b6fV558i6NSVrQPDsyZW64gR+CP9aViSuQAcaAOoYugvr6wxCC8LXintFdOi1onQD0BsF86MSE
5xNlhRBrXTuX3XNS1qlb5PzGMBHqzX6gRMFFSh5nn54JYmjAdkyjqnmOmcpBz4IRgEjbbbtUQ/0n
XADNe6QpMeSUybzSx5mhu8UPtkx7gxn+dmhqHaZIzQBVoH7v2uE8ABHYfO9h6Zw+i8f4l3nbWYVt
c7LI18Cg9Og2lJeu474BuPynu/A/1aFyYl4aw90KaPw+ZuDF+WkU7MmgYe8SGoXpxf7VDf73cDcy
r2vApt18Hp3pCiPtjPXud+QjmsnHym4jAyzHiFs9B89TTJ2TEuBOko//cXYey41jTRZ+l1kPIuDN
YjYEQC9vSxuEVFLBe3vx9POhVv1zRHGiF71Rd9OA12SePKaEugCYD/cSdhvIcYmJdnjbWf2tXiDZ
VPElzyEv6PKuWbzA0u5FimSKWKhL9btqh25qiCuNkjZThpvcVN8cwf8T185NSdR2U0BDUQwSJTK2
gpjl49DbH/BjxarREhey942GPnSwSM5uYBOlcXuVJfkHWuQOZM/+nCOmhwqAv9lX9BMiZbbd65mf
lmQs5M28b0bwOskUb2EU1l5fAp+AWnUddlSJMH/3JWhgWDu/JEveRhZgwMhxIDud6alcdbI1P/aJ
HK+nVFwHg76VVPuxLSXPNBTYGs3zaNC15u26yiUvbJMnqwOooKiobZS5dIj0H11wN0ZcZDkUilFu
AEKW2UINhUsoG4bMzxoc2rLJ4OZQkUSU424SQZvuK+vKwqlgrlS3yHQbYlfh1eUABVpLF1hCZZdO
jj8xmMuqjKttKj7jGvRjyttjITXvdhgrHm5m8yqsnGwvHAd2vzrivZWJ2LOLpZ+Hx3NtjRAvSztR
XHsGmphJIiJ9Ogc5EcDy5rTQl2Sk5GSEhrJvD9m6t8cPSUu3ZiRd4Uu+lRSo4yR1y14n6OWFqdlk
dXcaNlISQZ12tpVEm1IX8LDl5jOK27VIq3Yt6/Ex7XV0jk19iJ38SZ/RSg/6k2lFB9lYOojuOZib
+zL+ZarBL73odnZdvEOGxRa7kw5TWEWrATZro9OtIYllKKz7uRp4Y9le52G0N0Kg6IlhcF6XN+Zi
mTpIxl1syLJXVsa60uTbOo6vYxsyTlqniadZKmy/RPc0B2zZgBAcUKq9qkH+UbRm4BqFYfupI910
RnFVpBPTvfK2HvHNM+X5eSjKnc3klly7J2qDjdL3+OjBwhTN8KJ29VMUc1zU5ls3d9WKg++G8Bk4
UmbtgyD+Nvhp2IzAf2UU/zEKSBHOmMXsBo5CNCTL6altkkrJcZwrDQYB2l6VaWXbIX41nNFcSEue
Put+pQdsxdLNyAXAfW3FmI8WtGHgKzje2vg4t5anY4tIAuCVqoldqhBKpAqaNCd8SYKO8fFCpsmS
+6nkfS2TgYlkPvQMHMt5/oq6ABvMcD9TFcOP3onMua7lL8t2fCcJXwhnPpoBSIqVHyWa9VxO8KMz
mlc5HJ/anEqsV4KNiOdtCM7Thhr7Oe/dwsb6ldrN1jkYOk19HieOggl/xsw277D4cMsEAMYalW2R
l4dmanZDqD62k9wxVOa/lfG07EUGK7OGKJHWu7CDhp/JUAaN7IYY0GsZ+zsGEbcp0JjRhzSmhbWZ
2xD7zXK403j+s0HZOlDp4/3uDgE9o06HM1j0xVF3x70JeqtuFCV91fSSNjlww7rdA/pcDbX1pIUx
MHe8qSPx0S0zd/i0rsEQrwaFzUBLbWaPogs3tSlDuHLWZQR4OPBhdHPTOzY04dE8TigbYGMdypF6
UoIVZwTxuEm1xcVQ27Rydxg1HfCwcZ1ObK1Cp/l0XFCoNxGlVOHh/KEPCrGRuuYhbNkrS2xFTziv
UWabTq2vy1jcpGP3XlWZP1OemUJ9GhcWZ6Xe11Wx1ZvOWoKj/Hmkew4aitZ87NdNGP6OnYjZg8EV
GkjikBWNL83Oo6CqbvVhGzJkD9WYW4/zurKomKoI/mTvTfrsjYKAD9M+zoOZr9Mau/t6uM5EdJcX
8e+ME49Ndehzsckb/YBzhuTrSvWrHKRdMweJ30aqzOlYHx2w9Tge/4B0U0JRe4oA4n7ynmO6B5ut
gtZg+iQaXKcj1LtmFDd1mx6kihF3h0lnnbIHxnJtknwMh17eSTPG2GpSunnn+MbU+OWc/Mpi6a2z
qw1uiB+yDusRKOe1z5x9o6D3nFEgtMFVE9sHBmkbOWhXuuifYQLuEm2pX4rHOId9C0LNdYGbo1O0
LyJgJCpTT7Iy4J3Q/3faeB3ZkbTKdcgoWnYTVsYn6THshTF9a+Zsn8H2AeyD7KQxF+4NauOQtn1A
HpZVbivTvlpwvmIz2KkRBNK2AMQb5uS2DkM/SRfSWkoPKEsY8GTZfpCKrUpGMREnDNSkst1QLILg
ICipCK1QeJjZFLmk1jGcB09FQPChUxZ4E9KXegCaMBPruQmVR7jt0CicRztqPgICMSnzu84tIuMl
JygK3gr1YtyRFY5bJ4pvq7gbjPwm0QlcTrKdmjeHakw+gjxf1+W8rpKi97nn0JzAr7mbBBnRGuok
onVLJp8ZJ6bY0kge9K55Tkb7TpmyX4rVH+jNYex0wo3GEbckKd1kjXk9Wc2jLLo/IVVt7yQ3kTM9
BE53DYPQsxLYgYSW1fbsJT18pkIb140cALfmNqzvGmpOGr0ITb3SM47N0qruOjt/T9virdGJ5Qwr
ye/t4tC0onTnZmJ6Xt4wBsNCrI+f1IULxv3jdlp7O2RPfU+4YM34kbum4/OtUuVDStr3OtELN7cE
vALHuYEZsCsE5HSbaoE0F2DZdB83KCgiOz7kDntvTvdpJ0Heh7qNjoxJmUpnAXqddNZ2MJJDOHFs
5l3pkexJgJX9nmralgAllxAOv+PAkzW4dqMEg0cBrMuNmGpxptVNbeZ6/SvDs5rEAVp3J+6PmSyA
GcnKhk145TQMU42kP1azwomMfgsyZy4G31SU2gcIvGuR25h5/5RjSmuGVJxE0/hNwBSuBU5HNkH3
nOR/amAMTyLuYjXAJKoYqsJ759/Len5ANPMlpemj2kZPdip/OIXqOiaTHQsQBt9OaA2Uri+m6jzM
QtlrzF+3ua78afJ+y8m/UdvCS3Plru9VY1Wn9xB+vvrOxHVJW8+ddqwkSHOJrji+3lAWzsaAYjx5
yPVyTc/xwrDjiMhwwIKXY0UysMwbhXZNmtNTJuCJUeWt8yjwhGgo0rLxt12rs1cRZK6NZJGHEh14
SyjTXWopvVsJ3IdjSVnmvC+5MmIbllXPqt0/0nJeVfSbq2kktKm0hqeZJrDTew+wPPDbHAeZ2aFs
41ZLzCcrbTRvFvIx1+w3B81jrlbb0mlexDzcl0MGkh95gV4Rqdz6llE9luKrHvUbte+vh6mXXdbu
CksxWuc6e9INza2kGrEyZDWnmq6JzQGuVoyrgGAbgL8/KlSwWFYgxeOd5wHh2UgUSJpWhmLjlPWV
rKmHmpbNTAAwOmv0KvzoUXdyP02LB6+1reEHTlJyVKvsRladQw9l0TM6bvoZgjhzwI/Q0vxoqh+U
sPxtSSFKOTW/gyHjK2XoM1XZiwgKLwkST4ZkbBo5vNYL81DMigmQoX84QfEhSeWnGWXqSs/rYzur
a4JCK18zqs9EiR4SJb+rw5IbMIg9QYzk2H+kVrHJK+0hspz3nvHmSARPnvFNeil90Mz+QR7ZuJPx
PDc95DzIhNJ8ZeXwWhhQotSx1/pYCrdT09eqCh9nB8cw0t3cPl2KnoFrMlJe4Jm+D4ay7Q2xNRrB
mBaIR+lrLq/yzrLEb5FXV3jItKssVzbGYD2BUX4UefIQ50gRS/Z2YmUvUiAdYP9t7AokroFrniG8
HLIJPdKo7gMVDlIyM802JNqKEoZOlkofVju/tpaFKmEcj1WSLZV/Dsm9aB6zQdoEs2q7SYyYLdDe
pTDaUFruwowY7rFqSrra9KnvlJXUSMe8M64RbvIIiqlwK2s4zlnj9YxNc13dYZG4kmzwtqqWjnBc
rtu62+BM/V5MnBlJHG+cqt9DDL0xI75PNyLCIdv8zUrmlxnkWIZe2ZQpJ6vEZzRB7+SUOLk4Fkxp
E64AVqSawjWoqGhlecLMIY3p5UBX4z5lZDJHV8Uw3dYtMK3Vcpcj0Wj0nLFOsnWU3C+A5bMcEXER
Obetot0bybAPemq5ThQ49hqGs4JJ8A6kUXm0tr6Ypz84We/EBGCui+w+DZxdatisbWbaGvt+xra8
jV86kYQ+wAxoICO9gr2y7cR7U5eMvTkeYisEWUjxdNRGyzdVa19hP5tWwVdKWav1tTekSrpqm8DP
A/2YJ0BZOjQxo6ZCBIbZyKr8WZc0om2mX+doVlayY9+q8Ja7Mvyd5OHGDoNrUVJZJJWDiMhSbsRY
MrqISOGEA4LL3Z6afg0rJkSEtSBWQoY3DI1HSMprKXKvD4NupRY1xtLyvjOjm0qGg6HN0z2FQuth
tnknVfYfyFchSoXiYHX6LtOnm5HrG83ZXZbndEZ2yCQTAkdRhMPaRh27qtTymGfqvtbQSGbdYyIr
7M4g30NFo4IV+ifCmK/CZBSVVKO1SulVBqGv54bJSCIGG7aJpR/LgQKGJEECz438QU+LW9uIA7fs
rM9ammc3rWOQK3WrabDulOStzFpk2sX4oZvU6bI0SW6fm55khyR8NQWUtqz9hJUM0YUzRWoCiIDP
Tq6GO33S13ZfvYJRLxYoipfUw0uq6zxI+14QhdMTtsWkr7suIuSDcv5YKOC1ZryGrbAL9SZ2g3b6
Q44IME7we2rb35HgSpjj4qYU4FAyP0QcQCTswuToAI1jTf+cEJlplMDWTOcVZCmUSvGvUI5/g4T+
mlVxW4x567FpZ7cZ7E2XM26L2/RpdGIXD+XrzMH8lPtZrdR6LU3NNi5UvNdl7ZA080fUjF5eTA9T
Y6/CRn2V8rjxLHV6DkcbqNRSHtKgh3sCXJMK1S8aUg9bzE18pHKU0Mpa5SqBgmvthxZUS5auLGqG
uQEQC+H3FNmnAiC1SuFqoFmG5khNcU1m+bbO4aUqjdjOAsdxS/pV6KiY0ff0q3ipN0fIQ/KM8Zdk
Fqsm6HZF2l9pU0pCzXSV6Qn6bsUbU+cwlMXWKZDszk6Kc6vmaxE8k9hmumyhk++Wzxv9qjJgiiFD
56uPzXFW260uaFjx8qfCyaY/ZU46aTYzvE8o1fmQUBDje90C344DyDEcD6uaENNcBYMWOVesWtuD
30zpXWO3vjZ0HHuIE0ZDgiFSwBDoeZl6hqj/l+rv3GsayIyFB31rDc/W4DwIlu9qLmefrn9E7lij
zOaZ8FA33KtbmwLOi0EalaFb6w1ClFwnIqtLmYcwMZhgE+n9rmWeKarxUyUToKRJXsnTgDQiwlof
DHqbhyG9KKolw5xvBgsxvgbtW+pGCJQQkKdAkGWgylc2YU5OZe7DpiLTOBis1RRXcJnCCBfcwQR+
zBgHDLfKpL4nMAm579dK3CD3dUaa7OFRL7sjCsqbIZd2jjntMb5WmQa173nQ3thG8EQxdTvWvV/X
wQaXz8fSLmBADYBcSLsUTdvUU0wxn33M8ApBjZ4UEOPUUR7trrlNpOI1DoKDoRtf9Ll3omhvOriY
2QCB22qvlFRfo+oXG0sAPqip7hVOedBtOqCBK3hogx2lCDeuKe3auLiNI5EuuuL1BPu86RS4/Nah
5f7MQlaboiq3Y27yLwzEwKWnBAiH6gllqFZv6pAbQYSQ6kXvNbBMK1W9CbFdS6fkxYJR2qgoWodw
3ow16OrYBxQnw3IMWeRWWA2DEE6PXjhemRfPtDNHDTlo2CDBUXtIDEZnXiNlfrPECC4L1QZjCxdp
KbMOe6V1ANSga2XZriE6XseV3qzhBT11EHwHzmw2EQoIaav3VuOqBj8oBKtSXzgcvTsHwFjMVYwl
ebBE6DQeQG4gNkjT46Iw6sdXLVUh7SowG6XpaIqWamvYiL861DJ5goWHvpn7IWv7dVy0d/MAQqEW
kHJIURCLWmFWm1+yMxJMmKPjdYpfTQKunaRAyEUxPUuI427lPmiIntA3fQTVy1jEDm0awVsOoOAb
1fyVRSRSzxIKMezBQINRud6Fs+EVcXvTD/mh63pmSOa+mHBVL6JNG0/XXSneps7+ils132QRGymv
lC9tQCvdNH/MNj8YmDL5OQzu3uz2lp68ihw7frXTN0laMrJDyZFAsWqEugQ0MIObSqQMdo0rpiJN
B66olZL3BQYT6lcl8nXZYvnC5eOjJ9xF1Dj5tMDSoE6ZqFBeD6VvajR5RgqHX8ruRn1+VEL1aYZK
dsh05SoKGHJatQUHJ/MaEbgK7CG3Z0c3NpKGpLiuyMHr4+h+COGUlwV1xsiaslLVl0U7eJVAcRdX
cFdkFPc6fKRZGsDtVLjcjPMrZIL1oRig6C2CGls6gE9wNM3lb7MUHuYyitumyr2uWfs+ANzTp8iG
gZN+qYU9efYIUVHIcFaGGlpzhjNbYledZ5nDfmbhd/K4NWwKtkweiZnU16XWUb2VlduPvE7Sma9N
kzUg79GGgGkHkEwhaRMFejy+wMGnhWmmFVUa2oA4OVrOm1pYLxnO5siwdpziKBxi1ByOrykspnq0
8Rkk7RmlhvVa64B8rfSltrgXdO8aenZFSkeYHgueBU3cJ3h+uh/nmDFf/AINQqEthPMf8FOweLQX
wlzhgUU3cg0DCkewu6zO74KkPMSYTIgQSEWSNG7fBpZWbnWuY0mLBL9aaT34CNeJlxapRPr3MPnk
wiJRqYYGJDx40zFN8XodICLV5WMlD09p1N7b8B+g6u+7sUpcGRbABAAMU4H+MeMkKVLYxIsOyOnW
uWqt82GUwU4YfKWomOF/HIsu3o9BQmPIE6Mb/WQhfcoE4+gJDMChsTxsS11CRLZ6XPpxHMgrRdau
6zL7rBmRDr1y5Nq5KyXNpyJ/C7ThUZOkj0nPfyfV4EVO9ynFycZZdExBkxlbq1TQ8xqgEfFNHCK+
Ag8u0fbOc3ebxSjMTUToReaZOe1aG2KQwlTFtrpXwSU1JMEVjJtN2vLhlCyGvmZE/aYfKTSUEibk
ovFvgFXX5lQ7fkdNNTZwBqCwcSag/cdmoAaijOhuOVpdig5yRiHrCCd8nWF6ISg8FEawVUb51zQH
WILo1YLlk0BicHYX9gaP2EdTie5mi+l3XmbTSo+VawNj4hUddOO1RuI7KSNqKWQVyBz0dnWPy+FG
jNPe0O3PLlyO3MEdjGJTcsGqZX7twC/vIU3ONLkYbne/29z0Uzl5bRLImk0eMtZEfxHTeg6z9pQM
0j4ZKRHb31lq3TddVIIYBjmcHM2dQm1wK+AlB4SbW/wKMZuBZG8KJHpfrATGMdwOXbwlJJabDJua
5fcAU7FvWjAymv7byRT03CkLSruGm5YtTlNoaDlrYE3JYh+CyUVzgWK7fGzliASHyZvaZGMZ8Ctk
mNgdEwKUXc8JBgVzPdGz1mvV4O0mcuLESONhKl5st9lKb+2rVOt/mzr2O5V93RoVgbUd1NVOY5zY
/cqEyt2b/LLiJlv/7LJ0xtTsNOASx3EZwqVabBMeu1neKxAzSo4lU7sQMXfGhlI/sTVrLMQ4ZUZi
a4fTT4RzSDTgY4GXTRNnV0DFj1MwXfguyuIQ9p2x0onVGcIo1Sr7sPjrWE3u+ibeGBu0rqtoX18w
9z7j0qafuJ7JUxtnoWi5Vlr9D/j/gu91Fx7VOYNq/cT5jHkU/EKZH2N0rZX9RzxFHiy23fQcfEAL
vmB5de4bnDgWd4wYHWyksi3c3ZU9YR90KVLmrxnhN8//NOwyUYtgikyILbzHFuHeYz0nR1OlFRVR
8WqgijCaMNuXCeShEVH/XYjAwVON4ksmzndskswtmo7m3hxc5hkOSlzUSFEYTuuhXHD+mIoWmdxc
g9Jpz0M8u/B3qYngXWmjDPQLmCfwLbQHklXU9qPp7EOVIEmxjAP6zHA3qdaLYk1gZJ1+pY3hpi1H
b7LRQS74dgXo6yMfOcaWuMpq41dhBhV2ovJn25mfjoC6X9nrWYa5pzZ8kD55j2MuwNYuXZOSAKnw
w7/alqfxbLU8W3U2YwYYGJkXJ7FrcsI2TguhLPf+3Vuc2BnaqHPHro3LrTYUGEig6QBZSd0BN/Gf
3+CMgZtysvP7AoFw2o0FbGzhNil9Z43GP6uaN1lOD2Ec/csvcrLrI9K3Ipi32KkxvQsdSNsMvhWr
vZvotH/+Kn8/83crezndfr/f44vc/s9/Kf9dTFHZzox5t9OaPDe/3PQENLy0a2fDSH7l4LuBFcnq
wpudOTJPY1blWmungLNlq2AbMzlf4SBjOhCtAjnm1sc2c5Bd7HP2FiWUGHS3VaRxZcpMO8zpmiEr
vj9MoE0LsL7GAOfCp1rOh+8ewYlrHXwtyzFifEKHdUm8Zr7BcmBX7C9bnJ5ZL9rJgpS1SAwTbhjb
XNkLsSnCTdccHAOoUn668B3O3HbayZJUQ3LhNMMqcG90m6Psk0pXr9Ircxc9mzgsiuP0lN6ATNz/
/H7qua90sjSTARBUdyCz6rh/ZOv8CbsOksLeNY8QVw+ylj+7CiZMq+lJjld4JC3JM9fFVePKh8y1
L2zE5QF+98ud3FmkySuFwT/wUq4aG9+DdyLkfv6G5x7oyY3VBQpDiYCX1kIcnLJnqTl0MgBI9/Lz
65/zFz4NdQ1rFe+gkb2gxTMAET57ksgf8WGhCu03toI7VMjkvACRaofHn9/0zJdST5wxlVAjPc9c
vpS1C8FEo+nOgsMWfv388mcWhXpyluhhUfVdzy0/OftQelDrpw4jxSjhfrtg+XrOIPnvevzHcaXh
mdLqfy1UCROdmT9soDGu4HbtA1aZ9VXcoae5sLrO/UTqycEQyJNWziqLfFqH97oPz3M9PP9/cnfN
MwtYXf7+j68zqIxyiYiihpzra6WO97UFL8Ss9I1FtKNpMkGALzCOQASjgAMD8VzIxXYhSYCsbOse
vo9pgfKP1iYdfnd6tbMSvAV0Br6JJW5MWd/bOAmoZbAVrbJt8MtZOBbWqtc+YqTNRWHtrZm5dt0B
34VxfBBOviUc0g+Qw0xG+GYkzdaGQTbN8mc49ZDkCssdlGQ/ZpVP+PS6kSAIpuqDJeKjTKhvhUdS
0JrSpq+SLwNNml5PyMaN3VCIF1lNrlpD8U3YpL3Qnphivg2JuMkkTKbmvLywu84817916D+eazIX
ENvrOt3awXM2es64k9V/Vyf/LdH/8dKBjZQvN5N0W7WvMoesme9+3j3nPvNJ+dpHPfSmAtvaEnMw
A3sHeYd09dIlt1wE3xyVp5F/MCOzmrxVQhdxPAEofw82KC528iekuFAlwadcS+T1/fxVzpwzpzGA
VSXmpkGUtVUcjC90874B9UNrQxrTUP67x3Ua+1fnkbDoxwnxsa8r8WmXxWqcLwU9nCuL5JOtnw5q
UaA2xlv6VbjjM7YQ+HpDWHmW10tYxb+OSpBPToC05gBwRsyA7VJqV4EEQybv9NWk2Juff4szy0o9
qQykpEPSYRC6MTovIc4eAmRiZpb786ufe1DqSSGAgk7UJi4w5PIx6sRnQd/PHorgiiKAJGFmgKhk
N+2Fzfd3A3+zjE/TxGPdVKQA+Rp1xxLCXd2gS/G6vbOhxChWF2PtzvTb6sntrwrDClG3keTjBxvT
TdaMNcb17MIl2E/ahT15rqtUT3a8OldGW05DttWaeGNrtHd9a70McfzWNPO6SMbN4sIUDyXxYm+S
GXykATJlBa/CLNjiWgefbvQajLwKufZlqVp1WCF4lYnHg8ycbYAfXA64SsdYK2WNyrgO+QyjdAV/
Nn2jy03OxF5ddZAMC0aFdR7fzuCwTWW7MY7FRZ9gYlHhfabB0ZhCJhHadNszEogDTCBs8g8bJ7+V
bRQDsjgYBpqWDp4JHh2rGoKG0WgPJlh8Z6HaJ6i36bFuCfgEGZENF57h377xmwVxGpduoaSMU3XM
ttFOlNdwaxVWn32LRoPknBs1Wzfv5rpxL6fLnEsP+/v3f1wA5KfbHZSCcvscHStaZOR0pG5pHiIt
yG/cj27nw3hBAYGvlnsxHPBMcaUsf//H2+KjV6kS1+cWu2kK+jRYXEI3hoa9SWNiVFAeE0iZKSyo
NDPuTVO7iRrkHW1h4UjoGCiI4BzbjEksfb67sPnP9HPyydkirER3hpSCb1jj8+YXXug7fk28X+pm
q/QRe5UVBs3uuL1Ukp27WE5OG9QXYP5Gn8NvLaALQ0Zs+ockc+habe/nL7XUwt8sqNOg0UDXHdVc
AApFO3YJ/KOXKn2MiluV50iARCc9//w+577KyREjS1pl6zn5Wg5D0jZJ92FPdtsMT1lP1j+/xbnT
Uj45YEYxISLWlzLoiTjpHfJHnwlCvFPXObe98/nz23x/w+De8Z8rU6rhKqQZN3Hb3sdicEtMHoHz
f37xMxscDsp/vvpk9GUuz7w6a+xVXwCK0dVjT7mf3NFTV0Sc33MCjh/5v6pd5NPszzgcDRz6E4ps
J913cnLLNOg4yMbN2IUX3mLZHv93icmnOZ/RXDr2FCnJdsI5ceVY2bWKEc2F57Vshe9e/KSgGATm
kFPKhZwg0llyRF0CZ1HGuRkqJlKeLicaKufe6mT7G2aYjMVI5FEsbzJSkXHEAXBL/AV6XaPI8YoN
tLQL3+vcKjvZ+g7DModE+Gwrb5hUw8hdq27LUdNso+tB8jUXG4CLAVbnfiH1PxddGmWVadccArOd
HzR0XFZ1KWP4+30vOyf7Ps4H3Pxxt9iG/XAwFZvZhOV2Y/+lZ/Lvn5/V3wLiuzVwsu/1ifGQZbbg
bMPwBAPgwbHm+0rV6R7D2FO7BCOFZJdBI2us7oDy7aGHop22/bYrtXWhZY+N7XxFUYlrqurOab4x
AN5+/nBnvr99clqQ1DA0S4zotus2MYPxRt0OqDqMiwtl+Y2++fKn6Z45vh99E/EG6QRPT4S7Ip/X
usDbKZc3IzvhJarMdSs1nznTNtW6lAT0/QWNZfR/rhknbpVcG22GY+10pcJoK2woImEy70x08k0B
q+XnJ3hmJ5ymfZbQfGzR0CjiaDvHv9TWh8p84bXPXBnyachnZap6YyNbo8DW1q1rvCyXeXysd5hy
efDsf/4K507105jPxojLDKE6gUZvoy/7eFomqev4uCr4nTt8Dc+YMm7CywHSZza0fXJ6aGQ1lqmR
FX8TUmtfWRvHcI+N3I0Fzj2R4xy4P3+zc6tgWZX/KNMKY0ySUuL54SLelPDgmNL32APYSPgujqPO
rPCTI6Smhgaxl7OtWpBoKQd+BNqiXMxpPLe+Tk4PQgLbxJl4Vnmn+KUt7TpUP6VxMQbp+09/mvzJ
9FtUcrSIxGcSRCrtj505f35++Gd+5dPgT0vFtm1eIBSrupL6P7N1+/Prfl/nytbJ1p57ucQAj9cN
lTtERDAlbmLkPlKxz9Sd0C4k057be9ZyZP5j7SQldklwVpE7vsk4j+xyP9jBDMMm9FHzi41y4duc
fZ+TEiEg86JKFixoWIdbBvwPHL7FAVqej9L2C/3Bz0/t3K+x/P0fX8cJYGAYHZWbFLxlClS94cI4
+cwes042cya3kd6lywzRvDad8Z4YlIDPbrReVaYXkIa/IO8314h1spFTJqawrwFDq8Y4priokWmC
d6KVoIRHTmaFIcw+ZruJQeerNNjCC8WnVcfwJ4XVA+yhOvMIPe+znss/+M0dcjEvDFXh12qFT3j/
S5WxVhDmdTQlv+oAbcLPz/1vS/jdRz85H6B2lW0vcESefqcE2uwFgxlKJi/yYH7cpZEfvS/H7OVD
7+w7nhwZoyqTjYLN/9Z8GveDl9yabnEzvXQH3Jr/RNfCw5VmWgXudGEJn1kBpwGjaKMK7FMZZEDC
vi9z6PM6zpZO0lyFCiKKsfr186M8cxSeRo3GZZjkMayurR1hMuiF2vHiIj53BZonh4qq5sRzWby2
fCf2EIuZnBnreB9eMW6ne8Zl15e31u5S3XmuWjdPTpfQCougVnm/8a7zgk2xjtbVQdwuKeF/u8EL
KXdn3+fkdGlCGUXVgsjYFbrOFfITxoOT7OLIgP7Uze6KJ+0ShPZ3UPLNUjdPzxhoFPLULZHCIaqg
tvQtcOHVoGuK1xaY8IqCABBtfC0T1Dc5xGGJO82sejQBfXqDpyIIFwIBTeirILb3Uo4ZfTG8oKt1
Z3t6mbDHKWcUccgbAnJ5/J+X1Zka2Dw5wAwncmIdU5Btjh3HaIPdtfiUXKf1y8+vf27ZnpxdoarN
Ra05xdYwSA8IRogl1qZShgsHzLmPf3K+DEMzxykW2VsCXYeGh7bF9kSI+58/vLM8he9+05PDpNaT
eFB7yhvJ7FpShPoQ4ROmkDlJW6N+1fcmosr4zbHD57Yij7SF1YzT/QSoWGTdQ2tLvwKj28wp8KUI
witHqV2lDQ9Rq40QZsL3eUbxQm6JEs1rh3RzVEJQZFN6gYgsrhySoYWDEtPessXtG1zV0kZPxNat
jOpo1ablcSSgjHwOtDPwAHOsq2O4+6aJuWbr60m2zkwsP2prh9mIb6WBF8JzVbkJw0p9g4P5hlOV
G8SyOyISZXLxguGL7wz9ozO8GKpN/lZ+r6VfQa6SrNRfd0nC9TK7elN5xqitIwXxJLijIbBTQDVV
2M6qxYeqSElzJlcLDEbX9KuGnkf0ODxYWv+CJmBbjbrfI9Yh1gSHu8mrNOhYpXaVO/LbJEwvrC6s
v79Rht/8hPrJWZPgIR7JM9EfnTmvJwfrvKu8bHG/0j2mNnCDEXxhN7WW8nuIBJ4sPcgZeI6jb2Lk
4+r8NCmWH0pguURFpNgARYXfWRnmOzdY54/KndEig/pfzs5jOXIl2bZfBLvQ4g5TIjOZ1HoCq2IV
obXG178F9oQPTSSu1aB7cOycBBGI8Ihw9722AXWqh0iauLuhfcdYZNNop0A9emBF2QcO/vDsNdg6
DlSGu/VQm6eWvpMQAFqZAvPM7AA8K85/e60fRlTh5vIEnqmJiFNLW91o/Eij+cvuXhuaHz6hfu7J
Dfd/yk01rLV1vEnWysIONXM0nZrcdgY0/roklOg1nDcRVqqQIvG+L9XnXrux6qU1P9OCKGqT7QrY
SJJ1Li9lVNW7ItY716d0aGZoEwbs5HIijN7mt1agQzwR/CP8Hm/hTjUTzqbut0ZZmgE+fcjJW9Yk
fH+gXVeKtdRmNbcTa5MdyxS9xIpVyD3Sh/VaX48HJWuLFqne4FtIGguR3QYN0NIVce51JnuWVsKx
MzQtsAuRynyBEk+hin93efKNaZQfVp422VowiBS6MhwwrwUtA+eQ6gTeknIJmbTBwyDoTtgevfZO
Xyx8nJnNQJvsNXTsAiNK6wTYKPZIyMNwdPVQe6kLm804v356oclmk0YxJZ4wTW2PiSWH/dnzDm55
clvimicvLNm5UZtsOYUc5NJQ0QujVduuOscq7Wn4HfqPrUZ3fnun+gufZ/zGP7zN1JuWZo0GtRIP
gg9MogVp7evl7z73w2N8+HbZ8kAhu0kYModhspTSqZD0hbGZWx7qZOUHFAuhjmtUEcQ+2Q9t9yfL
HADOg/oCwtA/A0M2jnqR30gFtUmxUuq1DugnSt3ksc07cy3FsDp14i7BkAvJ5Rf+qsX+MJRfLULf
3jilVUqPB4pPiLf/+lKEEK6If0NVRTNYRtdx4SGldul2aKy9jBJRjnyUke5LG+KPlVnBg1rgW6dL
ZE4GrESpGMZh84If53vsLR305r7KJLJ0tVr2el8ldu4556i1DrX7fvn15355/Off3j7EGADqDndg
WUcBVIIDX9i7Z6KTOgkghalb9ZDTdBoN1Ra9585qtd+pr//+t797Ei68LhnaMihDu2B7gFofdf3u
8i/PBKJpj3ldgDyPiX12CBRKQCvkgZ4fore4XXjA3BaoTqJE16ah3mMObusOrMnS03eWmp7rsrzK
Rc6aFa7FueR/ZJy7ApZf3TsLMXAuYzPtPx9MSyvNMQgaZoaY3Rqr7LiTlr237d3mMWgF+rRdrYPr
QHms55i8LwdznUvx/vLgzswKZRJeDCGgSUzvOdL08XMCuA9HlPPgLd3jZlrtxGlnsFWJEFaqKkUg
QC19p9jmod0JeywnD5dfYO5WoYzT5tuCQUqeWYUkE3kRKRWhsqnr8uwhLwRzqOxrPz1XBrJeGkw4
4tfRwcpNZ2WW8sY0cXnAhxN6xXsd/Y2Lot0OavSmO8WT6YGyMPL6CrXvnV+IazPs711cK1d1b6zz
kNJbmNNa4eKJshrc5qqNxTsvcT+bod14ovRqCu2uSoIDEvt4rdBF0SUsDRSknhsckabxH+XKCod4
KGEBdEGq+420ElMQPCgGcYa6NpI/fdi9BpHzZ1Ccq4JihyPUASaSztYQJJpCTPdQts4t3QMPeeHd
jqCagTvU0EVnSdV2igTcJUpp0gTi5TCFfHBxWEt5Hmp7A/SAV720FfagZXBScCsUGhnHBFHf6kKL
faacYdUleKcG+WDVhe9RLGIHYmzhDOzhjX70av6eZOm1bv7qzTZdWhHj9v9D9J92TgZ5m3HFRacM
5XpdPcL939e78DY7/h/qmzOTfto6RcVgqApwg7aQxX8VBT0obKEtFiGkfpvhTS087E6FaKujbeSm
ZfxOsuIw5CqiyuJOzfWPvC4X3ncm3E/brBqFWy1iPU5BiXXdax3mKunH5ZUx95bTiJzHjUVXY2rX
Rbbzhue0dfa03F/+8ZnT27SRSgstejZMWlbbAup1AEQfn8odNmK7RIXFY3mSfflBc28xic2u0jWy
oRBAIL0Z4Zs4eiu2/sJbzIz+tMkI2o+nCYiA7CyFTiZzSFjYUsbw+cMsnvYSqZRjM5VTlR3CxgS2
1fnvGKtl1d9hDDrq5vLYzG0f094hjHgEeLf8/cpNLh7E5/BIm460aT79P6BBHqzHy8+Z+QZfB8hv
IVYDe1LhesAmIT2LcLPT50FY+rwznd/iVESBtYpYRXio2KIh3oLAQrUv71QpxUSrpU1WK5Jnkxwf
4Af3SQ5c6IKCDYuo2YtRKx5gTWKc6qvAu0rgXdwoEY6GLU1ybYVAGZcg1403lZZj7mgci0x9y1Sl
w3YOB44WOwxNPqplCu69e0ELtuqb1u5d7ypvchyxXTB+Xt5v/C586bCAHITyFzKne1yiX+skfq0r
HCAU7U/tuk+S45RbM+yosI+4Rb0ElYDzja8pJyHw7TqWErZ29WBqo6TYuxk0yLMK0nNZcjrgtTnO
hhaZG4NNADpvED2rQntXWLBp1TbYa2qys3LlPQ/jW9MDMi7QDJYH1CVKyJ2W5OTbgu3Kj4qPmlya
E5S3WY7RrRtt69q4TiSHUryL2qGst5JI90YFmVQvmtcwh9kGQnzrBvpBCLRrRLFvMX2Iiim+JUA8
Eh32YVuWT1VaZKtWTZF6ODArcHIPkWFzO1R05aSBFO3k+q63zFMT9a9xM3wAU900HTLozkyOXt9d
eaYLarsDFN7poEDrV88JroBr/BZ176FRhhDzGdB9hddtM/bRzoWnUDYl5qLRrVp3Nvmsc9Ln4raK
OIJVcXtGXwxfvW7ulVx/9jvMmyuuqiBt7NjE6b0CGuCpN66ZdVvPrA59T7AS5OZkDlhJyi09IIV0
j7sprNesw9ne0ZAygxCQq+K56mEWeCQn+Wx0cGZoszqQkVadv2olZK5YEk+iU105QfMGP0gDSdM/
eIAlcLgqsxUo1HWaa69+W90qvXEuShOvC33PreoqSZ3HSuk+O5CpUdqTggDa0mrFfVDVvwOphbwF
ti3zm7+lVL9TPDxKqrTmKz2Amb0qBYdClOOuLfj0aSWeCh0FsWnSj2CI6wzzVauG7gQy+iwO2snp
0w4kBe6lqpnDhvCCE+CtWzGQH7FE2xdVZlutZVMWux787tmTkbHrvQI/BiWTNlR7C8J5nHmHMguu
Abi1KylH8s/A0q8K30mG66PHFrc0cdNY6kaMMG4GlLHXvZaurrrc5lp8yGRJgFg0ci2k56Rt/0Dy
XndtBRAm7nEwzTM6XDk5gd8ZxRBB9ebIvh31+EIkWQabs92rsDaBAzOy+r0e4NUE7BUaveK5a1Vv
rxqnryDFYWAq4+SxiiLAl2ZxhBYAKa7rz6nTrEGPbPzmpVKdGyEHVNSZnw5YEEsJXJwZq9vG789c
tGOgmADy0/yhCQosaYxdRJjCiDfbakpyE6rpsTHxI4iTjNY+/s1Yx2DSJy2tMjQwmeAJtEBBgsHc
GsA3VpECnlakk1KiB6IN9E0ZIOFPEP8CMdDOMefQVWRk+JKxaYywAg6ZKEJ7Ibd9XYNIRbrU9Pe1
1O0BFehrufuIg+K6rF1b8Jut3+CYF0cEx7amYlLC1C8tTERzHcBJAlMklz5aEU6nhRtVp+uPnYh6
Sx+ghBXpWyew4kV913RYfaQx16CK0gXo4o3fh9uekWbi0zoUZ2j93Z2cj/7WAmOuYEPkGx+6o69V
ObrNR5K+4GAb5yXSVhWtTQxyMyrqAO1xex0Jw99CaQd7EK1TJQV4gbT3fW7SUyqHH7j4QXKviytm
9vPQKAdaHPdaEt0aFp8jReUPBBBAuZkhrCIGVSpo7ajOMDbOUwU2lLDPG5y7svimg2A3qO0O90p7
CLGe0HTgGHAeclI/DZZM0Kf2Sl3vicFvWWas/F74ZQZ02EpK8Fkpwd9QdGyPudNjnx5Gwi7KpBeX
zNrg5L9pBVpnnQwIEl6qyXhDGqKwJ1VMIHdvAE/Se2fAMi7eSmZZQE2UnnsMmQ0IplaKjByyEYd3
AZCXX1ojAX3lDGq1CmKMiZlI4ka2CrBwYCi1QLuLdDTGbVu/aZYsrrIakEHaqWs1wcFFAduC6n/t
ORIl8tx8M1PtM7LS66JTn8ASSdCUPjwDkwbRWYt9dhI6PP7y4qqVM5j/VbZOcnr6zFI8mUUJFTdL
/bUltONyxxilaXewXjZZadkGbNEGJDrOTZs0xI3QV18l6k6ZRmKI/F2Beb1QUdBhM4WpoJTrmC05
hrRL/u26isANdtZL2Pq3GkRYU9Sx6sXw0xSaxxSjPjgc6d7tw98i4C6o+N0+iHplhMmjZ7JijNsa
HEG9KIJLh2+X3GpbD5MdStMJV7B3dUifXDH7cDzvIQ8lWyrqgx96LRZvyR5E2UoI/V0L168MgvIo
edmT1YH2yml0LwvEU3jeh1hcYYMGZDZJ3vS6OwUtO4sXV9gHa5CGlHS8QvZXFYYFC4mumdzkVNpp
Zopv8lEBGRxcu9yH+/FiTKPGws1+rl6rTBI+AkDZJBO5SSU+fLCVa7Mprv01NWjrTlmPbQJL3duz
j5pcNaQyD1Wr5oDoQVr9UI84zW/MQ2EDxRDu2IftJZjB3JhNksZYX1aB0KC4VfXyrfHqrQflOvei
pyRmATaJuckF/beJxO3yyXcuRzpVc3al5AhWz/1M5m69plb3n2GsVmS5ml/DJyKYVbhxN4tygHHI
frg5TKWcYhqBULcgoHpShWXVIWcTDtK3qNrVNsbiKadZauNrusPwzZAXpuLMPWgq8MyE1LNCUE72
6GyhSesgWbrfzk2NqbBTUFNFTyXqWJUsvkVZDhBXvAK8lVxBbN6D6j7DvQQob60646EwuhfYNm9G
ZyxcxGauLlOpZzUkflO4Y0uUIx4DxDO+5+6LWLpfmB8zn+urVPjtahSbcRULETN/1JPRYkvzRWWs
sDLZx7v+91KPx9x1crKUcazU6sGhUEZ362hHlb7mZr8Va6Sdlj8SMXFCqbj+XH6pMXP2wxT8um1+
e6fcUPDtNKSQyowLIQ78sTrYeQH0xl0MTnPjNlnIcqHAaMWblk6JdXbgnnTXA9rLVlRSn7M751pZ
alabmQBficlvLyPhXN5JHevJAnFo6ffVAEteWLqAj1mIH4Zqqr50Tb+E6iSndtOZQL40FS/C7E2K
KckZATzSIdz1xoesSntA/0sxaSZFNlVhWkMsVH2lkHsZmtdapcPcSg+OBwmg1qiCoxoSKcNrrXvX
m1VBacZZik4zgznVZjYdMEVpLKi6lbPpho8sHtZW93Z52s39+CSR2xRtrni6Hthw8Urb0PHAaVLn
PY4DcSFXPFfAn4oyNT4StGw6YOn/ecAs9VVKiuckkE4JsRRMdg8Qtv4jBiHmYZp7ZaRxTZsNviCp
91r58uflF51ZX1N1lYYvuD/gmYyV6cGCPFUW70H+x4SxfPn35wZyEi1AnBoagEq6kOiFCTPwmMci
WJjxc3/7uJ6/LSdRdl1Hh7pup8KV52inVu/2Qox7hvz78h8/k1gUJ4GhAKU2DHqIWtp/lavqD/6R
0b4Ny1+Blr0i3M8XBmkmpE4lVFkn6V5mlJGdB3YgyMchOKa0wSf5deX9EZyPy2/zc3YLQvF4kPk2
XpHZtWUSwSAJwALuJROv9GoA1alt4QoFuGf1b6CEP4Lcv257jXyNvx1wy6P8sPY0eQNv9p9mBX/J
OBDf/pKAuqkSjn9J3t147qYQ3wpzKSL9+NH47fGff/vtsJYCNaqr2DbP9dbY5Xv94G79fWNjOkId
ho5H7+hzxTmL15fH9ccDCw+cxAp/MOtGUWElyvIjPX2r3Fgov/6cUuWXx0X17VXiWlCjEOHbl0KY
uh9ealtc3NaeHVI1WZG0u/wGPx+MeND4at8e5ElGEPkAahG4xtfg2e1qpa7o1V5/CazWS7eMn4ub
PGcSDTCz8nA+RYzsRBu6wnfhmTQb3ub7iNZzYXf5bX4MCzxkEhakxghpGxLGJqJ13J+1+o+U7lWc
Dy7//Nz8mgQFOYhx94t4h8awjrXYnfyW9Opo+03BtJKlhcfMjtWk2CC4cDV0GR9Qrd3JMp0HUmUZ
G08iB9sVOyWrjnLe0zFK46EWBU8oABfC6o/3GtmaiqdkC08/MaCx0/Sz28LVH4QQSlevmVQoxSu5
qnF9UcSXAQHYwhf7eS/kkZN4ULmq+Z9eVe9Q0eGz09eSjdsw7rLuo7SNtjm6ncO/zsKpiEoeQKji
ycPIquKbjANO2pBu1+GhwyFBjEIQNoUXt2h3SRKcnVp7uDxzZibmVFOlU0mNvBoQiwQ/KR/2nfeI
0BgWZL/w5Wam5lRXZVZlXktRx0HWNZ58JR8NDYwtxG7ok5AzvaWL1NyLTMKFI4dRmUs0l3XJDRaJ
eELYRnOTLbZjfbUc/NdRlvkwiRNNbMCactl4hbxZjV51qgY2LFIOdR3dZipToq/+KAFnST32/siy
YpAGE2m+Ne4VDZsB3TmJPr2KLsD3lVcCgevSX24LS8Yyd6JCXTkxS+ynoGti8XnwkG7tJFiwbWMd
vBo7NUkQPzEpgmceb4FJHwQYQ2oHrD8Pf9UKwDo5i19SWVyUU8wM6VSwJIm6TqaKHbHa4UC8Tjaj
qDbYuOd2p+6CL+XpMl7gx0OZjA/K/x/uzawQskZAFu6HxzSq167xCfr+8iSf++3J9ktpKRxyPwpt
y9lJ8LgIiJHQLQTFr1aNHybGVL0EPFQztRIeZlayctQAIoALimLImn4F42ijlOo2JDlCSx3EpgrQ
RBkMv3NcTMTEue5ic0t+Fzug6K6WR3vQ5CqIso3rwUTU/faxAMIPnPTJ03D/FjH7qSUuL6oGWpUM
fwI+S89XWZ/+GZp41yn9RqT4NCanu1xyuM7rC4eYL6HuD+9pTvawKLa0PIq4VgkByAdZvm9jzLeG
qrs2TO1dpToTGqDRQ6opuqQCtWulbRCZ21zXgNdVH0nsvdUDtotYneiJgAtG/WAI/V2qMWW9WDtY
mt6ula7cV1aBnyw1LaU44Tt16mOQ6dZg0n6hlwegmrbWYaglalB5y52nZDurKF8jACkry/rwutGv
GzMvTdIQX3kNlz7NucEUdKe78Zujt2ehI8eiGdelg8dWHmc29INXTdCflMEZMIMVNvFoBBJYIV6z
wSoz+/s2cw/AJU5+qA+ryM+2bgb+VsXGb91SYBHEhnQoJRVFwJAUFSGOmR42FFZ8oGxxb2n9raNZ
tzQo3ZdOzG1X+NTc4aGKur+kq/dNJ98aebmPw9Zuq/oqb60HRXsaRPxV9SY4mtQ4KXtAHr+8Ir4q
+D99zMmJwQzVjiXBZVKGjwC/4hhUq3oHSn8jCwfsoXYV/b+luKJyRpnFZiAvP/ir7einB0+OEJan
KEKkYFjYDeGVJRdb1ccChsZ+q+9ggMZrXTkm2ntjtKh7mcR0p+vh6MQr4CZ8CpFOmrg4DtjU4j+r
tvFdg754BJGnLvgFnJgiswdT/BFAFHKM4SjhliNXD4V4UyZw2m9EuuDr6lBSill4o5kdzpiciLuG
DIebCKhSSQ7qJZ31QvVY5Zod06cvu/UNtp8rsbiK0NIoOF/1QClwMG2L1y4zt+mIkx+R8dnY9JRI
f3W5wBV2gA85wlxfsuwhkEsmUbHW5ASnlwINu4Q6Q16HYX5rBpgg0ORAt3O5la29LwAg8suFNT8X
OCebaow7d6mOIM58KHYSDSwahhxZqCycseZ+frKlKnWgq3HBJCx16HLtsDUxBpD0JUHWGJh+mGpT
JaMKzKSIQJYh9+SDr/O/1FE7pvaITGh/50tt7eNg/PSYyVKSKgefN3SZNp2H+cp1Wn2FNcj+8uz6
8RrOtjhZLprbUrn3G2TpfbgTwrXm5HbmqVgAsc1IR1Nb0ODOHLCnwkJFzkKtpkxha9KwSwUfdrb+
uwqtXedZ+7bDhazJd3qi/7n8WjNffqovDLSu8WLc2XDqdc+KpXNB7R6Sdql3fu6WOtUY1hprRiqp
7eh31ZW6HWz1IN8Id9o6pEwgLRwr5q4IU2VhXiVGZqlkN7kTXKe/uivJRsr/MRyNvbgJtsl5iSs3
N1zjP/92F85BsuEtQpLWH80Gs/IFz4InQ2o3//Y1Jsu8QyjYuYYf2dlwiutoU0UAloVhYZhmjpFT
0R81/uo/fXY5DTeJF+wcX//bmpgnyDlOI5df4edGWtnSxyDwbYgkN+7NIuUdGreg2mVt6zK8r313
ixLrWpTzQ2CS5sPxx0sa+/Izv4pcP6x8fbLyS69xNbND7VUqFGvL8j0xKQwp2EGsOpXkQS5gZ6Ad
awtNRYYOdSW22UtS+kcBw43Cxf0nytJ9WmJAJsGnbDOQEK34q82Fk9q175iugpTPfbj+jrHl+PhS
KrqGRYx0bhVjNOky9+6QLo3gzHeaVtY81R1w7s0YwR1Su3W06wianZ2g9tu1G3dNsjTdASteyorN
7Jv6JLTp4MRzDOxTGzvsLa1sOMphGawDupGwfcFL/PJXmlk7U1FaGZlRV7c0SNbq2PzjQkmX9oEu
L8zur3L0D5NgKkSTOgHj2LijIGnhVYzh26vedvVaFNJdlRVnnCN/JWX3q3V6nDxOg/zZetE61pIn
LfLuJc23KyQSeaGtRV3deEryGasRlAULx2Rh7dTmtWAZb0KYnrURlAjZ/DoQhAen8baCGb0MI9w0
Nu+c3PwrQJb+tzGbXJjEylKVnvsp+ck/Wv6QtU/ZUk/mzFefatpMTFHNxiTRkbXuGaLhFqEMNDfx
FrEn7SdYPv/bK0xCZirRi2JWUWqHPsZDtGY4OBVo8dI5dmaxaJOQ6Uhy2XQdk9eDuS/ixIPDjSLY
ebqAsxp/56dZNTkaFUNmdZJGXb3AFk/RYHC61sKMnfsCk0gpmDmwkIwkHjqNXSX+Ec2biJ62JIFo
eHd58OdGZxIYu3iIkRGPRfqhsNtWxG1b7h8UK8dMkH7Uyw/5OmD/NEaTABLVnTb0ENhsH4Y/nTbk
A511EEukTNS1pJm26LorJcGBLyePYsosMT947oobWOGlvBO8rMV8qSQ2m5gaSWAbHJXs/7Cu9Pah
dJRXEUskVMrNtiEv0SN7oV/OBU+d0/eDo5UBir1z8kfNK27M/tOt8YPjKNPXdAlphhLvzPaP4fU4
3CTVTVpDu0M3YLk4OqN5SM3KzjRMTDvrqsu7K6uiMmA8DK4qjIIJ/t5qeExox+zUzqZ7Ut44Dr4q
QotzQoshIxaWq8TJXk3HWSWY2HGS3kTOp6d063Jg4brxudL/NjndPZWn4RqavtKEhweMsdRrMnfI
mmr68kHnJOrH0Zd2BTjmVrg3tnToU9pP1tLb5a88sxC+lNbf9vUOd7S+7R1r70QPX+bfCwts7vA2
VffFXSxitRRF9khwE7MdLBhc2mhcWau7Yq+kO67vIPY2l19jZkVMheGN4gaqKdFBIgwhxu/5S1iW
v6u4sh2rWNrBrZ9jxtT5pdT0oB7GDVzdu7ZyqmxtTwbmuNSTMBM3pr4vqhJjX1cT8ugUY4lddcFo
O/XmReHKdBe+9uycmsQ9YaCBFQd66JB2vR3bvoQ1TYpHBe34/0HgMv7aD5Fj6vmSRhj3oY6P7GIz
Jvb9rRWdnUdlz5F0pb5o7tF/ufzZ58ZsEghjDK6iRGe3a6xjCsy87ugfGrB1Rp6Z/br8jC9Zzk9v
M4mDhqFqsuhSHEnUK6CRK1U8l1ZuB8PotftL1OuN7vTrIek2RgybsBo2Rs5iTSK6Qs8GegWU824Y
21KyNxNrpcjBRtK2agmfoGoWBkLSxlf+4a+cSvnkrkliLW5TO3X7aOX09JRLMViCVGm2mZs/O0V/
bBPlLXStIwRXmrn6YDVaEG4wkPmVV9FHE+cdNi3WoY+N51Iazq4a7nB4epQAHQiaOoB6tSA9tNFa
jq2T2fon7HfA/LqI63wUsZXfPIkO8Sklo+QH0afhxMqaEvTe4IrCcyRitdLUa8/vejzwlF8BXeG9
RIaGvs3bLjT+4gQabBy9vCsNX1/T+9CvnNSr4eQ4ytrFEwx72wfMTXHDUa4an2q51Zy7NHzoQhxj
6Q5OavXOI/4PcdmuFC0StpGk3WKf5aGFJy1k5PKt4ov3QpIfM2nYp+YzHc8DJtL1u6uTSWpDzud9
s2tgH9NqunXc/EkpcUbSVbsSmrWPi7yHC/fgxyE6C64ffrItNRp1BZKd+GTZQop5RcJ/LfmHuA/k
NfmrPcKHdYrjoZElNz3wCMsgkYQJgycXn2advqdYb5u5eiMZSrPiQvOgKcp9kOMHKpBVoS6xdcVm
4/j51kjFTZsnJ6ssMF41tbOaR8c+bz7Evj9lnb53fJmWqRp/5Uo+I245iob1YFbSOY6Fq8p8TfOQ
3q3wIGFr1ojuC7PjVUPL4unBi2Sax9J0ztxZMZcs1KfGR4mYaaM/jHvSPefoGom+anKomA12iXRN
WVJLXyBok8vLbWZJ/5ci1BW0QS6QjZWE8pVe1GzRQvUngsXk58JWcpLF7qmZBNZUHEpuLDGdMUyN
oGV1HW7NN3fPGWBf7YOnpdzCXKF9KhD1SgE3NL9Pbekm/MXGYQMVxX3pvdnSmXpCEGkuNCXMjdzk
SI5MtIt6HwJoyLTxZDwfq82QXqnqtvCWAItzz5icyw3JzTTPYw+kYVLA5M2lAFgLzqYpt1W/vzwD
Zo4k08ZhnRpObqUMWFRZG0+XbgvNWTiVzGzhyuRs3jZm61oBQxQcuqvwWNljqS061gsZC3ncEn4K
wpP9aOA8mFQdM6oEBamv83134tzjHpV4hWH93t/G6wqY0ErcxDuO78btEGwvD9rcm002KUvsPccZ
Bmv/dTghT8ZuO2L3Fr6J9JVO+uHVpj26lZpEkVyo5MjwO92GqndiGhzVGDPxovuLnSJlNf8pqbxD
EfpPppGWuIUXAwadTD6xVw4tE6QndnltdMTY9hm7sq1ZCzeBQ+2l7IiTrRrcmBixouTx17Fbn109
2xaihQrPATefNyhQ0pIjHnw8qJvFlm6JdSbREyM1Dl7ltbdSFI/StOdvhlBauV50BotxnYTpDt7k
tWblT6ZoUc8Q1fdCH9CQYRoqieKVEPRvYpIKaH0Cf2VATfE0nB9VVdzmsVSvgty4k11ng5fgVTrQ
HGX61ZXYwrwVm19C4FKg0jL03X7/Brr8KcdrcVVmXP/YXnRBe7GE/inp4pckMp9aXd4wfA+SgEmZ
ZZ19FFttpVF4LIIHRS3RtPSngn9zHaYV8waYKcad71bePRuN8ofN5EbJanEddN21IvssdaX5W/Xh
U9d6SOlaKtaNkJxLydwmarIxM/0tQ8hRqSPVSXF1Eil0PgjyVu+bK7Nxb5tBvhkwYvTkQN6Lqr/3
s/7GGKrrMArupQapG9V2iieNrJ+FSHgyheQuUbyjwwesU5V3T/R7uRIOeo8zqVr5LzjaHfwe6aDl
Suuh8q8dOd4MiLWytkBVIj+W1OYirXklkf+gSha3NfnBN7nEtfdlzcbsas0m1mppqw3dR6UiGHK6
33APt0BAKC5IxVYqqDJX7DyKGfjYjArPaY3KII/UVViExyZs3JWuOdmaAP/V7eEt7E9f16+fFsJk
jeuu2WH2rZH77ttdqfjnrrY4W7TQ8FHs9M3oS3PVKvWqj6goj012o7FsQb8+jtZUn/pVkGBfnxbG
o2KU7l3raDunztYBWha3TzREM8odE4KinNC+tiUkUE+8twT8LrPM3bVWfB+ZnIaSSh5LYc4qSuTP
OoYVwEGrzaIdZrC2mnQnXW7PdWbeNMgYVcRwFIENO/BCwFb9yqxlSoL6vqqihSvYXIr4Kyh+u0qy
0tqiY7jtzqBJKWsrKFXeIwToB0czXiNM4APioKFItmb9Y/J7qqB2/Ri6gkKJoJO4wKP4Ko96uek9
ZeGlZu6V/yWkFnI3r0mw2G3sriC19e2RLM4QP1yO2nO35KmCOk07L1fxMba1B3EtbsVuNRrCYO+M
M8yhO2MBvF4C0EvjOeCHiTuVUet4QNFYz7NwdN46R/EJRoX8lpz4/1d9N5rP0GDYpgsjN3NS+Por
vs0GsvRG5DeUiNRERllXiZskcm4iXdi7ocOxW1woQ8691XiK+PacQSGBUbUUCYYiuO5wEjaLFkuo
JTHC17nzp1Gb3JjV1MNKfWQqBsG7FCVnxTvJ8l2f6hDn1L9Fq+9cPd/U+ePoxC7E69p6Dkv+5Uen
fHXbmx5LnEA1CFxHA7t31yL1gWpCiQ6CwiW10zYVpQkv6g5mdvbcT4ndxhUHBDaHiHucKJzi6KnD
sKvxtd2/TTp5/GTfhgwBsuj04tcpJXgUt+FWbh/NDctmU6BUXdF3IdKItHByGL/DD+M3VcDIoUV2
CTm9LZY7rG9WSR2vL7/H3C9PzruVaLlabHIiyYV8VVXXmv56+YfnujemgA5/wN0iC90xhVuvZan6
i86SNgkcvE3nmrPGqYiLGyH07pqYu28O733U+69EMb8v4/yOSj5ID74ZtPxu79JcOMiE88t/3NwZ
c4rsoIkno0JBr2seyUepRJPf0QNhhZ9ZjCCcDVfRh7HB8Nn1gzVJ/50jxg9Di11jGqwlSb82E/dD
0Tw6Brt1V2QpMpGlku1MuJQn5+saH7dO5faGIdzRMHaOxf3xVBsLH3zm17+SWt/mbd8MCJ5dlnpV
7Vl3Dn5Wqv6E8edCyJo5Q3+15X77fUsbAt2t8eVz2jshoRlEHqihbsJiq4R3mKavWmvBqWMuaE1O
601oYYetcMWp9CcvTA6BnO1UUt2Xp8jMOE1VQZlBMij2QVp0ibl2RXfv6eYx1q11aekLq3oukTgV
ARlW6BlwVEnxcdDiyrPj1EKaq1T2vY+VOsCaUmtvBOC8gqDixOqic8Ff/N9ecBLAJLNTyw60iS3p
5ra2vGvDqx+djD/C9Lb/9ohxbL/NhbDWtbAaL6GJsLP4n292EH0/21baXX7A3HY8FQOpbQijxdHZ
jlO2DTeo6S6UT56XbNKk+hun+meT1jcqHbFtPDyVRBJ6FH4pQrJFs455vLnUYTUTR6d6IFUOw4w9
mWiHYShG7LL+8fWK//PR/a/7N739T5T/f+ydSXPkOL7kv8qzurOGBEgsZq/7EPsmKbRkKlMXmFJS
ghvABQS3Tz9OdXV3ZT+z6enjmM2hykwpKSRFMAjg7+4/d3/9b3z8VtVTm+m0+5cP/3pXf9jHrv34
6G5e6/9evvUfX/rXXz/Ed/7xyJvX7vWXD7a2y7rp3n+008MHYFnd58/E77B85f/tJ//r4/NRnqb6
4y+/vYEg2S2PprPK/vbHp47vqChekj//68+P/8cnb18Nvg+TrVf7+j++4ePVdX/5LUjY7zETMhYU
zfMJF8ssaPj4/BSLfgfMikc8oiRhgi56ua3aLv3Lb+L3JAmjSMZhGJI4BlLjt/9yOLXgU9Hv+Ab8
cxhSEcVMAk3/91/tl6f/ny/Hf2EdvVaZ7Za65ejToPPP1ThhIeNRRAA3JTLCR/8jjQPmU8OlT8EG
a7qbqY1wjLSivsXcZbjpTV/suq4uLy3DeRFg4rheez4j5F8Hjq0sykde+jmKv7STYIdKNsUlaBMi
1uUAtjCm4l3/iIu3vs0GoBLIFLZn3yiUlWhvb10qsmtIWuWAvbfB01TM9L2GwXeT1J28asBY1xly
6W8ucYcsVuRxKHVerLIyz45IKWA/BV7yQ4U2orsWkLwWy2wP9IQbm5sSTpHDYBUIOmgtW88uhsaR
ZZgZ2Lm4D0xSYBgwFSfCcWwF2inI4QrBLDPFe/Eqte6vkkm4byPRPlcef9dKlPWQoNtsistVWUTO
Qv7T4SPrY9hLGMIaMHKBiOZC391maZZR5BLHelsnGrXSERj/hzKEJDtHvngKQ9tcVE3joxqXNbjF
JpJk0UcEUDQK97SNvoBxk28nGIEPAiMdADxwnm1neF/JGPLXNvb6XrQ2c3j/j/qI2rUFU5Toq42R
I3MJPLhVigHBFAQjsGnz8NOwZtqqoZjWTQGcUZRH5qLHLH00AThZUwMvKJxc0wZkHvfqxVg9pEEi
v0vwEg60yfmNYWO7rjQpNxS1smcE31HCO3K3E3naXyIQIV6wVvJzXkzsQfHEbfGgGFUUYvhaWsWO
3IfCrcKlQ55Rnl2nZkByvfXVF9gx/VF3RfnccBEeiRqbg+gt0iCSBwc2RPp75zAGGniK7lIdz6Dj
0Lp8gOIQra3z8q1EP9sWIwoXrzhr2G5KBrMdi7b7krh52ru+yd6KQrtNyZLxYQqqZm98U5yRF+Ob
JMezp6mFjuN4B9AiaaTtV3HF437VK5a9ubqRG92CbLJymLuE69HPsluHES4E5ATQ/WoqALaAvcDp
3sADY+ncXycVNmoz6BSKCaZB4VrSiiBaV8S3HTgn2zgZkaKOoL/cSNOgAZFGBgx7V8j0qHzBr0J4
irtwj8Mz7+F5t32cHsEhyd0m6HPbHTqZyAMxpCHHUVG3SdvK07VCde96alKgUMlkm3MMNvdK2Dy1
UNybHI52eNzQbKd+dHBzrUcAX45oy4GXvmrG6cMB5F6v2hAyw9Tz/kvJi/4VlYp0M3kXbyyPkuPc
6/44BT58b0ZuDjNCMz8Gm44nQCrE0Q66/krBR9g4GZgTrnkgerBtfgNjEO8hyZMdIMU1+rSRw5+S
ttvCBNOlazfl5rbP5/SArAc4l4PJzgNNzO04EVQsxjV9K5Na/8CGdfrRz5ncoidcnAsyAftdl2o7
g9B/JKzl3wTKePYhAglkJXIoBXYkZF/CHg5QEN6dd1Z4DJWFdgO8fmn/HKd8+GCzzo5xRHy7Yn1f
Ij6GB26juDh6WmDA5pNiPKXMoVvK9dGtbPro4PiQHXVdmw1vebumU1jcVrxwCzYKs8GK0vYNDan8
zihevE+qT9DFTBtsJ9gIIuw4Du8DqMNYcLsQ9Ph6Hk8tRJx9msKBHI/SwvqPBr9no4r+bjaCfShc
Qdu4CccX3U0VdKm6x/Z+cE++peqlA+Ln1PQ1StMUXjyfYbtKZKcOlYnkmQFEoJH5GOMjLUW3ybKW
fIh5xr4i0vxY14D7zEOlj2nYTXdOhsOLFxgttU0Z7bJ2SMiKloo9cpdMgFHKczS0MFtX9FJFbX+Y
gbDaN1MOsKaU2dnwotjpCs8cvgxfDviRT8Yq2GZhXbd4g3WgqPasbI5Wd+m8t6Eb72edkhgO89lR
PHLp7QtMIOndhPBDsmUMN9K+yqBnxhZqllN1FK6SgpWvkaLDLqEKlCPJmznYVmEavXZNyB6MB5dm
ZhmucEyj6ocxpWmwlmGNDenYJOXPsYfUHlYtZMUMhQ/rCTLtvG87n1yHksHqAdIa2Q4NkkDKEaCb
qjZ4L3pR3Jk5K49IWmnIzmUk1pixmbcAzhGN5zaHUmj7h6grqnUdlPnVpXI8DqJQ0XoIxrE4lFaq
2zAKwDawiHIMJSZMrg6Hs8Pt8B4dfrJY08rZOzKS5Ig9IDChRdoDcQZ8CqrD6SOJhMFaMtGrL+px
qTvL4Yd1NQUvGy3bhgTfataG7xOJwbMiQZV/771P3lC5DQ8NQBd+rzE9vESjiu8bgNH2HQIeb4hk
KBhbpFgbuRwXZcwOQ+CGn3rWsF3it43eC5b3+YqX43ApJweATyZV8I1LBvW1zfy27Qv3XDM49aCN
Qwgvs/ashYKjWokpydYVcot3gY9LFF9qFW9iiwNrWtmTmdW6zgqJhWsOASqiegDep5D48+rApneZ
o9FHGwRpt0NgA1OsKYlXXT3ibK3Z6J4QO5ndua5wwN3Iosk3LOrHfZ15Wm8tqxmu58RrsR6ah8bw
Tp1dSqJnN2UKFxBAaxAwyK7kbkR8Can7sAaQcxqCAmQqY4qTKUmAokg8B34XKj/7t1SGXGCQ07cP
oQWdYj338eSPNtQemKVl08IavIXWZMbkHpA9zeNV1pkxWmE2mzUXDlumaFdkCnL56qE0b/MwF2jG
c9BVznk3ImGUB3M6bmKVzhdpfOKeXFCBIdXiFpcBbyfUcJPzUSZ3Y86CR9bFTqy5Kh3foccG8dRp
Kud6lZmh5Jsx7mSEXnZTip8iKny4HeagwmQ+VCefTIbdF1WKl73Si71K6jJxL4IX/J3hxbcr34zJ
hM6SMhmvvB9thFRojfMf3QWUimcYtNSTzHh/rOVsy62bfPgF8zOBGlkgrg5mtkGL+ypj5ToRw0Ax
MCHW7aehBNkviVWyIgKYq68ciaXyw5c9GUCB0o5tmSA9JuTEASCK/KTc+AD8wK5wuHKiqYyfRWrE
NUMVbbUxlgz9iosc+sPk9YwxZ7qUctSD+lpPZX3qiqIPN21DUSk6F3rVtK05ZsT5r2FLxnVSzPzc
cl6e5w5+xp6oAIHQCOUXtgo1PB6aNishO0QrhfH1l6B3GNTltaOgg0Ksj7wPHqdemFdd4Fbfd8bc
WAlgrlP2GffDU9ir6lj3GSDEwG1VoGVANuEy0M+pQ9/9nKfsZ27D/CgHww4kqeU24JMHagp3x7e5
ZOMdiOQGdKkif+nCogEbtgUHOASDaE3zCq074QQIkkgQkOtUc1LTiGSD6SjQLW3/HcxE+y2KbXtK
cXP6lorQwfVg1Lc6mZpNRABiTxNZfeGM4kYpi7c5DZMd3jDT1YkRN0CGa2aKaPYFTUOQNwsxMfA/
BnfsQRz70jqF/V61BG0HLQ5p1gF0V2T00QK3H20B4ssfMpLRr/mQTSdTd8Oh1VN2KnrUSSO4dVcD
47qRgVeHQbXfSnygoGsmdXiiSdU9u54hjDlMvXmatHSXGdfsjqdol1sXgwh/FhlsIHlXw3CBYGxw
tPgrV0UkcjSW6nkX5G18E5i8OlZxkTEsUb7+norZ9+uw6sdvaBZjZiND76/Kj/QWOa7xjfYgtuHM
gHt+JBK7wkU/PdVBgUWoY0KZM4iQJoVM2SDnVU1x/D3G/QFsemNOlY1fAsluZqwr1wbd78dYNuHe
SGBGVlmL0szGoIxghdlF8sW5sHYwyi0b3kmlqFanCcwqqbFv0B7FxeLpOAXIcu7AnnPb3Js9Hafj
TEl0qLH5uVfx6B9ydKRdQBoK9y0Ma9scc2XsOy5tfjIJuU3i+kyxz1zFouYHFWR0G80EXZa6jnfR
Ej/PJ5esM8ZBYgTScQtWQHqxWE7wqo98axHEXGublAcsjzNyiKbeYNtSrwLn3xASOGQOXtHZX6Kk
dV+LPJ/XzgwUALdpfAHcREIxRnqscEGwdfP4w0eS7BqoBGsYfekNsTpbD8ohKFjg6gLoMFippHIb
k3EkeWefbgY3M2Qy8wbe/4GmuMsmm8YCExkECl3glKB0NMBlJ5DVhH2zLfQO2RucYGjlH201wos2
KH3JyMhugLmY9k2OGIBu4PGs0vQ1ksnXDMffL0jI4RDWFwO/iYnOr1VB5RFRCLmtxiG8Yj2yb3VQ
6wtt563h7OrIi2r5axdA0wwDnZ51NbhbXxK8qGnLwfJ0AqCXVHfVpoFFaVWlERSxQN55oORAe3sz
MqhPngCGWadJeU+7smjGvQqKMjbHjgbanRQJwUpPRX+SGUVDj+4a5Jq7QP4sKjP9TBptdwPzXwiQ
aIhNQLw9wKH/wxgIsVNf1NseRoH7loImPilg8sNUvMQOHTkC594fjS4LZNDSbBvG5QJP7Zr0wsoW
vRjzlIfNCkXt5FgVuu9WAn1/2045pAVVp+VbSxEIMSBtHq0S7YXHqkRwsJxnuKNyW79EdVEA/0Z8
s09rApTmoGi+sUCTnJ3QwB3MBIaxvGYI6MtxghFqTu1pYC9wB3Tnps/7I41y/DksaNlFDiG9jl6j
j1gzdXKsw2lubtZzmtVnbLhhK6A5AB1Epv1TkmXwraXJXGLs4Mt45+KhxqEqBH2bFSNwxTCHrPr0
m+Ka3cbYJ+xHbc2+SoHgS3vWbz1v4wc1G7aJ62r4ESKFfOddEF7bNvLPaZQURw2Ez2nCUXKn0Sl8
G1rWfwuauQc3kqKFG/fwcIYhL+zvG1XENUYuJQ4W6I9dm0jPJ7ukDsawNIdB0ukSNVV+NdE0bcxQ
J/eFqFD7FwIYODLffK8m8z2ahuKc1WV+G3maglA49LuEFB2SpbLapBlGvilx6hEnUnLg1okX7IbP
cb/QjXGPYNuqmoe7bmiaCxZGiMMmjnHXbCQ896IqEX/2YCQaoBlZNA5HxRR2d02pd1nEcQ7gaUB3
A1a/tdBIGBIjgj1uYvG8iU2WlCsm2/qdcj/RHWYbmuK2iesFIOf2nnB4CvMsJhvWU7YPeGePJc3D
vQx6j2OhLlcap1cek/skEgpetaq65X2kkfzMipucsvp9llP8Leei3iFA3CLgmFRHPg04mXOS3+Zz
rn/YsTZHj+zwBgzp7EgpEzdNiYorbNSjMybYMJ1UcQc309yuQX6zt1j34XeLUQjEWgwDHFu6scYg
W9GCXozsUYjaYjFIjDbbtCPVTepVfDW+0O9dpuOVRaZznYSCnWs4Ntair+QBXhJ/KLCpOo40DLfz
qGCnQ3Dy1Y8DuUoRwSTQmWUco+ZyNeRj+IwsV/WUwdEAzbwpf2KDvQf/eEd8PX1McVBi7xvE57ZB
jeBysJU/J+6DFwLH+GlGQdZ7znHzr0XnV7bu+m0zzFWDyDTapgvN92U2XUwqG9y3mINuJrhdyY7w
S91m6jTgVA9HRWlvg3asbyngzmulLdnXVLp7q4NoXWU5fUqdyXYzQgGrtJMdcjRkulR5F+7GvooO
Fe2+oYoeXpPZoZEahyS545kHNNWWoIQjgLUGaiOBgwwXRgQU9C4K0aEHOmZwIzBtW9O0ni8uw1h/
hRaM6GuAKcETNnBrjC5BXC1U120mHEvQ/ziSCS5bvFJjUrVfcB5XRxzNEPvq0JsA7sZ4LVC42B4x
fwQhMlVoUOt83mNGUA3xPh3MkYQC8F5km1+0l0gT8Li7Zf2osTnPRHPwGaWAEYtIb1IEq7cipvUz
UQBoYeNBcaKFmQuw1lOg9XMVT1tfo98PeSKQReOZXzyj6ENAUM+vZFi2a8vgVc4HaY+FoAVWVG6q
ey0T8twVmPrUmugdbUn3I0E31gaI5QB4gip8mJuQP5t6ZlffyPB7WY7RXo42f+zVmMCAAirxKqG+
fLRQfTZlV4EwioNvD7CP6dQNMWy4hsZG98zVBCE6OfC3sUx3vuqnL5OdQYKOUc3w5E0eAtprHXbJ
fomNB2aV50nx2vTAEcDBa7GrIemzRXbgQwAkhHgL0pqnsJEL0xVG/FXboqaR4p1z5h5pXeyM39uq
rmEcM+m9bxwkWz0M/AkP0dwTMvgdKZW+FeUkXodEjVslEfGudVhiRBINetNxJDt6l8GsO2Uw0+FE
eB804fAx9D44izqVt1SO6TOu8XrLPWm/FQPwyL5fMvAKdyM7YhkCjzcbN2Cxl/sZPQz4JTJYaeZA
ittiqDpspHh2LsYk/kJrTb+jcrmC/oeJatEwmGGrfvjo6zl9Bto7Pw/tNM0r4BrGp3zq5IWbqXnE
9Fm2OM3Q/sqw490SO7KfAqVCIOKlw00WUn4LnpD7W7D4P9JYbrK3Flfaz+5XQeVXYeb/PSVG/B+V
mEffZhaazC9azPItf9di6O8SywRGFowhVvcpuPyhxSTi9xAySCIpI1wi1PpPLYb9HkYhENGCEogu
nC4WgH9oMQLVJRwsNRomnCTRfyLFMP6r6pYwCDuSCLnIRIzhxcdv/mehUROChD50zNWIGW0Fi1ft
saYyhrBeIHOcNK1Wxyqn6r6Y6xbGE17vKbwP6RrrRn2XN8TuapNrs/K90KiRYLB+KQsgSFmm5Aih
x98lCXbsIy37zYC407GhRh8KgF5/xHmkv6aFsHBOlrTaz0biPdiR7lgppX6Gsog2pJwwMB8jszOY
gpA1UsDyxkRNvSZ9DNd/nnTZLkfePFkBYQIvG3c2X/cCYWcXYKkMAR5PkSvIsK0vUgS7MJCib1xa
d1b1MH/VrR/eYuAZ3tSQmDMGfuS1nMEbXdERZG9ZuvIC9DrdzsnkkA0Q4cE2PX9OYcrYZlCcHxJT
NIAsYye/DzEjBusOLkp8ddICoKVxBieBHDY28/VdNTbiKR1dfO761h1Qa1fF27wa2731AE+vKhwe
81VO5q7ZdChV63FvMJyDetHGP0QPAuUGM5s02nnGihqFcVh2VzjYLP0JdtGYYpXNGGBpTFO2se4U
ZlyENjj1BtXzJKYBIzXbbRsAXO6Bix4PcTCbH9gAEOQcUA7bVDa8Kr0sjnMEVgkn2X4qbHmca9uf
/ah/qHnCiQxD5C0OfQxasGAP2LxpJJ7ojnTTzo5w7qfDHtzsdq/qcl5hjjBu+qhIbnF7I9jXC5Dw
xgi8+KikOwlgOvgEGKVjen3GcDS5SVFUt00xg0AzkBBb7F2vrBJPsovsjsbGHpPG/6QdIDmu9MhD
9IIq2C7VBmPZAJFKTtfR7PNbzJ/MQaV6QnGWCLM7DNb7CkOesb30dVKtAgkIP5vGdTsWDjS1oMJg
sRJzcCpbBl5c5AwoYE0ubuFlh/iHpNoKbTIz+loLsnUBUT8oofI1FQn7CjIQFvzmxbBvvk/oCbLK
fC9zXdxHA4DgFcnpjRrACCJFBH9OM8TZtWuq7h49rlAHlFuAJqB6G9ukAvMY88WmWkKg6+ZzBWrn
Bvs5dhMN83SgoQMmdsiCD9Bd602IQRGsp96kG+gwPepIQ/Qtl2h7a2mAEyY17DFpMF8YhuSUKsLF
RvMI05REq0Mrw+DGqnB66/o+WI9BO20NKLF3vmpRqTBgCu8QctxOnHU46zsMa9iQbdMJc8IstRAu
fF5+K+kMQ9qgobHBW1avrME0lgRlc2KmcIgtEX9yfdjduHqAMDqKJLsbU9U9pDwsFfzZdjrPAZ6I
fWClO86c53LXUOb6deEV3fRF0j3OZnA3rhnUrkZNvVtZrvJbxxW83NRQcyly9xYFaCldWRFeR6oJ
8PKRfAQeqrodBHd70E8x6quwZdBrxjGacJEcRhxcsmHEECJGMWsEmQudUAF6TzhGLymSvzDGBlGf
WMRemnTXG9XdGY7BWTdNyDHZBdBPke2BkYmVmiGP0DONnXdc4PhdoHuoBhnSYB6zc6CqA6BN4iTd
Dl4CNxcN6jkqFKojMoLiZviQcR4kjQqPYMMPzwP85jczjbFbwX4xeCPjgKRD3HVur3DqU+g5CFv4
X3wHk40CMi/hjR4Oix4nVl1LyjeNmd5dEEdgM2jj30WIXdk+JkjTwOVM8v7GIy60Nq1/B9JGDQ+6
hMa+gzgi7xtey/vckW/wD6QPITTK19AxPmxc17V8FVCdbqyesUvLrfaPAc4MP3yeoxqh7orWodOi
QSZ/NVWBX7cBJgnhqsB9G2QeJ9EfQBmyNGcctQZ+KgrZDujniPwDzcHQIQKshBgbrTUK6cd8PzqM
0HGcJUdft8tRCT0DODK0M/I/ZRxU/j6cculxqqR13KyA5J+HwzIAucU0Hkw6gzEwhviN09VeDgHn
FyXx2jUYhfrNEIbIghYsiaOVGgT1G48gBS5khbaCPrLjqcGdsr0zYwalxVBl17xrg3UG5vs+L2AI
EAEA/ti7ViVHmXoTWbPD8Rp3R1lIc5srW9hdDtN2uB0nXQMlR1GngW0lzjRGCtyP3VBAZ03sjG6e
LErg5+8x4LhklXHq3KNxJ5oDvjafGkIpHEEswUfhYzdoSA1toCeHzWDpnmzW4QIVMFDA/u9A24qZ
7mD6BneoWhSM0A5QIkmd9nzjPkUOqGRLJPAb3LlHIsN7QeqHYciTje4XgUSPFb+Tn7JJwD8llEVN
mRddJbJx+s3mtAWkQHTbYAox9lyUGPMpytDJDpcimDykmpSSd4pENNJtueyxrEPVQU9DvvaL0pMt
mo9b1J9MJRp90lCE0kUb6qPG7wsRYIDPqyB+o4uKpI3CMqXC8IlqyGVoQ3EWyTsIT0GSmJuETfIg
RvLWISYyYYwgofwGPbLhi2qV5QEqcSxMI6jYHI446093JTp7EKjANXAv8nY4DyMOUyPscSC0QyWr
0EYCCxSGEtEaO7bxGAUsu9qQ2xe0MkBvg0fTvNlPFW5sZ30qF2kuX0S6KebqncEieeyFh3Iza0h6
tMyTawNZet5LmCEgTwbYF5UVTMrDogmKT3mw7LkO1tWiGvakA57L2wH2F1exB18O6Ld3qOoZCzsF
2/hTe0zhft/FiyAZ+qTi63FKOlB3qhek1THcnTDThi9+0TIt1OY7sHlY+z0ryAFRCCieKH2C+mkW
IdR8aqJz0DVH+qmUpp+qafepoAo+TWsGByquuSco9MWOLoorZqHBflpU2FjmPWxxI7ntHfSwtazw
agrRs22XtOS9ybIGEfsunu5skmdvQwAnyypd5OBckQ6wO0jEmIZW6J0YlTwrESnYIbGopYusnFKv
+g0dBVTnfonLOyjRdNGkjQeodvqbTs38HSxY7Jl+ytjotmuPwJb2+zz10WMFEJldlYsADssGNmdu
kcXHRSBXpi3f3SKaV1HVvkkfu4v91NRhISpuoe/DiWILJFYX8R3yKdlNg5juk7pgGmowhY6CnVVx
LAMYFpJFyh+aGln/5FPg79rhIxtDdJZXwMCZTyfAjLnZXfHpD+CmJ/spxo4N+x23CXEFkRVf/AQk
TulpEHO+bJHQ8L1YDkQZxxuw/cU5F5XcKiT8fhSLSUEtdoXOoq2lXywM5SjTc7fYGvjM0kO7WB3a
BAdlqDkcYI7yMi5GCDoG9U28mCNg/kp2WN3QSRRH/m2KYKIIsWM/kcVYwceu/oqlUBx1UI+naTFg
tCOsGONiypgWewa3KjlmgYmXRCrdoA4s2zE4A44yINBMIWIee4l8TdMn0NSTQpwEFNViSUtBKIdM
WB8T6yvMX7AlJPyHt8Rt3aeBpOhgUloroaCSheldNOL2D60TPnbeo9uaMBg1anbEgf8ws+EFujEa
DRuJyWB+kEgjKkCC9lMXnOIq3mkU25jen8Kw3RRIJL8VSt2Cp/AA+85+BI5nOrjF55JnfdUd2tTJ
r+gIq44pEcMmz6d3s9hiuk+HTLSYZWYXTBdhGvI21Rh0pJyg+iUy1TqtU/0O6XC8i2jSqQusW4C6
mal+CHwTnAp4hTY0bu21xkb+ULVoVBoDwiHfTAPsv5X3Z7RvkW3nebQPdOcwepxx2/6TgfAPl96f
XXm/eoEXq6CgIVtsgzIk2LUvn/+T4xRsJSsC1lQov2le0JkpXbKDDPRv7Ka/HjcFxUSbxByn11gA
eIPs+q8/hTpaooQTlXNlUm6xlMM79Le/4/9PIn6DtPenl3TxnP7iCb2+tq/av06/TiLwLX+fRMS/
Y6uKuUFMQojc+O+frlDyO4vx4jPJ8Bnwq2Gc/8MVCqnod5g0Y4wj4j8++Y9RBC7C32HlpAIPKvF/
XEL/yTDi1yuQxQnFQ8ERGif45Sj914DQVGD7OzC4jKjGCBF+qBXDvn5dK/3vMB3/5if9a5gU7leP
IQN+Erw613QZyAdR8tC06t/g9jCBxfX8T6Mr4/LTUEtESCKYMeLkX6ziyrgmkA6pUPht+XUEKWos
DDLlaFyM1nFT60eCM8Fa1Q75mqaB4neqZsKBvjewW2+xbo1+k4+Ct69TUbZ658Na0lWZ0DGFLams
sGZmeWs2xeAUujbrGndvDQhtCJWc3bSQj5MDFuZsPKPbdSp3YdUQNGcU3UcgF99fHWfk1DSwxpxg
ckiiE2widXPqwGePjhLHtXxTmKD9htYGRInqNkTToZiTID0mOmrMUc24dxdNmoMT70zVXAMBbWMl
HW7bu55bVKElHLLBxSH+dwpy1ye7gtVRd+i9q/ITDhR5iIpyDKIW4XZ2a2U6iIMrFuKnFm0AKOsU
Tdligq36+DTwgYl9X1GCuCIGpf2hacqXKRB8S03X4HTEq0SBQF3AvYGpUIynokcPwRoSphU36FYA
2IHWgQGhNnHum6A17+7jrm7QD1c3PPnBgQGqtmSSWDWwkIbVbrA98mMcd13UEpY2tKNb6R5YSOw0
2QhGaUjydNN4zIPfrSyHckf73qu9nRth9yoRGHWA91xVN2PZFUenoij9UhR4C6wAywjfXS89303h
oKetzqKwhh4HHw6esgZONUg92CX3ZaZf5waZh80IPw/fYSPi8eJDyBtOLEOXwwrR0GuIsybPwyjZ
lwTzn1UrISZtIFUF+UGNUk44/1iLJ7O1Y7xOdDVfsL7FMD9jSeHbJCbxjcCe2qzKKTbDKU0GVZ2i
rIMIWpcm3hUCozS4MmwxrBrsGJp1Q9z4JkQBugSrc4Kdm1cSZzqedj9N7QCGmlmrv8BZVcE2axiO
g9yQGUHtICjijUFP6HhOc4oGq9wJKnZ9j3LHbFYZmqABN2L3wGFniVuDI9GzTbn0loH4ZjAp6fgG
0SZMwNj8FQoUSWBKKREORneKDGOEdOh+bJysn+qa8vDcs7ZKrwqGHpdqULoL2zTwQtPqwlrRo6YL
xtYj1mnkw+E86bPqmicA4zmyl00AkEH80E3+Y+6hYuGGue5CHG5w39zkaRpjGokaoigqv0Zt+6NU
3SMA4t/nzG6y4n+zdyZLbiNJt36Xu/7RhnnYEiCZZA5KpZSaNjBJVcI8z3j6/4us6lskyEuYan3N
ursW3Z3OCER4+HD8HOkQKObHZAjvmoZWFwhSFebd+rOC2l2aznump6JNJukf8zz51I8RsVF21JsZ
gsN0X2nqTi1kYG6JsR0iGxBNw3ZZr1UemPuZlKPYJwGh7j4EYEkPDkHNh57M8KfWZfKd0lGPQw30
0TKyvIC2WtAX5uSr8lYKaEeDVArG2rMb0IxbAgBIgeno+ubRsBNke8hNQolfFNKPNQ8hBJWNa8JL
wtiICSRh31hp+lHJ8/IdyasG7YoTSzlNIGAcm1HDLlsCNY2LiDGqqzwAfbfReguPmys6Ultz2sF5
7StFfmfGSb4vsA2hZ2NTA0v1IJq2E0la5zbwcvwMnCD56Ke+o3Ew+iw+9DVQYQAJQ/8zopAOTI1Z
vKOTl3r8apSRWjxIHf3oPTKPTfUUNjHtzcyZEo+GH5MBda8xd56FyuR7MsVRCcQOohRwyWV0bQq9
i+iKJX35YKk+A/J6WyQPalzG06bNJfTq1XTcqYwX1l47Ah/2kqitnQe5jgxpZ7Yk5J5TM7Dgka0O
SCaYVem7EEo4sD3W/H6vMxElDLMapOqo1dHwnCV5E3p6bZg5tdEStz41w76n78nMvjyqhEtyWUz3
cEt3L7WRiXfFgiJ4j55mlXsjcvPRMdIDaYAaLQB25qjPKaTi0/QgZ6qm27/yZoJLfmsbumQ8W6E6
Td2jrEMYMHiVOaPHbmWtTJEIWKqKSADIbLP0GKswwbWnyKmDPJGUxwZKDP3ZTGzlM++JNUALHkpg
mdKh/2jPQ/sMU79q7YC8AYjL/Ro2tgq4fI/Q6mdZ4w3ZVGICbZOEqdPsFRZyUNVsSBA+Tn4Nesnw
ukTLrNdaadtLZD9h6e9n2Sw/5KqctB+VoGG4nbkOyNQVS/5sTUazi2HpHT7k8yg9dZSQtKxOfqTU
o75CwQyLcgKHs7pvO6nLvY4/BcWOpQ2JWylm9DEMHYceYx7TO5tAQ6Hb0pEN7oGF1H/4haUggTuH
RmA+0sqOwDOOjOFvqGlp0mdDZuaBTr09PQRGGuQeWYXgmLLwsccaYnp4v/OK/LiWKtdOBRY8ckyQ
KUED9y+dSj+iic6QKsMgNoPyT76mJH8UppOmKATXo/kpxh8BXaNsUucfZxI056upqfZ8yLLajz2I
fqLKo5xqVlA5xPR6YspZRVCAq2NANNmWHeoGiAkM9ibnHWcs04lrBjgTZgQ++WXpyBsmf2pgEgpb
NqMC7cYCXt9zk0PDTftpWzootKYSLX96mr6SWXuovPZ1Kuc5DwBoyPdlz6ufdS6KysiBdfCpjyaK
Zvmgvbf9NkawOM1yGDQDdY4PRi8rA28MdbQ/GW94R/X0XeuEP6Z+Ooa9s/Nj83ly4jtwux/sRPpp
dvV21sPZrX3a+Er9MhiIEaqDE7kitKl05WAk2d53jFfK9++CFPxsPQP2aQL9AwxJjZtbQh21ehz6
7M+Y/j0y2/tJRSW2tLOnbGxzDzd38PXW3IhrDYD+OEj8KFnxNDm5h83z3nfGF0SIXzqZoYrQaI4g
0Z6oDH6jI6W7pmLToDWeURl2wk+2lnXSFiFYzXx0JDt5pDymHke4+9xG1zlf5ayiqdMkTxNq0wc9
NB4pWEH5n0gUitNRr9wpbWGEHolaOioOkIvSu1UeW7Uv5d0EDwVIM8AUn0Atxz8SWL2eJz2WkGmJ
ptwCKRfEDIQ7PkO4gT+Xu0oOfwRqMYzqpm6dJqF+q4IEt1BZTjazX8jfoKxLIq9VEooXHcQ6zM9K
Sjy5KKXYd0bqlzsiGb/fZS1z/FCXyqA6rVyGUKKuDTjGBt3WCQXzBgCxOvKpY6esIOcED9UdAB0l
JTRkEXUu5kt6r3MsQZamJKnvAn400TVOSyN+ohqjF6Bls2nct+F0yEsn3xojHB4l52REwBb8Wl7O
rtZn2gsuSz1KeHrq9DQyYKwDwdndoQrfIRIwz833RNZRB+zLMaRzOGrx1pCano5aLg0UeSMUZYpH
s0tH6+tchX55UBUQ6ge7NUrtUwOdzKNFhas8VJVpdp9A4AIPQQu9QqQcrpfc8KSgYNgUiknl6X/m
XPz/OiXcxgoknJuWmTAQNGCmtGMUyxahNFUs+4sj5Ju/aJYlBRuGAhjDssxR1g7/k2T0MEytDrcl
11ihMMafcyc170ZgaVP4KfC1vNr9TxsqlVKBHdsGRB3mYyLZxNxJytjBE5Xcpl0ZsxXTpidZjI0+
iexo5GUK8R+53mKuGpmoqikSJ94mo9rArjmKqSA1VO6B+FC3psn1+SRzXS1G0EPV6H/juakVQIpu
i/b3aTFC7xNTkfQ42SYUHJ+gmzGeyVmooVKcXal7iAzsYm0qXRyQrLyASyGgPg70SI+jZGvkdfrO
Kexv8RDXj5KtEeyGjoQLbJq/Bof/f43i/3A8Tr70RY3i05/5n3P3Z/r9tEjx9v/5b5HC+Q+CKoZs
mYbjMCEqhsf/hktY2n80HW0oKhSq4fA/4JT+XaRQjP+IgVLNEYOtsopCwv+tUchUNsQVpbIhBmId
HemZ35hdPa9fGYaJkDxmyORlR6GatTiYcjtpPe4KmL2ajJ8NBGAeqtbOo9+aLMcMSzR1chJFRxSB
8sv5+e8VZdC70LddLYMgeEjnz8WovNpjN3pKPh1OPsGVy3axJlNlM7loNimM5sji9p9U/mLVzzPf
h6K6m+r5s06HJ2Luoa9XnMilGY0xSov2vk2txxTjxadmxgEpNtmBu5fq/7e8TL4NYbZG/nPuqAzD
siyDj21YumkxqryUo5qUOG2jtDDdOQY6EVdeXb+M0DFa+grJ3XkF6dLQYs+q1IazF1CGOxoSRe1n
qfw5dWuirddWI4p1DgfaJPMVP+Lkw1BWGBta0+SWDHQKTRW4DoqacHJN2+LaamxL455QzQOIxLz4
maGSKYR0btFVl3gGvCG1h6+Nbo0NkMlJWWOnE6/FPx73r70jCAVnYOLb6eqeW6uKMLJp+wee/aqi
Rfbgv34D/b+Nd4g+/ip/WVsGC5/a7VbdxZtwC+DyNy+XRZ9Lp8QoizF0h409tw99ANlkJkAiWm08
K1b0AHXJviZPZey+MVbel8u9pasm6pkcTZ1nFId2urd6g2q3Vo2ai7YS4PT6fajJ+2Zc43G4akZT
VRNKVpa3LJ4Se+l912sa8XfcbtFGedBkmo4UMJ5ve4trhnigZRk/qBmqJv7700NJ7IW/g7iutyR/
L6Vvwj4k87CJ5dOPf2PLtIkHdAqpS3CaWvUI1HSJ7k5JrHzU4PP6DPasckEd1Cun8vKuESjZ/5gS
h/ZkWVHSOnk9SDoaAgr6G4ztgsx221LZW3aurPCuXDXmEK6bmiKijsUeWgoU+T54UDdn4q8a+2NU
UHiS+30yzS//YgtPTC0clQoNAmNEFrW+EBZaVy9HcBgD0CVzm9jh+Mdta0sfL66WeWJtcdiho5hj
MH4MUfRlfefbkv/ClGS1u23l2hG0ZNkkakMRQ1/yOxuRwcxdwQUGrAdsKvNTJJNiOp0/TCWp//wX
xlTeEyA8mk4d//xgmGNvV2o56a7U6sner9rPQQYNgxPRqb1tyeYvnftF27BEiEOAoRP8LPxSKDVB
YOsUtzqK0Z6P0DUVSflrZjGaRJH1KOXah1CS/5VVG5pD4iNh93x9o93JlPJiKPWj5nuVWN2umA3w
mLkJRjyC9Q80KqC5rvnNcEAcFYuJHvR9VRUJPRGXn1y4PIr0Bv4Z/GKQuWEjesbyx9sbeh7ai4dG
mKCjBLifo7ckGvNNdaISA3+GyUiSVTdeQcc+fmjAQhj6+9u2rp7JE1vi454sZ5YYms8ExZAVW+/5
N40KGhD5WK8IXlxZk8mbCayQgyJrS4GNaDRp6etEUTYItCn7rNUV3WhYwav2C2pLK4fjyn0+s7ZY
lZRLFE75Ke7sSG42Tt9l4FgrNi6dIZ15nCD6fyJsM8RvONm5tmZMqYoVzZXbMkyBO0mMuwS1mpfQ
hXS58QEs5/z19tdaEB5yNNg7mzRDkOFwtdUFA1ZLqQU8FxgK+VgkByr3c78BS+zZns7c0EZutkUE
f2238spcnBLMChyCkPpSFEv0WU/XKttdDWQuNDx5uvOtZwsgQMc48u3FXXy0cyPa4kYDxBVgW4xE
YBKD/Gs+riQMF19MGBAJmGhpklQtvlg5UIXuOvh2Yib3mQRNG3ceVSawojyhDQbp+e0FXd01Xn+c
n8Lw9dLfa7OUN1JGHCz30973mTkD4DZCJ3PbzJuDPXPAYl0Ot8sgiGJli42LFaNKmFaBP2QbvKiP
4dbfDm6PLqrmqX9aPwLG4wHpedAiop9IxWr4oN4Pd9rH2z/jymqJE9EIJBzhZ1zosgJcLSt8vWtM
eZ/T0tVQxrRqA6KeNrS6lUW/UYguFn1qzl7chGZC7VsGIuyGD71HU/Szcud7qfbOfyCfmV2Grbz8
UQ93IzQh0qZeu/1XV6vowE/EAIJtL24EBE1jOTsGbX5VVl0ZadjJDL5a1Md+e1fJDEUXXmWQifT9
/OY1TWwy+2rTSM0cr0yVb0E1bjNdXbl7F+6Z6gXzGbylVOM1Y+nMZn+iFROTSalla/5BMTd6bgD4
etPobGYr7fdyHqxpIl+57wY30bDhLxKFk8XSAsOOA7hVNaLVrHuS0zDbqJpsP//uBgILFsprqiFW
uKwSDJPdhh0UVq4lO/gv3DnwDEg//GFcU3m7XBCmCLfYQVUlMlm8OvVQZ0EyT3T5sinaMyhMRZeh
6BWvcs2Kg/CaQwgpU9FZRMZSqnQm89rALFNob/OvSr12ty4PAz5EVQmrNPBVxlLcRtNnZvBCWXJj
hRq2xEM9xdNeDqd7XcmlAxjF19vf6HJJJH/oKdImUhWFs3B+yI1o1u2waHS3rqvqE4Q/NTzYAEl/
34rjMEPKnlELXuoijpIV2s2EfNkUD8fWZOhEin77nTTo1/JCcmdxDktdTHOUmG5QSPyimSnX+3bu
xnzPKDiAvtZgomPNCQovc+oEQQOwHPZOVIFJyhZXSE0lKjq2L7nC33dPyTHZG+8Vt97U++FuTRFP
HN+FMQcstbhDHA9O+flXip2RMoxeWW4nJZANMfGvMcist+luHlEzQ5bbvJOi6vvvfTWWiFUyPZMS
AcVLcXZOwqzc1H1rZGTKTWxQ5dsIuZYHyP+cduVaXTp08enAitHaosajL7ayK+3KYASTLEYtmCkO
QIZMO4kAUH1Vo7oMVw7j8o6J62twRMQ/CIqtxfthwp4jcNgsy3+epu8dRCStEwO4AKZUR78ZfLOH
MMlotqWwh5SOFgFC3yrGFFnUBaa41rzCT5LPbR5OLzwKzhEVsvA1U5Nh5VIvN3RpdLFCHUhxJBsx
fPyDua9N557pLnkXWsWwEtZdMcS7KGrl3G2yssUJGdDd0aKYtBrgA1SKzZ4ZFJAS1fb2QbxixoC6
Redflg10cGHGsGiPxz1PpFKO0q5LTaYgzGx86GrV2d02tfSHbB1JBdV0UzF5kJfXGgnvum0hE3KN
Xkf3bYABW+/XpCGvGrHpH9Hjo/y2vM7FXDVWRgvLzeFkeJVDKX6PE67/zVIA50LDaQp87uIU9Poo
oo2IMoSaRm4bIKUAUjCb55XS1Fuh8MQ78ceJW2yLijMnXeUBPvcTfZZneT1HAUFw+BFGnMPsKZvq
Mdw5W+expRzg1u8lb60CvdjEv6wyH0t3RaN9vpTZLDpFIXseqAY4/mdGDBnfmn7v3AkTFjEkgYVt
OHjdxeXNe6ZJFYEdahvpfRTI72N/fpidNSW7BaEu2NWFnUX0YoNHjIGfB56QQimOyTfJRcD7Z+f5
m8BFusJNFDf7fPugL+7UXzaZJJZ18mebyeDzjxZEYw8cK+O9VJgcrZMs3jOo+5VJ1DWWXvE4nRwP
YYKpY1nDDxLYUJM9t8TQWZ2NIHhcS82ZVaN5pO2Lnrjap2b8PS50fcXBL5b2l0GQ6ToZmUicF9tZ
F2lQZSUlRYDvrboN/awHIGcFeedZduUrK6dkcRCFOZMBJErojqWJCu35+mqdsrmUC4UXGpSeUTD3
68/jypquGWHwW6f9IeLcpRGbQWkYfOgcSQHMtoi25fOKhSu7BuaYg8BX0hSwD+fLKKD+6oycdkA0
Nkdn6l4gGQzaX7916sRe2byIsqEq5KCEnedG2rkZizhsDeoAkFNtlCRRf8hhSr48d93KgkTleHHu
mBiQcUjMw9N/EFt6Er4YcJxOVs6W9bv60O17pJOqw3qB5kpshhmayBqz4tpFbNb5TVyYVWoB58mT
I/MidQGlInrc3edWCQP/IbCTtAAvRS5bHMBnxtXKQt8KysuV6hhnFEN0u5eKBYTFMUpHceABtfmE
8ufR+Nk+jF/QcXO1z8zOotgFbpgx30MGuRQKkPAVrxWFr9xyiiCiX8ujwsddfllpGivUSZkMNeHm
ha9uN2cyrJUaL2jlD2uJ0jVzbBihh0Y1jlGC84+bz01pAOmmI6fL9wzbH2NT/gMG2p/DrAXe7UN7
7SCdhPpL5niIS1IIl6h3y2G+S4qfKHIlbtH3+1TJHp1A/VYDJKaKuyZQfW2NpydL/K6TAzzY0tg3
qB/CP6l60OgoQ+vl2YfBsXe3F3j16pPPKorNRQFFcG6oTi34Yke+nW4zmBw7CDrNm0jf37ZybRtF
1vxfK4v7iM5OO6VxFnjBk39EpJr72HEfrcNtM1c8pU2PWCXopmhDf/p8MUMXxMoQw5HCXHrxFMmx
5bZpvdZQWiYRb46McrpqwYZhc/LPrdgBF7w06dEmgAc8JgJE+GFvaJ3BHtt2rhEn/+YjnVhcRFky
pEBpXYjpFtUH7moUqf3e0Afziz7VwUpId1HXFMujDgE+Hq8iyEjOlwd+LG8ZDJFc/Zt6VF2ICoH/
vSs+ZU/JXXR0tuOxgPfgQe3c7lC8Sx9hrn6HWOiKY7v2KRlwo3Wh48Tt5UMOMR3kGB0Nn0Gy9Ue/
KZpjJvVr/ZGrViwNtA8cFqLUd77W3CC77YOAno/UAEenBQTUck2T+toVg6qCOBXojK0u8XB2W8Oe
NGs2CAIHAU7m12H/Rc7y9tkXn2X5EJxaWVwx1MwCZlEYLWinJwM+OyeqEdOC4QR+qduWrp4Q4PYO
wbdKV2TZVYIKQU2tgjcHgu6X8kF21e18V+6kjXrUdojx7Gbwwwi6bvPv85ah4c/hNvmA6vrtn3HN
p5y+fAvPxZRsMjIECuqpiTPPNIpkF+dD9kdulNkH5tnRLW0TgPdhMld7K5HXCjNXNpwSCWUg+pFQ
4ixbobUlh7rUlKY7MV1iTsU+g0Qwi+7S8XdbNNxIMWpnqbZCLwo+tvNTajLJmsUNHY24mb/mtbav
onnl9Fw5o6cmlrlvRKFYcwqZWuA4W60nyz4Nm6GKfMWb/DheA9Vc3DsSU4iMqI/gqSnGir09ed7U
BC20uOi4dwxHe6o1MJ1t9ytrumrEskxq3Fw7YoVzI81olbSX2LY8Df6A1SPayO3wu24K4KnKsCPo
FmbywPud20jCoqvp8hs4/VcbCr0o6v+FBQOYIrk8BfWLqoQsZtWDFDx6CN+tAR9GL8srJsSPPHMd
/GlRfMPP8jW40ueLCPJGd1COIEurs1eAwg9RFrzoZfvV1uocUkbrY2/8LvaDUUcLmBMVEJ4bAFyL
jzM4wTjPLRunQOgKQqJgNuy2f1io/YAUECaoLMqiyg0Wc+HcDUn2abJXIjSed4qXbFt5EzwOO3WH
ItOP4sdtc+IHn2+isEbUIRRUQH4s/G8ARTjquZVByUUFeTfb2vSdcmPxUjoxRM1daK3EVJfHm5aw
wLfa9tsw7GIHC4kJxtEUkZtwOlSjkRf/eHtNF16BHSQppMfJzAoJ6MLEEOhy11CD4RHW7tSwTDz0
O5hiC7R0ZTEXLXbxsU5NLS5SV0ZQCs656Rqb8kHbde/H+7L71OyQStgksApusnKbdbvb61tEciSI
1HZAekCqpvH824tvVgW2PDddQPpu5c67ppQJSaGMmEubMT2pzn5osEWvSP8tzsmFTbHnJ65vCvI5
08hUXCU2oMlEy6aH38+Mq58wzXi317c4Ihe2lt8PpDrNHy5ZU0vJfmKAt4r0tVrjG/rh5ORfWBG7
fLIiI6pK9HPeUlC4xA3INzY6YSP50av1Ym0LijEH/wMk5m44bhwPsZSX28sUCkWnd+/iFywODyPE
g5nEJbyLXyhc3Cl3mcuoz3vGPtx0K3nGyrYursWFORGZnC64txulLlTC8Tow/zQNQVZkBmF+17Sa
vL29tpXjskxpgqDrakbCKbMHMUSVynwArfG5xKdC6GGtbOTlwigjUDwD7UJUA6T+fGFaqza9AqbB
TZV6U8Ft1EIPC4n27SVdnspzKwu/XAFjT2gtAeFJoMpIjS9NGj3fNnFlIRAXCLypQ3v9orEOUxCj
pTXVW9kZX4EMvCvREt3Mw7ByEq4sBQICJuyJvIHFCxmu05OgyrFpNjpxTAZJhQbPVWR9u72SNQuL
zUoZ04aXHb9Y1HQzc3BVw6fbFq7cHrgmTxYhfsLJcQ7UMNMUrQ28+FAfimPh9pt2oxzF7YGk3CtW
EszLEw1xBBUz2TR4VUAFnZtznHCEyE60WSA1mNPUs/TU6wYDLYS1EOA8RXirAlDSVBjTEWEz+L5z
U0agaqHfaaPnw04DMW98HxrGF6MZHsYSaY+wPNhdvFWSaIXJ4cIuEAFHZXiBuOoKirsJNYjJhXzL
KKvRu6KaAI3JZbGPcou53wSyfai17GeTQX6v1fxm5VSeP2ssm+o36SZRL70L6DoXDjkwEGqqocgC
MFzmxS5RaqfdmHUHnSBwIel7oSotMtS2BOLr9lk6/7b/tUxXHJwXSM8lLQwwXLvJ/THwBuVdwPy0
phxU2Dwra63lf34t/jJEXUAAClRSiKVqJBm10geO47udHB+hKoahvlbX1IDfNDT/edkurCyzopTC
pt4rERz+b41+7U40+v0NJexjuNIsXnTS/rbFbQAzw2ElMD4/q3qcowxm+zC0edMWD+xFvGPJPjmE
d/IucOVN7nZ3v/eS/W0UF0ll3hI5zOKkNHCrM0Boc1KC0nZnoRA3wdS3sZPi7ym2M1nFU8aga18M
1hhq1FDX0uhfPJogh5sqHKFzbCU/RqmGs9f5/srJP/f7f60Ht0JSTg8dsKYIFE5cGYTeuWzUheTK
Wf8llKsHWY+3g7UKvr684LwqTAzRmabeCA7k3I4zac04MtYNILQ9/FXP5DPdNXe3r9MiKhbroQ4H
BgPEM9AWZSm7GbW+TvJvw1gdbcqD4sGT6DlP8vOwU1z/Ptk5z2uZ+aIheWlSXPGTLRwcp5FmWAU9
5UN+CL86OyQ+99EeSurv9gcYO3dYXRtdWjxBfxtl2g4gElUOLsC5UadWe1WiC8UTFNy172JPcisv
O4zbv54g5+Ptfb38fKS6ikjVcNBEwIt3oQugRGinN3P+kbr+fthZR/VuTUX6PK/+a1UsxsQLMy0F
APZ8VdKcl0bY+tA4hMOrZOZfai37FEAx7oL10qBqgXczt62V2OfyouEOWR7Yf1qTPEHnVuEPHapB
VX2mAMaweQLAo8ZuCjg8O9zexctnRnTywMw7lKYselDnhjIls8toThEpgxba92I0X74nNW/Tfhyd
CAaWAX5g1BaGamWFVz4fjCnADUSPV6f1em7YkYMmCyNI3OQj1NBH82Dsmeg4rn2+a6fyzM4irQiG
EN06v4a4tNhoOyQUvKHfMmQPzDVw9R94lbULr146MBU0MZgy0yRc4YSeL62JOE6dzdL6HQQL98Zn
eSvS4dyb79Svyku/tY6jW0kbQiXVE8087Wu6jXZj7sIiffvzXl0+ITThE3VrsuTF98U1JWbUqXAV
bZWfSJPuM7e+a3azax1bl6n1/Yo9Ecqev7bE68yvAo7hXee7nq/dgBVFnUs/9IJP8Lm60dH82m6S
g7LNvGi31iq6cngxZvLOcjW5LYuNTrMkGqZBiAYh3BOhAAXP9l0BNWv8OsIUaG4ZFpIGNypax1zx
Pte8OoBtgBeWBmKbG3S+0FGJc0udqsizH0cvdIv3yo/QazfQff4S7hW6xx8rW3tltcw/UcQlJKNg
vfyUvhJBRGxroRchEredD8Y75117SI6QTvyqtxD3vqgP1QfoSVfO0DW7msEwFHAnkBLLTwoRdWHb
kRPAWJjLTzBF05BoCkaIYfrodQbYYEuNiKV3t9d7xQUC4hIzqjYnl/rf+QYnPTGMjb6Cp0fm4HtR
PgYPswZJqXfbzrUveWZocWRlS607SIqit6Ate4EGHnf0NXEB/X9BozXpNoj7rR0fce8W9wRUp4Nh
MBWw/S+MmlXXTaaMUQSP4o/oM77LXCXbGI8mcKvmHUJ+a62Ot0D3wqQIdsALgYhaviltbiD5FOUR
73PxBM3uXtmru/K4fmCuhNxM+jLSTtFRjIssfbs5q34AdUrk5Q/KLt+Nd+JeVAc4arw1Z3vVFpkv
MBHeL5V89PyYIDyvwTYkRd50VHaaFxz9XfMQb2o3WEWsvfmTxQ4CAQXKyLi5fOlMB7+bSiOPIPX4
NL5DwtNrNuwjtFCP7Sb/Zb6bvNbNvw2f1+K5KzeQWX3VAECkQKf5tgcn4Rz8wIleTwhXQYoDG5ri
9nruyrF85zSjCyJw5cJfOyln9oSTP7E3KbDdZyFylvncujNCOVmrbNBy2YSQ00mw+JSU6YL2S0kA
dPsyXokKqPNDAwI4mNrVsm8txQoj/E6UeX1t9puqH2NX8o0tA0n3eZF9y3zJ39lNfddl/vvblq+4
mzPLC38OSTFg3gmq33KsnxnHeZRz6edtE9fOKkPZxDygXkAavQUOJ/tKJDVnHXy8XjN2W0nUg4oO
eKq1MZuvcvfFiZ4LB+WxCB6DfC0LERWZ87OrC7S7DP6c6b2LO9nU4Or1NIU2Mng3qQ/29HHQX0ac
eOTDPO/DyvoYmSv58OWe6haEHoxjCnYXVn5+jmgJJSAv8szzg/dZ802zqpXjolyel3ML4hec7Cgy
O1BO97Cmtd68y55EchVtnfuACE//UH6at+2++OB4GqwCa3X5K6HVue2F52GGAcqnEllMdOz2yFVu
IXXadF7yrG5KvM/vP8Pn5hY5nZWhb6RrfEBbOSpmft+Z8HeYU+hKMBllbbvmdC6jWOzZpuiMGqJF
v7gQQYi0l46+nwez089xspD5Dfdj6icr3/DqITmxs3jn7bBFGTRE1rrQPqLuyDDY7K7cu2tnH2Qn
lEYi34DD5fyUxOzb2NRUKPX9+CAKQKimbaRjtlt7jS5LZzDP/GNoOVmHpkhtTkaY0m+vvgRGTxNF
Cz6kg/FSh/0KH8m1fTu1tUgR7XYcyhRom1AJ2Y9F5OnJ68q+XQYphJsEKLCEgMe6IIhubKMq5+Ft
3+Rfs5d71Svqn3sY8+YtpJGeuTaVs2hDiWxb1A8AZHB3aPcvD51uMQYJpZa4z8OWO/Xi7OKd9VK9
1nfqz5mMrd+LakL5qjx392sR0rUdPTW+OIlJgYAvpFepl9Hrhd9iMyEGcntLL1/y8/UtTqIeZabV
jpgIytTN+ruOCUgnmV0z1TfyalPg2hU+WdByMMdBvddokLTx0kP4R2C5UHwjif0QueHTuFU3+XFE
1hYq3s+3F7nAs759RRCdBGO8Mwbo1YXr4BsC7VdZpf8qdRsxZYoOBqpqEKN7lmsftHtxBQcPpSAt
2UwH/T59XBsvuLJ2hw6+IBbTgPkt31qtgeo1FqwK3Wwgx6a46QSJbNmu+JbrZuhOMbZIcWhZ8Z06
mBCHATPS/KBWw0YPvmrq7990tpGaK1YwoS2e0Sgq53HohtSLHZLMHrl7p9ze/mSLmeC/PhmJtEZu
SVJ7AR8JJbWlRVmzXUfrA+DjAx/Pc17bd/Q63HYL+154V9JIivfGH7dNX7vz5EGEt8I7C8a5c+9s
dfBRyBLEUCIvyWG8nbeSs1G3yp21RdAneDY+9b+arxlFhPZRKtxot3ZWrj3lODmDojYjC6ijqec/
wZdaiFx1FJfqL+OuPzT79q7bwYnooYTqyXdrocMbDcUiGGPkCuQUMb3Nd1180ZzvXKcTpwapSft9
TeziP5YHfa/s5G3q9ffqod5qR/Uw/czvlCNYFzfyAv5TZDW//85zRfnmgL+pgzNYd752awhaSae0
4MmdtdHKYznD15us9AsvXasgRCKQgHuBxb3BfE7itDxJs75CQNsL54Sa4sdwsFY865UTjAnwW7Cq
g7G6YNjhsQ2lqbBxrZ+Mg/keDEG2sYCc/KnIzJ255kbaU2330v20R0Zp9ZOKU3r+SYV5pkhoj5g0
L4SjOFmhP2ZO3c6ssN+1D+KtjLbRo/xYPWLL1Y7OERXmbetKB+euPJKDr/ih/8fy/7G/CA873yoy
ucR+7Sm7dN9+zQ/yVkTDQN2/ZIdwV3n9Vtkmu7VX88phZuUkpjTPKeRelPwcrWtlVH1hLnYnN9fd
/o/ifbavPP8d1cZmA5YUVwLRKtUxdGE/Wjr/kD31Hl4sQMkfi5VM543K/+JL/PN7lkg45pVg0pwn
DvQ++SRqAhTLdu0Xew/V+r1zn+5wbNvRbR6Q17mXD6i297QotG2BAu+95K1Nh13GhGfbs0SaT4Rp
BcT2tMhxBu/RJJtt8mktsjZjg1a0NjBierztUq/eNvAMhFNiyn1Zm6x0P9fGYiQzKV/S4ScyWiun
7coLT8WFiRf6czRfNG0Rx/RzYUgpzN00VfND9hTcWfdpuEn+zAbXP0TvqVG6xcMEWkhuN6HpSrqX
Pq4dvCte++xHLMObEp2YKED6yoOXgI8buhXxhf1AeuRy2Y7OCujrMnajJc71FogURhOW1GSajGq4
CiW+11omDdDeDdCzmrS72k839fDx9ie8ktmKBjzx8BuBIs753J84oIVLScNafIjuQIxqP3xPeZme
rVdEfD5lu+leg5x9U+LJhh9r3uQN6Li8Q8RuYvSKB+qNrvPUm8Eq4WjRTKXCUoVkQyaVpbmz9GqA
HD8P1MlrpnqCiWiyczfWRrPoN4Eftv1dUzBotWmHOv9qD72sI41NpdyLgmnuDyN/YTq0tl3/Yh5Y
Nv6chzKDoV5LoRoZrREp4k2QxXmOBChKMQ/DMGel5xjoC9/eXRHJL5YHahmVaVHT5gAvnHU4D0la
VWbq5c7glnLowgW+VRMqTs1jor1rx6+37V25kGf2Fs5Zy+KketOXrNTiR91LD4pW/4tWj3FmZBF1
F8EQwHHOopotSmoHQQ6/cbbpvbMvdlm4kZ7Xst2ru2jSOafzAqvXsoZtySCzfRnVTC2U+c77uut2
hv8w+7/0+clq13ApV8qSLJC3FQA1YeLFOEkDZreuQkek8fZRFLC7nbTX7ziBK+7tMqiH941jAesr
xuTlC8JczdRJk5R6aVY8oBgLITaxV7rSAb1STuaK/3PJlmaU1naCyCAKDPDU08b6gsKoWz0y8Oga
+w5px18DEqUbUTZf65xdDRfYTQ6/KFiQcZ+7F3k0Iwa6RoLNXal6EH//SraFS9WMIUOUI5VfgQtG
gGBCXSXDuNIfNSDW+8f2Ms8u/2t7cIctNaXd9F3zUAaDp3yXH6L7GfHeLQOPb23aSPUUd/xuI7D4
vN7dv+bTGfmkuS/od+HrPN+GuEfltdYpPqkoK+pEp7X1iR/OGEqfyfFTXzLBDQH34bY7uNJyYgd4
vMjooK4lZj03G1oV3PU9+UbubBSWj59E5cVxpW8Uf1VP/Sz9kb7+i1ONUdGv5JsD71p8ctwhM5d2
z/WJTKrO37phP3Sxd3tp4uFfeFZGpACfCjok2kyLwCAZs1Iy4jDnjtbkUeKO6rt2v+Z6rtxQxr0E
Sh/8DgP4i+821/WkhzaVqTQZfjSt0jJDmrX7Crexvb2gK5bwBdTrNQBdDHAsDquJfCeqtXQkKq3f
6Lnqtabvomjwb8yIPiedJVL9ZUaIaoVaafA4eZ2mpBUSBXH10UD9CB3Mam1c9NrxE2wc4D7erC35
OKY5yqIoZU1yPJoPEK4H9xRIc69Bl+9glbLzM7OLiVF1snEL1SH0pWahMN8Oe1WdmEZGW/m9+b+k
XdmSnDjWfiIi2AW3LJnkVpW1eL0h7LILEJuEQAKe/v/wTERXURlmZv6+6XA4upWAdHSWb4Hq7EYN
tyKlLV0IBF4cRySVC5LNXdXhhM3NBKvU5QrLryBE7Mo7dnYvA1qBxVEm2b55hUnDoYnhhBU0d1m4
HZ1WjJN//wYEfvwUwMJAnnx/NgXvUw/G2BjSxFPsooBCigOnY2zj+h6Aqq2J163UAFzNJctCwxPj
mffLlcTKZ58vy833cA8ICn0rMbi5g/EkqNAWOf/1kSRE9nA4RV7gQMzOsj/TxSuFbqBlbz3GUsAs
Yy2kxmv5JjYWg9Mt0wmnhzuDFVDWbGyOm7v27RKrN8W8Qu97jlsZSisOPzQHgt4wDHwAMHOjrgPL
pIlVAveLvweAG2A6BE1090B18m/Aefxs1tiU4tFU2H7uoUSA4nbvRfNxOk872MwG2jY84ObrhOyG
A/wtwcRiFashewyLXAtzLXroD/zBQR8jZAmmdX08HNi+iYuIbelJ3yhUAcb6Z81VpGuA5uybEndh
PXzqXCPqaicgzWd/NvZ/f6O3NuTbhVZ3RKqYw/wBDwc5zte0Mo82BG8DyciWpv6N2x1Re0EXLwEF
uc77szW1o2PnMPqM0DwNaIuqdIJBU5PuLGhXSEg+/A/P9Wa5VZZvCPQYmYV6dOz6LBxURs6QAu/3
yCS65//fUqv9kfVem845ei6dkYc2Hw9m82Nwm40+wq0sEZRL9IVhtfBHbvD9C+ykbUITGwNcEXeH
OukMCEKG5JT+6QnDfOs8f/J+lk/d92KzoXaruIA+JBoMyJCXNPz90i43epa1eJkETzhZeWKKZKhA
BmHfBjmGMPyO/v5Kb2QumNj+s+BqsyxQf8wt8Kyl1ahwkYKB+GbSZXUdpERjQe/YR2PU4omzr39f
+WZhs2hgQIEGPcQPhVRHdYxajWE57eJugbLWZ23fodG9Bc+7efL+WWgtGqRZgmmDj4XM4lCprwM4
T1xulDW3wghkNU1gxRAvMf5//+EmkChNL3dhp67pBx++fnbTH5vSujRtuzEYuYG3hwYXuvaLVjwG
F2twrq/nrdSHuY8klCNfuoOT1L9l4BoBDMGArs5Crw8qJAtb3d5bewWYhkWexoUi+Zr4apAq98BK
HQBwcnbLNAtO3LvquKUdfHNjvF1ndcxToJFcfbTB5QZEne/TSAbO3t11m/n0zcv17Uqr4I+E2pYg
4g+45FTsHc0Yo88s7hLY50VpAbHMoAq3KPE3dsrSrQeycGklIh99v1PAoex0lqEGHWHZ6S+TQDAq
VX5CF30jMt/qpgGzDBVYuOGi+Fnfp4bA3oEYGLppVdim8QV+J+Qr8oeoDjlM2F5gTv7TeMiuuhlA
6ScQG+OPG8Hs3fKrtwtGHm0wH0Gl75reA634GDTFzNFFK4xEOZiDSr81AkG9LeuNm+8Yp3DRp0Uf
en0FZh2Xuq+h0hwF/6zMoQZ/fo40czjXs7XVobn5mG8WW12Anp0KvWzwmAWSmqDILLrL7BkOtn33
y9VsfvLzbjhl0ofQ/N9D6I3AhtLsn8dcHRRGeGXX2oQme9OciOqLQKXm77nqf/8v6zj4BwrzoFSv
clAvre1y7LCPwNiqnxq7G08QGsQ8o9G2vtyH9vYf3WK0oCDoA3HXD1gIk5JmVMs9B99BExAjssti
mZjP5Pu0g57QfqvSXeecq/XWmttU2jS34ZYbkcy6R2n0qRisT39/fQYIDDjUqwYBoAH4VP++HlZv
UInM05Qw4dWj07K6YMG5PZqsa9BBHscZ8hhM0w5E5X0ghv6QVnRiMemVkcImsO1PQy3H8Q5KEA9z
yZxImi67t9rCUkfRVDlJCmZVU6B0uDYGRHj1cHRHF3W0QUWMIV2KKb2DYXJP5yIcU+nZD6kyqTxZ
Qo7TEd4ZdgizDqgeNrwT9dHxM8MP4A9p649FyfQvcInPwCAzdDTfbRi+/qSU5/OdMRU/HWs8daUb
1Y55UbkH10VfdkbkM8s5Gb4G4dd58g9lOqgXvDK09bTOcENqanN2xwBOBCFNK/KXzOlgDts4coqa
3NACZTWkPTmMN9h2dWM+QLwbE/mU6EdnbqHTArlfGHM6pz4dGDmQ0cvEpauGsnnIWUZ+ZUyfWUCJ
gGFRw/QIwkMDVh0YJFN1PwRxtIGmQgPj6cijI9zZC60ST1MGDbiggB8ETUTZcxn2jeAm7BibSgRS
Qa48qW0oNte4I0NZZOrHrFU6+8l95sK6Ubg132vTBC0N2TF7iGDhV1xAti5gvFPk6PFxzehk3Iya
xBij6+rYn6p2D7NXhSoYrpUcojCzy4NK04185zSie4R5MbcC4IuzM7PNboZAjgFRXdX3sVRj5wW1
T10tIkzBz6KvS2+IDU7M7wZvUx1lhjqnbjZdjNzOD5ID4Fo41akadRpZxTAmgzPlmBlr/gtMZYHL
topX9EAuOSRHICA+sIsN7o/TLbS3egBXo+96fe/k1gkegA28ErU8i1FGQltsHGTQTM5VQLZGzyRc
BnKXBo6fqiBzDB7pRZvolfiWOtWd5XcykL1X4Zqt7L2dK/2Sts591uPibZyMBjAwNeIOJxI2z2bY
lANJj6Nj1AWUuWFoBJtkuPtid5kkjQQd6/Iw8DqWZtq3e12xR/iAqnpfAZNzQdPXo6ErFeex8oAJ
fWoZiKVVmsMzepq9SOQ5Wi6KJ3VWuK9NLvX73hC6vK80238tPcK9z62eZ/yeGlpdP3e0hgso72OS
Oirp69E8u7rwygRCkoCstGaWGYd6TKfANiof7rW9WZt4IiTCF8WG9OQ3c1fESLzB8iuUgcFhmtOH
1OnP1kAdN/AbWUyB7HLY/qJHG1pN6Y9J0avLVLnGFxPiD90jz3TvTsBS8TUfx/qqaZ01XoFAKoZj
j9ebP4u0zw5ohNMuHmXepkELQ+UxdBqP7+rZnWx4nRL/UECkcbpAQDZF6Sad30LaDux4AdO6Qk45
bLXKgg6v6e9p6ZWxNsAk2oM/ubPzC9Cl4rowah57fd27UCcmXICEL7XqPHfK7g85Ay9vV1AuKcYl
NvZWbz672VD5iTXCXCYkHlSwrz0dtTEYfFfD/6rkqCLhXcWMy5TKzgzMQrdUpE0zesY5F4/mlHt6
pAbHeVZcmDo2atn5O4RS3gdgaGPobuhZBQUl5tS7FEYiEA+E//YQ9mQ6Y8ZoEsgn5zvIdqDFVxW2
Hg9CiOtssezBM4amAqWUckgJjNVwKgYDQB1dg8P1ndEbLw7RnmpjeulMChtKd29M5Al4KJTAUwE6
b1NdG1vU8eAaDyzL74nb8MCZ4Yeb+bSWl0JzRlgrz9P0RGv4twcOU+XXru7b6TBCnkUmc1f1TTAY
I7jfvivcJyDoJOTM0DDNgmoo+lCRAuSJWtDXgVt9aA21uiPK9EEcoVp1QWIFM1sF+c3vig/AWg+l
sH76dcvGJNes9pUwI79CV9eEg33KkB9Vc4zPXgRwyIGjcWHxtj7mtCyMY9s1UKf37EbSJId7d3pI
J9tTu6aaaLWvZaUA6facGVodoq7PaiihJtCDmP+5kbiJol6ZcHovDI2lsZwchMbeysFsHyfq44BQ
hKkWUsy+Meywfyf1AIo9wolR478dLC2DIRA87e36AOXwEqhP3xKwPq0cE87OfTuYYJYKq3mhVls6
+7ScdZgU63157xuscOO5LCWiHa1gdisaXLyhcPz2B5xF4dNdD5pBggaO9T90ovcXLvPKgy02ssVA
m3un/WKmCo/nSul/IU2vp2cb4oYk1HkPYQtIxKJEsDSo8X4H3NVAEj2yZo5E1hj8J247AogA46Uf
zUQj9Y5JbZ5D3RiVeTIKu2ZHnRdeG0Kut/xRtvDgnImhH91uGElgQ7Tf2BedprsvVHGqHwB6dM3E
kYaATKAixu/UIGw6wcEQY3mchZaHOI6mFcFgaX4Z9BQfSae5+0pNNoiDCSwg9D5b1sAiPC85iLJw
9q5+51PXt2HvZi7doclZ5glovTNm7UgyKC5b2ruxrCRcfrpmNtEpw63v4ihzTgKjoOOVD8TN4MAC
bETx0qu5ujJcct+8OteLPTUgePllpKmhjp5fzD/7TJfmXT/CeuyyBOApGMvFBz4vRqXB4b2Cu23Z
tVC/8NjoigDfb8bNSnPiBin8vLDjGmcPnQb0dmenxS2WwcjZD82hMvjFstOpTCYYVrdRPVVej1tq
svzAAbn/HoOuiYSOltnprtKVyp8nIjW4R2cZH148F37oaJgZ6qnrKThu8BRrYctQ5g49GYboeGzW
PpJse4aXcFQVXjnEpnB7WMAbLkefxNSFDERFdag15IXbAFmW4qYfg7wpOSzFQaC9ThRz1n1q0NbZ
2QWkXh/NWjcvi9dXMqbeXIc+HTMbUMCWaBAnZB3c4hUykq9OW3TZnSWG1r33qJpgiw2/IdTfvj9q
MBInCP9BXeeteZwz3XjMMgVXYwcO5f5e1Iar7up6IuyS95kQsRwsGDUrTTb9LwqcWiWD2qzqGl4U
WlvGUDDsWZLpRVaEqeZ5tRVMxGkxXufcf0FGB8SJ1QN/nSHAhh6sJZ6dPi0fMB7pXS0oZjKXU2Lr
olAcLh3pBP3AzhL6dR6UddTJIOkXy+LcPDUVswQctUuRJyO8f49AuOTmGDCj8fN9W0gTPHifqTpB
+oTQNjeW3R8JhQngo+8ZNA07Q5Q0wGxjMC6Q0YQh0KjRlv0yUg6HJQuQoKnCBrCV9XmgKcGn6wZv
+m6zxpSvtjkS5+T2vWah9aUsOx7tSveOqhWzHdRa0QKFUg3QYtZYXmZ4n+AqBVph44RY0pc/+9oQ
v3kHM/TYzpt5psHoVdINxoYCTK37c3NkkF1lO9mz1gtayctrrSwLVtXG4OswVm4m/1NrDBU5AfSa
VtlRR8ClY5jhym6Q6Ok13IdSXH7XsTXqfKdyWpeJSGsvgOl94dx5tTbb99iU3IgHNBc8d6fJcc8Y
5+0+t/lc31fQqNenkBmW1tawImuyJ3i6ut/StIA5c+PlxAlM1uOyhHdp0R5S+GHOAQT56z5hypTW
TkHxSXxt3VmUsIvQ0uo1s+3mDId6E57xbju7QeEMwyscTMb7GrKR5a7PVQkRD2fsn9spM8ukpzV7
8esOgMuS+Zm6WOPQMIXbycv2PS9EGVuZSMedSb1sTvIyFcOpKj2TB77DBx27v6p1dJpVVvzOi5zp
CdAyk/jJvHTSjqTV9PzJaJoq3cvJrKDNZlFV/sDMNiVT4CidNq9qBEw7zMnsXAlu0u7Js/uZYD7E
RPuT+sPMl5yfgZcMFVV+6r3C1tCr4SkasimdESFcnXsBrCG0Hwz6um2ouYqKfZHB4gd/8KryV43m
so6v3A/87EAfLL9r56morsYI30BIFLKCBZDTcs/UqIdr6hXq0fAkPOjcoS+/KcnyiyetxodPKUJw
ZWmw8LbTlOS/umlC4a1mwHcCAX+UaucRZQPlWHnN44g0sApdj+II2MNsnIh0QWmnVg2Lp7SwfaSd
KNUCzrmEf4QoqsYMUtoP404rNOilwQjvjyJzT6f8MkAok/wa88auPw+o8qbIUpOG/iJh7X0uXflr
ki03ghY3JWa32MEkpjMt4D1Aq1FgOEW8cldrTuU/IrnLzbhFWj4/i6KuqrjNhS3OpnIbjLFMq/yR
Q1PDgYgj8WUVlNysUW5NI9CkXtFXnzyNm9VRp70xfEGqrH8lXo1snMP+yznzGTNs+CqI9g7zIw2f
q2yZ2I1mZ8k+4DWqSEhH4yL9NKEOL/xgQt/qRWfwGY7xlifvVFJoYgS9Qeo7kzENfffabvELZgNB
HL5tUxuMDoTCYk8y9lzJhsCefZ48FLIcFxZMy8f2Wfe6ERX0H9X4oZrgJqeMSX6dcmkdyo5WnzRk
Ql/RFLavGLWCT+KLQSZV0bgqMmcH4iVmWt91ng5HSavSzxgLKpRbMKd/sUbfacK08HIK7fkaDd7G
qbgIDNQxwE6k8DeJOgU2ZQBNlOaZoegDPxyaft8nfeqKsJ7l7AWo5mqku2YLU/ugyzQNM27OzAOH
M2ILRBqbzPJitorocVZYIz8pnTDyqUx1p35Qddp7ex+u9eyZC2q9SiDd9JCXGt6xxXJOHjOCUfrn
3tCHx55NVXUqy047OGPW3VcUe6Rt+P1ciU9w2zPzXTYPRRqomrNfdtfql1mrsZG5NjWkCpBJ9ton
0yj0LM6GtrX3UvY9oGpDy3041yElyP3BtXmQptMkI4Ihnt0kusna9Il7rWMArKj00DLT0Y4IcAZ3
BJV6bZ3qZjKqLBkNVUwLQQkVOFKJuFTt1MaW2TsWInXe3XdW1jlxLjjN0aZtCLRhfdbvmUfYC6oo
33yESYGfQXUG3deIppN5p+uT9TVtzOw3+I4avXcx5IEJF+tkKMwOPAlcMmN1J0rGX4ppRi/GlFNh
fRoy+DbbE4j9O7RwBueiZhDL9bQzZFJane3AJjBtri1sJCEJBxocxKGx1K/W6vIGCeiAu2syhe8H
3DL6LPDNLAf3UNH+R1kadQ/zEZk96OmogV5aF4JcbWKrIfFcURYX5MdNVPoMc9YUe/+b3nfkK8Sp
qJXMrYvIk4Kq8Cz6zGSIwgMsEfTWYvVBZibyC382nS+aPsIIB2rE8FTzUOCFDsu9x8bn9QOahbhS
awszJL2klbbzvKphd6D1M46b1damVwNlTZBTUXzhskJuFeimmnBBwAcpHgmS/Ujmiqk96RQsQewO
JKJ06PR2eXtQrXQtjhzDHn1pRei/VPOubAz25OiaFqY9+kWWqUaayE6UdTibVkZ2rErltUuVewcJ
cQPzPbRpLhY8VcfQHYCBSviMBljcsVbLj7PqVegSAc5Zo9lZ5OQuMJNOPzlDMNPK6pD1j4gHKWoq
cppneybxbDuDE+UwBnLbQMNOfB1lBamnAdq+IpSs7yCwxeVFeS02KUgR+p0ycVDx/QWM0MkA/lng
OplVBL494hs0UPRIHL2sfnidae+HedE6pw17cKRifqjGEp0/bL2BBdxQ+nNpGQ0wtMJgcC/DODiw
nNE2gnFswH63pUJWV2ruzjFLxD016dVO+nYaEmFwY+/TzP6ltXl/rvzSDdOx1epk0Ik8z5VOnzu/
RWU8+kN2TjU0vL7XJu/spPdoqYcTWmfzMU91aFphw7JAcMN5LFhJmsDvuf49U4PfBGVBMZZoey3I
bKVbR9pZk0j0Np0a9EAnW+TtkRW0JvtUVBZ0mnmuoWJXtf0zs4jxjIwMTLIZVbIPvE6DKtLP0fqU
PvLYoURFUoZccHaCFpJ1hWmpWyQlBOlIUBqO+JrVrlfEvLB85A95eyodiDoE9lQMdNc4sxWRavAD
OdYiskmWAbtfe+4cLAn1rikNskBmWabvBs7xhdDDcgI41cjEY0pgcKooS+DD57NoaA00fY2qdsRZ
wo0PVcpgufDw1UFELosHeIsQlDskHYZfvBoLEsED1Jx3sBfJqxdGvAcYk6bkqWGoiB7Z1NiJidxo
l7bKiik2SPXVJbL7JFyIq5N88PdEMnST8K2z7DEt9b4IS/h8lEGhnEOLW06yAFkLRFgkQ5sraIAF
CqVAjR5VDkW0njNF4pGO86Pfk+xBqzIVtyNJF4uE3CuuWWm17MFH9/eHVWbwZYV1XcD1NjdiA/C0
JsIgavL2DZTaPilHSSDIdHJxK6B9AgfOEuAXulZhBIbSgELODKeMC9bRBkLUft1cyOSonoJQ5loR
WMb1TjdzqSKFx8Kl3OeZczbRe/Yimc62fM7F6BmoSRjqJtPOxctUV4TeS9hXvTJeu03I4cVlJ5OU
RIiEAwyE6sCtlRZIpDuT1FDwQF4kEV53gXDPNAdzPtEiRqIGXLfKvHxfkUI9oKHQ76jwxi6chG/m
9xNqnjRMZzVqST0NVP/ccG+2EgcWNTB7N1pRXivPyOtTDX6njQNszEXCRgvtTU3MLd27ANhhukF9
HeaoecG0F18NvfN1wIwVjTQoPDjX0ZzwfUQ74T4Ti1JCYDOzUIfRcHKoaCgiLPXseCqvkW1mEmc7
E3oWjijd4SqrNUV/sHOewfAdKJcWupvCuLqAvpmX1hygL4wJThXAAitBT68EGN18QdK0OPeglPRz
JfeZqX7gTAEll3m7ljraTh/9MShn7UeTdyTSlRguc16huWkK/aDpGY3hq+SHDSU/bZF2L6jFTLSr
hj5Ea1rhKqVHAyJtwEz5sAY4prZ+nvLhpSYOJB0y252QBAIaTHWJpNm6AgzPyR3QW3I6/H0sYy24
ur8NZVa4OwvxJXMB6Yeua3MwYxWbcXc/nhfF5Twsj/OB7hY11iowQj0CBOlcn/PE3+tRAzReGWVP
bpzttobsN+QSMN0HUBUIz8Wm2l6NE030gZCPtKACh3q4aHzJZOEOaXs9GTYGtDdRf2/XWg0Q60wC
P+86AmsZO9c6lnEaDejY7+3dWO3ZfvPhbsxKF1858EYBygMYeoVvIUJW0E6HQySsvjGliLqnegy9
KxrwIB2O+ylqo+nchdUeivj7v3/umyO4N0svw9Q3VDWDS4ei+9gDbpIlA7iOaidg5LG1zE1MwdtH
XH2/KTPaxrHxiPpexdauhPZWd2InEWn7fu9HXriFar/5YCDNAEaJESO0rd4/GAO6RwzU6AE+/teD
ITVOtkHjtzcLJsDAq4LEiTnY+3XoUE5uzsc+cvc0DQp2Irs5ceLiOdWOqGfZ5qu8xbfCB/tnxdUB
pRnaxHUK/5jlKJj8V4HRz87ct2gEHovjsmnGRUwM/3rVodAA8H60TYv4MJFe4Lmw7NVB4XHQyV3z
yjoH00GAO3vAwXR4E4Fd+NB/WbTUzF27S0mwdUjWE+l/rQe1EvCS4XW7VoNJ9Yz7JRoDkRzb8okp
3n5xRi2N/34clu2+Cn7A8FjwPwS/GuI+KxgK+FfU8+gCOp5Y5HRpLGbcVFvwslsv790yqwOf52Iu
kIUu2GYnWhDNYk8ey/N/qm99K3pCYQbzAbhyQr5hDftNq7Zl8CwBx1gzbBCcyiuaR5hBaORipfzS
lfZZja0dl7rzOe/Mx5xqG3Hmz3n78Gah5ABhJnDI0El4f05QtOeuAXYXdq2MZA80NXuqfwPFnSwj
+sgK+ROquIP/jUIGMw23hFFvhANsHfBb8BYs0CCXv38T54ALy1m3sLqXOGckfdLHNrBTm3Hu1gZC
vNERd0CB/eBXV1hCGZWLJnx1TqewPzQ7DUV0WBuR9n2Ms5CFKYrjh//S8gGRFbIsgFuDUQ39S/xp
FYby0Tc5LFHAIino1W8eZg+FgbmH0TAawSAqQJnq7yflw3l0TA/IeANoooUSscZkeiW8WAQq0EiH
f3JXW4+t8d9JZf+5LSA0AkcmaAGArLJGKPasaKSRVQpw+G92fabFFujs1jPgoENUDrQ1xLP1S+sh
btwpLqOKoJsBBomfbdlMf4zWeE9v11hFa4/50KgCGxL7XsXisdl5B36kkf0NMhFx1UEkyN7x+/Je
JfSo/fLP1gYE8w/z7t3BW/2AVUgrXV43XuNiHVyEIHZd0NcPnTPdudGwh4zYdbGWE6Cmi511bOJm
j+7uGNEghbm9fy69QH7773eODx1r0AQRZD+oWbd15TtShy1DiYFZzp/YlubIh3TqzxP/s8AKYdcM
imLKl6moTvWDJcT3Xi92bTHGNmF3msf3uSy30Kc31/QJkAoA6X/MT2WJvpkl0XLrIm9PD1IG/q4E
9xmGzoH9VTsOu+G8iGwOp63IdmMTQxpct0EhQykGYff3kc2yBcSfbE9GuQYkg/PCqw06xwfY4KLZ
9WaB1WU1OnBZriosgF5+GYDmhSR/wMBZIzBTHc2N3bG12ioh1Usd/abWxx2RHh3wi1L3qy9fbGpt
wEBvvzb4IkCiGM3BNXoPIJ1CDiZ2ISs7QB/mi0bGL3/f6B8fBSoamCChmwLAPOqT918mLTPGPGcY
I6l9r0TxqUboxwTka2Ynf1/oYxIKqtTblVaXKyxIKghYK4UzXnnJYtnbXrwIqIM8Fr+gtRptrPfh
lnu/nrkKalOXpwDmSgZpJlRIEHXQ7tJnDo0Ud6cnv4ZkizP9kR67WnC1yUv0zVRJsWBjx91Lc7Bj
rBm650KFFVAt4RCh/vzuJlNSb1SDHw82Xi3ofigIgWD31sRcU86YIlb2iFaFdpmU/XUS6g4w2qty
UBlm6gsg6cbG3bqx5loFpzZ6C+46yEBNiWAWm9Y83uVkMoAUBiKyiqdy8Oe7sW/8PpmKseIbJ/5D
vrjAPxdZUFgyA52LbO39zkX3zwSiBSKTKvT2QJuHgH+fwEM+0OMWHHq9ldZLrbZS2/noLVMXS+kA
KAAoMEDx59fGfv142OE6iAQCfrs4YB9lSVjeTNMCa7OyCJIvIPPVOnoZ6JeF+ny3CPtse1qvHwwK
72/XdJbf9CbjHFOBOZnXschaBBHyDK1hLxjbx41HW3b+++sd6SyKCSgVgQH7gfagOkzTQFxGkgRl
E1zl8ZgYe6i7hP+Z8uCtN/lmuTW3T+8yA31G5GQen4+cCthpj4e/P9LWEqvNp9VlWvfgKUZtc7JH
PQS6dON83fo0bx5ibRNl6HrvwdWCRZjcBp1HQj+95lm7ccN87HlgB7xdZvkZb3aAGKZpziSO8SLb
Mam4sQ9+WJ/LaxZmDsTpgRquv2z6TmxsCG9163ROraliXB4OCSeExSOu0L/ikYqyUDQBs4OtovlW
uIJWFgiDAJciQq6CMyaWHQaMCJFjV4mIC70CTMvbaQC8Cav81Qp373Sjv/ERb92ub1ddna+BtyRl
PVbNnZ/Kh/kE0EE6XbAl5saHvLUh36y05k3YbS7RJktx+QBc6Iq9N25dMh8bAtgqb5dYfTQXKmyZ
1Wq4UNUJMp7sAPXi2ItK734pjR0ebGs13bxTIR3uuaDNg262DvIAdrhzmeMFMh9DntCvQj2GOst3
LfZ/jFnQO8EcFr8cOJSH/mGLSXvrCL5dfBX2vbHROrQd8PXcn171ZZ5eBjTz/x5Ibh7At4usNmbt
NTDNmbAIPUwh4H2A8+2zI4n7uClClF5PTRbOamNffiRKLt/yn/e69sIcZlbkJqLkH6KW/6U4wivi
DnM0tKsdaE0twtDy0kMeFsCfjbWXLsb6Mni79CoPzBu/8r26BCwGt7aFLseitg8PvI0I/ZFCtXrE
JSK8iWytWVgeYIw8qqDJzifMnDHQtTBjlrMdMosCIjEEFIM0Cte9QBAI6/g80LU2LudvwBoDkJcC
FAc1iM6+duLXxne/sbkAXoJdE+SN0Wxa52zunPteaeO7+znUoIYiVHdGgtD71QsgWk0e+HMLWbRx
o9L+yEAEbuHNsuu0Te80xeFbxyPwHxwL9RK1r+PUxyP8lVV3n9symEQBmB+gZtMQsnE6mf3XfKju
kU/vrKpMNt7DjcAM6Y2lMEBHE8nP6jPRegBAw8R7AE4Ek8wrMvWdf5ebIUVXKFnkiYEp6cPW3Ve4
knZbZ/xWVHu3/rJd324TjNBGuDEgd14oduMhOy42MOVhhtP0dCg365IbV8Lb9dY9f0LQ4ixcPC9g
muEoXyftZz9C5yDderHL8GB1zt4utJY8Y+bQUiCvsP/PLtSH/LuXIRKH/n86aG8XWsuaGbWB7h3w
3VFefgeQGNESU7YJMHl2LeqDV0AiR/X381wlBSA1Ugu8/CkDpkif+UUJoGArnkyi+lTlW4b2N0LN
u1+2ytLmVE7DrC+vAKoExqnYO3sLoWZL3OXjJ4VIOVSXzMX8ZtGQfb+FkG9k3YCBRzRlaax39Mco
NSOAuCELSrIlvPLnJn//XSFwjJYmWqgYMX4QRvcwjqYW9PKi+cld6p6jgE4ujNMD43U+YgK7iJ5u
XVJLTP7bmqtDWhhGvmhpwEAgBu4QIifD3n4FZmcPdj3I7hAf3tf/siiDXdhGIP/4EaEygwmZi844
3u06c1MGGZ126p3IRG9wuS8W7vJ2V/xjPF4cr6DN4yEkLyPc9x8RXXLu+qVJML5G91/9Ns1XAMc3
nuVD0QrN3aXB76HhsujqrydxOClVVpWU4FB6+8XB3Dyk99l/9tGW9OT9R8NaAMksK1qwJlg9kVuD
801ygDSbM73mIYzdPhXhtDNikcPXbWuP3Hp/EOLF7Aa6I5hKrWaZfilKrehmEnVWbGefNRUXw+e/
3xUfzxl0HfDqAHtyMdD7P9KuazluXdl+EauYwyvjJOWsF5Ys2cw58+vvwuyzLQ6GZ3DsW7ar7Aer
2UCj0eiw1hmg4YDyUSOOmt2gF9eqFd3mMh0BU4ppqKHo/zgzBmm4mjGIDAyqszLbVCaAny2hUO7P
FobmbtpMe+RjbS9Wwa/Lip0fLyIKUOwE9AMQhkTxxR3U+lNQ8SFEcSXuWq5EDkUfbqUE7Bxc8tCk
7Z/yHAA6bCmPCsGyfkiAkshrNiC2nLmKLD7i7Msqre4VmvhhDOS1RSMdqCrGXzINIir9epx/8QGI
eAXMcBUfl+WsLR2y9JoOOFfw79GD8ro/yHmZQo6s4ZEfBbXsoJk7cfIODaZaGn2JSvd5WeSKpQNe
B9yeKqI3AH1QEbuopKmglxBZV/l2ClTUkQsQbvoGi0HhHE4B+wT6dQLzASgAHOZTu+gijEGVoOOx
+yiN0Y04cR1nz2MhooEwEPad32JQU8xLtKGF3U/0dNc3Gj9Uz5f1PYsZj4PWpHVABAYcktHUZ7RN
0RlRHMbALSXI6BjeQRKndP1t54qv5KlAgKZ0xp1DP2gpoXQSp5ZACgg+88SWar8waz54yqXcu6zZ
WcGXSuzRWLetIEdSUWOuZFAnD8+w+9YXAQCbY1TIH9XQHlPpfpTifitF8ps0ymatRMJBCfhtocWz
GVcYD+TbCl1XeoQcGvc4zbIz6N2TjEww49109hamP5b4+4WX0FOlD7kCH9u/Cu78SAinNcu3kbC5
wgiGk99nLgcPYgY/Lq/SmRkeBaNDDcCLBGWSrsxjyBWgFzNohPwrgP9dZR6IXc3ikR1K0ieLEkT3
GCVNJ1YYoU1svUVfcdZjukiqMBQ4hVrjMJRasy+UVVDBRQ0cCHbUKe7SMZPRAhcjpAGK+RWK4WoG
+NHWicCHAqvDDIFvcS5DKok4l3fyUcOFVPJViz2UOSEqK7DT2kg1SeioQBd6ixRG/YEYgF3oZ+lI
HdwUUVM0N5hb0VHmx/PGxZySAwQRO/LCj+Rr+B+2kCWSuspivcjjFrM7diz9xOCNKWd3jCWkwxp6
CanLq+hRCPEbSFDMwYnfhH1whUY0s7ktrYmJ/UlfL5QwiQp8C0UOiggPdfRfYsBJvopLzPf399n4
PGQsstpV6/+2DfrBJgagZVV6yPJD1WzRpw16QKCMPTHWjyHm7LkWo6Xe5yGG90AvYxf3aLjPTMkb
ndoUN4BbcCP3b5z54rDRaTzgVBkqyrOJLee+WUWtCVBJlntkWB4NB4LqazLUM2TE2+RaBCIQ0ikO
ElyvxZa3ExRPmId5zThw+6KmTRAwgUR3epi72WhTYUJZiEDYc2axS+6KOwIbz10ZnmKhY8Id9iCg
sBk7uKbpQq5KXwSYBcVoOErcGP6qro6UipaPKQlTfCCdGo0IKFwW2MpZnpKcBEPAMwzhKSqNND+J
roRGPowBbh8X1T4r2QvmvAF+NtBu9Y3qsplQjy8G2lcuJVKuJAzKWuVELC+AULz2ZnzAbOumRLsv
xrjeUpfTTPG2dQzgS5XXIGrYBdZwAxTicANk/312AyARNvEGOe+Xvonacj8l4LuhTpwPWqeqDzSj
32AA2k2sBskVdaMo5gjWAvIFrIL22rldLAd9biO/+499i+WM4aZgk1biPSZT7i9b16pRf+8zfVSr
AbN7cwnjkrMHddxhrPcwANQkEaW9rBiMII8ljLLktNLlCU35cHkCxl9iPjxUHRBkdCV+H7J4k5Ns
0WX1zjLf/9gxXsSg6ESnHZ0ATSWt440cVpWkpu4l6CcmKPz1hiS9A7BZCpaCBjjutvRYJaj1DfyW
TNlzNmCuqe24xC4B1hDxu0r8FfSMToBVGSISGBJq43g7UPdVibEnoQtxSgV99sTsM4re53ZgRDHk
Q88OwUIIle8a5taQ2xpCJOWHoPyahL085VbO4i+4rAvI0E7da4aBzzBJwsTOOD7HoEq1TZGsTuXG
Y5jEqhX+1gfMf6eCfMPHDKcMfYZdfRB6M0QKWr2NvPGONJsBKnJbWvUudFi34hkTydEWvwWLxNEv
okG+noxmUgMg3T4gQ+kCIsCVLX43Oe0XofQhsJXd6+gAAOJt3BEgvXSHoTYHgyx7ldEctnqnLD6F
bMbiUyagNvtDgU+ZM/DQgCEqMTuMDzNOH0sKfQQAYQNC0hCQ3rVb5YVjFLJ9eTMZe3lc8oUe3FT7
swEsEDuXGreL7hIM7dT1bSI8a+HDZVHn9okUADCf0dIqA9SRNhsZmAZZnoypLRRXkcSXZooGxiaM
WAHv+ZtBwdgFfoGYDPcuTVsATjCAb8h6SjwWQXieW1O3212xxZgexudYp+F8j07E0Ym8Oi1EoxQh
LnpG49ltjiIvoDSux50BGN/0iR1arKzjUj867o2UHjO3gFEDkClg5Tne0oLalAAtfnm7zhrQDP5E
MfoClXtQMktEDorGru8RXOQOxOJIYHgY0P7jm40IQ9EafIRIJ9OOuK54wMYR8Oe8UcwOWBPjT0y2
m6nYWUzE5/UF/FeWQb/PtQjEIWXZlvbot0DoFyNLqnuMBE8Jw+LXlxBZaxG/0R2rUuc3n/pgDDB4
ZmdHoqJ5o9qY+H8kCWw2ffGqIX4Lo1N7tQrcliDrSuB5ir6DedwvjOZJf2MVKmBsNfQvoDmV7hEH
e25ZKS3G1ipJzZx50K26qH1gSgOOQQ0/5Km5bwPOrevoUE66lbfJrc9pf3yjovTw+yNQSzr1voC3
1Pls4kvgKQQ3QSFgzDUjb7/6PUdejuGEz10kxtOgLUaBCI4p/WxJcuAy6AEGLbJJtmXrMRmvwjwA
lA6Tl1nCZ58GCqeSqGhEx8C2ksiYVOF30UYD3zzgDMCqLTkPhKuDdeRWQrtTcVRc0vqCJHbAqLBb
Nz0E1/5ddh2+AdLMhrs0MfhdHPybAsaaMSfU1k7gYkk1Ko5Ve6UVuEaCawF0KJkqduJGL9E4bmwu
OzGWILLii+st6SqDGxulRAmkgCcBIh/iWaD4qCWjRMASRA7nQlDsS2QeFxphxtXF1MQcIStWxgy7
X5GCzBuyipqC6odK+xMA/KHlBwhoaJn9ksJ9DDQsoA4w7J04JcoKl0JoP5Ir/RwkKarAmdz6W2Ac
FJoVjKHOWRyGf2V3BqBty3Arq4oBlwd3AMLws5IwL07JXM1Acq+aLOrMpuZ9L2oAc2LGgAJ4u2wU
KwlajNp9S6PbOBMMLY1NUQKf1+kPAFLcBNtqK27+nHsRVyjBkQXVBdgfNMy7UFahZsDHmaCWrrwC
LA+wiB8N4A4Y6qy4jRMplNtoQi7HU7NBO6AVXfOY7U3QSR08kT4h6ef/UN0+u2gI2jDhFJJBoYRo
jmzmwtbzua/TyAdKDqlvaK5gxomlOcp77wRvQDUHW0LLKu2c2eSpSDrI6kMgO3RchScn4JwNudiM
SuAqKeoKFetuOas5GwLQeFG3AYs7CmVAkjlVr/EVDAwWaPEHN8OhdMeN8m54hC4p9kqG2Z+v5Kko
yj64MpsASxtOtoZYJ5yeAwBdMYzj7PaitCGfsNisRtNKeSIdgemh7E1ktYePaDN4ADK9bnfTZ/KI
x7V8yN8DN2RExuT6OPEjp5INah2NoEomCbBXx8Y1VNO9ZCtjlIDVTcJYQ4NaQzELxSqtpw5EAkoA
JMksNicl+Xl5Gdd0QREdBq/JZKqM0iWUg7xOK9JEEqOly+8NJ5fQ+Mehy1EE1ngyj+++Hj4nAFG4
LHht+5aCKe2qrhyTdoQxgujZjNPSMtqfA+BpWgN/9N66LG1tLWVgykogOUUpX6U8iQ/6w1rh0dyV
ouQiFrpVFDlDxPlJVoHS/i2CCjo0gYtBUZCAYTAYrHDM9z4g6/LBfwWLLcP2GaLokmhRhWOmJlg7
XKXmEEdmn++MUbWD/k8peOAyEApj7AjDb+i4oQvPwwgcVz6PAOjciR4AolwRWMV9JjmXt+fsljwV
Q58oDrgXQl3jRE15BojVFGAdYQyArJ7VZbhidbIkgyxZB5Q+enCoDE+dTVJkGNCn6oNtF/Qvagli
nFZztAwVOF2oDPuyZuc1c6i2lEj2cuGmqh7ATTA/wk/QpeZ8aLy5BD2B8UQy9MWNf88dtNtpz0wp
rdgI5mEAnA9IURBS0bX6tJyaBh2Vo92+ArSedzKn8Qov8LKfMoAwRFcBxRkZRVJfAQZlcm+gfAEJ
EYeaD6sh6PyxSJZg8SnUEgC9UsmaCJ76iAFghVb+4Nuf2TbdJDfMrMXqDn8Loy22KvN8wAQUYLsP
+rvqqanZP/JP4Y26FTwEKjkQmR1uNz8lYH1l0YAx1lyjFI3UFuSgc93h/Z2hKlH1kbbRJbBbemhB
Lg9xXU6s2tPayYHTQXeNekSPoHKjBQLMbkww74i5mmc4t84c8vqZDxVW8LziQYl3+y2IOjldkTRi
n6JRGFwMzthsDYAmXz4qLFWoq4gLKtCvjBokVPoOOHkPtd5jEmVipNGIq6dub0DgyrwoYLjqnHpF
qCNDHCNcBS06hUyA1d6rSXMTRPIdP2TANG9vMr1jDaCvWcZCKM3N1iVCVUZFAhQkdOEpiTnPgpsZ
HzWAzS8v4jFVfKYeSTRhCl1EuEdWeeFvikL1MewH9QppckQ9cIwyfMiL+F6Vk4+4mp4r3Ofm0KH7
j9NtRMJ2JsmDpWXqP2/WYJx1KxKza5UPN/ws3OkdsN9Fgb/xg+lX6hefgFXdIsS8v/zha/YFN4UB
enKLynQSddZaUCOQ0cWwPLbfT/r4MGpC4P7/xFBGBpwxA68/uMU5LwC29pQJn5cF/Bdv91uRYxS+
2AD0kmQyJ8EJyB4QV68KTz9Ur6ScJGFcXWR1NjOW7fg1C2mciCb+TIO0vvUkFUzLIusmWTNdknOW
0XorAdiAWjFu7MIk79QRHUXdXWKkgBUCMIU8vehAI2DEUGc9zSTeWAijW+oKv2mKIMc4XWvs2qnb
+UIJnODMzfjJHYMeKblg03a1q/G6rRsYFklrT54F2DHvVNOvy1u5qjlUVtDMTfSXTo8SsVTZj4zR
BgQYHhg3irGt6/sy1lkxAvlB9JmFmN+C6Oi05mNEQB20Rkdd+Zh/1blJIFZ0U4/MlrDNM6/JNWer
giUDUyfoQD6rJUSRqtR5ngGxyZV1S3QiB6c8A+SXpaCLZnaM5xqogY7856lA7PBCsEQMemGwQJEM
Rr7LMSmWorQ0h+NnIKiPY99sASbvAEZ3XwfShq+C0SHIOgAcFb2hTdE+KjG2d+Xpg7Z5zJMhMw/C
L5lEEosv0dCHAnTHXjlOPCY7cKN4ZP6IxYW1dkIXYlRK4RrwNEkvAgAvVVpT7raJyCqer+0l+mSA
ZaxhXhADoaeKJLNgJOms43EzXkfiJgmfdFbv/ZoSCxG0U+tjsVelDOdSiDMzgevUh+fLh+04hk8f
gkWAQQesbZIBrbjBxeU/ATn0mvsMNtG+vAlvpNjyXf0mOCIOtZ6gmuqGs5tN6omMO+g8cQzjXH4D
8QgLkzD6qslnCbcD6QVsdBvXUW6nboZYWbxRPwH0fkhe9RcwBnA2KxO0vou/AyyVMkdfAKxl3UH/
inRZtLw19zzIY9zLy7wqZREeUBp2WgTo7glSwhRkFME2HzrwsjiXhZy305J1XEihdBGbsgtBsjza
4sh/APDbNiIgbXb+VhIKx+eLZ4EvTAJICWjujVRyzpADSm7sNmBy2fgjKu59/wqwMtvQRxc8iqPJ
R+mPyx+5atLf30jPX4mjMvvot+7RVYAwE9UcoNgz7Imx2PSQh8xBhhETeBBeuQakcmkJZfxWaVJn
X9aFJYi6o8NemLO4BT5I0zSllSZlf4gAlbdX84ZFTbq+bKgYGSAMRec7ZUBNAlhaULwgvmzvh7AB
4jyr/ZH8hDNHIP6WoFPGowwg1wP5BkbApTcg1u15pf4AROVb1jNYQtdXDTR+imwYZPKQOu2xPioo
5eFdqu9FANPVzcccMsLB9eX6lkFd7TkQWdMqwnLV2n0YAmJTYI7wrkUPGpz/v2pQiSdQHpV1q0MN
ktYFc4kZOe2+cUkjuGiGjshoEPkvh/u3PHpgVeTzUgBDBEJoBSi38+Tkmopuu1i7GfzWEoAmbKo1
KJ64qfcwKH7bKd0maDHAidHGMp8CcOVI3qSU9xGIk1I1umlTft9GrFiSsbsatSxZBdjYRqkRVI2V
K4VAN1RzWxxuL5+8tSBisfg6dfeiNCKEIAsZ7Kgboi3h0zA1UFm4dS7hCEqdGZbxqyg2NQKZttte
Fk4M9Pyk/N4JGhaIGwMwMMoQ3pAJ5szYhdk2B1Bwq4cuLzD2nSWM8jFTOPM+mHwGGwQsCAPG/ZxF
GzwOtnHLXYP4aHNZt9WngAamUgz7gXMPsEenp5OP41brdNzFkS+hPF0aH8DFszQp32m14FVA6zfR
RPfa5dEuCUEpkwEsrw1twY88/N+7Limdy1+0epQXH0QtAEw+E8BvgOBALq5w+11jRIGh9KrNfovQ
qBdHMkakkAibndJok2v+dg6Th1FR3i9rcjbrTJ5Zi7Wl0xGBiJxRFyFrJEhNIFoF5ioAkVvm/ous
xZwIfOeU8wolHu4MrX8vi6p7bPVKvMp7YHl6QLbPXnOuEX5e/iziC8/MWcYghoAtB4gE5Y/lmVPn
noBkSJwaO0XJK6ASGbltoD0JOo/BRR1taXmmaAwEobVVh0wwuQKYkOAhnlpaNJd5EczlYPfBDxWU
TOoVM+w675rGii9lUNbc50M1NSpArySUFtWdalVW8QRLfQ2QFygtMJX8ReyxFEhZq4AJuVLXQ+DK
RS+5Ku6N4GbMBEaX6Rm2AjEkHcAFcIFkuFQmS7sMmFsDzPaIWnH3TI78MW/z0Oz3hlUcZuBHhg4q
zw53y3kp/sZs81i7+JbCqVBEBhB/NWR4wJFoXXxSGkw/t2axzR3xpUd9mBWhr/r6b/ukT80MRo8p
17PB7tTSHIM3GUBiPnI8c+rNtWR2HR4quchwCavREDoHAJaHce+zdvtSbBvQL6BAR0DtBvCBdtpV
NyKbVH5cPn3nbfbEKXxLokvRAIBQo1JAFiI9SO4IEBIgHmJ6v95qN9pn/Ja7AILcRofis3dUF81y
GFeaDvKmB4ju+C7s6mv2HNj6oxCzy4AlA9AthkNO7UsrCj4r4146dgBgdN8Eq1zgJBhy73+B5e1h
sHOnvELSAtAZYNE25ZaZKlnzDtriEyivFM95Do4QfEIz8WAy00GFBZ4VvzYvLz9LDHGOi5ME1rcR
oWI524rcuUYevQ6qGJt8zpKzfq8u9KHiIlXyZTXNoU+49a+q52DTeJnVY1Sl3Cdbzuu9afPHEwtH
y/p3F0UagS+Bc53lBjmfvsqviri/qvIGfBKdd3kJVy/o35oh+X26hL2flXmawo932bTVJe6qj3lG
8eDyLqFP8FREGA6pPxpcb49jbc599J6XgZlNPuNGWr+gF6pQfhV8spwYgDAFgBUKhvW4xgLiV2+l
z3Jhimb1QPAzGI7mv8gEdAVYDpH3p2ujQ5cZg68BXwFg3U4ICPkf7QZgEhbplEvs+icTmIfcq2f3
vfYtkDrcSiADk5fslyYX+Q7M9O9ZXmLWXU1n9RqdYuA9wXj6a1FVAbgmatlOwqi3L9vMutaAIZIF
YM4g6qCOw1wPoO/QcIMNVvwoOqmrXYtAh5wt1UVv4nYIGOd89RL5lkfnP8FIOkoVhzC6aO6FUNoE
IHY3tNdY3xogsujGl1Lgrcs6ronU0ZgAvD3cIyh9nRqtFEyt2orHRGcNoCV1S4Az/gd0+bXzt5RD
xTgg8VXBIgE5ra19pl+Zo/zoN60J0lcPiILSE/iNGbu39iZZSKTRq3iBA0gCiAVtKeZBgQPQk7B2
OFBFT9xTzAx2SMhE2+tSGnUTSFMlpXmNTG4DTEbBjt2BuzcsoIPDUqb5nqXceTffMWbkgWegA6VB
p18D4ZhEKOlgPUndPNqkN4E3uZIz7VkDSas1K134lkS5tWkoEZqCNhjuJrsn/fDKlQYmh2PP25Y1
trhqJt/CdMpNDzpAazhuwqYV/afgzz9zEJMyTH4talooRIMmIlsNHuECOaQU89Vqqpm65s0hGGkj
VgRMvvbMKL4fD3QSqQzUKBCLo9ec3RktZ07hNW+1Az44u75i79X66v1+rMhUnDBL4L0Mw262Zz7Y
g/3PboT57bK/WD1VC5UolwigvUThq0axk+prRkvREPegwvS45BZsYIyNWvVN37LoZFI+ju2IegIe
+P8B9SHEJWxkprV7e/EaopNBoMgGeEqAh7WkDJ3pG4lh6XkzW+1QMvz7Wpfl8kmkUFc3ZvrEIS3g
4Ied4BJrUA/ZtsUoIRuzbFWr79cX7f4GHt2cUg4r96sW/LWIfcEOPFbMUUniuM9sHG9yHd1zOt7I
xDEuYlOpqYy+CTLF1m58jzSOlk6x/Qe0lRUUrEb8+kIW5R3koqjbhjzqul2HMV8AWCpgrzUVzSSu
VrJis7hB707vRSgB9a+69RXuWJ531SgX30C5w1ZJxSRrcaZlPCr+GQ/SdvLfNHjiNfl7WWn/3raG
AJZg3F6z/pQYX818f/kcr18gCwGUHlwXyAonwBRbIb4XVBXxd/hR58pdN/uJrarNvR8lB/QrdGbf
qqJzWfyqdS6kUwchV7QQ/blIeUzxsFO71sUA6nXWhYws/qq3Ah4poBPBJIEI59Q4Qfys+3UC45ym
aF+X3CbGYaiG8KDIDz4gVi8rtXqxfEuTKKXkzOCLbh4Rs4KOXivVfcKFPzo/3rSyxGoaWruWgYyE
rlwCowWUNyqgGtI+lMsEmX05aN84uXwAy/MLCFNc5AS2sqHeNt1w3WDjgMzjSl39Pg7N7WV9j1Q1
1Nk/+Qbq7PPyv9UF+c64GT7KbbfTPYLUG10jJAHwlrnVrvONsFNTK/hqbrPbwuXBxqAx4wZys136
Esoz4K4zqh41G3vm+skMxviuluproZOu6zrw+JBz4kF9ZKi/4voW6qNb4NS6JkkYUh0MjxgJGDB6
ZoqNWe3KW8mO7X/A9nrH2PHutMWEwP38089MljNase+TL6Bu46lHUyqwq3GIOeGA6RWzG/F2V4Ce
rflAIom8yxozxNFl0SobA78T4JRUzFrzijulz5P+M41+KtHDZUkr/gH9Cgoy+8hFY46D2s9sAn+w
Wvuj3ekvqbGrfNmpcsG+LGQt8bqQAtCK0w3UcV7HggB0T57qVdf/YCSmpnGFWOB/gtu7rBY6UU8F
JhzIsSdgq9qchs5sLQl3MViyQZLM6jZduaU0hNG8CB8rYKKNMoxgkMSpmFEgSWLlDq2nltCITt6m
X5wiXIHAknfBZnyoU1aLIXGo9DlcyKVfsB0HYuAOdJO2FqQ6EgWh+p7GKatwutY4jdc4yj9kvkiA
FzxdxzlUa6FTIxU8N8Bsia3KUcHGBpS/0Azd1kRr7egUNjD+WXkQ4tEo/ZaC6ZDUSGShTAdhsI2H
2ZXcHHwR05u/4Ty0ndzKrDt65byhPRvMMsBqUDSZrqcXoyj5gl+o9qCYemkpn4SeDF2bVtSBEtY1
AMIsuqLNbcOnnhmrrtjqUjhdaq8nfko5WCtemLO28T1pEyKvqyWmctXZvtk2JhAwbBaEzModagAK
EHOSSOqeI28YYwuQ5RY3dogist86Sg2KWWS3m5nhYdZK1SeSqMuLa6OiVIuBvGvRN/hQ3AG6DHQc
lTUCP9QkK9t6iehgcVE0vepeWL57LQJbfgCNVBkOQZ4LAxY4SrnWBQ/765Tq+zDnr6pyKh2jlQtH
i8LbfG7um76ZWN6PsdT0yJc0+6IUNShZFOOUO7wQ/6gmMbgFtIu+q8DqZmWR0Dn+lM22mCngDG+D
7q1HU049+nCPUqOZnBw+GqXiyFlxuOybVz9O4NEcB/YOYJSQo7F4Vvh1M6dhAzso28qtpKsi+gS3
q5Omz/8fOeA6O5UztjEXyCWpvQ3KSzBV+2hWbIy1ujLPM4rka68/NMagrxIsREgP095/bFuw/wKy
FwWx9LbzOEe4A7s3+C0iW2GEZit++EQUpZZU9lGX4kPsELTJQ5pZSfXnscBSAt31FwNQFdkFCaFH
Km04FRTWfem1fvc4FfyLkgeMSJ6h0DEcXthDAornvixE0HVoaWaDB3yvxkpvXjaGtYAAs50YukK+
FxAJdLU35DVDDUpYXbotwEIyqGZjEX4eQMfWdrclsMksN7Dm45ciqZCgmtq4bBq4oSB5IITC5phG
diSWbsS/juh8Y2hIAif6AluKowwDaNc6HwBlyJ52hO1y+hkCPyb80MGuWXvclmMc44vaofuU0i7I
5HkQ8BKxuUA351SxROOmVCM7zn4arcq6nVeN5N/tgzRKuQnU2cqoQpr0gNSe4JZuD04lQljwawA9
NWaZ2NPO6258IZQKVcsAdNElyfxmQbubdf018YXHfh65w2TU9aaowCQQ1uDyAGJJiFaUlIX5uXZR
gxeNMBwhNjmrs4elpAUgGofbSgF4nD3OYWjp+t+cv28hdOAjh5oodTyPMl0u/TS6+TmT5l8M2yTb
c2abBAGQpJJAAkT5fHlK57kZEdVV+R7NtV+dR2jnIvHAef4Lm6141VoW4qjnmwBnzMOZoD8h6dHQ
IoKhbbYYKq0et28ZNNJQ0HAjivRYttkwj9VUTNklB3k774D/5sZPLDgshk4ipdOQKlISxiR/PlRX
ZdE+pX+TujFQLeLR4gkmMQxJnd6YbV+0fZxpqt3Wr2rQmGn1bKgPf7Vu30IoU0j82JfzUYMjPhA3
pe3nPaGBCzdIIACygNW9sX41L5Si1q0HrzmgyXW4RaSAwUWwqdDWXRjwHgDqE5GwuKwf+XHnlv5b
vTO0iWYYeCXDbVap/W5O7wC1bU3aZDVjjjJVYSUSo2i8Gk5966dR+slBJoHqUIbAabSS9FNLOFce
Ykcca++yausW+K0a9fJMFC4aNX6GBWb1VxEWL343sgKp1VsF3SiAmeYNOD3yDYtggOcrJRtDxThi
MfSP3XO2CXa95T/U+8/WmVBd0X/EVyw2zvXoYCGWenWO8VCWxb9i9V1oKbxJ3kRkgKu9z266PYvX
deUZbygLidRZE7hkmLMJESOpgDRefyQ1B90IwxzPUaMFdSmHfk8PEd8reo5mUVLe779qAhKCLCIe
Q/qWr29Gi/O4yIqdbmOwpu/XEpknsikdOd3XtDpGTgTRV9+Zwljtc6PHWCGflmYXBFfghSsbM6sy
BWMCxd7oEoePcsMRe2Cc/4Xxfq83XbATUQsyGl7BkwhTM1bY+IAs58rny0LWumygMR7XPCh7QeFM
Obcw1bsySVXDniz9jv8AJhcJwkZwFCBGqb36GrykAJxh6LZ+aH5LpQFhyzYHoVpMXEBfOCWPq5Uz
HEXF84BLrSRPGH5gfV8xHEcg4dE+aVCOQNLwkAQDOunAG9oDYQbn0KUSSAfCUggQ5r+6an/Lw0ze
qVPo4kIAUA/2rrM6YM/KpIsSTrw1SV1c3LDoHtfPDGYDNBVPQQysUN5gluS2y0qOvObQ0A7Ee3c0
Ewtj/JYwPOt2B64gPO0Su+B/sKbmV6+Pb9E0xkMa1YLSG9hKPQveJ4BLmKLfeXkQb9S+F3ZVUAQv
ad88XbbbNakquBoUcNYboDWg7pAq73XFn7GhmCeIgL0np1ZaBUBOHHkX0IP7OdL2WqqEDLtdC28X
Yo9tpgtnX0l1qJYKqipzcD82GCLwSwvkQZd1W7u1FkLO4jQ55kqQ62JFxWA7K8jHglGbBc2xKgSZ
PIIhh3lOuqaX+8XMpYGKoKaOdvEPVa4YfnztlgcPzm8B1A5Fc9EbfYror0kkJ2l2ifpLbTkrYwFX
rFrCtxyamTHkKxnRjjbY6P7e1uGgWElbX4cZ/xBq457nqsb0Q43VqrTqUVR0YyEpZIDaiM4BSNUY
Z2k+g8bjqrWDTe5GT91bgw4i0q8kMTIoa81fxkIa3TE4G6NeGJMOKuKrf4rNwPsb8JbMTRVNCL6l
PF42wdUYdCFQot7KY4DTPBSwQX/M7TaPtkPV7gQ/dxs11Kwsiw5SWMAwtXkDNEev1jVWSnDVfgB+
oqFmgDN+XJLFUWslkCu0MUY4ps64DabhKRabbZwCQBRdHy+X1WXJomx1NOoAehmoFIQZHuhTsjXa
8lHrJsPE8AgjDbF65arfmh0rmQvNph7FgiCBNMLzHFrSRgOUzLtul476mjtajAyvcfsXg7GE6Qu/
eRXsNjTlVxhoc+8TtqM41c0y/SX9xQzhUgAN6ZZ1UTfJPmLteZav5AkGomSBWYqFe3mvVh3XtyJ0
6DDWXR21BY4C52chpt2H61HuWdXzdfvHuJ2CfjZgkNEPy9IHtoOilICgsTEG8TxvCGeDALz20mPt
zLor+ZalUiFY5Ity2o4IFv6Fncnu+j0JFXS3/vk3LXS4MJH1lTTSqkdX47J0LtWJsET5T9kzAZUl
8d6QAlUWRHgOK6O4ulvf0uganJgVPsd3yDlUk+pNxvAs5c3bZYNYiyUXCtE0ChUGHVAO52B4nBvU
ilMEP0NdN/OqctqcdXbP00Ig9AJ7N5y+hFFG+nGSd7zSjWD6spWb8FZzZzA2wC5+1WaMwRFWJuA8
2iDsYag4k7qDjLGc0ygyDVND6woIMzpp3/b1JuDQVl13MqM38Nz9ncohSi8cUlMAeTVFRGJrzWQJ
02Bxyo73B2tSPi5vFUMQ3Sei1SXGMAthsmXxsZUOPf/VYeaxnV8vizlC/p+mNE4UomG6ghKlylKb
J5s3im0gY94Y3Qmv+ohBBZTYTQ0IkNp8k6hAlwKTZWc8FVxlDRNQHPqxMXt9ryrTr7C4MtRok8iN
ran7UNWtDoCzbaebUvCjw/UrGR/t8JZLvJUOW/CFezP/NYJBpqme++FXD0I5bRitevhZ6+F7VgO7
ogx3nTwxQuEVK0FdHZkHRcRQ/hmphz/WRq4NsBIZL1MVU3Ja9uJnKuNJc36QtaUU2u3OQB8Vp0nE
kjaJ6Qdfafzr8qatqoFgCtgQeKahC/zUCEF9GyhyGfs2n8yW30lmEhc7qWXkno4oMJRpAP38WwzR
c2Hrolr5rTiKKGNb/l2wSa6L6z5ycrdz4tv0C9i7ruBGgZk4mVc63aG+B7yHVV6P3vjU2el1uK98
E7SfbO6jlbOx/DAaUaYDRWCe8tIEaLnrWTkY43s0gAieC53L67ySOcJOfq+ATK1AKss9yV8APPRh
skSrux51E3w6uARc3eSAPPYehGCSuix1XTuwBaKqqQEBmnJllSqMyOPKSNRG0bbW9SsjB0GuFmgb
0NUwcWpWjVX+lka+ZrHJFZ9KOVIM0/FGJQj00o+kMmWbBxs3HuC5539Ef8yLDUBbrCvaTnG3CsAb
oHIMRhqDdkyO4EU1dPBoLrK2w131pDmYTrPVfVNuQMxgX17WIzLDuTn/FkqP+hXC3NRpTzaTQ6le
4bdBLGDuFxw+Y2UpqeFoNWD49d4sa9Ea58zjisacO96awn0eA6K2Hd1QMB74GLACwDKSpLYzZ+D2
X/5Oev4SU4E41hregyBjQ9cxjVjbzmk9tlXqA8bHeDVuuA1/L3uzXbp5YpUvzWcw7sGKg5dM7Ta8
yVomyh6IdDQCqUf0cE3GP0/tYWxDPdUiTbOLHjyAI2rDNZOnmvyMxU4cZeCeJsYtEcgJKooL2ikE
2HsGersrcHLY3VUkm1luVQeQY7de6oEOUZAYy7qml0AmZchrgsAjneolo8ETSS3I1HigFcT3g8wx
zi1dUSRqgWQDFWjNMERdoavQ/hROQyxHug36zcMQV0DPH6eXLi33tVY8SV3phH06mGmu6qiEt4x4
i5wZalFPpFNuo00iROdEwSErPg0VAXIMbAQN3mrsn3r9kIgvo88CSKU95JnOVDyE7hNpmFWylR4G
JbT+/0j7ru3IkSTZX9kz75iFFnt25gEyFZO6isWXOCwKiIAOiAh8/TWwuqeSYF5ievapDzuL9Azl
4eFubuaWlzF1pWPnzsxLTu+L23RVqWnhIT8ZXexR0Lx0WSpltp8LcisXNOj68lh2wNPm2t3KaZwH
8GlakfUxIRUrG9oSLGrUBiFmPuOsQ0TkPoeM+6yPGM/g/9Uodvm++TUygIOxReEAQJ3+cZdKjpKU
eeGYUGMUAXNlw5cCI7CgbG30frqqw7kIJH6ZQynQNqDQDm7B+dCcOH/J0lkhuhhau+Y0XbRJHf/M
Gl2/0UtQJq5M5Lz/Pk0k4nPEX4YF3PNiaGR0lLEbqT33qKLhoIimCDzmboLa/tpjYPHM+WNYv00t
chQlkmcNV1oL5Lmaq8ydBhDdmwqI1bLeVbl2vzK0s3sEsrEQmMZ7Bj3NH6dRH+BvgIu3cIc6lzLI
UEUF2W7qqc/JZqi8v8g+9j489JGipxPvHOBdFsNrcyiSgkDH8rk1elUyvVJFfv56SOc2BuD389sN
SC7wK38c0eBQ0xw6nDCuKAfouG+Ibm8Hnt3+B2Ys/dfDDenBxUg0/t6GbVi+jKsWkgQuy3KUwNfy
7mdGg5wB1kYFcS40mBfrYxhkBHUuRmNkhxjMzYVzD6bllQvmjCu0ZUiOzgAk0MyDf+7jnPV5AQHo
DvIihM6oTzvSwWxv+824G8MMtD2p3/8ka2TOn6+1j0YXJzgeZC6VGoaWpSx9gnKXBWmTSs5evl6o
z5fLRzPzDJ84CrPISWoY5Z8FTRpp8O7qqiLnZ8eOTYegF23lgEA72sJHABus6G2i6ECRPueZGoE5
UBaNL2VN8PV4llUgnCFY0gBSRy0PoofLnP4wNg3jKgY0hCIQ4IwNaNTXroTIXg876AL0m/phugfi
yVuxfHaMOohqVR0POKhLfpxKZktV15uw3Ppl7nU+8qb+cIuiFxwGR6uXp4fpQx2t1tlW7L5HLydL
qKRtW3MbdkH6vaW4vXb1JnlIQsczoimws1BsHHDwrY333AbFE+rP4S7xhg2PQVycNUjZ6vJ9qk5X
cSI1K0dvGdr/Ws0TI7ODPhmbNTrciuftOatJNqafvs3PNdK47+0snvQkQrKptgPIcQDfaSBfsKtW
EkPLusMf3wEYaLBOgollGf1hoVPmAGaAdc3vum3ux49zwku6BuXuJr9feyXOrvHjdYoNDPjan+YW
Pk02mqYi5Wwu8f1K8VokZNj3KX5w1vpuz539U0uLyW3GGGWjEZP7G8yQbNYf9Wdin48jWvhPDpWM
mCiw0z1DCBQ9OZBuVB5nkAZu7XUY2eqCLVxnXhlKiTTT3BGInphuC5zGENq+FrUshA5fNII2PVo5
/OdPw+9VW/jR1pgqtRbvcwmFaMtLA8mrHnpf9lEhLSPDXxcrW53X2TGcHI46Vg1tmsfZ+vxd4T1V
/5A0xVFYD86XNZtPB2HhxJmuCGJlsMcQtHo2ODV8xa0u8ObxRRzZ7izY62zX/MzaLl2EEq0lte0k
Y2bl3Qy5aQG5UQJ5s1YT+BxKYJNCWAMcRSC2hgv/OJlILQImZfWabxbQbmzaAxkSDzqBm683ylln
/dvMErbJhckGISk2yLwkT+lbd1TpoeevOvTf/m+WFn6ks9pUGdFw5xPdykNKcxX0jwYyebF5Meh8
xUueHZcJhTn0yMoW8uQfp08BWC4zZ6IaYls/WrV8kqtqC0Bd7VXZGsvS2aU6sbXYET2Tk1FxNJBK
x6Y7VBeEZxtaruWyzltB4D/nFgzHXpxoVqqy4KWMkKWodjXVQ6NR7wvS3H29TGcdx/y++MPM4hBr
QvBKL6HppvQgcMr9nq0N5Gz8qp6YWKwNF/LAOJ1l46JOxaGdxSHNHyC2B6zqStoV/rhha5qh553F
idHFInFHHXWjRcRnghC7cuk33nviqQjIlo5uhoaLJz3U59ZT/+v5nAfz6fo8sbs4x+oAEUcNtPF+
q7xm+UPdxJdFHOhlFpRsDbx/ftPjWSCD9QMIksXFZvaEjKwZdN8Rx57HV8C7u04CPbk1pM/5TfLb
0Pz5iadnSLcleYbJzEn8szPJ0ajb8Ot5WzOx2O6dIyE7LbBJrIQBX6CXbXnNlfwvUvr/ukOAe/1z
yhbbXVFzTVTQevC5KaGd4wo/RV8P5Py5/W1hsdtledJLZcJcGaLy+zFgvA5Ye/u1kbXZWuxuZ4zx
ihlBdTl1D41s8CjmbFoZyDkb0E+WwQEEyvdPojAt/rxgMmzY7UwWkbqNtaI/cdYzaPgTeClBZulT
vQmkr9Skswnltj6kN73p9tcAsxwlisp7hiogc7PdWhfluVNzanSx08A2qzadZuh+nR9KRysjK6ko
4GtkDwa5ZOUWPDuJQEqgeQFqCp8k/TiIqhh4N3S/N2/b8sUeycoT5dx2034bWF7oGSN902c6nKs8
Hkoouag03eXdtDKOJRjj/eCA/R4tYshD4XGw2HEa8FdyPeA6l+JANHiKNJcQ4OrzANR/UKNLobmn
8QtpjU7k3Pydml24U0Yr2yyqUUObSdN4aXHkkGVaGduKDWfR9Z00MtWGASKxU/ZEsxpSu9dfn9Zz
a3QyiGXJfRpzsyxtBCeaA+hKl+yknMAv6CsH9uxxstEsA0yvpmjIvX500/EksxmJgWRy6DwnCIkB
SU+p6wTSY9HvfnWw/+Xn4swzidoEEobAseAi+mgTqlHY3YKirKOo3tBST04ea5CTSdBPYjVkTddE
TD4d348Gl8LPMqFtBkZ4cBqlgj+VZZZHPNczH2WhOsiaGkIRX6/e53fObBHPYbT/G1AWXaJ1dCOB
QBND3Yw8MtubcYbDxkzcXIl4UKKQmaxt+k/75aPBJWBHpij2WGM7+QVD0g10aHohu4b68PW4zlnB
eOa2eTw87CWyheeZbCkcwyp79MZVrdtOj+laV+iakcV928pG104Nn/w+TYDdeJZN4NHWqK3PGwFK
Ef4J7LLLtxOqHroyMAI4Vay68hSBDNkHEeCKmzi7D6A4+6eZT64WhY6B9JiwqXcl9Ldu6zDeTceB
BL/EQFYf9bPj+RBLYh+cGlw8ocZGY6JC9hqBs72b2+0Hl26zfyNF8skDfjS0lB0x1KwDCEpMfppI
L22MXotRL1eO0ZqNeRFPYsg+49CQAdGaX458J9J61xFpBbR9zjWczJe52GxEZWkTdzBRq2/cQTvO
+ApBQq8f1yqyZ8diz5pZyLyjx3LhaGUFNK/yiFo2mjbyK2SXZa80zWml8LpmZeFaiZPket7CimJl
wPxmYfwXlVfBEjSnxP8chyYvxmEbzWCMuTL5o5xfSLpxifZ//2svc3ZNTkwsBsEh+FtSGyas7Icy
6a5WX6nppcbW0jSfiuTIg6K6iXfsLD4JCabF/iJJxoTCBlQzW+loxPmsxCToRjSlhAoQ7TYQMfGN
ROyNiQ+uQ+s1taJlomj5BRahygDlZjMdE+KzIfVScpcKydVRo+lv5OQ5Q8jE26ev5/acRVsGvB/I
CstAi/rHI5UPYnDwgO/RcdJuy9DetgHbdtGqH5rX6NQPzSM7tbOYWqiHVjSngIVRkVxY0z439E1h
j+6gv4lucg2zv9H7hyQ1AmfoPSm50sbLtH6Upkc5s1xj2jTNWh/5ueUGgglkKKjyQZHpPXN/4k46
iOp21IF0Y7YdtsjohmlkRar/l5V1gdVGff7E0CJLnapWyiyl7/227ayN1FTKTwiLrXVJfkoaL81o
H9dSiKagFcVazqr3arIzzN2c5Z8RweC3q6kvjW63FmgsPczS6Pz5ySQa3JaINuuN8vF7mSYBerRW
Ls3l8V9YeEeJnlhgpG1yoFmJbw6tNyk/O/S0ZRl18zUeyiUF0HKdlhBkmsVDOuqwBJ6/yASRgfJd
uqEeC2cG8ixod8O92KxReCx50D9ZXSybpXLc0qkATOV6CiE+FkhuHym+A+QZ85D4/9m+0yKnwHaU
R+6Ry+wm9mRUHcQWCDgPFd01po9PFcjllC8X1QRBrD1gIoxbMwJLyw3dADsTdJvGp1sjkEMUWXa0
/JP7/L+f+f/Er9XVL4fA/vm/+Pm5qkWbxkm3+PGfF+lzW7Hqrfvf+df+9c8+/tI/L+vX8rZrX1+7
i6d6+S8//CL+/h/2/afu6cMPYKdKO3Hdv7bi5pX1efduBN90/pf/7of/9fr+V+5E/fqPvz1XfdnN
fy1Oq/Jvf3y0ffnH3xQHHu+/T//+Hx8enwr83tVT/lSxT7/w+sQ6/K6m/31unwFzmQKFTX2GJI6v
vz5R/j5jBjQoA86cTjLOTgnCyuQff7P/rlgzIQxkLYCYQ04bHyFNMH+k/t2BXCTyMkCDmBookZS/
/fnFPizR7yX7r7IHj15adgzfZr4iTlw7GvYB+ACCwYS2H77E8grp0chhq/0w7ZWMfFNrJxrZBCib
9iSgxW7Q1I318ada94Obaea3rmdrXVWz+/z4BZD3AdQE6QOgTj6BEhuAd5C1yPS9NYGpv2kjp9Nw
csZ2qxAtGPI3tSq/ZzVxCU0OlZ4+Eh1Z95Pl+mNWPszCItDGLADbj15QiAYowI0u4znC4fhEU+NL
2BTUeVNoqdDFozREZj40UyuUO+braQzuif7+a9vz3Xk6/vdcCpg68Hi2bDRpLO7WbjKNrC76Zh83
b06bpm49bXg6rFWyl/clcjY6+OxmhjQgCQ0A9j66ej2WbKo4Rbkf6XelKJkP9o6gGmXPotOLrZsB
mi1Cu1WEWyEN9/UYP+0yNDYDQojdrCE4m9EJH42LYYKCjNFNezUDJMLSO78kRVDvqwfOgdIa+2Ou
5f5YtQGZ1vIFnyZYkQ0AjqBF6oDbDwDYj7YrNk3ZZGbtwQIV4qAqYYO+m6FZg4atmVnEuWkv50lf
wwxjzxb04iuiuqa2/XoiF/c1jvzHsSxCzJFIdu0gAXKIGdjWks4brfBrC8s45JcJpI50xNGmgjTS
x+nqNF7xziL1YfQGH/RyLr22/dRDE7Nnb8RmVbnpvYX+wwGYx+S87xAQ2n1CJpbQXpYpkZtDk8b3
ZXGX5A2UW9HPkcUX2Ew+pD58M7/ISusnLx8GqBsoZu4rrEMrRxHksnRZ1fkVkyB2ohlhCSTqCLxN
1caOpyblrV4rkVHO6Ppi8gpTi91uagOt5Ps01o9OB+I6gfoMYAEmlAOSJrJj48rRMzdLcYlTY8cg
i1zgv2k9Pmbc9nQH8lzC3CGs2VgiPqi94ja26tqTvFPkOGpbsa2Y5Lfa5PV1t1F1uA35zVDF3kma
w8Ag9ps8trIS5Ux5a+LpjWT1NXplnnirXMjG5MYteZgK2aPAq6lmDxKQxM3s2i0tWKb1UYtl8Byi
XJehtG98Y9KPUW/dEu+cFC0bqiztOZAoUjEGKqkOvHzp3js4+dYwnicaRzrVwsoxvETaAr7vOdx0
SZ+FQ93fmRy0T84YpCL9rnRvrVXveFf3nlorFxKn30oZ6ncVqJt4hdFpXRbJuRRIVv1d9I1n8cLT
ePsgMnoJmSjTTWiPDp/XfMhujPSIPr8gTu8tJAnn2wUKjrxqgl47OKYSjS3wjNIW4/fl2NnlTeEa
ae1RmXlmf68qzl5wdA5Jj5Si9o+KXh0j0WMKMBfkK6dMW7x33s8AsPIQm0AZAO/jhcuQc6COzEar
DzlDGwYtsRYqWIPduP8mldKmL6Ccih/VfrogabZFmcSLjdfRcKDYR59Z92CUjdsZlQtt5yuVVl4j
15DJwncmqmc4lZtKUpiZfQCsbus50Eiv5MbVDMU1ShmgYzv2a3KTF8p2TJOf6KveqcxufWiNbtKi
ef36xJ/zKVDRQoITskw4iItHJMKStDfQZolaCAY4eVbb+V9bOOMaAVxEbIHJBO3ykhghUR1H6EwZ
DqUWKGXiqeOBWv+B//1gZH6InDw0OvBgaU5W9Ye8guAsNJFbcivVaw+m+a8snBUoGsExg5tk7jpf
eEcam0ULJGR/kMcqavtqY6ov2fDDVNawUcv69bwHP1haRPFCjwmoB2DJcGcidfIN9MmevJWuIWcH
hnh0iV6tvanPrdPp4ObPT6Yw1XuaDUbaHyx5AHdYwCfZ04qVpNZ5I3g3gdIL8e1yu8mctbYylP0h
qwaXgdqoT5/oapHgc7jzPn2/zSxe7dZozoXxoj8kshog/PhhOk+mrbk8g38dbhUtcyUMT4AG7uvN
vnx+/bFwvy0vtohggz4WPQaoR84zOl0kHwoZgUK8zm1BRQRqhBBuDhcSSKFXQDDnNw3eGRbo0mbu
t4XjaiXJMGsFozbcKdQ9XJOyq0CO3C0hvIkOqPcemCyo1xjnlqnxX4M+MbyIfkqZGF0KUebDELZb
OfZ69N1gwHNGphrDdXW1s+fwxN4iEDJpZ+uiyjBQ7a3N6igzj0Vzh2TGiuta9kwtBoZn18czQWhj
xFOPgVVvZQwIRyDdTn7i5aXbbbjHA+dabwMLBCTPQJ+FIKBa+QLzQD45nH8NdH7tfTiTCSQe2zKD
/RkjqW1oNOL5TsO/iPz/NUxVATza0h3s3YUZh3WDalLMJ+B8niLtK2Otd/UTve67QzsxsTiRNXNG
ZxqkDlskg4YYwX0XtLcg0zzmIGhGgNncCWDFvCqFlAy9JN7mL3ZqfRrk4mTKvLY0SYN/41PjqhZz
Wb9GRDYP4tNynQxy4bWNrscTDHKZiJ7HIP8BtbRIBwFQcdVcriO+zx6CE2MLf62RLKeylPQHxb6o
lRelQOF32mT22psAGvcrw1pcrlYzVQkQQJg5EE/nknVQ4y7S7J/19OA0aVQjpMkhGqHku5JLb6lS
H0A4Dv16Gypc+kbvbPBpzKXTtvY7VQ8rNGUYxpNO7hgHrapjRRZBVzcBklO0LtNvlerSkMUBfBbI
2G+J/GMSLzjvQUZvUHlBdUq4JqJUIy9cAeFB7mi+rE07k9uBpRaHUX7ppo2owNtH+0ij47YCrZVW
F5tsAmaUDHcT38d46pJkdJ0WHtrel60TKupNQsYwZ90+Z8N1VxdockN/lFoMF6XKLmNL+pF2YzTU
/F1BJal+6iSPJGn4Jo1I9jlq1IIzDY5pp5qxP0zExas8qprhgljkRUefe169CKEFY4Yy6BC7WXeX
sAc5jQ8VBeaFP8mJGpmIDJnlbAs67bVcDlromnRpUPGL2nbgyvVQm/ZcRit0nkYJFReO0kG4+FKV
vkFKHdKSL6YGaUt2wEphaNnOKgZPw4kjTRuCOsFHzqF1k4FEjrSXVDxbROnZQtkAkZ26HW+D0gQo
1NCfOQF91QAoPzd+QCI8EHxeDDGrrDTf+yEFK824JV3qa8S5N8bvBKXdRH5idVd4DvlukywQRYXO
m7Ty0ZvrJjqIhx3EmZ1yCQKMy94wASmjP03L9mhmhokEkkU094tB3A0cAo4J1N3Ne144LjFEoE1J
IEs/RxP6Lk0NxmkbEfblJPd7p4pIwY8AvkZdatTeMP5IwBNtVMpFZ4H5T70dE6C/G9MDucAAUWm5
cOWxCIux347cPJrIOY0coXdWHZBg8gea+XE8hpWuuzTu72mRu8LB/6tMJOfhPRIecFCsF2YXOkS/
aOJtK3iUScytkgLaEqkXOyLKB10AJUoCx9JDDkHaIW33VVXsykzghZY1oW30lctovp9IeQmmLXOD
zvidSYxtnG9LXYn6yfAg/nKU4toDHdAF614LTcWLuL/PEhAu2Wkg0o1e7cT8xtBuaPdInR9jLrCj
IeMCstvqsUmSC3kQN5KcRI1chE5Bn0n1pg88dkUjdtCluu7M+KnJZF/jqk+Hcq8JG+rU6gNUS7oC
hOfg2k56w0tLoCcL5XpgYl/L+kUVGz5Yk45lYUa8Zbu+Fxu8zcMSJBmTfiTqa5btUkn3Rrna6Flz
bWYqNne+6S28KmPFT/Jh05L8UoBCVgJqDuxRuFsF0ueD5vWZFKA9yB+6IRJd6ypOv9Hz75Ad3lA1
2/DxpkuvptJ0UZ6KXfBBX0maERG7DLmWRUlZxq6tENe8qQ8yElu3zXTQKfFs8Lpa2YHqkIim+qHL
p52FAiiZileFkydHksNySm56Yr2Ai/kCILFjUSchnIeb68SzUuRG6ENZJS46AkOW5J49UK+tTWRL
yuymdxrPzMQ+I+quUIf7uLiyABlIq36j6OkhrgfsW1DYq5q2a6p7adCvOwE0LDwkz7lrkSKs+sZt
atttGKoFJt1aUvMoFcotsZxjTjXfAtBKlEnYVmrlxvUGDJtIe2S+kygbpauuagDiM8vGnJAeD3ZI
BbDiUSmSI4tjr+oqP03RsEilTYz/VQNW0CA+teh3UTmgLa7vmFRsdBnU9+3k2czcjWBdx6ZHv3rT
e3nRbXIr8weBN2lsbm2pd2n/kjfsPmWJ59RhJYdVZh/LuvTr1rqRC0zc9FYN+TbrycYQlyPSgArV
v43kxm4yT1czX2tpkNLqitgEBCGyO0xWIGuHUlL9zrSgWiO5nfVk5CmUKlS3LfUrXoKoQuJBWtxr
SnzM83iftLnHRB72tRRYSu1pOdvqXHXzAfxcsuwxa7qzMhrw6kIwO7TZG6vw8h6tHUGOCBA+l06O
p4tH0KJuyzgO7MHaaGWyydosMHF8epAe9QR619WL0+WRwmvP0WpfStWAKGCl5eimt2UPfZsHKxk9
8Om7HMNObfZoaCUEqcdwko2HwsIDqEUyCETidn2RqnGYlnYC2Kt4geaqb5ZapA8ydC5NL2V7qbXD
ou+PrCWeWWtek08gwJBAf4kUdRkfQTh9zyvDV+wCUpzxvarhvcM38dSFZtJf5CkusnFQDple+xRd
KM3IXQP5KycpD2aveWNVfZeMoxm/cRP0pQWLOvraIsWDmA23tuZRo75lWRYYZekLpTtS9tYryrZz
4mvGnOPYNVikLJqJhlFYj3hfAk+OK2t2sWmJrewciMx92+w2bZFDSABRkQFZLjRO8fYZRz5MtcnP
WBXQVN5YUr+1SLK32S2qhpKj+sCL+AmkmgRJPb1Xw1JMQWpfdSrumSF3a2SJAEqEDMaRV2LD8y7M
R3rTWfc6Qaf4aN6gBolNnvhTUtxajIY1Kbymb3xNRl97nd2Uog+MxNlWZbzJ6uweith7zZa2TpoG
LVcPioICMCojpiO5CkN2B9d9BQVQnjzblnlAidwH5ODW1oqoGOyLCkBMI7EOupL4RY9LiQ86JJLT
K25bt4NGvPkfiH7c1AwXCXJ7oh4OKYZeWiJ0THty0RgVJKbmmYANTuZ3BxgtNfsRS8QrR6Q5O3B7
CdxHyndHIzsZfcGyxa4JQ2AC/8iwA6e3RoWeZjy4zQBJnu+sfHSyFx1c4KW9c1KQxlovZpq5dnbb
g5Hctn52/Fqtv2Uj8ifmS8nFhUbBH44SwcoLeVltWb4EFq/U0lRSdWzfg+TBj/fswtxqUb8tblfV
Wc4mG04i5MWzVGMoYmrFH68n5tHHuEFDZhzIV3M3ZhtpVVherHUALGGYn94Zi8epoVXp4AiMrzy0
dyBriDeQo99jyyMKa136MnC39NbKvmcfir+H+p4QOUne2PXg1L2O51Wv3GlAR8bccltqRZIJBQvm
2saNldQruRzlnSb683sH9RUVdO/IHy6GmlnC4lIDygkoFRzQaOe2uBsdlbpFYm3yXkG4FQmOcwum
PY6j1hSvA32u486VkM5PGZjdv6FDQiRXBijx2hE0D+a3gnyn2XMs14lrDpvJuCuMY9XFIRxlzX5M
9LtsHGVkgBMmruUO2VQxuXr6rTfeRAziZUc+sjKyifINcW84qtNFXIMxImkQNOVeNefrK0j4xgoS
16YVxkoT1s6dKreuXo+uZRZwJcTLJyWsEN0mTo15RJpqJFGpDm4/6q4xHppR+FYXNYhKbRUMIzwa
cnPL8erh4y4XmltmRxOUvVgVFz2dOwZUrs7QkpsVV9SU/Npogma8SxHkUhxaNStxHX9LUZbP858O
OXLjSsvSrTS2+6JJXZMokTC7wDJm17EZoLpjdvssvWEqEgMGzngDvqBKvrjXwJuY+Qnidwd10jhr
3EzmUVk22wYQJEj4eXoJKH9x1PJ0J/TME9quKpsZJOdKcrFN2GXCWcRlIHnHayvZc3GX2SiqcLId
natCOVZg0JqqMkI6em/YU0hEhxIeeyOm/lbYFbijMj+Pqddbhxg5b/AABKnTBKjaeLZxQGLTa+kb
EwOAWpVfmS9Y7lRTvLrft2TA88P0JrRtpTp35R5RQlFsBddBdyUCGVljJL9ArrVJADFu894rchbG
2rhprD2qqC4ZgDg2/5PcsqH+a5dbiySQWakpzSejOyBdGMg1ulPkK3CorWQO59zA57MExUwI2FtA
Uy/cYjVaYwz6F5xgo/CmHK9TJ/za886wgS9NLPxhbZhVp8zHVSDSrjUNz9FHxOS6/MCkB0W6zEBp
MXbfWA4GPyLwFNuaWRHK/SZlEopZeqhodxKbwsR6ULLanRUTDRRteZfi3KaIsCyPTnGUjGM4ani+
Wd+T8qYACduoa/eqUP2iM70CejBfj+t83hPtFX9O3cIN6Yk5ZagadQcWaD0ipCt2pDv7ZXyevc6m
Yb4Kbap/Q+pjZcmWYtn1aBOn4RbYrF11p4Kfo4894Kk30Ir9JpJ3m+Lm67GumVxk6lg6pUOuwM/b
CkOaNUimNUT/+UvzX5O5BFJxOpZEl0l3oAKt7vxH1uF9vqZHd67ODIam31YWybgqTUWjmBgHuai3
ii+/FhcOOApGfzjy1/WE8fkM9Ym9RWZO1yF8N6U4XTOZ6CybRrZWAGm/KAeCv9l8vUhrU7jIzI08
UapYxuA6XXWLdAOVZMg5rKCdV6dwkZWrp6QEeTSGNCcb4zgs8iDx0dIWUQhwhdoYEEhZrwRvKx7k
vZp/EmbkTinnZouRVcZeG003T7e8vSrMx68ncHW5Fp7KMis0cjDYYSTgvuoVOxTpUVnwqy3egxdr
keLaqVo4EA2dttlQY89LY+PGyIiINfa1lS2xbB4AB+/Ug427OyTgJVOM6zgp78EjuXKHnLUCwBhY
/FCi/ASCzqw8oXaF0JNR6o9J6lYpaIPE9ders2ZlsfEEQJ3oCYSVioE1ubrJq9Rlw9XXRs5v75Ox
LO5DYRNqOvNYgIgFuRM4mmct6UJFHWs4ym57v4pzPrsLTiwuNh2N9UZROKogrd8e7J3ig2vjWt9y
FCeGY32dR2uBhTKP4dOdf2Jxse9KVYeoXw2L8xFWo+6gBxQ7vXOh/LDrgndd+Ojf8IZnE/q/7S5f
C5AlpiWcUn9o0L8ne4pv7K0bukXK/XJ1Vs/WRE5sLW6srlSzPJufe2ri1YOXP8ePhYfOMKl109Hl
OG/+mv89/wQ7sTl/pxM3FcfTaBsqChZ61H9LjzNJ8Cz71b3Z7ghusDT8zx59JxYX91kfg/lQIA2A
EKR4kly6VyAFk/+k2+nbrKTGvq9Jwbx3d3+xd97n4GSMiWCl0tso/xRV5RUUqhPmQ9rbgVpCCu+F
xg8m0ikSdLtz5PkchPB5eYd+BAKQToFngaISgPirHSt/pL16aGT9wY6lHSEbDe8426pCR3maH0uS
EfvE0NwO+SCUQn0yKKj2QHW0tj0rPjKrdmtHg6RZilwC+CvGJDTSztXBUUsN+T6W9zryzHq+aZO7
rN7FbQkcVocc1ohOMM0VxVpX8dqGW9y+qgYSTXQWz0vBvs0K9PJ2CAgE7ZJA8teipdWttnCGupYJ
8BnDmgEFWJRpSpA8ATKHZJ76IHw8vROgnsJVcYC1QS68Y970Sp8r7/iQKZw5FZLEtYIJKqVlkIba
j6+d8dlr/2R3LzzjNFhdRQBwPAA311fWxpJvjPa5tMzoazufkaIzbuPE0MIhapNkJPqIGi3DtT9j
6fPLGI0dYGH/P7v794r1yQFiQEz38TivnDv42ZUa9Nxzbkx/nkQloJ1HblbdxNnc1+/xLdtWclID
elr8YVM50B2N6LY9tlHyn50CJB9RzgWObBnGNyjqTZmCJcu2/dM7LeJxJsFFssMb92un4Pz++G1s
4f0SyoROKYyZonBtnfmxoYDqFqkTshJa/3+uzN+mFoF8S9TKFPO4yAVHVCDTvTZ3ZB5tf/Ao6DOp
X9+n8g2Q5Pnjqi7W+Qjht/GFa+lyw+pVDcaHkCd+ulFQ0wIVnwTKdg+mQ2sLGOPaDbpmdOFhBqDX
aZ/jTOhdEVQCsCnOw5Vzt2Zj4U5E3ouiUGJU+J/7J2MzufSVeukhOeqhuaG3iLtXsErzQf50ewET
DgwY2I4APPx4Q9OpljQyRz7ZdjrQYNgg2RXp+7XA/vxD4redZaSjJbbOxxnZYrgmyI5LEK3W+wHI
nTIQ+zV89tnNaYHMAkh324YjW0yjU3BVF3bCDqUZ/6SchGoDaYzKazPcP+WwMZygTkEOrbQXdap5
qLJpyElqokPBkgY9trGQxxVPcC5at9Au4gApDVTYssPAbFtZQqamPWgj+UHjSyPVN71Ntys7aL4C
lgt6amaxS/XJnOSsN1qEXFCDmnyjdIs5395BFfzedJFuh9/pLkjhornB8cvnNfvntrAF/m+QJRs2
0meLuTfVwfx/pF3XkuS4rvwiRcibV9ny7e2Loq28lyjz9TfV5+6Wlq0tnpjzPBONIgWAIJHITAJS
NgdffDHSNyFRrFjPTCMPt93YAaHboZkBfKiyAw65jKEHJl4Po7bpO8iD+XgMKMsMdN0iMBONuhUI
3m/krwpiFv0kORz6pqUBBma9usMTzGA2IIZX9fqhTh5HdXxONd7zpWEn5fw2zu6mxN+MSbIVhtYj
ySmPKjMPDkI+AbQgv/TIWGKRmVMtXCfT5JFuuCGK9CTGj32rgZILNL0qdi656/huJ/aiNxBgEoTs
lg+u+UKwa+UmHUC4WCmbrhoAIUHloeGVzjjVwnCf8G8gPrpqCq8NxGvC3XeVhFnNx4mAYBhPdhgJ
dkK4GUYJHD5+nYSnqSMmAZwBjmJFbWbWM+ajxeNSE1+DwRgv7dGbJDwAP2b28gM3qdsGShUhGOtr
couOPahhPqcZ6TMFZo9Ou16+VFx6SAz0VPPbvq7tsnyYpMqNh8hVtVtVPrVl/K4Mx8DfSZHsCOS1
6R9FqbjSuAKYni8OGMU677Zdxlnj9JGW0COIFMhEAJxilJukAV5D49FPza1GNMw+2hc5mEgiw0y4
CX1G3UbDYkPi0YqNxiplaEBEhZWWr3rxHYihqwKEnrSGqUXRMVaa977vTL7N7KrWTBI0Jh7eUR1n
ZtWh4Yh5Rb7T94Ny4ibZSYO7ShcAp+zB5l5KpwkIAzERbsIG0Lmk3qnoWCeBtCNBhvb0yzBgckKP
LKMJvDS71gfV0QNwTw0YnEUrVMqandIQBhBtNRhlzI2Bcn1mRaDuP30STbqYIQ/pumIGmWpK4rYn
DVqYt3p46DFkwIi+tQIAk7h/G6QKgEmPRD0GVexBu+ud8low0TrPD12Mi+xMzIf5y8rseBOwGyb4
dDXuF6bnf1+UcUraD2kvJw2uMHh7Jde1FDmM1bFMUMf+JKGxGoxpcxA9zIZBuRDtXu007ASL2+Wv
eMg5ZYzjcfVasdxQKp36RdUFWpU1KIQFV4Q4BhgdHYA6TpJTgviZrRLEtEjlzykxcFFUYLHlNKS+
0JwzwZgfyji0aqWwWuWZK1TIFOVOUHKWpDaOkb2k5WAxdnv2lV8nySKRU5cNDELKY10gkbf25ObX
/RFQE/MDQ8pv5Mjm9F5f98IcVYno6RSpQgVzvSXu/F1j4a1gnxwgMWNldnyTW0yqgrW7mwYZBgz9
gdX5l4CRIXK9npSwiFkSh3dAI/IqnWSz2BZu/MqStlo9/hfGKEcK84xTxr5qDlHzXjbE0eVDwJzw
Ww2QhRHKd9SYxFLY5IAcgulBLgE/KFl1P2sdlFeQJGlb9IQb1BfZW2tjcNGNduK1Bk2w/NRsM7dn
DqexVkV5RqgPyiBh3vmgTKeCPBX1HcPT5z/wy9PP26ZQjUW/ktuw1/Bt5iDvJnM4tNeoOyKneyDv
/Eu2be4Le/DqVynZs/2QsaMK9TBXNH0qcRl2VEhehSBE4xaYvcZwLi+SZYU6imoVktIJFE8OijDD
ZKwMoihJkDOsrLYANRG81wpkmNRfOl0ogWKfdOIcU6NFiNl7mKZqzcQD7MIxUrM2pS+29su6h5yt
UosrkyJGiTfh2AuajeYDPiCy9o8mNviBkyxXRh2tPlSf/EETsIFXDWo4tCd+2H1BdnXyTX1f3U0V
7p5s3mTW2uZ/X5yr4WRIkJoeUUMMKaABHV76WTG9ngjP2zf7zsJEjGkxsY7w0RpHM4vb8Rg4BFMy
+am/Y7/Ura5n5qnDLL4kQyLon8aUvtOVtmqbA7B5kHcHgIJF9rfastDOJuh4RtfI8LmsmY8SsPRb
uYtXED82iYmHJa/1oKnMGtxYja6FRSqGR6GsslDBokqiWnGLEld74kJWMbJa3S2sUG5O+ASQndlK
6yanGAhgF7NoeJjLtoIlOK0XueExuGKdk6vZcWGVcnzoN+djXGM3u6qwfABuDLATZXUGcGIJgTfR
jTnJmiTl9nLC+uFz+5WVF3Zpx1eLWiCQS4ZXDnYZ2bhqfMUulP92amzmqP+gOGipgnkgTrgRD+Im
PY63+VHeqPv6CF5JVs+V4bgKFSWGEER1YuCUUDOPAMYkBpJ1eclMx6WKBEGUIyXvsGSo+1gKBFHB
d8NZkaWbvpljqMNivsvMFcGlTaYqBj5TtU4L+nmTlefBxaShXV5Fr5yV77NDegqs9gbP9S8Vw5XF
1ZSz+LhUGWGEah4mPVyZkDsDcykCEClCDs25Knf6PHfr8LaJQpNrrqMouQn9a55MgPeqWyK3noqb
oCrd6kICWnXN7OrGUhTgTaPIvfxBWJ+cylVZUQ0kkmt88vpTlJ6kniWuyjCgUpUHF6Hy6Lo5GUYP
cbWLgvfLC1ivqs/7TM95hpovYOZ3Thko1UTgLcTO9n+IBETX3/NP3AvrbZ2RpFQqSRmpnE2Ag+H9
p8PMvIH+W/9aYXRbFd8Ya2MkXZVKTHwJOJ6qY23hdnKz2/a6vIqvoqN6SN/KU73D3YwzVcaNnvXB
5n9fHJWQd9eCyEeE8rxHePDiFqJ5eVksC1SaUXOh19IfnxsetHwXtE//29+ncsyQJpjgD7CCDEM1
8/BTjQmTyyZYeYwWgDOATy9CFV8m3nLP9cusgiCbwq45oPFxVT6wXI61ZVQykQhwcX3cwcmhcq+H
133xfHlBLE+j8sCYKx3GQ5AHyATksLEnmoAJN56RbX7U7C8kYxrgOBWSKKYN1jHDEMBb0N2CZgOS
J04HEhDohVkj2DW+CiATEku9aueO9k5Sce/i78G78V9IaMxly6UfRJU1QdYGWgdQKS57GD45/ec7
goPksWVWUKsdgkXRplF5Q4gTufJz5I3SnnXdQ9z/1evIknb6Zq5r/qcPSssDFdCsHzFKiAaBHFqZ
/5gXAWCSDOjM7Ha/d0+GCgLQsBJ00f6ZK5Jm4qVowK1EUmsHWADR/8R44Y0EFqUwia6MkXVHWU+9
Z4NUHGh81sS9PuB9rPjU628Bj+UkIhicuLm8e+vxdrZDhUMlpapeCLCjgkYuSIG4FHRWClnr0GrS
3zbornDKkyonGjZvJuJrrLnwG13VFTcNoxRZv7IuLFFOXquKkdQlnDzdNm8+gMu7aldBClwDn2wO
2bL76iV0dOfyFq4X1eflUd6uKH2c8uNPZM1yJvNA+TwJwepZrnfCFoujzsgKKt06YHW4j0OI72nA
y4I9bSfdxIwallei+bHzARrZZ3b4Kt5eXiPDTWj1wbwcjRykfHBH8JmEzYcojgwvYVmgzspB79Ih
qnGWEa2wR6mw+/7r8hr+5Sg7fyjquAxqIgJTjQ1sHN7indTVOTPwQEPmzmBmH4gaxq4xgvjnkFhU
GIJhEAwTY9dyvT50QWWVGoSQJX4fk83lta1yAaBDOste8riN69T2ZToaTMbw87jdHngnmUwEmg3y
oFPj8s/5dw85LX5fPVWQ2fmzQupsm9pXX+Og5aegXdDM0+no9nQl6zY1//zf+fdsgsq/UqFMLQYu
UXXs6i25Hsz7zAofCWCEkhU74U1qce7lHf2XcDubpDIw0DlFWoDhFiik0dJBvW5V6Fth4ii4B8PV
KbO5rYX5C9ZK18/ps1kqIY9ZJfghwUplT3GPczrB3KL7A4S4vMB/ubf9bYkm6ccgS6BjKhWp/4i5
FgKsGQD3s7we4LTOZOPxwwX8aSd3GGacm82n5jphymwxPixN5J/nfdHIc4tEKzC7LjotyAkw2Hd5
qau5RQYZIojZZQMggn+e3nWfiFrKw0FnLoJBvDKMlIEcX13GwsL8CxaRDvx2UdcxHhQwo7mb6n0/
Ghjp+DPnWJihojzMwKzLzT6ptbtwIA6mRL0R9OkBd5uVGNsaMBAqXrWQkahrgbHE9YBYGKfCXEaj
u2pEPG6HB+kjmMzy09hXX9mXui2/fZSwxbXwgHeNwFYZaZS1uVTwT7zWS5oKwxV/pdcduu2BmScf
l31kvWhdLI+Od+JjYn3C3k557LajDlFmzYr99yF9VhTOjIfObIOrqn6Pi/KgSizw6frptLBPBX6t
ghKZC7HKeBvcCofIGUyoTFo8ptGBwAqYIuvrr+Bng/SDRdvJqdElc6a5qbcSZ+dXhRV98Zi328nP
nCea7QPmG33LYJxVjM9Jv2OkU88BkIiNDsGFMQzfrfSaZQqjnPipSH6dGIvVif+MSL4bBcgjY3Xj
DuzZH6AFFj6CW9kq3eQmeyg3ICg4tm9o43si4OjNtgZsF7hp1medvebSz6BST+xHAK7MnVcxB3uU
nD76vRcDCFmKvZl1qtOnjOvQ+jPRYuFUKiogeqc3sx8Nz92bYGc3w5Nuj1d+N+dwDwAM7oXVEJ0D
8NIiqbTUZiXX+jX2Gm2vvkRjvX8xisekJW4YBIwPy4oTWpIAXL5No6pI5uOuecs/Uzt0NZzJ0Seo
yk0QSNqX88L62fE3DOOXvDIEjOqhhTkiDAeSRraviYzjSVyPiL9t0CcxWDDGGv3ruTANr+t7bZ/g
nfhb+RhwCI9f8wSS72pebQ6vmFkHhcCutcD7rw3mf4FZYP0W6grlCyFkwVN8y5l3TDmQrWAKmGTI
90A5oX8/PBTcH8ExtZ8uowHi5F+EsrzCTSkf4LEkALotLjZJVrK8ZvWStjBBZfc00PMmlxEVBpqZ
ugfRV8HE2ubOsG/XoPA2btJb7rve5YnJ2TLjqfEHE/krQhbmqeQexknA1wXqg/ntdh7Qj3BLVF2A
s7Z/4K5nQ3RSFwifB5wEQz0YpHRgaWImHd+csi6shc7fBp+CgmlOaZVTbjW3f42c9mk6JfeVK0PW
7IvVtFrPaIs10am8idpBggj0AWtRcVYZ++Cmiz3DwqScU11Xd0AIs8jvV8N+YZPK27wgZlUxQ1gE
TLHHaNC1IUsPfP0AXtigMnUvt3ycT7BBXOM5B0nbS+JkX/+hpMPCPlVw/IRm/85KaashvrBLpetG
Bg39hHg4EHUjQOCQ09GJngZG4ly9/C6sUOVi7fuED0s8tAYoYSTyZRDoZoWfrcLInqzYol+oRxRN
YRj8bCOwlRuykW4wbwZd8D9h81ykKZXKIXLQckk/dw2j4MiB7yWcRnPwOedyBK8fcIuNo3KFX4M7
fRxgZppFpExQI9pta0qnaNvbxi565pmQboaz04/VlZBUDV/hCVWY7gJwZYnvl5fEcAWNOlPEMJ66
sYArKOptOoAbOX/IC8nk8JB12RArVdAvz7EoDiSLsRLJ7KAvLjqYl4eCcmR1dnbdIJhM1usfa++o
RCGMYHerUZIcJu1hSBUr6COPsShGwtWoPCFNRpJpBA5RfRcn/VF8qDASH1maBy1PTN7ZrHKO5YEa
lSAAzYT2QgmDM2P5POoCTkmr3UXXoi1uIpu1haxEqFGpQuMVpSt92IPqzr3xVExm9Tq8x+/Vh3JT
YbiwuGq/otqTmbUkyzGpm2Ut6H04tWhugR6jeYSyx2jld1xmAmVrHIHR8U1yo8kmvw9sidFRkFhf
lcomSh77cWzANmSqnUJ8SqoUHBWSqUI22IjB++JDrS5pzKBXbgZ5stFmCMPKyoDYqHTfbcVDBLYw
lE6e0ON/ht9hus+K8EXSvmIFPBTgRNRkTAS2Y+RIUWInmmE2fAIkN3Da0iMRU4afsiKByls86B/l
xp+PTLInYe4IgKZdjoT5L1yoPHSqxS6XeWOocyFQFjJkNCK7T/DaSHRLCd1mNMCw7IPokKW3xXJP
nUpfSpJ2WqphYY0zOmAS8R/Hh2jHWRo6d9G18DYd05swYFbFrDDUqbqn59pazrmfg61/BFwRIs9z
83XG7QNCwsbtrtcFCmiHwMYtyT/XlMUjFoZ65DqMkMqqRt5IQARhmKYRCtY70nrQnc1Q0a60KS7A
Ghxf9oR5rCV1QSKGGZZiw1mNDbqhE8hAudipUEwyHOhfzoezbTrg667Vc38+iQCqh5hYjoF0zmmx
pxj4AAfesd8zbbK2lQp0Q61DLYHwD7Lp5Cag5LiPwCrRmq0Dzx3t/o43QSvIHIRfzy/npVLhOEU5
gcorzA4fxUm2MNeSOHjgwZMSCDQxX8H/JVf0D7Wif4i+rGeAv03+SDstHAhUnxEAvnCgwRWTzfSB
W5YLukkrREtKNQWrvwevNCPr/EuUQAwWFA3QuqAJ5Bv0jAgXoJqFbJmNJ2wnccIrdatejYfhgQ2h
W/+aZ3PUYUxKKeFzA+DbJAM5X7Fp6pfKiOzLiY65KOoETjPiG8P8Nt/vutSsVHN+ja/3cgeF9/wU
79Mb5j6uf7zzwqiwFBsuKiIJC5M9MTVFq/c0kI29a1Zx6O3sZbwDkWbLojln7SYVjxKJm04q8PGC
SfXK6csYcxMk9w5jO1c70KAy+stHqBDUSvTOyQAzQxFthfZ2JLqX1mgIN+j8hd9di3ll4zBlt5ft
slZHhaBS+KWStdhSwz82CkCewmsY3F22sZZNIVAMDVUQKCIEKE8ZjWkqhqxqD1l50lrBHrMrbe40
gi/+sqHV5vrSEuUgRidCUb7OQXW1wzgiCEjBUuMMG7Dh198gbXfHuxo0fN6fNFGXZikXITFGrpsW
ZjH9ZdZabTXdM4lPWf98eX1r/r+0Q/nIqArgKklgR+Huo/6mwnzOZQOrh8/SAuUOUN6W6lCZV+L2
j+oP+4oQW8D/mKKLOZXExCQn666/Ov6vY2YNtPa4U0o/mWaRk8e+q3ihh3/U/GcoYJKzMzu0uivy
phUfbYJBJHKMcTUXE9ZD9FrQLS1TmTLuhXaa+qY9VEX7kvaSpYOuF8QlYOwrzFqAhigYNNoucIfo
g7HTa03UpWkqKAD0rMCtgUV3IWDVAyQzfQBTa05zlSTepeRBNW460cs6zipY614L+qVtKkwIX9UG
nvzBVKU9EGWbZt+ZvLm8vrU6GPO46qwopSgqXZCmHDSOSBG1h0EGO63cqq8kvmqjW2lKzDgxPFHs
IdOY31y2uvrQsjRL1aNR1vI1rhSg1PH6x84bNnPdlN5i9pmxvvUtPK9vLm0WPjuJ0ljiiR+fr8uc
Dug5LQnclLwz1rPuJWczlIMGuZiouFuDogovbZz/Fun3efkCfWIvGKDqmBb7YvgMteFlIpLLsD0v
gb7K6ILGQyXPgBoqPTohVwl0lKEwiL0cHe49dQsr8QieKSTLf4/uQlaVNH+bC/boOYq2yKQwE2CP
m+JjIDcbGYPWUb0Ru2f0aRxhSjZcB81NucLFEzyENeuSv/5N/14wPRqFFq5cSkLWHqSKc7X6OoWs
mMEaK2UZoTx0znNyy80ZtoztyX8BPZjJQQzj8sdbD7/zUij3HJs4VwKlbA/CkO+jqrUUERpoeEgN
fTA1CoYpRb7jDxPDZ1YxPgufUSh/BeVzwfE64m+ebZMnq7yWIkw8W1NuFg9gB3XzE4ixR7CtuqOd
Ov2+26jO5aWzNnj+90VkhhBliMMOP4FPVHBN4RbOHTWVJXG7flKeo0OhciiHz1j4Gr7jkGCuvLsN
NTwJ5a9VkpoQdNn0sWRq2YcEUnlUpFXznbaYbtAb+/JiV6vw5YZTpYcid///M3L/Taox++5lgpXW
eHYI7LYEL6vwXWaYQweJqmE8N3rC2O15mZeClipJxECPy4hDzACQCorW9qin0JDKM+gFRBZjrbPz
XLJFFScKwB183sNWrTVmD7I+hf8W1KsikG1l/GyMwZSEjZrtg0kHI6gMpoaPJGhZAE5GWqTbV00Y
g8Kbx69QiW1wvaVGEmjW3/AZ3CzLbmIFQ2bjCFGT4klIcN2TIBwXyoxtX3VykVcEVQbW95d+Yufj
KbKGlMGhSr5yHQMp6XvUsDqCq/u9MEJ9WymKDTEqRCTkDVjr78FS52DYsd3M9+Tqs9eBRWA9CbDW
RX3iMQEhRRdgXYXvxO3dUJy4mPGquR6552XRWF9QQqghlwu4jqRmNoIFinegtUIc+QWswte9bNVW
fJM8MZxXWT3eFmapJzqtM5IgKXl4r5HcZUJp52FppgAp1dmLDN5YLSWmmt/V01YAeKgg31XFO0Td
5VXg5gQwydDfZ+mNxhn7TgSzBRRbagwgBOFdHYWbDqwbGdiJOwMUwgGkCkBynRHw5yeV3eVXA6Q2
DShoVmpvRnFmi8RwQEKzVfLJnIQbRe/NxgC0bgicOpZ2ndTg4UlxKwEsXAm0MaJdmMqmoQFNWAm4
3gx7LQQVydz+iSHcJIEKCaNRvIAxOR3jiBDaCXai/B1mgdP5oZvxoL3hUfnxoplH4MGIv4qkdhsU
9YVxlfmxPah7oQV6UQFzhfqe5M1LBr2gzieHXtatukmAm0+sMK3NHsITYgRGG1LbSfXU1pOjNODc
xvyW35JPmQOLt8lLEljGT5l0HIdDnylWVSSW4GNDydsAhMt0JHlpDzMPPyhreNArgOTZ6MFeh6T5
IGq4NWbJFmo0d01SQ2MEJQ/JQYSn7kv9I4XQYETu43g0+aL0cuWdA3ZHayqzEFDg5qZSPZUCjoLA
zKQUmhbDU4GevaqLlqx/6WV2bP27WSZHKkoIQ+i2ADFBkjhc/B1o2Y1MdgKER4Rp3LT5s54DzhkX
rHODEWg/yMvFKVmqQVkWAYJgHv5o70s3BRI38mQzPoWb1gPW+MR8ZZzPol/5exEBVFFSo2jWSg4R
0NdofWW3+lcwWMITwNSJNdfp0D0IvdpqjwGkRlnwCkYyo+HhlZDqYIvGgjXuLSa91YY1Y09ZWzr/
+2JLp6KWMZcqtWBaSMwOVareA8ABURNWJmFsI1V5xHUBfHWKHNk4BEzr4NHCpCywWjgUW0xRA7hl
hWAvlf8wOUtgcJZljddoAHcNxpo87UEknsg7DTNJgZyANocFR1v3krMVanlyOJTKmIF3PUe3Egkm
zUeTyxMrHt8gjPpH3+xsjCqfkiwZ9VzGkoKwNrURspu65sQVQzJh3TPOVqiDtOyMWNA7WKnz1zj/
KsqtL3mXvWL+E79j62yCOjhL0U8m34cJXOcsP8EcpPiUc5rFjZwVqMlVlPUMP1wPqL8t0oiwFGNI
cl2BBl3378T+RtKeLq9oFe2qi2cD1IE5jmmZYmJg9vPRmbsDwc5AH0Tzcod/Z93n1wvphbX5+F5E
bwL2KKWNsYEQJwY9y0y90z4FXrENLBEsbsxXL9b2UcnQn6ZSIDq2rxFvSlQC/MRCQbEszP++WNEI
GUm9+LGgQ+upu1J9FjyI4dcGlfGgRQ6d7AJ7ho6m2fuPuhCYg8LyA5YVKiFMpTRohIeViAfGWc+d
yshtFTLrkxbvS2OPaRoLYlFuIgxm5N8WwI9KurFRAxTkJYvz8l+qx7NXUhkjJeg6lgKK4tYW3GEL
dbf02JqNnapmeYKyDHQCzTF0L8cCawuoBJIFo5DmInJiBL5dSU4tVb1VW45xwWI5DJVDFIlwSaLA
ihpwliqFVpyyau/1Iviv3dNpZVUu9CUumTOhFIx2gnafn4MBEYNhjex7PXBsuQ7WOqhxhZK0UXCr
BuL5f9lKnRY9baSki/Ici4w1aV9xkTmKFejvWMqn63s5E0LKIm+Ae+SfwVfpLdETsQfze+i0aNxK
UOC7vBCWBSq8gQuBtHo4WxAk29dHSwpa57KJ1RFhiAr/vQoqwKehA6PKSODs7mjJGI2cRelDkwiQ
ujMlIG5nThDIuO5kN3ZSr9iTY3Nfe4Y9eprto65jvWutB8L5B1G5oOEKJYjUAe9aGkgHI1CIotYi
Ekv89F+i/GyHivJCav1UNrDwcMvvBjvazwiAedahAhUPCiy2ruv605kEGTtIlsuaQpMEd1NRiFqE
8rG2mxSihyZvxdfDdmYm0180p/rQborn8DQ5A4SWrgI3YBaWqzXE4hdQR6CvadoUt/gFBv+EF9Ae
fRAVDEBdtu2BPAqGhxEznZFq6V1mdcAFxxC6Fo5BSMyiUt3I/zCI+njZA9c7eovfRMWRWHKDEgf4
TY1Tg3uXdyBLqQpu8jXTXkM6OLF6A8KJIHdnvSOuYmr0hWkqwICqxzDmBNPElUDGB/JHkEomR37b
Onj/uG4tHYz9lenfsi5Kq5G9MExFHZjwOKPK5iMGwrhqDcR9SezL+8oyQcVRHNepUusw4Vfvo3JT
QIrpsgFx/gu/CtLFIqgIGqqoI1mPy141pvcJ3g/aKymPLb7mLHGILJ6LvFz/yPoDDgQzlj4joD04
iQCxCrJFCLSHJVRp5dYcRCD6CuiKD7iTN5kT6C9Sj1dOUCWiZmI2QGd/uvSzqZM2iISaT6p5Y45N
uks2yh68iADE4N0Boi6fwkMJ+L93ea+YnkYdvEanC31S/hgdndC6rzxjvo8fS2d0q3viPUB3iwVr
WE9x5w9EI2H6UBjrMofREZgf9VGemVoUp7N5zKhkV/3nuGG1yZkmqYpeBadqbowwWXZWue2PGJSL
dskxKMwEMuDKQwcYrPtHshCLOJaotFZJvDpiLB0v9c82WH1MiKXuM0u1hZ3uDg9snY3VM2qxsVTK
AoOQFjU9Vjlo20wgQEqqpta/MHyG4agSlZ1SWWtjY4AV6W78xjPcoUWLxaszsI4JFjSc+A2rPcb8
fFReUoiuV9F8QlWO9CG5UPvccyfhBJf5mRMJrv4MGYBu5kyZqYogsv5nFTVxPB6pwJeI7D/Y0mGe
Fvc383dDQLBK09WUuLBFR346Gkqfw5YIhG1oj5otudCM3cs2N21qyGDb0HhgS4jMS/iVcBZmqdhX
q0jo5Br1qPBBDgh7gP5UK9kVR2CLD5KT2IbtcxbHnq1cbS2fDdPxD2LNlqgx1htAV30H+WoAqEO8
aLrtPMnNOm9Wj4OFNSr0i7YJRX1+HMtFSL7iibmRFCcmhqtUpSUEvGXI/UMkFk6qtXY/dUcDT+I1
2Lu15C0NWrz+xBNkHL9KubaFPLWSStglo/AydqXX9Y8TtG/rGi2uNz4O8YStb3oFOqjCd1Dgvjim
TqFca+07P7Vm1ab4o5npR5iaUVIv1zA2xj+IVQewhbYJIHHXFZ95xbp4rJcyiy2g8hDk1YADhAgK
nDm4HR0oYnuxnb+DZvHGN+cvnXsKI0vIrI9M5aKSh/Cvn8C7egsAk52yJ5vxWHh4fd3jV2xUz//G
QI+nbaYNZ0L4yJmfgDV0+SHJdqtYxRVxUO7eoLpCz0fflB5Gp59yi9X2+SluL0QBnc0g2q23tQj3
0B/knXA/mdkR8BCX/4ivdBtJbTafO/kxh1QhorB5Yv2C9ejHhVQWVckA/eY/M02cNmHFy7hNkQKs
6Pm3Fm4YCXsVaySfLVCfv+XLQW56XF3iLfiGPbJJ8eTdbf8LFpbVOn5hifroagpOr6qDJW6fF+YP
Cwu5V/aovOI7iDA56kcSm1pl6W6642xW9bp+TCzMUyeT1mgkGkqYR+F6r+/IVXkVurOgVnVQ3vT3
/2JMfPXEXVikDiaegxS0OsCidhdEln8DpT8UFoWXWB99B0wXrmzynjmCwnIZqoaWc7SGJgKXiVMr
3U52V1vCBs0ckDprODwsgrBh5dF/SSJnL6JORKNHjZxEP5ubTSBtbDxonqNZJwOtPVhQXq1x8vuC
02XmZf9dT+Bnw9TxqEu5lIjzV5W6Cjew7wH0Ar6+GfzKumxIYLkvdSKOhC+7VsK+ojB9HjFL7Ba7
bXk3bIYbTYGYjRNDI9xqPW7L2t31s/jvNdJDZsCNASeNYZtDHmdWznXWCMYP/z4wHoqeUW78gIl+
ZTxFkGUeXS9AY6lVqrWi5pM4N+CE3K4MqMC3rV2VtTUkGO8drnPugY/uG+jnDtAHBreMk8cQDcri
Lx1MAGX4RNJRMGuJ7HRZOIA6BMoJ7WaSgDLptkpbm0Ld29PwBoUOaLkqVoTGBgHnjlYQCwjfothD
ndBty/t6wJOGdBQzzNyMYEOvRjP2p61eC5as2rHyoA63kyjbAvedQyOsSu8DUIoZQuUxvvuqh513
hC5IOr///yezZkR7ULYyCO2gJPnO97OcgIT8H0PKC8JjDLurlfTCLpX6AynKgrqHv6Vb8Rup4ya+
46yfE7AxmyvIoLEcnGWQOgk0nRN8UuDTjzvdG7aVhVGLXQG2QhHT8jhgncsLZO3r/HMWfYCaI7nE
+biJ6/nJqEDgl9aOnF9NLWEBRlbz8GInqcw/qkNZaxpezbrdaOHVbKPhGhvb7QYnuVua2iPP5D5Y
P20WNqncPxnovWvlnIUPyP9uHwCdAIugLkQK5nPT3xPZzJ4ub+lq6l8YpVI/rxQ9EUB0eggwzqX2
o1PzDctLVks3RYbslCgIkEqiMr0QBqqaVtV/OvSzdq0B9i/b8AqX26qML7f+4c62qOQe53mmlV2J
6keEqGf3Wg63ScOqRdcuOov1UAkvg1Iz6RqsJ23DjRqlnsjf/slX+WsVAt1cGFON06t5xypIh2o4
K9qOARhf/e5gWATTPASs9J+ByUUoRVrDlej+IJSM6y79KAzmq8zqEbSwQIWQCi3XofSnuXjCMfSi
HKJd8AXiaVwS4g3QPy85lEDYqgDz5v86jRZmqSgKwnjwcw5m+Z3kdihOa0fbtR6L+mG9y6oqAs4k
SRJEuvsiR2Xlh/PbyEw5PWtnRztQQ3nSrjZFk9uyxuHXd/Nsjsq0Uj8pUL/AtUKAIq5hvGrNYAvq
s8hFVq9qrINk1ZqmyAYwLrIq0ZpbcakUSQEdPHy7eovZpKfmpG3Su9AebhQPnPCiPas0dhvC4hdY
dcuFYSodVWD0CrRAwYD30Jt9AVibwKJKWH+jXNig0pFmDENTGyoGhe4G0UyJVX7Oej+95jQ2Wnml
iVoQsBewlbh/dqNY2P6Vnkg4yYM4jyf2DlBVuoJTxfiZxERru32Vn9jXmNWUuLBJpavAlwqcZdhT
dchMwX8Zlcishq/LGWs9Hs5WfuYZFgkFT1vEKBQJw57AIYpWbuMVL/MixDsG227LBxYTLcNTfkZx
Fvb0ThYnBAXomJtb4KPtEmJUl5fEskCFXNmHOqCCGkasMSoUiIklC2+XLawDQxabRhU0pci1TY5B
7h93EDHmwTnEEnachxnO3Z8BQxbWqIyc5V0mCzy2TLwZoCFf7WLb30berFqvPMzij//j6qhU3BVi
J7YpNjDeFqdoH9vzIG5nJ5/QwDaZ1hhu/hP2C4eQtDjXyhJh3drEjnJ0Ouu7mXi5dgxPj8z+3t+X
R9+5vMbVihSTgCLmJHWIllMfUBirIZgmHbOO5Gni+V0YSpZYdhuc2wzklTj/qV8H28IU9fVirhDq
YISp+QUZXBt7fRffk/vxqwis4hXvXWhejxhRsOSN5glO6mjJnrNZAgTrVeriZ1AfFWDdttUNfyYm
VD1dmduJ/0fale3GjWvbLxKgiRT1qqkGV9nxbOdFcOJE8zzr6++S7z0dmdYpnpPbaKCBDpBdpMjN
Pay91t5/aGJ8WAKGlidwyTa2KJ3dbikDQkV1qFNq8kd1cPVxx25UjCKEdxm9+JsMeU/ZruCjr6fH
2GPO4AErPB/DfQqYsQ19Rig4lTth12DzhK1+BOcQJsNI8qiG806e6kN3TX8to+WNNy+tdEiPO/Vj
dyWq5olscgeMtEML/icFNgvtPCfMVovg7JNhf/kcax9Mbl+O12px3PFSsbJGC7C4LPDdScJjpCYA
EQIdkffJVZlB9VE75aV/VUjEbjVmD1Phksm0MvnKH2XLzGSL9gRyiNFxItRWJ3/fGsBoQ4GwbzBV
1udWN5tOo7Y7Wf2eh7rlo1+bVd2NOg0WxH49Zg65rc4gWwkgBom5ySQHH88oX9FcO+hmDKHRu5a8
+4VihySxmX4AEOzYsdQBTtwmfeeYLdLOSnoxVYCv1TOF3FyB4eMmfqzCRyqfBvrgx57WXxnGT7Xv
nTl9ipvBKxhAmTVYfBFUmT58FFDKTXxHa9nuW4/q5VVXX2dKYY8dmm4+yvJVHeDnG/sYeLqy96+S
mRxNVJvV2E2AXQ+yXa7gBrJhb4axOyiqXQR0F3eja4TtjmAStIhfa7BkExN6da2XtTdJdGtG1SNl
3yMIDzcTA5JIsmDJ7RtqVVEBvDkgxbp+nKbJTRYpwmSyq/lQ+8OxLAN7Mm/7NLYBqrXSGiMlZrtP
dHKnRD6Q75oVwyc2UoyJ0MqEPh6w4Ll0UMNwZ4ypm4Q3c59eTZBmabqrpkVU2U5WltwngJ6hlz36
MrRXIQuLCchRBkitgLRke6PP3SGvnoPgJS3oUVWoNWTfpFDdT/qTapqOqlyznl6bcFZZ7nTpLsP/
VMZfmhrZJTvLUeJlGNWu0+ihhNR4AMVMoPBObBrv6jF257p0y/aXnHdONRjg4cjn+7ZVHTb7h66e
nzRptlmSQ58SsgIQvYvzA6YM3Ugf3bkwwMsMQDxKS2Yp7UoqO1NU2jUrnwPJozlaJfOI05UdoChZ
mTdB/iTFdxqJzn2kXteA9re+b5NCdVLo0LMhsMJat+esOjU45OMEtjBqpaZ5U4MVPCXzj6lPPVJc
ES04kVqz2DTZbZPZtQyey5BYEkbuKzSBAPkwCoxuk8qjM7WNEmTHye1MyF3CroO8AN+MivCsGNDW
ke1Rkp7CcpdCihcUM6xNXUAdaitDmwFD9BAHCdmeQkDLXHQy2WOs0F1Y1d9ZmV8tdPlyWOxi/Jg4
uJEl6vSatMtTE89vq1h5edead1JgE9n3yuynjrk6pVIcFTB9Kr1qKvgy5if8zBBDM5Fp69O9mSvH
yDeBylVP6PTZRQ+FeK3AAhhGFW5UTGpNNQBF47cJF7APr+r8XUt+KsG5n/wbtSvcMH7LCgnjTuD4
qcFGgig79xEkNgwKr7gshOK7GMVOKf2bukSKEdQeeHCdKE0BkIT468BuEhpaQIg5cXKK+uIqU560
cHaG8hnBmlejw0aGypbpm4+1xSx2gx6C8vl0rCbVUvXzLBcHJf9lwM/0RuM08ivwqw6ko4Ncsfwi
cnRct6Yjbq/3J4PqwOlW6pOS3+nSc1SYVqEiv8MdL1hp9agZTymz4ywDxEPbG5CKJU3uTLFizxNx
ggL3rY9BgGpQSPOUZ+yBF8M5mMkj7WpR2raZ+658OPc263SiqFnBhxv3mDbBfcos+Ry57JvybLrY
O6cB7CO5yb5lQFW7okd6e/p9ZZ5L3hSpDw0y462qsDUEkwlm/l2BVmM+AnQ8/aLUJWG1D/23uKaC
92s7/VjZ5pI6fSKVok9Y+pJYLem4chWix145HyDrZ1EssMkiylb2uESOlmkgIQVBNPZ7AbpAQQex
9LwzfqQ3NfS5jWtM3EKx18SQse4lDug8hh9zDE33BrypQmqtJfL4+ngTwzRNOBCdVyMnfhu15vyR
r8O97FPw+ds/Oye/q9Hm7ERZ7GZ1gP1jjU/1RjOWzDJAXK93hhUV0DhRoKiivEr665gpN5cjk3/z
Zf9Y44rafjN1DQ2xNnY2f+Ke7yI3eexe/RvN7R/zX8Ka9mbat1odF+VV0TwpUgJ78lHNnCjwoBkL
bNwBXkryyBHx0Lxrf4mSM2377v5ZJhfo+U2T1aOPTU0T31Y6dI7135UW2WquOHT67U93mSyDWYEg
mqqsKOoOba/dTUHkBD3oQAbZTrXhoMHDG0W7YA+sCQO8YH+AvFdwmBOM0gAPoITMmkBentW5XaGN
asy+Qxs4q1a3fbyJmKCb2HlMiJdXpUNnxYWSr8BNbYe0f1bKRZrBXLR9ypCGFmpwhI63r8fWZNSu
4NxsVp1X35FzhpFSdL5UL/lg5RSBaWPGw1aMDocV75n+g0k/O/ZjCptdoAqxd5sd8pVtzhOOCdMJ
wgXY1u6GUreZ9D5AgygnIFWBpoc5AJhGVUtXHy8vevE6F/zAB6v8Kk2KWNpU0VJPqBUg7lr5MOa5
rUj3MiB/TOmOYye4nZtigxDh/pfn+WiBriyqNS3yTsUup4iEW8iLE9M4BaaM4JRYJZCmsnpfNW9B
ep9MuDo+GmIa9Jh81Ii0Z6Wafwbd81A86UXh5MVjPz8TnNIGNExKHrly/4s0Pyr/18AMJAOCN0N0
Drm6mA8ZtKEf8dNBUxRjkE8uHjpNpLSynS//2aCPzHa1QXErG3VDkbnqOyye2tV335FfDWB/LWk3
n8G+lu6EmuKCpfEIbHmQyykZcMXCTnKy+H0J0oZY1EjfpH1ffXx+9NJMtUBJC5gZEDYN9DVRW9v3
JxtopkLrLAL8GVNHaMU/9cbjoNKdMU8HENV6EOC2ZgnpGLhxgjsMlSFvQCZZok2ZPzRGfkh8xbt8
Nbab8asPwTnYkmm1XC57Ep9mj3gJxJFmsmufDRfE+C5ADuf8O4FkNqrp0sNl24InhZ/YpJEKwwrO
gGneMv8to7eX/37B28FzCUZp0wba8kTGhwVHkexqKHuK4TiiU8V5tSwek7gqYSZSiKsHB3MmbuEL
9kpkhAvkqE/+r2goD6Vjpjcl3sCwErHAb38RU9WICUoYoBbgSFe3cpRDKQukAOBozGbP8nAsQNf0
Nx/ljwkuQoyyhCp9Cd4gqr6yCQBdRMITCaEsFliTieIV8nQzTgWPq2hhnFML4pkNaSYtorOmbXaP
MiZbL69r+wP9sy6eF5T4AaviABZG9VenvIzTmWBg/bKNfxP0/THCBX25bOaUTKgyEgyPLOE8JtOR
wYDN2CqP8VHUTBDaUz+fh8YoQ7MiIT6WcuyT0asN1Rr1N6UDpwLm8I3yd5NOlmrmljIyhymJRWjl
CBYt+HaM81ChMmRqFeNH5KfBHUy7vic/lp4i6lo17EE2q9UtMS/vsravQcOfvV5+1uouRH6ctrmM
vW7cD8QuaOZMd1yaEF7giFzhtqv6Y2w5XStjJBnzNB9hrGrfBn/aleP71FVOKSF6QNXJgMyqPCeC
nRVtLOe4/E5Gq33GbTeUJxOVnMAQHVjRsjh/0pDSUMIBn66tNTvTAd2Yv0P90qVRjuJLZMUTeJ1R
Ybx8YrYTsT+bybkYxU/VOZtxFRNKvKi/1YEvzZIfGcqvM2qFf2HMVKGMA4NM4bkPq6GuwKEMAq9w
1JypSrxRTsEDpIEP+JzMIvjAZiS7ssZ9MqqwjNQ9rM2ZAfolyHY3qKEmd11MXVrWbiMrgs3c9Gsr
i9wnVFvVTKI+xsyYahOK+mlz101/NWe8MsJ9sbot2QSZug8EE4PwiF4+lKjNXv5S24WYlRXuEWDt
IEv1hNOo74K9jDEfOBEcQuh9X8n7PP6b22VSBTwKqD4gjvl8pasoyXRzQOYq1fvGf6/CV8Fylr/g
i4NaGeAc1EjMvhsKdL60m6VvmTrFLjhnJ/9DqwkxtQBCtOktVuY4F6WYRUx1UBGd/L629Sp2yv4g
WNGmy12Z4E53GoYS1IPhBXvlV5TVtllg9pPcJOZ9RcqXJr028/c8a46TZpyKSohLXf76SxvKHXUt
asx00GFeNWwCFcvGob8WePrSCdaektoZB8c4Fh7mz4Xllc20fLV0/gZQXfL9GbaXNi1EYfb6gezA
kGzJe5FI+/aN/nMwuWugZNOoTsTEuamcEbOdtDxrs2jW9COBu7CZfIJnTtEQdj6spKfeQe2c7YZb
xbSGhdY3h84Xmjj6Qb5pXS13MT7tX0XiCRjBSvl8z0g7mlB1+aA70HkpnuJoP/LWAlMG6JWedA/q
Rfkx8URVUGXZwUtrX8756jXvFYk2homrn4zfw9h0q/HVb353yuhCO89qq+cEVQ+fvvTtjZSG10b4
sxnVc5+Wu2aSn4amdjvzPMe/Ll8vQ3C9Plrpq5/VmbWWxRW2Y0ZBQkKXTA3A4+9rXoyBqO7noLp6
Ta3OKO3CiGypKrxaLXdqOVtaDZ6z+lsOZHgrGbugNt/VuHGlvkLr6kZpRiturklj2v2E5sykOCR7
YgTylHoK1hrUnrWTUn/ro6Pc2lNwl2I8YdCf8uHeNA8Z2k25Lc2BHRpQP0hUN9ZqW/MbL1J/qWBi
6qanxr+Ji+mWTrWNHqyT6d9A/SYFT9McXw3R3Th3Xtcc/R4kWsF1UIBenHq5T52sbm0z+6mi0cNK
dR9n94YpYugTfWzODdetEqM2il3Vd/Uh99hh0cqErd3lr7c9GPDHQ/DZ7BA2KvgbcKjGl9Epart7
lK7pIb1Kekt5Gq9Dt4NAy7diLzC7/cqYRNeYAfVKnue17woKQi4EUyUcE/Cw++zIXn+SnbmLXv6D
obWtV8aUqa4QppgKAIufr86gVCzslrpQhai77e2F3Xm8XUYek1eg0m7FUIJNtNHaJOd6A6hZNP1S
hhi9VDovcG0IXZO73pYBY+hcsd7oZlq1tsh54DEaoyTuYbHGnlZ3eLkf2z27WV7u9jE9ixoTm4EP
NtPAIIIOmm7eD9JOZ3naLzVfZ3CRZ5OrZNd5/Vv9PbdFL9mWz13b4nzf7KMe0rawNRQ/9KBwJ6Ow
A4TEl4/lcgx4D7u2wgVX3TRoUanAykQaVwuvyuabRg3XoNdy8fz/M8Xdbz2IJ30Ice9MGTTZRLFi
81rG/LoPvOAgmpHYrB1+ZC6gVGaaTrjznwaFnmcyGmgzoBxKpe6VYt63tDqG1fMcQCNrCB70ykCb
G666BGDA0qva8o0nH/31PrKjWX8opPJaziYwCAJTrhzL9Npo9nCFZ006XN6bjZMMFDboThWZYcSF
0eU0rJ4UQ2rbKvCr7qQ389HENCcEaJ2WEjsHq31bVNdJDMxEHTspQYuV5Z4SBy/x+PI3P4MauFME
9PMmH2sDhEamRpr6k7xjO2XB0qPv+FC78Z3fW3iGxHivr24RC19Z5E5FVyRZNBQz+snAOVfXIYSZ
Q2igo6dy0E/S4S9m3GGPKVAm1JnOtC/UbKGmNyYb+1OshrbBUI/NqaUjDO5KryoKr9PSo6z8GFLf
xpSllesoHEA31pgEF2/7i69+CBejDzIkqSOl7+BL2G7Z6cLun3srtYpD4cS39E7wab8Gxp8Xzl0I
tchLABHqAb5yLizVBZ+A3R+rk3IWB4xfH5/PtriXQPElv8p6rE0L78I+RNtPdFC/hmCLBSIzqkMK
wuBZg1QfahN9js9YO4DIgPsFOeivRdUSqJPzfx/ofzbGnVGTYJSfhv1w8uVjNO2hpGP2gmruxtPy
2QbnAKBKWmpmFvd4PP1ddgw9rbnubYhJYYI/jQQzdR+v/2e3/9kad/iiMGCjUWH7Fsa4Okg/JEm0
u8pRPTm5gygRpiMjp3sXz2VuHQ0MNWCMjwJNoPPR1zyGUa/IWnfK8t+NdKeSp8vn/GvuCU5HRFeU
AC1rfFGQyfVELyWDdKcuf1KrK6UJ7RzJLjLOy3a21/HHDncmkiRSW6WAnaj2ZrQ/s1mIuhCZ4I5E
0A+QlNRhIj/lmJqdoM0J5TbMQheH6mE852COurymjWbi583jjkXBOk1pI1hc5jKyt1D2gLVtAU4o
fnaqRTMv88DjHD4KzC4L4U/j+ptxromNWTEWNV3Mlj1EpD6Mxo6uWctq82vNBavtf6KnsbXDqkIo
0XToL+C8fH51pTrTSTTh8XFGT06t0hv3P0EIitTaAseO8y5gxN46m6pqaqaBvhAD29lnc2avxCSY
yx7Syo09KncT00G1e+rzN8GGbnnHlSEeQSORWPOhejqcCmOcrFKtnEmT3XAA/TdQCnJa/wJHniXr
vSWn0S1tblnRCt43/StGAUIlJqgtkevgH34CrPTLKlXjtgO5y2DHDaivWOtF4zdVYg4dgdEL8Lqi
X+Wr81mrNVRQvAGoV42pUPPwvXRg+yYOXEOO3VH+oSHa7vsAhOHwUckO0I77Usl25jA+0la7mn2C
2V0gYVVyWNiiF3CiMkBd3n9UZ9/K2e8RDMrZiDB9uqo6+Ydgw7cOkgbhB8YM0NhpMneQBplFfarW
3QcDVtT8IqcYSpXAu9jKW9S8jmcxAfjHR+RvDdTdZGQiMsJGPqEMqI9jxhK4B+MgQxsr3tfkDTTU
Smg4c3RbVLdhn+wvL3RrnTrCUwROWCbhn92qknqp8svuZM73eQWRhFEgKLdsFL8oXVd11Vi8t8w/
D2DyJkpRIHIgDQGeu7GZItm+PjpNNjutEGq2GYVBeYVRzVDAPcgLjk0spuYwIO5unYBaaNZWRwUO
z0HS6g3hDopStqgZ+LXOocg6QUauUG05M9xZaWnKOlULO3TTg/3/dtMxpy7WUtv8VpgbUTUdPWiZ
nx2pWF5PcTDiAt6MXn8ip+TY/wAadSd7mlsnCOb/+2ECrGxlcflF6ySm0btZz2e87dLgNr1vBzUS
cQCwLx/C7Y+2ssM9jHMV67UmTziFuYVYdrgG2vi+f1a+Kww8IZkXoyUhcGebT+N6bdzTWKbIJ4mK
tc0/B1dx+hvU6hYJRwXbacw2hZSqImpSbczkLBuqUaAIlpIDP5YSRRJ6OSXe4/olflDt7nZGLouq
ValZxbG/QkboFFC7MWyGxnWGvrGtXkU/JaG+6UZp5/MPWR6c1ZfF0IWmGil+SHyix9LLzpGtoXK1
XI9APMW49Xytl73kjCtrKgDRXSbDmv99AsdTdTbvkKsg7Bl35S9h0LN5H1ebzJ/aMZaSKIE1llj5
QYGE5XSt7LMd6qZQdqcdcFQtYK7me44qz9+cK3gCDQSaMoGiF5+PAkUFKoAqGE7tC3iNdTe7Db0c
CF9mJe8YvLoXz2tu+IVPFrmT7AeIDcZumk4VuIhLE5RZ1BQ8Exs1VuWTDc7HsTAZJ/Ssp5NeAk5L
6tjOGErYtSEBYtHfBnW0a7TQUzFLVYFR1sjmX00oHxNVvc0ouLWMUHSXNletyujWgLnINPnSnaRK
fQkxJMReBSSgwMya/bzslTYaNVjzygJ3R9g8DLUqpcPJSDyUXA/V7w+c+L4oTubCjIgOjZ2609X4
NryXoy2OCDbezk8/gL82YyhrNZ2nU9pXThZEV4V6JvX01OZwi2Ui8ogbBQVo0IGy10ArmHx5qoe4
NrqqAy9leoj2w+MyfDnapVXfyftCEDhvJAifTHFHNiV0ljNdmk5xhsC5ec6L60kR9c63UvBPVrhD
azbFLDexhkMLOZC+yM+9FJ8rgx6CIbfywNip/g2r8sius3Rv/E3Qjn1UDFTeFB2DH1x2wEiihmry
UQnrHQwAglugdGVvScUTR1TS2KoArK2RJXxf+dg5T4y0jWCtdVrgR3a9p0MP5ZhD45VBbf3QeYpN
0DhGIV1ke+OcakRFaq6CwRetEG6hupnj6FTKcKpABZ7Ew2nSaoupFIymyb4M/3tAmYKeiwY7KKwS
hb/5el4M+cgqCPMAhDvlshPVCujPA/fy/d9I7sBHrKEdicuAqIsLSgqa+HpStfWpjTFaR6GQGGI6
C9wakVB0ecOXfTLFXQeMsk1yn9T1Sb+N37XTwo7X7hceHozNxfsYKvLV8+XFbXRiFwKmZXybGIiT
eRKmtPHNGGIg9YmW73WK8Z6qsMqhftXlzlJS6Ac23WSZ/VMj+d+I3LkGiunaHL6MauImbHRyrbfz
utv7DT71EInKgYtr49IG/DzMnitEJxrlY2oUUjW/SqcaFYSlVNLt/IOyU44LURAGGIREQRtgX2yH
AqoZA9Th8Pncx9bZWLOxzBd7o9MeSgxxYHoLqguNg2jBrhEU1tYRUjaNwBNuvaywjH813UT2wKfV
WlNMQSqX9Qf5JmI/iG+CjhCjowHGS93RzSIHUyUe/KSoIfVxgr9s8so0FyghfjHAMY1F+yjdjT9r
7ZfRGl7XlZUF7I5dxpLFpPlbWoaQHdJddO8tqY482Zy/hw27ZtAR0ivfptmPWXnoa+J19C5o2nMk
Je+67zsm++9hc8vP/bNZ3GfKjHAENhpXPyq116TUf6TA4uvlW5S2L6YmKRbxAZJFa/zybdmIKJcc
Fv1BGEeSzD8kJpGgUNzV/5fh9fvBk3biTjbbOvQrM8ufr1x4RpMA8UgPN1BE+8LP7D47ztodS1Dy
Kej3TjhZs334VhY5zy2TUULZBhbr4IOxMHeWMgdgTPACI0JW6rU789soqlYvn+nLwftj9qPUtFpo
GxpmGATYz8FeJK18t8SNK2zJLlMHFIK1Nb8VwJKK0tmNd2r9Gfnsq5nVNDRCmJ061MH1a2r2L76K
PKRG7OHrgg6A4NDoXPjYyyMzuxbvB6AJFtGm23rSjkpUQPOK3Ve02+mgOBJh37aPEDiaFgJ/zfxC
xKPPTVoG8JvUnBw5v6dLYAr8Sh/cZlNiVbVgnmcrxtJ1DdGiqWl0gSd8PrOlorVQVFs+pXbM8v5o
NocWQ8ksCr7XcWAPo2IBQfCo59KP0swFIevWu7k2zm3xWIwNRkqwxeFcu1JFHU31Lt/8rUT50/q4
GBydzkAqZ5gYalC3VxTUunTaqUNQ24xC7BHTLChU1oAJl8u8+E0M6oEJvk/wMzZi808/g3PVaHEO
FWZR8D4FwwwViujIGKA+9W0s+/uouBpo4wTsRxEPz7TCiPhl85unChVC1NVlVJ74Ovckz5T5sHbK
C8kx49cgM88dGqky6nkkHJ2kme8uW9wqz2DB/5jkK95mG9CmSKT6pGT5cxXTl1JNHJI+R8loaxCm
M6v6YBqBHY1XUgiEVJ/fl23kFMmt4IdshYF4cEyU1xmyen7yI67yBFIq+CHRZIFfyrzBSGnuQE8Q
mnESpKqt4J3MNiqnrmjEc/N0ryxzz8FQFlk2ZQHGZ5pT0LxXCAEEa9s8VSsLnPsf2yYFQwXWlofV
rhlAbN7ezPltRX0vSH53IcIf9tTF7M3AsyqwvdzNL28AMdG6V4iK9J17UyXAX4zZ8Jc3Vf89vitX
kDWJIDMCShrqBYo1C6uMm6/OyiK3n1StpxpMNMurMyOsBH0hsAmJbvUWBkXqA7OGQwycuLDUuPkd
UfIjGmoVy38+u0hf70I9q+f6lPSPlXxcBjkFe7m5spUFzjv4accC34TX72xgAMEAnFmpB1FDDJOD
83R00c3EcyosdS0//MsnXJnlojEjiCqzjLCw0ave5LfU853FJMYyYguc3n9VW9PhhP7ZSS5PkqKg
UX0Kg43r79S39iZyMzt8Xtrb0tLjy3cglbm8t6KPxx3TsohMOlQwyaYbFiMmpyK9kE0LyGTVBcGi
Uj571tKgyzH5VZ8MFdKMQB2TUbCGzUjkjwVer05NdTWlEyykcY6cfHQGA3RXffOzQH6eZoqbyTkk
Dc3Qvbx3m8dyZZeLDaApXqVERY7ZFIataxCsUR8j0SncNgKJBHQnVaSz3AfCpG/rNzPO/tybDgmR
PJklLoBoCH07VAYj6b/scN6jRa7qlwkOgnqr3EcYzXO1E9JSx3DN1FHseM9eWnHPZ9NLrqxyHlpq
C23sDVg17vEC7audBG74/G1pDojbPf9mjQByAMqxtCi4Cx0V2DdtpIinIqtWLQIO22S0VAkuMsBA
OJiI+9t6h/avqGa/VWtFv/6PZe5mB3Og6lVr4KhMdgMGfoiVwI3hdoPU/DUiDgq8S34QnIDtQ6ti
PoKuS/Aabt/DPz+BO0jK3Aw1ixDkmPAlQX8O8+fL12E7plktkjtCRjsaMVqXyO925GV2cAdvAY17
S6EBE9gLPgEC5pdNitbEHR+tThSWZMua+udg3Eu5KCHfat2tPxxPXR22Zp2RAhbmn5hm+DadU7D2
yRCScPon8hge59fLKxJtosY5lb6CKrg64qT0XkEtYAEaWwNj5H60i+o8u0WJt853tWEnsLt8nC+P
3Z+Px2vpqHNepVWDhSKjQYlVdWT0syGXOQMW3e+1c+cAcpomR9VjV6ErBLlvO4J/TidfJgJ7MERv
NJhf5CxGZ6GPhWSQPaH1W+5CwWIFx4bXpOgSrcTEMyIlFMm9NGVuj0BfsJ+bsedqPzlfgzZoY04K
FhTlgxdQcI2R1oN+gmVowb6Q7sKy2OlN5Y0N80JI1F42v/1q/NlOzt+0Uw7xNsXECrU7qvj2aCCQ
CEQdiMVlXDozy5+v6hwoTinaGMOKCvcpYS64hSg2wwFq5B7jnaNgT3WRPc7B5MDbRJUO/20Mxq6b
DXuSwQbua7Y2NlAagz547hmgUiumN/iFY06vmfzWyck+ao9zu2CoIZeqpVCVA9NyZDoFdFnmn11x
LrpbkEWhX3LqjGHvD6pTYXhlDsad70tel4F0C+xmfX5OpcItp9HusnAfFGRfjD9LvfKYJL2M2oMc
gv1xDq/V8rHCxMzg317+qqJzy7m7IFRRTS7gG4aihaL8qZRT57IFwQ7zlathKjHak8KCnl0Vc7XT
oUo6mzM2N3NbNT1ctibyrnx1ZcrAYQae3Pokgz8OKIXUwTzapFmTVzwsujnA0Ak9jeBq8HUrDVzH
pjHh8kv7yQ5mCyR2+j5wofj3gX6iQNLsmVD5bzPN/uMOdO3zVTF1INv6GFZTHRFH6Dt1zdxWOcgg
Yry8qR/9oQu3Ul9O0epWlrM60kHHpqaHYQZVgF7YQ2Snrzr4+aADpL83QM1WHvBloTUCrpjtZTQd
MpGgp+gl4wek9TnssmgJBwq0sXBV93Dqrh+7rIbAI6Kc1tYwye9g/vzyBog+MOf7oriR20mFlxil
I9E7Dxx6GBwTHF3BVfxwVatNDpVGrv16ea8ASlCL72EvuInblbnVieGcncmkoOsnWFjmr0YH6g73
5RXYxl0dNLaiLEO0HM6zEPBi9bOCe19l950JafZUNLizQTOOxsaf9Xxp4NYtyYp5eSzOAK+603Xs
0Vd/cEPP9zoneB+APnCD0hFREotib8JHVKG6lGKwkfFhYcDv0H2U2VUFiuDeGrzqMIRXqRtBA+7Y
n6W/0QTBupkGpTs8x18B3jVJUERgMK/vNA+Mm0blFruFBy+9pt4EfsrEEi15O9HBUA6ybR2KV5Rb
ckT6NlB8skRTg1s+GPvsV/6jt9Nrzd7XCRiWhGHr5qVbWVziu9V9mGQM4TQGLPqlTVo7P+guFIQ7
rxqs/ll3ZlvG4IoF4lLRWjcd68ow51jrTp/8QoVhaTCcsn4ele8Lt230etmpbDcCVnY4rwpaJ400
vY7reFpgMpDudTAMqQEfI3qhNu/iytKy1eutxCNPJQmWCkzZFs0hbdPd/3MxvIvU6xnA2I/zAdLf
E8YCz/MR1LW34qLW5vdBTR0gJqhroBT6eTVE18eKZvDGLXuXsm5nTCBVSe7r6k2wpuVDf3n2/hji
M7WmbSSmdzDkn2V74UVUZEt/XVAGswvy4Gk/i9p8mx9qZZG7ZapEO5kkcJqNq3g+4CCtrb6CHnXX
PFSvkWMOlphgfTtkWhnlLpoZACvWjnAn7FFpXoI9OaUOqIAeSvV1doeb0BUNtW/e7JVB7oIN2pj5
LMIqUcizxrF3aFM5aR+IzqTIDnfB5i4Ys7DG96ud+MHfGTFIHIFXHV5Zh8AMKJgXkOIWxvFvrhvE
a3SFogFODR7QGMlVP4TzgOJy54MkVnWaIPkuOJtba1vb4O6bUU5pFkawsZyUWLNyh4CzO7eoEz4N
Tm1B5jolTiVbopbwJvBjbXkJ+FfOJJBnPQvB5odXNz8Bkf6eOppstcz6X9Hz6AEseMlrecS5wSyD
IEjafIfW1rkYpiYsbiTa16cs24GbG4OLT4nrQ269R1j6ghknzIuh0Ccqt21ekrVdzukkQyNPQDbi
kpwHd3rLUbPBVl+zlwDQNHHjfcsREGjREAyPABHHd0BiCQwiuTGiSEQVh6ULwbuQrm/TBiXEpJqu
MMrXLmkXt1lVwGWru9nTbfOKQEACowYeu4n39Dm4F22iyCB3ZjG3y2ZJxzOU+q07dYOlmS+Xr8XW
raBQ1PlgUFK/EOXk8lAxmk2Yvy8fWnBzNFpljWXlXraymYeszXCOJYERMocwwypvQIiXPMj54Pb+
+I2WP3o/tYYWdWDze5sBB1Rk11le3wSpaL5IE612+fPVTZSB1uzUSG5OeftNQo05Qe5VLNLzIfgW
KYRQQ7KTJcWj9VmDAmMhmXYQDrcGprsm5u8D/zDFt0XQOFgD6EztWTpM3XfICDq631m+PFtqXdsY
LHLG6SEaF47w0g3JDwZmfIM+ygmIbcB7ItjcrVd3vbncKTEqIiVNi83NBse/bSGOFDs94OB5vpMR
Uv8H8fTywPHv/Noi59GyQSrrOcM+6rfyb8MDEQmg9kZoa7ja4sngzTRsbY5zYXnqG+MMFdJT64UP
wVV0RJXJgpwAGJ7/g9VtHxJMToB0QzZVHlPbj5HfofyLnnjvOynASi0aPiJig81YFpLb/7LCp2JA
6ensf5j7juW4kW3bX7nRc/QFEgmTN26fAUwZmiKKpCgzQVAilfA2Yb/+LVDqoyoQr3Bab/IiugcS
xdqVfpu11xIyrIDZCMLpoGJ7qHbqlbmL79aws4tPwKmtmZOUFZVWkskW3UIg7lvzAYAG0JDnN4rN
wTHalxbfrL47y7vy1wBnThKf5jDm2JXtJnihtraLHP2z8YUhegY4ObCUtehgZd3mL8A4kdrmGQyS
dKtsyFO2yfn+h3gRZAE2FVyzzEo+rEIcp9l7fxh+DXR2t40hlN0ox+wmaQ2pjmMa3/Ag20kMGgfp
villJ2dOq9/xYbRM9NkV4yaitROTcpvIuWz73acwS5ymrYDwwAketNR+uyH++1v/P/w19358mfpf
/4s/f8sLyBnwQMz++K/b8FuV1/l38b/Tr/37n53/0r/uitfsQVSvr+L2uZj/y7NfxOf/tO88i+ez
P7gZqN2HY/NaDfev4EUWb0bwTad/+Z/+8L9e3z7lcShe//rjW95kYvo0HubZHz9/tH/5648p0fDf
px//82eH5xS/Zr1WafPyWs9/4/W5Fn/9Ien0T/ibQP4CAwQA9tt73r3+/SO0ZUKIcIreAaqYnvos
r0Tw1x8q+VNlCkBZUy3dJObk+NR58/NHQBxStHMCMy4blJA//v5uZ4v0a9H+C/pWXh5mov7rD326
RX9tLGBAZUNWDB28glP+QMOnnb1W6JOQgK0T1aZX4j3UZbYF3PAOCiAUNTYCx027JwYUNOLhwM14
l7ZQsTFAcTW2NguU28hAz6tErXJ4aqcesLq0s57ZQczsVNRAVYM0VJKuCp44TH2h4gsz8AqWzc4M
+McihnJQk238EkiZINop0J3JUBeK8k1fwIfVwVHlSxaPxDYQwUeODY2iLlgiSiuAO+uHEF7X1W3U
qzfxPlLZrtK71DJ1CDCE0BrQ0GpikSx6hM7fJ5+19yNEX7pQcmMmrnXE9CAgFGnsNPgcpauck13w
c6bPZnZlYqer68QNMGW91VOgyjeizK/ASg28nUfRCdyW2uaypXMH7v0Szu6GoixiKE5iCRnxJPK5
VVag3XR628/3iGmCeUVBGxHVsSFnBkpDAtkLYouNyW9DeWqZehjjTYxyE1RLYvlxIpJnRWeZZXwo
gms1TzcxgfBwdCcg81yJ1FULiBsnwVUtaY7efgQVuiOD0wobJ8hR+RQgRsLvRwJMQvgsUQ43TENP
teCooh2lAfFSHtkRlPV8iC+Bx9+to9pqKHcrFZ2WUrzLQCSoAtaea1dlLv242s5uttOlnHmW0wxj
AhTCcEbQSEHIzPmRwbzkF11bbSodcjg5pOO+RRxylM3HJm93sZLZIrUonK4KYrIZJiVBo7iPr3d5
oRfX4eRrzD0iWVf1gWMdIgbQF7K3g8osxWgtTVvDi56/c+9HPPOG8oK2gDb3uBbUEWpGEGDQIOgi
r41olrP92w7gtkzHZafPBV9ZUBWJiDGzNXkMCm0PGKiVdJElpcVWCj5WDMTEoy3oVSU396N0QAs2
yAQ/EgbVN4q5LmQr913f/+q3a0XPKXZ8t+uRLPj7q80cGlo3fVtHTbVBe4cd9IYTB7UVN7KVldzl
dbltdQkEefz+dxb5l9nZhcykfkA3IBa5hMev5dDbIZFdF+0m8ddq1+8vjmlb/zI1u6IyLQwL3sDU
AKGaGt0GPF1JiKxZmN0cwKjLMatgoRu+VMYjJLZ+Z7Ig8oTajqJCJen8ktVl1SwiA5dso9yJ4Vtj
YHdwzWL+t8t2Fo+DCnIMQPZ0vLmz4xAagvVpDTtlEqCbaFs0T/L4cNkGmt+XdtykK6ApCp78OZS0
1jjSqyl2XFrFuOG6TTHgpQvNPRkRY8Wyk5k+1LtGC82Nm1C/rjXZGnk0QQ2eemge8cL4TrTwLpwI
JiqIKzRS/6EVTW3pELmzlBD/1AwRkfrtTkq0m7T/EMXyjqKaHiixnQUB2CprJ21iNykQpBYvXHRA
hSdWw8aDML7J5YtE8ftGcSUV8pUSHFoTQIA8sKDXZ6OPthtdSX2p6Qdoxo3VXmgo19PYKUe2b9Hg
lhk43SVODWJeOCwbPvqbLgWYbyz2ft/bgWw4figcSJyVknIFKqVdIjc70W2LQnZz8MOS7BVUR0r+
NayM7xptnxDyP5h+fy+MrSCHLuyPTWJ8jxrmBGCEaZUKlUj5IWgxcVFwjezDpg6M6zGvHBpA6bZh
Fk1l1ywMR++8KuGW1H2pIOEhUXWrddo2L0arSGM75gdSMhdbxEtFfIhrchOXL0CYWOPOOIryWzxu
fbyN0xC6TNv4ymgN0n2TP2f6Nz5+aejHKmZ4nJ61MPX8HsxGAySSeubE3eiMReXkXeQKxtyh1zdd
Hd2OvXnd9GTbBR+6styUcX6lo7M9NS25gc7XGN1GQ7chIr+ZtosUvpRhCm7qaGvQ4B7L45h4Mxu8
FOmbIJd2MwTkxWwgS2H6D13PEzuU0dHBlfgGSKTbHCkvS+LdQW27h6Lsdo1Rb/vywUfagg3XKamd
ogzdhnQ2+s6uU6QRqRTD29rJqWZ10/MQYrX7yjJyzVZB49L4CDtlEKqIr1IaOUOAe1yyw/Klxz8K
08yqssExvwomuToHbSFT9qWge4Nf5zhlmhHso+hZVSM4Z/IGc55x+KHilso/PIJEtyOp2Rkc0n9Q
+SEgYkkL1U3z1AHU4DEFE4LWOfBD2AC1M7h9ovlKIGEYAXRPDnmz6WRPpuAAKyXQwAT3edpuVJU6
fQFMotp+ijjF60etvMcpi1Mnb7hV8WxDotbyG4b7mNwylIPBJgP9u+RQGfQ5lqMvIR3vMj0/5GN3
X3fmTQpXVqbfFJ9fGRqUJeGEiuZbQ6H7kVWQ8oOKo/GhhapnHoC0IP8qhteOBrZctDbtwZ0CKkBd
DLZU1Q8Ab7mBPNoJq5zAa8LKqqMXxaeWCqzyqChQAHR6Q9hwnLa00zEPxVbR4Umz8ABFPVuJQbA2
2GjFdiJFcpNgvCmSeFcRcY2cox2Q4rbn2Rc0INiIrF0zv8sJRIMMKwKFhMnFXR7XmIfONaPc0vV2
Ax4IaL49JRpihzLdNVKKDQmNkeKLPxSe36huoNNN3g1OxcHiL6Jb03zoSO76smZLMoQjex/iEMSt
pcqanElS2zpPjsDi7buuscNB3ce8d8Mq2yQ6tC5l/0ml1U6PdMfE7h+hf5oFbjqELi37GzYYd4nk
w0WTLa1IC6sAP3ub1uiwGKFdl+7GXLerBKgEjDA2xYNe99uWfGk77kbZgwYEIxan6A6I8b0wDfdB
ln4xK+kYiuqqr330NgIhy7ttL91IOrEhWmCB8D5CS4eKVdBwXYsBupVaZ+OMiSLfgLXKVopiQ9Nu
T/1kU9V0p/rNvoewoDyit7lhkLmE4mfOXFP24Gg6ajkiVhitUCL2kEY7LjkjaBhUs3RNCjGd2LgO
Kv4RBeGtBEL1lHyXewYklhew5hok66BNKCG1dqOF/GiQ9qCWXzTC76um37ftbWHWjjowsAMj3Uiy
TZUklpztM1KgKyTeqrjuuqg/QC/zqYKUW6RAzFBv7xQjhQprvGs0YoMX0wWfwD6sHyre7i6/grNC
BjxCBLUG/tNlEMSCMW32pEvDWAdhk1cbDf3JEbQZdahsaASUxSaDqBL6ATKEhCRC9pNaUhM7ugyN
PzMATa5828NXqswWUpxPcWesfLV3z/Psm83cbwPslgkcsmqjpyZUHP07GcJGJBrBmP+UYC1ZnW4E
UsyXJ+Sd6zGzOnM9VNQDqqEuqo3UxzajT+Aa2gIHb1228sYndObtTmYUaN4TDTRK7K3P+iRcBf2p
AmKbGIMzCktv9J0mwdtuhNfIlZtLhpP3zFW67m5yAKIA9HyEWmxsrtsS1RYsRQIAJwGEdIhto7km
AvAALXiL0YNOsyj2FW3oB1qqCBqFVWmDo+JTS/lFg0ioGPR9pz+JexE+CkW1eoYCTq1YquICk4qQ
sDU726/QpBVbch67Cv1UABxL4Z3w2m0KahVmtxmQWa/14VCpwqPGuDHV1zDmXiDV3nTm0JzwpPH0
k1SjA2vkXlIzN2Hprd9mG8a7p0BXXEjxHuuCfOnArmoEDzofU6uv+k06jA+1JDtB2+yywX8aOv1T
Ivg9snJXMqm2EiHQoYO+rBF970s4TI3p8LS0RQ6KBNQbQjwkaoQDHahrwenkpV9YubcQ62TlcAX6
1QDqNGzLg4w7MageqLSZ0jjmaN60mOPxqblq6nyLu9dnK57xu/yRQpDfmpJRKIiBPWravifW69Ls
tYrCep5v67DZFPvgEKbajch+ljj/UYLxMU/x3zxneJZr/M9ykNvXfErf1fOP+v8w/TgBHP7v6ceH
5yRPz/OV0y/8yD4qhvwnSLYZ+ABQ2EcbLS7TH8lHRdP+BOUElUEtpmnogkd0+zP3KGl/ygTFR8Qa
Bv4efICI2n4mHyUFicnpfgbECR83XRT/JPt4frehyEnxpWBIRSu6BlLkaWufbJ42r6Ro0OP42JfG
se4lsgcB2avZ9tQ9mZOFZNysuvPTEqyAEsZQiDHvJy7CGCRZEiwF++6JuvzqG7XQoTfxRK1DYc6j
3r+NocsedeIpRzsbVi0oS7QwiY+Sf9XDA2H515XhnJ/5NwsTz7eiQxfeQMQ4z00QUEMZwiyOnc0P
gfejoUZzu9ySHbJbhw2eZ55+2jPA5zcp4GBgs6evirCEbaGFR78L3UoTVhQxSxL3TTeuPLJrlmbP
nVkZFTPlKDwa8HH1koLE44UgmpTUFVTPwiKBKIMynSgEjL1zZg7w65lZrinhsejZB1JyJ2u055Vl
mnI1v67mH9N2amM2mKFT1AgNQeGxKZoXkPnhndHD0An7TymIgq2hZl/Cun/NCVilNBo9m6Bkaqi5
WfkaS3M6dacaAGcpyLHNdgvrs3FI1Co7+qC9sVKIUO/qGMnSYBS9q/hjuFUiv70L2xHAjYhzC6RM
YFXF3XCryVnmFnprbtU857beyuGDFuTDyvlcuAiAX0RyZep800DgeH4RML2u0XEKJXhf0W+gQX5N
efaRl/oKieOimYnh15TB8oPs0LmZUJM6MUp+cOzoJ0V7phSZkXZlX82SxT8WHUnifxuZNt7Jpdb5
slwkihoek9wyt8ameAg2uoOowE29qSz5H9Sup30032enJmfTV2d6QrIQJttv/KB+qg+qg3iSXzH0
1YBLtdyn+3IPjwp1838GKP57tMzELY79pc4pRXoe++gGkyRviP17CbKvVC3X6BHOHe+fNkwQ+WHv
goZ+fnmPnVbJSRSEx3Rsu01nSl+7QN2XbXQwgSxvWY2UTPUsdPPl8sFZ3C5omAeaGf4NmufPVxIi
97zFE5of4fpbAnGYmZhWn3Pnspml44l3ArlFOoU9+uxyTTPIyjPflDxJRdtVh9ZZViSe37Zfax6u
JGTP3bUfUwnokjERQhGct5ktDuH2kvhUAtvtQz1OCJTKCoBsT7R220ZrSrNkyRw4jNEMaOKmxVSe
z+CohBXphCp5FY23Onowy7YpLFohMBBRYuvVkzKIyM4nyXrJf5RGKDHlBspGw1VD1bsRpCYMnAmQ
+L5KC39HYmVLYrEL0trzdaRimvyhy+svhMSfWZhbLF5V4Z6+4fxoaZOHRPXJdZjvvZJFGe8i3fei
PaKbyXOYGCbFs/wYrvNLLj3rmjbVdXVdx26YneMqy9KWqWF+jL+jutMjeWXJ4IR46D5HT7nmIihC
1ozcX95+S5cHdIzhx2syMuhz9UVFYpJi5B2IVZACGqCLPYpiWxm1XdTFHhpFMcqwly3OWgR+7EJ4
EwSZbhBjETYd+JMrcshpRGlrBEewdh6HrWbpV8a1vzdu49vCFc8K+uDXWYmWTrOBCwqlduQz4Zmd
GwWlc0AbpYyPqaK6gnwwheQMptitjG1pDU/NTKf9ZGxx2JldGuSSp4G009+qjgpQimRPlMv5C9kZ
+8v2lkdlTPUCuGeo0Z6bK9NIylIBc9w/mCiURuDGB8fVbxiBwwnXz2AmmzM6D5qcj4oe8CMTyH9B
+KOBCiFLspWLcHEsJ2Ymd+pk6tqOGPCYUslr2ZXZ1R8KWd4M+Vov8dKdBCANIh+C+w8KLOdWoLwx
lKhH+56CHm0efgr1YJf1o1sw7VYp1yi3ptd+fn8AxcGQVsFDAmWIc2vCz+VMJHV8bFHncFrfAI2S
tgbhXJy4EyOzPYc7lZVKXsVHFrWoVDDhKJIJZCG6NS9vhKWX+HQ0s+cj4JoUUNHFR6SPM5Sdsmta
sQcRG99DMR5ZHwEeqBwqxosVw4teFbgndTwiDJXiOT1CqxdhH5Ux9nkGr83XOgjPOEBHZoaTAHHF
qtJqtKC7Gis8nSH+knc9IJdd78YCNeXL07Aw3whXyfQ/aBXxmp4vasL7IEj8jHngX5Gqcdv4kVXF
a37BwtY5szL9/OQ4NLEZESVFGJnL7WC3pHd7uPIrZ27BCK78CXwEqQFsodn9AU3aRiqMID6GCtSP
AqE7CTPXDsHCtpkef6SnTaJOMfH5SPxMQhKT+NFRRNpNzhJ9U/MosFnGoAVXKqU19iPQZNULSZXf
GB8SFQiVp6yFYs52rN9Bzq6rx+hoZOHUnBjgzPfZp8v7YcGDw/h+GZme2JOVAlRKRKhb+p4sdVaX
q4+EgqQApTFS6CsV76X1YsjeADkGHPo7uuCul0wBhzg6BkOJgkDU3mrlYLiXx7NshMlkcnooxBLO
x5NIHLiHoPK9RPqSdF6orLWtz5Cpbx7AlGT+t4XZVc+kKMhCDRaE1F3nGduxTHLiSLfCRNvwvLZT
qXe5pNxoClg0NPLPX80p2gQmjyKdxYzZALMglPD3VXSsDPZBaaniEAOBOVyhj5dncmFngDwbyS1g
/wxQ6s+2n5nJoo3rOjr6Qux0KbyKqLqHl3drJmsopYVLCZQRkKhRdTQhvnvX/DhOaMJpdIxGMIRL
0REKIk8taW4vj2hhb4A9jMGnR20GiJ3Z3deQOo0gNYdYM5ZQZWOVaWVyu+IhLlwYZ0amL3FyoOS+
aw2zlaMjyIC1B1MZXK1KwLBooE6ul93HpOG6Ww5gWYjG1nT+30Y4TfSJ8aSIyhr058jaCCWwKqG6
PELEctnI0gkwgL+mRDagMoamuXMrRasmcZPJUDkZ+T4DxbrJn+LhcWjlLZeeCdL3FThAenQMtag7
XDa+tCsRzoKuDJy5Oh6xc9tmjAJSyZH76ob2Ew1A1Z/0xLTTrgBDcBmtER0vbRmKnmAUliak61vt
6WRCadmYoi/66Fi2/oukKJvRGF8uj2jWCfR2oRiQP5RB9gN1DjqPNGltdoMEAt+jX33rNWqrNEHn
hLJjaDcmDGDR7smX4S6Uj61WOlKcu6XJVnbt8pfQoRGCb6EDtTtt65OBkqAde4SypjfJMCoOitIS
lIIg3ONO9KMofv+GQQC4mGbCI0LpdJ5Ab0AA3JtJhlzTvt2X8TZ9BVCM7nUoTao22bXS97Uuwfdb
BwlNoEFlBRpnEDmbbdvEZ6Opi0b3VF55JgPFLl7xziUNzwA48Veiqfd3GiJuRDZTyKYBeDmzFkOP
FjXIWvX6+CYsG7DaeUBJbS7vnffbczKiY1SIRPGyzk5Dgzx6Kcm56hVVezPEkivL/sp7s2TChJKU
BoZ/dEHN35uqMUQD2R/qhSrQm1K5A2Z3xcSMDmI6AcjxQrpFM3RzyiLNrq1UCXopLYnh+R9aZ3Cp
mx90uyut/FWy5ZdIxj5MDu33iQo3dHSwxbh8jWRumqnzYOf8K0yb52T/a4GeRe0I5SZaBhak2PfA
myPlrWxLKd9F9Zob/lZ2uGRvtnJlUDUoyqbT9uc76SMQ6/1Xdih2/k7dDk7uZMdw01z31FmTypkc
uveGUVWbJFCgdDTbl3w0oR/RQ8wo4qNXxI2FfEIssm0bPlYJajKr1xtKeO8NTjyiyArpxjvV3ErS
k6DJUBZJbsDAf2vu+d64qmzoSa+cuPcvL5YQ6S5AvdHkCCWl8yXsDJ60khLDMyq7x6ILt1oACJdS
AEpfTmEda+VDlrBbItM1p3DhsMM0EkKqiqIjLvNz0yMktEKFhuExKwtrVKMdKZsrXh8vn/aFCwxv
HsBsAFgyA3bOrfSAtUXI0GOPdspOKerAKoZ6H8bpN+Rmt5dtLW4TtBqD4B87RZk/fITrbQoqI7Tz
RYZwCzME7WtZW1kEDVWdlB/SkYIUXzUfL5tdPBfAz6BGC6JO1G9nM+k3IEMsB8zkpF2avIDc9uu4
0z+rB/QqQTMGhEi7BpiEwFpLRCzUWaFjgGQ57iBQfL9TMW37rEFpsEG4VTrxodum22JXQxR+w7Zg
wt6sqaYuXDjYKBiijGOBSt7sHAYR6UCuj8qAbETolESGpazkfRfKEEcdJ5weYowVx23RpEreAiOE
RvPOPVUrCARbdNOjybZQtJ1IgDdmH9ux3LXx0+WFXDgRBD7937bm/XulKvEg0DC8koqbXu41S5Hz
V5CVrnhPC2fizM5sGjUomISBb+peVdSbVoZ8XY0+GpVvGmWNHmZ5SMgzUwiboUY225pFVqBJvsJF
RkPJziNowUjoqog+XJ64hfcWA/plZfr5yUMkzDQ0SO+Hx7BL3bga7DRcOdozlbu35xZ+Hg6YjFDL
RCH53MQQDgC+IEz3DDBn9+VnrQYrRAXZ6Jg1GyiBQcWQ2WbVvhjlmob04hxCGHIK9BjczdlytSwv
ZLPH8R5MKGL3aNk2zDgE4nEt3bdmaBalEz8rOm1ErCcPwzaK6h34dXaGma/N5bTos+eUQCoXbTYg
ZlDf9dWzISEjSHHDo4BAkbpJJ0oZF9Q5m/pG3w2rqj2Lt9SbHiKuKGSl5hU3lCxpjGpXdOQFsJdq
mid2XKR0i7wAGimlAGVwIX3nAmjSgnLUYMRmHPoOVasWFcDLW3VxjifRwp/fZXpDTrZqk4S+UUQo
ffPOsBJdOO3Q2BJdi6gXj7iJS9LEk4BjN32NEzN1XHUqDRXTG0s05YI02jciFy4j1DBWMlSLlqaG
xqlZQsUjdG5p0PzBkFKcvTFAw2mAzLAKvp5npAbt35i5X4aMyWc6GRKAKr2WtmZ4lLoBwBe1+wxA
+51fJZvLdpSFehVI06fGN2Pq13znWg90YGWREhw4tOZYvp6qG4UX/h3wxvp1QXsbIlSenqKHIpGa
8Koz/bCyhwYLiapvexWCAR0F+eIJ8fhN0zcjeCPiApIYxo3uJ+MR3S2DDfnVfZ0q4PuTWHY3hP1z
NCjyflSLTSWxb7Ga61tNAItdAnzZQBMKldD4e8zqreI34Jdt4V4XugnSOcZHVy+NKyo33C6D/gNQ
PTd9FztxmxJbGdH6y43K32qsLqzabKE2EnfXuh7fmy2+jJkn10jkfhJlHO20Wj82nPUbTgSQPyy9
imsDTktJy8eAQ5RBTkdwT9Vpbhk+oOWaDxS43oElUhbjLk2rW1YACjoM7FOckSvdjHWg77MKDFHT
eKoKuN4k/gQ2Qi/O0NLCDbSzBUXzwP3mNgQh8rXZ+LndNONTkSt8A3Lbe1yLh6owH3JBHriEtiV4
shtlpBNHwq7Ts8dUDZ+rDMwjSHO4qDeBAbgkiZ3wYjs5BTqnoBMo6q2vqoWd6r6P0kEPehTWQx4N
HYWAmadoqhF5txdUKDdjpH9sVDXYpzkx7CjqP9eR+CK31co9uORaIErUQKCEHAbQlOcbmqisl2vU
KY80SVQ0CnRghpCD75qGtoYiTL6opdysmFw6rCYhwG68lcTmGYu6i5AfBxzQayIwUqCBw0cFjJbH
SF97tGbA7h8P5ompOU5VQKbSMBs9OAaFoaENAeoDuZaVkN3JP5eq8UUwft22ag8eatAuxH1FUMyM
9gMSO5bsqy9NanzlpM4hT9Hd8WrI0JcDrPLls77kOJx+ydnTKoWt6PvCQKsuiTeCdrd+4P/WlIPb
Cw4QsHvziqAOAQgaK1JwHElgxfQ46l+Ej6batd64mTTW3xP+y9C09if3Y1QVRif7mo5slGzHoxW8
tHvdRhNt5KT2JGCdplAlFVuw+X9e11NfykdAaUIDqlwH2oTN0yq6MANqQO/HUx6Cx8RLISkb3YW3
2UcIJFBHuOVNcj+hFcO7bhd/lPbSim7N0sOKdxVuElI68rtwkqe1MHKlUr2cj9uxkr8VKm4cE11f
l7fM4qkFiAF8QCjvvgsotb5oc00PTU8qP+W8tBIR7Ks2dGjzEMiNc9nY4qAmkD7aO6BfQmaPa6Wm
iVT1oeoF6Plo20OshVaWPv2OEZRa3/C57+AZxoh+IUYz1VPrI6i67IIB6p99uGxkRhjyc3sC5/LD
CkZzvj3bNpUFDVLVK132INvhLnEAlHANu3agMeqBSXy3Fp4uzh7Ep+FkIlMGzOq5SVP4Ak3/PvGa
8ikuexuQYIv2335nYCj4AHmtw7mcq8z4PZ42qWlVnDtDcdJDvxd34AmZuCA3yVO5D1Xs+jV2s8Wh
/TI615npZK4AzzAiU5r0W2FeGWS4ImuJhaXXAoLNcFMAmEUWczZ/4GCU5USUukeMxo2osg+l5grZ
ln3l9y+XZ3HRlKLgLUdXuwl1lfOlagZwbUEyQPUUCloJObcN+WEADK9L2QoodNkSMH5MVoEwmBen
1d5oRwEdNq/JX9Bvta256fhKb6k1PV4e09IaTRKaf1uahVNSQuMojzvV6wbZofmI5t3YGcC6fNnM
4kuLyrCOgreJfqr5zdskpDFSjpPF0Sdq83vZjd3+2gLP+v6+vmUuaL4cziwoIOwvW14cIGJSZLxk
3XxXN0aWostkdP154D7YIxMEQZOYbwmkvFZc/4VKC6pXJ5ZmUwmoshihgcaPdVQ0tgAnqUVKFRzA
TbaD3x1eyYO5g/uQgA2d6jaTwy3wy67oUZGpwnhzedyLyQCmIncJtpYJuzcFuCdPLVfyplTG6Vre
61fdbbqFG487TKzO8JJ/cmpo+vmJIQGdIzNVYKhRZdBralbaPF0ey/Ia/hrK7IyboSTJSFuo3qAc
S585hfopMldsLOBCp+X7ZWQ6kyfDwOLF2Qi31vNrkFbLEhoKBNmMZggG8om+hatXQDEda1Xllk/M
L0qlbZNxUB5iJbiDHlu3M9roK5LFXgQZRbR59v5d0ZQPvKS3pagfmtwAy1yNYD6VrqRs8ASwNHZn
iti9PFsTR8+71AW4fczp7aca0gnnIwHZd6WEkIcG8wowcSmuLfin5scsRbjrA6NqZRp9KFIFnZPg
i+9Aj4XiZAbJNQehEmQec7SkVU9VAIIYeIx3WklB2zvE+9DPPqlG4raidP1CcbOkhb8stc+Xv//a
15+dozryuWgGBYUpDcpVJP2Yy6AyCf1wBTWw5CSdTtPsgIxGUQ40UanXaY07BMWGG4VTaO0+riIv
ydk/v4hQNJzeeeTH3sOcsyhW00KKda9Iwj241aAlTkFPEI3a98vzt5RKOrM0S9+YEEbUZc51DzIe
h/BauWZu2sGF8e8mQYto7ZlfOP94ECf6/wmwi6TZ+XbrOtF2Y0M1jyj1i1SCjjZc03tcynac2Zgd
Ti1XaaQmveoZUAgJwBuXfUaKYHR8p1YtCvkcPXAmrhsbbc6/4aGpoKHCCNGlNaUCz8cnR2bCeK0S
DxgFp88P3J/aaz+vLNo0glm+ERBgkGgB8wzwxRwFnxRZFqbguPGqTyrkXnon3SnX9/fQRGQIi4qD
sKNV+tmFE3Bmc7ZRlLAXiZrW1FNCDWC+0VaqJ7m/qSETwH4jBQeYHSox8LKRR5iXRbK6baNKxvhM
otxlpb8vmuqKps1VNeRr7S4LNwhswUMDwh/I4DlBvggluQRJEPHK750bp5CxEQD1gfo10yz/bnS1
qetkzDer2IeFkihKI+AtQ14E3vxbEezkDeHMkAZfrYnn33LIvMfbCWLdHqpV8aqp33G2Xd7QB0ic
IpyFczO743mP1iUw7anoAZDBcTJY0SOilQ2krYFcf2xAiALPCjmNfJ878i4qLdMmt7ob3Bre2vl4
v3MB00Q+RocYO9Z23m47gs9by1D993SFQ7T4uY5bW0XQqQOUffmQLFlCqw3g8graEYCGOz+JSlom
rGGV5uUKSNMGS7SgUqgOQSOv+HILs4vWNPKjJwu5pllIq7ZAZmQAsnhyaW4gATiVfldMvN+jaDNV
ZQIAqKoDJDQbi9aiGFpOWS6qpndjYx5Cidp+2H64PGXvzSD+UXASgM1EeWbe1iCo3KVhjcWJGZk6
xA9mqj21Ubdy5BbNQGV7grAj5zB/A3rF8PNYT3QPEFBw8RCwRCU2cprO5dG8X5epMxdaoYAFTz08
sydbTqMC0yV0r07lGJRD8bUC7oGVXbZwts6tTN/i5BTH7QAXbUwHTweTbQmiHS1rbeQ5bQ1sYCaS
kYEonDrIXQ7uEvQ33qXg0Ivy3uJG6hgc/BdqvokBCY9YaeWZYsuS5ikKsUT9SEHUVRHQb//GxICb
Ge3TaJuB7ufsK8t90/PIxxsc5l8rP3W7gq0had4jBzAtYNFHzQHsc4oxOxSk1EjkNyHyslViI+9r
VU22NXjgpNWxAIuMMiaHy6N6/z6dWTRn6Rge65CwrxnOO2A0QlYtJrdOhdawsetQMFrrwnh/vZyb
m01ip5o8LodO80o4FUZyQ6XXMm2tXP3n4EMYmtBxyLdiQucF51wj6aBnmuYlbX7FQwMJ/2Alg7C8
iXEjo4UdCiBQFz7fEUrdKWZbtoPXGL4G3kkwr1cS6Gf7VsstSDuDe0tLP7RDn1tx3CmbqlRzC9c2
OrziIHL8CCQiwCwkjhhQeCh0wDCrgHpxT/a6DmYcXoC5Kw/KT3IvXxGt+T+kfVlzpDiw9S9SBPvy
ylK7XXi3+4Vwu92sAsQiEL/+O/QXd6aMucWdmXnsjuksiVQqlXnyHBMMHcqq6hZ+5NekaNqovxcx
O4lmBwETOmWyQq5AZ4PWlPlvDs6FhSmwXZz1Io7iDO0WPSByBNiNrj7LOaaNr/vxYti6MDI53oWR
uOJx1UYFsAxd8pzI4RuqYisdzsUAjBsYrXcbVcRv9RUCdpAsQWRkGJNWqnsdYcsauH99IYsn5A+E
BwAQADxnTqXSlIPbzdKDythZYeXEReZSu4E62f2/MITJLlyNEyhjDifIjFpuwa2JeAbt7xKPZkWA
aSemmMiMvX9jCpsGbKwMdNAsrPHRVJimpUYQ6UDoEdUF4Rhgx6mb1NrmP5kyZvEMEm19gWxADzjm
/IC+dCsDFKKQ7ijA5/UvTFnAHmO6HojGPzWCC5ez6BDp1nRyaB76lg1+LoX7pZFvmrT+x+91HNIL
UzPv7iA+1Ila6IHVQMhMbZ1G+22NH9fXs+jf8G7ogYPk4xte27AoJdo4aoHUa144qi4D6qEdXq9b
mb71t3hzYWUWb7KMlKzr8EZHXHBRh3CyNnPs6C0dxUYKt3YbulK5cqYWLzmEODwX0NEH8vRrcMD4
xGg1cmwEY6u6IVL2XD6kzeiC7drpzX/jgXgWYPIPmAF8ma/Gep1RqooO6QhYyhqI2dfsRbF+5mmy
cqoWvxem4qba44T6mxmqLeA4MqTRgG89pu2LUeueHukrW7f4uf4yAiqJr6vJmtDuRYvgXVog+eUO
NZ/0tHcoUjUwlnptYzp1Xa+UjZZiIMTGMa0LlBU69dPKL04WmENHYkn4XjRpT2keP+g83LU2Bh07
ZSWor5manayED6OcW0geR6hFDtCuBvoJoIwK/HMrM/jLllTDAHZsAmfOXiODJgxaU9TcSATibCP1
UvbB60+aPV4/YNMBmh8wjAP9ZWdWcQBvXVN0EbKSlnZegeXgoVC1K763aARg4YldCOSX8/n4BEhB
AZiGFlBW7SOanMFy9XR9HQudQsxzXNiYfRpDARNxG1EtGD701/bRBqUGYrj2pj3Wv6PA2sgQBwWH
5tt1s4uf6cLq7DPJglUYfKNG0BfRpu+TByMZXJSnPkm+lnotmkKUmLrkwF3Ps/28yFsCBjItEHVV
OaToEneQEsMjWnjS8rURwqVwAc6b/7E2z/RTzmgdK8iQjCR96BPrru75kVHp5fr+LcXaSzOzWAu2
t1prdY7ScviSqZCUqplbGg34jGMvVP7FvXhpTPkaKHQUYUdZL7WgKxqM4spAX95Hfe9eX9Kis1/s
3CwlS9FfTVFR1AJ1KI5DVu6K1NhfNwGeraVji+InOIBRBYXjf11KGkLstlEQiFrWnBNo1HRUe2Em
6K85EIKSBIbWZLwv5PqXlcnvfartMCl3l1sidtKIqA7oNd9ZKvlFirpQn1eHLs72vG1SpyiYz8hA
vXqoEz+zbBCpomTGkm1YDvedjpOkgyw4lM1DzIVfZupLE6o7JeotT2vz5z4yT7Ghhk5aGl5ViBPJ
R9BGlupJq9IHQN3BwJHyacoLehODa4T8ZIAyttDCLW9NQM/i5JCP4D8azdOoaHtq6oFZho+xWnnK
AAnqEH1x0p76MT20mVW7Haq0TgWSD6shJYaE0WERmnyXJ6rhEp67okEjM0krpy3N3qM5O4i09KpM
VI7oyTZspYdGKAKvL90G9AtlDB14niOv7N8hxhjx2jTuTLOVHK7k97Fe7XNLOowRe654C+7dcfBr
3fhJQnOrhvJjmmkmSOfNE3LAAPgIF5jKnRACTPR6dfxDvUehfZCZ5TGylSdw5W3zvtoyA1djTgiI
OfsoaAQ/GhXd6HjBO2aX/JZLdAyV9BMcHCdlGvsL5WaXSpXP7fw9jEE6YmsgTknBvFBZ5MhloItr
414Kh0dlSH9JduTTbryR9eRVysdXoTcfbRy3TmkTt+vtEwnLczPgs7YhOEdJn2Mgre7ADDpmztBj
MCCOf2chrR06hsmmVatDmVceNZTEHzJ60yXWqVbbcVNH6oZUBG0AXd63TeeiyJy41UT0mNN8l43K
WyHs2EHUBH37mB/GmKB/YFqq28gDdI5GBj00g6CvnkVuY9v71Bju4ihRnKy2ZYcD1a4qAjxTA3OT
QkK1ZzB+GVFYb/OUf8Zt9h5zZZP0hQtcvOEoZNy1OliVc/msMtwLnXIXJfYNy+JdJsm7aISeeGJ5
YJd91wgUncHQKIpuNwyQqkwxNx3H3W1NrDO3QAJMTC3AAxtdjQECFbHOHkop3FQ0fYjtAuToEXCN
Wau5phZy1yjzz4ywD30AQr7RfAA5XY3X+ySiHyhDvRAx4QqTfNdmw3loxj2vySmq6Y+iaI+gUruN
k2jLa2PDOnD82gM+Fsb20D3AdLD1xHSpdiybb3qinmurr8DZLb1KSPGcomeZ29TEG3h5b+ZYQ5Th
D/LkMasxyBL2ZuLIVn7bgzpXNdOPOk2PZoROpG6Nwq1bY4Nn3VYD7W+jpcIZ+XgIa/Mo2+RRUbAt
wi5ewYb5MpgEKh1SobtdHoMgU2klr9fwZ2nd49sRwGZSBgJoJbd2ekbhyAXA/INy0ttqp7X0SR3T
U8yLg8XbfU6q3TgCZy13WuuXA4mcxoRX2yDPzXqMDBrK6EWV/VgwaLdZ+iuG2m+jrHsoLXzmRu4b
r6uV4WRFI5CZnY3V1OaOaPlBtxrJMcm4FyAMkePYdkpRf4y5tB8kRtGAMDBPbgw/NKN97W1jWzSQ
jwpl6adsRNyta/ksC/VoAOFXULJXjAaiJRK/kejw0DOUHJOcjI6p9pMKxXBjGOIX9DrvQXRsAw7F
T1li3Cu0wK4k/EiNwRtU6DkpJY6IRFbut8WbB/ACEF9g1kWblxySdDAiiRlqABjuybJaH3SGKzfP
AqYCaRb+bbyObFDczyca1JYmcjTogKcYlZsVjV9q/GTy7tOSXIwsFvRt6B49T42eGATVrl97iznJ
37bnky6EDUohZH0IkiICm0d6rsZdXYcrNc7/P3H1NSc2dQkNVGA8gQr+NuvJRo2FqVooQdbkoduR
/HeWKRCEgVUrF3urk4ZNrYMutTNu+ZAGpNV9WjTspqzAZmsrECy3xyCr8RqR6O8400HWlcsAqCJe
FbIW7RQVVNPCin/JtYYVqE/4m7e6tQy30hFxTdCoA5rjoU1wU8fZVtLYUa4S1aGKgqmbMXLaKk2h
JcKKF9Yoxwxc6laefsgTkqUyNxR/7ZiZek+lwicU3dlkPBRWFWgNeWCx9TPuQ9ChcMiiMNYcwrH6
Qbr4bJsxPRhxFqQQP8LDNwaze3swuxasyYbiVanIvUrqTxki164ayw/C4oMqoErXELAtd+1dn8s/
JaGcUxuqhDTiWIn8SeTQ8lJT3doqUXytgtCLZA4eYN0HpbQGr+rjbdKnEfrgqcsrdpAYkj9DyxE/
LDn1k6IYPBC6HMig427uwj2g8mepzfJNZhPLG2u+R8Lz0Pag4JaiTWqph7bn3EFbeEc48i+LHwTX
tV0JwJ+j52Sn9tlH0Sn7UnStwzv5BWwm2HZwBvcpwjsF2ZUnhdmNQAzYcpNIAN7GCFKS/JhP1Vo7
xz8vCtBbRiX/gZ26FXJ4LhL5sTdREEV+9My17N3soT7SmvWbXY74J5BypbZ6VxrgqYYmgOzmY31P
avG7VEn8iTtLHFRZwjwleM64gsyDxRRtDq79yguCUmjZ7o0+hmsU4/MAuldXhNYTrnoZdeDoQzHT
wOYjUKy9pkJwR0cLvi16p9TgtgnrD6jg3eu94ttpQ6G7YBxtaBxkrflWlKbi8Cg/4SELPZV4Zyns
vbTtRwnscm0h7wbGayeMUn3Th/TXUKqKS1p0/ATPf9II5DqykZ51Yu6tioN6rMYsaIyWo6mPN4I0
Du21N6XM6pVH5QKq4usxnT1dCSnNhKm98ge6rLgNBOUhC3SApqLf78rdP409X41NlY+LIgNUonSw
JxoKRstfo+GmxV1drtQxvr+FvpiwZ8UTq7E7c+SANZgQrLFIuG3a3rGHOwMpxbBaj/weTL9am70g
jGakqU5NtOQrED5W0g2rKrdf5QxfMzN7c1WqHMsps5VA5+ZPk9lvalZstKzhK+XVNTuzV1c3ykVd
6kIJRoH2s+zaOrKhNRrttS80XcAXThBVOZf45AQmt58AKe8dnPl+2+Dx78dcJz6G28eV5+T3Zz++
EwY+UHnHXBZKhDObms1lwBeVgEKRWJEwmAUSL+hLML/os39O9PTV2GyBQ6sziRMcqZSh+dIAtuRI
I8qe18/S2pKmb3mxjUjhck3wUA54wjc1GJa7lDiChq5dn69bWkC5TgtCdxQQL8n8NoNPLfC6V02p
oOpZfzCtY5CaKb1RNDmylbHCgHXbHWxJ0AOwbZ86p6ZDZYoXpIrsXM2i+0yAqbRCITiK5BT/Tw0F
x4reX/+ZM4WrCeaOBvrUJQYPtPQdFICpySIEbBTYAwbEbyaiAfd3dBuOZoWuR4QCOzOfRJUD927E
YkPMPCCkuo8z7UNT+Mcgkzcpq/ZyaSHVkDDaNao29/Sm3zCd1Ss1+cWjBuiwJWNyFWzZ0ym5+HyU
hTK3qCkF+ZD/YjZa/jIeY2r/8/qmLHrJhZlZeFdzy05C0AcFdjXuBwHhFvsZXKd7oMFXjtj3vBli
SgruVkB3FFB0zWK7FXagmrSoEhh9tAcvI4oS0cP1xfwBGs1ySpTdTTCAKegnfYNb11UylkgpsWmn
/LG/bc9Mc4y38BTuIFtzO2yVnfIzeihf9JVbcuFjfbE728VEE1alKrkM3th7DsGQBimF3q8Njq5Z
me0gxAssK+ew0ueKYzWY10vf2+Sft4bBrvD3Hs4vSLx7SAUmGzkoNROTBZ1vhSu7teAJwEVBoQDe
DU23ObtEVWYs66VUDuoR/D/9Sab1P/e1LxamX3BxeMqmCu1GyBKuEM3HTPsDKeyVPGLxY1wsYvr7
CxNJGg80UTM5sODKDVJeDfC6rH657tFrVqbje2ElVkyu9iBPDxoM/hgZSoqxDcnVfuWL/Klkfjs4
F6uZRZshY7Ze6hnsNOxHq+Chb0TmY6Obx0RBubJvzRdS5ybmQSvqcNC4sJisRKJlr8BExhTxgD2b
XcHA2ZHKyHB26+jJxGQEwBbX93IBIA7PBsj0fyzMvWIcjToqp/ODWQzFLbzI1yl4HBz2Q20ddaee
Gjf2wNT9Cu4AcN++swex0+6L8qTv/0Wma0AvAPcQhngwoD1bLZC1I4R9JCmwWN2gbEc8rQbcqgvH
NfHExX29sDRbtS6RrpOYkIJRsjHbaIPzK2fJyt4uXCNfljM7DWqDsxA3BQKv8XOwP7okCHFd6dEK
vGfxOICU2YSD4FU77+NWssDfdKkURHmPEqiA/k0TerFsZCsBZHE9fxuadDwuz11PJYL7ypICQ+CV
n2hcc4pcuR9H9TG3IbB23TNXljWfXBg6CczccigFoqN+SOKdkfT3ddKtLGphNgYHAFRhYL8FOPI7
KrLTec5Aih8kVYMBvyHdlLV2xIUNhV6t3lOL+IWVPptVfAPpxTWJ8EVH/Ms6aj9f97QhtCxbCCUG
QxjuQdLykhZic30jF7hpsUIbdTnMxGEAaN6l5ooCDeWGIY713sRekUHLDUpuG+aB0FLy/ujHQ7hr
ZWOXvp+MlANT0zYmbM3ZK68ikZSQmpjBgKI8McIbkg6OMKLn66tb2kCkT0DJY4oW+LaZGTlKqWpl
tRRM8IwhfSy1lRC86CA4VUA6gjRoguh+/UQJyKUjXeFSAGQNhBKKGhUnCp4AHYwOVt0cNFX52Y/W
TSLzXyrmXv/NPl6Yn4WqHgRXFmiZcAXYT6Ls9jYbgWhYA4MsVFcxEYoCKwREAQeR5igratW6iFk4
BnmG0n4JVb+iSI9GMnZeXQErT0P+zEbIs4NP7xgXGopTJvd6CEWCZWLt6l18lQA7DBasCV6KDPnr
nhuZhkCWamPQ+BXE35ziUfaYS28yP95Ufv0cnzWP+9omPoJDzXJC/7pTLUW6S/OzPUdjyei6BJ+8
7NutVgH8I/Mkc+RQ/lE35UrtfPGgmHh/gVIUzKjz+G2DtKGs1H4Mikq9E70pQB8tC5cV4cpRWf7G
f1uaB/CybfUhC2Ep3Veho/nDLnPBd3HH9tjhw/9BMGChaoHBh4k+FPQxQP9MS7/I1Hoe10NI5clg
EWAaUD2mXvLUHrSzvc2RRzvJZtimB7JfCz5/dOHnuRueicDwgQNrmrH/apmHEYTjY0hoonxZogXy
OHqTB0X+eE/8+AxNV9s3nN5jAfqc1ibbRA9mEG+vu9Hyhlvok5so52NwaPY4yYyqNzC6ixhYpWRD
MwqhalGiwm1AcnKwKNRVjUh1wJB5q8fRD1UtwQAQPuPlHDsYMbZX3HqB88DE+0JBTQKwOWBHZhnt
CCBvVOdiDNAKD7eGWzxon+S+PmoeJvpc02884SlO+ZA8FHeRl4GufyWYLTnE5Q+YvQkbratHYQ5m
wDT5OPT5RlIKaAgbpq+29TFO1gqbSwdZAZYTUo2Y+NXmozGFVGioaFgi0LP7HBx3JL8LJdBOpmsP
+UVDcDUoVk+sEnPWDJkZxcTkPQYShXYw9M5T+QeRTma2lhYtGjLAVQuvBphuTqkahWZGFbkdA1v+
bVcAweY3cS5vivjzuu8u3auYo0c7D9fClBp9PUAaLcHmaRERpPaWZzbmRPWVBE9Wl22AURFgZTCv
zydFZB09DJyEMdBieQNU72tYSRDTZOSXFloIgPkjzWR9QzGNixau/FMwG53hfIsb94mq+sEyIhD6
525FIe8cCagaD+qzQlLfbtDfF91vQDc9vLcDvO17dFvUIzPB1dyKxo+m/jDvxjsNlPUJZvjZYOzV
pkfXJKqeNYCZHUpASqpjascfIQXrVGpzzA1eOVE6jTepXpbJ97ypum0f0d1gGd5g5EGl4SlBu3Ob
QnW4CaHEqLB9k2L6ZZDLbZYS4UA9/QxVDIY0XZKPukmh3Nw8Y0YkB+Z8POaWsakLzVcoGPsYJBoz
bjkssZ7ZEO1TAtFfg/tCoXs9BAuPKlpfNTFUXsiHskzOaT3eJAMI0WuLbG2B/p9cHLIUlGGtlWzK
rkpdWR7f69zYjkn21BtN7JZMe8zRMjUbCr4VCfD9oq49O7MA39XtN62zaifPzZ2ptu9KA+7Cnik7
q7XuB7TrPULQ1bc4sIJRaTyGEZ44Rprd1KP0qQEudjLEZ2Pe47rZjT8GVd9gPOETX/Q8osfo6VrM
QIBXEQcKlX4rjRlqyxg0AD4bMwYNexhJ+x729i1LEKe1ugPZ0ZC6wCScUgBwr7v8FI3nd8YUqMH8
jhwIKeVXl1dBmIqzjcGl0c43CT1Ixgai4JqV+mOVOBpGP1qxRq+2AB5ESDb/PgPTeb+4IiGiRxKI
AAjQjECXUz0bh2JDb4hvPTYb+0ezZ2fxou+vL3Tt3M2ugRCE09BIK0dktMoNWmyPXKo2100stchA
jAEBHQg5gXDzz7ov1mUxXjRlqI7BwJqXoelzHwDWX2moPqmp/WRT6A5mNSTGhQnoB8kB/ASA2IeI
crfyPF5aLKahwKIH6ICKu/jrBkN0xoqHDgEzTXOvlGLXwo1zfbELAzZg5sA9AxQwyG++EammqW4b
BY3GgGRKC+4oiBcTgw9BURhQjm/q01hi7LK2+UkHeqhNAWYqgVAejno6uJxiLLM2PEQ57pNQJAdm
hQba9WgZWApXN8kQBRh2IwCbhB9VC5TKys+fsum541/+/GkLL76VbGajxuUK32qjbqT37FAfxZvp
dl6zTVBhAxkS1Np3yhHS8XfaNvPyJ/Cm/br+IxY/kwJ8KVgXUAefZ8FcSs1IC/Eb+Pjb0p4zfaUf
M33mb2sERgmcLeDJU+Z6iiBY6EYp1sfAspKHXsIcpwFJh8hqVkqgi+V2XEB/GZqlOBmTB25lWEjC
MW5cQMnX6UyWopUd4y1h1z+jzIYcS4X59BzQqsykHfj2pNqDe9xDKeyg2wl1WId3QMNQZgSCZ+1s
LuUQmM7V0JVCV+Db9B5qasApdciKuoN+LvbEqTbdTXTI3HA3INTfso10BJnmP0awo9OEaQ0AWyAM
+u0d3Qgo1RQT4ZbQ6WHUxzclE9tI4m8JZn5WQvlSnnlpa+bRTQcAcVvYIqgaH8JQTpqrIM052YBq
jvLadi65Lm4L0NyD9+r7gFKMKVhCiCaC6JmcVc3ttvFG2reQfn+nj5Cn3Maf2hpSaEq/5u58aVP5
emSltKdmg5wliGl8VPX03AqgzyroNGDAeKPU7UPZ6PtEKc4RV/cQc1tl8Vlb9RRULoJGWoYgJhox
ZcazoQW+J/yQBXTqaW7Rc2pKgODwygCFsyIeSi2ptiU4VH0ZADa/6prk3u6hq9OnSA2ux5Glc365
MbMvT0OJx6nUYCRDBqXABAl87poVT170LqgSAYaG8Zlv2hgxUeWImvjgVCjPAKceMjs+QycIkuHJ
T82Kfl9f0uJOo3tngE1AxpU8u64hB6a1Y4mdJgbATTI2dhjXotbitl3YmEWtEtg9pIAYQ9WjwqFN
FN0Wg50xYDYjsss1YL5C1cRTOizaBwDJvBRhdFdBisTXO7YjSfls9X3vJPIwrFyuS7/MkFCZkqBE
opvzh0hvjib0XkeM/xXQ/qtVfxB821Xb63u8+FS/NDM7UIbVxiOPRgOlCkimg5EKt2/yabqjC2wp
oEU/2YoTTTs6P8HouxgouYEpD/XLr+cnSdQwHpkMpQq7f2E8eqibbsslEJ9zFfpCpf7amGvF0sVV
muArk0EKYyiQlfhqlOi5qqTj9B4+48mxA0oNMZ+eeu+P+up5rY62eBkiudU0pEYYGJ9XFYtB7nCt
qyIo/ey5OsmbZNc+5JvYq3cRQtU5CpSTsuuP8tv1z/lnSGm+u5eGZ5/TBN2uAIx5BKIp7zylBWVf
nSLnYuhcFFwBW9PwPpjKp9zU7a3GBPVGCBtDzW8D5QTojfbaqeTNPbI6jEnrVuVgLtirWXko4wyy
Vva2B77cMaXyCQI8qEzy/jgC4MusOEFBFAWmYfgETyGkCPtwgzE76miJ2DDC7mq1eyWJcWuAYnTl
Jlo6KuBJndieprHfOZqgtKpW0gUCRV+oz6OoTmGqnPoyXfHcpXh0YWbeDAd0EbPgqYLLlZyT9s3A
3ML1r/e/uM1fC5mLD8XZFHttBFhtq34QYB0hShC0v3gwHjMXU07DQ7xjGxWVo8MaZf/iw+VydTPP
aTD73nPg7QBptH+LTJyNshRAkI4QhCN8F0kE0w6AnrPB3krSMDqdahEnR/nuP27CLECQMO9RDKwR
kU7jq/2avlWbWHGHl+iGHxp42aEJ6kM7OMVqdrGUH0KxBygE6EKCPGz2EE5kDM9ohjCCWgR9+yzR
UzG8k7W+5aIb/W1l7kZZIgPYn6p6YJuqE3enNhIrfrR4HhDmMCo8gZvmbwoiibhQdMyEDqp2M7a/
JTB+W+paC33ZW/82My+rD1ynVdIi5VDu2hPf6zt1J+/A4ypTZziYW/tQ+O1N/WTvsc7rPrK8QDxr
wWYI/Na8vg6mnbTGtKYRWCj0ZCJ16/BBgUtct7J8a4ChFkP44DPH4+nrrWGFUSlV061h3FT7fsu2
MfiTBhfVIEc4ibe2qiXHQLMAI8nQQLW/0UMpUoZOiMB+sg6MuMpQOdTAVMb1RS1tHarCoEDVYeob
lEwSaV2WDGkFYJW7CP+80Si+3K/VdxbNoIj6h84VKuSzQ2ylCaPMhh4VppYCMJhsbRa/cklbCclL
yQQCPph9bFSfMRb/9QtR8IuYo9qKICxQDu1ijPfLjlINNx06HRm0UNumca9v4KLbT2Xbid8KhLVz
1iIiFKtJ7QF0Gcf2FVNsg8fupafxZ/JkvyNY0kcWsLPykj/J+xXL06bNL3dccia0jVSMIc7rxlOj
HpXHDsHJjckh2rFDvrE8AyVZQPl3w2fkyWsa74sbjNETW0frBAJu03e+eO1I4DMKeSSLIJFsDJMN
d6oW/RZMcpHhvEs8LQGWrHfX17l4DpAgovAFKq1v4ox1aVexkYJMQcU7SmYbuVu5Yv4geL9t5IWF
adUXq4rkOo6VqjIxv66+mXYVbtoaWrEtMjqHWty4FVGxATCJgS8//zWgII4Jp7YE8QETHut1xY0K
ATIZfatOhHE/Jf5YQYz+mcuZtedVI/mcDMNNlpPjWFriptJbzWkB13PGEcT4BkraTlfT7NBTwLIj
tXfrRvqdmyMofrTyMS665tyaNjhnCsv0aAUOSC4egTjwQZ1/kjtMTarhDXovfkjTG8KbbUnojZqK
jd2n22ooTgSPUlTszdK38WgSA98w1lV72xr6bda0hluqlt+I9BHIFuHFmrFnZuXrjX3Ku3Fft62C
qnNV7SB579Xp4HVJfS5jmuwGIzyKnv4uibTSD1777LOzrNdFr1h1BBISuu2A1chp8M/9ygb37jSz
DtmI+SNgSEPwhIP+FKCy96y/Ubuf1//9xe79pQHlq1tBcqiOK0kBeZIPpORheCxkR24dC/xBLkPn
8QxFa1/CzSH37hjEfuFGKz9h2qO5YwPxggxiIvDGf19/QRZLvMoSLLESseTis+cn3aiifRj1/BxH
4TGt8sHPU5SGVHUNkrr0AS+NT+nVxalSZdaWTY3ErQUqRIG8iNTRlff60rUCjCgWht62CqjyVxNj
ZeQlxl+Q2VR3qXUTZw9W/2+85MLE7CNmtMC8KEFFQI7DNwDTt7wCCex1T1lMtkFBYhkgPccbcV7a
aBShW5RRPRACeWbWGo9mB8aJVmPJgSsIR3k17FF5m6aySvt2kCG4IJONFcn/4tBd/pBZJKRMhcwu
7eEwVMJU6b3StSv35eInu1jq7FizfhAiLzrMzWvWruqCZCi2rS75Kzs6ffmZ54PiC/9BLhvsbNYs
4RBKSIq40NWgHyOvsG7Az+cijGIG/E61bnVpxOT1WxN1Xhjb3nXbC34PUL4KBBHwQyD2/LZCPJaN
2ARrsv1CAf6tzJfrBhbeJWCFQK9MgbyvDiKKr14P/4sQ0OoBTFBgdMmzbWuiGEZRpJEf/pulmTtE
qV3mKgEbqtXoR1zQXtdKfh6ereTtuqGlPZtqW4oGuCsIUWefq4waI1QqhsHSdIQQj77n/YpHrFmY
/v4iGmmxJNMB7aMg6Wo317YVWwPTLn2WyzVMnn9hAahvE8A0CUOrRMDXnhUJODhQZq/RWywBGZFC
/71Zs8Dai0gZpdyelAv0D2QFjWM3LqqOH61PURwFmmji0Fo5t5NTzQ/UpdGZ03GIwjShDqcLE6TW
OsZ/u+eSBg20e+pB/MePNfM7LRo7nhp0wPzvR0h+yRCO+m/+NjujiQkpkLrFmFVLIzfq7HdFEnfX
TSxNPuEzQcIS5D6gaJ0jdzHgaZIC06xoJyaFr6qQmXOs35Ca2CWHSUCj9qVXBk3LX7Lh0M0ayf/S
a/WL+dnFpYiIVn2ED9b45ivzxw3edbvwV+P1mBZ1ss2a5PASquqLwdkZBr2ixCXRYk+huecY1ijt
gOrqfwwADW6T3PpZSeVDbSJhpdEDcJa5a4XxKczNz7HI70kGQEOicvNJDntpq3XNW1mUoBuT2Q3L
Ob0NKdj1Vj7RclD4+xPNgoKFpn8Y5hwzi72+JYN2aFRIc9kZGq8tRvvsrLmVB6N0lFH9jZc49YZM
eWzB40osA6PiEdmu/KDJ7y5PGVRcwBeON52i2IBCzhOaumv10DSo+cCjQC9Og35i9Q8ucy8moden
oP+IbLfFFFFm/LIHYNPUJwocoR16QMe6QxLUSr5NsmrlPH4LOX9+F0pgwNbLk5DnLLapMo3Tss/M
h2k8YvTAlDlCnagCYwrYnNNd+gPAIqBXVnZj8pjL3QDmVQF3tAm5QRRctPkDN+1QLK4ZUR7GiU6k
aney3bpyFLlh/XsED06GQlZj/0gkfaeM1OulHiQ7a0izb8Bn/ApMp02ifEA3AMIx8+uxFr0WQcP1
QbXDxGul1Ljt8Tz2O0W8Nw0ehejh6TtmSenGYMUeJYJVYMU8m9FAMWRrpoqGOnrG38onrGe5qoZV
9gDBgvyxNfrGTxIRuYTaBobq6zvAv17xI7eJDfRMMw6fLWtzwJIJRNNyxfbtPgFeoVJDP8YD3usM
+SURCXqQLasdwUdQCkWrp2uK0pef78+vxrQYqKlVDO7MSccyKxJmGmcZnGZ4VVy+rzbFwySwgzeQ
M/jkQDegOnHE7p8imOaGZxekPKYU1TMY5hsLOKJsK2816GmviTD/KQB/W+D0xJHgHd9HCsE/Y4iG
suyBkRi8BkMGbSSq+WTk9+CTjryYjp3DhjL28sJ8kRkzNmGTdI7UUPM4AAOyC5XO8PQCtEkDjYeX
uEgyf4TE5NaSiXrswzD1dCHuFNb+JmnfbgpSgYWxKYVr8MQ3mvqmleJbg3UlKgUNtNYasLOAq+bc
mT3Sggg9nGoEOYYZGqFni4ajPBRzwFmqM5qsspso0q6qy2wPhT7rBkDizEF/M0jD9lYXdr1BlrGv
AMHc8k6RXSRQt1oNzijGwNsloN4R9t0x4WBl+X+kfWlvrLi67i9CMhgMfGWoMVVJVYaVrC8oyUrA
mBkDhl9/H3Kuzk1IlNpbd0u91Wp1L5eNh3d4Bogge6jpHSw3OaiSrThoAd4wJeuhcTnKI9PGHBj1
UEOFbIYBVdzezf8Bl7iBgMC5VhWUh+xOW3VaDFM5172XgtfhAJwshEyst6iy30YBKAFh07SdOqve
AJKe7ZJUpiEQXNdj59Cgy52NRqTaxpaNXyTS1e/30TLAw7aCTxnYAXO9DXXZRQhkQcBJy406vbVi
ZwtrAq8XU+DCp1FCKuL3ofRvNy4Gg+w/4vu5wwPmyPLGpfFYQ2xJO+ui/YMQXPlumjU+sOtPTo6q
Js+dXdnqq5z1t0PV3tJmKo92BkqjWx6cqiQ7sE7Zmml5DGUQOPCoqvMKswm1UtyCz36Le+apKuht
0epXdi01z1DTA9BHCXCN/LEGINMDtemW51UYM73zhONcj6in+p3MfWsqPId02to2s8YzJ2vvFpoN
8WPKdzmeIs+1IxKoKt5bI4KftOWtX2jjgxkBWho5za6PHciQUGcFOcnUQ4On9Ru90X2ELesUqDm/
bM1HJiBcxtJiU7da74+NemjtBliKVkGrCVI3mKE3aD2QxgIKZCkZQja1hQ+xQ8iEObdoe7wlUGXh
U7qfYu63Yqv10W3pwswh7lITkDNwyaE/5JeSZoERZQfVRu+61dzlLQSkssq4KttWh8Sau41zCUAo
rW968BMhl2Ld90Iq3+iaq5aUVwo1JuiTjYdI4jcTLa88NGRKT2u6Kqid0QxIEdVrKvtNH9NbjZYR
FAT1V4UyHLRCyJGNwvKbpN2hsri1K60NLuyoj/bEl9tqZu2gfeFg70JTddkl0SpTjHPx/MQVGrlW
Xsi1ckztatLBMHREOqChW5EA/+no90MtvQQFvvc+hrmICW4YuL6QYXFHmj9nUaSFJBqp3xUJHD4L
Z1h3tExv4gYnaCUHHeaYEcxHpLLbET5BXXWw84qsDeU0ez1NYBVKVBzyXE9hH9JPNOgTZ3gpgStO
fWNIBLwQ0X+GNPwIezkD3ESkPI6fiuwtGfTyj9kn5lZaqbWLS81+LFOahLSAEzaNwcIjaZcRoMZg
hVo4SeS1JenvC5JLr1P2dVHBRDRrerlJS5lA3hiKA27SnnTHLa/zLNZ8RYfy0JACBZZyirblJFEm
6Erwqjt1pZmqe3GAQY5No/Lq1KBhpmYdrSxrdjVCmZWeMohjDdeDAEbFIQW+KLH8to2TdWPDaqjv
FD1EWid8u7ZFACCu4TcVwUXcJ6HBWt13EgmjLMB3PEHrZz3LjOOkzTDwrnQCu1bQCMIKOkNzmxZt
5VWkRitUccRHUWMcVZ5DOcxqiK9XDdT62ybe6qq2D3p9SsDjDYzJdXKo2imM5EBtDlr8Tshqx1hp
oJh5jMHyqMwyM2Do5/kRPk1YFOYQGpnlbsbCVIEbMevKhcjaipDIvY00M11bdo2XLeXZn76z+d4Z
UOqMHJX7bqWrR6FBge73Hb2MlU3Y/NK50AJGH4CMS+SIW4hyTElKgcVstu2639B1svkPfEVm7uHX
c4Nx0HvAdWyjNrc0CkT6Yk1pTNHVDHru5aPHdjNCBf6c1p983a5479Xb6mx41VoP0xAWmXe/T/T7
W4CZ2iYQazoFIfibHBaBghAdEIecGrDK1/qIyQLou7PNEgL1cZ+PO2n2w7bTIS455r30TILdVae5
FjJaWpDhxR0aFf34X2KKEQ0jWQGIBBQagIaWUmSAOUIXVyT2GfW8xjMG/RDxSyWoZYo2jzE711A4
5EGGdwlYLUYn1QkMnM+IfGpvrPQz8oRLHIxLgyzqDTR3iQZpHHZuOgXmxajCEs2QS2/6j6Mgj5lR
QPBNWsbDbSYMJ84tdq4ceCoH+lWLDjJfQ4+rpT5s6KAc6A8X3TS/RS3zAqLvCcVpy4ArzpxbfCpL
NYi/Gj3p2Fnyv5P50DeQ14KsEcP7/vs2/VYAmD8VwmADPVCUsNEh/zoSH8BWAFGBnROavXY2RZiA
Yq8v8dSJqZFeDdNqr55qlI8m7Wy7rQw6lGYRrV21XN25SdkhUK62zdQ+9Ty+g1gjeJYtktskH21P
j6fn33/xHEN9OdmLH7z47PE0lJpb1ezc21sTwll6+Y/Wl5blW3H/Y1lsHRUBC2uC//+6LPDKMBVM
sdkZDtzhGFLw75Jrvh5XNCz+dpvfp/TNFmw52iL3sYtJJa3CaNZ1fkyfWs+Wnpb6cv8a38ln6TvE
o6mXni4N/H0tQVKF1A9S9tlbZ4lP1AEhd2rEE+e+zOBpTjeizt+cml34ZN+ycWjwIIjB9oKXFbwd
lpUIbg7NIFhknvOhcRCxlGuTDXDlkzWIdNNT5rTHaBi3puqvaRtfqM/8NEk84aBRgDgIBfdFKaCU
qTvIGpOsq/em/ZPSO+uiFMX3W2KeoMsMgNfmJsLivOoA5ytUW82zGYOhJy0PnuIXXs75IH7d91+H
ML7uSHSUWJTK+VtZYk0HuBS3Wyd6dh03MLQLlf2fl+z/TWexZEhViDsKZp7F3KwgsCluWsCcLjQC
v1U7/2db/L9h5lX9dMtBtQJvBLK3swsvorvxOT9FN87ddEIs67ymm2QXXTIp+Ab8+BgSiBnICTEb
BZrFuYbwXc8yJ7HOvG6MvZsz6zzpCp6CxtSFUTK+Yvcj/Z9I+RB3SgS0sUAmqTVzXw/5U+tMpa+K
6U0ZEq5JcjvR+pJcj7GswFgGdMvgGw8iCZLqb65vMSSEC9lQ86Rt6vf4WV/RoFyjIGJ5uIMAXkLD
IF+RFQvQmL5r1xoqMwAw+O1Nd9u8DS+XApkPeMjnjbf8PYsLFx7cml6nLTsZrD8AYuihyxXAJtTK
eqgy5GE9lvelUIFAKSPv+3dqNn5J0vva7lGqQJWCu5uCun5BxqBq0n3foqQAQfu+hUquBMC0Wg0W
OU5NHLR6u1baANIJKpXl1QQDhAnGKZV1Ta3p2CTzPRhZO0njoIQobJpk+0bwENQ7tF1BTaobsQbv
EOjc/gJp4acTgaDpI60nzreoyZ10gEEqG6dP9r4ycy8xJmj0Xioa/jSMi29PZ8EGGGwuWhxGDzJG
Yyc4EZXaZNOrZUYrNv2X7u04A9DrgkkHdNARny0jwHbMjTFH7wMRYBbKJoWGp2XtmVvm//2VBRQm
qGVwcEf8tLSkSYYUJ2oY6RnvLESPU/umBwDMa2YYUq7fTT1/u/CQfgv7YXoC9X1kX5gakLCLi4to
vI1ZLOk56jMUnijqKGM0I3wSSISzboU0dfSGrlsVNtD/Et2L33/AD+/Al/EXNxpIYAaKGKiO5YWA
vUv6TMfi9fchvmVQiykubjCWZRGIxR09myPkmWtY8PjmUJSbRrNQGwAiCnoPxn3SlxqC1PxC8vBx
P36+DLB3MEEAU+aXHOipxQbtpDJh3FBggf/moBeEetBCmICvIXnNrtur/F+5ytbxn9+n/NOt/XnU
j/ji00NhVNDigrcCPWvQmNim0hru2hSyttjGgHIm6i6azDwcUbI5ksSh27Tqp1B24zuiCepbI2pb
JBcdhO2bbSSrkJmX4LrfRBsWC7OM2IWRD8pxcoqAsQ/gEHBHg2nDYOwq9vVbEkDXdT2nm03t5YHl
iyAO2Pn3Vfp57/3vp/kIaT8tUh3DwNlCu+As8nfLvpOXvv0Pd9OXj7A4W1OXSzpNmKHo6/faToAe
5yVKMZG6ULJdPoDzUuqAScA8FsBB9NW+hgV1zhrQ0VN6zlCauYaTsQ2F/Yqre1ZaZyse2ydiDOKJ
Ssib/XdLCMEWqoMThYIaeJZAh34dWQe6rDGHdDzFQwOnxMbTtYffR1gu4scIDgCRH0VimJt+HaGF
JaQOfY/xJMEqRnH0nMZ9gH7m/e/DLPfCYhh7vic/7QU3EqSuKVUnw5TnzspfG8e6EL399JXwUAEr
A6AaQY/r6xAwCc/5MA7G2U1IWI73DgFxPmk2tqyuxIRe6CUNwJ+yiJn9CqkisJQBiV/cfFmmm5mc
Jqh26d26EsW7kdNXtyWvdi6CDoViEqebKS/f4C134fn/KVRFK4+B7IRWAv5mMdtSdLWRgXzzcbzV
lr6gMwOSceQ1Ox4MYBf//v1+nisMlGfxJohLLBWo7BYFXsMWGA8enXECAYMq8qdUv9KgYdAZ7oq4
9bGAd2w5XrhGljt0Pn2ICfDX7BL9rQEY8QiIkYLp55QciaNtVOSCx1tfeCh/miDKyjpyTtTH5jbt
1+3DYPQ5xFNNzgrKsoVub4Ed2RcWeew592lPZx8JuDf3ULe1Lz1iP0QJEElAexy9cRTBlmAvnsI7
BOVv62y3yaoE9RFcJzCO9xQaEBkwBbETlM4tGFAXLrYPkNfi9UQN3wAdEmIMs9nc10nnxuzNqXCL
cUbgwTFCPocAyuK6zGvYa6s/xNwJmzLx9Ra6YwBkGMkY5sl0NMunLHPCxIafSmofqCFgoDGtrO5v
Jw68gblnZEIZBjXyqX2wFEGRW12SifnpDMwpKAULekbeLo0SrDqyZJFy6+yaZ8XdQKrzUJgC9pr7
PNqaY7pSADuknGyb9L3SJGjEl6S+fgh+8BMsG1RKKCBaS+PGVIeXUkZRSKAtNNqjKxp3KFVD6K4B
W30IquEMDftLJbI5s/721RzkoYBRAB24pBQp/CMVj5j0yNItaHkOrwKzgCcbePBu0Tw7ueMn0evA
+arnTZjUpa/Tad8ZgFeQ+FyAbCen5pCPJowSY5+5E2x+hitSkwtX8vLWx9HFifrfH7pkJU0utByK
gprnri+9vr/mZP37tfQ/XIEvawG+josqKMAVCLCdJYwxFra0Mpai0EHNfzlos2gr1/S+E0DQiU7u
yh72MHE1+WLSN2iImRsyxMa6coY965HhOSV3fCGrd7yPKxG3uTcM9DgS9hcsoTEAiIx6ptkfTTAN
swh1XcYKGK8kLXpIznURu2+VplYxTEla1879hJjFG3cnAQ8cWF4qIqCRoajl89T2pnJi6HjlYeJA
ek7WVmDMXJyhzx5iQz5mqljxshmOfASUQi8qaJd1b7mjbrQBTldF7fqOSSF9kTo3soYLWknrzjeh
9+O1hbt2JFRytEwG0FCHGTxwU5Z7YGW/jUmBpm3VnIZRvzZK24e80qtVRq0HuZkjGyCKYWdPbV2i
UxRFe3Cx1y4kHSJe3o3gJPeutqqTdFdT9Szy/BnWOTcOnbRNQzKoXY1Cv+44QX4c9dOWdeMLsdo/
ee8e0fW8TWNjX7HmQKuhDFIrfo877TriUBWCyuZNbbkA0/bj2rSBk2oEPDtR5WVJUOk18/Dodkhp
AR4m3fRg51Foacl7WmpXTVzc2IlckRx+SrLG/Zyi1xXrLCiFdlXoDFZnUvpY7y3MBR5lKVGacAf0
e/HfuTTzM2UImKz2sPpw/rSmncLGg4d0NJ45ToNfJSBUVGOxhiz2TQyPGj+KLe4Dh1dvIe6uB8hG
Tr1I7uuRwolrEGSrA2a2qnNJ0AbWzKDrGV8NOrTQdRyuvouIX/AMOAZoHcuRbZvBRcpOnTtLOVvR
AfORy6nbm+glK2KW294e93miPYAUaXhaFENoqYPxBy9vZEF3RpoQb1AcNTAXHFlb8M1A1E4S92mM
IbRUVNOL7Cbl28K+Er2zhqXYilpqG4lCeQjJ4TCraXeahqYhaVwnTCMdmjGOcYsmie4RmC86UwRu
SJWeZZSGA4p9npm7uz7P14pnd+04pldFKjfmyJ/dEtJrTmzetH16HLLJPqZ5MmyitmvOVLi7usdN
yOzkpEsdAHiWQeAJckmqNm8pUedmRt6r6tk1ppdGNveotdyZE4xaZPJHR081aOCF5oPX0/iplRy1
1JIh+orDhtiSQtcoNw+srdOr2tGBTiIZ96cWnkND4mRrGDF0Ae/cOjRmhmkay0fVd2XQg2S0LmmS
eca8gCnkrX6/mNjiiv6Id10I1aNsQWG3u4gmgCnQmDIdxLtO5TMhPVgvFdomVZf4fR8pwOcLcB4J
fEVgxcyZSrWUcbesnLNeYqQ5zyuPeYha9o48G2G2ipDldQHmHYA0uR43EP7akUCs0gu38DJC+/gJ
EL03YLuNSs6Sz6UrwLPSCTwuyGj4Raz8EvgEuGn+vqTfku55GAuwGQvVXrD8l/BuW4FuHyNIOTmH
PnB23VH7M8GK6lBtxHYIuu14S9+cl2F/SVxg+cZjXIiq4S9I/4J2v2RsiprWRPZIwvDYbv7zFvFP
w6DlgQSTmGhMLGOxKGnrvKrkcMqpfad3RhHigj0NPRr1mXkgNb8v8vqvUzXxhdD3h88HipKJxGm2
gkIQ8zUIFK0Y1SD14ZTYkMgZa4D/HHDdo0pdal4uR0IGjX4H8jOC+puDzsTXkWCQU8ZQB6bnRnWb
QuMo1bpwcbjk0fxtp8yZ+lypRk2RoJS3DJCg/F70aTMa566RzjpKZhe1rt4n3SRhHNRv284OmabC
dIC5raGph640pwfewL5tjAe20+LuD/ShoN4dcXs/cZgkXNjLy489/0L8RmvuAUFMcamlqAq3JiMc
eM7OodjyjdgXK514YpMFc0XdvHUP2THb9PfiGlCSS5JlH7Wfz3cGRkfMhBsDOSsSyGVZoY97OQBI
R85S148yhWOf0zHXa4yhD5qE6bvIUu0qjQseTmV2pEaShJXVdhcC2e/bAfUb7HidAqMFacRFDmuY
Hc+6vh7PdLhlZAzh6xkMrbiQXX2rC7jA2ulgg0CsFdNdTjYeVKNTTVNnd4z2gN6trXbcTuADSmPL
uAG9lUvyW8a329+wodeGm9CAGKMFQcSv+9wcTMJRkzRPluesxcMYJn4WANnmhg0Y7RC/BdrPY94Y
kLtxY98lG2vNVkmIxtn+v76bFz9l/qmfCi9tStExKm12kmpVu23YwoCvcy71iL61pwEK+DLjxXvX
DrWGy6N0TsOu2srreNet4rspNLwkBCgzvHB65j/t8/6dR4OGNFBoEMLF/xbrOzTNlMTogZ1GNJ0y
3722H9VVHsah67ePI9TI6qAtvXYLQcUtfbow+DJZXw6+WFHwHCmHeZZ5yrbR/8UFa+vGT8JL5Ivl
HbEcaLGmg2aaYpos82QAmpRDYDjeumtz8/87zKKdVg15pbIqtk7QHgyjoYQHHg80F01H2z0KmCHq
pA3U5Ut6mcUuprc8/RqJdS22FTnN1BIaxDs4ka3g8eqLVXGRePTtSViONv+aT+egttOisaFad4qN
ndaR0Iahyr2m/mYD2OYqA6m/id4aF4cVmpux8exgGwFid2agPFda7Y/T3oJ45e97CRHEDzv5802x
WHyCiBYaoVlyNjQAvDs5lFfMUENYleptTJ0AuNJdkgvuWQXQzQBJP6YToslctHtqQPaxgIpnzdvG
S1T56Mo2DzuHw5ebvjQNpE6nLIL1J3HLAOlzF+It4l4xDnsyKdsz+uG1Vc7kmS2M+CpUvcbmFrDg
OwXTETOKDzDuARkc3N6q1G9t1dxCqR0gkML+mzH9zS0Y7DPHykfVDl2twjxYkfOcaeh2zqkGq+Wa
wp9pNM1HqddXZu0IdLrKG57AdTVV+nZgTcjjxgzZOG70zG5DTU3w1Wt21CjDeNR1KMEUkc+4CV3y
dMMr833sTBMWhpD0dPSTiJwbzTD3DhkmD93LDnCR9jhK6BJTkq84M7R13UNm1IJekQca0SnO3I1b
8Aeea1jNiO+EBMizTBNQ9JWzE6R4mR/lrhEbRPbbuDNdT4c/HkyH613vUu7rkJ71KO+vgY9n3qQN
o6/KqIM5C8BxdQHMI5Ibr9fGf6gCoCqsumbH7GjaO4qbK01AYbafILBbQ4KSS3USRbfT2/jYWPrO
lsNzSyEwAcbmPY8sKCuRHHaRfa+v7RIMJ6FzT6BXusoqc21W8anmxhZaCbFXJfauUsAfp4Z2rpOs
O+dx++RWjRXGEZwq+/6oV5BA1cYrEE1u0QlNfMsddlJO+xhHYCybzB+Eaj0Y5IWDhuqCU8Q3WTLW
EAyCViUULVedNcKhEpffCi5L4M/0pQPVJr0NtA5mq3BqhkScyUVykLThJ6LRNQRJ/0LhCMa6/Z++
N/4SpyHr3FUR9H3NNZHkvUuiAeWUFFrBjN+OZT550MlHBwJZ+mSClhrpEfJ7rj2WWixW4IIPcE2b
TlWBOFgz7L9CmLuyTvQjwJUUdkx9sjGUOhHV7KGCLCCxr3pP6dODWfK1preHXDUTGPSmEfQMLgpF
HF/Hbm14SiUHN89xQFxlYJp67CetleFf7drQHBEVE3O8tY3M9XrHqI6GUW/gOHtfpQPzHCsDP4Nh
r4251kGVVDGwOHLHazvA1SKqOm9y5UmDW6ynJi16pLCH9Fw2e2pSOLNxyhCJcsjeVX1U7ybaYUuh
0FyVUellVvfSJpkb1NiLwWDHeaibybht6qwGdRd7O894GcgIwj8FHU2wNdwX1zaaNYGChJ9paty2
Wsd28SzUTAYWAkAIkOdQg7cD926Y2Ir2RYeAhW/Jjj2gZ2tBVl29YY9D3blFrSR32/6F5+1znjoS
tsQ8D8pC1eupay1Q2CoXlqrZGp4m3E8joJl7t9zpBvx8+jHbao35CpYVyC0Cdy7HbQHp5dIHr/XI
YwflmabbJJXovCQdZRCl+RRWvIDsd2Sv+tq6m5iTn2qamxvaTY1HlZywiAJqEkKhsMPKxqsz+QDX
NIaqVbXPY+0FnH4zgKFVAww4A3+2ddZ2hxZ8XsuHvtUPsSLvlZ0+5iL6UySW7g9D/1IIEG4tlBGS
EaAbVVtFIAc7wZExd0qaB9Dm5bYbielHFrx0FBg9MObUDo3ueFWqTpDGhcFnzW9NTR27xrlPGH+B
jK0IuUChyEwbsolEdx0VNU5OOWxZBpVHnpIXI2E3Rp5tbSbsoB7bF1Mka43yR67ARZBNftsV9ouo
rLekFn+qZgjRUn5nVCbwAOVnpjl/pa0/MaNz8VSM/+IKSgzcaqCXQFBT6nMT+EfRIF1u61Cm42Pf
tsrT8nrNnQqiHxzyGBT+UsmkX5UwV/fSXP11GfSi47LyrZ5vDSElTvsAHk5avDmQgqSVtUqYA1Nl
w89ZRMFI0gz0taODspx/Ec83XQus/0RRg7fbf5ZbvVUZ6q+FtWqi+ATFkMIjUXouEgiUD6NWBo4h
1tC0PwyRChrWFKsIZuF6CRJUqmdYNbDLhrE6oJlIVzTNDwQ4CvRlRBfaqP3PIaFX5/otfO0oUGLx
niDrA8QdYruRec+b5AR7X0BAVZdCyRuOslp0n+EsTnZ7LhsGdqCa3k3Sonmnd6+AnUOde8yeIMsi
AtYqmKryp9Ri8LLpU/BhRqho165x6HHTGpV7pKI8Cge1NcjWv9mQdGwyet3G9p9MVOc+rpIT1yfw
HV1j9LNuvAfgBq0zbmR+T2FUb4BqR+Q918bIU5nxzzbVnpKp8twG0jgGnG08w4aCnuy1k1OgdAXv
2BOt2thLCKzkqyh9l26OLv8AxoCVyrnmmz2TAYI0ovpbVeoBzssn2Gi/yrjaDLmLP1mHTFhS939z
wu8J5X/JNN6J2AUvA1aOEashu+rIwqe1GWM3Ddu0FqF068gr9eqomVMOBoi4QePAXetR5yAU6NcR
yXp/YprwJsvN/EKvgVOGbUTsWi/csHbN0OygJ3jKDfOp6AcRusyYr6ziSddjC9Cf7KocixuUVrHQ
XY80lFQBsXDhajz1HTiNtzgcgRmhYKvsaGNS4ITsAiSFznHvY6NYlUi9AhjmgGLW4wpmMYf2PK2O
aQ2JEvRjFRbL8ojb3iQdWl8W29CJ3qqWPhapvmdwLPEG2t70trqzXdzcLIcbOepf17DA/evYJiS2
+4PO9GPn5o/MBcISwsTwb7JIMFls1XIHjhON8d5MkDzX8EGhxmMwP5X5tm7qfwqhWuumxRp6Qcex
yK8idD/9cax9w2q37iSvNPhWmFLt41wdRd8d0p7dtYXcxLhyvb6ortAt1IKBQl0e4ca25jJ0DADZ
8Pn20iCryOzOU1rfSdVuUE/rAy1KQogzXo3Mhna/Ha9JMkFgNHILv0dj15OcbCYHCsrEhNOvNLLV
1PIELL5s1+E2Hlx93bS4wRoLrstgp7Q1WgrZIK5EFN+pQoRxWlXQgkQ0aIroOcvdzTDh+w1iunaM
3ECB3oEif16919bwDKYaZH2z/tGoW9iwC3YLNDiFKmSFLoCZP4E9cXJ1Y9WXJR4/nEtS6++g3wQ9
HOlr2d+WlV36TmXIVRdVWGuDvA74CqNJEdoOiQ8sB74jy3xVRXujMv62keMgSgHf1kWrxnPT8aWs
062W5q9dUoQQE7lLOE+9Lk4PtVFsEIy/4615hzBMaFXVPq21m6ir0PsYT6N0IXRDyLVsXdCYU/UG
AuGrSdApmSrykLfgzNIRQVKGm/+qIPhjL2QNP+QMn7Lfj7bop1QmE7k7TH1JTlZmQa0DtLT+H1SI
QCi8ZLr2U3byeaS5v/dpJKAhSx4PnJ3g/9L5EBTfjWXhWW11g15VUBXVvQU31d9n993I4mtyv0TE
xprSqikBvHPKLMhaObr9l6O0sIYD+lvksIcaYA64Gd33Drs3QN8JOLB+6IYkd8mYZStXq/RDz0zL
h2zA1tAQZmbIZ40unzlh12YJ6kDnEPSZHD5tpnQ6Tg7ogERDDkFaK4eBXYIGgRHdN46AxBKisJD0
4MTARGnXR5DC+n2+3wgPy8x0UU9QhZzsIibOKblia77R9056rMAyg66/V6/dEGcb1u/3HAitXgYV
4nECOqN/Cc79Ywnn88delBvwvKd1pw/Oqbiqn+3VtAEDCG+PF/uVrwWXan/L1vBy1ovEd6BjZNqZ
7ZzsAXpETYK89e73hb04obm+8mn3ChhBZGXO3FNRmt4ABmaVbKr4yHVxTtg+1p6mptpHYLCUybUx
GBdO6TdAyWKGH8Jen4bnSLG5GU38nNh4QyRPnuIIlutSIdxXaQk9EtEcVNrdo2d7Jw3GN7/Pfy6C
/VIkW+KhNAOTj5Oan6u8vqFkY9rVfrQuFFe/4S+Xs1zUVUQzGKAiDvG5CVTQHgXKVMZT7w8BCdhG
CyBnHVy6IS592GVFl7S0sYcCM2tDBSeqLFB7trUhook63Nq4VNu8UIb78Kv49B1TmitBG4xmruNN
sXK2w6rdNhd1AL5xbv5nJQ24CAABhAdqcf50OyF5n0PN3Yg4HLWEkW4gPVxtNZuhU9/SPqAlHwN4
s4Kc3/VZ0FWs9/u0iELRFQfK88dJwY+pjkHs1iUe89/30wcK6euG+soDWJynHjLPArIU1qnk8iap
tBBszLAQyVNW2cHU6UDR1+wqtptjbSav6dSsAbcIUJJBom9t3V7bc6EdjKi7JwkDdUCjl7oqc8Pg
l19ozaXbT5+qBRgFWOdKOyFqvKlW+Vr4fFtv4Y4SWBfG+n5/gckJvA9IlcSEC8aid1GZZGoHUA5P
onsdxmN6CTl+6c9fnKvU4VY0FtQ66c59Ojz00QXM/Q8H9+sEFr04aAomxOKu/dE3NmvfXc0OdqL0
rBBZtAdNQem520tqFz+8dl+Hnef96RMx6FdUDiu1U7IluzG0V9CcWLF1heoH/HKzWzek66HzuysL
bWvruVpfQjJ+P84ggOoU+vc28FM4Z19/gMirRmtAbj7V0Ki0UOyd60t60/9J9etU2J4aq9WIutPv
h+d7R+jrqIvPqY2FQvydTScAov4OrXY31h1cITNJvEoHXuT30S7NcfFtmValdt6Oc4si3ogdX4ut
HpLNpY/5Q1H966wWH5NnFSvTSTdRwtdXbevlIf9bIs+BVLO7Llfz1R/fRhLilBffgJ/Ox+fPuGgB
6XGipMGHeej6odki++BhEtj+CCyWb3j94T9wYJw/0uJ6+bJ1FpHa1FqkanAp4MgA5nOurpPVLN2s
+/35P3gPfrjMvoy2eA/SUaT4kJhh/KwC5tMN/BZjz16D8Cm8i5/y0nou4rFkFL2snAg079s+cCHu
v6nX4kD+QRw9vzFwgRZv+cvvu/S7tpnxdfssHpRqamUNXrx9ql6HmbixhmvjRv9T7lAT8/MtMn4I
53r0/j/4lBfO4/KlKGFpUzqgm+IaKrazIaoIxck9mkF+BQGDncKY8cq6cCy/R2Rf5vt/SDuv3cit
aE0/EQHmcEuycimwpVboG6K71WbOmU9/PhqDsUTVUY09VwZsWLs2d1rhD2utWG0cdJVQyfQaaEBm
azmDWe6U4Joa97W5re6aMEomP2xFwzPneKeUL7kqbVK12jeGd2UBr2yaNfo1UeuKrobkk7pAl9y0
940TL/AFW1riv3qX7swr2eGF2O/jN1x+0rv3Yw5FpVLkyecMlmfzWN+NewBfjvVXsQ2uJikXYviP
o61vmVmRG0UioJB3i5fcuJd2uq047e5aE/bvpP2Lu0Vb3S3KJCLfaiXC31epf6RatO2fjc3C7zZF
+/rULi0dLHtDAnSO0fO6iFDJxaAqWa96sRU6Vb2v4n8NK+J0vx9htVJ+3E9TLneqNybNHpcLZ0gF
tx7sK3vw0qX8fpjVEkW9WStxpWoIeLQHlNzweXONG/23splOzal9/Xq4S2fr/WjrZdLVJDaHDv1X
/4fQZbR8bqfCS7H0+Xqcv7kj6/3wfqDV7T+gLElhgEOMyCimYsXR2Hc35mF+Ng9mbkcHxZExGycz
vw+/029yFbu4q2/+Hxrnn+EOH5dx9TAIVTuVZr/cJgYC7eY2ThrbvPPfxucytXP/jzH/h1Dp/cxX
r0IXoPhcRYA70r51FPEXwJODOaWOJj1c+cZXprbO0LMqrUMf34wFpuONsusf8WOAPWhHCLI8j6ju
zz81Rz3p+8i9dpFhv/A5mqAKRQIhQb4CrbbauNIchFbG7eKVEcLshdyhWaYYqP9kx1oSu7u+H0J7
LvvRDpNxm8bND8pQkZP0miNK/UspyQ8ljegbsQy+TahgtFr5piFGbCstR7pr/Ze2zwNHUapiNxr0
kTtBsnvgtzaWCVtxHmQUoqLZMazkVaAMr1jJneVXd6GZf2sKme7kRLF37m40s0OrNzqlnf99TIVf
XZefUGw6t/P0Q1lU5MYk98Qy/hnlPd0x4d6Y0getlQ7ZLB17s8escjzTyd+28C9cmaW1u1Y5TRlQ
xyy5hTW7xd8SSmIcPKet7yVWctMsKAc1zX/P4AXtIY+P5hTuIModAnN8hUdzHqeCphH9UCkrHFIx
1VbM4jsPLBIhrfAaDcmjKdOcFBLLR2kTHSF5rG/DNvLkMO7+agLxh1An+OUJ4q6SZZDEAyboebUP
pAANldgs0cE3psMk54j4F+WpqdPfqmT2bjTgNdkhnQ9s/lZrU2jiUfxUIuUEZjya7b5qgw3Iwrtc
C2YghDkUtPZnOE6WM8XCLTZVd1My3+hifk6Gcp9J0X1piNtRHLb0shafWGNrTNCqFH/YpUL9rezl
51AYAiTSIN0DYj5MRfNtFKT9oBiHsPY9o7QeukABRBYIdqbuZnG8jTtP7fJ9H4aRM1V4YBrVCff5
GGF+8djE0gYdsi3F+eBGaCi0hl38NlcBmIvZR2WWfhstk2OJdBWv7U4d0tekqDQ7LAQnrfTvAJH/
UqfmRejiF01N+43RFLE9jyb4kAYuxORi8N7TN1YlJ0TB3sl1/75MrD2stZgSJghtKZ9dJRpepqg7
kuvSa9ITeEdJeFD0EUdHRMFmubwJCjgsfZP8STEoBws/v4QpNf4sqm+V1ByQNhQExyh0LIetZAS9
BGRGsSw8XOhs7+POyO24C38DZ8htIWE30gWVYvmkFO1zVshAwwfhnJj6HbXixBHUpnJSyXybo3Cf
WWjyRbGWohY45XeR3z4i0PkqVSgGyNYoOq1YbEaIRWyyyY1Vk0Iblg52OqWsdWtCt+hkbPxikXTa
Rw8gmpXnZDDoqCn5Li1pwRr499lS1PWPsVifjcn/LtYDW1hIo31GGdvtpZRWXEzcPyF/J8zFqcqi
R4ws79JWyh9B9p4kDKtp5od2ZJi3+GP5W6E0rmYIn+4r4NcgRgFgL7asPO4fI6+wHMEXWTBFhb16
jEgP2r2/XbIf0Y03nIEr5ctPAcoynKmYlqZAm8e75uNwQRX7RdLnk0cRfi5wBbtqxXNpBOaBsNEC
6/4UAlmDqJdxXU9emYobhdFspc/fvn5jzL95g6uHHMVVYM86EGsN1NDHeVh9anVNpc1EDFm6Kdue
i1XLd5mpiSjG0dRt8szYFGm3y9JEd/Gpw0Q6gQ8+qgtzGsUjH1rSLs6MnWYmZ8xaUsfnMthzLuRj
MhYO5QxAWK3xo04SAcvtyR3GssGONdvXY3jqDRUsgy+7CLxjgyrh5B0UsIlbcER11Jwys7oDxLA1
5OQO2WDk7uLw0GY8h6H0jKX8qxD657odj/JIS1DVqttJSx9nOYkcq4pdOnu+jWbGbgpRYKr8LSIL
dKWkm6JTt1ITu+jCublY3PW6dhxHfzcoiYHmbOnhjEhuIj+Mc/fSzuFG9cXKaZqs2LZy8cdq6u91
LL+MQ3fTWfXvUlUf5VF31HpGX2MGe5X1r4YQ5o5hTsJZC6u/pF6o7NEUbktDGmxjsTfsKNfKfrIR
TA3YilKDZOnEmAdFyND/DZ61RXUwbdvnUYieKis8q2XyXQisg27E92IyZTSgsoemQaqcppQL5SSw
6z76aaA9FRfWRgArCcSLUs4sNfuglDBZE9V9FlT7Map/ETpx8ynzdk7jLQj8vYJa9bZDZsYOfaq3
k9S9BKLsdIG6lXFjt3262S7KFd/xYHnw1fZtjLS7uksfKrExt52Od3pckCAP3Zvm0zNtkvhYSuVJ
H8RTXgsvfoo5R0+XeBiL33MwH0sxgYBjfYdntFH1+Tbwo9oWpm4faelPzrmBpGRzLDDD7C1x2M34
+tpxqTtRO51hvP6OpuVBkVPeB223dNuqVvvZztqEi00jOTztrjVGd0I+feOmhUXuP1lGcqQv69tm
YkWbFJ1OVVfOmirBCEu/Q+y4KYTcoklbOkmZbYGe/iU3Q74B8Lurc0VyZQnlFiXuTWeU9ZuxHnhY
BD/ehmLaOGHQGm6JeycsE/PBSlHTqwa5PFm9yNslyQc1yl+nUTqhckwsNBEutbFcuEAdbuVY2VZx
wuWdts9WIW9NDX1xvsZt1c4vyDUcB6OYnT4Hi1Egh4i5TmrXQrHNx/xFUCpoek2LI7uAzmkuvMp6
94MGy9Pcy/TKRb465On7uGrwvA8WImHxZAQDsP5k3tXD8EcYjOqg9OrNAh2TZHrgoyzZQigfRi0Z
b33ff4VP5uXieJPPeHQ4JT3qqChulTwIz4XaABkXASbpYCWCFi9R2HZJjUaljopsbqaOXqgIbsYG
oeuc/s7H6WnSOQly1g33SSU7Td/B8JL8XQ9ijhXN9gTb38Zce53brHYyA3A4JVO4lOhCg4Go3uQ2
8ZCGuR9l4SWc5R03n1vPBCF+eT8Y8V6L2psUxnIhdg9QgHYCSUIHOhvw8LStw/l70C2Kv2nh+CSY
VlHtweqLjt4iyh6Mk+GAMQIvM4fnWpWfBfQlo8y/NbXIA88CoCPedFgIkX4cdCWO3Kobd0FFfGFm
r6ihvSWW/ggf+9EMgr0BC2rT10ngisG8K9t0I2tTY6d+TlAhKrdqV6NYr4SmwwP6ZypC6S6ClYB6
ZdOfdI1cO9dgL6d7NfZvC55/h13+4E/9W1ug1ltry216MDXrYepKwW1Mgf+3Cnnoy1ICIyLiGxyM
6LSOObssyJPt8obtUbTfI+f3FrCdlTY6dDw6dpYZh8GKyidtgt8xgQI7ZppY36AeWjzM/rjxl1Co
DWp6wIZW/fSnpDlwKtjrwvgiRPK4kWP/FGo+eJDFHriYk2dFHtyMG8XGGo1YUTWMTS8NmTNFEhUn
TQHqmLjGXB+1IJbtnCNqS0rwpM/pAO4PwI8wmcRVUl26U6OGKMTnE2x04icKdTR3ioq7LAGZCocR
V7k3OSiS8xjWN2JUcaUu9NNR42NbcCyGovgG+YNQSO5ek2b+VUUY3U5ICNo5Fsc7v8OoyuraCXiX
Fu8Cgwb7qMpPHIYXUYvzDYzrI9dEv0kq8dbC+RRhynF04jR1pcnEThbwuCNOCEZnCqhYQeq2dVLV
m9rKD8z6LoZBOEQpGM5ZqxHYVaKN1ETaru7zFz9Im11ZCU9mqmB80Y2nWAYSpZPPaCkBnWVtZN+/
iwYAXsCtTZAu+eK9gPgo4BdI0/7sPzVTHW5jpMnhe8eOMeIyjwow8r1pdugbZJLBISPfC/f4GJbV
LeAfzK6CJr6VS426ZlZnm1iK5I0vleWxqpLCCWB5Rn2Qu1FmBWgN5+OWm+YE7PU3mK/GqQT0kuXB
jHYSnhA2vuOnKhC38IjSQ1hmfyK8oDfdJP0Uw5IXtm/azWiUozPqg4Xmtf9rQNuaODxD334Kt7ko
3GM9ygpY/cQEQjToy+Ibcq1eH1lAmfThrpdLxW20Nlm8ySg7TNqrj/nQYYQsfGPGgoglqzVtrLrQ
9gWANdeK8YoIxdxt0hxccDZgoqcHu1wiTimL8hCC/d0zeXELHu4p7TTVNnJBc6yuqADeGtUvlP+W
zC+7mcyhd0IFhGdXjeeoU3MbsXDwq8IQH2sfoR01q/R9WDfpzwo8/ESDUc3aiGCZFoAuIEJQIgu8
KbKqOADSYkEQu1HAwvt6He/MMT5UpBeq5nso1TihpIEJSBMHY5SzL2CEUGv9qQeQmnXjXtMwfJEC
ErNO/dN2YPbkJnqEcno7WdlhjqxTWOWzDYEv3BmiudObEEghOOamg0QdnLoAjEmt4kAWqtJ2LKZz
bQiv8Hn/ymX5nBTkqUaC4nZ8GBswutMcHHtFOtb1cM6yDjRU/Cpa870uzXi+zbDcZVW4ZcnOGSEy
hN2ktAvcb0BQDru2GbazPB+hNdJdarvXoJdvdHh9oDTN2E4Vaz52SQh8Nihkh/bTMS6aTTHm36Sm
S9zSSrYpdRE7yVWMI4B06pK8a4qa1K169AkSgjk/IUKQIgnZkrII/maAUVEIOppqEuA0q4xuZWlU
mTCIW6tvxRvejmIzW/VNoeoq7pqii7/u7AiitpGLkOS00qdDkI4/+NFAbQYt/BmINYL2ZRptE7Jz
MgV0W4MDxKp9FWTNH+hekV3nvvWz07OHmmKF01npI7QH1CrUFLCfgo67UPK+xqcgNxuemST/hpIp
6geapJP+lnfcCJmbJ/62kcoHv0dRXoYEUw5DY0Ocyn/g0vFmRBImTMC7QAH85VfswDGMwPv2CvTr
QA1v+ii5R7D7e0xgIrKr+1ktgJ6m97NFFyFvElun88cJHLu7QUI+bhCsN90MZydsMwTlGv3gm/zQ
NBUe27TJj3Pmn9DpukWNBB11VF5Ik1P+SjH3tj4aQPuLt1Eu3yoeKduw6ts4FmGTa3loW0YLMnuq
7mND58wIv1SdoqsabRqxvO1i+uKW5U5GAhd63skqitZq/cfXwl0Itd8ZfeNb0ZGhhLkabpJcGI+i
UPXbRG+rbayAIm2iZ8vHsDfpUU7X/Vt8NNyIAtOcWzcjkSQlCl52KSBQB/e/KWsuwkEbnpsCR0s/
fcIr8AEdCrBYYe6qcKnsNml/WaOEOqvJq2J878a5shFwe+bBJGFX8tvcl/dNXt91YgbWK3TbRD0M
RfUw5QPi8BLC76Hpzll9T3UDmYmc6xieyzaFG2F2bUo9rNymIIHtWJ/ISAyCPNCaZRz9mhtTdvxZ
4iEcDAv1A+q4lcCbWiJd5g/laYiQMJkS1OAHi5JODLCsPMIYqCEpqEe9Ns+iNiyQBloeqEpMer3P
unyr4KTZQdIH2Bu4cr586cwl1n3ME0CMYUUkHt0LivRaRvGvqtYUNxT9X2GB6fUYJ6e+R7q+UjFP
bxAphtGwqeLwiWL6NpGUp5LABcruA5IRASWT9nvd1VsFYLatENHZsiCH+xkXGituN1MpPFV1DiY3
zNy4al9gIhyDtHJMAL8kKfdxL7slBaNJ13qb72Znt4uwq5n9jvXc1YQ8O1n6+KZECcXf0P/ul9lN
E4ybfJpI7Ia7xFfv4zA84j38gM8cHHSF8Jo4PT7TXXD8TtiXMjUzqppZZoO0G2u7VJvs35flPyTZ
q7J8XM86sMBA96Dak/0GO0nVzz0GlaaSXqnMf6oayPRL3uXzq8K8AXtpMOTS8CTxIe622tXS/99S
vl9VDFYV96KMxEkF/OihQFnbstI9Uk96E6qqdfIqfhmr+lsMvXQ7683Ac06u5MdCTeqULjeHkwQV
12VdbkdTvpOzCZC6am4UAc+MVKGDnKSVZM9h5+Yh1Kui8t00yVOiNoF+Qt/vinD8TufhlKb45IRh
cVAF/xZlre+hWtyi8i7YetMInFVzVw5isEeUQ3JgveyMOHs1KVUqWY6kBXeKrgjwhjNlLuxCjsie
eS7RRPhLi4In/mXkmEp3a9Qg1QsJrrmWp89GTcCCKP0LEN7zVCpeUnUguFF8VYzaxCtIQl0QOSgb
VUX57utazVKJ+fDdFa4VijS6+LeQwlpSC5crC0wBRim6Hz3UsVG6nHq0Vax58/VAn7bQUtoSEcfB
kAjdp7WWczro2hTLFUIG9WRXwbcy+uvrAS7MhLlAsae7sDhALaW8d03SsCt7wS/LySvKetuFhuOb
w1G/5q16cRSkqMDrIkCKLPXHUVC+MGtdZxQN5l6/g1amXMU6XxzjXdFxhdZp/aZUNYsanSCe++Im
kM7zNSTUhZYewqa6xJmWdKS/VgdarIO0L4tholpuedMs/pD9Zqegc0pN+hqW8JMIvybD+FckFcEq
HOGNtYxaGheUi8tkos0rOvWj7sx741vkIHbjmPvUsw7XcLaXUHsf2kyrvdBmWTEHZjvRMB82Ffog
S4e+umn3Beg41YYQWtvIRt2Lt/XNNWzzJZDZh8GXk/BuI/ZjgnAxW8dTcHXoXfkobxbN4D52pNvM
AsyCxsHNf2huEyUiKIsLpEmtDOHij8M2pkEtRSkmz29auyAEUYDMfH3ELpzhRXIFkj/ydKjjrnbN
hNh/OggspDDxGc1Nytv3/zfC6hkQ+1hV25xJREXiFhlR63Dlwru0Gz8sz+rZ1JKuhws26R4NIM2O
wv5Q9HKwHWXxt2gEJwmZHLqGw68lS8QeKnRx+rDrGXryJGykTtx+PeMLJxHjWonWESJKaCesDrs4
6E0xaKXqDRRGms4t6DEPvExRceXTLuv/4aaX+fvvBlq1MspeimOrtiya6+YRkfmdsmsOBJlXWhh/
N5BX4yCzsWhrihpYUWt1Q8ZiknWdXqmewSbRgl9mIJ4HKd01+Mboytu8uJr55d40vqt64WZZ4+hS
8xRq4UsbTVvslw5Iih5ou6HKYThRdmX9/4Yur3+foqK/oUkG4mnW6m6o+r6Wa/hJHoQ2spWlKPQn
keCQx5iUJ+XewMNl0MW7ykIoi1w/+S1rFId8+Kq4l5fKDyjWNk48tuYjVp57vka9BkZ0IEPIaOiP
fb0/LoFHsa/75/eurhMUkAxRTHXVa7dQJX8n++YGckbqBDfJH8sh0DlXsJgRESi23b6lKuk7xhXc
7KcHCZXq9z9htaSmYGYFuYLude3ZLHG3Cn7ilnDlcrmEO/owyupgQpDyNbEIDS+HHj6I2imLFWgr
kCwxlYdsWkMiLfSEWixatLvO1x6+/tJ/v90fd4alG4BkEbzFQsC0VtcbXVs/CGV98kqr2cpz8UYV
wsmq374UnYXke5q+yKT2dSG7hvl9kKr9FGOglO3yOnT9IdjKfr6b6bXXwrmyBIc6mRNV7V1Slfao
Z3daHR9y/Wfa/9VO9NARIsyF/ohl271SE1/SahWJ4ZPR1gLxRmnpVtH575BtQRQ/KGZYMNlDMArw
7LHNIfH6evaf1/jj5Fc3r0BGVpV+o3nA8QG2n+TQRFPy+etBLuD9P46yeqRYwpGqRWJ4+g/6y+EC
ujROsWu61Ef4rB6IgKdxV+6qa7fScqr/97W1xBVKPk0B0Km1YnidVKDAEEW6o5canM9FVK0rDVAn
bbCvugCJiBTqJKJxvVek0aEE8eC2s7rtYgN9tTqzTaE4BFLylvoWzQ9wcoogQlWPb7JaaWkgtM2V
K+Dis6tY2GghfMlFsNqXUtjmGrhRusLCc1S/pNcUUT+vyhI64PiNaIWlUKFePt67iKXCdapDD3CC
QqAf53NxxMTrmb7GzbiRNuop2Pq3hqscvt4LF2bFdDBTk3kruDxWWwHzBai046IwpguOoLReaBpX
+AqfsdqK+H6MtQKzKEVVryPfClZz3KLUus3vxni7BIPpKTl0Z31rnrAtCO7Cf3ualoHRl8VMimRH
MVdLBjyF4EK0Rk+rX4f6RUpx9bpyKV/8fu+GWB3YoJKwto8YIu4pW+q/6BV+vUAXvx7rA/TBRGoP
W8WP28IMhAha/RKMPUkvVJbpG2i+rZ2iTYYVaeOK0BiqW2UTgoTQN18P/uk64gO+H3v1GAxGoyO+
Qp6VhoNboWgQmZnbJJX79TCXPiLKbKKk6ZZs8s+PU8wGc5arTkA6A13MKBo2NRqiXw+xrMOHm2eZ
ybshVnFX7uPsXNVASKJOv0nHsd+baqTsAdbv4ec9CXKMJzCivk9fD/v5OWVcDIV0RdIUzfxkvhbn
SgIgmv3RdChVNGZ6LDvhRu8TPPPGWtygojmeYwUlVGRsAC6Hw/z29U9YNvl65u9+wd+/8N21AsIk
zfXUGD1ffJRhp9fRa5DCu1YDhAq6Kyv5GST9cb5raaVWyhStEPwexUI2qnJGXdTBNcY1X3ovcq8x
ai5tnPdzW60qQhRKGRV83TrnYMQvwvj69cf7DIZdzWd1KRdCqFvZsn7+926jOrqTbpVTdWwjN90K
m3oDsASiV4MICcwlfR97YAYfosR5u3aXfU5o//4lOFQpFFeg5a/ugTFourqnH+Vpd+15PBvb+CXa
IOlq95t4todHqqlXGUv/y/b9Z9DVBQDmZBAkyIFe01heqQu/NIwYKYSUd4RZhqsLxlbLgxdRb09y
nyVXntzlr6+3LgqjnBs01zRrfX/3ozgLRUW1aggFR2y+GdlNMRZuEwtXtu2FgXh0UbTWOaU68pAf
L6ByFmvY8uXozXRnfOml1xflptBG3vpafH3hSmUo3AYRFrBo9qweXH2YdUlL69GrNGXX6vIPTSqs
lxRKlun7u5DWZR6PWwUZKzULzl2fP7YNwX5pKMKNUdO9Cgz1yt14+Sfhz22ys7DsWv2kfIwWKKA/
eJgIgWgZ3BSNCn/0r0z9wmE1EIq1gHFogP/XcLQpScrWSoPRs7LxFEb5Sxr0P74+rp9veeIybN41
Qhoil3XugIxDLwrY7nlj/5KZzXEe542FxmSMl1+NQsSCr/16xAvHkiF5l4kwNHi061lF5EtRAcDD
axF3+I1Gz262MURo7LK2Oxes/DndUNe4Rj74vGYMi+KtiIL+hTor75bcNdlce4VwX+Zeo0p2prX/
+lgsg+iLRCajfCIstn6nBPEk116ZFFu6zD2K++aPCbsFJUEb4+sveXlG/wy2usuFSY0koMe1Rwdr
EX0xxUX7ujp8Pcql9cKSGcaAQsLOzbL8jHfPIRi/rpQMJMkX4uAvyHvgrRz/PGzHDe7mpxJiwzXd
xs+3y/L4L9YVFH4oVq/OV6eYiVSDmPXMtDyFGTIKdCUj/1jl7b//hu9H0lf5Fdjn0K+zMffUiG6X
UYKp0mSQB2G2+fefUSOilin2ozRKWeLjZ1QLyYrDWMuo7S6KyAjbUk/2D5Yj3ChOjW3wfyEO4VpO
tQjLE2Rr4T6vlk5AGLBMMYn1yhrlPAzYgvjKhr+0O3TEj8iEsMpdAu6P0woFvQpztM48vHLd8q2/
T91gIzi9E9/m3/S9/JzvrpbJl4398ZWTPoy5emNNznGfdvLkjWZ2o0eQn/tM+tFL46Zr1I0pB8a+
nSPlJ57PvzvAQrkS4TeqFNaVzXMhAcVZm0oWMtcYW3xKQPNBGIcGIR+ORn1OvnW32bHTnR41DlDw
m8kFtiFvsrt/X6pXMCZG5hrpesJkaucfP3qDJaZQpvmiI95hMCrYjSPtFzFiKPtbKCf7YHuNA/P5
LZJMrk76UyBIuERXQ2LHUvSl3iGCOGS5EwnZTd2M1z7olUGU1WnMpwYleNSvvGABVuv3GLJdWbJl
O662jokRh4Z5C2rTqrLarrS9CyGFv+A1/nOHu5aGIv81pdBLs3g/xmp7Sm08zBawIU8MbrSy32S+
f+XUXbgfP8xidZdEnTGN6kRupjcdrf7KtawRUarBwRTh62vr4veiAYqDDX7CfLOPOw3H88pvMTDx
1KJ25UD9WenmGbj36ethLk5IQfxbN+QloFpNqIxkcVZUliUVtk0/O7GkOoWPKlnbXwndPhOZsZWm
f/h/h1oionfPWZVOfltNzMhUq8ZVq4IzlGL/UadWhOBLswnJ/lyrqkH7tO0vNezBlUfIgCpdoh9Q
3x32/QxrI406VElj362EurahtPz5958EiDiq3xKdMZgVH38nKnw6AQRChZoK76Dx7QrXGln+Dpj4
ypm4tF91iZQbVxYAE2vxmYL8SRZAMHqq+NhZ50WI8+upfO5d8c0p+cjclGT0vEkf51JU7aiIpTHw
SGQ/k4AIIn4wH2E4SE7gFNuI5r19zQng4qx4/1CfxmuQat3HMSNkK5O+sQZPr96oVyjV968n9cm0
T1smpWExIBtw2Iz1nq0VpGYKoW28SNQBloqjshN04y6XwRVbjRyDhp1yQNvdbRQFL2hFNm4iR8G2
D6VNIeUSGFbqQ7kpPbSNL97N0dTgQJLetENwyAMhcw3og3aqAsP9+pdfOmwGN6DI74bRuI4KJH2S
+S5tgeortXKzcTPEuHvkM8NrvbuLI+mYMWCcDMJhrZzfj50+xXVTeAoQZQn8idw/E4hvNPXfep+u
F2N1qpHF7ucxblvP7PIHNUu0jWSByo4roFZff72L+0oDfoDxA/7ea7wG4oEBQnp649VGAwnpCQ/Z
KyN8hgEsOwvvYl5bTPI+6dWomRl18Sh23vyg3I0uDkE7ycVxJwztAOTtPjokj+VPaQMBUDw1z8nz
1zO8FNMxPumtTJgl0uL9eHR0E3hSJOkcHRrN32RH/lMlduGg77tHp09xqrfaSX+IV3VClr+7fpx5
ACxgNpAzPxVsEhO8J5ILg+cbDiyy5JvROZJL2dbpbdA3k7pBTfOluBdt4WpZ/9JDRxy7FPZ1Qrm1
ry1nVdVC6OKeGR/l9ilQf+NXdmVhL45BSZV0m+sWc8qP35WgbQD/qg1eL3EcYh/FlWb4phXxlUf7
4hunvxtoOZfv3jhLtYQkHvrWS8/pvbbFZ+ZH17njAl85h9+UTYVjkqf/ghhxulb/u3g83g292jtW
mwLf6bnqzfocBmPmmAmcs/+yQd8NsjrtwAXkPqjYoOoOPtZTUmyUvfWNJmdV2NUhemnAwLtXKwjX
prZ6UWRL6PVWCFk+8/dQeV1/zSdyeQY/7X86StS6NDKp9UPcoI+Z1ElcE9aLjoB0+b4+0Zlzizfw
Dv8h4iKfp7CmKlibrGE3YghvN+j82ksra4uZjF1Of0DB3RfW9uvFuvgG/DPQ2leujsLGKMRlIA0o
q6IBiUdyOj4pwe+vB7p0ugxuTE4xmcpnh09BLNFgMxovw1JMBBccQwvoroSPl/YALp7Y1eAUhUPO
KpKpJq2LJYmeJtTPraI+zuPg/odpAELRCZYQmFsn1GXcxDOauKMHDeaUtcN9I1sQTAX1SuXv4kze
jbO6IyIN3c4MiLeX9JgpSOV9gKXd11O5NsTqLujRIU+LmFA7V6PnrsHBXeuevx7i4qK/m8XqJhAk
YRCGKCj5Wl5qPZbSj/haxnBtiNWxT4ZWngezLb1xtOyqezXSZ6X49vU0Lr18C/Lo/yy6uUp8WzVV
Wq2laRLoVJEHQ+jRIpA7F1lMVzYCBXw/SpRfj3l5daj8iiIVSzCOHx+JACuh2qzk0Quz4Tu13mMc
lY9fD3H50/0zhPxxCMg0bdKPrA6Pap6jaNH8KtVrhd1r81glSkEfNm0y9YUnx5nbLtzPa+n2tWks
v+Ddc1qIqH7CJi08bbbcWtk3HW6RyZWm/7VBlv/+fpAWN8rQ8kdPT5E/tk5oCm5QzPh6QS5+q0UJ
kSwMWyljtZezRJoF2Sf0H7TgIMPZEZTsyqFfTtz6ETP+GWK9lY2ZWrGKFY1XoduFTnTuuxoZmgNk
O8VDU4OrHivtFkr6lQ/4GcFH2Gy8yzZWu43GcG3qiJxQjUtuTWSZ0ISHjP8gOKhOHcufpT1vlE1x
t0fIa7D/feefkJU8BygkEaQlri47obH4uNKCOpiQQJ+RrhfSU1f8+/dnAcsu2DlwgHicf9wlU9GZ
GQSzybOwoQynM7ibK9WAC/sQrCyiG4qJ2/AnPzYj1rRC7avCa9EQ73UIIpgQNtdQc5eyZ4vrDokK
kBqE/KvbJ1aKhAoK5h9DMnWbtIXtGJvQ3itAc9aNqdVwA/mQ2SChuxFJR2QFboK5jh1s5F9LQ5Co
Z4sGKVGeu3RkHmW12eh9+qcM4xrdgOKvIER7+evTc+nT4EuGDRyEtc8N5aye9K5qOT2qUm+rEcMQ
tOZHq7lySP9uOqyOEB2qf8ZZPc0TRKjM6LrCqwzhVBSiK9bCKcd/FNt3o3vI1D8q1XVZPA7qdFOB
8kzy4aWvy81khXcAKMBsTyPss7DeaoICwG8MH7R03lL4PMq98iM2RHvW5Wxn+OK9jvEGfi4yxHX1
W4XDkJU/DmL/XAijW1IcwEtiA1cLWh6clC4HSfo/pJ3Xbt1YsoafiABzuCW5sxIlWbJ8Q9iSzZwz
n/589AAzErWhje7T8EXDQUUurlRVfxigr2FCHI2HGoa54bclbnQ4gMQICiPiExQYROWJZPswn5Ug
2iR15MCmfy4s6HSIZchZf2+aL7Ve3VCH2OqYrzeXBKXPbHQM4YLaVyRy9TU0TAlGWYO6MnpZlDwH
mXGcDevCZzo/G/4XYnmE9xu2XLfG0AIvkJLcBi/ZhT+xsb8w5S69x+pUANSeM8DR6E0y9RopfB3i
4vD1rP6M1F2G6N1YraYb8jRNl2XU/2p3cqRtfideNz/Gg/H9P76k4hvEtvEpQLXsLnOnffU8Xcr8
z77lInCnyNbCtlntasU8g+G0ZDAwcvomG91jG0TBhc91NoayiNNQ/V3MBT9+LqlUqjoImBFB/3OM
HhNj9/Uwnp0O//v5605ibTHbUthQXquG0HHx0KgPnXBp3zxXG+IF/vsanxKQFDsaXw5HT5Hs/CCO
7nQdePJbdB05/aY7UBY6msjA6ycsCu/QEfj6JZep8Glnehd9dcT2mTxnCBaMXlr0nReEync57AY7
j6bRaafkEq3iUrjV1a4ZWjw9DGZ/8mdkl1HV1yl+udRNu/Thlonzbh0rjayP8QCYA9NqS5G2uqXY
hvzw9cCdDQKWQ5ToEiIwtFrHYIehUXQEsRIcrujUwPIBz2Ze+D6XwqyWcjdPcwU1avCS7DnX650U
XMPxvLBhnF1J795lddPJklHtqoSZbrQPHDExRPmvB+vMFRLMiwLBi+Kj9inJpuba1kbNYMmopw+m
PXBQKLHrY84CIx/lA+FCwHNvRM0PipcIsYwt4uMUmEY9zLuyoXQQ/570fQtF+Os3OlNSRZ5Hxb2V
soEJa2Y1k7FdmYO4/rvHzlC0beNW2yr76Nrfxk+W1zwW2/h4yTr28+ohJigwUeQuJ9JV+/hWZSAj
+F+xVaTRVVx1O18/5OKMMVGw+frtPmevsgxuGDdkuIXgAFaTu9ZxmUJOo/b0ubhOROQI0jE89lr0
YBa+G49t5Xwd8PM0/xhwPc0pmUpNzzSnhub60W9Jbjb09S5E+TwrZNh/ytIZY/Q4nD6On0Ivq8lT
gEqWiBeXTokRIax//CIfQqz2HnlxkUZZLffGeh/QD/ONbxif/Kv3oFeBMA54snUXRkbHIxxrgvhF
Y9fD6+BfPJU+r9hlqJCn5VYlQfddLaBBrUUhUKbaU4XUnVUBp6AoOyEPcYrk5hSFOqohqW/asths
QzW7mVTcBnokvIxJug3TanZFVGZcWWi92DcfOrO/NEfPTBm06ejXUOqQQMCu5miFCVODxWLtaaVJ
K0p9oUt/nAL9ksfG8qYfT0ggwe/irKZmoLeGHHfVf9BS5u8ZE+urxAu3kWPsBrds7OSudaa9jrLc
Pnq4dJH6LE2MceL78Ku9uaviIRECwscY1PSPko0n0qa4Kg4gpZ3oX6BCCKdp4CBlqMUATz8ukawQ
Y5qcYMPGPEs2vTqg2WNEm3++SN4HWQ2ppncqfvIEydofQ/nSdFvhEpz17Oyg87TU3wBaqqulnpeI
g6h1VLNE3rrIa2PJHuJLEJrzQQhBwU3jMFilvHI9BaOC7J3n14WTz2Cisz+oalx/PVry8qyfZiB8
9b/t3QU98PGb4C+STmpsJh6yhbCushLpS7NxgkmDBVd0k4PCZbVHVQyMkuXfaMjVaFl4g00VfiR5
8qBXQBeRZNoLaXfiqL+WS0O1Z6m6tQLThoUa4VKZoj/QoN7y9bOfObEAaotsupbORenTTmXOmT4r
Vu5NWHsm82NCo6pnzXT1w/8vkPxxjDRMz9o5CWsv0b53lbIrstsO91Qtri7M3TPwflYIBu4S5zDV
qb9klXe3y3a0CqmSh46ezrCZnuqH2AUUiucOroTy/p/fZWUFTK3F+BlLLrX69mbdIOiHDqQnRMWh
70u3EaydmVyYYucm8vsoq1MrwDEW/EBYeEb/0AaoQI2w4OILV6YzlwquLKopUYWiSLQWXoinrBXS
3M88MV5s4zq/cuIJ07kOrxA7SENlM/eoen09L84d+e+DrraacTA1pNP8yiuwle0MbDH65EKIszPi
fYzVFi2iURG3YgYB6kCHGwhot1225/9Yd108EM6dzO+jLX/+bv7pM8oPvd91XhGifgJMtEL6zHQ6
P3eatPgWCMKdKdIBbHC6V3DNEwPDMWbRHUfNqWbVUYMKc7XwBbdnlL2+Hu1zy/39s61uDQJqO1pZ
TUhmzdZjOyiOUT+MAgJRYXlh0C981zWhrhdSITKyqvM0v9wW+r2qBhcigCA7s+++e5u1XMSUh2PW
+1zx8bs6CEIWOHIk04/WsxCf4rACVoUlp4UVlI92qN4OdhDW1g6pFG+yTK+idn1TKN0BTZibthHT
bZnnB2Q5X7hOYWptWAPaukhOY6SrYgQqPJs4dWvmmL3WQxfYvaqhtKcWvi2wvSspEEcThcmglZ7h
jgZuOSP/MumoQU3ctgak3bqgK2w5Tv8UPU6xUd16slG/WFl3lM3pAWs/N05HDo5s2M+zLx3n0mz5
4QMSDVqy7QQU2vJMvE6j+uTP8HwiU3PbenSKKb7GXHiD+/LOV+fG7aLiCm2YXV4lvzJLuw5LlN+U
un8y6/ROHfq9FqPZOliBa4TVTVfJkVOoaueoQOlp4+foYMhD8dNQKTy1rb9oOCTZUdKKdpsF46Ei
gz8gNdu7C3z0qY4LeRPWLYpUtG1eBK1EZ2foVAcR6RSRNzxuEqqSaUIpSMlBQqQC4oBJG/zENL5x
Bi0bJjtZJOa6iARdK+PEKa2Z9bnYnseZjOp3of5Grqq67vIJDbHIV7GRNGEyKjj1nrhV4llbaOWR
2u28zyV93mSjb97iCa7bVebrbtIX08as2wXfhaIeBq+ocKrDSya0GMrWBkKbCE77W0TFpm1DlI1g
qeUxkQWsNOA28pT96DT5GDCLsrJ1zMmY3FAzgXJNgmI5IzLmN+bQIa0V9vkJyhd7aIh5kTalT1gg
eOTd21S3bqWhwqK8M81TGvUFMkCLeXanlKVTI1OFo3Ym7Wfa4VtL7/AKCilslfLUbny1vpv8UnGi
sen4ByrC5QMkhFIyHystOaSYp6qV1u0FYWidBOs+9LXTK7VD8E7UMsnlnihtRl0NXhQ03re5UM8O
Snf7VoRrl3Yh6lwjbQe1CEWnKmLRDo0gdYV5vFNLXduETYnxWof9q1DkP0bBmu1cMNjPIn+XK7tI
2fjTn6Q9YHqf4ZHO3SZrmp+1ahzjyVDsOFETW5rLbRmVd0pmwl4foLpAYRd3ViicOtjSLr1rN8fN
oI0ML1OUb1lUBXt8ePmX9dKAyGlrjfF8SlB13kYBgmZ5h+MCkqa4QfaoEgJ9WDClXYmnNXcxwbeu
RMy1qZ8j1qFW9e2ANdlRm7tnrUafWOzuhiJ9QsFN4nZFUhSqzV4dUNOLZ41yX+Y3e18ar7QgO9XM
dQcr8N/RXwfbub/TfHNXoMRhlsjIIhbabcKgR3EWKo7LtoclejrvxnY8iMNwVEXfa1sRKTkVQRl1
fm7xYlf9+nHqqisRf9Y5LgNbMPXEqROUWWmB/zRk4UFGCXnTzOURaSZzG1VR7QxFWN/og4RQuj+F
rmZOz+glJrYhNMUOpAsYLgOHAjURnxESQTVaQGyty6K9gpu6DdD91+Qn8bZbpAMCNMA2A5rmdibl
aCaG8PS0ut5OUUoPQaqibYe5wl5V+9Qx0HS2ZfyobazfH3MDsGVmTd87UAcu/IENEnQg1qzssQVS
4WjV+MJ28lqkwnUXZuFGjdE01JLohh0tc3tRs7EHKOzab55Hsb5PkJ3HitzIK1CbWWqbWXdXDf10
nCNs2o0KneqiNfZjnt+jEa8eugpzBa6vyO3m6G0gRsXOWA3Qm4D5QSzxa7TbmAhm0b52TX6V5qni
Wqj5uaoS5I9CFo8g3Lq8eonqRGkcsRCzBqGvKNjR86teKkURH5Shm9/GuchOgVUYd4KRj9eFWKSj
nQo6Dqv+pN4EkTW/ZexaO7O0CqTpmlOjzAZIdBRlq1nMD8GkVHbrz7iGFnF1VKtswpY3up/9ILqQ
Dp+5KSLeQl8WrgJp6V9g8Lvbh4qOBCziNPfyOt4spQBBnh77vvsXt+wPcZbneBcnDEKNX2rm1aWO
2GFc81VlYORyijRiNF7PoXWTRxHi4DheBPGV3M7oqo3/HEmNpOy7110uPO8eYyhNuYxFJfOC2v+O
qwfqmJV/CSW23OFX+R3UD/q/ME8g7a1rLXM1FPmM/OFflBh7hFMEzt8WN/L+yeu0l++/vqWduTu9
j6etsClZ1JlIH3axB6bZaYz7+iIu8tyV+EOIVWbcKllYFk2SUJyJH0XU3Ox8VJCs10x9A83u0ObK
S0kHzA77EmddS/6Fz+dDmEoXQHHnyicL4pVbPuU+FubqQbpR0KW2hyQYH7C+XqjLBZcge2ZoaweD
FuAfl/KcM4xhuuzvYq5y0VJOMKI3xdqb6SN2CHxUfWL7jXyVgfxOh2M8PHZsHMq4+/q7nkmweEnK
NrqMhAAJ98fJOrWB1mRxT65TEq/7pRk/MgllZzRfrfoC2OxvbWM1aeGhyaYliwY0g/XlWGyDWJws
q/I0e962h2G3kKRmJ79vL5uzLg++jkXuS9efguRnaSpFnUIZxe0KdGiwb2+DDbIZxBKOqXcp3z43
hu9Drb6dkQqIUJu8lj9ktiINDqm+nUSTzY3DLQThwlI8A+yVUfpBOgmIKwiNdVIs09vxLVBbXvsa
3Ai3+p/mpn6R9pZTbtRX44im6/hHdCndXBQOOLdGP4Re7W1KhCyvUBWVp19zhOylPd4yp/k4b2pH
OFySKbj4oqskWTWj0MozovXMlvDg78Da72MEBHRX2s2OvGVdbkjP3Utf9Fzk93UHY/VJU7hjRTSY
Pelu9BpEI59VdXrpahhfqrRAfbzb9EZ6ytRTPVRHw9d+mMtVEj1fDaIqurB2KYVvuSj/+nq5LuO7
mtUfnmtV2onjOU0gqbZeASGpUEo7i65gbNu9eSErP3Nmfwi0qu60RhvraW62HqLiTl3nziRQxLY0
++v3OUOelGntMZmZ0ABq1vuP709zbLYs036r/lG23PWF5+QYeIsPsPgwY1Uzjvv826X66LnXW0Qw
l6I1NIu1jpo0TPhmZGnvBUJlN+lrKiKi8vj1u/1VFFx9LBj1i2KoDJIKZOfHvbUpjTiiIl54fLWA
W6Y47mfduKrz/CkN8dMtk4d5EvRN2Zu3qpEIDqIZd1z5ZTvw/a2E7USLpwjqwG+t3z4VWrvPq+y2
1qNToPqoDhjP/WRdI5z7OEtYU0jNLo99emC5/zDK1Umqmj9dMN1aiWhtYgA6uNQUIZBySmd8+2/o
vaduTY7lcoYatpYaf6Iso+ad9hnacCT2fp2rjqWXt30FHbou0O7K5Oo1yPpX3axu0rR8FKQWHJ2x
H4axdwDhFmg145bUFnN5YUaeO5YXgTMcedC9M6jTfxzOPkPeX4nYZsvUKQ8oMAMsBJj2UFxJTuu0
180v60LIM/i0Zaf9b8g1FbUoG9PEca7CdBRth2mjuLGLAXC65YjsvpmH+qRtooPlSXj7ZQz/Tjo0
5KgXzugz3SQATHhWI0WKCsRa+0LQE1U3k6b2JrPHLDH2r9oAdIl8K0rSo1bp91U3HHxMsr6ev+c3
+//FXdfL5DTWoSJM3A1C7eeIrHwZHirUSkaNzLTXwbaov0OpPZZ9+Ch35b5ILxG6zm0PvDrNctoA
XBzWHGdRRc8zjPnmtTtstG2E3Fq4lU4ZYE7sAdzurv02nC6WS5fdfbVw30dVV5fdIhmx9sIkxVOp
19Q5cnJeK2GHUM4YOWWuZG4lamXlNG0GWXPkMXG/Hvkzu/yH+KtLWQ2NTujnvPKsVtsnMGFzrGX8
IfqGWuPXkc5dyZBbxa8LTQcuu2v+YlgZaZpg++nhOZVsfdXc4bu0rfPuZMkjYokxxiNChvttLykU
+If2VzNYL18/xJma6YdnWFWnc6lHDtvQM6/q/G3baYXtFwVeEEPxQk452VSinUTRmgtnz5lRJiFd
YLQGNCnAnB/3E8HsonLujcwLk2AnL7YTTh+pu7w7/IvXexdnmW3v8kGjLCRjahhiEigHj2jNCc2J
KtqCxFAo5VW02oamviAVeiZh08hCF+4rPcBP+mdN2mNTVgaoZ8jinYA2paNinnlhCM8coxrKSjoU
Fc65T/RaXSisTkqQs4Ahu5NK/c0IyxN6ovU/j4PsrbQ4yzFZpXVGVomz1oeRHntWoDld5Luj4DsY
L/zzdadDb1Ikdlv0BI3VfbOXcXScSMC8sB4xvHlFLsfOdOpH/SVM27nDjFBcCmCpwble3w2MceAs
RuYAw/e+txu7cvxDjy2yltrssxDXLvF9zyyyD1WJ1c0xY2oPcsmn8rVStfuh3RS50dsSBSgJfyNJ
eMNy4Pnrmc9ZcWEnXc39XsM9QxYzUqMu/tUqtI7rYDw1dbdr+/g+aq0XFI2/T0ULbsCXELc26tRu
xjHFUCb41grNCajDIVBSlEtM4U7xUxyhan0pkk2l3Uzo2xfhQSoUET83YbDnrpW4yRS/YrzpHH9C
tHSmSOcHUr3NuYK6nTg/SRN/E+uhxlUGfss09YNhzZ48KXg+1keM5a4FdUjsEh9LJ23za3lAul4d
sqOITZgtVVQbLVPaBnLX2RWOaZ1R4dsSKrgsCoJmK1VILT6pXbxdf3X5+IrouuKKmMmlEg65QQSn
dlg87eo2wPhSmZyunb5LmMEURpXStUB5X4rVW4BdMluhqTippkaHqZXU3ag1motzJAWt+AbXoG+S
X/nYCZSy3fnYjnTD9zZV73zDvJ/i7thMab/HqSXd5GV0ajr5h2j0b0lfPoSa9M1MksdOobROcfOE
h9NDqcV/LItC6SzJ3+qx3epjhKtVNdT2HFjYSmHv1Vj+H9NIr3pJ2yaUUPVIuzKC6TlJBjS1kSjI
jey+8GFjJlCxQuVpTPo3BSY8TlB3s04NP6r0h8kHIEuxlwq4UP3oO/2EaVHkquVwm9XGd5+txTZM
5RGlpR+dDOE4qLnzWLmk2f3Yxps5N+7iEpA6Ism2EI202JJ8dHQNQnTCX7fGUt8Yk/oveogfjubV
MpLAbtSh2NaeMapbqFOupWy/XjRnNu4PEZY/f3dc1GEsYs/rQ5dvvsf9Hym4sCjlc2f+hwirvKQY
oghnOqtkK6BhgqFE6HA5KLC01K/UUMWHNZn3AxaWfhbg0ofjYDapz3M/e7R5cHiOBuwqGjaNvjQ2
WpYjkb0AuGp8jbIwD/huwnctlJ/jUiVhDqTbUZrk66QyO1eaqUaXVYU7REgObVlS6MZN/1ZVSOak
NDztuTdfoskMNmHV3mW69ISTF3K3vnatSr07RGBCGgWN8aqyXBSPLVo2w0/LUKYbPR7wJ8TKsI+j
et9U1SHv0d/UkrzeC0N2zZUOOQY9fQ3a9kEq5wmvQWnaMwiRW2A1a+ok0tLUPpkRXk5+dtTy5ilX
p51ZafdVYLlqV270WT0VGiTGgrashCZ+HN1KQXSIhWiLpeJIzqTdWxKFn26av1VZ+B3VpJPQ03ON
1eFYYPxZ1Mk2UmishLL5jRYMKdmMBGKN2r5ePkRjiFQRXbauMH61OaS8tHiI8SNDR+FJrJLMrQrT
E0fxaNWZAUuwxbTG8K8Nqdd3aaM/8KNfR0x+nRzjynwsRFycjLu8qJBaTJLX0Aj1XdaFRxw+fxQq
WV7vy4bDtvA9CMi2LdxkTE29wfB4b42Qb9q6vtbTJrWjRKAD0k0vZSEEoGRq3LPy6lhEEXg2zQo3
obJslRb9T/X7WFKxQRbYFrtorwUYGQc6uUum1TZepkccabZqDjUsDnFbgmZ7X/txRutvxBMofPIx
stJjPXGlxnfUJGXRS63hqFJxzUw1dtBOLFx+zKOIfCJdomRHPToHrSX+xhEEmysszlI/wzOoLe7N
XE5cbRh/aK3ioZmubxGEuA2M5b4nYIRRVa6eBzgbB8Fsl1yZHFz1njVheGly4dma9d+hhqAhZsGz
Gwyya3bZTRHUXh2UvY01y103YJeTocA+5OlvSa+8Kl26gxqeDU1/K/ZcaGkD/M4kbSN26rHURBCY
SXYbkNnQYlO+JUH6C9tCjn3aWtLYXOuB9NwomXXptn/myvth5S9//m5vsaoyi2acq5BjL570P9KV
sSeZ2smH+Kl+so7Tg7wf9tIFSt5ya/qUTWnacsmRDfQ/VltmJ4UDnk9p4kmVQO4U35Y1mpRJezJG
gJGBiG3Lv9hB3wVc7aCYYvpdZASV1+TVZoLfaGXFpR7BkgJ+9VKrPVSXQrzlOOUoLxc33S7ZvWo7
YfdvGPpUIN69y+qLjUrujyUmk55Qhw95Vx+rYZbdvtRCJ8/qf86i/RhtdQEG+SBKZVuXXl0rTjZs
Zvw+v/425w+fdy/0Kdlr1aTs/dIrp/bgF1DowBxVmoVZzK4Jp+OkYss4NLtxsbCYw+LCEli+y+fv
tniMaDAoP/XNYlEaJ0mPICPT75Sm7L6VOifspwthzt3v+W7/jbPul5WhnACGT0uvmtPrcFI6F+tC
0j9zOElF1m5Sza+BB1S0dNIwdgrZ3GCDzkahCDsTWuQ/T6A+PM4q122DoteUSIvRkXqVJ9VG3s0e
6Hh//XGXhfXF4Gqr2z5vKNfo75SeZJkbeuFeqBjfvg5xrjL/4U1Wu4lP+jbQtIo989r3sptkn2zw
jJcoF6OztomfRBfPOdMWf+EncaFOca5J9yH2amOh6pZ1fkLSptnDJjj9x4ekvvm3q/5/s2eZxe/2
acSjDCuWlnUYVdvapC6eCjj2Tm4l/vp6PM9+MmQEyUAoAn1yxcGgVBEqfD69WIzvqj64M5Ppz9ch
zi65dyFWK77txcbHeIeXoW2EQa1RtG4+X5TQXj78p8n3LsxSRX03ZpEx6D31noKJYd3md5Idu/W+
/oOGgkP2s7tYJDx7lkL2Nmgu0itedy7A37UYPZoQMifH36Gus0t/RR7QFyrCpq045Y/4h7+5BB8/
d5jSLDGQr2ON8j8f31IEvVVJqlF78gxazwq3Q/gTKRLHWBa0caFhe25yAB2nhUqWjczkakinCR2t
OlZqTxFUCs3Rz8bH1ebr2XEhxlpnHVyROaOKRgy8lm3cOHG8r6HHfR3l3LCR+9E6gAz8uVBlyEbb
yyCbkIUB1pXiWNr4ChSQcbyyek3YGgHN9a9DLoOzmo9IDMpLwZ5q0ic6a2rm2C6nkDDwNMSyKNtF
B3WrXrQsUs8MIFJSC51wmQ+faGsAgehVNhT62mDu7Cbvj5IRitzqhTdlbH7z+R4nyCi2oZaApIA5
OuQyigMRht+TATvNUe7Gs3GsFDjkeOMOpbYjtX41A/1tjuUHKvDtNxCbVFdaw2uCJH5FcFjn1Cw0
gK36VrWCO8mPd4oKYjHPjN9pYh444i03KP1TluG5qYi3YeTf6nioOJrW1q7S8ndFub0uopE8Yhzk
C8P/addBrph6IcJpKhVeTHE+LpRGnWN96MUYgJv8E1nCY2jimJUK04X5ezbOQiWmdm6qn4WsOeIC
WqWxh/gcFhN68sLxBLg/vKSp9Zk9+NcsSUUPCDk4MPGr1Ri1wtItDUBtYkG/Lw9sOd/afRPbYECv
NKdwxVPgXtpvPr0eE4oeC7+YWhRFV8dtMJaZMJdp4Vn6Hut6p59M1zCevl4qn4NQegMVgiYy/33S
HzcbJfX9IZY9UA3FsYOtsvHHprDFOL20bX/etbGLWXrNdDyQx/97b3t3SgSV2KCDP0q8j3UCtvnU
5MG1MXdeZpQXCBKfF+biTIPU89K8Akm7+l6J2g56CQvNG30RsoIfnFrTfPh65M6+jgWTFIqntlw3
P87yeqQur2m8DiAAMJjlwTJ+VIFwVxcXAn3eQBdNFeS/0db6i237GCjvjXEiY669fKhstTkO5vc0
AS2JYnUVXJp0Z8xbPkZbXvvdV8J8POVZYGIJ+3mLg9ZbcYy3/cnfRofBlTbzD3WPk4RzSVflzOUS
TpZsAqpTgPZ/WswAtHRjblJye5f19RQ+Gtv8IdsJjvZDf9Q85U/gJG7TONPuknDM58nyMfLqjcsg
iGgtEjntY7eQtHs9Dn5/PVc+byBAhSAEQTxTJLRj1mu5BeqIrC6jWteHUbYbhKp7c+vvSQm2wyF6
o+aC0Jxtbr6O+3l1fwy7vPq7j1lysKP+EkMMLiJbnzCtVq8zIJlfR/m8EohCN8WEXWXhobo8xbso
ZJBzKKSUZSgpOr16BefJ7UJQbLp4IdL5cXwXavWt4iAuRXwvllkibesDxtlAJdxmu3iClsdx0zrl
rnj++vXOzo93MVf3PlnpVbPMQSJk+VuZU3+LTPnCbU/+XNNgCNkVZRnhfZbBKkmU8sFMyaxqr0LI
XNt2u75xekp03KOb7+I23ifusBevsm2wLU4mgsj/amDfPcDqzJYbjfr/zAPUrnpUttADsA0+Jg6t
lEUjGEKbG14nF0b2DMaA+zvNbxUzWREz+9Vri0aUdajFF950LA+yY221vfa84AWvUiAG6FbKJ995
+/pznlHwICiOssxZfAORAv04XSct7qPCnCtP3CVPUmFPuj0epm8gzYyb9tg/+Q/dVbxP981t9RB6
6v2F8Mtq+Hg5/Rh+NdKQiawOx9slk+3d2ZU3zW7+qx2vozRp7ouHwP3nJy8hEWQ0lp405ZfVcahk
yaSJA8OMPEBco/g8+04ddNvon1/9FB2YKfxzxGuRkJBXayVpNbNDmZs27qCivzxQnh5GCJDIvH89
jGcWJQkn3Dn0auiAr/vF8dhrsi8hBYUe+i23gDtxqi7Mzk8fSqVMxd2euwoOGJ+M5mYLfei0p/Od
xyoNj6j/oURKbcuBfCEQLrjrOUEoTj/uX8h6cPytp2Rb97BYowSfiIy2XJccMwrU+yJoaEa06q9U
hYjra/pNkgudDadwAbnGdxH2yHabCdTDu8jO+vINLYPrRjPp70XGb9FqNnKk5A7pUAznar41hOIm
FsW3SEv5k+jV6gU7zSoUhhUihWV1p8aj70ajuq/S7nFQ9Z2YVL/yKd7oA+5CYZEHm6CXj0oZqsda
rGsbzTf2qSy70+vm2KZtvQuD5pikwY+5TUtH44Ln+mb7Q8midhONMpaNafQg9DinavBHMm42O6Of
500bRT/CIt4aqRTbc3w93/eQcO6UUTogvlnSohqAf8VgoVox36M4BQqhhdIXkzr5U+UqsXLKfPMK
o3fEVHXoPAVQsbpNfspRuxWU5EZqtN+NRLtWqPtmwzBtoNbd5bGMnrGhj3Yx5S/1VN+X43TX+cE1
9S5+gKGXbteXh0HpMhiD4m3c10d6YcYG65S9biRAhVqHDmtgVyMtdPgpriVOlL6T6KEblGdLFkpw
fsKj2Jmho4fNyZw0T/DVxxBTWReRXiS5rKJw0hgAc92Ad9dDSTrCK3uN86HYtqGBGZAMP9OvENY2
ZiO/BaEzXY2+3L/GjfBKDhdvLLETsLzLkSub1WsTxYVD3M8qDB/5oRRylIDRRUAhTNi0NA7pSI2x
Q6acOL7RQ3rTlF0Z1ZJtFGH5TU8QjJQ6FQpW5Epqc9cAHrDzUohAxEOntLJM2JQNOBe6gcaxhnfh
xE2JjpgsO/M0HEc8QNImjveGmeyNevhZNr5xiFCIg9TEz1UDFIvCuVuswKabROig2RWDxWOAYMnV
8s0azeMEE8AWsymxcXPFCykZ36pGQn2Armktv/RB3dDJR0FTq6bJFlTIV9KQ/h4yWqW1RL2rpl25
a2Xwl30Q5C7Gh5rTp/q1KCOkZsTqVThXudPFpeTh5zkACtKA+4+aLeqVwGVp8PfhUP3E6fDgj3A7
UlhQfpXtA8FqXUj98CQF/3matYOuvpJIQdYCRTAN9QF/6G2sd9OmSZu3Uc+FU8OUd6cwqJxZ1ai7
D92DEBhXViu9TYYFT7CPM5hUS8NMiF6ESn2pRy4bVKTvW2pBm5brMbRT3ERnZcAEqBQfx9gUbKhW
mgtxtN71HYKLUFRvZ/wprqLW+NXnVr018vwBoNOzKoyjqxYJLGSkeTdt1fwyoR3ZUZP4zhzovyaM
9+5DPUiZFr1wTPpB389D+ZbQMRz1+NcErHePwsUeyFO/Cdu2sy0NTfQ4Ne5xQ+HItup7JVP+QCKD
EwuPAQOvX1oBOKLWaLHKpu8KeQnRkdQlKeWnOPBLOnfQcadSP/iGJbv6PB4TUjoHFOptr1gHWarB
fIt3zYxyXaQrwE3l0U1a8N7zaLX8lvxc17rixLV6LU5CsC+S4K7NBhLZcnrWs+D71EB4yGvDHvsc
858Bql8I4sPXcQSgPJXbUlO8lvR5dTU5JS0mXEW482XfKZQRd6URzUq9+FNa03OryQ9TVd4mvhXY
nE1IYlXyi2T4L6Y6QuII4kPtAy9R0uyHmlraZm7akwDvlVZnkDh9G14NnSY7UTQ+WHq27zvhlcr9
vJ314MoXtY054JQjWq6uJPGma+eDMPsHTao7ewQxx9YfUQgwi/ibRgMeZHz/q46GnWTV1a5LMxwF
Nbnbpb6a4TStdHavmc+FOrYuOkAgfKCmbSMx+yGLZbLnwiA7pRhmbgy3zTFytu1hHp+SppOY/0G7
GSORiaHFV5UfBqchLx8VeshJKI/HwPS//R9p57XbupKs4SciwBxuKYoKTnS21w3hlRiaOZNPfz7t
czBjy4KEmTMY7D2YC5e62aG66g+dRnkXgpcv6dlrrY1eRzljpcT1ptOrFzket85Bhg2y31VqFPuZ
LrgxmldjzaNHYBQXyffcvngjq+l2iQr7MbZJ41HXXBWVKbtTPaYeTqXa4yxq5T5cpG3PEvEUI9a8
olF6V5JBmwxhnbpVbvvG5MiwB7ETMex6Xs/t4vWGCaJCqR6rkX7dYMn3aDP068K2ngZ1/qW183sX
Dr/NSeDYkx4YiDIY06wr5RWe5z5cYhlD9bkAlEm7Xzd/9YsB9vYffpTevDod/g0E+6PVC54aoaD0
19mlJ2Z1NxTxLgrNg68U3MtyhIMIpDlfhUPm52qGN/i0bq3+2m5GXBiXfpvjeCUp5cYqK8NVkuZ6
cETvFiWyw+i1riXd+sD2JMfPbHrk4l02zVQLP+7rJxMrULdX7d/GHP5OTE4JZFoPlvPqRpaTBwGu
pxzg2ydlyXWdzXdqaXHPFOMTHpR7M7WwUFDJI6b8YTTzF7lXb1VzNDwnMfxJHzZVWl53kuG3efZH
buWZKbEnr1/0xlX6UXetRn1CD3TXNYY/6Is/yuI9FTEOgEv2BgXA1+RyY89sqSK6tWVyDWlfZNFb
YlQPrSBFCVGzjEyB7jIClWVmj7g2xbtc5LdNEm7BJoIHk5Z6M1jGvpk5scakvRkylTOhflMHOWSN
aYu3xN3P2YyvNZPKqmN2G0ZeexGosFRy8pUjHDQ1JbGfk/SBLXknhdVrGCY3dmS/xcroAWfK3HRC
9LlLtsVYVRu1UzZ89ichLXy+0dksYHldi/xjVeEbCiaKV7vZa46vDsWyj4vq1pzrZ9wUOw99gX2u
Y7tBjlG4yZK85FYOXK6EtG9lxWqcLAsKSYe4SqFuJlsOesQEK0N7nSt2rg5V3W+ybkPyC6DB4p1b
LSWrLFJXYTU9SzOboGx4jMbSdas4V1JC8SJr3yTDCd0ySh/KRXXAvBY3ixHuw1ze1tH8vMTazkrj
bRUlv8MReVLZuk9r+Z0hR1dqA5DemvpHy04309L012qEZjylyXUE/bi2hh/O4RjNqsrvypIioSpt
4iV+XlrSkgZF46wzb2kTyq7MVdPNEtANx9iysoqVKjUB0se4sGfd7RIX2GNGQzAYJr+6uHLy+kXR
KYoMVgmohHusW0oHbKB6MNMe3Bl5WcizVKGyVPVq3bwyB1Xhm9a7com3qjzDfCcLACFoQEsfpZ+a
mLbUp1U3djTPbqetqfJXh8W4T1TlLmFdYtg93EZF9zcplYd2ARDUmh6sEFR3nWVL3vo7SZddMSnr
uJgjD0D6KynDX73t3u05eolT/GLiNpxciu+5F7ZOgsV69qII+W9jI0ufzXa5mheFO0hazQcJrnjO
7lrHDDpdHVzMtn6qi/qiZKhZJ53xS9aqG7jDsE7a+FZpdMc1h/ymhnq90UUXXqvVgGiVEf+QeNau
oOvXPAKqd4H98KF58JEUyscYVVeR3WxGSbvGbOiV19ouUWk+LHnlzouO7IMehe5Q69tCHnR3Krik
mh7mvIUWkZfq+stsSs+IVP8yDUoAKEDYm/ZA1uUhdpcV4llN4j+KsJGkDa8mO31FqOUZ+VBqV5aK
Rml5BX/xWY7rlzjj9DPyZPalXrf34oAak+IocotsKH1VL3dtUnJwRe3O1g52tHnha3azn9t4u8hQ
UacqKOykdhenvXHyLPflsvcKOZu3+kGRpq7GR1EuV5Ixxl4xiTWSEbdi1N/jwpxWXISe1Ue3IrYk
f4KI7zYQwUn1DjIAdv6Mfs3I9ms+jHLej7JUcOVx7Ecirt3M6j9qpbfuMgeFJW2RB/LzlgLaaN4n
TftY1WMQxeOmTMWj3lVgq6zGy4b5fdSzF02eOpem67XmNB+xpgKnDcW2haPRFrPuJ0mRbqRIecgS
9Upth80QGruqkW+txbirzPTVUMtxPZU4NI3dRzohuBxK8q8w6fSNmLHNVdM6MNNiXslJ/ip3agLh
nyDpXHOZONaNBOxzLuz3STqAmpTxhy7C67btN01c+qUcP6MWeI+b0ltdq91qOeicTInkzcO0Kw11
jybJU9OLbTx3G6vPNkajBDABl9W0tHd2H+3yMLouYM0vev2o8JtJM+xVPccVbDHxYWix79hL5w92
Y3I+DtEKNZBH6WBGoia7pDBHnm/d3waLFPxGSducqb9qBshuEc+2Lpt/9Xn9p3NkfMBI9e2Z+2bM
LNz1qmivJMY+ahR6PTE1sKGp32N91j0evZ3XVIPj2+XUrRQ1/zPTsPPiFD0MnE5vwzmnSTM4j3km
D5tIzVNP13nKlHb3irzJuxVxaJCmcueJxCcR2kqL9WEuC1jHCaR2pU1PlSyJHVhmvDBjwVgdx+9S
Y9f27KkxkW/SogEOJxt/KIpcT6A1QXc672HRDZ5RKHDQWi74VEqvRnNep/p8z1Pg0bLKejOWxmuh
pQg4O9J2tqe7pkqGv1Va9Xur65WtJY+TBy3mAWgqJNeh0a7jA+MpTNPN3Eq//znLjEln5qUFBKGV
PIw1sizCZLIlY/7jGE246uTyj+XEkY/zFTBNvKDCqdM4ZkW+i7rpSmr6zBVh/TSBmkGu5boq6o0F
ioZny69mkulxD5q1yoc+iBPFL0fzA7+CrQhbyQe43/mZMVwBTXV8kTq2K6xkoBYcXqeH+kBYyjXG
4f2PppJrF6h/4k56+4piYYZMhfLIL4z9BUC4FCFeGVnT3o4XaV1LlASWRriZaG9nxWr9HjQ2yXI3
rpIMXtxEWfqSyPi3ytKhFnOQkTdUaJGUs7+WB1EqYnJGen31kv5pChL9qPiPnWOJ8Y+mJfU4FN6P
BTsHAO1SZdvJfa28t/YArcvZ2iSC52tk35FQhzAwPOFvgAD8Rtsz4y7p7DASFHV5+a3a1YHAm2x0
PHrQS/Glp/PxDsW9L5XNr+GOKXuSHZbhYiv0Y+tpY8ZvUzKvWp5oitX4gDzPBztVncPXTIGcciD4
HNNIOVVqZO2lBDzufCXb0noypBcW1oVy7aUwh9XyqbcRk6UpwnSS+8nJ3gV+11GZPUZ6c2E0hz/z
bepIjGgTseRASnwNU/aWFjVUV+4B7CgAd7N3h8rL+vyUfWcVHj7QQewf22yqAuZRRzkdJdy59eQA
4FL3ybamu2ZeGxvZ6zaJd6n3dGI1IISn6kguA8T45mq4SO2E9DHdeSRg/CKVNLcCDd4hM7GCT3Rj
X1TB/Y5vPFCZD801KL8Izx53fUfeGLnUJ9hLly338S1SOWDai2utgRQh3Yy8jMxJvULFOl0256f2
G8WH0FiRg2ykGUzj9+jQiDWlVzrRpvdmnoRcA114JcXVWs1Ju2wrRk3KMO7yAQue83G/d1BAJhxa
ihT3D96Oxx0U1RL2XMtpGHD2ozxlr6BIbKCBuDLcktjQyJzbde+86Vnnz0O0Caca6ctobQp4LA70
nFrszv+k7zsGAWL+C6pNoQV/bLIGpWcuUxKMoAmfLQuAifmS6a/nY3yvlxOAfYJ+xj9aDEcLOR6X
WF+yTg+Gsdq02c8xk0mvbgh7YX4vBTrs20/bf4KV2SJNqgW2giAX7tQ2dhhaEq1V5FH+f2M6zOun
UAg6igWKxBRY9bhL0WnS2itRNc92d0HA5vtZ83Xyjnqo5pRLyOAB958mH8SoS7n0wlCs7z022j9c
omxH+Hz0no7OswYuWGGAngwsni+PaVlOm9no/jdpl9BeRFy0vbWsenIhkflW0/MlpWGHQyoqTQdi
/fygjKLdNmW3UGiN1kk2UDyltNYnYlpVtoyCr75dJvu2rGBHDTOWhZZi/ZFK42Y0qbG2lqeW8bSX
OxK9ATkXBFjln5ky+mXVkVM2M5lKlr1JtuMvWrRNcn7M6PTwBNKXvOueESj1ByN+SZXyT5uW61rI
m7o0HqXkMUnV6zalSiyS2ms66rZC5pFgxNND1yi/hn7eCzn7wJ3jehRZ4VEHh0St2CvsD67l3rDu
9AE3+iie1mqFLgD0O8SBM+lHqFl/MS4GvDV45lje5IP0lJnZugy1XTUoD0XW/NRr/T4Bp+eG8nLT
pagSCmWiiJcstPdTa7uQlVompBo9TDsYHPavlqYLmqSY8cjjuk+WBwreV0q/SG6ul3daM03uXCet
N6AZSNVlo1YLItH6zm6STV7Xb1k9X6P55nWi24ZVtU9GczMV2X4UetB1tVf2DY3qxpE8NRyfx85M
V8mBfyLBsHEpYPqVJiXrMcEDnX4bSXD0IUUt7JxpHcbFR50aa+p8H5kqXUlmemtXtFIizlFfr7un
TgFmpaowoGW9f0zTaa/MY7dBVfdKmvMbQ3IslwrqYziAsZvRB9NsG4JqlZpu0ao5PQvNdNu03mXZ
dG/Tq5Drxm/m8afgkepOeUMRfPwhigVLqQ6RtnlxHuK8FKsxwzyiSPubaLRlz4nSxyzRtRVSic+V
plD3gQTrTmqFGuNQ3vRhus1hI8EnjFl5Cy/beKl+yS3E39CYK+S3IRepFWqN0W3VNrY7FO06cdq/
NDpu8m6uKNjNv5fZfFB7/U8/JP1Gj1R/jrPfaJn9LHlN9oLahDnL3bpZIpTjypVZYwaqletMM7dF
rlpu04y7UXZ+OyngnTq8od94jeryr5p6VzMtzqrXBgziZdW3TdBEGf/wEeq6ExXt72HGZlQZUbHL
5+emjJ+dcdZcU5gQocZyrYTySz21KkVoePHyMparIbV/DIr9Qq0moYYfPY82eolCW3r4C3LtVbLy
U+rRixRIoumR4eZa/jg71s6Qi6vZoQXYGddFjvgkqt043xjzzgbTy9aLkDp07kQn0xcp3rPQob7f
eCWkBElqfxuShYikieV93t4gBICaYvWgZ/3KmgcMDpFAtJDh9URu+sOoX0+DIBGVttIwvjY6WEEe
AIHaFSo6LhLbEPXBOlZ+T0JfqWXeu7bQnzWIA4jFaU8z10zC0zaalg3KgoMnRyWspeFjKL2KN9AK
FpXZOh+2pCJ9udzFvdqvMql4LJcDxbPnkd2nvrnQ1TTVbKfIYeRWMhD2eESqxl4KirwNJuLGXxW9
kqSWH4WjvOil/LBkfenFCRd1Ht+ZdhavGmtZp32+7ijxLBqFPlMZVkVXHI6Rm6hhhXXm3VTzN3sp
+UDAJ3fDSeIVyls8ZChk4VmWvywNsiEdqrONKskB3deDSUAfVI4TIPvX3ymVtna0/NasBloKDjXe
Ealsp0qER7HZ2fQ9QqCFCgeurJenKGL+5IxLi9rFfml5dUaReq3mpnY1tIfJq6R1KsoHI8v+dqm9
72hR4gJfoeKYlPgYtTy7Re32k2h9lDdhMSbJg97T4JBzg5ZaY/y2MuZI7RlhrtV/6z7fmGXhuPCK
UVtKKkyY6BQKJZ8g6hj2TVboP7H3vQWb61lZeFeAa9xrSQI/Df8UOkcO0o+VsStgL3ulVjzlKYcC
un5e3fKsHBJ+V6nXN6jwPDk6BQpquC/TLNNCkppqlYcZnyJ2bvSokVdVlXZrNKjvp4M6rNwM98bQ
XJlq9STk5QmBQt9uyjcpryHRNgINs1n2eglt0Rwx5dT4PRq0GfTadPy8WxY/yaVkVSPAv0nMUfZl
xEf9To26fWtoH0ZfdjujHGlVqALwu1r/Bkhd7LOYooRkiLUuyidBX9IqqHsjTRhh3NtRwm8xgUsq
LxHzTZGFN3U73SodjoAJF6W7yPbalMcb5HBNCtcGZGI9GIWxEzmFZYSXDmJwTZXe5aApFaN6VdPh
16gbSM0aYqvPBudKW8NtHlKIqwMMs/Zp6Y0bVcDUFiXd5P5lTJcbMdi3CJx6aSmjl2WRe/CG85JF
fIQ1rdKJcnvU937TZvToNeNHqbBXwiV+HZbundL77CUlZsyt9DEAPvbann1RAlBwGwk6cL4M5LZV
+RFnKSW4VFkrcYLzdfGyjCEQJk3/IwkaUeBtsS+OKIz3yROVKb+cx+dS7v8MsflLU5O3IoH+2dmb
HtYhjMO9MGluLSmdt6hV6MRbYqtFFGUVKqkTLSEvl8zMTzn0psTB7wU/LyuilmuP5joWLUf9YL1q
lmFuYpO2Zd/0r2Na7Ie2e2up/qVKfRuG0irk96/1JdyQVa1Dg75JiPhl48D1HnvfTuyHJV3+iqS8
hwizh0xVv4VqDkt06G+zSAccoSf6iurLdd+YMP7y56GHDGSOc08Xr72XHOOWfJ2+jFz7YWzibnjQ
+sxst4wzT5aNR40SzpzIv+Sy+Uk+dhW1LDFp+d0owy4RCQsv3IZd8ZpGHEHt/MLkiE2XLbsp0/bF
QH9yGIyKm5MWcWPcOYu6lvr+scqzRwo8r1mV7MPG+ZBbuNslFY9W2YL9XS9iggJvrHP0+VdhKq5t
dbmBiv0UkfSVYX0dDvF1bzUhPbYe1c+0WhfR9K5MHbW/sblF6NRPgKEDCoAFnGajvDakTMCRti2X
Y/yawn7rFiIO3RqjFFzjAHka06E0qyD2RGsWHSr7vRXDQ5qBGVGifOfomLGHJmRshR47teZbXk6l
m0T5WyI1dJEX7RX53h+1mj9ofQGov5En17HMh4jE1x21RD+oAmRrgXEl2grTj3bKt6Uz/6nohmyk
RIFrl9DHl/LJa5ap4sxEtXSs/uiT8mBPZe11ef5kOLOva5b1PMfWvSYv742GTpdaJnQUMIS501To
rrm9PGUKImhTQnepi4TtzXbybI59uBF9q2DK2VuwyZsbK42GtaIleZCEIc9hR59vcanJ6ZJxkWmV
4CaWOqaONl9PllEn3pgqj2jd6hukWNdts2joAFe/kTi+kqvpb9Nym/Zjt5fbfldOGXc3rGzoM7Zn
z4267pnBfh4zyOEO3fKKJbAZuhLRJtLdXdPqiLGUXB9DTbmw1vS/SajeSYPs7KdUW3yzH+7biQ+Q
OFqyjvrI3NV11Lho3194wBsnn62fXixHVKmkV+w4Qt45UHNoxZX6zLRvD/5ybiWJtaH0W30cAH+k
reL2NnTBkkWJh3rhR2Yc6GrE/21MexppuzmpVtzpr06DkOSomKq7qFA0UMNA0StyaIBaQRYuLzjc
k3lHwIqaMLuLtGatmP3zoOjcQtqmseFSxani1urgVyG456rztQUQlL3M6ypuffR6Wn/WnWpv5OUL
ErDlSsqs63pSJDcd6bmFibRN+CV+2ijtQzdJYLp7FeH5muMA6g+LRanLC8pd35/MeB0ptnpwN9UV
aF9f37Fyns9xnztyIOfORs7eTZGs7Jo+QF5sz7+Yv5MCdUKp2HCiXgfy+BhVzauqW6ou7AMR4tkK
wyUl8xbbpshqb4p4px2qjwZ6zPSo46eyNy8I/XxfM8QH1Q18lS+N7sjXoeZKCCzJ0XqupJwbh7as
k3ae5bTzpUru4S99rQ9+jaR+jRQ2dRqP7TIErVhulCjDSMTZwu5bw7i4kYS+5QODegs7hZRCl9d2
FD+fn+zvtiZHT/qj7yqlQx5Pda4HE8BrFeIL2Wb2NP7JN7U3ALzWJjx5PXGX3qfPzlPMqe6Wdzjs
3PzHtlBff8ixNtqkmbNCrjsFefXHxncz/nN+pCfrI/8+Cayjr6or1Rg6k0wGNCZ+AnAQ2CON9vNB
DrP19YN+KZAcc6SW2rFiu4v1QNPExi5opnc9t13TaQhpVBBs6aCDzKrGtQX0/EJ95vu6/Rr8qHzG
1v2/Eh39GcO4No3rvrzAwDlRmPwa46hyhjhGaY4Ly6XzgHzQeygeJ2QW//FhAlD12IOt7kF3n5/W
0yPDgURT8UJDW/frPlEnlHy7mLpT21urbNgXZbZS7Qs9gVMLxESbmOo2GCmgwV+D5PXQqoWxKIEY
fspasamaS5agp4bx7wj8r68RMCTDBcJolUCK8pW+3OcYepnS+/m5+n5Qg6D+1zBM+Widz4CLi0bT
xmBestvBEH9osK2TpXqPwCucD6UdVtTxcof6olCgVzmq5aPvYjgYxtBfVYJZld8Si+oIwIDnNhWv
XTLcK4XmNpWIgQjWFVlX9ZapdmDKJJSd+bcEFLfqlYL0agyxdNaz2JsSdQWoDMV3oa2xMf6rgttR
7KgCGUYFousUJFRG09lD23uu507zSb1uE1kqVzmpkRWWT04zf5wf5fevdjik6RgexPwUcPBfv1qh
2ZmwdF7Uc7qlE71raBjTeD8f5ESX42uUo/KtUqgzxNNhCNLd4pHWPuarzs13tS/u/vPqN6F0kOeI
UysyxplfB7QYXYXgUDEE2ajtZ+wBksxC8d9+a6ULoh7f+yesRfaTDAnxIBBxtD7azkntsk7GQArp
E7UaVuFtujXwLSks40p3muekki58rpPb+FPMo4xPyLbo0+WAAF/m64xKcmaFF3g9JzqwjMsG2K/S
DmEqj8ZVOKptdQkxeDF4+ksRedgxb6YVYmwPqOpUm0uf7Psa/BrwaFB67WQUYgUTCXYdcK7XxPcH
ZMWFRXjye30a19ERGOVTZvOAGoPcvRrXFP+m0b/TfiLrAyUWRYj3PvHMLaqWt/Klm/PknFqAWmj9
IBNPo+/rqrSoaGEMw5y2awBzlYtiR+x3LpYobtu7wov37fbCcE8dlTA8Dzx8ck20Gr6G1Ho5oZBP
SOdxyvwFeCHGPc9001fDqj2gbt3wrps88wo97AtH56lVSpeb64zO4gGR8DW0no1Ki3PEGFTNFu+G
TrmwRE8O7dPfP7qn0w7rVWSRx8AeTC8eHZzCg1TstO6/aFXyxtMtVVFNhcfBcfc5lJRMqaJ0DDKo
XvFK2Y6Tu0hgEnRvWS1rKiDKDQ4RPy/N4MkRfop7NEKjHxVjkIirpn+07llN/dx6V0f//Br5/p1s
cCMYCVgweOC0Ha3K3p7LMZ76PggFUvd1cW3H9YUQ3zmyvHc+xzh6BSiY81FpnnuEuprnOQcDXKrb
uUt8y+4f+453Dqz7II9mnIV6Y9MmIbUpPMRGI/sppOKhqnmg47VIBUGKN32Ofc7/bxKOFuvQN/ic
A53jmTLcOE17qx9KrudjHI7Mr6kEkwA/mJelwsY4vpTUSSqbLuTRVc3h1SxPP/LCum1oQsjhfB2N
4sJz9h+LlON4qooFngw9EovNow9rCcNMLFx0AsNNPtLfJrPpYRIhg/13JxROUEArbVe/eMydWlAq
hg0ovJLOIrv9deOHuV30GWjXQNZ9p9kOb8iX+dEaQLvjWsq9eMLfbHvp+rgU9Oj6EBXuZJIS98Fs
AFsfpDIApn8Jl/T97QPo/dPIji4PSU+KWRFCDfRNt8M8YT36pi/8i04C3zc+cXTACLamWDr2uF9n
sJHMUgg9JsHdW65tU4VYOeBukbGWg9EvbIB5m26lXtWv2u78Gv1+CxPZAJpEtgsk5LgwICwZea1E
W4LRWtWcpJF4mGgUng9ycnjcSRA1SDrV45vBQZWkWCayM2VSwbo7qLKP69rKt51aX6Jbntp0vHT+
FevoDK2WuYBPNi5B0Uo7uql+BcgSjsimgfzjIvJ8YWyn1iHaxjA8kYuQWStfP93o0KYBytQHkyLv
I619VTXj5/npO/WNWBQkm4gAG/bxga23UQjJkuLRhK1Zm/9c2h7Dm0suC6eiHIQogARRIkLi7etA
TG5WSUmsgw40vIwpdkdK0VV34RI/HcXBuRVRVjSaj6JkDg1W3OU4o3RzLebD2WRbmzxWLomZnXx9
gCD7V6SjhVCLWQKUZ/DGkaTI0wrSO+iN430lamvd6BNw/rZY63XY7czU1nfVZCGPCzfr0rGsMnHH
xzLJGOkYTxNOx6MVEqoLvXk9UoLFqq8yrV53ogFW0tCTEXTL1nKRdzv2oVgpKVwhiKcD7oYKfAE0
/S4spRNwF5tZ5zuz5U00LI7OahFFYYrk9xxUOAqaIn+US0icDRdEFL/McbG1pX1iQ4LAumlU/7RV
6do1JvQywPvebrwBIZ4hKtcp5Mc0LO7Pr/QTB8WXX3d0qMOB7BAlZaWPiLeWSUwBufRqSYK6ciFD
ObEOv0Q6+ihRXOGjQec9mNvKU4cZJqqySpVLEN0TpxHfHGEcDO/JJq3Dz/gElcoGh6aTEytBitEj
pFsL3hXwoLDZigUKM8iF8xP4/bWD5BcyXCZSL+AKjxUDsP/MCiupjUAbzcfY2pfWsJa0zi372kua
u9LM//Pj70vAw+L/NMCmrWmxK40ZTL12ryvNQ94XFzbQqTmENw9uEc94ByDd1xBaOlS0l3sjUAdQ
3cY7cBR6FYBgxoeY9un5CTy1Aj8HOzo1NKt0WvjmZpD3HwpwKQkArW4+LMjJnw90agF+DnS0Mjh/
YtqrtRnAZnEj49EwUXnEE/B8lEtzdxjup89TN0Y85o1mkJpdaRChY+lpqVHGh82aVtKFYCeuQtQx
uDo4Vg7ny1H+Oas1QlCzaQRl/tjiBay9nR/MySn79PeP1lpvojxeyXybUVa9VE7crnwZpUsVwJNb
yOC6JStSaQ4dLTdrbDVj0YQRwACVJizIUmdvLXeNDikFLTM0mS+shJPf6FPAoyXXtcuitHFq8q5t
Vj1MDodeozJK7uHMDY1ydX4WT30lC8MHcG0HpP3xq6TvNMCGOL8Gitpcy7G9S9pufT7EqXbXodfF
sweHdiTnjuewB0MxI64eJEMeIvytYRhkVx/qLINdqaatXGHPI/VKxcXS36mG/F8cGRblD8wtbBtm
xVF8s4ZpJfOeDIBirPHCgm4T+/GMe8Js73Xh7M+P99QX/Bzu+AtWVW7OqjCDrCzEyg4pNhkQTvRi
XaTwinW7u2QfeQIgj1yYTt8A2UXW6XG5rkyWcWhFOtO0GNeSC6esdvHyXal+t3HejQuvhBNrhuck
2EXyW+OAy/96jMx23ghjivQgwxVzlv4mU33h5j+x6z5HOGZkGGHeGI2EKYFVvMc9pbIoYeehdOHs
GgdXqfrCEj05IrwxVagM0GWP8yBrxj+qkGj6QJfbyIa0LY1xe35VnLhKVJnZAo/Cfyizf5202pwA
uMYMaZHu1eFHu2Bu3N6XoMbOxzk9lH/HOUztpzNeJ5PUopxOUrTs4G6tauxBzkc4sb6/jOTo8/f2
GEtazmRVML4NTiUa+AcDZLzJJd9B3/98uH/aD0cZM+aPOGqZCIoCzj66SIa602dYF3oA2XFB4Snz
Wd02YpKeWCHNEjQPqlhBrrwANz9xv3wJe3S/jNow9oU0aAEw8SvY3Z7Sd5sCpYTzw7sU5uhwyhSJ
fZ1DO+iat658m9ESUaQLa+9EU9P+MpajI2lUknRMoN8G8gYTgLf2dnhUrkJPf5LfEAgOWprfzu5S
/VI9zNC5D3cY+uel6BQCOQjA1vKejs+qL1cwmbVXkD/WQ3Qd7Vov3xW3/U7firtxa+3Mh2Twjd/n
5/fkvrMtKCYAHhT5+GjsRlOr5RZc4AC0vJ/etezRHNdCfJwPc3JTfApztO2QklsQKjK0AFY6JinS
iw46uQ2zrblUvN/iC4vz1C6noook5aFt8o2sskxSLmnpqAZW9zSHN4l+YTinZu3z3z/KFCEX6JIp
V3owk2UD2VsZYQ8rt16hnXphf5/aAJ9DHR2MamPHujOWetCI0VObH5lyINFfarBfGtDR94nqAgRS
B0tljJW7snsuYjQap+VtVi/stUtf5uh0LLt5HIHv4jafgftT0JLRL5wYF4biHDXZtdYq8jFa1GB0
Xrkj3cnRtzJzx8rz/vNF/enTHLPD+DRRXjSOFqgASXMlfWkTLuMcGx4naXHKvoguuTB5ztGZ20e1
obcKl1dd/8LDA4Omp/MjujR3R6dtUVSAVdNJDSqR3qa6sdIr7UZBF2JG6v7CPXlyYTs6iS8lf5l/
fz3+NNvUC9jsatAo17o+uo1ys4j/4hxAL5r6HsIA8jchwixxUCwTsRnAZBAUkLpHjB8vnAWnPgr6
jlQtqJ+R2B5t0DqpyrBXeJE0krxXWuc+K5ULKfNh9x3fFDAuoVsetPeMY+6dGuepE3NUB+Ok3NUJ
GAgd9B1CLpJnzMsvRullWiH+i5OHOrt2APvxfdTDB/x0P+VUElQMKI1AQeZPnwdciPJVFv09v+RO
3QwH1wgZMXHdhlv4NcoQx8gF5D2Jn2XdhxP3O1RQ3ZfA363DIbk1Ypiz50OeWnlIJlqoS5uqoRxX
2E0B0k5ghhFMC4yy1AqGQf+VXOocntpLrDqNJU5OiyXv14GNdYLjQMHTkczNddCWUYzcRUPRn6zg
vxgP5RG6L/xDP3avlkj4yQtDcqRE2kmFdJOGEB3mub1wsv6ThB+vQ7TrFWpLwEbs4y1bd4J7rrOA
6HWYBKWZ4euyfZfJ9U8jYY1QkdpqqvRhN/l6tPu/ke5sYydOvVEgoJWk5npID5JUzbiJZwkg4flp
OLERQW3So5WBD6CFdLReTTtOqUaRYxh4Cbl2NyNQDiHrfJATW/F/SLuy5bhxJftFjOC+vHKpVSVR
kiXZemHYss19X8GvnwPduW0WxCGmZT843NERlUwgkUjkcs6VELrri0Mh9YUFjKlk8ssR+S4k/jVr
tJPuxRifgLCM8Q0eYeuKsSIbjnl4cCtbqHsxbrLMweVckHjyU+WbAFASChcuBA/bWq0cwishdGkX
Wg2dhXmAEReLMUp2Jj9mQ7/vSwHMSaqdE04IwNOI2SfMhmgpGp1kv1bjg1BETiXfaSAB21Zp5fhd
qcRs1EwSZOZBr+hn5j4KAMcUhsc5iRzABHGOxardLXaIuQDiVm/ECt0lPjLi36wG8wxdFfHoFniL
Ru1ysUPoLR9Dq6c3M7rQFelBAWNaOnAcCfW1zPm+WjPWF4uB1vciRoijwjwAngyQUMSeJM0Jq4fe
AqLWqyDykMk5imlMuJYi6Sak8QznVTc/gKE7A6+zugHIlfdX9sDmWwUlTlGyw9xajfbDuM7ssRYd
Q/uGoMDdlsQ5TJp8vVVllU7ABJKhUQIUGBHPOOVnKxWnwnrWYo4sjpWzV1meCLNWKEibhHF4GMpJ
c8HQNQIZNj+3mB/bVmytHgb7ALSyiWcVKj6MfYhFhW6KSBd9wMnvNDWXdkVMmnuMhIpOHQTiLm6S
xsmb5stoAVa6HWTbFND5nBUYSesNTBDWY/BazhgD7TXrDqwVBZDfmmynRzLHlNeyqstvNRm7GnVZ
b1oxkvyxl/aAZnanus0x15Wf61YmDrDQYmcUS1CNWsZhGMeQ4+XWvcI/a8X2CsTSLE+q3kh+pQLE
d4oxJzoNvNto/fD8EcKYGskwqdVHRPLzZqej21YBVFoff9vedp4Q5gbKjLiAJ00kP5MjTNmnl0LN
Hhop/botZq0NSgHaBtoPwcUji+yKtSLKcMRE8+EEggLVI79oLsQ1j+2uvRFOzSnfRfckcCw33fFA
TdaSaArIxYA7gSwaxDM+fE5yHeyAJW3opG3tIJAUzkmzp0niyQMPyA+F7LVyx8sBrS7tQizj1SMg
QeOAiGjrHFuMuEXZBRRVT6LMi9xWjXEhhzm4EcDYNbmo0FtZeAlQdEd1drZ3b1UTIGoDIxZjYB+Q
UuKhLc1mniGBtLdoPi+mZA/YAI6UNT1AVo1BAHRPIdalX7G4BeGyMb+NRIhft9kLAFB/z22931Zk
XYSBjgoJsz8qi7zSoFcPIJ9oWa5bYJZ971Da3xawaufAbkJPOfK1+ofk1NiXaalLsHP90o4oSADQ
dA901OkcX6QH6xLcpX53q5+7X4LPJVmkG83e8EvZTFSU6UMaNpYk+jMJD5Osz3QO/IDJY9CZqoCe
AASa3t8aCTqpkvoUNeJ+qIJjbCAbD8BvvQ3OpmJ5AAwEX20FZNW0RNy/vT6rG4CXIEBiNfSVslea
GvdzKY7A4hvqWQPEbO+oasd7UX9kZgCsD6qWFMxGNGjZ7dqSakPWBWvANoMt3nTiB2uXudFjegGU
ERDowMXqpE7vGr/JkXY7N+WO10u2bgbodMYzFP3HyNwzX5COVZ8X+AJ5D8JasNEegTZ3hz756EV/
nJ06dxSvcYBt8sv6SThGvlYRg6tD2gLmh4YLNu3bINCTG/VdfVoRA57/PbbZMfaFJ/4IvO0dXY0b
sJ8AUXrv3PvwFI4FzIkGOLbaHVpV1PvmWOzyvfolcDXRzi/6z+QZpThMxLhVasd38gNHPr2hPli9
oaFl0ABHJQzreqkFEUlHywphUphxQz/EUw++RrfxFBAWO+A38XEOtkW+F23/b5EGO+oTqrE8puBP
9hP0doJgObOVXeHO5+IMrAJiDycLQ1MlcAwB1jU44q50s9e8cwSXl9ld6auHpf+jvME2uhKBYKZp
pHZGO10VSkJyyPtjfjO6oQPo8h+a4m4rv3aCQXKHowsTU9BEe73c4YhsWZFgu/tGsSX1oJm8e5Pe
i+zqLiUwbkxLk9oIarSApkAyqbWbNnucxxDAPbkzBvcY6t1WaHUNl/KY8KAlgyAJBC57dKTd7KZe
5BrOcOh38i7fZU/CjiNP5ujHxAU9AUdgbmEFaThCi0Pzi+bpdmCbB3LgcTStvSGWyjGnYwp6U4wn
KDc33bGbDMwj5BSdFYjKI+dYcCyDfezFZRxMPSjEfWE6D8nXLHnbXjje77NePR2sydJw0OU69fQ5
LbyslZO/M+8P77tmSgGoKw2+CVBjZXxDAvoTYc5iR9grsGiLpG3pXArRyPdEKIG6Drzw7aVaC9iW
MuhSLkKpJs3QjFvDQZnkIllfZED9yj13oIi3IYwrIC0AQ0UCQzYv5Dk+wJAPuQOyhcf6KNvDE3+u
hp7EDc+gMZ4BkKeAVlIQ6ZoJyb4kEhCCi6m4i43ita5H4LoXcsCZieWcH3bIrSKY35B07JaWTN/R
a3gbiSUINuRjNI2cm3RdFN4nSCrrGEZhlrMbdBJGLUQBPAf8dxHQx8CZoQFQPvtE+kzDsON/JTHr
2FmxPMX0/jITUDj15g/SzE+mWp70LuKkFdYt8Y8oxrkqSmRkPbURQU/3GFt6AyjWQ6xJX7cNfnXt
0BmJGg3iAMALXBu8BG4DiumGQwWQNQOQc2PwDk5LsXIftkWthlfaQhbjvw2gTfUGDa/EU6Q6OeDc
vcC1vk8OcafCJef6UxfUQiDrw+umkUNATyHCUU/TTX6v3SJzexT2gE/6f8jjrOV7dL1wHpIZd5NU
Y7oss57wYt1XeX5USv3Q8kja1o4zoFjRHon2I7ToMgavdZ3VqvTCSBRAmAAfKdbeQBLiSrW1D8RP
9LOifvdHGmP0gjiKZNaFwa8Afi2mkmMo+RerNBzAlOw4JsLTjDHHAKAsYqFaA6744qj/FnKn3Yee
+A18PMFNfdPf9D9lvNDw+OBFF2vnbaklY5ya3Ft5oozo5gaJjqW6BsDb44g36rGaUlmKYUxSRy2m
bBQsZu2hPwJwMg8xwqYBr6rhu3gDXH8ndHmzM2udPMsd1JmsXzHFagJkT4xVfp126W30bT5mrpXb
5o18V95IThTa4+N4GL793W6yL5yedLqR0SC7/h3f1rcmYKvuAYDpSQb0lcAkW702qTtfYpc32kV3
i73wFsus01BycRQzs6qKTGtERCPJUzYrA9D49darGoscgMv/hGAife3M2txzVKY/vCWYProWgoEK
BIaXHEvdetJONV00zDuC07oIiXtPPnDHvjhmqzMBizEKRmZZcAXI3o6e4qb3gMONn9QjHlQOIGm+
YG0Fm7e8q6E/nugK5pJBa/QhKylaJIvMOFXQGYNZ7/DQPeKUYk7guT4O9yPwJM8ip2nh/zg5f0Qy
W6qGkylXA0YhJwVZALkh+1QpDpJQ3RYT7v1IwRNnivaRmji92MdORSxf0rs3IM2iK77sMZBUfeXs
9logR1lAlXec6Q+TWxFY7MayCERfeyyO01F8ijGTdtO/zbjSpMvwqwTlYfOJMBgEsZjhwiQcZu4Y
5w/2NxHt1vXgAwn1aVJlVLwoutW2Zh+vMqBng2hQQs5Zw5QLs9htMjeYoUH381TXRz0KQT01N/cV
OB/sSQk4oc5KWuBaGnNoBDWfJDUC9KRehGiqUEA0E+cgvwob5QjMNsObFErDVgOPy4iCx6zRvhZV
7Wm9cVsYcmIH7fBgzv3vthmfcnM8AgX1+1h0SFgBzM4DMNLvqFRkRzc6Tj3l4+m7/nDm9KVJnnax
YQLGOLhrwTgbSs+xzEsUrQpBWs6ED8eWsImDUW3nbJ4UxR9S86aL+oOWV2e8Tn9ub/nHqxe6LMQw
17xEwsJIZ33ylVk7SGG6l3JgfdbPtfEY5rz8i7xqYAtpzEWP/FuYDr08+QKSqM9Zjr/kE4D+XCQc
AZsDrgzxCLYitKWj2AAENVfdRUA0R2t67FouN1KkT+Brtw3l6YAkxhlAIcD2EgVxUMilPCl+QQE1
rVI7mOAOs6Wh/o7Ezb2RmPeJ2YDHaAaRCpmiHc6Ft73+H33J9Scw60/UaswGCiVOalWydbX5VRTk
X79fqAz4UANMDJLMthWlUhc3yE1NaMJHx0lfnFpB3Ktl4loVEPW29Vk1W7Q5IzzFXDduiuubUMnB
ZWgIBbrMNMmROl83QKcoPG8LWV20hRD2AAp9KeGP6qtWeNSiO0zuHrclrNw7WLOFCKrn4kYXo6gw
Al2ZkJGOfNWp72snukudypt+BzaAjz3a6sIJI1bV0tF9jUZKpAvZPLyG8ERq5hxrN73E4WMScy6u
1bO++H3GvWcA0cfMMX4/EUAfFszVnSAmv6xg9vOkcIH9yrmz1hdxIZAxhsSc1SSJKUDWVzCvgHvt
VnsB2YhY2cWzaVcP1QncncHtvx86wd4txDLmMYeS1pG2IX4+e5URe2D7/MypXUhgrANkYG0WUvy0
vsSUXwqiH00BJ9K2DX6MZqkaAIFA8thQMMF9bYLJmAzi2KAnfspxx2RCdSBgqd0X6E/0xqE0PCUE
NnagjhYnicMTzNrJhJlndRYmP+kjt1WaC+CRQQ5cym4wwnmU7dtIQPK+re2q41hoy9gKqMvG2RrQ
vZH2qacMt3MdegUaLbelrB8xmsgBXwxtIL1e0yEDHHPaEkwLBad2FDFXk3KMnieBLu7CcVTCKHTg
tsKuKb9iw58rXpC2ulAG/DWmg5HAsRgVklFTwjSTJr+IX8HybWutYsszx8OuH92FFEaNAoR2YaZl
xAdtc+uMOng+J2wIaBpLIbkXcpAQd+kTCFtf8xzdi0IQ6I5iUtI+7b7W41skgmV3e+94ijOP6DAK
BROwD7pfFdatKYe3RV/tqjTYbYuhN+6HoACNxeD41jB7zR67XqiKUZp11TfRlV+rha1jqn18b2T/
96O8OOGA50K37zsZE6MRMa3BgKtS/TLw6sJwVAmUvcLPbX3Wlk1GeAOEEMlEVwJjL1FYjqmRYl7Y
mjIvSe7lILAr3sjaSg1ZRcvtHymMvRgxAILlQcTwK16GaPj/AWa9xLRFX7ovjyC5tytEc40jHOVD
9gRub241n2Yz2G2T0Q+Bd5lOgenoMizOnSVmXZqDURJ4gqS0QQul20I0O7oWvlQVGkqUSvUMNQNa
fDepewJIf455rt2uyw+gdrX4AIANq2RC1xm6PoAcOgADWtMjp+hVp5Hl0qvS9hPPkKVAZmPRY9Yl
XVzqvqZPnhgogFFMag9sz7zGujWXhoZ7lDAthHVo477WjIxqXooaplQ7WX8sav1BCmRv20hXklWw
H6CeguIHUBcmi4Yi1/lExhb+JjkOR0Fy8j0Kmk+056j6rgPN3sFZ3AlHq7/fFrx6Ov7IZSdkSFN0
Y0bgVMyivaRid1PXkdfPvAn0NadCj7moo1WcAmpeL6FchnkadyXxQ9I9j3VzCYAvro0/yjL/jEJ/
JLFZPwlziCLRRs030BwbGOjuU751gOrYXrZ1fXAByYACETE5cK1PbhB9xBQ3jns//hazZp/O2ZGo
6iWKzZdtUWvRiIzGjP+KYs5VrghKBsh13dfLWzVUvCiQ7TC9VeQTyoI7qefVlVatfSGPOVaDKpFg
zmTNN81bMwcnINDvtzVatbmFBMZX1kNQzhJ9I3WK4ibyU67KNti1OFLWt+gdQATskBY7yp4rcjoh
QiR+i9kls9IPMTqskr48DwonSbeqD3W66AdTAeDABKox2KRbK8uJrwAkPjbBedC30Q6NNhHH6niC
mMC0lkeU44Eh6Gd9vRsK/dSDsc4COe4n9gcjOIi8gYYCeqdr486mQsoHEf5OHMF8o1h7WQDuIqhd
tsW8ozh+uLIWchh1hgY8TCm4hHzzqXODfb+PXGwVZWME89FPcAIpexNNObKdeOEul7y+dYwjb3Z5
1UwAkosME0aqgPN9rWxN0rgNLBwvURtscboo5eCNICmoOx4m2gqwEqBYABOl6pjeQK8Xc7LMzKhr
qcR0WKRBN+ttBoG2nN8FoZ9/mX6AbwiERgQE6dvLvHq14PmEQR0I1iU2AAJPoDa2MZa59fRT45ML
6u774tzvQCYfOohJXP02qW1eX86asSL/Aao89F5T6PbrhZWKujWqZMJcrAHS3Ul66uRyr9YG57G2
GnkherQscPMBcZINfMra6gKgSADLG5GXeSJeejDOgHXwhhfzC9gbbsCxe2ic4omEdvSLN7Kw5i2X
0hnvPIMbGbO+OCtVoO+kUbbT3uQcxzULXYpgFjKqxqkG7ybxwWYRtDtFIoaLd5sKVhBv21RWt0zB
+xl3DeyEhV0lJjpcJWPAUuozOLpIasvddBK69tvfyWEOfjyBRSutaky7V7/lbrCF6mx+or8Ip+09
cUBbkIHYcm1/vV50eaIj+VKWEUhLfofSz09oAQcJ45ZWZswyQS0i3aRpRXVy8cJw0/FRVwrOnqz0
hlIAJ0CdIxVOBy0YPQKhQjBfYUJRPOW3080IQIL0NB2KH8pldrQTsLF3yQVgN4Dl339CQUAMQkNg
8X4od0lq0sR6XgAPAB06YwWOo/EY9zz/tGbeiAtR0kEPNx6cjH5DLYHkJ40BkRKiZIX5iKHye/Gt
0DnQNjw5TNSBCgnwiegQWARoLzMMPQU0nkr7FpKBE3msHSMV4GU6wIJWBgiiLkoFOsDrB9rXufnW
JuhEnDnarMoAxwroZjDPjObla+sOUpBBJIC48SXzztC+N8VPGVWq7f1f823qQgb9/4sXXVXO2VQ1
OKZ12P/oTIDzoCN5WwTdXDYEUGUd09iIBzHSyLwLwCc+YVBVooOx4JiZjVNVKs9RHpzlGIkNZfyE
RS/EsWA5fdd2cpVhLNQwnsR8PFhSfiMEDUep1b35oxQbP1UmIaWO97aP6ExOiC3Lv3P9aXvhVtqK
VJRs4Bk0lQ5asK28Sl7nxhwkmPYCFVhTlzskAGzMYTl1c9eCHa7Mv/aF6NXWM8lew4RDi7J2mFDd
ANozMnBAZ2QOLSn6BIU7LKSWECcKKgx/XSzQ78USR8+1tUTUgtgMcFRw4oygGSMkhpBKMgZ5FScV
Es+awG4Vkk9smQ7/Q0GaJEy5089YmLo4p2NDTKymKJ3y4bVSS8SCz9tbtqoKKpk6ohQQ27IPkjYb
xzYYdaxZ6KoUPBJVtXqavL+TwhxacciHEhRXwK/RqhsSl3tJy85q3XDErB1cfaEMu2BhHWaGjrsh
6Vt0YHWXxroVkrcW07WxZnAioNWXwlIaNcfF9liNXOUYy0LjxXt2TauAKZxfLK87pcfYVzEvEHnm
A4Cv9sPrcAkfI47fWDX3hbaMFQqGllZ6jzHOgBzBD2erwlvSPOcD7y5cNRFA0KNLn47Vs8MJQTbK
xkS5TfoifqyD4ibU8iPR8odtG1lTx4AQhEUiBcNg3jxF1EhVEyE0yspveTPbTf+71n4pafWJixCp
SBAj0HID+kWut60HvJbQ4IHp4+Vdt2QvVHuSc0uVq9rQ1K4FXAo8sBhTlJE4U4UcdaLkpv9tfE0P
PWiJLt052OXHKnbU3bSXz+P5MzZh0KkZTaagySzsb12OoAzCjegXdfOzVmu7L6LDNHf7LDxubxdd
JvaSXEpijnQVk3lGSkYF1AJcPFp6AjA47kn8q4Av7PRHk9fgscLlAs5tkMjjL+p7WeBkkuZZJDed
4lsEI7vhYL7FDfiL2zQEw6qhJ+4spA1SyuOvVpp9wRKB4qALuVsoc+EUIFMTTbS5oUgG3kk1R0OK
dQwradzXcfeI+k3vtnWQe2VZHbIkPAMb416XzJdYzhNQr2oPQ9CV9iBmP6JaxryMmUSPeKd3B0ur
XreXdtV2ForK1xaq4RvrjLqxtH1IFJCtolqq1E6gcV6pK61j1yvKxGuy3vVtH+IoyHtznx7GS/nU
nBtvdkBh+UTOKueEU5P4aDJ/NpAxmWiQVSHpcSbapnEyAwS089P2yq2+u4GFicsSCP0ixgeul043
qlJNE9BbGY/ZsTrWt4pbY3BR9gGM+VQdGk+EWx4mJwU7siPsOK5lNauxFM9oOIBTL49LuMrqa+2J
xG6+dH7rZI9KbqPm0iKVFNvBObxDP8u24qsmg9gezPQS+mZY8IAaBIxW1eO9klSgsKkAPl38DotD
0nAi/NUt1ODOAIdDx0OZOydCK64QE8gppbvUuiTV92091n8fqSj4TBQ62RcExvrDoivxShEHUGKH
oCLmpEXXBcAro5MOESJba56DwaJASQqqe6I9iZkjSp9pEsM42z8imDcdJXRXSyCy+4r6oIAjPgpu
x/zr9jrR3/hwlBYymEtsCACUSlqoEdc/dOU058dcFk5BAd5xLT9pmOnblrdqX3/ksW8UMNZaQtMD
w3GUuh8jMPgajE5LnXFIMvnLtqi1cGOxfOxDpWzAi5oIiOJH8lr2oCwCFWZmte62lPf62IcVpF2V
wAnCM59lhZEydCaaBK186W/93twPN9NxPoBSA7V77yF6a/f5PsBcvx7bMvh1mn1xAezyZxwi3BSg
czS8zVlVo8maKlIhgqzkZzM/RSkvdFu19oUA5iZRspBiVcFMEgPtUS1mLcARu72Qq9uFqM0EsBGq
5mznQ1rWal/PGcKp/i2Ingf5Itc8GatJarQ4/yOEOVKTNVqdJWCzNNCSzOQgWWDVKBK7M8MbAVhK
KvJ1pWXYYfwQqdVfasictbSt1UgZ4ZPGzJUNyTZzkCYC3G57HdfeLn9UVNh53BGgdknYQ8UGJlho
r5RVPio6t0bySUJedVsaZ0WVD9F2VoJ+PqamJ/3SAsGeMjAEoLNHDF8D5dc43KP1x46rN638jIf/
ZytRebi+oUOQ8KlWAsFWETiAZLUj8m1bt22LVEQmBqiJqEZBAgfSyLjl6243pEdBJ87fSaFHb/H6
Q2NqgHBmhP8g+kNNUaLIQEDPDB6IbUHrZ/i/tv/hJVE3JforQLfqB5bmaNK91r9tC+CtF/X9C03A
IFXX4OjFnVu+idnZpBP+6PHeFrKuBdhw4G0ltLzSj1gIQRuMHiiNiEdkr92DofmRD/a/wpiEcBYZ
mf/KYBQpjFCIxh6KJMf4UJ7ap0QFyU/rRg/RWT5oo5PpDq+tcfUiXshkAqJBH1shRU+qP2QGyMBN
dxZvUX+xk75zClPYqyrPGa5tF0q6IMVBbghxErOSxRR2cyIGsi/EN8F0P3cPFW/gcW2zliKYhVRN
KVeNBCMls9V42SzfZYHCcQM8LZh1y4xG6coqxCHVm5sQ+eJWSC51wxsl42nCXBwY3Gj0bC5xSjWM
1ip3Q5NwDHtdEcpXqdP5GxbUrw5KVQ+NCnjdxexpeAiH5htohP5SCrMjSdIJkoRGP5+krd3GF6CF
gfmdN3K9vlp/dGE2RWmjfgSDzuSrhOy0pndm5cu2G1gtHCGV9M9yMRsSjVkQ9gQbMjrzzjxNXxJf
uDN2M1BNuszV7qMHc9dciGjDGjgd9yuIWyrqRUhjIdwDxxObtgWPtjSYBBd5ohZneUA9Xa0V0y2l
zkW59KD26YnI1WnUBSfoxZdtzdfyJYB+pM0L6C8E4MW1A5TAHyeXgMACCJ9sg13ctcJvTYW7XZ7h
l+5JPdiByWsSW1/uhVR2uZVQ+w86efrcPkuxre3Gy1x7lM6t32mn6bk/6mijuEvdkQvbsILGifVe
CGcCpyBX9LHCO9IHbTixW90eVEd8qp/C1/SiAj3cQurFNZ4T8D+eeH559VjKYM3BZC4FzGKWGx2G
LUIa7HXavBXkt9l8DQXeoaSHjn1CYCbrHxnM4pqkMDLKoee3Zf8SGcBH0lQX0Ju/wkjcbVvP6t22
lMWsZYlprLaeIatzQejqoMc2stM9+Ind2TMPzVN/+EwTwULie6plcWNbJbiQNbVBzF1np0AUdrVC
jtta0U3YWEC2tJ9N6pRFA0Kb2Mz2qQhCPkwfDfXkDu2bkvSciI23hu949wuNJnBsDMBaxp3ztcO4
7/dxP58puE1juMmt4iWnwOF1wHLMkO3S1AM9iNQM+ZIerxU1jpw+etbH2t1ex9VSxHKvqGNfaFZF
sQVIMDwe5jvzYj2ae8FWbprHo3SmODBGfp4cdGtKmHrFhIyFDNG37Q9YP+oA6AcmNgrM6gfKwz6f
Z4Eg5zGejLvuhnYElCfpPBwMjKR+iR5ovju6b1+afw/YAh+DypVmvj+g2Wmxrta6cgYFMqZlHvv4
0Mc8NLTVHVwIYG7exijGQqdv9Hqs3Eo7EDwqDIBEbS/gqhTaTIHSB2oGbMm5bgtN6ipF9lODuKDs
Q8EqSA51nHJi/VWX9UcOm8fJhF6swAiJCSqC9GsheHElO6087Y2e13rNUYlNbqA+kSMB12IgM7yV
5cEh4znvMo5f5OkjXxu+WEdzKQwYV00BNyvVkh2iCqsOICgqIm97i9ZtfLF2yrUsM2trRORQqD9J
mWPuaWo5Eh/SS+wopwxtIh55jO7LH2il5/jJ1cGP916b/5iHwpxvJSjNQgCkBbrliCeByxtcHOHJ
PEp7yQkdAdywh4jbhEh/9IN3XuhLN3jhVFDbllNrklVfTPufuOneEChxxo15NsIcLgIWGgntPLIf
AKwaYhwMkbRc6EeeIkwsYBRz2GQjUlRlpNtiAoSFIeLY4Wrnw3KHmFjAyEhSzyZ2SL5vf4eHYkfZ
bcoe4JydA55kd9sWeRox0QASKO00jXjp9kG4Bwj9UeCh3nN2RmVwKlBc7vOhqye/6eK9TjIanbcm
LyTn6MH2uWqDjBxyiSPVkosY5yfBbDj5fp4ejIMAZmuuzqjRor11dDrAoSsi2mirw/Z+8KQwriGI
wipHbRJuSC7sPM/suPlSRJ/pB1nYmEpXc3Eg1UZKygmo1z66Z28QWbujLt12QsQxLp4ts1Puca3M
VdZU6CFUHDWn0aZkxyfQJttTehhae6htg+PheIbAOAJRzGsp6jpc42Hyi4gdwPuVgodUz7ks2CcY
OLrnXIpbNFqZgMVHS7U+KE4HtI6i56jDk8R4g9gMjRklINmfzT0KvV7fD/ZoyXbZ8oCBeZIYT5B1
4ZBJ8QB2ijq6U/vCQ+XkAV3Jj53UcN7PHFEsNt7cYXClV9B5V4nFUQLORZ+0ziDLrszDHlqPZ/9c
PWw5EzSdIISkiYjsqO20F6lAUQH8tl77Kp1zp7PJTnaHS35njF6WeS3OXOeQF16rKccoWRy9PkOK
oDGQaUtT4B2F4IHqWs4FyBPBOA6lBd3i2OORRUzyVsXdGXRbL9u+afWRtVhL+gkLr0Exxru0FFE4
wUzq0J5BYOsIyAFICV6Q6N7elsZTiHrKhTQpqlU8xmu8iaPIyQfAmI6K83ciqJ0uRIiDIQgoCuLS
gEaO3hStI7WFuy2EnpuN4Idt1C7b1DQLlB+RSw721Y5CaWqn7PQ5E7PQl6lgHugDak2pyrFcaNBl
bH9kc7SrUMXdVmT9avpHAjtLV1dhHgu1gBALHeclAN5F/Td4s/5OCNO7pRbDFOdCjEyPfiBIS1pg
ZBJK3lNsPYGn/tGFuczrapisWEJeOrEyuwb0SjP5JCltWJ0zAHNQv8dqenXDOUHrNv1HLHNIJTFt
EmPEvSsFiV20oY1xTo658XaJfsLCpkMCIBOxgh+ozD0y1naoPFeAAtvepfcBwA9GTVGGkQHFAAxb
qxXiWtfiAmFK8IucMKr3nTiYEv8CtIRTtUtcwYmlnTzaOt4VnTd74s10m9+Rc7bnpeXXHzSLL2Eu
yHJOdaFu0KfWekPjik5fvGPWUoQZuCeAGmAG6DV09YftFVi9wnRUO0VQraIMxdhpPRuTGhgQq7Un
/MepU161UbUHwdr9nSDGUvO26hRtQIA+K7lrNhHcYA2grMqOh88EuAuVGONUwxBtfvQGEfMI1+Cb
BaQGueVc/at3iI6OQmRzFQAcsFFGX7XmjG47YLsg0OgvVZna06x4gbBvjYzj31fPwj/CNLYS3g6z
nEkJOtVhIpgZv4/jxMnJr+0NWi2Aoz3zf1X60Kou9HHamDmeHqE6gXlcO2q9mdqzNg62VQL0SvLJ
TPwAuCxFZI+l9JdKMgZSEx14cQJibLl/Atq+20qqV4WP20qum/sfHRnbAH5o1LQhdZLkOIyAZs4S
W26iXTpIHP+16iIXq8n4L8ucu3HOaR5mypAK7x09mD9TQl7uGLWbhY8MwuB/e1vrKj6osoCGT01v
//2+AJHBAggJKOr1D9Nm6tBirtoCPG8ghi+VmT2p43xUQ2TLtrdmZcEA6mai6x5TRphsY06U1EAJ
RaBAuaAH78zbGbxjn5CAA2tZKLbJOjvdDtiHoBEUimwMDHsDEO8TD7poTQfMWwC/ClT2YKOgXmOx
IW0YkSmd58FXQ9021Uyzi6DlImau+B5UzUD+rcjIi35gOM+iGcmIHJw+0U34vZzvhLvmKHvKITjq
biC54Cw274bn3pfPEac/dsURSWjJAXsNSjx01uNaP4mU6CFWARBa5O2uS4+ZRpyONwG2togGJm9l
EHQBMJmtEKiaHEhdDqTa2npEgccOpcTbNoS1xCUATSjCPjpF6PD0tR79ZIFNUAGFRgMyDxXcMXr4
mFse4D9RPhLdvPEAuGPgn2eDT+ixph8Kq4g2RNqPy6aBI0z5WpkWIcJ1UHSJvk2PsTe9yD8BxyFT
ELnQsbh9dWsbt5TJOFdRTesxS/BS1QBGkMfnrJs9qecs64pzlehAKgVsBrwJa/29kcXNUBDVp22m
t5lFOgzPAE61HbRbDC/++zAe0nCc0fIhm+CivN7DoE9Ig6EGDC5ruYPRYoz0Dvsu4qHvre/WHzFU
6cWRtroo6426ACnUYNmgWrND8XnbGlclyJQukAbUH1hVJwV4InMM9lsjKjtHH2pfaFTOc2R1axYy
6DcstFBSQ22ijqbjRMycJaUzCr9kM7HR1uL+nTbMthSoiQ6hNYJJwrB+DF13a7S8qbZVY14ow2yJ
GNdTmxgNshBt52Oq7dbQ+y9Dx8OF4+0L4ySImigNbfoGzt1Oi2u3wbJtrxVvV5iYXy111K9bVHv7
unRa/LxipV5owAuk/57EGU1gizVjbtcpETGhB6fuh1NSukQT38p4+jsjYzPkXVAbswFQGj9PydnS
743KH6vuopccP7O+MZRCDW1muCQYXbRGLbQJV4dfqc9lWHqx+ImGdXTFaPDQ/wkXmK0vtCIKjRjA
xfF8b43ELqvaicX99u6vVd+vpDDbXyq5YUwdIqtpF+zH0JlAtDDdty4CbnOXumhgeM1/cGTSAJd5
8F7JZNYuJONQSTJkNq60y3SvQCJncEa3eADKRf8Yuzx8iVUbx2A8KOJQkkaT/7XnyRNTnCcMGSAX
AZZNmXoeDMEr7pBNnNO0NmsioRqAoBtmgVcSo1su6b0WiwgcotKedpObHoLSyVzgMR/T0tZtySGP
IZgkd9zHO70+P6yqRkfjMZcqfUDBVUKxRDjzHk9M7jtMbGSH+8kR9tnJDLmYHdT8tsQxDrARJxIm
RQPzHNInwDU5yaA+ostLQDpLv51a0+CcuHWBuijq6FPFmAiziX1u1O2oUf4zPXnR2+6UW+1PVR9c
PdPfOnPiPK5XHbz2RxxzWwXqLDViCCMdTe1OHazL3GTErk2exazapi6bhgkCPEwcMMmPoAarbTUY
gx82O0uMXrr5RyhadlElz9vHbtVjISBCb6qOgjXbkxHU6ZRPCt429fiqy69pkrnbAtZWDBgDeNQg
+AKpOWP6VlZnHdCnUdDtDDvrLtMw2xqPan5TCPrxmQpoluEGFAfMcrXdQ4quglx7FjrOxDpPBrMl
8f+Q9qW9cetI179IgHZRX7V1t9uOu23HcfJFcDbtG0Vq+/Xvke/Mk25aMN/cmcEMLnKBVJMqFotV
p86pGt2aauB27CI9M3OMNDU/aD2LPt6vLYf+v/3CUoR8uCNua3RlCmKwDpIb6gOf4htLTQKDcq/t
m8P/Zk04Pi3ylRL05LjnBxK4fPTdOAuqGW8nkFZqxuPH1ra6lXh6/scZsDjh+JhTxs0Rr8eTXSbA
qIGbDoN3HU9BHrS4gdGpgUnVW4thppHnx3EuH2uuD97Hv0L2Idd/f5lxDlmBSv5as8pv1G6+6ds6
5LrEW7bO1eVKhUBIEkNpbQUgK7VTueeW9v2Y2ZJgtBUkLm2srnSxkKxhpY6EXDuxuvXy7qvL2I3R
P1uTjAltPaNiVF+JUjENgKfvO36yCu+nWoEC7Qmq8aCSBxJWx/1VAPXHiybS22/lyP2qpfuPP9Tm
HoJ103Ds9c0mKsSbJAZhaV2D7NyonmkzBQlLJVsoMyE45DQZE2p7+nhSx+FYs+WI9qHkiG1VLzHj
9GcZgr/pKjfMOW0hHrxKTdziSb13wjkyQvNLL9mxzUTj0pbgdtALZ/OsL7Cl0tYHRPweeo2Ra9f+
klh7KwPdT6cFJif+4jDijcW0N9sSGIFc22V9vjdoFzQO//y/fUjBUcFT0TWN0msne3T8tHB97j79
bxaEhNWNcWMqCb7jghzOLumdOmmSwLwZNi4+o3CRtZmjsmJ9PlZU249DcR6d6nObVpKpXYkZ8alS
mpCN6FQNGVQLxJhNolFNI+4GH+/X5i3zZzEimGfVLGC0XdBdsowdy18nCsZQy9lxs/MtLqnNvYF1
38WPC2vCnda6Uw/hapyAPpwCNSwBuIqfQEXQ8XsVfe6j+UZPqnt9G+hBuyMP6BPOvV8ZkuOxGTAv
fodw2yW5WiVFiuwU0oG9Z41QZ01IkFVuANivZIfXyCGsWVcxGA1yJQNZj0hdYfVNvjC2ik2ZDylE
Ot35713+0oDoKGRRXJpoUEdODVQ8E73waaPIYExbL8ErK0LW01JlpOiuI+GFWOWKZiTK3jwZOzWg
N/kZsx9uMMmGODc+E64ZzEwhZmL0Q+S5yYsMU274WCeqkU+FDUULMkQWqyCEMFkPHx+Erc8EZlRQ
9kAzAA0zYX1pA4G/ONay86SUYOy5yYfvHxtABfG9J6wpqQZVXjCZIA++vqZ7kq1VJyM7K/bwI6tq
Zcc693dpTCBYZlZ9QAd4Vy1d4yV2RQ9dXrR+rRq1180KjgjmE4Cvcu9LvWYesTGL0sRf29jZ93Y8
eG05WoEBdkoPKJy7jCxBnGgPVq1U4Ic0E29upyIYcucmjc3z6MKkwTHAUXPqdXW6eOkUpx5LM3Aw
ZWXqdfaKOR+X3VLluadMUCfN+jrKHQV6ob37klv1g77yXLJB8euCQVIEoxTLhBqUNuhR49Zf5yW2
PCexWy+tsynoq1k7Eze+SYoa79yGQ78OKmzKzcRJ+YU4qbVjy7CSSrPiaOXWC0+LOwXQAY8lZpQr
8Quxlvu4ybIAk71HI5lJwDTzZda7BR1ArvjTYhe+xbDYiWmfi7S9NyrS7+epfE1bw2to3HkdNSND
YbVfdDpo1k1AvGbdfCLouHllU0R6r7X+kGC/E96CzIBWs0/7JvVHjg8BstRh39hT51VJ98z18ZCC
/OYBNCYvxlB/X9D9j4yGfXcb5d4uzX9RVLryH+FuqxwFlJ8guDsPFFymThpmpSUJVhsnDhxgNs4A
WOdcCOZcu+jcVrHVmmp+bjrHU+wfY3HqdN2bgJD8+DRs3G7okrhQQwepA7hShUt06aeCpBNI1A29
DZsR4O86YccSQ7OSFW3hT0C4baMugOIHOISEJY1Gq7iFZYCuvWO3DqoSwdCNLKhpjbcF3NkZOwxj
KoPXMWuI2rpXZL9gvdWEG+DqFwjfLVvylC5Gkp//q7ubhCToI8gzR1kk093d3NiL5QobW9AUeIlp
zs9aboI9WA3aTIFQnqyvu2UGF+haAQFXKhFp29rJxnS2bcJR1PlHnDHAcx9Go5BNa61bI27dpRlh
60g5uKrJ+vysWgok7yj7YavlSzOSKcjb/myXZYoCj+5IvHPrGLhgEoSyhYOpXfEYEG2gI7ULchrG
L0rV+pP2moGCvlCePj4F5sbyID5hYIloFOGWuz5u8Zh2sbKY2TmdGzTGi68D7c8fm9hqJIIHDJL0
+C/uHbHlZTGduRVTHORcWlSFWdh+T0gY700UG80INLPRvI9DEAdw2S5umoZMAqhtVAt9eZELz6gr
1jRZSiDWuEAjvSs88lzesy/1seI7dwFjcBaQ0HZ88iA7BlsVBvfS9vqJL97EFFTCRkbt7Iw5xt06
q+qEq1Qj9aogkVaQN25214XKBV6neHRhm6+NTUrfLjV3s3OixQ9gBcUV5M7T3qbQNCPEAj+TEkse
rBsu6ror/bOJILpmFNcmyVQyUkN+9gSNzaJjT6ay7Exd9WK1lWTt7xeHQjUoycHuttKuiNQMDsPb
mEw0O2dm5DajV84PMUprXeMEXfL1Y299i8bXBx7FW5B4roRyOjihxGit2YuT5B1ovKx22nMz/l4z
0LnE45SFWt+n3tToqDak4AqA5Hc0ZQvyD5MrQZvYT2aa3RM2/86JogYaChWR1SljQC3e3rqLER+s
IXX8LjUhSG51vov3oQdRONTeW/5jUNlNn8bILVXiG1N60DP3rs75/WjwrwbVMSRe6QUql8UjUVJy
Q5V08pcmUQJWdt1uocCKJdYdxIx8Tan6UCnYnUOQmhlJmTyB9LwOB63UbtN6qAOGFkOEqbI9pCcc
fybWGHVuXgVjmagecsc2LK068T/e3I3zCIYtS3PXeA2mJhEbscwmnXWeIV0/17dDYD1OIKcMe3R1
6H6afeU1f+4PwMv+ko2MvHfWa8NCGNd1pW5TN83O7mAFKaEehXRrM9SHWftrZN21JeH6Qxq2QISc
IY1Px3uk+Q9AMuyTmshqh5srQicFghcm0hgRAQJ5lDGNS+RidTaCZr4bw7hVE68zHJzG3cffbcuW
42D8HRcEHg/inGE8sthmKuRJZsMMVL2MGube9epyoKX9/LGpDXY56HP/sSXOGjKSDX0xaQ6kUJbd
POe3Ttw3oV7mN4Md+5CQ/KSSlHqp1uV+7vJqZfDR/bqyDkOWM5nDvs8y0EGFQJMNplPLguTedZAb
phoyIOj1nAZmpF6qtM8aWP6ytPbM4a4dg1Lz69dK0UNusCOlydGuhvt60D+xBMo4kq15f1njx6yQ
It1WCfilBdey69GeiAv2i7V8B+4iM5x/5QFeZagehNlPq/PmvSOjNd7cARt5lo57FDepYBSTfLRu
ISJ7cjVQk5K7jvw2iGxpGyvTkRij8wMpCUQGIejyDjE5NTBvhcvjF527J1tR/p4BBTP3oIJbiX6B
4xV3T01poTZTr5+S5GXutAd3+DxS86/zKaBpcCbBjwCyyXdkETPaYowWo40eU+kpZRmZg4ySe+Mw
6hjVgraOo0HrQWRy4fPQ4S6ABkLX/1TU+N6lUZJMd8Ugk+jYKBdjMSsOEI4PPKDYlrZTamQQ6UjP
ZZk0+0K3P3Fwr3iGU83eUnLTc5T0m2lnNTDKie53xHgpx1j26Nyo2UEkF/3HdUocYDCxMaj3HRTy
ACQ+40YEbzyDqtBwbxzLx/jghihWQDu4CxafH8yji5/CvHpnnWT8rxu7fvUj1n9/kc1p6UJI7lYA
MtvfRwyDVvXnVnlMOxkl48ZxUxHOISwE6QKwoQsJuV3lc9cu3D1V8z3vP3eoBRlc0hHasoGXk4Fy
zgpSFCtNiqu3ID1qcRm2IKyDXPowuoe0WCQ34UYGjKTbxow9urkrecr6Oy72rKyH3tA5En9lb++s
qNuRYCWyNd6EOmTEE1sXB5JEOIimm6Ckf0cmkLRLPrbYOctbUB8sAy2L8MoNpjDfY6gkAQubLCC/
FyqDNctBVCEgl38HxwU+MS2KGncw9Eq8eYz9zLF2AwrJanLk+RPk0sns7MdkkFxLGx/w6mCu4fRy
Y/NlAZoB97FlPMdj4y32MbdlMXnD46+MCF/P1RqigMHJOUH/3Y8X5Bf96ClJ7fejTAdxo7YLYAjg
KEB6rrhIsURSqgYjFKW2s5qRqO/mZ5pzbwadmNkTrx/60KFqWBETf1gMfjN3UVolYZHloLjVJe+a
rSRVX8kobJDAwG3FZl+TaErSZROYOB0l81oHJYwkyVzP7o0bN+UPcZ7dWuryyx7zo0vbc5s2mA21
7nlKd03CDm7O7wx9frVAePlxBrD13bE5eFZCYAAU8kI20i6tlepTp4M9Wfdbi/rpdG8Zf1/0Blb0
wspaTbrwrlEZ3QL6PvppdEdUTclvAMnuqjk+N5asI7l174NAab1eINn8Dg3bFJCbqhvcyRBUmzzb
pq9JNQYfb9q2DfztAOgjiRE/5+TMhlqt975rlMTnbAm0HrXFf2EE72A4r6OCqEr8MnkNYF8B7Gij
audysB+4ozz8tQkUX10kx+AKhoMKJjQ6tZMeYx11+qrmPxr787/4+1EOxU4hrXiHz1I1qpl2g88+
dJY30qT3exWN2Y+NbEVpkBGqoF3B5YN/EjI9u8/dxLawChrQ2+oBI+IhWt0+pqnC/qe+l01Kbt1B
xsp354Akfs2ehV0batSR0VaGMyNnVp+LY+PHweCj9NN7bCftem+c0CtzwtlZqwRDxrh+yueIQufw
nEam4YH60/5ZfE4OU5j4pAsV3At/7+VXhoW8oZu55TqM6SeujOE81OCUPEs+3ftSKD7YxVauB+0i
LhiVbXO0T/XTfAMJaCuqg0H1NNXjTQQQuzcGTQAeHfWLY/tJ1IQydbONc7x24QjYl4HAePf64cRJ
Zn0EopnbFUZ3A8WQjVNu3Hiw4EKcA97/XgmxWCaSKAkWuGIDqBY45h1KZ2E7yFAsq5Nf15gwzbw+
FHDjYcBBfFWWepXg/VDpp4nqkBsx0chsieaVBjkDTP3YTFDNlHy81c9Fk8B9QlvAAIwP8Jnrj0cy
x56JhrWlyRxa9pe+/sEN8MiZn5lNvMXJgsz5otBfkN7Zf2z6/XcDVAeNZ+R/sP8OcZrnNsq/uGVP
U/vkKo1cQv79mbsy8NZ/ufDL2DTm2Unh+t2K/YmRXuY8Kubf/9My3h5LF1bcGYLrWT0D2MeTQ2ct
ubcQ56/vd6zEBtEfRqM0IIHXlV7YiCfeQskek8o12gszSIMV9evkyLLHjTHaazPCW2a2y76Ke0wm
zzrxqGGDRCftPuEJlwUKIzpqj8V5yRXclc1Lltg3GqBI4bzUR5N0E3qx1YLcbPr28f5ukPDjVyFK
48GpuhgQEyJ14tQQHxswcs4wb1T+bGPP9IuwuZtHZJzgW0MZ1RvvzT2CZzjYPkLN3yPaoRGBzUfl
F3Sw7xI/Xe90BrAEMoWu/swSftbU+DZpUxnbwfs4s9ohNoFS2PqphZKKWjZpHTtYaZdRZNQYWi4e
l+73nMtS+PUvEg49SgXoOWKUD2HmXeqzaC24yqkGQoxkbxzZfo7QcDnKLtnN9bggi0CXE6U7R/hy
5myg3DsXmH11XjpOvGohnj6v8J3+ryFJ2LkLS8L1moxTTpsMgXPJqtjLFpT/3IJHEBfYfeyNsiUJ
1+k0WXbFIRl7KtP0OJgvS/l5Hvme15LWxuZZvFyRcKnGc42ZANwTeLUOAX1SMPK9TwHHd9Gq8mKv
+EF9N9/J7tJNx7jYRyHQgJLfbOLK0U7mLtnzHYPEhXtDpenQVmS+XJwQaCplbFLDVrSTxsyQNhAj
SV/0XspztnXDXJoR7rZBU5WubTDrOd+QGy31QP/vaiH41XZrh3vswnoM5S03mVWhpcBaNU8VN9VO
ufrcqndDkkhyZZkBIUygxzOBHRHHquF14aUNafwZbO+SzEDi6UQArE9uTusFFzfA5KBWt9N6CVhB
X8bGfUq5+vvjY/XWlXgXkf44npj5jMvc2V2BMfnRV+6Vo71TwxrCvMfkbKGm9tIHalS86F9AlOf/
Rr19r2MSRVYpknglEYKImrPY0heseEoeDOvWQjWz075/vNDNc42aBlAsay0PSuHXV3lt0jLGNQvv
OPSfrGO3m47JnYNDfYuhZ88I2x2+q6xPo20UUtDrhlQtAfgLKZeIajGyXIvTDk5Zpw7mJFmLe7J2
fHsaPuVJ8glsWUBXYloagAKz8XOj2s81+9Vzd1eZueLpI4mQrD31+XRv2KB9cYCsRncxSGb3AarR
fqpN3JtiFOdR+FLR/pg/95l6WizrJYlTGkHksQQtx1T6Yw1YDQVlQLwsn5WOOH5S0F3astlzSL5v
m+xlXMoHbpr4g9T92irKqc8W4C5zq4jorKnI45LUV63pkVXp55wvrzxNQFGalntVy/HuSLL24GT1
Hclj9Ea14ss8G8Mps1kYu90IDF1yP9fxgavjlzHHzL9LMwyb9x0QXR2/6UCe9Lg49hIWuXswlORX
qy+xP4z9wdDWild7Q2j5kmhJtMwt9yrF2Wl6/DnleepnvICkY2NESU1fCzO/q83W9Sw7fliW8t5i
RjTz+ttcxb6p9blf0OmRu0nuERYXfmuXTzSvi5AOytmu9SmcGyj64ukFpg97pv6SqnxHK3WKMk6I
V8RZfWrmOA141t0Zs7FEhoNONC0LNSrZ4Bd6+4zZsjvHdKbg7x0Z7yEkZm/c10CQXjuyqyhqkduN
DvSGTT0wMpcDeIS7neuPETrO+UP7CS1rff/3FGV4hwGcBVkypGPvyhHJ0qvunNR4bZZZMIK2zilt
z3aPizpI7vqNeIDnHkTdkJOhvSbGJDWmrGZKCWp89bFhlV+ws94qkjC7gYdfT6YFUVgVlXcAJq73
0apdYCHppAGKMgTcRnLrKv44+XlkByMegT6vIurnk4cext/PF+IDYgZ8BVBAAcAUglE3QRiUua16
0mmUqtOtO/6oFLBtmK5kKzcukytD65V28YBZyFIlSzNi6jS+Y7l222C0RTdDx1Ikj8oNQ1ffTIjh
Xdnnc46XH5hDrLAfWVQDMwrsi1ck/yJbvzIlbl7souYxubiyMKST9Z45OxHwHSEtJXfGmqYIdyMM
meD2wFlDBVZIo2OCuKmma3Jr/3b04WAWt9n8w0RAdWJZbrHt839sCftXV3oCMrT1dFnN955mt6xg
u6KtJS0g2ZLEvcsybigulpRg5K4zv/D4s9sr0ZAX/gBdvI9D1Ua+hDwFuTLeOgBDiSdssKDyqyw2
RqtZeddUxqPLZTOKm9t2YWJ1ywv/ntvR5nzUUEUpvinDS0snryKLJFTI1rFu6oURMO85NNMT/aTS
9lBxFUxlnWFKNut9MQ8hFXi8NRThf2KfEdd4PrT4Y3ADADUSL9/aaudWzqdK/5R1fdC0EiaKzQN7
YU+IDEUaOwZbPw4fvy0g0Oyh0KnnYA8hMjHLTZ+7sCQEWlcrdLdWMObJ8I/eoqBI2QJX7ztK8rws
He4ww/j8sedtuYWDAhf6gOC50kSMRENJE08o2p3KoTvaw7DPsvjbqILz+2M7W54BFg849yp1hqra
tWcYdRFbRYxnW9p2icd18IrT+PSxja0PhewRqGiMuTmYxL220Wkt6ZQ1smbJU5IWYd6g0qXO4Tj9
+NjQ1qZdGhI8InOHtmmgCH7SnNcSyH618TtVprOyde3iRv+zHNEbDJPlZYrllLf/mTqvPf3Ao/J5
DEC9vc99++7/Q8Ri63jhqgcxO+BB6DkJZ9gsSA3gDIqeQ2REtl/ep49lF4KOtDgrD044+XpU7qdf
dXvLe192ArY/4R/jwsvUqog+WAw7i2zzNs9mNARoGtQtYH+kUiQlmbcnhXhtXS5VSBCdusq0pnhb
anuYXw3TR31weWq+VTszyA7GjeHnc1C0KN4Nv5JAxvS0ddzBnGBBwxKJDaZ0rv21NnHOhoWpJ8N6
hormJ0xkjM6vpQW6uC8kWceWyyKJAgALrURkccJXnZK4aEgXo2zSJ2GrPVDehG4qY7LbOuUuaH4h
I49RiHdEAnHFtB7EkdoJQMKDE5fHQfpQ3DRhoc0BPWMgfMQuHJ+KJJt6rmEmmDJvydhJt4HW//sD
jjwXdAio/puGCB/StIWziSKvhnMcyhbRUDUwUqfEMszM5mouDAmRZNKsJQbt1ioIoj+b1O38ZTJT
ya28+e0vjAiBpCYZWOc7ikNVuJhdaofvzqRU/mLXvz7etq3Ti+BuAZMP0lsk7NcODRrtWp8XAz1x
Qzk6XL1XY9eIWnWq/TYeZDpxm8ty0RvESws9WfEjdQreq2pJ1lYU8d35OW1Kv8FI1cdr2vxCF1aE
L4TwU8cjwH8n6izB0lPUFCSojW0LGJkAegqCWiL7uDLMat/GYOuvUBQYSf25zojExAYwBMQRcOX/
2li/3EViZrbLYtYG+gNdOEVqCCWHX+OuDMihQaTDWzj21nJVygNZjN3qjVjrqwAj0sA2AZtxbRnV
jD5N0gW9+WiKxuf4NzuNr0UI/SuIFOv39Dl+GfsgR5XT/MSPsqf4Roi9tC6WCCEwMlacwyMN7nok
zbKbpHT2FbEBOFUw0D2wcpFE2o1DcGVSeAtlSrEGxgyLa4BHAAYItZNh1X+20v/Rkn69tRmexkMC
BO/JXBzonseQeTgktInS7vXjM7CVilytScis3Dw3czPBR7QeGd9p8CAQWd2M0y7BJalH2VftFwpk
32TdmY0TfmVWOHs9AEyMw7dOjtV7SX+yXGh/GLIy8gbQAswtf1z03eurqAwlnrA6nbSdZ5LkXA0u
ZtrmmAYdQ4HM6L9ii3dVChr9RotfhzwrPAecz5JY88YoLyQkV79EPKZE0SGFA3fFY7P9Go9f0XEt
Akdrd2kff+snPQDVXzCr8086Fd9I6n53y8be4YHiGwPxoaLjfJkXUBJhUCJcKDvoQ/01T4oYHjhr
/hDHqN7MUzTnvEEPyvhWqtrgY75iz6w8DbKO9wGorW9tlx2VeLyr4vGwzJXqly2HtOg4PRTT9ATs
8HOCuVXAJ+rfhLHX0QYlTQ/sWGbSl1wd87AkseUb7dj4qJrKmp1CwETrEe1HsJWi2AtsLxqR135v
tPaiu/Y0nmp6aFcYe6VI7n+xGP3OhHC0QFNOOQP9KqKW89L+LIM0GsAdqUfVz8RvfXkuKLUoHLHR
rJOUKXzEEUseigfTr4PqM3kqDtaNckOO6lGWaguH690ShcOllA5K5uWCofR49FL1lig/FjzNPo4c
20YcSEWuMzNgFr3+VIXVzwXX5+kE0pGcPi76iyOjpdz2hj8mhDOTxCuxSg6CEx2UKnVxZ8fnj9ew
aWBN0NHZB0ZXdDeMM1R1TkG3HmtPGFP2K6AO/oUFDBpCl1tD8Uec1QdfLrX1yRpPg6YFST2sr46P
LYjX8D9f+8KE8LXjJgZ/mAETmhIVr7MTkF15C9riFaighF3AoQgOmjgn0Hw8ejx6LiLZXby5jxc/
QfAFRo3ZYUUG4ojkSdPOlUxcXLyl3taIWVDw3KgYMcHc5rWz1Qp8UDHB+rE2pPU+MqqojSYIbU7+
YEUm99GjaL0SGLZYtr+bx/fStrC/dplhAn8GxUMfdkqIam7vj78m1VP8N246E5QDbZQEys+Pv+vW
ngK+jUadakCKW8RjFJk+aR3mQ050mfb92D6SWA8+NrG9rX9sOEKbtSgXM7dapXvb1rbys31/fqv+
u34fODe66cfH6a69k/nLVuy4WJuIzTDSpW/cQoW/FDd1+eo4rb/IkKliYvyPz0DCb61+rToBglPq
TLGVYujX79YeijgkOxNjvnGAK7cBbhp93PLsBvqdKcd3ChD8/5heO50Y0zIxLX3trnjcDkOldiMg
LuzA7+KAedZOD5p7GbRz00kACv+vIaGoQnuttKciXnl97tS69DARJwlgouzqu7UIWT610Gc0e9xe
yr4PQdAU9b6xLzrMKYbp9/6Hs0NQCZXcS/CG+pp9l3jo+rdfpE2idVG5s9I4AJCmC/7CM/FXtKzp
D49IlPrJW2ovf5ulmAMn8+d+Z3+Rk2BueuqfDRZviHFBbV0hsF81zy0Hhwx5qlxbkhyKaeq7VerX
/jIWDoGCNNKe+C7ekecsVHzm8QATvvZejhGRrUkIpg0ZG2VJWnrqof1I8u+pCoBPZ0scZ/PLWejW
ARuOCWlx8iVXrXJ9w4Pgp7UxAeqkCkhE49azksGMtDq+73n8KabTzZAaumxDhZfaPxv6x/g7fSc3
dxxe4wCywL3PY6/5VIV5gGkU9xOO4rfmYLxixF8P//JZ84/ddb3Q48CLXCxhTQ3uCoXiLrYt5agy
xDVnIUfdBqn8xwdDeP3+Y4io4AJEjXFFrV97TIFpv45THeSs7b1q6rconWFC+36Zs9u2lbGSbEYZ
ULNqmPzCxIIoNTLmrlpUrYFDwDAoxc1PheU8fLyeLRPrgBQeGKtuqNj5McmQFlmJKDNiXDZRrYDy
rx9bEEH+b1tmrr2DtYXwfnAwH7kzxC1EBErIUxzaKI3iW1vzpjO0s6MqwlUgWZPU4rroi9LMnOX2
DO15ZGaPHIGT79JA/Trc2N4SlqF7+ksI0T8LJNBgg7KAhZ6+8HgymYV/UYDj31XGyMkbdNCc3RBL
RU02v9WFHf16WYa7tL07g3x1hpwIQX1Ajz7+VDIDQoAqLYsVpU2GE2n9YiiD0pQJSmyFQIyrYogU
ChgmItT1EqolTZ1isoeTUX5WqeVzQIgpl4CHtyIgepnQmdExEQvI1bWRpuFNm8X4/DmygOK8Al21
0DzKcoCtWAc1AjQIMcKCOUMhFKTZ0o+QXB9wOm9xenZaRe9BW/Elc2Vv563vcmlJeI9xhjmFwp1g
CTAkWhn3aezKnpWbh+bSiPBppnbuSQnpGqRtWsQ0Lza96ia5cX1rp9xo0+GvFUjfzs2lRSGJMoiS
UUxNDienQRHKHX29Vg4fe/TmDW+tWixvYxxwiWtf0OummcFXPJzKxmuQp+34Lg7sg61hEpT57U4G
rtn8VBf2hDWBDBk54wB7owJ+gubZ0CTOLc5h/7NrGC0Drg+vMvz/9YoKk0FTpG5g4S0rA1v352Xn
7pqovpOxdG8dJLSW/8/UutiLONrW88DAPARxFgCD+12xG4EYpzvZ5b3uiZhrXpoRDpJR2FnChm44
5VkTzRmqarhVSy8fDNujSbaf6qQ6uERW6938VBerE07VXIA/xVRh1iUj5Ez21kAl6dCWhZXpCw1n
FGsAtrreP1JkTmxmxXBCqXRvlM3XyjG/SBxcYsMWnpJtlhn1YMIGlKc4lJ0xjmubmKMDjeX8k4X5
QwYmy8RXZY6++Ya9WJyYnCgFp3211PhqB9TJW90jv6ubPNK/Zr76o1181AWYX4GlzpfB8TeXjNkh
UwUsAdwKwpmeCluvSZ0OJ312QjvuiK/wiYaSjV3PkeiV9oUV4STzXDN4pcMKpHjVV77LQvrdDKzU
d27WeqUSYCbyY5NbF8qq5bSmeiC/EGECAzFjgyaEn8DKH/I0/0Xi9PtCTLy7pFMnbzftu+UZmLxE
pcM0VbGxOGMIdyGVy0+Ng/E5UwWylxLXY3X/2CfmF0ejP/SGB8RGrkHn9hWjCU+Zsgot1M5+JiZA
QfO+1ZubfO6/AaS0txcwPVcm0mHKdqh6v8bspszvld7ZWRVkATvjYJUJSpb1qS/ssNT7xtPbOFhy
+7tp0S9NAkXBRTuDoKsBs+RCfdDgTd6QVt+q2G6OU12pXtq3CpB9GkfS3Q9ebPDFhyhL3+yWgp5Z
nlCswGy8Hub82Blqb7SrUJvrQ1GkXVAZFvViQh4IqX5a4JPs2XhgYLPxGqYc4rmq/ckG7KTu5uMw
GZ9KvZmemph2N2qXKBFGoElg1Gp/mI2xC/JBe+6M8glyiI8s1froY3cQsRRvkR5egPlrvOMwCiaE
D8WeKjRMbP4WfsfC047kxH+sbH2QREUuq3vz0fKLSHmqjqCZ/Hvra/KEFxVG9Wy0Ua+DF0qLo2Uy
BH/wNZwh1gsOhWWv/qrvoTB6HCPQXoH1Mege03N/lGbwG4UcBxmViQKxixMhHnGIZmkxLxR+yqYm
rFUt4tO4gDOzP7dVcltSUKnQ3O/MsvctdZBt/Lo04Wyg8IerVcdTElBp4YotVZqRNsPGs6gHVRyG
Ys54r3whQXJYGxbpvgkYcEKyhHIjrsEs/oMBKWz8u+lkt1fzPNX4KXECHaw6NkiNJB9146qFZg1B
Xox5szXQXH/UbLHidERpBUneTPzWDKcg9a0v1a7/mu14VJ0ckGG9jgeK+CYTnH9LiMVtvTQuvF8Y
G9UZAi4cmUv16u450OOH6d59JBDHbXblMf/tDEFBg+VoBzyonhK/COIH40nf2RIk6lZxzdHBAwic
Hq7mDRbCPM6HAVsNINgLPTSvIypZd+m99km5a57o4jm+Gum3VVDv/lIeaz3VMA1AL8gqQXYg8qCw
VM/apBz4CWTnWW/h7pLJMG08sq4sCIlNrHXaRKuRo31TYvxuCZzKAUOULLXe8qUVnYyqC2ohOKfX
vsSGXEc/lHEM76u/nTdFveUANuEwjsAi71uvxu/cKwJXCvLaSupRrcDVv5o331HWpLPTEDbCcnlb
P7nRBMoAY5c/gEwxUqRkilt9iCtrgtvqeqZiFAXW4s/89/ic+mDZitRTctB/mBG4R6SCzlvf73J5
wsbqbHatbobBMWYRhrQVjINAekPC+7OR3DuA+0IRCuRU2EzBCp/UCmNyzoIWPcqRLO8zP5mqHzom
AQNFx63v1MxvLDyT2CzJrbY8BzU0wFZ1TQeKRohCKeNTN9bachoMaASrP8gA7Iipgbzte2XfmOb+
46i3FVcvzQkfcEhMak1xspyy+ndLU5BC/T/Svqw5Up7J+hcRwb7cArW6ysZr231DtO1uEEIgdqFf
Pwe/M99TpmqKr5+56w47nGhLpTJPnrPEJnbZAhg/ppb6qdz4/SjU0qmL3vPaiDVslUPpsRZ/ybz2
5TZc3Mf/bWIe57eD10rPjtEaKsowUz9S6PuUxiKv+qW9B680nWq0CQMJ9n0kXDMph348EEVBoftA
mq0B3PykIkCj0kqHSzRK8DkQdSHauDiBJ2anHXPy0nTFYBGW5jIywXCZF9Uam3YJL/1VM5jfP8BM
gfMejhf5odkqKbx2C9TOZaT22d7Ts6cBMjmBnk9NjqxvfNdtf2pEeW4c7P64kj9UihbEoah9ONC3
OGt/O1nmgWewoehotnZj2WurmshfY4ysgk7iBZT8Rc8Dej+EgKplQWxk9sFJr6Yq5zgnlh/HKxmi
jnavoEJIejCu+RNzFlkvhQgXHiEOcozIYgI7N+2D7ysxONxyayeVUVM/JDnfuelvRXq7vPzxLw4l
ELomGHLwADGmjXiy4rmagdgCRaao98bIHsk294alY3lxM0+8aVB4Qily/qBqqCNLjWIsHYHOe9OD
kdW8Kx1jwZ1d3LwnZmabN0e2szAmM5bS3kDqedc2fwlo/M/pPzEx2wmdNraOzLATEM4AZnefLMl7
zFtU5xbOZBvKkuqpWcqI9iDYrMp6Jx0U+wwFzcxtuVZJIiDk4D4mACmlYoI4jeiLdHJlDJOhXykd
KCjr1ni6vksurSDojUDDgBgNFYTZTaEWbSZyTZURZ1kQJ8+mdjssbMSLJkzAksHUiGfwHE3JlcaQ
I+UYeANyXyQhm22XLrFoXQxZvH+szFGTGQFXAh9gRbyaf9RjFsah92y/dtGUSVh6SFwcEkpGkIUG
3wPI/b6fLc6Y1GyGtWSOChWGYUVE4vNhwT1d2PZgskOeYOoZAkJktjagrOhkTeCzdbV9SMSw7vSm
WrgXLozkm43Z1V2YrOySDF7CrNYq94ICJGTxX4qNTVv/m5FZJFQ4GvSWciGjON+kaKDNC7rr7Ruv
5KGbjcFf72j0J4B5bCoUoTl7dpIzMcYxEu0y8liZbmyj80vSgGyhF/9m6tD2jcSBqk9Eqt83wdCY
5QCEhoiq+t0tO98pb8368e8HY9hoMAdZ26ScMLMxet5A5JCNUV2nqzz1QnBUV8sYTnzp7N5GSDUF
IxNkBhXe7yNxhm7MGkDTI4aCucqLkAsHWhhLE3Yps46WX6gaTnU8SALO9kFKOu66PB6Rb/HqsNuw
Z/VRBGDm1v105Sy5hEvHx7XRhA38mzuBjb6PCrqfoC6xzTrSrPdOjKu4XWpSuGgBhxNB/jSiuRsQ
PdJ/xlDIqILqiVPmIc8WH4HT3M/XBtIcHnCIXwnZuaup22zwUrOJEO27QSX7MnT0xsbtkH1mVTs9
cbVQpvFxAL4sSCz7AGDeEmOkM7mBs6+YCJnBg4jkyfyaYC3vlVilY2QYDGVLqLFsRtd+cLsMiXAl
S19rwj56Y1gNeh+vYy3Hgwq7ep/zvl8NmoL/Q4sM4KtReTCyHARDqCk9F71N9rzm5R8HN5ztpDvH
yTY0TuIbc2y6LWcUNR4Qad1YdareDKn7biAdH1C3KYLUdvAlNat98ATuWN5vUfe88aSy0gtC1k3X
v+PslJvWFkGegf4gG3QfsA3FB0L7R6qwlZmYd0WcrpVYOfZ5/xMYgy0dakiTNB4NK818yRuv8jW9
fMgocpV5vIG4jLlSLAfqMS5aoGMwu66UxGnDTCjHnBefYEZ5KtVknTtlUDKzgnJP/NupFQgr0uGI
quISjOncgSNVh1YF4ATtiZx8Vp5wFLVlpbBE5GRoj2GVT8gvzj6uu6HzmPW7kZmDAJTeSiu9aKKU
MbBSK4FO3zHbq3akC4mjyaF932jfLc3uoyFVxtRtYhGBcfWP23V3cep2qEHIh9JpZSAt/np9aJcN
IvaZnsomRCu+ewneWbpqIjSO9ApU7u1LRj2fQ6qUt8+i+HXd1sW1AhEVSLfwBDzzF6xOiZqrANEo
Ltj4y61ddltlWKK7u7hYoPWaVDjQ1DYnWJCkLxPqtCIahg7iTZ+8EL7mvML4wgV47v6wVieGZmvV
xuroKY0CwHkygL4yl7uCgQ/o+pxdXJ8TIzMvToQ3xIgta5CeZD4ZDr0EOuMd9anAoW543dbSgKaf
nzyZQJZjpFY1iMj2HtXxqTOW3kuXDTiQQsWbDKd2do50XtiC6wADWd2mS1vfXOQgW7IwWxMVnI2d
DgoW9Gc+VNR6sBv2cH2SLm5ikKH/zxhmC1Km0CeQ2ThEZiJ8S3lj6P2L2QJR19IwZishtTHLmknW
0cuHnVMPB04WHM2lYSBLDwYIPF1tcOF9X2tSOOB0SdBKIIfBp/wZRAe+BOfL30/WqZXZOFInLxlX
MVl6bYeVt3IFFLC6fHfdyoW3JU4IXldgHJlUWucxr5LaeRUnEPsmow80cJBpSPf5bKNGAr1/YEBC
pr8NJrnPhfFN3//dXcOZgS5GB10NGE/mb7uuytFmCNG0yBsea/G78hYunvNVwt+HTN8EN56Y9Wbx
b1lbo1LSdIxc8dNMoB5UQoIu+X19+qb0wdkgTozM0gsC0nIVFH2aKNHu+1QJIRizGcDlNLjdhip4
lSt8e93i5WHh5YiG4y91ie+bb0yNPm+UuIoIGu70nN+5cfMYV2KhWfzC6gCkCpA9SO2wNvMMNEIU
xDxNPkZEknXutVvVihe23kX3/E/4MecrSqCfWQAMJqIUPLRmPLwI1pFNPfZkdyPLpehgLu6Gh9Z0
FYC1UlexzRHdf584WVoNrw1osU6IbRk2mx5cesNhmVr40iVqQKVrenyDAXdeGu510riDyupI9+JA
ZG+g3fJZ/VYiwLq+Fc7XCCP6x9C8U6G1mqSwTT6BN0HJ1lYQRFzwdBctWAg7nGnDnaH1kjTmmoih
9O71Tjgme1G24fUxTE/q7wcIYwCBO1qo0bKNit/3VRlbWkpPs0Wk1eiVHYobsC8dFWN4byEv7Hcu
fZXUUeGSShZct3x+kL5bnsZ+cmMXgHAhBeOKqFZBPJIrUw1b07e5ShduvQtoHCBrkb2aGmEBWplH
VZVQqy5OSBWpFuR/AhEaa7Y1flR24Ny2+/Q2b3z2Jn7SxyW+xUtDdCaxONDbWeeITtGYccGJxyPR
7B3vg+Q8WOQOuLTbQSeKpzkSdJP2yPdpTKVppGoe84h0JHQEBB366oGjHZJVcilqnJMSfp1hlAhA
XmpAmwq1ze/GdH2Iza4deJQeGMqa1a+uugXB7IpsnPveBjO5tjGftE15aA7Vk36wt8h8gL7v+sa5
UKAGnPjkK6YpOdk5ROZpXrU9jzw9cI/pUxaRbbHWfigP6buehOqHt8m28pk8Nlu20Nl+4bgg+jcR
eeATwGwxiwJB3lAXhlV2ES2dP1wDCVncES2oKvtZVfLA6gs9ELqEDGGTL5zUL7GR2VH9ZnsWH5pa
YXncYl0EzoNbVTGe0CPxHks9HHP72cpaDsLh4sksKsjNdOkYxKo9bqre+IBA7ANPqje1xPIwdKo1
vBz9MQbFtKRxHvR2nQdY1TWp5HPvGIdEQvMrM/Q3xRQr3HXODqoDr4XavrWGg3JXP2oLrlS/4OlQ
70fRFQy4Fg7MbGJ7mUJy10WVUN1M5XJzpf7uI7mFZt7H0IdTT421GQ7Dp/0D3Olv9nv3KZ6Vt6WY
SD+PJ+DsTj5jNsexq5d1R+IWTVIO8QkFJeV4CwxGKNYTB3ioJ8GkhE2D3Pc21cH7k9WB3YHPgIWd
7ncI3/b5Jl7wlBdqXd+/auakKYcecdniq+pwouYB/jiSDaqOTTiFh9UjBICX5C6/6mfz3Ya8JXJX
qApOycXvh0ylXee5zGoBuOvaAP++p3Y8ScUIMGGb7F0tnSM0mG/c3njP+swGkV2zSxwHqRnBQtuN
X6lSVaFR6izkdQcUZOn+NAYNGlwpATrLUje8KSIVhAh1C4Rmz33NirMgLRv8LhnRWVuxzlcGJzSl
dZQGEjLdYG8gEev4xDIaf+j6zB/aRPMHam/KPPnBBu0Z9fJtXCip7xl8DfeLHJNWb0sBxsiSWZ9m
Ye5J2j7QBIiepKQrR5dbr6bWsTLLn4ma76qxfBM223DmuP7YawdqpR8JAbG3ZcnG71plJRKoEQpI
yjd6ufXsZl+MClmpXe0ETjJAStluEbKPEpxQJoPIDnrWqaG1PxxY9allFT4A5TRIvbZaOS1gfX3h
gLrMLHeyHaH6WdSg7+603M+rEU0gCh/9xM3a0ALBQ6DwTvh6Z38IFcCcstTeh7xegcdI2db2YKxR
8uBhanmHfFA31z3vhfsM+VIb3dVImoMQbXbXVN2QC87R2af1aahUxh8+tAeXuQtRz5kZQFcmBXb0
9SAvdoZhHUtVSDVjZWT1GigGOIvcovnVsmoBLn7mcyaIjIr2mwkpOzEVfd/i2QgSdQa95EjHShvI
A3fNj+sTdg7rQv/DpKSCBB8qnQh+v5soeMw6k7Iicu7A9OrhxixvHQhxAVll7i1ovFYB3dAD1+/j
V5892R/x9N6D7OkS+dN5kQ1fMqnVoMUVD74zynbbQvG1NY0cV7dzh2Tp3t5lI/r5JtB6HMilO3py
lGfuY0LqWqqHnNm86Qw4Uyac3G0R7TcvE0BeuQWTIajpxyd9ERx4tmHwgnXATQHSTmhenDWejTUS
gcLUWhBMe5Acx1VM/Vh8Xl/LC4GWBjk8zCIqOroxH1GeaI5olbqLgDtdt1n63OsIsDpbCXiJS/G6
sbOtiREBhQGI59QVBh6b7/smTwaX5uCSiSBgte7pq2fUC5HMkoXZyxlgYVPoSo5ooisDO3ehrrrg
LZYszPa+UfJOSxSMwRiBdXOOlrq+PkmXln3SP3AhV2zhpTwzkDkVtMAHpwW2IA/SntzWaC9zB23B
zMVx/GNm/swD+a6jjsYXgIlCcgtvSs9ZOC6XTUypLNTW8EqZLXdt2AmopDASqNP4HhS0dPHn+lxd
CGzAWoXbHBKFOCVzFBbTM9vhpAAKq2s3tXCNFYjVdlWhrAyl/90zqJUVyhKOBaWMczdwanaOzBrK
xElzzrBETRp6xCn2NPU+U6HfdqlHA73zdk6W7iDXdKNTowAPt7UnUIXcqAWaNdLBbX2olqt7NwHZ
M3HTozfk+R5orxteFLcp2nPWugvOwDqtIOWrrWxTDr4DGm4yQFqhJy5Iy53eVzLroWbNk9LXD3rj
bRy7uzeT7oPE7JFoLpq2tWpfo7ugGYpu5XjJQVGKgyZddOHVjeoncd+uBgtU2sSOqa/mQB1qafG7
sCoz0NMkdHpIj2dU/DEa5YUVDRBR6b6w4pCazYFAFdJnupf4GbHqkA0VenekFRlahbxVcZ+W8lNp
2FNTKXjFiadCj+8zIfZU0K2sPfHEErI2pHnsqYLqFVefdGEj0EqnnJcAWVymF4HZ0iejVykeAWI7
lOip6bvboSJvuttvK7UCCqF9QX+wDLzEq6bbe0Xz5F4m8iUxlH3D2nVW5u8e2oxcyiExFie3ttU7
vor4AzejeTMkQOSmyFeGWTxsSOYezRoM4VRrfxZJ8aB5EBqBkPOrZyvPbpL0q1obDnlVrGzJV1aW
r/jgmX4lvNQfWHan2/mbJpwjldWKjuUtpnedlukLJJgr32tR8TOoVhxG0kJyYQQnnpKjySHT3Jue
ENylOd1AHujgcsf0UeFHQI472K9i7yVWqLVKm9T2WaJ/WNJeowEVTBxpi0hZIoBSf9EKpJZd+jsX
AoFkDah8zdmOy7pfe226MTOQrmQqirEg/EfvkEZuM2Gs9ES8eeX40tX9nerhwcVlejuooOuhFSTn
PZCmK7q8LU2kOrO8fnTy5t4USKz14qVt2jfFcd+tuupWSWwDyG4EearcFtPZM3iX+dBIRF+Qhv3m
9Pzek8OjRkf1mJeNEoy9++4lCkqheQ+MET/anrR8Az04fsmh4QCRhT+ey59sbSLPB06cJxuQnVuB
2ld3aKNYu674FQ/0uYvTDdBSk04w9hIt7SAFxGIs3dsObva2SLLGF46Ln4FPMSXGpuj5CxCyYFGt
rTZ0E3VbjdZrI1GhEmar7tEREKZVGft5Vo2B6YyPqlYhMtaftIIHXDPeda0EMy9VEM8Ze8qQjisb
W131zPhwudUESYUtkXIVHC2o3kGvsIRWiQSoMgPZAEjf95oWPxMyHkekwMzRffF6uIpMIzvRtg9M
N/YgnFtD9PBt1CikpOPuD8FLOtBKrwXpzPQ4zn/oJP+EZJUWDCZ4q/CWEVGM/u6VW2f3TaOY61Rq
Vdh2Wh8qGR0PeSzs/TgUrwwox9Bsk/aYa+wNeSQ17JtRBkUCHntjkL/b3Hu97qzPrgPEaqgwwZ1a
CKCseY+FyVFd9LqaRa3r/IT44m2iqX8fY38zMX3CSQ6lM8GAwNGkFsUND4ld3cm2WMeDslAMOgua
MBKUARBbo2SKbOx0hZ+YKUvBoIfY5JHqggyAxB4LbEo2+tDra9p9Xp+26Zb8FnOiGwY8oGCx/WrX
nz9Ze85wJk2bRi17M4TnM4r2LMsKKgvt+/bfjwwquxBgciD2h9ziLPggRjo46B+gEfYmrh+grx4L
dO6r2f31QV3YC6d25irfWWsjR1upNFKafdYKgNGXyrQX1ggWkM1CSguzN2+6MMbYbZp6pFFqf8I7
rwbjnSifikgW4sElO9PPT/ZCUitMRRWdRioI4kDhHlISMSNfZUvNq0uGZtFUlzSDTYFvAPLqtRcx
OLtv2+4+SRYi6LPwE9sNnPwT1wWYkNR5j7twiCJ1zc4iFfgnTXtnOcKD+O368l8Yy0TXi0yjbekG
aoTfJy1LGbyYk9AI/ES+zZ+Tmvhppa1SXHH/xhJYwRxbtxGCzmat5igTsNjLIiGqUDf5VjRl0KcJ
inbsb03pKAIhqYR34VTVmB9UmrIC73FEhZ2Gg4onvrlXE8iq/b4+orMFghnk+796OMAUMn98j1qc
S50QRNVxEgB5UIEYtrAerxs5czowMmn2wZsCtgHcxvcF0nLSt+jjbKKec7+3DoloAhvRimAvRbtE
FHypiAa+WyBepmYKQBdn1ioHmnImIw3yk+KgbZXVh7UBzv641HZ+gfFgItb9x9DssLZlz3PPSWHo
QB9KSArv6WZ6vqvtanyqg/FmqfXrbKNjHtG05E3NFWjnnAMZrS5Hjg4Uo1HD80BDkJ0kqT9OSdf8
77F/kylnapGeenvmrnsUWqH0iltHha2si9Z7y+HGr++KS6NBHhn+AWUStBTObodUyyQ4Vvo6yqxP
vbBWlben2S+WiPX/yc7XfjnxqTlIHGuwedRRyVufaT91Ld677i6TS4JJFweEbjY0P2CrnyHBwVtk
D/ZQwxAhNAR++omjbu2XGRl85hRLIvJntx52g+2C1nsqFgM8OZs/JDNlqXd5HdkDtGBTcVsV2fb6
1BmXbDjAXWCJ4FjdOaTVYA1y11LUkQAXZdbZxppSjQcIWDa6YLZvMY6+YpbuZdnemFx/SPEyCQre
7l05eD5W+G4Ec4blpJsRecqs++V27VoSbZ3048FjCDwIfpe4NIihdOvr8RB4DRLGJgTQuNSQz0XE
cPQSpLj10lx5Nu0eSugKL2DRz5YO/XKQ7AGpNCJJAKtnjr1hLDESw82ivq5fEqcH1yd1ngcmfuSJ
9detWDNjs7SSoEzkmRlnkeTez9hT/niC3bU6QJTXV+/Mt3/ZAX4XhVWk/uaqYZXXtGZWW1lEZX90
AZUKSsTJmV28XLdz7ginbkPQSYMfz7Cm1p/v/r3NVELtooIhIgHdbWslzHU0qBYWku/mCMRh0W+c
eLxDK/wQlDbVQjPp3xovpeuC0tVffw5QIYDyojcWND5n103u0RRSgR5BKajY8ajxta3YViBsEb/y
/TIt2/zCweyCqhAASxPV80mcdnbheEaZIIGQgDwMVXJPr4I0R9OqcbAIRNF6EnBv7amdrw5L8z47
nWeGp1194tkgu5qPhg7iqHo98VTJnXUzOZ4j1NGi4WA9K9BgW+rrn7zKyQPizObspPRj7nl9bE+0
Hdba2AKWvMNDeZmKcZYcP7MzOySmFxekQY73CwqTv5F7N3QCtht3/XMSugsnZV49PLM286WNw+rC
bWBN3iGvFrgvGnQznVV5sP5YaJNbbmafnc2ZQaTlvy9dYne0Mhuzj2LPCgqou9ka2SR0ket9llw8
szM7muAMbEU5Dczy1do3fOVzvK8P0JwK2Sb7YSt+fCiPdsh2Lng1+035WOyT9dJNtTTYWcW4tJBu
qAZ8hKvcCjSFURNpJ8UOr5/7mQ8/G+o0FaenoQHWqHXGPvISBshB6RfGfVnf6Orfwc7O7Eyn8sQO
6EktXgygB0s81acNMkxLQfmCRzHnAbPBKR1rmahRClmNABxY2lrLuvalcKA4hJ7IAQ8PDvZOTram
wkxo9yEjdX025079bJgz59KqhQX1dzJE6nin2rcGerOqivm5ZgFz+dIPHwjoQwsJMo06gOwQ36iX
CnLTGf/ffQ2E+77PtKpWjDZNCiyuWLE09UmNYnavBlMpuHe5X7X60qiXturM7SQaaRuPw2SzQjsE
9RsaDj/TNYE+IcAL+iG7d2PEBv7iY2Jp9848UN2mA+3VGLsXfBZa79Mbfoek/R25pxu2Q1pehE3h
dzdLHF1zcO18nefhcdM6jUZQJAKvuruXB+0JXLsRObZ7b2Meysf693Dzt2CNM5szr2TZjqqMJi4R
QEbW+Ye1pffkSALbH8P2HiHE/wcLw8LCftV+T05tYdU2NG+/7pMEVO4o8uzTu6kZegibp/4hWxXB
kvNdMjlzSAl6gOJ2uioNzWt9W6JPXO8NA7wsyE9fP60Lu+frfjsZXduX6ELnOKy2MEPhMV+Id9Lq
q550C1fl9ZgD1KLfz6SHZDUwCa6MJACdo/Vus9frQ1nckDPHM/FNpRXHSuk/rTzgOyijBPHOuHUf
wS8V+7U/tbwuuZqvCP+Krzl7AUg+oFf56+AnW29Yo4Jz16HN9knsdWTYVzCKyg5FOcBvWn8pAFma
1ZnbITWhbllh/eo6CQR5qvJf12d1aS/O3EvrZcLmldNHjJkbxS3CXNihyJemcZbpmR/sOe0zGv4n
EH+jRkwfnwxR+3q5qTuKmoH5SMYlrOXCoOY5MpnqtT52OtyI9VnzdoXip98b1sLZWtqQuv59yydg
QZFsch3pwURwqK5A4fJYb00gQ9KHBCzaqG0uxDJL23HevyFoWsa9ie3YhuDOfnFBrKsEiemnj72f
+xLcWfW9TLdxv04WJa2XFnEW4FRKVsRyCr0tb5u44Ipo7NCJH4XYqRpZcCcLkfcZLsVsba+CpOx0
/ZS3zUO+7rcKXmybMUxvzBtIECV+ub1+FhacpT5zMJ1KPaPrcNj0jkJ+uvKtvf0eL8YSS7tzFr2g
uUNrajeDGbBnF4kVEok2UcjZXR/NHLV0duZmvsORZgUmJQtHm4LrCiCGteK146a3vY/Kq3gYq/2T
Uxs3sTTeWj3laGfSNnnHF/iAFlzYPGNoqpxpOI6QzB6quxjtf1xdarRfOhXzQo/dyMqquQtOOfBC
7kTYP+HNi1LpBtnDcGxAMOOu+T5ddT/+kkhiPslfwOOTC3bsuJVX0sM2peOqU+0n3O4Pdk0eFhZz
inyuXEPGzNcUDqGksHHu+/W4QvyZ7N2wD8CHtYJu1VLQeXHJ0KHjGsiUAx02C8MySstcLzAo0n60
3q0q/81L6eTvzwZjJTbopi04Ek/Bldn+lOYSBuyybz4xMYuxuKV2YOKBCXPT7sBxOFQQF0CetwrL
w8TQK02f3nlv6l/qw/xnP5zYnfnIUhRCmLbsI54p4NpMVsBhbhb2wnRwz/YCWNuRHreB25ufKHvM
3LHvmIxcBjE4d12K7MDa9tCP7bHlykfX0mPhOofYKVY4GQFXpU/R1OUp5bovXSNwiRICvHEPjOfS
t01Ld+Xb5icxGzUCqAq4kGyCZlL9tUrA8UvJDXA7W0v2OwaMUYKaL8B/8a7VX6hthQvTc9GN/zM9
8yMZd7Vd0CwGHdPe3dc7iAKsoe2CErr92K+MFd8AfBEt4W4v3o0nRudbGnLNhZObHfoq8z1hQPzU
I7L71HrTq/TZTZek6y4f0f+3B+YivaPplnxQkSdyC7brymZfVsZCHebiPXUypNlWHhkggtDogReo
AOPpH2Sb7BrtL7mM//vA/DOQ6StOHKgqzRovMCIjsAJtWdtsmiVv87/4gn9MzO71VrVUWae4CPUN
31W36tHYIreV+RMbpBpmPKif883/eRvOrvkW3ZUisWqwZFBEh625B+nw0Yz5r5ZkYZnxva07UWdU
QQlCf2NIHtyquEfl5o2j4RNit0GmLhEBXw4JTpZ0FhJYJrHdegC3srkx1kVI7g2+mjSXml29Md31
UrS6tINmjws3A8ZPZpmMGkAzU7vdNmDB1Ir19QO/cN7nVBAdyXIlQyNcZBn5GzfHncKyx9ZIQdvb
LByJhVM3Z1JVUOPiJlS/cCRI4KY8HLOF99iShZkfMdCGVDQ5Dt2QNjt0za865fn6dC1ZmN2MmgHA
WToYCAsN97GXwzGj8UIgvWRi+vnJmUZFze0cAudENDMsqk1GlqRe5xzGc7cxF4MqdA18p4kuoy7j
L5AzynwPvEqrXu13riI3ZVO9dzJrgRXNNnFWBqLob5CIDBPDjGJGbwF93Oqugj4WyAWa/VYAo7CA
cVmahZnbsS2SKKUA/ZOKzCEQwvkIQGHxdwXK/8wDuvmdqWF8qjZ9n2qvkYitJwkHZ6hN38zZnVkw
FoLeWdkoVbFELnTxRIPVChp+EzvrHDaujG5Cqwxg364ebp2kuq/VEYWszv28vkm1L5T+lUBiThM9
SsWwRzkgSQbuG793yleNVvelQrZootkqDgHrRvKBOrf0FbsiYeGZMiiV+MYqm1emV2voaN2C+m0/
qIgBVPNnLyAnl2c7+KGwZnKn505QVkCNZl3/MajeD9DnALVrGSFrxrvOAnFWWrcO8P3AvypAiwam
Ch7vzE1aaBe6ezutfnMtXtu0elW8euuWbIvEyX2jJqHnVl3gqlwcPGk8xEpd+pXCNt3Qy42BgvYK
0E0ZmClDIN/kO2Uo11rcQtuRlM1BAcPPynKg/6mlE8GuBwCoae2FrB+tAheXnQJ46WpoyQKVpaj6
9UCydaOOBztGM1ufMcCJrShNUMQph+xGFWwLVbFbtKRunV7uKme8U9CT5SvcfgRm+6108Z4YdPto
VdlLq5fMZ97QBR0Xlq8NSqg3yXY04rcmlj/AtfxqNW4w1soRLB7AS6Q/0X19KDUFEKuUgjpIQDki
RxNJ7dSrXhNb4KBZkPfjLmXp2rHGoxq7ezFoe5dpN9i/iMkT7dcgY4IOQfQuZt0+p+gIo81e9xAo
SnN8rFQBTEGT/JI1O0JrCjjzZti4lfkIhGkAKv+dYZYvXm6tAY66lw7ky1Iw1fl6bb5mpv4bfPQP
duzghTvcDbWxFqkMLKCSfc6rdasPuwywoEahOxMvN8gv36XWEMS2edPXkBHSvZXU0S/YGJXf6Hg5
9IlGg3GwdzytHq5v/IsH7J8b2pzd0DVLvE6pEA4p8b7S4qDlydrSsvC6laUrc+Y1uhEzW4OfMGIp
pIsGFg22+1lR8su0Ace8bmvBDc6lu1SlqAASwPVcmihGG+auLvkCIHdhOPPOYkjAOmnp4Fq23F9K
dQfBW7x3DD8bFq7Oy0mpf1bHmt3ONqPQlmlA7z1ppFRAv2/inekPa/fVXKvIPyd3S7Sp00pccYNz
Lgth11B9sZE9UeLW7/sEFxoYdLuXuC4CAKNSc6/oS0nnr2zsmVFsa7TTfBG6T5v05P7OxyKnWo2k
sLonW09fpXpQHePIfGObL5rYJ+c+9q1A3443zHuql/lVvggtrn3B7O4ELkgUmqVAaN3TX+qOGb5n
2dL3YvdPVpiOL1MNDsxCHaDLlGRXqO6qroq7irN6T9HgCqmFrPjZFOrkmUYfgti238WqAMi0Bd0+
a4vX3h54qNX1uMl5NYadjdl0jPjY6uat5MiroEHTH4izAo01lLcSxw2YhhhWetTaATL5ZDeTDnNh
mvCG42Mrq1tIdN1ndnyDPhsjUBt1ZSW5CTZ88GD3xFJWpDBu9Mpu/czl3TrTmxtT4e+yNR8aa/QC
hymbpEMDQgxysyfXUHGzZjrKX4L3G4rm0lCXsbxjxNHXmaevbcU4JqJ0bpngt7ZWgF1+zJYaxS6e
LWg4g0gDYZv39bg62QtMNZsKZCp9NKK/IFPjlYPG/YrdZOpCJHPRT5wYmi05b3NdE80katPHUEbp
hndZLNHdLg1m9iYz1LSIM8ZQP/fuLMrWlf6bjGOgpX/+hc87GcvMi6vemBEyvbOMsURfR52vkrIZ
Fpz4xQkDzg8smSCVOGM7H3DD2xpolqI8vTXMY6stBXsXZ+sk2Ju5AWGjV2bMR1DSq9UK6mMryD9+
6IZ8UbVk/S8m7MTU9CknuyxtUy5ICmADaeKD06IURfIFExdv1hMTs7UnZmxnQoUJ4TR+PhBf8M8h
9/zrA1myMlt5iT4mHUR0aqQOZlg3j50pw676L9KurEtOnMn+Is4BgRC8ArnWklmLyy6/cKrsMotA
gFjFr5+b7pnpTIpJxv780E92R0oKQqGIG/eurhuZLTadxefJUhpR8IL/FqKjSPaocdPE8bvuovAU
2a+hI5bEKWc97czeZFFdZKZtmaC8jrsI9I6ZZ+vR9vqS5os0GPUm4K0xANefPkuj3BnrCAVbfa95
sd9GmK3aFBsGKfd6R1/6p0J4+hgslbpnz+vM7GnpZ46nyb6POFhHjjZTQY3c19F4EOdLyszzZlx8
qZiBBnHupKJup6JQwm27IwZi9uBGC1ROn3u7/JsnJ1jD/sfMJD/JQ0EUD9H4rDHTqZoDHocLQec3
ZvPTzYyhfJC4nOaspy/ABmQaWgWunKNp/TC7clP2bMdi98XQoMRsF3iQWG9p092njgM3GRc8f9YT
f1PogOYABFITzx9yFVeJ3SHTG4Y3fRQ7Gv9VnDgzMXF2Sep6UIq2R80mH8AWN16omzf9kH257vGz
LnFmZ5KDayEdLFnj5Q4eiKzvvoqGrSL+h4Pk/9QH/rUyLY4JSSAnaSF/7OwDLb6ytlxI72eXAT0l
3Xah9gG87+UHxEMjTsC8ixNJaz8p6Lp1Yz9qFzL82XM/szK5H9JOREnLkRxgNtPP4ycgpP/DdUw8
C+wiqiqMQj+CY8S3esvTjV+NtsTVM/+COFvIxLswGdlIqJrpR+sh0bdjwG/qTbQxs6BbqdsSfZpA
LWJmlzZv4mmUDUpLBwQfVFR2bqXAsbLE7Hfa/09R4d9lORPY6lAmhULyCcSx9Sup9TW3PhhYY/p4
6X5dWMuUj0xZqk1cvL+PTlxs+w5FIHtz/bucjXBgqgXzhnUK1dOZPhCrDBWY+3GF708yr3GAOaF0
KyFPEq6umzod9nTXzi1NvNpu6pgPOppGTLnPbmq4XqT1B1ByPOupGXSR/CW5eL9uc/Zxd2504uhg
A8j1QVPt0fner/QVu0E3ZKO/yhsrqIPViRQp22e/l4vm6N+gxHBr4CUB8RGMU0zuwV6JVDeGTAcH
U7yKS2dlDn865/U75J3bmFyCSRWdBqJQo6TS8fXmLkLFRtPfB5EErv2kUnRcIHTC3efrGzvnmSdJ
CdQUwYqP8bzLQEgT8L8nWgyIE4awxgpCevlCjjT3kZ1bmLhL0dl61mgaCsompDQsoEDD/BsrxxXS
Z74QDmdtgasICsTYS7DJX64GYH4raWzYEtF30gLrM/wYWmBvjCUiyHlD0KaDOOVJumCS96nUbKIE
wotHRn9UFEKYfQwO9X5XLolQz11UuKLA4QNVY0y9TM4H016dQl0T9HM988seY0Rk8Id44RV72pdP
n/SZlckZcRCsR4PRQFtR6/wxesl01+dsCPKxBvZ8afwYHPQL9ibnpKqspFqNVYGXvfWaIXvRrPAF
rC/g/ccbRyZMepD67D1LL26aEEDpdEw26BWMHjH5piy7O80AgDgt40NZaPEKmxf0Jnvsau3Qa+2T
bJ2ty9WGN9ZxsFCkaCHepFZSl3sloGdkk2LlRPEjKrkBCaPvfZftrdZ+7KQRRGPzYoL9I8IzJcew
GyYwUdQeqY0x3HareLSCbpIeGJC1CUfbvOv78OBEZM9V1+940q3CuFoRI1k3YvQjrdumuX1Phb6l
ZbGOgfYO4rj8MIz8JQtdEOiXq5SwQHZa72OG6NhHGDFLO7YG5/Qew0XUd1h+Owjth1LlAyjxITqa
Qs/TpIqAVsNt1rgmN9lQfHOyovKy3PS7NrrTFVAqwFXsKgqsOYjZuo2bxkOQOe4mdOVzrJz73Em3
scx/oZa+G0ejwD/GOJyQEBStTfaW0wrcNI5xKDqTeYNT7iJgLj0Uvw0P85yVrzFARVK9P3LRPHdW
hMIvT0A7Mo6brGagMOtBt2aV6V3Dm03vnrgd+uhbqsa7jsbbxMmflCD3mQYJ0TKhDyCg+1Yw9TFS
8B/rUfI1tSGgIUAy0vbRaqjFvi/t2EcurQNIl7+D+P8xaVIU8pwIrCHjqiA09RP9d2MAncLMUUFn
JNmqCxFpymwAwb9kawfw/oBmxkeanFQBIndfUBCsuRbkefucvOIVAjIpR0v9xi1BKTsON2lF1olk
b0kTHc3EunGSZouZCbnpyzqIMBK5itN4Y5Zso6j9qkgNKhPSKbRCtJuqHF7jMc3gPTRZR5SsMo1+
mNIGlqcoDkSUe7Ou3/LehoBsB+JVd0w9UvPegyad8Lo+PQhrfO367C41DS91wUQz6PGAIczqoT7N
85UNqFZi1UEKQVle4TjvjcJaReQ+966mVmML5heUsBNUeDzVQiawSyToVMQTq6MDtBEfw1rehA00
1CDIknu1BrQrz1JfOtkjId1XEirqWTHT/CZEB4SntUc6bQWoxV1fDs+mlrReLrqPHi1Jko1vmj1u
QtoKv0nAxNfL4tBTPI+hobomOXUCzgnOMxP9mhMgaxICcnijqPVtaIa3CTCGSjr42kqwsdi11a6V
m8igQBcHRDVj7EvSgv3fyHdFPAA9mhntGkhdEbhG9Yai4xrE7Q9lUvt9bezTmOxEah3CxPyBp6GF
8y4+jAhgO5m9OFrxVsYs33RMSY+Q2PFIJX6Bva/2Qwk+CZWlX8DC+ktLk109WGsBlpiXISQbw0J3
lkk0uUwXUWQcWj9W/R1tMUFPaxNsbiUOkOjog4hijDdcuj5JoSRaJ0/C1BvPHRx/FP19U6TOJlbu
DrrVmzwhHVacvQ6V/aAxUCaL/h0DDYE2ikC0qF1rXR1Ih8jVyFXtVTVQe87Ab4Ze3YQVJJj1RBxp
yLOVqTsowUbpLrKh4jSMyc3Y8H3XptwrdZp5kJLasoyJbZRABGwYDy3ejyhQO/aOF+UtogIYL2mY
eC5uuKSreq8VSe9XTHLwiMqXMA3BGhO7j01n2SsbdENerjvYRJpsGjKATciOXMQTne41lOW9WI1v
gIhIP9SM97qwX4qy3oV6D+bHPG+DqtAfIj5+s1LNr0yheXVni9uwg3J2aA0/QgyYwrutzMfk7j3X
q3I1JmG2RtGAr8qqfO1cfbwZR1xVuiXWieFqnshQ8gWc5aEIh8F3KjdasSbajq2GvjrYlx87l1W7
TJO7dtS/h7QJfd2Kdoo51KtMlOeZVtWrpAnRboowndNrt3FYfIg8ttCXT37loRbwmuee2WRiTd1e
eIaJwW8ew4003tyBWrTxWqfQd0Nro3HraAEoNG+0pKhwjSuzu5U5WCtxuwDaRe0Ah7NGltbuOzp+
060UPJ9VBNbJqHzVxYnZXJapB21Fc18gngbMylu/AArJJ0m1B3PVg0bYcxTr4Kfqw9yz+oHccO4o
DBqhzQm21eIeV+kboTVIJ8ubtK6/mElbe2WVvEPt5wW0hZ3P+vpFhQQSokBA8NxNgkLnht+M9b1V
aty3hb5JUF49pmXtBpgxwLxfltyDc6Hd2EquMfbT7Sqt2dMOzQtwE+X7RnN+Ypu/0koUXjxq3cYZ
h+y7Cwj/OnM4B3+x+Elr91FAaNNjlRk905JB/oUDZqQN5iHUyL608i+GpoEssbLWUcYzSJs0BoZT
B/0DrAY3aUHWTNPgchzfbdXiprNAlmtAswYwLQMdFP2VAzrhycKG0FQB4Wyn6pWHZJH7EiTHXga2
urxv9ipqalCQxWviZg9wvjvwzfGVsMKPnJLS5yo9qrjVPZI4xi2K/mFQEvGT1fIe9JsPTBL50RlO
vgoZvTHUsClduLPZWms8I753paH7IHXB3cLQljdzZ/DAybMp7VO2mkfcO7nPynDkvUXi1x5NTpU1
2zTFX0YP6IUUznpI3crvII4TtEAM+mDWqletCgffcmW96yWmPXILnXDmxitJhs5jafJYlsTaEc72
SW/paxmCVkyhCFWE45YZ/U90iX8Ubr6vGvQHu9rc2hAl9SPon3gNBWmk1gVWwr+ztNxYMjq0SbRP
ne4OXZVXMoSAAPQmSNJCFditWMUGcgdCf1iVdmg43ZYmpngSDEUVqfDAc9Qgd5KgkbW/dzR9TaK+
97XavVVxx3yaZLdZZoN0oNzhAwos0tx3dRGEbRkUigYZiNE0hCwdIoZg6ZIagBDR2tCSxq+5cVuP
ekDQ/vqKq4Hf5YYBWdBG+dVg3dYgNDaH5kAbemtE3f1AuxvdCr/Vzfg4DhyEvzl+phRPRTaKdSSa
QLkl7rWBgTZtfJdpg6+5AyvW2DYH8IOtWVmBtE5A9AjUvBBsIb6pabskD4Ht0GjrtQXQm5XJ1xB7
gig7Etik6zDHORTPGnFv0aQPwaYQP/A03YJSbceacB+5QxC67jHCejrIyYFiDNkbDcWuauk31RTV
yhXxjc7lk5vbX4STH8fK+WLJJtBa8wA324eRtY/EoPtgrgTdXbdBPfJrGUvqxQXfNCWwEYDXph7u
5ruiGQ943sDfUVvBlcGhqgESWujEPIM/YMUNEzw3aWt7dZXdNFLtSkAr8c2kQY3iTwpeJ0AqvqqS
o0CTR36f2DcZjw3Q5Q3HwoX/URnd52Z3J4z6CSR0B6NOoANl6Rj7YM631hzeiy76xqDK5wkB9XbK
dfRMCyCbBnoDlrOXynB3AIdIhNriZ5dUmxGoFb+h2c4xGu51mgKdn3wqi+EFzbdnJ0Ri1vODyfV7
FdfrJLYlcCftbWWHNNBC+93kSM6yyt2oMrlNdDwikoGsBIMSlABDla0ey5qvCzd71/r6DmR+Li49
+zYqQ/wz4D9GN93mif1mKwQmC5NUrL2zMfgvts6A0Mts8TDItlsNWrhDFi+AhBk+wCiVBXgKALUY
4TFCAEt1Cg+pPxLZtH3tZP5U0vCryMWOoWOOOICNLVZ9GD/YRutubMSBsIDSch0/JzEAHzXbuDFm
R6sMhIIJlLwSTQ/Ksdiyqtj3SFc83XaQ65ump5fgpsu5e+BcvzWa/q0yFYr58LUBnN8GUgBNH77y
On2O9Poj7VPM27f9WvRIiZIKk7CZsF71EPigiEY/kK8EvHJ+tmWWecXYgqIZ9Mt2Vq6iLG+gQ4cU
qzP1lUXlYxmnN8Dw+D0zA9qkgK4SPQ+u1y/mC0NnT9dJaXLkGW6NlgIUUhbFtgPDWiBJBrUr10Qy
wDS21wyzXplgZ0EUBr6iE/UN0cwvpZlvHK6+ZVmBnI2IXc5KyJqZlo8buoR+RBJh3mvQFgZLPlUO
7NN0AlikwK9wEqWcPH1HsxtHlWIkQrnFLqNIqfHuMiAx8h36u/zr9d35DDg8WTNRpgC9HIpX0z64
aTchq0oMbZZBhxTbs/fdc3JTPQxb1HKRtazqgECd3Lpp2gPbLaGJP60VbV4ImYA/FxUSULtMSrho
y0NAsAOBbopnWxqWaxTEPcgReXrdL1R+5hAnZ6ameJ2ysloEcU6AEc4f+R5RYA1Gv/2SlugsFhkM
tKDE1kFkBS6SywoTiWLCrVPBPWvMIE41YNHKQ5qIVaXrX4YqOqrmPklvmwplAtBoBb8JvK8f6uyu
whExe4h6LyiDL39CDord2kwq/ViQB4v1HuCVt2Vt+TUYTa9bmi0+nVk6FQ/P2oxWohnZoKXkSOMc
D9EITzgUH4p6fd3M/7Gp/65osqlmPRR5ZxfGUcODV4wo9WPIK8/cn4b9nLbvkR7vZIYEOSn3qaV8
FxC8hV9gzxa1z5Z62vSzpY4wX8tRM469HtJbypwEN04+BJpiO0cQ4usa+TqKwrkzDIoI3egPnQNq
jSQCEaBUeJgYEoyK1uCVXf2cmkicFcRvVrldQmtEOE+4w1KvAiHvQSmzDEr09MEPNMhVaeovBhW3
cWomK4xJMvBMOj9ijW3GsH4Mnf5HNfbvmmM+ObiNoEQXm/s86no/K9Gy6EHIz6id3Eey7nwjxYSc
azX3lVG5HicUegqpDexa8SsW6jHsx8LXxfAE4Nyrk4PFJafCNzia1934infYl1LwfaSVb2ZZ515c
51veRBurSdR66GPc0XWceYSHm0EnGzuu06Djut8i4PnKdv3SVk9MGuuahUgT4w21mjWYMwMKgJJd
pD/QNnhNc7AApMUbG+WuieiWpAXHlY082QihFDe+oyPzRmnfeQguqA24rt/1fOcokJ8aYxOAJGpN
Y/5D09BXr2rdj9LsNkSan3YWYHRlhdzd+Vb1+r63xhcwdb2G1HoUCsHP6ThITlEt7KFQwEZ9zdrq
hFt9om1+i+LNKhcgRHDavRTapjebJ+hrfvAco6kuJo8KYyUc6zYxBMhpq8JLWusBKq1fjKJ5ZqPD
dnZpaY+9C/JGP7aq4jgabfEExJftMein6AqYlzyzilXbka2w6KNqucCz0i52htbFfj8M3xqbNJvU
qF9sW96G0IBCicD1zQoiQLEJ5aQ+RlkH7/0WHFVDNexGnX/HKWR+1ajyZiAxOUrGeogBxPSAh0x5
h8y3A7y0Q50kItkqI72zgB2Z6SCg42QRSNGi5o7u0+WXE9uaY2NuQT+6HLRIubEt02KhjzoT8WCC
4fMECRKzptV2BrnoWLg2qu2R7ichW4Nl2kdgXKX2wqjEHFfJhalJyOvAyFv1IQgBDLyB9XCrRaPX
1BLOeOf0x0EWfhVDzVBbGv6eXaIF5CIuF7B2sUlaYAKjJrPSRZ0fUWXMzABakWBEGfx8eLwe68xZ
U2B5wsWMKww0V5cHRky3Jc0AOFmKQQJZGYES4bsTZ0BqjkmCylWxBp52kxWN9ADQpqusYKWfJChB
dBiChAwGym91DEWaCPQMeFiHazzXa0yVDC8liExumSrpxkJGzlEvB2f7LR5ywGrzEeDPIUNaqyyU
r4fRDIB0tlAlTrZx2PKV25uBLVW8BjIAqHizXJp9/+Sqk2xoEuQHMEs7KkY2VJegHybPIfvTC3Ni
YHKKVdumrOwxs9VDwEPhEQZa483YkSU6m9mFWCbU4sASemr4Xh6hLgjQZg2mYVoH+tL2iBI3EUsQ
6E+3PzhBHeboSB8R6CA3f2nEtbqxHMMS1X1DbQZBtkkGpstKxiq47pEzqzGB0YQpcNIyOu1BKmcA
q5ohTxPs2V2di8DJlsgMP3/Xp8Wc2ZgcfdaEmVvIkw29RIqYMrQATMVvDWd8qS39gMeqvBttOzk2
URwIwRcCy6ePbmJ/spl9b1gjG2A/j9WjjicsEdF6MJznJBTP17dzca2TJ1FGCYSPeQ36L/nNAbV6
4gqfJ7/iqNuR+Mjd14HYQBoXq+t25/wFLXr391vDNafNV/A6FqnbwixKsFu7U/vIsX5po7mQ6c94
i6WDwxNvZgizQjvq0i0LSpXSTw+osTc/7GosoWRohX/ukhdGJu4ytAXqOCFmyVOI+2jDD9FoC9fm
jEPAgg3skQUO1E+YglpQGyN5mDYzG4nqcgdNes0eNC8Z2a4li4Cn+V3719wEXkBVokd4/nbHxsRj
BcOc3Ivdii/0+mdcwNKBE4T0jcFAtDrx8tSqnL62geTTOQ/q6GsSC69Go+C6o53+LxfdahvqqZDI
xLYB0EenPXGO8ikt3QLRzz2is7HXeBHkKC2qQq4qES+49ZK1iSvU0pb0hGU/FuK+ycE1536vkZ2q
k1QA+0PGbJC/n1h+IbREkAKATXZyN+uGaE10wPtjq7/ayVODDkJh/CLQOb2+hTPucG5nqnCCqiJK
iS1Y37Qs9JHq/MwGEPBet/EZknRazNktdfoRZ28q14gaZ+TwhvBOrcr1sA231Q6tfJBTLQ2czK7n
zNQkKJg91U2JMcpjiAxNd3tUZyVP1tcXNGcEU6BILF0Ll+40wKGZXkgLYOJjZ/7SMJi1HjU0I67b
mPmCHNBk2785LD7LDaJwJEA4KhEW+uouTrr3Crca6n5qiTZmdjFnhiYBgY9Sunacw62pdVPYdBvH
bCFSz64FTNmmyxxcB9Mspchijj4p5glIn4MqBrIWqafFH9c3bHYduHLw6QAQjY27dLJWuU0zZsBY
AgHJHvRi5IHZI9NbcObZtUBoCvGGGI41BXo7vM5YpoBINe0f2RB7Tl77TfHl+lpm7gQowOMGBQG8
AfrVSfgkWd1a4rcoTb7J6w+8ebzBIL7I36/bmVuMg7sHUsA4HDLFCha5NJib4T0VUt2j7jOKup5E
n+G6lZmTcXUojwG5RPBmm34uJqaaElkBkhxFqLCCOWUzYrp1wcjMUmDEhjgXNAuhzDDZsr5vLQrS
ivZoW8+16PZAQXosNnd/s5R/rUwyqk6AnbfRRoDznOqYp52EmoF6uG7jcxXMxvMZKT12DJJN1vRd
lid8MJQc/hnTGwOQmh2aLd3Y6/TE/vHnN/W5sWm9lDljEhtODxcoXvK09dPkLjIW3GzGnSEwwYhj
wA0o0BWXnyYZWRxmDOXfHN0YMhiBrfe/Sx5aMEKoRf6FK0C+HaT8YMkneLdcmitOTfKEmc2xZMa9
jPMHWhkPFpd/sXPwZ4piByrrkB65NKOjD4jcpwJWDuy9DJHASr2QLGzd3LdDIDEBlwZF/iceMSgz
mIkc4/Zouu+16XrQdf/z4Ay9L+iDIc1ACjU9nCHnllA1BMgE+8Ue+7T0jfyPaYXg0aCuhmD26f3o
TIkn+rIvGAPHz5FrOWoHpX9CcFz/auY2CuHlNJ+CGACly8vTKOqMDmjWI8i0HQBQWr1y4v7juo2Z
DPA0VApQNQqZ4AWfOFYHpOlJerw+QpLZYxHaJY3uGzTH4AOgWOPmurW5iIaY6eJ5g/YcNCQvV4Rf
IlXVsvpYSPADxN8rMCSYoQiuW5nbN2ginBpQFFFzum8otXR6O1oQsRhYYBPwTAGh9Z+ZOIWHs/Sv
dbIuixqjPkr7UQJtiDL/Qi9taRGT4G/mZj2qHIsA1nENhpAbo6oWSL9mTwPZmHUSzEEJcnL2Q+GC
sCgZ6qMA4sBTeXLXI0HwzK5fGhJasnRa7Nl2AYPrAuip10eoWhX6t5TdAHr4N0eCVzMyGINBY2Gy
YdBMs4GPkVgN5B+NvluVubm6fuqzHwu6pCdlD7Snpi8YML7lQwEBM9S6G4yFNJ309XF8tECbvXGT
9FnwcKE6/NkLQMIJrnr8B1hsFKEvNy4161BLU7DmlG61s6ra9jBqvDRoM28E8k+4X1ymT+U5U25H
sksgVpLIt65hu6hJFipEnzcOK0AA0yEfwiACOvG0WABg23fQKBktHrjS9MLqV9E/u4gCoTk+Xz+l
z84GY9YpyzRwSLg9LvesY7LPu4LKowLLXKvHW1v2iDLq6bqZ2V07MzPJmxJTbzkQqvIIXN+NDlyz
0OXfnP6ZiUmSAaxtowQj8pjV45oCmSLYkiDX3GYhGbd0lMxPI4STk0EKgIoWMSRKgyuz5T8TiI8y
gVbMn28WIRYyFwstW7jo5ZmAGg/gcdJCQYZYflJqQdIMC9Hsc0ZGICHEmAEJud9GLk3EeaGj1Fpj
JcRaMZAMQu2xqRpUuNRCGJg7eWiPwhRK1GhVn/b0LJoJBjQWDcfmSNA49BnU5wktcv/6js0t53Tv
w48hcfwJX1AoQMiV1UKxnNyhs7UvkF0WVr3LlgRh5zyAIoVxoS2F9sy04tSABDQqAUAG6tFeleFT
VALVUvxx8wBSw5bpYBrHYgxghsstq1NzaJ0Bgq2s2qLtf5KYBLhmiURlfin/Wjkd3PnBQLwPILas
OSLHQG2u2Nf6PXQ8F5Lk2ZPBGwYfJm4BcI9cWimrotIUGE1AJXCPWuDKHu458KCaeLvuAbOrObND
Lu1EDc81iSzjSOyb2Ga3nXs/CndB+G/JyORg1AjAq7RhRNcPJXDRnbXP3GHh65/dMShhoU2BTNlx
J18/nt952mRhfQS6EXSwHab9NTB6NF97IjfXN23upgEkB0pVzNbxZ3I4VlKlvRGayDCBoOOle2co
8xfksQ6tbO4QQlfXzc2EAowvQZHoVG34/K7NYolpjxH3M5CxmOH0bSYW9m7mgAwLxK/YPoKgM42c
sRVTMNxxeYybbE/zb5KYt7p6vL6MyQFBe+0k/ohHAAozuKGnMQChcxy7DhxHPCMeYcoHpZXvIhPQ
f1w3NNmvT4ZOP+TsC62oqbHcAv/gEGq3dtoACfOHr/9PJibXv23KrK9dRGfgXR+U4s+xaJ+1ni8F
6MnBfLIzuf9p02I8wVF4kmM26KSfVIMAO8sWUoDpePJ/m8GYHKqmeM1MkzNbQ/LU4nyO4Ue7Ij55
0wHx3+pP6duwwiSO5ZV3SySRU2Tdb5tQOAVZiY1aAGS8L08preocuCS9OSYvAuK74De2fXEYt81W
35kbDLE1kUc3IDb3s8ivF4Uu5naWIhNFXQ2tMOifXpp3pDCcKgGhgeZ2K6MwbyCB+U675uO6L56i
zlmr5Z9VnpmZ3BZ6InM5kHIErK7ZtRu+MTfx9v+hjzT3cUFWE/koinmfq7hWyLrBZON4VOqAeRjf
8DBMGQdW4CqfEEwNeAWqR96yUsLcx4ZepQMyQlQRoPZwuY+JXrlpazAFpip7DQwfmKq6BXDZ3FGh
zkIAxEQhHKDBSxO9GGXilNZwdMHe2qfmZmjWcdOvrp/U7ELwqiMA4hgoVJx+xVnUAFNPW2R9q47g
SgYs7Qcbl97zn9fhYIeQHyAJQtXAmQQNBpV68Vuy3hLmOnX6n0yc7o8iC66vZObTgiF8x5i0BmoV
lBmXSyHoSwKlYY3gK4P2KWio6Lr+Dng5lHkwlQFB5kAF6kl8RwaOgR/2kRyWvu7JDQm3xy/AcQEy
C+gDEEeXv8CMm7CPQUOPVKwCxI1uBwbuvLEZDlYWfytqsZCX//5cL7+zS4OTPEZF4VhVPQxaG+WH
v9x1tE98/YcLqU8eiC9L65s9SrAvoYSJIpMxBSHrKWqKRezUR4NFH6PEqFwPaRDHXgjMs2bAjHPS
tCaoZ018kpUF5xg5H48ZYORd1AGWv1Mq/+PvC3t3ZmVyX1pSuWbYgBYw7VyvCZ/BWeVB0+m6U/5W
3/h0QmdWJt6fUMyLlDUioY353KBRMlnlBXqAuR6aPhWl6RnC0XwuzNqLCmeL6u2uMXVfJfHaJaEe
MEM9txEugzSRxhMmWju/rviG2iA+snryIFKtWviSlvZ/cv2mJmuTMcP+1+muEoMPIXjKsz9Lvv75
Vs42ZhLeKgQAFdO0gSx2u+mqIeC6wBjPkoLwwlqcCVfHOJZlCNo63BD5hwDdYwmpTnOxZfn5Hjr5
Etp8yI6h/Tgt9VrF2Ifc7ccjGccEqV2C93ECYK0m1WF02ULJ53eV9bNT/WvuFNTPgjbS2WSA5hoW
tcdkECYRHzLhxesS6PX+1uk83cufem+pWf75UsciIQ+KhaLFoE+JJ6kynR5IyvHouPdRZx1j9IJW
kZEfHTp64KDw0hh0Ey5m3K9/QzN5GuqOrkVRdDZ0gkra5XJbUjW07otTYCfSM9b8BmwQgf0MosHK
l1C6AG3pX4Qg8OQ6KAyCqRwUwJcmizwHBy5DMl2oV6t80IAkdxceBlO81e8vAD0ndDioDvzm9Ool
EA6wqx49iJA1h65PuqAtqzveOqPXMrINo/FgGaBljN3xQAoMFF3f1t+1lKkXWRSlI/A3ou01ff7o
QKwCP48AGIFwgPFHTCeuGWb06cjuBudeCKghRhjk4hgE5omf4+ZsjgVQw60b/nTrbuUY8SprkxWY
J33LrPaoA7pttu303DeV3LbMWigPzH3MZ7/YnHzMTu5kGFJG1oXx1KDg0necX4a1NKxx+nqu7MtU
UgGJ8+nhqalj3mePQKO0XpgvMVkvrWRycUOkwlU22KqOEEsOrHhvY5y0lgt9jnkjQDsBIElRfJ6E
2LbHCJORCyT7YMuwjTXm5jwnXl93o9ndsqkLPADgDZ/qz1rbDA2pTl+K8SBAZ5IMC5/iXGyFrP3/
GpgEu1qCnDVmqHB0oFv2KiaGtesAGYIJE7idS5eqAnNh7tzeaVfPgispRVZD+RthrsrupPmYjoBT
mCh2gkHVAYp/RFHSKb5d38XZozpb5GkTzowmo6gw5wejVnhL6a1Nb9tioRy1tI+TkBZhmoCW1FVH
wOQw2AdmDsypMHzYNTpU11cza+o064SKlA1Z10nAdnOtEWHUw5STrwsJ0R4ZZXdGzDE+qoHS4rq1
2b07szZxkHx0gYqMkJUKmt6Mg7gZOnyzVdEuQUiXljXxDBp1DcRusINcdwLTvmurYm32mPMJ/rMF
TZzBbrg+oBBaH12hf3FCsAnw+i0amoULYPbLPdu3iUOMDYRFtUpXR5pgGAfjzom7/ouFnJ7JOsAI
pxL4pVd3mrQULSt1HOp9agLC56xFuaRWOnsq/xqxJpfCSHSp8f5ELWBvjfabnUKpWBzbeKkCPm8H
fUJ4NAN//OT0E9lgRgZEIkcQIwdduQozv6/SQM+WGjqz+Q5SApOiKon+0XSoA70+C4PiCQ4GetmZ
l2EA7EEA1OPEwKp6/W3/XD9BhJEsJCRz/nBudpL2CzCLV4Rhgb0pPCQAlVqCds19qecWJv6g24P7
T6uCt4XfE/GlN/qt6pc0UmafxWd2pkl/NnRhlBLZgHiN7uxedh6mK0BpApDfwOzj6MZPEiVfu0C9
LRbZnUPDGPmNutUsscTQNuc2qDBCsgIDrfQTmEUpNnIUeRS4xR77cSNJ44fF9xwzcNe/tdPXOs1a
kCAjnUMmZ5GpNkYHtn+Ot446mmQMBuNeoJDosizANLoBnMZ1Y7MHCXgWplmROKIpcPlhA51j8qbr
cF21ppeAXsgwDk72F3ciPTNCLo0Qo3QbE9MkR9W+JeUbI89JtFBAWVrH5KICW4z8L9KuqzlynEn+
IkaAoH+laS+J8iO9MDQO9Ba0v/6Sc3ffdkO85ml2H/ZlIlQNsFAoVGVl5lXKcKbV3JVIbBdF54AZ
c2W75pPz6ducrWQ+eWe3u5YbRp2rBfeDpHriIXmQcLrBrzHc1ph9BOWM7kA+Ze0aWTzPikwhaafq
KPYKASsxEjlRUzr6ZRE4QGyc4ki9v+4H8qJ3n9mY//1sZZS3dBpiZORgWnjpTuwIShV3eGU3CkpQ
Ix6lu9gut2vSyWtWhZsrIySdalB++b2mY3a/tmOu2IlEoS/C/uKSRBkKGE7TnME8wiaOOhjLRlKM
vtHG0EHoho3E6jUI4uJ6MNcP4nl0ovAivNzFLidji8EAGEk2lRI7JsQ/RzaAt2ktGi36xJklwRPT
zpwCRcJytCx64Wb4mpk0WPH2xUN1ZkPYMowvB1JvZYhEZoeHZUkfaR6dSNTV3nXvW942zULzm6Cb
ImKGwImGeWMdi1EhiZNE33AU7HDIPDBwrHiBOJPw563+B8gH2BvwfGLAY+A3KUGYPft550rf+u2w
m7b8pb2T3DXnXgoW0KFEERtTluAOFZw7qIYWAEg4Q42JyjKuIFdidXasahu1CB9Tc3ga9erj+k4u
fbJzm8LV34PimoH/DpeUGdgRyzyi/mLRuLKLS86HQIQBbOC6UfoTrv8xUociJMjUWoW4I8sgRfD4
F+tAawuwznlwToSPdIwwphfzaZVfIrC6ge5uMv7izgCeCykgICT4QIJ7m12ejAWNsYo4cfviUVIj
p5PXJskWcxhdRQcc/AYodosIQqoyOH2OzUobL98XGGD2uiNmzcFolzloarhZuCqFKrKi/LebnxkV
wkMsTcCsV8rg0y3bpYptFHYQOYkneahljg64W3JbcbJNelNuwc5Gj+XNWvVlsSyGdj/A+RR5kSWW
pVibyVCZBXQyotUuNaDLVNeSafdW8IL85mdtkcTJqfotzJu7Hl3Blei16KT/mBdrTLNmRhFwfN48
l3ZytAdT9uYvnPTMgpA8VRLpMHIkDb6SxY5SU6cN0a9fSZ6WYuPZLipC8tRFRO5NDE74vHwaUs0t
lMbtMT/a5LJ7fTnLGwboGXDBMxOGcHmFRmmkZBoGf1KU1mYxVKwwDf9XX+UfI4JjWnndDhhxGfyA
Qhrt1aQrAXAxkQEq/z+rEE51jJ5Am8vw/Ogluc195VTcJ4dsG+zUO9MunoyX/H08yvvrW7f8kf4x
Ov/7WfY0TInK86GHGlf1YxjYUckPhPJ9ByG064ZWlydcKmCgkmiE+h86BiBIO7Bj4qER5cyiyvo3
6VC4Ce6xNR6fxZvsbE+FW8XgSpEaXO+RpiUbS8psIzF8Evpdr2yo/LOGFsD1ZS5eY0BXzC9nhExd
WOU4lXnXlHg4B/lPcKi6GLSzpYCubOaaFWFZVTzKYRyPg58qP7uWg4kJfBzk5/Wl/JlAEt8MOlIA
4J/+jNHPv+LMN0ibBQOREf+HjX6ofyqn5j5/BAfKtt0Ue3qqD91NDdaY9fg7h59rhgWnnDgxm5bQ
wdfszo122vfMAXHNftzHh3ClJLm8k/+sUfheViJp3Ciawe/GEJAN1eEMDL7xGn/D4jE720rhg4Vm
LPdGaw1+bX0URQmmZtmRtCfMGayEwuVjdmZJyHAGAr6AfM5wZuFy1G3KTfY+l4491dVxcSpe6hX6
NtqsiZitbKRYA2N4gXWNimgfaU+VcdKkR5LcX3fINRPCrZUHeRWAEL3x44xsolrbKNA8kdJoJYNb
vE3+2UFVuLd0FhiDNEiVr/HQlXrld5ysacLOH+GKg4vNWoCPOzntsJKJtH4+8D3lQBfm/UzeBvLl
qlEeWCczWwX54Nf3cNYuBYICrVT0/S7PdNoXJOgJXhFSUjot2AHxdAU51V8YAdgYoqVoXWLC4dJI
m2lhTpMZ0YPHKnRepRRycVm9+bqVP6+uP3wHmJy7tDIVoIKJR455DVC8ZnL0hgna/WT1a0P7S26H
C1JDw5nOLSwhu0j0jkwgcxx8PSplGwzuDxCAbwGPIH+DUzq3JKQYWtwFqtIgLSsy7g5jb/et4Qbj
mrzU2oKEjVNIzlH2RX5Zp8WJDQ13WG82dtO0b9e/0NJJOl+PEMfRrasGiEzhnTJiFjiqwMS9VhxZ
XMsslGdYaJWDhUVwAiWwipTCRFL2GzIZr4yx2yFY02afrwHxwP7R4/tjBnNIl2awkDoJJLxOuQ46
9CGA5vUtV1AeMSyAg53r27a4JihyKZhwBrRPLPjUKSkCAhEDPynkbT2wHbjQN5X0RQ24+aWloZqE
yUAMuGKURvDrWqkT3WrhBqDiy+xyrDIbeNrrS1m492a8toKcXJcxeypcr+ncU4wJkr6SV5ugBsKI
EyuyTaXfZY2+0mzGrOznz3RhTrhmW5AxSVJk9b7Z85+lCX5dkMjhmtBqL4PohTNQyNe2cfy9YP0h
MOOPAuMjk56ErpzWijMS9SC3TmVuSm4caFXtGPQa2qyYnKppmN0X8YYN1paWBriQUdYcSb+JUFjX
KX2wSJ56em/emtrMnsviQxXxQ5AC5DrryobyiwyqQDsLeetYOUNDgOdAyIXlawYUpz2T80uoox5a
Unsk1NypIqcpV+4gDnFMufVCJbPZtWZ4TFm3iXVGnQ7alrYEPGZlKPtwUiNwPdPDVDWanYyy6dBG
hWinDEbUNj3mTbHjZX1PWbxrKPS7Oas9VmseMJMeBNmey0xqHAN0dklShkiDJuqoIIE10/IGfedZ
l7n9GBW678v2pOvcq1pQ4fcpeNCzVL5hOblNOQs8AkpBt6/NejfEyjuLg8kHETCE5NoaQgbZa5Xm
uPaMlnt52Bu/2ga9xU5L3SJEVzaGTrKrq8UJuLPBywsQpTWJesh4+gii+H0P7QM3JsUNCctt3g4m
yJmbm8nSvkUmhI/bCkTmYb3JiuhFk9KdUVYEJOBl71l4zoxmFtukqR0VZLM1GveB3m5CiBQDNfWd
qu2L3OlbVa6PRkyfNQzMAYVCPpKq2oyl+mJNuuHwvnu3An4EPO2YqaXmSCzxxpl6nQQoNGvJeza1
9/1AGrsts1dZCR5zCvVmi09bEFINoADP32lQu5bReRJ0keXIdJievkG4Ij60YIHBlve/NHwyi1VP
KPEcA0M6jFAi7Uv2yPP+qGTVt6o2bqJwhGinBbZYdYjsQjIUu9KSk1mr4Pdj4IfV0YKpeqDILXYA
x8jPsg9vxk6tIOsc34yWtI85eBbBrVy1456w6nYw0m1e9I4BrKxnpPwp6oJtXIw3I5swx6eB/3Qq
0y3R8l3eglGeDUdrxI8wKvkIST+cnCwHYyGo2tECLWKMAKlNlG+CcdoogfZrYO0EZTddc3mTfUf9
obKZFn9X8vHYyym4ekPw1Y0p8NLp1IG8v6uOVg+SecvkIG4bBzBTsiOJ0l9siJ/A03s3ZSqUa7ro
16RyeDOmz0AWeKfI4b6ajBeILJi2VoFJ1ao83jfMU4v6A5/aB8kfdaVG+94nVe40kvFOkvZBiwov
VJV9AXEUpwqs9uvVA0Qmy0BNaZ5cFguPTYAq3jDB9UtQF6fVdz6sJMcLN9S5AUu4oSYT070gzsFD
pn9ta2bzEboDkJDVwSsZgrX9elxftDb3CfDKBY2LSCZbScmQo3M8+MQqkRLJNjg6R+1nA89Xq9fr
thauQw2jZaCuRTXOwLtauHsNZrQm6wa/hSK7lIDXPQlBxL/2pv7TkhXueM1UEO5AWoBrUZzGNUnP
GO/nCnQ+YRjT7Oo99DFBHTpFN2Qgh3qWmEnj5FkF5XgY9c8VA9t03SaBLdXyTkm77DZN88DmcbGR
NIXtMagO5oAMro5C7abVQVSUVv2vRCXuAByPo031sR2CB2hXoEpcqLrdFRRIQt7/rqCnDNmgGIdN
AZf7oKO3EJmgzI2jDaLFy0RZ7xAT+qBgMISKZg52/jKS6W081f0ehPuh3QX5c1ci0gfTyHeJUuPe
CcZfakDZrjBi5nJQekKiSbEzRWrtUIWXDJM8Or3G2WlKBjcuNCcY2sPQlIhoSf5itsV4ygL9t1kD
Z2UZxY8UfRVVD6ApIceO3ANnM5rWI68j1TVa/SmSyic2RpCtNIetIo/QAkPItbs0qBzwe65lg4vp
xtknFJ5ufJrAsivNJTQIZyjh91yrXb0qbYTXlQOw6JTzAOd8AuAwQt7ZJBGu+wSWJOOZjU+B/BIM
L9f9fgljC4f8jw1dONKVXFcxh4g2Wgl29YLbAmVAyMC4KtROHNmBxEnmxu/t97X2z/Iu/mNXeL5B
6jNWJhOVzjTPtyOMt2VuT43sheZKtWzhgXCxQuF7Ud0gTWSGeCiWZGeiNxyUKFlc38Y1G0L4IPXQ
972OIZYqTHeDJd3Sjn0dx3+xjPknnBXK1GjooxKIKYzYO904ea3xXo5/59u6hUY6HA5NrEsj2ZRN
KplQFBuHOyl47iGP0ZvPmams7NeyZ/9jR8ih1QjjiLzBYmLN2IbqdybHO0ldW82aFeH86B2lY1hO
uK7y2GUB3Y/RB83W2rMrVsROihREXYw5ONTskV6he6RCdaSTQve6h61ZEc6LpDOzKGtUY6l8T5OX
WPqWsH+5X2IzpSVlxrIMlyDVoOGFvlu0h/DP33z6uSqE+dq5JTAv9MyPR8mU5Ji1A+SM8WH0bp/B
BSjGQf5iv87MzPHnzEw9ZXGvZDiRkkptilsH8nN2gQvlupnFMHZmRjgwcSD3wNFiy/rhDu9BCDmd
8ggvG+3x39kRDgw1TaiXIkP1jfImyUDnUzpS8gpq9RU3W8y5ztYjHJmZfA+UdBoCgJW6OoQyOmgd
5oCdWNOTQdoVa3PM+pQN/a81GbPWlx/JQtEzpwwfqVGCjT7Q26HrVmDVi+fmzIRwbloiGbXSI9KE
cf6cGvEehA73phbtrn+ftZXQy5XUOUJnVM35Y1feoh7lZQZ9v25CZED7U0vBAC+Y/MCAAKUO4eQw
HUpFcYPdivdK6Hb76Rg55e/hN2Y/X5lretfNLY10gcrhH3PCCVKzaopJkqJB3eIaUBJpk6fp92qM
X80+UCB2IG9ykLDb4ElB6qrt2wRVjX7Y1fwNItiKXWsoNSs97tqhZ+9SROC7BXPLWXkx6NI1cdPF
L3D2c4WTaEyqlUa0xIeWADWrvw/Sy/UNWRq8RCELIcskmHH/BF/qw5JJvMSk/jzt291ZxG51ZyKo
NtnspnGhmXOaAQvmQ/+KckAge2tziUvNsotfMO/BWVADcMsYmw5xk72MvwH3bG7Hm+pGM+zxTb6v
MFT9wm+nG/IKzhLCViLd4kE6W73gfTwN9QwEjLVvWAdVewM8wS2LtTG2xY94ZkTwucmazFo3pNoP
mh9mA5nM5+vfcG0RgpOAGVzVobVX+hRzs4RxuzRujeDXvzMixOphpCm06BALAtTqspfWAK8nW+l+
zH/jU+Q82yghToeN2WoSoyDMlkpHCb4V/dsYGV5HHrTypZXZ73+1pD9gljPHqyyO6VGulhgv1A6Q
BopdigzeDoO/AI1gsBCENcAC4dUv1nKBTIzAGMiRgtA3Q3vXJ+hjrfjAko+dmxA+jxVIOYkCmMjl
EhpGHFU62uDd+vUdO7cifKBsHCSpI+j5xvm7Al5PE2xlCl0xsrIUKtyf0FstIOlkoN5k0G9hhmxA
HlWycvDnMye4GnhQMDwH2hWU8UUOAEOB3oeCty4yz6eY30M2ASClxB5W0/U1Q0J0Q6kWaihxj2yg
gKKwftCNXQodMC79vP5pFnKciwXNQeLMmfUmb8t4RBQ1UUsxHjg0IuVAd2P+Yg3p9t/ZEgIa6iCD
IqW4lVQ9c5poV9eZm1qPRvx7ov3Kh1rwhot1CcGtxqBlGKBijcq37k21vC/T6evZ1IUJ8exATayu
8gyJe9pBpPV3DsIagK//5UKEs0OjBso/E5LdcHyUYqDuyy8y/c2p1Pk6RCBBJylFlzS4ZyoIeEAV
kA1rHDJL2cKFCSHxxJsADRWtwMvAGdzxY3gcn5P76hd/zY/afYV3NaAmiRsfRuAmfjbGv9tCEV8g
Zc3/+AJDbS4r36xqJYrOh+RKVBDRBXy0tI5yCBn2Ehr8sQyBW+iT5Im1hmpZ8WpViAqhEaKhxie0
2+r4pNe9F2vF/vohXQk8IqdoDjBoHac4ODmU7Yz6rRmYUzY/K7qyZ4tLAVLBJOBhnHm/LwMPgAol
GXp4XY05do2+xdNKVrAY2c4MCMczDxJZziAAAMgl/Vkbyq8cctKkMw6M8t9R/zeXHOQM/lmQcFBl
QJ6igNV4lUrje8uTJ+j2PsUq2V3/Pou+9h8zGLS83Ldq6PoeQkq1X4IiRpt+tS16AXibXrdyffPA
5XJpJZFQw+kJrp9O151YnpykP/bh4IzWU2S8Xbe1uCKKkXQT+GpwWQsbh87vOO8cPpR1E6R+pO/6
6eW6iflPfDqgFJRi80Ci/ImBSYvKbKwgXutbUn7AvQqNT/lWBf/fQdV7OyjUypusTn9k0PRe2clF
Pz8zLVx6QxyYGtAFSEum6F5N9cdsDce6eGLPLAgnqQWONVdHsIGqRuPpXD6SOHXrTAPX019F0jNT
wplKFcjS5t3Q+3p5VCr2u9XB1nL9Uy16g6Kj1QVmopmm/dLzSEizMCpQpyytD67OKqgDps3WCm+L
ewYsBsAeBC0okW6GDHKpTDnyOKiQeC1P7+VpAgmXEW+ldlwDMi8u6cyY4AJWzjOeWSgklwYktDE6
AFnkylpztEUrkAMAHzxoNAE1udw4GkNmFviW3o8Cc4vEdJOoJ6jr/MXXOTMiLGWU6j6pywqAqS6C
uCIqL/mM0N9ctyLPfvTpvJ6ZEVy6oI1VsSkCWzO48+7lDfE0gFJlwFLro/Y+Oelt3zmYlHHSrbqS
1S2e1xl1BnpVKGaJjCes7k3WaC0ek+yxVR64Zn3ZwS0IElkg1TVw733ibq2zJkKdtJ/5dFuI4Obo
ML4P5UqfZ2GeGFYwUGH+gdGBt/3SG2LDyqB9U9R+f8j32obfKcdup+8rl3vStnuon+WVKL4wvAKL
s7ouKJzAfvqJCItSSIVDyAEVIXNLIOLS7X4MzuCNbn74sooLklZYm0cPQIOKt7E4nAUK7AaoOr3y
88ZDwxzU+msh4rMjgH4GIK35RIGlQcRUmvKoI6vDRSvV90w/JcHTdSdf+/v08gtptCIBlPJqf5Dt
OCuht7hWUf4cES5XIDTipJROcQ/SU1/OUJ4bGDSM31U1215fx0LXFC0yUL3JgP1j4lSEa2pqodcG
H+Bq1niQ+wr6ff1rP340PXEyVX2m5kM9lSB0/S13DIrxqpuUdGNCWwqKpyuRY2nJ579l3vSz52zK
i6TtZByuHvBe9rtrT2qw0ntc+m7nJoSTlQInWAFNBXpvVQV5GAN4eGVHP2crlxsqBNnJxG0RQvTC
J1l1B+a8jRlEP4hW/RhT6zQqoaNYla0DB7byIeeoehl1LRDYWSYuX0WHwwtRNxzBNhaVETbP6T3u
87vmeQpcjgk0dhocaVtvi2gzvgJyEK+seGHWEqbnUSJwWqvaJ0JjVZssyjMGau4931uTm9xoHqTk
9+lBUt2/saZBBgKDYqjlKJY4REqA61FQMKz8JqKHGJLuySak1R48XnadNsCrcQdFxQ0ecujAj193
UeCR0E62TA286iLTg9pBf5qnZeWb6Ra69ABqNBBZi1aqYQsH4cKKkKlFeUOnuswrcASfuuweZGjy
GpZgYfIBPKrWfMWgeY2BXOEksLzJCivJKp8c+B6Sv/Vd+xzfRTfNZoSiNj31j9Aks3o7XPOWxcWd
GRYOiIEHaj5hYNBPT6FPXoxdNNha6UEg3e68dt9zp7tJn/laTWn+s8L5uFivcD564HC6NEsq3+qO
SRp5ZvbBs8mTieRdP4kLIebCkPDxgiQejU7BGHBDs0MIOeIO3FfXTSytBfVLXKG6OjdwhDRbbaN2
rKWw8gNS2KpUAn50Uyfafdl8PS+1NKi6IMdGXgBcruAlIbRZEw0Tpr6hRHaTqyABiWwDYNfrC5o3
X/w4uIEwB6wQSKwQwUxTl9mgFQU0l4zuBvwEx1QuXVVL7aCc2RNfr1tb+kKyBm5nGTkPQHLC1RrW
2kCMAcfLah8l+W2Q2EowXlyOMbMFE7BsfeKr71VzSoOCYTkaAVnY71HW7ZRVjtkclTXiu0VfwCJw
mtEc/kRZnw5Mq9JaKn3IxdtT8KQBRhzc15mx8okWmrbgJMOonkEQ+2ahp8vb2agatILYVPhkm932
2/TReiC+cq8czA3ZqdaKiy98I0zSz/BPeISK73RpjVZhFELsvveLXv4NDlPJLpi0kmfPf+PC6/B2
xMQ2HBt0uri3BBsGyfNUyfvYh+rnvTKmm6Ti77Kefxla8ccONg3dIAK1J8HfuNppY2jyeJ66uG1b
1adGfZAkzNxWtb75om8LtuZ9PcuhOiOviCFVsW8NyVaSNK/r9ZfrJha3DbRKEEiZR77F4l+aUrx/
jSwGcc2vkv5Qg9RW6o9/Z0MIosoYonIelrFvDhhRVjKvJuOOjWsH9fPs+rxd+Phgq8NbAd/mcrtk
SS6AgUxiPy3zLWqN0W7Ii8KtjA50TUmBKcCo122K3+MWET9GUzR81dH//ALYh9AY7mMRC4HRg7Bj
PXYTlJM3BP3IIZWerm/mp7MEEyBxQMiDp89EC5eLLJtWA1Q3jfwubu0i7+w2vb9u4XMKKJgQ3kMR
1Xia1DARhxhBbbaZAxiMNVMPuOuEG5/fx7M1PFYgDAwFHaipXy5Ik/JKIw2N/UbSNkEy3FcWMJ+4
oSYU8m3a/ojM1gtpf9MRfW/RrLcjjA4kJvPipPvqSKzwW4SVdz1X07Im8CDmG/lLbZ1KaXt9dxcO
HICtoK+AzBKYgUTa+8xILFNugtDXwcKVNNYmh9wuJePKrfXpJlHAJ27MirsAR+FYiGchzkZwmSjw
RKWzDVU5ll0MWPSw7+KVPft0P8ISeGmRfEKYFIyDQuAtpUhGU2yMgTWTbEW6kytiTy2zMefjVc1K
beOz98PYzAiEiSoEe7Eazro4zKoIUZ6rXt+bdrQKBPxU8MLYJqarUM2wLHBxiIIuHK2iIh8QrPo4
njyo1aiuogShV0uFcUfjZqs0DPMgrTGs3MkLS4OA8Iz7nSsdeHpdnoNaM0cpVhC9Qq6AT6kzjmrQ
fb/ufIs2oIUL3kFUCT6N6E861EklLMwHpPKNGMm20ow1PNiCP6CUhjgMYS+86sQYOHNXqymDDQ1a
FdsGQrVSUDhWxW+iHPNY+fA89Gg2qvyu6qPYydKk95IANLcBydUNGY3ULqUp9hIQgWAbkh/Xt+Dz
+ZNRq5op8fHwm+eAL7c5hoh8FHZB5CspZAqgd/YdwJjRY9bajOGf4YzLjASWoKkmm4oOcJw4ZBhJ
rRrWNEKmoPGfVK8bSJyhSFHm8oduSpt4xhPwpgIsVzEw0E1lr23BpxqaiT/y/EYmNfSX4vTEs+ax
hEq3g/CZYUwiD52ooImTAHXnqu2gehnpvnxl47dj8gQMO/gPVYjLXZJBB15zVYn8DHyrqfwjhu7Q
tMYXBKfGnxG3CIV/VBswKTnjbi/NkDopSUHGyG90aPO0eneL90J46nl6U8TNRoqARrCq6AlqRM9g
EgRwL85+6nm7TWN615nd4BR98dKP1a4sxndWtsydjO6uV8sf3Ci9ulMVKInwxiFW/Y60DTMf5KQH
I+ajNDX30oz+YFl3C0LjzEn0YpNLyX2nJAV4K6JDbuD858a2zYsfQyGnGG7hjtH2GJbs1G9tbyRO
3Aelq8vlc6VAskSKHhrJDFyj0WrHMqPXVrMqJ+PxQ2SYx7pSt3KJgcaU31uxBBEGgvcQL1AYm3i4
S+LkkJrdRx2kL+0Yb0bDZC7ylbdSMXEOguxnnmRb2chau+nhC3V/DKLxW8DldyUD7KGWtR1k0B7K
AZIbLNNBTq43h0LSNBuT7z8tqZpAF812tbbv1BNvXPkV7yZbr+UtpeNRnfSncmLU1kIeO3mVEy8J
82OZDvwDZADEbdvhoBpxBZbGeF/QoXSDhjpaGO3CPHrjcwlFUTbWJPk8L19Yqj7HXOf2JKXFps3T
x0A1IpvlZvs6DsVJ4Wwf1MN4SDDnAx14875lZFuQ5hECmi8DrRJ3GtofuizhxwTlS1TGUAjMq285
DU7MMjaaEUygu2lUe2wVBtl6a3CyMZrsqk8+ND3ECKMaYrKTBqNjacw6ShKIBUCy6U5BbjlJgqG+
64Fl6bwjLaOQgpOh9Apquktn5pi0TKMGyV8LicsTkwfJG4yB2pQN1FGKycXAXe2akfmr6ePmqTag
d16iwGWl5TbUhtSugglFtu6Qd+3NrEaQ1tWPfCp+1g1aH4PJbonU57Zu1GsI+4VrAb8cs2yIUtDO
EF/sWVm3Zpzg6okZ2jhWtaFdv1Kr/T925x8bc8Jy9pZJIzapUwUbQT8ldqYPb1luVccGIgu80R/x
jcbvEJ5AvU8JVUcdZMAqkhgnEQHCASsc6AbDaTxIfTV6ZlCbLwi7zSlW1OQACmJqDzH9qFND8kuJ
JLeBxVYi4udOGPqgM9cicBJoGH0ijA8hAkMwrYvEwNG32l0PzaJ8Ez6aqp0ckCc7YWrj+KALW75r
hle8Xveuz5/o0rq4fXnWSXEB6w2QlSnG77No81ULUORDJQD9A3RiDbGQgjdNGFgNritNexjTh0pb
GVH/vILLvz//+5kDhEg+ulFjsS/hsrSzIk3A/romyLZwoVwsQkhGSSQZMobccQZTlwLjHeBameLE
u75VC2+Wy7UIX6OFoIzadeHsC9Om/TB2w9EAnZO1VTeKl23+H7D3+eUh3JQXC5uzrrPdo3VSI/uG
xdKyZxap9hYcUocxcZNDcWM8KO8jLCdu+8oru9ikjS17dLfKDre2vcJLHlP9LNIxru5X3rBJn9Ak
cAtH3Sen1qWbcJd6/XGtRTBv5bWFC1E1qwuV6yHcsu3AhEe+18njlOo2MVfcf+F8X3xTkbY4oUpL
OZ+/KYDkdv5tgC7NSXYTbzjSN8yUmo9abUP2hTmzpNXaUOXK6RC7qGbIQl5yOG7ErbtGz/3Qoisr
XPp4qMHhuaYa6KabggtxlWKoMZxCf6TKXh+aHRmMO25Iu+uHY8mMQTCHMDePqCbC1iqrCqSqHkO/
BsaCjAer+lGuMWYuvDFwUWnq3L1HCfNPI/TsNKT6kE4Q9wj93kiPeGs0NkYsUgdzEHeQrr/VFenh
+qIWakt/Ssxgt8Sret6+y/Ond1UILVRsHlRzFK+n0K42I+W7mtHELkj/xlgm2fEU4GmoBaZTt/HK
BbB0DmaVPDSr8MhGYf3yB2QkqSfetKEPdrDczmSOq7GWPWi2noqgfL6+3MVvCCZrDaifuTgjuEpv
mEBGhEPoc76NmueUn/ia/t+SwxsK8AloWeHaEWc6axBd5llWhn5iMNkmKKxrJFgL1J+N4AmDUi2S
GrytPyEhmg7hYwxQW+rr5ljjMVBK2VfBjUgLKD4LlOjg84bYROR61LEoQ8lI08IXlLklxAjrFRt4
N06QP1NL49dXv82cCYBiCvUJNPvEEgiQFhSEHFLkQ3zUGUC+AeUeW/3ygNqc7UBURIcWLETdRPEA
aH5kuSSbeACaxa2UWk+6FRC8PFZb3X8+9GWAxwbqkI1D/xcNMFXwNSODtoJqdbGP2mkDjXZjM3Gw
YPBKMW1z7LYjHZ8qrX00OwzOV3X0UPfWM6mkrTG12zGcMATWm5mdJvQBCEw3DLTnQlE9akg6dn98
kgpcibEyvlto4tttXaMT2g2Pk9n8KvX6ZVKyX1nArJNE8MYteu7Xnb7BaypH6kkiWxvH3AXr4eSY
lL90k6y5daRPdh0PloOn5BEjkNEhbuT2sUQb1g7rMrWLBPQzUB8f7UZWb4w68ic8Xmy052KnJu2B
VXJrd2iV7IMwL21C8L+Qlg9aTH5A8QeMM33fHYpMucnL8DdhYFOsVWnTpcVDWbaQcszIU8cjtuHD
BIEcPO3AL0CgYxa+Svp0J4WaU1u1yypQ3ZS4zMbIAqQu+A6l4ui9SpI7JYq6B5ryI02D3uENRETT
mm4rkuxBuoN3shmfWDNqNiIS0IxW55AQNMhKexpLCYR6RXIsefBLawigyaZ5F+byb1JQeZNF4O8q
GvDwQFDlpWiiwYshiJ5x+aMkY+hITXcbZn2B5aLh1Hc7TUmol8mdWxv5j8nAVFLRlvKGy/GHBnqZ
wcT8UGCa0Ig2UwPpdfCqV8m7NKmjzYZqpYm0GC/OfFHIb+IUyAi9HWLcXYUbKnsrXWMWXrQAaAdu
p7lbLyI7GlVBWIiRx6dVsFVS+ZaG7eP1APH5psCBQgMMNZVZHUCMrKhUtJHBkTFVRvKalp3iBA3Z
BG30OyoU2blu7PNNgTgBmIaq4zomlijXZI4BDhvLYcwsf09ZetuN3S4i5tN1M0vbdhaOxMkIa6BF
KuHF7LdVYwchsYdiTehs2cRMp4brAg3YeaVnOQWmfBJqpBRdj+BDju+lYX99CYs7NTObQSlahQ2h
pIZXKWpHDeIciJzUQd1Bx3I/lWtV5DUr8yrPVhHBpShrWlSRq2FrtmCzB6dWP63UkZetALGAXgXq
qOKYxTQX5jCnhsd8AOq0KKo8I1Be+0peceU1O8JqGN4bcYISKea+wSPGX7XiB8T+Vgo3S+cFAjko
+RuAmuL0X24ZVVBRqcIG1Y+G9J7ENdOJ1BHitax/k6FYsmLuc+99vlrP7NFLe4lUEkBP0UFuvMFV
ncZhHsp2XrUfbvrdGsnxolfPrTVkKKhLqULaGKuFBuQfzmdhFq+BUd+Zw4ovfM7F5+X8x4ImjEFY
aQdVKaPAcvJyo8rAFEq6bcmF17BdK93/xSE6MyZ8q1wKUDUtYCzI/4u571qOHcey/ZWOemcNvbkx
1Q8A6NIpjVLuhSHpSPTe8yPuT82PzaK6akqiMpS35+lGdHUcnTxKgsAGsM3aa6VIJxbGFsj1hmR1
feUmuGh5nx60WKSu9UTkFCvsVpTnQOJJWvQS+U135fi8OHk4a8DIDx8L/v1XW1CrNsh8DddBDnAJ
8jsVqTRvbk0H2qiBYBcnKtdIYS7b36dnzvvh0xEBFjwlM+ZC0wwunO0PmC1UgtApDu4mjlxtD5+n
aungfZi7hBoGOKwW79jqfc3lmRDuG5a59bEtyeAYtGUCnVnpHOnxZxP5mLOfnrd4P37oUo6vZBQV
ch8EbGq2qwdxayTZZirzWwhZo712UF+qaHR9LX0uo3YNZNYbejQex1F4y0Y/Zj8P6dImlFEP+5Cv
UlC4/DrjTT/6UaCizOFPj0LzUgZXXvna9y+MVROjLpSrCd8/pGQafBL0yRVDvfgI1GkkVUfl9Rt2
rJ0UbnYDw70sQW7bsLjg2rl48QkaMDxAvgK6vFQe6KBZ0oIoMNzHLaBi6rmY7J9X4XvvIw5eeOqI
mQAnRwF+sQxqoURRkcThHiCCkvQyNJrQ8ARZQbi2CHm3vB6GJpKTORHT0S4yhWONPgG3XL7VvGc3
/SSZqMpIhON0l+uiTdzo67LgrnXnfodzzgMVRWSbkYvXEX19tRcvmzipH7kAAH7fAQuj9lJv5xRz
y4pdgAzDzD1u7OOTZ/48Q+KlqxDYwHmKDEFXlmU/Pmlk5NBTuFkBcvNtDAreNLX5NN2gKeusCgYs
TNcIB2JWQ+rA462WLNUaheklGkLafJWkjRWJFfa1P6BwWEUFwqb46EudR+rWqNHVKo2IWsKa6qho
mGrj1W7ehleK0BdObxQTgQSCrcLVXvLZaW0QalWN/EWtpiu/mk6lWN03uv5vd4GilA7mDcT+M3aZ
X8LoukkKpFRNg30XJJsU4sNhWl7pgrm4JIDzzwCtGSa6MNpJa3qw4gKM03BFQxRPfI8ica0U8cHP
g/uf1//Ss4AawaPQI2kg1fTV7pKyDT2taPEsMUUQN94opW6WnXov8eMVU/sOs5iPQ6B9gJOa02mL
S6HODbEVaz7c860YW5UuHHxQR7hyNB7ETihIpKagwwyvVKEu2AV6meZEOt4QwN7FZMpGG4sVsgt7
GXNZT0gFNDpq83xzDX5z8UG47cC1gMaVb2AOEFgrmSIg7lcDELX3g3CXcfpAhDze//tLhvNSBcSc
R/luebkqTdsOnIodO3X8OolKt8vHnPFC5o5R2Fw5QS/ZB5CwyNOghxxppcWiqVLYJDWI6AGP0iyA
ORq/tYM4obFw/l+8lQoyIfjkc8Z1cQAKszRcmqvBHvc0apYkUgoqixGJmyu76+I6aRIuA2jVIvRb
WPzEcUMQtDCISUFRMl0JIvQWrrWAXbrZUE/76yHLyoIRFZJvIF2zl7rqLBf8CujA/41hf3rEwrBD
RUeBVazxHsbKSDbAIcLWjj8vyrXXWHgZWdmWjYHEwh4IrZu0iG41L7xiYBdvvs9TtVh4Q568mBtx
AkktmawwYxmLmOeCUUpjmWAK9kQFEwjlZneNpfaibc+lXeh9SMBGa4uzbwCCWBiwYwGxeA4qI2dK
JW07gG4HD9RQP0/l/GVLFxVwl/952CLPFPiNUirQTQOnemd2XvdL0EVwjqpGynh+2lWVdk0z8vLr
SRA+QqOL/A2MBGIEcdBn2Kgur1MDpJadn9xlon4o2ysn0sUthTPvryfNZvQpvFCUwii5cT6REpR5
oWpex8DfiNdaTy49RpdAv4uTCF0Ty4OvGQosYyfhiueEdQ2WXJJkw8GrrqUgLiwVdO8RAACUj8r4
Erseg5w89UYt2AtQnYUSuTyN6DMZWdC2RFKvibTN583CML48bV7GT5PnJXEbJJUCh2IaEHbGzjRl
4GbnbckLAW0CAErnmQL275/t8cJkznjA2cNA97+wBLX7oSxpYHFEvWcsSc0dwURHSsSCPz/lgg1+
ecrCMrQe5B+lgadoSsr86N2oPdb60Mg6//ycCwcVuND42SVDCx382a+TGHVFkOlchQqkoJodV9w1
dXMFzHBpwoD/B1YGzpIhSovTovZaqYmnONhzkf7cQsaEgH/+WNTVtY71C+aHRgPkVwDFQ4/Qstqj
ytMwpWUA84NLltZ3U3UvyWAsBsirCa4FeRdwDSKeNrcDoNo5F/++zpySRq0gVmGA+n5rTqzfNTH1
mGcpdu02IAyn19uHLxmFDBg7uh0R86FB+OsjMw5plrQdfXTF3Qz1LaRNaAa8fjE9/GwUF1DtaGhE
dIpuSh1R1TItrglqJw8I7vfeFmkP0195Dhg+WUHDv4r5//E6/B//Ld//a8PW//xP/PyaF2MVoji/
+PGfN8VbBrLnt7dm+1z85/yr//NP//n1R/zmn9/MnpvnLz+YWRM246F9q8bjW90mzcczMYb5X/6/
fviPt49vuR2Ltz9+e83brJm/zQ/z7Lc/P3J//fGbhIX5j89f/+dnu+cUv/Zf/zd5+wcqL91bs/yl
t+e6+eM35fc51gLLO5pGEV2jSP3bP/q3+RPhd4iTzD0ZiCglQIJnHyvLqyb44zdOkX9HLA53B2o5
c2wzA0DrvP3XZ+rvwL3iK1UAlbHHEM7/NbwvK/D3ivwja9N9HmZN/cdvC95IQKoR2CCgRccEKi+o
Mi527BSARQe4ew8iANAHmqgqI02E6mmCkzXP3wvURjoqgi+Tk6kWpopYz+T4XjTeDHBQGyTR67ry
gwOCWC2D+sOXn6Q01m9zAypyHeNDXfW1TQMYaZpQtAp16cA8DS4sAKdtV0caQKsgcvnXofdv2dxt
nuJ/X63rq5X+cxu+Vnmdvzc//iv7LZ/XvV7+oy9m/P+H3SrwnX622/ofNM/jz2Y7/86/zJZD/fL3
OS2JVi4dmF+0k/9ltxwoJ35HQQB4OFQ5ZFmZa1t/Ga7+O0AL4CKA1ilazhCkwBn+y3BF4XcAJ0Qe
xXmc2aBOEf8dw/1gkvrkEhgItECzjjI8hKvQ17Rs+MHXQ5Skr8VDDz59pk9PdUgh5aEobjzBL46s
rtvzyV3d3/ggEfeppm2RspZ2wCu/T9VGBjCM5updyJ0DwAbzYa1AStlIHD+jlc3lVhytBM4ZZRfG
aqAsSzKRGL+klo3tOsLXMU664iGKmNPPXs78SnBD0aU3N32L36CGUK4oBnRyqvs4IerkqLUlQhCx
6Cy5sIbOKgozpD3Gna8lE9jYt6Qn0NyjPlMeJ/CuKbQ8JQPzabK6xo82W8K3oSkQVkfbPe4I/OHr
dTTn/dUY/TT7Kb1JKresoKzk6sZOrF4b/SXwW6JprqSDyxUSHBxYHIpdOp7Ratb0SCpYLfQ3yw44
E7DVh9q+A+IAt8cNLzEh3xcONM6VnLUWZ6cMLWqi1QQ5XkuX7ao61/lTmxWAVKPsfBc3W8W3wN2O
rtlHQVuXGWcmOk9VMSAh4N4TlahIgmnVCJYSmdeioY/bcGF18Jz+noeFr8aFalaBjUmFll7+PPsC
AY1YcELQP42bsb8NxAQ5U1P3V4pZQRfKiRI7MH3GtWavwSTdPDmIgDxPEdHcTzv4z6P981G+DBI/
zOfz2Gbn7JOTLOUGN2UBxpYBI1zeBbSkoXIfsJIpGQRh3FQgsSVmDmh9Y+saAfFHYPHTzCxcdB8y
M8gc4+klcpsKUaFZ5yPd6fa6majbfDhEgOR0Flo1ZDYJthCvQIoyspQZWPyQtfk+hlKEyJoQQsLS
GxBjwi/FZ0lLq3MjbEH+mZdmfU3YYJn8xqTN+CecIxIOOdQ0F34WV8AFqxKA4MMKIBjC43jYxyY4
t8qegqo318wgoIod730KnrmQyTnLZJZciwE+4uiv04dxIJia9zc6nJe1EG8w6ixsZjC+xuSeJY8B
rVvWI8oXd503g2gPIxvQKwOMpW4OCtVz82f70eaK5Lch6HA2RRzRxjfeH0UZlFatPOkI5EsIvaiW
dmin8evXSn/hQOIG0Nj8gQSZQL9F66inULV9qbKapt2LrDN9oKGxkftbo9kZ3S8+eIr9lsWAGXF5
hRZx3ZXCaFNNFXp8SCGtRAa9r+op9EH3P/2agIYZnRTlSxF6I2ZQM18jA8iH3sZn6TXvU6I+8Ue9
QG/GU1EewntfPAvBCsIrKlDunCmtcuVXxu3GwI5bR2/XnLGJs9skWGmgZ8qvwNs+UtjLyQJgFNOF
Dr+5Rvl1s3lcrfqA1WOyPFMPKD+ZaUqUe99UAitVqBYTSMP0Vu2mFvid0xfxXnzN3qWVbA3nlif5
S9Cwn9fvowXvy5DAMAx/EQYEAQP0tCyGZBRDK7Rw9Y5DZXrpGrIA+eRI+tkzdlrlisXegzJPwt2o
oi13G0GkcWL3Iea72DTguy3juwIEKvrGBz4rHFfK4JGAW8P3I1pFOdFVEjsy7uWS+cZNP+7KaCNm
N0h1Ns1REx+VzDYye4e7N36AL5dy2CqOBJ3bUepXSikc9WSrZMcqOw7X0tcf/Jhf3xw4OfgWM2HK
B7nY18VQfH2CAzkIx+xhaqnIu9nGW0PtCIbKEtow78A9ABjFm/mTxsNyNTOmMEOhpFCDKmjVWMkq
ZMG2swyJZrdAneXPfM+CPRgmk+e6I8p7Bp06Chr/2yuLNl8YPw3924Uit1Adk+NTY8VI4lUMXR6+
oZNG3vAT5fidTBOLMysz28XbBI2CHB0Kp3pMoMHi0xxItnVD5FdPJPHDcKfeRgiAwdjeA/gHrlcC
CsaG9FZyVDsCKVai++ui+oU2oEmlXkTFnCWR3YKA/KXaddt+Yg3YFO2f3/H7GTtDx+b+VCTkNQOV
wq/LI4dAfBZGLxzhw7hVB8galXXqQaheNwMLW6Vmg2JNoBEGM1NGsphkNudeLbjPPsq3qf40jEWi
ts6FkYMolnAU7TqBw0FiB+W2iIRUAiSItvtqe/VOnq+Pn5658JuMkdN6PwzEY+Qme/1Zup9hhesG
SmyCCepAimODeTlrztC6KGJmsKC7cqzPAeuPQ1hYWNFivKIyCRhCASWqwpVaCMvuAAFA42BTAHII
3bv7ALzAA/7LQG1EZSAtgEOIeFPmaKFbYWyi+9JjBlUqqwsO4HoWZjhlyqRyE5h5/y4iZNS8YwtJ
xJ+NR/vmeS6MZ+HVKAMa78oBext8qFpC0/ieizc1LJcGN+iCE7VN2dzEzY0BLCRoqDH+Fv3WW0zt
+9iRAdXhfbRSd1D1Q1oty5gagGOVzNNtRxTKYSGBr5nYHq3N3tRei4ggmP0Frxp6yFK0sdSeQdIu
10l11K1pMqW7+RzwkRwBqVC1RQtados9a9wY+2giomIGFTzQGK1tCUQtKWYc/7y8/3lWpGuzsvC2
ZGR52zKWhGMvW7FoxxOxhpqFeBKNOMr7q7kRMTalex3IlXPYkUxwW3TLcWYemAp0DxR/VQpExOhH
0jPeCtbzS4U8hLgoAL+JjwngwIByDVX2sdl/2hGLW2rI5CKU8hJZQZ+hudmGXpmcQ4KnxRDJqCDP
OoCs2swTtA2h8zQ2tQA+hy9ZoSWhlYD+PJHfHfqFec0T/clpbqps8HDhCUeF9OYA1m8wyQ6s+pU0
NL9TkT03cTHYA+Q/0fTKUhOqgYNdcyR0S8OVcGLD85huYUtXDk1xPo1+mqeFYxp2XJZzoYS2HoHI
qRl5pBLZOCDgaAwrR/oRlft58Xz1JXUromYkMsWaInL1Svva2Xlt1ZaySZ3UNXGm87im4LRXBED0
Fl3aBdAiJGIF7hyNFDCk0eKB4mzhwcdM60ks0DZnwP7/vGjylSNtia4dCwH9n2BtOjUSbRD7stEx
frXQX8V+xy1f0/gAvqMxIvJbXVjiZOegaE3BQkx49GOxyqnMOf7X5+ZE/ba12s2gkrIlzVuCvi2U
wHE6+ER6Lp4NcNmB38N4LO89eADXlLW+u/1fzW8p4mQkAWqHqRCfADobSfrchjRjuQ0Z04QVcCiR
iQXt+DmOKe9cg7Vcu5eXsJZmknt1RB7l1L0WIVFXBmQ5WVMwdA9L626tmBOtnoN1NhFZJ4hapZ5o
V/CEwveodTEDi+sp5APJ62vMQAGVzXoja7SviP6EAYlwQ0Gz0kduXRF8Wr90j9qpNwWGv+zMyR1K
NkBNFMt1yCBVUzDxDj+NNYnNGGUitJ7jJGlJ5fZP9Ru3k1g5Et2OQRZwIzn5c383oIMe+QjqQ220
LDQSdpj0TaSeldrWZJp36FlnzQnQvC4g1aOS3LSSlSmOUdm+tm97F/FNHSErfy/pFjQU257Ur9zT
YPKbyAC8eOONAeR9wSB+p/j3Yq6QqhasEURPcbCOtBPQU53/oGXvWb5WjZthcprJqVDOauY8RtjQ
SCZpec8/ZY3t4fLNaHAODqA3zCsTNGjaXj8Oj9fFpi/6pH87SssaotwquQ+l3fgECmAerYyVVeUQ
oyTcK5wmeNJ3/YDLt3DQJpGj3Wuv9rS65/fBTqERch3q8bFw6ogJBuNkm5O3gWDmWykl9QMuHw6X
KUOZJjgEYKdERO1RbdMZBAEe2C2mwZYLs8hpKzuVSjOki65B8z9C6R9O1g+H6dORP2l6YHgFTtbK
as18YImH8+yIFEmdmvDB+4lqihka63oi7TaAf7iCz031mxyea0d98MPlRE2oBE3lkET3it3sIBmC
VRlU2t8AiIbVy6APndKootnBZ1ezUN8i9XnPaKDrQHMBSHqXvIZdCR2uJIBPBDrtikDBbMA56IaG
mQ4HsETXzBOYRHWoR7PsGAEZd85szeUy6+dz+PLe/TSOpRcSjhIIOTEORcDGoagQrJG30xFdIfJI
aJSZsqWuC1t7lPkrF/eyJmfwizlY+BFtFCSTPwcV4qGbg7v6CE4z6ahtoazkPbR7RBfOtUt5iaH9
9tCFt1BkeQl83kckM46kLenEZDNeoUto7cFhwW1Mi8P1LtirE71wBlQ9qGUUSUQsODfcC4E9o+Mj
wUw5S8nvWix2BGjYLjA9KjVXiIw+btNv++XvVV7qCCvSIIA0LBGRFxp7FiNcqEnFkFR5niNQSNFy
9UBkzuE7hFT9NpLQSWa25UPtbSU6JG4ApKZ/8ujYQCAWHM/RrTA9DP4qRXIp3cqic8Uq55X/abyL
ai2yMl7CcVikhukj8ldkYuK5pDX63iKC1IhB8pBwtqcT+SWxi6se7sU489N8LeLMFvXxCDDQeb4U
2Wxam6fNrTDuBHGjyaaCBMWzsg5x+BnzEQmmDkQJ1WHqzwmIVSQmr6/2p1/0JT+NaBGFDqmv66HX
xaf6vXHzQ/gm/kJWE2cayczRUa7lY65tE2Nxp1dQ54A8UZycpgpUUUSwVBquVFc7B2A+2XFbRFFm
s722O78XKb4eCUuxygh1ogh9MPHJv0vvoDgh3MQso+m6ea2hjnsSd9kG+R3NEkjAVFa8IBh8mh6S
TeWOW8GJTures4T1sFGciHUOf5pW0iq7Q0szerdqfyUzsaXea5mTejPcaaM5bupf0WEEN6RGFLQr
RjS8ae/9l5/t+aMB/Sd7XpyyXc5HVWFg9fw7XyW5t+tau+W3zUP8LMx8wFbTguOFpGB/41mw8ihn
8St8MvBWizV+NEQmG4htrEQ1ex1CWmCfQdeQGwyWGr4pzVr17hpunYvrhqMcLR9wq2f3ZU9kdF8i
3EAStoqcTJ/vve4OHAp8Z8ev5WN3hpQ1D60syxOogTud1oWZt7uyPgXqfSpSXnENUFwNOBmo6Fkx
ME/8vWy4+WRNd+ND7bNUJAKdXVxkC1tL24iHUiOpdiVe+F6bWBjG4q4oASQB0jBNTjHIdFJseai8
J6QaT5Ca1wxbhTvDBI8WOKN+FQHNelYkrNEe44YNvDkVdMgcfNji117LluaN2Qc2yM8AwewRLRSM
z50ytLxq3fPnn1d/ic9YXjnG4sqRIN+odypWP3K9VcamNUItf4PoBSXAVLiSLPpoGPzJ1hYXTVGV
OqdL2LmgeVAQj9Ox2ClBD3agM5fnJPHcGgWvRl2J2WYOP025WXWCnQgOx7tR7KrzwLo3P0YL9qkt
SEcgY0J0IpniujSsRiZtaFUyEXCFIN/gBVdckgWeAWBzLLUu8HOa8YNmbbHUADtUfDuKSAUbBKAD
WgW2LzpdyLSHCRWFnSA54mPynrvImI7puaxZ96Rwdxy71m9zMWT+PJLFwoVi2HZthszCLCmVpNYU
bWbZgRpcv6QWLSGwMF054SUqW72+yhAzn677iheDvM/DWKxoFzSBl88ZSNkOHchz6aKVGBbfuQB5
Q2kBApRw3Bzf8mBOBWpbxEuv9zpduhI/DWLZp1oj5ZPFUyriSvbsYl/bKuJzed+j4iuuJXmXjVcT
KBeTBJ+fubz0fHBBtHULN99AWo607+kzfAH5gDYaFBU9ExRoryJF1SZj0rjR3dZGbudxfC3AWpMg
wwKIl9MjPwYCqoeqZz1D6WbFAzVgANvEuTgtaXOscHTEDJWNXz9v+4tByufRL65QyFTE4B1q4lMM
B/85kSliWfCoIb83d7yEia0iKL1JUWIt0WluFU6MagztXkbd7CM7jWzxRj+Fv/we9TqSPOUcVSJ7
RN6UB1PWCqcWch1mbOWdNb6kV3G8lwKUz6NfJG1LPxDaZMDcI5YvwVYa0PHdn8jcu4DyBsr1AykH
VwG1n2hpO/2RR6PdVgcCIN6Gdnn2z0hbFuvoZnLBeJa/2SHFkcvg754iA39MXvgbtHM1slUHuIWj
9bjpb/sT4q9YImpDPhKZgL76oA081DdSYYVQ3PVPpbpqcvAoMLTTq0e9QpA9Xz3XkooXPGYRHeZA
JQJuiXLHkuIw9dsw4gOPPzVwk8GTUA5oG7HQTsXLVlex0eSTnbfvaurpphg4gVWhiFO9+9JGxWkQ
sNgDsx3xeWsMGcAp0UD5eh3E1/fIvPm/HvdfB7qwMiX2Or2A+NMJpe85sQJEN9yAQDKnzo46O98F
tevn68K3R3DrdcQb7Qz+w9CBEG98HaNdD74Vz0P2pE7YgNrtRKFoIU2rcmZlY0NsZomIGADp3E0A
SoZCsXo+oPqrRCuaZ6R2QDBJVdypScPSzM2MjPKQNxKy27S7sqUu5Nq+vuzCKKuuFpW2w8sCMRS5
YKALaMLSt5j2pdtoh7mPDJKcW94JoHlzNWafo46fpnrhxZWKUsIs8PRMBmLFyXGimLVqhQnr1dmz
6CjU6JuUieUh0RionCSaKKQ7z5ZbqNfSbt8WHphDQxGB4AIjsyQu2YgMnVMzgNCDk2yjeNEg1xU6
+l1ogsOCwN3bec0qRM4HG6RY9QXTOlO6shwfjYtfJmQxhMVNrZaRVocVhjDTMCKR8Y5UC3cfsfCt
z6yGf+nkG45WwirUnQDFmFdtItGrvxolIs8VCybIq8AMZVcOLCHcKfrbzycwOE+/rdgXV+LjgvmU
J9JCXqraEqXZKL9NjO0kbCD2NLYFaicm0+TGnJqV9zR2z3q8GlrbOEEjI/ZOkbRJY8fL74QGpw1B
8Sh8BkwqFJCwq6DECxzXTSMysCGh1iA8iJyp4ka6rQkuIAcCHzKy0SNItrA3kIm6jaJdY4ETA1nh
0F/xgoXs/65AhRukIiYwNRnDvAm1K9Rb6AlA75PqUNZKSbkb3HSVT6Smyal5AZgkXnmso9kN9zK5
yU287jNmrIV7/6DvizWoFX1qKZbw0u+Km8ENTage9pLNg/ThmENMjZXb1vbsaDP0BEWyAZJXAZIQ
IkfQODxppI+I7o5P3SZcJ25LA1yRHlI/qNi9yDsRiksCS1hwE55LpPUyEFUwwQHtxnjOkUSg/jle
Fcom20tOaHuP0712Lxo0etVXwaP63AFSAsJS2kNFY9Nup/s63xT7fguqaBCU0tw2XppTOdD+HK4k
Z9zWPuVAOHgbO7q2DuuIYFp9ccuB5bJDIptCsAKlnlTcypBw0Wi7DR2lIeW5iG7w1uibOGgCBqXu
lZpO0PQKaRnb2gt/1iyQyyFWlDZohs4eoXpLobKxz7qHXGdl7HLY3dRXrQRsOSR+Rk4Mt159h4pW
juqBxbhNw7agDGfAw0kbnnJYnYnoKsG4kGA1FJMv6TDdi91LexRBq2Plx3Y3J3vaY7kDv+mYmf1O
WU/r0ZyjPNRhMlwUjVU/9wPrhH3yaEibSKYVXF8BvHu0PqDwMYynLgCtqxVUt4XhZqkVF3CFYpdv
kLgcUyR1E+abgAgQ8G16Lrq/weuDnLRiibxjyJQ/F6cOQ7zN9ulqWhs7nOr+IV5BjFcKSPYLydIQ
6T+BwLcdz9EpNTFQxNwksGRWdsRfcbjSVqCt9TbDmnelIzrkLI0HBoHIwhrTep9mTninNKylgxU6
sVm/Dff+1j/Ij9qTisgRRV1U47DzJdAAFcRoLLGnsbbhJYLKb7ORWARXottAKlx5ZfKheRUgW4Vq
+yu3iUzVKbagDFBuG6A65Odt4SZu1xLBDZ8R5oSpDTervudWonM+B6bBGp/xGCD0zw6oTILiwFHN
yERZaCvcjbfiLWpLwjT7huoDuAkoDoXsLK/zx9jyTPBXBAyZn/K98s1gMwwr7rFEWVqgnd2vkfou
CisrNmAldKIYCBwrbtbTFr7KaBwGe8AaAN245li9VtPD6ERPPp7bMn9UUV2jcN0ChYU3zVuL2sJr
Vr9JgqOCCUnnSdY8Kepc21bg8cC/TVZp7XYK2KUhk7CpXXk93o+dVefoV0B+tNvLKUJ7ko8OKiyo
TnjPOe5EkXCjBVd5jJ2kZvVzV940/UP2CEgWv+3veoPirrBVWm7TA8QJYco86uuj3blwH6Kb2DBL
pBGKuGT9MVJtfa84nSuQCsEyNg2YWkVLKlbDtAGQBQRTTUb8A/7Of+qhdChaOWouaMS2R6AOrHQg
QLyEoL0FNqHvH7v6JEU3Hc6GuHiusDEKHKf4LhZyA5Au2TtMjNt1MBSkgadDKFitRJQUgADuybO4
bddvIg8sGST1j/pgKcq6ekemOhRZCECEuEKBQjvkt5724qEpW2Qo5nc7dK/k+1oCb1ROUu4sBmYw
kXAosfeQ9amRe28w3+Mp4HOzrZA7OAlUBVWT3SQoHA1k9J5BwKqhwvygHAU73ev3oE1GHnIC0G8y
lchtIQUkYyd1KH09cCtw2BNff1FSsxzWZTfSQLS5YjclqwRuU741FIZyQ6Wb6lx2Iu0LYhAIyUTK
x8LfJPm9EtIcnHxEDM1yRjHh5MttfirZWG+bA/du3OkBi1ByUQn+wBU4jlDPbTedUu967ll7Nw6S
LfXML0hsOOprrTvGTrI9goQNNthcNvUP2nHcy7+M1kIxyDRs9KEyDiX9WiUVmLcA9IQDgQAPf907
ccjyjec5czGlW3UmzlcrOys9hQmmp+AMqjLxJUEUTDRAD6Y1P+hOdudh4kGuhYfGTMCuEGgCHfu6
Ja1oynALAEAMKKBMcrqNC5Y8FYEDRCLi61O0EnNH7yxU6ljtiElh1jjhUSQHiDOmqPVCed3bZWrE
UjCMrEGZjYRVFTodPg+gXQYPZBW+hpa+g0CA6lFItZB2X8+CUcEBOMwJEPDn8DW/CfUZuOMLxyFZ
oyY3vkijPUH9TLELnK2lKRcMrc5yzdJpHYPdTKVcjxXrMSDZ7pECbq/kcD44F784Vh8pEBkCpaAP
hFuz8HMDJZ91bIAN4VdSYMo4mHNaK6wGs6yEgIiF4DGLdpli55BntgbFgcOQdhsu70kuWXkcE6U6
ISmAiGQwhedAI+jFyTqGTq442Uz1HWTekcGhFQFWZkB8aVZvWcwa/kHkj5mK2xVh5fskrGPF6UnU
sula2fwD3P/TKy6c6dE3ijBF3+8RSc/CHQ3gLwmYYkq7g/GlwOxOx5GzEzJaAmpQ8bqccPtIKNkM
0zFEXUhbCdFNGu8awTRqYmxT4I4rErs6gTGQCuvJtF8VsEIU1wkSBsIpPMWo/VVgg/EpgNQNAD5F
jjupv60lh0+2gONGMku5teAzeEjCObbKmhbZUc6uQE+XOpZ/prj+Xt+F4yylaL9IM1k4GgHRbgoX
JzENLLgOCcQsQRRtXkN/fGhV/DDdH70YnzzhKo3UZBqL+KSdVMBsSZBYLcq5gB4BMX2YRxCuct+C
0JkFf8Mx1tK6PHQNcGU0XqHq07+FT3PaPT54j9ULTnHZ8kCd9+j98qzEo8Kh9FZii6I4ElJIH743
dwJWAygtBMBoceDXBeeoaBBAmoZbtyAdAvfQo3dUWLSR3NBj1+zrYiUBzS1/baFleKQgTgxKrkTB
xNTtCYXcjE4ybQ9dRiZX84ghEv7cvykTq2IqgFj+CXzDFKmLHPtCmXGiDCoF/N7fCKj5R07SA+BO
ojt1sDRwEB/mXEZh+zzRHiWkRMGYDxABPHTAnZ3imKyqtxIgTqC9UWyrNj1PQ7ilvhPf/xzjCBdR
Rp9fdLGR4pI3cs4HeXA4moAMh66X7QTfjN/xfwPrn7UXfQZnsQTtFf9N2pk1t6l1b/4TUSXEfMsM
mix5jG9UtmODmEFi/PT9I/+qPonijrqrL97hnMQWAvbeaz3rGWpzSi2hsqHZyOGvYryOrPYgM+3G
bFG1smmdH3gZBzOXzRjWEu9l7mnUCajGGRUKF2e2D0vZ4c3z56Q89tyKVfYhPdePCCpxPbHjp4tz
uiuciLlGbw8OjCefiYAWjK2ZjdbZJmNsmx3Sh3Fw821FLzT5AkRKHGDeFi8wkx/0lxmiS13qG+Ou
vEvMnvTEdsdZyS2WSisZbZSMSwYZw1vMEQcQVWwWyDdauzTccekYUC5oZZZmO7kkV9X8ipkZJ7g9
iRSKRVCpFNx4CjMS/NfyogeXSQFj7V772kiLcydIFxiaF7sW7nI26SaCRpFL5rCKKBS98zls7VgH
nsmshV1U0mypi+bl8dYI7dvJHU5G//tSrgAhOT7iTMJ1Alq3CgUbg44XpMlm6clRib/l3vByWHGl
m4ChasVg3RJkLL+Fin+7gqvTa7G4LJqmB8CPvvSNAIgfGMkPGUlQsck9YTKNR6g/T5rqDidfFSwd
ljeYtUXdAT4AFmrfeDh/ISXzafrb9VytkJbwrPJy5HrkTTK6zcei8ji3a0vCZbYOJXhvTvNlQCVZ
2m0TyC5FF2P4G2f69+v0t6u42vNjXasjtSigakHbtYs7Y3VypoWprGrv9Jha2h627q86a/ncMFkm
zstubsKF4ndz5N/vxdVIQ6wLuT8mXIW6KdYR3Cxg24/pF4lZgCX57zv//Sb823een8xvp069wFur
Hcv0vg0VSAaFmT6dJqeYOFg5k4NJsrOaJnzx1P1In2CAjE/TA81Ecp+yUQwOrIO9sFco1QBD1HVR
3Cm9nWevYrTJ44NMiIatTBt8dcuXMbEbYqDVVXQfDyH9sM5ouLHSGJOGzUQy8JqzHPGEcfRFsmYZ
Yt8Cw+a3+h9bwK9h0m/f9UwHMbUTd7ZxJ1CYzF3INvEmgeQbGkO0LjyBgbe2Es4D+zSxyuckaCBP
lYzjrH/f91+0vz+vBZxUAhaUsbD82/XgLGTVeOkX4v2CjS+3Wx1k0m2OnmJc7PG1hFoXd/dy9pS4
R7otOfk4gay/liNXCLRyvD8xFGbzBkk1iSrSF+sLLNFsYl8lGOU0oqlqcAjmHLlFdf+GJvPnlV/t
XokSKz0ewuK9eE9ML83K2U06C+jK0xwJ1MSK+Cfo6nCJb+1b6t9r48/Pvtq30qVQK9VlFO/PUIOP
FM/UJjDGFgrjJcMnKeYczUztIxihUxmwUPOyRc/ZgmQKs3c+FadMlnzuaiqnHMBY8UC42xluXGwm
rqzARtwYVnNe68v5QB5hAsTBqK8bOpJ6+YxX2KndnNkbs5cxCtvSneUFFd0dh2hF3aLp6yqH41+n
d8sluIV4qBfrGGuQG1vV/+EhYFdHRP1sM3FFv+H267i+19wIB6gFDGiMASTYnQdftjuuplR3l8E/
M8ChU7ulQ/yGFzY/h/8+fn5Ov62kXCiSrht6cWbUOlppKkuzDAd/rCgSRAt1L03gzN7/96JZzhvw
34vmv4+9mjbmcbLQTsUgMvKBRPpQH3QVXLKpHOWZjKZgDsEYtpfRlF41b3JQEw94YFvR+5Fa0afu
yx7lGx5O3887frsTV6uhy+S6PCvcCeU+OnQ/87OpvlGWnVLTsAoUmrxkDbKv2qYVxr3u1i35RpX1
55O4WhE68ctHwgFEmAsIT0jQBOcW2JsVO1s63J4FlW8H9mCfXiMYuxzxAv28LUI0puVE/Dc4AtVj
IAJxQ73HaqNcLWWnPDsLl+6bt9tLjytV28vGQ9cheQtKhZNi09berWHFN1P0P7/LVRVQGNMo5M3E
470sPdXTXADp2O1Gu6bds1CyVuc1YgpR26qmnLmyi2LOxqPm32/ZzbV1VQachIVctUceKZJ0UHYw
OtDCo53As0+csx1vYdPM0MRMJkBj1P//fv5VAVDUaSbmDW+5npqMPMC1+y3yNCtCQGUmR6vWfDLE
npKwYf/5cePL31piV/WAHCej0MmVyMyKiLg5guTEBQxGaxmGPYvHp83A8BK5wfHk1mUAveR8g0n0
Danjj/fgl4b2t92luZTHU3viPdA0T0Lq0NnGyRsPy8QHzVu3+3k8X0KKHnki9qT/EkL8X5A6/h5N
cRlsNmRQLOfAwqullY7yEev+hKVNiU7mTVj5QB1OubspYJs3ib/2td8+6erFJ0JaLcs4Fu/JERkn
Xy+84sfZmwWJJ/WgNS6r1iKwy77xrP9uif78glcvejeltTzo8wT9pbMl9+xNPUNm6Tnt9hL32usO
JzCaIvoZaT/Isk2WqLX+fQnflNx/XsLVuy62J71Tmmje0TUDEUEKV5xxUxVxdNPMj4XVdhzgqjmg
CEtdEW+TiHfuAqMkVcNJ+LhxPbee+dXrrxJ7oOSSsKAFwGYUDNPS8/e6CwbUKk320nb7y4IpMsCq
DGAaO236cC79+Q2NVf/f16LceCuul4HUTkrXJxQ7mvoIVI+uIpaQjbnEO6AOAjAbnxjApYa9JAMi
dbXYUz/p4Yzhq2QqidqOYCR2+tKHajgUwfFBfkjXSRYeZeQT8XuFACBCicuDxVXMUuEybjMi2I54
rtLr5D/l9h74HVCkSyr7Ij/rtXeJQggdqAjy2vv3t/2mJf3jTbi2f1rkUj0cz/OdN8LFCOCIEmw2
4MtKfyF4fbFOBV9p3aPktKM7gf+Ag6Npb7fZ6J0TC5CsV/7fQcA/r+mqzMmM6KQMNTsAZrTAt06v
bFNMcW1qXCjoy8sqEm4Keb/pyP78UOnP2qopj+LR6LkRdRqeGW7IOphVNppp6udPXRu2p/2yXC2c
wj0p2xykJx+cjDr/LlLucBW+ONLX0dSroD/ZkKgMS/oSRwcVqajZTDgSptAPpGicfwC48q2gydiQ
Vr02rF2iSIfG7c/hhfchsu6pWC7eCA6LwqBUg8q7VcZ+v9PLOskrxMmQ13r1XSetxWRPZAdKluvO
7gfmkh1cL1f0Gx89Zdq+SGlgpL7cr5hJ8siTV7hVt4xX9G/bit8u46qIEwuyb48Nt1y5WPgi1FjU
WNo4a1P5yAL4RWscWO5lDWwNu8CKKybaIKSKK+OzwMjWxpydCa6u2OLSofxK46+EZj3fnzSXLQ1E
DL9iyWtYvGan2Rfmz/4Iawpc4WQdW5OviHv22Z5qsk5sZftLYxrb0SO68sbuhnm6oUdeWr7mrXNZ
bvRsDRQyKOagudrFzO51O6ORrYPzbiIcMNsb2At0wqFRnjNyHW9X4vPZ9/eJ9d+Duz4bM2kagA7g
NClwKU5WTiqaIz5AM5gKk2m9XYxWNqdK7tTWwlPDUw1T2wOrhTmEJJgJj8JNxY76be3y22O8OkbH
oRa65sJFLcL2Tf+saeSsRdB9wYWYXL2607v1OfMFxoXvUK9kw2IiFz2S82JxdfrDMUBScw/QOtD4
fTCAVBa+dHanhT+8RQ/pJoewZepwDAzlZ2xpz4Ov/5Qqa5IetLM7lF/qJZSsDnkyy8akDxWdUTNb
a4F+hfkZhN7PGu/sYxHQB8jQ4h5u7KDfn13/PZOr4zwr61RbzjyzuSmbYIAvAmgQzTFgKMyY3eqc
KHvU4tmGqbfxp1n4mj12t4qKWw/h6kQvmjSlaOIqUA0aW8Ecfk4Xp4D4wOZ9+HCY9NCwSwAst5VS
376UvzECr5riPkvyEy5ri/txcOK6ghUURpwMDsICW2IyiXE1/anqYswzrG91Yt+guuzbv3361WGB
u9eYaROfnuaOEMEKueCYSQNjG41V2yKTCsNTLAmI3kbE8O9nL/7tS3JF9Lq67b3SjBK9U3xfJqHO
IIGHX6XzxtVZWcEY+5e5E6m16ReKhEYNlHPjSwtg9/ZiienIQKE0paPu4jHvVqfKhLNoqsiO2mGf
ISXQYTqQFmTlGkZLicfo4EQIOsYXMZ4dQ31Zn8TaSi9+Q+8vH5HSjk5h3E1HG0wmqs3UYpYwusXk
aBNK37x3y5NrCGZ/tMXIMlC0laBZinXeFZ8NvXOZ4ZzRutFEWO9OR9vWWyXNB8MuyVsq4UnZLAq/
oGJcnnbanVRYSnqXgZnBJUh/Es0eMZJcj+nr8ewhgGirh2aBQHJfJquFtNWH8JhsBcVTGW1bx9FJ
PADfl/zQAKNAc9IRUOEG0gG00eEZoRo5WIDIT2erx5IKHPhs97CDR1vWnTMrDV0GdFnhq1bWarOp
aBkvVjMES2VXwLLdtcj7M+5uPh2anvhGJI1C/TriztXTVz3p6l5MVk38s0s+qpbK64JgCEpbFaeM
hF/0dNPFT/9+W5Z/VZZXL8tVlZtR1VR6CSswO63z3EYtJUEbjWwUqCPsEgvR5cLPFm6B/XF/h5k+
bg/H6GlSbYFZdH43dyNMZG9c1d92P39e1q+Z+299H+aRi76Rtfj+0q16+SXr72WYAdNdlN0XiEIH
/pNw6rVeFcF7iK1mfQmwpVgNypwpDUOvLD7ayUtexM7TcgtrrLQ+nKTVufcvJ5f4M8TesFIYGgr7
PHd1V14Zd7Choh3zweU6v5PC5q045KD+jIFAZNkf6TQZlcmriJl1bVY42DA0rDBNMCbrottjUIXH
50FatSeAbqs4WULMx8xWK22O7uDscAo2R0dbPJCFFCcWTJkMsS5C3TJxpC2h1mamu6PmaIBDjDUT
K2Jx6fFPFRkHRV1N960z6x+9jBC35kgjxgaOg6RZojqaQT/Ac/+872G4TU4HjW6r7RDrIxMcbA2t
vg6vSfPy8UdzdM8Yv6R0MqfpkSFhoW9wf2I+KF2cJLor857ZOxZwHqLu2IB+13vSs3xpHUho2Hya
bBhYSsVuhINzjU4LEhAgfoDb38oAqRjxao1aFIB+KnjsDl35lAbn9RGyNXT+zJYa89hawhSkS9hT
NnOCBn4OPGcF5yiIudGmltZHIaQRiST0PqYae43xAiXoKGCOub98QgEZ8K4o1U1/XFojVZjcLnlv
v+hMF4qXa703nUdbiVWof59NtcYz0xxSaqgFotF8Hw90O1bGsG/6WKzKe1ZjH8MHvuya7L0ZMDBI
iNpBOi3tpvjpHFb9jYbibwDz6g2/OiOOCz0pGlmMgW1P2ICmQdrcneXwDA9yAoLWnI7Ri6nrYb98
0i/4DgkDTJYnA5yj78wL9AdH5D1fpBBAxHWcbG8KO6Ube8Ovg+a3RVhJdRz1qRwzEBo+0sIpITkd
NLffcJaVn6q+Pil2xdz8QV8rr/FWw2FMGczhFzllE9MZIpI9NE8z93w0DTtRrPZolTf2il/cgD/q
z6sbeVXqySfpZMRCuzzk1MC4BA42pd4npH5P7zbNEUqVK1bOkiyHFKJqIJ3tJQ2cfE8rL0J919td
9MoAfSQ7rg8lL4G3hVxVcZX82dBXSRyc7KXoSCdxVctel71hqqXmPiDFx+KAn9NN4vpfHYhOKC7e
WhjOKktc4a5qNy011IvQIUDrZkUVJITQQIk4WmSpzQP+R8Zr4mi1HwOtOh70F2Zp82DqlpP/dQVF
MAXpfRhuz5lQOvkif/aekTapx6GsZEyktBauqfyo4QeIZ8tPVcHVzMQ0KnOVF8EcIxfOAmfoWHhj
97g4blX0pgs7U4KmCiGCkczQNz4S+QITz/xniTfaOayXayPaCKkP7JDZBfLQITijiyLSh32cT5J8
6YFdCCWH4EANFRO7x2Lk5DKxkd9vKnbn7vL3l+j6217Vixry4aGPa/mQrWddxrjBaQ1ZvbIpA93P
SX7w/n3CXcc8z7kff9zeq+WfjUNitFkpH9IvPfPQ7CBaPpqAOKolrZBM0ilyQO0k/FBmA4d+tbwh
M//FcvjXV75quBdxYqTLkivAhe1lMdikyDPDqr6UMK1wMKi8+sYr9bf3yPWXnjec3zYU9XzqI0iR
8qG8nDC6+xmfXqdpso2KufIlxpjr6SzcTfKnLu3T3G/Qjsd+WR2QZBIL2phirjoXhVnFabREhheD
ovmXGmQuf496Hy3tpyrbDfwmzYLMJDpJmKgW5N7/MZDCArR7PK6MvQCKiEHicsd46AzASNjB2TYg
0qibFnGu5MeVRayjMoYdejNqBE+/rLLsIxvDBbzdk7IbdKJCLUSXegfx0Dked6mw0cHoR+291Pz0
7Iz6Ll2sutitGZR0jgFNN73D2UvKHEF8aIrVctgWsifKHvVnUgbCyeUoldrVePKjBTWCrb3PXO7i
yWBLEsNu2p2mlYJx3vQgZU81/oEtRUAXfV3S1rr0ma2KmbXsPm68pn9NQK4f2VV3P0hT3MQn3pIL
+pmZQDS5CTPTcaWWHpaGkh4O6o54HvFspWN4XK7yIZDyvZC9LKT7MuV2oBmxxQX+Lm4khDqktOqx
RgiXrCvZq7vNGGEeubuUQZ+sKkzaGrdLw/q4KZtNXDo8PQHHkizoF746BbKxbWKn+VC6QBpDHogg
PY9FkEq+ePEk1Yd/DrN0XFolmHm3kRI2KQxG/N6pJNuQ5xCrUXD03DvBd9PdI4R42SNKRG/dRe1F
MJYnR5D2uPrC+1/pEN+tReIvUGii/qDUQXks+xcsR4rMS2NPhuFvWPHRUvBQidZYAAqwRAAgbf51
VUENrEu/x35FItLWRFbG7HiEhHar0Z6PuH8t5asj0Cgl/bI8/dqrszuKgtSpOQCXP5cijACvDihR
70q0VrDq7m68INenFe8HOV3kn5Mji5vqLwrLb0s6nsj3Uavsf94PvBMR8mNGg3Yzd+m8ghufdl2R
XH/a1Z4lCoYAsFHIh+NnAUBoC2ZzH7sZ8AqtnX00Mz93q9K98alzw3x1e//4jlfbVlqLdZ/CxTm0
lSVpPolrihYAwPdOdlehXI04/sgXRl6hNVjsdhtGFeaNa/jmEf9xDVfr8NirBLqnS/kwWh2w49kS
3+mn4erri1X7MlmnH8zda0c5Ho6N9e/P/hWj+q/vf/V6SaWsXcaCZ4zR6QVacqguglLyjDNEB09W
6Q2HbrsYNsvTvoD9d7QW+EyP1gLVi5nbFdamFLhAmEjckfwt7W50pi/JmoWyowf/r6P6qmxDco0Q
YYD6oljiZ4XDQSzeeJLaNSJ1/f5c1VblMCUifYN8kF+xoOq/Srzw76o7iYX/fMocbKU10sVJyC4R
/me7qg7PumPUz6PemAJOCZWrCzBwzCU9mZXqHhxJPTuMmgdhCGOazBWH1wo3AzHUKuuYdRwuMbnY
Pr5xy/suX1XoDbC62uRBi2PqrGIBVkDupzlD8abnwZgHl/wgXiy2HFTCFJy6xMAjrOkWNbdeeCda
pcI6vYvJey5vjDbQzzAug3x8F5fPyekWpWFeT/968ldQUtWnUqHkqXwQUveU25d15XYr8RWzNO01
OXSoZeTDv1826dYjugIkprzsp1LMqRHwga72ZbEd3NaPsbxCMIUXs69wuh7v5CRAptF6ootSjzGh
8Ca86ihCgtMlZMhxOh302gakVzw6ASvSnppxV73RgK5ujWyVG1vgNZeslgwlaSW2By4MaM8qRb8H
NMjQcnkxFlsKpg7ORFunoH1GheiI7gWbec3H7/ZtshV/8qk0GalzTmZ7iWJPsbrMFhaemNl6v6rO
lvbI+fiLgCYfreJRG/AEoWG269ihfobeO0eijEcrSZx/P46/iBhXK+aX/8Nv+/uYLatc1BL5IMH2
xTt19o8UUFnQhcJ6Uqz+Iz5E1jJxAf+S2WO6eO1943hj4/9rOHx9GfMz+O0yor5NmYWxBSUGkBkR
taZI64EZPGSIkgMPLV+9umD8bJUvgGb4QuU24rfIFG5KeQni+nZVcO7pOgFdGJr/eTFdPan9YJTx
PaTtAlnPElzTOioIIJeP9CtYwzw1a2mH83PYh+fc7l6KoAqEmeHd4dgB7uLKewQiDo1V9nMp3JVP
3fq413NHE5negdaUBzx8UH9m818fOGkEJ3+TIGLg+I9ucUB9l3Grl6bGmME9K662K9+4CFSHskdj
KnqjJ9w3wa/RoHN5ET+KoLdEhH6nA7VUWOa2FjmSwKCNUfLZH8ufJJBO0VuGn8iuuIQpUkCczLwm
ODqdq4Y6MoPeZ37DNDYXveVmtJrg4l5sliFCsX35Zfjtl24hnX0V73AGDAnLpmcNxn0fioapGs/5
ilsSsOUF5eEEMW7XfhGAs69XXM4qCbT18FKAEITa4BpaYMAbfMIxWbEbO3976VyRyGhzudfW1Ycc
thODttah5BWRMbzFa2wHq3oToxFen5+QrrFf9wrvSNHYfeHhMn/eng6TK3DF+QK57Gx5rri6twzn
9OuEf1Z1tGWhrqKmxUMgxKsnjIP5v9FXvKQqIkCHpxEuPfCFbbpNghhF6zZ/0kOJNh3BK/aJC5RY
HRqRCwzSxj4dtA9yLC5Bdh9b3Tp5kD3EowwTy6fJHrcJ5qeQl0J+Cfzap+ShmZUOGCtOD4oPbJ+8
GIZ/+ZlgCkTfH9tY5lfWMkXrtR7V+zxjEuwxZOs/8QuCwp6GrT4Pgv3cmWUgyYkPnn8wuRfrMD2I
Nt5Ek26eVjXb6DyGUsTZokuB9YrqU1sJW9jV6zKUZsMZ2pHuHhKIn3pRWL6iOM6xivaan3jPeyUD
9037eJQ4IeUetbNwMGCMJMgjX9t9cs8f/ch2xTvTyNwTVyrEvEc093VtAmnqcDgep3flsEid6eQS
s0HWLZd5tDEMxq6F8bXdoWrkj7WOjhQ0dJvvFT8tkS5HqakG+aa4xw5f55MFho2WJFqoh/NPfnl1
X38OZ4Kb3IZ/U1Ij1UtXvZvV1VJiYZvY4QYzWEBm8CAk6LICwiLGCfYZlwrY3e9Se1fc8yKk+/pT
E1ncOPgCCppnflfljI+6bIP/C9h60FUa7vCcv+b+yYnk2Y9Nj3zpQED89CyaCIgTbIMWmH2z8aMQ
zRKztqLXaHWebzzfvFJ2IzNiZaNf7DK18xAGw6OOOS//O1iHBLv4x8rv3kssGdHfxLMMHup9oMgB
dtZ18hR3Z8QdkAIkJ0NlZVVfleSnnb8UV0q2Kbo7TAfw9t7r8ROKmFJ/mljrPIQFU893TkYE5FEU
zqTnKHKOP9D+O1Bdz70Vv/Mox5+Auka0ozMGrHWnUEWyOOsXZ4cmrdhqZ7MgLP4leRrvsrf4qWey
gbYzwkck9+rEVhaOkvty66jQmrkT8Oa+ADPaH5RCizvsCvFbOO8MIlY8zRO+KuFOtzurDBY4hc2V
vGrLeMYhnN6A3bm1i8bZw+QIxRXQyHrmJOCGGcBpgWA8D5VrhObrLjQcqM8qF8wYt7zrZhSSDBf4
Ajzg3r48LR6UcBY1J36OB4M7rmFQQ+FL3eyRnzIvB5ROB9z07NOdQvuW/rhEmIa8i8zinf7iC2JQ
XFwlTE4W0tGFi5P4J/Jk3Dn4acXBtlXqNfOcHs5qcIa3hElk5xGmcYA7gPbFxq7TrYOIr3yxhkdJ
haLplj9K2TqyY2yyx27J3LjJfbXzOqw9zmYWKnd6bilf0d0YnH5WpUMgA4NlLQ0Gw6p/MnULu8KR
3gC68Xg664Adx4/zQ/rRB8WTNOKk322rrYy8WbPZRDfxCv09vhsYX2CHglnbwjReszctzJxKsct7
JJO620CaBv+WrbmJQ8fTP2S1VW0b73gwcMhNwukRCq1a2Sodb8OoTV7VgYwHAw1YY+FlDSMPW+s1
jHC04Ji03Q9vs/Vo5hWOguKMzngw/RKFarRG8zq7mLrqc/RxOeBT6sSfdAb1WnUrq9hILXcRV2Oi
XfD/eYTyEd2TNAAJAvi/+8RoHyNt9N4oQZ/HgCAE/bnaqisEwngcaa3dZc7ymUB5XFJ5GygLXEyE
KN0JrkZcdIcxyP35IXfnQLnjRn3EkPt4WPiRyEY8W4wenThYbonJ5ASj/38vEX1vhs08Peb/7cXH
ZmPYyoMS+aJgKrKNHXSxhQ8axhC9CeCJ8S6ayWF47fqnXRzOd4EfsPvn027YMp91xnCZm71VBPKh
fu8e26AIL59GcA7BUZ1qUzGWJBbl3pCYR8xGyfW70XGLZkEuAeuA3KTbMKhLuW7GG8QJiKhPV23I
HZ6eMifZ9xhSWJUdfQBjFvvMi560oNpkbHo4Dz+0u+WqXaXPTCsfFRz5e196vDzWJLDUjtD7/LD4
I9+BrDjlOx5OCM3Ib3iksDqH2abaJFvdNTCp4SPU19N9E553Je/ED8ASrA6qjbxaMCsoTHxmzg8d
B/jR5vOeYUCfqmAprGKGV2TERkGLs6doManX34U7wU/YX2kPP0f88XBQemZlndiJOf1SB6iu6Z0C
JiTyowQFMC8ur+vwVu0jVzLFjyos7wucMOaDud41G0SMidXvu3I9LVZTewNIlb5BytUl4VtLVdIJ
K7wuB4davNTqckFtAh1sjpCiyE+fDCxFgtnlgdPDzpESzDsN20RCO5I/thsNi+nPyBEILUEJQyuN
ZNYWgnJ3O9vwOxDvjyu8QrfP2jmJh1xe7udipy5sEfs9O3OPMtcyHGB/WYz5xWw7Q203+odbN+eq
cOd2TaXcT8v97JBBqQg+gKbznceLXGK0Wen6sxHchEuW33Suf3zl+c9/axhyfdSrblSW+wsFJ0sE
cYAumT3Md8xSLyPApY8VcYVghGE+2QY29IzthQQwwkdOwVg6CD5EwwOTn40uDE4eufXSDhGgOU1I
kW2KEkosJJacZHjFzKcWHlIX5pw/KJe6h7kGUO2Jhj+xVfkhRpk7/wuqv/alqmcrJJBcIn8a6ISX
y6bF+D6cyQMFfk6zl0K4TDgCFQ9QEUeRCBMIacMMm5gyPomRtZL6EEkU/UVJQqlZpbjoz9QafT2f
nvIyc+ojNGlwdQtXmcLuVl2DTIt97+zmC5dTRBNXUPiHJkLEffZbeddetkn1mI0tMy1soernm9SU
uXe/ghP+eChXQFp/WfZLveShlIsf0/CcqZ9Z/jCvgQrLQOuiuLH0Y6it5bSdTeDV0hdwEbs5YftL
Vkcz+cdlXGFpibDMO+H8azkcaSF/4JNjI+eW0TkUzslFb3ZjEXzTMP7xgVcAWpLndZKe1OU+C+gA
hA8JdGke5Gq6pYW/jr+bC0/XvkcM/+tSrxa9KJcoBzPFODS2cC8NrobSG+cN7GE5DvBgzThx9G2/
5x9rbvb+uFnsz0+qJ7/ieqo/1m+aSSv4MLhxgOn1eXSQ5vdUcHOzhq3nG8TjEk706+AS8i44gg+t
x+kCBJr2aGkvscehFjvYfCsf2Rp7+dGJoKoqklV/4eUOhYNubkk/1VIXPyVB71yCjoBKq39qnfRJ
DZWd8rJE7A6HYXRPNDL0khDmjg5uT3VjymSJvHQwM41n/lAQzezsVA22An7S2EkTnL+45Dr3lJ38
KntQpNsw2hYlLDz+S7qH5SK+dC+qR06HM3oRITVI27e0TVTJwlqFC0A+AbCCbwCiv8UPEQiSCwIS
N34cTC/cKxr5N+JMaLu1cgdfhjE+Df4DQIBkIEoBBVhY0UoPNZOZhg0Fw11al7UCU8nCZ8+MVpIQ
VvWPC+bnkbkM2y108hdOxcLpGCthdFTzN/nWznRE/T64gz3bCzFw/SruoGOlB+mIlN1sHhZv+MTj
T4iVyNMiwqEak6oKMTEGlLAdTgfFHe6x4bSKi2NA7WZYDGU+MvUQuAp/fZvUKlxPbAVkp5s7fvIm
gt7rIyv+gONU2JefKIkUiDRH87wvIGQ0W4xJ+ev96yyvm/jrU1CG1V3TmpFq023jh0VHjIRfajan
0sECipa4uItfaIMUv90UlU2kIFjrYsMgkHb9S1qfXxX3spat4ugWP3M6GW7YSWfnrjc7AUqpKrm6
biNrgoaweEx+LjYNeIv6lu8xhgkYCPkqK1n1Rmf5qNGOp+Y7ucjm+HnBLwHK5TNc1KdqabVbyaec
C9mRX3ERY7O0wFwuOOaUVkWgWIIM/F7ESBC0xVs6qUNA6SYP+X2ibmrv5FuQM0ivKrmyNa1w5fcp
axw5nLMjL+/HcLZnYIS7UfyEB548AFR4epDY7/OXSx36cTO+m1ve2K3eaxgVBvJTiG6AAG9YOL23
g5l90JYP/Dg2N6/F7jRssg+2dpsmXMfDlM7wPCARvyBKVtY4576Xe/HZyF5yWGgEblCJd3MiA7rP
BfUov2q2pDoop53a+Zr4mNF3I5vuqeLK4+eUbuTjoaqeq9Y9Jx7x9oLmNpjMtHjDNKvivMJ8SUjN
g2rrQdk5zLqG56b26ImFLdwPWNqo7kb4YO7x50hzyYAW5kxVP1crgXANsQfdf+X0oSM+Dd5U2rEa
HvvQeDvG+Jeb+npRWNE6XdNlYq+5S3TrGOE01N93ykok+LLYQYteks9AkDt9yEIiNWRFa1P0jwsh
jJpNfQ7Ok4s/8OmHSEtV0HUIXxhXNluK+GwyJXGHtr/SoCOa0mN9p3xlPjFkytORX8hIx6E0NbAZ
pa+S/e5TVb26CSvsOvPKxIdlpJtUB6oBhoibxTEYL8ECZi2mYmyhrJlqRV1Qkp+XHirWqOIQqZge
vVO+JpwNxd9Fsww2SubbRKaoQJOqH69kogwO2RPmsE7zOQYy7XWkrGXlSVhu6v5Fmh6X/GpsXzYF
U1AmyypZDTgbkRfkYJeyQ4OyJSUZEpWTOfq78bT0F894WfVYUuOnlewBZV34N05GE92uSxys1Hx2
VvhRMBcXHooNwYpbhhicPOl9tZffxQ1NlL7Cd2eJPdYJrLpcEYBhlg8UO/f6AYeGIAmLUKLANQK6
eLOhk6JkdL54z9Y8XBfvX6h0cxuAFowuj3gV2nyIjmS9NRwxTbh0FdjxJvbAAQx+AqQI/MFXi34A
U47IXm73jwWxFqldwYn0y4dZ6VN44o/RPz7H/txJacHj4J3uqfv5edIe7iB6hgKMvSUNZewkmybM
dxFiJRrgsMdiDIr5wly6De28JJjtToYkj4RwFb8aT6RhcJkTDHQVa00KcHmduuoh3is/ms3xObpH
1L9Z+hePH0IAc3w+HmhmaCO1GcuvsfGNHboOO/HuJYf6amHSad9hUgsNlVs0bbjh7rQDw/WIimr+
F2nntdy2lnXrJ0IVACLeEolRJJWlG5RkywCRc+DTnw/qOr1lWm10/X2zyyV7C3muucYcwYNz5j+x
h6w+c2barQSBCwcbLhIs7714ENpD4gn3A58Wv5PgL6z9MV3RcexuDyKRubzda0ZK5lG7hfDEZviA
5/dOPTyWh36LTRmrziF64PPB1Fu4l2+EIzbalv9qrtS1f3uOLGGt2n/vbsgo/rOtYzb5T6dx1U+V
NBlRci7MW+2Vw0p3Qeap0K0o2pveMT6Mh+IDhHUyZ9T2GMKH8kcUv2b+IaKD9oM9+lM8ObcR5dTE
pesml19KFWXAL7S6oQ/sCz+xtQphE/qUMZd+pVI+WPCNX6y4DKbATVcFo3ZeyYr1TN9mqhPtWidi
WJZrbocLu7RXq1MW4qXxwpIiFtt+WDGm4eAsJq2XsBzlVvXCOjVMoo7Od8fapdI/IDvFh6PpNgvZ
JnaSmo+sHsFx77X9LRaaP+SAuHhbBCUqtkFTYdvx6VRxz5LOQ0CRk9njQ6VMDrxobYef4Q/1vfm5
wP+aHS10Clt9x1TyfKKgt1QsCp3G1tgLS9ZkFuLzloYfB04KQceqU8BVw/TNLwl7tQbcbtotBoiS
LRqO8sDRxtg2sFi0FuISZLR4qT9YGXDzusessbqDBRu1y/UIwwl9+haY11Kd7DD+ArTDiB8LqvvI
rh8SdTUULFjVxU6ap8Q8NZpnkn/o46cjMM48Y+C+Aa/C/Qz1wjJ51F4ynm/k+T8xiMqnURb/1fBa
RCMDjZyFrbWTzi2JCK6XBgXgsixY+olKjKz0+fLuD5780tTgec0Tp53g93Cq3kFBWXgWr/Fr/CCv
Y2U53HariWZ636j7gGhFtvyU97sBzOhdfR3zXYgzFBkQ++ipuMNXUuafv0Xs7p7b57R3JuletpZu
RsmVIZs4/ZHFCtc0xkf8Coa6+oNyj96ntrQXgGFiVounHxIccDd8YsKf+NuFb+Fcvu+DVfikETr8
k6ItwHnPKf08kFWN+xbftuGqjCd8BpZLyCDyjwRZHqlI6hSDkdFaS3iRrtnsgK+Fmlt3VoUBETQS
VD+49vFOUPrAlOkmShdDBwUiOC9deFMLD8OrAfMmciFCCeLr6K9J93w1UXPhEom7KKAeENxtdpsT
oiZa6X1qn10yQN8EcS8xVQLMRQsErtJRzbWnSjxwSsbybcSLr3FZbfKzExXHCxZeVvKqNeuLZumP
xg/6PpwZMXDnEy1d4l5huJerRkWPi+UWsZKb/AWhS5GuktEuWHl2+T1cfrDmd5WQHBFajaWzKMIq
tyre0nf9sXkLLC4U4zcIXLHmJK9m4XJMFr0BrJ0JqUUTAZIYuaA+KrfHhLdjlW6XQAFaV4kndvzC
811P7JQlFnaMLnhlwgOOXsgSa/b88rObszBKj9RjEUqQYOn9KontRXdI8IugNOUrv8aLEEtFev7h
BCRVyw5ge6ba+NJJ5K/Ud/mdT7IUsL+jQnMdEb4VqnUuiXRWeZ/xnvoIqictfFkIq6pfh8bOV1EE
kIum+XTwqGjTGk4S7s58v9wwhgrBZnEfRsfLflzhcSRzn+UllGPoygJl/e/FWfp+nP5Pbb6a4ItR
vJDHPArvKnYg03hl2meBZOwh0TsTUDmB4/Jsco85tyZcjfF1X9HlvhACDMSXxEqX7P5UN8BWMXn1
aXqxFeyafeGTpbEt1TtVvB1j8uT7lQ6VC//IgeYzGDZJvM/Re2S7bFs5QWqZD/qeif6tcoDwc6F/
WnQ2jVcKdsBm7ad6qvAFAztY0wluJK9FduPRIcjLJCUEe5NlW/6/ZkRgbIkHSPnK+SG80Ba+jYvd
RPrCvOatO53bpSozvYeqZptQ24kXznZJvusir+7R9zZUM8ev5GV0PjZUD3j8/QYbDJYpunMe+k4n
CiR0q5RtkOAFijfzUGdurnG1tY/ytJWkNJgYB7xosnNZgSa43aNKr0XnNYPh/SHN/Nfw/d/v0Kdm
8guWphVpGzcyh+sQ2jPhtHSMWzmoAKDUMv8O98ZdbxMrgstL8jzQO84hR98AR187DOMKzeu7yCyi
OIS34zWTR4/Tu+Hq/2C4dH2lVwCVWCwGQw+5UpzAGZLWaDOnidKEC6FSm2EjSdcqveujXfVNap1I
lzjlqqJ1t2u91GtdXijA9Lnb9x3i9dv9uwagzqV8XiikZ09uKf2bZuHr/fIjX+eTF8kct1mbu64r
lpUiVHKZGlxXQXilBeLD+3IxVnHjBiw+zO4z8TFqV8T9BQD0rzQAxbJULVbIQvLqneJGTraP74bX
+KV6U2yydCDIECHpLkArkPtgt2wRGntHNM6QO/nxfPQPg9Oux3uB5gkjPDeiMdyg7SNsYkNq0HGy
BoVn3M5oD+aqq3FdXePcPGtTKnm45suYXhjc+NQFX8bnzcUBFIXA8Ga4k8Dy70VA/gbf0yQ4lwtR
0xe69on/ffkq27Cq9DQFTKUIYDLq37mLHGWwxZ1Viu3ge366ae4w/nGjfKugaUo7rIGchq5sCllt
sAJcJfgREzLf3c+c2zdvwG/ndvUGtO0wnAVNlk/Ka7UjGw8BobGrH5idA3ze6pbulS4bvoGwCeaI
zVL6yLw5BcN3L/1vJ3H1cPoQYYiyAOadPuZCsQp3WE3WhSmw2YEd6MwD+Y659tvxrpY8XxH6vhS5
aDHbGoktV8v0V7XuoIiqpD31jm8DXOGkMyVMaDaWfre0kctLskSnFrlLKXILAlqgX0B7OHOLyAof
9mPvVgl7SnmG2idPa8Q1Fv/l9bnWd5Bv1YpNtmAw03ghZJWLBTR2W1uNvlGZzqGvIjnODlE6uv1O
2ifjCgCFbW9wN+f88YfxP3Xw6437YzlLJDGuBR7UQBOZ1rtzvaujTaLenhV0c+B8IWMrCCvaIQ/W
l3wFa56VvfGdLN9AihAKJ7TbfiViRmOLpc38ZkG4WP6Smh5myiI5majkUit79WUnLVfJiUnohdze
uXXym17rt+uYlu0vX2ScoEVLA77ISXVdcGaGB5Te6p9ZjYadtY6ueQ0WwCvdyh75HCNM0XnxO0tN
1noJEWuZVY8whrzQ6eaYfIY5LZLXT/zLnPLTP+rL6S3MqkozVawxsZE3WPWEu36jNlOUGX7sJWEi
KHW1ffAOa5GQbuZg9xcUSAwwY1dm86Iuz79w46jxW4R7+MaWXHuQBPpxa0TfXtRkH4CMm+WqZJ4y
SLbBLlUprB7uWMVozDFFOzbuRDLOUQhqoKnMIyCGMZ9P7PEUP52bJZv6dpNBMY6Xyqt2inaJtiIu
7rzEBhkjLTLDf423weP0clQrGGLlaLHH51dMZN4TAo8WQJsp2x4yGnIDrkpFnrSMdlzQ4kfxbETw
CZYJQomM/ZKFGz26BM1BONZ+suPhnwVYiMPkXdbb6EFdS9iNYMXslIzp4YLtsYF4MfbQcN+rCAhL
EJblltcWSyaIsO07ilntVjrqmMeWdhsxFIcxuZ1ApkXrLGTLsCSoDu/qwk5Rsyxsg8RWN8a8yu1X
0gejd061ynaXF2bedbaKcd1Ilyb7WqugaOcuLNg42pSwThifESvFRWuY1j4Kdy0DkT0+hZBkm+ds
B7esghhKgNk6Oga3ZvDWRmtlYx6ie0AHw6sIOakdRbeJS/BPraPckEufrWkmE3PNjy8AaSOBrHgc
rwwuWl6ale3LXlHv8WF+mbBweYIvMLpYYDtbL7vWKRv3cq9cHi44DSungh4aV8jayzRa5Q+pIDDD
S8JjxI3YdZCbxnUN1BWjgn80YXH6ywujD/0Je7ICCNPWjsAT70Xl9B/BSb3VDOeiv5oGmluAEua1
5MTDHNgEAOmy2+4v6+oQ2cOCQI/Jw963lSOML3hMi3dIXFMOR+xVjLnhyxmE40LpYsMPG6wycDh9
N29AywmkE27OJ35/sKn7++gQ/WDI8Z4c0r2mQh7DXGWyNrS6LYSx4YkxKWg/rC7+z6286JchReW9
LZdTIMY0UcyefChEdzG1Z23ssKTbZiWdTOaON9Nf44pJxAlQPiwtfhsY5o1xXz2VmLRRCQTLPwJ3
+zYzetQ1lyduA1YCEw0sOhR3EPnijdivB2XNmWsq80T0vyiIztA6IArjNY5BOJIchgBITgwnQbjk
R9uI7bYHtpDjpeqcT1rnNJcfKQbw3ec8mxADwLMDBt6Zfy+LzzrBZTh8wgZsA4YB4m3yedzY7t7D
gxGsz6fkQPA9SSbAMKWjn93Fqjh+5nv1XJBO0huysstTPJnQW5jrOuVpir0IXZ4VCHa2ZMVbIMp9
AEy/Z1ZgnRUuLN3Ep3wv3IQ9nDm8BCD8ZaZLhudpcrrG4nifMmGpb8qTXz507ELAETqHFABlZURO
6cXkifmQXeNjuq+e8PJ4BbTvlw0ojwTqYssDqgPPFzzxjvcLumFNFFn4FH8UT/VL46ibdO2vlGN4
MG8CaI2WZmN4dsYi+Q2AHHPLKZ643AWUBeyBf8SYJiM9ds4f8DzW0TtuywGsVQba1SOitaJaDpsz
Q78DiQnZysDSJdjDECCYI3W6Tcr0NVqmz/xHOiU3l03hJE9JtCKRRibaYcnGNqvom6laCK4tTIDM
vUxZi819Uu9avjIVyxhSPqGSPsMbGDaZf9Sg8oEA3YCg8NEoLmZ5WsD8Rr/hXudLQn6QKNX6SpI2
i2iTLqiOhYVu4ZL91CnG1SoO3rKaSa5/VFH0kDWSM69Q61ulxstlfG0QaLN8MTFn1UgEByVnwoS3
Hp+q4kM+3y7ad9l875JVrv+MYEItEwRtZbMqlFMGloWryvArfCuhS9xAjQSoD+4X4sGPbs/Nuifl
ILiJpFWWEfAzxVeXU0YM0eiy119cU3w1YD5DDsu9TvZqmIIBuQ+rHE5YaPfMqQz14yw+Jd2uGh8Q
kHcNBhOgQ9yRZXETPydYASzswbAhuekfGilvzXoilBHAtZLd+pCsMoySNFe7uA3Rm/cjSYKv/T0g
VI2l5ToCVrORJbz0u8sD8yF5uQEwak6w+iy4gvKq2sQHfgLT7lVjmrRPVgHzXjYCMltI4DxMFH/E
4cRuYl7zQFL0q7YtYfu+Ngw9TvITE5gDZpUMBaA3AWKNWxKO1/1d8zCujKeAwg03A+eCfDLWPNv1
U7gkbMWK9mrs+DfyKnuQ35Xb6iF7YE6gMvAwTkP02KnHQriNwAL5ySpiDJGtKlh1rIJahCosYIjS
blGdjJGljLftU3giIKWPT+pPbAnI32NLL6xAQppgJReOQm31kOiG0XbaY+2zU+YRQ/2UApRpm+gD
4jYuN3Wx0TNrUG6MxbpHxLAW3GhP3CFwWpo+d3zdhJcSz7IPVO8CUxZ+1ODpudtuFyStM+xgzPFU
PJj6Ls8Y8fu/Fi8kyjHA38UH3S5xdGeCaVjdj8oTbHMHjw4UCBQC9wpyJJT9uD0/hQ+XYqkyXBOX
f9/j/GF8OnWtX9op7Wp7kcRdIcgizKbmx4QViA+8plOcF1a8N+lR2UKA/F8PebXDKPLikixSdhgy
QysXr6XmwBdi/aCSkB8EEgQJcs6Ya+469au9XBnLoez3w7SXQ/vJiD2fiLi3F/idk7I/PsxZyn6H
N329s/rVncXmPEiCij5a8SrVQeTbYfKxSNwC1siOlw6uVoUKoH8adHoUdlSwawn2mVq9mWc8x167
uuGar+tnxK/THruufmBBAyEeotgbyavYTQyPk1f9PFyz+G5v9uXVut6bCaLcnyNJkk9ptDYlRuin
f6FRi/du9aO1McY4qAozryWTk0a29AtmBz/CN9NTCHKhmdoQ44DmLubDCNz06e83Ze7x/LFda/0m
SuVxuimS260Tt5v0l5vsfH+hMReccndxIKoG7inSVgYSMUxlDTfNZxw05l7Ma1jyXET+otB5MYl8
4Hrx2npkw2oPJ2ZSDDts0Jd5u7M/TDGuPvtrKDJXLobamC3P5hcDTQjzN6zK4fKiL5PFwwXn6F8q
09sjAS2BLa2JY0omfiADO2Z7er7JhBcAF3Z+n6Bi21xcTVln5xXFPPPYAs08q2+A06+fknEFaJ6l
RVvUaimfmMrett3uFdopnZf8JsMtf6mQDkyN9KJ1pSf/PnqDSV9Cwtur4mHZ1mAUU7LGOd9AHciE
mXP7Tlr227ldwZ/ixQyVvummc5NDCzcLux7W9PYY2xBHBk5zmqJXdUblAUAioPLHHGTzLUT09UO7
wkXbUtPavppwKm8Czy7WNGIdVovXAiAxswSGgjMokTSzCzeuyml3Lulnpm+7cyezpW7Z7lG5WDRS
GAw1N6lrMk2eudWyMnfUq5K6UIVF0Gk6e9VJFbkaFrc4aMGVq8gY7O3w7JDYXIpWVDkDnXZkDQCD
PJPE1X+JOwaO4YpESogpS3Iq10JiS9S9VbOdRC44uhlv5hODb3ywhmYdB25b3mAfVNyfV/KDumP0
RlREOgUpYGcrkNaQW/zrhgzyN4EmFYHMGx50UHSkeMphhblTa04OjmsgdfDICCHciUTMatiYHZks
5p2ffxDxqjx2d+U+fhgjuJt2G9+UUOBYB1Tbj37GEA2YmpO+7LPzO5TEDuhWTmu+olZUa9Mt7hY7
YopE6dBLawMpXUqprKzsKL+d1ZOIGoXxrPip/+pLt4YatIGoALKLoYFTYqy2ROOHo2N4p644kzVN
9HP+RIA5bIaa65gG8xq5dwHK4R/Rs7+ppbX5TPgn/5AXjSThFmu6dIfJki4cqjNP3U0LC46dEZ7C
55x099sMoICWTMUNY2satwSGLrymWXXSTZzZZ/pjw5bJpAROdIwB8se6h4TQvfc0w9lRBwNZXphv
sjs6Kj97/UGOdiN7hYKFo+E765OHRfdeGz8KzApES/3oBkK77nH9WQrmc96chv62IxF3DLeJzvwb
+7b0IcgT20yWWU5C7aEN8HUzlpLIPtV/T87PRfURyDpIAUk68NmrF36veJ+XK7HdKoSJ+AW57jv5
KSSZxtb7Uz2hPgia/171pLn182rZXjS9r0R4FfBZ87wPU7b0NDCahPmzo5WZY5lXYtCL1JV+OpGJ
YWo+smNl+Z32us7YoTVpVzNXNtXrv2B45nQ2XzA8vWjyIRb66WjprdzfxuO+34dsYXs80BW0Ygqc
rdlr/G7U8KVMfg57vx6VtOFEiuAvF5KN4rS4l+yz8xlA0TniLiCoQ8exD/7d7OBP+g5T/XroqbB9
OXSeyL05TIt8/GsyQ4Ll2q1xUzzTeDqp1+FkWUnrUMQIqV3N9tszVdO8Wj2HepA6s0DZoXhJg2Ub
cAT9BWJIsni8HLQO3RLbmL8/4z8s+a46DPNqXewEf9CahvY3oqjcZjAUfW0bYzUDq3bSKggW1v4K
Yi/tNiIMB8OFmw6rEmwT/cMCLdVQPojm/dw+YPHdTOfrk7haK/M6FZRA5EkM5vKCA/moswcRnfyV
EdOL2Frnh2FC3G4oflB+A6Joj+2+wQtEgBR10/8U9O0Y76QzZ2japXb6+12b6ybMq3W1Ydpzzs50
Ez02qxMbGAltBSRHu47nqbqeLNQHp7E6c0cgIRMBtsHNzOIuzxWDq2W2GVUY99W0V4IejEQ3WI0P
k48U5CU0erj+bvFktsYdg/rVqn5aqHOVb2bDYl5VPiPs4i6JqXyo0Kc9A4bR503sTOcAA96Gsalb
eGjOXPdMK26IV0UwHS6tqWb0UdOoDVNkC3ra1LyhobHaI14eL3Ovo/T3mmSIV5WwrqvykjQcMkaT
4HQ0idvqCHaIvzKbcPhGhGk/Mm6e3wLMXq38e00SF1mhpMFnC4c9G3zcETU+CmbtfnSLm6Bkx4M5
5GwV/nvtN8SrUqh32pA1CW/4/7/JPSoq8pfoHkd34egFKse5mdZMu2qIVyVQPCf5GJiUwNrpQptU
esWp9xhuTDpfG/QNYrE7RDPv00wJNMSrEmiOmpYvCkpg7bDvj3yvF0+L42Lpp85nwvaiO4YajedE
YawAbIdpUCgzGUB/R4QdWRxza4H894XIEK/Kn6803dClfNoijPEQKcb4OqI5d9vbBeruyy8qM9UO
81dPxaEBwluAJwyAPvxSIodSVxBWaCQfZqre3793Q7yqeroapmFYA0JhyHtB/K840spgMgJGPSFR
END7w3k+q2GqY/+5DTHEqzp3UQWtKCchV73RprxGTNIXyauCi4PghtIAE0J5hGQ2rc+SF/k3KeTx
H2K0C7IDEXZwsiscoqR6iRoXredMEZx9e66KoN9I50YGRDkt9DXCH1pAxhaFm74aH6SvDgTZonsE
cmT44fn+sjzEkRs/IwgnFwod8fZ/LY+fRKAvTczl0iVt3X7CSFrlhhd3Ul9i9DJRT4FbXf8ZUr5q
GzMz/pntrfHZJ385rtZU9MENb0c0SSCX/pQ/a8KOI4W1p1mbvc6Zt/HzfL4cz8wgFOgKN56U4IHV
B5rxxGi1DFvBPhqiIRD6pAY4SzOP/A/H7d97JuOzjH05shALF7wqKckNMlN4y3a9j9AhfyoeiQ/9
oOdY+2//28f3uU58OagvhaK+UGv55D9UO39jPqUn/2g6tR3fV7f9YcoLWBxnjjmzCHzeiC/H1HP/
ctHHf9VjgglrG656V0zNDrz2H7IrEBYcOQIT4r8f+Fu60T/tn/G5Hn85sMpyG0rGZ3+lJ7gruqjN
PpgHYqnqS88Ftt5ITiGPCycqkH1JbKalVsZEP5dJKvVqKLdK55kyWXDi/9j8GZ+7iC8nlwVtdBEn
xDhHTlDe9+K6HB/UkLxu/DYCBw7yM/FViImCDF4DHShxpRXj1P/5C7gqjH0kj12U8R7iFjB1x1G/
FEuS2JJ3SZ2oPqI9WZsxR5kj0cxslIgR/L0pkRu5yaRpyYQiCT+juDGfs85D+eYW29FNj+fQK6rH
AMR+niEqfbYBf1kQrj2whLyNhrb9XLB7RKCxo5oYBXm10yhs9VchuppkM2D9xsTqM81IyQ+ptqsn
CSzKd5q1PtgKygECndWsYPcPa/1pfGvw2CFbE98SqH71asqgmtrK8VlX3aLEs2et0E6/qPgwHrGA
Z+GtXur9hNFEb5H4quEUgkvC2aQg8E8RTl+c8S7qEmRftubfjNh5s4/Ee8ZhFiZZACGXZscmXks2
2iTX4+V5BTC10tQScUkKPKF1m+k3kquu2EHopMKbhB7rjB1Fo5K26EO2C2xVCVdzDa8yU1w/9x5f
3vHeX2R92fLlQ2aRjsppsjj6dVksG7d3Fi7CSmAdvF3G/USPwEVlktdf9qifIDKj3UShzp2ZBG9r
7aOelh2PAbdFjhiIGy4gHYPFV/wzSm09PMCWmmcs/oe+2ZQm1Nc0pOtmpT9XflIsAC/wzcIYBv+l
D5SPHl6puKcsLH/ZHxhYzMUJ/Ye14Z/DXn2TeVAKhahQubIf8K06b/BR0nwmgrQuljS0ASZO4FOG
sff3mjl7wVffZJt2bd8WDbrvkYckWxJ3GcCU5gMaLDsWBlcYZfyvh71uN2JChfO+aOXTGbd5+kLe
fgHnJbiWFiGsBPztwTm9Zg64mLvR1+2GPpzTIAh5vlD2DQ4L3MoWmE7jY/qGBofAGsxDKEn/432+
7jvqpEmTvKE31+9kFNo83OF96rvVzdhNVnDu/3k39u+36rrjYAgUqniByCcNHGRhGZsLbh9K7oJn
wpHPHBwHGQ3Kc1D+3Dt13XR0ptArY8L0TdwIzzid4/Xl4brUOMbzVNzF9/9qVvP9bvufq52K05fi
kxWZOCgqR1X2DZFrVkQMtIY2OmQDpsFvsHBEKgpEX5Mg9P/W3P1z8KutVx9M/P9p0o7lF4rtpcQc
dtjivoye3gFnnvydySabfa2+3/L9c9yrzVU2ynWTFbxW2C6vfe+C++V5E7rwWBxhj856lbtwPZBd
/r1s/Iet5j/HvSpYqSLIWpuU0yO+7JJiyZZXo6VijSG39GCsL3CCJC+7WDBoItBIJo36/WiluKjt
Uwzvn5E9B8//RT2bgI0/V/l/Tuyqngla3Nd6yjvfPF/c/mYyLAlJduDEqJ6LmY5z7k2/7ilkUZPO
ZsU7lzw3gErB1sRKyCtSvMPgzaEtpIjN0aLnatj1KlsFjan4CZcorDoSvJjjfBq5HHF+gZHlJhgh
wXiZfcWnR/qXOytfQUpBvGjbMuEVh2jwKCwxaCgZoi/7/URZP6+lFOd8kEMF8THoKaTFv79y/2Gn
+O8nK19hS35Zx2Pf0rf6mBlswtap6SEEKxxxoIly57+Q2nzfzvxzxCtgKSiENBgkNk9RYoWT0WR3
hGomsUw1F94o4m8mkNR8mW2Up0v5262+KmV5FHSdOlZsUvHmgeo8iTYeMNkBtJlyh1B9u7Nv1fe4
8D8Xe1XB4qQMiyTii570S/3+X3AsfnQ3IrrsmUf5541l1dElTTdVEXHIJ4HhS6mWhLJrx7jVj6Jx
1zqTJkW67HJ4ujBXDH1Nl7sUkpvM62YH+n/Wy9+PfHVnoRn0GpIU/Tjx38cp+UqrXR26++Lmh3RZ
SVaCi8dTigHaXAjIN7Xi90Nf3eCyydJGG7lo0jFrcS/nk6QCogV5Oo1HkkqyuuRY0MMiWMyB/t+U
jN+PfbVM6GKpq3XAZU/W3DhCTUYgaBJSaxRIp1TcEK95pvpttpp50n8Wjd8PfLVOqBDQREPnwNXl
aHia/CK3t7nIp2sibM3dM7bvWMrJ93hGSweIHWN8fzeeDzNn8Sci8ftZXC0Kgd+mfT5U+jGIVhC2
pCPpDIk7DpsL4xYHqXMGTut06H/mrv/P5ei3I3/qSr686abf5xNRTD+eo7WfbNgikg4kbfWOjMQ1
xrjJMfFGca4bmbnrytXgQe9b4ezXGa+aJ14OxuLeiHF5pMeWOpeE2iJ/XIwHEcmEE2cuGulS3SuT
Iak7c99nvvNrOUeVm6UoBeX0tdF/Imp3FOxcgdcIXIDVXE1J45PtpDzO9CffjF5+v+9Xi0U6arVa
p41+bGyV9YqUYjaLrlQ6sPHJtUqxD55YeZlJ6o6Nh+BsDzx36Vdrx6g051I9cwJVYNfBHqr3eY8N
AsqafBW1Li5zi8fYJy0UR7s5dHnuc//cp3956wajxlmu5743hB9t8uY90F3SbwJHoQuyhOzYXA46
UfRWHJPZMXfv596+q0InmLqfJVGiH2tiSJ1zsa3LY4xGwx77NWY/ofDcqrdDu2uPaPNDJ6+eMkQi
4czLp37S3P62il4VPXFM9eESsKJF61Jblhh4KQmR8KttuJmMRis05hK6Pju4nUTn5Z6O5uxU29I6
YJl1sTE3fsImyRUYHOCjtJBukaX8kp0Cg0ygi3X4MtzJhs24H46OjyPAkmSz13I/oJCrPFg9GdSf
+gz9aPQ06M1PmPbi2KCK78gpjMEjD4YGwqlWkHLVlvCLZB2aknchLiLD5M98TMadbtxfktwuJ0cP
BgTYE8NjVDESM++zM2QKN2sh1Qu3SrDiSu0W/r6SvzUqCFrxFvuPA1amizcjx0VCewVQIltRam80
EQMq7TiKcH3e1P5jcp4gM7xfn3GENAYCLztXEZ+T+skAm0FFAmmjVW0ZgcWY30Jhyh+0Iyqeu+hQ
FbbE7JjUaVYyTJ4lq+dOoLZY0BOezuGGWOeu8kayb1QPPKciPIlpHMRo2aEQSGi00dMxcLlEliS9
K/2Lr94MOMnzG56k9yD2pHdfI/ZuG2hP6P6C5lXp9+JAjgVWRSregzgMai/coLGER+4IhBIwQihs
v3qVgqW5WJNceFtsMX4iFeFns8WkuXqC5tNM2vdl+SOX7Iv5FAxPCD0ua7IdZPEoY/TUbJgBxbWd
JOsSId9A8HDnwebuNpNTamWP1oVMPg+LUS8tneZDUdfYCh3Czo6x+YmVNVY4/RRHDbCHC3xl6z9G
p+ARvYY/J9Au9e5lazJMw0wEZHAyW8RLbRNskx0pcpvzTXqLKfUj7ryEC4BTvsn0n+xosGOdOK3p
Cpu4SZxW2CXqzANWcwq+1FYl2aEnbrT9oHvBjexdXOUG9jzCG4yUhtYu9uqaabAbWeaqgjWPdxC+
rNPu1FxnPIYbidg+EmhP6MTSYDe50pIsuIanyptguMNDdxoeig3KdhxU8U3Fi3yFS1K/Aq3uK28R
22gpLLRowHWTbUN9lxJBCXi34j48wKtj4d8JvdV8ELPmlAfBlt/RjwYSRPpq8+lqO5kWgcH3Z7ch
PBDnDZCZj5w28QGJND9S+2kvLS1lks5d6I9IGqrAQiRuUOEmaylgfDX86E1cOewI99noYGAk5XXI
EfCcOSSmo+Xr4RVHiXCj+PZYbMZttLF8H3rhEmdgQuRJNdqjhujXMhYtvDpABosex8lzhKmlh5Vu
k75z37R3ARWl5d8i+Z4kEPoai43z4cLbuBqZYJHyaZcCv3BxJJu+sRSqygcpopgngSPCE0J4ZUzu
Ivy5x5bl07JXxIwjd4Np4qcZp5TgJeQBGvbOwtaM7LaGWmhP9yR2Cqw+Lpg81fwlqhnVM1jHtYkJ
23eueJmsTNR+hQPu6KGywBS4X5trIdsFB/4y7khjoSioNwJmvYPVMIxFUQghj8BfedgllvpC1GeW
3wpMpoKNkk0GuD2zyZsOH14mE3nnDsVD2N8L2HCvEQqGr3iHEE516Zw0OZ3T5xQ3hmHHD2tyH4Rb
TpKf5MqaKHSpW4mG2/QYSbnwQFBH8Aem9IgxPJykMEzvJ9kHfsX8G35nVLgxFQ8GQ3vELLfFkPPV
1w6Dv1POTurin4Ilho51bLsUjY2QbKOOsf/sJvjPThJFBenfdBdM8KRrupWwqHz1YrAlHNWtgfEb
qXNESAcK4ae4yuwHRwbvgCaN68pML/XnzuX3I1/tXMYkPTdxBkTcuJNOMr/tPWmFOfqKLcwB8RQG
5Oldvy3nOti5K75azWUpkM8XhStubC11TDwh4w0Ksb2MReeb5kYb09Z3M9c6d8yrlTsWhUCoaq61
1UnadLRNNRmguhIGIqlDgC3utl77Pvtw527x1Nh8aZtiQ4zEOAaUDteUUMwi881l5a/PRN0tcHSJ
VgiwTu029GYu989Nwu+P9mp7Ii/ktpRjQLwph3iNGhXLzIhESC+ukWzJxvTVzI0Bv0fw/v0my9d8
KFnIjbidDorRMB4Yjn/BwAzDKoWJ+Ni+0z4uTfeib8opqcGh0suPgeIkwlOWOdXFuRTHBJsGJTie
tYdYReZ556PPm3vrpz79jx7uy1le7WTUchxaP+QsRbYva1IbGZuXzJEDCbTJE+3mtcC2cKZ1/H5Q
+eWoV1BXJp7FbIx4EcgVIb7njCJW2saMpyoHReV6QbApDLX1HO7znU03WZayKqmqimGGfn3cvAik
XBDF06VBd+ziRd0cz8MSsyE1eyRvl+2bqR7E9IdUbSAw6oI1ascq2ae4m0anqEeCRNjTDg+SAaN8
081Z0grHXGCdYPvjLm1oD5OTqG2Edp0IM6/xd8zC387+as+l9EKjN/EoUimmgMrERuJcLLsn7Mp8
Zswvimypr+lucHKI64xLrSayxdE2z87M9/RN+fjtRKa///Idh+ewITRyECE9yL8KGHfyCwF41ROy
ToxXKoIYXCVdzhz0u/nyb0e9KtClLuZJnPPwkLWzvactxUld8DriIvDqOsKSJ9w+r25S3cVJmxjN
5H54XrhAIc1ysTNTS1J2bUBXutM++ldV/BEUEwVfIziNRjXgU7Ny1MyZxV4jzCxscrG8Hd8WtvjR
sthOgGyM6cwz8yyknGcU3DLouxPcwPDcG5saZ4Ql4+3o7MTNj+iFZQvOkfxwll8ZlpAeI6LPJzTr
h/yIPSFBKXACSg+vK/xviSbpSUWPwgPJ09gZM65TcQ8uGO0OFaFK4wrrtK5+lCgM6XRi6mOwIEPI
085ur+7L+FSR+OGv8E34+13/pHVf1YffbvrV6pT4fhOIC1k8ycnIrmgvkFYWQCwNeeCj9CImd7l/
BzfZb28NibDF2/9H2nntRo4l7faJEqA3t0mTVlLKl3RDlKQSbdL7pz+LGhx0FlsQB/PfNDDVU80k
uRk7dsQX6wsFx+goy/tso4LJX3mHfggFgknOml5gdYjJbPzabvStnG4QyKXRJ0MHRYjZ1Vb2rv3h
Ppde8vypxV5H2Ib5Tbba9yXzJHZRkvf1m1TdFN1OTrctA9wh/Ll7A4ekYThBA8mz61B/k7OnRmT2
F6swV/owQeihBT202y9N6Gd0EPfo9DiHIlpDNinUTh7cGowyNE7WYGr5q8YYKMLZESTbXg30tRHG
m0oyXENr1gCE+nDhy/6u9P7XU542zosPKouKc5zpfFBT1XSSI6BwuOKM6pKnusrdz+9Unt7ZT+90
tg2bonAWDYUPqXf9rfBHANSIbPJ3fzNgK4x8yAbv7Phbvg0BDrGNxXj3AqRXvcNsZ/W8qp340Dwa
L4xI3+IZYh7O5b7EHIbU8Yxb/M8/djHozfbuqNWE2k9kWNucysba0j6H383dfyYsomtzgyt7lNr0
RiZPjYfAWWw9qtPD/+FxzScxE5Wtush4ORhMKSreWH23rgCVHIKH3vYgFfiTP9Fjd4WB1xWgUMZ/
JhPMaRKdVl11K2PZvhE+J5q32D5B1BRxMD7JV/pgSej+MAxkw5/UohELrsJj0K7G64qTESw1p+wo
KFBMsH1EMr8if+u//fyA5WnP++n2ZhmAofWC2RncnvFYs6k0eNpuldce7Ga/j58xuoVYeeo/mkfz
DqzzmDOmbWH5xM4TfEIKAGWJ8J8vXbkXAPsykkoRpbaXfqb073qfevmJzCc9m7EWSiMgEIGN0Wl2
wuXmbKw6hm6nH8wbmKitKNnA8+xhbRa25jsUGwS8vxiMoQymT8YpFGGjmGkzt19sfMjfZFI6FtkS
xxcZccucA9ZVspB7MSLlcNwxy0hananu+C4/xOrG3EYQ2jF5AKIS2MoqB0YIc5ljfV61lt+8q8K9
auyV87sMMz1sAd5C8QPTAKzHleobk78o956TVdRejAeBs6DvfZogJYbsMRIfDem6aG7PwaPUPcvo
V83gSuKkDliiNFtXyuCurb3GTduXSLnGy8YenLMjAE3poGVsImQaj9goP4yQEBDEYXXNUZoNp+b/
s9dXV22100lNZXwqHSovBTa5q0MZPmHILVASkbAWQJ2NDRHQg6BA3oniH7Y1Rqwhzk+OwK81rK6z
xQ+8Wjiq9gRaPOrMyCmZBsQfN1UwTVqbD9sVVJi3odgMHmCch4Z6FBWdijmTu1y8YRytDn4ZYGoa
zqJ9vAuUB1WkU+o9ivKt4h+odvsUPJJbiGvCYtH/uzhw+YJnkagMEbiNRivcZg5b06m4y2/goOuA
KkHgYuoxmUgBQfhDiSJ4/Pkj/W6y5XJxzSfMvH5VetrA4qrd+DeMcVdFsPaWgnYLN962dKrjgJmo
8kypLH1cPSxc/d+tS47jmsHCBgCpaF/Us4vtSe6lNi0jau3iDYTL/GNiuWTM2jdWtwMMtRTzv7nb
v68326D6fjAyIxj1U/zZGBYo5w5UhwzOfmcqu7w9eR/evTjhvEbKzv6pk+nHX6mts9jOlL/hGP79
U2YvXRbbLG1zfkq3939DScbi4ZDgjZJvOyrXBvPmMunDDsOH0Q4Pyp+M3PGm2sDg0yj6TmCfmN4r
/2gBqmXHM3m5ZpmrQxEBe6HBnjE7L/wpHhUGWCZHPixhDj3pH2Ow6rOkQFqmlnkjPo/DMevX4at5
Z1Zr/xHoEGZ13bDBP27gWsWauVX41WiAtQeyYOrZbN0ic55YQKDDhXd+UyL8fh53Z8DEOyM+tFTP
4dT0b013FcfgY3RaNpSQH0rmSZUtLr5C+qa2bktTqbHTG0BKk16QOUPlJv7Dlnt3ZqZIOsWPDFdx
Zjy/6gekKq5n4yrXPvvBVtsJNzhZvsnP3WP0LrvN53SHhgH15moC4Y1Wei3clBNBKdf3Y3XPDL1C
mRPYpsFEoVtMBfx6Lb0PN9N/8hA/UqAvJuGiv0flqIWbyK2usDKyMRN4zYzr8Fp221M9Zc7FngI4
ZXIRoAgQ19sgcoX4BGLJPF/p+L+Pdgt1kOer2rXnFlek9GSp2W37MFlX3NEyh4+bvaZ2Va3lFYFv
8mYP0lt4RYVKXvma4cSz5pm0z/Lb+TbHt7Bz4ls0duM2LH57fBh4pWeWxLYPqvQPgswY6AsMShye
2tNYHzqyvGryAn6thF9mc51ku5DWgFnUFnZBcbBd4UxHO0PbC+KhBwkUvLCGcB8MqmePjgETzmva
DaCQHOE9kV9W7DYalWYkqBinPZePevReR++rF0q4BUZ5q8Mq+03pVlNf45ZjDx6zqB6EuzK+NhWQ
VdFThK6m9O+T/mz1ib4OEHBLPtranEtOmGx9rQefRaRui84V8RcX3skWBX2vEA00StOHkXdmrLmG
AQQWsTWFY5oGWDgy1yD/LiVsNWNAJfSjXYOEcjy/wVo2BWZH8YyPXpRItwW93FAXb85X1HDPmjyV
h8840pGgRuyayRNWYblCsfyXJj9S7o3PVxHnNg1XZDeiij7iGCDcacOxjrFNsvucdaJuuiyzdenA
H1AZ9fojrGlGJW/LJcCe+O8k4K9wMW9HB+Ygt1HTT625wZkcQmCAvb2jtMULvXtbquN9owf++3Kz
3E1Ik7BUy4E+tGarHkSnJ4Zz0bEgrLVyoFPy71g/gZNkbcoxjpMQyGmtdE7w4m04ZsQfWX43CVHg
J1oG3kc2A62qfKDYmzVwgexhalzkhkNjIH3Vk11c7iPA9E6mXS128v99Kvn7XqY89WKT0WN1JbUV
jy6VMFQldgUwCWCA30Rv1a8WrrFKPf9VJBRtyn7hAKYuXXxeWjEK41xXyAhgDIKq9q+H2xK6lfTp
DevoIwmd1JyMdKdYW9/Q5+YLgbrmVL3D49bfYmUNfdmORnwhKBVgenRVY697q97WGL0a95KIAwgO
mCFS1NP5lGHkiJ9LsGt2JFp84y+YQqRO4JSYEiEYvWvhVi6c5L/vWf+ziSuzos1Z0c2VqrKJA5TJ
d7VMAHwlBDEM1DpR8dE3d6nT8TnaYCEX8oelpzur3AhN6/l1P71aNoy9wllcHO38eThhbA4ad+LQ
x/h1LOYR/87Y/l5S0++6XFJ6eE6NjOvClnxS34ns3B+ehryKdodbq7+Zyi2J09JJxGFxqQT8vSLp
4pFPv+/i+lG+KjS55PrNXvjy39VRBlfWHXALcGu/KdJpd0szAt/UVv++6VnypCoUneMMbYKyqSag
a2AJ6n3/wBgD42/WOwy50crgTo7HkNi58CF9v8r+UZ7NRYxtXQ6mGOVEHX2DqZaTj9RZ4LkMv2Ir
V7E57IvDhMVJ+iUU0L/Psdz3xZVnn3By1hOz1dHkSOIes4+6dDx/m6rrKNpFzZEGs8hu7xSNu7C4
v11kF9edf1d6HoRmVuknuXsOshcdtxJxm9hh/Rpk20E+jWQvdmy++dJ1aXXDh2dRqFv4Df8+HP99
77MPzIxH8Awd3zbU1BqDduP3pFhV6WMiuoegAnR4PTll7hauu3Tvsw9MUsYikJts0h9Fq73HaBd0
Ao20bYNXTrSdbAhpGZZWnR+hYlgLV5+e7N+Vi7/vevZ5aXUcjbXC1SunqY9YEiO+mFw2MdvA+0o5
8mMEeziYq6XbXnrcs0+sqE09XcmI7nr6Ffo2Ng6lgEOkBw2CdLXYBqor2DoubMRX4DNL9/1tOL1Y
cbMziV+JzHSCvTplpZsl+8FB2UKiSnJOfk0N2r9abWScwhhF2OnR8qT/wvW/KBEXYS1Y5WUw1myW
vPV6b+ArYqcFwBvkjjoOJOmBk36yxVoXw+FoOaovXX6W9LRjvaqG5Ou1x8Ku3KWcpCYOLNSxeoPB
uYNzCvAZO4ivFyP69Gh/WHJfxbSLW697ISLLRHrVTDZzgmPmv9hTkaT3KRM9EPjyeNf198y52Ofq
OfU/FDi5obJbXAMLa/+rGnXxQ+S0LkrGiiYFGu5kIedG8bneYmdhMMuFJgqBkivKSxv5FEN/uH1l
9sUprSDoUtnqJ4F8E9HNg4Clji1uK6SH0hEFz3CFMsv5v33nyuxzM0ddKyWd9Y4qSMcqNXawcafy
31qiVfIr8OwysWP6P35myuwz05Nu0EWRZa5szlQ+W/+AE47pcgJTBcv0fkEAzq8L9J3FYzridtbq
/8cbV2dIjdKXRlOQ2VqMft2JuBrSlkL9UWyaejMy2gcuCzeaZdiPND3R+XuWBVQYqiSJqjC/8NAm
3HdmjPfJEXr0R/uwQlWLshQxDKz1p6Bet2/+LQxcctfrcDe5yKgcynBnHr8UP2/Jn7FbI/rsl2af
v1uBF79sbrRc5W0xdhEi78xjfhDN51dZfdroxvQA7xuL7cVW/jelXV24vOgs4gyyvoKnwlGK8vHq
akWhPLFqO1xRwm3qdSHtSozrHIkWF4q5X0Oprg3haUyuRvlRNB98ACHoyAiTlo9RDaPHxREVDkRg
7yXXnrOJxReLy9nnd7vU5a+eHagKL1mN9eDrJ5yGaSFgoYMLZREDCy3sDivF/0RJxE6LUfK74HR5
5eklXgSnsUgSr5+SwM6CtOZtSEE5czIWlw5OtVMCOhvwWZd6ld/mnpeXnWVietieTU/ihjtrdRN9
aL8TGzdM4aViXAyuw/hYwQKKNkuqgm/T/MvrTi/i8naDKBOqasp5IXz7G8i2VPGAdDM8c/a2Z5nA
GAwWZYjFM/N3+dfllWf5VxIopilM6vc+doOAXsxeLa5kc5eXzllF5OXSAy2zE1NiwrWOP5jpNNSN
7Z/j8zcw0L8/j9muUElSOKQjYYpNscbceuVM2CE66qABmj/1M87O5RkIJiW0adxl3eKi6FSg8Zea
MIu/ZLZTBF1fxL7GGaAZ6EBvBFyCveso2ICWN4V1Zjj6ZFLnhOQmCX2VfZJthIpho/2gbCmILWao
S9FqtoUE4kqtVwG79NS8xOPVXjniXQkfpkaXbdrx889v4tvC+cV6mLcq2yIRi7FkPaTVLyl8zuXP
BBK2fk2NOb2LoxOkHHwO0pe6e1yVCKfLmxY0FMextN0t/JSFGDAnxPoaDlWGMX0U1X6kUr6loMp5
1868PcrZyYytRlK4/MiXrjuLem1dR4I6sBg989TVwAsPdA7kqaJuaZ5LFF5lh8xELU1u6iy98K/B
jx82zi/J/GUoOMdnLQm66YVPIILjIACNZBZ5Kpv7iaviHN9QeWPblLcKslNKw6ApkKCyrSPxaHqs
0H3KlmtMahJLrNxsOEDWD/e+G79Rc1Vl2sk3Tfek+swCUg9eLe/+S3HUmMXRyEu6OA8D9tjJ6gNH
78aw0YvjLhBhbMCQA371VlY6XL3dLma2C9uWMYumuRC20ZCS3teo6Xeed483Mws0xxmgEA5ed+gd
pd4FxdHcLY+1LF18FlDPkp/UVRqRcZVvyv583rbnh5Ex45TOiWWUt7D8MQ7BuHtRZvBt3eby251F
URL6qvcEjhZG74TCldA2FlNFNBYSiqBuX58q5b1U3Sg/ZGhS20MZAy5a5jwuPYFZCC18XWzOJmfb
Ci0iR3pSTiHGcAErg5FEz0w52qhMLCwrJpf2UWMWLY1GDkux5QmAWkSwP/wJbPwvsOTdAeXHFA3T
3P7l5zD1jUrzr71r3lgNV9FKqXtyhuGWrUsAekvBbJo0WVG1EC1aW6YTMzBJj+0whG58r34yYGRS
VhEtQIJXnsbAwM+/6Rs10N+/aZZu6mk41GrNIqztCPsi3AMA9qlTSeW80bQ7vAdwHl5SF3470XWx
/r6UYBeha7Vqz4Wq8dXHiFE8N8v+kD5UD9W4r1GZB/H6WCh35fletvzgVaQPtpRHfNs8ufwFs7Qx
kWuxaUfeRc5g00YBCExWDVlgmvU2pLUEqHeZG7GwRc8F5xm8yCoWTY2HnWPPvcmxIYmZHjlPY7KD
gSfPsJWbpd1x6aqzICf64TnQcl7xRKoU46PuQY5YOT2Tm8Hv3olLmgFZcb+wsJauOotuohq29ah+
les6J8WAHpOSM6Ra85ZbDVDV4/ywcMmFcDJHcqZx2AiZyoQRtSI6x1b3OjV2sPdlVEGiVMFgyRtj
CEuoPuWr0/avnViUTFEUTVVWvsLtxXIO81z3ZXIBfHKwc8JxKy92jeeITGZEhmIxOWitSIZ0U3MB
dQLRSmr0WN0ZVNGup6WMyvNWKiy9weX5d5njt3znpTjyUrq3muCqwKxlIP6GZNXem9An+PVelcmj
GMJV3sveTcFQqPZrJWs45j4Y+ADr/rGToQJ3pxxjG7zrdQxrt8U1LGi/Wuf9ocKGBnvsAa6WZ9Bf
Eg9gnvNNFrHzma60CZWNNA3CreHOPyF/HZwIw6PeVf6gU1V6WzIsEUGQv05/Acr9BclbsRBvCSAA
3xlSraiRWav6ilHRKQ8RV9wittN8yEJoGRyj8wY0TXEM0qszuUsl5utRra/9FFo05NDmYCJw6dem
x7WsColS8lRDBzg/VFluCwysPJjoAEKr6J1IfqsF+u34htiyjh2H7IZoiwCCKsr9SD9Ycgz1ZMLu
iPFuMkFjqUydPdQMIwkyVpEpAPFtySCOF4MI162o+/Tqmyr77U/Tfv6uzLb5s/YxOVGfM1jcQ45I
7o+y4iZiBBdis5GySVI/pni/IIlorbFE6i3pjh+0bqIeTOVQsCya6PHM2H9vSW50qAKb4UBLZj5m
bO2eI3uVubq6j+LbeLK87m6xqCwxzd0Lv4QdzkEJw78oJTULP0PO+oEKgHm14e+8GNWtxkCRGj14
CNn5ztpsx3ghY3irmxscXTABIG2zUahNHeKHyZod5/IyvMYw5SxZE6yxd2WsvsCcTJ8Leo/mSkhd
8NvJuJtuOxfeRiRlJerhIkOQtVvlGyPFxNpSmq35qN6W1XXaHc/tM7FFcIJPOUfc/hvraSxvymwj
Jp+hf6eGt8akHgk3K9/1vdxpQpbbtXZM8YOjjZn75bqlM9ziOYTcADlauRWjbZ5u4rMrnR8zsJeh
cHrx8xtTAnsVpW6BwsvznZFNdIA6VVh+oe7kc/4ITd/E97vvZIDkuLRhVVKpR8F8jcq7UL/x5TdM
V3HIGcBXq1l9p2gMcB3z85PQ/epi0+3lyOqC1upkWhzmRFESIaAgf5cObfUqFBx4R+yZSbunRrEK
IItBst5g8mrX6Pq6Tzx3xAFdz49SmnEe32O/7Ic3QnwbqpsmdBMrDNhlrQpjBubdbDrq9Uv/gpwt
2kebzqqQhUTblfBUtoeousmzxyA8+e1TFHxwkkry16h1huAmYxYL5yoJRHNwakV3JasIFUHFX6XK
s84nPiRX9ARkyF1mt1FvpKB0JFOxFWhFDR5qBmNfyqZFhI5lRkrfeMUsondoanyIGnxPC3fEPxI5
DB+z3qx9j2DketLWj0Q7UuxzZOmUV7Btwq1YYugt2xt4CeEkVIx3+fhLY5H47ad5ioAxZcc+eVMk
eR0OdxnFAlE4iNljZx5+3gO+PxT9E4q/9MgXoXjU02QMam28F+8HFE7Yxku24v9SgZXq61C3ECAj
isKQrGHMC0BFvq5efGW9yrB9hV188l/6TY+cpMCAcDM8R68tbLhN/lsVdiyZ4d5/AXyND5P3DEnL
0NdqvlD3/kYxTUb2zx183eHFHTRJKIVNpo73ClMywZ0nIoC8lpWjn3wE2OEggYmuz7giyU6fv3d2
fo0ZmIWSZipxjInVX4kdKwkOxa40rdWr8AEJsMBlzGpqKxNsgxFIZDYL1QD12+3+4lfPznEjjPiw
6BWee2Gfs48AOre5pjqjIZmtbptsw7xxon/q7b6gI01AQuHLvMHEYTP1w1myvcLOYvdsfuivHLc+
E6fGA3SjYZxHl+HQnMq76kHAdhHbSGOH4Db61G78U/9UnIw34U15S/+gCAd/FT4Pdz+vqW8FG5dv
ZHZMSeN4lZlQ4U+IsuNqrWLtetNuw50fMgS8Ob9StEYyi4yeUQQ3Za4SpymmdFykwEQe9Mt8bIj5
8hfhDzojYIGNLX6Ov7E71RFyEN66aqOK+5oZYpw68arF5T5ZrzYMtf5Jq2wdvzE/mVgIuFrZ0gCx
o9ddJJouvcDZgajJwlzqY2oZyrBVoq3ub5iQz6yhdRqmP4zHeGJrMApbiUtHkO96bBePd94AEAcS
F18hbWOzlo9TPuQBvnL6dR7upnRc1Fym9G2DARb75zf7ffXhn1Wrzk4/9dmvJbXRp4S8Rhtv6y0r
E73Necf4BvJ7AGfEeLKXJRHQ99WziyvPSkddkspGq7KmVluctQysJB1quHfxfvL/Hq3xKWIG9Tpg
8lp6Hp4Xb/zbytXF5afVcBFkZMk49/VURs3DI7zMQVufHerXYB0w24AlbVXsBjaa66Vk+Rtt/V/h
TZ0Fimzlpbk+fUzJUSUDNa8xgf09+Vhb6RutNoYW8R78JJO1m9PZ9eERIGaleMVMvOu/J8uePFOt
44fkXZ0dj3wEDbruU0arbaYm1ZAnwZBblx/Lt0FeK+v2U7RWVJHzPQpE05Y/Ftbgt/2vi1cxOyiZ
VR3Xhcr1jcfit2grypqZDYXRAkZiUjfX7S6AqzlszQeygZhTKQqXhZPTN4Mvf7+UWT2o17BXVDSW
g4DOzL+ayNHiVciMVbmT8Q9F4/cS4Cu1OrWrkxAeo+RexT2qW5dTWWhxcS69kVm8baperlJWyalC
FqhgK5iWV1W2QXgc0PtabUvppuueQ/Udg9XgvKaqDpLODZb0Rd/Xay7ezCwkCm03ArYa9VOg70bR
7gcX+yyGFtqPalNSKrrVzvd6YvlbhvhGOu9rNF4TmbU4dOMJIg7FFKzonzT8orudkW9+XjhftnQ/
LNwvOfnFNzxWTZFqI4JM8Hy76CXYrT46hhV1NN4y/AGoFqK/oaLBx2yR6kTuxGg3N/JTquxzRz14
2UautwxVoi4Qpalf94iswZ4khU/V0bdQmmiumezRvup7tl4QGyiXPTvdpoE1dWRbS3qvgUCQLL9k
vxDU0rBV/kTBoXrVfhfWlz9hPkxmLWPybAROdYOwsbQMOtrNrV4PSxvJt+f/f96XNovmScyYvxfS
r22pI5994L4oYqeiXu2IOFAz2kgnhGqq7v78JqQvf4CfXsUsmkth1p2NjpWiDbsgu+EwrFiYDgux
7RHk9HZTWYm2MRGel88lw0NlsSfgIevepJ89p+Z1g9mLAIQiiDH99DEZrV/7868weTdq1WXp4wud
vBnRIexfBNnNescDZFwSF6P6fmivWka7MXPNd6BfinhNMavFgohhTn/CzQy6Y5oPWfJeeq6UH4d4
k+OwhdJa3Z39XYabb7Ae/nA+V15MfQ0k3qSbHpPNoDahcADbaqNCjVjHwX4Angz99FQYnP7j97a9
jrXrUHbNQ6gix1L5i63GXwzdVdPbK/xozb7Cs/glbrEWdr2NfAxvV8wV0Rc+v6an2Kkrq7oqHssR
Fb4lkRtuopvi1vAB2Kr3E1t9uoeNYa+evcIS2THIKct1aq5Nn9TJTk7q1vhdPU2TcPFWPvh78dDl
blBb3k5JXfVK3ZyPxtFISMWOcumuXvXhKj6urjKJAw20Hzdo77CWEtRj7Ns9yT6Z57gx6sOAMT3e
q6ZyL3kvgb8rOCVqwKfM8KPvtlX4ktWHFgmUmf9OeCpRQcjmA4hDhkdXynYU4ofQP6YhG4pS732x
d2ClM2+LXQhzPKuUk++ZhxtwJgaAUY7x1u9QOYBRamVgdrbAqJXOOclNu/9FvniRcWmz3b+u2iJP
ZHkqlGFEhhngRtvV60pal8A9/wuE1UK2oc33fCMPRO9M3XMi1mlwtOOv2Q61d7Q14149kMlcs/L/
rUl/ERBmW3skZedqJRraCeN2mksilDh7pOD6h96SqdlBDxJZWaEZpLe0tItpS9Fotq+nmqibJant
SdgzahGdj8wFJD7tap/yGqLNAefZcvhzDra5ZJnaBlZ2j38BsG27w4YWtj9C4ZfyIKT8RhfclIaM
18eK6oNI5sCk0deMwXpg3wL7HD+KUMjNbZoc+RANhBeO/kjqfoZyfY5co3YK8zXVXWbK+5dQuAvO
zKn3AIOCDA4LlRK85ct1svkfMP5/ZRbaLLNQyiyPxY50r7ZXBnKF5q5Fms6Mhq2so7ue4TZciso1
MP/JaArwjc35WmLwy5KEtfnCeZaAGCwxBKed4Kd4PcswyijMDU8k55I2+Y5x+2mSiMIdaOF1DQvi
5+3h+x7LxTKc5RGiV9Vm1rIvRbvybDWb8XmFaUNNIdU920ytLCUu4kJKORcuJcqoiIYXIGJLLPxc
5dLm2Ip0kTQ7syiMnemrylajMoRRNMj3YP4AYlrUqiwcKfXZfhwPZhWfU2062K3e+b7vWf1r+XVk
Tep/uq2wcE5fymLnxI1uyEZfNrhtCQvy6DUwvPWIn/cYP0rtnSIfgCUYx6jYUOnKFEdPqIQzzJsW
T33zJgQHLb4JhuUz5sLxVp8FW7EIOqEdEXQV502swhawPKrBrd00tlbb7xUk4w4y2VY1nbzHxbbK
7IX1t/QLZuE3NYSuESSUIWfpQZFfFEvATwByAhIyBddL5U8hPeUrJ3UGms+bc/iwcP2FfF6fheE6
8LRcj1HKeEzWS7eMCTSgX0LwYpi020F6aJjD+6TejM08J6xqWHoA0w3+8Lnrs1DMOTc6qyIVhmDF
Bnwtuo240yWnpQ6l33b6rqrAd6becVzdLW0D3zca//n49VkAjMtghVsFWfpEWoYbUlnx638MIvn6
fbBWi1dcetyz4NYpZeCPBQtOEDYxneRkPxWmbElyFQXtYpagp9gVuFtISIOGfItv8CLgakp4f3ri
s5BneIZW5QMBdoJMMAVacc+TdRYoMFzEN4sRb2GznYuRyiSv82qavilKfFBS8kw04qjiGDK3BBeH
VzBTjLn+F097IcjNtUd5RxvIaL4OHXV5q1nDNDEaWhC1tOxmMqmE7rEYWRcW9BxQsNKCotCnxxsd
tb1ZkxzY/VZ7mGYgRmqNn1F3R/Fws/Adf/uQAViJNDo1Q51XpkvPrORcQzMxlMfcYzrvBXuV2Mkk
11dswQBN+TI6Jj0fy/S3i0qFb+/54uqzM1ah97ncmOjN8h6ogFAfRc79wEtEXCAT3G1NjJvpgA3/
4+K6uPIsgiu1N5oyJHq0IkRv9tMtx+nJ4HBELUUTj68LLOJ66S1/yQH+9RFdXHd6IhcH/PO4auMV
bP6T9ljWmxD2D02bm3b4iOtXWaUM1Cpr8Kxr41Rux40foNVwI22t3vrZenipncEmo4e/l2Iguhav
pGP8DlvdIPW4G3bT+jAeMacM3XO6K+U1qEnRKd66t+zetEtXvwFbeQ1IgcfLofl8KC19HxUWwyf8
T/7wKA3W4V7e+9TrfmN2e+ufUky+aFNP/1Io15+Tt3Ru58cPzNmpXiPkmuTz/4WIbIomPz2o2Qbj
maGSxw0vqGLerrcrkGsgc/FBH5Ut9VRx8gLrfkMI1iGaNlvZkqSvm4rTpVRvaZHOdpou1JtiZTIQ
N46nsLiOmq037CV/n+lP6C3QJBq7klmd4DPL957+8vMH+r2U/mLBzPaaczWWjXxWtVMuPZXCUy3S
1n1W7xkW80byC4LiZLztmk5vderdKuRM6xTZo6Btg+yDA6pOLu6MTiHbEuaBQ70kqP82Ebn4fbOd
ycAcKe81NCGijov2c56cLYhXnaOlFk2Gkp5jEwlfXrP6eMOazTdF8RwG4nrhOX27O138jtnuFNRD
IBQrYnblINsVpXKt0Vdt49feFs7PSudkm3Y9KocgBKPlJum7byCt/gzL22EkZQ+JOcnSb5rmK35Y
w/MuSCJnba2mjLsAOAZFJW2E8z4VrgFeT/oQCgsSeAVXLd+1/qBaSeLIzVH6b0yIFz6meU8kXfmJ
0K5CdM0aNN2bqMLLTwdoRn42JRCmA2b+XO6EZtOt2ODieuqPTB/9wktaeiCzeC+ZSVYITFlS3mzt
lXwshRN1YfCcV4NFfQRSEO5eLlzggk48a1sDPHv9ZUUXLb0baWHhfnU/LyKxoKdNhEmHdlodPCQi
wik6SY58kKRDZKxzhhzw/Sn1fV04VcZ04pRrgcHwJSgxsBYPhXQwMUbquyex1lytdUR9XT977RaZ
a3GlKczvrdEA9m8TdkO9DiD5KDsZ3p/3lLen3rMhLQugC6pgK1LzEwxHjG6GgNm/XQ5Jul8XwwY3
LnBy+Q0KEiSjADluILshhtGKR72eTOFKYy8QgBq7Utb5/fCbM+8JwdG4Ng/5PZZpN0AiVW3TXTWP
IBp8ooGx7ichydo7aXg4gEJ6fG6arYKxmb6hTtnhEP2gv6oDOABLt6Qb/TGmsQ8Dz+ncYsdvvWp2
7Wse/fHBTMR4zm/lDNTtWgdMgn+gOGFvGZPIX7HN1ZKHNDmFeJ0M3JHsaFsdFJixBhKbx07o+qZb
wD1MeFo3IIezFZ38HXUz5Xwbyqga3LKjvky7mJ582j3EPDycJzRr6pWqV50BX9tm/ETEm6FYh811
u9oOX39Imc5EAXAj1KeismQUI6ILUiKFm6zayhsgJ5WG3JUXroNqXd/1WAveR69J7ER/lGus5KWr
aUAHnjDDj0w6A/vcKXSQYKs+oaCKnydO2Z/hTex2AILFP0WO5qQ6EG5WR2AZNDcoz4jFOmOTBmeR
WYq8LaZ//fPX9CVB+ym8zHKJQW/O47nyvw4FendIm71Knd/uzf8cCvrcYna5qrbjdCjIew4F3hLU
6Pvz+T9hV51t07lCJhWbnM/7ggTDq444Z7Bb+64JBcZmghmpq7jvJwJfm25ScccMxyRugF78P00x
g876/7nsV8//4ov2Q7M3pISNupWO3kZC8SIfIjbmG0n66A2ynNjNh72qXCeWF10tvIylEDvbp7V0
pCRUfNVfe3hmNAvyG5+A7tbGFrsyOtDUwW0lwV8Ao3kTd8GF4Cp/WyG6uP3ZTqx2vSrFEkfyBPFr
9NyifY5GFjPKo5bBziKrkP88XSl5xXbco+KKrNZ7S8Dk7DDMSfcpHUm39G/V1b2hB5Zq/DJxX5P1
X1ntmDrmdtRdhuJBgKrfPyPZGh0Ffg7M+mUR+be1vItbmW3mkZ4qhTmlXLUt/5q8UHIB89/RAmu+
6RY7pQs7wbzptqrORadEvDrlVbDyh2YvupTQ690AohNIDoAOlI6fxm4KwlfaqYGrmDjlVYnr41sC
+WZJLvS9kP2f2583vXpplIMKIMFJDrE7dsItlCEq7DuglLWTIiefzJQYRrJ/XsPqwgrSZtszYva4
DH1ybnMo17LEdjychGELoRPXzPZrIM3HGmGFCuYQrnZnjJpXB82WzKtCOCnSHyO7alYY57WnQrOB
QbXCc6gf6km3Kz0mWFkAJUKjvPfLXzos3A5B/sr8VU7UdgRrlpjfeoAh5U2R78/ddRvcVjgtXpeb
Ke9fx6tTIh1F76OsM3CgS9/vt2f+i2c+OxCWnSrkCFa0U0Jhfufj+TrV6u2ydKnRW+Jj7C6efhdC
xryFEjWqkQ8JKaunHJQ9J0HAO3pm54wPHAYmdTOn+WV8XdwvnP/H3JklR25laXorafmOLMxDW2U9
uDvg7nTOZDCCeoExIijM84xF9DZ6IbWx/kCpM1xIilclvbSlWZpCVBDTveee4R84aZqvIuSG6Ah5
G3ichcyuBtA3hIzlqf07N8T9Rd/iuooR+dbc2aOnmKc2gYW5ATwPy0hMtxK99lVxNSpWq8bBG8PN
h+aJ8ZCxnBk5wlY8OV5lfwQi9G437exbr2J1lKR9pxdctN4pXqrt0uZQL+PdyI0wfLQQtLEhB+HC
xBCLSYrorb/1Bz84uM1VpM6iVE5yifBmQngsburmGPd7jYIfMHbnddRPaJgXGdjElIpyZyITihhY
4EUqI52LIjmUxw4cy6je+4HX+jdhc9C8WHMBcScWnVjkcZ4k6SawNjQnp4U6a133W93+FPXbHKB3
fudLz1r1qSGHSz3gvAghpurd8xDsta0Ens0BtOfV5sM8o8ERUFF5pXJs4N0B8FH3TXDvtJeAibPq
arKPdnWHUm7B2yq3eCcIW1Tv19+maeBFJpuOvloiQRNZmjQSlajclpEwPr4N2AwUgRkymZvZxaoQ
tW9BMPydIPzjsqtFMttOHDc+p0KL7zjaeiW5OtvCzploYTWMfTW9RyEZVnjZ1dqgyavVTqebS99D
h6K3Lz1F2fq7rN0vwDkpvUhd4FOTdvw4+L/P31F/PO/6zJUVX84mMjl7QhD6sxa9aME1yZqNDB7N
T8v0QR+4jnKnWCdQ0JiAVckXwT0IPvW6YFZr1QjaiY1ByJm82WuWgBC4jOHjzLVYnEDYcBER8qDf
74L+69nX9TFIrcy0S2pBkK6LuClUdwzHdortyeiH0uQKcjqCqfjIfX+U8OOtG6sjF8NG6GMLpSZK
N9h6bGE9x150FUHy3zp720u8RBbVDaK3vDrqlMZ0DMXkLYf0FKm7++/LnBpHUiPEYbd45kAOxews
0Tte7ursqAlty+oa+W1hW41reDneepQr1mbpuTrThjzHo7ASBdv38aBnb3hVoQyyM9tS8UZaUvOT
sgNx1m0Wbr0CpmU+yDvahhPtkL8YP9bVSDHgspsENO6ibAdHB9VOGVqgwdxkN+yKhioo2cFcEmWz
wuddxa086w2lrXheBxJYuJtsNLzwVFO307CN0B25nd0WYzEPYvv2L27fVezqNbVolJEKBH4Fsk2P
i4syiqXZF+Vnf1PsWvT9xbWCaDWv4pZkVUEud1TBoONcJ3Th00By2g8gf7bS3kem0FtesyN62Per
hn/FjHXV4I+G1kwFAJiq3KIWIF1hoJ5vlYOCmfs2bMjUZzeJ8MqhzSE6E7X306YfF1+N4YMEBelQ
V8hWkVfp5GORUmTm2aOCuDonMbvKyLEFAI6uvpBWjhtp+w2b9hRkn0lA8zcTogblZRT8tPgp4VFl
XWjVZYW+YCmetSwx7N/TnR83u4pxkVPVtZpwkjZu/BgclEVa7J529Q6JLeFM6X0w8o/9vgZC9c0Q
dWgx/jKcBZyy175GrIlLyF0B4g3XzniJCC4gfQhW/X1MipduVeVF7bxZ3ymiU/X9VPPHs6+inuLU
ed0vigotqeYi9Qv/hjb03uk3uVfDAd5o+8X7uIwegAlEIlDMsvg/evWr4NdHcIG1jlDvlzi+XZnF
k9R86br7wkaMqEBsB39PfZ90j5F/NVSPgX8zdBcmesQjXUpXEB5Ei3aVyGW1GbWAKtEFmMlgUTYg
m5IY5hYNUueYjoQuLT5h/Bft01U8tKIgkM3ujZBOk1dtsApUwDmCTULzx9wxWxteFu/pDMNTUYwQ
xKZ1oq87g1+WFdcms/fjoxa6ckCVgZZEEUEaPZHQRO7MEGsfCSkYok+/iotd3ERxpLyde6GzH+Jj
Fx0jCV8GkM1au3Hu0Xn1L6rkUl3y9wbgL0wQIGSCjy54/WvckqoODiarMTMQ3YWPAWyBaTrHb3GB
tsw0XXchntQAehcxj4Kiu7kW3IAg7/g3xFKh+3OYEg86hO5Y8xuF058vAFWJiLkMMLdgNP90afuv
rb+GLiUd0jpFTAKQ4lbpQRZC1edg7mi6Z8ceLUdZTAER7LB/wyVlKdjIlgMYfbO7idw5vwl33fOC
zpqv8lfRNPt9UNqPWGutoltb+iZgQMLLXMALNmd860A+4mtDiRZAgrcfFeOLkt/S9oRcGdBAEG4x
0SOvIhx5e54GMciYcb6dXA2xDwiw7oy7CxPhyxAXGbdN3FQYzARbe40/Mh05TK2CzknmM1XZj8zT
PBPS6qW1bew9nNr+wkn+CBRoSaI+COlr8FEm141sWW81kkQnzpVRU2aMlyXX7YGMp/bm5GLRm6jH
I2f5dhLRMUUV6huH4SyRrxYih5Gzofz6Upc+Y4nmBT+Bcp4OeXHr7E0633sDFq8omIo28iqgqXr2
K4WkxZ2Dtpy1K1HwAxMEw1lSD9F8Db2qpWX1Rzaz4OJrMJLqN3Zf5ywz6HpAezHZAKaSfx2ezU3A
IJXgidckorh/MXyuoUhp1fWlUnDdlIkJJTFkrm1ygRE7eJBu1z5p9qLjh0/jsTv8tcC5BiQxH6jS
GcswhrVILwxuq2yA9ne3vbVtidnNrXrAORL1dLG/m+DQWMsgFZROcukQx7R2b+N/52k9JAJU65Fc
itHzyCQcTtX8TQfOEropib71Kqr59RinUk9yPRjUx+p2iNB0oa1N92VbOJvY3sV0fmh1/dWaca1d
1MhNrpnD25mdcMGdtNEOWeIO7RWjoy9ImMNqPhq1KEsUPfAqMZtDvf1FZKPdZQb5UYcG7jJStibm
QqfJQJ4R8hEgOK8UysYI4re9Ss+M0ioUYwLHWTaueTHZJ0IZBoIQbRBv2lQdVn4pzKydYHGLLrsq
Vf2uCzXKZNKSdAtf/hKtfTKzfZNSGMg75+kPNBRFb3kVvzSbVaUbJIOWTv/0S+/vZTIhL4XJBVZl
giQcAL3rjvW20o+jSDJGFVRhzoLNOAvbaiTlc2VRhQXxQ6bc1f6N/BS3x2Z2tV3p3OXYwNlPDmkK
c8CmvZjDK+UFkZOi2Q/d9dQyMidxEsV0wSnqrOrYbKhmZ0Kf9RaWOznShskRUEukE1An2FffFw7g
LEIsia65LkfldkztmmtCxjesQ1EgdH2AWlW9MZPn9CABpthrYuXh9zVlfqRLzrIozz5BoEnJKKEF
SyFc8vrvsAJmAUzWZQ8Tb0DD5QLtfNRkUm9xDTkwb7T7Rw1To03ZAQ+i/3oy6R+5yfW8W3SBk1Ob
Xg1LQ7pCFa7GPu8YxfcYGTnaKd33IgTwG6j7g9TjDdx4dv/y0EeR6suYj4GEbbwMkmKNfDA3U7/6
49UQvyrpTd48mxaT0uxpVD5X2xjZwuQG9YzM3jndnnZUaTLQHdM7ZcovQdtM5X1ZHooU+pBERTB6
6cb81sGHQfAjhVbPebuJxyOIEGwzdfpmGckN8KAoeaYDP0I5GQ+Sya1MWEiqaMNgafyq817Kg16S
be9t0mBw4PwmQHLtE4r+G3kjf83JCnHW6R1im7SbhegMQZ7mLOHg7GVlQ9gksc5+q+NLCe6oaxg4
emSOayHxEbtQ1tr5CGwod7mhMnXzbW5fZsK2viDQOavYrsl2qxsSeWpuHjQb3Fe+M/Sj46bZXkH0
HOTnhHqEKwivoj22iupREUpqo1H7zGi5eOqW4UlyEdreMjoZmUDRdXEGYY9ZFT3sKqoXBlP82QDN
jFCFUl35GCAZAJj9mxlUzMFHYTzZd8Vl6MOa7epjiv+6dDtE90HzqId730CIFzFLYQtCEPmdVeTv
ramWA/utBcGQc7FUUF8jl6Jzhujs4km9NKFQMBEW3x9e2JLlVczPfNw/K508qkse+PhZ4Elo0u3m
6JH2W3GDFBMI4QjwY7oVWn9+PNrg4qvYrvSqPI4DF1+8bGr41fKICuD0hb7bC0hlnH1EaCThJVeh
vSslJy4WWTQUAIkgA1MNw9lVyJW86T7g70OdL5TZFr3lVVhvLMPIlaUgMjbSA+ZR/XcURID7oPj4
rX2Zju0+EIMHPlzqvN1lB56FF4D7wZR3LHVHc6PcTbFTRGXSw8zJv2gWaRioEjR6t4KNvSzV3z0C
uOzyLs4um8uyb6bjgiS1r8vmGB2S/rJObnpj7+eXmYLcwos0UYdG00nLd7iAa4dDpr5MQgLSh+kM
N7KKa0adKtbcM7JDYeQWS+yFiyI9LVJc9slHxWgneHDRR15FtKCaprBflPuzCewqWHM0wyg8m4V+
kx0bH+esct9gkyh64x+GUh50FdPifPC1eiKAL5JeOrhQ1hYWlVQCd/Eh4h7AAUmN6HGXx/noO69C
lu50EXoiTOvq+mh0h0WEQIVuvcj8eGb+IjnQfszyGVM91pgiSlY/HmJZsrIKXImRZeFc8HUXrlFx
32zrRUgTNxbgCM8Ba1t69l3EqgQf+b13rVu6LiPYaJjWuto2aKwUxlJtv/mgDG4P09bFRE2FPw/H
0WGctUvwWd4Lrvve4jq/7ipuNb2sd0ozLhMSRPqf+5vik+OCsSIJtj3zc878Rgy9ee8Tn190iTBn
W7mJ/EIugpk8eKHALIlBXB5m0k4E7YLmEN+ru3pfvjI8a+ad04ve9fLr1yvs/PLLtzi7fB2EYazV
HIoGuoHkkNFJOUjb7tmoN0tWkn8SbmHRFVexq6r0ELXWpRv/MH9ZepTZT/XBBm0FNBTC7K1wOYk+
6ypGRePodBptwgWR2bk6uuYUeBeL6sJSbVRfhp2t7tptXV4KEQ2iZ12Fq0buykGzl/r2CGMEx6zq
FQ/JNylU+TF50EVddtFiWkWpAbaOMyfsHEb71d0i+BQiO+L27WYq4cCf7E2YHtRNQSq4h5uee39x
B63iVTb1dTIqTIF1ztvdHOwh0NGtSq8CBBm3uXzUPfpF5bb5A7rDgne9rqyrsFQlteTamHjiiI29
ZwwXfvhWQ0+C47UDgC54WsHbXpfNeeZrYJMoxCbdM4obPTlgY6y61ufg1cIQzlXmQ67cZf5Gc/1m
C4RNuLSXpfvB7nVWEUsNBiUJJvZSAG8jcBE+RosVUbotTp72rku8VEYpx0bnDQCPOHYJdta6kjY0
tTdq/B4Zvj+hBN8ekbpC7GDubpv8U4pT6sJaVA5Fg/EpGo+yQJLw3UTzLHitK+GgMzuIROzs5XzS
+k1DmbnLJ+B0xBJYTvKh2/i5SONDcDytS0pFjh25UOhcjJ5BAxblX0bpMoTUbLfoey1ca6Q+xINb
0dtexbE0L+Kyijgpxm8yurNwhhCUhYNy7VwBGUqyRRLPPiE1K3rNonW+imL+4KhKafHA9U7Ghi26
TwrU7zFExZkVJZhO/zaaJ5uQs6AWEfnsmpNmuoLNJlrqq9BWhT7plyG9gcNGLwGMWSEuMfSuQzht
uj3DFu1NY8W0hNnfu/yK84W2imvGOClls0Cyae0cVGR9IDTIi3Fv6eP0u6g/ZUfzS956JXbC0qaS
NxZ6nBDu/oAbxccvwl5Xk46e2vO8qB4YGwPtnYv+VkHjdiu5+iaiqAQlXHK0UUAb+fbjb6C/l+3/
eA32upa0Ws0OGniGt+HlAgFtrqunaYHdjLvx0USpy1jIy5N8NbhSc4XhcP3dVPdZ5S3OCQAcGk9t
3Aoqd0g7CRW+RrucnL3bRls9QUXi0mg8uIJXwUPObp72olGK9vEGwuR9levIhhMqJrev39EHQvDo
SX/VS294GY9pdYCX1aXu+NDMm1rZKIf+K6eHh2aKz9gFMrSLYuFw6MEXOeS8eNfi97Ot4b9X8Kwk
cbvi411ny8t5d5aZGb42mrlO7m9DZbL3tXproSY2Q2EpCHf+0sMJy1P0HX1VuPH4Mm4L+/njDy4I
sPa6vI3b2g/HEDi+jjP8Uc0uUpQl4vyo6/cAfjFPw6h8X2VHwWVFj758yLNHD+RUGyKVgNO4WXnr
V7e5NxT3acled5ZpJxTASwMMtTsm16N27bPvRJXXx9mEvS5sM1ULQ6MHh4tHGgL+wMjg41d4Iu+S
+iDtI5CoYoiW6KKrQJs2WeiPMJ05Wfx9DtnC7Q+NhvC1U8PzTnYTMjPCHOLj48xeV7aN1EEwssib
4NvtnJoChOY/Kr7oeSAV2W7N9o+UPaK9uIqoQx9YajCyF1VjoxUbw6eOL67SE+KzG/zg5o31Ui7k
/0vB0hKEsHVJq029n6VL9cGKltxW36LoVisInx38zYJS3NVsploQOEX7SFk14brUL8faYDU1JAfj
bvGSScudQeMcurjbLl0iOuiiqwq+7Jt60tk20rU0U5KS1l/l3FbzzSRdc2YXi87jFH5q3RZ1YHi9
FxA2/2KRZ7+9kLNL20GWalFMagzVGcYmRuw8Mg4UDNgAZXwfQtaUqEfzLpf47Hh6g0ycXTSJ+jKS
xokhpnNTGacCsdcdWvdpB0EhfAjLY/GJVvj98G2xsLVvup01wW5BdZsolux6GBoz1mIpCGjRrb2L
1ji/tVVEA/qcp0rBzm6tY+e2zr6oGaUH0z5AhNZHQVEO9520xUxKiOYXBJU3xsHZWwlUpet0y/6l
iYO1K8/YH1pKBXC5b7mq74od1Jds7PcLE1tZRbLWcYzMDwkqvnWdJQ+OfzG4unWqcy+cnuL4xkzv
E+emm2/z9AHz6PJktielfw7sR8F+F8SZN+zU2dOXthTFw0C2pDQXaJu44INSnBhC9ZOzpemAWE94
MEbEZKLuz0w4z7/5KsQZyjCMek51kqMlw+lJ124gL3NLHXO3a0k+1EtsTffDXz0/1VXfTm+rLu5i
pvlGeYdiZgQU29zWtJFgZ2+K7jGX0TAx7K3pAU+yIXHPXx1fdIgLos9bTn325itTcRA8IH/psU3f
6fIRQjxEFumATFHm9tgB0Qioh6Owjbe81w/WnrpK86rOViW/ZsEn2auGt0GnPatbPToUyUnSr6z8
m2N80fLvloKqj7zQyxL4WhdWhE5jG2wE60/0FpbdefYWsrGJ6zakbEkxzjuO0Q73TX9HPwbhWzBD
9VbHi/RPKv2eLT51ua+z6zq1006TOSwplIKHx8a80N3uyj9KW/9g3SWPyIdiibNQP0UnrCDevCHD
z66sIhgz1y24HS3x8qPqhrgQ7XtoSwHFCYaVuEZ6c+z+xfe8Ko4lJD6cHNjO7YCKBIJF8AjxxADr
qe9t7C5c+6RiGS9ugYiedhXoplwP/VbioMutA2IakNPiwVOBUOCv5EqLzRYH3Z+SXTv/uqtiOB3q
wJxasphhO00b/DQWBIOe01rEFX6x46n/UK9a9LCriFYURqjkCpeNJ8/e+z8veKyYRjwCEBR2tPqo
Okehg6+gGtBW0SxQi8lXQ15xQge1BmRIx9h/Ajq+l/uDPnrVsb3HjhKP0IoZnFjzUbCFtVXy5pRl
H1s2XS5l9OIZMxkk9hrgjdtKWoyqySVA/vG+j5VQX1DwwrVVKMv91AqUYEEvwKppGzyag1cMxLYN
BBuPLlO8wX3wr+0kbbmns/2bmlluVTWHhwKVtbiujwnAVnxAL4Dd5c/TrthFyv2fdM47W9PaKmKF
wDT8SSdsT1sQtUXrMQmxN/f3hkqk5H85xEMQ6gZzcutPiVacX3yVn1Wx3dQo0Sz0JXOij6pvwy+R
W/Ru69aNF2z9E2onnikalb9rSXJ+3VXY6mu1DrWlzGytPbwcqoDU+kZRYqDTfJO038bpYYa1hnjE
jOPRzwoBHB6TZ+9m7CzwRLodtFdn+mnOab4NxTFpDzVMlvaLoZ9GfDvkW1u6msJriW7FGH0TrBTR
6lzFPrMrIT+lrJQwQIH5iAZu7AVu0h99ktwdmnEV2Z6YEixI6d4UOM4WaN1GphbqC0V23Jj7KPBS
rOOZl4EnMbFxXnpLqPJgvSYE2oseeBX/htYvkrgDGAqNKL606isj9qRqHyGpUz5NgFu2er0PdsVf
zWLfIG1nj6zOhlVmPoE31WFP5KR0B3hLtCToPOLTlJob00PXt9kKFXYFL1tfBb821IpZW7qNC8TM
lw9xt8k+kUSwnsBb5zMtV2M4/ElC4dnOeOtFnj2y1qghTtAUr73kBeU1pbkblJfmTlYuR4gU4GXa
EC0dIUpI0F7V1+EPtyx0Ad6OVpwEZfi/XhLQJTjQBkGMATL4driJ3az3OpzJPMGWEpw1+ioITm1o
VBH8e9K2mi7pEgNZYi7Gc7KyW1QHG8zVKmZ3gusK6jV9Ff+6hHYMWo+c7KmXjg9DQdApb5lGe/qE
Dx4krSQjneqwqtj6hCI3aR6Q8BHm7sty+iB3X6sMRJYc1/NiX2nivHTQDiGp8oiJKH2oxU9N8NSi
t70OYBAiRxzSlv08EjXwUHCVA8lbCkTOHRZ0e70Hwyjsjoiuu0rfdGOaZ1miNMIcp9v7+xkyGmqx
tDdDH3sLSsPCG9XTKMTUCwKYvgpgZS7XThzSWB22anIhzyjgRW6sH0p9n883VeQ2S5JsZ4e/9qLX
igKjmmZGY7KsNWVnXozfl4mZPrCmF/3IbVrD/ooYpglSmXeBiGcxZC0oMPbzr4j6YWs4m+VUpxy0
8YxWviXToUe+Fs83D2OcbMDJYn7KRq/IH40MuTnPz64ClOQFtyTqBK6VBoJy+BWMEHfb8s0TmSQH
FjyAYrzMPbXfYs2zq3vRF1iS5A821lpnj9ZyYDoWUB71LkWcrv+8zA/8L+mF8MQQLO61DdE4q07V
yrS6hm320pjAHioEh7b6Y3ak17kg4kzpJERaiK66CmDWlDqmnIzLpCI4yJ/sETFodA0OC/qvZ6Kz
qITMIii28Guu0rdumKVQtd+eVXaukwPeIOjM5R6ib9beLzbweotLYfh4/0y2bM1yNDQi1lMZ07ST
VFpEt2NsSg23ylxgljoOabV83yruhE2Guhkeo+rgxzeiEK2/9U/+fSn9uPzqVStBphkBUfq2/1Iw
5HceMjoZ+M3VGwW/9PqgzlfhpXIknkwuPiJFhV+muS/wH0Ck1t5qt8aN1lG0bgL5CGihy0/Bi4WA
PaHhp5K1D7eHLPwnafRq+xi9zDcpu3PYDNamirw23uevBszVS/saT9Pma7gfOCrsbbdNXoA0u8Nr
5tpP+KEyrMn5f+2ksfjQjrzhhhkNd+5U35TlN0e6bJQnvJd089O+oi/dOVe+tc9CbOS6TyXuyeZu
YszVfepLuG2IlTqfW3zios9d9aVq+o1Veco9FhKoh6Lu2mebUMbH6YvS/lwUnlKfovgas0u1d8uv
2SfMcqBHbsw8Q1N4ik8ITCFhkzBmifd6328Wcy68dONvtv9zbD8WxeUUIwOJJxwvwYv9XYr7ZHfV
9QfOponfYlQPTtFuO9xInWwzzrv+5NtPJkaFwXMvbzLEmrkkVEhMJFvU+LfBcHDuu3hndmD4Og/4
U629KKgRoGjp4Kwpb5Sv/Sl84B80Utpgq+g3PloV+ob0Bw6E5PrHGBNWvCPu26/j1+RKyVCw47oJ
j6BfM5lUldMU72YNgc2tknOo3CjaUem/J5bbQvcHmAlMM96V2lEvN8Fr7p/G+M5ur2rzTi6uoNLl
E8T3baM9xdHWsE7QD6yn7Ft7p5+iG9pzBWlAc+GEG/0+f1WvHFCXj3F9bKKjdRniifg1c3bqtYwF
jCcdGJTNz0q8saTjIG+70kXVZL6xhj1eoPOAqSncieuJF/mYffW1o21ewHtug0PfA5e6caRj/ym/
st3E2uiMTZ6BF9EsPiF7RxSx7zXrMkBUEgV2E9VKG/2A4Tic4qu6d+d2h3mrtEHZA5Z36Qa2x79N
+6NxG18V+hEdbT/YzD2bc2s8z89O5yq3sCYa5Dctt5e/dCdOwg56AuaEG/gRFV5g1Z6f4YgZDlsn
v6w+O/E18tLG9/m2xIH256A5Gc8FSwY4P5YTaXiRI6HFkPpr8Znn5TUEzLiuoQgO2mH6zG/MX7V4
31mbBlcAlgK9ue/ou6GSqT0b0ibIN2Hp4YeWNVveEdqeRX4MygvVOXWHET5cuSkOS8N0/Da114Gy
1eDNXHGlAOAio56DftVdDPUmvIT+Aqmj0A7ArxJUQoe9/pPx0H/xzV2VbvLL4S76zHtignup30kn
yZuKi/GmQp3hllcfIT+OFeddgyNL4dYjvbxtQre0vuBFBExvhn0u7De9nyT9iG+roK5VXaIEHY2I
9AgsAS2R7Iqk+xtLdstsiMpPkBP8DrrkxwVXaWiSjmVvLCByfV+9YKrc7TLUpXCvCllHyPp7oYe3
M2YCyUEtSMAHc1+mp8C6SLD/6NyPczX1/fb5j7tZJadtadTtOJAjmp/aHTavRnOw7S2MxN6/6pWf
9Vrd1v6F5uHomDefm/6YpF+r9N4vH2V7D2MM9RIzvK+tnnmqGyGJnroXU3onOod+Z6T24z5XuexU
K1naF5BbFvtv3LaR9kEY+CKLdxGiJpif0kvpdkK5wPfrw39ddj1Anuw8UspFxBlx2jL1ZGWfsTKf
6ZCZiPX5aLlJF4ZJ2HFlbJWF5NS3FP2D03c9Sg4s/DaCZajb+G4AocKTfFR9vVD2dHsrORs9Ao/W
Y3/lXKpIym2T8YCH2WjU+8a4nouj2t+k1YWS32nz0zQe6dxsu2EbwufFwQMrd6P5JPvHoriTGUdi
sOo/+4CrTETAvKKptvpwLZe7sabDbVxricb8ShNZGymCJbgeXKeJXOkxRuC3WnnlTF5VMrmiTMIe
Fv15QlR73ao3k4216z7o3Gpx2zEQlvF8bf/xZhAtsrcE8KwLIRWj7vQ18kLokSmgb7zxQTnAFbVJ
IyYvakFX+j4tfk0WdQKWTf/Rd14S3rMr2wQFPV4sIUplV7PraQVg7oS/GSrRmzHbVQU+tuCldxwW
qbgh8H4+/WOZr5I804j9WW/IMRu3w8d8R78bCGvsmrv4BSE8fLk/4VhbioLP+2XKj8uuYq9fVeNo
L/J3jZui+pi7WoVC+w4JxXw3BG8CvgXHE57r7YW8k1t88VzLhIEuLGMEp8B6gl1lk1ppEV++cdXk
4M80/UOPHKZndulmMn5fgZcLy7TltX701VfBV+21xtBaIAwYgy+4uvA5Q8B5zo+Q1JbhDsKQzO13
fSFabqKwtoqmcxx0xYhTKSIhuzx947jsQt63qT1I22C+XS5taMwcRtIYQR/md+r0f3319bw66pux
GiCD8K5bIIzmt5n5krnLRiwRp9iTcWFf4J7QI4wrjHQVFZfCh8G/qfFpn5X9gCxBfcFytEVvRf34
c6xn2LU+RaMesAtGr0dbAmX39iBhY+iGB/NUokUguqBg261n12Wd5H5dALhT8KstThFC9C84NAZe
dkzi+zd3gnJLfir6BKJA9/aJzsJNEEf5OPucpogPvLRHFgEC9W/qPHKxqe8XcxGyZkF0fatUP1ju
6yn1YGRzWi58gTb8JId0N5Ek77Zt6MZY9Vmkd6i+OsEnZ7zG18KeD/Z8zGlZNdvxWw+KyuT0oy2I
ZUB6XzeXS6GWN/eldOlr91l0OWMkbn0ai2+xvlfHxQ3SejC78bFDny4JLvAOsOzHrhuAVFqkp3qU
bPTF16+/K7qryUR0FXfk3OUg1MeIOqnZ/Dz7T0WCYOHWJDFMT5m0y/cph+7e/FnGxdsdrv2r/AtK
+ZL6UBvVzqh/6vWd3Jx0lJakQ9o/psUnpT/O2qZFThNzl9Lrsi9t9SkkiTHUh6nDn9qrdM/pPnfy
CyV0AYtSOlIlj+TR/gmhG60QA5QEgWc9tZcdW+6iRR0uQtNlLyWXmNopB3p0bedVzoYCoLvQXCB5
nbCj8DZR/GgVLLHpbO3lamPpQUrvpt0NwIEwlC33uAT4LmMWew8W2HiKrM9GgpI7hewU7Qsl3IzT
VQkwVpp+sv39ZN6oMSqdknS0t6FxbxbXg+oqKTdMy+BPqQ7p1o94tUrYDcNohuQXfKq/b3ro8vjL
g07NTyHEahfjx69Y0bQicWxRcFgdDo2ShWm0uP61+KDe6tumcJm/40B4I4f3BGg3UMg4lehJsE2X
3/vR91mdDVml2U67BKWgvd81BWlt9b1tDzl2YDuDrMDYkofWFIvHHMfiPrrC/OwQNSIaguA21jgA
C+csX5UoTLr8ukofRsOl56Vt4m/DYnoZYYPZXIbF3sIHRIFrDBU08qhVBS9DsFHWaAAzUHxbHTko
i2V94s+bLZMpt8rvMzRMNtCqkfjEPOVCGKJFz78cVufbpG5rK5UYxaFN4cnBTYvDxbjtZQ7MfYsm
xbDXomP6oi/o+iq/sqR7k/ZOPv7Cf/mPb+P/Cl6L218+fPNf/8mfvxXlhNR82K7++F835Wv+0Nav
r+3VS/mfy1/913/627/4X1fRt7poip/b9X/1m7/E7//1+ruX9uU3f3DzNmqnu+61nu5fmy5t3y7A
nS7/5R/94d9e337L41S+/vPv34oub5ffFkRF/vdff3T8/s+/2+SA/3H+63/92fVLxl/77/+dvv5t
85K81uu/8/rStP/8uwTl5x+6Jat4uGkW4r3L0hhef/zINhHX1XVFl80lvOYFwK9//l3+hwqb2HIc
R5EN3dD0hUbWFN0vP1Nsx7b5maXqmm0rHMv/7/5+86F+fLi/5V12W0R52/zz72868j82sq0bumU4
Ni1jzdEM1VhrhtWV1Fdjpmn3uv15dK5mZJ3kC6O86pqvCFJWjTcpV0yHNgyG/P6+nJ/M/Gus3Ffl
iyadEjo00rjp1ZT+4avkV+h93HXdlaVdOf6lhZELPVz1otExVPIhYo+f+rbYNkf4b/j1Bf2+zXa2
tu2zh0bf2vRPoarIN43h5nim1T+VBnw11NHBpfmf47s+v4c43/m7kGpnYNJ6qV9LJj6axaFL419C
y/9oSf/uQv3N4v5w4f//uKRZaL+/pB9f6/q1+dtL17T1S8o/vbZ/e8nbl/pbG1Udf/65fsn/+/+8
RM1r85tFz2/9ZdFb1j9Mli/rVjOdZWWzhX5Z84b8D8WSddVRVQc9I22xVPt1yUua9Q/LRhdXNvkr
imYuooy/LnlJd/5hKWwex9RVTdMcW/+fLPmVQ7Ct6bqtqzZC2ophyCZCL78NmnXla0kkN0AdEaS1
NsFcfp4lWf7adp1x0p1I+aqYpfy16NXx1urK8bbUx3mbjfIIjTKb5K9n7/fXLXm+BVf67rYha6Zq
OppGjqDw3Ov7aYNEs9QqwEe90Ppnu5y/B1Iz31qBzO308XQ7FMZ4K2ORNmRBdeiVLgt3PBYVd19X
zj6S+vHWntP0KZNGrLpmRTdEB+1vh/DYT0K8l/kCjqzYRLN1Vm43wxiZsuYfsjob0k0czzTt49j5
VMtV+6QnwNedNlFkGpEjb82ssZ4f8/6mthXRvbxd6yxkGdyHpWuaqsuOqcjqGhBhO1YWBrbSe8OU
K19TBbb8Jm2L9ClX6r2KAuJlm6vy3kxy253HiFNvkVmVM2zLKn28red0kRwKa23j2IX81R975bGL
ckrIRjEQWI8irXvIwbt5Zqn4pz5dDFfK2ebp/KkRPs5v+xt8fkKwasuWrjiWpTprQF8dhVWOEDFA
wsRZjNbUFOHEyXfCk5xK/sEMZXSlOlagqeltvFGzJOxpfFRqten1OH0awyB9kvPROJV5eqcqVgwW
c06foikz9IOBgsGFmaf9fd11vkCf7rdNuWVVyKYl24ZmKja3vuYdtlI6znJYmEygOkCnplU+FlPu
7K1qQMZprHgcrS2d/f+l7suS7MaxJbdSC2imgQRIgL+8vGNMN0Yp4oemGMQJBAnO4NfbRi+h19E7
6ZW0k5H5XsRVlqLro8z6lWWZpZQKcQLOOfDjx72ZXPdM57H/BRb3GRB7v75gPrPxP4Y0NpdHH8of
Vzt1nbLJ2xE5wCmpALM/yKV0zxpi5MNgc2yRrlfyq+p3Lqs+rkDsBuwCfDPXn1OwdwLEVX3jtWRw
/Z3MG/nQZBoJrSQOcNAJaHysWTwFxsT2JtINOdMRax4GT2ESVuhKPoh5Y/8+hnyuQP/cnhzDePZc
GECL5POLGPt8oDRi0U503D0T2YhrNXM4c8biy6f/NRY4Dvagi4jMlhrk88UaP3b9OPZi+KvX8sG2
WvmQzSGoBLf/oVTGvZ5kA+NPV3rjIe0NXg7qdP/n6CZfhc6/uRXuC+46ju0K1z8NS8ph4v1DjH6K
ZaZ998xyZvciRMv8YYmbCAr4TZFgQ3hFgUlYZhCgWBJ/1bNB4fTLskBec5HhUNahsDoNTCY2FGZj
rbVLWO5iBjxu2VnlJGhUEzYOK9m6WJ+l749Qne4Ztnrto7Waj+V4zFOpv9F+mK5Y3Rn0KDRLr1kk
z2E5Ih/YHKyG+REZteCDG4khVC27NliJG96k9L6tCn2+ZAMISy9XaQAnLBuilgZLAunnbCTNz5KX
8meGgYjQrkTtwYQm7XCnHtriPUQstSMeYTcCo8eitqvztouLM+IYA6MEkO56EJ8vl5DOPYIl1vPM
fi5RxT4XMSMHxzFsXfnDI74BpNRrTIUnRoTL5uww5NM3dXX1/v7dBCaLY+HsbUu8xkkO8OM9aC0L
aX5FVGYRC6AmoDcey9ld4zbHzmmG6+WvI/CA2WnXpeHyPgsnx37Pa3x5EeGSgyXwkiPss6mz8y2L
M/DG5r9aLRnSNGKo4NMLb4siKUPLSuznSaZ4b+mosUZII5B658hVRlRiVIwq/K5fDfjdOZko2KQ+
131Hnik+EZ+/VZbk+HE4Nic/EupuoTACl0kLo9rQaEHwU2VOnn3t4c8kE/FV0CXuJLfvCdsutXxw
hcE1lpQGB4OoXnM2yIdqrjfeb1qnEgsjcoQFiCMvjhSBAFxLI/Su8SL7WdB6OLp2n++8ARLubdeg
5OaZZaZgKiyxJc4oH6y5TCCtLR8wjkeex6bBRWPV/FlFNIzgDtVc+RApE1BWEuzuZXMtn73PEXtA
UsIWWnLp8te9r7ipHMkzSQyWRZWM8+siYwwaBifn0mPFi8soeQYzGJ/ofV0mzog8/P4G3rfmNEdx
JSxQV0jPLfRxW9ArJZM/fM9Ba3m5rkkjD1znuIGLxvJIXLbjMY5Rti0rPS8j9wysH/fMzHe0rIxl
veeTFmFZl7iB95qBJxEe9v2911YhACNPwxzJC2889nPa8CcHf6Jrh+xI6wgKFu10xpe1UCXzYppD
y6QgkrRq5k22pOMl9bRdbjYMh78U6hdZc8zAiw7StslvUQOXR3fq45el0jSZHpOATuV2krx+XL45
DMf5c1NMmCKPq4g88zISW38uRJcLkBifIMPBbWMbOlzkTjG9uQboFujyYKZP+r4kLnleHne5QySD
fkMtDDotIaSZSzI/qvGkgmr491Vpg3fCPAJGyjiXb8vyj4fS307LC4kH1WBav2su31ei1NA5CRzd
4Vt3U9LBncES7JVOZDwmHUcnCn2q4dK1S7y9Ia6swNNtF1iydY5WgUp3VY5jxGFHijspOWZzlk27
fEg/U+q+t1P6spQ0y+/VXeqx3bJLlBRYHdEwoARue4a/X1JSiiDNHA9e7HN5xvjIL2PHt15rasO1
h6ekhMFG75s3QhSip6rUuu8U2xTtNDjBaM3TqHOsUJ3Hn7oshgpjwfIksBXF9JeaxgBB0t8ur6Ws
apS68y7COSYY5r+GzD/bpN4cpxF2VFEBOF7eJg72fbSZTX4fltgMQBXRZFkrvMrw6t/3X61rHDLm
8mjITP6QL3UgQXyIwMWI8W0GJzbHjMfIWWUe4a2/76AS2+1YN60Il9e0nBXsOeG7mZU/xHYSE5Ql
FbSySNeoVVmP7KlZcsJ7aZRVVD7UlB+Y0zvPJiftjgmSP3CW4qJVpOZCKsNFW+SKsHE7/KtseveM
d0j9SOoT3v9S8C3vBxL3eLqlHBVLpCt1iz+WlQ0S7rxJ7dTF34usR56Hhg7RxoFWHFmJhiNXzxG7
6nJ818JSMKptpVfCZL1INFzU0HV+f/zYeOR5qTZcMYzHLmVQiFg+XpSwscOsbIfdEWkT9aGKWc1D
UUtgf0zUb7AUHgJRTgQIQhJ1zlXaTOY6GvK22liuEqGIRtZs3t9wbGooGUxl0oFMVFmzt+38Jqb3
7DrH/ynrEHeW+1lqnLYVYmtJRNX3RVs7+OpzgV7A83pdYw65WCWixDud32Y+V45449DBTHl7FL3A
vs25OOYU7nBsPqgwhlMhjqep+i4lGM+ZgLh6DeU/aCUhOA3z2W+pbrMsw3vW2RQVQTlm6WU+f6Sl
zMx4glceZ/5MB5y/rYhdWPjpYnabaQzetu5GfIP3Yn253a5y5h+h0n52UpFCcsxPq5UuGfQajY7i
93Q5iMEHmag0tQy0iNODp01+tEsFDamCiQsSQdx/ZA7GmZeU+h7n3yPTfFZ7T6m26LKfJJLPVgfe
Vz1nymlOU2JOtREtI7ReLL86J27+opqWXLarlvWwbi7SOQks+WI+cJRzRmI9R0LufX3eRIMVxnaD
WtyOh/NB9M2zLKeZaJVjeMAd90tMrZZkYGU+3p6cswOR8Xj8fymZAXmcHBjAmRSoz13H4xTnps8l
c4kv7pR1nO8XjKEfyuohHnSHtW9TrP3lbDpv3CXmxfmEvLUUKpEw2GK2G2Pt+GPrv/z+2LB0UT8f
ZBjl3BVw5qUoWgGsfDpAdbRFLxM8o305lPYz0m3RQEUIzqDz2YG0CoSGlsMKDc7PFuqQOd8tC9dX
5VzVD/4czubF6BWQbIl12QY4CGL50NTBf3qP06mdzLt6mPD7y/3/G0C6u7LAP6eA8ycc75+iff8f
Yng2wVH4n4N4Cy4N+Er+UK8fQbrlxz5A0x6AHJc7HMDOB5huQa094FBAmHG2d+3ZIe0/oWmBoz5w
ICBnLg5tgKn/E6cjf3Dfoy7EbOe1jj8HJOtfgKYX8d0Pi3OGpn2KqtBjsGoBMHKyaRgqsxo7Wdxg
WjzNDwr9VrjkVEeLvY3+vgWejAnIwd4PEH6qzlpvbU2bkoCJto3d6yK9nryZMccwyY/TCAgS0Wak
QPVQ5YEqeJmqblVAu7op4BXfX+bmLlfP9rduvOb5XVqd55g67C8Stm9dNH59VElXfjkTqft6w80q
Ro+n2cfFhnSHaQz7dQR6tZgdzFMd5u6O29/LARXGihTXjrO2RrhCYPiNjium1+gGTW7o5RVqwhWN
v5Vgzty2kP5IbysQhNMJBqOg2xK2a91b48P/CiXAeoIkiBtWMByF4s9zQa/Q/SU34t46i7/96/vq
vxusDQTod1tixrVhYpXWb/94xr/8UGqGs//x+vYP+X/+43+WL//7f/1Q/9ir1/TtU/9n+Vv/xLWd
P5iPUIltYdsLsP0Xrs3tPxyEURDvPaBCwpnVSf/Ctd0/gGkT9HJcD0AfKn6ABn/h2vwPYAT4MWwV
7ELfF//KdllYfh+2i+M6XDjUd+Z4TrABZ7DsAxiWy8gMMsqhww5rP7LqcwjRZo90gi4cMr4PPIAk
z9SCf6/8/uFN/g2CTU9wwF8ufYrDdcTySicDsZO2mFcCOXlsVgTEaGHACY/0edyq3UjzFaDuzVir
ldFPglo7P8Fgeu2GSQyh3hEaUsRbx3UVGEtf+kxDAnTaTiVDKp9WTTFjedVGTv7GWDYqU7qHsOU2
glgLS0NfOJspSTdA/8/GUW+5hHYRHEmT9Pj7hz1hIor3h51XAroHNtCnk4fteBPJVqgmFKDBWBE8
6ki35jwPdPKd02cXxuMD5LcgdQIFn41o2EWdioPF8VjdoezWqQtxs7rbmE5/pbNwAoe935pLiWMD
nEIoPuls9AXMyamqmrBzBAjWZmtR2GdkryPuyVhyxXsvnGwcx/JH0SfvyRg58u9biX+7AIEIc08g
CQARPonXRZrZlKW6CV0C+nhyk2ECRAL8Ksy1Q+2AMhwBc1jcJ0UgYRz7xWc5Ad+WZ2doLhGGzgBy
x8lnKdK8nKqubsISOjpVCl2hKt16Db/jOVkVLtjr5bRJvWTdVBDSsmoYNYtzFcOYuWvXrPhKGO+0
sTrfDxyR0VT1HBu11dzr+rgdBylRDwJZCYlrwdaugXdFf4XpaNjatTDXa53hBy2qtWYE0x4VRkVc
PQY2bI1RyONAl/rhZNLjMHlvqR7KgI924PkwB626V8n6aeVWEdhCiuxgUnsFdECCmN85cHcw9zzB
rxIzuqta71Xm/MjrGK5+494uGc4TsDEZhrAj7lZ3kVpp47wNsvCRXc1PGXV7Yupz6HXAnLSE8N3A
bHiNIP0khj/wqn1MJoyUqB7rJ+bdpYuoE445dL7b8dFCpxeWjQZH3LHF8KR4lqYeAnuy21Xfd2Mw
Nf0htTBOiX7GFxD4wr48iX8+OmgCnUJAwThgf37hMq6qyMlME2bxjwgTLEP7bMF5A3ZQ/CKt7t3k
TqciqPVLfOfwF7u5Z+I6vYUK0xcr8UQScQkQvgscfvEx91Bjfb6RRmel6G2ClaiSY16BC4O22gvi
2gEyoVPQxUqtAOVt6w7nc1JFLwR0rwKlc+F9c2rzOtb2D3RWblOeHoDlnifZvvXSl3Hwr5RsgFkO
3q6q3d00iPMa9KyYXg02OR+6+KzzihuKfojsq0tei6Ok7R0oDwFA2Xile9bDWdDGkdh+tOjwVLYD
2v7OvyaG+v78noN+lg3kC13NkyhU2q3BQYHCTVfzYPD8Xd2YSxY3QUfjLeLHxoZKZt+lEEERYGle
KRi92DF0UiGr8PugcMIifb8VPvd4BSPCI6csUmfKaKdGrwlTP1oZgD9D3D33Hr0qWgn+YFsEqu0u
ctI8jvDPIj0O8AXsAQqzn2JWrOoScWqqypWEIVCQTVXYaojM0+SmSZx1TMrV7+/X/ZtE6qMjyBmq
XZ+zU+86KFJ7diaxdFqv/haTZITBl38pHbYmECizYJcKvc1baNU990Tc5j7a0lZ5KzQERusIGnU+
V0EjGjAk6QSEDlBYkMQGlSoLSgVpVsKw3I3iSdBM19CNvfcEslEbmwsfxG2nSMNe0bO0gcm9A6Vm
hAqRNCtXV0ddOs8MGs1TXV16hXiSDmJWYzVPREDWlE33FksfpfF/RIN9W0q5JgR6/ErHx7GR2yZN
YA+PKBNgTGKdFFA5knmL6Z8WfQ2e3FnFeVyqL7qTWGzYaZ9DwtwSQ5NqblujAjhhqVVJ1dde3YMb
NxbrlEmwhUEMGzsdjDFCqFRxjZG3aeub9NpTD75rIU8WXYcHssvgQvuqA8RnbztvOO91fexofm9T
PF+WvhIJKXqDiiOXBENWVB/K3oRoxjwlfvVCWnBiuG2dGcc8ZeWwTSFArKou8Hq1s+v6cnK9R1RH
r2M7PrRQHati+i1x2rt+yxkcd4oDHKEw9FWFVYlL5JDygElHO0TfK7u6syoQbwGBX3gY0hhRz7UE
cpBiznKcy7Nm4leDRwDM9OwiEmKfTAN0/apjzvL7ltffqJCvVUquipusJzespGidX+bcA+TpMmCM
zL2KZsOt2LoBahFGSBuJkTd2M/y0qqMnYGKp6BtLUpgh6fg+9t3HFsatfm/vuD9eoW0N91DxnR+K
nB4LNp7HGfAY/L9S7EePp02L4sICqbZT3hdbfplaPvnmtudj/1BwRX5NA2i9NpUULuTFunZbTL0K
/CQGPSovAqg4oJXT40R1K0b26lrNnfbMt8zSPJya8lAl5c8YxGBPTxD4TwoKj63mgOL+PIlrtucV
Zq8mdLSBk6saY1BTrh8HComVCJOQOrq3xuquLc0DwYHVam/czgNGQsrHrPCfJfPPUw53Jovf5AMG
BZkLP2gw+w/MaI2JuhZJoSKXUSKvnB7U0Zaj168LGhZlfY2FF5gWYznK/TYA8vwiZS1H6U8vDecP
LFzhUU45qGAnITvqIptowLWh6/PvfYpxHliIoNAdMDKL8f8O00uSZU99lCVhMtdY+pVB/sdXe5eC
cxFj6NiOLpgTY5oy9C3nIh7VFvvhu5A4ETsYF1JTf8aTDEUwf+m74ScbsPdEKq+kz7+q0GfU6ten
AWTgcxth9LQ9Ty064jAIazoDKmohXKhRmVXrpwg62cZOQWnbuNlBQC9X0DGIUrpKyLC2+iH8fTj/
JZrjrUJGEYQUgoXont4H8caqjDzSYn7ZXxWQaPFHFGh5HlT9S13Xq4xg+BhDBL+/6imfyHFxWQ4q
suPhYAmU5KQQUlk6tKBAYea0rY7E7S8HPF0vnljmrgfhhyBA7bUFSizwkqF+RCoPZVHdgWvzWljf
lRLbL27ol9IcNwReC6pyb6ZqnKKfbpRpu/Q5pGSzcwIpaEiXOIXZJG4dDuMBw/IHNKDXsqnDKG5C
3mogPcit1rlsqi8y7K9VogseJsX53QeOZTP/pDjLSA00uMU30fGwam0GY/qQWwXmxvp1nunDUI1Q
DKsOFYS0xwmj4JZ3W+v4XFfxrV/E60LddVb1RdDy5v11smIRsTybY8Fihv/0k+VRM9We8btQNhoT
7B66hT6vbYBX10UjnYAKV2LQd1P5EMYdhfhpfBsiO/B5GzjTgReJc0LZ2iv9DYDen/3YHgpCdABz
q7C1gZxZfS9XAGJfobohA+Ldj5rGQW9LGliluGyz4hoqhLGVhKNXh8kY7XTuPnuGvMWTs9LCwZif
isLiYrIwR5gr2N1BHhece+WYkI3izWXOfcQn6DmWBmO96M36RkH/Huz82nYvbIamGO3dn64DHRka
Q+jbv1CqU+i/xj7+y76y9BA0aGj5Usu145YixIwDWoZfGWL8+q4BqjszoojdCcbhHD0+4CS0oKhK
Whsci5StiqrYdxAOIhz6IwF0qhw67vCtt5RepIXYSsHXtQ39lRwC4XrAeD7bf7E75oPgp2/vER8U
JqxJfHkHKPzn+3FT2EKbCk4uyFUrvCZIBaI+geuiyDFgsiYIrqkVsALjFzvJ70RjVkUkIQzw1LTf
2XQWD69f3NEv8XO5IxykbFAyfW8Z0fn4hhJpRs+GltTI75PoPkF5029ZeojinSgvEghn5PFZ7a/r
axKfK3XzxeV/3aMeCKAgVxGgWbbtnrJ6bKnQC7fFFBKcFEXd70fH34BhLYI8qlYsJkMQ5d73fCRH
bzT3kU4Ct7N23jTeFP14nTbYvmAej3GyQTA6XDnabMEK26Uk3hqSPiq32CGJb4e02aNztKlUhvHF
KZw5hUkPT9kGigPKhFmOYXtvQqPMP4dT+ipPHZinJKu6r69aye910WEIx7o2fby12uJaK/kTysJ1
AJ7PTrdXqNiyynslUXPltbh0hmaYGre5ir9rYt+nKB4VVU8my86m4Tv6tTd0jLa9DQEJYUKddA+u
s/b4BFlqcgGVsZXWdxjDvtMDx7BF9aPqJM60wUT0VR1B8R9mSH2ZQ6+mDJnwu0AIDY5gCRrN0EXX
Q57foi0LZzs9QEdoFIHTkJfUIt+srgz0oA8JWjZTlEJUQ4u1U9rZqmpZsmo9O6gd+2GIMWFfJFnY
ZhV68KYiKwpjSO6V2OjgT0CipruaoFlhN91NKcetO/5QUXEAkWhVHJnJAwdGJF8sll9xlnmxgCKP
xWoj3XknNb5X5yin7ATjvhSTHzVoSdgrKkbLflVgKCOoq+4ijrWBoCvAn1alPwUi0CBgwl0netW5
fRmS1sOcOC8gqQX4xMK4hKXtFWR5bseyxxHZCk3ZPNgar6qKi+Au6uGrATzpSlj8kFhA+3n9PBS7
QnR3nYnCcbK/iTzuVlnn3Oa5fRSqPbZ4l2EvHKjPOuwATs1lpvAL5jlrwDCXpQ9OuxZKB2ULIZRK
+gfNKJS5xR7t1SSQkX/b9PhSNIKSSSox1WPG7wBbw7oezmCZi5lfYL2dLc9dh14UXQPBjRyKChBT
J+luYCZIY/+AXuIOmMQWCg957J21JW0CYReXugdG3PqvolEoStrx0tQ9GtkYuOshxlHe5WRadQZz
U5U7Qu8jyp9Sp9lb/a4r6rWW+XkOkxULLkJgfmPWB+6etWXuqhTSLW3eY065gHSSb2NEVtzAIyfF
MVVf2NR66/z9XIgkA2ApiknPCL4KUH3vby2YjJLYg1n7eOPkPNS+3MUepA8tlNsGiQJ8iPXUs53u
x7PU8wKV+kfeYf48sXE8Sh1s1BzyJJziV14CjQnh7yBqBlCyMQ+Ie+uu9CFcCe/DfhaBIfeX8Dvb
VRZ/7LPcBESlcJM2F4YPFrRQrHOIG567NN6ZEqkstCaFYfcy9Cpr7bTVLq2iVZpFj3Q0uJzP3zJR
X0TKv4PswYoX0NQS3fckZd+XDfBvaIH+t+pvzizof97fPEtVXKBfc/P29vNTf3P+sb/6m579BzBw
gHDMQamHmvSvwRuP/gEYBWUtCNeoA+b5hD+7NXwevPFAnEPZTm3Uq/hPfzZrvD8IiizM3YCnxj0Q
YPm/0qzhczPmQ9JH1xWIhEApiuzKcFTFfX8sQjJSdaozWXVdDVMkNmC20SYH1VwCGAwI2DU4fbUx
lJLKNDlkbh5D3Qc0DSdHWTRyBoZYUBWeB8eXIrbdfOVlMRSdB6660QMwWOP82/XU6GyLRzLuNxCs
inxvWN2aKOgUWILirCxzBeM+01Y5fE5Uzspqk4tpBFcvq5uKY0O1hWfC/yGafqp88A+vmyKDDNLU
exjKEdr3tkJFcRw0WZrC0hNEfHANp8adAoe3HZD/KK5u/CHvNgwwC5SCLB+zYUne+YGVJFYc2JaN
tFCRuCkCHKR0AQMV2kKQrTQxRMLSBPvQxEhqge10bhKgKPUu3F7DqZUqBgDKH8QPVo/NT7eq4Wkl
KHCmXmeZWau+UZCu6GF3G7QcDKbA2Bl6rEOZoG/TDS6/90g5PMs0SzZuUQwXqAMz1Bu0gygV64ay
AVydoBbT1RhD1Io75ifzLCis2jkO70HXyOpexl8e307qwXlpMDa3BNFMJCCXnywNp2mtLlFpcQ3S
3iz2uPFea6i9AHNptoByZ3U8ZwehjwRDuKHpQyTlD3vp+L4KPw6knIjP4Mh4cgfYBR8XJ3K2M1KB
O0BNBbmuLRRVd4srrgrbHTBTewukiF2Bg7w2u2Rrbdx9//jvCmv/7frU86zz70JbnT7/aNPPYQ0/
8ldYm4eofBccf8cDQwNB5K/ABtTrD9excbABG94DFQOV0J9xjf0xI2LzAcPHjDLYHmgc/tWEtm10
oYGQA26my/yA868EthPE3cNIwHxowLp1KUhFhJ+sHY91MbZjoW8hWxFMTrErfQ1v4Qqtl4bkHD5s
ytroFmYT1DdQEmrzF3T10hVMwtEy7uiPfJRXIESuanSqOTh0OzayYpM2g1xjKFVt+kmA3Dzlam03
YGd8eNd/s/RPjh7z7aNxR23MNsybEHDF56Vv6oj6jbSz25ogqObssiigOwbw4iktchk0rYJpnTFX
Ve4fi7HaIryv+tH6OdUZWlxZ44V1MvpBkZpjDhgq+P3tLTrG/5U25tsDPOfMHBtMvaDJj0/8cWfm
mKxrMGJn3dQkWZGJnicMOmMNsKSUw+1N+Qn83ob6QnY4R2L2yYYb/WSHGvMh6DS57pWli2+2r9pV
mZKn0pNJ6HCn3+UzUdPkGI3X1ouAlb2TtmLT62S677PikEDhGN0pNPjrguiN5Zm3Lu7TbZsSiTNA
hDLT7u84IHhwvw95DNSp7oOi/Or57SUvnrwAn+AFzE+PTeCfLK/BDPBF9Vtx01jlWeTDymUAVp6S
9Nmz6FF2VoYpiE1RIKMZL4a/PMSJhySjCP7qmRrTxUE3+eclu/FRlwcdr7PQtA/9WPxkGjL5BEIK
Hq22guu9C6QOfN1L1NfVBlLLN3XWn8UkPtRdfmMqONzJA4B14MxhwfeVexdjJCuG2PbEIUjR36M1
CHIcpEGml5Gi55xCuwtYo8XavTUexwGaTAmCeHUs+5/2aL6J7GLGeGkOVj/E+tC030zVRQF9n7h8
UGizxrxZWfUTphGPdQ87a5X5K3e0IYrnHtKS7Qo5bSV960S+thMRau78lMrdACa3QzCf+WoQHNVr
akKTjReO/2j18ROtmoAAG1XFXVpspwby9XmEWTR22fQEVIF2yxQyb17ep1W3L6Fi2HBxXab64FIZ
WNTdDEpu3R6NfbSjetQLSY25gyjZcTleDdK+lbqEYJAXgkMTVlO/KmHYNbZhDz5I2h4TAEPJIK/G
0cpCiRx97mXFV4jwqag6Ng4amRjaAhfHpsT1TvZ1SpUXDan2bxxarTowUqGPaAIJKcnkxU+6ZGW7
oIopf1WNUNSr1Dbp+gjUAHnMQU8OkPbbFR98LI5WWpC2ZD/AIsXJnToriNRD+UrM/iXdeZ+44Gva
T+grBKK1BhAnIYEHn8DHVPGVZPWK1nc1ZpgzOEBMUDO0RbapC7Zqo2xTWDhekfsxAut8wFy0Z1VP
UYoPmV4A8wWydtkCwM5a+SaLJw81IfQkPS73Suz7dGzBss/btT1rMXcWUFb0p7Rjrbn41g8ItUKk
BOg7Jn0wwonjVwVhFR+TKJJBLysxF5Y6m5LkQO0nwh3w5VmoOCRmEqj8Z+zOsy4iG/IBKeg5wPrv
aNoceVFeuqCAronxfpDECixwaFuRAkhNLrTi33r0ULPSCZwh35J2uvJbMBlSTU0wMl0HZezgFOtq
GQ7dpSFwAdHpUU30lUMdJXPyJ5dkALsE2pUyfVKlfdH3+7avrgdwfKF7YK78nirMXiTsso9++i5e
N5kuJgZflXKEuGirzj2/uM5z6A02GQAr5JiysQNZZ4AoyUqjRq1s+3qgZi9Zsm/gkRENxTbK72j1
pXzX58JuDt4uaAELz5a4HL/6HLzHtE5MY0rnxowqHBEYfOiFpmQA+g5bdCSQIEafNvYNBnJMEhAL
eEaLc/qsNOM5yQWDZKll4rCHo2s1fakl8Rml//X2Ztz0A+rXOBXaQ37h3FQaDTqvvmW6hVmOE8Z5
tgKBC91eA+UdtYGyihcBeR5wRraLNU/GK0Pqr5q3c5n7OdKDMQc2AAMQSOeC4vPtKBfcfl4lzg0m
e94SezN4sLC1gMRq8VTwCILcfdDnOBlgRCfUVbmZbLr6fbpdpNw+3wMTVMx9MYz1oaw6+WJCTLYT
SxsM1E0fytf+OFfBL9Ca/w4RynTzpYrvr88Mwi2UIjDg7IHFRU7Su5ujdAJviN806+ROHLBYV+oZ
6F3Y3kCrb/f7p/uM8s7f+9PFTlULXZF1RFQ+vymSmacFC2iSflGvnJwk3tcUWBigg4EojCP1Sbru
prJmvanpjXAwy2ffxzhNqH5au4m+rpTaRyR5agt8WJmeRdrBcKC+7NiZpq8N7HQx6Cj3fZs1geZ8
H3XqQMdu7Udy/fs3cWpqv+zMj7d50hLoHFpkGdEU3xntnRuqod7ir+CHxXHYkjv5BDODt+H691f9
9f27LphyAhA0weTqwjP8sN90jLjlYlD+hjbolRoXtdUXTJxFOfzz+v10iVP6C2YHcxhNVfTGo4+Y
Ff0Oc2jIyfZ8i2T7jTj6pej4WsZy70O1NXeqsIawnxMrL2hd+l0VWwo0AuPoB8ypvkTR+Iw9eVn5
4005mjcudxXFDH1mb3xpAhcUMMwMguChNvkA6yHRjTsPFYoZihsMzxxsGh3KIds6EP1IyUNHXx2W
HYnyn9q+2LtNcyzzcz3ZPyrSfgNxyaAQSa79yV2P+lyMsBHiye3vP8FJq/TP9flf3+BUzK2XVR05
eUNvGhhu2SPYH2CFN53+nqFLzOs1cs7Wp13gTu7Oh+Ri44mLDHrEET3W+tVMXxGA/n4lfrihOUJ8
WBRujSOO3WNRDCCsqDNQYuHOCPUe+MJ5OxuQyF6tq60fWpvfv4m/Df6ga2F+2QZ79DTy9Cbt0Imh
zg3cRDjm6RpxT7OvnM/+bsWDifPXRU4jDsnVoDT6PbBt7Vdue2uMFf7+MU64d38msQ+XOMka8Ht0
Cg8niBuGQfyBg4qPTBV76N3EICzKUa0zRDm0hde+U61c2MTKqQ9BcgLWk62hOHaTtPEmank4MDvs
xjpoK/1KG7pzXRV6xUVEzBZty8u4t9GtQV+Oz1KDnllFBZiRZi3/L2fntSM3sqzrJyJAb26LZJn2
zVYb6YaQpfeeT38+aq191MUuNLH3xWBmIMxkMU1kZMRvhicxA29Y7sR2cEI0wHlJgkU8xkJH5Syq
cFOtxG9CVGwEsYux9v3srrZOVmoz6G9V5m34Jys6W9cyOxKvGjn1/qKDpITKov7D7AtQPl6k6Yc4
BYuXFPuwMe8SeXZqWX7Ww8imnH1Is+ZrIkVbemUb+2x9IcR1gjpCwRaITzxg+tBNHxY1y34X1tfq
DiLXftDuAyfZuIhWmi//sy+WosiiE4FYxPm5sjR4VJ3YsfUAL0kjEufgEMEA6sIpNodb3apcNc7c
DjOK2K8QS9fUjev2YqwBdAA0Q1ka0GujjRr8cybW/AT/ebL5+MHD7dM1v+j3vRsffTwvCwfPyWYj
iVlyhvUd8G5YbYUGASrrN5HQyp6inyT9fi7vYPfbnfGSRg+E6qbRN+b6b1b02YirM2jWdWGmFh9a
xouZJ4/gKLoVlDeUEF4hnO2gnJ9a2d9lbY/dKSYrcoBJeg7TD9S8lv0uNRGBvv4auBnVR7whAizT
6+eqiFxNmNm9RgV3f9w4P2u5yyUJOEs4V+dnNrW8CdRE9qiFQCnAM7CuH9qqpmcYPij+ZO2SqXBz
47dviKdZQOC8lPa8ZemPCv/7MtT5b1nlTWmua4Xok/zq4mMbBeABpJsK+U2z+W70Cu1E1Z6RCJCQ
tURIK467H4l6YsudyoyQBfrJybSNhPxC8AZACyWLugu1R21NLyl1aUJjWvK0Sdv1RDDp7fPYfSHb
5qPfjbC8n97dfe1cpSBcdckTr7rvg7fk2lBYbq3DeCfjDWxuAEG2PmiVbBdqVtUBgByvmL8BS0y7
LUGQFSHib9B5/0FrRHqga3MWdJrk1UHjNugwhPRAGr19NmNcT5dOjxYm+9qabPSfDtamtc850uXj
+KuD6OeVWRamL5HWmofZme7GL5G7OI2yRwbc6zMnewq/bb5ils25Ov9nn706SGGBLNg8MrHCUfwD
VcCZjxgVPA5OjL3ttvz537Ths/FWh0X1eWYUeMt6KD7R1V6wMcptqqjcdqAr0VmRTZxAkqda3jRG
vHCdnX3qssfebdkuxRUsFxl6kcgNb2hj/+q8dC/Yka0vcKydZotHbSs6bK3r6jKbq1mow9qSvOnK
PDRexTNRsKnwmuVOOQy47E1H2l3SopT7+RFdTuBnM70qEQRaP+Rw8yUvGjHnQCdBKK5M6cGYfoCR
IAPyNzgdW+OtYk7ZS6NKAYydFN1M8/OstjZKKcgp7doJK0Y4K59/3+WtpEi6rmpQu5BEPF/PSUq0
qZ9FyWuS4Vi0SxvgoM4U8ADjdiAo5G6i0p45adFtLOrFaPRu5NVOMio8BKRKkrzBH0+p0V+ZcLY+
/7rznvN/w8G7IVbbBqExoQWmJ3lyHn7xdSTUE4zk4uxgxJ0X+NLh8+GW+Hm+WXRN5c0gwi3WEWtb
RR8lCwSatpPkSf5VVryacnwwKERH1ZtE1ciUZRxlqo1nzIXcg5sJDCW9ETqndEnOF1DTY6WZrFry
aAE7ADecRm7BlljX4WC8hKZ+FEakUqfxMKKVMObFzSB/a8N7Y5LtMkN0uVeAV2au3xzTuv0idXQx
hNiejG7XE1AyrXyhq7wZRpapWE/Vu1+9ztHA8oZzKnRsu8B6kurXWo0PIRaeFH1TDrUIbHqWOreL
1Rtpqyz5ceOdzZi2WqYc7FMVBoztYz6TmNhm+Ft1tI8b73yI1YVQ9wLX4DBI3ij9SovY7nTrflbv
K1V8aRE2+Hzb/bVv/zCZ4AYhu0PKZQOebwETSadOqjPSiETeGd2rUY3f66y6K0Md5JVxVbY82LRX
SKKYFQ0vuZ7xzkN+tBPsYXStsr8t9bc2nv7XB5xJePezVge8FpJSU5OYqyIM7wd/PlDt2zjgl07c
+yFWBxxABe0xKZK8SoanAgFIzE27in9ZfXUfizhCK60DoOrz+b44KE1fUkIE8VACPJ/uVFA7CEUB
Sc4gumIR7IM4vp815jYTDw1C6Z1AsloLL58Pu6LhLtGM+dRkYM0aegP8y/m4Ypm36Nv4oleZDZ1a
uPgpEolmelPCoxxT8SYKcthS4q6aIlsxHgvKW3TNrwSsmY3qR+RPdlXeFyLyVmKykVpeuEfOf9zq
ohwDdMPk2BQ9IRc9PXxT4ty1JNgfiExqU/UnKWsHUa5dWxUbV+aFBvz50Ks7c8qR7YqoyHqDCuGw
KJ2gLZCsR3oEjlVcuUMZ3DaychW3Pc5b+YMhZYdMfJhzip6+chTUu9BI91GR3eD6bFcSdl6AjSZB
sHPh+PkaLkv04aSCqYKgB35TXt8QPfSr1upF0dPAOprqU1VphzRMN+6EC++KZUb+DbMKP/CpeIwK
EguBIkMgPStYI9eC9lWE/IqE1C42lBOqVcdUDRx9aJy8/NWVW2fzYph99yNWUamsKQlM8sx2rduH
Cqx9IYfu59N5Mcyi2wHfjVaqtkbC5sOk63XEEIns/0qDG6WJb7gGac4oiDltrN2F5zIHfrEbhFvJ
Xbs+f+M45UVadyK9Cp6bsi27eNA6vT1iPu/B71u8dzZC+3Jq1vvl/ZCrU4WSKhhduRe9GtxsHnX4
Wf+KAXXG4kZMu1CGPf+41SFSApy/52UkHzbIbKuHyV3KVJbdpwjZ7NId8tf4n+22ejIfE97zcZc/
f/eegKuY5b3f8IUtdmrKfY+xdJ89ohAFGCa798ONs7E13ipdmnyjGcWFA+gX6Bi04vcsA2QrKk47
tl9To3PT1NhYxAt1sLNvNFYFqQjuPYxcxpytnfynfhB+xPeZDRn0hiosHoO/sTxd3Hucz0/H5rir
i6prU00xB8ZFTpe29SG6jp1xl9iYVnvpTrLBQcBEqQ+b9mDLB32ybY1V/BG71keQYxQ9ue2vaxP1
Rgz6xDx81ORjOOFXon8NonY/F5O38cmXIoJJm492M6T4Dyl4SbU56iosQLuu+6KWzXXBW6aeUBuD
dttpp1zQDmMf3Kpp+kpa7Ur5Ijgw74xQehCMw9zTWc038qALVRHW/92PWk+HRH/BgOroDVgT6C/a
GL36U3ziP9rN3VtWT44vIQmihOiLphtAkEtRGIEWXZQ03gjcOufna279ZBjlTPQmKbuJpenYGBtl
skt32rsR1ql8W9XI+wkJu9u8j/DOHmkAGBuBfmuM1U7Wx3AqeorJ3gSBoZ3ju7Ae7kJ1q3J8cff8
m6y/3cV3wWho9CSUs5hhamXno9c4iD2yfOW+1Yod7NiNjbGxNuu8vUqlsklnZk4xhH0Gai2VNkbY
+qDlF7z7ILlXEefU+KAsGfZJdCwUbwasV2JMWoQbedjW1yxr+G4sIB5yrRiskRAg+eTfVmg9bJzu
JWX4EFferc/qOlS0aBilhglr3PiLsR+P0YGugjO7mLPizbQFEFnprv8n436/tVeXYlWbShtLkei1
JdI9Q/9gdTAUI9hKcXvUBQjkNaW2xsnkx1zAJz6xLIReGuwGKab3Q0t6HmW2WPIwr5MTJJibKet/
xoVIN0bv9gDiRRrQ3bxxx13o/RA7UH9ANR5YtfkX8/luKWi9j5beLL8bFEf7hcbqo+4YBnbMsiMe
29bZWJdl3j+sC0poKjp/YOvWTWVdmZAzRt7Xk+4XRyo0BJZSNubaIW5tqDJgyKM8iNdb7pcXo8K7
YVdxVRunVAgrdfbSNAbeeWVk17q5xRSXFrTyh6+zwBov2nHgY9eaCghHttIYMEyVnBQg+Ene7jT1
TydMaLMhnVwEGDkbcDyjr7KEFFWE/mKb2SmAM1dI+as0r7KuQr86tPPkK5v4Pvepz0a31eAHBxOz
qUTMXspYQ0J6vJXK5BDMz3pzbCAl2ll3k2jq7zBsr7vIei6U6knqriacnyarPOpddVQKhF27+EXU
zSN6UneAbcpdJwwBD0GYrDPYthCq8W6Yjb3fP82NjOnI/NRXlG0VZLM05TnpqRvFo601UruLm+Kp
n3RiLX68SbKXmvyb3H7rG/kUpgHact/S3HrokLYIy8oWBRzAlO/1hEKc+T1oZVcEOluLr1XTuSBZ
jok0YvNlYID+Je8epgxLV/7TtM+/0RjfFRCmdrWe4RucdQejuSkByCAX/UWgHtkm2IgWyiGWoMUi
DDqYx3ZqEML6GRZfYFF3zuQHoEg10L10UnaalbQ3bYBDpy8OOB+J3UuakbTG5qGPAAdKWfFsDcJ1
1GfQcf2dJYiIg5SGts/o3O2wNPozCbeyMVb3vaTglS6lEN5GRCvH4NigN+9kJgJ7suY/qrPw2teb
XuofguhSv4HTB1X3rzvCKuKAFojwtdFqb2jTXdK0x7FOd6z7UWzQ86sC5GrpLuTXvX43GT86EH6I
I2PtJh4+P9IfjtbyOyxyhkWnXgehdR7MqUAbpYW+iqeC/RCjxG5CzVbpg30+zJJ9nAWO1TCr+ynV
lbjw57mm66c+BUrjZlVDzVFDOVl77Puvhj9dG1T2Px/1Y3xcDbu+qoxSKUNlqLlH/MMwQul2BXdB
nYkIOzkTzqbu5yNuTefq4tJrQ+mMlukEWaTImpOrwB77ze/6cN2vvmu1e9AWMZqyVmov1CDu9Hfl
hIUyXb56/BVgIalFVb+rtdfA72/l2neQQJEJAIhKuMpfmOrkGkm08ekfdjRaliIECQpXcDQgG5zv
JKMfRg2h+NkrYh31Z4OuwkaSc+ntijWhrAGpgx9irKEOcaaYeTDXkzfYQD0iLzjWX7VrSFX9sXLE
vR4eyrv2sGmOeuHLzoZdLWrcCZoVhgyLqIMbHcs9bKVkt9x7C2MJLfPoaTNjXK60swODoCJqDsiN
SsiRwtk7n80i1cV49PXOi8JC28lzagtlhvw9KOQgBRkqP+qy70z6jcKpqSz/oMIO7Qf9XszzR23Q
b8rUR0zQCHCt7/dTo6M6iDi0yXtf6OddEOp2Ib5Fc7Xv0nl5odwMIJmDGVXp6SGDlR9ChG5MjBEE
8V7AW1nMTz2MAiv42QfpW9IBrkz8h0zQnc9PEKyei5+u06niIUMJZvUGiGc90eZEg2gt3LU1NA54
64M53xYFqjedBxX7scjl3SK7FUf3miBYB2G8Dkb9Oa0fS93YmRZ0B0FJU0xKAvVa5v9ly1P7GFr+
H8mPROqV86OAArSrKPBLtB7ROiPovdhU3CGrvlnRd3Eg8mJqYuXqDkEgUikYaYJgyPsq7oF9JGLi
YLkBC74x/kNixk4it7NCedL1EKXUEF5zZYCSX6S+E2TnxPIqrGLkLqDaqNd5ad7qQuCqfQVCBwMN
OMhWs/dVwTFiw5F1EC39l7z40ZYIH8GEtkrzZI0sfKd/KeoKtR8h3aVD8CLOhdPJ80OIS05WpocO
6EYYI7SjenF6qCGqlEJ+GiGyc12D79Wx/cwjzEskRxG+B774iJ7fPpOCGwNk4IgCQoaa4aBUtqka
RyCPh7D0ggFCxJgrBzX9jQCdYwJ+rEPrGFqnqIS3nGjJ174FACPSPkWD0YStrc5uiyZkUWZ/EhNL
46IFwo69T5g4KLdfy0gh7EoDQ8GoEt0sIDgH6bchb/4gWeWUrbjryurFz3Q7x7IjDTQsxgPpJrcK
TBnng2T+GGbSC2l8zSz52jeyFwOYuYmJstg/Z6ZyG5vfjWq+ScLkVA5YK4+G5UoWXKZEpMY2Gn4C
ji1DlySYLDfk0em2ChJoIonmyQjag1BHgj0r9MZ6qfmpZEmLQkB9nefK3dyX10qDAdyYboQ47UOs
WUX2VZmsneI5nEup9qZKdlS9/N7Ov+VacrXA2hcRv6jHNw640SEPrAet8hA+wcG4dVqpAN340wyE
naVOcHQkxwAMVU93WmGgwUR+qRym4arXkisRuGdHetbPb/6suLguOTXKR2UX21XvCQV+rmq103Lw
SCigWQIUm+6Aq5RjjQhupf0RpHxbfUsjBONU7eADFJKL696cDkjI7005sTsk8mroOwhnbjx5PgQH
5ofACAlvoXJCxDuPiwO2MCFCsXj0xh2O1KgmU/bqpq3HwKUL1gTCvKgtXiBjofAiCM1IviKYHCXp
4Eclumb9U9kF+07+8XnI+wtWPgv22I4hLU0TjZ4yuPxVsDeUpC6x+Roew9ZI6YdShJDz8hZCyhW8
xucqhRc4zpCAO729RTn/51CYp9KMv9blhGs26l2iNbjW1N2WRv2YhsopUqdTtdkQWz3/UAZe5I4Q
dJElFLIJQueTDzsLUFgpTfdS8s0YB1uZfhgD4gxRuXUJrAqLH0ZaJTjpNMySVYrTfYa64YxIYAyP
xbTu/eHBrCN28LALo4jSTbAx8oWyMdvr3+Wz3MvvXtRlXKRcuFw+jezvi6H6Mne6reonhM/sOm/u
9DE7fr76l6q3poGaJMIwmKWx286HzHoM7vRJ6rxWscsbUIDAfBp73vkOxII3oLbdTWsLV/Xh//Cs
RvAcLQBrgb4h5nU+cD5Kla4H6vKtj1bPRSEf01K2Nz7v0lEiXTOBSsA+pZd6PgqqvVmVKE3jRem4
M5POnuPnsftaCC9LhUoNnlKdlo4GSXO8q4TkPk1/zvpPpahPZtPeSkO6scIfTxshBO0y1LowURJx
cjz/QUmeyJRNymZhbjxN0bTH/sMR8Uu0rbTZp5J6F6fjnVhw1ws/gxhS2cSTAWe6yA+eS1N04+jn
YNaHMg7exKC6q0VM9D6ftIu3AFQZkaXBRFVfbYmYPn+GDVTj6fkvM3mYpK2e3eWX0bsRVveMRR89
G9qo8dQD9zdQ/IPqhHfmLj6K0H+22lt/SydnEW651vRlc7PTCHarsG0pY6P0UtB41jw9iFFoD9w/
NPP2JYWG1AzQ57pGs8G2pviWzVEHyoNAChJgC2XlD4gNP89wshqp3GNBscfkaTe0416avKwuj35P
XaRSHORUHjG9uhqEX5m0EaNXoY+ZOv+AVVwQFDmJR8mvvVhA8G5KnbYeniE6oaDUv3y++B9b7Kux
VtdB2LUTyCOh9sw2O8VCeAXx8FWMEN9J3qzqV94od6qQv+FttP985GXnf1glDoYFSWsh76xOxhSG
qKYJeu1VI5FOsg4wLg/dkKAVI72Mfo+gsvjsY//1+bDrzYgWhCZRdVMRNEXgGMX48xNZjpWiVqGe
PHSxYAvhWLqtikFYMz1oZotGmCialP1uoIfDCi7mnZS2/lMlDlsQ/ku3DkpLqBpiX4SC3mqXTgms
8DCdhfsGUVx/BkZljje6cVPAIJDzYk/Raz8gSGtp48Yl8DdveTf1/7nwlucO1+oSnVZRskhj5FzC
cL7Pg++Tpd0bWvQc1FwCPabnU+bWKnrVAeVVLb+y0vC5CMS9WeV2kP7Qsiu1f5H6H/GAh735Kx76
u4gWx0YgX8WkD79wdflbpjBhL+VP90L87KczWHdpax+sror/DqEQd+HBc1msNn4GWbqwfG26BzuF
09O3Zmh3PtzHPnmpYtkZ0puifhLLx7xA3QqsU4tAS66cVB4esynaEUv1+c5cZQMfftAyJ++yAVEY
LB+Ze75ZMg69/qKn1m0a/UaM3TbzL2LZHT4f78NJ+JthQcz8nxlYbYMyDafYSqzpPtD2pXA91m6g
CLsGPFdXDY4y7mXrLZrGfVHHFIyHjV24OfxqjQXgtw0C4NN9405uaEcu9QN6qNQ5JLc+dFvXwhq/
8mF+Vwff52C3uIWz4A6vVjt1dGj5zmhPjrxrf/vulkLi5T38b3pXt97Qd+hzdAbs6rRGu/t7gMrV
5yu4CqEfvmgVQin/dfGoM0KFqUMYUmlMdSezfgVdj5IcMtW6O7bm1sFZDsbH6PH/v2sNx4dSkSpR
x8EZmwFLLFwYsmMQ1E4MKspHJ7gpX7DLelTwaDEWaRJddMRhc/ds/YpV+GxnM0hNgQgx2IMLHNZV
jB2IfBpDVP5vUxvvhM8ne31Trmd7LSjUYQumNR37Z0bFM4y+FXOE3FN/zMpvMzwxs/UPkhLYLTCv
jZHljRlfharaz0nbJUYGc7vHgXOvD4fGWfatuDMesm7jZt6IjGtlz67yMRcceXkZ6ddOn/aGUqCB
hxtase/U759/20bQWyfsktgZg9EoTCrbF+T7Xu7MHcbiKFFinKAr/N1yPx9yKxCsX5bxYE5SMbF1
IoX8U3ipi57+a7QT5S953roRiL50QnHcv5onlGo1VFp71d74ERvRYZ11o745GeLMmk7qfkIf115Y
6oD/mwNGS57iIuuPltdGwFAvnpp/j+q/wvnv7piqUpNsTKbpPtSk19Ao6n1JvS/s0qvRbE8gmDGS
mVMHkuYuMjtX0PsfiWjhxyJ/k+LquStAUUfNUWss5DxDdT8okZ2o6iEL5YOBkkCuDru+/SnWrdtF
wSHR60MoCK6F/JdW1Iehe9AR9oj6X8EQ2sIcA6VEmcIwUAcMbtrsKZp/Wgk8vvpn2jcb635xxv99
+zpuGXkLFSyUue781z7NbR01i88XdWuEVUxqFrcKC+O2+8bQdqH25g/9xgKugfn/CULvPmIJFe8W
UMi6cJwTkoS8f1CFh0GJkV6kFNneVCo4rBlLq+EUGjcRKjAmGsiiELthpbh+nO1iMhipwu8r+1WH
fzL/dyTdBeljXf6M5PlKbzZAQhdvp3c/dRW1uiqdNWWkrKIk+zZHSTLI2Xa1K0z1ISkCWwuit6ac
N9KKJWn5cDu9G3VZo/cT1LUCCAad4EUdq69edPWgdi+fr/PFAPlujFXiJKi4HqgjOymBsN8M2t6c
UYnFqKhJJrf3tf9TovZuvFUmoadRiJTLsq9chcwlv5/Q3N7NtnCoD2rhmBuxaWsKV2lFQskiTAc+
T6hOVX/ry6ia/vl8Bi+GfUjyvPzQ69bX/buq9QusRPgiQO+OrL4KfezQ8LADlTstHfeBuXGnXT6a
/wbUz7eFVA19bvk950aEOdu0+2Qct87mcrw/br1/Y6wSzK6WG5BEjEHD/Tgkr1ab2FL8VbSeWv/r
NLplEDhZn9KymPbz5EXJbR6lu6L7IZWVXY1vjXnfZYNJo8K0tSHZCH+XV/Xfr1ttIlWrDN8Uhule
TiFLal/MftpJ3cbpu3QysEBHSdhU0eBedxLldmiEyG/IsfvXsOocAVXbScaGj/XlQtnYqH8V789m
HHcoerPLix6Aw4eHrBHIch/SISZTmU8KqcLOMuPjFIuSXUj9lRGG2dEooucy6p4yYbJlOUKOLPRh
MOAhMaWBM4spKvkTNUBAG5LyJpnt65wkv+a6OLa99tQiY5Tk+ivmngOgDoAtXfFjiESqR4U27/1G
Q11Ptcckc0c0wnjUX03RQOuy1Ufb0ovyUOdIcOD0fJdENCw2jtGHIgIHiLYBKnsycnvgO863dQXR
ybCiqHiaSPexccAEuLizCsS5AhSuj3UVBXddl/luyM0EbQctX0idbTNdp1Nmd3FIGJEkiFl3ofBH
RtpMJ5GvkfOfJBIQqDw9XbWkmY+UEvAaQjW5amjqSo8hN1ykDg5GOMMuQW5ttm77FM1qraIZ85WH
1gMOyW+zDOpCjx2tQiAreuqEzitV9bcmpl7kgwKqffDgar5XcPgeidO4YzyB0UHRoL0KGxGz6tte
uO4lf5/4w/fQUFFUAg2no+OKxpQ2yQ5+uU7RoSlYaGTGk3iNvPZu1jMb7I0tqdlVBkGgXjqkYp0c
kji4hyLIQ1MDf65XgXKgEiIeTMhqny/NElDOtiY9Cxk5SFFZ/ATRfz9fmaAzgnD2LWRpZOkmsKAO
z/KhnlsHLdYNjKTyIbidj7UGy+LhLoh4Bale00fXrTX98TXIZ3UDTDDFUEfW1T9LBmZCSdth80NN
qzJOcYteQ6/ZmdU/InyAI3bxXVDLX7moPZmoX09R8yio/RccBG4CUUh2BZ4kSFLehkJyDLIOz3Kr
da1RcpWiR1hNVW1Zp7s6gE7bI3q+VbD5kE4sH6nBq6RkyKZe12siq9WCPBQULzZmBzWjvS/ndLiz
gypMj0Z5JfmvOhY5n6/ih6C5GnSVTXRKNWPuHKre1CSodVc3UfklaPstsPOHsLkaZvkZ75IWM5ha
Mx0UxWub2JGiX4JZ/SgphyZN+zVDPAj5cuVuFOurVAj2k8aGHnqdsBXqe0tuH3R8x51B+dNZOAir
+i06LCerHvdZjklFpgaPEyLcu1zI810RqfskfqoizRF8fWeA/+sU1IJnO44TjF2znVbeFUNzSjrJ
no38KJv7oqFs3hrYOsTIzfwYQhVVua99NuDEU51Q33M0OTiVorA4AbhZE3glZrC+9RJWd5qA5mGt
oK671Vo5TyHgyGmitfSToMwQfNgU53PmN3nVBolQ0pANkHb+PQGglNqHtJx2wnASrGaDzLLSzPyf
Ac2ld7pQYs1VPtuUSgj+Nag8AhRM11+FPh2tMnyehvCYAFMfAwUFHBP/P4RqEgELp7cmLjFH8a9K
dfDm/r4OqFCUHpYf0ijuRfMunrdMYi6GgnenZJXnKFowDKYfqR5rjwiKS/V9487ZOhKrK0ccE/jj
ywhacSuOcG3DfAciwvv84F0Mn+++Y5WtiCXsrBjzOI96PA70SMr7J82vTw2ShZ+PtPU9q30kmH05
l6ieerKc7GOLVraW3Kj9sBGk10QvsL5n8Wv9/MzRxAG/Y4KVD2aUejDf0JPui2AOYIb0Q6o37mD9
HpPutZIeMjDOVTkgmgaVNus3dTw/ZKqr37J6qM5RVmAmxRp2g2GPwtdhEXY0qfmK+c3k64gDl7YV
4JoAWNdKisfPZ3xjj64LaaMoJ7WRE1TFvLgttJ9AVzcC6uXdg2MVySG56Bq40ceqXFr9cvlaKo5v
BtB69GWU8TRn5VZYuJCCcS/9G2v1IlcHMCsYPCheaLRuQ+NMt+QrajuumdduZODhPprukChOz5sX
AWBHpWRqxGg0FbeVdjcl4MREy+10p6rxJbWUjUbT1lyswpYaIKMk+TJSaJP4CEBpl5B7IbfcxdpG
8v+xov93W/2bitVtOfa+NEYlW7yoEeG0TNTptWOCFWuI4mso9Lsk4TaYq4MQUBfKSeootX2+t9a0
qP8es3+/YXWVtukoNuqgKp6R33cw4ZLqSgn+1Ll1J2m+2wm/VGi54VwcImmLy7k108ufv7vFrRJ7
0Fhg6Eh+DGfr2gBtLSqp7VfS1ldeDFp4KPDIoof5AVZQgG5WyXxHL4pFNOSn4ocVRycwq1eTrI1f
Oqv+WsjJYRj69sEcqCkG0lEeIhBxc3SHjtVNkGMQ8vnUKx+zGOzAADLJOG9akMJWN0MlycC5dLm+
Nwd/bwU6EjmNHmGTgLY9zUzAvP3SVvTUSjgUuXltiOJ1GGLM2Qo4rBiF/yDq0SHr1WfAK9SLGh0T
p8n8Nk0V/AFB609Ay2MMY8hgA7HieZUgyuzbSVnFziD6Rz/G/0DqB8QX2lJy8xTJdLNMf9PO7qCB
lr+EhGZ6Km21sj+2BjjTqJyrFuRAQvjfmXm38mEpovig9aXXW4AF5voJ+TK7EvuDGTcUNGLYRLXs
GGb8J8uTw+fTfp4HoQEEclfEnJVairLYdK5mPVP1YswlpfV6mQYe4p9jI9mA2n6Z6In3ZQKwT8o2
lvrCKTsfdHU9p6T+YQpm2JOC0jbM3Iu6/ir2DfgnoiMBb0xGnI5FcxcNxVOibnVE1rCa5aMB+PAY
wLUIw/c1eAB3NxzkxazwoE7riBJBD0IEMdEzV6oy3C9kGRFsX2jsVi7F3YjBW4w3mjr2+2aRjBDb
Z00tDjUqWnYoTc96p4v7ejIfg0zaqFGcn9Qla1yUikVa/DJUGTQbz4NCn4epnOJm5UVY7wCTLoIf
eSpvrMfWIKvlMHxf0eSsrZHlFnf9iFRjE2IUGmx8C7hHfu35qxbeBqgahSwYh/L1ZpNVRIyFQi89
VagOCtLrBvZD46y9NqWZu4UV/ow66zars2SPpVhxDAUDwU/KEQZS7X7ByRTC0hXnOXGSOqHDM9Td
TWyJN5By/BusQe61wTrysK7cctTuhwTD3bEH5xlqzyGNiKZXcau/SsMBWbkRrRnTFrX4Wm2fhJC6
mxw9aKX4re7mE8IRyGWAypYgXuB2IjQnE9JOm8S3M95TaYm6xUhhZpxcnu+HpCrvVOoZUd7spUIA
ezlSWkALCue/Mq2c3hKv4rHZle14PZQIyvW8nsOKp3RgnsQEQ79BIbIMz3kQ7ftMuiplRCEHwLH5
fKj1cjo12nNUPVVW7UhWepVps5shh4MT4fc+7o/Awo+aXhzLAHW+Pr0RLUxlx+BOnpqnfqyhGBuo
yS6eCIGf2lp3VGr5dqEhd+Zj2YjYXrWxPSxEsszHBFDsKtpZZFbKqY0jZ6QC1NPP0uoXU7spUd5B
wv4hVH4jGEx7Tzn0fuk0IoU6IcxuOwmDiaJRd0qoP0iNTkUnrZ7lQr8rItryqAkn4HD110LWDnmB
j0vuH+vC+CIjAZOJJS5eGCZg3SbI8zUtl2MzDftY+JoU6aHI0nv8kh9TA+MJuY4eUkvIHTGW9L3p
p81OyIX4kEgh3Rm111EJpKowyQKFCfzSdBgfO5gMG4dnrXTzN5i839Sr0zNWnH4rYlOLV6jEz2+y
3ezSPe0Uv3UMG7iek18haz8/qz/y23AjfF94F4AAFbFRwj4Ab9A1MFIz2sZHXa3yys5GYgSDg33g
6o6iOzBb3NQVHPW4xTL52EZaYKf/BrWWpPbdhSXMddeYeVh56Q2ijHvpJvEkp3yabrPbvxoCp+wt
/dHc+o6/H215z6/ANwdXP2qaG8+vD0kToFCkujGQlEDTES3Pf4k4BtpkNvyS1jgEKcVHC++gVncj
YeMB9qF+tBpIPR8I7lkkdiPPd/UQHBVIvq2r7rdxrqvdRMAn8UE0BGdYhCL551XAN1rZ6mohLrwp
+OJTdZu18GrOw6NWakcpAP3uTz8yP7/qFesp+n+knddy3MqWpp8IEfDmFiiUpS1a6QZBbUnw3uPp
5wNP9xwWyCG651woFBIVykykW7nWb4J64/X1W+1ldjaYb7BO7LH/aQiirTb9yktlAff/3LPFOh+J
QzLV5NKUE+MmbYI7jbPB9goEJLJovA501HuLAptz5AZDHcv0AhGgELu5am8NwdbUCxKq05On6di6
8zBsSqidx3bqtxaMjcycE95kiYzAnYrnBvPzUtXvG+85KaMjLiEEf9GtarWujNqJGGz69LHoNdya
n2P8I/r70rjPml+CERsIK7ZOhVw/bhswyXhDtQY5sBpykF4dxwgCsAkxQcNivuSM/j6eWigifb6x
FwkBucrTbkIp5Ow/8xpObIhfd0pmF7cz/XjakX8u3M6Vt8Vkh5I97tOXlQ7MK+Tfl+x/dwC1MlBp
CDwsEfoDjOFUk+rqLN637nBF8ky/Th5MENqTo+E+a1cItz4k18VuDR+w1vJij0joeDONtFx7mlPo
99gwXFfhAXsIkrz1PyvjnF/Gn8YJG4HijcyrYYnT9TO1rKpibs3tXWWDR9dGcIu9chx22dPaOTt3
fdnY7GyJxSXO3J/gpgnC9H4elZAsUg8gI8WP5HFlPJdH2b/m7UMT76+ED4cqIqShwt0KotXNDv1b
8yDnDsrEm3brPQzP0Uk/RUc1WhUU+DSy+cCBKiGj36VAEZpjtg/Ncopjvto0+bkzD3kwOUMdb1ZG
Nh/CFx9v0cTiZZsaMmAPiyZmsFV7Y0Tb0LXcxh0ReXKQERY2a2i9tUEtTlEU8Yl6wjY/N0J47grY
psKwMl9fN6EruNiwJEBcX363vE0wbwq7/OybNx67eljTVvu0m96/2r8bWHw1KzbC0fcYwxBzWqRP
oGmDOrIFM3cB1azE5u8yIp/miG0EiZND45Mmi8wbpq/nZdAKD4P3l2eQ2w/5DehRWbBuk65EJS3Z
SKXv+FQGzXQ65Q0wI658uHGDf56UtyDE53akOJbuyq7f+R5kf726zuB5mdl4LEUfSqocvaUZaiy8
rm0xNfdeQHm3mnEQ+S4Kg9425NSp6hjwH6JAOlUE6nu9dT2K4taYalf2Ldcof8XYtOZSJu1SI0g3
EbkMJyTsB+5sYH/UmO1WrLKVb/TVjCNaj3I42xRXx3mZf9gpRdVXQl1ZGdF7jUDlcFWV/bR2fXy1
V5Biw3VEN9GHWzJK2yQbhKGcG6FOVvvdddj092n8M1GzjdFAj4tPWZr+tPCjLsxz2HtQek1vs7Jj
v1p7FtgKJMUUBT/0xf7pxqjyypiHuXo9vWK72D8XW0zJ8VYt7eSl3gwu1ruVw4uISV67Rhbc6X9F
Gh9bX0Qag0gOQvZpvYHEnJ9RaVc2wz6Gxol0h3Es7yKXZsUVucB3e/fFFkCZhDwSe1r/XHPVkVHF
kFnNyUZgLFn5V33wNIcmufSslldllTvABWBY3gYx9u/INWgV3FbFdIZOc8lXOqYHKUUZNlFILGME
1g4XXrKXjSJT+8eDYFBrWLu6X27aOpc3kXSMzaTd+foo760IoZ0+kwRHLJqtif2QJ5kHOSzIXUXF
n9GEfCJHNUBVpXaiALyA5LsaiSo3FQ6WFW9TxB6zMD72VrrxCvJUCaQs/LcTnxpXG9hyMbMToKJT
4Dbq6T6uAriz9WzNawXTXh7yf4ayetZ7rBoKL70LpOw6yn0VGRG41BPOQ4Eu/SV0fS5z8dqPqOql
VUb9Xeqb2h7ltr/SJwrBYYOtU0PYausduZIgd0fAKd+vzwUF4X2FmDPqnuZk0lafEgmaMs24fFaI
/qvzfDy70HMRceFLgAwWg4lXuoj3qiQWdhxBMTDF6yYUbkJZ2wtKy0tYAazeHxM5ex4F8c2qxNQZ
rclWWixVv++rcVktme91Sn4qjo+qgmjFZ454I8Vyg4HROQ3xyevljZdg7JU8GsV0APDhFC3aC4G1
kQmaM+E576IdhCHVxiKDMy6XrL01ev2pnRCx8qUhPkTkn8l3Cjpce4sFiTeecE6mU5rdNOrvCNB0
k2AU2OCHxizICVX74caX1V2ZQ62dsLKaMCgrcOAeNkIUb8TmFIoFGiXFo9f0ZwXLNUogrmlhTYaf
dWki0xIGt0NRHzrMsHoSdbbc6Di8t/eUep4pgN2J4KPsoRypTbJ7qN52rpmWrjZMs6MDbOrkIUNh
KIx/WaicYUv7iGvbJrFydsZqenEtklrUp8IJ2/OwIVgzHqLHYYPH+O0M2Pc2JSZudv4YnJrr8bSG
e1sAgz8HcHPA+uF+QMazbgx8FwhIB2Texz8e73/vVnHFvXryt/87SuTn5hbXkSEOPQpkxIsGfvQY
/zXDU42x4ver99OdR/7xY1A6//zDmCq8GHKrYExa8KZSCKmD/7CBRRjVTDwiK4m5qjQFlt1Nqq+U
CxfJ5s/faRFHTVUZNIH4vhr0o7KPboElOaYtPcv7NeHIhezrf7cFRZbEOi4wy2Da9LXIq+Uc7Zju
rUF6C9fi1i0i86h14avS5K7nxZgm53ZeoSptCcq2QUtnqkZeZUpxUg3Ys0bqKMopab0nX+1fMad3
MhLAjmf6T2MorYpszqvy4tbDiJaghoqLhv/sJ84rXp7QA2u6XLvlM8doPNjRS7upr0hXxlsztf/X
sfncICZk8IepHRJfXC4pKRv8rITxcc6zv0RrdiqvAam/2P8XLSwWrRdz6/QRLUwhCeAAjxDUMtS8
dqhnbL/fH4vazTzj2HCQg5rjtdkNdvHc1wslpUqcJvhXCLY3PnZNymTLNo4E2InN3to1ECN9J9X5
ys75YmFfNL18MPZjTPaYlOj7s0p+bnfkgR2q8CzstbNmUTH5r2EyunnCZtbfYptWQdOJncAlxmvx
lyHlFPe98AqQNJdTd0DYuKRKe4/TxV426tbWx/g8Rc1WDjzlqskBA47ijy7sX/H52qAL8mb0E7Io
sZKvZKkWqcl/dZTtxzomITi7+C1Wl6EMoRYOCWA2wIleww1aH0ThlfvJpVyTNLMHJUCoJ0nGSEB8
hFTtQJcMG+/GN6y9KZf7oUU2Ow9uW6PbWMA+PREhTEn9NXiiDel+9/0K+nzCsvs+dHgR7Gqj50li
0idntQqB9+iOGK3p8S8q6//9Uch0Icdu4Vu8mD1USRWfq5iP4tZ4qO8BZD7Wm8mZXCRIVhfLlyMi
ktb02WmTpMLlFOB3rGA2W4ETSCun6PA/rV++/2aLrPd/DehDE4sd3uecIBb1GbKxytb0bwNhg3SN
k17xMPHstj35mGeuUsPfw8rLs5K5+tDs4jsiZS+gVFEmZ80WHUm2iwIUDmrV+/SP4SL8tsHW1ZBP
aN+EkY19sfv9sJVLsMj7sHmh8/Yk6yWharhY3GoUqH1hFjFgI2tfpVCd0DVpjeTkt5MJzZw0RNyX
nashm5d4/wBgdpUIvT0kOIQAP2HPuvJK3ilmdt/6sd34SCglgovFqWybmptWyDUJMKtRkxv6gyej
MifRQozIcxNifmcmK+iSL7KlIFzJ3Isa2lEzlORyrWTWzO4ecXJu+lPgQ2PWJOmtU7vf+mQU2MX1
x3hCd0fyG4mgFF2nurZDK6ZKbEXHsZy2lZ4OG9+D/pXABnXV0oix0A6ev//yX6H33qmuuJFQMkZh
/7Kfaq+R/EM7ft5Bz+quPQa7ZlMcUiwq451yJo2M6TMFl3zTPEXu/0j4cz4IFovvoguLNa9GQph6
kUoXhJcpKskE5PcoWfA8Dc4BzxYlEp04eBkRBsJnzdbRFjSQKhoy5Daj6WWshy0Yo00a63bJPCsF
wkBgq7HrcYpy33bJObbqU6vz6PZeJGGNbfr5UhbpPoUyMB6zUMRiplU5U/I41ZPzZIY3pbePDHkj
4eMud8Pm+8n6XENBVhhqPhsFWQo27GKbWn2JKpenp2e9MV8on1ONHK/rCRi7ddLnqysO8Tr+IU0Q
Jg6Fl22SCosPPXGKXARz1d5N5p1QR39XuvXFuXjRrfkLfYilJz/O8jEy07Pl/ew0hJt+D7qLMqct
lidf7pxCwCyJ6yj1EfrFTyy88YzzSh/mr7xcRMyBCM4Gax0+0WUfOimwUtNX03Nh4cCoMx1p4W/y
OsJQdDaXr9zCkIDh34+DZPvDmgvAV4sA9I1iIZCPXNGSuBOEUjSYKTMzWG+hVW9E4zlFvFLEjPT7
ga41tPjWTcWhkoRUwQNjPzGznWbgAB84RrxSF/yiIXDE/4b1LnalF2HrofRzKTT7YXSm00rQD0R9
I4q/vh/RV5fPRUuLVd3k8WDIc6WXh/wb13j5xsEYcwCZm/7Ouh/I0j0OT+VvYKgrIcoXL1vChjl5
ASVBkqEkXK4apfWGOLHU4j3SnDYU+vbmQbXhIbnc8Ls194yvh0opnmyJiGvxUtwiGAx0wmTA2ToW
TF6h/MiCX50U3lgD+K1QdbpAvms91G17002t/KjLSKWZsi0FRWqrafpCRnMrxqtx1GUR+P3+5Z2k
kpw10ZYyzMV3yESvF6cmL7gFrH/0Xfc6unjGmwATN0V6jfsXasYkxbHdrXYDRnPuWmr0iyPkogOL
YFHMwOvpCh0Q5QFkqu8Y+ZoI0loTiwdNLyNUNShJcZY7xRZb1J30emVzrjSxhA8Q4Ap5ZmQ0gRuf
CZIwCauVJj7nkMH3o0vJWwXKgsLivVyyRuEZedaac80pIAdUI1OlNDYbZnYacMYHnYxM4ny/Rb+I
EiQTNxwZqVyNNpdoLS2N/FFoAQmEWnEMjUdtek6pwo4vFPWho5fulFXYNeO+h+bhJjX2ciQ8R2l9
KpLwpzodSSG6ihBshDx/UT0ZE7m0+wfNpbfv+/nFe2DuJ5GMOlvVqssIPY5zDT8aDq0BhLYvmps4
MH4E3e+2hVE4Ba8B9rOR8U+LZUkjBA8pWcqVHnw+NukB57+BI7lqksG9nJ4UdbHcD/hS0DXtarCc
UsXsO64H21dFqsURFKt8G+Xqs4XrctebYJ3afCfzFOtwwK575ckkm7nSq3lRXN6OKOrMSQniZyCZ
1mLtB2mWd8Lcq94ZNh15mE3ppH+sN851xTFP5EOduLHXlFu+WKsfm7XEBZzGqHO19CKOuyj90efR
71jmFBuig5agl4nC2oBnkRUB+Vd6tB6nY5j98cnOYBIShM1KVuHz3rzsy2JiRnmI9bjiE0SatMmL
Jwl64spXlr/9yiSfLudeEcZpyAWvOBfZDyCxW261rYQhx0B9J0yDk1x1cPx5yiSZPZnXONO73/dg
bYzKZQcKKEh+PFNx6vy3GL7mVEy+b+D7dWSJcwc+RHpRk6RybDJCIR9OcfZmhX8bc02QYK2R+ecf
Gxk6S5AzVg1MyZMnlbaaDPsmWrsPvrj8L1fEIpQSBKGZip52xiHfeRJQ6PxH6f8W0FQaZTy0djo6
rVkbU+i6SdRj4+drhTkG8v/elTy+Lgcad7VfWZZVnPMSwVxSoWFp7rTm1ETdRhKeJXTtv5++L89H
CoG4msnqDBVeLBAytwitDgZcq2GbGIGTxhBaygcv13lWPRuh7pS69JwL90YsP6rNtBJTfn0gUIXn
9UKoLi5PR0WQph6+B0GlZevGxkL1zoH+MSt8sE9mmxxlcuvf6XaNgP1FYoXJ/tDyYm/qbTzqUUbL
rXSsUqc8Ilu/geabRYfg75zhKAG91cXKhlxtdvHBpaw3PLVjjVmW/+BFd6hZ2kEX/pwBo5Ng7kIt
OxiwQoyK6lVdOarWbCtVOISZtZJAXP32i72rduDywp4v0EDHc4RkO4cOiWkHmxAwZyMeqHzPsMp0
7eT9eqOh8zjj0pn7ZXanknJVrt/PxZCC+wQofRNsQ6dxNXE/a/UImzUzkS8Pwg8tLsJJQega+Jt8
9qLTbDB6OaX+la301UUPkOH/Dmpxpca8J+KoYiu12lablayGk4a8SyFhRiL8qdm77RTvh9jf1YNK
XITxnVk4YSj+6NXp1Iprl+1nGCPPmA8dUheXbds2Pd3lNJHDxqk9rpnUx4xheGkm75QkBD4D9VjF
gJRZbqViQrXaQjabh1aIuYTU4kGaZG5Wt0e5Lg6WWB5j6VZHdkgyzrGws5RsS7gCEFObsSzipoEj
h565UyLu5MuvdYzlRJNd6eUB2rVT+sZW8xpKPPHG0is78R5gH7hgljWsjBUdCgKGDmapojfQPnsS
mZOfdfhmasEuUImJyvSBZ/7TyqTN2+3yxFUMlAUJoXGUFCVrsQeGXOt8wKfzHpi9U2LX7N8DZ2E3
HuJNch2+fN/gfIIv2punBOFVlPI5fhZBh2KFbeKp1KBgkwOyiF6yQD9OhsZHE86epqwdN/PVeNne
5RpYtEeeEzZ4y7qP8IZGMprMpjNtQGmWT6CLrsXppgqdypZPa27nX98s/94O6uJ8RVu0qpSG1Rcd
hGqjbPxj6Iy4AWyAqDn+f7rB3wWdPsQIcZIahezRnOS/pX246XRh9/3ULSSB5zfx5bdcrBU8a2Nl
nI9u+WfviLjK2lFvox5EBH/VuTGKUOT4bHK5gb2WD//8HL9sep7mD6OrfANvtZ4wywvxy5Osq7r8
m4yTU4f51ihoD7F8Uxp+rox4bfUsAqKgQU9NDd9HDOJ+dOuzsrfghJzm+7H7W9ykG/Qi1p7+X9SW
L0e7DIPysA5jn9FmFvWFLHcs00ftYmTUA5L115bxIMNvi4Z230akZgLjhvzqrjN+T81dXflO0XtX
nc6Db/oZd1BHi2EDT8Su0K9f+UKfz4/Lri7uFRAFqlgYdLXaFD7KrHbs0l2n3rTWbnhG6n21NLK6
sRb3TO15KrB4VnoA9ESSDEyAxp08Pkh4XtRavhnH/NY0bnX/h88HMrSVGPWLlNXFkJciGqPVV3Hc
MGQaQhI2cGPjJEodigd7SQzPyIg41De4WH6H4msKFqs0m70vEFuWYKZ0mTz4Spfe44XlKccBLmGW
w1n+yRPYH7wQcWK6JA2nEAZzhwdaXsWumKXYHqe7ST/qyYuVt1fUnPAW0O2pxxZRUbfycBtW4n0S
Zo/TpJfk1bw7pYL0GvyJBotKy2Tn1nUPBCwyCdQK1dFSpEmgWAbIOaRSRMlvevYVcHLiqD5q0QTY
oazvsKw7f7/UvopgPo5xcZ4ORoz8+nyS6761S01x05vd0/dNfJnV+djGMjgVAZpbc1yWHLzKFv8G
qsNkSnZ+BkGX7kM3wHB13JKP5BwnC8nDKL0z9/+TPOw8nE9TKs8cEVDH4iex7cbKp0ibSNzEhbkN
C2M/+vmuKzVxW3ben6lQbmvTgLIp7sNCt82U2LXWtl2k/K1Ej9/jq0buKAup224sbUDSILCfO2/E
bQV2juAo2lFQs9nkCQxK4UTxbY5ySaAO7oBOQxf/0LsOkw6Sj0gKbZXkttOnnZVmf8wcuaAh4L9s
7RLsqON3B0/QrsOUba/dl4W6aUm/dxPAQjnfeH+1l6gpf0dNsTH0bJvUpS1HyTmJELaI1N+5pd5O
YSwAIJ6ozcNvh6c8TMUtMdI93MJ97V1LCUVfn86CHta5c7r6LkBcCUu5wQ+uiyH8kfrZrlI7rtb2
D0WJKxkguEaBpQv6QxFZNkIGCJT8IgraihKmcIH5W5ab10bWXptU/zNY49aKvFPZwoRNmluxR8RY
8X1MSkcMjHpRO4i9j66LT3LPKzzHy3P0D5sNVLm0gD2aAcMbpPxRlcujWdyKE52dvE04mRAe99jY
g1n0bGPCp6Go38xQ/x350VH0b8Am7hFWd0TJvMHkA7mHW+RXUOOhoDvWQQI49ff3i/zzPgLnpci8
ecF/c1QsLpfAAoPVN/BMCbYi3GQ0uO/ft/D51kQwGs1szIqJK1m/l5e1ppd5JqVxfR6pVUrMc6vy
2rMO37fyOSS4bGVxHoxkZcscIjf6UBFO6+zPAk1iIXnApk6OVRfrm20ryOfvW/3q64H+mUl4MtHr
0o2vmozYjAYU6rPqEGU/09Fa+Xifa78MC6YB348nkLnMZk9+iylC79fnIQm2bWk5bSweKslH6vuV
oquDz8T/x4g+NLiIcSIhjmoFAYRzlhgbHc6LDqjh+ya+eGkzKEOfecAgeT/V1Fszlf0CdOkZxbTM
yYoxoiCpIOzo76CYOV0ZOQM6UAKQWSPrX81KtMmj73wtuOor8XYc5ZUefTGNZCMl0ZirBrq2nMYx
Tw0smgSSH0Wzj/RsL67Zgn0BT+I6nh86KFrxa2no4DdaPBDGkXp09WkvbZXb3nTGNym0JUijshsC
J9B+4qGQd07+yOt0DNybpyPX8ipHBujP59sERVAWrUVRCTfexaZvlEJvqoZnV5sWb5oB8k83wgJj
RrndCxZkI6HfjMMABaT3gp0m6eCiJA/n2abKXHBLR7M+y+nwZLS/25KUfWxlu1iQiVB7Uid+CWlF
aIYbjgSDsrKOM4WfPxsBZFh0pG6CMPmR1Z2rdpPioCv7nJgpEmtNd5OOiMJrZxQQtoFXoyfbHFph
4JLqUEZswDWUWUZg6SdHz8p0h3oMgMpOvU3Q0WzF4SbWJCfJ1L+R551SHBlxEOKKbsnhEZcXaC6H
hQLyGQ9KMwGsLnCd9ND0chUKberfN0H5R201MhNi/xqU/jntq8jNgTI3loUVM7ZRUjhoLg9VNEJN
TeRSwcKyKgvHVMbJRZbpn3aAFqNK+d5Xyz9dLOQAceof2Kqab6kSo9FbD/4Ok2LUA1U9wYaz/QVJ
i+pPF+ETZMXZdRMVp0TT/gze8COr+qOkkpwpUI22S1XcZyNCuIoiIpddP+ZgGnQrcFrzV462Jzhk
GcJTBvi+1DYrm/bzSYTlArVPqhT67IWwCIYGtYniIcLsrXfmgDG05bfSmSBnFK55a+0QhNsWz3hc
3PqbdmV7al/kki7anvfvh/feWCV6wzJqz7qJvwPyR2mr/0SA6Rktr1OtItBYlIDdqS7AA6p2eMD9
Ga3E5c936lD+qceqcuUpcBv/L0pJtjY81EnuqOM/mhriD3aTybd1OCtwFTsxnO5r0xd5HfVwOeJ9
NcInDdtjKDQwbiRxJ/vi34R8KYz5epPkPZeyVW7FptvFbf6ia+0pbmFlmPCyLQgTUjW4Sm1uBmkK
nTobM7R1i5Z8j3youTJtFTgGV8i9VxkVKahwrYb/ea+bItc7DryGhLeJtZg38i6lj5vpdO621aHY
dvt2Wx7WDQg/3/KXzSymKCdXj8tpNZ1r4LDYVp8CwTzWeuN+vwzXmpl//mElmAby0MPUTWcE1EJr
OnTNVeAN2+8b+epNebHeFq2UeZgP8sBaz67ym2zrHf4BVncG2ees+zp/lf1Fo3e+FcAuc8sv4iO5
qY0+l7BWmv0/8VPFy9n2n7LTuJXAaHrqbi35O5/ui7fERYPy5TdUS7xOqlRmdNKfuPqdRdiXJI16
Gj3NtfS1nMBX6YuL5hYLUCTcB/irzQdHbv8sz+bOcxR72oLmuCOBwRN1R2VjfFVfx8344PFUXqW6
fjmhH7/xYnW2fp9gUEgf1F32qLrpbs6u91dzcn39uPoiviFz+mFGF8sHWYq0zDpa0+zeRRXCsSSK
KZ2j24qTM6tYIN+vsr8/Q0QvG10Ebl0Y50hOKu05SWtHRINhPBhCZqd9B9pZcEbt9yC3u6nPne83
y+fzhXZJTcM71xjz0hfHiqosTmuWb9a/ECM8BclDV4Wv0QT7XlA3ltjuSLquwEffeYif1jAoAtgE
MmyCJZ4M75/RrzOr5SXR3g/UjT1V/JtDvXP1JseslyR6G4BDN0OcJNTkvvCRvs4UzVZqS+ahylk+
GnWwN8TwKpdU7u+6wj09EFH+yf+hEL6XGiR6qUK1cC8r71cUWduBcKOOHwnDtwMk/+i5tSKU90fQ
MtamrepTnx0iNbiKo2RfpMUrybbjIBv7ro62paWhck9whFdmO4oo/4KvnVJr42Wem7RkDbT4vveL
nSbL+6zAOcUstv1QHOuRuzaJq8K1CikjakB+Of+DbKvtmSB6Z8Go5JeQWJui+2sWxqsvoIhP6AYe
09XMUAG5DqijSuFySTkau6hEZHffL4F593yaDB3tCnD3EpXTxQmWjWXQS2PYYSics9AkGxXj/fdN
vOOBv2tjcWhFcQY2JqINdWceyyNKiPYsZZ7frV9lX5/IH8azOLHavs3GBIo3ufqUZMpoG9tpb7hz
cC5vNCdysVldkTNZbXNxQlm9h0KIT5ugMLsNscrsTaIfYoXaY5k64iY6Co/ff9PPdyk798MwF8dU
K5S1kZVBd06bEXRdsLWw060o133fzFeFAuJG0DWYIVtkABavjTLTpsIo8K418noTWVNni7V3GKfH
cfIdgcz1MPa7dkQQyNSfBCF1ax25v8A8hOWLJjR2pygrZ9bnBSuTibZQygAFReZjPtM+RBGt1zde
ho8YCdLwJvbjK6H7z1pYIt2aCRIMDmnJuVV25jDYAUNd+azvmeXLLXExiiVY0surtPdCyB2tAktf
bb3XrOomVD+aylZ73bNLVPKPGpDGm6SUjXtJJvEURXqztToj3uYFkloTfnGOVbWBoxXttSgYz76a
PRhN+haXGX4ejV30SbY1hHc+aL7tx5uUfIRdafJpGvp9mN+mmngrq4EMH3n4JWZPwFWfK/FJFGNx
O4nFjWW252GA/pbI+U2CPpEWtb+V2DsTFf+aNGPbTC8W/2UyVPdymm2s8jhZD0rdXpFasWUEyuVI
37aR7szJvozHm59eZwLcUnT8hPZWzSq7DVrXSAsc+x4B5tqlZ26FLnGMZNxY1mibemvjXrL1lASj
UioEKBNIISbA9fAT4bKz7Cu3Y9PeJGL2q212YocW+rWc5puUGNDMvPagmg02ehXalLlOhXj0bqE/
3eRZ8ObpyiuqEydcjdA6alVrk+N2MplS+TMOEPOKLF+zPbntds1gTU6mpBCLEADaaFNJCbBBE6su
ritds00IsX0AzEPIXEEU7TQN38o83WZT+5Lq0MGBfc4+HB6HetLfKuZNEWKiLKH5yt8oOCKI06kc
u41ZIIeoPPTplQo+1mhrLih03YIU3opkN62AQE7HV8QfLSKNmXT3oec9UBo/BHW1H6y7elSPWuC5
dSPrToFfyPdL9500cblyLx8Li1gljYLOz2CJn/2y/UdVSg/Jn/hJwd3bTU3Eotpmihxw6e1RquuC
C1wbN0oEPRlGyZ9kRAypPxYT4wlzoFaiehXg1DhlNQnuyDaK4nEa2kcrucEkyNEfitSRvZugrWxM
TK8KuduLVmELxlbQtL3Ki9tqpHvZ6n/DoyGxZurHhNuMDYGumM7OEpu2v85TCR5MGnoUGa2f5WhR
OxYHb9elKO2aKfxuye0V82VQ+kescjZTOLpNTRqSLoSmthH1W2UmZTTPpYTIKQLbQcqhPmLtUIBh
DiKHQ9KtA+lchM2LJv0YELUo9FeLUtL3X3/l8LMWN2lSd3kTBhwbWHU7CqmdUFoTzJjn73J+L08m
5fJ8DcbW18VMTs4VKorJZFyram2jN3OK4GT8Z6NZ3JtpDP1S8Dloc9Ixw3CuypVq2trnWtySBiKM
sp/RQBnpXFzQrmR59/0YPqdWLj/XYjs0o49USseMSPFWM7fybFLd3Re6tR+FHwIG4t839/nepzkN
dWMTkCW6P4v72FSDFqoktx9pKnciupzBAbDz/8Nm5lF/uGRHbNKpdLAImvwRpwWbIoQ9Witx4Zcr
7cNYFjd5NHCLCQqNtOW4M8vqkCAX0yGorKVr2LyVpvQFfggpo8pPVAXW7dQ8p2Q9PVVy8+QqLR/i
kBu3bd10xAtSKB0BOQyZICY1njqKVFEw3NXdGghiZRqXdRWkDibF71mYk/mU4ZNiTipmditH9dqg
F4cFuU8xSMR5rSCtGY038iw+UVD1HL2V5SK9HzyLU8PkAJ8rAqpsIX96uWBCLHYFAaWSsxyAB84k
p+MTUiSLt7I+vdTmKTfzG0GS7+JgQApa2MvJKSoPCi4ilsq/FP8USe4i8UrB8KiYybYxrkpfk3GW
H0xsgiwTSYpZpijKSKOymUUo+IoU3Dai6FR5dI0PBIrqSXYnga7Op11YUjfMuu4JzqFdDygN9TtR
G38h8j/stVS4z3k0KnX4IhPZ1KN1F8n6jxjSUdbLtY3Vwqvi/+lUIlvUl2xdE19l76qtUDQND1Kj
30WoHKeIGic+jE4eoqlPxpdjzPD8cFdXP4fkQeY1leQntQASyL+WY7RcpMC2LF7XdbibQErHGvwX
3MeD4k8gPFZ9f9Cr1xylWq92dO3eSJp9MvyidvzY+A95HTpyru71/iasfwWZ+jIpD6ERncK68+0J
JVz4cKbTCOU2kqt9Lb1O/S6CyhtOsAoPELpVMteYcTWvmme8+AAm7YSSYT1qVxbPpNA4qmBjtFli
Oa/c1iRNGv6ZWnPjG0fBwmxGuw48aW/1tV1Jj0UsXstDslO16d4okrtafVCHYetVO78LrqbW/9sM
4QkE/Gvqj1jCae6A3HzqywfFjw/N2PyK8KpxpCp1U1E5Sllw1vp/8mafjuU/anE7CnD/itj20u6G
StpTUlZEcElwSutpY/XAZ+Z3NUcfEjLIoD5YVXIXIWO6GRX1OozkDOEr71XNrrLEzUci0Kwlzbyz
4OJuiwz8oOwlrTP6pm2pb6YEP6q8axTp1eiMczBK0Mbl6G9Qob7D0nxT5Fe9zXYwEdz/7YkO3xOW
68xdQBBvCayvk94f8WUZz3l9ZUqpPUbtZqiylR36xU04e76S7NERqpLen7AfDvQevyDgmRNKYaWT
U2UY+nLlInznk306AkhWa6aOLPYnPKCsVwVLgSaqHjXi1vLaY5Lsy1n/yqDgKTcHMXyER2p3oe6O
qflWW38q/VkJbljYxIlsI2s/DK3ttT68G1RJvew9InxOYkTBlaF1VQpLtqRP8rHIsf/5fiLe5RA+
D4DcCtwj9H+X9j1qKXdS2YWgXrFB7Ify/zD3Xcux22q6r+LyPT0MYJqavauGubvVSVm6YfVSYI4g
wfAQ56XOi81HeW27RfUR7T0358ZVtiyBAEHgD1+w9aj0QuavAcnxMh9tKG703zOgNzOG+JVXYEeU
R40tpjAxk56iWjR0RIx+DVVDCv52VNlJpt1yfuvyyS6q32DbZDXoSKXpTcfdyhBMTtJ9J+HLzisn
4VZN+S70qI3QF5Zsg2rPixqwpvUm8CV7+viHpLabAvgGWFTq8sJtcSHVF8G8gn8C8AQqEPSzwC9o
ahXwpgHSdU5vNbeZsJ86DqpJDO1FMgXNCmujh/vcUpPjAo4cA0NxmChTEYp8EOjP9mYhK3VFa2jm
TboATQgcYpw9huMHdFtxkn1JHgjKokuh1IWyFHqYaIdJ+CB4/au7UCakWayiravfBN5kxRltazv0
mMstdsEuFLHRP57ky3UQtyaZi8/3YxHETCohWn9dO6MzWskmtjKTu89WlRMew4UK6wWCPkZDO4JH
WeBCjYSkgzhqMkbTK/AAbCkzIZAOBbIbxUpW+QloJwdCrgX61yaPErNR3NCliOtraRmPcIZGnk2Y
KJGQsqgGV2wdeTm+7a20CWxyCNzW4dzG7R5UKI6ZoRfbqbuoCofV/Pwlf85RZ1EyiTpkoXkzQkly
MHqRcwiF2Wote3ncOtn4mnMLoezXeO7zgLN42Ye7mt/F3Xg9QNC6qFocZXu9On1/QC0NMouXK4ry
XKihGwgtlGg46v5DtWg7Oa3MfOVkiDPDVUDhIYA2Kwf3caUJpTwMOASgIIZo4oPQYMHdDrU8AOgd
GDsbkSUfdADlre/nB5LnpdFxgyjQl9BVcPk+fyVNqbdymKbDtaJwt72s2Br0DmJBsAUmHeQuf6hb
NPiVHZTJjFaTdmMY/uDV5jpqtE3CtBySZ8VTqkZHvoEd4CADf6ZF8mmsa99D2FfWoc1lt1l+6ONT
jVgvgpBaCzStHkJZ5lEqW92EQj2UOlOY/gHlbwiVPdQSxBq3cJtSGXEquOYkuXjHMR4VicSpanGw
UCz0JB6KaUmhAetfebQCGIsfTAnXVd2u/OGh4umVj8hUGfy3tFYc1d9yOecU8M4O69CooJtZU3Ik
fX1ARd6pG3SACDAccnNC29RohMHQs40Ow0IfTRmNgcYldXeNsm/9bVTfJW1q1zqxeAiFNHF+pYcQ
5G+e27FwAh/8ay05FBxcKOu7TA9xJKCp0KCiFKACJ2dewaSNLHhZm66o6CPdeeQVtoelSmKMgbTt
OlsRqyelTO18hI4ph4IVBfOTtPVaE9778l1BCK8l1KwAQawzH2HuPZe+yIxtYo56qfCjhNrLKICF
AA+cthisSSoxSTkjRNUoYvAVQ2QflWvoE6LxdKrQ64lUZrdlZXcRIkAYNcf6j0THzQCV6DFG+NjB
grAF1RAu6IPwmA1PSiCtFOFhHG8ahiI8zjytXbNOuVexEoaUrSESCSCo7HtiKT/kyoBruHhTxMIT
ylQ25fj++9186WvFvYKLBdAhMGNnXxI0ABnhO8R1VLrVctWkoghx/SUhoguX5+fwcTZMJgFpJROG
8LHccFQ5KYNwPXDyPoIw4VA4RRoYEVhPXbtV/bgG3hKpdh+uu5F7/X6+0xE3PznO49jZgR+AgV/V
HB4EKoRyg2ZZfOcjZOOVNy4LgR1SFm6YS2eFAgwUXC5ASAZve3ZWIDtkA4OnKh+DeeX/ULnV9xO6
cIuCKEFgVYvuGOxW5ookCpwQUV/t+Gt/W+00YuA7BXbHARYU3eDOYtTQ19lqsu0OW0uxpYXxv6bv
n4efpdSAFXZjjyIBZOngl1s+qQozqHgqo4XA79JCTtIuvDi5IqC49Hkh+3CgVdxS/hrCWzZUuOz4
79nQYhbyNJPJFUUDEfSLfsmQllrVQ4XhOm+ASyTPERx5ijhcuIMvz+PPUWbljqEHJTSWGqwXV6/0
bHSg4raQqy0NMVsqH04+eiS2/HU6fcz+qmgr6/tNd0Gz7fNaTY9wFgyHtSbJQ8/461Y2aGhqLroQ
jm4mdD28JibdJq5yIzpQ/LOCPY7WDqDfhTzo0od8/ramg+3sCVquRt+7wxOM0PohKx+IsaB7KqXc
Yjg7ogXbtguAi88Tnm3zEZ6tAVdjc0CvoHsPUQCyOKO7m0iUhNig0MHX11qWBVt6lbMQ0U9LuUwl
zBLWppYKALzCLaBxLyRUn2c2CwqBzs7gg9VjZqgwgqpZGOxKd1JH3wWQneocyq3BqjEBJF94gxfI
D59Hnp2NUkAluaKYXGcyK9uEK+L2FjaSxTx9M7XDi9VD5BIcJ4Zsil76thjKTR/b/DY420TznC5T
Rq6E9wR/LbrNleoEa0ger4DSM0ET/TcIc5iurGqQDhEmHY/Zji1qMcclgYWOuBY2sXcSSn8Ln+Wl
uPh8iNku9RMfbq0Dz18D4C8A8qs30I856NdwTzYQ0lgZSARudaU5cGG21KviPXQHj/BGuKV7kESt
fwPS+XnOs/07UV/iCE8EBl9eGN17RI38gG6imbnUCdA1S9E9QyHBluzSRST5/XpcUND8PPxsb/eg
WcDHacTe7k4Re+O6CjGdZDaINZMxQQ1StSX4EU3GRQsjX7wWz172bG/nVY9Tfpp4E9h4GclgkHW7
656Dde5JoRkj4h493hFxZizu6imY+rKr/xx7vqvDNiYQrcYuKJLhQSwit6eyBSeuXa/ts+Q69HVz
qPYsiy2xI+73E1+YtzQL9CIgjeUiwLw56K9lTeQNEX/QUn9TlGzpTF4aa/q6z64ASQ5DWe4wT+mG
OR3gLNmauqg5QYanuA0Of+0rvjgoRBJRC9JgvjSvP4Ukl6Qxx6AD4fcBLx4APDyGLcRguyXjhIuH
PyQhdQ2iPzBpm61lOehinnA4nVj63PtIjyRp4R6/eImejTBbwSrrCnSkESkkrQQU0hWCVYPBixmQ
CEPWhjWBFsT3+2NpTrPYpPG1JJCmwKESnwJGjBwcyv/dCNMTnO2KHFJ4Yahj1dr2ReYeg2RY+LaX
pjA7x5kCBVK/wjmei8lGUoGK4xdi6svRxtl7mTbh2RzCSopyqcUciCs7aAjwEJbinkJHsQYcGTXU
nPSr5i11l6xoLm7us3FnxzWK41zVBZgajQWTwCmPGw1VfVbjxfNxamV+OaNQ1EQ5FRH9F7KKgm5I
LTQIg1XUvph44+eC3QOBogFekUeB4YeHQUlW0rAkEX15in8MrE4Pdra0Ch2bKNNqHMw9sRnn+YGP
zom/lfLr7/fhtA2+meGHdv/ZQO1QqFytIGGhVEUFAcqYuGkUdOq+H2a6SL4bZvYJ5zE3+BGt+Ouy
dYdAcmAwuwJy2CjAko+Dq4DJkCGol0q3l64Y1BJRByeAk0O8+fMqljE/wiUxFq6lJFoXKLn7AzBd
DNea2B317F7us0cYqvJwdAGTQ7j5fs4XauIatGtksP0gLY564myfCiFtgqEshGvWP6RBsRJRvcCi
3cmS3MIqQLLoAMbXCH1XyFhUgpGjx/n9I1x6uxqUC+GtCmdZZLmfF8DPxaGteSZciyVkY1QAeeG8
ENXJ0llz6TuBsYwgodQIZsy8fiB3sMJJfVRLWm7wwk56azjk+DDVhC6SQBIzrqpDyFwlr0zKR5tu
QA+z22aNAhJTbVV+bzZUOmphZQr0kYsHSwzQ6EplDwLidp/jx2D881Vz2+k94GHyFUXM2Of5Famy
e02MvcQP0ZFNKVICn9p1NvWX2Ibv1bcuFl7aWsXtvhTBTK9vvqfPJj3/RrM09ket7YRrnsavvGCX
cmJGBDgIKCILQ/zy/au8GCWeDze7Z0lbpkOiYY2ZA08zj3m4lgxuLXp/H08BFWLwU/HZIMtX5yRA
VrQ6JOpRGufS9hkZJcJAYKszdSGlu3BBnQ8zj/9EraxkTUBfIeUEJ8/hZFx53y8ZWRpitmS5MvIi
5el4TXS602rF7HvJDBO04iZ9aAZNcI9UhbhlLDqMlH+pGlYbMIMAupJot/zIRauSTND2ACo9cJyJ
Ktj51diCQBPZLOD3rOOcXr2tSmVFAtQRhrwDnpI/8plcW2EJVT84cTyGfvtYUwFF1CyGU6oCKSlO
5gY7rIHE5CNHLhRY4aDSF9eOrp4CaPIGSmTp+M8LC/J1xyIkhHexMnnjoSvw+TjoOLntYEwzXEc0
W1FCHRyOCyfOpUT90xizZEYOmyximjh8NCDb3qgSK76Z8qgOPqDyqTmm68GbkCELZ9BH12/2OcKv
ScVFrYC9+kXivSC9kFPUwq9VMFnsTHQVM78BfIRzABynVo6jaJFPc2mDnY85i4BEvojyvvIxZhwj
W7kvWeR8/8ounOCfZjV7ZUo4UlUrMauWHxwaYmoc/MTevx/kwu38aZD5OxsTAlixhmmIFulsUIRE
A3vljpabSHxggWSLlRrY3w96ce0EiLhDEhsW1B/Y2LPII1L8LqrkYAS5FE0jmMN2/87SnQ0wPcDZ
AAGJ0QxnHGalBPu6HbwgTtD4WVItu/iGzoaZ3bGxXGUaRGnH6zw+FdVdnEDDaglPsLRWs302RrEu
hAqmAqyIoejvcfL2/cuY/sCXj+dsErNtpjGx0/0Qkyhj+SqFcgbHg5VT3Otian0/0qWsAbKrwPZM
SsoAv80O5QAG40QO4xFGGqWlw0La764yagvkkGhs24dabdIM+ikRewZvG8iuFKhlDn7WgnAdsGjh
vEI09nnqRJ4kYEUBdXUR2as+hw/6BZqf8J2s93xPDlzSFF5EmtzJVVCI/GjfEX0fMygBSsroO5SA
tawX2TGpoCXTl5CqTTmE5Yq8xuoBApYBWtKJFeCPYdDYY01vlIrHhUH726yBBWoFMTMBOYXB+wzy
FhykivIGfuOFOLhqChoxlfYAs1SGqvmjyflZ5bF86GyaZDdDRj2FtTeQ4n/IVClZNyNDbyp570Ar
N3kCgUS+l9eylo7QCxB0Iywq2Bake80veiOK6gKIwc4T5bEz+lR5wH6YTLbQvAR1+AV4v21Fpczg
eoaOcAU9pVrUrUHoNdCuhiOUOJSwOIDH9tIomSO0CnHbgLdpIKS2MlB0ef36EeJeksnQyQP3gJWe
r4O2kMXgt/eNocMxEA6+7ylXEbMUxedBGt7C2D8qcAa/8vPULZUKWPO4GDy+1++jRLxJ087FQXGn
DCmSPMptEGqCK1wjWqd9w2DSjs3qi6cw520BPTq1Z66vJMce8iKR3YFtEmgUhLZ7QXsVpNWolbZa
s0NUwR8gbneQIwN3XbFlkbgqJ22SIrPBHRltWKmveoU70iQ9NhAzNsa03dZ199AJwOYn/rYOVTOM
UJlLnnM1tVmTQJYCzr0psWhZQr0WtlsNmHixAalVJwiHzdCWdlUKJhD26zERYOb3KEw8sYCCjM1b
YgqlOUg2jT3uZaW7TTgZGKnBHloTakm3Pn6zLmNg7AHqUgsg8ETcaJDjSVNm9nrvdVFzlZeZreZw
nUzRYEBgkzWVpYP/UfP0uSKdqSIi0bstndSOdHFXE2ox9qKIh67tcCXnwPR7RQZXdqI9NzxxGqiz
tBI6yBxgim2+qxv4TcgwoPcFV+EfhrE2OFJvw66E+YJyp2ivlKiuUERPXAUocC+0BuAP/CDh2Tl9
NVAoOLLRTPB9DInspWICSAAELjNAHTkwFwL5WNdw8fOJHbQrGLZ6dbzV0dsWCpBXmk1dVo6eExN7
y2K5CI9jAVTy4KEXX0c/tBHOQDij3xAe6CflEbZFtq7JLofzGLKaJgHHZOBOcaHidNnlHH65LUKr
4H/UUWyKoLWVAci4AhyEfOZxYA+F+BI0Eb1+ym+48SruSifNEoNBBjUZW08vkuMI/dMK1P8xdLP4
GV8N5wtmDCJZ1Qgw0SmvCjTdecrfp7AnhHiK1dSlwcdPfniqA930+9oQymATD74VlODI0g6KRcJR
zontJyOQCZu6R7osQ/amslNo96gCPo6XPP9gJIH/cgWF+BhfSQ7Mf7vPa5g9kMJKUG3EfiqGK9aB
2KQ3aFmrrtK+BkHoxKwDh3MSF2yvapRbu7Q0NKTg6FCxAiCVorGrULsqi8wV+DsNhjJ9UNpC4t8w
oXaUKgEi+VGinae3NIPV4TaPUCuXyE7iB28ARrGJRIsWOLRGr+RhYJJcwfbLKOTWBJupgXVlCAUX
inMR3onOqPigL5Efqc+5nCBdx9IKjgKrnKssJQwdkVTOICbgnARm1+GEDl1YLdpASJqENgYFT1BO
fDObMvrMUTPZJWSrB7uwdIout0iiXuVYgqbaKhSf65iD63Xo+MJNw+e60daZAItEWdjTKjcmvIXY
ARChmsA1JPFd26D+jvqwlHFXExuP5Lt03KM1spaYcpQiIPnbZ32MYXRJvbGStlEnGKP6IIAmVpPY
HcpnaKI/leOAr8Evf/gstQOk+r2wyZI7X/Bx0GhQmXpHLdMK+V3JbUL1biiQMpNbf5JOA1lADO60
GO6x6yG/r7FI8EuELOuz3m8BqLREAJeS7qZSOVNIX5MOpamxgjCXzRePEfcQsdDg1dQhRWUJ+LtQ
4XzTJYTkLL/VRwR4EZAppH4uINtuKOMTLFbMFrV/FbEmdEo9wC7MsBAdblJoEUC8orLNBTWWiltH
GrsP6/JB0wOjj2VLq8halGO40bymfmjWoKkVnHTdgECW0PQhBKs4GE9StuKlADphAYw/8qNCgt2g
reqe7Xg9gVecsmOhvir0TU9yk6DoxTfHPICZQI/TshC7XVFKEIPB8lpqu4UtPSx/wDvC47fwlyTk
mWXRXRGVRzn+wQPmnjDyo2mI3ZXDPc0gIt5n2mM6HlqtgkIGA6itG1dyRK0hfY1C6LQFrVPXgTMW
kRdpotfJmSVkBMbhwi4S6mArS+CS0zTVzUgCcwgiZEqKTDHOcB+SfVjKJzHvGpSmhcJJx54Abgk6
dtfhdilhz61iq8Rc/ST5EDdn3VVIs8CSavU1qxDdjQK+SThWZsV7Tra8BgGtplnVRMe9CKtLXd9E
qXjUoexv0R7mqnodYwYlbiclA7DJH6JnRfZDJylrWOppzN+WmoZ6OeghpqjlsBaORgUcQ2inK8SH
H2eovnMaXA05uYhNeAZDuaz1ofQSQZwVuSz6YSkX2TE3PkdB49t11akPYpO9FxDbcIdYnoSAaXzT
9u1dHYS8K/uRthQzTuXBs/D0I0YDrx41WJTxdOAwP4fyuS6V4JHm7b4KxGvSR1YSHZjfOMGgrksB
hUv6opUAlfAMuHqAmQbf/j5qnWVIXx5gFrTWFHC3AjK1e+IGXrbWVp2jr/nNInz3UjCqot+oSgi+
xC8aGKFSN5CJwDjMUff6frRw4QCmZgUrXLWik9o8lKgX09g5ovb36Z0NO63/WaqUdSMJQnBb9/Gq
XkEuzG02xGiA303Q+Vuc5Cyb+TKa9Hk0TaxLKBBgtElcFxasoh2scZBbE2FkJ1qhHb8tSX1cXlcZ
8T0P/9kvRGd4FfNNP+jNXvQfIDmHaETGNbn6fpPMSxA/J/bHKHOy8wi6vwpQYrOHuY+KGK2TeIvJ
h7y+hU3BRs6PBPD1gDTrRIRROL/XuEXf6otfCmyNfk50zoVOI9iVti2wiEEXAZ+ZuxW6yFW1oylS
e/8OFOhMgupzDwwq3PaAJFrKpy58qZDB0GF8N3Hc59hsMg56rolVuy8TgFrThyJeS0sa7Zf2z/kY
08/PdmskJ5CI68MWR+0WA9pdsMSLv/gmz4eY9tPZEKAGUqX3EU8RcBBlDnCTCi4tY0ZXNc6XHqYw
ajRaDVO2VD7RUjLH4Ylk/ZIYwnSszM89tJ0AzdOAH0alZPYYvJSJQtm0+6SuzbYinqbAszEhR1iX
2ENf77JgwyMmR6USrXsocn6/oS+dehC6ESTkxugky9PPz1ahi3NOZ8OAYzd7VxClRWK0DrJHNX4o
xseW3sp8+/eAiB9f0NmIc25hFHQaXyojtq9QgsUUga22pMPzNeFHf0WDkiBaIpiTqs5mNcDJKa6L
IDmoHH1stSAAlYvCJryDwTg0lH8khJFdo0J8WxTlvdZS0OmL5M2P0avCKjyPPnso/Fei+esG0Rno
nSZpnbH5ocmcR4bB7Af8l76yuJ5/TzgQFBRhVQoi0p7cDHPOjCYR1RTkCNULFB1550NOAysg0h7+
48+iNlpFk29IzsOkmveAPbJUeFuhgmcWyn3OPym57I7gvw8cuFqlaPtx7ySsR9boW30Q2BTk9jK8
19AzCfvMpDp+GWoSEZPcRPUfgiF7GZQUPtnlBhACTxyFWyZAvbaEHJeQgMsli44QQKyhB51MCFIQ
hwLlyGiESI4DwaGgT0RmxIxb/0YbJxg1K99Jtq8oVMJ8adfzmjGA4++RMVn3RSxsWigXQFIJGVYS
h3dJFPaWzOcL7b4vx8L0XicxbuxWBApzypGf160SB1x86MhjWTwLYmB9/znM8cFg1HwaYR6GVK0P
mGyIETh4u7vKPd1CtvxHeC++wPbe4z0Uc5aINcoM/PBlzFnkwfWwMgQVLDl0YrTR0sJplMjU+d6q
i53fBFYjVata5ODVqtwPWrLRQkC/hXHd8nVnhzIkrdALuK5S6KmWEM/XwoOiaUaGUmiC0nwPShWB
hKye09sIdX2TpvJGR14AkDGS9xqiAHLCeYPso6olbvzR8KsfCihdVSaB/iisUxbeNcILQyyLjNgp
IxhYdk8T86lBItDRPQV/LQPGnwhWV9Bj1ufQ2kquS1RarCxnzQFhEKgrUgQlqhHResTHuxhiAUbe
hNs2qV4EtYFcjzqmSF3SDllN+iayBBHzIkZ5aalnUZDAcR14azDfCBjgC+Vehic9CysHDDcZ6bxH
laOfcS+y/iYPxyJdN9m9wDtN7hKg8Rlgjz49fr/jvoQtsw03i5QaWiiZ5uvxQWadKcWQXRYhpTU+
fT+KNv2ZT9fMbJjZhZqJlIwCw77uc+3Rx9fLQ4VUAeFDhOiCxpVI7vR1AauACk18o23szNedGEKZ
IOybkawF7igNNaS1WbDSUkU11D56TiTkDgGl67ENb/yykB1FER8a/li09arWnyIwlxq3CloPaAe3
5TesF82ce+XzN4FthQwQ/PhRUiuj8d/FYNOk75IvgAoJKa8AciluT4JVzD/FAti9WrPqotZD8Gwo
ZWGFeeplYmm2DDsd8qKlJm8bollNOayVHkjgRmw3XNodYFvtsDZEeqSGNoo/B4EOpyGuTxnoDb3f
btEspIiS0rt8ED1eKn+MVPMiINd1fyyMdJJW10aj6/N1kqKS1Ovu969mjj798vnPIgDwnBUWy9gB
jaO4vF2su96ETGnoQB7WRtgBu9otahagEcE74UpekU1uLkFgL+xCWMiBVah+2KXNcQxDmHRw1MSF
KWinQWIf5QGSLAUbc328aaqfhpl1obpelGumRjjpgAqFONlkLavvmDmaignY9g71C9M38vXkAsO7
qAABEuMu6k9NnY7Zt/DpKWbRAd5r2cGQZXqKanKKTh3/qerdxmgtiEIZMLdFzdyEGOGRet+/6zle
ZL4A2izL9RMqUF+MAYVF5r6ibrhPS1tygVD3uNheSokuXJfnE9VmF0urDyLH6RitUVeJyqHx93d9
zn5OCOrGwIWIiGBnmxcEibSHUhqGsJLdpP9HCzPbAtnhFtbYWupqYQFnMJTfx4P+KZDLiJaVeQRQ
dnqAi0JJDiITwUcLYONcJatYOvDwketVqAqpzzldxUK7EBlcXMs/B54HBkTvUEWrJ2JY+6JC0jaR
F0HCF/fl2RCz1zX44whUJ+bWoPTlCI5i3gLSg6In/gkjcwnFHQOalQ2se9wlpMu8ZzdfWHl2M/J1
rIxMULGwbnoLMoXvlk7/oIJoBvB9cIDXRLpeLktcPHfOpjy7/fQ+RKcMpOJD3oh2Ci0hoXpX0m4h
yVl6d9PPz5KcHvlPKVOMkmD5khap1UJOszSN2VfAMug7Q1k/OcAByCwByUV7iPaHhb1/4Q4H3fyP
vf8hHXw2jSQh+ZCpmAZxQ9/gbR5SFYjxQEyQ1oQB1gcB7b9LTP6yL2Zt40GU1IwpGJTayQkxfWYO
d/A5gSwa1JTuKuxL4Gl6w98PFr1BKwyY7oVpLy3u7NLwg7yFuC6eIF01K5RPAzsCsLrHP0eQXQCu
dmEb8G8dnWdrPbsjElQ+22pa67F/kOVnubpemNXCnpynwTTlpUhJsGUmkcdcsqnJvP4IBZ10B06A
JcNWKP+7ZkI/X6aOMiAUkYDjnr1MlpIQcZueHPxtsxK8YNs5igMHKHthcpdP6T/Hmb2yUM3bMlAx
jrrHnWAInniYJH6T/VKhcXoNX65y9c+BZq8pREJbVDoGmoq2gtd4sothnMV7e3rgb8b5oKGdfXqp
jDxZzDAOUAwOX5tw6gM9KDNL4Q6e5vcpMkMkVnbPGeVWWVDlupST4rv/Y5JzOEXSIE8L0Dg58GtE
v7WlrNVN6LDSboza1t0Y9SFjqRq+OOjsPuBgY9HDpQFfHSzjV5NJbIhi2CubYlJ78Cp/0z0sQaL/
H5fQnzOdXQeDUHC8mn8cNsUJKBUQsNAmu/cdxUBT3cifAyd4+N/tVXF2OQTYQJQnWN3svrcgxrTO
H9DftrP9UuwizhA4+PqICgeISaIcFFwYT3y+hgQ1C3tWNOxAqPAuNN1tKccgd8prMONhJzZGaK4i
AUNyDVWk0Kog/m3ngWChEntoRekgcZBkk8ZMNFhT7es+QxNVNblYO8AFCbKmWrDTyiSChUqRAZRX
yUjh65/l5/946f8zeCsOv296+s//wr+/FOVQR0HYzP71n9vopS5o8d781/Rrf/xvn3/pn/vyLb9p
6re3Znsq5//np1/E3/85vnVqTp/+xc6bqBmO7Vs9XL/RNm0+BsGTTv/nX/3hL28ff+V2KN/+8etL
0ebN9NeCqMh//fmj1es/fkUN9GzrTH//5w93pwy/93//T/r2ixnWEfwaT/TLL76daIO/wcu/qZOK
CIjBMtKpCa/avf3rJwD7A6ctShCLQBXr11/yom7Cf/zKCfxvBJbzhIfEA+zgJ5U6WrT/+hH2CuRl
oPIA1KPIq7/+awU+vas/390veZsdAEpsKB7nI8H48yBTNB1aKvgzcMSQITcikdkNUHNBg8hVFEC2
G3c+kSPw0BCraOEj6oVgO6hZZUKYxYPn3CMqE8+wGrIFCTqPbM/V9X3UA5biXxc6M7rsjXTproqy
dRePpyKRIHY7JhD6ydPt0Ekg/MWGqMbrRq12Sp97vo/uui8A3CJxwQ9Zv2das+2UANafpU0B+yJN
eAil1JH5K5nlm35MLC1H+xKOk7EQXJG4v64EQGXilwaBRtWx5yxDCqcnRzmd4Fgdx1k9Lz+IrIHe
Zb4uWPquxJKdlR9IYLvQFciiDu+DFhiME58qOb0RSvJUQk5UK2HGnMe1xXMALvWSK7fqDjpoBjLz
hw487DhQt5o0mq08PFbdhufR5Y+6PclAqsuYfqek9R2BVEYkB0+ilN8K4NuFJbdGa1ZEuRYVlrrw
H8GIhs5WkV2PATxIxOFHRvWrUtJuQZ/ozdg/8IAW66mQwD2ovkIV7rnXIQgWqaj+FldVjPO/i9PX
YIgOhU4pJLJHUBfDU6WCoFM3lhJBVUNIzKyNrUq8ksbI1tVDWB66sn3OuFMH2gctpCNjaMx1wOVD
344BHSDovskDtJExyeqLwBGYEDkB13kdrD6LALAcod1yBTrpyAQBpNGj/RgXTi1Rg7V8ZcRRtC6h
nsPDjUsvW0BqeBgmt+WBVIqJDWANNNsxTlsphb/q2HDLUh+gHVDzAh1qVpBNfu5jCVpvvquMezUm
Vhc9lDCOz/m1oOX3Q6sCXELLAdkPXCgYnKZoob1GUbVSe1iL9grU4vikgBDsz2Dmbx14/93Spj6l
0Sn/xWjrt1P7S/H+y01zanAYRC90frh9OhTdNzwX/s9T+svHmWK/Rl/Ozf8fT8Pp6PqPf501X07D
wynNhvr06RicfuP3Y5ATFP43GTrYmoR7ToEoBG7y389B/Ej6DaBQOKAqkog0/s9zUPlt4hZKMF2B
P5E0CXf+cQ6S31BamBg2ENdGW0cGnfNfj/ZXjsHpTv/zFJxOWF6Awjb4OjgO8SgzsC3Yz8kQhFyA
TBDWKDCeTuzkDtSOyBh31OptqMNgT7tnC/TzKT4dvlPI9N2os7OXUlELZKoHx7C2Ai93Qqf05KN+
7O3G/Avs2y/hxmySsyBcqXyqkgzDAYnD3bCryQuCOkJsBi5KvgZKih59TZzF4B9v6dtpzmJyqLg0
UpKF4RGz3HX3wKgIG98C0usleBUN8UfjLlPav0aOnyc7L89kJO/ldszCY2cCiYruWwP3nGOw1mF+
gaLedRuC1Wf8BTW2hVWWZ0Fd2CiSHjZBeAQnCcZ1yOPaxMYikxsGcAW9iSw/M6TKSN2lmu2X3Gc2
5VmEHjPapQDKhMdJMixaK6spbOWXk7mF9zkXPJEj1ZfiFOMoW8EBnd8oXGKmFnRdXAAv1+Pbsmf3
V7TKbG7TB3yWb6l6y/EipwV4nZ1dH1o3wZ5VXeLU5l+A5Cyt5LQCZ6PpPo4wLcdxgHe4goL7VbEW
RceHGoQBKSBLXdfXwpv40L/VbwgdFrUJFk6jeV0nJXHURjq2UO+Eh/yQ2TAhhRVCdAi9yVQ4sJZI
r0vznR1ELQ8tPCh6hsdG7Di4YyYvIvxiw653Bi50/4e781qOG8vW9BOhAt7cAol0TPpMidQNQqIk
eGDDm6efD6zuOmSKhzkdEydiZir6oqurSzsBbLP2v34zd4XfzTjAoTa8gOVcmkpnW5KSJKhs4yy6
z+h+D/KvbDBXUnRBdfaKYnyyz55zGmI5y3SxTNjGH/xydhPizLfNdbxJdxjDesV9fgQkoJsSXiIe
XPiS56AOpi91MdQiutczqkjivaX/GJd6vzDO75ARzqeDPDFCZrV+gckMVNzPj6kL38g821Zywyjb
yGL7LgPZH+pTIpEbHk3u56P82Qk5exAKhLdrLjOpmmqyPu8XVG8k7OXVLgEj5Pv88RKbaJnPn0yI
Vx+9N+ubClwL5iyN7g0EGZYiH0Qw+WOFeWwh1rGdPH7+bJdmwdl2YudzTtZDGd3bAXeisJhhgjHY
54NcmuXmWQ2T6ok2Bg0nHqyQnTiMBK0r22hFSbFRNvI69NKVtJO3F6uYSy/zbPMQg0g7jBWX1VXs
Jh9kaLOsrtxr3erg7BerJSQU20un3aUj4ZVF8eYjmn0YqSJhVaMiX8yhPVR7W80oXN05hRK26/Tv
YLbENuocyVw10Y/PX/ilr3pW1uROgEZP5X1P+BFAJ/KmS1SAc/3veVl6LjcWQ1tKY7ccBIr0FFdx
7FdK8VvVtO9xolxPXe8b1aj4TiKI0+6HC+SaC6fCuU9AIedFzsDhPVX7vkOzoRr4DI4ReX0UVm6q
SlvDRKdtROv/ozd7LhO0CXYJbT7vvVnVqyQlLdi8MMKlyWMtH/fN5FHyRthmxaRd+KjirsCpt9/b
ZJRVj+Hl0NGl5vtkv1mgnrejJcWoWlDLl2LUclUPUPHe8q1Nso32pv/5u7u0j1pn20CiW7025K+1
i/TSbfqrbl0eicakbLh09lwc62zpO0NetLbOcyW7eNtdj27qpbtoi0fVRQbxhVPIOqsUhCX1+kSe
DAGV2Jg36s9k1qGvDU8XXt9ymn32qc5XdaeT3ua8Fprwre60reMvovv25n+n27l8i08GO+/+y1pt
hLCponvwLzlNVmb/qyUIaPx54aEubNHnff88MGMjXi5DoYH8RGqynSm8zFlz+YadWHLkTSepGT2p
zL3RppEHWf0FkClzW0ggW7Kr4No0slvIhbK68NsubKP28kHerMRRExWhciz2hQLSOB4ZcTPH1svI
lRTLVVUsdPQLJc2fXN/3xcYrO+rNoFYkkQo1v35lvE5XyInqzcKvKXftg5x60/ZSROGlp1z++ZsB
e00WY6BQccRRd9Rj4gygTO8uvMqlRDqfTirNBAvqhalgFvl+kGq0krSpGKRdDb5BbER0v4AKliev
U42u7Oxfvu9qHy0YvLItBc4HrOXXvtGbJ8sHra1TPTLvZquXhH27/AL+FuhujOY72Z5NC0XdIh21
7hzbUVHbKHopRTsyLzRnXxTDaF9pBnRT1PQNSuo2NJCfml2vBwTXlpAOSwV/8xWu7Wjw1FyaqsNY
54rtI8oxMZFs6jL2LKdRRr8LNEnyO7OBEebEeiRWelgjlHUkRl7LpjXo5TGTG8deW4mqEm/b1XaF
EjNqEux3LPf1i/xHUOH/p72R5Srz36OB19+7On759Q4NXP6Nv9FAAD8DXY9ODjpb6YL6/RsMNMy/
sK8mQsC2SFo2aHO8a4pgTYLTvGEywxe08B80EM+4v8DowAPxvF4yVNjh/gM48LwxB5WYOE8FKBJ+
skJ/5Gy1lkOlGWNmjZ4ll/VtSLKHD7A5+dJECFrcJ+q2zcrwWquXfMSBUOo2mBs36W2H/YpE6C5D
fMHVogeERk38IysxnHYskspw5y62aRVlLhaTqa9lzX1QSvEdisdyO5iORXYFPMQ37/7u7x3gHdB4
tjG8Pg/GVbKGRATAVF7a82/WaCaVxphEyQTntiCmuleCVafgYmxWYOeGiBYz9Ai/VF1shyXSp6nq
a6RBBol5cfpUayS6fP6LltP6zU6lLkwtPNJV09CYB7zm9z8owCa30vSMvV0pC89qyW4bmkNWw6l3
ht9tjqu1kv74fMyzQ3AZ0wAutuzFp9dger0fswgDjJtDS6xKIonaPPuFmvpH3kqPqtzeqHZzoXo+
LzFfx0PXYCvLIxJufPaMhVLhcKjZYpUEJozTZFVY/cP8qjsH/dNqDTL9fWL0OwLRXpJ0esFN9ZLl
3PlB9/ePWKB1pjMMuXMWVziZCW44YYXLYjxthVH/UBelYW3OX7pE9ZxOGz1quKtCadhnDftLUCfV
QS/AuipHuvDVl/Pn3Ve3VNMGrOeVMAtJCHn/BYxUKaOy7Si5i4Q0DOdG7xY/MNNx57b6LnXy984K
f+eycqGoOyuzVAbDd4L2pkV8BP6/Z19CnRsypvuwWzlZatArD2zk/OOvVq1+j9XF+EsyP/54Ttzj
lvAGskAshDxnZfEcSaNepWa34iaD0tfpEoytHIDovrrOAdpW86LY7eRYeGMDkS60jV+KhSgu5xaZ
69NXXVjHTDfQxmGd5WZqd+Aj3jTyiDV+m/ywZt28qYpY96WukA9zgja3kO3ryOn1DeZFwqNdCg06
6x7krEfhP2LwZtV4y9tk75Fy6hu9/hxbBMqHQ3pU+vhKNMlVXqqw+PVtL7SVFCqQDMs7YyYfKm0K
QLN5RhyqKc92a74kTnyMh+rWVPvffZ86G+TA6qrqrd+NmFHCyGbrKlF6tMah8USNEYSeas+B1RyE
3VJzThrgQK0+N5UNZ2uO5fUg2l+hcHaFPpWuVBcSnmXZcVAUzBTq9iEZdHmX2jR0I9k5RUZyBVGB
21RvqVtlGPBVq0SEGDRuIKkHpHfqo3o1qoL8eSnGaE6Of8eoGda1bZ1aokxWqVWXbi6TA0n/FEF7
PgtfbVQLp0mRbkU/Fb8dOsn+oMRw46EkerUix49dkmR+AF3cVVr+twkLfbOJIWYlUr7uzeppCmq/
p9LOoyLCi9/e4fARrceWxJrgKTCTXZFX2k2k5Ju2M16SZvBSOsZupUZXGckFbpHK0abBUWYfmPCK
MgW5HjYCTJQG2G0S7Q4VnrouquK2WaqldNa+13CINzXSIx957z2gBKEIjsB8yRw0P8LXYO7AP1LK
nNAKf80Jqve5qVFix86veRErO2b/aMWtF0RJ7c0jmQCZ2UTrNolv5VCNNnY3aitL1DFpm87ayMeY
eIch3qaZ5uHKWLqJBH85mBzcI6jZpck8tIkueVIIg60rvwyZveksu1vJakIagxalsz8FheZakWxh
bsNHa/toE8+ke5XlkgIKrN7p9oH9qWdbmrVNm4QyP8HekytRr3SZIEIjrXmJiMXwMcIZtI/8viwN
NyNbyddLtb6xwnD22RtpJ9eAU1Z6ymr9JZ+GbpWqzS1GlvAUu/aBST6u27y+dbKp8Pvp1lbJUzVs
PkJp4+CNWGDIyYo1u+4gSbovCKGgnd95ljYje5r1Zlsa1nfbUmYfwfBaF8vno7fnorDggC3Ryct1
c+wdI/SMFk+QDEyQlDXkmHreDW4W835FLOsbkThQuLLpa9vUIUlG0c+wfIlxBeBVaUguoJc10DpR
7chF3HlaLIX73HnW1TLctKp40ntFo+mvaqvI0PYBORYou657KN9TWRwGM+LT6o627iZ8QDKnJz8s
SbkC9VbmSRCGXBWXnmYgOC6S0eB8fgL/eRpZcE1knTBkSrTlyvD+AJjSLhZ50LarLlCfO0N7VmU0
FmI0vvZCcVa5bTVuwLzwpKHc8UexOIxmsdJgCecVq+M//z3UHjLdZ0cz0XktZcqbusipBtJLMnRw
auLconPZoYn6ldTVF3W0bnpbWs+heWdrGQF7RXacC4gU2FjvIkujEf5PdfxRhXbuW490zUT9jQG3
rpjESL0GBL75KSazTces11nNCsitGuCuoioYDcjPWpcgl8GbyUnlrVGpd2M+Xgd6Ct2EsklWbq3Y
6L2iS5AJOfINctGrsqy2loZbeownwVSaa9TRvhTonjrMPn5GhzTv/UoufRPHrNVYhRwEtp16XYb3
AO1aYhtpuWO5IktbzBR3WUAYS6c5rklOt5dIybcAkKC1mU2zRWKtkXj9+BBXSnY1h6O+xzHpsY+6
Fw6fta0FqMAq9qFwFceYX8Z2J76wzb8oqXkrV+Va53RqbNuPp3SbWL91+8oKhkfVlA71FD2oTnCX
G+p9WKxx5SCnu/jZh/dZodyXnIuGYj6IsV43ZbbTmoBcGNkrBK4kc+Ar2Yy3VLOLguSQRhFNrN5p
/NZOezeojSMALkaksyB8dvrZFP1pINLYbS16fsOUuoTUX5l1cF9BBqorA+ueaaP01kqbf7YaggL2
Ks5iPGEbA5Zde1LT7oetiX0l1K1VwxcccXxqJXHIjXI9wivgo+/zSOa4p80UD9gG5jMxhUrYxX9j
gP8D185jmfOfS3SVhe/2B6fl/0aKygJR/7Ps/qCo3MTd+xvp8n//h5/i/EV5CPfDll8vmdSm//BT
nL/IpIasicBEM3BWfXMntf/itCVviWhAe2Hx8c/+Yeo5f8H544/ULBPrRdkw/qM76Zmz5RI7iKur
RuCaziqT/8gHtFrgksySxCmARRZT7vo5BdcqX9wviBZHmhl+TaPKrSUrXncR2EZcdao7d8mDBVuK
K0hXemHr3DfjNqBRWNhYAOEgG3iBZdw69gNi8rvGKoJDLpubsczwj65/RnF9lbT6F0tUJyvZ1kXW
IxElux4gsdUOmj6jHb3L6AxP3VYPUmh3nfAmPbzrRvPGZmcyqqMu/S6QMad7rdTXYkStUmwVs7qK
cpp9WbXjuD8kEyVStSrUrS6kLy2x0mqA5k6MLrl6+07tVlm3byZ7xF7qpC2mm9K31o7vmib+6WjB
bZGR1Ub2eaBulBRRLiMk1Qm7JqqTqr0BkjpmAXUTrhOR4RNsvFKIUbTQQSOzawZ/muZVHx6skN4j
MYX22HtDmgMBhOshlvwS3xTHSrdpt7WU76J+SbKnnGtVC7+te1CNu9DZZmlKbE/hVnwjqh98cFal
KnlZfK8Z3yD7unV9CJQrEch3ZrAJ8fnPAsvvdeiM1Y9KFdREmMT1g1tRjJqiWQLT3XJMYP5f6/EV
/myu5HzVkcME6LsFHwkhhicwvk2KOyN+itWDNWyrzt4GfbOyjYNRPM76da48kPpaWvDSbovhQW+v
K/mgFOF6jLYFOhHVDLmEHXo1v23C8EYTa8k8BhW/V49vs+5LV4itpDxJjbgrzYGQRoTElvyt51bh
j6l4WFJmB3SJ2uOgfQnt+hZ3KLW5t6KfY/UyytNzLR/j+cWh6CO6PSQWtR23yfBiB8/48+EKZ7k2
ltdpi9OQdSxjv5BK17YfzOFJpmSbHtKgnl1HJ4JKPGaLh1X60FnT7zhdT9ya+qDzWwr92jHb7RxW
HTzFQsObh+pOK9Rnk0RVrbB/p4R3tN8aezeO9zYCfse4GTVEKvFMmdZhqqN86zI45pHiZWF4nNPy
q2hWLDSMhiYrcvPY/OnYq9FRnklRhTzQFf9yJvwf2Lj/n+NSLx22/35r/vK96L633Tu8cPk3/kWi
tuS/kBW9gikGRiMLKvgvErUJYEg9SbiU+coCBPn6h0St/SVbUK4Xbwmo3MCD/7U3gxdS92o2WcFI
4V9R6/8ALzyra82F2A1YqXFyvDK6z4H3SeLwr6t+PC09DG2VYewAUQiwet1upF1yfckN/7Up8l9I
yr8GNAG0OBBgU54jDELGF1rkzXiCpEQhlqo/7BzV0FjoriLDM+viXaIn17Eus8W0N8KwH6Sm5h5c
tRXkM/1B1NWp1iEhZ1nG3SreKHF2kM3x2Gh96c56ue1l9b7U+8cM2S9uVkO7zmAl4Rk3pz43nruy
5+4LwHFVRVrATQ+JtV1EuNV3zzoHxEGWol+ibJ9VAxN2YRUIcrA03TSxU+BNF5Bz3G0No+s9dTKO
wG/6tjKs+8AxX+YKZ91Yb7BDNiy/sgGLilzdh3iyuOAlJI2qo+wJR5W5sNL3DyySm5VIxW9YUSvM
rkoOQaXCcGPSvdqAfNyYtD86BfcES7vurfolk4ovZT/7wpokbxKZ47aZ1LkYaNXYeIAHwGHmlFTw
f1HGl0gr7zIsQd7M8I9q/gVwPPuIzFxcn0yFxgm+2+9vH1HRVoo5GsMpm+OvicA8RKuWu85qbh7L
Md6Rvl263Ow1ArA/H9r4YGRH12nWYJxBwXM2slRMDSQzqT85zT7QBtdW7mL9QgjKAuKfPZ5OP4ei
aZGWqRQt7x+vzXFGTuy4P2WRWnu91l63yeC3eYvPGznlrBd0pAac9Hp4xrL7F1YCW8OZfmtD+pgM
ZEsMonkYJXltJlG+STKgdwK+a8/Ip474MyITUy38gSaBA0EY/aaaQs6xoL3XMqCwvr3wPOwW7x4H
41mMY9BrGrpMn8Fc3umbC9oYiyzX+lw91gEYruzZqnThq7yHDVnLZyOc3Y7LJs9LmesDNqCTJ0rH
l4vgVxoOJyHs+88nwBk4vWwgdFIoXOFbL3vn+dMkYUytK+LqNL4MvnaI91Quu2lN0AryyUta4ldf
9/cz3Vru/Nyx2WxBAM4ak8UYSiJM7fIUZDL+ZjXGOE0RzevUyJLrpsCqe+7U0cub5tdg6asyIKiy
bGef+MJ1M2APhlOu0LObuhJ3gSHuh05fS5O+F3nrqbJmozko7xPbzHdFaL7IQ5L49G+ecAdHyDE3
w1VcYAlRBtr689d4PieWt8jrk6GgO0jPzyN36hKLuj6dypOu7Ns+8CFt+p+PgA7nbN4xBt+HK4Ti
aKpMks77eeeUdo4xRlud8pgeQp2ad3k94ggN6KQ0eESEgYGO33RFXpi+ZE+3it6fRGgSTVZMs2uE
6kESKRkmUXeFe0/i1ZVlboaUyrORjXujVH1a0/chBqSlpNa7qBpktzbQ7ybG5FV2cyqrDEJeh0F0
w0Zfiauia7/gNfy1GxUgRQdjhCGFRzfpOYhYDyBgELdRFuWJjI8rNYhLIumjctdM8X3d9kcJqFpw
ncHDtzE2QdI6vlYg+shjjDdGnEy52KTNLpRyex1qEc4PeednOdS8rtWEH2kzHkjmgDyH6g93o3Uu
mkMfJA9KZ99krfOrz5pjloUoFOPoKp5FuzJwMXKDrHoy0U5uGjl/6tI6wiapIqZeUXNcMDGuFDPy
nCkhldzQKy+1ysxNFnNEqIkv+KX/yKQMX9g+wlyVwNS56forxYkg1sWTvZeEge7a0RFiq+3vRjWB
suYp2wSNI3m9EzylJIJQFBjdvg3Sr6oUB55RVsmDZFo3Egf1wCRAZRTi/tykvprXxk0+ZtDHIydE
Bdj0PyCa1W6eYmOn4taeYFOsV9pDrWHOmqnDw2TKV3IZfZXsuNilg1V45ah+mdv0LhbysFFrjdcV
hoGfjKO8SdNwK6Kk3NqDftfJneU2SfJU1eYDuinTC6u8vMoKMM5WAf4UgI1FP6K5maXvML/gEjaE
JM36v+U17+SE75qVfx6LFgciajTaRDaGXWcTvliaSOTfladst/guRqvenfcNzEX7ko52+ZPOtiWK
J5rNnICaQuP5/dIyBn3G7LUqKNvsTf4wENHVbtVj5la7fB2lrvlwaTFfGPBsh4+TXE4kwYDqpj5M
PrqAreSrd0wqd1oVPn2Ei7LdV3ru2UMub2zRuOgyKhowj7fnFonOitN0Znqac0u+juK8W5MEnX/p
29bc2hlWrw2HsKN14TaUcSRWe1KMcRUrmnItBG7grHjaD4Yk37WN/dXOy2fVyWtPK2SLJjGuTXM2
YecdXrfGeC2SoBUEwJjGatZrmNbm5C3Gpb4d6fNhtNTyMGMV6GuY2tkRW3QxcJO3C0JuxaNpagcR
lYeQBk4oUs3D5w5LgzwzNkitfxdZnG0du8KCwmnuEx2MFAVZtbfSRJwmCZ8cXdTrVDWCb7TjH8ou
/hqKwfBRRdi7RbeVqdHN2KSeI+rHkGToMZAoYc0Bw+s+LfwkCUKP2OFFxV3clq2Fm7rEMu67uNuG
ffEw5sDq9bhX9Sld10NQXzty9dWZsc3vYmSIwd6o6m0d5+s8yePbSq23ejfE7thh0xebkuXCl6Ox
NahYxwUVruv2oySpyc7scDSXDfkkmdoMa9XwekscdLPwK1PHksvsDddROt+2h/w6laRDZ40HUy7a
ba2r6gqbuvK6goXjte2MDrIDLCX4p1Tie6Ovg42KJbiFc7onjRMGybhDKjRvIsfGot2YrX0agNGS
HDa7dlNXXi+oP9pZfZ7NnLYXoAwNTQtAIt4FnXYVdynR0GRx54n0nFoG+AhtZccUCdLjMNnZVRJ5
mlJw+aHDkbhZMe8zWvrgxdjcQSUnF8iwfyRq+TuzxVO4nChVnj0EstJhGhU2W2PundVojk+xpqe7
KQH7nnpkQzkPA5gjBVstU7/mEpxqFw5nuo0y6cvcjOGF4/3PMtnC0dKQ+QvXQBbQ+6VDszgLlc6J
T8jTdlqRr8OkPJCUc2GYMxrlazFGJbOwXZYexB9lRJl1mNUMVnya9qqH8bmbrHTcZoHtL7O1/3ym
hZBgcmFlb8Uy76wU64cwTKRUCk+LQcLwrTvlp/havot3sz/emFt129E9uFDYfnA/fjfoee5PTpjO
UFVBeGr8YLPIWdKN47EPbcy12DRb+cLG/p5n8FpIL4rABSigNKNyev/dWrMtqF1y7djI4X2o0jXJ
scgZK9e2vovkZ2uWPzrMET/f3D8c1FCIQ7T0D8h3dS3CQKtj7cjG9DhZJP8MDw7FQ4lQNQcSrTrn
JoX38/mof7xaLg1wDOA18Lx01eSzM2yeh0GSS105pjZZtfY+g/BHy3KNj6S3NPs3l/j+KtLK98fm
6z1Fg8ABUA5efm65JM/AZI1tqMcSen2lp78JQei4aAMn5zXhSMIICD62ja1qW19EOu0pVzxgHQS5
ZfiDThgwZrFEj5LPUhdW4ZaZdjAi9Rl7zXzVg7K4rYx2OG3TLaFa/qgPqCGlJr5jRpMUwBG2zfRh
3tA4Nl1aZNdyOF8N+XwdNdTAdc+hVSMl56wDLOhpwfpp2edur0dYXiGA9LsOnLpV22jdzfWNjid/
MtgP+Jyts8q+NvHs5lCT+yvLwFKn05JTVti+o+TYwAXYbeghUHVkeEVcfKGOxPqmy7d0GJ+Ydt7g
SEQ9dQe9DHjguDE8nEa/WXH5RN81AZs0iDBrtXldVhh8j5l8pc76vWNluJVbfe0l8Nuu9DbY6GMH
rpFKJjVfYGXHHstzelUcBUaQXYd5q+8Sod5VYVSv8zR3CFBL75NkVlGycCTFE/FoiNZx5lMxyI9b
FYYm3qVQbXof5jHRHWPtxcDOT7qKIsUoKC4FqRJ+J8UPSQfxImuqIx7ixmNXFV+sTASbFmN1MjeI
w5oD+Zday7U7qdW+LIxDHgEjq1G3+Ce2+VXTmIjOReQjUIJJ0igNJ2D9xYji5s4c9S8htf9dM2Zr
xYDIXeh008ckXfPFurWa5jIBGKoMo8Lofg+pkhEM0bSbOe4sPxzpBlejtNLK8jZzisAltsH+FglF
2qapRk9vGPRNNQfXit1+q6piWMtGfK2WQeCFffQrCoanWdN/Ylv6wzCKpxIV/74gm+hgBwOiQkn6
JlnFqbTaDuNN5Rr0cGVP4npocT6J4vBJrWPZrczhekosHcqFdj0UkLfzSHlK65mMBkMYp9Kcr0XJ
e03KeSUN1saa47UelKVbMFNJ6AirG4XkF69T1HWvlzrbbriv8r53cyH3SyLKNiIi4VHQzTF0idNv
DvCQlwmR1Yut6OIeOo911eZm+QDO9t2MowIjBQHltZivUtOmvyhiWshlfJqr6nHsnM2oOADpuXmw
p+S2mNs1Htm+IrU0feNs8dGvDkUjdlWwl3XCFHBW1KzHGGzf5ljGCNf5rlGeryzS7zDvVzCUdmCF
V2Ub76ZcuZk0UlFSmUX8+SZ3jiS9bjh0xaFTQR8DLnu/n+vhPKsy4Sdoeiw36yWIGPY6Hq6w47+L
26+dflFLpX60xcFPILEIZ9lFXf6uaHbqAU6ZVKrH4tCikx634aFDBr5omcK17X3+eK+0h7cl+uvz
vYGWzuoMo0g0NR15vnalrIP9+LMzVrj5e+rLYj9Y3Zao4RYvr0sw8jl8sYxrQztQ4GLY5POc1QKp
nKaq2tjKMQ6os+s6+GlK4oIT2plv0N+oFlmUlDeLTy+hnO9fpRK0edgPJn22tbbu75obCP6SJ/za
T49QIDEq9y+5My3XqLP3acryQi01MdYHsXs/ZO2UfVU2nIlY62+L4beqjPskORTOBa/uc2iG9/du
nLPrnKGGdTni4HLs6KqG+bTipuDFJNOW4q5i6X8+TT4cTcHxRcH4xYbE+v6pIk1W5nIxbp6CoXYJ
yVj1lbLDROSnqIDbDePClzuvFF+f7s14Zx8OIE+R7EBRjs3ShrSLaRN2xZUjpcfPn+vDcQyiwV5J
mn9UMIUUWNSjkXK0UZc1GjYouHrIdN0+H0b5oEDjW8h0+Q1HWcig79+f6DrUEXImH+2hT9x2sn7A
k6rdUhaIFGf+G0EUA9y16chVDeQnpXtgz/3omcs9zIL5EUxeQZ6NWubCVYJwD1iTH4ImSv0LP/Wj
V0JBp8HWxn4Vd+v3P3U0u7ScQ2c+ynuZegZrv+6XvQq/matFYE+XILq6DId8sMtCi5Yh2Du0JLju
vB80tLRyskp7PqqZvlx6RbMpJ33082x6tDqxV+Xkui3TCzTpD74K6ZoKObI06OBRnO1B9J9HqSgn
5fjvlI3yoK+TvbG78EqX2Xq2J+DDxO2KOlmz/tDGjEOv4VSTKcd5TJp9W4TVLusmMpGgvnl6WAoC
a4nICobpWdFJzB1VTkijrXxplp4//y0ffF2sTCCFU7XL+LGevWi7GSMjlJnw1Xir4OLtPGjR/edD
qB9sFowBhAbyY4Mbn20WsT4bgH/psutSo3V7A7PE6Nn05m24IYrJo39xvaRwLJ5/uHXP+/Y3EAQp
PavEl2X3ksXuByeNpYP7GxDNmF7nYcEAFNiZN/18zBGORyA4+fjw+RP/cYlmu2II2P3wyoktOL8I
TYmtDqpczsdQDndSWt20iXwdz22zqeTmJ2wsXKz77EciRS9TntYrUtu+X/gJHz0liAFn3ELPQRX7
fgVZeWmExmxPR/0e3w839vvGs1fTbXrAz3g9bSHqBJeUFB8+99tBz7bpNNJA/xGiMCheFZv0unqa
8UzOV7RPL+zUH102l0Qe9uqlcpBfJehvemCzIqfBkJrTcepIF8Qr4kYvCspTWX5uFIKYWv65mxvx
WoZCdK0gI3GteCDuqzUPMaHjF7b0jyb525+z7Ghvfk6egN8akjUd6e9uIuVrOXxVxS5jQff59vNv
++FQCl0/Lvi0bM9RVKfShD0VnA1tOV6ZWnNqg2ytDcVtFMfXiU2//z8eD1SalFTIqSZ+b2dTKQKG
RJyDL5Y6KarbxvCRzUkvofKHz/1cTCu5sdQLdegHZZMtsyvxXbnY/xEVHGZKPQriw4+zHNorKSDW
crK6YVVr0zN09kvQxQfnDaHTwO4KxzIMjbPzuA212dHJfTwGfXVrGxEc1FiIjZAxmOvELaE2JqeQ
bF9A2z44cGx2XwCpV0epc/ca2VAr3HmkkQOn3cEp3Q5rXGQ2lywmPqp7342zbBZvJmfmlIUV5YwT
MB1X7W46xX7uYRLNFZz1WT5nsKgunXLLtDg75Xidy/yEj0hX9+ydzrYUxqyI8QgXGO8h06t+xZt8
h6frj0tjfXTE2PgJUnZyfIMCLS/6zQM6k2LGrTDGIwaHUNXbfC2iuFhJRSG8qCOBc9C6HcDqWjiB
sW5my49F8IM+orbWSFn1cqn8ok4qtnlZuTE1HR+qgm4/8gtM9yyHBMCyebDl+uAQYbl2etm8beus
2mddKeOHrbQXJsZH0x9REgI5BxnhH40S4I1kyBJDPjqV5NOp+ZLBW7NmilIsSL9+vrw/2rVp5YKC
QU/ir3PGkNZBWiEAVj5OYdITNj7dkce1UiVaeWGtlTddS7c2R+lemPoMMNRibFzPl5ag8tEahEGE
2JE7xXJDe/8N+75XCqdt5COen5U7TsFVhjn21SQoH/DCBw4Im5SEjwFidKvOLpI5sUVh9RhL4y/Y
ClfoDgo8G42QVo+tney5TK7LQY0uTewPjta/1aIyTBmuP2eTbYg1sL3UmI+Nrz3Nq2IVf8u94Xn0
9Cc0MCsJSdWF3fDDBfwqUP17yPNkr7rIh5Achvk4UC0RWab78/YFXpf9ajKdruQfl5zSXnv558v3
7ZB/7Ppk/9GYn3FDtLu7CaqUK8iA8eUc7QMGL3uV0pGeNAI2rifi0RJh4iFhRTNH4k4zjOSf5/qz
OVHL2UFxpLNnr5LZudZHU11Js4mgYnLQdjgwiywVJ7hIpmtTKQ/cYFfdkpthDdndKGEnHozJHfjV
DQBtsaosfsrnS+DjLwrqoYKQkbt1NvUoJMrEFsp8LMsb0f2sLvKPPhiAdczaWvoq6h9dFWvZg0Q+
j8eqx+WdCOp5jfy1vM+dJNo1c7u1jK7zrQ5Sm5mOtOpS7TTPZUrwZiJtpiDEqieuHD906njV9dxQ
Ytne/S/Ozmu3cWVb109EgDncklR0tmS7u28IdzBzKGby6c/HXsBZbUmw9t4TE/OiMdElklWjRvgD
bcTvZtjPvujSDfa5zW6MzGw9qI62of11TeXmtFbQlxAB6gPIEX1G4zTvANyhZcJIxqPGgcR1BYSs
utKGawpZp5Pw02VOkkgDOknQD9lIdTQehJK7uYTFTf4KG2JdNTV+kBSDUD7E9KZCA2EQwRhSu/Ir
ljP87+7/+yPArasKyTPPcXLGx3juA1VIwzGZWk8HIgZCz51xF1Jk2dfMyu+neIVj1tf78Bxhs6zL
LwbjzxzvHHBQqj2iH4M6HIte3Yi0wugzKSZP6+Rm60AIY6BgwcShXyCL3JdU/WNeZr3RXMV+iUrO
ZsEbk38qjiePyTez6vPbYtS6TW0wUZgQua2SCsnsOmqf1KE91rh6ekjMHemwdD4j29gNEqtcdQNM
kLkqChe4I9eeBrcmHDJ5ZU1mtYsdB/ncRM9XaRUJL06DH5GebksNDdpcTBDPYtPXpnDEjkcy9vni
eho54k8qG4VXzYrmdtC9XHvGIsMKQEgVIfCgHolaCETKqz7ZsAFGA1+mSvlNDD5aXXmwIbIoiOqu
GNHEfmXqWLeL5MMqxLANbMnaiW5EuTr+HiVwqB29dLUmS3xVi+/DGaC3I8iw1PRJEljShooWPtey
Dtaok1zNtG6cGr7elLXTXakaxkrTnG/43r/W2ALT0Ioin4f4Jut1sppTcZsFzn09DwIX7zh21dJW
/L7ONrayEBAb+T3syZLTQmayJBa5fMsmt4ggbzVR4WynyHicg7LxB0O6CQMFfZFa2eYhN2s6lHcl
bCYEZbWSNlAWuKmD11UpQ16NlBYiFAQ8AI2Tl0Yt0rVw1vEVutMUsW4zYx0o5WqyjZvCkb8HtsbE
vyOYrDUzejArpbsvRxuXDme607v4W2CNH5Ek2tUU4qcjJRM+cbGxM6UJqpYFp3Y25e63YQp9JTsx
YVo3hRvmzTHCVCW56r53IcAAPaWKIoWjqjvNwtHemyMR2f0x7EyiSzneTx2jAKaW378+Z6fhmFNG
qrPoTcOJx1v95HRHXdMlTT33x9HaFTXWVt01sb2zDt+yBBQZoiQsHQrUkytlUDtVaRytPbaio+Ku
zNhXZnhdev5NaCbTjAZ01lx1N7kt57eI5jHtmYN4BWitcAFZ/5qtgXvAGCx3NPQl/KfDY8b2BKg1
jdfiznnMpS4mplsIgso6urOfc68xHB3INH33N7/QMHfBT/sOmIWL/vs62qtXhuKnqZ6uGHQTbUhE
kNKds6G40RoNl4nSHMGY3OS6WXpW1z/0GrLMTS09KYCCXC00d19/9bOWwbLsgpZdKgXVOttfKfdr
qYZ2Q0VibpRbHI4YbCwGT+19vXH8a1DTC3vg83rLa/inKqnDPm15283RDmpodt2wtUdYsEOReW3J
1YWbsnyn1EPvd3I/eUoqI+ltaYU7xa11E1gYxUf20MLUMwcfirztxWM1vsAhVLZmPV+TRDgtOng9
C3MB51/+pW90cvEGVTOAsmnFsVYU6JrlcQzNH5omYbKnX+nnn7YwGJzJjGPojYFVpQt+UhuGbQbA
uHHSY5psJbSApgy8j/0CgNRVMdr5+rufP5fJ49BoN3jCRe3h82ewTHLNrgtSwJ4farnBh9vXAYYF
8fHrdeiJn2UNSFvI7C/btFDSP10JZo4hw9Gsj04ydJu4H+PVEMp/os7EiQbrS5zaC7+EYIayibF2
xpQmrxM53pA5vjwrzro3gjcadx+T7PwctVh+SEA8SVERrBW77/x6iLZyStY/R91HVsWZO4b2szX2
k19HZulGM+AOpTD+2mrP4Mdkc6dm3ew2k/MnotGwD6bpT+FIxnFsJrHq4Wz7pobGgCq9t0nzNga4
3DeW88dS44+pyOCpqnH9Io2hADjSPSfIlqyjYjroEvA8OQi+9WUPOa2bVqT9vyHi63etlPjzBITa
zKvUN8sh2bT4mm/CwOx96PEgM5xo3BeyZG1kU3lzUg3GewLYGwyrDbNeqtO9kUwPcWH/DsdkHaST
J6lSRBkxr4I0PdSFcQP348PgOLudSGPSQw1q9uTcWmr1JnXB6E+2fDSBJQfBA9GNXCBEQruYhq0C
UtkTUYEKcgAwOW6RtpCs5EGDTELgDfKNJofNzZAY7Xoe+myl2gXiFr2SrgulIgFsmzuu4Ay2PHJQ
UWg4iFsMD0jWMm2fhYV5oUpM0ftNolXfmE5LHlpP+WuMl99qMNC7NnKMBGsrO9D6wTuwxpdlHp4T
a9KAQORYeVqGP4Alcg38Hhh7V/1GavmIOtwPN5NFsNZN0wuyOoK7LpJ9Zwf2L7mR5Z2qDuOV0ugM
nf/3zPwVEEGHCFrpyUUWx0Ovk0BWVLvDip+6TtbmzsDaJVsVf66ZrFw4QAyZgOUzilAJQSdFZ8Kl
J1f8c0x2wV7Z1n8tc/4HyLMllH1O77GcBEpn/hWlMU5nABPipHaA5s/f+24RQRQbaUXOs9YWg54r
we7SvfPvaqfSmWmkDlXEaeDe6X3nG4VxhD0VMgobFeCI9z+QqD5PcD4936lcZtUXTdolRUVjcXhd
mhSRBxikCHzd71fdEaoCvMlrunKXPt4/L/V0uq4mdh5I8BCYFIZbbYvjOJrf7eZas++sX7XsyH/X
OYnnRRfbamfxcMZDsOk2IPjgi1h7pgxXlR6V85R0WYs9CUJRXujTn+8O5EXsqqvZKE7HcfTnY7ov
LDc+lhpeQxDxvW6rtm7mjd+/vkv+s9VPtyi3Mdg2eHUW/JjPK+MeFYXSXFfHWNYkf5LSjyzQOpD5
1UGGgVEWDoAsvTF80ZMtMdn4MQXKc5pnb6jJoAIGzug+N4Y1ki+3lSH/LGXd7Yr5MAp71weLWsKM
fIgTGQ1NdWdNNYJ4CcqKrtEMD5NhAcVOdvIY7rI4vbWg6LpcLPFi0GzsFFm6azrtIAXRLaPpyKsm
880UofGUq9YNcP+XTlZjxtkEWDupLTcAlEToCk03CcR9IFXfmiqV6co294YIdk1uPkD4uA3C6mme
bBR6ZHklpspxQV2/EQp1P1DgSQT9Yza1K82ekY9wtHvRKHsA17AMlE2szemNJHJ89PAItMtbxYhN
N3akD32kDi2UmXdSgauyXnNZ/xPExo3USmiO6M17JaBOQ+C+TRsnp20lnqY2R3Asf5WpbzF5gY+i
ZXe5UDO36OW9Zcc/hiy9Q4n8fppCz9GGXR9jVF3KCko/xa5vzMdINn720/CzBEEjDDQgQgBjWZ91
ftVLh1lTq3U0W5wTJVeofefaM9WypJjTHvUcvxFLM7BBtsfZo2Kq16pkvBiFct8NheNZNKt2dqNW
GNpoL1mi/ja0NPctHG6kqI7cwYZCElUlEPpIr3HmJuIoVqy7dtfeYYDm3JWaBJ28ATfQJYjg0MrT
o95eidZ4KRxkeFpd/5bIij+nWb1KEKxaBzNgSJglv2NT38YCgxMpb/xKRj2lSG+GSr8DT4EMkoHL
rlNJfpnWJX08Bc+nUM3XdR5mfoOwzEGSo8ZvGoCYBoS52wKuHISd5k4rUQ1KdLDbY8/ct5PNQ5Eo
f+tpoPElWbNjReYqS8WxsKVkY3bKn2q2k1WgW/QCzHLy1NiMduDzA4hdlrOaEpwlMk2Hi2eh9JKX
zuC22lTuqqIqvFnJYKfXTrOThPY2Jem4pc1CYyOqGYfM2W1agjQjH81u9VHtr4ANLoRoXJOILDoI
aIS5TqJYUjVRAvBQHHu7z/jE9LybTLoGV7t0fX9K6k9uVLhO6FsFlTiKzqZtBrxdAfPJ5tYRHEi8
oEFehG7bsZ7DDyrOzDP1awCAC/fCp59w8qSRkHIhGbU4ZuavbCBYaJFndp0PbtfV8m3Xqlvxv9Vy
ZYBwUs0s7/+f4ksUtJLjQogjCNpHLYle9UAjfHUQ8CA1rNBVhK9nB08p9Aj0bejmtcUPuZh/KMJ4
texr+KzzIuRzcXUSzhHWMsdk5OfM0o86A0RXvfel46n509cXx8VtRdmJg6LBQOf0woIWHdkGPbGj
parbScKMbzauLPG30XtyNRnUN4xJFwzFGWGz7Us5tQeO4ZISQnSdd9QlNc/0BN/OV161fXcs/Wkb
3OOFvTJQTWvdayCaCy2ET79hed//fN6q57ouUdU4ylH7aEjtVqqsGsPw4cXMnaUzGD/psnj/+uVe
+ojcxwuAUGM2d5o2hnGBxXhgVkek0F/mRRNEF3ZPDQHCow39rxe7kHqgLfr/FzvNGgNjLmkUO9Ux
KlEKJAv4LdftrpuUq3YHywE8+Z6mSuEKq4QNQ+f587tMnB5v3eWoBMmbYEoTxLVvNPKd0SabVFO8
Ek56TxCdiBtlKy0NZarn6Mrz/s1ozn4GXvZ0zYDWIhP5+WeYNBx7EHgVfmNR4zYhIniA8Rs5+SnK
8ldlqa6Ua2gyW0/WNOzyLF5JGk7dpvKt04Obojgg3Xwj1QNdQ7RSRDfsYlldG6nFHS2tG3u8GyIb
THz65+sPdd7MMBhzg/cnKQXMdQoJ7hO5mCLZro6t/DFLvR8lHcJS8qrJi3s9uYbQvbAtPq120qWp
nWTOByT1jnTo1wBNdH1e2+GPrx/p0iKQBGBJIyeBSOUS0v85XU2pFHjKtdXRNCQ3nfBPCB7VYbhS
GF1Z5XSHd3JKgSsoLa1xnasDUpy/wZSvvn4UUIrn2xu3L5PJCsRDsJYnOXyrBEloJ215rPryx2CW
Dlrt87NVwvZLU1i03BKPuW494W+IUrWcIJOrvJezkq6SofmjF5HjJpW6irv6IR7IkmGOzN48A+JK
4vwJLVfVayMESvUcS76gbG+CGeeHtJB+KkH0YnWotI0Sig7t0oPoqqzeq6m56TGb2ehBBKDdajfV
gMW8BDukyRNB7x9dnbGDmFHk5S6sEmRKje7R0O1nCCW3jZFxPvLxMVel33YjxTejUIRfOmTatorJ
q1HdanaNW44pwMX3IS1nIPplxlghV6anlPN3qzdl66byZKH0LlofHALa3DFp0dSFiNXE0damlEOz
yMBNuXzGmbffk8q3vmSWsqdl9UtmGwNMAyvxJUghXjSoZPTT/NN26gdprB/qYWTQMmbxFvFrHJnm
6RWMhrOl9YuyYzj4+L+HN8HYHYrlL8kTMGOTo/tT1+Q7xekPqMi+zS0KinIcSK7VJl7Zl/W6KzEK
nCtcS+aEfhjGidoAT1x16B6OM/ZaZkABVBToynVp8R1AAMJMONK0GYlH2ycMh8LYFbnxNNjtYx6J
YCXL8R8rob3C6PN3IXWZ68h1545An9eDppc+7fo/pV3tm7bJ9yqqlXewXF4Cc2bynypvdZ6UXt3G
06qk3/8YlfV9XVTZroSn7AWqclQKXfZFZo++XWs/0EFpUDJVb9RQUWC3psPWLK2tVFb37Zgm61R3
qtXc9TLtIfOprYKM8VQSvaRVqm7pntteHtlAhoEodTgK3eR1Mrm0z9+sHuJknTSMDR0st+OYoFm1
jeTWPZd0PyNbuSyN2OPjqLU/6fQdxxlSj5oVP8ws3U5V8VhE8pYv/qZbMSFfmr6BmzqElnJvpMFW
yvVfRWA8CSV5sYbuFwx5zE4GGNlCDJVrCsve2oTmtSxE42oi3k84wbg92q9+KQFVw9jOTW3nrQoE
dZMlPcdphnNI97Ykw17UMAKrcg3sc4sAJGrFKxkYsGuW5eCnlTU+RqN55wwO+rmYVbZy9BwPQFEc
Uwo30OM1WK3SCh9PdqJQ110cINXe7CEXPJmz/buu1Jsote8ZvEa3smjfS6166NWs8mStT3f8Z1PP
9N9zMVe3wuC4WAyh3XBotyncmU0/ju+l2fExAqqyjL5k28A/mqbpPUd3UFT9DxnlPk9L6ci2phlt
u2Ew12XJbDUpF32wcnIlLa8e5KK8C5zJcqtUajd2gxx3Ghk7bZZ8yCwD07f8XgIX/VfnK66Nm5Q2
hZsotobsTJL5A9amt0E83JVyJCFfGwhPwh5hMzSNHyGDeluOofoY9cFtU6f3cyVtszj/iDQ1Wdlz
QXHojBrcciMO14DctqMVpLdaFc1u1Er3VjR9j6VpB+fHJ8TEtw6HyUd81lo5c6NumqmfNmog9hBS
HS/Vgk3fOCtIWXeTnN7SFmXqGVX6KmkpLlCXVjzF4R40paajqg8+TCPRcfJStooa9r4Z1sekbmlP
5RR1dMb1W3nqYffLBOikmbT3OYOMG9AANhLeT5bL3WawzF0Q9zarkxONtEJlYfkMG3RPamc0VxWl
3Fp2W76o09AgNu18zztOfTfZiKbl6Z0TyxsUKHbSNEP71NrHwekDdJ8ZsPWxQIix0dtNMI2mbxZ5
e1cHSQ5lGaZxY9QHlDgOjiQ/5lSJSLChDAJQyvFCUGJuHhbPRhzAgJyqDw2oEDVwCxtSVzxHLzKf
uLNVKwSZxage4g55MZU/8pMOpdxY7R2aCSFMwTF67IZoDzxhJu3JS19pqn2podAcxM5ejNlRq9Gq
rLqIwFbQCLCy5GXKnFcIW41bDhqO1Elr+lmIXBi94hGHAmlT8sHdfAp/l0Hph0nyVJVN8xaoQYGm
2Zy4YSD9pkrxBrmo19ybE4rE02Oa6NDq+l8St9hqbAZlLTrthxHMhS8P5kHK0p9yrdJ1QCF1kZiO
aeGLH6k8zAjsYcYQWTr0Q2l4gtSPYKl5l43Ya0SN4qZtqXpmXY3rWSmEq0zKPlDUbQZ3XpLse26K
ZxvNTc7rfaiI6lpv+1TeYRlDge3QGHjaUBtOka0W4TLMZSM9BsUvJUsgmk87rcte0kEQz75XfeZP
yVtQxVfSK/VaSnIyGRyIFHKkNeVRS/o1rRsvqzqomxoSwbG+swGmk+7uMTZ86uL8kALPjOPkMQ3Q
oy46ZVXirBvJzF2M1QIsmJRfYFXWQ5LfMa+HZKnpD0ade18nUpdaCeRRzLIBlIPmPyVliC5nviBE
SVNZ+kWUVH7q3x0v7pEhQRbAC7yrY+kLCSLtIsoBi0IHisJJ5qanc2T0BmloWzEeWmTEGY5rDFo0
0waGYW8yhG6y2dx0oHQCKYWhyi7McyYuDlensrnyBi4USpZhMBw1APVj9XpSKE2OAgKjDavjNMQr
hR7wZKY4ByubwoISAyOpHMC3SOyaAXMqa2vV5nauyitV6KUG+KK0RkfagSDD4P5zdg4aLJaJcnyI
Ulk1rfZKVrQKRsZLQYpwtekNk+Qr1XNXRvtqlNdfv4ULRfAiRYD1BRUwbYCTdo6SjJY9TE7GeK3c
JKIBPfEaN0s7cvf1Qhe+PgDixUMDXbBFdOjzYxaB0oatjGpsiA3AbMGYnR2+rnI1ClwKA6imKmgb
gfdiJPR5IcBkw1CCo+Iagjdcw9j3qmy98DrVYq3UpO5hGdxqWq6sMsOkYCg1mv9SXt+SqH/kBcLb
A4LezYBAuDXbSwYkOfs4Tftb2qLWc91WA/GO/CEVzTckk5kPKiYMXJGupJSry1H2NLR8q5+UFeI6
42ZyRLZBSp+MqGg3hTTft7iUu3LuPNKh3aXELVfE5Z0ucXUwCt1JDiKjtl68BAhW+irVlGeZSb1O
5l51p7DK6AZH6QuFtXqDzLj2TUlIm+qUMs8dK0V7GpKqWKsJs9R+yOtdWg7PvVGJdZKM0q632lfR
1NOjGqPl0Usm6iBtk23NGbEmRqluOkJKbaNXB4WrVY3KpW9aRbLL8Bpcq7H8h7neq+nM9/lcbA3z
Pmw1zVOTilq5kp9RurMZ42rJhsnoOkj6N8e8TdRbA2FRM17jQ9BzFZuWvZlb6aOpdfSC4qd2ZK5c
9dsE4FNfI/n+9eY7sTBc+odAFBZYNIW9gpbiSezJACMVWDBmNJg8RNetX0xAXZSY7pAugfNNK5Hu
5V715W3macevF1/+7s+dkAUeAUgFFBRCu6cVa690aJ/UEXc839EJf0ZjgGbqi8pwWOeof73YeXv2
82Ind5E81AMiMmF2dMbHqf+p6EzMi3mbhA8jogdFOPtsiCtrnseQZc3/4j+Wo/9Pf0Eu5bA1AvAf
tdmuSqVyO3QOhxJxJ/maresZdvoUa7L8ln/WopxNBaJm6XGS3sa6IGCCcTSMddaZK7tP77UInBnK
4OuZ3KgO9GCNaty9NO4Y92+/ftUXrlASDtMC9wnIhrt0yQv++S1zNadOWyrpkUtvAlMaexWQ+7Ir
d0r/YkzzDTCVGwFcM+qrP1pZfM/ka7/hvHHKT0BmCvFmE+3A0xH7MCHQwaAJNEwj7iwQ8/M4eYQA
TmDl6V34a8jjK4H8wgAcqBfqNWhp0VE6u8clEeU9c5jkiF7aOpPmByXTtorRv2Wa9Lsfh9u+ye5b
Q6xqxd6bQ+JGGp4EddFd2XYnJpb/OdQ0rPWlxag5vOTP79/EA8GZlSE56mq/7zVQocJqXqp6dCWl
3ypd+WuoYF92IfPea9/+POczuWMo2EFRa4Z22iYM8qGVrMXjJNr1/rRCVmrPCLd3F79zxI9espdr
GP4LJ/vTiietwiyUW8B3ffqXXtRsgG0wkP8foCn+ghlP4pWOIgIINGieoFlOLtAi1JQ6ncijjSk8
2Pn4pKbynRm2TxRzO0Wy0HVW872lZq+SGeEkI8zZzUS/NrtgVbfOPkukVRGT/2fAgDVzSOk/0YcZ
FG+K511fiV80jlS82hb9GitfJ12zoIHEdmryDp1N+5c0JrFnRLq6tBq4CPN1PM24ihjOXRXGm8oc
DpikIPkzmOh+Gt1zHM7HdpTvwiaR4chnW0bde4QnXqOqrennYbEdZTAXGrCX1AnI7oeL8pPloQqy
CULE8tlt+NmB4Hf7ADx/POWFp/ZF52tCPDpqorilllNoh8kWl/LZrSYqDNTMWohXykHF2mOWCoig
rf2YRN3EcH66i7oWhQ4ivyt3w72T0w1FfnRyW6Ev3cuK4rBBH1ZLYhZVnzRNrtZNkh+UpMVZts/u
Z8vapnXzu0jtH1MSfhuCPgZ4rKtePpfvbGyBiF5/TOgR0MrXxn0oRiahE8mA0FqEHWYbzpH6h2nq
0dYksUW12kFrqqOkL/ND7ZgfbVTZfkHpUSm2tKK4Mp9HO/yWO5Cu6nlVkpJXiVWg4Z1Yq6Ev+P8s
eZG9VRd7m1u7yLfloLzLwmBgTRvCLWrzXpedD34/aKshHu+dcVa3Jejk9VT1yaoVJd4GVn3IEFlw
Ue3dC2egO5dM+S4JO0BRsOef6kVFUQTmN+BYqwBfEREAalbT/mnIbZSskMrxgGbvJtrBtGmhWqg1
uN8+t4EJ6J1XapPp6na5HdvmlyPbT5pAGR2/yScJEOtG5p25Egl3OZm/y6wAl+cQpCatiFax3LxH
5QxU1+pDL4/7V8G0IYO044nQNLeV5TxoqXoHOOY+MBW6afJRTRC1K2gCoHcifuGXeA3Oeen0ayAs
oNEv8hOnFIZskmmvtHEKHAfK2//89C9p+OnhJ5ZSiYB4huy3/I5/7rS4KRS9ANKMYsjCLRTwup3V
sOZFPVyLoZceichJ4QMAhBB+Er67nDIxliLukV0NX7LHT7bZtVdlpS5Eau5HALAAU23YQKepn9zU
Zlo4zgH6rWvWdyntkSuJwPJLP780S0ZBBiwyGOjzj1PLqDnBsomOgAzX6kps6jcao4vsrb5eYEWx
n6BfeG3V87wSEXJkVhwGfRQ6p4Ujs7yirdrAOdTqaHhtrm3Nukg2sgFEpabJ5FYa5ipGhmsIwj1Q
fVOczysto8eNlo89t8a2EcmTk5ePJqpXGCTk/e7rN3P+iReVdAjrCCzq1lltqyQNVO5GWIfWMr5P
SrVW6LKOre4BnOGcYg2kNu2+Th+vLHueFlHU/6eqR6bgbBfnKQyJMguMQ2DjhZCy0LrICLhWJb8O
dejPdXvAa6XwMZUpAA8rXUQnNq09GylwX4deg44ALkt5Uq1BE9G7bpwfZg+RYtQrxP1p0wzGDFC1
+FU6obVGRclcIUa3d7ppNxv6cxMphpcRvzFUaDchaqh+HUc/ynqEChB5ZLHIuCmMmkxV+PLECMUe
7cDPcctz56X6s6zkpxHiGFCD48F341cxB7dmqhZePtUDs9ToPUb71oVD84yuLjHS7nd1azx1EJR9
GfFqInG4T4xQWSUySNcmsd+tNMiwhLKQt6yD0TOKxZaptN+dNPrRhOZ9JVchVhft4DG0fANXdjAr
cZ9PYjfpltiOmmQfVb37PtXNPaZC/uDUjisyZ1+HygcZoLyKA/Uu4eJwmaGimJs+8oLfc4furGpt
1Ua10QBzLFqD6taOuq0qBILKFW1TNIhTnhVQklWNo/f1frhQNUBMMJjpOos6oX4qL9AkVZrmJimr
dTCfgs3CJd6JP6gD/7Wvx4wND71r+dp5VWQtRn0aM3BSU2aVnyNpXpcM59U4ORoWaCDdFAdlNHey
hCmW0k1/rjzhhRC0aHIo0DDgPcqn7RWkMdJhqMf42M3BOjSS23jq3jsngGQwMdZzfuNlt60TlHsT
ldmRcR/qim/WvVsVyKY14sob18+7MDbCQAv/DcFE1K5OkshWWDki0E54NCTuZhimN4U1hAc1DMYd
SDXUVNv5INq6vsEeRVsBG38fUk0D4aYV2xbxUThbotjUAuPmQtTzuyrsdm0NyoOUIZCAyC85TmrX
CP7ZptfFEpI6TQjLFI7GrolFcAeWu1mZMT2gQE/EDXS61C3mNPZ1YYGwK+IWhbgC1q/ugAqsQG3v
876TXvU2ZrYn/CQCrPf1VzrfEstLWXwikUI4H8RLUlupIouiY2qNOzVJUt8qw+9FZg2ryAYp9/Vq
5xcfq5kKu4zSHLXjk4vPNFul7ic+gdSQg3d5fzeHqnrtFrr4of9ZZQnF/yQMhZ5MPKwdHoM7e2+8
2bt4p6/tt9C/Rli9/DgGKix8EcQBTtIF5hcRiOQgPAo1XeXqrVJ1/6cX9t8VTnoLDAdBB3es0KoB
QOCaUczz15/kQu28fJP/LnHyTYp5ThVkC6NjtrONdf2IiqdnraJ7/dt0Wzdueh3zrJ7lJp9XPPk+
apCMjCjZBYtKmmUDkkAk7ddERifRr/SvYf4vfiUAdQDSdODOp82uyFayIqsUNh364/ho1JnsX3mH
l57I0gBRo14iY+d8shEkWNbqPBThUZm1eDtZTv9oV7rhRUitb7sSpUsRoVceF/HrPObVTTTIo0eK
ZHs6bbgrv+bSkbZgv2FIQb3M1fJ5+2MRYEx1moQUYRUwBOyY2mT+PQzRTytqrtCYL+4eNBVwlgH1
Z53JAKHr0OPiaEmHwZu8+ZbxHJqsrVveMp/25BtxBdFzgfK2tOr/u97yJf452wZEK7voWa9fz99o
tBVov/rxCgnvLSP7vYPy8mpazyv5tt5P22vLnxjAL/2dz8uf3CF1Ead20tjSIRl1/DEz0CS9Zowr
PR1hediR7GfTFGyjmWY6xM112eFGigzr4INSGLZx1DPXFfdOiVcY3pw63p3JbeQUINJDKko1mbIt
4rLlDt22ly4EWh05iHjHsPY4iuSJew0nW7dMtX0jaanvlBoYaLk136s5Sq8EnzOtxtOnXU7WPy97
kqMgotnGy/5lb3BOvZm38uBJhY8F42vltve5DywpQSRu9fWBOk8dPr/mk/MkzMLsq4CFsTtEZ/ex
BAYQA/b5epULBwUyHTBTSgEOxWnDbHKwFa2rQDqEefredM1rpzDH0ABp9FJz/Hqt88rIZi0TSOnS
oD0rlkkhVFy/DemAnjB68krmzWX3oxZjCJije2ZMcuVkLt/mcwHIglD9wdihbW6ftcxod+EbO/Lt
BDaxiJdDAP36kS6ksGgaUeRjK2BahvU3NvyzPboSceTEyZezn79rOKyh5Y0rxqpd2aWL5u5L6F9L
IC40uFkTyCAVJtCEs+AW0hfqrCSUDsaD6kHS0N18Ey+gYM6IW22kK5/t0hahwYGs3DIkZJN8PgGN
0WRI0ZjBAcDiti9Uk88GtWWM84e6xeP36zd66Zv9u9rJbS8KMzRMzAYPuLAihDp9i5X/rQwqR1pB
sU0DM2IvX+0kgBUOLq8gA4KDlKtryWh2ML7XXz/FpbDBSAsJCGWxCcMc/PNLo6Uq6YM6oQz+1Hz8
x9ZiSiAkugzQrU10M22dW/VH+PB/uOj/XfdUxKawEJ22Jjk45I7zbLbytjel4UrMuBCZPq1xcrlm
cx2hVDYHB0QjgvFJSfdBe7jy/i5ug/++v1N7XGuYjTQs2AZLKQB8x+NW9RNj45j+uKK32MLoQ0Dp
WjZ76S7/9Gwne0MGfqMGAd9tsQhZmJjCwx7mZvYqd9xUm2sI+2uvcnkN/4SPNIyGYGpYLixuiuZ7
aUiYHT59/S4vnF+c71SbVh7jqDMd1DgMMmsKGrbElGy07mbWqp0l7wBSXZm+XF7IXIQuFw3lU+wK
Voxl0dVtcBiBsrnOgP5f1M/vJtAtIearQogX3h2zW4hpjJpk9ay2xriHoCWq4BDcRbfmBiy4CwML
E3LEyr3wUYFl6jxeU1U4b52BXYDUirHVMoo5bVkoZT5wvvrgMEvhn7jV3wdtxKespPFuw/QG/9p/
5BheAYITx6+/44Ujgcgbxxf/QjQkTuNwOJR0vv8faWe2FDmXZelXKct7ZUtHc1tlXUg+4YAzOBDA
jQwI0DxPR3qjfo5+sf48Orv+wMHCK6vN0v60MIg47hrOsPda32riYG80t1rylOBF//MA3y1mNA5B
olHip89jHs30qSKKAWYCNdl9Fi3CjcvT36HyfGrxlHtA2AAsLE5p7fVfqdtHy7QAfQMB6NCthRD1
+SXIrcqZQQO6e9eV2TI7CIsrjD6eogRLt58lqs36Wa1cuTChX3oOrttVaITAViZnRKsF46ULYmdl
pxjUNQN0lpIp21TGTyUhWOiZiL4iUVRfNRLNm0jTeqk3XXOpmlTbZqTlCyAyF602SA9ecOxFqXGd
tMXH0BN06MQIRAhy3xpW89gryh08//eh1a7aQUErmH/AkoXO01bL3tSuc6VhT4s0MkA9btrKpUz1
faI0+moc3TNoU9etqqWLRtgLWhMXo5LdjHrsDyaFEupWKEiaLLoojEK9TERWkjVvPRN0shPC1rC/
Y/MhKlxbzkZ4KbQE5WEcitAbCi18zUlHWIOZJfbCEsqSvJsPenUv5Ik9JUPgUvbsXyLDGu6ccjS8
SMiXzkQDF4sE9r4b4Ho1seRR7NEXHPXZjAsbteWo3ScONcAo0sc18ZCwiQOZrmiwPBPSdpcwTS8g
TVzbA7zIOYXoP0zNJsbgMva67Zd5IeFr5C0o+goVDFz8REsApSoY8SV+Nb9Px30aZxqO1ty4BJEz
b6owNHZoeoyLsKS2WxAIpwCj87vEfc61Ij+rM21YBCHyuI7tnU/6eHmRHDLHFZSmy0maP4OhfDPi
aVjoOlFpkRhYKixr2oSGtZvEgJp9nq6Gtjs3pvna1OPwBlX0jlPHdVNDOiXf66oO7G1vu4uu0XY6
2t8bK9bts86hc24GysvUAonO3H07tA8gkAA8JmbnOXn1Gjf1R9jNUGehh8XtQ9XNCJUC9y0nW9mL
w+ZVrajwAvy4Ip/tPK66exsTgz/LNlpUyWysAoMINd2u7pU+DxBZ80yOA3HBc9+gVqeczJHZwCVb
TyhVG1PzQjUB+muXZ0Vhv3duWS5tzFuregj05YTu5EYwf64pFy00PUeuHNU8QuXSkJDO6mQw1yKl
SwrXZX5F5lxFPgc1Z6Mmk9zVGVL7rACUIGHI5VPprNsU9Ssb+cHvUb7edcPMZKGhJqbcOb8TAzld
T+7YskwPJDyO6VPljuRC2Nm4plKksPMnZ1Og/NmUxugu8J8OXhFq1vlcz/YC61LnhcKhIdLkz400
280YaRxqS4ngV7dKuSYCO9+kRt2DczJGX4rAXjRjo24t+qGL0RKZXwmHen6QUmolLg0q/Mw7gVtx
9LDHXqVuxCFE5Zpl9aFtmuUr28pMP5kIRnKJH1g6YZv59YxaJtCM0YtNxjYq4kekkb0HWPEsiSW7
IWaQ+ShIvWRQexAXpX09tdVHYVcx+cYVjQCK+b6MnPs0cc9oqO6Grr9JUPfOyfxgas0DiQsEQ7XR
QBpYl/rdSMCppHXgQdBCrOw0NmEmcjsF8kI0uesRQ/UizXhJs5D5MMhyPzBrxk9m2BwYAILauhLT
XHgJnRNSK/BnI3k7Z6OerMbA3kx58+BKrpCAOc6cgygFFCQMgWRC7qZBDGOJ2bRGfpu4+ms/TABx
qNIssAQNdH4H8aKN1TtS5OEyVft502Sd88wPaWyY7rjujch9KJ1kE86dez225XgfadR+5jnbJVOp
LfrZmF/R/P1Q8rna1maNLMe1+g3n+vEsdOL7ZERuYAXg9HNdVlwBUsyVblgHwvqRdiPOL1KgZKzc
Eq6B/rohLhtyigsczbRXRSj6uyxKxFJxo36litC4DgTFCR3pwfog97zOBs3m7pnmh96nw7ofinoZ
lXa5Rk8itzIuws7PHD17bESnLFNH7/fVZIq1aN1y4UZZArfNoI42/qwyes/BrNLFmZ0VEntytlpn
5ToDmV9Vfg9iLfZbhehyFpGbedSkZ8ZDexVN9VWrKtdu4/REf0uobBQuzpoCpcDQiUWXqOdMgbwA
2kxaTRunJxb6rzsJMMNwElFj0+c1DwH3v+86cUtndOnyYN861gV83IuBJMI/7yW+nvU/D3F0/nEk
eWfByOZsVNKNace3uaraB5PTUzArDr6r9MTm88R3+tX5+G0nHWnWgJag4FBS32rMs4F+wkv+dbv5
6RsdlxTDdG5sM605mKbQBWJ8OOPeBDLz5+t2ahTx+dZk2VRgqW4YxfhZseapqeEp4tQJ7nCDP++4
+C62QyHmUPPhGfg8Sh3Z2sj76e6BgN3msAr8VvTnhh09RE2L71QZLx27P/XYfd07H/INcNuarDZf
GfUmBa24Lmd3rzflY1ib121Brh7ikd0huAk3rDJ4UYwTSdNH/cR1/WZszRACTDzKKf1LwkLYuLWj
KJGz75T0IuWl863OeXKUIfLDFNG7xb4CIka+0+PpRBXqm201VQAuMjt3Op2kk3++2upUDpZFktHe
Tn8Vo/POE6zkHqvfw2ATxpt3ZPG0gbV2wr6+RTHhLkXETU+twt2zDXPfUJnpp0pXh0fp00OAUM4k
ptlAL0gazDGKbKqt1K5lOe+7lbPWFvl26Lx4rd8YK2Mz/bB//vnB/lq1Ohru+GQdRm0b2QxXut0q
zlw4jueBcS6SGFfirj+03yPbH3PTKwyq18Xbn8f/Mj8cDX/4+W/zQ8UiqEwOwzvdbdvfVOYJ3N6X
+GsDlb4wTFQf4tBfPW71KuilO2hA837qA91nF63MZI3nqTHcGM30s20p41ZTGXquOYx+XwzmWRiq
qyqHmDANUemV9Dm9PB+6TTZupWMoZzKQl+kU6Od953ZolNE2pGad/wiaPN6VIjW3Re4MfqbZ6a60
4HBOdXxCs/ENnOdQOkAHRMGWl/cYoZGFTtpOQnH22eGM7asPYtmukxWbFD+TC7JwF/+FCufX1ePz
oEc3q3atEt4mgxo30Z2+6teW4mWr3C/fJDDmxhsui7VyYfw4FST0Xdnu07c9OoqGLrkVQc3A7F7v
4g3R82t19ORm8AwPML4330/g07yTFMMvTydKIYfJmIokAVRfxLsEhylDU2oOZSewai/9etgYXrAn
zeuXTsm+Plno+vL2a7hrkJLi/GCr+KVdV7HlDLBKKvu6x3BmVmO+0iNOnGZdZDe4CwuPtFx33RUk
55llX2xNAvKWbTtOXj5aP//8cn7zlLEggfXFMwTt4ksLTcXGX06uGeyTjB6aXd+0u2IhNx3ci+qh
8OQSv8X5z+xfngK5COLQh1cdvClfKsGt7MPIwbu+71yEh46BmhUvIPQ4yBcYQdD/kOmKRisxdgPL
pFcn9Vozu3IRE6h54hIcVoFP0/Gvz0JF36KwhOv6aJWgDpH3LmaPfXGRXFcred5RxpIP6Bf9Ux2E
E5uMYwmC03RTwUk12KdjtUKs7jUyXOb6f8MVAA+SRCmEpSh8vlxeO3eiOKgHez/eFGcFDbNFean4
GXpOeKDlQt7HJ3mgX1+kz0MezRwpO+nGbruDddS5KKt+i1jrRArYN1fv07c6miOsVFViJ5D2Xp3U
hdQDJDEDBlX7VAvh+6/CfgUCPizw4wdijAp97MbK3qMLzgz4eUq95Ly/KB8Bb3Rk09UKNLZTDYRv
jG+HK/jXsEc70KkEyTWLlpvWjaDXxiTxe7e/Yw/xoBtMhrFa3OqBDtgnNtdkTf+w2/HEovO1kMxH
EORDYRhlOjzWhk4G8vBCR59oEvrezbtGImu25lXgxIs/v3Xf3kuO2AjqmXvgcHzeFai1UdeCtW/f
Oa8Zju3WvpXz45/H+KancNgSoL6wDjkkX0RXluI0Vptm9j45izehvirX8dp8Dq7CJ3lPS+GpOBVl
8M23AuzIdYNto1EbP3pCsxqF6dzo1t4xmdAbxW9t9hjOKWHOdxvbQxmcEjz+ayTQh2X8tz2VnPXI
mbVO7HPWRrTC80Yh5bdCMTwsdRKQxPm/ziWkN0iXlSnyUKf+IhsGs63Kupi0/QHzOC80r3w3FuWZ
voxXp/qeX98EofHVYDDx/w4e2aMZ2YlbozTNWd+LqjLANwzEsc3TTe2UwY7MtPfGyAiKGBJxLnt7
OgNrZhBk0p14Gb7cTEaHp6y7SNMOp7WjT8H5PQqMuRD7Muk2oRVVHFMO7EF0jCeWwy8Tzq+RHIfX
QHzTnyfbMMzNvtD3rv6g9vmqV8YTc9r33+U/R9APqrXfHhgKZVAi+lyHNDDv1DKxvTRv7uUcVSe+
ypcD7uGr2DB1IKogdDzGHPX5PKILj/W96TTFQpc94VSo7fAxhouQfEM/Ae/c2M2Jo96XiYthsQPw
zBwUB19abUPcJ2M6j2I/iPosNQhfiwOvdqntZdqJmeub8wZjsbJyuwhBQ1Xx+Vq2sWHLPErF3sSw
o5QWAa6umZz3Yryc61FZpDXQxGl2SCGS9YsejrdDnkx+1SI1a01tmwXOO2G/xb7NY+es0/SJFJ8J
0H1tvLZ5q627pgIKYrWRT4ka5YuGq8fRBnsribXeQZuMfC3qTpzTv3tCOGzw2uF8/upGN/VuGPsy
E3tEFzuzdT/gngSA2btTIqpflolP+y3ulYHhmXdbYxN4PPWDhSc0rtbFngSDp3COwq2SBg+OmhXr
UpAjzW7sUS2IbCYjOfbd3PEnUZ41NS6eQDFemwCAzZAVZ1QhbVIrhmvFqQBK9nq6dqYIUWsBr4da
/TpTwsqXSmZ60didOxlzCcq1O7VtW4w8Qw2JKIQHWaR+VUWBP6nWCCOi/2FHVKsz2ih+p5WXSUrN
ltSswG/C4qx1jfNBlPd2HZ854UQtISXBwq3cmzJPV2MvLcgSdb60INpQMnae0xp8o0I9208sZQcl
Jl92em75BHLhrVLrCzslzMGmJOpN7fxTVOZt0Ls3QTts0AZvs5jqb1rImDAaJVqk+bytDHedGtUt
3dCfiaOu1NgNyW/Qw4uATGnqF5MPSv+6JUHSFO1jNznnQ6y8unnwo1NHDlS5RpxwWW4gQKb+lLWv
oTo8OaG7cfQJ5mYyLWDsqRu7jG4mN1jPRY42EsBihd6tn6lwp66I1knBDiyM44+mqfdhY+ZbPOSH
evy01JxGYmsWvqr2T1lCjyZ3rTdaf6C2IK47Q9B7s6lsizaTO6A7590Ul2ddkM43ZWM8VLiyz/FJ
JNsGqpHXp3W05J1G0ZjTitSU0i+07qKfu2H55w3Dd/OwTZnIJivN0s1jfcpM+Di9vFzbBzWka0nj
6dT0+M0Ih+POYZOHNv3LxjxUzUqFh67u044+UuuULyp0yBNz8HeDsP3QEZbZKEKPy14aFDCntCx1
HwnhiQEkeff/OcLRVrUtyzmzW0bg+duWsb0qRX9ixTr1JfTPs6zMJgDBM1eq75vRE4ZczGUYnfge
30x6qJH+ulKHD/HbskgajZxUO1D3nbiWhMzk9p0a3/3LD9WnMQ6f4bcxHMyeAgeZundqeH9Sxn4Y
DNaJL/Jrx3c0qTIKKcwuxiJWhKOyvwhMmue9qVI/gSSwj87Eh+FnC/qaPwA9uS9so1blKoLXdeKd
+f4S/ufA9tHOQpPq2IKE41GYVpWqP4pIexrk2Z+v4VdrM/t4gAFsdwWFky+ZozQ0qNTNs7ovtIe2
01d5/C6It07ah3nYFLT8cZc35frEqIdn7OiifirUHu0Ai7IsHRqvMxe1OXPPzVfZedYZ3sgDHt7w
aPj/63UwvDHop/E0IpLDv368uQiNLmeb2e/JQeH02R3OEVpPOUzWckUKGQHyaaZA1Jsf+jAz1qZR
iYuCrA0fjpQJ8s5YCqtkk2E4Bc7N6JSL50sYIVZoFWC4q7lQwym8Hj1o+RxDzgtlt+9raJBqrWUL
O1R62riWSd+7elYJymb3AthDI/FEKkCGh/gsRn6XVAGUy6YiKBfWtpsMZ5YdrhQBmH5KLU9TlHIT
qvmiglfXxJw8Zf9UH/INrQwuSU1I8Km35uu20SDEliM+DiGU88ftmK4cxiGc8m6fa7SMGxX78VCF
S82W9LYrv0jcDwpG21BJUEPmN3mePoLhBJPlGtdqpsFUiqadiIfXPz94X+c+PhaPOXZzJvEvpoE2
EyII66TbQw7y7WlTZSeDr7+0ZcTnIQ77+N9mpSAqrL5MGQLX+FreJY/Zoly3zzgife6EP78UyyL1
nE2yLdanKh2/2pyf3ysGx7OCaB8TKu3hz4Nn7F7qwVXbfSZ6OJOJq56nTvxTNesPrccHYpvBtZOD
rs7akEJolmyKIJKLvO9GWDQRBhEt2plme6kuOrAzC0GWVCSXcw27kcAwG8herviDYFMdZ4NcGDK/
1AZUFK3Tb0sQOB4qrPe6AmuIb2IdESSGOkHZK1b7U3FmueL6y001qZt//b5iGef0TF8eVMTRfAIK
vAjzuG73bQnzJwpX42CcWG2+lga4sb+PcbQ0K2GaaXPBGIcwxeJOW9R+tFB8Mla29hY79sY9MeI3
+/nPIx5m0d8eJaePkkSNKr4VQajpJru6qr15pS0gjEZetEDQRAXfXBb7YTPfpGtzTWl9W6XL6Jl+
nLpWrk8J275ZDD9/osP79dsnyodwUPOca9AtxqWxtrbqS8FSmPr1Ir2bt3wav7wq1qeaCd+9Uy69
fReQGB3PY68Pwtyoquek3Qdx4oIJaG9TdzC8ouo7b4gsEjhGHfhSDTcB+sopw4R5eHqO3yqX6h2u
AlSSX2SZJci1CWxYsw8GzByjZf+o4YshH7L0ja0TIDEizLCkXnnKQDTAFHUfoklu3SjBBOuob0nS
X9tq99hXLOUGaMftUBbBptH1cBXb6boVMyWQAvEK54SV6iSXzag2C4nvpIn7VcixQjHJS7YgvgP8
/0kfe1FV4wV9rKWDuC5KqZ3W1rkdNh8y1G+N3H7lOiIazLsbRVHrVayaOwH4cIHv/y4Qor7snPkG
UadYjd2wz1kuTq0A30y11OmYR4F9OaCQjqaizinUrg60Bh+s/djOXoqbJ2YKjG7Ta/ViQHl86in5
7g3VYS4xB2CPOAAMPj+dRgwcpMsZUl23y+6C2NvDK5r6JFgQ+HNGas/qn2P+jzf5P8P38vr/PgXt
f/w7f34rq6mJQ2JkP//xPy7jt6Zsy4/u3w9/7T9/7ei3rqr3Yt817+/d5Ut1/Juf/iL//j/HX7x0
L5/+sCy6uJtu+vdmun1v+6z7NQif9PCb/9Uf/tv7r3/lbqre//G3Nxpd3eFfC+Oy+Ns/f3T28x9/
gwn62xx8+Pf/+cPdS87f25X98J5l78rz//5f2Uvx8/3L331/abt//E3RbOvveGTYAkCmcqlIs88d
3w8/olf/d+KXyblDPHHY87BUFiwSEX9LuH+n/koFHgsjWe2HVN+2BAXGj0zxd+LE+Rs2/W8eL8S3
/+8qfLpff92/fyv6/LpEbNb+42+/9u9/vdwcRzX6U+hGqMFCvWEP/PmhadRSN6lxiVdrNJoGgmph
5kvHaosH+sQj5t64QwtIfBZFBVOaqhc0wXTW1wnFEipWLdGroTn8YIZonshkVEmOJqTkKZOjeZdl
TmL6Yw1od9nHfUTqZhagGe3N7gcH2elpNiN1pSeWdh1r6E09WD9iHyH1BKkiXbX2JqvPbI+NlGN4
bVsFt5GVdK+9Pc83WCHc8yzOFMuXetH9dFGOnpGR0f3UHfBbF27ZBjvKaQS6tqqt5F4XdTB10fJa
uwA88p0DhP5xlKCMmCiaWCGi0RwR6Ea1bi3AOmGn7qilBGBOXKw/uPNje2GUrAE+9t6g8M0UBbNf
TZH9WATuYKJ8FXMOGG4MWIfsNnrqa9HfHMJIJnI/Y+1+pApzF02m1XjqkIO3nfBp1ycOuEdE+MMt
RQWkghk8VML0L3zOyjLTLnUU0o3NQDyE5FL2XtVM1QPujBQCmxG2lWeGhrOPywCRTJxO/Xs+1v0q
yURj+o4N3+IQ7KLdcVNchI2B8VSr6pCtzVofXzH9VS9Ea6uQsEkJCfxKDcH3Jp09XwODmnaRlhSb
UhnVE9tX/fNKxHbaBfzh2DyoWNugSB/tCPoiS80hs4JXlE5a742jBkLZmZow20atltsoi0d3H3Vl
+qRMxnhejBJurj4k52k1d1dhkRChkxXl3kYW+ppwpZ7EBDMvG80BuWNh22duZYU3idYql9Zk1K7P
hgs3YAzf6D6ene5pUmPLAgHYO3jZ01a9bvRMuYIQjNiyC/rpOeza4MR50XQOh92/3lK+OE0zgaxH
OFTy4Toezhu/bTzsTsqGWNL+RVdSRKAisOqbvqhRhzIyX162FiYatQuytR5zqxeRkokfiE4RktYq
33UGqU9KeZRoud8n0BI8t2076D8t0s+ZBxmi0mBfUqydG0hu6Ah8txTEF42jIRVPMQLlJlMjayKC
o8/PTWJbf0jXSa6ojl4rvV5ezKGR1juQ4NUDO+L2caj7Pl1NeZpXN7LH9+FFtq5c9FMIn7lN7FZ4
WSjzgr1zNV8WIzW+LTq56KyYzOaDBhvIizHR1IdmTJ1pKSoj6/1e7yu0orXCQSrERj76bd/lGZ9S
DK+zoiQamEloUBDN7eQhwVX6kMY5maGZQKxEYG4c3DakSb7JqbGQ78vKeJjYlyyxLAz63pFq+DNv
DrUAdwbcjqz3JbDM5nro0uTVcAtEFNLOzadsrOeHqpYmEO0qEbdqQbaHrxA8uo6cVLvum167idXQ
HqlQxuar00GmWimt7UbrSdUVoFhNR5mTsn6ubRxSeyectXXUoM3PnWdU8jBTUFeN5iUeESNazs6s
AKaOcsQkFhHiV3PXauqN0/GdMUdotVafAd6VEe1V0+jntRj6iih6OYbG4exzIEAPuaVxyu+hrgYw
udb9rA8v+hh2zI1EUZV+aqYaphtjGs+1QhXdssJjXvvM/sllNg3tex7P9i1zLOriKEg7gtGU0LyK
tHm8yqbWvW5Zvd/HIFE3JQJb4QUYqemltXF81oFkKZcoLeKCSNdZGItUCRChQ35POSk5ehhupqY3
9px8icmKzDKB6Q1gexlaTa2hjzfxjeiYPh7Hara2Wd6l1rYOSg3uhNa0w1KZ09m5HoDNPqmKNb9n
5dwR11Mr7q1QwygmZcAd8pdBKjqyOCPM1lncSuJ+pfUy1kOW+rmVuDv0McYu7eT4Afpq3pIJV7OG
URjOPccGaGpnmnVdT1K+Y83A3cUPOOI7aBFf4gyWxpWuzMOZ0pfjex4VDvX1INC2MQz+D7VPuw+F
ZR8/gmwHa9vOhUpMwhSQp1CH8QAok81KtmTn05SXTArBGk4UHpGgL5xkoZu11Xpu1hs6damuQ4xe
q+ElvP2W+Tqdht1sSsCfIiWaacHiBLsjVatGXgdZpay1XOpvmITklYBen3ijK53uomimHO9Tb8xA
uC0aREXNdsALm2IIPVUkMvGLJu+edHdI7kStToanTfHUehX9t7c0VpPSCy033pvD0O/DtM0jnyc8
2KljgM6ZqAg+XN4GDWvOrAjNq6eSnkSPucFZhE0vdibPwF0fzNMTkJ3yndRoNV3hia0nv6UVE/kl
oP0ba0ja8ya1TJhwgdI+Zk5NwLhlz9pZTzUfdFBfyad0VJ37eGyapyLOAmBDGKDwW49suYlEeSay
sn0RWh5s5zGpib9R6/DdKma18RJTNheROY4018MSET2saXNXm0nwnmQzKWXsWmSzdIzYPSe3giYL
AK954yiEJ0DSdwRZAtJRLo1MGk9N2EwviRUBjuumPH8eR4eVlzNeFG3w/+bZwqwEmP0uHYCx6mRV
awRRELYxKZ1EiFFk6l2iaPxrRVrcTNgA8OLIoKSEEsnywdDGofdD14Xi5pTw2PyiMowroM8o0uds
Li6DLMCdo5Hsds6b1VyNRZ8oi3DE3Ozxn4TYZNeHkwL5eZBVoayQDNsWqQekki3EFJFDF6raTNlj
1vXqtgzyWIUhLaMHYbYkIyCXDB/yvJLbRA15GOY60e7JFLUuqc80zbKNBdU6SbRr91i3HYinqsOZ
4ePzEJ1fGkXZfSTwAHE9NcjKl6YlxW6O4sy8z3pZQ6bpo/w8rpv8BxgeIEvYmAAHBnlFb1QOA9hb
yE3xEt1kPW6wcdSEa8YO+pauKFJSwW1NyzZGKNytKpHvPzngQoNtQUWBHSgaCK6GYRfWkyMUkXgJ
G+1nbUSs7UVKTHFs6EVO7lsSF49aeIgai0ZZYeUEA+hu57TMzvsREj1zR3StZQavouH0svJxdEhl
mbANyfy0D+L4soXTe8OTUjx3aMGwC6Fr/7DJALyMlCYXftY0LJkWW9h7MbvFtT1pkmUVw+D0APku
WCoRj/MqwZQCyykIhuZFzBnBipmiwGjp87TecFWDi/DQ9l3LrO7DpbBrMulr3h5lN+qFvC/rFuvb
WImKKvMY1U99MGXTLkDMavisAQogdN0KYnwxoXtJTrude0IXs/5jdNoA50Y46cJXhmK6sCHRXDai
UD8ca5KpF/VtMizauB1CIu+mAodfVpBQX8ExfsBLGepLrWobkloGB55lZVp9v8yHQwmyZMbRPYKx
imLNK0ZCA8VrN1uAY7Y2zdDk73WixHubuIjtDLnSXPJsGLeFZWDLH9TKpB8eZQoC0rpVQa50UR94
RjYSKKCLbErZFww5SRuWVAIvULWs2Ql7IFa4qsPijjscQDMiCuKqyZXujt588jq0Y3DfQYmuPb2r
xJPE8p1fsCUIDbo4sb2PkN9c90GgPsaWm11ZWjSWPsSD8K1Sq/bBUMM6XrhuLd8oDMvb0XHjh3RQ
ycvloIV3Lp4yeRGMiiEW4SyGJ70r9XQbqYdI+iHO04eR+iHvp2GU4S3YR9v2p6TSBF68eCwWRtsP
63gs0+qGCERWjxDCaHRndT03nF8Y6m1sTWMGWF1TX4QL2JpcgsAAQ8Pyd92FgAL9tM5TxOh8M1RE
9YBFamyj8lGPzIiOL+m40zoZa1aPEurrDp68fWnH1XhDCHB6H00T9oJC1+o3s2r6m7Zxhwtgj3rt
xa1ZvfAE6g3l1GGkChfF9UNVuiVma6Z5RPFSjlfjTO+MpArBnJgiRSDqjKCWrZ3pFgkTtkWMALlv
o19OvNvYTdInkkoyEhANeev0Qwq8tFWje1MrNHVjsZFW/cpIG7Ft3TC972I2iSsbw16zjDUy7LzW
MsybBiPCGW8Id8tthPZGOail0JTOd7EUJVEUgXuZN23RYPlr1XI7oGDtVmrZ2m+kyOdXijmq76ET
ZE9smtWdXgTNLUciY2mbCeydGdzaIyc/uVYSvbvOtLB6MvLK0XkLk/ami202Kr2GSqY1TKxIYXIA
UqnReZ+1BMw0uGkqv3VS+0JSiPmpBlXtBUFP1LEy5R9W7OSbCD8p0uWOVBeOHnp6X5p28gPnV/TS
1SE5zBNmuZ8dNLytIOh8M0RRc9lahyyWvJfAClzRBm9WkrnEmCaHxdmSTs65Xsuq3dgMaJDoinTX
qTrHP9OeQ8aPKeDFWuqEBv5QmN5Aw2ZdgTZhEKw2wRjrq1Q45SEMqhlP2cF/GXw+HXoQztIQIn2E
Uj5xOUcdQGIG9cwcDymdeWif9YaYllEXlywCRnKpB6WxSpQpvACsKm67ycTbKivEtWoZrCg7wj+0
QrnRnbFetH1TL3rd6jYDYMaNpvf6umqsfDmHirqIsUmv0jkRlyE6hUup8uAgmyiA8Un9djRGeZOX
PRvjatQ2tugtZgaeMLgW0QYWbbLAuG57VtWMW7vTOUXn9SGcJ64e+b3Gr4gAvfqt1vTPKs7vVZuj
QjRKOaqKpoW4HKuPOGAfP58HqzgverIq8iezCmhoOVM23g99HDeQ7wEaeWbVZzds4LpHBQUa3s6+
C24z0n8VLxe5dRcRw/ND2AXWnCmZw/uuHKddWSRsAqUWZPsTH/dwLv/rTh6EfSABIKMhzBZIqY7Z
Gak7JU5tl+lznGXzS+zWoEEr6jN4kvIIXDC70cE3jRonblmkWEzp3LC5zUr9ea61SsWTp/N7aaI2
J6S/R+ilw0ejnIBqCEEu/zN+FVV/O1k7hV5gqnaKZ5CzbuqFqFp+cNhTn91mHjOs5mlzOVcF++42
xGVSW12oeg1rU+jx0ELzdDWNhiqhOPlLT+DSZWgN4bPMAMR7CF3AqijwkV8oleHAPnFZD7W5z5eV
NhcQFyq+PAQo7T8/BQTk4J01lfo5HLX2orUPwu8hluZbVenNPtZD14T3rBsHT2LfvBlmOhteE3bp
z1GM4oXiHCg01yqyLQJInpLczUrjv/EhqV+IQ1gMhilLPeqZxK4b5lVttM9tQ7ncM4tZeQllfSAi
TgoW835qAo4zTmwx4ZllCOOS2s3y/7B3HsmVY1ma3kpbjwtp0GIK9fR71I/kBEYJrTUWUZvqjfUH
L8vOcGZZuNW8h+FBdwIXwL3n/OcXM2EdLxbD+RcGpf1XCjhCctlSEJwF7xUf5r9fy18+ib+vJYIB
0FnAcwajIGi/r6WmFobQqNb4GmaSiQS4k4fJ142+PhWTQQcjZ1MYeFOm4gSRRaLwyD46XEs9pWZq
4K08Sq2GrJis3PFZjktzV5eRcZOGRvOuB9NwjJYeDhQ4o9gfUrHTgB+xQrQrxNrSVk7HeD8lZfGG
QWywXWazPkMXUkzbkqoicpRCFD9GQmt0L4JasppQJ0qDIXShJO7fL8SPKcL6QSAj4VOVJdaCiY/8
+0J02Eb1Ui8u2DiNxatMUxKSVqPgehavYOHYIvfH+T6va+pwXaLdHY173KWz13aUxecR9Suh1a1E
Ruz/0JuJa2Oaoqqo/lYa7wpx/n5t/NN5t+CS8EoRidA3DAl8zvV+bS27WLovKM9PsI2Lx2ZWl2fJ
TJVtOFRgUVFMvoe6iOL3MKX9rVrrzR/zQH+f+KwXhw6RsbPEypk6l/j7xVklOVahFQWvypR2m5IU
MQNCv0VCSTpY5j13FH7GlZ4+9+Ei0krQr2LqPtTptVWs6VHQyviz6/IcYUBZtH8AhX9Q1n9dnaFZ
sLYY/YsMHH7g/B3gT4I4pnhTBzEgIC0Q6/deVUP6iKaB3Bi2xkxKkBAXt/IgMzACjmB63ZfFeC7A
oxKEfAvlovWH0bXxC7v865e3ijcZKiIQgJONnvTH2Ir8NFHG/EAl2XfV7idGKLYQHmsBhwKM6ic6
CamFkBKKfesZcUHlG7Ijh7tQhKDjjeQ8lptGECXiU9ohUnxFAltxukydekfnbiN3GBOGCRKOAl/a
qOeVM6jkwdkMF6o7InuSD6kQFBu/AeKjlLqGFKm1dcepqHfZNpCnZttB6XiQ8XxV6ZCGotmIBiQH
EI3AvDT88leT2UHvGWNbf0QdHDPXGhH9kgQYqu8DCvevRNY71JACtu1DKivvEctsbDMC/TZ4RXCo
ZAIp7b6pA7u+0JlGDEqsSiOXsdfNU6lb9UUQ2xoPVqkxAkQUmoi4MAkl9p9SCWYq0ES/AduQIQ+P
9EG52WcmIWad9QKTbrYQnwoFpn5F198F2TyRqbfImPWvBsyWneMApRIsTTvtCHglxK5W1P1Dgdff
qU+n5C0zMv1c0/ftIJTPn2amiiw12EK20wkGr1dTglhxMVQJdaeEyCkeyIjJhWPXgDp7vO6ydZ/I
TGT80GxWS2ZJ7YFT9TB8TLIgf9UGFffoxVrI29EVhTxRM/kwKquhQwSQ/ljjEh5yo5qxqM3U3Mkr
aVQJTsu70tHknHEN/atJ8whLkWzqScsveRSpR0PHqQPaRFC4BfGOl0grLK+RWuUtrovR2kpyEZ+C
aRw1px5nTiQZrdxHkK+06iFkfudo2D0cNXGiw+m6TtnlgdalrhkWMUl44lg9NYuG83NemEj88dBN
E9C8OvgmG7vpbENP503RWeKTWQiQJoMo6LEZXLOC8qUnCAx2rYqtQLUoh1AiwVAJZfhg8lQlezmw
+EIp0LN3s1nRnoGwNWLI9UFrXNY+Jhdplm8AD1TRnq0uvRTqKJwiUPjYZtiWwBIIKuF2bIT6sAD7
kaUg9BGRCcDPJzFJ8EyoG7oKOQlKJiD6WGPVEUXmYSnb0TpUQ7FAgQ6V6hzrRrmijFpkusCAxcMw
LWnvdHhtkDNPGF+wpWhDMoIp6YeyDNq+bspestkIVVQBfZ3dDKRdPMPBJfpVmNNor+ChfR2wp6xt
MWwtglRqoQZLjzjyhrKEotZbFFN5YJpvVWviDlmpfIo0tg3guEYyQSik410iaBO5Birfni1JgQQ+
oocEaJiMDgdVrZodCVUZLsRZJqWnPA0RQNKRDhuRzKqvWmiSmwy3khuq0EmxZaY434RbmqBCoQL2
2vWjQYxtXch3Rdta2sYo2lHbhC1jtnM0Ls034Fu82nNY04smLssB5va8WgyF3AevdvCZTimmPlk0
wxQHlKGxboesY4DUiiG1VzX2TjD3E1l0Cw5DgliC3AsFExoSk7rsMZch9zrEOERZZ0e1lu3UQMbp
p2ZCvOzLmcgv5qURXn6NJMKiFkQzdwhU4elHGA99CVVZPGPCqb8yXcJfPSmZgJH1+JpKdf8RBaJ4
apd5PAtSTmYuDLLosM6j8GaZzPq+aVKNVwO7lWtbz9aRz5RvbW6l9spQQGidop+6Hb0aSGqq9U8T
85eItgJ8oAzVgCDQeAW0hCS5CoOeQNLBjFzhiTfL3YRj5tskJdKubpIucXWrqF/nzNC+mTAPB5xa
wggIuSz3EuDrbBuC1nzladKSnxaUuLRomgAst8zd5Hdtnxz1PEFznTWmkXh6NCLEqpD6PHaC1D5I
iSzBJY2rFTsN6G8pRqNgdvrSQKOvj+Z32rbJwxLRVrqtHDQ3tSjBoecZU9mlhspUNAvl6rVpa/iS
s0QHite2coiaGnwpzvQRg20u0dw3DVZU+O4vHPFjo+q8BxI4BhZHU/2sdpL1LKcdaV4TA5c3oPBh
2aB+aV6rsZU/BosYdpH242rx9tQ0c2vupJ6NyW0kBuMJgp1A31bWWCmRs5Ziuqvp1bs+JRjYaKXJ
HqNmdXwtETEdS/xUrrPV9vf4+a7fMpOkL0kuRWENDVHvLSQZyGM5Y9kEhsmqPfIo03esWcuXTC7q
kzIJ6TqdUIXIUdXWkmF9Z/3gyPRz17BsJZiLov4mYKb7WTGVeCJYA3q7Zc3xRSvL4cDTk650+CLl
7zSpx3bGNoxtQWZwMIOQfoy4osyYBkHcB2vUAr9v5LTaAqGOsw/onT2rWZp8h4B5N32SD2dBIZTU
Sa2FNIGS0FDFyRDLox8jDfMklKX+oAJSnUakB4XTTmXr4x2DL1EnaeG578TpYhJPDIcMI6UnWVbS
yi6VKML0K1TjwENZYZm4P4HyuiF732uoWunHEuXj/Rx00AI1LO5xd5q76jZQMMxJ8hlK7PyoU8M5
RSp04BTiY6pKZURYbDAs4Cq9tBtyi8lknoX9Bb+2TmVSV+jf0wQxqEvvJKXMvyZLjmfOdqKHqWSt
sr5U0UCwKR1zzc/nEk1SSy5K63LADIxcFv3UFoV034izdBkhOhc2O3d+RwEBgltGqXC0khZimKKp
9KZtV34oYsLRJxf5m7UYw7Vmmz6o1WoPRDWhYcpk5rueecElYb472ckoY1JkFSrJtzpMLdmVmEl9
GHXKwSz1WOH7VoOnD4wCJT9LOSwLZ6gMNvqq1AjiLCICUs2qZ5rLlO+at4v8JHf00Q5Z2kTL9ksz
OzJU3o7eQkkeprIwToA4yglsSg29roxmQmesor20U7WUPmWdgfNbxLzfkZizPJdiI1VUevF0oZzm
v/NKec0JmA7t2GIQgpnPhBFJk7UGZ+mSV2+qQHzpZtThoZTiOvxpKDP8YMZc6lDBuHkQsERanb1K
+SyLSXEShR7OhsAWfx0EJb5d6LXxmqIZexXGjP5jwH6tcmosjXNc4oame1n9nF9AnifpnLXKwrIx
Rh1zuxKGxXSCDqshl1zn1Yyg6luCdDI1eYbnhl3Giv5A6hNi+SrAuTTuBSJg75Q2z7tdx4hGkG3a
NDVzBXEydEcemhn4JEuW+jp1ITPwtm26p0bvhJCReZaG8ewEw6i3fmiNDTEzVZMOtpR3oC7DnPD9
G2GU3wRtqjaQYaWCHbSSma7lZDYyqoooUEDTRk30I7nvVSahHfkmLn1iatrZIln9iWVZNLsHO33j
FOI+F0ugSxdFNUkuWqKkDD0ryhknHQf+UgWZTyViKcKeamln87bRRVbUbNJghwEeAxelU+bhMsxT
DgmjaZMd1vsCMTnA7989RNTUa6CG7wjdW54Ia4dGOCmG6K4cze++kVJSuNO+/5QCqmZAjlhKN7KU
SpIfDIIhndouij4WxgO8duYcTq5IGshdGWm0EbFGr30Tt7KIKTTyVMLGlTju7T5pjWCvCqla4IM5
Jq+1wOmsmzUJ5mIQdLmP51X4YY1JBzyY9Pp5FMbxHnwIFjojqvS+bWMJInQX1gfKu6A4DPzyadsm
Ws6TYqd9jdmOzojPqAAbqwmDLZSX8GpOOMg5BRDoclaVJFM2mdwuxq7UpCxwUtriHn6TogWHRg5I
0VaMkgCWujMUh1o7CQ+URUrlZWNRVz7Q5jD6RRx2iM91SYnPBjOHc1+3pojHSSItu9pcBjhLS9np
Dq9o9BSbSXMdS9Gqn9MRipjbY9mG/mzqGvkUkHsjuEUpa/N2WKZwOmBuJghnoRATbZ+Lcv4wzn18
I+pRAwG015mdBpNFyMuSF0RTMc26TyRJ2A+MYVrHEJXiEqYw5Xgf1Og7mgtmcXmU1M8C4Xx4/GDK
QgcbMcucZwtORirG6blaQqNzxhkXhHJKoH0ZY4QBTqibwaHjKz4XTZXeBgPDJIfXHVPsAPKMn42i
8bqMIoIwiS2/sMsq6Z/FTjLfYOIr68EfTKFPzYTRIN8UcTpKUt8iwZKeUi0WJUcsGwowJS3KC+Hv
hIx1pGs9gNBrkS2qmbyfSyuhlgfOHO3OtITpaK7tpWp00cWCgnWbDKp2UJhNhmux0z81jQwWif/h
9KIIvXHXTVovOf/RhmSeDoSTvVZTG9ZYK/XA95II7G3/R5Qt6WwgcH4loSS9lGk/td4wFsFTlsvl
F3Ycw+ffQ0W/MLF/de4Am8Q8Ac6jODOA7pgz/Y54mEVcqVPZWa9Gl0wu5MD8EERa5eEJZO4LbLqx
r4GYgaXA4tb0T5ecrvm4qILqy53Re3KimvjLteU2CPV+bxWMk3WGaJuYx+coRtBva3ykwNdCYS0j
Bo8xQ7jJTFNns+6WYxkI1h/wL/l3GGe9KfwJiBskwAaFtmX8gCNiuA5ByQz7DeitPahTh5ubQVWf
2gFb10ed5sYTlFJ111cKBLk8n2+grYw3iZS1b11QGU+AU+WHmEjTTdHI+XMctOJtqQX9I/yffrHb
JiK0XIhyTCA7c+haOzT0BlymZQA/1hNDsb9/Ttaqufj9OWkWTEDNWJ0ngFt+YD9FQjgL/7d4S2Kq
cE+qB6iHZaAMl0qXytLJZghDQzHk4FFWKxDkhEb4NqE9tLZM+IqHVIzmxCfst/iip+TjiyJjedMY
7ll2uYTlI62vsk+VODkJcyBkNrwC7di2cv5kUUXltmjEpL6Vg6kdS2nIYowVdSknfV0xHpt2woQn
q0pAqEDusXJl/3+X5Dr5wgYVe1hYNPpJox+Y7FX6+CgrQz/YDIbzwMMzV7qaUjI8Dw1kxPtA1bOH
AJrj2QJ1xQw1qbPOVbBc2ivJUgEvTXkG9Nwv/UK7WbccdcRpHpjZABr0Ff45thwVkKqyRpi/wynR
XtoAMtc8DtVbLcfyA74+8SHGEuo4zKP4oqGhLQg6EJMHgLTizKwx+m4BkV4NSTCEw8TzeBbjMdlr
dSPcV0IRnQPIUJcllYejYgjLJkqs4lkXp+wFX5vmHqFHfUuVo91WUkwGvAYrgpGnjn9YO6TRQeAo
R0JakCA8QZs5tbIwHeIhgeapi322jcpZfIQ52+yDcRBCR4rHYYMfUPIShumEALURrD9lhOo/PxuZ
wQ40dwk3clzswdB/3wvycWAimgfqW9fE8eR0gRShyVKK7JgPsm65YAPpq1V3VNYzeVu9zeetQeUI
u2TfWzgzOFLKAK2Bl3qTyl18GqokX7lUiDRJvRHe63bJKKdztYJwwRk5dWKGJt4Q+/eZtvcxmev0
RmFYgrpITWHjsF+1JjWcOh31Je8vNXUaiWT5ML/PuRDcWVhof9IY5beq0ugvGlqTJyJvoIeMVYFj
5ZRNK09WGK1XAnCXW94eYz8KmFWQd5taV1ivUuEU7XyVozA/Lzi7Yi0uLtZRT9bTZZqV/gm5/gw0
pqU4VPaSELjMWk0vJfE5QVbU6UfRWpKnFmL0k2Cm+ZYNPL8R1bK9C6yiaHwMVLM/ajp/PitpNf6C
6KUQCSgZ4s88XS2RimmCqvymBGZE8ds28TGOIpBEDXNYTLdj6g2AkJw8DJ2QT+w85dEbjMm8abS+
vnDUzFjxZMHzvNTN9Ceoep0w/Gu7goxOv4gi01RX0cmaqvT7qzQH8zoZko0XPc/k99pCnSl1hvTd
DBl1pWQUcFrMbiCzXp7rZ6jc2ou+dNge1Kb8WSYDfod/v4H+dLpbr4ieVFnfbkYQSDd/vyIm8FCv
2l6FXmYG5HYrM613pas1yJuUcTIIQ7cCfVb12ldq9YsGlL31gd7dAcTJgjMuofinyeU6kfp9mWSo
ghbjEK6O4Kl11//L5DKekUdW49C9WEIYXgT0sRUu2JF1FcGTe/AVU1lcuRLkO7Kbm8pDLjS/Vxww
2EtP0I8mFhLDAyq1Q6LIRHGS4InwMFx7pV/r9/9VIv8b7cRfXqV/U4n8n//Mvtr/dRN3H29x80Ne
wl/8p0REVv/BUF6xiC3/p9rjvyQiAl4//2DPVyG7k3DBuf3/BCLKPxBj04pSoqzRwata5Z8KEVn7
x+p+ZsGcYJyC+7r8P1GImL8mfn990UymbWhZ8e5Q1iS9n6rKNOMoNeNIhiPijx6uXwrwHrCUP37P
0aW3m1frRqAztMP75RH9R+oZ7uSre9Jzvfh1uBTHeat7hAHvxu/MovTfjzjCPRSPcKEd8RuOZNrY
rTe5srdmm/WIRQkD2nS7tjtiqy5n6DMcw9xqqKZk7Ia9Wff70ivPbUY37Qvlsdf2DKjSNYvDn4u9
ehdLNlZayrZxJV9x81vtWUeD0Q238qYb7AVmH5xnX99MbuQUfqU4s+HSfuLZOHqLm+4Nv94YZ5Cf
W1PeKP4aYR/5yRXRH9r3Vcta9b4V2ig8+Pu7xS388NZY7PiOShzfJBckujxXhEY1h3RLXNt2uoZf
4RGt8nLXbWGl+Ok39NZip3rlRrvTj8ptsVVdwRO96UP9lTwbufASxU/5BVPTXeIbfrvqLb3mIr33
2DUGuzvBKbbNu3G2UKlDobKJivKWd0DK6ia4xcJ5U+0UN/FFyoSDdOWJyR5dElfKlSepYzjGRvGE
XfhQ4YayZifb1NrRExoYkeV7ExK8LlHg+QWhtDCOrs01fEV8IB2ie3O33K2x2Mm+vVT2/NFsgxvU
r8RFDQ8FgItT3lafhR8JboIADeo1/zOcbCxS09CxPOHEH9rt2xoB0h3WK+eJuMUlnex+E96OGxUy
+qn1EwDXQ3oC7HyEPuiIl4XcEOJyffOWJD9HOuBlwsMo7vvXepM64411u3jxDhohvzdCb1duckdi
vVNncCZv3OV+Zm8ER8WIb/HIlNgo70XrhKdl021rtzlMTnwTO8HO2LJKHjbKtsTzVNzFF73MLx9V
19hYjrLRcaiSNsZG3ZE540ib+WW9tUO4l29G33pkQm4ErnE2+KWBPbBQTPVXtap5X2+GHYJvr3SG
w8hR6w7b3jd3xTZ4WY6pl5fO6rZlONm37AHweAZ5QBIRRKljvRnzidtizQCZlncoBueMfK7Fpctd
3TRVR9vhQ8o7lPmS5BTXkVjc+LnZLs296fau6AfNTtqG5+WIatVnvGL4iU/kAEvFNDQ9xB6JdQtZ
R7xJvBzQmp8QOCRERIw7k0cEQ35Ted3BcJKL6Xbe5Bl3oLUuBkJXbtUhHiR8hdS9648ilbg72LCW
Hcx+Tsp7c8iP0jcBBwFWYjT9CULe9RfzVIN9/ZwETs4sFwYaeJBXX/BJvpf2BGKER+sVT9Vz5yQe
mv4TreM22RBuIB+j/Vh5EJXrZ1Sjbn3Jd/FxdOHS0VM6GnkMI6HgqE7cnK0JyOytRs7NjUlOyI32
Ps+/opOxG049bzwilnDqXfCp2/VRvUH2tBVvekandmWHTrNhNF1otm6DVHvVF10IgUnJrlQcPGdw
9fQaJ3RRlj0HPiU2UBhRaIXTfC9Otk3v60u27d40Jzb3puqokq3dDp7mUJ/OgTOVDjda5k56Ezr6
oTRtA3GZZEcPtAtMqe9Cp/Jq9JvqVXYnw8Fvcfzl01psboVP6bPk8XMXDPwKz9yrXq25wWbe617+
JO2yY/CW7AJH3GD7/ibnNgTP63KZ77TP2Ccx915zix2uHmf9bLxoO2unuRBUcIR4DMnkUB7Fg+BS
dTG68ORNdJy4HnDlxEmYA7kJgNzQb7Wb5CBv2530be0Lr52JYIK4wvsj8xzEneaI7MbldmQ71jfh
m7ScAzwQPtYh/StmnPozjkiSg0k72+Nj9QjleWuRGl47ULEeC6d+J9yg3ywu9Fcr8so3I3Z1ylSr
9En2ZHiY6zuSn2vb2mDl42Uoa/PvQQD9hgzOSeFO476lXqN9TEnwEsaHBt/2aJeukUOZY0V2senv
i8fSa3pncbPKTs8i73hINpajw/vTGNp9ZlzjM+wj5rF5BXF/E5pMGw9/cvL8t1rz52n7o6zrlpyJ
dxfL52Q3P+XetJU2q/deh21syNX+pRy5+a9D/Dci4VpL/93Z/oNCVgaQoNFQr7+t2w33obdq2fOd
+euVH69/vLvfW481I3qtJahntJVbpP/yQPtL0ToGgaxUhSWdW4/EhAdO2feQPc7YVOdfn0Po/tH5
5L+/xX/9yh+3OENLmKxUwHzsHscGx7quhwJFzL68ke1on/xBrPfTZPDnLf60xENtO3ZM5uVztpvc
1o73yDxszAm8atP+wfPsh9Tz35bzl2DyL8tJZJGSyj33tpoy1OfkuPj1neKui2qRWPeRP+ru4pg2
elQnc8pt99TeqO9/9HD82bH9eKo/Q4ijsEjbME8YlmzMTXyondzRvO4JVwg+/D+9Q78kyT/eWSwu
MEKg/YH/+NOX2xgqc1DrTj5J97B8Y3GHhNNmmKo8I5ZhSOaImi8T4ijTwvrtBpWaTWxP7skfYgnD
yRPT46D5EofVp8HRzYZ5LM7tZ74zTjBjJZJiGYDke0m0VwnIi/lgvCpsKVh57Cz+KWnLFG85NZts
AyPAAg4msPsPHed/92B/u8d1xf/yYFsrCYU47LlHhrOc/JBQBrt+nQ6g8AW1EQb3S+UC+5x6RumA
FUyjGteg8KaWIwNJPuhUbe/dy9/vFz/Q0V8v3G/XtX5sf7muehLLpapaMH+6XiZVUL8bJ6PSIwZI
ZvbpCJ6yQcy4wH49HYfverCtbybtlnKoK5eqG1DvT9f0yz7t716IH+15hXAy16ZaPjX1DsPrfrZN
VisXvEXYt+musHaptFPql6y97Zm+RDus5uJpF+iOPjn9V5lulgF9hew1zIRRX6VnzFrsbD4msW8W
mCXZKJ6G9jypPglIoXrHQFQqPb3wkcjpEBQEfzAcLbpEV+k1g3jekOIoO1oT7pTyQwgGx5g8XPz6
YG8iv8HdqEOMt8H5Tmn8PHJ7jh3DDef7cPFTFZWum1CgNWdBtYfH+L6/Cg84HiEwNm44F0UK1sTP
2ytkknFxy8UVPhU72w27xDVHR7oWOMubZP84ou5PuR8I3tx+TJ03yG4ZnRbOko+4sesAFpwbXuvv
qd1CAGPIP68qrQ0tDMWHfOKc19z4qYYGwucwHtXalxsAYlvDYHLTJyQCO1HiZbtqp26w7WMyfQjf
8doO5u1Y3FCiP/nByTpqo60pdiFgybJYtohp4rEoYO4cw3cO6fhb25mVB6mJ1nCqTi0rqm7qyoOP
YLlcQ3TbE1Jm+sXJ1DacvAk29dQyg5++oc0Pbrtn62jtIk90LcTJDpqFnelnd50zb+U7Y5eCGUY2
tlohx/ZaZFXfyffIiPQDWnRPZ7U4s5t51CbwH/iub0J1p30WVBLxTiMbdg8Am+7KZ9Sa4s2wz4+i
r+NH5mRn6xY6JMyd/EEhRCjzQqQeA+a8dn+UCLBxVEr23p3YMQQbKijUqwKpgPanExwziX8/w9dm
H/8GHP3BzX9Ar6MY5Q2ikPLcUHpuKAXLmbU2+Ch3FDTS/Ty6cfE9e+pT028qN8N3adyPyzaKyLwi
WhhBx8gdsNlND+gcLWrjybb6A1yDzF2286M6AanSg4mVv/Z/4WuChKqfdqZxQ6tZOuKjWOKP9MXE
bG0yC186ksPGrMxW9A2ZXkQkTO2mz/DBWxiJr+tyP9SQmw0a0eYyUZdnJeyvgfiiYFOJX129bbON
YLxaMe23srzg0uYZyuTpKg5Ld80aX9bR7z1C0VPfkufhWO+LS5t6C5abBLZi+l4fY286VL60xTvI
C7e6s+Ypp4Sqfk2k1VwJnhcgUzmgDIgXvewh38ZeCNXZI8S67l9b51f37Oan5GP8Skw23yTw5/Yx
zjbLoXqPLkPqNDk9/Pxt8Ap/GYMfTrt49FrMKqPitmJgwvdq+aLIehs32GiiYs1EKLQyWMh0EzZ3
S3Qo88aezLtxfM9LhByLJzdPSHtGdI/iWXuOF8ZOuwKZmuEux4GdhB8qNxLz+MAWCw8avXmLAF77
AHZAZEUBkO2s7YhsyKuei51yJL12U7jGs7p45eSWus+gE+jGK47IaRxlmx6il0a2h124Fffjr9zp
xY3vAhq+wtP8RfNWFMfYljTY6mXZ0BDejZ/Jm8G3YJwY4uTH8aY9Qmxzw5O0Sc7G0xCdxI8Yv+ij
cccecTbvk3MY27AHQrs6Z+fRbzzpbD2OL4zFj+JH9ARRTgtt+AmEPGbbeqcFHpbyvBc1A8IPRn70
kWiUXPFDP9Ikfqx9MawQznBBeuiewtxpPPGeLs4d3ljGcIAwsnZ+hfxQWGdgF3PNmVBmN940JGln
d+TDsKnNPnqfJKDNE7zW7zLbjGjRS/STEsp0KHv9c4d2e0YddAPFpI2PQv3eiJuAqqIjvc7R6kMn
OkZzjI0ntXOKlTwLi2M8gpkkDEIJGQy2Jfno8laqrtN8F2mbqHRxUS3726jco00ayIIWWLwl/x57
UBxEazsca7EeE26b7/oojI/c3mroe5fyyN15J2/HHVLx0TVeyx2mqpD9TOzvfG2vORlR8+2BT8Au
zg0gh4kvv/DavJl+x4F96D8ZB30jWSBn6xYGveyS5Glsxs/yRuAEIpyrsiVPOimhMz4koc8rOt5x
fM8BFY+5hUTZvPFTk7iVWeUXsb2Vg0teXYzqPBmuDvVm7e6ZfXjdGl/82qqeOPvSjM0wbEV79E0G
WUftJPv6FifYghdyh4VM9zY/myTG2RH8GFYdWm+54ffMD7g49Q9i5EXb4Fdj/NS91p+J5Zj8Yw/V
EyhH4wQfwoajzc/Opi/68SfPjndPcYy92W3TTwsBueogjQlvKEWO5YM1O92T9ISYQXmz9v0xh0t8
Q/74CN/Ap61vxG12Bz0sfakrOHF2d5uBOx2F72qvX6fX8jK8ljcBliKU1QCXhMIju7LzC509ehoE
X48IavRN1T6GxiZ9loibpYvLPEWHwcEcb9Pccp/pPdAMaypzZwBwpdt90Z5KHvdAwnt0iPaiywTN
1a8VtPHRzz+aRwng6jGAfnMFORA57YD2mLVNjli5uujqh/mgwrkBXHsORFs37U5FIb8P84fmV6Os
i0yl9qN+Yun3iFrMwa/gGWwDz3iwqCSOqeXHndNe50P2uKZu7vSDvLjGrrnrNmLsq2ybQAHtZXis
qA0uySOq8OyxvIb+LBz6wUffmvvVrXxMwEj0K+TNyjGJxekcwJori+Qnr0Vt9+9QgqGWVDM6CRud
9kEWbekrkg/JJj/01+6E7fUDjOZtdlruxwPiZFu+ju/8cM4LcVCmTXGqTuHoZ/vhzJ/2NwNIBUm4
pUOnH/Nv7lHJgmldDDKaHdXnqZzad5auuxXQi2/YcQ/i+3AXvpQuZVr3KOwo5wlxbngGj8LLeK9y
eiX85a/Hftc4MajIOD+FvrKrhzOjVMGNNqHLpGc73k9f2Umlo23giu4U+7uk5xqfy52+AiwXTIPw
574YL91tcld4AztlB/6Kxeej+Iwsd95np+aR5zXUIEwc1ba2y8wj1R1/kJ2U2k72j8Y+86oTpVR5
iaEL2tEjUr3qUTRsZfBYPOElv6bf1GClP9vYDwoVR6offa2Mzx3VR0qVOG2iX209fmgu2lwYshCE
ld3gr4BLfiVAEGRtdACSEL33dsSPcz5dTD+/8Fd8JJhOtoPqBEoO24/ciHv93C8u4ZXZo/Qpvup4
R1BbqJsYPRztvQoQw9MwoLyjIX35XF6STe31uT0MXutZF7wCvPr6f6k7ryS5tWtNjwhqeNOP6bNc
oopkFckXxKGD9x4z6nH0xPpDnSMpE4lIBHmfWlLcKwXjcOXe2GbttX5DYsiPxa5E2wSPer4DNKPH
R5y03/jtIMhqKjHGEdiCcK/YKHUOJ/dDv5eQr3hzPilsgC/BJ2iNlbXKD568M7cNeMNf3jF7KP+i
BL7Rjjo3y6H64vHRvX3xndoT8PE3rshnQNXd3n0114ytfuLv5LO4G+Xov8LHgMAn7oGKq+zpvXDk
JMqQZ/W25ovx4LyQK6ovrO8WjM+hPGDxskYElyW/E3b89dEK3MK+WKdf4k3grpOf1Sf9pV+VH7yt
Um3UgwC9Yk0OsKNj+KCts7V/at/qe/4RPhjfbh98lfN9om6SfUiB2bvzvkrJCzp5fCFtz048tAia
v3kPeFCsNRvFET5Ipq+tI+g8IdiG4kp9qg9QP07FnXDMD8P39EDKffLylbkFbbBl+Z7CU6FtvK/m
S37oTv4375PDKH5a4wdbe5/cD2m4Th7zQ4DI0idn/cxk/8VxtYUHHK1Zslspey52HBPPMkXXJSft
90LJ5FkHY2nsvaqqNv7r8q3pigPEFNMfKG40G5MUYEcd8Ev/Fty5mxQ1YgFInts8qK9qdIy6sT+C
iVWNVuDOy1ERecw5AsKX/ui8CYsex8CCrrPui183tmfPXsKKq/k1Kj24HuzzdjPkmwRlhG1wFJ+l
Iy9x2gbGKawfEtmGz66WO8Bq6H9+rTZevFPNdfUQydDrn738mVdPJr0WlL7Q4go+WNIbMkLgkAdh
V0GwiHY91Qp3b9X7lrL4a/IDbKOOIMWqf4ykVRo9ae7DIHypq69w20vtg+E+yJ/Q5KCAEeIvE+6r
O64BCjMfySUqdJtI4r2XjvYKrQ6OrBezPOTFIxIjYXnoVZ1i+WZAxMU4ws60Vqr0UMXblv+VU4d2
myNY9X5Lw+ovl4YU7/12U/1y8o2253nccYo8xDb4LO2gk66Qp/7Vf0x3pFn6mkVpbSjylgf323td
4rc6zP/fKQyOuIv/9W/tvqvesf1Xltbwgn8i3v+P1uAetPT//T8/L6QGx7/k7z6ypFn/Ap+giOBv
ROW9W/x3F1lSxX/BvQUaqUHbQGmQf+TffeSxvaxZ6AmKFNTE8Z+jovPvRrIk/QusA5YbiqxhU6LJ
yu80kuVL9Tadv4LmsQgDmP8HtkOcVLaNUqmaHBCW3d6NEmDmOtYQaN5p7Nx4n1Ol34TFJnrKtuJ3
GfndrbQVuZCUbKG2NtZ7z46Vf37GaEsuQ/42jcnGRQGlCWKFn4GClfocOKa2kjIaxnUT4OcnqygB
VnLV2NheU4nBaKi1z77jXNH9Us3t74kwoUHAhqZNz3e7PDoMSGVlodaZXeN+a4Ld7uUK8VTqKp58
6ABL5fKdUHLLhu5CwXhSKngf+1lkfSKpEDeJmZpty9grTd9I3QB7J0/8VaTQRL49yqVQExwlFKhW
yc0us+VSXndS/GoOCEX05kKYua8JfVQVDdBCrG75ci7B8fYSNJvM7oS7KNC38nAnuO29X1obqYge
AlK4uI8Ot8c2Pfz/nkesE9Fb5d+yOKk4psGg9/3gZvYIW6BDtG6alXvPQ3kLUoGmry6vuv3YsvO2
9ULs2Xk9Cz3++fm9E7dcln6Q2VbzFnpk8764NfE+vz3CcQDTTQL+9T8DnGwSr5EKMZYZYEdJvSBh
NZAoux1iwjT/ZxucxZjUrUBRBU1jeRmiNFtqiLTE6cv0mwry0FdrX/DQoBPp7W5HnZs+sCyck5LK
DhQnBewuSYF5GUZqh7ycHLF56NEq8tvv/7Mok/Wh9JhvJKGTAkiksWnA8HfVLeo1t6PIMweJIkmg
vxRdGx1vJl8pEgLU/INwXIbSLmvWhZ0+C0/yqbWzt3pHn3vN2yj5FH4QHjoaqUudmJlFchF+8gF7
E5JXDZ/Odqg31wVUkGoJV7oUYnJnxIXW5p7LGpFkipDQ4KDYb27P4syKGF2XuPtg74vYQFxuqIi/
uW4rLbUT6pxK/dTCbojSZCHK3EDOo0w+VawInRB4rIjaMVeey9oGunR7IFdmFlywFyOZfI8UqCTI
RDMFQPpxqNq15xylEkFNPVuZAtQC6dWoeAll7ufbgZdmcPKRFKjgUEeF1JaSgB1c72JVgBpiLHhx
zU4haQzAVZDGiN1ffqjW8kw1jRSmMP3QQV9v++ZPPhKyF4bEYuDdMTkcKl/royISqe6QGAB1qLHX
uj1Vs2MwEAwG5kq13hz//Oz0bgWn0CqjSe2eelwn8UBM0oVBzJ4KSCb9J8ZkntQgxwwyr1MbztQO
JFWOhALWo+oh/zmKgbcbqn7fLH2EW4gUQXC+UnlW3h7n7JIAwkuKpYkGZ/3lOANLqWtkKflWykdJ
k3aeihN4LS2siKUok01VS9A48ipP7YbqY+HGjyaIMauTF6C2MzkGcOn/Dmayr4Lac0zI9ewrkHnh
HQQ6gFXBInJg/LWTO/cizGQbweVjKssstS06Mk0aHhWKwGlRbkRYnLc/z9zdqyCcyH/wJ1ZJCS+/
TxeYrZbpUcrNgerlujj5zyNMwT1a+2Qbc5IvXhbjr5+O7jziJFEzIiDWphunNvQqWtoHVBbR+riv
khcobKss+LEwwrm1ocn0xWQePYirTJJsfOJQo5TYacDKtngs1qhbgpr01/FRucs/tsf+A16r29tR
5XEU16P8T1RjkmAjoY6sTteOUZ19eECvD4/c5iPAyMrWf+b7EUY3Nim0V73c0AVDP5wq2e0fMbeO
NIUDDE35UcVn8huyEg1KXWW5OuRtOogqKmKwVFdaYN8ONB5WV4Nli0H8ABUPXv9yEUEvRYmEHATu
0w+teU2GaGEk029ocSGPJz1iPzLZ6PQbNkPuiq1gpqfKtXZF021Fqdn48MVuj+O9Q3o+EOIwTxKL
BEA1LqST3YCutwI5Xk9P44kpp+vhXvF3aX1yYP9RUZJ38U4I9mH8+CHzDksJ/RTxxfP7MvpkZ3hC
PJQR1PFTux4BxuUa9LB6LID8RXc1jKWFK+jqfhjj8bkUEZ9wlMXfZ+PsDjIqJXNDdFRsD0dilkWe
AaqTlPzFEPHNo/wYhojAW0GGZ58i9d4uMVBkeEDeSUFLUg2Sn02VRtZGjBD8WtUwEe+lThbzbTYw
k7uq8QN91QRtkq3TAUL4puy8qli4YKaL/H0QsB44NNDBI5O/XHuNBN24ypPOlowUCilM0ns9rT+Z
cB1WuOAsFQ1mVqJMxoHaHsYaMhEvw0mJHOcGFGvb0T8j60n93KDvJi8sxNkoEEc5tiwkAJRJlNzs
k940w8CWrDuYvcgIgFrKloxG56JIKmZnCAfyVjQm663FdECxaqIMUbRB7XtdCTa8693tTTXzgaiw
YCKM2RhAv7HodJ7pqIMqoSxkOU+5Z4C7cpt6gJ+iGIDvE8PyvK0aATK9HXOcn8k+HkXmJAmj2FEm
f7KP69QlC83LiszHP0gH/dgD1gh3S5DCmQkEv8hv1XXVkLhJLoeGwKFntm5Q2Cz9NT3eDqljhHJW
twcjzcygaXD+8UTWWejvf362T/vcgTRviSWjQT9uJB6Em6AEuNxs4UAc1bfgEZhSAhhmIfCYz0yn
0cJfhMcpuZnyzvU7C9w6AkacSAq/gzSljVzSRzxY5VoA0A7y+AdqrhoFaA6NNUafS9fX3OyeRx//
/Cx63JaxEA6J86TV5sGX6FmF4lpsf90e5EwU/JdVlBRExB/RH7uMMmrcVV6K7zPGDcUK+dl7t0lP
kSO/3Y7zvs4nk3kRaLLbYissW+j0pW1U9UOhmw+VGHxOCn8f9dYOoac9Gterssg+VT0sDgTY1mII
uEBCSwtP5XUDTD9C4tFxj21KJzw5JIq2c1QLzaJ829XRZ6Xd17VsD6H+E2mCjamDAUC/zct6QM7U
NlB3qnQH2PtABqA8ujIUBpV+d7EaIFB43X3nWOgYWdtIbp4kwVo4ByZJgo4VEYw5SK7jUWMB+72c
6L6RhFhEcf0E4xnnlFL+EFbtouHe5HO+RxkPM51zE6qUMpnlEAOGVtOC4RS5CRRB8UsW+ncCqjyD
+1KBJuEnfIvy4D5A8MwZwruuLPYJEkpoNTD53cLWvd5AugEhnisWoxKZDPtyzGIWyxo0d7C2WfzQ
BC9ZSD8yHXZZkAM3Tz/dXmJz0UzkskUsOmF5v9fdzzYMetNZ5QclckVZnGz6VFB2+Ui5dWX/c5Bb
xdZC1m0hM5uinElaEOdlukcILp2FqZ5g6lUSWit5ZQsoLtDIQt8kH54Vsz92IGtUtPZFMwOIkZUr
1Ba3iH7tb4968sX//gGjShXyAxo3zeS1VAx90DmK6TwZlWkeOgHdDkmFrSSLqft8O9RkCf8dysR5
BrN2RaUTcvk56yqorNqVOA8dVTs2NZ4LsiB4T7ejXB/3OsYuNGI0sHwkvZMBlWaHhpqRZBhAwhVW
Dg1yQKKxc8N8YXXODIdbElIhzyNFJKe5HI7ZYbaShmlue8oD7pUQaBTDW4gx/tjLU8/QVBVrK4Xa
JKtjXLNnaxIRjlbt4yixY798lLAmA4cCfcGvNrUsoMJTBA9yvORUdz0wgsKvh4Fu0tHSJ0dN5GKF
jn1HbBeOBkWw7oovZSiln3/3OxEFKjB3IxXXqyRD0NAIt2o9stXBX3f5HpVGjrU3WdzejjPzKnk3
c9PQJWZ987Eu51B1PNQquiawi8/exwpWIWSbb4mzjoo9FT0qOmvvYH5r+QXhVvtxO/j1mUJsXZXY
V7wRDGXy/TTHRyezrQNb62U0Vh3l++AkiBIKOF4MjbnrBBSwboecyXeYznGx0JYjvzAn71YRMcYa
0Xv1KXmQ12ClTn646b7F6+FFeOw33T5y15DzwTeICztvcpRMr6h30PvZYqU2r6QIEhonJTs1RnXn
wOBOvGJze3yT1XkVZbI6BS2IUYBwjROKRbvS9E6IpS31VBZiTLknVWo1Vmp5YGu8NwsoGPT8/9ko
powTk3QmQBzdOXkl6BfH1J97cckufbL4ri7zyUwVJt1r1e/NU2dad0GF2pJlAYSVzFjn7dAeqdMu
nVdzSwApT9JBFMpZgOPEni0B9HeMImVHnJQI4FzyTfZNdO6W8oKlKJNdlVRZmJGFWCcEnlae+IqA
Clryr7fX2bS29z59o94LAqzo2FwdgwWvE96WgWuDBgcVrsJmDnbwNduvmrYS9gGYPLBTC7tXn1xf
V1En11fS9W2YGLprkw8JziO0dCO809Cmw70IOxI4tUUTkmR65ac4aEPnIVENOTtpJULP+44GfLHV
/BBiTod3AvIuSKA5e6sVcyiQveJmPwIkH9x1V5mZiDsQf+8aFQgRYSgJQ4Z7rffb+KCaQ+Ef8nKU
/4pDOc9fY3ewbMswGnVXVyUgyUREdOw173rnBHMqhK5Ku/AlpzYEkstw2+9lW5Qfm1JV27s8d7TH
1korf48EWvkkV6hafkUwHQyvqKApeS+mujjs9KjVv2AmEvzIwyyHyJn4IXg01ew/tWZqyM+1U/X+
Jg+NWDiagZFIdlqhBBxhs1QG8sEdOPgOfit7gp3EWHcd8gEDxE2sOEO89lCeRIlI1AtlpWICJ/I7
wjZH3U7CrvNNK73BPDRq4grfb6+kmdMEZIghkt7ptEunDZegN4tCwTniVGTBJij8jeD+XgF/XDQX
ESaLxuK4L0UnMk+q3N9bjr/pTOMLftoL3eyZfcdDmne0ZEo89aYJnJQjquWOA+kg1yL1g2RXtkUy
+fZ0LUWZnCEoLKW+lPfGyYFflGntYw4FrRaThQfVXBiyHJH0ij1OdnV5VOFYYiLeYuinUMGeKYfe
jwPUY9elx9vDeZeFOsvh3j/OWaBpnYjWYZ8IcWmdQHS+SOg3wizXDihsbssNagquDdo53P1m5+gq
6mQWvVjt9TaNPLvUIOsE6HCx8AJP/nJ7dDN3zKhYZqCsAQaIfPhyFj3FKeVMjlx7EPHQ8X7KvBt9
q9sUVorixMIDYvpa+ntQZ9Emg6o1rTMRdbcoMFfHXbgN98pe3r0Dbm8Pa+YUvhjW+Odn95gr953v
hoFnZ1H/oXVhO3f6Tjaq+yh3ft4ONUnxxzGhzmshk8YWlq8KfGYs+WZjSN3JiX9GwrcQrKKf+Bzw
6abHXM/T+u3tgOMkTdajqRroyJJ9Q3OylMuxCWruOqETaicZtQJwiBZSe7cjzCwKkxcEhT1OO15g
k60leI0YxE6gnYQy3+SltbeU9lEAMmsBhicP+XY73MyyQIsf3BIlbFm19Gm9spRrnFylbDjVaHnh
wnYEN/JQ6aPG+68E+YAh1beZ+jk2lZOFwuPt6NeDvQw+WZNF6pkx7irmKXUy3KIjH9pA2Fsfaw/V
XLMZkp0zZN1vn8RUgmgYjVALHRuCybZDGLTDzjMRTnV/8F1/m+q/FGcpmbteKGO5CZAhkfDymNYm
0NAVQj3NhROqcptowB5lCShwvfbfC1oWlSbe69q0+xDVvOFrBLFOEcTMUIN/KLf73HeRPfiICtUe
vdbf/1p07eljUtwGmDBd/KVUi1oxNP3J0n4UvbB24Dxjo/NUy8pLG/9miYC9zfjOok2OEUeNzMQZ
ZOM0RPG6GuBmKRWo4dsLcO4zjbY7qMUxXSgWXe5n01XbrMll+SR1+KJrKBcvoYeur0omzLBohFIT
RChpkl74OOeZDqnfSRveTC9aOwUEv7pdSH1noyDdhDYSju901S7HUZRDVmKbIJ9EhMWV0VhQkvc+
lKnfni4aoRL9FB1z8qtsbIhzmjSiweE0JPdW8VbDqf6TCIDtKeiBsJmusUqMXHQLTe0klaPA9A9g
UQtTNU7F5RHO3ueyAEoskr5Mb12EdjNMFxoJ2+DyyYogEjgpLpyC/xZSBS/iY4xx9aE18oU8c+ZN
NAbWILBz3fPfJt8opzKE0XmERvZa2gF92aAJtHcfq+270sWj9mUJjDWzKEa0M3qDPMVEINSXi4LS
kZX3ePicqIhWOuLFgO+Ptz/XTILGoNA/0ABF4eoynU3PauUmQ1D7JEgQoaWdfwhBoMpf6NLs4Lt5
h+4R4sj+dtSZgY2HA1AUppL/OxmYUxsSGtRWf9Lkn8AnsU+EN710Eb8XOycLhco51wRPM6Ttpt+r
9vsegGYH86jJNqFVyrsSOU8oT6r/bXz0eZDnae5saJzA2gwh/SaZs/NMfEgihITwjXk2an/nN8Zb
IULtjntM71D93YWZIa7TwttVdL0VN3qh67JLymSryB1qT5gdDUPpbm7P2fVJxyMWvTaA+bTVJF2+
XAwYyQaqOBi1HfNqa0sqQP9I7H3v/rf7M7X/nplzIZfrr3IZYfJVqkF11V5pG9uq+rWGUb1QmZtU
+v23Bx1wnRMb4wPMhKbQAaxEBA899NpOeVRL6CBAmcTL7fZsTQuB4+2DlRLyHgpntkpF/HK6Us70
usY4/FR9T45GtcXOE0uZPXpDfzkr5TUtaIOu9B2qcr8JWv87Mjp3FHe5L/6m2p+lz4aZK7lrpugj
GWsTNkIpPRRZur09vutvpRijYopl0BDj7TH++VkQqZEaBfn8+CSFeCqUSuvR6UNIrsUgdeG8nQk1
QuNxoxJhG6DgdxkqGa1s8igcTpbn7jtk4FXP2gbFErh1KlcyzhuOv6MLHTg5kcTrMk6oNyYrI4p5
3/iH9M6n5ISxyUfxhEDaBlzyoYCo+LVCDM1d06J8Cb01tLI7BZWn31+iCm0ajg6mlj0xPTkQdS0E
Hb/dk5N9l9nJipKuYkVdmNjr5Jl1OT4UeIbLFtX5ywHHoouGJnDRk4yrh2y469LAMVp1NrHJ0PR8
Ca93/a4j3pgzm++fcdoLSPm8GfPfnwzI6WsBqWKQY99AOxpP31GNRqTsyWnQIN9G0NIX9uP1IkJe
QuOBQg2ILsQ0dpQnJlaTbWkjUL/y4YmjWr3Ko8+3d8XsGcnTzsQ1EaLSdEZxacZaoBN8G2/tg6ZX
295x3m6HuB4IC+IsxCSrTaUSQ0FTCU8O5hEi6mt1o+3NpnfzZ8UtuiUh2+tvNoYj28ChkBNtmgIY
lYY+begGNtI02zzUbE2SX0MZMnv47fbAZjKBy1CTVNpjozu6SKiI718cxV/DBg1GlA4dZ5dhToA+
ngyNYxHmO5GA19n4BD672SZH9cABU+pp09pW7Avt2oiGUv+UxJnwOQppET/LaRG3L7hJyAqqPNjL
az/x4MY0KGy6giJq42MzUTRS/LEaEcO7PkhQj05NL8z3loHt8rrJjcTdJkHlvuZyOoy6zKb+KQhj
HiUhfl8fBQhx+BG0naRtYGy5r55WwuS6PcMzq/Pi4pu8JBQnkfHpjmobqxpNWiOhXvyyVME0F7Kr
kW43yZAvb9jJie1ECf0UI6gB/Si7plqPkFEfcvRe3GgIaAIWNfzt7bHNbAvTHCsrcAN1OtCTkH7k
eDpGW7mdC+XeCj4AO9oO3cL2ntkMYCs1kTo6b5QrMJMgA4XAwRxAuAq3WP5uxdImNLsNWtOb28OZ
+VSj3eE7Oovk25rscsuRcxxGgJ5nGU7WG0OK400oh5a/cAXMxuGvB3YCBkITJ+3KpE+LXA78wkY9
+QdWDDp+PsMCwnbaAx73Fy6/wAHpmtC1maZCcjf6FQYwErrvEIiR25KQGDp4J/g91MCO4q5/aD/6
n1FxcE9LycNMeeoyuHx5yYm1L/hOIIF7l/u9FasPYsKPsAo9oDiGTG4ybESYBUWWvBix/7MSkoUD
e9xVl68AfgDJPxkzYuXAqC5/QN9oWeP4Yg4LLZa2Opy7et1REpdWeBqYdEN6v/5JHdfc0u5aIhfM
ft8xug41VgdReBkcajcAsbiFnoZ9V4EohCguHCozG4/8lkommSBgz6vyBNXGwSoKoFH5Z7/G90xc
icJvv+mhmVDMhB/GI/FKLK+V+iqwajOzGz0SHzzLr3fUxoLd7T13nQ4hRM5AoGAiR61OBQBDq3Zy
usKZLQQVEi6S+mS2wi+lrHHJVj74hblwZE0JmOO+uAg4fryzHFrRBLNXnC4fsZFHrVrhoTXKBSF1
lq30lbTOd+3bYPt/RWttg+jp7dHOVBOAZDDMER7Bf6bPILwdVfSkIb41CCmhY7tLfwovKMudpLW8
Cr5iGpgfboecOT55CY81LJli2VXBEdfTvqtrdkLp4Ne2inwzeUmUsqLL77ubnn9q4Yter36DAi0v
MIl+gno1RGWoRKOW2Pt1Z94HMloecf1ye0yzITB4B0ROkZZNfvkN8wprsFZMEttAwNKBhCRV8kLd
53pdMoqzEOOfny2TJIhSsDzv3lZRDd3C0/vsRLNZw5MKl4fh1eol/2tRqc1iuW5uc59/sckKFZSo
AQzJyZ2XBnJkdlyeXDn//TuIE4oEk9cBgC59kpZIhRHybHC5HrLnqPplBQunx/X8MXtnf/8kNTDD
RlITE4ZHOwirHvkuA7PPLtvrePtk+G/eXhBzU4bMPY72lB/h0EyiqQPlm8rzU3sYRRVj/SHqvxql
tLDs5rYScEna2rgXcadOUlZRG3w1l5kzdzgkDbLZ9YHnwAok558Mh+wAeq6Bav40QciVznAUN2DP
hsKLF/kvQ1fhflR/vT1rqDBc3ZKWxQaCtiiBAZ3aMMlD0Ul6yLQVG++jCW/6Rd76d/5B+C6O0ncI
pOsfEAJDHtG7L/btgYYgulJLAJC5VIU0ZQT8jW8sMqLLvRZV+Gu7+Mieqk0H7YnIP5WXSt/47Zp+
8TbeIJn0iIilh6dfsjDV10cJKhWkYbQkR2L39PFoyH5YNzw77L6W8RfdjqZxt2d5bm2eR5gcVphS
e4rld4BGOuGrXBdPlGz2RlMuPPSXBjI5sLygjlSwpaPHTXQn+/GHvo4fb49kyjfi7gRdKtO5on8L
CmeK/ywBMDpqyYf6uxbub3Xb30v7YY2w5d5ZojFcb7fLaJNlEeMkiYeJMeoViPVjkKjuTswTl0Z7
We/x1qYuuzC++YhcWVjckDhO953R5KkqWYlzwlJvO4oc1nu46R7ijxUv4dhOtuEpeswXjsrrBcI4
QYgREckUXOovl38ZYB8MMohjRbqz0s9y8qCi9Xh7aLMjM3XsybiXx9FdxnBqrbL0FuEQa/SOz9TB
wUJPk/YKRrnHqmrk4+1416txxCH/N95kNYKy6vTel2K7Ex/6Wlrp3bfbAWaeGPDujbHdxJBksPKX
I6o9pWiwoneeVHwR6k80G/EMkNDM956Xcsa5wfBc02g9G5wQU4pA7RmC1RRJAAiofcX6+Qd+9uYf
fKDRx8VQRlIt5KfL4TQJRMUsNriP1cTbW4lmIMaKD5+a1ciRFpmwuT1/c2MC5oewwPulOb3/a2gs
hoRM3SlK5PqTMvTmxoJdvpBFzS3t8yiTe1mocjeTEnLBtOtRirK7EtMILDpvj2UmqwbZJUMnYCHM
QHJCIH8yuE/npJwg8WGRcmduDFjyIsYMCD1ukz0624hy3g47N4UaYGNuDjqfV5Vcj8qEk9R8skRt
FIQuIZI7qN/9fhC2Ek0NSqhQFscfcZaH6rni4mcOJVfXOuwR+qqxh94I/uA7nUeZHLWyUkOxkbPE
tnwE2PN0U5tMX7XUzZo7hYyx6D2yP1Tu28vBZEYXDoNC3o7hrmC0616XtyKpbdr8+oNZOwskXwYa
Ikf0+8KMbdWkmpl/VoUFNMpUMeP9KqTVhHcdzR7erpMDFY/eAAwlpHSxc6qDbFDVqI1WuVexucd5
uAwfggreQlDL5dZNrMjWrHDY3x7l3HRyEQM8UuCj8Vq/HKUpuqJB6059wlI93fqirB5KNxweYyWp
/0JvvfuDQ52eMTjnMVkCGXEZj0qV7JLIodAdvgXhc5k83x7P3IZC9EGkloiiGHjLy78/NmQ8Iv3B
eSpMXIeag5e4r7cjzJ1H5xEm55GidEnvhrLzFMPgQ+0S/XSJuum6a4rqDzYu7SQk1Sj00eOabFxj
6NOq63hA5gGtOnxZskTe3B7N9RuLyutZiMmuRbGlCSPdjcldv2Xii98ijyfZMUUNAYG027Hmvg21
UQnmIw8Ggl5+G9MLYjENoeX0AylRrKCeCLF5Yc7mBkTNkiNCpiTES+syiGxlgerX6FiA7N34RnTU
BliHzkqHjpcB8/iDIZ1Fmyy3QQsw8wSz91TVFeT5XnDvMYmPFk6K2Yk7izKZOKcO/5m4rrOeKKht
JM9cSCBnpw2iJPQDRTO5Jy6nzcl7rxcc3zxZ6rccmmKulwfJ/5iK1THI+oWFMLeF+P4UlMHCwC4e
35RnF1IeB1XoYVZuoxOxj+tmz4Nhk6Adf/vjzLTygTycxZnsH6FWhcYDsXxCo7xCdNrun+D1PKNJ
uerwONoP2+4RHRoUcBcGOPPBoLiN2f+oHEoSdDnAuK6zzMoc9YlaGq66p1766/bQlgJMRlYHuSPl
Dsdo6vYvSS0cB7VZejvNx6CJwZoAbjFFS3ZprStJjiNoC7g2RuIW/5Hbo9CZhssKOyc0WgD/jiBf
TlPuCFxJucdelbDNHJTqQ6WAuzZEv9yHPHcWcrz5AVGjGKFR5FuTbdQrJeeSqcR2FCg/vcR5bt3s
93cqegMoDlGJoJQ0xfAObU5LsmwSOxvQVEbRAteJJv2DaeMIxSQaHBcVj8m0BWaqRV7ScmY7GL92
G13BfavAQYza7O0P9J5NTb/QeajJQlbzNC3rzrJOSd3W1aNsOiJOYKqTv8WCjJ2J6TnCQarTXl+F
iVVrK7HFentdBFr2nPSFjD1XX5EH1nDQ0zsvDApxWxW9Dy7DqzRs2Nq28V+arOqMrdoknbTGwEB1
Xh3Hj/rNYFVmuY1LIXe3sacMHXLeGSw8P4kg4qVi6uC+kcL8wYenl55btUXo31PIqRaqFuPKuDUN
k+3Gs2qQKjHm5e7X4sbIsxAVcBHHEdWNETV3g2OeK8LeNyAHuWW2cDbPrVuEUqiEjs/Vq0dCP4SD
HA8onCVedrDk8HsfSa+3P/R4T00HCJ6Ohz03wAi3uNyJrRDGjo/Dti23NPPK8OA0eKnpzyJi3Ka1
ljFeuR1wZkY5GREgBaFgjcCOy4Al/RW1qkjjkzLVHstcU49p7JZPWpFUx6EqOyp1FlUMC40Hc/Ca
j7fDz9xA48FMLQq5RQlJlcvwelmB3esEjoLIwRamc/kdBe6hgiIsDHTm4/HAoypITXkURZrMrJWa
oJmrOrKHhrIn6lP9EvF4ph1FMWbEAhGAEug05zX7QTGhe4W0o6rjaDyCTScmi9K9s+metb12p3DP
QSnEBOYPnpbUlkcVkndE5nTdBGEUxU7SR7YuNOXKMMPPFNY2v/+txuYTLWhqG1fLvwgLTga3iewI
3XnzPu2eOm/h1TBXlWQ1yEziiNYGUHa5Hjzdk8XEgdbUrkdJVX9rBWt/X21VxJeUdlGObKpGPD79
iEe4kRA20qku44ml2HbUInQga9lHhOCF1Si/FB5wKo1Oji3b8kf9g/xZuKue5fvwg3Vc+nAzG/7i
B0zyvdisoiFGgMmuQxm+mNHeCaH4obYSrE4gCq5qxaw2lWPp+9sfc+bKJy76xyDjsQee0rrClNae
rzixzdW/HSgTb3BGv8dD7VsXd/5CGjaDZ2GaSZxpCYwLaAoXxgBey8KYUar46FanYCfb1lc8Se5G
a7iIu2Zhs88dK/R26IeNh9tVypSRzaihqcd2k5rrXMLLMezWrr+IjZg7VHhFA8iTJaAZxqQIophu
q/n4kb+PK5VPEcYmj+amW/e70ZwzzT7L90tKYUsx5cslK2tBW1ReF9sujrp58VnpDreXxnwAntZj
Fjbq/1wGUIs0HHQ3i9FsrsrHtqndj5FAf+x2lLlPZMLK+XeUyc6z9CQrXR69dtZ1q77AzK74UVlL
MkKzY6Hehl4X/WV1Co6HLlECi3VC28KEpmqLPap8v7/WRiC0Mhb8KSlPgVNSm1aIj6AEoUnCQxZ1
2BXRcV55g7JElZmZMqopVJRNSuWoJExWm2xkgpG6PjUVtJeG9tfQqGsRlPftDzNXgQX+xV+PEAlY
relNWVg6uh0yqg90F/S9haLKx2iHzbSzxo0Jkxp5428sYbUUd+ZTwWuh/sYpTA1sOo9wdGCyhwOy
Z93wqTP1zxqX+O+/PKBOwQBBqhDlk+l7sPPg/0TkPE9N2a8RCfuUqX/w8kCKZuTNjEgba6p01PkK
sjuSFlEXdX7ITo+xg7WwdWZn6izEeLafPdu9UhZSqzUju6nCdOX04V1jOL+f6+pAqBT005Dpv2on
67UPu61vI7v3Ppdts26cYHt7nc2tZnBt3PV8dL7K5Jjp066N8o5XoNP7O/AAa6N1cZUxFj75XBgQ
01wEqLVwyY+TeTZZYZqAGo0oH8fQDnGsH526RscqN1KXNs7MnToqLfwn1PhTzkIJpZMEzkCKiZ3h
So82kFO2wUbAihMfaDXChEt79+9d0nKcAf7Svz0LPFkQSFaIVkCP99TshM/qnSsekD/AzDz4hbJj
jdfcHS5Q2DkvDHh+ainykXfSH5y+HdJ4qFIAsZGdep+9+GdoAA9a6ITPHkYw5cbzDvlA05qUEcOw
bLymJnNAyPpj8bE44UC31z80r8WKDu7GPenb28tyrliF5M1/I44Z29lXbJq87MRhzFUe5btuIz2U
q3wfP8pH/yhhEZZuwk30uISbmF06Z0EnzzBvKM20Cemx1k29GtKvnF2r1Kq2/hIScH6t/CfSVXOy
yAtz4CpD44Tu+4O47am7nZxjcWi/F6/tQ2mjQHq/1HWdXSnc9UjwkkrSHL+c08rKkW5JhNBuCyyb
TBefhnQFLv7b7W83dzCShmkjyRPM6LSRU+ZUyESDBZnD+srEB7Daf3D0nkeYLMfU8q3GKxTrpNXK
WoAgvmsUdUk0c2kYkxUYmJpZtgMZXp9q20aR9q6nvd2eqfF3TuoMXID/nanJeivIY1rNI3ENNW0b
uJkMBbMr1/pgbotcC7DqSJfA87Mrj08DVYa4FM0miwBp37SMNcQWPdwr995aWnFmIKybQQeqXmUE
aYTNn6RMHEwjRZFOxFVS0Ro9AjNOh/6oJHzqU3ntic5LrIcLJ+HsMYUYqGSOQnjoSUxb/mWnlHHi
aO/qvd0x2WG+hgeIvuo34GkerUX/67k1wpOKFB3lZfNKBgFItBty4WjQjfVgpWnDU5iKS2TjuVUC
yoR3FM0I8qbJQozlHGGbInFPSZDvo6570v4faV/WXKeubf2LqKJvXoHV2l64SZw4L5ST7NCDQICQ
fv0dyld1txdwF+X9nf12XJW5hKak2Yw5RiMOBLMawLM9VZRvZP9ra3Ilm6rkBEBqOosIuqpJitgG
46hpQ324Ojb2+22vX7tlkXyCIBFz7Yj7Zx7oVVPpcJsWj2Opa/uxi4d3kleOr9ll+cvjVfx6295a
OQMU//8anD3MFZ/0JhWoroHv6VIO0N5zH6ZiOKSjch5M+07E3tM0xhC65A/oM+9qugELXFkxyKwA
MZUNGEm8fn3xOmzokkFoCEm0jIYjOC8TJX4kmftqtHzaCLXWjAGdgaoNoE/GYm6Sk9HijpGLizB1
nHEFL2kskyFZKXY1kP2OGbivNoyuOA2O9r9GZ59YGQtQ5EDJ6aLo5a7Ak9l0G3flugUglCUVHiqH
s7SrYpmGaLi0orF8Uwh0EbcY1NfKI7gykDL8v6M2vxlLJ6Og/45NgCYl9zc0ik/eBazt4Omq9lDW
3IjtV441Rk8BTULVV1Z/ZguyelAVZ7y3wCLxk3staPddaKVr0DrXQz39pNaOLLFhzhV3IiJEdLjn
5YRJIXHcSQJDs/1pZ+I8VU9pnr/cPmkre4QVgYMUFSYA1uctbS9BdDy2LUbfqgpCi4xnJ88rqo3X
X56W2av50cqc1z+f6r5Hgde8sOoOIjdCj+psA72zsjdXJmZ741S2WlMNX6uHGFgdZ4Ho/zDxrfAc
kEpstZU2vtq8CJipDGVsheSPRZVpB8uFQCSH1PP/19bMb3UPHERJDlk1zBBEg/WkTlstjLXjg8QO
ZAq4dEAZOYcaDAKEOZihcS+a5hMMi+s7cbQNv/k1/aFQ36qDLVHKlYvuyuDsXTRS0Q1oPpaPBiTV
UwtlEg9dv6HwdUq34PDrqwMPJxo0coh7XvXJ0bDTux7fLz9NYBK7lGEcmqFzwN2q+5D/DbdK0qte
ARwctBAwELhQBijL2mo0EDw+FhCBNY3QqV5ve8RatITq0r8WZt8v1kqueYVsy/vNa/+lDPEqiAZl
U8Xyi99SL00lu+G/eLuNIjSSG3RscVdcv4XcakfXBQ31Re9+oTNJ2Eb2seYVDu44kJaCc8ia3+Kq
PRLP7ArjkoEL1s5fYxRnHPY8jFufb+0a+mhI/pAPGWpS2HpBa25GdGef+dnYSwX3NOyP+GgYpcT0
EQiQn2/v2ZZNeW99sCmGpACnl54+2oioA0MZxb5g6f1Q92LjQV9LwF2AgVFNxYuIjZL++cFUM8SO
MGySPlq+8Yu+G2F7ID9715eyLW7UfmnBNA39Y6jT3l7i2v4hZ4RVPItgDTCu7XZdX8Vd0cIuLIz2
u9K9orzeTP/cNrOyPjlOCEqYv7o0C2T6QJymkXP2l+5X89q8J3d1qDi+dQHKtUlDLciPFbSZrTdo
JG9YXm6i5IGQo/XIVKyFJoxntjohDWtRTMkuxt5RMFg8kh17pGEuoNHaBwpuljDbCgGWNwqUEoA3
A60qBokWTOgYkk1iijgw6tKdXVsBG7YKuysrgwXM4ILrS95as3yWTxXNGBNF1CvjW2on92quHhEB
fPoUAKCJJA8tH7RGkMheu0hGJoMIhjJNNvVQ04YjSipJyD7e3qi5gBBiJthBUGtJ0QygDmeuqHkt
TlveFhF/GtEGLe40P2E775cJzqI0HH0b3WWJhgZvKZg0hqPWB3Wx26rvefKrXcc71z9jdhLNSaiq
QqYiotZoA3zb9wcAlutzQikoduhg2e2L26gq1Awmtb4H92ZKwtHoiix0MKGoRinYAYHNHFvdOgIs
DDUDZroN/qXJVSefxAgLfzujN3xVeqdIfa8voUBK9KyBgLPaevzeIkr6IwOC1fYzY1RBX9KbXDlY
Ax8TgFYmPBJUdfufzkgaMOkqdUX2ZqXF2cFmpZ4EeSt6TDxRpbOgMM6IAeIgEBWoflWrYPZzBqUB
OjFttW8u5lPBCFrS5DQppQpkmkv0t7akJnuyoDhXREShiXLkIBHSHoeW48mneg3ZVICthXXqY7fM
A0UlPdh8kS5kX7nAcOpeUxh4R1xjMNvXmoNYcEcKs68CNyuccgdOBCP2OT608G28UBBc9kQl/DEZ
46gY26yU0B6z2GmkUfSdqaQZED5dNvKnJmm98jROg1GfG9xoOeoqg4XZfVQEvN5vs7QcI0XRsn6v
uaAtxETuAFJGBezbL0LVxwoSCXr/7rQ5EuKpSIevMVdU64uGHYUaLR2rtPLdlNnJW5JMk3Zi+aRw
cIwUKtW4X6hKZ0asUdz0fnIFMX7kSW+7gVF7ShqKvBQYiTW1VL+nNYXM+e0TspJZwzUlGQOYBCzJ
l399EieE+TwGPR1oSdt3DzwzcmQEv06eh2xb6FtfOwkfzMm/f3iTUjRakt7hOAlQ9GqdPXBxhykw
zua+s0PydYv+VN4ji4P3wdzs/HcMAKqyo3CB2PtJtMIHq/CuyrM/uvGzw3CCZ9DDxgddu0E/ftDZ
WS9YWaU2+M+xQowz69Qvw2dZawcFS2jXkGFVTlurXDWJmRWQU4MIaQF2AuheyywXQxdl6/6TsBxD
27oHsQgoqd9e3PJlx2sntYElzgM8CrOAyQHPemn2Tv2YU33HuwEUz8qei9/dlgjH2or+0vGCuh6v
+3w0K6XIrbWuw+yqsFjIRXlCGDzuLLK1ojVDaAPLVeG9W8CEQYfC+5hb1SPh6pl0JHQmYxfTf25/
txUrWA0+m7SCWanZqzqSzB49DXH64PC33MAGOW5NfLOtvtw2tPLQeCj4gccO3bMlQxXTphjaLIBR
UimIOjUkC22h/TbK9CGpxA7NXEhha2XgWenLbcsrFwmm6SWmDz18WeqcXSRdVeda19D4Ag5PciL7
ZJdbBy8o/fZkH+sh3HL65dFGcwI5qg3+MtBTzXPu1BFQwuqYHSWggitPJMb0lq+gChsHzKlDL89H
fhRaV9dHFyTu42ljvcsCAwIx3JpAwQFyhzrr9U0Gihc+OQLrlQirvwRB/ByHag5VpyE0gioEA2wd
mP1dHKCgdtv4cpsxDIAZf5QjkawvWr5GoXLDHUTxCGEnhjpadQSk/ihS60xazCSn6X2Rq3sz2/Cu
5fFH+xAiz6jNY+Rh0aesK1OtK5pmj5ZVS3Su9dh33q+pJXeiMz9dv4Et9GJRc8XJWSQRSZeC0MDp
ikccTz/uwMnVIq73yE9RTCdVbPWjVqoDsjWKagQGJ8HYOa99KOWgxTEQ7pF3FPsEcmf1t9YKknup
4Fkf1MQHXfztTVxeClIcERBHVNHB4zOPTRtiNARKflbUtq8tf1PVzs/7jbL1SoUARlCuRrIup6Lm
udhIO7cbWzN9LF5VN4j/pAEm2Hf1n5H7/Jfrq/fq8T/kf9c2Zy9gE0NOmI1cj6gKSHFLMnYuR1rd
1ZOAtosBMcjbH3J9kSCnQ5AP/gko5F0fRXOwUjMdKQrLe9GFpgjQNhpkdQeV3xozEVNYhcl+cDY2
cGXcFgv9YHcWzHiiUHQCbs1LH5JThbgw6o9s75zZb/1obXEXya92HcogzwU6AQpy4KnHaPT1Il2a
Dwk6LbJYQU7WfbGLQ/HcH6UwOVhSnmLgxzfK22vH/aPFWakiHls1NSvDinj9xx6RbSI7qvpvKmL6
jQ2UXb3F2lB1RCcJ9TlAf6/XpvRirGsclCi2IJPZlDUQo3QwILFWEP6uJnEd6HLqJNf5P4nmFmCx
L70NSPzqDYCi1v/+iLkXaUbnlfbEL+JXA9KbkKihqUCxVKAqFDRvqutTLdhEPsoI9NbS5z6k8alv
W0dcaluMPepc8fgGmc78nwzkKi/c88ajVavoLZRA+QJD3pE2AJwwdUKuu4UTCE2QIezUzNvCGuhb
uzLzODVuUVtCfzFiZ7ZT/Hqfp371kKrIfy7myTqgudj540F59Ay/swLH8NWfW9LKK5ekPGDynkSh
ccHYNTUi5Q5FDauj52wyIQx5zO3N0vDK2cKkGLpGKm5iwLJnng4SAADSU+Ad0sb3XgDY26dh943s
QJAFUcZANtS3sEYr4cOVyVkFpLQwml20KoADZfqU0i6ipXlALZf4Zdneo8C0xd695t9XFmcBSwIs
C8lHLDL7g+Zb8+7sUQE/ccN37FAE9FRFRh/ePti3v+sCI6P0ngfGQgAwOudnRn5kYgPVtOYdoDlQ
QZUFmCAQcNf3RtM0SjxmBAJNsTFGXU9QJGFuCjGbBCCCjQh31RgUAVFvhJssBjGTDpJydsNidEdq
zB54iRIMmXr2NP7P7a+2cu8iRQB4E6wUEloyO3dKTSaOEp13SbImUJUa2q5Rqo97am3EWGsx+5Wl
ud9D/yHlDEgSCdbP7oxjdmB7qWkEpYv/ErAD/IDn+W9FbkFQnxvcYWTokZtMbhWWjvdC4/aJ8/hM
oW08urHui1LPN1xwhc8HMplglkWWIAElizjdUpDIporsCY8g0oHiKz9MP2PQ3SEL2/G9DNXLB/UO
l1gP+RWOonG6o+om59ja+UNKJmluJV0G6MyvnbWM3abQCjf7SxSDw7cvvpJvcnATtY+DYm3OZKy4
kUQrGCDykSn0nBgZHPpDzm0IV/Vqurd6MyzpK0bUwib/fttfF6ccgtvwVVQYEGQiCZwtzFAmNae5
VkakagDj6mo/LaYtspZVI1gLJoIky848xutF29ScOUUk0rwPARJy/N5MtybT1jYJKKd/g4BZwUgz
ikJjiYxEfkAbHWmAtxvPxgGRcpjvkvDz9O8I6j6Yk6v+UA4rSF70IDMpHtX+a22RXa2jHA5V9Nsb
tNIpuTYz26GKlnnRDr1zQfHzBPLqoPSQl4PiuEwLxbdGbW+0xW4c7IOiVIFtAWAbt/vUsnzR8oe2
73eeNu5v/6iFe0qv+bChs8AHAroZMntljCYDUMb4uyAQZVZ/FOanVfykIXSRUZQAbeOC9nIyKYFW
QVxEbuVmPjL2U6yWY/D51SARx7AaJoCRzc1uUssmCFJZyaIJYN6jk7YDqvIgPindvPM78NBuvHxr
xwGSD6hZybEc4GmuHUfLhsIdBm2MEs8F2VofFuUW4fISZwgCF7CggQ/Pksjk+ZEbDTcbJla7UTrU
d6KNu2AoUz9txD3V3oDdDEhrnwV7wQgpYvbx3NApstUKjN01G8JiS3ZsSS/y9/dgjhLBmIVncRbA
1A4Bs6lduJHqvhjQLEzV9lKpd015ZBgYLqzxXuTOidgbaZA8HFcROpgAQfoJDRwIoeNBnp3RtKQN
6UtFjQgAggNJQtdTArb1Fi+PA6wA4YO+HopJOBfXG+qgHZZNuRQvKtDHwJAoact92oqdkW0xkC+f
RBOOg0oxenwYrsAGX9vS29YrrLiqo4rpxk7rlfZUdlodJHVaP4Ge3DppcQ7B7L4G2SdUkKczmLju
CP4v8MF/JeNwp3P9p0ncCzOYcZiG9kem2sBYQezojFqjHhopz+/SdOoACfw8i4j8+RhEAtkrQGR4
Da5/fpmiOAw2yCpyrepc9c43Qunb7eO8PF7XJubRuUZMN6aZQF/mAiVxf0BH5LaFFa9CouuBNQYe
BUzKzALv1LiPrV5EBn8c7Jd+/Gps0dyvLAIwWsDEMaGDDzWv1reCZmWlpiKavK8peh89xD0+vQjg
+FA0c0D4g+HP2YlE0UwdOw7JFC999ib03LLHrkp2t42s3EMIhjFbiTaAlPtwZgfQGEhKVGUQUdfE
Z5uXz7Vu7kw+hLTWHmpi7DzoYZLhqLuvNqiaim70x97aV3X61eHq1lu63Dj8GngdZJFRnARV6Mz7
nEJDXJWIiP6BmLyeBQbGknnUd77xx8z83O8P2d5621LVXeSL5rXZ2Zk1XJpqjPdVxIvqByjenV2T
dmenLqFsze+6QVM2XrQlA+XM4uyBLgeXlV4C9+nCmAfDa3xOg+ap+eo9Qyz5rH+Hakj/bN5lYfPz
9oavfmGMr+HdwX+LIVc0XBWilJANGZQWajiq3xujDyr6jQVK57y+1/FFcfwkIS+i1vkTyqye956F
M851jEdP9T1nLdhYQYkf3+fjGwNBfIZOze21rW7jB6Ozj8rcrE4qT/Co9ehjZ6jfoP4AQTz6y4YD
WSLeyPCWVwDWKGWNUD2RPaHZAc2buCizJscaG4BiRoJ08uvtBS3fLVgAGytuAAwHoNB8fRyGBmX1
mGGzIPbiWzpeyKz3e1qiYGWHt02tLuaDqdmV6STQOrcVLEZLnw39ZzFsbc4yH5Yu/8HC7HNZQiNx
Xqo8Sk/22TlOx96noQ65B9kL36oALcvH0hposGTQiCtl3hVUoSDDFDBxRAkqGFXPDmNFQ5Tw923G
903D74tSPUAoblfEaaAUxunTn1MicOTrgLBjEbJ2iUnAnlFh58DyWmDXCmNrVGVlxwAkhbQLqtZ4
gObCfjGIthmDWFOkAKWSM+rrzp/bi1gmbEAQyaYjUgk0ijBgce1/0BSkLgPSI/I6cA0m7iFLC7/z
SIjoMFCEcjQzLVCoeSLM+m6BRpKDKHVM1Y2Pubiz5M+A96MyBPQ5nofrn2GNBq0n6kgFG8TFLHs2
ukuf8Y3HZ3HYpBUHkz8SNgXIxiw7zRrToCwrsVg1ZFX/XHrfRuCVvCk53P6s8ihd3Y0wAJQsigcI
HVA8mBliXlWwPG5FVJHqBPS7z7j5PXbea+aGLXH2UFJ4uW1x4SqI6YGkl1YB1UJkd/0B4aQIJIq0
ihxRQpmjaX53I9K120aWoYS0Ignb4JaQQps3jUe1xGypKuM6NG1DkOU6dzlgYCMQKNVbfT7Wn6/C
zCzOvmTmWCPTBgqBt744ZOVjorzb1td06Pe3l7b6/T6sTP79QyWhTWyua7VeRkN+VDGbb9CNi37p
4defbubhKXiUgcyFKJWnGNCYNDA5b9NXy5020q31hUgVEA9ioKDNuV5I2YK1Lee45cVEs3tDJ17o
DVTf4LX6PzzhXzOzd2t0AXQXU4er/j67YHrzMnyV7Y1AP9m+c+ifu8JPf2xhFrbWNnNyMFHXTG9h
tBA9kGEV8HNCp1s09stn7K/P/bu22TOWxWWMOZ+aw8vVIH8bHqxn9t0Fyr0LyFfz+bbjLe8k6Rf/
a8yaxcN5OYlO6xSOaA39ehBjefopH6rh14B+wxdX71r6n1zdBRMF4M3L+UeRa3HagKIrKkpsH9P2
pl1vxE2LMA1fEOo6piQ4AtRiPmtRukD1acSFQFh239ZnQ/lhqfe11u5Q4fn85wOcCitBHADyuFlc
b8f9UGWGJqISOMJEZ75JT0p6Uu0t9ru184tbHYVakG96CDeuz9VYqDaZHA2St+b0kJvjEXR4EMnb
OL2rVv6qXAATgx7J7Fi5LDHrzjIBmCzFow5Cd9GxfVplG6/FmtMhNZCEmBjcXLRIhhhiY/UE2cyE
q6d+sF4L3jxjlCD1J9ptPO1rh9aSGGIQfCKSntd/8EaqVdIgZNc0cSz1dleXW9HDEsEg/e2Djdnl
OhE20cLNOdi0c1bt3GpoX3KgeCvfgewShZi6aw1uWMZ9CXUg3Uy5T4QylL9VkbuAOhCnZqciGxvU
T5sh/1PWk2uFtz11dWvl6J48cyinzm4VBeIVlmgrHtnU+t7r6u9WJS+m1gS3zaxEdPJbyGcaEQ7A
ODNHnQZqpejET8g7zYOkfsh2aWjfNyd3L1mOthgDVl8COdgpeySYVpjHOhnXmS0avJzmARAZjR4x
uWUDJtMdladpeM4zsE2gy71peNWvQM+NQQJoMoHI+vpAthACzFoQqUXAWmtnPk3fEfpsYWNWN+2D
kdmLMyldN0wIeSI9+0azzLfqP4Ck3d6xrYXMHGMCTMR2AS+Mkib5qmX8DYjsw20TSyyCPCD/rmPe
6TXHHMRsFkOdJaxP9MLQwrAPojkaOCGB6ev7Zu8CNf7YRtUvt4c2LU6Mb15u/4rVW+fDCZjtmJxJ
yoRq4K7mRuprefGSTOa+GOuLY1sbK96yNds41wUDklrZPEIV9OQa5ACM00OqWYGlpFsSsatOAh1a
UFRZKLDNY29uqymZbJTx2niXqq+jo59LNm58vFUvwaMAfB2qzs78+tD1nkLuJi8j9PFIoFv306Bs
cROuLgSdZSwFTYJFbY5V1pR4HaAARfatq1lodGQ/gUjqthusWUGxU7JjQLVqQYZbxkxVR26zKGHq
96ywrfu+q9qAm7TacAK5yddpmMS8oPAJJksXs/yz4CBpbDZqHcZX4sI95456V9oozrOpJmGnu29F
737tMnWjtbTmeX+J6MFmh4zWnhkd2hxAuzFhUWNndxDdeXCz5GGc1L0db8XDq6YQ40tyTNnUlT7z
IWmhqqIIrbLGyKvelDj3NScOu/YPYWV4e8vWnE/WWDDSLHHRcyUJRiwjMToZZcVfUTv1hbIVdMuz
P98q6XV/B8JBOSqX+mEpWZZNhp6OPKrqR7Uyg9R1/IFqPkQEfNvdUktcc8GP1mY3Uay6Wa62qoj0
Mb6PM/qUD8XO7ZSftz/blpnZJZS5mRK7jPCIUJ4dGihbHgh8/zVXui0t+zVTqFICqiBhL4vBc7Co
VzWA8Rib6C7cm5jPGfSoiy0I85ojoGMBTgxMS4BGceZxSVcRF43wMYqz4X00EWAVSrHVsVhza4ki
Q1j/Fwk7S4k6qmDwakoLAKqCrjL3g3qnl/desUU7vuZzaLxgKQ4KNYuaibDLVDMnnkddUr22qHdp
jO49kqC4wSaQftbdRrKyYlDGZvh8YEuRdCnXTl57WqmORlJEjvfeac9W9oT2diA5gythHm773rot
VK0NaA/JqfRrW6MSQ3a6adVHECrvC445VSM+Yy5rH7fm3uRbilQre4a7FgdXcwx0zeZRYJFXWtml
WFrhYEIWGrF5qvmse2Njc7y9sC1LMxccHMJI53h5RGPXH9MHkz/1YxYoALn+B0OoZqPShTB60eYV
KgXfTerk0aA/Jd2xZcXDYPxUx3hjQStHV1Y+/9fObKdITLiDwYs8yhkBpXXFocPe8CpJgtHO/sOT
AZQ+MGQW1DdRBZ19PUvpcAMpjXjU9HyfQY3FKP+xp+xAWLXx+ZZ4A/gD4HdIYlGMAt3W7Bir7aSj
kGy2kSAF2osZhvC0sBotD3OXjVlDYUkVBYSv6z57Ghqz4zvgePX+wKZ2fLy9lSvXFsYJEQFIAIIE
gV8fBj1W2qagMYlad7BCi5sX8NhvTRcvHROoAAmwkrcjdN9m622awlQHRy8inRogYHVQLH0vhdde
unaaoGcWC5Psbq9r6TrAAyLRk/LCKP3OYTPlkBIPasL5o6UUPi9KH1OY/mTxra1cXiboHIO3yjAM
hIf4iNffz+3xMnsMhDNu/mKWmDMEWp8aHQ0yM3sjZvZQ6b+r3n0YdQO5dle9dE1GAIKChqydin3H
wAKoDQEVv26vfyX5xA/D9BIGaoBiXdxyDi8BO1bT/LHFvKyjoHXWfK94EjiFANi5GH8pvcFDwBpD
PrmBVfaPnH5retYHppkpoaI4n07m0GGA6Ja8djFMMb8HTS9rc5boUyRihtEiUNv7RKv2t5e93HbU
oRDRonaCzBt+fb0dteryAkq9ZdQP4pSmwyO3hqNibuVQy1MDM0DvoJAnicvmOBc0SqbUjEkZlQXo
RHqbvJauqXzahdGSwyQWxmzQVMC8+fVa8NQnIFZEJZKK/BRjbhvTyrsi9cLPfzLAtzGPgQYTSgbG
tRlKvdjk1lhHdhn71NR86gBqkG/449rGIJxAgIw0EGy/s3umAzVFg5CijLj3zRxNH1ggfxw/resG
XJkBwnBZwpUMuTMrLK66sW/HKept7wxGQ82f2vbJEdqfSu3tjbO/5gRoPmJBqoohq3mXdeDxBGET
lJNyHieBprT1P6RUjS0ozPKGwZoc7A3YNsCfNK/jUkzZOxCBEZFjPBsm+hbsWFEcICMPikb7L2uC
D0gycDmANKu4eL2lY1Cc82hkxb2T2zutFf983t+Qk4FMEFArSDXN9gh4UdcTLgq5Ls/uiGnvRW3d
jS7fOD1ruyMPJ0QXpILSPKJ066RjVQlSALsYLHA9K78zt2//w3Xz0cg8QBli6likQ2wXd7JwWh8w
xFiHeAg2YtaV6xz3puwbgLMYUG9TesmHLJCKnoFRAZAu/dDfq+80EHfjEQXEJ+eshuU5i8rDFoxg
7Qt+NDl72gYAsKYc8uqPnvoysneRb9RtVuqxCPaRzoDBGG/Uou5bkAyzCLng4E3KLvGB7GU9luyU
h2nXP20Pxsjfe51IwxwU0zDSgbo+CkXXn9AaCJ9M1SJR2lmHrjdIICDmFJR6iS40cIl+owPLRlm/
VSNYifeQD6IGJuseLqboZ6eqd7rWcshIcKqUJqhFFU/Ad+lt6UMP0vnGRD6ce+ZYL0Mhstgvcs8N
6Kj9h5setSXM90L4ArhAffYBBLU6r629CeSKQZX+0cpvYtiYdVu55lGDk8RUGEaQzNHX31ifTKuz
ekQdhGqx341tOOYm4FxqtdFHW3HOvxBipHDAuIAz4NrQ1DvMribaPwoLsrhZ8oW4xka5arkWBKxQ
REB4LLHQlvz7hyM3tYXbYVI8vpQms4Y9dAUrO0inNssDd4yJ5t++FxcrklzeAHggBUbQCpaja3PM
bmjSFayGMO1DiX99SrcqSctLxMYFInFpGDVaoWGzxMBBzgLRBVqGLKhHn73aUN0dj/pLRXfKj/Ii
R5K1t08vDMLBgHygcAG0zvxNGfV8sprcqB8VPZjEH5tvCdkt29JYF8B2UIxFu3g5QAVVxlb14sm4
cKU3d6SeficNwXkugfwfEBqDasbC6FGm5T6h5rep1MZgcNT41GA+b2Mb5Vm+vmXkeyPVSsCIjuBt
5phZq7uTrkAASctMnyjiS5cwX6sN34U0ex13fmv/poPYeB/k0V1YRc0YeEPkrwv6ZiVPOz3LBXm0
LZiFyPjDxO0Hz+p+THp2ur2fK9cZliiPBFJG/M+Y3SMkaXRmDjqG7+Lui9DqHcuqc2EAzlZWQVpg
ZlMTfo5kNp+2Zg1X1/nB9OyQuOhPJhlYgh4hFOAr0G/gA5RgzAAE9bcXuWoIau24sPHkLt4mNeYI
xVgRY0Qh3zuZt5v66m5iGJSth42Ya+WeQb1fjjjhvvQWTZLC7jTqgVsFhQcNPETCwfQrSWnYtNXG
SdyyJH33w43WdWAGzhKveRw8/rtv05dGG5/QUtmcA5Bxz8wdEXOBDhEgBzleO9umbiR1OXTUi5Rk
3NuVu6uGald25Ys7PuRx7Pex2HXFE8Hkh+WCBZ99Bc0T2BjqMSiQqxtxFwoIkFNPhI4YfUrLvVOP
oe59ub3L8ncsfyeiQwTWwLPPsfIqqMLHpOnrR2ZYSWCkIyZMvHuVxXexTg8qjzeOzsKrJJQdog0A
IIObbKFEomCOMHVpEV/yROsCmujHNKE7xtmb0uLhv724xW5fG/t7jD/sdqp2HSvQT7jQzAwq704w
M9TV8LaR5WUwszIL51uqeBap8/qxUtpDQd2zwpo/vULuCsjY1Y22a1T6biXarhD1xhldvpio1kHA
AxBN4DXMebBh8dRLktyzIgN+42nvKI99/hNeWZgtzsFWlV3ieBcjjnjW7T39TKxmYxkr+wRMgg2U
syFT1r8cbx/2yXYHDVxSnh1ZTnHQpxM1IeWibVELyrN95erg7fnXCqCz12e/yDEVzgBSvExeCmqX
UUXPPs9NaLr1TUKafQnudzPsQaRGAfGD7BQoiLfQKMuVAnqnYsABOr0A4bvyeHxYaV4VZNTjMn2k
ozCCuEPfuUu/UN52u9teufAMqcL5N97GmPNSpK8dGojYkly/GI14ahR2Z7ufHrCcmZBr/bCWzFVK
4hSZfsloGWitHYjuntTV5xeieaj+AAWnycKZvGg/WEmIJpIhnfpLITm31NjVUZlLvc96IFBbH60Y
11ZIPgEw4lj8osfDrrCMQBWy5fNpJCmYxCR3PCqzjgZ5ullCmaqW0ncjoxFzvjPyNKWfzQlm//7s
efM6QclgNtqlGCsfg5lgEWs3hctWXAswA6B6NEztgZVqtu9KPJGee4l2sek96auw6LcalsswHThs
1UOLHDcbatj67PXUcg0bnRtNZEXNBVSux3TvhkDRn6yz2IH+KSwPyoYHrKxKVrJANoWoTo6tXHuA
XkNFQPVK9SKMad+KcteYm1ws8stc3UBYFkIY2byUifC8JB+bgHN6VTJehnPyrkTumV1QxvC9XZz6
8Uv53D2rx3QjH13OGs2MznzOFFOtj8rUorEIGs6yP1qE+hC19LXmXhvAeTmY6EfcAzHrTxXIF8rE
H6Zmn2BgQu1jzKXW36at+aClDOXfHyVhJCjtgkBg5kMlddTcTew6wqypEcUP9hlynmNg3U131oVH
7kv/Or2D4REss/utL7K6C1L02wbXqxTBut5pMhScmZkxXphlMy8o7N56R1+70UJnSNJuI7Zd8ytQ
QKK6I50KNZ5raxadRlF63XiBmNwpgyirRrYetuW0C74mSpWoWQLsiq7uzAaoA3ObuVr1F5RcHMuo
AG7LOZTH+tAeb78r8p+aubAsHWGUAOw0y4pVnqHaKAZc+ooXeZMZoPETGnEZDMWX24aWg/UoAPxV
LJRp1pL6wKOKYeqFTi/g1AOdpA56iWQHbG1l+vEXVFV29TM6otMQJu7ndd6kbfgGsh7AJRc4nZ63
KW01g15sjJi77FzXv26vbukV1wZmr1qdmz3pJ0xDVWMTkPYVKoy3DSyd/NrAzMnthHvuqJIhau0v
6gCOIfWkC7bhDFurkH//8DYTfaDZNAD3zOp/DPZbNC+3F7Hi2HIVsvyEW3nZw4R2kV2rjUMvpA1z
bpxBS+tDRMHPdDcwDWVXJ7g6vArA7jx0bfL0X8xLNAuOFRx+fku1IAKgwmwHICMdP7kbDu7J9MGZ
eeoOW733dXf/YGt2hrNanSaqWPSCTmloZf50Ii9K4ruhGdXvse/u7W/kK1ryG/nYsgQtXf2D3dlT
6xGrFfDyITJe9HNydO6ar+6jCwaA5/ZNvrPj2+2Puuoz6E3KiiUYSOeseYUjlT0Idy8xSgnxdBHV
lp7S/7Gkf03M3LJOIIUiABm8OCb6eOIl1YxIt41As3iYQmpOH8E8giVqdRsYpRnUnrMXmrsB6Pkb
B11flfLL/vszZm+cBw6JejJiNZoK2lrhpCdIaVjMVdDSDJ5W7JUUs/wBeNZ7ZZcPcd8FXuwkEBuk
0B44aV6j2btO42nxy1NZZh/LsbMvscqq+pTpypSHfQIRkYCPvNUgdTwOr4M9mf15tCGc+9WgOdZs
6UkHOpeB2fHOq/V4iwl/9Z75sMiZ26oeBsumGDelyH+Y5J006f+Q9mW9ceNclL9IgPblVUstXqrK
dhbHL0LHSSiJEiVql379HGYwX7sooQT3oLuBNAL4mtQleZdzz/HbaSOq3bIhuSgthgIc/qw7d4Q8
8AZAbqPLUIfK5mQj211xTuQYQMkBOo7nzZQ+2VAy2ujF6JxnaM3FFO/Op0dFIFr60YK0X/jW3cgd
7Feno8hFXNDFVD7EzTcWsrJlV2akLUungncDw+M5tGkwqs+Mg+Az//bpo3xlRIosba/zTEbt8Twp
/WtVjQ+qucXFsroObBkazIjKUSG4fmFc5pmImrFdPL5w5qD2eAAC8NMhGr7JByPSOpB5xqRT7Pas
GM9DfcqAUru9UeK3lG6CKwNSblG3mLtvCq89l3W5d7tpx5T6VwVyZ5t7u6bXd7fNraRPqOfhwUSf
z0H2L+MmWmq4ihdbI/gs1T/T7PNgbhE0WU+Cz7JIfHs3/k7PW1T8a98KxGqAaqARscR0tXppmxnq
AGc81MmUH+qsCzi3N/Zy1QoiTzDK2ihAy7hmd+5VnvPeOqOU2O855pMfytjjO71s7K23UV/5bqYp
KHJttOkXAuSDOcaVjQb3mUfu3giznQrW4XDauZDLM0/T8+3Ptnb5fLQmhWxjApTunBrG2cSTyDXi
e5uMbasmUC7Ew4TY2pMxKFwdbLt3yuYUe473XCWKPd6lPXHG/WeXItRJQH4PJmMQ8cqPvDo1WYFZ
KX6qiu5guiwiJP7+H0zgXoAOBRS1FhQTVkoBAa91cM9l6FkTndxn6afH0yBJgPF9DJ4DggRZa+mL
1HWWJ4nBypNtKnuzc+6SnGy8bcvOHS4eVMT/90mED36IofPR7GO3n61zdqy+VLsevAhd6NwJjQAW
bA5krXr0B2vSimjdtoPQzzoDexTiEdorkXrWAsg0HdjjFgHr2rWHw4MBCwydo7UgXXtlmqoNn6D/
WKOrM5RQoYCGEijmAuRWQb/FMLF2MQiVe7QWBMZYTuvryQGPre20Z0RVvmEdJgvtd4z33Xa7tTV9
tCLFlhYdhwY3Rn1SJugAdNDqIKn6J83dV3VUXlQbqPf/YFBD8iPKbWiLSwV4hF41B88z/EN5S8d/
LKb5wNuEdvVqxc+3TYnYQ36moObyP1PCeT64olJqc90VeM9TUuX3YHyjB1qNxlOc6NOx5RN/v21v
9YsBgC6kcNG1XZTD8F44Tea2p6Jp6YPHJ8hUaHbyVqHlENw2tXbxoS/+P1PSE08Ts+NeT5HQa6jx
z47R72OSOxsP7+oGglodXP2AUWO66HoDs7jMWtoylLLMIoxnGhmT7c+m+902/rm9ntWt+2BJWg/T
Ua8Gqr05YXDOV+NvnvaFbHGl/oXvLfwBRRbRzscEtSEtZwZmuvI0XBbQ8Iqq0h8v7Dh/6fZ5qDy3
XzjKMXY4gOST74w7MQCv7pIDhCQi/Ifbi0Cl6fai18oB0JMA4hTgHbRPFgq2GTR50pnYuCuL5xT0
EkUgbsvil3nYysfF3bRYO3pRCDFQUlvgKPvZzMB/SzAI37PimTn5cK8M3DkMKk+PllM1UWvbv+ty
tPYm0/Wvt1e66q5iaBYXJxg15J33AB3SasKbU+Hw3teT7Kml+rfbNpaD0Xh5gIL5nxHJh7q81/Ma
HYlTExkIFEFMyXzwNDiB8gaNr7EIi8qv9/lX4EhuW17bWzT5BSobrHzgNb0+JgY3255x1TqDP1JP
fK4U3pNNivZbbs1l4BSe/ezFrH0l6eil6CzldhLd/g1W1i5URTFxDkQaysAy5LdFc1uQ+FWnflcf
3TJIQi9SsHBBSU00H7wYD1sz3svL4dqk9HIoeZZXFZhfTlVWvcXe8M/kziG4Hb/zydi47dYqIKA8
xEg9ZkcE64v0aFDFqihxcN0NgYKyduknAUZu3B8A9lUswtgcvutv87/ktrCHyXJAC3XA366/qzkW
9awNc33y0t6D7Jj2nBfZe12C2/H251t7hIFwR/kIfI5oF0sXk21hJIYD3gq6YwbAtuIDr+v3DejS
1F9D9uW2MXEM5JsA2ZQmuHMwdyZ7q5eBrqcaG+NsmO8F+W5BjL7lpxZidG2S+p631fxa+glo0oGb
Aq+qamAuW2pTeyBRaoyhrE927YYZsebLWKENBvTNcdDyl9uLW3tHMN2GbghkOTA1IP7+w5Of2pnh
jqxDzqHFoZvdkwwNqZwdbltZu87A6geMCarpeBgld2QjBMbQ3TXPKm9D3fbCxK02TKzumoXmB+II
AGoNyffmkTILhShIODQo2evKhGpf/jaVmoX/SZLwvyzoX2vG9bYxTI+bqQkZDjenGnT8nOS91oYt
Gt/VbROId6Q4mByRx7qH0aJpyqf6ZBpdx4KR9MW8h0AQ9Y63l7P0guurSfICaJ/FjkvgBVX9Os4P
7nSxxg0TK2+3sAGVe1CUC10W6dLXtdQD8soCH3qi+6VnoSCRxI2f5uY9iDae3bSNNKbd27Md9Ur+
ZKRb792qh2CGGNm86PWb0jezzIqBSQEjV7ELXkujUy6p2+xnj6k7g5RbWNYlKgivK8boMMoJ2TCg
8KXX1WrbrFA0Oz4lCQjJtTE0UEs0lTdjBsW2W/nJpN0zKIbafGPKaPkx8aKKq0NgTXE3SifBzVyu
ulzjp2lU68hyWuO5BsjrKVPU9nLbb9bu4Y+mpC1VNeJR2jr85DUtFCDjJvSgwudPiaX7rdF9iRFc
3La4diT+NizQg8QrI+vXtlxri6y3+Ckv7cJP5+zA9HmrYy52SL7xQU4kSDKBE0dP9fp0Gw22z1Vi
wJ69IuzjMuxQuI/n16LUzibbMQvyrk8O0y62V+/Zp0c+4Tii7gCMMtgWFpzajZju7EBlddISL75M
xQjSLN4Oh1YnxcahXN3ND6bE33+4/U2qAKdqm/xkx4iiaRaC0+H291p1RgA4RJwF3L8MUjcMMpcj
Y/xkgCrz4DQljwjV8ru+8ZLPgtXFvn0wJV1iJYZGQL48VydD6az9NGVuyFrTOtYAnYa3V7Wybx6K
GoJCFUj/BY5DSxvweswuP1E9q3+WWe9ccqJvhVMrFxYm0DGJi/oWgOMy7UGSTjnGQmt+crJEDaac
NCFE1/vfwHJMkW6gbbcRVq11rEBzh4EkYMhFz106z7WFlcwtJDPbXfEt3kOVBsIGwdjv0t8OtNfQ
t3ov38ujqE1lv6mKtiukHPjP4swC59fntxhug+4vOFZR/JdCPL21mTMMOOgNd74WBtlPbNrq9ohz
LJ1zHC8IIyG8E3Ts0k2Z8Ixk9pzwE6vjfdz+JeSm+nd4KQDrfBzKKOfTmPrD3JKX28tbuTkBN0Mo
BKFHoZ8rXTFd1o6QM0WBtMSRs6wzUu3Axkybkx+FduZtY8tDiAwWeC1oMKIw78hdrdJrOowFpA04
aNqd6iX3LUkf7WGrFbg8FSj6gtRSxJIQy5S9Z560omJpyU+dEv/TjODR0qBwcHspyzOBKELgTxwM
BAJeLe9bpelJrAgbw7T3Uh1KvCSB0EenvcVDpQe3rS037tqaFLM0ej3NNB34aRxi48BxL597jE9E
pEi16LappUNcmTKkqL9rck1VdG6CpczZN8xG3zr3s/pbBxHjPlE2YoS1T/VhGw0pIDcUpC6qpcUn
D38KWIZ4RCOfv/uvlyQfr1Srm7LN0QSIs1fNy/+YZHykOvn0EwMzgggXaFdQF8jXpIfCb0xTilOs
/lE8G9UwoFHZliusOt4HK9J9NLgmd8okrcElmB9TkgcsHQIzGyJHife3XWF5LV0vSPLxpDaascuw
b+X0j0afBr0JDPpijWVg9C8ecs7b5lY9T4cQJNhhMBpoC1/5EAQMeZqC+m6oTmZqJzujtjkQnVms
+ODQKCY/z0BPpBDQ09w2u3q2kOthQAiGF7PDFqmMoanxunGenyorZn4Fvp2sTt//v+zIB0sfPaVg
7oy3Oqucr72RqscxwxhUMhrjRi9n9VThGRESN6gbyl0vbF0zGzaHw+dBlg++lWy9WKvfSih3Yi4H
kES5rtNprd7OVWVCL6MegtaxLp7GHqqpPWBc57UqySaWZtXvUWNBIIKHQ5dbYKD/J4UTI40ZAu11
LgLnPo36A/tpPA1QRzS+VQRKrPHzVutoy6zklIqe6DV8FdACz34YB+euSZsjmY0XntItLpeVTXVR
KQO8C4PsGNYRnvrhAHTEmlxlrIzzULhDxBsbuo+9O5zN3tK/FbZW/prVOt64tVZKdChif7AqduCD
VUBxwDLhpQaENSERFDZP4719BPt/MIXp+3S/Jfa34ptX5sQmfDCnohOmdkVVnTDg7lP9fi70jXtk
JePFiv7qnuASsReMalmCKYo0rqy/NdUKsWPvd1DsbPfORtqyAmlG4VYHsgoFK3C3yRwXygg+9LYV
sjF5IPSQx4Ou+HwIDDUy9upOhxJ4/ts5lt/NOhg/nfNiHFbw4yL/RCtCLs/V7VAVOA/lyZqmNxt9
Z7+3K/NgzelPDYXcPNPtjdBg5SzAIqIqMVCJoyhF5a3Z93rX1cM50bgTdg498Dn7YWEk985puo29
XbmWsTIAX1FBwD0ml1YzJ9Z76mFIJmNK1KXvBSAPjb51rax5I8Sc0NiAvyxBgI4zgn9qMLWzbXeR
A9akMtti3FlbCGYsMGGG8j6iAil2S6FSmCoKrc+sz6OBuhcvd++szNtoxK2uBDMKUGnDgC9qBtfn
anCVtOOq4p2s8aVT3sv0x+3na+1yQtMXU5h4KVESkD4+rr56KmMSn4DaACjTbp/GjD83fedjnjhk
Nd/ftreyHoxiCsJ98HWB3UoK2lIGnSdohFgnewpYaQfc2xr2XLdg6piEAbnLggqJeepkTxBfPdG5
unMV3vqJOb/eXsXKkUFIiF4hyuhgIJFjwgzUijTX4+KkDLmGBlN1N7mD6ye1e1eBAnfr5hMf4TqR
RMUNqQ+iTzAtLghKKpLGeg6FPogVq4GX+s0+2WG0fCdS5fqNbNLbrrWvrgxKX2mYGeVODINNBApO
DLBdqCDyDQGG79HBqvEmbyWRa5/t4xolRzSp4+R6VxinPk+PjEAnWWEbvreChRH76IlLDuHognul
gbBorFIDfOd3XZQe+L6+r6P/q/i+vYlrC8IdBPJpICtEyHZ9cuPUbMHC5ahnG4g4Sw0r0GN93gs/
WpC+kjGSJInHWD812lPfvvTdLyM/8GQL+LK2EFQvMAKKCWqU1qXUsS/jTldaNT2R8n0wZuqbCK03
lvI3sb52cUgGgH4Hoh8Ya15wSLZtailxDrkR4eJaD8Xi5AWUx6lfHKAb/QT9hbt035V+7EPTd+9G
8Qmj6eZP8fyTQPXTXfH99uYus6SrX8iRVl1ZagW1hCI9dc3MH003d9tIbYyS+woIPjC35FXqrzpt
Fdt38x4N7dvmV3zVAw4I0SJQlivEvkmbaDoIkJRH+0nbWQ8QRAnex8D6kyH42Ap4lteZSM4w3oMY
AEODchV1UpMJlJ2e8uh1yYNH+KPrzEAE8Gfaxhuo9ZWr5dqWFA1PNiu8wUnICdpmO/gqC9MIOET9
Yvrqjl9I50+HeauhuxINX1uVouEeKuUmqlLkBErc2lf8PBzvKQqOue0bgVAH3UowVmLIa4vi4f0Q
EFPKG82kGTk1kz+GesRCcmcGeVgG7UEDKh9Xt+5jBNAL1ecN11k+F9empQTfzLXW0kss1v0679Rv
zV4AWapDm/vdUcdR2bq6t9xHDoWaxGpMbiuPaPSGnNLfRG9+jqn5fdTtb7fXtnIqP3qqJ51KNEET
YOEoOVEHsBFrrkD7oTdx+aOpuxT0lXF/cOrcJD7KJ87GjbDlRJ50o+dtayuWg30198M361AGNDCe
XFxIup9EZLfFDrUyxIgSOYDIYGsFmHYZyXDqmS0j+jn94z5Nf7QH/kTfvGflH/rAfG9fPffP7e8/
3WHT8DK2hWFIM2EyCWRGi0yrqkqmpWWLt3iHnZ4Dcmj2dD+RMD22UXMEGdaLE26lIetGAbZFO8IW
nfzrAxP3vHHKCUkXZvUxIE9YNGVdD4Vz5XDbh4Q7yk8NyKIElBOs0oseX5VNFeHTlOIzkoNxT/f0
qEXZ3RbCa/lsAnOIPjTgMcALAKp8vZ4Eg/7AznDtrLSvnt77Bt/Ciq7tGPbpr0I2aI3k0fXGyHiV
ZTai0P6eki+80zB6tLu9WWvvkGgTWshx0GpesFyqGUijDaaqwKh3kRolgbhM1BdvX+7Y5pD0qst/
tCZFgTP0ljKCQju+zRQBCWPbfrfH8NHeDu0zRqvIj/FUvkz3IFTJ9lsIqhUMgQfhEyEogexUYHKu
P5nGyDQVs6ae8wzMQhYoUjyyK6c0oiSNCvdsNGXgKYNfGNZLotQb5b2VaxSaNcjBhQ6ZmOa9tl6j
5TA5tNcwz/VmYOa9d77U+Xel4NHtT7rimFgaZoVtNIicxXxyxrMOFVm9OKE7rfkl1M4sCyjA20ZW
ZkRA2QradlALI0VaQAy7USsHuy3FlyQH72cNgaav6b4PwLEQuofyJXkDbehGi3blZF/ZlHYQPLFt
MyqZe6IF4EapWgkl0RTvfQLql2Lu54BRlQaDVWE6HUxXW2te29mPa5YewiRJPZO6LEXapO1U6mtz
2OyVIA36IjTwSmCSWMs2L861I/px2YsAnbF6LBWvx3h2H85hEWk+WP4O1l6L6q/uhvesf1iMrwk6
JbQYHWmR/cCpgRTbOZVR/9oMobarIHYctffqL5WEzZHdld7OC7cO58rpQMUbqmKqoPdbdPo9l8TV
gMr1yR3eGFS+KPcz7TGdfm347UqEAfka4BpREhMCRdK1jcTXGkZTxG0REpEw3xURe2hOUMbeF3tt
P+a+kvv2AQ9+uMUuvnKfI//B04TLFlTOi+snNtWxVRSwa8TmO8jTaGBVc6AMTbvxDUXsKb2AAiaH
gh+m3jAcIj21aTUyk8Suhr7jPXKyozY9jwY56uabPvfh7Q1d2AIrjsBTGwLq4gANe32rtZrLZjep
wIqj1SxsqjKqPU+Jhpbeg2vlvtCH19sGF4dQMigF3kRttXJyvfyiKZjOaBg9sNT4etvG4ksJG6LB
CW8EwFmuynX5UKKM1dBLxT2E8BRj48kwG76aJ8fbllZXgwk7XKR/S7RywGulGkJASs6GfulI1LQv
t3/++kr+/fnSk2cZo8KMoiRnPh8q0Qt2dsn86flEbBfCExxaYKLxZ8nfBtIVjTW7xYWR/MGc+0Dl
3cExnqrZgwB0FXx+SS5QRxCEEoMScr+FsknMWxnFpQKDnUkBJNGCgmx4wOI6wvWAH43DCiwC4EdS
oNIVZRWPxHVOs6f1Xx1E6s99R0DxzK3xUccb++P2orbsSdeSNdZV6yacXFg5Vb5rV0BZ9I77GDvF
vOtJ837b3IpbYIDPwWwnriF3gaht9cHocjuzzxSt+6lHqYX2fg461dtmVrwbyCO8I8CfAv28GLjA
EqoktfnFLBT9zRnnVPcn1jdbucXK7gnMG/giMZgIpVLJy+NhykAXUCvngTRNRKrqTq2yIqwdJODj
vNXjWK5KEP38zaAgD4bCinTlsVYfmVdj0J485Vpx3/GtQGeZigLV89GE5A6drWdWEYNWD2Na79nF
OBSP+rGO0i9awC/VfivDX10RcEQAnKL9DFqm6xW5bt1WqZ6zC7dRsjH5ECG92VKPW/ocQGEwgEqj
CC1kFPeMg8uNYSxBz2rtCDT1grEo0LFMrJ+f9TrBHGoiowFmHMmmdKdOqQrZYVuPEQBn916HOM1U
97dNLMs/Yq4GE9Koz4KWFX++3jGKx8Fjdd5cILhoGWFtgW/qUWMeMERDrsQvEwX1odFr1pfJaZsq
UNLWH/gFc80oMPalP3P+aFR5pOQ5cXxvbKd9PGq02TiAK3su5lDQJAOBEGrU0odVoEgmBgPjU1rQ
kGb21yJP7vu0/XJ7O7bMSIF5Wg4lNGEMdJniO8z9RQnqblptBbetrHipWArqFoATYABIikytTLG8
0uirS2YAND88MkXfgIctWVTEZ/3XhFx/ImRUE8zUVBf1jn0h//SIDAuIHBZ76A7mmGzwhyPm1H5u
Bd2r+wf9C+DaASQ0ZVjayHpTn+ayvhh0h9KM77EJkvBbHXaxP1dhoRhHgxoR2EQ1NL8XoVqdJi2C
HuvUQJ/iHjyCpr5jE1C3e8xyVd0uzZomCScwNmrHeI4hqqGYqKRsuOTa3YaZOGTCCHsE8kq622wF
UFXi5GgRH63X7in/O4WHOUewlkZ1oGyO/a24zZU9sfkfKrUIWms65mV8wht1AMD3niTZVkN65QNe
2ZCiYJYwOuPO8YBEmocABKaYmQLJ3Qx2MGV4uX0MxJmVP+PH/ZPOdA9ZjVbrVfscKw0NNS2O0Kt4
GHP2p49Nf9aoslG4WPMbVLigdQf2d4T50rkz24yBm7h0QPuO6bYCjLPsQo0u7J2fMf2lclCte+Pb
7UUuX3Qk6P/alA9i3DMWd3kHDH3WFjuWJPZTVtjDQZ1TFhWxCRroTxvEgC/a8JC9QD4jM8zniiIy
tpReWodmJtZW07cmt5XRp96kcn+OjXZLrXDFM6FUiHQXC0VC6unXnpm0xagkFaUXlTOKOnfHfLev
f9xe2IprAmoiaMuhsYFSn+T+uG0aAyMd+WXkx6n+p6Hlrku8jd1b1igEnEXHIDagwiJjkqxwJNsN
IhZXlJQPTUCfUJ/Zt3ddmByqfbolsrFyBJCbocoF/g60teThmMpqWNV6TDtBakPP9hUQyu5brqqd
E5RzURkBTVo7PUBlzfh5ezcX5QMo02FKQBBaIwPBhMz1JxtHaB2gvE0uuVNDiNzSQ6TGig/F8kNm
jb8Aq7OC2mC/bltdngZhFQMQmItE7Vx2TpSg6yKtZ+Vc91lkxKgBJTEoPqwwNdgGtHfpLogVPjDM
Sh8yBhtwadhzfHbNkfhtQaews5iY+zTd3e1VLUtNQAqBUxeZNrB4cFEpbDAhJU8otZJLv4v32TsP
ihKYWN9k0GXx839qzITXv80YQ11b7rr8jMDiAgiJjiiOO8aIrz+jWZYDJxrcNX+Ynvv3tkfPsAmS
nfoj/RrvzA7Wwf4QgI2qO2xRIC6BblBVAhsR6lzwXEGbfW3cJrRzEx3Gzf34YBz6A27tAIHFJinc
8pjgdbWFQJrx12Oli3uChrE5KhqmPxGWlkWOfjsLcveSzc5dXEa3v+bSR2FMiB1acFGh5Xm9qgkw
rdlyenrJPTTx2XgsjPEwpc69+x9KQOjuQGgJZSdca4CaXZuitjaXZuZqZw+N+V2sWkVIcuD3bi9o
eRIAwwUZiGiSoY/kSAtS57jolaa1wKeDyyyFAFr5wt2tQ7CybRgCQncHJEGAyMoTtCpokPU5odbZ
a0h6omOy61LvT1nETyVTtlAH68bg9MBrY8pChgJSzjS95Tm9NCzz+7r0J5CJ9ry/Z2RrRGBt9zAR
DNIbLAxZpeR7PWs8C6mPdc5LN8hm9buSeQFp+bfPfyRcinAG8y/Zr/SRBsqaMqun5IJRmQtQzYWf
N2RHOm1LhFITv/B12CXgy5hOEcTbSM+lU4t735wGBM0nQX3j7Ix77ydo18rR1zCKmoVK0AeQug71
4rFCzJD4yo9PdxwFpA5lB7wo4ozJgfM0JxhrUisVciroNfC3eni+vZlL94ABnCrhGWheyvFIlmYk
14baONPETkMxVHyHMRJQLNBxar/VSQ/NvdsWV54AoTGMqW5QciEOkt9TOyVmXTQ1uBzePeDQHvRA
j7RDHM6n4b0L2an7RXfNxhO3tkwMGKENh/FWgb65vj56y2zzaVLnE8SA95U+3+VpfjDN4aBX2vH2
+pYRHqamRC8OeGPIFciFZKWbaw/SKtoJNVjf1H6nZKMltjxmCEMAYQa6B5OEC+ggmVlSapNKzmaW
BIZ11zm6r44bRpauL8aeoT0oUArgg5A2bMLd2ILmxTu7/XBS6nNWRrExAt9ZRbE++GCSe0F8Et7e
upWVXQUi0hPd1LFnjhQn24OsZq2lgRl3O9Sfd7fNrESu1wGPFIQADhtrioKhRe+lPhqH8VAExr6P
oJD6SMJuw99X/AGVGF1HAi6oo2Vtm6bTXYIZTIxpQSm+Q921rrcmwdYXBK07NPRRBgM/yrV7V6wd
kmJUycXcx+iyD4/9oYpsvzqhcnH4NLQMeEtUdNCYQwcIx0m6f7uqqpDpQ72zGDtkvASFLdsvyaUl
m3WD1b37YEoc6w95PM2yjBIN6zLO+Sv9Nn1TvtOv9cF9mbpgjtwD3W2VZVbKQWJ1hmAgQ1K4aHKX
KKKMWtuJrTR20F2dq7CrdqzfqcccCJ34frQDpu+aSpBIx9Ftz1zGqNfGpe84pDEZkf2SC9jkw36I
D6boGOp3vOkjQNP9dhNAu3bkEIoDh47WCkIraYf71M36JBnJBQIXGBjWQysGQ1Lx8/a61r7jRyvS
waZVjT5vOmunHPWDzMFk/BagetUCBjzAiod/FmNOZBgYaQxKLtDraIM8zX5ktrcFdFz7PMCyCvoj
FCQR6Vy7IyuHmdReqQJyyP8h9+Y/JA/Zy3jofXKkxzGK/epJK4OpCafNFGJ1gQI8iuwX4an8alJl
bGJtxAKnpOL72HWgBcL55+utuKGA7oBwmxDnlcOBOalamkFY/DQj3nCq791WaWL1qkJzDQkKloIM
V3I4k2UKOqx5ei5IEpjaW63FhyYZfTY4j7ZD9mOsRYP3PI1ohFQdSuv1RiiwhKvi/gKkA5Mqf/mA
5KctYYraWG5joxgZ/+lRed3FRzs09uTX9KAJqYjdFnJ07ZAJ+JsKt0FEKe9qZpV1apjFfIrHN017
b4x3V/28cJEDHTdQnYlBQkgGS/tKLcrz3nVnyCNk9FRwkcCACfreLkGecvs0/42WruNiaMViXBFf
D7nmoipvItUbmFElGETLLl3kvpFTcjEe0HZhGDgJ7aP5UhzpF/ZMf/BdPwKfurWjK6H51a8gFwuT
uI4LHuNXmO76B+ivIP307ah9oPfNnkTpo3o0geY45lG9hyTW4fYGLL8nOINAfYQ3EDH5IgLzypwa
nsqdc8ebxwxCPKrHL13JL583g/oPHiOh/4yxpOvrBvSXU9E2tnsuZ+bDv/yKeoE70vDTZtA8AzwF
V4uI9cTN8+GR7Sqt0aZyGs91MvdKyByq7TEzgMC/KDjAuLetLe8xwAZwDtCCRgqMqbFra7ZSqso4
xe65TTwlaPLZeJ0cM//ntpUl6lBAQTHPI+JwSETKBewGWYY+abFzrnfVAyKiKL0v0HfIaZDurb29
w9xBdwRf6m805z7fWhW2ccGA7QPHXa5V1DE41qG84ZytBmeP5uwrzuBGsXxtG0G5gb3EqV8Ci8qy
BESHT+457tXf3MxeHZCX3N7DLRP69ZdSa5IP9szdczoM4KyxHzot3zhIy2oVdgp7JGROEEjKo2N5
pSQcJTPlHNfNvVokAci6/hBW+ETLgMCmxvvtJa00omAQTJDoxqAzDS6W6zW1HpIX4pHknBwhRvKq
heAqObAqQpqxzyNzDpOvty0up2DgiJCGBlABLUwAUMUufzhdKXhDq5ZAb83mgwHuOQ/0LNOu70lP
DqXVdc7OjgunCWpsVHanlapNQgtkBAyoibmu/QHauk1QVdBmfh2bqaOBSqaRQ+jQMtMDhp/ydxts
h02UWGr2XvSci96CWY2Pztho6DwTtyQ+pCoGJXDGSoXIU9OhGWbMZZ7sxlbnKbCFaoZc8vbK174t
wDRoDIC8S8j2XC+8Hd3JTgrVPVM9z302tWXhN1OK4Kwqq32eEd0fgb79ctvqmtOCLwyRiyjYLLLv
nup1k1nUO+vp3O6GDqm+wZWtOH3t+UEg6KLOBdCd4BW5XpxXt0ZldXF/It/iN22nhXyvK771c/od
h17g7IsLFO6RT56qgD1uCXCIHy49v0AzonMs1M0FfuPaeE1rqjtzDK52ltCvvRbb9r2LTj+a8CV2
PFJHK99qv6zsKwRSoT4HVnpkmXIpjBaGkVc0cc956mh3mTMZlwScJhtfbwVjIXRY/zUjfo0Pp6Xt
WG7FtTueZzDF7q1dHgpaUZ+CQPEAh5kjDLtc1BCyF2G1VfxdKUwJ40ghkAYBwiRn0c4ETqusg3Go
aRY/290YmgF/i8MJjYIftj9G1reUbb4WK1/TNgSmGk00oNjkcd2hmBqgl+P+rGn95LutbhznFNKQ
3VBp37sqszfO5cqXFKVnoPZQorX1vwH6hy3GKM1oWDm0mJDMHKEtF81k3viMqyYw+QnUATIxDLtc
f8W065kXZyy51My7R8vHH82tWe1VE7jD8eMxdAHo8rWJjBa00GesQu2dU57EEUr3/2WjPpiQkvE8
LiCrWnPUmctHyDth9Kl5vn1ZrXkcWDmAKhKjuSI/uF6FllVeW2pYRfFn3MV3yTtIZY2jEuTQ0kl/
FCEbfRcCMGQjBltJgdwruyLA/eADqQdAnmmk8ZmSbtdX6beSOl9rVXv06vR57t+QAO9swAMNLWOA
wZaRl2nnPHHDLtkaE139kOiu4juCKnXRQ8oKMwcxv43EPUneZnP8oU/m/vY2r4Trf2cj/p8J6bLu
ORhB7EFBFWnIdnPVf+H21wQP020rK5mtiyI9snOEFeIoSyXTwkWHup6z5Gyc2dHZpXcmBlwwaYXZ
6nRzGHHl1sCguhj2ANpsiWnPUt1D9pOLU1y34dSVaeBCf9SbWkwmp2QLyLeco8HFD7YCoC0F0QPe
nWuPcTsPddmsdE/NgCpwlV1UtYgK1r8k1RQl2bCzGMDSZGz2oG06KmAf2NhdYUB69AwXsvWA9wmw
loxkyjGbb7sjkiFz3z70F0CIgDXoX+ZDft/fTaEVqKpvA+fjO19uW17xnivD0spTcPToqVohPYLC
Ix28iA+ar3K64aQr5wA5o+ApQ5xooSNzvcGNTeLWYIp1RqoGwlvlx5D+B8gSXm/x4zG/JioRUkIZ
a0Svc+5a5zkFPDE2vrSW5yucbkT1a74J4C/qAvjXXWDDk75Tq7x2nXNrj6HFz4MB3ampiEpjiz9u
7QIVuaQo1QJFh0j7etc83tYpiBsSzMkMEQSbI4gWickysBpcoFCBIc4BZBEbn+ovWYzki1dWpQul
cdpuzpRiOPEaGLZd80cP7MD6Ds3zEzuo5y6snuNXrfZ7VARbHH4Mr37aJwWVEyDxCFVEIeR62S3S
9dotVOc0VONTH3fPRjm8sphulcoM/BxpoWjRAVSLVh36WTJmItPaBHI8hvNXJVLIKaZWSIO+xgM1
hEY0HRJtw+TKMUcNCxOjaNQBGSnjQ0CbPWM8VHFOHj/YvLrMwGCWVf3NNiafTz9vb+NaOohnF014
MflhoKB1vY8qxFq44LY5T27dzYFKu+m3N8RIwSA22zzWk/1a27QNvMJOHgatx+AqATl5EVCnN96g
N+3oeyRrxlZDZ+UE4VIXrNSoy2AYVL/+vQbmMYvnSnuqEewPkZbj6HyfjKJTvph5VpF3rYQs6O3N
WLnnEA9ix9HYQVohY7UrnSL4B6L+pPwf0r60N24d6foXCdC+fJXUm+3ujh07dvJFyKp9pURK+vXv
oQfvpJvS04QzdyaYAS6QalLFYrHq1DnmH7XDmE36ohNFklOtGQHQDvQqgIugASwE0yaL0U9MoSak
Rfie/beC5puCEYmVtduKV0MhIwSJEAwICOfD6AcCqem0PDlucjBHPSgNPaAmhgUH7x4E6b4LwZc4
JntDZyEE0f/hsrqyL4SlJCGT1U1QnWDBvC1qX3srMSgVpN+iX/HDGCRPRpAyP4lBqi9rYK3tsIfp
DtDkcA8SwSXWQEmlAJiH6R93F49tMLn6nd5IQqDooAi5fNyaE5IidV1wPo31aAzjqKSnup5fvZKz
e9jOUzyrLw2RajuLV+O7MZOD1jHnAZiCsJsNqDpbY2DpaQRO5hCZiooGkld9vu3/SyuABXPSUzRr
oeYsFtD1Ysrjqu9LTLUpiR460Vjmu6zAS1/infwmvwyqYI/FsQYTPEq6+H8iOnOMPLzvuik/Tdqd
N4NrKK/2hd75elQFyoTnJplfbi9NDKrcIhAsmOyEfgW6V0JukRG9V5oY48GR2YE1sbPs7mWOkvoV
JdIp9RV86WTj2VSXFXsXZVhuGTz0GEmEcgcvvV0HMmUaMxXIwuLUhXjg4EHPgK/fRWEbps/gXUN6
HAGMtK3u0rP3fHvR4kEQTQuxvTRBTNYC2H6iDOHfT2o2/SHTaGK9itX9um1M5xFZ/Kj4nkBmIL3i
r5nrhUZmkjl5YRVoKvWH3trrNddGSaEQwuVfjRMY4zduulX9zicPdUjtwEBtLpQBDZdfGg97FQ1s
UMxwkIjwM0wnNQcKbs6T6WEsU4syVBD1uMrPZa04PlGrEoItwAN/ub385V7DLKqccBTU9XFvXa++
8TJo3o02XLpz5k2veWm8oVrq1MCOa+PmH4zhLYL7Axe3K1YXKlbnBaYJcuhJA+zrD5NW/3anwgio
5aF/cdvYMtChwmfimYXMmU+aCY+6SE8qt8ui7JRqqGKCklwpNoY2oMVb92XPjvGUFhKT5sKVeFGR
f0DQnWHshW/2xePcI9QaHItmJ6thbJ8Y6eiAUpXgmXd7aWt2cE/wT4ZqFyLStZ2xp6SO0O49VUND
gW+zaYaktctk3bJVOwYexKiTgj1DhBiYk2kw006yUzxk3UEbchC6V4UhmeNZtYKWMuq+6Jd5ppAy
DVo8QCzCSU+llSggiWP0aSS03358zwBCxxnHOxRpjFjUnlNeezbSEyVUGXy1q1XUBEuSS3x8bTXI
ujn6j5eHxBYSzdPBrU1O0JXMiNC6ouunHIB/iRnuStdRywYPIaYEgA9FiV68GKosra2kMtOTO3dl
ucHTn7RgyWDgDXTVwpCZWzlMqB7j7QkINBJ8i6/6wrNrkg2Qauryk2ETnFt3N6YAKTmv2jxJFsaD
u7CwK0t84ReWLBK1TWSTHLO8NHSdx0rTwkR7i5sfYCj+1U1FoBQfJeHgnoc1vaP1VYQlIVRkWapa
WTIgCEbp51S1fzgKk9SYVjYQYZ33kzCgjgq1cKeZpZGMuGqT08ihOjmlGcCvJR3uh7T3gtRJIlmv
f5ms2ACdgPOeJyuYshWCxGQ1VcJYAe4EO7OCONXNfU97d5vRSAeTW+MejRjVJq0hlaT7vVyrCzAD
UBrv0zKL3mCldnZv9GAwm2dIXs9zdW91Y9hDd3fflCw93D7Yq9aA7UKJCeVkQEWvHSbrLUVRCxPW
8ga6VyPeig8cYF75ZW53+4Y4bHfb4vKIIzNCUQ25INIF9COvLbbz4LlVY6enovcYagRIWKadq6Hf
5982tFwaMi8UC+GRYARFsL82VHQTM9DCTU9Jlz0NSaoEdoWGijslh3EeZdbWlsX7NyBSxRT4ovbf
RlYJ2vM+PXUNG+/VZFZCt/SGf9g8dIyBp7Q5NkKs++htRlpQguJJoLX00QKxH8qe3sw+fKnwaXmg
oYDXf88DrrcOItttPNQDnjlV84W/rPzR03/e/jxrGwbkHWY2cHMA1C6csKJJRoLZNmxYqliHEmfi
GLvQl/vfrAgZGsDPcDADVqK5Crs6J0EcJZbE09aWggo4Cvl4siE3E+5gtR2HZjSc5FS0CGO7TKV9
dXamWf1o9wfcaWAwQCMfFRKO8BBWk6HwMiUd4uCsq/SUIR/sgkzVlY9O63E7vFP2rqmIYCREhbq2
IelhGMnJRVv5rHmV/pXMZS2peS1vYVgBkIPDF5HyLRDjsc1SmlnJSUfq4nuKuzGSyPKzQTbrzF3p
+lbERJmKYWBc9bhBVB4pLm7FPJucKjPr5GR17cG1neemzLbWOCR+NJlPEw7th50OoQcVNtSweH4h
ZEuzPZdeopTJqVfiOuzMuD9n2IqPxwJQ7IDYCjMaGAsRmSAMMAi27hTFJ/Q90g1LUenREjP8h6Vc
GBFcG9QSbaOAO+zELLuiZ0gU6eMxtke6/7gdjGzilY4eEhodQuKSj70LltkkOdVu7pbhAPJ6fevR
TJPgh1Z8DjON3LmRxOL+EaKOTpOcD+jFJ0pf2xSaDV7jN55kiGDVCAInpx7E8IWYEdU0c0e1G+JT
U82PgOu9ZFTbOR6VZAqrZnjoBCqPVzmEPUM9ZbKo28ansc+hH291c7Xx+rkc/Lif2Jd/+EAXxoQz
FOna5GDIND614M41rLzbYzJZlkouVsSnBTllrsq1/ABXuj6oacvwcM+YcqSTEWImrL+LHQzo27ms
lbHIDZDVgVAH7BwWJoAWczGkq+ZYLZh3dNTiDj+qBK06/WQUerNJ+/SjoxBgn0SJwAM6Ff9roJd3
vaysHqyu96hzJCWGZ3tzKjFjHTuScLq4hbgVBDdIJKE5gnfatZWRYkKGqJNzpHPZHlHrjh5Bsf/R
Fsz7Wji7OlTKACRb+LZb10qLp/mROE3QgToUgOnck4zhry/lrxEh6igW4bhNGDGUOSh0x2+Tj4bo
9836a0H4JKbeZZ6qAHsdQQ6pOSbt9w8eF/z9qKgiT4P4CJcovf4YZdyjODxjBY3LXs2MBiBclWzS
ymG5MsE38eJWG9hA+7bnJpzcLxoG1MKzUcjgbDIrgleVjDqFB5b44wxCZXdovtTqWAQE9Ny3N2yB
zeCOBSo3vHzQo9WRSV0vhxJb7YcU7suC/Pv0Jb1XR789pkfrSDdqSKJtspH1DFaiwJVJwc3Gdo4c
TO84x4rdN+MUMPUtoWj3KTIi//VNxPguyqSA54lPEZobscdybCKoYwYfT5XPpG6UoJsNyZWwuiIc
Sowno9CA+t31Jma9G9udQ2BoHn29YjuWn1xS7mkhI5FYHlHAnHDDoYEIXClqXNeWoHtfNV5RKwg0
2kZrQDv9UYl4dOqvLAjJrt16qK12sEBRvLUnMC2QOwo1cbuQVBdWlwJ4AcAVsIjX/vVSFG2izI4K
5Vhqze/Bys9eJZtnXToArhvgMwF0g28vGq4Q2UW5gdjR0VA7P4lS3wQ7uOv8uX2GJFYsIe80mZLa
7syiI/KNIDWe8kwJvWHzD0aAAAXmhzNgiP3SzGo8h/VRdNTaZm9q90rXhV7Zbf/BCl4G/MJET0rE
uQHaq/DXQXQs1D6Ipmfk74HhSE7LAkYBF0NB/a8V4ctDizUHj1UZHfuQAvSY74swzX0Mgvm2DzKI
z/qrXExh7SMBvwcqBg2F7oX0VR8rvVaqZoQSuuLraR243YaN0kERmRnhdshUs69JbnpHAzPc5VMH
FZQwwrSPcxd/mjc2RgjjUMblJrPJ//3FjWSYM4c4YGlM+RwZn634MfpwGoovdrl7PABemJi7mKL5
Db8oe+cBJaYzqUtJarBs3gk2hNCGaTNiG4MRHae74XsEyMcJXPc786t2SjHs1qRB/yW5z0EM674w
x/+431+uT/DIkhUFrbQmOlap6afdg+3+HuoP16qEBQqVMbUAZaCSjjhctrspjW2myjS7VkIqPhOa
H/gP6hWqcJln0MfrVaZER8XtnlDQBZd+sbu9U//HZ/prQ7y9QcLYT0YMqYe9c45tvwXd1X0Vtphs
8DagNfozVzuCNuvJfUUtLpBYX960cETgl8EdgA79Qim0N5EGm5WLMBhNGLzS4juvrosgwVYWEyix
WFccei26N53+LXGhNmfH/dZW9BCz5Ra197bXPka5/Uvys3heeVXq4J8WZXJeVEPiKRYFZt1iBplV
HMFADaBbakCrgTX+ECq7msNqFemc9+qhv7AofIZCKZK+0+romM/7OnltwQ2vlI5su1etmHzDUWNF
Ti26rJ0kpaYhUg93xaE5cPkJQHTNT+VDfUj25VbdewcZ1eaqE/+1KV6nzWyrlIBN7cjcz0Wzb5jk
jbDqQhd/v3BI1FyvSacOOIaT82uq7Y065ftcJdspNiUpzkp2Db+4sCV8JVL2oL1rYIsFYwguaIiG
2Ic8AHdhACW2Ry90PloD4Y54YVB4AKVzY3lFCYO6UwYtFG71iIYGi2SOwTdp4fAXdoR7bqJlCsaI
PjpG03kc5tDQD9PYBLnxGsel7yierzpviqL7GuhSJYdN5iDCfTeBVTA2PdjuAEwDrZLxoO2dp97H
4zj1+1MZKl9lM3YLiBdPWS73VbgA3di1WTyT/xzw+sm5T4BMNHbkuT7LCA/WlwdMEM4bsmOxB2Yq
WRKVE2KJC6pwB7OYLojgJVu4fgb+2hDuOwc6Aeow4VyTjfVWfPK22db+xOnUuLrjuNPvmyPbyzZR
ZlQIJn0LvDrqs7jg+94HtdpIgja6ixIZ99a6HYwcoJnN2SiFxalplzvJgDNg881T9G1RJP4Uq75X
j7JzwM/T4hxwBA6emMAciQWHAaCJ1iIW/KIBvs7ryHaMgAyvrV1qQ2xJrzHuV+xp6wTJ3N4BFbRv
O2OjmbIO9Gqgvvgdwnk0UqMoTagiHqusOub5PWiRH+bxw2Q678fgwoxw9MDJko8GSBOPlg+cKIgI
CObZx711Mv3ii/FHOza/y63sQKx+zwuj/N9fJJ9mZOSp48BvDOe72f9MPLzhim+2TBlogbMWFyck
oExNDduOWsSV0DqDQVf/MwJ3AyUgA8iqJEyDaesW22TfOYFyZ/xRQ1NKdrJ69i+WKrhuE3ecvxdn
PzafFfo7HWT1A5mfCGdQyXS1cRUYUNlLN0O7ykUZOw4l4YXv1I1TscCTZDrVewdXOLRrPjtv46E5
58eSvd979FQ86SEGFXdkX0pqsf/HJ0Q9C4UYE5wqwt0ObVfbbjy4CteaifeA6Oc+VX31qLw52/zO
2ZDah67sFGIuFEN+7FDsZCx1q69bdKH++xuEOx9KLz2q3BVfPPkT7bjiTbqJIKfRvk1v1andsv0s
eVGv7/dfk8KtX8VoULuswwmp9E1i4OUJ4ZCCniMTrLdmK7k91p30rzUh1lCII5QaJkKPbjb6Q3rf
ZbJqt2w9QphpjMhp7RFeakafUMPbKs1nh6SharNtZb/edlaZLSG6qBmtu2JCNmGkEDNvNqAA8svo
UMBT3KqWnAzZ1vEfcxHKmE2Z6VCEaVpTn7qfjen59mrWn2cX3idEENeKRuBrEKHzL/MW6tAxWCfT
O5f542seDD9Z7ee/+sB9rX67sa/JELjr4eWvawjhZYo8Lc5dHbl1XOwSs9vl03yYE9kZ43+NGF+A
WMRwETDhoI8RzKiJM5fMRTnCcA4lwSmHboyhpj5jVthGW7SZAjrKwHhr1xAI2fGqBvAKxLDCzg7O
RDrNKqJjwt6GXg8myw08681qZK8umSFhdVqjxVSZUc8h3bas+12WP2L6Ds87ZXfbWda+1sWKxJdW
5KZOXw0ZygXGsJto9IN53XOZSI/z6jPo0pAQlusZYJOqQ0jUd8NGg75QfhcdoMgJLaf8U7VJP2uS
gLgYteF3OcjkOB4ALXrAN64PWlFExZh6xn/qcGOYBNYPnrHbQEePJ3VvHf5hJy/MCUGkjUyt9xLd
O07aN+gmQhNr9BNLVkBasIWJqxLCByVqr3BxI2Qo5t34UO4V3Co7bxMfWrQDf00goCkemyG0ZNu5
6ikX6xN8X1PzaHAw+n/0Ptt/YiiKf+5cf/xhnfJD9tTPvvFSV371IqtsroVLEGLiH7SpcJ8L9xrV
wchWDLN3VAp1m7IgTci/HIELC/wXXATkzIAmwuyO3lEr6a4FId8QB21RbG67h2wdgjeOZRqZJdU8
6LqgrF6daSYDXK1mHZdbJXhgZ3tj2zvYqj5km/JpOA2P7U7ZdBvrrv5V7OvttJchraU2BXe089S0
e2imHZNDcZjD7hP97PwoX7yAbe0tsIxtAy4mGRnG2l5yQATkoEAxiz7Y9ReL+rqGLOownryq9tV8
9t26krzq+O8WrhcXXWTMNSF4QHhIyODAWJAaesnTqSyKNlkzlLtqYA8sdu6GtP3Sec0gKRStLApk
EBgthaQIOi9iA9F1iNI6I56R5ayOaFqzjTePMkW9lXsFbKQIi+/qmAsm1Mkco84CDvroTJ8mpL+k
OZrWl0nff9jZ+RAOeMSRbANXol5/IJdCREPxOvdYJuRnWj0PnfHyUQs2pqYwvc+VhYDAEaJRV6ip
mYCT7ojkAszUfJRJkuIut+ragnAFV4meerjYnaNZG1tqOXgnkfs8OkDqShKA3ss51852Zeqdy/si
AqVaXiYOwWI462983945vV//dp6aV94OU3blluDxcER8lb2rF7QynCyKK4uDCgJjPIuqNTPTzJw6
0zliZhD00Of6ZG31l/YbeaH7NBjCKNlU37sCktk1aOpQQLn9GZeXCnrYALsCjKrDKcUsDkWugibR
pB0ZeVKI7jfjwZaNtq7aQJgAvAloEPAOXzujOfe9ASp27ahme0fPfGU8e5AEur2Q5enFQlBpgkTZ
O85RCO+GWQ/eTGpUP0Zc+0WgxzJykNVl8CEGTEZz3kzhIkzmngGXDgtl+aonL4Bl2B+escRgMpi0
IUFhahiyFJEFOVFmm+ISPqo025kThh7pEKIHEzqZpNPHD8+1xzugIAGbNpBZvI0jLEZjsabXJRtP
hZHFZ8tQFOK3UPUuN25Ux49stJ2XXJu6c03iHi++xOv18PYXW8lIoXDNMXzACnFVHOGTZapRe2Wr
0SPT4r7zrWiyX3o+JukXY2Mk28a1ktyPNEI/RTbYh7oyN7+Vg4dXoaIrX9W6zHZuZ3UnFhHSSe6f
lV93vUPc4S5iQkKcNm5x5Rz7t+5h4H3QwA1N37prvoB5wk+lCjbLGw/weXTGQYkCvO5C0KoswDw4
Jbp6RJYH0iG9iUgOkZmKzv7sxGoS0iI1o8AyWS6rSC0PD9I7TOhASZmz94iDsOnYTcSrM/UIug/q
p4z8ViMZhzW/EASP4wRWfLwJsWAx3FGXHDPsqjNgDd1TbLSbWXcnP9WmMhhclGQy08CUginpxSwv
Ea5Mh/scBN027kPhIqSZN2Fw32ZHU4/0e2sep7vEbU2/rKPq1FWkkZyrZZDAcwc0XQCQg7lkwRLW
UH6XoJF9BKtUvsmL2noijceeTFOpX26fnzVTYP5EWOVzdguWaQ3zK7g3GD1aPWqkcT9EgdbW1ibT
IGTzYVPYQj7oZCDuLdohbtWpfc10ehzyPDQwk5NBDSXJJC+clQXxD4UkzADBDSQmrk8c8WKQwGSI
B1V/V81fWvPPqEuKkyvpMmIOJiD5qAo06sShH4WpDh0IVqJgVPdkBs22vBvv3UO8iw/eTrnrvqVb
Wc9lbV2XNoVI0qRRbfR892YnCRT1hTZ/9G78h0+EL4OBAu7uGBW73jwoWVoWOKMp7r953lqY7nsY
9cqGuJfaSEwtAxX2EEPzgKsDB7sg2mxRm6n0tMceemBQd9V9R+wveqfmIdHyLshb+nrb/Zbh6cqg
OIIJuIam9GpHj+ZsqoHJ1Gcz0SU2Vj8SkhNA1Th/oZikAKZgs7rF69MCyp8S5aDVWubXbisJSKt2
cLsjiQD7NmZwr7+T1U8UVD8NPdrQXCsjz0fJwq+HYnt7y9bM4L7AeQKMDMyIgjsUKMxpVucMR73u
RjSh52gDigrDz9VYNuK5ago6N8gnPCSyYr2/tjpQDFGYGlT65ph565dxdAfphY9OZmEuEHJMYB8G
slhf6GhRaig2sYzh2Knk1bTG7HeNqQ8Zq/jaahw+/gX9JWhYigEid8HTicH+4Wg2UVhi7tzPdGM7
DZHkhbZyMYGn5K8dISgMozO50M0ZjkZhR5tGraywMYr2N6sncld4JZG8blfXhac0MlcMTy3ig1Z1
SoYEfTj22Tjea3F8r+WGu2EY55PU4cSVgQXqkmFHrGiaWZcMxayyc2H8VhzDL5zZZ4h8pSXL0cRA
JFoSSpoFSWNvjBrvTEAUWZl5kHn2bkS3kDLXT2WsYGtsb1cL06+P7jCSBM9tLhWUa295rw07Ork2
ivsWM59qnXRnDzqkQZopZpDlk7NrmKnvnAijnt1k6ZJAIgZFvniMHIPZHIN1mOwSFq8NVd0lSsXO
DOLPGICaWgJiEdbHH4wksIMXCYRiDCSIFmrv16uusqnHWAq1zkatbvK+AKvNmOGPMm9uh6z30HeZ
If7HEvBkfAITOhPcsS4y7sluQEVvgYyzgkDMcHLO2jYJyDdeXAXQ2lc2po8Cp6+DC7SAzulXumsC
oNelfDqL1P/9h/BMB0O6yIcXdBOg9C1nA8x3VeprW948nO9TJAjqVt9awTtdvGTt4ul8t8ghg7g7
HUy5Cq5VGV5WdTk4bIvOCGfzLUdjaExlWHzx0fcfK8gYHU4CgQk9YYPxqKOqAhr8cnhStGrHhuGA
wbPQTaP7QrPDoopxs8pApSuOinf5X6uCA4F/ebKJPnjnMaoA/Y7Somx90CPLZKgX/Qa+PMChMIzK
pwJBWXu9vGiwM/DgIhyYO7YBHGpf7oats5tC1c/DIpDhIFfiHH8w4fxhzBGcSMIBpINDqqqP3dOg
T3ulAEhfJ37Z6xukEZKMa9UUqB/R88JOLiQ7GE0cPbFbA2fwqLb3Y5Q9sDTZmOBxvn0G1/wQI4//
NSR4SOsWOQS2mXvWIENop+Qxpul3NZW1YNfWA6ZY3K4QGgWZlLB1bOi1Pk4G7azmrxB49Kv6NSq/
KfYkecSvuR4YLHgRGcoFi4jiWMwBI4NtnhO7g1bXmP9kJpzv9p6tGoFcGMjkoJyEEb5rt3NwhTI3
of150CuPhboy6M/z0EapJGNYue3wZPlrR/g2EX8fZbmnnDDmEjACmlH702h7GzID4Ue/3l7UmiPg
yYwBAQBPMZckfCHQqKiYRuy0c8wUHCDTTPwqr1lQarJLfG370CHE3B54bzB0z4PWRdRXZtrlZuYN
oO+GMr2dOl3osERWEF/zOBedCpSsOdeDSA8HPvYuV0qUupSpA7fKFy17m5M3e366vW0rZjhDAUpa
uDyWmoVtF41u3BjkNIDM3qinTcyeE5aCTTANb1ta2TbwBWIEGlUqTHKI7whgqEmTDKl2rqNYO+BJ
PR46hXrb21ZW3ODKiuDbY1rVFbELcsoyCD8BlTHOz30p2bT1pfylPhR8zcwbFkFYEnSrkBzGW2KD
Zf36+DoumQ6FMlBTFJM70Mw+52Xd+tAJAkkoKX3DSHe3DfHLTMhh8Pn/cvEJG4bCF/LRDNkSGrWG
P3dK8hpHXhxqYJojPqjqjdrv4qwM3QrzDbdtr+3jpW0hQLSa0pZjPXQny+nNPbX6X8jD2/BfjID0
hheOUeoSLtnGjaFp2ib22QGhWx0DD/QPAcEFjT9820WZcMH0YBhZORNFtc6RR49J3X1mvbTrwl1K
+EyYHMdViiI7GEvEVZgGMoUYZ+s82u1WxYshrry9rfX3UY1XhAVKBp0CvnLK5sfKlW3hyqFCR5MT
KaKcxrkZriNea8cJEC46DlVzVGeUuo7jKHmDrbghSD2hiwWhRySxIlus3unzPHbEOevuENoapq10
dWMAJBDNxFe9H5Wsn7CWM6PhCEYLiB6h/ikSP2hK3oFzz+xPZGO8ebVvByr+q/h2iOaVEei+NyCu
BzIQ/OpeQmYekjyoti7U7kljT55Xg0MZqvfKU2aUxWmazewLq/VWUn+QmRKOV6GUGpv0xDpnubuH
iAbUaN0z7WXUICunGBcvJuW5lIWNcui1d3QZWOlwKXen2LSHQ5K1ZlCxyNvcPsYrF9WVFeHWLamN
xm6HgKhmhxwyEhk5FTOiouzeXV0NhnJRf4fkAepR16vx6jgDhcpkQNO6Dan3Wju/bi9k7avwqd//
b0CIR70LzqEY00RnkAQ+KBb7rNEujO3m5/9mhq/zIkvp9BisACYEfA2MVvRU+YGX1MMEVZP/zQxf
7YUZQGwyh3ItZ21MgsGrFF8rmxcjUmRBln9fMQAiC8JvRt4KaJbgzA2kADKi1MpJG9rtmFrBUGgH
jcSHGOSGIF8NaQYGezDW/sv6MP8J6pZ3QvLr9UHNxmmsKZkgPPXdm8DcniRBnX79ByOcpAGNbYxL
iQ+zuO1B2li7HRgxywfU+HQfekOv5RjJcAOrhwg0aeibG2heiXUCt628jhrg/C2nQJtaP8++RfpL
HkuaFqtmwA+DJy3a54vXX9rktp2N9niO1Wc4QvxJsZBEJF9u79qqFSA5bA1ygCh7CB4+piSjRQaJ
mYq9Kp62Td2zNQFxoFXb24ZWQwJefxzUgyAn0vpHJlXjGgWgs5awTZ0rqOg32sc1sLlKDsr4+Adk
tO+1vIuDZFaWWaUg6zmbTn2v2HmY9vaz1zYviitL+VYj0IUpIQJZrOsLW4/Aoh1tB+cE2SZQnHj/
cHCAsQU7JP6A7084r1nlakVr990JmdG3JMrTII283leL8vH211lbzaUh4frJvQHN5p5Z58SzoVkF
4TTV/Z3oskCw5gQmvs47cycQV8KmNQkp25m05tnJ6oPrTSe3imRUXmsebSIVB+0kEhM0Qa6DTVuD
ZacwqHF2dSgSorBf+l0z/CzK5BlaVOHtfVtdECjjgEDB0NhC8BEQ3lbNeIlmVj/ZtAxcsNjftsA/
sRiy0aL/rwVhy2pnciLH6QHJAFk9ce3xU6aouyIB6VE7pJiEIbJRjtU1oRMLSiI07helXz0Cu2Cb
zda5ibQwj8xvkKCWOcLqR7qwISQiXolsDZKDSHcaE/rqXvNVG4CJU8HcbnXVr9tbuObcFoooGq+A
oocpZCPaiPl20xjaEwH8v1TV2gcd6s9W8WQt3wU5NGqRnC0Wmt28ZbCgc1JIAn1aMG7gDlKek3za
EBNlrnbYstzegcDwU+Q1D4pr3OX5p7nWNi3ohQGY9nu9C+xSeYgGDazgGZLnL5GbHQv4bpG2d0NJ
JNF4bUuAOsGRx3WJkCy8jBMbHOAAuDsnkzY1it0KVDB3ajEX1qYwE0OVmFvLO9BSQqkM/WM0DEUn
TsBm0UFr5jzm1AinOj+mmvba9Nr9yMZXw27xMK8DJbUk5GdrDyIX17TLqSOXpKata5SpmygQh9S1
EJih0LDanybEUTCcPu6nYnhzqSe5t9e2FiuEfI6FNxiEU6/jT5WBKwQVVQftKdvvIH3JZuiFTC+3
fXrtkEKSGyAQzJRwys9rK3llpZWdJu6pQCY30H1nSod9+V8hRB4+5gFQGsCxhiFOXdglaT2XWu6J
45r1DebPwzJQD/WhDpWDDOe+4iGoOhpgw4bWKmKOEBAKoHhi6tbGOZ2V323uGUGVW/dQTAXdJ8m/
l7W+R0F+mxD3x+2NXIlE4HmGU0LQCW8jsURIGGvn2k5RZI9yPzHnTaTQ0IvdsKGSO3YxQ4DowCml
QSMDDgdv8SqyHfAHdSDGOUOjYsJUugmdlfx393W+9wD5jOkuBsJMCTPJDbK2tUALgpkRyREycL4D
F0mRlxvpbKQqpsXtX2WS+pb9K2JsE3mFP5XOjnSP01CGt3d1xT3BxoCOsMUZu1CeurZJbItkxCmn
swNptSeNVN6bpU/d620ry6P2zg2PoI48GcoHQhTLTa0DjjZFy7CatU2tRN0jBrC0bTzbriSCLReE
wSN8PmAduL75ovAaj0AgaoV+ZvUnjf0ilcQ51pYCGCiGzuGEmHAS/F8v2BjR1DTPjRP/tlv92agh
u1MpX2/v2DIg4rej1YgcDG+kBdowoUbGsoJo56wwzswcIM3ZYGjG7dlzGZsvjpO8FZ0pQ+kuPfDa
qpCSKazIlKxubSjLmX+8DtQ8g6E3yM3Yc0PaDUQyLH8w1a9Okn2QMg5oJS5eAqAz17LE6MK1HxqJ
k3uUdORUYpAmcOb0GeJbqk/q+B82FkofHO0MSrcF/4vFUmjSa1BjsY3cCTUXUq7daIQ6G/40inlO
23HPMEbm3/6c7xD16xjNmSM9jn/mpVPxwdOCIqRv3EY5FVW0Q8L7OR6/1ka1Syb7UEEbFI2R0PZS
sNHMHz7hQP+jLQktFSwaZI/XO6sVo9vpxDXPZV5Ak0trt56NwoVkfcs7CEUDFMS4kooJACn/9xex
S8eIv5cxWCEbzuJBduM+3Zm+B24X5etH2fG4p6A8jEYR19NBHfXaGGb4wQCO9uc5Vox9lNboWtf2
KaHRm54lEhzHykG8siUcidGujWw0u+6UdkVQzkNQlA+kMQKASsLSK/3IkKRCy3cEXxwIckCVg8KZ
GMAaL1c7ojUdTkJT+TGEgLWATbY3+WrdaM8sH362QHy+3f6AK2HtyqpwD3T6MBuNQjvwamv13mNN
HfbMdu86iu75bVMLopD3z8c/IbAU6PWJSH2rS9TCY1RHEyZsDs0WEpsBqvjjpg+SjSzV5z9cOHhI
FhyAN4D4BWGb4JhFrY3pSKruNDtFEZKJbUC0+91N+8xvIlnUXrl8EMJMLjYJ4QEw5V875twbCusL
3QToZzR8k2KkuBwnyVlbMQLAD1bE14VqA/+UF0etYJQx4JUBqyI/cujoWLUMqrFqAdrzCFSIxMvu
smFNWhlDjNSozzMBE0/+0SFouACaomjJA0+DaCGSHRcpm1IC7zgp+UvblsBlaMj0ZTOFK9+ea7lC
kRmqfLhNhbMbeS5hNLJAa+UYWeCl6aOdGeZGY1HotrUmucJWAC5oksIaYIN8XklsyueKXZfoy7ET
hXIsJM0KEA1gJGEIDcB8/X6ERLJ0iJcvQXBvVJygI8ArNRwTee0MsdmDUVEvMCOS6Z+N6BEMfrvE
U9MgL2e/GdzQ0puQgpK9Vud71sjeUCuecmWeR88LX5xKpHWQKxnOrT4nZqA6kWds9byq2Ycfa6is
ufgD3kXO1CcYgk6JV5tVr50ry7uDRv3jqGj3kadLvuHqemAIDTIOrhA/ITigWZM6SLsKJQNr7VfP
lBVU1izg7GKUCy0cLEUIEdQem7HqvelcNuWDFht/YjU63A6wK7EcJwpPQnRO8SgUMbLUJBSQbIuc
zKbNNzRK1BBisVqoAgQpebKsnDAPYyNQYgCZuIfs4vr7F5Bibbpsns4FdJkzXzP7Yj8in9rU+hCF
mPa2Hm+vbXX7kCEiuQcyaUFc5Iw0z0vq2Oe2V/v73ky6sMS8lsTK2rJ4ewIPCEB6EAKvl4WLN2t1
0g6n0fFeiq5BHgyOYSOt7gabyJ59a/chJDNQCEdWinMsuoQ7AhfQR3A6Pt6Y78lvTvPp7KpN9k3G
9rq6sP9H2pftSG4zzT6RAFHUequtlu6Seu+euRFmpj3a911Pf4L9A5+rWEIJ7QMYNmDDk0WKTOYS
GYEjAU+BaUZ4xcuFSVMBnFJVi34KgXOnSJrW7tPYbUaSWcZUUvv211qJZSAEwGQfsTQw5HFPVdFi
zC9PoKQulWSH62vmCj4a5DSWP9CFum1r7dSf22JLP3NFQ5ankShmiq9gCrMXUkvvBRT8Nw781fnT
UIXDxC6LzsCbzheN5jDrGwipi34y9CAHiWPVT4Rx3ojGVq2g+gBIHAxddesDvcEcQtwwr55YwRhC
tG3jhF/XOLCQr9YLemMaunGcH6pFo0m6BSiH4kOKrG4wx1+FnTwbztw4qjnUFvTG95WVyeZWB/3q
Q11a5kuasTRqadmJva8KQWb1VS0nkPQJ5p+jOEfO7UNx/SYzY9BKArAeBY6r7EdJwlzAg91CLSl9
T8Eo2pIc/cD5TlMB++7C+1xb3FB4K4XiDjT1RzrrR8iLbIS8a0vW0fFkTUJkuPypKZKpa/J6QCeS
ymYrP5Zd5hSbgz/XjgSLPTfDfsbZFWgUucm6gkLjHIpJuNBxCIR0iLnsxg4oqklQ1FQEV13abNzR
PFdKm6ZyGZ8avY8ltJUFsdzd3v+vJs5FfMJ+kkpQLkRFWbyip6jxTYd+nFvERAtUV6lNnxuQciC1
Z/ir0ARB/OAsTnJXHSOPcU4xafZND8sO861fwe7b2cYsOvpmaaq2Hm2ICTFGaykhrjEbZgfWn3FO
jkP3AtJUs+5CRwAEZ1aVe3HEHahaayyE3aRXD5hKMqeo8Ns0/y5yBXsEunLU3XHXrxFVYjNWpOgW
1G/j+xii6Uv/2o3yRtZw5fmZEWQNGO9krEA8DHYKSnRja0PzxCLeh6UzRaNZDLkTZRt+eMsQF5Fq
UUziRS2JP0z5Gw3pPhuXI3KNJynfQq+sXSuD1S0hLKGCX5CLPsYpBgfBACSBkeinqQyek0C1lTT9
ffsQX71iaFCDJsdAuoIIFMM5l6dnqmMhnOSw9aY6cqTgOcj+0EGBsHkBwvS327ZWlvR/fR4ACZDc
8YlRPqWQ3gsgx5ynCQR66uqI/sVf8EJuvGMrN+LCDhdPB6UidrHRC94AMQOtrZw5q+xGr/cKnIUq
CXZX5maFa3B7eSsPG5sdQbdCYsV1voivZApK+GgW+HU0mehb7LT0u/zsTFIXcDMIRaGnjHyMiwMI
rndfCcrkJ3lzjI3SrTTwDaejc3slqx8KkDbgBJHvoXp+eSjmQAhaaE1OPgCllpgP+zQx3HSLVHzl
MjH9JIpjh8wHaMhLK22eidIw5sivjPGhNkTWdDxFqbHrc2LfXtDV7O3Xxp3Z4pxkqjdliyG06auE
J1vlMUxBLq7bE/hOHTZTLw7uViVvdRfPbHK7iMZVD5+kNp6uVb/aNhGtHoMvCw7OhvvbMsSdCgwB
GEy4U/OpsaOZ7JbS3yKhG4nXNcqSnT2U7sCoinQcsPvLzxUgGxKjsdb8/igfx11+gl7oYE1OaIHU
PjLx6XbaFtJ8dWUGYePsMKrxTrAO8qxTQfjjLwW1jAFoqkQ3M3kj/149iAyIxshxpCs1xkIi9SR1
BsrmXW6mywIr9CAsAbB8W02ILVPcJkZxmkIvqpj9OFAYMYAW72koC66sjPPOiOgWRnX14KNxih4Y
lgZOTM7gOEUYCQjmxss+JjfcJx9CYCeYM0evb3prTDo6kVO2m9jYlWeFCZSy8T0ozKGafXlYRmUk
SdhVmq9M+WCWiQwMR2sPS/m2LOKubISH2xd8bV8h0IipOZF9Rx65OvUFmaFBrfqz7HalYqIXZysI
yhS5tW9bWjmSQI5B2ByzwGwSnXtcsqzopqlIdWhcT4FVl1ptqsGSW5MQbMSX7NNwgR0sIbpEFwCR
E+8fQW5PqyUmqPCJf6L5N+nHjaWsxdQXFrjDode5IHWxrvmMnhwKPNayr+60HXViN9qIA1c+0IUp
7kCEYWv0aj6qEIUHS3+aOkX3t6liE+wuG45qfduASmATeQzIfHn0sqxuly4yACac3ov8o9Wfbh+A
rT9fuvzz83JU6ogmgJEUwj4q4wegEzYGptkZ4r88m3yCQCzmOa4rdenYphUabb5QjrQ2tQFwJEua
w+6zyaSht8ikjb3FBnv1Y4D4//sHj+mzgY4MiSXqUVzomamQby9A4+VLtAGmebAn1H2/vYlYGWOf
YoK7AD5cbiKpjVlbQgwriU1sF8s8gMSLbrF4rVzVcyM8tValpEUtwOl7QnTfypjfxQBZt2wJqK+l
4XAGaPZgGAoYWb5M3Rpo65KYAmdud/eKq+zrk/QDc1c7yY797nVrgGRlVfAGgBMpGMhEBYW7SVI5
YYajG2t/Xvx5EC1NfBHbrdjleuAcb+65FXafz7JKramHXqDN6IPy25KPkpO4oWxqjpIG5oSIqdpt
NbNW7tWFRfaknFkMcNTLylBKr9Wjfdo52qRvnOv1nQNclqn4AhvHubuKZGMf0CHwlCA6GN3sluA6
Ytw1t8/2mhlwREB7EEbQuuC2LhjlKjRmdfRLUjvK0ru92jnYbee2mVXvDZ4uDMwiZsHLzt2hcJBR
n257zY8OzWH+CQSjJaPgUH9K+63SqsQ2n/dIkLpkHPcqcgKd27oRgp1hVcKpyjtEYaCSeV/2ypNq
Ja74St7bXWArjvShvGVO9AS6ODcHYuo1Ohp2OpvQC/9+wMt6GEA6EIbT4nkBInHRs1GYdF/KYxB2
qaaoCFatbjSrV54sZD8IKMCMx0psXH4CMXAhCIVc8ov6EdqlVqp4s/hQhv8hogBLImuqAhMDUjTu
QRHkOg1nJZFR2crfEtr6QlrV5pzRjf7PyquC4Sh0TQDmB+kffy7nMJi6Luh7b27EgzyqqYXo8BnV
6xe96F71Kn6JF/Q5bp/SlcuAZB9UvIAsAcLHLy4nyTjmak18qRLakyxAARJMEXS4S+Ym+33b1toH
Q18XpVBk4VAw4z7YYuhxW9UjahlQAJf1+44Iuyp+FsjzbTtr9WXWQP6fIe42hBGJ1CqcMGrbmMHj
7JD7zCZ32lNsKSCRNYunzmJT//VGnrLiIS/Msr0+85DNLEHPdIHZQTjmSWbmm8Iga0cEHwqk2mgr
X4MDST8VzRTPvTf2erSjIBs2FyED1d1YOSi/7jSyIGMW296+vaMr7gUteZxNFOzBs8PnliEdQaDQ
IFVeumKATkfkQk0GM7Kk+w02l58R1acNiytnBTkRsGdsrAUFSu7SyXViAL6Ky6ZA2sUpUJSSteBQ
KeJpmnt540Vgnpjznpj1QY0Yj7YODVfuw+W9WERVldZeUqvPYhouVg8Il1lM3cOiz0c2WD/rha3k
W+NIK6uEYZTb8OABWsp3SyGFnicpZOU9CbCAwBBms9aEE506n2jF6+1vuLpIEPygcYnZz6snQszz
oInksPKMMdDMsozpvqynUxOGrqaPsFyG/8RD9akPyxamY3WZaGUS8G+ija1wH1OZuzIi2hR4AgY/
k1SxjeVRoC+k3oIjr3gzTYbcL3pkbJqfH5/N064Gs3gYeNoXOsqTu8c22uI4W7nmGBFgDDBsOhhK
bpfXfNblVEwb2fAQr5rLEJnGsBUZr4Z3qAZgFlhhNLp8iB+DcHEppErByOxkh/vCjZFmQOBEcrtd
/76V/F0xzbJu3Lk5Lidr0tgIERYpXnKof8lWRMzyVXsSHwiacG+DI9nzHiOAI8iTzBBM1VsR2Rfl
GH8BQbqHKjcSAlYnuNxSyJgOOLgEIVkztu/FUiqBFQ8Z+C6HRowBiiRa8iSmmUCeClQqf3ZN8Euo
goMMpd/6lxguWXk3JqoEAblwaWozVsTwCYTbI0Q4+7rZ6l+y7bj6uSi+fiFuIGPERXbo5igGpvWp
H4AooKntaPljLI6ORmba7Wl8ZzS/qvwJHuP2DV473WAQkEEwi8ERFOgvd6kSIR+4oEbpAR7emJ0a
e7kO9RQlGzcWuHbCMWCPnQQgFlAUbn2onmS6kAYicKqhLYWKVWw1JVc8Aus6gcsUM4u4q5yFCR9b
70tYKGtRNxUdrwpEMWYTg5hoiCXQjbi9dWshwblByuXMLbjXe0UViF99yI+Gn3vDofOryAwf5cNy
FIXjfIiO2gPZsLvyyS7Mcherx9RkYLCdrJQiu+80vUMDWA13y5JvoenXTBEEwsC0ocB2xeBEIbQh
oX1D/Gapzbb/QaITTaWNl3IlEABQ+l8jXHVtmcpES+qcerSl5Y5SEPT0JNR3NWgf77JpHP4Ukyxs
1KbWStuoQiiI9tkTcjUoUCWgFhgZ40xji9Zit9ZQHgRngDxFKVuNiblXV+rd2ydm7YSe2+QuWyxQ
UA/rBWwCcDuS3lRC9CWCVxr9vW0Ic1/X7uRiedymhkoNf6b2OsiKO2mxkB8U/1RCJL5RNa1PpJN7
andt08p+VtAZWhnKJPqL0BPxqNSVejIaOfgrjVQt72ivKqk717NSv0HRQH9ZMFQd+npNmtbJlgkv
lgY4W2X1oRx/RlOmtA7EMHq6C6YZ/WiQ/QoihrszrfTDKJB/jWNJ4l2WZ0PamZk4TIIVAvdILHUc
2+6As1L+FoRYnq2CauJzA/DpZM9joIaHWZpT6vYpogu3yUattzPIRaReVsot2WUSyRw6UYQbZqo1
QeFAdRx4CKPXhfCvkizFnQE8crJv4nFKD0peCdARrQcM4HRwkLMZqBF40cNWSmqvQimY2n3UVlpm
hvNc/KDdDNH3UNKi8HlO6iU7aUpd5KcyqtGWK3MQotx3GJ4m+0msgLFCzNQnZrJ0fYqRycr4R41V
YbJatYW8WC9F5JckIvrEUGBWiBaIVvHWoDc2Q/yISjNa2kkdEEsDz9PiYpKoUp4rPYVwpaD3kQba
ELGSzAQaOOUjjQS9e1eFMPgnbiDl/bsMhvkX2CTL8V4uoW/m0i6NYquNMKi8kyGSHu70PFEXS8Og
gPEcNsMEKUBBb+cdrbR8sOBi6v5R0aJcMzut75pTOoRSGVh9m2tpZRZh3i33xqIWiTmKBrRxoO8+
dNaU0CV3hTwUs1OfaEvjCB0QxHaRD8uwU0ihgJQ9mAMkncuYxeL9aICBwBVpli1HUsW0sseWSIgY
JwFYv2GoEErGInQDqaCpBZj4SJg9C3GtNGZqTL18ECplhIpNUg1WXysI/6K2DoFRDWuxccOYToGd
LQJdrLjT0nk/z0JqHKc5b1JXz+ukux/KEP9+NISqOEQxHhEL6IWROGHTxG9oQAHmFYKtULLKPBqi
HxUN539I0EwPE+jfiGkIgwaZJU1oHgUApsmL2qf0VBEp1AOTZEpoHFFF0Qp0AucitUd1zpdDFywU
ojh9N4rYlKjC5GUZ9Set6tXyYRyIlqKxtgTKSSV99LvAf5Qh8hUCy4RotBo/hqSqK1eOhUCy9EI0
Mkjhdrm6m6dciOxlSiDDOYhlvLgknVrooEWiGpi9qgeBjf+nFu+UpixkM8nlIMNUPGaxJMwbJDYt
8/Sjl2l5FyaT+KsBwPgVQudxZxsj0ca9UYDrxZmrMG8wPSDmoNVT4y5OH9GEHN1+boLRV42Q0r2S
qlL9kMh683dAM7hARFNGs9vGiaTZUazGuXnb6a29I+felXv/RbGhNBDhXRG6veBOmmMrmyRJ7UGj
93TYeIVX4hk4WEZtyvpCVzS0cgf+mU5Em7LPGHu5WX6bhgF4vHMDXIIzDGNcxw3JPaKidVIp6JEX
emrKavmTKtkGjmHtoT83xgXLMSjZUyDccw/jWQ+KGjmtEP/qm34jCFxLCi4WxXb1rJyxkC6IRvhX
Tz/pO4jjusJT91LYofPVlnf7Qw7di9DS74rdFmhKWn19wQDAQLD4O5/I0Y7MYi+nuqeY4rH9Fd61
J0N/FCz1Hogxhx4Xp3abnfEQ/wW23i7d+Mdwak7xc7vf0jJby00Y68X/fgr7qWfbYIA4VqRxJ3mN
DcDvQs3xqD5ONhJZTLpmIN2HDoFkiW7hAJOzqeHDPiaXaqCO+oXMBdj5Cp/bSUoYkryMPYxPOcWP
HgIWmFiZrIBaqMK7yUnZSm+v59NxmNHLRx2ZJbhXrHvVDBbWGOSWnvpz+CAfw738KryXYEl4gGC5
nR/al/ZTdrVj+MCER6pdfVfub3uHtfuq6BjbRJkebGJ8ht1jXDmTEvyCLLNiY7Z0TdvwP2t3CF0t
4La+6ksqF5drhSq0ANdFHuALmtm28oeYinepobYbhtaWcm6I8wx6W6oaUlLJy2dH0h9a9Z/bW7Xm
SM//fM4ZhOif4dHTNK/OhNHOa+gWjp34RPrczcrigWqpspECrK6IYIBR/pqf4lM3Y8yaWBvlwZ/m
2JzlN0l8vb2kVQOYVkSxCJVGjPVdXrhSlYMgmIbej4u/oL41w63GwRro4msECBN8EFTR+Y4gtFTw
/jALeWPKOzQF90wVq3fDl94GS6fJBqy3eiLXHwpVHOAgGU/rCuuDkaXDUmCxPhUe8165S+TAzGXd
knPldci+f74vrbE9PnNatZKF6BblgYeav60bwt8mSo+Qz/z2U3Rphl2zMzMozVZljha/n4qVbQSy
nbWhEwnBRmH9+jVgZgAUR4kWY1s8ZGAejL6vRVJ6ZfDeZr1VZapF6WPUb3UgV3rFsMTmqIDqQOeZ
rwQLc1+JtUDIF+ICGq02sLACJiKY7nb1KP7e8u/Xfgj2MH2MoSK4uSuJJ4EiI2obrfIa8GyF42wX
8i5S/3+tcE6ob7K6rJa+BJEHGEYGwwJRkBFteKLra0swUckqOiBHxIQHd22ruGcjJp3sYfzwLppB
ha0VL7c9w8puXZjg1qEM2ZipQ0m9ZiqsdM7sIW/NptkcKGY/9fLRvVwK51RFpIQQG0KxSGx/TxWm
NofIzrSTmiPdwPjXWH8UdLJE+nsu+91/WCI6AQx0Ccw0D7yoQMEgoVRPvYzleCXwN3+jeOM6rVSX
sb5/jfDAi3HSY3kYoKwT/ppswWT6RdIPZUec6RRuA+BXbi/54qUCXgFwfP5ODXk85CAUGH3QSlT3
w722T4/yaAmVk+JmlQfRzpU9EyIUn27v5eqJZE4D6EQkG3xVeYoGowX9MqOSbj6ClLwWUvJ628SK
V8fa/jXB+dlplNRMkFHf68be04fYqanqKTmAfIk2mrXQfd/hXthjN+TM4ZKl7vsFcxN+Jpkhhjob
7VRE07fhTTge6PcxvCVmSXnggqFGbRGJA+Zv9dYdUNnuO8VKK79XobDXv0L/diOkWD+QiDkJ2vkI
Ob9i8LNlJbPU5pKGC2c86zvJgTKm1TjhS/g1kfF9IAvoTfD6MZYnNB34kbe2T4QW1LSg8I+aBzoK
T1McbiScKxVLRteP4SkNKed1Yy8yaB9lE3Knwc0hJdRaiR8cNKdyjF3mhM+p/13ZTRgCQTZoO1jC
BPAvn1DPxmiMCwyyolgiJ5YWft4+6mvO98wCr92Ri52uDipSsrAY7K4wTIJqjRLp9m0zK1M7FytR
uHdELsJQX0SwVxeyUx1yB1MxllS4IAVoXeUx2IevxZ7uJFfe93fQA8d0QiyaWxkI2y7+BThfLPfS
5G1Dw07Bj0gOrPsGvcWDsJO2JVrXfKOBTwbOBQQ4VzrIiN6zCEAqzesteVe/AVxl1dCSAweIbOoQ
dkwwDYdgVNnY5LVvycQK0X1B8wXKi5duBMj3WTc6JFhyfFAxYC9qO6PaekZXjGDOE7NXbHJaRVP2
0kjfo7oMpp3ex+hAkL8J5SdRvw0rRpv3zATnDuUhyLs4GXt/0P1u+ovo0xSah6b7cftMrl1nzH6j
cISeL2iE+FFjcLkF0O8teh8HQjKDXb+b7tSD8DazfFgBgzG0lbfmV9n2cEcQuQkSYLDSwSTfZAzn
cKgVKOn6cjaZEFQ1o2KrL7/md1kVDg4D4SdFS/HyE5G+jIeZCAXKLNV96VVueMw/Ap9YjA1j2cIa
rSDiCHq7bNCMidNdPSwx0bISGgiTrxm/x8T4xJHIJ8lR8hkYbQioKgJKri4aBnb6bXYMcO+fmb7y
Xhgk16scpmeQt1i9OC/mZi6+8sWAagZqBY17dqm5W6VjyG1O50n0hNIXKUEX+tvUFVgFIw/CX5Cg
uRJjlMQw7gT4LQ8lemIHDUaMJ0MZnWbRE+f2mV9bDNgxELMbgP1cjaGrVFyqpSiFU19KFuTizDL7
tqIIWw2mpRBAMQVYPtaVih4MNFNFvDgGiCIrLIh42Xm0Ec2sHXLkVho6QAC5AVXKPY2zpsTBJCkQ
neq6Q9dKTry8lmCoaOXmTqbpM21KKzBic1l6c5rkuyYlGwH3iic8/wX84avlUWnjOJe9sZKsRFes
hnwE4cY6t4xw72Y2MclHgJK9qdLvi662yEBPcf5thnp8tLPd5LE8GOYO5C6PZE9CzWx6CSPcW/p8
++ytvIoXNriLJDKWCjT9ZK8uGvDv96FhtktwgDLMXSJUqXXb2tbGce/UONJYSOcZ+cn0XE1vFcQY
Zvn7LezLbWM/4jzCjTRjmYVl9JPSXFBTbT5lhLnxLvLkfkfhb7cp/VbXxYA9uMCoHPNBtRCiY9Zm
OHVF9aMKXpQiNKWtUto1IBFSJmAEYnpjQIpQblm0RrsfxA4juDP7FkwB0S4TBmifNT5dqqOI8r5F
lHlLVnDtPb4wyw7Q2W6m4AgKhLgv/cHtnbA1caePrIDXxwC/i3biGPYW4n5lNy9MskzwzGRY1zOG
pUvRk7PGjJfGHKM7Q3u7fRTXfJXOPhg4lsAbdIUZbzHwU5ZyPWIOkrqdDzE1Yc94Hxcnt6PJagbn
tsG1VYH2VAViDmU19McuVzUH0kLiURv8OlfuYqOrTKPp9mpcbwRqa+fk3A53oyWly1EpLAcv7gc6
mUKcfWZhlUSWFIW/Z5Dv2iPB9McYSN1GEWAF+QOdEASgaNOA+OZq9CyJtLKochFPsmKOjn4sfnQ+
vUtfY4vsQFP6koQmCsH+Fhh4pX3G7AKsAr0OJmTFu5UBbhJc86XfgjPIzA7EFczcSY+Rqx6mxlJO
KUTjWIZbWXQ08/fbH/a6MMHGXcBy9lX9ACLj8sNGaTyHCYYZfSJqtjAV94A2HHtAOYak2wXNVr50
fY4wIczG4TE0hCyGxysO9USokmqobnejKbaFCRoYdNu3qNuvgxKE4SC/xIA1ZqdAE3+5KmnSh6gB
EbQ3jA8jJKJ1aasxvbIQTAPhT0aDC2N9X4MWZ9c8UYs4KlMgSPO5sGsi7nvttRi2eihrViRsFUiV
IfUCgPPlOpZ4iTBOi0mXNJdqU5bnPf4pWVkff7teBEw/UJWYdmH4bT6Z1mdRwsRCF3gjsDu22iqa
SRdQ0BnJhqHrhPnSEOdIpLLDadMrhDii4tbzSxQAUJFIDliY7GIA9UnbujJI8L59yhnMFzN48F0q
RkG4fSwbPe/AJOMlBTThcxSEaXif4hlXFNNYyLfbkhi5Q12MjdkgV+I7X0qrD7NQovzcThJm/HpT
1jdGQMi1n7wwwcMU6yYcU4B/EYsc1CP4P2pzeAHE6Km5K/aj294Tp7GkO0zvYDKKbmS5K4fyfHmU
cxmVLC+A/sfUk7rZLLLHWoksQMY3oq2v4Z/LvFbCGhmjADqIoNnjnoIONfNakoB2C07BTvqJWfW/
xvNkT/f9LnLJU3vSH6q9cQofiCPuo10dmIG7WCxEEs1ic6rtOtTEr4ECAHiVMI16pbkMTfayJTPk
Bmf9vW30Y5JmrliA/LV/vn1UV5JfCcgj4N8hhwzab37derMQqagb4qOB1RwKpNqGJWfoK/0n5klN
kjBVDsoVTPWgxc3BXReoeWbppGheoWm/cjFCpT2uX3JhPOZDuBG0rJ2bc1vcuZnyZgLcbAFeIHiP
i9999XOhw8apWWnZYkEIUqA2i4kyVAgvbzoNpjDJAnVBYBQ+GT7kIAEt3KU76dlIzfSgliZ1kqOw
4dVWgodLs1zU1xf5WDZFKXnSLjsIf6Z7sBsq+wlc3JUj/yGgSdt3u/A52m0cFuYu+UuCeIkNTLDn
iO+Bx8CghVGJ2tngdveyM+0Hc4K6C2tNb3doVl5VFKn/Ncb5bsASR1JkMAYZRzOYHzUy/ZfPd26C
u/QAC5YkF7/WA2GXJ9TD7cDG4OpXY7Wzar+w/gOGCJOHZ8viAzCgTVEMgE3MRMamutOe1Z2qW3Ho
ktgc/BS7aliDpe2E3RiYUu5CceFe2bWYqQIbrGBv9R1WQrKL38Pu0VlosfSCmhkdfk+nPM0lNOxK
DdQOkMprDQdcBubtI/Q1uXfrCHE3BlpXjTYsMBec4iflvrYiezjqPzRH8uUP2VRESz/82cVOuhMP
KkrNzA0ZtnSqdgLKtabugIxFMbfZmpnrufW7uCsVCHKS0xy/KzkEO2UPVQJncrD/m0OxKyHJxX5z
wUFXFrOoxV/fP9y38BWjKwM0tjV7u+b+zo8ZF8tBeiMCzW+Hz5q8RmgC0k/ab7zMK/kujjKGyVko
h1nNq5ZV1ScVhkP7r7Qwsupdo7sdZokp0HcixnHmx3iLCWV1Wf+a1LgXBE0DJU6bZvFF+QPafaYB
Orek/nX7kK69vmfr0rinA2BupJsZFEbiKb4rlfk0lvIHELWv/TJuVGBWndzZejgnR4JR7dKWLL4S
jQnIGvLHsuji/+Tnzqxwfi7rQWEFrGnvp3/lxwpz3xQYksDuTB0SL2+MkTx2t9AdWyvj/FzdkTSf
JXYA89xais6m40ZYuuq5zlbFea68UYU6ZJ9JyIPI0oLqD7KKD61X97Q3HiV5axtXjwVGwRiXsXid
5jXKGCLJi3pfA/UNw7+nCTmmhQwQtWHfPoGrYRl0Nv9ni3OTyRyFpRxlQJvJoh0hQFpkxQ3V1FUb
5cMQxwdaL7pZAtKbpcmLCBz27R+wes/O7HPuEFD/LMCIRe9X9WMkPhnAfEg12TqXK2cEubkMrjoA
oMHEz33BcNL7UNJTpLUjBRsUhI7zPtpN6miz5LOqDGdalke0lamZJ81jm2ZOS6a9kADdmwwbedTK
ktFsggPB1Qc7AA/noqURJQRoIW/EQ5R6nfE+dxsV97X1op+FHieADEy45fKtbaeuNYxRMaCjOu3r
3DgBnr0RG64cUnA1oxzB+BaApuE+HBCSGLkqaO4tJRqC+dSYujw8pCIAuUGzbGzZV7GWezWRNIAc
ADPRAC7w4kig0631QAk6X9pJR/UIlQMrPQa2AUiBcELN876xUKvYf5/QDtSlZ2Y539LNUh2Caavz
1fZXMgXge/+s4rdv34ALG9zZjObQaIwCt13N27u5jk5KV+9FLdpwYitH4sIMd9EDYYr7kEwSsnfN
UekbzqZzeyGrFr5kdcE9AP067jWT9E6fcKxVT9AjiwQPibIJlFmJadAZYcq9/2eCe8VmKrZlnamd
LwOCvtyDqulIXNkZ/2GocLJDWTrz2oNkls/VaYthbuXAX9jm3rY2p41GIqGDRFAOrcHiDbJY7jAP
u0kU7ds7uWWKO3YBKYiRNCGgAzWrsk+PTfs5RPucZq+3DW19Mu7sZTWVF0UeJG9R1HeS/W2MrV7W
Wux2sW3cuYOKXEDHBNsmP8rH7KH24rvUidxiT3bpi6Ka3an9vvODRbg+1mqHz+Y8U5fKzZRluuqF
6nxMsgbArW7jA63uGxtLQEAq4e+ciRwI5rIB0Tsm+u9HQTe1eQsHtGqB6Xwx8Ih8VerNFD3NqwHX
labxQZTTj7AbPm9//JUSPQY7IP7DwOAQv+LDajXAYHmaj/Bup+UPEIn3o9Xdi6fyNOlu8Bm9B8/T
2/BUPc775CQv33/4z43zAXZbEjmYqiDzlK751GlzWkCIh057ELsby2SHmH872Cg3NAzAugKaoMvH
kOSJGM9TGnrzsYlN6W8yWJVbn7QE2S+G+zunQwfNrDYzo7WiDZjlwaeBWjok2/kytxQlAwgORuIV
YD3+M9nBsf2pC+b0KPwUIivLTNEtXeEgbFaLVsqo54b5hnsVpSMJ6mHyO3dxRSdz89SMQ6t7Nyzo
mbnoECLfhODraGavW43CtYN7tmi+5J4quUom8M37pdBalfGQlO+3v+eWAe4NkMbRaMJlIR4l4e+x
FF4GSPNuHM7VT4dmGeqiwM2iD8ldcCUA8KoIDeVL108GKK19zcHH2jisFItRVqd4lTY459ZiHMSD
BhqfEoiF0ay7PKd5F2WplCSTn91Dp8phtFmFm7iG1Tn1QT00AE+y/GmrLrPmocHXBpQViIEZSTp3
PxREvMKkKiNQULOVPHSQBcrcxB7MGtMg6mB2u62UbeV8Xljk3gS9GqQS+czokbiCxFI7BnWBMV6V
Nvuun4zc1oq2K6whzupXqvTKFrvOtUcAAxMqCmzACsN1fDQJUskuKVMye225WGn+R2vifQ+xndsH
daWbfWmGneSzilfXdYMRpnTwins06yRn2WvO/DGAkrY6AvC9keRcBw1gRkJSoamos4NqlNvUPl8g
omkYnd+KwWImSaHaTYiqdEN0Uxo02b69ulVzGuN5xigUbgp3DZN4RpMVakV+kJd/1Ax0SEMWgZuW
TiBr0d9uG1uJ+1CfBWUWaFoM9WoCJpbVYg7SfvTi9reyxKYezF7SPy2xNfxjRJklSuPutsUVL3Nh
kVveXGGyX4tExQtoHFmLTk+qHhcbn+z6HIKoB0RxGDgE1vwqh1KiTMoakhDMjHigytsp+S4Vtoj4
1lfyrxF2Gc9O4SAXQtDLMFIvP1UwIct6tHHQmTPkHtiLZXCOSw5BapppOfHSoII86Gs7oEXXmw2o
BzbRbCu2DHQg8ZpDVew6k08Lmkl9NYug6on3LYAMx+lOPwyWalKr/lE/kNfmn/Hd+Kw2jvvai4Cm
OwRy4TKQFPKd8YrEU9/qQeXPO622AbvZS8ClonwcH4J9ltvLm7oX9/VG4nu9XOTRQN4ieqB4Fng2
TTWblGYWowHHQzokqVhgQmr8kCvREUp9ctKlOnz33MOgAYoA9gihMchlOVARWlKlVgvwB0fm0N5B
lPS2gWu/cWmAHdfz4zikUzY0BNil7DUVkvcy/FxI+yfXHm/bWalsMUOahH4Z9NogIHBpqJFDoWsx
BIr+R7g33gM8aOkh2ReP/4+0K1tuHEe2X8QI7ssrF1GSLclLeasXhl12gfu+f/098ERMSyBDuO6Z
iel66IlKAUwkEpknz+F3kFb6ZBSRimQBfknHHpgT0E5jlyWykaFAjV6LFUJKKN/MW/2u2Rh+Vtqg
5ShceUtcXtBfmdgDlyCiPUUB4E/2e2WQYmrTaqBQMOOPsaGYOs2rvcGVvNaHxiUnLC4j1qU5ZlPD
FpODrZn0aJIHblePJ2uuH9U+5xQreGbovz9zknDI82TKJeCywEhiZ0Z46uRqlypKwTvWy1SELgi9
eLBOUkYmpmihY77HiietONWvE/rSnS8QiCk7hW958fPsmK/6JvambfdSfUgcUNjqIin/OF6qgKCx
OWYgZV02pSbYDKnGdzpvjPmUi/FfzjmgJ/YyOmOFVDYXqSyQiizIvVNnMKwDV4eZTmmjO5E33gSu
4TSuusk25KTy0lh6My7sYeaHcltBPIF9VeKdSpTUxAFXfW2TeNVTBn4CcBVRPIMWeyLh3D4rAQVj
P3gq07OHfzARS4h0qW0LfYaOgRvPz41InEp6yeSCc1lT116s68wO4/pGNc6RBiT4aZIMJ2zAtFJY
nKWsmFDghLjgdBP/ZcOIlQNCHypyf2zkzk4LYleEU7VdzUmBRQPlKb4NMCj0wjk7WQak1+UhJDkt
pP5NtmSPT/PauZJDdRKEXz/3PUyNAOQFLgVA3tghDrNXQxl+meFJo/vhXbSt/HZrOIo/O9UnSG08
jr1lcxVikxIV7oKWG3Am1DfPVjfngLIokjmeulZ2wZB06qLwEKfla9KZf6JBBNqwAIvERFxt5PGS
LP0QXG4UO4enNxIU9qqehXlSuglSBkpKYlsQhNLJ45AA1W/otj7LP8a7wxxeoSBgBOcZahuXS81J
kVQY+NFOI9rURjLY8ZDZasCb219dFd4UmN2HciIoCS7N6OAJEEsrgjgtiUDwJPYfbdD/HUoxg75q
zeu6rrxFMQpO/wO4OOR+2GAVhSWBCE8YolqIYYWTkNmTtOkGjIPNjugmm3Daq7DMicTfYNTLs31p
lu7Cmd9gzoiEYRmFuL8DX3xKtvNNtY+88oV2mYU9aCe96FezqzbRptsW2/q2dYcXHoh05Wxe/grm
bOph302FUoSI1L1bPHR+/z3pR5wemISff1gYgxgVpfEEByHLRtwG7RAoCsFOg3YogaBeqTW2WmB5
hLO7K9nRpSkmcpJubIWsgal+I/4N/OH4DcYAokd/LT0KAsYPOHFjwdJzqVVgwEC8hnydHcgnJhpg
Ql1igYg85Ebbah/RvXHUDtlOj+xqk7nCnaHYOi8GLe8/vIepMIamg8QDjNmXvpRB+0CtxSQ85bey
d4hQ6458A2T7x9LXOMn6MoO4NMUczgCMb1OZwGFakttiMTqF/jAFPw/il1aYSJPkBHAEA4qIjQcw
1jMqe85/qNxDYs+HaMNDLi1vQWpPB5Ya4iIirvTLDQwmDK6HQowPV3zmyevQcfoD9AOwh/3872cO
u1mi+NZiMv6kjYglzVA8RWZ3AHzeqRN5r/Qk5Xym7/nIhUWwfGJABBPXEFC9XBHEo/TEGOGKwz7d
6X65S2Z7dEV1Q0cpQSsVO9Lv8Dn4M4FisbQfQe7HccrVLT37Acy9qI+VWCkBfgCJQQmO9jca/pyr
d3VXz0wwadhUtEAqKDAh+6Zf/6rswnLyTeBGTnErTpsRExx7zLkFD7xhXp5hJrp0Vh+balbjrreO
iQnyW7O+C+d3hehu0PI2kvr64kuCToFe85T4ilnlYBVZOdTUN31z3yCZoaAqPnZrLXbROQKQQCF3
X8zoz8WokSoyjBMZwTM02FEY210Tu2bKeY2vbt4/htgujFEoEl6PpXWCooZtlo2tj6JtEjB7lX/b
IftxCo2TfWaNOQdjY9YqQMDmaUyazm6DoPLKwJw5j0fO5rFJ4KTrodDTNalymW1jZfSgrktsS8FG
Fob4dt3xV44WojwSMAUqu0g+6Q6fpQ6NHNRN3ubmiShTfKJ6Vl6VlSPHykqkBx0PZIPBFow/2XmW
LoOKizwm8qmJW1eangUQscUZb0J5ZS2WCXII0HdiOB58JZdr0SolLgw5glRMFH6Ntb4BZObXj7fL
gloFQCMSna1lSUnSMR2ojRaFgzJzcjBkbnOkXg//xgoE7nGHoAbP6oEobY/GkAxYu1xpN61JvDmY
NtdNrFRekKEaEuo+powCHZuqChPJdNQpRrBEm0nrIAuJh7dAFHvD1uu4CL1UsernIgxbCNCpwBgd
yzIPez/ry17ZFdC6QBFvqqr+Tz8Ig8CJx0uH0fEUAvYH6BU0w9lXMQRe9B7EuWCYtu7KSXCzZNzi
NWhf34TlUYMVOL4BuQkIyrAljAZFwgBvBhmNnMYxMRlYSZKdTJo7ZdWPY4cpgpcF/0DLms5cXvqm
QNJq6vNEPU1GiUv7EIGM/fpilt5/aYHJOwYwDUeRElZHUfytqnd4DnAMrOzWN70WypE6XqHsgHxV
hiKYT+PmKFftNqj73FWa9FfeEXDugseVY225HExYwQiKxmAdWghZj4mh9aKQQng3l5PcUXtjhhJN
LkY/7+TrEn3cAw6BAvlCDgzE4gOoxRPt1AvmrTaDZpUkwl0uJPK/WBHcDAg+BXQFYMe7dIGmb7M+
69XqmPdtBxXdUPGlzGg418fKycE0FRqi0B2AS7NjTm1T6Z1a9copnjDy30vtfrTGt6Kvtz91NzwR
MLWFZzzavZBsuFxNkgyIwBFUNyJtuhka1A1kmVPtWVkKpl8M2i/BOCRKIpcmJtWMhjmYA1RrMWcH
NXjQrAQd0NOQHvwXi8FrUtEwr0H7JJeWzK7LolqGxEWp1pqtU5XKCI5w3chKHk1xFACrQDQEm8Zi
DtUyDTJNFoojaVRp/qxildR2r1WCslfTUMpu4jYDdj/tZjX2opCA2sNOA1lptmPaKqqnijP5EDOh
QgdRmjXrabYE9UvvMQJvtyTBI0oPYhOY23zosu2glBrYwUiURPfXF7LyXVCxB70EPgtFgjJZZGpO
cd2hCAcSAdQRQ0G7ycYS4+njzHnqrMQAUMYj3KAcCxwDWySam1yIxE4QT5O+EUQQ3RQtJywvE0ga
NPHl0ZlVlmUoCbLmTVkX6okUX2VvQ+CkFVGxMT/RqeaYWoZPmKJjo+j+Id6wIN5ML8AFq2bVUQ0w
ZIvO/RRFXjQlDtF5b4qVkgVs4QKlnH0grGSR+ZEpgGW8U9STsK3+Cn8kTOcRr70RNad7A++YP+3K
3yRxio+fOsalWfnyGElgJC8DCWYtCAsM0a0gPAqxxQk8K50xagXTvVTUiCZIl1ay0QDbkTqrJ6Uz
35W4QcG8tDKnSZXtrAq7KAteYrV9UtLsMQ/zl27IfxyX8AOodjh04TARKDI5cxfNSjqJGPOv4/gO
7vuS1FrvaL3CWemacwLTguoPiE4R05l8tg0SaEVjouQkaR+FAcAQBhFKhCdrm3e8Wdw17zy3xUTA
YZS7IcY424lMkTcYH0p3bOLOllPOIMfyBUpB4/+siXGRYdRGaYib4EiKlnhBOuyiXvk0+rJzE01+
CcZx28zW5Eu5/PJz50SmixlEKmO0UPce+sCIwTAADg8jtQDaiXOvjWWy6UH07103tbqZZ6YYB1HH
bgiQB0J9wkJ8xEMhqZ5acEE1Ea9cR2/Zywc9vU8sUwQTD7BABnNFzpYUF2afBsfcUktbUBrJUU2o
9cnSU9QXLvRZ/FESecns6vpAKoT8HBXYhVh1E1tmZilZcYyGyBXH3sfUKOkqB9xPm+s7ubwBsD6k
MhiDpZ0JkznrNfTm0plo5VGdidvLkWs2NedaXt5mlyaYtEyZ27TUESxPgW7aSVA5mTbac/fjO/PS
Cv0VZ+9sfTIrObUC3Jl4OIKgPwRnRgAi3ACy9v9qzxSUj8HbuWTslBMhAsI3hF5Xksb2qCTHRik5
NtY2DVA7wP3Qh8OpYjzcSOteGwvLOoqpKyfRTW8eJ2X8F3H23AiTYjYz+PXm0KhOcTDcJKP+Zeop
8sCA8J5OvNXQoHX2cYZGBogZCo7HVvmMW+I0xVNlze51V147qmerYckBZqWuIkGOkM0OzRtp8xuo
G6cubq1dqE1/tFCMocgHeYzrVtfukHOrTFxPwtAqcjmwjhV0IUYNDD8yUGfJthwOUyJzjK2d1nNj
THCf4qxv+gpeEYh+K0NCMX+9vpqVHhPwesjPKUQX0G+duRI7JIqp3jXlN34KsNbKljCCbwPoCWEz
SXX7HxeuqD3Ml+HJDp5HNmlrZ5ByaNmsoM2Ulrs5JLGjYtr6CbzfEScOfZfa2Fh+botG3TMvnDuz
DwbUbY/ZX/1efC43ygeqmemLAcZsu9rJt+W+fRJc69fPZa4uF8kc5jrAvLrRCtaxl5/jOLOj4dHs
eMIEq2fsbCfp8ThbnVmg2xuBbPJohU/B5BP5K9A5T9/VtBf9ZFzwAIwgNWRCORG1uJXitgTsWXTQ
pEi86D5z6tStMyCfSxvIVce6IyAE77zrjrnq+WeW6erPVlfq0A6SAny7HPT9JknuArn5fd3E6gae
mWDcI8vVuelQcz5BW/QwBxjolSQk98XMibqrEePMDuMNFWiPAfHAfB8pZwcKvYrXJ6ITWsKzEReF
DUkknoDn6sowjAdKUzyMFrAHpQvCMSOxcpohyCGYqdPEv6W88K/v3+q7AURn/zXD5BKJLPZYXA36
oc3kUXHlKbYln+ojln7Nu1JWoACof0DnFWhfDPOgsHTpEdNU9sJQtsqxdCHxDsER9DfpKHHnTi6l
nQjvdQ50acUHUZQGcyXKPiKkLZn1TUI9hHEkiydDhrJlAAEuXgVjheAGYBhMghj4TIBksSYIVMSN
TCsp9TheyyoC8FGvbPK7vSm9YgeyF/U1fhBvZ6i5aG888N7a+s6NM6e7ayGlMuUmxNN0fDiUAkLQ
+1/3kRVPvFgfc4zTTBP6RDD7U2C95PrvOtsHPccEjXNMlAc9POXuhXIs5hUYv0iAf9fIKPYnQW5s
8BVtcglaxkgHRG1rzGAHkB+ur2ml0o+PRmv9GnoJVPby0hPlTNQq0oBcuvHqXaDb5eNo40myC7fN
afgMPS50gS6BWSLwCmgXgwAFd7XFRCpVCIQmLizxpJxMX3VSkOWUXvle2yB75hLUrzwoL4wx4crI
Jqs0w6AHOuM/LU3FD4Fk5i1qhdgaxMFni2J2USGqFekNCLSF7bjR/8qedAN4T+WDN3ELQhTMuTSu
4IutV/ySQWGYYurd4XzIlQNw8ROYNBWQfkGQdajRkPfJg6ig4Aje7Ot2/BDeJJvoFDzwalZrNypl
q4WaC7RPUOxl8i2pCGdFrMCgQ1HIgWq3oV19JX7pZbv0wXiuHuWX9CDd8WSb1lYK7wHhEvIrKIcw
HlQDBTdICnQSQxMS9CAYjgXe8MJaLMPjFdzMeDgDG8aiGupULmqrqagyFN5ix3qX3pp+6KBSts9v
tEP6LvjxtrzPD+HT9e+4EmTwYsKtAKAf5QVh97QEQ11Ygd0pmndhYdqCfk9QI/jfjDB5PzFjdWjL
wDjKEOMFyaGvZNb9IP5cm412D/9ZCxPNahE15oCUmMAdTSdRjE1mtJxrbWV04dIGc6+JaSu0pIEz
VJ68xxmn0l3AN0OE0K2PlPcmdf5NAfViXcxdo8NeVuewaR7GAmp+tu4QzzrW2xSuMfyRMa2xGW6K
0uONaX+/nNngeb6jzBWkaPOUg/XbgGSY6LS/oPZoZzemF/8mbud0YMAcjmbhRPvQ1V3xpPnmawt0
/q/wpjrh/2H/b17EnMNcyBtd68A0j4mzHfSP3vNZP7TK+Ou6GfrXLNeMRh96rVQlljEzZFMnzrLc
n6ByntpaXb83GXG0YRJsQeRlZquxBdURUPYDKLAgaQV9hhHhtWccwb/tVl1yBwlcTt9i9YQjeAEt
BWJs9fuld/YakMIhRVHOmk+WtQ/SxDazN1nhNUjX7nXA72kqQVuXGCe6vNf7OCuIoBMRwDZpEzrK
zbwFpQRYuapd75dPvPRy9SOdmWMcM5T1HnqnIIpT9ckfomkvqcleKGXFDZNad697xPqhP7PGuESv
F2bTWcKMGeDgXttAk2gTHWZipzc9pZuysaupw9UOWnn7oNCO7imyFrRqVOaSbwuxqTIJPHX9pI6x
XYq94iamgIteqYbkQ8sMsi/kSeb4y5pLoikMIA6Vfl70uYxAa8UphEihXt5JtW6bDY+3cSXrRNvx
vxYs5s7JYjLLg4wmglbEv0tVfBuL6W4mXeKA3rO25Ta+b4zy4/pHXF0WpkOoVgt4ZdkWcWsK7dgG
IMcpAiiaqK9m+mOUCLJaKkWAAjGGDthz1o2ClWugtzrN01EcWrsBA15TVpwguLIMyi4AaQDQAWvQ
Abg8Z5k5mJrcIgcSjT62USZEaJJCjgushIwLI4y/R2LT5fKsg5LB2rd1b6dV7QQtzw1WzjCA6Rij
EQF5ofi8y6VMsTaGad4Ih0JXfOB7CgdNSTcnkzen0+f1r79yloBfwgQNdgfjm2z3vuqqoYN4tHZM
y+Yrbbs7jP5Vztz2N+LU3UMnUHb/hUFERKSrgN3ij8vFkRoKR0HawGDbvyWlcuiK2rBzrX7tQ8BT
hnF+vm5wzTEoey2ULuk0J0uQoAlSK+GZ0wDTo9rh/BmqBieL+/Yt5mYEzQQ+F+VcRahnApIVJBCN
UIaGqm/pwGzqznAoHuadtBWOqpv/nR0aDEMPSODIDZ+nzexBzuTe4mrOrL1/cF9irodyoILCiHHQ
qZoLEfrDDd5Z5Y7c1KfhrwLumsaPN5kTbA2fvPVHZR9uwaq5h6jr9vper7B94DrFgDhKhKCfAlTx
8utWUhEMitU0wKWPt+rogJjtbd5mDi3+Tq7xnHviTXyY7BQDkrw0aO02gnIMRf5hQoaaZ4wDKafW
GUQGIM9UpJCQgdbKPTKT+CXYUkqF+SkfcR/xnl9rx/XcLLNmECJNRZrAbNm+1tqTJb13omSbGqdu
unI5GAhtYKm0wAez6DMLwdD1hUwg2CDtJSl918qNkIL0vHrCGd5OGo8gbu3cnNtjdhOsjkkh5Yp4
7McbKuicjV/XnYVngNm3rie6mKmzeCxGxa6Uhx7S6tctrD2MEdkgtIbePBUJYx4lVgrStzoHOcLg
jK4MiTAIW5iJl/mGQ9Umta/0Xg3cYcstAtDffhkRIGFEn6yQFQKNFDte0LTikAaWliIxEqGuCmrM
diuMKCvOXuqlB96MxtIFv0lEMNVHp6qBKLv0/FSq2qnOk/kYq15QJ65CyVgNyUkJ4Wzp8qPBJ9DG
RmcHiBzs7aWlKogBqair+hTNU/Q8j6LxUCRGxakCr6wHPCHgGsdwuKgsQIxxP8adNWT1qTWq46TX
B8x67qWYPItTxIE6LK90Ok1NO1WovKEZwVy2JG1A0pHL1UkQeldqX4wptwX55/BFuleqDp4e2AAQ
4HLbFEHK0iYJ52NmqXdJXXhEwnzQHHMBw/RLM46H9xJwL/QjoTDJeIKpVVNaK+g/lG3oFfWnMqPy
K6e3Svo3xFjGVEPmxapdCtXjnLUVz7iwzHiGPgy1aCFJOaJSOngjcNcuZglcqA3JbnoU3RplRS6t
zDIoYvYX9SGMvIBmZVFNp33vQZerCqMSvey2vwa/8pPDbNjmbevJG9mt7+un+En64nMfrzkOeLMo
DQooA1EPvvykVVOWSju08QmYEXcaDmb4FI685+Papp4bYe5zjEuCEUQT45NFigezNe7l+ed9HWzh
2TqY0uyYS01YI1Ce6v5RhwZVk4E3Oua8AXjrYDKkdqxaNEXK6jT1Kd4xaAjHd9f9by1knC+DOcf6
FJRgzuviU5F/SsLgyMGXrkC6UOfEi5U75WK/WIRAJgUSKSK43HwaPNGTtpZhtzddbGteD12c1Cv9
9Am4cV7/9/uddHG0gWeD/AfF1OGptjja8wzKdqMQjWO4mzf1TvYGH9WEmxokd8Vt/KBvUm+6CR64
duklydilggl4WiESA6rMOIhCAkWKCiuHXoLoyI7uWB/BneWMjmkPv/ApeWTPSwQuQDjnBhlnqapY
GI2kBF2CWz3Hn4or3ZBt9T67+Qb1BTBVlTpGK6HngazarX3e+NXyCzP2GVeaqyYYjA7KR+FtDEkZ
FWz03VcECnw/uO3xDN8EN6poVx/Wr+suvExgLwwrLJQwMoAgBqNIfqolkL8A4XrsfkOeIv5edC8d
tG/6cF4ZdRHIqFXKVIUZXWAo2CRJzrIwAlo4P4liZ2xMufsrpMrsZ1PAvSPWTeGNhPoJhOLYcdkA
5J19oU/GQa2UjSl0u9GobwdjOkiC+CkX0kMugDilN34ZyXjfKrpbob7TqMmfYp7fqtp44Gz4Ik2j
S8fsCp14Aq6cHWApWvCiBjM8zXoEXz1wWJHXo0laPhefyhdgbB7H3uK6YuzRMHlWcsyGMYu1aKB0
MZMHWe3cnj+C1g1+SUcQi+KJkrnxfnrpXqwSAFL3uvVFDIZxZKIUIkOLquwsUddoU2phIAQ6yjck
MiCwxRvtWnVgaoA+h0Q6E3S5PrGxQMLZBuZ3Wbzf5Y/ji3433UW7+KiA4ASYjqK1ecn22rooh7UE
5UFDX7S79QhvCCOp8pPR1rfE1NxSyzlbt8QJYO/ObdDfcPbhugljAcDaG0Al6PvhQXuhirkGQlF+
rO7C+/jrXy2KMqlQ4oVlDSgLzCAcIAZ81DOCsiZEvGIe1mdl3wAQwV8PfCjksxapfJ6SsZ7i7phq
xDaF2OvUfHPd5RaXMtTIQd9sYR4Z9YgF8U2qRkOXjCEIRucEJOOVO0bajUhqLyc1pwizshqMh6EK
AyJTEI98V0bOvlDYlAhtqT4eqzR1jAoUZNnr9cWsWYCADW5/ODfuWuYxKStDXo/ESE+zmDtEvhXU
t+sGltUTbNe5BcbLokTBlEkRZifyru7zwJ43IFA5TE4CmobQ/WP1bm061U56V2/4LfqV2HxhnP77
sw0sjDKOykAcj4BA2lL2C+Mptqlz8sBFuZFZIRMgegVKhaALl456MX/0IrgnIhCcJfdi+pukPAdf
ibYgtoeaA8qbeLSyIA6S1IAr6Y0ISVDFwwjTx2ykr+iTv6CzsAXCXbNbUXi8/g3XnOTcJuMk6qRh
ZnOEk0CJBJ3AsLPsuIjTf+Hs51YYR5nyMBimLGxPWhb4gjDeSUbnXl/I2tE9N8G4Q9OX6gQt8vQE
WqfDHPulCklBrX+sDU7nmLdjjEtMXVzXbQVDkv4BrmCHDA3vabruCBaSZxTPUJBhMtgqrDpBCXMR
2BppM+AwZb4c29lTfaKIkG6jAbqwzU4mpONLW+I8TNbX949x+uPOzlUWTfKQUuN6d9sOMZToeDI0
awkrHP0fE0zC2kzpNKQJTMi+Ctp6aVtD+Adv8C05WAcqfgWavanc06SCk9GsBY0zy2zhqdbUbiAV
3L02IUg4qAaxx7zbtRG3skwPDvMKOV/jIr7X+RwLejEeo9RWUWEvfpP9cDfuqx7fjuqz8ATJeUuj
uePZd5MzoZNJWENpmmAUDIrWh26qH0qDR17Os8NEjIHoldnM+Hhi91RojTuof+Z+4JzmVScERgc1
O2gVSixvVDuFnSQTHDIQf7ndCI4C/ceqjgjtIAf8rwnmHJchxotHuRqPZvoFJik7H57U9Nf1oLS6
V2c2mIOcpVI7gwphPDaYfzL01JbCdl/ylCPXsr2LpTBHVlGzKNZwWZzke6nx5trNEDMEr3LnwU2a
LRWKjTa8NsKyiwQZMhGynkiUFCr1yyyuJJXQpWj2AimgbKrGnnfaVnoJ8Cj53T1ZGwkqN/T5q9uW
n30+9ccM7EKm5FTqlkduv5KIYMIWk0M6ZMkNC23VS9/Xc1Rr9FDrj6NkF3/FvVIAWpO66QnM4ubt
8KesHKO2w23vU4rh0v0XNYeLH8BShlQmtETEGUUWcGB5GqiiQ1dwGjBkQTbM77Y8PM/yeFBzFpyX
zhEs2NvFsNLLvIS5CMQKxvjZprye7tJz8VeDaB9cK2iBL+bX5VqrhT7O+6Oa/R3DWzVJ7Y6rR7ZS
OYEVCZSquONAB88e80DNC4uEgnCcHN3PdHt8/S2jDgs53NyZ+q0Gyk7gO+9F0Ra3+uz+P0hKV9d5
9guYKCDPpjiQGL8AeL0/wilp7BBskCZk0erUDh+qnQYKwH/xroafAm6I9xJI+ZadPyAH+6KCVdXv
mk3agNhM/6ofxy2tFk3A4E92s+s+m9LWvmrQnl+PSmvHBeVnAKPorJ2+ACtBBwex1QqoeWWTAG/6
u3pKKrt7EsD+r+yH23BrbtN9dhJ2EoAxnGTwG0J0eTWi7fyPeZaJP5VA69xBRJFCjAoQi3rZcwta
sDa3+0cMyjnSw0zZ5VA8MnaxHQQHyUGt/DDc8H7Jyvv/8pcwPQAlL9JYol+fAlHLDZ2rdMnTS7QT
fGDpExtz81yby8Tg0iZzT+c62DRySk7beOFdcxx3iTe/JP7ojN7UO+JNyCsA8wwyF7bZlyIUWvC1
g8PkqfDu7GBBIAgDA7Z40/F7icvs9XKBNHidJSJqIRVgR8OmpmCjxpZKH+DyIOFWePgzoompeDOe
UK+JC2BxuJl5QLzlMBfIes69i574M/Na3fR4b2O5s4VGJmQe/PImB4v/hnKtYqCQ12FcyWYvDTIh
RAu7pq4xU33U8u62yEenB3N+WJRu08OD5ocUPfbpGKZ3Fgj3EEcHmQCwUjrVvAkj3hz7SjxDBUaG
whUq7ktubOQYAJblfXHSRT9WP2qtsMcfA8voDp/ZYBbcQhihqxJ4cDtDwU6+77mkMEtBYJhQkTgB
44N2+KKh2hoRuGpL+FDjjW7+lj2QLVjMsns0lh7s1tYxQ/5m7rrN4Mp2BqLEEOAQ8BYmyOmBX+dC
NZa7CkgkipEAHAEBhB916VMoNxd9X6TSQQ6UyTF7VCLxTHofc57I0fJihyGFsjMBKLjEw+hNVFuZ
UApH0OzvByndjDzVAJ4FJmsDW00QyQEsKDnGXlUjABV3O3NC/KoRDPPgZltTGyJaJAhpJMDrjQKA
YjXtbIgo897JK1aQoqAmCLkh1NBYyHvVYDA0EArxoIg16BqIkdix8fNuAyjMdbQawBONwjsrBKLI
sWClwSQe1C7bTbm4SQhoduKGcyevrQXlQApWpmgottiNVA/ECECvHcb5rtWfoR3B+SQrYQqcKmcW
mFPb5KRN0kG18Oim5bp2h3bcdvwWEVYt5OjDTt4KLk/VZInwgigZMlXgSqA/hUo+8zaJ6jlVxmwA
v6mn+2CCd829qtkN3gXAvoN8rvpqkedlu1G3NR9ok94Vdj+e8cJvUCEbRTsJ+CXsUEabjQLUAVLo
fqi5K5QJ6HHur6dUKwECTNsqUHv4H2AtzObOKBOCZjESD6kSvKhq94ppYkCQrO7hup01N0F1GhOv
IPtBjGQSlnHuA7ky4SYYDXQh8mnXIuF44hIBjt1CyRioD8qPo7KMXIFY4nNJM+YSMMIiuZVDNPqY
cZGS+YDBkkfeS3J1884M0kWf3djjNBZNbYXaYeytYpNHMTi+A7VxRqHg8ZUv53OYxdHfcmZrFqbA
jME5dtAP5W33DPJtTFklfvFVb/v9tNH+QlTezx51flt65dPB/w0NvLsqyHpYpEutTXXf9nDCdCd6
teDm1b4pHNNV7dHTHIvsiOiK0P3ZXvcYmd5Nl9k2BSSBTwY9eNAYsu3SWhbTOGvkGZTfTnCAcb/F
d1Wd6Sk/Fb5+Jz0Md9Ft8Gj9lhzN0V+Q9lqf13/DSp59+RuYL2xUhlVFkdAe01vrNLrlGyU7NrzW
G9+1PaU6/n+gK+lFtli3ijQF0iSisUwh9CJXOir2Qyn+hVdzdtCRSkG+Ku7mvbbvAlt5LzY1nhU8
f1750gh2eDx/c2Di2rj0MQDbIjkFk+EB/A+fulpuzdzijG2vm0BEBVIdHWGW9KsMBKjE97p4ECTJ
SfLUtiqenB8NWYv9A58cpn4p9yWL6u7bdCiFMIBiYBO4avxHgYipTkCnrvy4x0K5O9F9RUMUc9os
G4tUDsCoVAoORreLc9NT6hdJL+zcGv1U/Ckg3oQOCVgGKTcpWiwseq4G1eqMsQXpIMz1R9dZBwWs
lLYwZhuOxy93j9Ll0ekBSokLYZ5LH9DHTAdvuIS5lsOMFqzilidyj3fmrnG7W/lW3ZaH4Mhrwi4D
KS0IARuFzAtsYCzJq4UY2o5dAv7pCXyrI9Lkyg4TXtd8ebAurTDvyT62AEKAasgxKv/0UNWap/JP
COIAAbKIgZXY13dydSPP1sSEDk2tuqJJNf0oJuJjbBCvKWXQ2M32lOucFGl5qLAwBGbAPXDxLVhr
i2wOBUtExAiKyGv08FEKZI5frH0hsBGguQd6XDxvmOtnUKOJ9KE+HZJMfjLStH6Lx9Yfk7b4dX3b
1taC0IBlUG5hha2I9h3EDtVOEw9VDIGTRj+Ofcs5t2tf5swEW/PUan3EO9ESD0OZuHgeeRIB2cJU
buQh46xmJXlFnf6f5bDUc7HRtTOt1R1E3+hQkxmcEjLqdDQtUL5vUNkdvwTuGPjKEiGWiquTduEo
ZejlKTZBYGYEI2JglUMlowGhbRBLtqyPtxiK+nHfDQ5xZot5Y2YJKu2hIJsg3ULNRHof6vsfuwQM
YHoQG4knE4uLU+XUKEUjMo5m5mvEcEnBEw5aiQwXFphcf4TqUgzJjOQIhwtuaxKle1Mnuj+bo/gG
NIzoiyDF/B+XxdT+ofitF0LY4Z4ikjOajwHhkSuspFD4NCCoBVcP8iedfZyJOhFSOeh1pG7Fw+AV
N1CMa7ZUkEJ2Qqc5pKUb7AzH8PVN92r4amjzFSlXXRE0SGB4gAbZIo3LhCjOhzrDgClVPlPNqboZ
wrFwjbJB+SMiCuelQbft8vqnaza+hXdAxsZC32YIrFVtiFsZcfeLhC8ZiqV2kGSuUta2pOQuZrIb
e+h4j/pl9RB2MSQJdDvgRAuW96nqGkhEduaxa6pTVSSugSuGlJMjzMCDW8W7lhe76weDY5INZNBG
FiJzCo1jhUYXBlQMca8GUMWtuqx7qzCH6MnhBHx4VcY89uOVMH2+WjaudWGPsbUCOK3Qmrdydwhz
HtfdSj2Ubiho2/AwpV1CpuBjgtk1y2fAIOJdottUxUV3h035bu3piBevt7DqpiBYEEG0oGkwdxkx
ayJ3QYeU6EhJCrVW2DQK+jbiZzdOnMRg5Sr9LspBvBiEpAv2d0tU+6lsBP04NZE9QusnF+/TNOc8
n1bXAzI6Or6L4gULxZiDMbHmFL6RFfJTZyrOVGdOleNx3xYRhyNpbUVUfhXK1shDFk3vQsaRiyQk
VmJCbDTzd/rQb+p5cq+7+8obGGGEkitTvlE8jpiIOU9dY1RKOB0GxzpVuk0e4BU20BeFk7a2Af3n
bqduUx+MeGJrCz9fJUgE0faibNUaXOXSQ8qqGQvIRYyHQddvg9TMbC2eoLIzd2/X17mynRp0tPC0
MDTQIrOzfWk+6GPSY5m95EbdfCsLUHi2eEqi39rNTKAE/S6UvNDIhJ+w1NjCKM1JDazqQanMvPJI
Dd4/8HDrsWF3xqxFfpBJ2XuVa8oeVSjEsLDLynvST/nwC57Qy/u++T/Srms3cl3LfpEA5fAqVbRd
Kod26H4R3OEoUFSkEr9+Fj1zcaokoYi+008NFOAtkpubO66Vte86QElQieMlGKVYo7bWlpmcHdtu
jONn1vLke+yM6FlJCWDYdd5hCLXKjB6tiXhh7wt4s4bPKksDeQsFSPdWHW3qbgq3iSwftB9s8plp
dwBzZi79TLmJaiuwfdphx1qNgac2yxP92aEEeOg6sCo3bV3wn02WomHST4bWtL5Vxvg8WZWJfAkI
vD38pSINIzrpWTAmCsChDK2lvt44hXW0+qzut65NGdunjhkV+9tnu/Q0MFeAyB5pPZS/F5c/BdVY
kQI57OymfGtngCKnvZ8yaw9wrK2L4Ybb4pZm2rKEEYXegtl+MUU2sgFPhO32YVZ/90Cd1Ege26Wq
omCDm4jYA/kh/Lu+E5TGjY5Wxi5MYu6zBngxk+YzKpvqWlsGiNfRXwhuYjGEdC3GSesEU4zwAHsU
Nqndbogp64RY2kuMfKIrUsxKi84d8ftFfq3QJqokDutCnfwD1HD0T/+InH5DE1mSZWXLrgTN1qLE
NmHAue9C1wUEX9YEtG6REY3/Oia0kEJCsgCcMxjXmVurNlYLT89146Qo8MqjD+5I3P6VdQDOA13A
rsA/A4/u9YYRr8xMcHkaYTydNfWlNpNgaCWLWCn4Y7wOU8bQMQ1obvNTmVI9peVkaCBZqLuNl9Vv
kdHsBlWP/d5TPytDO+exrQS2lZt+1WN6FkecBrQBRUxiaS8D4u5xyH8o3L7r6/RY5RPSTmNOJB+6
VFAxBoieZVwEUL7PN4MZJpsYmm7DLCm+9SnZ51Yi8+aXpuNaxsxDGbUEoPaNpoWu0fsecFlVJ9ky
L1T5P9SV3bjldYAwwP/DVgGzD8hQ16drGA2GG5VWC2OCnnhljIegGcjkE0U5c4yx/Rf7J6ZikMGA
w7cAMq1NpOzsFqTTSp//qakd+7HVyjptlxoLD+VCyGxNtd2MfdOAO3tCq38PNoHCzTd9JytYrW2d
yJaDbQI+D4z89dZpYHtCAq3A1o2KP+QKmkKrQFGswCwk/v9KehorAno4CLvRfb3Afncyq800Bd2G
aYMWJBstqeylPTHVj/fKifCdgRm5aKv/dSPxtVRxGS5MZW7nWgyKZrRet/E7B8uawjuJPghf6to3
gQg44XhVUHtAbvBaBE0yra4q4H/EbDr0Gj3VMchma8cM4taLg9Kr780OxJx9FUeSJ3MZVF2Lnj0E
bjmlyUgAhOak1r5vrX9aFM+CMrPDMqoAxtkpP2k+yu7bmgG5XPDsVSA2gy+GvHxoq/xUANOgTby3
277Amv24FCEWfnFswHUv7B6RT+j2Cfg36+GRdt0LTbRveMVPrIgkarJ6D8RlRp3bhjs7uwckz7WR
xFgSfDH0jDzZEdDycoFE++v2wlb3DtEsMuSCXn0eukVN6UUxHElMpJhhNnpHUJ593haxFnpcOsvz
YdTaqeg4ZemERop33jTwx9+95KWOT5l7l1YZ6INPUfugd+eis/A08dPY5X460k1VfDIv8xvj4/YX
raopsD8wYIbaHMzM9WlqqAgg+WxqYQHWBbz2uPPc+yxTtUKCefxUVEC3dyOV+HurZ3ohdWZCadLl
XowkdKim7/VYBob6BP68QLPeb69OE5+/MAAXgmbeBfrPMb0IuxfyuNy1XXUPWi4jyJV6b4D8qyPZ
ZuiTY2IiuqBMUmtZXyTmtDCqCU4La3ZRbH0y86LgWthzbdMMo18gYZRNEXCTZRCyq08S4sn/iJrF
lC0xcpNZjRZazAA2x9Q/1PFI/DLTNrc3dG1NGKZCZgqITToe9Gt1cYa0U+oK80AeL74ZeW358CS2
4Hv/kZiFLDm0UokX2Av/Spu9EIRlk805Tg9jOXrQ1M4vszdexqJ6Kzr3paqVx5Hb97lVbDWenasJ
MBCJldX+2Ncvt9e9ZhtclJZcU7CKLxiPe0clnJiTFlaj9cA89GL1vHi9LWPtKl7KmB0igE/KrBwz
PdQ771c/IQgiDj8adnSIoukHgZeFfszWkzyRkpXNDQDSIGVPvQhXsbR+W22/mRpTsrC1V1iMl6IM
jVbnxZQpH/KU65MC7ay9xEe95lDX5JBaVu2T3H7tePnDndLnoeKyZOraW4VLgXYRsGEDNXf2HDqa
l2goN+H9p2gtcAb7rDksICR1NlZDwRxt6Nvbh7iSboTOXoic3fqStRTs2DBt05g/czI9mhkLra76
BBIc9UlZ7zO0lwQWwkQfSexn0ATuxs6SRexrFuHyM2bKlBSWVqtlj5Wrbe5n7pj7VU2e3Ho63l7w
qkVAT5GYpoUhnYP7DV6jU4alnV0wPZRFYBGfjW2gj97+vxHkoIANbFnEFOJDLvyOKe6QBTIGvFRl
HOQauSuKcGy8IEkiiZFbmSfBGYIX5T+iZmpjWZ1hJxnCsGYzBdNWdMTHdx5AsQpfC9xDta8Pt9e2
elo4LqCiAGptMdrrNYWjsS7VQiO2Xu0J41k5OCWYJnl218WIQ9KQr0NAfL2FgKfjca0jGkPKGCxB
92D/3aDiK9m+VTuGNfxHyuxxBxKEnU89VG/Q7chXE7X1USv57XYg6BhY5Ce6R31guEtM9OriYF2A
OYy+hgUgt6FX8WBzxEvEdEmgGPzeSLIHSgrZ1VrV+AtBs6sFWBQbmQO8BcVA30bD+KjM4cVqgLGq
RdI3cH1VyL4AjNFF79ZM61U9zzishxY6Raf43ZD8Hr3kuW/Lx9sauL6of+XMVD5N1BTNgbhdXVKF
ccMTn7LslHbOvq2877dlrb/rQMD6z6JmNtIZsp6iLVJDUV51zjS3/sADm3ybExq4vH0u9bHZQH+L
INXHM4DNTBSfenObFnBq6lLGVbT6BF58zuxAqe3VTlzhWqAkh8H63yOm0W+vePVKoMMPAYzgk5oP
QyI5q+haCS+b1EbYFB6GLRQkojLXSgLugAl7SIniI3EuM2Vr6iNeXHQ0ohV5UcDXzd50cyp8ULi6
ifPL7dOjlspm+VcN5qWYmZut8dGMjAKD8B25I2/VkW6jo/mtmHz3nNu+EWQ+kXbWrp0aojWE9WhX
Qd5wdmqkqctuEMP3g/3SNw9tZkkObVUAMkkOPJKVijOxq5ZD2eAZVW/EuKe2TCvWt80QjJ9AGFvW
eosqpanJsITiIYOl/HT/iP48wMDr6Ik0tpHrZ3eyfkhxkWcREdrFPQt9uoJ1flHLT5lOamfAKLVH
zg4uvNem3zIre0DR5FntokKyi2uLhOMlKCZgwFASnelGUvaKBteOgz6mcwOqHuKDdkjQtGIrGOTe
Knf5Nn6RNZN8eQOLZV5InQUqueKVRgT0JYAvAWq8+kYP9EnAe1tb9RfH+PgzC9Kd7fi1JOhbuXBX
qxVKdeGllLntDkrbNmerK6JdZZYNMOItHSRuuQysY1UUOAwRXaLlDXp6LSpPo4SOLpZI6z9lr/qV
+55Ur7cN1/o+XgiZmep2qjRr9DDtzHZo+9/wTfOCJgD23kdBekyeI7/cZE/Zaykt2688SF8Mjf9Z
3ex6MySZ3MQCIqOY0XOqjWkHiO6+5mmnTaDUvn1gr9RFH8rtFa/c+ku58zZlx2iAvUSQlXRR47ai
RypzwiQLm3fHKm5WD+MIlIvEtXeGDtyiHC5lT38MUXW8vRaJhpizqxerKSNcZFgbDeyFlD/wSHlj
iflxW4xsy2Z3bVCcitkJFNHzkEttUF33wW/+/P8TMrtYg+eMrE4qCKHtuY7or6Gbnm6LkJ2M2M6L
u+s5QAOpBqxDB+MUAbKEcZrU9yKROZBLziTMtwj20f/TbVN8yIUgjtKtnitfuh0f7D8Cm8gE4K7x
qd/LRsNXPA8Lze+w8+hIEW0A16LyVHdLklIeauZvIF/75RCDTQLXFoxkurOfmu9/v4ci0rcB7gME
lzlIkZKT1jWirjm7SOhrJOb73jUH5LzHwi9j9dttaSsK7mhiEARg/TD2804OBwxhqZoZ5KxNLf9U
cnsDCCYAJltchk2zFtdfivrKNF6cmeZFLFdBX3HW9+yo/ARvRYCu8yfBipO/yoq7KzdKuDUYjrbh
vKFZ5frUGKNeMpoM0AKdwoIqLl94Ke29Wl0SvA/MP2PizoZyXEuJK53FxgApDGRa2qYNysB7Njfe
vtxN9zKig+VROQBhQrMSUKUE589MmGePxWjU5RRGwGD3Muug5P/05SSx3itruhYj7sPFMXWUd1nq
tki5nAmI1jD/Svbak5Jg8BYgEFJA0+VBXYubvVKW3RtGoZMpJN47t/h955j72youkTCP2XGpC9Nq
iyn0Ioou+rLdTaotbYlamr6rdcwDFOAOe6SwAEis7wE09+zsssdhHx2re3TD/Eof3V1+V5xkKA7i
yK99NDTDCrRnXGDMp8zR/IZK6xJCU+vksujBLfRTMYwHkD67gaOUSVAplSwfuLaZlxLF7xfa4Tro
GEUC2zw5dmlofot+Tssv1dyWWME1ZYfDi8oJskhoZpslWvSmSW2rAjYX4I97/TVGZ1NsS14rmYxZ
moUPWprbQvUM5Sdz1ECtNqpsHWv7dbmOmQNBeKQ7FVCPQ+JgcDCOg5Hx7d/r96WImfMAZIx25Az6
XTLHt/MGOIqV5Aqt7hTwUAGPBZh72J7rU9dcmtboYcbEW/bDwZylWmHIDUPo/8VCLqTM9qqI8NC5
vLRPvG03cfKPpqeSrVrJmzh4WsEZBjh5vA7zUbbapH1NzBo0WqBBG+uo2zkGP9aTSoLcoGHaxh/G
2PKDV+jnhHp7UpTJ0Y6LfceIDN5+xWJgtgGFYHSGIoKdh99TrDRZraqAnAG9qfOPGf0prcR3chkm
/IoKfs2jIKEHJL/FNCbTdKVmXtujHxpN58iSYO5nd/vkVvRDx4AD+CTRwIj/id8vrILTlHod2w0L
09F5431cB0bveAAk7P/+yhqwBg7qy3gKkbS4FkSLHFkv1WxDTJwPbMMxNFJtUu5Ev4FqmsjAtld2
zoDTB4gTYAmgaX724hqpxwzAYPV4OZg/Nl3Qp2+3N27pXGKwErEnUN/RGYY25Ov1NGBO7z2tsU5Z
m291lfuFDboGrw7Urr6vgOqNqRVJfL3yZlyKnJerzLGoeZE0fVjameentDV8MwK+hudNqq/FJt2P
WS1rxVlRkC/ePKRNDPQzzd1MVyvQkFpPXYjewQdiKC9xWu8t2siQStblYE8tFPOWU41NHuUYssaI
LNAPtvb0bWKPES9PatfUARYIPiozP5gK+taNp5LUwRiNv+shmbZwuYNYlU1Arn0OkERUC6DpcOXn
dlMftYy7qYZl53fG9Cev3/AE+LdVaOU8ReOnDix/gXU2H48feUxR7kR/uYsO5d5yB59mjbPNvfoR
uAzjDmwzEokrKQ00HCI6EaNhYt5tdt0LNUaMknVdSLlauaDGNVTlo6V1/yvWI/1n303AKml60yRB
6ZaWfm+YIAjelFQMQPEs4uo+NRIX2CZuHKsvLmuTN5chofsWT2AJknzu2gYZ4BcF6wH2aHGLW7h9
o1MNXYgRlXNUVMACUijY+qzyvnTq+xbQ25KHbMWym5cS5y40GppbrU1x7PzAvfwQ9e+u0myUSRZT
yQTNzEdrVPE0eC4LC5oFVKuACkPBeNBtnOLztpatvZwg6nIRTQmKisUQSEM1rrYN/Fu1BYt1Wh8M
zGOwVNs7GYg+Uv0+Hd/ciZ41Zh1sSoK2GDaDJ2tHWwn8oXY4S6gfWkIWk9FabaMXniAaz5t2k7D+
3MYapm+fzaHYm6W+0/pzhi4/RosNY/Hm9iasaRKq4HgLAB6OSfiZG1RNwHoCOah5asHEhgi2UPau
fbDNcdskskbMFdOBUTvMjGEoYAUbLyoNG6UdYBVjAsYsdN/gPBjVYXt7RWtSLAGQiPFs9CZ/jSZc
PNytxVKeTNUU6nYbEKU4FXZ2V7r078VgjtNDzCpoaRYQKFRlkRcPkR5ijsjw86k66VOu+aZby9R0
5cm+kiRuzMWCQLKOlhrUOjCr1H5iYr9/SZEbyt/HYNhEum/CW9jIALlWbqGNFwfuFQB+4KKKb7qQ
SQjakKehN07NaG6LHjMxGQm89hdI4Ha3j2ttdZeSxHFeSFJQgqss1pinATBzaftmdzLI9BWFQCe5
BbQDNN+jc3YmQR3GwZxSzkI4wWrvPoFo14ce/i2zk+tcSZmdklKPbcKpq4djqvgJpkgL+8MmP0eE
qxlqa8kwSRRw5Yjgm4rxGmSF0Mg+s8i061ECbmA2UlivNjY3ijYGKbW3o/7y10eEZny04utQCNG6
fX1ElZLTXNX6LozU+M4p7JPu/X1JEs8v5lMw74oQBtmnaxGeUdvoLCRdWHEG+AZ6r7u/FatOJe/m
qsm/lDNbikUca+CeQc/RqXtzdvxgb/qgfeDbOGgAkfX32APXy5opRdmPbpTFhdi5O4898bjyR+5K
FrVyg672Tpj4ixtUGqlTN2rehbWh7D1SvkRS5pdVXbs4npmuJU6kk7xrujCdQGVRkEHbNma35QqN
dzwanm/rmziEWQro6irNFmR2aQxIe52F9rgtkyaotfdG2d+WsbKiKxmzFZVja6RVA/NNeFn6Zquf
IgPEP1GenKsqlcQnq8JQYAVyNej0FrSWyGfRauhtWHAdqDrKn9brdma7txIZ05D46sXOXQia6Vvi
AL3XaUcD6AMdRiumMYt2kW4quzRO44DFuYdeSKqbu0kHONjtHV3LsgLhxRNvIeoKKD5e6yGSdqVL
1N48CSgdqArK/c7W2YM46scgR4wUf22+1Atp85IcBgDHOm7RcCPAZQWsrgN3sQzYT/Ag6Mf4mH4z
d4KtKgqb+GA8jlJSc33tA4DPCnpjDY/UHBGKOVYcW8bXcosjIGA80En0vrEfHtoOo+5SQpu1BSM0
wTwUSjYCN+x6e7ViSuPKjPUweYjfRPveIyjAt6B52tjH4jDeJWH/lhyw23dyRNglVTbQYcQcyJer
DOy3md2sSIFRYHeAm7iloRk0Lyl67AL6A5vdH9s9DZqDIMTMtsWrFbg/DYCWNUF5tj6rIN5QyXVa
sQ+Y1sI8PJ49xP3ziT2VWbmTppN5ihp03xXJZugGP8ZIpkShjeUJX8mZ2QhlYuCrRsP2KXuIw2GL
kl+HPka+oXmg7iKf/ej0rSeTumLNr4TObpFSR+04alCrYbIQ0H0vCxmBz9r2GUBSRDYBJR5kL64V
KR3TlOcjLN5QPBI13fCUbGgm87pWbB5oDEF2CQxjHd7XzIi3TE+QicjUkA9FMDago7CShPg60R+L
bvx5+6jWloRQFyPi0Aa0zcw2TbczMqAx3TrR7hmQhYdp+q3wdnNbyIpxBTyNjrwmkhOojc18FNWM
CbA8LB7WnD5ojKQ+SaNtouZGMEyaguZv9RPktbvbUldaZQDMZNhI2IEzVIAyXx9XnhjFZMdYG3mL
6DbhAkN8h/HOMg/0Dy3Q7J0OQlpZZW7t+AR3MdK5YsDmK19y4VR4lJYjVfImzON+b/VI8uufHaxc
xLKDZIHLw3OxOFgXIF2hmXFOvBubfaZRTJmE5T/m3bQFDfj2f4HC9V/xIygHMWWmSDZ1ubprkfM9
tSJaZSw2wQYQIId3joH42Ub0uZY5gKuCLAS7SM67CPDFI3KxjbE1UlJzRDcNcDgVm+7b8pundUEN
vJDb27i0G1jShaTZraYpcxq7cbXTaAIqO9H8Pv39X0hA8QoD2YBXX8zNYWCliHO1A4NZ6wZ2GwVq
lEqu2KoqADVfpLZcMEGK7bzYLosPnNlI5oY1S4OIf7QK8MZTSaT2VVW+dh2wVYjc0XuGFgFkMq+l
JCibK4ZT6if1Lj3kG/raBgYQHaONXvnohAxYYDNkqdFF5ElgHtYOCWib6E1ELIqqk/j9Yn0xq9Fh
3gGxydQYOwDCy6A+Ggya59sntbaNsLqAqUS+eJkeBDiMTqrcqlGAbgOe/PTqYacNx9tCVlQbg5hg
IXORewByxux19PhQAr0Wu5jkzDkMBvKPIHd7HAaAOLe1RPdWVoTYHXC26H0Q1Mni94uNQ6qnr/pY
jcKhaI9kFEWliv+q3erX7UWtHNCVnJkCpoDhoJPCxzBOQK6K3kW0LiHIkdzVlQk0dKfgtQKUEJAv
FyavNJtmrNKuCFuPquROzRJj8kG7RsghL8f6fWhtsznnel3XJyP2GnKwKGmbY9p5kbH76yUj6EaO
B++a4B2e2UJ9MAo1qgAYnIFQSXWap4Hakhu33FVEBWhURz0f1D2Y2bw+vXSq80mJgBg2WT6Z4r1F
GskilsqIXl9wuwln3BG8CdcSzII1k613VUhATqYEhpnCCZ8q4CAHplcrH5NRmJrsFEVu9NqOCKHA
28GNhuMxvwEpuopSt/5KzLGjehIdWyMoqdlzs5fRaa54AZheR14E8/8oiaAueb3AxuRZYU5f0Qaq
+tvW18sgOnqB96Q/pLvuvn+V9TyubCmAvTBfi458UGDP/Q7WsDRvqKqGqUEDk3W+SrPQ1X6qhG3/
VgM9E/QkyArrAE5x5lZfa2s17RNPO5FcdXyqNSCpmnJJwL+0IGhvNk0glVgqeo3mHZbt2BPHTaYp
bHJz2MdGU/m0Y+iwc2SN7wtJopKLhCMQRcSNml8osOJVTcKr5FFl5qGJ6alQyXOnSyzV4nggBVUD
+KJQDPi9M41v64Y1HcnjR6MiySbqxx0ggkGSVj40usTSL5UPsvDoY4YGEzy4vjNZJcMYZw4Kg7D5
8M7J92I3HtTv45N+Jt8yP9sOzCfvt1VimUyASJh7OBsG9hCDCtf63se2ztzenDDg7cPuUR9EGHTf
/bL9yCfxptrLCuNrixTz5NAQHY1H6vzYcoTyVeSWCQhr3T3f2AGwTdg53toba5/cu8iy7/7aO4Rz
jUIFctKY/oD1mhVfgMQUJc5EknPdTv6EIdbcC+yKBVonuWEryoJJRyTzvwB74Cde72bZk8LN2sQ9
Z3nv6+b3VKU7Fhd3RS8R9HVXr2wiHjTB+Q7FRPiwUJXYJBExiG6F6Zv24d6RQ/uaFb7+iDzUmTxO
Dxi03GVo85fgASxeGDQaYIoUkJ4AvRckAdcLjCZexkDvskLm7WsQb4GGdiPRyIW1F70MGAHUcRFg
9ee+G4hr2rZjDHQ4U7GJkWuvyingLr/jFq5c7tcUfD2Rsut1YzeCFFYiXqzgemNFe4/oVkLF1wPy
0myFrlWRqrDb0DhXR3OrvU+ZPz5pd+haCqo/7SGW3UBxqW8JFFt+4XJNZlmW9TBNaARVg+Jx/Ab+
KBF6pvv4SLTN8IHKhuqTc/4nlkFmLtUVa0VIiH4YYXHmT0+LbovBjUftjMf8mCB1p6VgvC8+FTeX
pJJWJOHg8MQBvxJg+PPmqSqbzGGIuXU2quxbW0bPUefu7abdRylgxSRHKN7o2Y5CGGIOmBgxRzq7
7knWGAxunAeSG+8XMnh2s+tTH9D/gXXPD809Kf3803I23uQXz905llb1Fi8TNtP7asIWNd1Fk0MW
VSTvFQWsY5jQ/Whoqh5GK+2+gdCZSDZ2cSGBBYBSGzKFgNRazpjZxuTmTcf5qc0jvwb4m9NIGd70
tf2ESROQnGiOmc+6DJFiAHKp8s4DiLL6Y/eabLzA2mvb8VXOrLryPmDTLqTN4p3KTifGm3zA7EnT
+8Nb/QwqNwjsNm68/1+4dtn7sNhE+Hrol0fFzQbK6iLli0xXqtpN7p77sntqrCqosvxDopQr11wH
TJ+tijEsYKaL3y+uuebWzRh5NsMmqgHfaCAqt4/lE38HivDOPUf+cDTfve+lbG0rL7ym6w6AY4Ga
hLaAeUo5jpntMXD9QrCL7vnuT7Jh/rBLDuMfOfD9yk6iiQ+VbLQ5oKt93t4zFvFACsUcUdw5F1Vz
qGpPlsZavg+ITOGawznHMNACfV6zEjsfuOmcBcNT8UIxGT4BJIkIv2F/+9BWVoM4CsO/ICrDazBn
iEsrymuzUOwzspSIcn7AUt4WsEyRiDIO9gmJGOENzV8bGg2877zWQ+s3Ceuw+Y0YeNgPr+CN2pbH
8U2lQXYffxQn2ajcskI7kyzWfqGPvV4qQ1s2NkiOqqP6mccb6944sANoEbaJftDlPIkrZgR49HD5
0K8IxIJ58jipirGhlFrhyKwNS77TYtqnRfzYeNyv8ncYri1pR7/WnG2DpK+ty0g3V5wmRKz/fsGc
+03rmOWNuQrw+DflpTkaD/kufoq+cVC+ZWF3jO6Tu/ZdlbhMX7Ass+cI6QcRmGMyHq79LKQcFMts
EeRZoXty9/pWuy+R8ai26X48oNdpIwgyySYP7Hv9Pt8DXfx+/J7vZWZgRZVRWcJTASA4AQg38/OT
tESPa4GP8KaXnj1qTMIJsfLmXv39mXkbJuA6qZMbP7oDzNn06qXTIzL5gavsdaf1NbU5ug0Lbl+f
Fa/iSujsqVA7lrY6IVY4IUlPtCgwu5/R2B7ATiE5xMWLjttyuX2zMzQwF6FTLbPAKfUP1X8rQwls
hd3t1ay8EJABjxMlXdyOOd67VjO7LkwlfjRLM9BU8qJN5YE49aZI4qc47/65LW59Sf+KE9f1wgBo
kVp0eVMmj+bUBCOH9+DiEcpkOam19wfLgkvvYqQK5GKzrfOIltpgDE3w/gxgAMTDt3ExCexg0Cnd
yaZaVswaKgAI8jAHjIh90aXfquAbbBXM3Ld3U2B8OLvcBZap321AqviUbuKzDHN6uY141pEEBl4t
3IdlRMSzVItpGT/mbtv7ddwDClZJ3krwFt0+L6HM12bkWtDMYFtT1Vc1o+k5B2ykVbc7A/yVtvkP
mwrfAMYtV/6akkIgT18sTSz9QkNAg6wUqoXUR0K/Z85poqXEU1/eX0AWCwwB+JYCDnohgINzLqNi
77RfFiBzAuoaBZCKve4usUBIeXsHV1QRj6yNkgSa7VYIrCK9ohGniRqSN6giYGV6vw/IN9GTJHeF
lv2mmGdAqk3UIZyvoPl6+9yqAOCP3SdnDZVZUKOEw1gdHQQCPtpMt02hfdAClEs9PSmRcQRrvGS1
S3sC/wjJPoDpgXltwVDXN53Z2m5theYT2KY+QYe5w/Na7r0s8PDuTBv74CJLIRIuskuxZFnF2uH/
ATYF8QKKsbMQrKQKK2MD9tI4IzMcaCRoEl8dARK9KYPsHD2am37bhKEVBxnxu5f8B6C4x1MV5Ke/
f/lQkUaOBKVBwGwunDhNr3pLYRlc7DpLg0yf7mMkOCSavHxeIQQmG2VVNLUv6Ki9ys0NY3Tts9d4
PwAZ+OrG3l/ba4x5oFaHGwOmosXAHtrj3VQvMPOTJZ7p5z1KJkkVPbPYfr2tOCsWDTcE0NYeqsQi
IXmtt7Ubm63ZdQ76lCc/9vKtQfWgHp9vS1nZMaRt0TrsAIddBCjXUrTGNgqALZlnhGOP7aScBoP/
F/ddZHDEuSPkWtwAkg2aXbdRG/a7fsOOSZAnvhJUW+MOu/hkSnyE5YpgVSAGwTgoG1Gru15Raxk8
L82sDevu1cPYv/PXDYieAURaNEWIipbgTr4WkDOmeTGn1lkZ1Dc9zT8UXX25fSor0TdkAPxRIIGD
KM6ZmeSirq0+cSs3rDb5sXnIH8V7LSbkAZZjBHQj791c2zZYCXE+cBGBW3W9KldB0x4DTMd5ygd0
3qP9KtDJIAMwWyo1qtxfp4NAWEzIX0vRuFMQTLhEoZWaYBKxN2na+bTy/toOIGmI7hHUCnBDkTC5
FtPnPfZvqKyQZzRINAt2X2bPlo/mtYiZp+1OTkJjrumhkSP2jRTfAuK8nb667M9tXZAJmm0ZLBpp
wGeDQB7z9iw5eoq+MYCr0rpk+/+TNHMR1RLwPsaYdeckSgc/zxBtk7TFRNtAX0kHaPDb4lY0Dtzj
X6YN0dCCVgNIAkpDptI8T4CD9fyaKNkGz1knaxVZ0Tl03KuewFZH4meeh8TrbDt5VlTnlB+bHMTX
zU9OPMnc2sopXQnRrzVuUCuwPqNj8dz093r7QwU5LI+fjEmRnNHKpuEFRUeFB/aMJZNjb7MhTr2i
DHXr3kJOPO0kpmdNAFrHAMeEShvAsI3rhVjmFHmNSwYowWeXmRu1l5370oPGjbyQIL7gwp8tGBwy
g1MjpMpjVpGPwrkbdBbEyc8keySVI0nNrp3MpTihHhfiInTKdVleGiitFX6kf7bVGJRGArxryVO6
4tcKUwOkEWQXQWQ1b9SMAUpg4GjKL7bJJCg248/eN311V2ybV2nmaBnqQxoiKwy3QuCCBrYjUczV
pq3O6t74Fe29HSAhEdOBoHHTbmxfC6L7dJOclONwlmM+rN2pS+Ezda+m0uF52xphZ74Mdr1JQYBV
st1fG4irFc5UcSytCX2bUBR3yIGWvxud99sCZKuYaeJUeik8PEcPuyk+drazMUfNtxpJTmYlGBYn
BfhVmCCUsOckNEPaNwmzygGlJRF6F7v6j7dFxgkvefEE4BSJiVhV+Atxs22jGijCcl4YYR29A3rZ
V5r72Lb9opOsa333/l3WbPeMXGudNu6MEMS9AaAYdrTs9hp/un1Gy/DpevPEV1xcX9AjDjVPDTds
e+43+UOsJNs8e4/6D452htuyVm0fcvQwsAByxQDDtSwLb0/SANAiVDyQGP62lZ+3//7qjol+XVT6
gcEwf4m8ildg07FoWCfoQR6/pzbIlWUDgUuiD3g8cOkN9C/AS0X/7vUqmpKBQlAFe5q5Tw84EdX3
qJ/lJ/KauT59jffGnbYtd/kTGhmM/qm19jIXfCXDi0/4KrJgZhCz4jPnqOgjs3dtfEL8JmiGyycC
juXk7GzRmLelL00okOdkQ3xrp4eavxgaEKSr88TdYPG+bU2Hn6uo9Vtth2q9RD+WJBHYWkR/oMJF
Dg1x4GxdSCETNg4qqNqOfQlCCp8/kLv0RD+yT32n3E3HKigCmaVf0xoQ8GL40oZfvtAamo29ZSuN
ejbpfdo+Wmrum8Xfd3dhaRh5QtgsJt3BvDfTmsokfGxIdx7RFzeNYIVR03ib8+o0RYT58dC8xglP
N52jBZXHHxuj2ty+HSt2CwqLNiJE7wit518waW7WN1lEw8lktl9S42cXYySOmfpzlw8y4MkVLwSo
EALIAGOF8Atn8U7e4Rzt3HVDEFYdalKWB9bWZtA5ygMZRiNQR9XbqjqTNkOKP3ydQMTNBGQI6pwa
/IE5AEac6wNwD1od19P7oIcyUFA6w5jrp3lwjrd3dCX3dSVrzmqYDyapRpWr5+mOHcmdEpCA39kY
FIo3yV4iSzz5y3UJDxtsXBgYmN2NsdcdEnHIAmnDpj/Wd2I+yMTKcNtPspWtZLbEyv6VNouKnK6e
mGJgF0W7hlkH5j/63f9wdmW7cevK9osEaB5eNfRkt9qOY2d4ERJnR/NADdTw9XfRF/fubkpowvvh
5BycAKkmVSwWq1at1eJ6VQOC8Rw643Z9lB8xnuSDVNTtbJe8pL4QYbDWssALkzWzgNE1odvKl05p
1EpWqTdqWAfqfto1x+iv+gt4mcD2J69/yyA4/gVpWeAcRXTZW1nFjWl2nK4uRiMB3CAb6hSdQ8yf
PUNqkR50N/0qq27v4Y70TJGwytbNcmOS+8SRsjR9QrDp/9dDMO3H+mx86d6tZ8VDMQeTGbE/PXUP
CiZnBeFhI7zfGOe+eBFj//MmtkMypztAIQ5wtsN9H96ItDcmuAdwtliFHk+zjNq+5UPOz+vMd/Xz
Pawbl+FJ9KhREjKoTRpaYxLE6amxh8AoBZnGVgHpeikfkeHKO6Z5aWxtxml0Yj/9NQeml5/sp9Rb
9hMG2Z6mc3IS5Z1buwduIoYPRuaxit9jvTRzostlaNopeselAejbWBgBxu1F0uoiU8xXrlbnLKpG
lbgvQ00rpe+xOT42ad8+p20lKvOILLG/v7ZEIwegjRqCFCXm9ZdXJ/6xxKIOj8gId5RtfTaHwV7K
cBwQO+bOkxS6p+T1vnez08kFaEh3MOU/9P+AW+Ru+Dnr0OY3IEHBpEWTLvM189RFNIiz30UlihUb
pxV9dqjNYQiISTRy+wZCZ5k4ldRfgCF41Sf9Ve0S7/56NnYNJlgRFoQeLO+7/TSpnmC4JIMqfGv9
I9WZWytf4mF338bWngGRxIpUMALOkFsb0LhHFwC09qGenYoKdKhKWKcHCu4GaUz/w3rQH1JxhkCA
gSLprS2tBVpOq5hECBBxjNwV9YpZz0U57EaahTfov2a4JTWmnmd0SeLQ/kl9+2T+Yjz3kzs9tIfk
V/6VvoFkAyBnxRtFwI+tD3ZtmQuvstbqkm3EZThYg/JjkabZI9FBWZRRFP221giNKWhX2OgFobh4
u5Wj3sQapTO8D+IV0+O41w5sXIGeIA7qG+gzJqfhYAiyLfbz+fN1bZRb3pQUGRh64zjs+6RqoJEt
TcMrBIks45946DRnt2Tj+CuWYtX5J5rLDrSSBnATwX2P3Xp7IQIjs2XkamiFcO0JZWr6oQKcKswe
pUt0qi79Qf8DbPdp3mUHKLH6xbl8qD9/c94Y5c4inR1UOWwbRqPnZMndblTdUhUY2V4amm54W2KA
AtX928/aMJ74OZrGi/ysdUHxNOwTn1ru5GFw8mk5FV+mfRbEF+OrYEs3HBfnHFBrBSENIwHc6myd
5o4OSsNLv7MuUL88ls+57jqBtiePxskADaFb7PUv961uGmXTKECmAZvGAzbGLFbGEnCHcLKiJyWX
zgMUeemyCGb0No4KYPnwFzZ4wARIb/cU2rlZggemjDHfo7U8SON7bKduoz/dX81WQsIesOxlCQqq
FSIkmjNTsqUCiJAg2ldAuU0H+xjvO1/xDMg6us5RNH24uTLATyARDILV1QAnejOlXnUmBsvm1h2k
lyH5K49ZQEQ7uPWh0N7Ho8dAT3AFKXWaFPN6utJd5PqtQ59pNr+0+rf727deC2IZCv8I2xi1AVL8
9isZWeYsjjXSC+aG/syYE9Gb4tCk01Ol6J+dXmPCq1em1FtToHaTgUea6aUAs7xWHiNL9PRe5wbM
Ap7cwKfagLxzgTLPSatlHRkvik5eMbj5pIydwKs3Tej48oiCKLnykcKpRghDm7McQrTJn51/zHkU
3KPbFsBwwlgFMIfBfRFtzua8bhx6iWvHy7Tl1BUizNbasbBPH0oKaAajbMztE5W1ugFOEjgZu/Es
sG0pUN2tRYRsmwtBURM9GVyWq7RDLWcbnJGqHMbZqZJ/xJlopzaqZmwd/1rgbuO071LapBr0EzBq
JL85D8qD/mRXu2FXH+XH5hxB3uBJhNPator5OjArYtDO5CfgIjI3ERDu9Qfgrf2jQjVnb/s6hriS
g/7IxuzHb6LXwsajHC8fEMLAIYBXXlWQO2vRobeq1B+lfs1PgxlcYt4I+ozST56to/HnflzYchE2
ioklIjCgcHd7WFtZKe24xYu8BrmFfrKG2HVE2dTaBovYOKmg/LKgBMPduoOeTDFNkPm26a/J+tks
P2Ns5mfXARuAxaNaDQzCigJzGGipo2gsnZVo2WXd4HVt7Try7r6VdRS9tcIdKLO3plkjPfR8S+PU
6BBFkTUKwvd6CiZnlIP71tYH68Ya/9BvxiRRMdIHwe3iVEbIsHNRPXoD03xrggtCstKBSR4D6UhM
zH11nINhn58t1NrNEemJ9Iak4TE7ZId85/jxb8PHny+f5ulHNwPa6A4rHAOrwl9NCSoChj7g2ZIo
plfJfg4N9vsbueWAmHJjczUIIoB13Do56WoQHKZ4hPUWIQdbjk5a66Tu0IFp976ljfMLL8dUpAF7
mI/ia9CTmeRU6/MYWQr6WWBLwKzpV/1C38A3GxT76v2/2APghm0S8AP8LQLBdbxVVOBk2ThK/UUm
bhzkUJUB8+Yf2ZV8UVLJQi3/RmH0KsAFMhQe/7E6lNAUFey9ZwtcBg+m3kuAeCzNETQG/SmJYui9
kALS7wCJi2BgW8cB3NWQZ4V2IUIWd/gmSLwMdGqNMG8wBZY+ybYgYd5+HoCsA3PCmBxHcfjWT/Jo
mucBag6X8VSH9GIcFnc6gHJCGSCZs3gM4V+h7BVSEexw465B+ndlmQWeqyrRnJpDXBWw3L/LJ/vk
PGR+ee5rkO0Nfut2lwZqjXvRwduYWmFJJw4Gas8MJsYF5kaW+5qk8ohXbv02F270F92+bzlxs99g
43Wr0Hqjr/1r8ep8Fbgte0NeuxEDJIMoHBPfSGwtiEXfrtcoygmyD6QM+6UD90reKQreDIVCXtuq
UXN/zNXEOk4N+kjemA/2UQFzVuWosiiV5CP6xw/ByxPT08CT4XFx+0MwPG+N5ZyVIQCIQ1DL1Qyh
RW0kO5KM8tdKdiRBYrnismAWMViPA4R4hIPLW4ytZc6JUYTI+kEyN5Rd9CcxzPxoSmVvu7Isgb/Z
Gqz265BS812bwBcom3n2fP8T8KeJIbZVVNfwY1DOA4r6duGxPddm17WoIpsHte7cotRFsZCF1duP
fGuCewgU+aBrjQYTybH72yZ+aboE/WrMxKKicEkRD6VArt3u2O+bvfPnP6wPe42xTfTo4GS36ysd
0KYXCrob4IrfSxW0v6fjfQtr18HyrixwWekIhutpyGEhNXQ3t7M9G4Aa89GPo8+qlH18LIxqY0Ic
wNGVl7YKCrzJUqShblQYtY/H52bsflRqmfj318SHdxhifCD4EzVRzOZxtR9Jis1mGKQs7Lv6kgxV
XrlTqcpvGC4uf2A0P018rYgsJAfmIkCDrHqNHwfDAK4fQ+PQ/uWjb1EkctxnWhE6vfI+1pJxmkxb
OlCFjCdLrqUgA83SY2zGXeP2Wg+uxFHJf7ddagmOxtpvcSgYbQPedlCT5clz2kwdy2KSi7AeZuAy
VUPK3hQ56t6SUu1bt7WWyHClRMq74P7ubxoG7wArvbFGNjuzV7fApDupkkPpOXRoLn8f7cg4RfgQ
4O1L6p2aLva+iEyFClLnLatMmxE1HHz71futhfrTSGupCIu51B7loeu+anGZHzPou3h4fg+PpCai
WueqFci+NnI+RpKBUVr0Pm/X2qulPTklvnYxxaYWFDr91bTzDH35pTtJ7Wx8IwhPfkek96RuqGfn
zXwhTZqHTtxLYTTQ+bmFKtY/llP1ut8iWBbu3FGi+Q7RQXAoVTHGJO5/IBabbyOaYoFZToens+co
33rHcFSBj2QWoVT0kOMspbdBll91JY8EhtbnEIYgsoLvgtOOO/J2d9JOooXRLvCE1KaBkTT6Dk+o
KHWrUpM8R0nR9mvUeKekNBaEtU3TCIqY+oCIwmronchKLpc61gioESi+JFQnCuA4n0c0zR7IDBkM
aHhJhxifd3d/dzcjABgbkMYyxPoK/0hbcJkNZCjCuLKmZ+IoIJNv5KjEZElmSz9pbFupZ1PbOM+Y
1pH3lTW+RW3rR8XQ9IJ7ev2pAZDFOC/aM5g5WV3T5pBC+DuXkzCO1eqCynEOQjrQ7vlTnQ4C7O/a
FiAAKJmxortpggng9mtDQbp35qEtwkqzy1fLmHQChfdxtD3AlTpBnF1fWzDGFFSYxvP6MTQXOW3l
qShCuXAGt7IL+tBkKj1PbW2/xKUdfbn/Vbf8CTxWmFmHdgA2lC3+Kqj1EpHjts6KcOmJ5Zu9DPF2
lUYuBMacP22hEb+xDB2EpCSHmu992yxg8ucVcylgSUKkgUdxSYBWW2NhdlgrxDdNiNG0MnjykOAv
oyDXERlim3C1SBW01frUw9CQeH0DMkF9EESETQuYl8cdh0r7io+J0CSOFYptxFMhSBogNhLRGN/W
RWDj8LH+Lnj1Pt62V4ugHebXZA0myCK1rSfPiVV7YCJIDgkIY0ZPb6fY8IxBdURijmufxGHDAQB8
i10IvMYmBYZWAvtFEirZsHjEIeVl7i0rmA1NgijBMqVfP+8Y10tlu3211Noe0zZrpDxc5DL2rQHI
foDlW0Eo3fpmTCQCMzgm6yRy7rfoHWjiLSuH7JIxL37SxeRPrbREBJzYOmKYvQJ7LOgF2aTU7Wps
PSfoledFmGT4Rq6aNWC1N+T8SORZ9VtjgICfpI7+1Op6cH8jN30GtxQbdcYDSuM2MlKyAlruah4C
Cj2XnpXp+U/aZHLpQtcl+7IUqv5zLKNB0A3aXDHuYYwXODjbFmc2ydWitpF9h7iDqV9UIEzq5i9J
Wv6a02z0mjKdQBezCELZ2k0/pv/xckWlCqxoXCiTZ+R/Rhrl4WRPhLqTWZb6rpLkOAnmvgBDOJ3l
7D+cDXQqkYqzCj6Qv3yitFiTls9DEg6RqUP/Yx7c1qjSYNBQBpmmWBOEstUUAsvMbAywg+QAmSj+
x603Vaxeu1AtD5PCVPxZB5OZBymvYTdms/FQj2QKdKjMe47c4o+xn17sxqJ+YkeDZ8t94d/3sK1P
DQAIKgVMWwOJwe3PSdTUGUnJPvUEmVLPyeMCtAqqg2EfPLw0xyP1REO7TLKgabLl9T9YR48G1zK0
FkyHD+yFXiQoSCLrBB/MqeqIsbcJhNTMwgIwkRLFd5RG/ZsVuqgruOVsIBNkUmfwcLSrb9c9lxDI
yKscztaQH5ENMsjaRGw0h+fY1kUV0lXdkn30K2s80FPKFRtSZ0X+UbeMgDh8Z+Ks5kXdoUQh+fJB
FLM23QwlJ4QN3DTwbe67Fg4aUvaU5WFDIwLRnvr7pIEdT1d34FGJfKLIo1+3wLrHZMgeIjAcnmSl
jQ4FGgC7+x95e6v//SncRyZEzbOyqXAbKGl/1CleD4nRAflpJsaj2joigdVNe5i9YkPsUDDio5eR
lpKlzU0eYlrNyjAot5gSEA8maITGjBzSMp4EK9y6iRAlmcggHvYWT70JYvF+oU4MZ6IghunwrBCt
iUUFPtW6tsC5K4kTu8fZzMMWD+MHtS8G3N5N/lIudhPc/1yraimcFTUKtOZQ9IaeCz8GYc00S9JM
BtNOIJ/AnpB/cXbpKfqjdS4NNG+4mA/yN0Nw5WxsIcoSTCcZXQodkej2PAJdD2YbxL1wwRd9JUMv
7+TMqPb317axjTdWmOtcJSbdYOhNaiD4SkNZfbMkudllkuNAJ003REifTVs2algysi8QF3ErKhti
tX1P8rActEeCYZgolw6KIlIo29o4zKp80IYw3U0uOykbOvaZFIGZBygEN41Vr1u07/e3bcsGk9Fg
ApcY2V6NBdvFINcyloKGlnFW7No+Gf1iC95pIiucjxdpbNRyViNk1XoAflzTEMEFtz4J438DqIER
M/J71UmQScwshGHMrR3qvPGTKd8N0Cv+/HYxdlc8JNCxB5rz1sugUJSoGPLJQt2Kj8gB/CTWBFP0
GzEO34IBRTEJytq+tybsWiNJkuAxIVsoFYBdvVqSwEpb+UsxjlHlaRJaaP79ZW0VEBhppw0aApDp
rYraQ5O0CIBI0Gwpyb9AqLiyD6akaZBqr6zqFVOb9bfemBbMTCA9PaCCV57abpq/US2zXu//mI28
hSF6GFMbe4DySbkTqS1NSpqH0JoEmM2qR4SnusrMXa7T6g0c1iTeVbEs4//VMQUgQOFsmsf0FgqJ
bFCMb7pX2OnWTnCnNarV+mqbzNXj2OhW6qdSpj8mxUw8Q8m6zqOD+fc/LB2AM/D4Q3wF3G63314d
Kil3StxvwNynX1FCgraOOgzNg2Sb0w7YTfO9qZYCV0Ut8LqN8wMwGtwOzy1cDLxjoxKoRYaOE5po
+V6b1J9aggs2nw3RuBNbAnfdAY0GOnfGj4KOLxcKUB7UBystETtNJ9O8yYkGy4vKuQmwJ87DWJfT
4kPPSv0PDSsHT2WAefBMXwM2yrGu6ZgXyRlFDMVVqRLg4YpabWF5FpStBFUHfj/Z1BjiEeaO0W9F
uOAeHzrJh7LOVagGQdduTEF50ze7qhB8NT6u8la4aqdKkdmO0dRfZIoG6+8qE9VtN6Z9sA7kWuxP
DbwbbJ1X12pcV0ZfDcAsy1B5CsBnfWKoChcU/F7/UB3IufQKN1Z9+lYF8yFqPe2FdXslX1j35uPi
x1qvfgn7+6tfMlk6mQmkkMJ5T2Y3oW71lHh57KXn3FMMd/SLL9Wpe5IPnx9/ud0C7lDivpmddoTh
tP+iGZdEEdQVN13lamFcEj1lBfhybFU6S8WApoliAdCWzt689KIov+kuV5a4szf0maw0GVbyMSj2
qAbdnj4Q0E5HbnFQAXoQDVBuYE/Z3uHxjQelhQcZ99FquXWqJQZfuPkc7ckJ/FYe5C586Xn2AQUP
Ik80yri9xH8Nch+rN+Uq08EXFybgU1L1N7X5dj9Erx58H36IIWKgodFzU2zuZBtTl7WmjE2Un5ke
GKOHab9hHtVrwuKE61kQSD4i73XA5O3xZxyZZgneevi9VxxVCIgU/vSQe+icnsiXzmUjb46nPWi/
CXFtP/WcxDPR7ggq1JQAjjYfksAB/dZ7+yyJp/CY8dWPA3MnsMV4IoE26vZQ0mnRcys3pbMhGWGF
QVY/i4rfnZH+U88ywCxG/ZImduc75nCxqv6gQEdSsEGbx+fqJzCPuIoLNKosJW1xfJT+uZ/eAWED
hlpwcja96soGFwUpWBeyJQZ4p6wfhiR1nfyPwKs2o9uVBe6gSDUgegl0Fc/2q7lXveU4PKNM81ox
jH35NXIhv/pb8qkk2LwNJAsOKCowQDZDYhto6dvdA2Xl0C5OAxzbe3GM9vGD/poG9pP9mPxlDGn0
ufkZX4aDCEGzvaFIc9GmwyQuT4XqxJZdKE2nhDlu/87w9VhU/VqltB/nBpkUoMjg6FgBNIna05ha
WJl9ZpPw6ck8UtfYYwb3LCrJbLrglSnu47U9nrijqUhnx8SAb/KLOM+O/VfgIerWUbsywkW2oqn0
SDOwnuQ4+ZLbXMoPfKsSVNDhEzVNNt3xyhh3J4EFW2vjiCphpNtu3cbuYD7WULLIlh/3l7W1daDT
QUECzgeQGnclSdDaSWhJpXOcHeTqaUj+mOb7fRNbvgYWdGAj8IaGkAq3cdTuZXMaWukcgcdCIxhw
V77ct7C1CJQ2QHDLBu5WfOtqLhXG3I3SObF+ZwA6FH3uxpbgDb1tBN0KJJQgyVgpfGGIQ1Z68MQp
xgzOnk55LR3ld1QvAkrmLTv4l8Cuhscn2gTcdpVDpfVFWUnnpsEFrWp/wJ1x0tRM4M/sn+FvDjSS
wMfLauV46N0GHjWS7KoZNCNUocztFk2R7VC9oa4JbBO6aRFo+JVKQEgkssk5m4JSW6zE83SRQMCc
Ze9V8zyOdA+a2SDOd/d9YsvrgDpC6wH89IBvsxN2dS1NlpRAMZIoYTylHohWXKFW7uaHgkYPXlHI
sVaNzdzuMdE8q91FAkNuW3lze2wzES6XDwQKPAGPYJQLMbgIjgrOG5xELzFz3GI0Mo5Gt57zsK+M
Ag197UwkImqkrgqUH+bgD4BqgUoE6LPbXYvzDheCYRcXustRtpYC1dOD7gyieMftbc/4K3d+9Vx5
ovtolagywxrjzGXtCrSNuM/ldLVFKlTCoH3eHiXXkv3hbB97PN1ALee2z+VL9Y/oYaGyVPH6DPyv
UeSQaHGixc9jkBGWEgA6zeKS/zX3c6D+GvfVS/YCHCmpIXQ6+JoXv6sP0o/SH3qoRot+wKqVwP8A
dudcOWnUD2mi90QOVWqCbaR4lKroQGL7RddGIyBzssv68lK3eL867fQObSucy14ShM+trw6EHpqD
TFIT+AruXI7KYGlNQggILIYg7dxe9ZlkNoiEPeNZHjxUgaCxu59E8zGr1y3WzyZvwE2OPhWssyN2
tf5yyHrTiCIJjCDR7JZBuf9tlkgWrAdICnv1sf1mec5eC9iXKIL0pT3jOhR/B77kxARScXug8IYK
HAYPuVioIwObqnE0zmaruXpEcXnUuzjSg0lvTjPY0hdzFO352vdQfwGww2BOzyaQbpdulGa9FPE4
hNXwneTf5vRvhT+13hu+RZb3lijf78fDFW4Ni4TyCXh4wQUP7QJ+CF4lGkaRMFUJCBLasTWEvoOO
lNqhzpRTLSffHYXmXpIuP+zUfjKp5I+q6jdj+WWu6NMgIRNVSOsugOD4EKDy1QzAipSWzf7+71wH
PKAoMIhn4/5DGY6vT8ll1WVyxmRx20eiDK6Ua/5Q/ZAnkYLR+qOjjgz5GRnYFBNwBi7UtZky5rlC
1DC2YtaPrk55WwCtLkkHNSdQXCAHQ62/3l8dfythMhsKHwit7NPD8zmjdqV3Y5HQOYxbOrmDXb7n
c/frvg12Wm+j2q0NLqhAHWmQ8zJSzlZqld7Yxj/tKfYwEOZN6Ma7SNT+YJy4c/VMi/37pjc+HgCR
0G8E/hTx/OO8X53nORsihZZFFNY09acEdIMqCKZ1lKb0T2ZjbCMhIoCwzWYAkFXeHp++y9LMIqBA
KHp171TEi4mzc6jtfnZBjBgWAw5YDQbN+OdZ2jol2OM1mDFz1+qe66g+GcU3Eo27+4bWjgGPQAgG
AS3+a9Wkk4rK6Hort8Ilqr5mRH809FgQAdYmoLiHfjXGJqAksJrbBOihUDuznM6LIpkBLWzr5My2
LYAfrsYEmHI5eO8/Oiio0PBxBnieSCZyMUF0FQ0zFzzEUAzXAgw7Bve3jM+/Pgx94EsANGVE37cu
ULXpjPeYPZ7NDEpANS7oJN61jkjfer1tbMYQICWQHGGklk+UMTqXOwOtx7BIvpQO5KmsQuBkGxZQ
VQQZK5J+XMJ8V3iRGqT8ej6HxdK6OWUk/q+f3SpoEqNABJgmZtVWOKtFUo22RHv2PE6Dp2uVO07f
Ypn4963w6T1TPsZEDBunh+ztSuJDkttRLqNIDSc5qfxCai0PXJ0/Okm7dM20syE17d23uHYBWFTw
GIO3bbj0ZFC1yoiiYwgmcvGKUKput6ifpdf7WBciGuNBUYBo4YJ2hStVJVKmhQgGnun8SBxBMrAO
m0g72JQf41rA+WcOchU2MwwygkIoQ/+3KDqAluvfbd+h9TfnL5Kujof7m7aRdcIcqk5s7hT2LG49
JMFMVZfZ+rmIfqvO/B6bCqhwUL5UjB5D/L1seWbSfq3QaLSbKAFwkshurDeC5snWx7v+Gdw9ZUQx
DHcaCRvjT9z9nNW/8jILjtb6kr9dKlcfbezM6YzaQmYnk4Q8tFDB6twxTpIFTH/2eDFGpYwOQPoO
ssfI7Q2B/a2jzdJbZDIAgYE4//bLTrkdj+aApIv2XeN2WbavpFrUJNpaJC5bcDNi+IXpHdwaoWVq
Ebvq9BAVoieFKOAuKMMkeqnj6kGG0nmViSbnNz4dZv+RvONGBIaSx4eaBCxUOUQyMM3Qgbqp8PvO
9Ikjqr1v7B7MAMQG6hGgQ1cRni5abcQZZOxo6y1TE5ZtKjh6Kx47Bic3cXsAKg+IzIr93cx7NdPH
fAmNC6ai7b/lAXh5M3Or385rEvan+Ku+gz7SpTA9JXOtP/fP4kbIxLUPGmM8g3Dz80exbI2+74ij
n0sDlIGN7kX5b92KXLP8WU2lIFquEkMU4GzQgpgo+uIe4GEzU5lFpgqi0HNcJV+tKMM981fJf9VJ
/jDV475LZFfLqKCdv/qGzCiuZ/g/FrjKOjKdxJM8qUs4lca+08C3NOuNqFy6YYSNfpmokuAlCYe8
PQGVNhtdW7bqeVB+mPab3R/vf6bNf5/pHoAdhHELcaEKOqeLnWBg+RxNryR91xpRE2XTgAEACCv4
of3PboirG6BwkrZtTAjDRCoQdbSuTjYZOsH33zKCdjhGJ8GkgqldLmfOZqfR64jo53zp96Tpdz2t
/PsbtQoMeNFfmfhIDq/WgdnMQUk7pw7l8iFRdW+OS7eLhAKbIjPc987NUTVjGZ7MKHXIKfNNCspN
8E4exp3mjUf1EEd+/fv+2tZlErY40F2i2wZ5CtvgvECPKuScoLuBmgdEmL/Eh/64HKtdsoP+weTN
flIH0lF5um91c6lQDIIgOCtv86EW/NmyTAH0DPNUf2ksZ9+11iWPRBRsW77BJL9Qg0G0xbv71gEh
xNUvptno50xP/Lmy3VH6cX8hq4YQVAyBY/jXBFfKjGIT5S6118/TjvEgZaDnGr4nhxIMDZPA1iqh
gik82RjcES+RVRkzy2kUpX2ihllheHlaTX4kt49gezrV5UgEx0pkjHOLtFbJpEHr6EyN/KiO8Y60
5CxDcy5NVEFxZMsZ2GwXCgio4uDmuv1KqS1pE1EkOayVr4bRu2r+kxivgu+0upOweQyow1Rd0ZDk
p0h7Q150rUSwK//ae90DSZ5SgtI/843STY9TUD85uquiKOs1Z5FmFAtBN7ULzjbnhhlVlyS1YNtY
El9RMz8mMSAZ9dFw8p1CCrCt964S/7m/5FUCxVnlPDNWomFQG1idpNI1pHzfWdStu2Lf6NpedX7P
mSQoX4jWyX7RVZws5IqYcpd2oXyKD8oBkC/WGN2LtnOd6nMrY7/jyg6G9nqFUpy5WFoe5/GCKYwj
xoJfpkgOjPEEqXBG5wiClqM5Qe42EmVwmw77ry/xlHyxEVuQh4uVUJnDxpxQXJ2Cqp0Ft846ibtd
Jl9WqyyDNEqPDwjH9ZbFPhZkr83EVxbiOQBldfSX1dRuRJ7pAlwfxSOrKM4NStu5tjxE1D6kcRWY
qahKtRVVUTjChDJrfyJ6325/baj50oCr+SwXfwkkG8dPD6CxoIonIwO5AQ6NFu6thZZgGrFjEUFC
784qf1ot6AdT21UnKtjkrTDHpFNxOyAAgZbv1pIhkWLJkOKFXdZA+KBymwbEUrJ9UD/L8MDWdG2J
e8/UcwekGS3ksGm+p9PDMP69f9w3nBLVEHTVWJUKvS7u8PW9WkEliahnZ56/z60F3I6WpDuM0f2H
PVOhfsd45fCfFZdDlo9LQQD8PkdOotQHzEtAsGScNKhI5xizAHFILIukHDZXx15M6FSDbd3gQqhF
orhOIYh5HlGDnaO3pvkTz6Z7fws3HJs9Z//fCBcxi9E0827EOHutj7FX65hfsKxGcLFurgQt8A/8
CJ4rnBEtNxrw4sNIBak5i8ZuGl2oJQLEblnBwBiGecCcAGUr7ozqkM7TCwe5JJ2bl0HtA5suR/Cn
fX7H8ERHkQ9YFAaB5czQAgX4HqRYYTJn4LkF01BR1//c/ypb4R5GDAQcFJLW0G0jmZKxnrUKiovL
ztqRvRU4ZwVqKxCn9kWUbxs+AGMQFEZnCYJzfHDLq86RaT9GoVL/aOmb1Hy5v5qNDwOwML6IioEZ
4Ns4oN+M6dQ2Qd3vHBn0TKXY78t239e7+1a2VsGA0DbexQCb83DzXO3KRKJ5FOYjeUni+QeR+l7w
7TfyC6hnoCAK/gW4Mw/u1no2RNzLTpgO7+Wgu+NIXINMrkOAN62/KfTr/TVthGqm1oFKItok4ONj
a7669dtOmqQojaOw7S3lSZ8S5E56I32zkhzE66NRfb9vb8vv0D39CDiYilttopMi3a0KfTozenwg
DBkZW++WR2lvvCZCPvwNx2A5PTQVAWTH+rj7IRmgyIZ66nTW0vakNMoUmFruFVmtCALQumeqsJI/
0HnAkeA9wfcIuxi8/1SOnLAFf6P9azk0IG2GevDkMe7WUnXR14BSNmYTukv8nw6YxfhpQcENbmye
cKnQiWV3+WSGNAXatKnccnm7/+G2HOXaAvv7K0epJ0OjUMGEhVKZ9oUZEbdP4ZSF1j9XfSwAWq/A
jrjYgWJhhSBoaq41IwxAUSttlNRQeV9SF0jai/pDil1rgQpug6kOyEXoltu82p520X7cX+oaYcKM
A2tgYfZBA0MOF4BjKK+loMrXz4vsvLZK9css6qAZERnT+tFBPuipSb/TJ+dZoV3mzlXtJWrxOKft
Q6Ingti2+WvQS8IlqgCajQLx7c5TPY9rHTxT596f/AWY4sSXMx85ePzIVNPSS0WD1N7d34ONz/1B
nMFaWehC80RFebnQnJowmsv0pSqJG8nS0UoVVIgFSK+NI3pjiXOspMziYdGpHFJnemn6KGgiK8gr
wStKtB4uQUiHUsaE0qKc+7h56TX1WVva2rOq8qfWTZ9l8YPzYu4MsQ39U9S4eECZZkd4tZmjcp7G
YQ76RqP7ZEykt/ufaOOqwLg26AHAu4BnwwfT39WJLNUpzimrbI0dEEEDigmVc0zT3JWJelRo/zrO
9Nt9kxu7iB46+nb40wEQirtnjUJO8wqMBWfd+ZaYgAEquteblYsn4+e9gnXrMYkAn2fkrbdOn1m1
NXUTWUK7R6+uxDCVXIGcJqeH/7Ai8C0CVwNIPMBdt3YWsC2mc4QVyYv9sAxQfa5mt6XK3taP/8US
7jwgAHFB8DjqBW+Jdq6mJdTacwr+EV17yjETIxWfpXWG9xloqv6fIYP7SGVPNJ1U8xIW5YgK+mMp
/76/EnZWuMoLKpto3mLfkD3yOUqVGimKc4gNqj33r62qTW9NRdWHlDrmhVRFcZBm6uzuG90qqQIK
gxeyCVFP+BjzzSt319SktJe+XsJBhYhjveTNIU1BH1TETbLPelU6dobjj3jQ0qn3jVGuAYuVwWpp
TvPeKEt5P07xeFySgohwDMxJ+A3B3YiXKDrmAExxztrY6E9WI8ul9+ap2dFDG9Agcvv959He+Ljg
jkJ7AbPMaEHxAAAT8oGRbCAHpXrm9kPjLtHgmozCzha9DjfSXfCAAd/JZDaQPXGpoZXlztwrWQQp
FCfZ1VlKd46TiAr0G+EfAQVmWNEaIBBu72owu8oDRh7OqRntSAMxqqZEjXw2RBwjW8thsHLMJrLe
PD+rWi4kbxx9cEIzn9Sjak/lodG7Jfi8m6IJyWxguBmvNy7jHKP/Ie3KduS2te0XCdA8vEo19FRq
t9tuDy+CY8cSRY2kJIr6+rvUueekiqXbRPsCSZAgQXaRIjf3sPZa4PIa56ZGuU78qG7NPYfgKDm1
RwqG6+ImDGO9qN+GW4ZN5KQhPAv6DsqXKqPObKGra536un9sx9KMwdexKwLvKaP9H/SfLowp4ciM
8X02YZro5JoY3hF+LWM/KzStjA0Xswq6w1WCsHTNgS8vO1hoPA7gn3maWnDDzUFexHbf/QY1HYCG
PZRlRKHDFW8cxH9NIoVU3KZs5wIUgKM8seHYyDwW5v2g3TydEeW5mcopCqQ5y1Mwj8fOeTQqkdTM
0PjKjfNwsRT7cvda5jj9RLh5skr2xEgDLUQblMLDdCsmnRyYzpZ63l2v7CqMv5+4iB7DcrkHU7MR
D9T8MY2Gqcuy1v+b4mmxMrB3Yvwd4yFqdzUvIrOwhmo5+d+dQwGk4mcwkyf1mBjHdkd3Rf/53dAx
dP1XzjrMueOKoVRyuZfSKicUNIh1cqzfjt/fjkaLKSgdd8lW+ojSBUpwaE1DNVPNw1vKmpbYhXXy
nmXiHcSR0vvpr6yLf1axleTJ/BndqZ3JE7eO8ybWwcs3nOOFeeVS87J15iXCV5RkSdq2S/Ccv+0Y
N08+vhvSiZUyQZ1OnogE3DM0zFNNn8GgvYv4x17oKOq2jKw58PqgrFMQyjKqHoXctjP81KbuzpVf
jOWrZ/x8eyFbWwVYHMiScAyRICoHgk4DBbNaY57GyDhWJt/bs/8H9xd8oXhFMGUFsIni/ZxG+PNM
qTx5Tp8EWbcDHeTBl0sy1D/eXszWhqHKiHBxhbT4r9Was6CqX/ooEp4vTxPpEm6SxABDdMdnzb3d
MHNRhlEeqHkybAqy2/k0LZiHQhW9YOC79P9+ezEbrujCivL184GQDDm0PHHnE8vbW+llzzT0d56t
41zceJ4uLK2/5GzbBsgB0WaQM6YIiY8myix2Kw8GCCCKIXbr4ENb2u8V+kbkd2Fz/U1nNvPK6CPT
cPGpfPQ5g798HWH59UdCMwW8MqihAq51NaQEwAejgb3MJ7t7WfLvc/ahKnXMDq8As0sHvhpZWbjA
84bpHWUVduNNnLBMnqIMWPMgzpz8WDg/isH+UHXBbdnLg1mJvZODRLt2YhHUh57oeuPXn++1Dg34
DBDbaHwo9yuvvGgReWinfi2SQn5sOI2j/FlYT1Wvq96sYYO6YDwc/7H1Olh09tn8mpaZ2xN5Cosv
4AOLS/Eth/oyA8e+UyRFKQ9edMx9TbJ5JXqBsgBw9YDVr1ST6MwrIUCf8YgXUYFoBlxRe3MPPZmb
yoxpuWf7/jZ7oLf5qvD2Peji4pZhjOXgPpixfDcjw+vvQD8TwHdcPUylXZ7azAFfFm6+ndbmFE8m
Rkh01EsbpUIs9V8TKpCoc5YC5ULssGHF5gvGh/fFI0OzOulu1rfTtuNXrb6/7Btdz3zrxiBKxYMN
Uqbryhy3KnC7jp44Ef4QMojWh3UizV9vezWdEcXXoF4d2TMY/E8e6KWq7FPAzYdM+3Jev2pr/frf
pSj3MvPNjIgmEifwSwJYfuvqlrE+i+o9ODegPJvFEto0r31xmnsR+wATTMVxoCeXVMlUPltMy6Bx
nZSvqH90u9cUAg5NiecdOaEJ7mC44B+pZevLFA/xOl5An3Xn4LX2oC4OGgPASuKmr5D2y1OOXnvF
G/m/tpYdT0T4MHvHmt5H+1W8LU+g5z7uKgpGjZu3j8fr8b6yjUr1CqVfUyIlpWBDD52JoZxP+fA9
sDHeMpfLDkqpDyF1ktYk9wPlu7A1fkm/enrb9tahAYPXf00rToZWuQSFmytOi+3Hjc2O4Kba/f9M
rAnBmfvsWzBotx56oaOXYwM7J78BaFBHerb1IJwvZF3omRVUGkF4TnuZRpKYcReyL8xaXrKxihJc
70eOwUtNiLd1q88trv/+zCLzg6oVBVxHZIgbg3hxOyIbzNo/2D5w8oJpHGdj1T24NGO1i7s0JQ7m
0lm7USB96HRiH1t7d25CudhzPrLBajvzFEDTqCXhfd8UB6e3bojBfruBZt82jzvElDCFiUYXAn1l
RdxzuokRFqTlwv5izS8W2onRjo+D4e8gJABlYFCpTODk4ZEmg9k47ajrI4VB/hkgkVGOomgY2v+G
WE7c5PdVOP3OTC1zxKYNtGMhzoDkFv2vy+/V+Th3mcDqzDtyw4tnB9RloP0BPX5C+bF6KvOkaxNd
jrs+wooLQZsCERmGDR0HBDGXVmdqNHY74AUtb8kNuSPH+tZCt7I4vvsuIxgBrRemcEDMrpbGVlIM
1DURn4+YsyceIPo6nMH6FqoLgQ4xhuCB7QYASYk2Zn/K89FeLWBwCXFjMlM7DsMxsdg7qRcQ1+Bt
wV+groxpKbVF6Hf9QMwIF6teydfskP1s3PBASK1xsRt+AsPmqAmgrrwC8ZXbZc4iJHOJFVXex8av
Y3/50hiaJ0RnQ9m1bHLNcs7QJHdncweL38UkPoMv/+Xdnx8fBa0WFJTBCKuGgtJhdga9AQcF/CXu
nXSZvXenmVAThP7nSvWEeSXV2xWA8jbgFZlPFXjrYqD6PpZl+GnMhK6WvOHz1jwJlP9glwLGez2H
Z947Ivlkk7ZyUm+wonsWUG8GAd9gpxX1+V5Ko392Zg+yhm/v4MbxBmRnHX7H8M519Us2BZD/Lrau
BWP80pBj01vJMDqHYLE1pjbOBExFAAihV4Wyl/I+ReVARtGS+TRM+JOOQzx29gHRrq7Rvx5g5cpe
GFK2Mg97Woer75kO00P5y3kI7o0hbo91Yt86x7oGV5ezd2/sIS4/11/e3s/Nz+gjeEfzD55dRbK7
QxfZU8Nw8L1qF7X2V2uUt6yFKE80HYTUkSds7qm/qhRjlO66xtf5YopaDKCcfPt7tmD4ADpcMtfN
kW0eEugboGnqQNJXJZ/ppkp6JMrlyXF/Wl6flBMYISKQufk6SxswfQxUgl5tHYnH66GGnoL3HfrO
3Dp1Ux8bA6bWcvPBheZ7zn8X1XM25zGLumSprWNemxqvtfXxAnCvYhQGj+WVkkMQFpyM0Bc9VdYL
QCj2Dn2P3bz4YKRcjo7gutrzxiOJ1wlVYCTTiDzU/i13F6f2qsk6Fe4+5PUtJGFjiYjKG7sdNSQA
ms5tQV7ePqEb8QCmidHdh0WwzKqOZkHljht2O58Ixtv24GUKd3gldOAlnZV1q8/cGSC2UdGPzXzi
1fA0SvNmCd+rM42XchWHQMcYIFfAXJVrDsT1YrUZKmYifDaWCOFuG0tqxi3i0re3bCsZW+UToSiE
5wbDckoMZZgI5icaSiDMph27tffub6Rkx3K31LEbcxK3H1iCPdRlgRsHEoN5aL6bqKNe4zFcIZGM
sn4GeRWmH4BW8MWnaXmEtkDsehq3qboS4GlRGsYTAO8MvNcrZujsi2XcxWiuTeu0pyyq4qoYhpfQ
xaRATA1r/Pb2jm4ZA9UOAkRQWq0kqZfHo+8qwuYBakmkmMgnCJjNxtGm5vyJzaMrjm8bU3dxBY1D
BgERAjYT45bK16s6COlQSw6pNbuHqn7MSpL4HqrFNfvAuNy/bU11lq/WUGIHk0sAuJlajpxLp7BM
vNxpFVbx5L0YS//VaXaN02owAuoV+8cQVN/ATo+6nKdk6UXLQEftD0Mq5DcDHnlsdede9U+wsMpJ
rfH1Ky2EcsPaUAqrAEgirSYPjwu1xrK8QXGET49DLQ2cSRvMiO5dbnRjH9NZktrdTROhuInv3lQP
YimrxChWCuC3cl6aAnWmDEJBxeKJJbHCpql2DA1WPHe9AJyvzSmUit42urV8PKwYtwOGHjwcygZH
lZtjtGKGuAPtkAGK+gUIG5SaAC2qaDIZmCrxOsct4kZk43fXXjTDqxvnFsBjF4npOjOJFt7loiGG
BHqiBSIxHVAF7AD2BN/bUQLKnF04jGLckSmczbimThNpnMFVTrx+eswMQFgLwB88hsqn94XPg66A
zMRktczdeXAHPF5KzJB/sdzCBefomOXfeT56ZA9eOjM/9j11wniRvaFrjajx3PpbcMJR8kKHDPNn
678/80yhk4WdwQn4N72F3lOXZB+HJjAfzMGLvk4NHbzYm8LqfvICQTVB68YlQ26OeAQshSAGU1/L
uWryCq+CSIUvP1E3kDsvXBzN+6Izsh6EswVmwEpKq7UE8IqfwwwnLJSNju1qywb6cdAaAhMTusLO
pQ2gKywiSlOkZcm+jG0AIsTS8TS+7wpYun4qNDHXABj5Mh7LSyvVvJjw7AzbBV3lJos9EudmQvcF
lIDHnRj21ryrD7qC5cbawF4CHM5aq8SEsXJYwaowyjr0MiDunFsLZbay7L+87QuuWgJY2YUN5Rst
pCmGvGwjhACY1Oe/nYNzY+xHcrQChAALphyqff1ofOimvQ57sXH+L0wr57/wm3FeZB6dhrDLl6eC
RqW/i9wmz2KDmZZ4wD0O+Qcp0TR68CLG/XdfApTHoJEFnBgUda4qBhMFnSGLBEtpRZbf3YiHGt5e
DPlBs8nXH3IdVsJ8F15sVELUQ7pM8wQuyIphxjm8G0/Lvf/BdWIImh38Q3fMPjrg5vuksbl60fNs
EVWDC5vrbzq7fMjkzMnrYJPvGeaps9vpPj/NdyZMyhtfF/Jf+3Q8YlA2AJYSYlFXbDuB3WW8rUif
Drb/XNazAUoX/oUw/4NnZX9TTnSOfD37l8t7rV0geQPcDpwryiNW4jTYfYO7Ud6C5A5ysEJinfxI
P3fIgI8jcsYoNo5QgZLHQoOQ3ojyAClcmavQxFiV1i63di7q1vGzcEjbKir3ViH4LTdn7znrfPvm
7c94va/Qf0TZDH1J0O57aiGwkpQZgntDKoMyKR33kIUfyAiBJDu/nQZN9LpxIc8DSrXsFDLA8Zxm
HlKPtHdtUf1u+uXJK8Yv3LEeImcC04uOPUNjUu1IFu04c3NCVBlm7o8WCq/mkCV+Gx14zp769ms2
vLy9oVvf7jxoVs5NZHeD53IYlLk49gNkzad23wquibE2bvzFfVBiHF6zFlj2vE/ngi1xZYHnESmz
xn9dH4710gHbClliyGuoBf6h5UHTdLRPRe2zOxf9i33eoACQBLn7ELrE/AqmHPu97D9wLK90h4BQ
rvpr6rh84/Vl0dlRl5pl9svwo/lGQCE5AZR6uoUuJArwzVxglr3jEdO8w5u7ilwOtXGUodCTvLx4
TslDr+p8mG57AJtJ6cRk7Lzde4/IGpD/a0XxnJ4ox8DiXpeWkXPncGeX58GdZxh/sBhUt2AImjiQ
KVFiCqMX9RzwsUtp0D4VPJCxGbLf718K5ioAJMGwlY/OxeWGzZY/GI5fdWmbBQcUiKy7KXOrA+j3
dFjX63uFmsuqs2JBs3NVnry0FFpZGE5G02EKwfuKj/IirJHHiD40DnHrCHgoJqPtA/Ut/M2lnczM
S+ENRZdajWnErC/ulsLSMeNvLmbN4nG9QK+hPi5TyasJPOJt2juh2DmS/Y04hR/K0XA0ye7WFV4F
gaIVo4mGmXKiA1uOTs7cNp14v6MSHHKrD2yNXR2MxzDTOPjNzTuzphwHox6XFuTHWJfhufumd4ZD
V5uBpvt3/TRjb1D+WMm50FlSy399YLdZJ7w2Rc2xSjI3++RmHPwSaAcGti4OWP31ZRwAY8AW4onE
5NeVxI+9SEH9fm7TocOQfgHWgSBxzM70kjHzRHAwgsZcbvyoeRzLardYpX0cClYdM6+tNd9yI7mE
E8ZvWAOvwL3+mKyeCkzHNynIp+oPPaTvXuq5ob8dyBFgEtZ49Esw9wQdt1NIV9O9PxbV57cv/Nbe
Q/tgFaVD7/BqdMacrVIuxGrSljsnJgFTXJzprkdgNs6Grhi6YQwjAsDagfJ8VSBSDu8MMWe/DpYm
9TKPHMLB7u6myW8/Z1HV7TMOUMXbi7sOFoAdOrOnHN9oiLzOrs0mBbb5Ey8KgKcN49fIozQa2VfP
5i+8yd9/ZWATM0/rN70eGMi6yXehHN+klAoW7uqaLwQaJND+1jwHGznmurp/La1O6SxgZ5aXIV0a
G0iwBI/sofzgIRHrodIblz/krtrnB91Dt7mfiCtBtY46Pcj0Li1WWY/WbFk3qciq7mMj3Oi2zyH6
11dt/TQ0PejXq6Wa7qrJpxqawitP9CowuoqbAxwM2ixlsdEkTBk5BU3lwBJwWoL6RvPhrm+jYmI9
vWf7uUhvHhiDCTzmEBqkRgZnYLsHr+6KJGtL77axDLGTbu4m3iybPRiG3svchY4npnJRfgYcYn0e
lVdxonXf431uoBfrO7/YVPWw5wY3YHI1Pr19OTZ2FO8i+g/whiA8VXNM1HrowPqsSrHsOSmj8Tn0
ddWCqwuP9rq3Tuyg1wlQiVqatcrcg/YRbDS2/becfVL9JSUKwMg0if/Mm1nj3ddTcOHcV3ugIkWJ
GyUyTPlffsKG9RZ4b+cqhfTqHC+N9YwJ1Md2bnVsU1uHxcesnAlYBSb7ASe5tMRLe+5YCH1C1IKl
E9fChh4A2r21fSxc3zi40QT6wkHmncTQ+My7BKQtwot7OtHm8PaX3Nrls9+iSjz3CynbLKyhHu94
WdI04WDEaLAPv2RdyafKoPjnty1eOQJcFRRB1mlVQCiuQHmWj8EXP2RQUDWH4GCRfMh3Hv5iHoI6
A6V2HY3lhzqYy+fSHjMNPuSK5wCXBEUY8OSveEBMLSpfWaKzXFAJ+UlDOiakTbuxeA6C3P9FfA5O
h8wwZBZbNgU4xbACmh+hvTV+oqy1vgHgbfmJE5Cm1gQxG9cJ0l4oEOPHIct3lQSuG20hOjcs07kH
45HlvRCa95pt3zp1yGVAMrTO84FWTVl5Q8AmWxVGjQfU7n+B7ax7MUEjDV5x4gkWgwXGCZMxcAex
w9z3iJnNse9/VmjZ5ZqfsnUCVkUP3ABQ8V5xMuSCyK6tWZ2i8TJR8Fg3bp9APJ18rqYJc76Q4wu/
h2NF/g7z3jQ11jc2G2zx8FvIJxG2qORotAecz5UTST1Z/N2w8mdE/N3bR1xnQnkN0BOewJnFSdq5
wDlZB2a+ly4Tx/hiEUpm4tg8C0cXiwAZfUIktMk7qfEMm4tAkrXCtnAwbeVQmlYZAdAHE37e3Dmm
jMted+6vxg5elwF6WESQmD64amHOZbvMIWPYqK/DzjmMx2Jnf5uSYT8+tDt5oysCr45VcfGo2qM9
CxJ19ANUZ2cNbZH5kV2nU+6zuDaARPL7nNyWRpsdSxNjhYIELMm8wh5jgVRW431eCXWufgDyB/SE
ULqEXMql56eEgqzDgLB4wczym+lzGVekBXsil23SyAy6V0XMMgZJvCl7IRDV3IURaIcHWt4jf8/i
fikx2j+DWg/ts2ovASDhHKy2S2tkTwa83m3BSKk5zv/Hz0aLGVXBFfegHIUGZeYWQ1x1GjKyyzr5
sR07K25rUh1AUwM6xmwi4O+PnCEFbXVil8CcjA6rbgLbwNyS0ZaACPtlAv1buV8y4hzCxnJjOXtx
N4JhRrpG3OuoMjbec+zwf89WpIRD3IE2C+rtOFuYSw9KE6wS1al+Lz+ccoJVUqgso/NQQt4lHUf6
0ubt3qZME75eISf+sYFnC4xADlBmymWvm1ysb1EJJdSDfwygN14bN217sNLlzjjyx/axOdllYjzw
uz/wY3gk/2N4deTnUe3YSKjMFWVamFO184uAgKXfkH9ixUVN6p9oUp0OzClmELs8h0j30H3mOdm3
o/j8/oXg1QeZEmpTaMMoySPmQdyxIxjUqHleHPxgmYGL73Qw1y2PifR0hUcATAto0OV2QYUtgnYm
YguQuwaoQaCDHzHd+P/WsT43oriQxm+NgLlYihuJPHaK6NsyLX6MKRHNZ9l4pZFJYNARpRXoUqrU
3aItJSStoQceCpCrxzQrzW8gPplvhedN3zxIV3/yZYOWxFIGT29/rq01AquDmXkki4CwKWsM6tpw
hcgh4gyAUhObRZ0habNy55PpZ66uNX7dlsRjamEydS0nojWutiJM0GZLJ/PLNILP+FY79uInLCCd
Hc+lvdzLwplOZmaW6CnPNKviMWsZdFe9MWxjlFbCzxxiJgmqxHlsBAWUnprR6D8W4xLcNTh3ugB6
65ihDwSgNiiA0I5UdmfkHXWm0ClTa3CM/bSw58Uh9f7tT7CRF+Cz/2tECWGYhNKIBxmfdK4Y2ZuY
JcgP87CyW4xll5tHkCz7N2+bvKISUYMa5ZZOS8HKvkLYhHEVo0pyksx2bO3ofi1NTPadwQ7LfhXZ
1clDbJ2385BQubg9zwM78+DErbK7cW4K736ptQwUa3ytvP0RwntwpaDej0xT+WwGXlCXQAUw7TvG
2d7qc/5ZzsxNM+FbT26/0FtZBWOeSGNmT7mJNlEgHZCWlR3X6ZVsLRjD7CD+QzPgGjrG/XAGFe/q
qWgX/jBcNyd3uUcG8GgK1281nmTbGkIuEDSiUukpzwhErWyG6w7SxLlxdmDQ/O3WDOrXAE9oYvst
n2Wv85WA+6GvombWmUOZ3w2gZxzkGKSTSbL7Uo7NI1zl8kzLxr0j7Tzc1MhMNY+07lIqbzQRAxm4
i6+7sFHGDh8+zBP/+fYF2bSBtBW5MzrC8FiX7wt0FkLREAsX3y+/zmbVP1d+2378AyMunMtKrYDx
JCVNlC2IW6NhKtNggmKl5xF7nyOb15Svr1oROHhA3OGNRK0IGa9ipeqMziY+rIzzaOMk2D+BXHIS
dwhp6jWj9TKNnQ6GtJX7Y44aVXNsHsrWqsoGt0lgVmOP3N8FW0SIT7aLcmhFNKSDdgjeorhjkRmP
s5mg5D4lIKIbdgbpq7uxH3UTdJuXAr0rEHCuZTv1eR3KnjEZtjgwLvh+Q/EwgNJfDOb+Dz7nmRnF
j9uE9rwWXYmUJ9gXGIdhvcbCVmEB5xFqpy5oMgCgV76l2xYt4JV1mXJgUB9rHKzUNmoGyIDfHwo/
7A6tlQNh3IVekoG59y4PPR3qZfPin/0GJUMxXAjcGFOF8+QsbpXUxPc/e6E0Pke5nd2bonYfs6mK
ml1oC0J2b+/x5qc8M668W9nU1ONU4FPO3acZahwm289aIOXm5UcfGoEyZrbRgLq8/KRHHwaxBIHe
s0k/QgAovLOHmWlu/1aqh/mslRzPQ7AM4Oqlma7zq9EfSoT8THS3LOP217kYa3RYWf4CpRXw4zv0
rwgKgBPAsuV4avBQpazL2u6w5H733ZMVJLdpH8qPfTv7O38idboMprsrQgkgEvPtPB2JY6KuWwGN
/fan2MyVcFMxALQydeBuXf7+vMepw/8cryygQ6DOcMiB+aw80qKhGEIs2ngSwkpnHzSDpTSiB8yu
sp2dUbJzkESfBHEoiU1O67gJi+ciyz+8/Qu3vuP5D1ROauvwDIkynHgUjCIG0uKTnHR1la3gzcGd
wyGAEAkKK8omyGKmEMQpU+YgzEhyEIxDFapwrCIOGhmZyQTYRXZ4e2Gbt+Ds5CivfIGOv08igltg
Ds989D+1fnkKLV0ctfVyIPBF0ALdIsiGKZdtCDpntipkiyDgr25aClIUAOzbHeeGm3Zcvkjf0Ul9
bi0NGr14dh0MEEDo9HI/DayiMZuBIsnP3c90Asz0MOaF/AsjZnmh8aebxgAAxaMKRSGw/14aK2VD
iNW6yFXDPO9iUQZACs6j2Z8oJVynGrLlONenHshcZ0VpK0dF1p1rgOerTDsj83dItKJv1K2yI/5T
+RSVdrYfDQvMJrxfrL/ePjCbNwFHHWQfaEsFajUOPUgg7i3kMXxwjkW3R2Z9+/+zoDgDqDKNDvER
lDW+vI3A72FgpkDjcbZWsfJnI6YH3Sf4Ny8/V2BU3eI3A85jCL1H1pHB2IWyH95LXromR2urHcBH
FO/xx6WdOTcC6PIgeDE7sKBxT8TEQTb2/g07N6KcBhFC/mcB5gpKifxTWEc3XkB/vG1iM8s7t7Ge
/7OikknsvJUzbIzkdpRJg0mg6uB/i5bYfi6ruGcgZoBSsFaqeeukg7gUQ+II/VBcUDaw7ej4z8tQ
1NE04kYNzt4cw+Zv2x6NhIsw2w0ZHYHrsINBs+hN24h0gb4JYDxSfGNrAW1To+CUdkPt7xdhiJQI
YiQGKH/KuByj5smwBEAUdmVrPunWW+CuSMuV/BYAVuV8NqZFRTsxfFLwz34qq0nc+mVJ7gAs7XZu
URvF7u0PvOW/UMlHcxM4crw/yvd1l8yYSx+hmE2zuIQeIHQn4qrXdUC21/WvGcUn98MwmKRC1Cnq
XzJHH7EHQOtlIJq8TmdGiYcwP1JBZBixXcP72MwCkBmMuw4E29RkyR9sHNwIpl7RGcNVv7wY0Dua
WO1zbFybO21iZbnzQHgFOqQpt3TUX+tnV6sRaICAFz3AdMzV2GRedLVdV0jAoK9YHDprMRMp5uq2
mbLo0bP75WOwyA+jyG8KIv6khonmK0bJ0E/wwNlwuVKHlz1acHAB3ejSKm6MKZsTYI/Fy4iR9z95
UAETRBEbTR84auUVqBGGWpnASanbwtq3S1vum5aLeBVU1zw4W2cfObOPwBmkHgg/LxcG6PJrbx+f
MNuDY3oXDdlt3ejmozdd6LkZZf9EuwIIKuwfyMZvrBiKfNVzfYrAIRXG6OTe12Gc1fGflLcxxwOF
27V3DsqAy8UZi8j6rvVI2g6miN2qweeLfr19B7Ze03Mb9qUNijCrz4FXS6XZ/AIUeQcYyNPbJja/
0dkylHegsnMDbmM14U1HO3rJJpB3DOP+D6yEgC8DSYKhOxWiOvCJEr9GHmVLfzzQIKjvoEHsAXAA
ibE/MQVUJ84bKsIqvKms3MY30HJIy4k+9j3oxJhRrmOFxpe3DW1+HGgH/ceQcrpFnxnm0ERoOkfz
x2Bkv5a51NG9br2UyNuAVLBwwjGZfHkAQlrN/VC5SHOlvM8ch0H5KXpB++bF8BsvDmugVRtf55C2
Voa5HIA7QbeF+RzlTHDi9VOd+ygAd214w+vsixMUOjLPrYN3bmT9EWeBD5hvgnIACUBKuQ1yrbBI
jNw/Yvr64/s/07md9Xec2emDQk6gTSdpU0AgwMN4U9x0OsEu3Y4pZwFVtApFWHwnPDFo7PJ+X5mY
1f2DlaBmDNggAiegwS5X4vLaWplJSOrI8oNRFzGnlebybBYMAHX8rw3FqwUm4S1oFwl8qRHFVZ14
bVx0MTrwUAnhO1nsi2bPb7N7egg1PmJzD89MK86udHkPYD5M58y+DwK4bD5pJWN1RpSjHWT/WZ9h
N0nZ/Srrn3/ykaJVrMZ28SooN9ZwiYCaqgk8jTmYu2Hof1g100GGtlfxrxElgHZ5EBFbzCS1SR68
QDNg2BeL1LEH6aysQdPZzZEgzEZWL3Goy/amq/NH4UEl7e3tuvYCYMJBdr9iUABJVVMBWhamB9YI
pD82yX5PQ2iEX4OKzeQ+d5nJbt5tDV08UBQhMQU0VB29HRZMSAAIjDd7WmyWgC/E+9Tl4YiikxG8
vzQDiS/ooQDLA7Ti1dQ+4JODjRl3mkZ+SL7WUchPBmEQQ2lEf6onU96Lym21Jb/VC1yGslgi5tYA
KMTAIwrql18NI9j+ZIQjTW30Qo+OLcwfnC5jn4DDBszJEBo61cTLsqQUmO48ckxl2/EUNkWn8SXX
uQJmEMBxBP5SnEBwHV/+kNYa8iCCCny6hmZgnKdJIaofpQQrpF2Omg7K9Vldp5CRKqAsBViz2rQu
hzEsRI6oNitY9msIgZZ9aWng6UD+649WdhekUKhDreBBE3M9l4vq86EMUXhCLXHMaeIAPfcMFQDz
LiPeAtGdfti7xUL3A3Oov7OHXJeAXbcXUFoJMEeCZhEuDv68/AERnhoBxarxlNeUHv16OZUNPQHv
1qE/Kv9G354+SR72O8aCOSlCo3mvm379AaBiXxXggdtS3lMh7HBwGzme5rD4HU79T2G6ydvX9P9Y
ZAC9BTBYr2QJl4ukrGvKmZrjKeJAfjoGQf4wt/W9zREB1RDm43FLDMweNL17HLyB/cgCoYPor576
4lOvC4X6/KpCD2CBOuLHy8qsLI+NpwL5315kLTLdJiv3Y2fmscQZAdbM9TXN4atLoxhVPu9g8qrt
BcegcuYZaDhU7RFiyXLXN3RJ8HuIxv9ejz6gqIoHf+UJ3xrir+3JmGyQTUC3yZd7O7F/8CTfm1Bx
KpIVnZ8sn8lh0PGersu42FvF6nqdz54WXs7tPFID/RLvZ1MYu2b5UjpLshhf7AZCPYGO1O/qmYEn
QuEfZS7wroOUX7Vn5OD1INNwCnLaPoiWT0fMSC4PU+9WmgBgwxQqW/AOODt4Z1QqfpCNoENkVfwk
S0/siWWBotAw2G4uDS1EZL0HyjauRSxwI0ACDPGl4o3o3JZTTQx+qh6Wg3Oo9+VznZjPwbE/2H/B
w2vu5dXhhJ2VS24lIVvrWcrTYvQl5tb8sD+FpEJDuB/ARBVjjp9+JcgPWrRvJrPWHNArx74Sn+Hy
mRYYclcAzuVJ6XPDi3hmdiejhoplPj/alU6053VoXNlGlPtBkIjZU1SU1ZRxNFizsKXrXoW8y/xV
vGzaRTG9709eiqnvZNqLh/YgboqH6u9xPFpJDR0HlNmesyS61eFvNi4HHm+4PrQeoUepcgJPbSZ4
mdHu5FUCcGnDaD3kLJ7XmTtM//InTDg33x0TAkcxr7rix9vO93rDQeKI8AFfGhuPvsvlhod5IGwo
MxWn2Rnvxso7uHXw9W0T1+fo0oRybAvZoHvE2uLUOk8YVdsvg0iovdxEXEfycw1yWI/PKxsqBDLw
YCmmOj/PAnA0tfi09GN3oEfzFtWgeEjMG72+4cbVh+AmIESILuFMVYWb0MiiHn2/dlVE6EWyQIGh
TJ2hdv+iJFqG/Xt3ETQTMITm8hqRqI6mW4bKCAzRniougUurJpDpWDeYHPtBo0xXxr4+FRjGWLNC
SEmgR6VeETYbfVtWI/i9AUuR0yEr+eHt5WxawKnDuBH6b7iLl+cuCyFc6glXpAEt7n3S7Zis3xuR
4pevJMDrRYefUiXB0EZt/Y4uAqik4OvcY1zVMPmTD6afxAm1AJvXX3zpVtYYbR1scgLkAeoHEl0z
hgM16lPRWD+taXwog3Bvifq+b+VPMfsixhvP44pFoJJkbR+b3nSPelxaoYh1LHr2AU7xvsbMahzQ
4HGZIWIUivlogpPCAUPN75B75qM1gbAparwXgXj++N5vghYN2OmAsQBHC4g2L78JCdosr4aigGKt
/GVSX96VfqHLk65rDuANRNV7FfhFrRgg9UsrfQ5gEZuwT93X/KObTB8yN3a+dPcupi8tjIL9YElF
4+JvXc/kunCsGP4f0r5kO3IdS/JX8rw9szkPdSprAQ4+ycM1haTQhkehkAAOAAmOID+if6p/rI3K
l/kkl5e8o3oZIcnhJIA72jVbjuS7KMQpe5FmBhb2BGljezuCfg/lofGH9eiSMQLNAURQrXOovM9W
Ao8LAwtNuuXeHheOK61tedm5fA++FlI0ZqSPN156bvzx83UCwxRc9JtqNsArR9cpLxC99jTlezG4
93bQbVoMln59Ok49CHyyhefAtUWa9/H1zV2qs1RSsVfud56/CEjVG+pczHHqOWAzEYMDyQhE8lE9
hQ3C8rjr8z1Ny2gs+i1gENHXz/HZHS2c0shnoFpnIxQ+elXK5FJXs8f3ZsEg7JE5Wtz6IiNNXTgx
hgH9MyHNpxxy4cnE0Ck8+xsD6lEY1TFaeWAA4/sKWPVNMZt+OEhrC7d7oHTqiTFnIIDjwACgY39O
iOLUw75f/OiyeXZLqzG3+F4a/hw1PvBnaOkRxegYQxTu8etXe2r3EKGiCo85XOD6jlbzrd5LlaP4
3tfobQHAdAgK53MMr6cWwQlH1w4ze0iMj/bPA+/vpHqD791ZDBsJRr0wC7pz3CsnV3mDKkEyD4jY
o3KG0mtmWEAP7pWgOTEaayCadq49fepKLQwvFvQKsMinPokx0gYwNlgkJ27RXu36p8FyftuqL84I
hw8TlnBPx+fddWpPL2SOKzUr+B+ExtNKjFlx/fXef8qfwfH4fpkj5wEeR32sNIaTJrPQp2ms6M/R
m0KwB6xLdPt/ezX4dMRDmDdBceK4MJPr1TSyICv2jtnEY1ARY5o2Zic2uWNesPLclM7nawSCXVhx
rLUY2eNQD5PKhQUOhnzf9XQGQ1o+h4LaPyilaVgNpn9myz6RGIPRFAXLJdFD8R+D5kd1gQBM7g4t
dLaXoCe/zCFpGpbMtxMAcyWpApPFM75u1NZmugJr4hzXrJDhPDF7/fV7/nwNPoYER/Z4qPkoIYJJ
F2HFF7BFxY7Z3f72EhiFxZwV7gBcyzG2p83tIHdylu3zyrn1Wx1QmNJ7+XqNz/uHYfp3ayyP+c71
+xNI4QIDa0gM0kQsrzpiVeZjAzwvUebZAdXPdwFZJfwLoMcg1v6klTb3QUrNAIFUVt01HsSNWjP2
09fUpqSCVt7Xz/a5fLbksDgsi6bMwjFx9HDUsIcKnoPtRzD1JBnAjT3ImlCv9MFPkHjN0EDeDNmj
PXCb4KBEtnMuqDtxTBabD/oF00S9/Ri2V2tmPhhlwfZ6Zq+ZpYcWVAK/fszPthKsqEtZZymy658Q
TIE5jI6OIuTeKPp6m1tGFvO+9kNE0NWZifTTSy265lho4RH8eFrM3ms6QHvY3gIxaOtUsTNfgxfh
d2vYSPpxu/+9ylFc4DErAOoFq+SaJjBW5W3LZurP2MkTGwNFCMfDrDmituC4fEtt2dmpZzFUNY3Q
NnIYSgP4nf/B1qDtARcG6wiU6Mf3Nc1u1QX+zKBxBz82DivoaSQ9//2UES8MfhIgDKhwQ8b84zJ2
MAtmti7bB9TODsCs0agzp+bMtpy4ux9WOfJjKp2LlgtsyzhY35ipX7S9lq8MVyQcgY0OsvzfN/Z4
roWs3oTBBzzu6PU1UNMY9cFke45hswl8Sm2mb8yshck4THK6Uv16ngwymt9VcC44Pfm079Y+sh16
m855R222n0xBGgGA+3zpyJQgmiA2PUch+7nU9fFJj3awYWbajQ6e1Jb9cwOB9tD1BEYsvV8j489m
Y8nI1wGb//p4nrwDQHnh4KBm+onm2ggEWGUdHE+u1GVZlldcPydWc8piYOTKgLteSH7eyu7v/AsG
NgfNqToYfOp9N7z6yvCru9w/N0t26kneL3P0/jh8iQtubFTSJGt/cekU68JxRXPmPp9b5ugK1LNl
glSxYXuUtJ6syrrm2fC7gwCLJjkAO4vmIgrnx6VsSEb2oxUMbI8wRyXKebSL4pyc1Qmn/4b5RCQE
np5PaBoXZX9m1SPONn9pmnLLsxsqnE1pnjOyJ3f/rYAKjDywpkcXuDArY8gniYUqDG6mU4g5nEjo
5zzgyW0BhxOm4DE/Bov+0f7l8P+TdODnUT95TIX95A/j71crsC/v1jhySl3LZjZqeBR31EhgykQz
hygtmx9fX8mTb+yvqrNzlF1p1piCbKZE1dnuoP8cPMyBntQ1PeeZTpi3t9gISFlU1j8NvQGr13IQ
euLCTFki7fyHiaXyBl0MgKCbcfP1U504cBjbhgfEgCJoNo4rW4bIs7xtEbULzQ5HqJ13bIgkBcF6
doZL48T7w0qw25ggRGR7nJ2mjdRYacPetIWKAtavdItFLSvOuKaTy6AWYyOSBWzjGJQ7z6YHijsY
ghISuX4/A6YqVw4O+Nfv7dQuQYIJt3ThJvpUvFLTqKveg4GWno4eNpAahUZS+gQWCzLL34a7ofgD
L2D60M9eaulHZ6+dXN1rfTxULv1NKs3V1J3THz9R48QaqNUv0BO0mo7j4artHBQb4ej6hmCSvnIJ
yDGCnVy50ZQE5tZ7DQANh3i2CH8bV7U8HqZXFxwh8uJjIjRXm9O+k7ASCDhWbKpeMwzIn9mwE5bI
QTETEJ5FqxYp8UdLJB0OdheG66vNr437GAznAHanTgRGtAG8QFEE2J0jM5RDwZhB12M5EX0Mncjd
mFplUoCNA7BB/75kzTlEyamjvgi9gVsVHvZTVZD5o6YVPKD7UQPTCHRS5l3Q3399zk++Nn/pGKGg
BBNx9FSarg9DCzXHb6wC245bybugGc5c2VM2CCkYwuTl8AE58nFr9CKfXI3izaXG/IRmsU0yv71F
DQj0+bI413A7tU+oX8HroUe8nPSPq5WjIz1fOHSP0UmHZG361PUdxKC1IuLz9OCrc4HWcjk/Nln+
WVpECRepxieUhkEDVfsD6hGytn8KnYL6yQgDDNiWmRs7nXk9uQXqIGP09c6dyrHfSpr/WvfotYqa
QyVkoAiJmo0+OU8TxLhaQ9zpQRGhNxvm2ULL6SZZea57emJpBC8LV9xCV4DR1CN7FRi51/gDxI9c
6RHB2rUAvXU3VOtSgl8L47YW5KyaPCNwPq9fP/bneB1zhgD9WC7qCnA0R9ur8cml0q6rPTe822Es
9G2P2gEG/MuwwGyLIRkA94V/znx+PsOwzbAub2KTIDle7uq7aDo1ZO2XXSr2dWuEYMsjmTKIK9yQ
eXdfP+DnWw+pRIxvGxbag+g3HD0gxv7mAkIgfJ+m1Lh1ck+hWWw3+f08ec252OrEY6F2gVgX1xLJ
yLGOZiBrUF5NFd9bgd6vMyi6Jg0GpzcCeSEZHZbe/O7DAVEAH7DYAWAtj9t5ZWtWPYp3SEqU+R1Y
Oo1MQBRFgC7LM9fjs2H7uNJiJt5tWK+h4qUmDwUT8SPgMmTtuebd5436uMLR/WNmLiwmUf1BYdme
v9egXkc5O/4fvDB/YcZDYQZjjUenYVbu5LQN4hA19FlicP+CiezSU9Cm+XqhzycB04yQlEKIiGAR
c+0f35efT4MnGUAXaR+4CLNLgY7w9Nj5Thbqg3cmLP1kpG3MtCM31dGXhi6Gvuzeu93xwCNkirb2
LzLHnn75UN+458hY7njTgQWqztzgFnMN3hlo26czgVVdSNIC0AfGRajffFy1KRxDVmhqXJQTxkGI
HLWeErsR+pl1Pp0MrAMYBpJuBAoADB2dPVm0jDYO1kF0sGobEHjWHYgXpjNKFMgY8YX/cj1g7l0o
khbtKOAJ0N06hibxBs14aNCZB+qBay4ENXp+K/A33g74A2fbSlenMe1Y8awYSB2JRZ35CepMupPM
0EGqwlLgcOFrKuZtvbSbHT1EMY7KSKIf6CYA/FCIcE1GM7KXYCgs/c5gwdhfuJOF4EdXEGrcqAHK
NHEHroE61OwKzk60lqWTGUxFNGn81mtWWTv7VYQObiVXJvokgoh2tLqoQWemidIGbLWh01rF/KOs
RTZvaklN74LVRVmBArOpslUhodAUirkE7CU0kJ+B+MgQI8gBU1CmktkNqLHXgDGUl8WYmt+o3xn5
tzzrg5bYLQSvMDFtF8YKyRczrhWnzN6YIui7q76ktYzQ1gtMkpaO1e01hXlvQgenva8Gv78qimD+
VWc1tKGGnN1JXzIOorwUHIwZZOt6jCgAdBfVRoXhucF20zzyJNcDQjN46dAQAXATmOYzOgJZL/Uw
F1WJsjvwh4fBnCUKumWPHq9yQfc8B6L+yXWGglfhZe6lXlL3u8hK92lM6xqqWaOJV9tn8lpixKgh
nTE1V1o+FvZNNc8qO/iGmvj3XpRGdTW3VXshmymUDioP+Oxu2OlWS3loccvfFWhyfFMDc/bmWATd
ChED45ccl9O95XbPcwzxYxZw1+lFOhKhdLNfc9Mu/Yuct5oOWdVOjlelYZXeVvrWg6kFGnH9Iq03
wMZO9ECL1K1Ipnd5FrUatXIC+Hsrk2Vfm0Mxl22x6YTb3ZS1cqwIDGNlvbWcIviZwvPXq8ZrxwWZ
IlmUd01zAJUP+COswGofAigjzmGGztiDzPWSEUvkyALdcRLXul6Nv7iv8hwddDVTIlLA3EKnmc0b
BdZytBxci2MHWtU026nMrYo0RtHkED3TUkqk5zGMWgLauLIGZcqNz5yWxe5cp8P11NrlCKCTM9Jb
0Mt1U2KrofMeWI/yQcRmBJ+Xus6yCiLfk8V+umrkr8zswCdFlHIHPV44/zEhCF2vjmSD270IMTg3
vXL4wSlwmG8NNdp0BWWUwb/rPIHriLSxYtBPpqWZX4wd4+2Vp9Dyi1qA2B5AvDSa0QCCZpmUWj34
O1bXKEXLrMfwu5ZOs9wAnm6VIfgD6iyZRgzREqPwq2JXjraHegfAMZjm8nRae9va6woXKleyN1Ey
6hHSaR7or3YKU/A9mUw+Oo+VcPMs0VlljvGs540Z9wyo4a2OC3rDtIJVt62GVnLkZ1r/TXEbQJau
hPB5VUOrNtWa7iEf/Oo1nbTyW0unoA3NQg1QowbasiB5VhhzNLPUdHFwWJluSidVoId1kCY3GFBl
bv8LB4U+FXaBa1hxz1ahV/tqAk1ZzyA2LKs01oJ5iExjEq5LBjANCgIe4RYvw5obYOfnhs6htEX+
3RlNmbJQrxtDJDYbKisclEi1pO5zD/PwUzVYK6PO7SQrprRPUJdApRgSaj+L3Hd+8Y61M1GBLTcB
7711GgxogLJeUhWCFN/3134tJMGEt3O99ERk5AAXCFuByXd0DGDEnwCxBMqqTgs3XxeFNoPrTqO1
TjBgSK+K0gEzqd3OUrscgyJQ2AUj27C66b3LFB5I0LAdJqUR3k/2I5CzRRtDxg+j/SQwuAIxYVXQ
AjchBZBVRB3SvmreqbRr9EeLz4X2WARBZT3UpS7GNfrxvrmZGiOtV8J3oWAV6hOKViZoO6W1qaRe
3GVoe7yMpmqRyVe8Hcq0TnQh0AvZWtZov0gMO0MqjSnXIGlTBb9KlvW3qSpaj+hjJxlBiK86wgr0
nMisp+VMkNebXWTPA4ifMysPLiw08QQsZwoCfLOeE1/nDkJvY4ZaWe7WoP8HChDMsMIer6Cjl1Hi
t4HG47QEGj/sSsZQHxq8ieFKM1pGvJX1VUt9CKoLVBV53DQKrIoBcO0z/SbR+z7kLTUBfuiUCFaZ
2ZfzVmUlLXYoRYnxosFsmlyDlcHhMR/Q9YtVak7FmncpaDiHqoLOrd64XgJEXaVtuUOdaYvWka6t
GsotJ3Ro6rq3HUAw4x1ukqEu58zPnMhVHAECVNh8N/iFs2s5r5qZwmabuZM+9iku16tVtcKOGpdj
/tvCWMCWisG09z7VMWI6pd3UdcRFYsZY2DVZDWvbdZqfvZqqcLxNOWvZ8DKnYvIP/SJMs1UuVetA
NLZz8Eze3oytafMVVqXTmlptNq87ATu/7X1o0q4baXbda9aOGAQNBzjRKYgaA1z+U8gmO/0RKLRj
X7OB8z5WbeFbcWOpbu7hrLoAsrIAnEDIINcnuw5hTnUO0flSvgxAPM2E+rn/LZBTXsbFlBU/pk4M
6gIExykmdE2Qx0U6l2YAvkc8GLy0jdil6rPxClTpKYpWrHZWukjhYJXfjy++LkGXMWhWMmXolyWe
UYIBF6UjDRdBQyMklB5Vm0x6o1wPbddXG7Py53yDxHGg+EVptVE5pSBJ8FJH5RfAbKa3fTuxdOP2
XgBTCJ7csLZE4ayKomjag+8IwyFNn2YHTVXWwTRSxEAWK91hnfEReCql2zxG9gOtaVNYQsR2i7kD
GeiznuieDdpdW5U8zmwzW1VB0SQS5KlT7FL4mzDVZ5jbLF9gJawKFglpUWVklOUjIOnDDhD8QoWj
PQVN6HYUkuqqzHpOQIfjg8BbWqWBMQ5EZKFeKO/JVUH/YzDw6kNONXcfuJm6EJA5vKeosNWJamrn
Di2q9MGY2/wRY031T3AgBDcO6NqTDuaNYzSz8H41ttYDgTFC0jNikEWWEA5u9B1kBeVFr3EHYgsi
b9cNrOCT0/DO2xVtjhpqzQ2QOjqp9pIijIbBD2r2DC110YajiRDMnav53lai/O65/YvujcMBgbvP
CCxWmROvc90bzckNK6wCYA2IB03Lb3rHq6sqC4LvqdBokYipZE4sJ+Y70YgQ6JbZRnZT0oAf7E4X
IMzCeNZF3qnpJ1Vs0EnWoHkb0rIBXsjxU7+AlLQ1Q9N91DgNdb3vY9uqdJNkjko3yi4kJlOQSgiC
gbepIn6Zs+qiREEtgUCMfsAYq/OS+wiCwlKl9UUqRu+1ph447urGM9eB3hXfDa21bk3hWUDbl6WI
Na+1GOF66eV4TbaarmnRT2w94sPFq6VXhr6GdUSLrQGou8WifYf3ApanKgYrkPrZlYb23LGMX7Jc
Ado3B+3wUHLDBZc/q9qr0vXkPdeUdlD+OF9hvF/8zJVhIoYyoNcnpxrUXOZgFWCJBgVGF9G5dsDh
VqMA4pDZzl3kTkOfq9DlNTxl23rI6LtKyYYMXl1QMgyDwyMIQPcv6Kv0iDxT09AIg4LPhFCdj/gm
ps0MYnujf4W5fJQEcxbVubI30k/pevDZ5VxNeEYFvA/c2uB0c+KMpe4+lphrZDtUu9ryFjQSTR5T
NB4yNN7TbL5Go9BENBdMqQYeQQdhMure2LAACc2VIR1fZREP2l4Pe9bNdZTrw3hRIh5viUPt+pvt
ZpBfaXSXwZbSYFc4eeCRLgPVQggCxrVl9wyELZDDyzQMgbl93TyPmuscDL9xHvrUUBcVIMoayQ3N
SyPJC9FHDLO6CqZ8RAjb8UYLMaPN7RB3TYmwwxzGHHnKgL0QnjaZYQDRGTtknVQbK7PdgdiQBVDE
G0Z1za0S7mzEpP+hCIR/X+cDzkk/VPJmkUcDP2tugn0aomzfcC5Q6x8nN3+WLMuvAeoEilnUgm+x
KXKOMq9QxhbZkXs7abU3r+3G0xdH3VSkAB3Irob6sYQYsYXAbNbqHLMmVmY86RgsfuzGFlhYjCKC
Xc4B3zhajLye+2iAt/9hezxgcdla4B0MG1YPdTjZY5HqmKg2tCVUgjLTOgU3Iex7pQ1WbPejakML
o4V5DMpz98foIQ3AAO4Ch5ocOBsBVqcxKV0DI46NX3plJLQ+A+t2wBt3Nc52wEkHVRd6v+Tk3VXF
deWt7KLPAN3G3KtDLA6KR9IM+czDwuv4Y8FK87WDFO4uyDB/s6lTw7iFsHb2ks6TutJ6DtkkaL7T
dONzodtktGfTAi4yW/wPLevNqOVeS6jMl1CGNpYdm5A3V5BuFvV6yKUgTiCN3dRAZHcC511GILWr
ebse+Ua972fHoN+sOYczAsOtYz/LrO2nGIoIDl8j40kPndbCPxZaKR/1oJMdMhpRfrP73OekYS4M
tFl2irhgt34tO2Ql3+rRdSoQ1UDz4JDB9XbXFlJwE4HgEDwjVQM7SZ/p9V2bg7g6QvpsRiWuRYwa
QrASfa8Q1FBctaivbF9E1OH+vWq9dlf7dSBILWZfhoJnLfgSrL7bgBDADCJdZnTEuKDPEBKX0Frv
HR2KrnpRziJEzjhdAJHQFqFWZGDJ4ppIb7psQLV8BmGzRTSVuk/wUtoGbjgLy3yqXnoT8QAInftt
nZoZhvEnaxjXKJmidoNKBa0J7nGLLiCTBfKpBu6FfF0UMz5WxRaEKshVgHu0gFIFUdRxoRv4WFY6
hWEepiv+lK0hGrkfPOCvwnnVR9pKrcy1vgOErhZn2lkfS0hYGMMICzrbXro/y9zLx1KVU4mgRT2Q
XRp57hLNmLfM5VlU5ePvlTHfVvKWCQsL/D8oJB238CfX1zRuSXbp6HxdyXat9XWi6eYZ3qYTD4Qq
FRoWmIHCmMXxLCs8h9E47sguwfIaVo3LVpNJ4XEK14y/3rRzKx3VZSE155gVr9OD216X5jPLjGhg
3Zly6cdS4ttbe/c49nG7cW5b3YU71A4VH9cAfz+6DEIpXz/IuTWOenOoCtj9nNnagbMW6Y5HMJX7
//kY1sdjpmdgUnTzml36QNiQsoffggjEmaL/GwruXZlyOcwfXtZRtRdxOXg1EOBdFndD1G28HWTe
/R/5z2DvbM3IeNHyyLkM/gma+1/P6j/oS3X5z89v/+s/8e/nqp6ajEKt/eM//2ufPTdVW712/7n8
2b9/7ei3DvWLuOmal5du/1Qf/+aHP8Tn/7l+9NQ9ffhHLEAoPV31L810/dL2Zfe2CL7p8pv/rz/8
28vbp9xO9cs//niuetEtn0azSvzx5482v/7xBwCn7w7S8vl//vDbE8ff/Z//Xb60f9s/NS17KstP
f/jy1Hb4DM/8O8rvwGsA3gzecR2Wb3x5+4mr/x2FZYAz0XVAaroMM4iq6Rj+yP67CzQEZgshAgZM
2cJ521aILv/xh/13dMSXgvS//+6Pf72AD1v119b9TfT8sspE1y4ffHT2oQ0BoAAmpYGQgQn8RN0A
j9u7stLpTRsPF265GYsd4sMdKjiBu5q1kML8hvDH0RKDXVQv+Q+bR0b1w0qKGKE600KI0hqU9HY0
iLVN125+aReXunOvwXGO0w9RPkGX0buHCHBW3MF5kMpMTHNXa+GITF408eReOtABo/NWH2xiYzAL
Xm4M0XlEwhsjFCloWKy0NBzRxqA3c7Vx/Cuj2mKqDlU+0mNUbWQQsNq4XuxZa/yET/go9NZQIyCp
kfAhboxwesHA+6pwwzyNFCfzDtlMjspJ4lQbC2OOUVElHiVI7ckUmdAcC33US8oYEJ72ZipGwnI7
yosV4mt7umhAD+D76N1ALwt1nJtxfIE4hOqbTeZvHbXvgrAJZ/deumUoxtg2Qol5knE9gl9lKNZl
b5N0vDPg3pptHVojClD5oayBOP3WjRsP6BD9wW76Fdd/qiFOzwnJHk3LwlIs+w6ujrd5a/PTJE3u
9Rx1Z4PeDAm+XSgijBbSlU3kBiDuglhn+lBvOLh3punTekctIWb1U1ZxrDeGRmKHEAn96f8oQhVq
qzIGRcm5Sa83tsWvFjzqDdW1Agt2iQXLjRmysOx3RnBlaaFa6xbBWB6R0Kuw1X62oozcGmnEzaQT
D+YQuzUZwjGyddDNJ5Me0WeF1lIxX0h7gypTgL1i41Ud3Hn2Wa7OI0mOf+2Lg1gINDko5Bw5iqBF
LVrvTHrTjbs+blXko+hVh3JVqG1Hhgl6sqHur+wEgmlFpFWJGM9ERG+ClJ/f3F9f4ciL9L4hvTbA
m1NJaUZTzJxQDaEmY0MnkOeTqNGZCY2BtcAutheTJEO6Vxing3Q6BqVCswKtxGhHWVgEhwJ0CLGg
iZWti8Qa4qkNEVU2Lr58BebTdr6u7DO+9uw7XAKXd03PYA6copkcemNfVXdTPNyyEH1pRgLQnhK9
DME+cdeECPLwQs/FkwZM8/tW4Z8H/a+3d3TQkZR0npnb2MBkiJBuJuaL1ZE0Kn+ma37B1jwJIqsm
+gWPcsjundm8f1JIfrV7R+e+0AatRaJAb0y0GZpoLpO8PsyRk26M6QZjw9ChSEwNsyixZ6wk3ekG
ocCx2NCGiFoLZbgLA1yKwWaGHBFaI+sgSzJzp+yn2t+2oXCeqIrxf0gohLxlG6cn9cYOkXUD94q5
jOmuOeBlR5dTjqo7Ca4x+dqSmdx2aaTfLektenMCtxD01bVP9D2rQpCsaAaxMgIm9fuyJ+5EKPRY
E6+KRvQghhi/Q++7Z+NQlaTZwIInUI9UpMN57NfQQqdX+XOGStJNl0cF8W7a3WiE3iV7sdwQ/Usd
BBkct2mO8oeMhlod9RKzECG0kH5eWjiEz+hCorQTIO1GAuL9wkOlKzN2dvZ2SKxnUNOOHACKaH42
81sK+Wg0V2ELfojv1ZgEqKEfMPKWGAkTieGunIFYPsGQpWfvccRn43vDd9R6S2XyYpN5P7ncz6EV
atm2dK6ku+nTq5xfmj4x1MYxHgp1mZsblyfU/sm8e1B7i1WQ7SB2187QRmEvs3vpjpezc+9ND+8i
mD8DhI8BwZnjexTUI1+s/Em3lsvvbus2Yg9ZrIXZhf2s4mljFFGWnDPVb0RGXx3Z5Uq9u69l3WdN
KnBkm27VGyugjsuNjfmAcFShD58PVw4DXmzbjFQWXDM8bF4n+Rmz4S4347//GgCof/wabEpdFIdw
c200JFZm2NpbB7Uj9EFkEgxkIcsx1crpLuuddo0K+LCzN8ZVcKVtPVDwfg+iKlYP5aaKtUvnRdlE
GwlaA+J5QhDiEe/S3Y1OzK7nGHMlFyjbW9fdrRW50O4G5d5AvH0xIPLoMIpurv2kutWjKqI3/jX6
0CLUrU1Wn0ng3lRhvnriIyxn2RR65dd44vkwlKG5hTJvz9dDtanc++UB1+hoD7G2QvwVMfRO0Cmk
Ww9dwFttOx5QDZkfm6f6m0lAEXh95iAeZZdHdhSI1o+70Zkt2CI5vpt51cbaob5FHxl6e5siTEGH
aBIU3G7yx7OHYDnfX72SI/9rtV1qc8gC3biPfVzgtq25xN0fYqcNpYBLw+GUkdlHTbeDS2EdmW/B
hyNguVjkWlHrx4MR13YyRiNMPdCBMbXXk3lAPAkAw5RuEf0STHLmK/0KAIzJ3GZPaFkqAVRAGBhr
kM1EhgibSN6Z7qqI+rUQIX2A3Q3W45w0pIjyacsMNAeI54R5ExZJvztXrPhv4rV/uTEMz3x8/aj2
NjRfLkMXyZJka7lCMTVeqjHWwogDg/f1fr+Nbh+/eIzcucDLQCQKJHofF8wHidI+CPdv8k0Pciov
qTfmGhDpEOAVOJgy0r5BmCZBbzH0kJDM8AQk3Z2XxDoZ/rz/IkcWMMOoVwWRRty8feYScVlsLYSn
MxqooXVdrBAnT91B/9FtLzGx14I6aCPNqNmWjzQxv4G+rL7wHrQf9aoMbT3ON85Gi7wfxU3+vUCJ
88zA2nHd7O2WvP+yR6YTohp2BxJ0eiNf0TkwJ2LKENAQm6DGS3PE88a8nkPcX/s7TewzpaaTScRf
q6O69XHPuFe7zbTsmbhoNuM+3UDaMtFxRmGjo3NCU+j4nLibmEgIMP4HskEMhH5cDh1oLXOAt7hp
8ouGJyxse0F87dVXK9Zd6sC1OCB7v5hR8hIxy6/7ORbt3htWbYieN4VW6AZoS+87YHerlIfaozkl
7gH4fPynWlO0N29Bwm9Vu4FHpRHrVVKEyBMuLCfJI4Y82KVRU0N6I0byCspPVJ4nZKtVhBhqeJUa
GX56PeFTrIfSJQbklEnPtkEQOUCkQOQ9RP21iWcIgaIPjgjDLtCxXMHR8miGWXMghHqBdkgfLfln
XpDxQt/YXRQgM4s9Tp77qEqBpYkcsQJqQRFqxsPepheCTsTrQWBSGcgUr60uwQ+rOhpsH82krUE3
KI+71tqdf2rpq0a33Xjbd+BPvNXPqS6dtBv+AnIHug0A/mMhMsDP7cyA0suNjMdYfqu21cqPsgsj
XLpohEZnDdWpePvdgsdiGl0KwEVVBvATQzS+zhDNYzf1PUoIooq8Kr6/8FZV1H2/ggqr0QErfc5u
nTqU79c/OpTGADkFMb49MK6fVNHUAiJFAIkSoJ+6RWsKkfB0yJ8YhtsjhI1eZD6aRkjbfY5bIn9+
bUdPBlPvv8+R32xBcsoAfqA3qNZZGGUgQ6LZCH3bkG9ZxIwQKsP5RnNRVS9j4KjOYCVPxhQAPoKX
AcjM/0vaeS23jW3r+olQhRxukZhEiiIVfYOSZQmByBl4+vPRvWq1TOmYu/a+6XJ1VxuTExNjjvAH
mCIX+yGq5RzPWR4dAYx3h7zhhaDzF3cu/B7xSPUlHudFMdij5PUgUDeTX6goDwou3f1T4IbNJhSc
fFHi3uMaVOLXmHSXTdLfIfPzAi82yJLKMipQxD82ay4a5h5+PNrlz+lWmuybgNAlYHNgT9eo+t9F
L/gsAH5xnFExObi44AoWJkB3DY/RvO+8bHSpjOaQeqzM7cxJJC+U/D7YNC7rkMh3K0dJbZHZebkC
yGF6Qowl8rVy8ZvT+8eiLi47qZPmNO8JqeJa8XO/QMrQDm64NhySmEWw666J/Hx3Z/zxxIsbC7Zk
ogPFOScW+Up4BgKxBJ23qlb9XeRdLS2+aW9+ftqlwN7QAXcaJTZ9Wp/bXNNW+2kdYjoAkjMc9Z/W
6v/6+y4FBFINd+hp4olSZ8OaK1C04u6YGZna1uCOuVsurt6M31Quf/zKiyMNPFQWkpZnkhOKH9Wu
WfQb5UcVUkObrnmcneC52idecs4m/x5ulGuPPh+wT7XbNJ9OmXj+uRoNXCfbSa4xu3rvqfv6JVv3
S/Gov0TPlcNsf85XksY0ykfoNXsenfBlOEZeoG0n6u5wKZ086H96aNdrboq6YgrjAH24hoj/LkD+
sVkXme0Qmf/5DrMP0TnHRaqK++4RsIu0bJfnzt/Uetpjxl6NL3/fre/StT+efS56Pu2WfMJafVTY
rdHXUj96yf2USa2j/Th/c70nPabLGvSDf/VHnzOxi+wakPxZQBCipfVlzDkkyCYrchwdgy2Z2oNJ
pjY7zT7zmysH4rvm2x9Puuh/GVPdSQZgs2OdOk1Nm8VNZPpguZtt+8CBPTTUZKTp6Irn/qXbXBNM
v5C5/d1B/WMBF3EWEaTsZKb81AGYGJh6D8Ro6jIoCBT3dGMtADVV3IvXP4VvKtY/HnwRS4do1vWo
S6NjH3pt51QmnW44RUHNcEK3g+YtKD9yg+JV8c8dskFY5JM7lwDDclvh1LmW4ksALjESRAbHB1TX
uIH9mqdsVNxu6BNl6hJDP/naKztfyX87HBchuZ0aQBoFr6zxRsaGqc9t+Kz69cJy5/3fv4Bvb8FP
B/HS2UDps7wcxiiivp6cWnXk1jfne4mBTudHH8UKwa0adKYz9Oezwg3p5Ri6aO4YLuNhHzjjNWbW
1RVdJCy6YowD8jXRURj9RqD0DLCZnxbQCX7kH6LiyD7cB3QXXTgsTWAr63MwlZfGy7S8dl19G03h
QDPxw6vrK2d9VkSzs86BXPxxejzFDn4MYPZvo2NOBSJ4ALarxBNKb64WdeNE8oPl6Lfh2qSD5NdP
2rZzmxVIj5GGTJofhtkdLF+eXCVcn/p96vAL/v46le+Pzr8LvgimkjCGoNvPAc2yUZR+rGVnAFXi
Vg+q5FeGpzBWA6rY32GB2vidOz7qy8jT+lW5jv0yXJqznRD53iGzxO4kObTklast+XPI+Xq+/13k
RdQ1wSiERs8iQeFkHmYdwQed5qVEx2YEQwef0R9WKDjni+rKp/VbGPHro/H6Q0Ue4ZrLbKAFKDaN
OhUyCqTavWbTU93nbt6N4CTt8Efgyqt5bdpDD+LJaUqaO7H6WofrpnCvvKnvo9O/K7nIEaRhbGP0
pc/dzXY1bRua3+gPqrd1sZrglnR7I90y8uwdbdHdpN4YrXOHkSsSsKCUlkC3h1tFZeDql+e9csbB
zqT18LM6Rj9Sp7qiwvRtlgip67/7dpFWlJKqJFXEKzsbPU2n8yFibuBbi8Kv8GV2de/v23P1RV0c
5OJEYwHvJOahb7Mf5u6wYB7Sd7vpRUIhlJRcoZOXM6Yc33TYDS6XdCT710yAvpsecYf8+7svjmrS
ngIhTPndKfhjX3JjD5DmoDB8ZsSt9AxKnNamT3yuU5IfHQToWd3l1UN8TZ3+N/31byf34h5vtNnC
7ZMNETM0Mh3ZKffdYjbualphuMwGwYfCxzvAOjiVIYxvmp1Az5wpXsQmHRYZ8km4OMscNMrD6cTE
/yaXtyPN8Wmt8JN6kLT9iwUqYOzvLfNRbgYnq576gSbJrRVfe73fhgAgGEBh8WsxL0UZBm0OqxwK
D1dcGr3Gp7XKhesNxWIQPPG0kmDGHlJ9kdaLWV6CcYUGXOho33hQRRxmlorp5eATIvCa/tXW5/ls
fdnqfxd3eSeiEHoS447F9e2CPa3d/q0fN9RjCuBWm15z5J5Ut0Bm+iC8m8cu8uLIs2gzuf2dvKyZ
LF4rC69sl3ZxJ9ZNig9twYrEu8mBoyR7J0/Y6WAnbd3GwWWf/si3154qf5ukftqHixAVGYPU4Wgb
MTqdnEHaxuW+0TcBPHOHIZTXO9a8iuG9P/M5JvpGwr2MJOXaCOC7FhYQxP+eFe0i9uRNrw6KcH4d
vlCv5pszIpKRY3BPf95w09bP/Gtl1PdZ86dnXoSfvi7ExDwfASQKjZPfjhuMKJhXyk71njmFfAyD
dSi7WbSg/5dyU4Xp898j4Ld1EchLWLuoOSB+eJE3J2kKGBGR+SNUEvTbpBdpxaUOqUF1zkV6LCyr
t7D15tOyPDCa9I37Kws4v96vn8G/C7jIn+HZwVTW2QN1MaS2yvhZd7VFdq8QRFDqv3LGv8+1Pv3e
i6xXs8KhK4eG0+aOxjIKHvTgeKr3+GKB9N8ZzbZ7DaXVSVpFThGvB8tTTx4CrRlZuzNh69M9G9Kq
loByuhE0HgC+tSepd1G6CrpFdQ7RGRIv6m7Kd4JypfP+u6v5ea+sM85PB7kFxhOvhEsN1Gice7EQ
av3QIscgMAp+SxG3jnU6RffnmrYAllXXGyE8hw7TMe/DYNn58Z5RgU2KXRi31uP8qkduprWOxeRv
324xObiS7f9ur1wsEy6XjgI2YhKAWS7OFFyZNB5PunZQ9FUhoIp+slvB173zLD5ypKWcLITZrWjN
YP8FeQRnHfrqDNBbpjz1Mr3vaJGj2cSFnMOVhupS+lO/zQPXJDO2g6NuLoJ61b9CjlNlWxfWEZo+
qqcYDtisM9qDY2QsKwAzoWs9WHflzsTkPLbDwB4Ht7GgQS408SHwlbsxtflvRuNjDxXiGKbZ7UHe
nCK7wDzc9ObteJ7cnjo7utOb3Sgfg+6XYUAM1q4p8H+JBrzds7TOP2KXZwM4vpRPbYIOg/N8hmB4
ENdtD56cq0p8xT8KujMZwGPY26YNbxmoeeG071dbuJdJ/e/HY5GKwQHm1F/E0ywoPIoQjOphrJax
tND1jSnsMhX4B4wKJp4l/rahSjyuVK8mI3qdczcWXRFq6XjjWt3q74Hht3bWxSkyaJjiXmzJ6Gj/
DtiftgOGspJDRWQ7FtM6fB3dsD/Ue0hMdiOtAJeAm1iWjWN48BUoPsitO/QuXQTlqxcolfV78+t0
n9OWz9xAQuu9oxdGi7e4Nk//kr39s3H/LvQyik8CPDGZhco/0GQRaAA+Yq1DAhGuYu2JMeL0q9ds
rfYlVnIWcIGd46ntzmquaIQplynFeSWA6VHWVVRZwlP3zxMkG1OD+minHVrXXCTP08kzunVmPpvi
KlBVuxP2UoR4mFtyvI6d07siNzwkwacOyvWuejZKJxTWDKUjvrgQqFTsYWhf1GgAb8zraL3frjyf
XjEdgbPPloRZA9JFKCleBGNOezAbpZQeFAoSG6Jx+1aukmCl5Ta04GKh3hdvDBfdaJOYLuxOOojp
jXxzcqeNBuLi7wfuMgP4z2oQEMSVCoGYy1a93Op1ayVCekhW2WH81eJTBPPjxXCMRe518820vJb7
/H8eCftBUyVZ/aJ7U+utVoR6kPLJR+QXO/GMqnNVAHUPxSr3au2Yb6/JhYE0/vPK/eeHwkZAIw9X
Icyr/zwmtdoAHg7K7CDeyevJU260ZhENWBU4Ze/Uv+LUlWOnilaW5SeV29VO3i6hx0uRjQLvAzRn
AvpA5X+vRbehspOhEHEdbedwK9Z30at6LwSbiJKRQSXli+iWL7TExdyrILagu0AlEfoRrjDhjfkO
R1bX3Knyw96tFS/BafcRTBgf+q30VPBkYPM+mvmZbEOxtTtQIcKNghFS7LQ4OChONywmYRExQgFj
etpmxUNEwyMevMjyITvp+wqkmOKEwC+8+J757ibjoizXJ3VZR0tUOwqANoNdDk4pLKV+1dTHPD80
XKcEPkowtduH7MMd7cMGXQ0H+GcJz7UX3qXwXWZudZJsof4xpM9GALJVOAwWpNzhru1XxbVy/rej
yJcP5izMJDNM+qpRr4dQlOY8TQ/FR6b5BspQWmTL0nZu13O3sE43afUSK2u411xQ72bzVurvMhju
rgF0DHSU4YCgv0fhXiC9nXsbXZBTCq2QoWVVO022kxsqjxsZAKp2bumLIOy6W11103ypaOdRxtDR
pbDnyUlNZ2ig68KEPebirZWskBuGdC+fsPp50/qD0frzDyN6nsfaMWSiIp94nlVrlfsWlRBwggNX
yclptPezW08sXulSqefM8XKz0PaBzgYpBgfKi2ioZM0czpmWHirPXFjiTq93bbMNzE1l+NSAMjw9
2U16O2o8I4VsddNlbma6kegHs8fBh0CZ6fuydGcQWTmHbjUzTh2ZHGg/A6BbI03CcTEdT+Za1m5j
enGnXyesgCCNnrixM+NDkn9MmC7Tvr0Sqi4qtd9fMLmggZmKpIBZu6iZTMXMyxbX+QPjpilZWrSX
P2a/3Fs/x58nB4Gw7MO6E93s+kjhIl3/58nkB5iPMO7/otwYp11pYRiVHuKP8LVc8SHepk9Raqc7
Hajv1bnCORR9eYefHneRExmSEDVGZaaHxov2CWOa896SunqVvJHwJqMvMvmKJ+mOafl15Z+05XWo
onZxr/7nR6NAzYVFI8G4OEldEPZiM1rpoffBaR50Z15iCR6/h3fNQ/HD+glHG8Cg0NvJrxSsxqG/
BS0253bqzz8TyTH38ku9tF51mT8G51Hr6FiLFoEXu3lCw4doWnkEF+EFHvtg2mm6w6TbBLBq+WA4
TrdEqRZc5FWLc/nbt4kQGoUfqmFflDH7Vkw6ueX+URfmOlvmigfmWx5tqfIgVYMQph8O1OymZ3YK
F9ytmczVfMraatpca4OrVxbzWxbvU8KH70Fv9W2fHtLQq+WbyXAjc5lq7zIHTHEz0WtElBFAESyB
6492Zd6IwzaCQzLQlXOzZEGgGVM3zdyW5J20z2hvQuun8JGqd4SqXrxVI3p48hk//KGobga6JjW9
gEb/a1c9JdekaC/Ltd/HBkcyCnxsS87ui3/es0KlWyOqLenh9CGv+xUuULDHDRp6eHo7MFSqYSWG
qybdzcKmtvAuG/zATpYSXc8O0uiOXxGY6zC7Tx6gjxWarSrbUrtSEcvfxBKNc22QiCGAhujan6s0
QfMYlmCeyAbMfEMa/Qo/ngOgnZzsR78JliUsHaBT9VKQ1rXpwDcXPsgJHLiMgi9x+Zd2pSyvSfLz
8K/f/ueFXWJ8tGoUkDOKskPtThTjTm0tT9JtA0p4ITqQaVwctaTD6YZpTeP3yxJW/3ZAvuJXlbTI
Kf1CvF2Sflonx2qXguIo49ME5Aosl33yGnWHJleYen3pNvRVikW7P3mnbQw3xegO3ZulrVVpc6jN
Ox0eZceweo4qX2mOahTbMh9pGNFGfKewLk6KDTUC2LqWPQNujwu+EaemkDTcIfLE27Hdh+1t1m/R
zfQnaBXO+CEsknWdGI4+H6qU9x1YrqnCBPJnquL8GUr4SgoZpTZPaqk7vcgMJZWdWH2QxNLOQDy1
PzQd5WnWO61HWpVtEbrnMBF+5BHA05MNrlxwr+EcfpsLX8Rjoj5S3jK2ZzpSb38eFn3IET3KY/Lj
0J192Zv4GDWXHE8OfX0E6+oK6d1J3algl6mZgWtyaqHROGbqTK7eLI33DPLYEZY1SOk7VMsK0xd+
Vb0/QcJK3L/fk795vF+Wq5AqmSjznsuiP5drtXUp6xkp/dQ9zPXyBEG8aRS7yzx53mbhVrBeo9MN
9JrzWYpo5vhVdK4m6R5EhSvI5zYLlPCnttmo3WrI08UUeglNSfkuTVfgFmDcz64V7wtxgS6LsE3g
fVk3JrIlXEonmwGi6kIXvxYrcVn45uOQPv2yi6LTEiQ1iDteRLqKl4axzoM7MVoF9b6Qt4PFYd3U
IQogj+YHiMQQ/+J0V6kb7k5DdHXhmICxHQmezggLLHTR/xi22bwIpztxXiOWxjsryLbHRdx7VnBD
YZjBb2CCn65lGeUrGzXjWvPDyc8fJ1JlSrQ62M0Gf7eflXdppaAN6w2SPSlOarhIKintRwGxu/RA
qTq6XxyN99RwMg0E5soa172wzI71OrnTd/mziWnRedi0REWhTRaytoiFjdAv+86dE7pZP0wgk+kW
eTXkxtCrwb1e5XYc75ThpT/ttcIXaO+1riRcSby+K50AOf57oC7Ov9joodCiQHcQKZVjZheoM3lA
tfzIryWvVm+TcAJYEt+MkzelfggdUHip0d+Az2jamubIokPdH10DJF6W/ue75o+FXSRKeVCobaOY
CSkKIwTYPn2IJI+VeCkqGcLJEeM3sblNDTtA8UmFW+OeFTyeTjfJwcCljtkaMP8ekCoiVtVR4YVZ
4RvyEQiwmZMXjIgsop6Xv/bXVn71G724JTtROglKFJ4OYeaWuNt61s/mtK9KP4dalNm96AzJwpAc
NCGY21YWcml0KWxJW8/Kis9TXhmGnyhLTfJSZC7t9pG5Kqpq2t1E1yf2kS0gwurFqgWDFPtdu0c8
LlZuO+mhyFpHCJaNdSXufHfza0hHimdXYpoJl42NDOWjBJ+G5EBmXt+cce3FXQrh1HqJhse2AFu+
adtdx0KxWlA9FaQv6lQA/+6DwA30tdRt+SDKZKNC5C78VtujAQGQVZRXf4+Q32WAGO+JomZQKVFR
XERIlEpGXalV5EtgYDF1hcM0ReuAch9tI/ukmU6iLlREU+BBOe0rcOl5XBrDCkeeDNgzGypF54B6
bV3n515G7s/ruohvpobsT1lqrOt2fm6ROj7MbukbPwVhQ1Nt1NdwhcXcke7ITupX9B6nk6OTaoNk
1PNVq7rzr7/v1GV79vcXhq8jcr4itjf0h/68S8JTa9RxwxcW/DhjnJUl337vyYOj7FpP9ZM1TK2M
3XuilvT//uxvr12EXBHXwfQJYeiLZyeDZKKlUmQHGHPWW095Pw2vsrgab+AqKW7fLtO3SF8xyzSh
H5n3Tfeix/D8lqCf5og5JkDsVCMpWkamZKfj1ug4TvDdgAoyb4LIlNhXlvxNkwnhtX+XfDHX0Ztz
xYHE2CF+7BDyTO3Trv415a6ee0W6xFgPms1IVx4JOeatlieVS/O0i+pF4NbyUsh31XisT+sZA0Vx
X8qLhP8VHq8KgOE2Kn5nTfJ0w+R4uPb1XthFn71xYKR8WvpFRhwmQy7IVpodprvWzaStpZZehhzY
SfPxZ0fDYTdsK1iSXjsh+JNui+fpWUECEfyiSnv3pmvuTtq74ogB7K0VgkjXWhvSb5Pmy88DtWza
4ypKf+plb6Ot5ElMgoGkXfVHbhtrLavPMwBiOua2WOz1GZ+VVxTRyHqRoECZanBo/6LJiFjPuq9X
gvwR0ayr7k/BDlkdRTvI6VGrV1l21AJSATIItwRtkBY+XGBn0lwMzdZW8YLQlz2MGa9B3MjSiE7c
AcOVst6m1s8CzmSf/tDSH5L6WMxeWuK1BinFHRpfD50sR8RsYTHkgfdWMdudD13tqs1qhzohszQ9
gkB8YxjP2qPQHkJnXJSP9UGqbfGWHh7QXXwfmWKt0o8hRmhpo51kfpg7POvIjybi0kDKJ+9+Kk3h
6G62OrPq0vqtrd9yaTtEr2K3kAVqGTigUbIK99FB5DK5m2XAd2Xq9MXEadyHA2KEKyyskRB1jfqA
6GTYrtuNegvx54x7gPtDBRR4luGUhpuR175A62sYwznxQih2VEmZ4CPNFt/oTGw0R7jrc9cSvKIt
bQnU+RB7iXqfM3xrHmXOzz52mREMV0hClwi3f07xpyNyEUHr0epnSeMDDH70rhC5bebjRWuhUtp6
0Yt2k0d2yKZCR4jt9HUQblsCPMy1Et0xp4XYeC2KXQ5KvqzoInkaTCVIBmxqabADR10om/GnkTjh
Oj8KGK7ZyM9NfgJVmosngmqXLILmSlT6Nojr2IQzb0Da84viUKvoU9cFLEELvebMxqn3/ZHi1dFX
LeRj3TY+dM7WGnUt5yra6JuGJALg/334F/NPq9Ki04m4om4pIrPXYZd0NsP+GHIfcsmkXino6Go5
gx6HLHRU7oQ73VefIuYedLaDjRjflv3WGhczOUGyyJ7+HrMv0T//eUH/LvACAKI2oxxLWZYdoBa5
8W52FVTmbLO4kRX4C29heagpl02vE58Be0eBW6I5ibSHcW4N5Ckqxcg9cp5cmjLFy4yACF85pA9C
Jt3lhLLqTit/9MHBiL1Wc6J+SUfj77/h+6vy0yafu0yfukhBZs1hNOZUqGQnxV57wxmZhq0erpXe
F4dVFa3laB1qT+iKWPkyqo5C8NyMCA0qZI0IliPixUeLhiFAen2fIGxyJmXkB73d9dmho7j6+4q/
PZOkFQYyR2eg0mVikUZti0HxKTuUqCnZxm21E57ayquo5jfWAwLeSuQMN9WtkNiUNWQZf3++fE4e
Lu8SS8WhABS1zLD14q1P0YAtoZVkB5NGJEjYyDmtobqhN3aSN526w59OFFZhuKS/pgHyLOxd+4gQ
wB3/8liGJKsvk6zYU+cP05VE+pJX9PtEnkXeyVAlppuXiY/QRI0WtZS5rdu75gddVjlajtW6Vx9m
qPpIyZaelC/HZK3rXjk5iJh2qsNIpg6dNFwZ43qgcnxJtKeiWI4FFLkFiovjlcHr96+QDBr1ewUN
n8vruDay1JI1ckNLsvN7yWXYWp1FdFLMk5QVfT+HiYIXFDD+NorkD9doRpf0pn/26dMCLoI9PhaJ
aSTUpQoJImOqleqhykA6b9jCa7WqfKbOqIfihLr4++m5+uSLoC6ZFU7k6OIcBnSU7Ww3rpp3SI0K
sGmfetIbf1THclv8/PtjL9EB5x+MYQg5JD5fNKQuu5YDQDVcGuv0AMS2K/adtpEZMxX3Q/KkMJ48
QeI9kcQAikl8/ZwiAPPWnEpYnnpPST0MoKpqa4K5mlxaHOnkCPAGRDSfP1pkS847pf0vShqWjPYv
3gjnKfNFEi/UvRJXqLIfspqE4z4Zj4nInSO7iFiMq9RNjhn5it1+GBhD5O9Dfjtnnt54iqMvGRWk
DkK1f9/F7zLdP5Z0kaQH1mCaQyMyzaEzqtwk2kGdfpwQOp46OgXzKlzmtNZRaJWADOEF8FYJtH7I
ZkpHTP3GWom6F6ULSfGDlvxmqZFQPAn3f1/ld1/XH6u8yMdrNVQCzsF5ShHy/lx5fkCjCpXXYGU5
nWstQGyWulvPa2Cm8dWm53c18qfnfyE8Vwni623L85F4n8AEA1Xwqh8TOn7EFHqbgw9MGCmRJTYI
omw3z3RrX9Vl7EpXq6pv2n66SAVIs96U9S95v1mPVRdMHRiF/AW5F6Ssbs3hoekwmXg6icuu2Ijt
jfjabSNX21WQ0VXPvA3nXWq5srzr2oU+77PkIc2OebyVcveEQL++iEHahVe+0G93TbNUFYQHbYUv
QzOE4wmVKj2QCgeG8jEfN0Xjn60Aeid5xlEA52oRCdxm0wJOA5ulefXoloWXoUY/ucRvQbkqlKN9
DzE/+4eIWOTowIL/TA8iq8yaroY6L29pit6l+4CuS4v2s4NfMh9iEW7zlbkWt6c15LX0OG2lYJW8
kagVcNeg1KPe8yu4Tz4kID2RAyp2pYx2s5dle7o5S6XYKHPvYvpYpJGmOzrxQ7gq2HFmlZHbEZnu
+id93ym2tjMTe9gWi5NjbFEzXbbHYhE7w/Pb6T0RbRqaKuwJ/ukqi5aZ86LctEvq9cJJjimdDmGl
cLXoa6FciK0bJ/vMOHNrhzPQL96T15uKzRVkUsCZXkVFhBdYvSnepX4/DMvIV1cziid2jQgwij10
2cg/zcRrJY+0SCoR/kRCKbLJBPplEO/42+h16AkOuQ+FClU22WBRgDWJKTBs09dJVoLBeypFi07d
65g+Z8XNEHxUHSVQ9YSUBirq9QYiy0gjURnf2mBz6leCujiZHgVqQ7eZv55RwQJvuQGCvbIsq8Vo
2DQySDwGwW5LRyoXUcZAR3QmNFm8WHGCGznxrNIz3ZwSjeEIilmnZDNWizLAKcUxB5afBxt9D7DG
fMk3+Aih6qb+4oLSzHsx3neJN0zPPVIXr/ovFhCuEu7uFTJGKMgFfvMmWI6dK3DyU2gaO+Y/5y62
eUO9wCTvlHgNAEuBd8yee8z+Y8uOyy06wjbWJw7wG1cM3pr+GNGk0kMTMf6FEbdu95aUb6laskjw
3WW2Urb1vDXN2758q2hmVdLj8NyjiZT6sXqoa78l+TGSYdHzDYXVVtGeM/T6RqpXfDZsqT5o+stk
voNT1dgowyGfNXO/NOxJf0ii26ZNnBac1fwz7/ZN9OtMLxDn0ta6vVBC3kxKNx0fg2RaaNY9e2NI
3qApzmiGfjjeNd1tQOURvUQqYtucmRmUi0azDdG96vQYjAsOJWondrVIG6fTndw3eqeYId1AakbF
I/ZEVKnX03vzYLq1V8ZOfM9UoUT4HvzOUut9w0OBxi1HO4h9Hb9v8nTE6AUUEUTrvphVx6CdNTwW
YwNeZ5usUSUSl1r8azQh90i2VhyM6qGZA7uekUxSX+WfhryZT7vButMqXAya46lEwkSJjvKGzlFy
2uEA44bmXai8FshjK8pRUZ9a4ZBJXtP5PTs9ojiVOVO2adrXfNzlTBdDdRtPB6FJXese+yWGWLxN
bzKcqvb7xsN9B+3BF6U33A5Aq8SsyKjHRVNSYapMgxDBQmyTPtEbtjgU/Z09wgOM8w0+rG5VQkWy
KEOWSCKJO8gHyUL5ZTH41bMNDjxIQHtVBATlVgKnYwCuTV1dXpXWe0JqqR70HR1jZc+IOKYxpTRn
kzh3ABKbgEXCaOgEryBuYQKxIFjY+U1xuisTbx6cJnBnLGj41ML2g5gNFObkyP2vqFHp1ACEA8jV
/IzuZpCY/Em0U7SQxnXRI39418kPnW76fdzxZXH+4atU2rYuGKrPi1LbJ7Fiq0jZVV5wGBN3Dt7V
ETTZAHDplb6mn/fbFOsL2xAOvfqk0dEHeq/96PpH1HISC82LdVEfaemixMiBLX4aAxLoZ/6wEu8a
6cFsP/Ty2Gev9eDkaeO1127d3zyRTxUSs3GOO8BYk4abpsmXU89JNGtxSsYzfTGhw+WW1lJCJN9G
KA/8UDDfRnSATQCp7olck7qNviYaSu7IO509SbmRBc8EQZFheOKprxUDDMtjYEx5YIyHCU8UG7m8
jMDNYGKfKV5BtTfFTsmFCZlV+giHRQzy8VzV4DhzJb+6vKn/8/PO3EPy0q8utnna90OvztExMx0a
YRjzIgAQvDZYYtgWE1PbpBvDAIbpFdJDiFpx+Kj3YY3SJVxarnIFQP674vy63/8u6KKamfD+sJRC
iqCX92e86lxu+w4hUCd+FREIU8dV4TChjCoP4G+G1NKHAJ6LWPJ+FSx50bP5Z29A1Z5nI2iyKpdJ
e9jHVV9qZwqR5Bf9DV3N2Q3OLpS4a61Dr0fbRbhD40e7N7tjBlRg+ffs9/u3Q76nyxC5oYldFFhY
S51UXMjOmzG0tKwgyWBeAaBydDXTpmeeORZZEzq/+gvtZwAkg+AUCJAwI0XLPvS1X39f0bf0T0Uy
UREFm61/QYxk6lzoxSic96RcTSyDbAeZk2whTf5s2eD+/B5eY4q5xgo+HT4PVYeavJNLDpe1Ii9p
sy0kj3b+WcZGXmWgOAhyp6vibpf1ze+392mlv+d0n5pBQ9doVaoHhHxt0+luhKSfcdbT6FLX1Oko
INijo5PwSHhDST9P/Px0ex59Q2FtIAmsMTR3GHbHvxi9zTdN8fw/EKu4mHT9s8azaAo1IYi+yxN2
Ko1RjjSsyuNHda060O2WZIQ/slWyTD3k5a6QLC8nxV+ed1HzgQPVhrbneQzQnGCBjBnoXBiyfPyD
tWmBiQcOXtlmthDeJNccnRYciVuKP83WbUgmc5hxa5WulDNyvZfuoID5eCI2LSIomtc+QOW7D5BC
Ae9XfNBVlNT/TNg7RG0yJeL4936RL4LB1fyzFGT3ErxI+FmFNmzpGoU9Z3gAlHk2oAltuX+pBz8E
HcaYBqmVcAs2tfUaUGS+ws8WngVoDMqyj36Vw1K0sJtzsEJx//6dXDbW/tnpT0u/aEVqYpp3QxnG
x8ctzStaojEqXRPVQufGP9pupxTrWD7281bk5jw9GMWOD8RFDXGZxavZ2qZ4ztCwEvb/55Wdz+Sn
74LGeKRmAZs6oP9XzyCJvaa50Udv7JzAcIXWm5A7BJu7MJONjqjSY7YypK2mrKV8IYHFp84Hpe+Z
m+vaTpcYi9/bhmQF6nNg8GmHXoTcKO3DsU7lc3ipV/VRfYhTL0IWcTEgHkP2Eq/YGsMtIk9yul/y
clKWTNjoi84IcVKJ01pvHLqRf3+bygVO7suyLr6bQI8LeS64CQxgnOl7AWLrQV8E6+4B4FDs5pZr
Tds4f+haFIyegLPT1ofj1ExrE4kul4FrucezC44YegIgjZF/YMguQjTyzWoTdVs5X1aRL3Xe3xf+
bRD8vJ8XJa/YWZ0uWL+vsJkLnS8385HzDpQ7NUHzETMNX9KWTPEzdPDJ6L2Ijllq68/VC14mWP4y
01sL0lYGtM2K3Wsg38uxw+XOmmcg4KfTmBb4CcgnXjgoWNAR6NBulXpVmg89EJ4EDovXNusg8LpH
cNr/j7M323Fby7Ztv4gA6+JVLFQrQqGoX4iIsM26Emt+/Wl03n0zLOtYGwdIrEys9FqUKHLOOcbo
vfXRbY96+IpuiREiuYk4kzrdKQRPiVfF2ekZ5JH89tyBcmaIg6U7dAXroE38n2vrOO4yaRG6N1ep
+URyeWL5do8vV6mzpuV5o3GPB8/Ut7X4PoJ8zU8l5oKZYphBdyvZq+mIis55yRu2nUlvdzItgOiH
UFizc0kEkZ0/aAeM57xdSMsyfW+9NcZuvMVru+ye/n93HCWzjjtE/ctbpcYWiKSRA+0E3LA8jK6p
HjnREoJgsgH0lEsWmhk4AQVSShN7xhpwV5V4g12v443IMVVdI7M44xKyjsnIXqmvLSCVJR4j2+SE
KFT2VL8L0Q0H5NWToUpy8f988IuToV/QZmjOfPDz18xZDjFtoD6jPnL8YlkvBXcGuReaC3aPrKek
szEYJIyf7bN6Y3W/2kkCnm/g3lHpCV6ObTpLQqCKPpVlihgxbI0zSBhxp7BUt7DUp1tVyFWM0PcL
XixA5yA1K40QiZPSLlTckZOrhS6NY09wa6fS3KzZMBdv1zNr+pan87IH+58nhq8JPF4nmPz3D/Pt
HTW0Js/POje+qL7MJfIrCM2H0Bn7xVetEta3ICIRWkDunO1x1d+cUV07JM13+X8uf7GVFq0eVsDd
uTz8R8wtjuRFZ+o/F92phvMBOCt6dZOfH82m39oTa65IQtlTRD9gUXjU3/KtHeHqyfz7h7rYRdna
RbUgDvM0R7F/hD6SR+4K4gLCcL3qaNWY6G2aeOGzyFxbpc/6SvOiavbytl/dvEXXDkp0WTUZ0BwD
hsvO5sispBzlHmczpvGJp3HPoElaGRQqcblII49k38m28mWEZAhdIilkgOT5VGJ+p65xcNVr+c6C
MYknGBuCdePcef1u4cWxLCoH8a/sgVyvxHAiCO6EFki5UzdmugrSZSrY00sge/QCewPJhiQc0COi
AZgbEn288n+C4GdN7xf/3hUv58T/eaC/fZwLweQktUEk6t1MLGQzlBmXhU5augHZm7Qsc+1On15h
9J0xvtL/qJB5zy1Z/srfIXfNzVfacnJpYjq5DLUIZyyyadpBj7GtPP77s0pXd5dvn/XiRETSu0ha
6fzTOsnB/EkvZd8sQAYi3V1gI7FvK84urZl/3Z6LxSb1OznKyaUmSIG2m37QFRzmeksc4npk8kK7
VCtdOrVjvFOhJTf4RRZ44pX2rvGfDSaBxIvjn+6Sw62CeD6uXGy1pqog0GIOous44f48LTT1MEXl
mM/I4PM6R/jfegJmmluX0a/c9O/Xuawd6RkS/2dmM7Jwzq6ARdHg/36SPsfC7l6iJ3LzQogUL4Ll
JE8T6sTYNg4WzsDJyZa14SZPIf3Gnz7uiLnkYO7hFeNSfqMzj6sx1xC68UCFNfC7VbQ5n+Zshdpp
8aOtgMyiLV/lm8QLcZ46qXowOyBUPQ16yrGVhl4qS187WiOd8fu5u7mazI/UP+7y7x7At/Vemoh9
EyPu8vztdTxvA3NVBEPrqb2vsk9kIfgcUOtFT7hVmxdC6Ba6Qy6jm3hZehTJXDWEn7K2H+LtTVn/
ta33j5/mYjcIqzzLdCIpf3OCarum8uN+74gMhgyCJPDfr9+1lcskL4xiX9FmR8rFEzeGjdCYvSY8
KCqGu6VIOs0y2UAAztQvSG5AfsN9kXogw4BZigSY+a549gIm7ppzexwpXduLTcQaMhAIIoQQhf75
BlQTQdJalwZUbzPekiEHqQvaUpiNugseO8I4SJtiRPTIJJw1LWvuNEY8s1L+M3iKPxnl0sEHeeDq
rB0vuGMrfSUdmINXzZtE3iDdP2U+WCPKylSeRRKlXKVclmSSb5mE1JIXLOc+oCtCZc8a5HDDQ6vZ
qvWgt499bwvA22bCoaR6yM2TnbbEPOalezH0rLf0GJ1dEM7NXnypmtn0kWOFOm+l0/A1SSQyuwL4
V/WhIgTiqy/dkIwhBa2HkdgBqvUJNYVmk+AhkMjAfHwPS7BB9IozdzfdGcQhP8FqeTGPLUdQr95Y
TugWJwWlyrhsEICMyA6tX/9+Qi593PNq+ccvcnkSmGqxIGM5oIfTuhpI1WRJVibY9FkX3K+yG3vp
9Rfg2xMwr13f3k6mm42oxKxNuCQ4BtPWZ/fyV5x43Mj7f8Fy/fHtLjqQUh+bkj/x7cgbX+o2CMva
nkmSGB6WZOXe0slZ8/N7ufaAdzDNmf2gkYb157drRqOdOt8XHiJhlzA16YxlW34VPJbypoAKkC3N
7N7Kqfgc/DZRT7CHDTkrV0GuoC9GDr0skFsqj9FE2pStKkssF+a7fPa0V9mdR67BU6MfdQaX84E9
rZ6ncVWYS0N002TFAE0XloAJUZgnnN16B7m1hJak3kXoOo1DZaCnjFZmtS4NvB1LeCIUnjH55oMX
SDtofPBNGXE1h2YBgERfpPXiXBNcQJAtsgpKfgYo2g8f/cLR8srEzu+VaDmSC8kI5ozTfsmsgxnH
TdrAtR3t+329OEboc5izHHFfQ2D7kIhdgrEYyi0Nu0Fkknxlp1uMWvX6JXk9UC0YnPkuls66UcSO
slJ4KEjkcabzXkXrshO2+lJGoKMv+udgmxyNh/Fenu75CRLZMV/DX3hpIqKURRLIqscZfCR40aHr
XPPTeqtW4gbLE2X/aU66oaOW0VRzfXWN/+1Wp0y7UniYsFj+5wv8FmJ/e9NyRYSzq5ms/af0UdpJ
J/LRHGMVs7g1C/GnfmRHzj4hj+BJbOF9MhR2iMOT0ALLJ8xQsXkq1tK+M9363trHLzTw73SPddp8
O7t8oQX66L34SfNox/SqI3MBs0tj083qCSy7deq91pL84+tcdFONVBNMbbB4BIoFHn4F71tQL6Dg
VrQlj8artY0R/Bi+TR0d7eAIIYZsjh2o7Hlgq9jNMkRfLrk3CdHXAhhMABhzHCcFDPKMP1/6SSDF
vo1l4YH3ommW8cBIdCWhm7aZODNFtdyJ0iRcKk7oIZ5YJB+CxTBkDnNLHmR3WpF4bifBMsk8FLzY
rhyD4Igs+PT1HyibA7uENXnrmHR1K/7+qS+WKsJ9R2nwReFBjNZh6mkquXbb0cUW7xnAhKAK7UeL
2B8fV82ipPHz743nSm/PkOa+OGUf0QimdXFMF9pgLEQtyNg7o+c8dKdhay3UD/SP5qK0PFAeSBEZ
oBmLCsOuM54dZooJuwUC+bsAVaBNtWUMdr/aBjfjXf8+Qxr4imWCVg2DJtNlz6ARG+2cWn16irRt
7u+7eiW7MqEnAdHzjM4KNLaLQXnszRU1MU61Za1t/n1/rry+f36Ei6PSVFlKEKhdepINNNUbpXJG
3TGzbW4uzdSVSQqbETg6hd0TsUMqxVzlwDnp97iJrXIzoITrbYIc1Iqm7pz74Z9CfX4ZyGUZkAUD
bV/qO9/rrQfkKR1Kpg5C0rw1xhuhI5tw0cZ3ar1NUIl9Vi89Epsbp9NL/xz3lq9ozfkpeJJAulws
sQHJNfynTelDmTM0T/6ZliuB97fbx9GyIwejIacj/vIH+B87cXrqtFVbPiTDXh2ORThryOgnFTvE
hwvliLHZzrwRPJdIRJiOdwgmHzzl5iXXT5oGujvuoNMXKyqUPN0S+EHPSbyl+71yoPrjS/1VfHXd
oFYSvxtiXRAjNPqEcsNSsG5ooIqyrSIyWf37WYFgce3cQePEZLlHVnrphSuD0hfO01l4qDLEW0VJ
NFjjpMSxm9L8Nln2KFRsWq+Sr9p999EoP5UvrbUV8V6CLKBhm1VUWwWNhUUk2CPHG5RdkjvS2YHQ
pj/5/EWdq+Qf6WgtjPIYRx8R7BY0qlmCPCwFm72xQEfJz/XkDZY7z61oYxPlNvtYQo23pcUGX/yq
q8di9EYnnxZNzXIpHV3Dv4+TTVyTTPQ7ceosL/n3BP4+jZDTuWR9LsouRohMtW6a+3PMOWNl+qtA
3il5jLRrUeIvCL967V5AY6IKqwa2VnXS42Wnb8g2B42y02cdSWk38NzjZYAdD21JFGBbwIWbUvUN
GzN/SPV9qnwIxrGo3o3qRRg/Bbw9ZmhwuHnpxE9JXYvSVg5/CMOXMu4SHOv9TyKo7WYaiZzehrwk
gm/C7qZ44baSOkesTdc/D628UKzHflzCZOkTQHC4gQaSLM/vZI+GgwfBmZyLorirGkcmUFq717Ec
STh2yvgx1fYVnbkRsHRYk6r23MekzyP6Vd7ns6zulcvWaEnJuE/0d5MEDcl/OEtb1X8zrTfTfCvl
kzh9Jgw+c4oeiQ4HIkKzAT/X3tP2zLA9O7p57JRTkh2F4qOoTwO9dLzEiOsAl+SrLlmW5k4JfsbB
iWIyFl9NPLjZ8CspcU4cA+DI9Skud1KNmMkW4m3b/7D8HyYwprb5NURfevxYoD/so7tAfz/3/HyP
gvgKp9dQD4H0aVqPqnrXEBOVfU7pZyp7KbqN5IBTOsf6eifFX3O86GSRoHPfa8scV28gPcX+jRfJ
mLfqy/P7zM9i7VdEMG0X1dCoWnFn9AUopM3kkUKyUq1fpenJ0cHQNlXsFLhXjKP81nEYbua+Sd3b
gXLCzmm1z4r0McBwS/WNThcdJSN7V/+Gn7xl9sR4T1D2Qr4RiF1q1xpkIwjqGfF0VvLZKysxW1TZ
ooAxDi9DQIIIrIg8uzuBWMN4biKOPNHn0DaoFh/T9lEWn3LloGdrHhXsKRzLowMFqdWuGDqRxxUv
SyyeMNrzJ0nfiQ/ijXmGeqHn/V046hx6RIBO2F3/mhtNpeYn7dxCNtaiPTBdSbJFsDqTrehqKyBo
dfDCiKM0NhoKL80O9N2o/EhCVw6fLOmRaCLVAlKMjewpaO8l1Nk9vVV/25KvUC3hN2sjNM05WUhL
niu4opDVpJsA42tjGcS0sx3RZPn8y8Kih4XWamU2z0IS6qOtxBibkQCikJnneU+9P75MTJn4qGwb
1aJ8SCmLb0kbruwas6b3vx/j4jQk+a3QxjEs/uDjvCb56E3X8OBZ+7k/aKwVLKc3fr9L98N/fr9v
V7zYfGs1yhVf4It31iKXHaG1RcOpMQdb9KNmbqp1kFzpZ+TcPPld0FEuryxfDE1Hsx57IY//o5Ga
TTu+dhhQ/xh3RHHCUCWSy2nCde+DlV2A1u8ACN0eOtz6FBf1RD+coy6fuOPiJqHTSTGGJsRwImxr
dkk8GhBjGJ1zEVzBXZkYIi/U5I0nwP/49+59DWT7/be/bIo1IFSCseZ+6Mf6gwPCk/Hiv+k/hD3j
jm7zn3TncWUw5W4Wxg2v5a3H4LcX81uVGA2y2UsDF59L0xlnej+tdEb+zXN58LcpMXF6dBuO9ff5
msfdRMwO2ES2oML9WTKlZ1FLdDkMT622gHXKnDn06sSxHix39FQPKW3FfzFhvhneeU0R+celL+qe
Ko+tTvcjBsiM26SllIKtfp78vVa8qfqrn5666EEw6cVutfAQ9ttujrbYSvG7VK9QzwW8/CSEldl2
GCB7jYtU9WT1wZSfh/xniq4oAQPLR8c8dF4bqjchr90n9V5CQazu5Mip7yJCxTAI7DmeaSfah/9+
nLRrZ8Hv9/aiV6IIqdxZJve2+9KGF3Fa5Y/NqXqaoIzdWeg3jjHaO/Th5UI5ZK9su+jKTvLpXBL/
7YzGUxW4OaGmd8ZTeV60rxw0IBiWlZ2RLv6hMPv/TZhF+0uNz2ZlVl70kr/SkZqk5/I1nzuhCnKl
Tytn2/n3d/u9NPy1P7NOY4s2AT/oFy+t1Q6F7CtWcMrqnUKKuyA4Pf2gaERXBf+u3oXdR4uqCql8
RxIomtP/VM9GbS7+/VGuiWpMIsOoEXWN5LjL4qWxBj+S5pn2LK9su50oH8Vk01XrkUO/4kgrmtna
uEOMzqnFiaW9lFAsrnt5F8GbI897jL7q6onJCYatpeKmlisUO03chuoL083Q3MXdKpFvLDbXpmPf
P/ZleRLUQuSbBcPD4rwYTdvP3bSzyx8dom19cRYcrKbD8JNMelHhVUy6ZatgvDc40651L4g9RAul
64ca2ublv+/o9aXov3f0cnAja0lRqwZ3tHF8bSGZ605GlzyHHDH/bVH97Pr1/2ZJ+F0dXT5Vv3UQ
GPM4yVyKpP0kHVStODPfpQc+pDBvzj+Aa2fwBeRdJa4LcYV2lT6ttTZfNHkfBU5d4ViBmuOe4bZE
4sqUj1KyMyEuaK6U2bn+Kyp/ZdKaENhiEzs+ewneDII3wcFO6SpuPHXyGjSAGR1E8zNsdxCIwBLB
piyzxYDhBEFKua1yVzOXbM9WvR6rbT3uGyZzS2FYGPkW0oAW7C2cPuOLojyaNI+EQbZjyAQ6An5g
XnQmboGp5Hl9/NfNulg//SFTLDGFek5eUpS7olvUHxUJQLnFnslgkM4VSnnOx8S9bOLgOLYbtExo
ofCZyV6OPSXcqMWKA34Y3gykufoMMVkCSCuJqvUXbsQXxzHtMuobRvU5OzbJk8zH4dN9jTQHiUZ+
nNy5w3ZLRnW1nfb9whcHOEEyU0PBcnJK4jXNdELv3e4O5GZmy1j9QqaQld3gH0GvGdxu5l3r9X6/
+uVhLusqYagIv9Dn1YfBGurHhfyGCNOd3tNjbt+KsbwmdTS/XfGyuzxqU522Z76v/lTTHx+A3EZO
I9zdgeHhGW1go+lAkGhq2r3skB8fLLMSEV76bqHEt6NfE66IwruxhFzb+75/qov9QZVSc0TaRLwP
wCR77q0arnbsnfPhd+az++/LXX8X/vu06fPH+XZ4qgqh6KuB2z6r/dXa4y7UmkdWKrL+0EEbJz9F
rhXbX+EvfNTiKhRdn8nK1n9tODjQEJnDkG89isq1Ivb7TbgoYivB9FtNI5Oldv2lrwL/xRrfB7Zf
0eEvGs8nZJ6GVO+m7Dq8sr6+gwcWPkTEfYYukBtt3c/q9mUIUtfB6aTb+FpSAWk8/jvvdkVwidf4
XRHQC6RzJc4eFeviE0eTorWdLpFBCD8TcIBwzxPVLWnhaXc9uFIVGaU3WiDdbFlwKmutQtIWbgrM
r6lV6KD993NcDCfzuBX1QibYvXZFu5z5RLGT/TwH1OqWaStMKFnFbp3/L2m/f337i8PwIBWyPipj
cLKqdT/LE0C/00JcqtBM4vgpgm8l6J+lePh9TsaFZBOtEpluQZ45UZQokCBdeU2zG3kGH+V6mc9N
46UgrzvfnWzBcHwDrpQXNW7QPDKnUsK7Qb3L+i3oYw1UJ6yxCgRuX26K7Fil+1uzBu3acd/AbYFP
x9I4uV38vlYxRcEoN7yW1qI2S1By5CCfP32ghudq3TjQUflsOa/KroeMM6lunNloeuFzDvHCwqnd
u76rNDaLqwWvr+SlOb/2/Kn3hoKJkGvSo1uH7m67RsCF6Ok1moj8wRGxUfXPdCQuHiIpxJziMLhV
fcy056mk++e252WvYE3D7j8rt24tk9f3o2/f/OKJitI6UQSlDiivNK//2Ykzm1pwW+oCpj+vRBBk
ohOdbkX0XH+S0atJCnITRfvLmtEXRVW2JdoByWmc8F62hc/Q62yO8h1MJGfmVt8q7K/vgd8uerEH
pkJZZWZREa8NlyjxpDnGN8s31AMvJikxHC/vybGAUAL1EKfdnbH+93p8VVxgfPsAF9ugauS5qgsF
68jXTMYkq5KYtt/immkvYP2/UQNcnUl+u95vefi39b+0ctUYdO4yGdpxsIxCL+vns2tLBcBrxdg4
R3c3c2fQCh6MpxTumdv/mD7AN6XkeLPGbDVCmB9vpwJdM8uY3z/bxVbYtZU+DOGZJNlsmbUzJqEH
7ChtlIx3DM/hXZff6Rnsz5HSxAlxiQOed6phMySvyAlMFffwKVUeE3MNmmRiYvQuxCtg+absqDG7
AG/LrXi+q9247x/6YkMdp0CUQhV5lGQtxGQ1vCb+qWGO4+Khvu84c3eevC52/ngSMpeTZZjTH0x4
cW8tWYjJr5xzZ3gLU0C0Shg6/tzbzSI3u6GPMdXOfLxT5RPMskDWL4ML2ydnD+CN2jk+2eX6UyYe
o2wtaJwvASlk/Q6vx1patcHP3C89n+O6NKP1z7MznZP/8JjR6w2Uba6tWaMnbr26OKfSQeHdLOdR
Xgm+aKD/l1ZelmNA1utV0sP1omlKrB2gnehoNKt62awGkoHHCNtpdadIaz04nBmQu372Hp7v83Qd
Qitl/o1pLfAa3MQLVl6UvIruAdWzcjebCWdgPFwE8FrjxbD19QVej6hHOMKsELKVTpvbJyatJCU8
Uqk8hicjOwXpbpy8vObpbQBAfVbdRpPuDHkfK0udekXzKHYMzSvCZcP5V1yayYdV2CLCCB/PA+iE
FSPG8WWoFqDDzYcptwG9hfrK4IUwiZeN9xJn+Ml4jhkI31gnru1HlqKQQ2TKFPCXgmMtU616nGpc
u16w0nbwog2Lrd0rlhbKhtFRLLcvHZG/TS14swFqXpOWfLu8ddEAFUC0RZLB5dWl4oUAtQObztsg
2JH0KoarcnbpbPXzxNDsVHdOY9yVb2HkpG+AjmAe7GrRjaFfdPyUXfjchO/gxfXxDQa6xqEodSXR
affTi4CvqPPQ53i6hy2fIjXj26TRBsiQ33tn4xClUCOeG3Fz1o7CtLTgY04fbRRDWPTO6sYSDjKg
FMrKfBkXrko9ZS2J6byboAOk9yV24oGC9KEhw14DgPFBgCfa7K709PNytDyhX0XaSqFeBRN34yec
jwyXZej3e3ixvElinhlTjeddW8gb67VsEZJZ7Kvq66wHio83gwtuXfByaQrqTFBzRqyYWV00o80P
dLU2Q0s7ePM7FqFb5/irM4HvX/Hi1HRuJNKXax6TWcja3ZPrMAOBhplGnUNn/l80R/8vlzRI6TDm
oK7fB7lvG1ofjZFsKv38ZOqmPUeaIV1ctw6Y+lW8va0CuXnBiyNDdPYrrazJHhk8yRM47xIE61m4
QoRle3ZZuv4XERRXV3blv1/y4pQQGAPGMp8vOQOH/ef6qKxo8R6YONGGa56YNUEHufW8XtG7zLE1
//9VLwvmuqqlIVX4pjMKqC0/JwFxqJN+kbjQIr2Svlhap8dYd8UnrUayh1oas+89Jwhy3MSf+alt
HU785+YEy0Xt3JzVydjE7XacNmO4Dg1Er7yqTQ7KQwdnlflIDN+i+leTP8r6CQxMG/+sYsi4yms5
/+HhXoRYoEcrwT+OeGACVt8lawoAhnO1ythustEp/J1Qbar8q92jnWc56Z+KdFmkW2DbcXrHXmW8
GL4TIHprXMnNjw25cyjMzk+J8tk1hFkJnWdCQxSg3Sb5o5DTGTJaz0phIuMmPCfsic26mLdOZTF8
0GQWd8PBmgBPgPJ2au4SZ8W6f5V6ZqEE+KT3Qb00wk1RbfIa+nnKJJn5TLkT+nU47IVkq2vrdhic
mi0tEh4bRBAV1KylMW209IDA0b2xFF07dhIY91vXrRKaexnWKeRta5kRg/HZlzwPtOQSyKHXEwOo
bKunIFlEQLBOSCWio3lf/AyO/Hhn2sPA7oXIAwGK1aVBtBlYjEOGdT24puJlhmfi6AYwK4KmEF1j
8gThzpLu2+EjltkH9Idc2GflfWmuDG/apsiLV0TUudlBgP5ORh4MVawG+hHYg4ISXgygOSd44j6K
g74scSvCWtO29U/imn0H8TPY6gHUDO3KH6J0Cp811csUW70zlhmhGSJK8Rr1CACdZmMO27I66A1W
jucw1+HJ7Ez54ZyMWIRPwvkpFnsnClC2wuEBpahpTqU+meKDEP3oyo8G63LCYRKjRefeLEOudChn
gz+kKR2G9V8jXXGUo3bww1ljj0eUgxfpjAGn7ZWy9dekGIh39B45hsEKXd5yhJpXtok/Ln6xoKVx
XJqTGM0thC50ADId9b0Iu55EHvQxw133lUJK7LfQVurNWVhYK0u2Gf4bO38/UjwAB3HDtbTWlAVh
jt1TiS6PYI2TeIgoHD3z6C+DLdYx8hRYAMCZmLNtI/kJFCgGyfYrP38ywFEO2kOAywEfF8hNGERM
nIa72Dqop2YD6Wd4kO/K4h7Wi1+7LVEpz81B5czlMcwhPmxZPI673JWenlLSr29tpdfKJu4RkeF4
YaCT/Ja+fdtlot6X4sZCygnocjqv6/mMPyxaeUOEi/khSLauOcRdYxhZEFqgo7er15q0rJoNs7Ry
svGlpS5SfJl3zUWidusJ+j1puDhc/PEBL6r2sVXL/Iw8aO5XGKobmCVhCetYRVDhVozL6gVQj/xe
IIzO8nDlEmwrPki+HRguJKQzs0F77swna80GC+ZbqxJ2Pt9pcNLjLfGXrv/9yDEOAyhIFpsE4vuv
8UUATVhO/OTkV15dPI/Fc1ntg2SdtyQeLM/SITfws7zpFfATim7V1n+iEgS1GHvZXmA4BZsD747T
MYO/M9dYoTYGi7Xuwu0ZH5Vn+m1it8i503Z1ghWT3ZV7deVvo2mri4dq8kxzLQn3lv8igFHKpTdL
fU3gGYrPQYr+XH+LdZqMxjOTOycVqQHGztbPsGaag5x/hMCzLOkJ5Q03CnGL3nsD4QRitwbaJfU/
zgKbcntfoLIxdiJoHl32QHMtc23fnTOH2fViMB/HkBERiJrG1O5H4SfRX1LcL1IwT5VPwIGa8siU
roL6r6tPcvCrTr5GnzX0/JI22wg+WrgR1LXZr7PkPqFbAzLNSvcq5R6o0OJJiY+J8qJo81QMTWX+
awJ1USzCX0q+yfqF1TkhrGlIDsoC5mhG9KywKqxn5kq2QRq4oL1H4msH60nSiI4766sJqViTF86Q
verxVgxWU7WUVedcrCBa+T/UaKnPuqGtpaz5t5Vop+TusR02df7Bd7I+EtUV+VM4lOzheDZP4smK
X4tXVfAY2p5Hh/n6LDtCnoT0pu4X9Vv/hSYa8rNkEM+LlxNf+ngPd5RxaRS7sr7SH7W9/DV+IRil
O92cF77+xP9GBUZndhGYT2DNgedYE5qsjT68+NadrM52ZUj7Bb3SiY3cVZgIwZODM1gqBFsxLHYl
wyl7RyELs3oNsre228bapscGk8TFQknY3K1Nnv/ox3u9Wmvato93cwQqeinzFEVPWpehtWLA231k
YAPRDVlPnbxiGXvHMEuiwhg4jbwqJJpK+SGFO2b6X4HqhMMue03GQyU5MfOGHog4akiKg+aur96l
0Iu1vcDDo3cribyOEjOYDjfCp8IS0RQG5VMRjd4A5b3RDNwQP33hV4Z0ryRrLRmAzpEBQmaONCD0
G4qVL9Ejrhu7jX9kKuEZDbY6qvlzcpdS4BsDD3mGMCzF3iR+6Uz0wuZkjT/yajOOvWsYKWFFaHkF
rEN4Xkt+/YnuDP3dQkemOY9UAJnPkT/JNteXbUHRuIIkac+WexZt3uaAD+oQFtEbmzq5k/knwR88
ldU2ItELCPp52QqOxvGIB+z8guaJV9NWGY8x9JW3zTl31OmLvdqQvazdnvPPUH9pkkOQv1rwkvNk
W6sriUov2ki9m8VvGbrw2n+sT+NjWdrm59xkMDBD7KLJdKHHl8b9aLzr/mOS3EVeJ74Sxdlnexmv
wdjd5+Evs5uWibH3ReLqH8WKTLttmRbArR8rIiRZjUZgsESrq3XGIfCg8mSn02ukLSFvyeq+iB97
41hFpDV6FrgxP3QxGJrqEo1g1x/9YSdZz4qxC7y+87D899VLZRwtcTsgBmiie1Ve+fnGCp6z9mno
QDz+koxhmeZPRfXZnw2oiaQMtB9l8CFBq+uS2K66J6tZ+uYpjN/PAS2bkd7LDPUEVEfwJAvF84SB
bDL3mYJlTd302Xa07kfrRcy3Is1PhbCbzzhc9sHxXK8bdpcRhbP/oWC5tj5M2uFR9yRU6ylwx85a
B/n9OQNXPN6r6rbod2V21yhfkbIuezLEDkm01vU3n0O8kj9hKpLa/ZkwKRafkkxFxtLxXUupH06M
krdTt1e1vQFRMDmU4SaC/0E2jfGujhjvu0NGb0ABPJyt+FVzNBUtcQXvtD+U88GvIB+yap2i4Vkp
vLzwJB/YG7UB0Ca5tPvhQVT2lgnaZF2bhyI5ifHGAGmQPgTNIQ9YoDW8TMnRYpsgeWsV88D39AWa
hSR7aI3DVdTfN8Nb0m4tcqSGVaog/KNtETisCLbfbCdOr4Id+ztaSA1KZvLdhW2BHnTCKd4sznSl
sMmLi5bBORQdUqVinJ/KjJH8ZZXvkvwiNG+wIxZnWYNv4Mi1HbIBIfOFPykQk+5OxVPePU4wPIpE
cohGwvIkSlj17IYpbq+9B7Rn+tmNb2IgxpZIIyA+kGqNJFUn2GVXC1vCcTONX23B+JldDSyf1B8L
fTPILzPvbfhqef6ir6FoF1XB0Aa3tly9GN0aB1Uobc/Cj9H00Hmhdo7BQ6yReWbGm9jUaKU5rUf3
cs9Y7pTyLa1oaSj3seRE5snk27fHVLOt8N0ojufAQZaDq5DAnhuVzt+V83zSUImkRC0pM1j4syda
yypNpy5MT9KpZUKGsZfkcJYiB3TAhzGBki1R/y5uVli3rntxHpNblbi/lOuqe5lN1k1/IJ8dFngy
beGd/YX6hjbizaL9yiT1z+87f65vB9VJDLGGqRGaMDoFFlqjQ42XC8rLUnjlrMr5D8hi+kaImI7E
PrtH952ffMOt9trWXCvL4I3UhhinSreT9YQzoW391AHpMNBjId3cOrdeKUT//LwX2owQmLXZzL8P
TqTWDVblHR0VXomRLhWTsRUevhtPxN+11p9XvOiSi/HYy5YWUNyOSKCZgss2MmBLQvfA+yUtA0yF
otP/wAf3eOPScyX15yH9z0tfVFrqpEdprvBlZd1RETMB0jK0tU/yeURze4mrEa+CSaw9ZFs2sTgF
d+rd7EP+3cv981NcNpMUQ4cizqdoOJFh47YTi22Ieg/ZV++J9SoeHXCf4+7Wuf/K0JwrQxEwOfNb
2D4uvr/Sin3o63F6Yhh8CNfaY+3ma83TVslTsZdJh1yfmWpWolfd/y/GS7/13X/d/m+Xv/jiTdpL
lVEmrAVf0Qunk03wEP8oWQh0IjDv4SAukgL9lng6Sy9RyVHenxXunLfYUM73bfsVyIqrUpMM5zdN
e47oStQ4TEidqlF+xf4Gaq0dmit1Wvmap4S901hL4oQWWsdJb6RnDSC38E+lsBkZmBf+wU8m8KcG
s4sn0TqMnWHnZyegAQLsWAYSbivysz8HmQV7nDlisMff1QynsXkws8bp5bdxoEHePijTwVyGLdYR
nA6HhpLzvO80t09BoQUNm4Wy8Y2tXB0adfd/ODvT3Ua1rV1fERJ989eAwU1aJ6kkf1BSqdD3jYGr
Pw85Ot9OuXzirU/aWtrSqlVgmMw5xjveRluAmPYu0nU7nR7bGrLALuOCMMGmp8Rg2so5MgTNvdxT
z6N4ydQ/ffXRMdZPf7XTq1ot9tuBLcl77XgQc09v7xPjvUn2onlQpltF90WpXMnxL204xAXBmtbK
0vZ1dHPEGBfqI9XtImo+Sjva+krb1SgFDM5rSkoOdCBBu/mF1xThLfGfGqIhGF2+ErxxK286cQXX
bpe99y/zXXCAGFASrWKTsSaCSa7FGxKM5EMLLEf5/6chM8MvnhK8MwEZVsk7TUHzHr0ff6Ow6T77
CUN6dxLWqbGRJltRh5UsPyXQGcyJ8aK2BM/8Crgja1rlH/VLNPoxMRc4SrTwml1oQlazVkk7Trei
uTG0VfW57BzW6NCLNshTyxs1eWwnDvLGroPHDJ52v0WeU96Onkr5jotf5h/3MxtuAHKQbQfRHzDx
h9ryIuG0ujJ36YshYEvvj7NL1ILyFmE+jLu3M3H92Bks25iR/1u2GGE5Ttwiaop9H+Hb7AvUrMGK
JBxdpZ64ZXYrhx5/JjIdbHrCF3lYTbKTyZ4xrdLIK7q1ljvmfF3G93G6l5BUoe95s2D8XGflzipv
DQpLuIFEk1blLiwSG/n2IN2J5NvVNrCfjYOwbZqPsfnelLsiumqtR7FmRofQCB/3ZENHi8asFLa6
4SMSlWNImrsBgR/lrswSWVEtJ7/kF8z5sFO4He+bT+R/c+40iI7FcgUcCx0u/RC7pbk/ksedbafx
EImYfw00sR9CcN0JB6V5QjJYpZugpAvbVISsthupXcOh0No1sGDTo2ZqHIno7sKF4jRnW5hDIfZG
qwhUa1zJIMoP6nzQMJ82nVS+balUQuNTaDDfbuMV6IgCKp2wNdTiU87AsSdLr8/3OhE3/BkGmxpO
snKAX8wlwsAXSffvTQyQEIE32TZAJ5Z+MkWyxrDXcMjPDwiK5NwhqJcsd20TGzbiLXO4G4ptMfu9
5paDR2xAoa9xvbtZ0klbUpJGBzBIiB0FL8JonWV23qAtcy6WP/8esn/f5cnoaZZKUerFNj+05Blq
K2Wd4ksPQs5Y3MWhhayFSodWgbZPz680FPjOhaP20g2c1H1KmTfTMRnyQz/ZM1Yp6xpjAgrYJehw
MQWf8DOUTIf+UnBy8P4Ldae8vIafXtNJ/Xec2lo8ln3OUReSurYxo02L3JwEuOelzkCfIzZOp60D
wx9MGAEV4246wW1D9/fr52dx8V5OasJYrFV9GlkyCrht4qPL7d2MM48Ql85WJHssHRGrZFQjkD05
/FEpC8aOcw/nHIiPP9/NGcoNKmrMCcjgkQysWE/eTJLXVSFHRX4Q/GIv/IYIYPjSLnDkD/FGxhNr
2pTruV5Zt/n7z1c+wy/5+8on76SMJkQULaFrwi580jLbvIqENXIObVwPz/FbeB99dJtw1yHpGXxx
Q7Y1GW9YwoMnyeO1eKgMtoZ9uBHXkDN94ZZuSr/HFOPn2zxDwPr7Nk9e1zzF6tBpPKCFpj98TH8i
Bxf+q+LN8gBnEdbjuHmJ9YUx2JkF+/21nBTic1Bmc5iV+aIfn8WnyLpSrd4Ju96uTZuoOY57HGCa
0JuBFSpzcxQ9CglR7d2SuICj+kz9I4h7jG3NaRPRURJAEeOrOARvFuFvR6ZrCyShwmm7NbHSkoKA
wRHRdkRBNMo+G7zM8rK0JYn2F3LdOp9Wqkqq8Vz52SR64girIP49o7eafSF81ER0bhy80rYvrns3
LdwpkjFEpF+pYb8LoIX4r03rzPKfaszf4Rgba4nNbr4Juvs+PSiYx/UMGXotpb5gKodyVSfNJ+gO
4ySSNrLHEz0fQmZ/Dwj5YRO1i7ofyYHKcGYw/U6TbK28KTkMq8Ugnsm6uRnJSaDRK9HQ5KodVh9G
fSdOsALhshYfS94FeUXc5KB8GhJGD8IN73qVK6k7Gph/L/Xa/CoTuxL290m/VYiMje8DHpc8vA3R
m1xeRxQ7hvKnyV+TqrXjCLpY9AAjQ8NAVN+QC9Ha5fjQDddxSIoCc5K898pBRZDMJLKTVyJ+UmPA
EBWfeJQTM2ZFcblHMUoeM8TbsF9hnWpYRDitzBAQ1O4/WsTplZ9jehQ8CcMVXvRHKJ8iwWPX8Tp6
NPZEtcB29MS3mjC1xXR/F4o3iXibS54YuDpuAMImNtc66KdxvCpG2yz8FM/G8vinDfDDd8vK7WM8
hCmldbuXXauDLpA9mdadFX1Gg6OkhKe4Ymp6bYavS7rPlaXMKaFTEVaZbTtxMxu7iHa+v59nAn0Y
nfoknDSfsXg9mb41+2QEzzY/mq222of6fUglbDfYIEi9r2Z4V8DvwaaFmkV50sSrnGWZ6wmvklkA
hrFYtIZuYG4SoinL3jMNhN1evZ/hgII9enJw1WGFeqR0brvnkGRgXDSoKySvVP9QlEYFMXJPOXPV
ST6kQFIinsrMpgWBDyJdgKc/Yfucyk8NdZIGCh562Eco8tagpTBbJx9r2OkLT52EBgXXTQuk1FVy
p2zcKRZZuSwRFOHSrhN2RfwiHJ/045WY3g7ZAza3hY8TTARzxsu1+6O1laySlLsPQd92+OBKB4sP
YVJhzUDKzUB4rlTMxd1EWyX1LpH8iom02HmNdUjmm6PyGeN4ICRA3ffIxqaFXpe0+MIJGnisEyJj
ihZ3hu7/Gq4Q2pPbTANw8nMWKuUk4Bdsq5GjmAf0IEF1JZGEWOk7as48uDKwxM09tbjp5IcFag+K
B9H0Xoh+HLm5XrYx5LJ1pAnHdW5lqxHLomnSATaww07e+RxwyaRug2OGS/YjmBqBeBgobKeDlHoy
WSLG+sJ+/W8//fd+fQIoCCEsuQapO/s1O4P5VKxDaDa0ivF+gGAAaMKw33B/vuoX4+q0wECJaBKS
qy9JdifN7IBFlxRHMWYk9fORLbDNVj1orBablLAKwXEf/bxhYi4dDyHRAp2wlhPKwmf20qh1VTbE
jFgpXtgVJ6H4qWKIsO8O867aBXCxHFivNKrEqoSOdDc98/9Uays8KqR/WXQSrpCuIgY5W+r4cjV+
qsdDkvyibVreDPa64DfZJ3okqI65XT3NXvFO6M92vBa2x330FoNZZuvkaTbsGNtpHUop5k9j/R4r
iKpr/OJxE/Z1xcHi2ZpXR+zeFqNVofdb2Q8D+VK1+C8wwytUdJnBroJhpnbyCk1htqy84/AbWeXL
satxljR2POOcQhaPUbqY3YyuqDJs+TKa4yj7c7G0X67y7yv9z12cwCOVkZStJNVEs0uO1nsIuNLK
BTvuIST4pL0QBFOujLXKzCTaDhUG1j6S/gI/BXwpQ4xvpml3RG+wEAAHVyz8n5fc+crt21M6WXLH
rrGEfCkRWhepyghQd2R92CHzMuaKjM4oqfWV/QhoCKcObuTP1/8S9v7wfPQTEmLfcvZJOtcveruH
qH2cV60tA0sy4YRp6pjCamhsJGl0P5pddmQ3YAJEAJyi2SQ2bC41GWcIt38tm9NeTLDifjbkhhRf
YMRksKeOONWNHG2ZTEs46607pkiT04YugEDhVvTz/U6XXFwTW2RVDRqk9TK74hy/hPKdIW/9fW8n
HVgZ13Uv1SymZTnHBu4ee63GKWlgsBv9bgsEoL+awlMp6ITb2VUr3BMzW8v3eDFgu4HSkwm43Vj3
0Ii1xo2GzYW3udzAT2/zpA/QylG2opIWkSh6uXRhKKhHR8JN2KGEqBnsINo9uqXqVJFdqOsCcl+2
DlZgQcnidCpcbhrP9tZQPEg/kJFU4u/DLX8Dz5VyMgpZoEE4RrbOiQ1KBEZU3ihwGTMHjpuq4oXC
SisTD8pEVR1GktpR4FNmYUAFfORK0Z+8dGBah8WG73bpu39+bmdAVF7st5s86WIApHoddcrSWaaL
6+IoXVN2HUlRJJtpyY7AZw8nG4kpDxaiTs/mKbsaRmcXNs2zbeX3GznpU7I51RJViXLEnNTX9XUT
IeMTr4wW+yC3xsh0ifiVAKwWPzCPmd+ABIat4XJLea7Z/34nJ73LUVQiuIopd8JXtamwRqg4AImA
g2AWwcjGVyl/kb+mhGZ5EWs4I/H++42cnB7zUc9zhBU5MxeAT42MycnGFCxloqB/lKxom5kKY/L8
RfTrd6WkiQuI/Pl5XZx/Hd/cyU7uwhLmPJBFgWDxEIV5qbOtMF/FqUC8kghINaH0D8Ya/9FyEyBH
wyr099Tt8MkxDPdiO3nmKPvuk6WcoFRSVyZDOXeLT1aMsjfuIPPVmBcg/KqF1wy/1C7fBcC5xvBH
aaBxubUjrpl3LJ8M3jKt+UJ5sfAzE1ef9qFTOVX1IPd8/4ROHBk1+o21L7ysev35MZ6h95LLi3G2
SNY7gYqnA0Mgej0uIoDKcR0wbV7FOGH1R4+5MeIX0xd9Sbnka3KmgPzrkidfdBTI0MJTLrlw+zlT
020KRHRsaVigZWxFnETC6MI28iWnOtl+/7roydeLn8RR700uyiymWaN7Hmzss4bomkJp1U4veXN9
zJ6gNGjS/Zhf6VCPAic1nizxUarXYfEyuln7UVSfeNCnuNvVR4x4s2dVfjzKj6r6JlT7AdJ/ty4d
6/hwCWA8o0DkNQEgoY3TJGa7J7c/yVOsBfOc4T5jet0HY0xpl9tmv7ECXAuDCWQYZvYNucWC7jXa
TaN5w3tab3KQJbvTndbRFVujN1kbMBMqtOCuWLtl9ppRSKfNRtsu6RsWjdu+Rokt+3p6RSi13/bX
ieEGhHkqvKoLL+WM1cHfv+pkIzNLIVO7eMwO801sONiQJY8lGsoCLRyy/dX0G0A8BKb+JIQqpdjf
Thsa9skXPgiZ3F6i86tnjui/HvLJljJJxdxb4pQdEiYnNBKkHY5QofZtfNXNO7V7EqPGtmRfksk3
FaBGzTSlZui1jdu9TjsT9toq2+jxRjL3JqSc8SoccOg2bvp+yzkuSZukcEDqC41uk3IbGNYwvCNd
R7NO+mF14dM++3NMnYAjsrT+TZarDOE4y5iJ4dYAXeThuNAAlq50dofXpl5dJI2eux4+U8YixsKH
Xz1Zo0bT1nGyrNEU62R+omOpcCrdlmzh9VK2ro/H1RxvIEqIaxgT1rxFjSJIYFa2uKquLt3PGdce
XGG/3c/J6tLqOTPzTFw++Vy4Fam0oiMOCAqBHZI9qx5N2JASPrJhXsXad6TNpFwI7z7jPPr3PZws
qVrQs7xWliW1iX0eQo3V6OAZqj9r0QrF3zTusTgnWcaP6x2FIJ3OrF2ZhQ3+IOUOoy4UYPg7TntG
YapwpRhHZoD0pJACjavkGgrfDnBP8NvkoRvpULUL36h5ptjgKRqaZZFHgjT45GgrcklKDPPrF4yW
h+SvYW6Ir4SjP/Wv7WvUYcFkazvFYRO5oTTqzJsK27DhIIxrpXih+W7x0OjXBXbSBABpqzLxjZv4
GkMKhdZNtLXIGesHmW2I0SOICfRVZS0N11b8YpVO8at9PvY2k7BZcEcdng17l218ZtfmzQI3DHcm
E6rGCSLnaOI90m+TmW5jUzEZVe4hXLdrbXSFx7ynXVwzCiw/rHAtpA7UJJkx3LaCgEuvjndYfFkD
da4ukBXOV9T8ElkuJy2krkL14OOkLih2jBxsadiCV9pNfy3Y8DuV/7sRaBSK2nXmXZqEnKudZRzL
8HAi5l40zJPV1xSzYpqhvJy0ok2tBsi8fAaLjk4m2cXDYhGMFymsnXd2IOC6EbcX1s8ZnTNfwLd7
OOnyFcOohzFSlq+wRC+ar5n1r2VpPWnvmoddpQsDK7DVSzFE56pUQg0l7GtV1N0kbP7d3ER4LAlF
p2YH5j+NCRC+AXYvtKd63hJYTEkVwEt1e2ivm2x4L0QXaJUIZue/8MY+A7f8dSsnBc/QB5LVinqG
98cVkesNh+lW7vct7bwFn3v0Rm07YChsgoAT0o7Aqncu7oZnv+Nvz+Nkd66hHllaxU0QKQRbY16L
uX+EM2VsSy8b94F5U250vFBWAUzYuPKNYn3hPLp0B8u//9ZuFoMRpHqgZQfc9SGnRVe5ui0QJonK
avFFp2/R0BX4HcpG79LZfoZ4xTJU1cX/WdcN7Qts+XbxY15FWbmQYfQrOOgbIGhbc4WrxeDxv9A+
nitxQdeWUE9oeEBcf//UZJatptLz5eiF/ojV5OvsL251YFYOQgoGBjf/u1/47Zonj1ca8pZYdK7J
EgMCXyFr8gwPyyEKKNe6tS750p3d275d72RzKY1KKooadlO2qTbCCvHRH5XY5418i8U3tqLO/KT+
UnPGLj781p/X0hmBCq/z28VPdxVNI2LMgtRldXa2KSVfaMt92QJGl38sW6cdlbem8BvHWZlpzuAK
8YYiLAZ1kVcyDq/Gdhg3ItUxu09+XKNqcH6+w3PoobyAqxbzCcO0jJPHY5jtrBehCdMvw+NpD++O
8yvwCqeDj03qeetgnRubGyK9dC/PHuTSv4iwnpnK/3UPJ08pzeV5MmJjqa/ndQ63JV8n0GPt1rV+
gx1MboMNHA0fuc1KuoV+lS96/cssjrOl2PeHcXIODqEUBUnLjUB7tHSMgbeo//ItIgc798Zo/Vtf
xdqHrn5FBUBDu/Q2znYa327gNAawU+LUrHO8A0vwex3jY51R604o7lLCR7a5el2hyMD9KLXNTUoj
3j0hxUPBq0m+ui9xLyAt1er/F5jg9/dzWlslWa3D27CWs7GXPA1sctgWoZNn3qj6KE0sjdYYklW2
7tPHHBEmMwmM6NdAlAEmQdvcurRqz21c35/TUuN/2ya7TpwVOWLVZhv4Ty8ZpjWw1LG77538oVkd
ofxX7vzx87dyxvERS5//fCtfkr1vVy1SVSqjiqtCTm8WBtoXjhPeKP5x8OPI70CaiM/qnI6Y+mtj
N++R5EWGSxJxYkvkckS2tG5uU7g3zDjXC9EUgHDOrwJHUV+PVDuODCmm2MF6aj+ACA1lHbfEDfgi
9JhwrRP2rJN1dXHZnTvyFAuxtq4s7I/TlqjNmKsOAeAlJt3IVjAdfIhujzCRS3rvnRVgqmk1ZAvo
xJGG1GI1o0NGodDmqERkUmiPqzto8Ol4afPWzr7ob3d2clpEumw0WgR8Vv1OEagyyNVTPxz2rbmr
+l2P3mq0kTrM6zS6K8V5ZSVvE0EjAxxGWdmKxdIJlPV1oLwk82HCgS//lfXPpNQPTlnfDoysdcbr
pHDMfPJi/dTjTp6RI1PclhDGnoJiF2NZ0D2rvDrgQh2qXdrd19GVGNtptjV0V/WG7JXgu9AHgMaf
YqVkd91XeATS6bWawFqjzEdMtMJVabCV1Lek7bG8MRIf4WthXg9bOXtNDfdIrYlS7o5oYd26epmr
a7PZyPDic+S8HlpG2HWWl487kbwxvJ0fKYSR/SY+vqKl5uDzt1jNCgsS3n/G+t409p31YI5bXdgM
gHz4j4Phe1G6kVzRrxLP1B6RukCXSwHzsTfysmaPyscilA5nf+h4ohNKMBRuiLlGFaGqm5iAovCh
SEGPmycVlo2xgwJ5POBMQ54Jq3O8jYJnrfos3HreF48JerD68PNXeP7E+rYkTk4sc4ypPmMWa/dM
DhP5uMwj6dqN+9zC211ed7hEEDrF7nPhwkspforNff9KTo4pMz2GfZWBrMuezNjD5ju+td7U3xiL
8xlg6Bt5F654afWfnEdzE6eSdOSn1hDvnwOCh5L1VK6Ft8X0qcNaesWrFS4ULWex1m+/UzsZ6GX9
UalxpFsqtIUWnDkCeKuHQBvcs3tMHi+FK51jgMlQzsj+VhDxGl/94bd9Vc5GPSZpLz+wsHrmNqXT
NE4WeYnl98J1SEb1LuJUgXAybElSx2obiEhAMMNgm0UKB5iU8NSBRpJYbtTFq8R8RjAKS1bJPEu8
AYz7LyY+51/O/9z1V2f37a6n8RjqkrhMp6XFehiLixaRvbCKY+A2ySWONV/1SKAuvZ5L1z1BOlr4
k1kVLvNeBJryanyYHksv9hq4A6x+xR3+m8S1s33qt3d06i0ddkEr5kq1DC5hTjGIJ+YUWtaG0IKE
aa4AI2T1VcarvgnL+7P5LaF1/gXF/n/1TViKZcqAd//YxStpU/TtAG2S4RaMrwcQu0Nul0u0C7gP
tqEry0Gv9fNVz82UWaL/uar8d8FBjVyrx+j/XTXAdPcJtZ7Gi0aKuy4ZeTNOolEONrMnYnCI2WHl
DbhmVvdoOfHmf/lfHtr/uaUT5GCIKjlTTCa1yAuF1iUioX0dNc+iCtTcGTkRacu4RTiQb6QMefZg
k/2c7XGLTJ9LnIFwLYB9V60F9NL2z49LOldQqCIOL2SYK/SzJxtX04XHNI8Y/WkLylZtljAg/Xa+
RkHtLz5q81O9nnbx+4XLLv3q6Q797bKnO5eWaWJRplw224w0lC5eCSPzRuLGHYtBCSG4yEK0l0vD
3680tn+vSy0iAiGxJE+OJPCzPA+Dr48DD2kDek95I8+uPPrIcpvsJiGorXGGHgh1dIoPotlh0qmj
XQPn5GQexMJKQ5XoWMNTt9RXcOfQJESK107YxMf3unyr9ftR9vJmm0celCmtZpcjq3AXwySb7uL0
Rs8eYOxf1GUZ/2w3pgoB1ST5UWaeqlsnvy3tW8sM4jr9n9Mgjj9K8LH06M7aTYmyn0UmL/Etlez2
x41iIAsJ7P5Pp3uINgxQ1cRVE4beEGhInfB1aS2H22b4JEUL2iJqu8qRjp8E3nlFnvgC6uW6fgvS
xBP0btuq+jWp83bXYd4/vWTZixze9DOziOuwMvxjvkXtkyvbFAtkmbLjTbsJn6zDQHn9mQWr42xH
w3OtPqAUupN7B/mKgkbi11QxtglwN8EekoTs5A3dRq4+EZgt1XZMpI+K3s2d9fVcYQODEFT/KEZj
kWRkXBFj/3kVPyO7tGvVRx7d3yArgDE+8UfH8TFRXwa4VsX4ZvCZ9Zruai1wamwH7QMukSNyZctA
wOSlnOfiPTmxcrVtgAMKKAo1jh1pctOo13PoW8lumLbS8NK3u8x6UrEumFF9Hoc/wX3XvEbJU6Jq
qyJ7d8LaNY9/MpMUWgfLnlzYAWrk74spHOSsd/26f6/S61a76Y5uxdCZtYnIULcZvQsvM7kIwOOJ
R/xK9DoypHuFK0xZr+M38RH9sW4vbRHaP03/sq4wXldF/gff/GRdSYPepmmoovHdwoe1shsj4oOw
nhXhTQvfG8SYzcxO3vjBQPzm5uiSKK8H18JI7hkIhSPYer8Jq7ujIq3G7joJdlp7m2q/m+AXJbcT
ZI+i0WI3uIb8Wt1PEA7Q7skB3FHzHturfFx3uKZA4IyVxzl76pMXsdz0ooPvXnTRSubirz2pHQuU
sFaUiikt9EA4hhHeFla8ygqc17ilfCDk8W7u/Dhctzrdiyfp9yja5HzLRt6+RQ8juzqM7H3oF2tE
61juXxXTypg3aeceWXQi7UvArCacf9UqG4qN2Kbut6LmsiobczdK/sxHwxSkQpLk9pgNRApb//KO
f96E5fMv1lpM9SUVUP8EVBxK83gMgmHZMIxnMXOTYFNb4gq1Oh4WLNJkR86T6uH/KxCFSJA5DD5o
r5NdHi7bL34Bpn9tzV/L7D93c9JAxngv9rKJUSVxZ+y0ThUgbVKWu3oPS1dZevai2qqoqh0lvApw
TIfFFrybGsZW1ZsU7OHGmAYy6p+f0r/zBu5LkRRCy0yNqvd0Ul7UhAdlR4GnBJ0XNHshNYi63bwP
dsy8aV5DJ87co6/PF97Pv2fzyZVPnoiiSIxAOzPlkGR3NFGtFfiKbLLabQqfzDSIjeBb1XwnSu8w
yC+eKMtSP30j33/5yYdfj/BMFMFID6U7r7W1/NbfgXEcvsgVjgGD2AntxI0Pva85Pz/0fxuNk59+
8hXqSWXVRcBPJ/px7rahgVjzTqBzLkC7hwz6osSGIUK7QJhtPdZLKDrsts003CELxDI49UWMarpn
KUatKd81/XuO1E26SuP7fP6l2TO5O0ui4M/3feaT0kBnRRWnI00Cgjr5pMRRsIaxnSC2oYzGMMjy
4A73KF6ZUIzsIqv4UX9QXmGbM3O8m4ZVbvl5sJH9wksvbdxflf7f7+/vmzlZP4llpnMvz9XijB9Q
Xua28Btm7E75BUbwIn5EnyV4NdIhTJcgELTZDex4JAYXXua/YC0fzveHcrKOJCNVxywZq4PWr+B8
yNsFT0u38R2MEg84cEMuGGazTEz/i+bv30W8XJwumQqXbNTTsV1b50bWNVrF6dVslmR0rH+kYIeS
bpEFYUv0W1goOLuKCLPs6uIQZamf/30H/7n8UrR96z2DQhwJ5VOqA1QOHMnEwg1JS0fUZ9qMqnVo
mhi6vMT2hBHrVmG8XHcuLdudeGkf+7cv/HoL/7mTk6XZyWMWDKpUMbtNHmbEo8Oqfosip9nPe4z1
DnQf5GxuxOnQXBvYr3ihk17Y0b6W/09P42RFRsMxSlKmhgfBujqKNj6/0lpUtgZQGWbr4lpFxedF
6l7EORs1f2kiTpjt7AGUQZuvRdzthKv0fip3Zni36KNQmLFy9Xupc4vYq7Nd2DwWlNq4BjbDtdDf
Co0tHyIT2d7egOD8MCnXJMrsw/6lBoTojBXC5UG8AbnTMscKbzQwCSt6sCRSbkRCLcS3WEXpKAjY
r35N9IvklqQd5j1Iq9Rfc7LTQPMYTWGgKnzGwUtMPdvLI9JudLHpajzeDCV5sM/z/CbMDwJswVui
2n7edajx/1llDCLpeonVJFdVPm1ruF1L67ssOUx3yupoa4Y3hvd6FD1bAUjnFUYuH5gCRQQTZVgd
iSuieyhSqmltvqKPwVWGanZq98PvQtrjdazp+Ly2W1O8G487UXoprBtgVVFq1k390BMmWSOTbYES
b/Nuj2aDSkjUV3ljR8KdUfkgP+NwKx6vMD4vaBL04ybNbiFT8LwbDtGEG1xMsvlzBBQsmmgG6AL8
MQzWjtd95lYIPhzlWbbpJK4EzIJ26WN3JI1whQXLr9ynICN0jn+Smgd9TeerBjF9x8FnxuTpl3EN
9xn3S0te1bKnyMu5qRM+b7pijyzGVegEqvV4fEqsNaTkTHRmk/uBfuWE44O2JCMLn3VPrsVMTjc+
T9gJuahmeoWhko1kAJstnWyuelVCMwx98udjzZlSV5LdcL7r+MsoRWLiOKZtgK1nhOOThl3Y51Bt
ss4uuDPM1ciEurtJqs1A2K0c4UyvA4HjuISjPc7pD8awrsv7OvzTJ16fYBPmaFg+NrsmwVZqwx0w
2FfwIHrgoRIw2NA1j+iXd92SPmpXkEV/69FSUyLLl9DXfQpb1MLmrr4pb/AftvUrk+jfJ1Qs1DUK
5+ktXEnIxYG9BBbL/Tr8VPR9pe973EGDyRkHn3CZSEed5kXybpR32ApZykEI/fTAfP0e6ZIs2cOS
4rhMRDuGD0RPkns8baprwC4QcEe/742tTt40O2+90tVNK/5uZbehjbH2BriYC0EHRYRj2kKPd5ed
2fUO5NvBXLRyktHnr6fwTsBEECe10IakVfdo3WrEnewwBID8ha//n+wVjPdIRjlL7iXWNqh04SFI
kT/5/S9hXwOM2cqmuIK0hvbN1j4zt5N31BDLbJu8Lv7LtTktFk/mdfjUhNvCzh0YVdjNTHfCmr4t
SrG3W3HF2lyp4m8YnO1NurY23VrYYJpXwb7BDaO4+jKpMTYHxcUZlKyB4TnhfJ189Ze5I4egW3VX
CpEtf1JihqkPXkdlx0isAvpRO2ADdTfcWZ9I5ibAK4/Y24f6VvZbf1wLv7WDsD/69aHySIOsvHJ9
3IjzeqAXWacbDCAZcOCNjO4n88duDezNq4Uyg4xiL6yjP9mfaiuvq88JzXK0VW6D+/SG6OzxFe9V
Ld2YA3dTroNsz+G4MA0XowRx2olEcqh2iV9Asmeigd8LBo5wLspt8ERupS3eBpgWX7ebwk1J6uXO
gT/4oCDMbDAvu+MzR5C3t/jLaoa1sQf0G9mRjyDSke8zr/JGr93oFpNTfyZnVrrDO/y1Iplz4Udy
IWCK4oaAVxgBxFQVb92bhEB1RQzwe3fHp+7Iz9EbzuTXo19TKu4khr+PWI4d0NekG92pvcD5vVio
A/YxM9kObuOGm9Ab3rmXcNHOpQhxwUi01YLw3Kq1TzKia422UjylwT7DkNnEk2Go3xEQ2rhqE6ns
tI+I0DfJZ9t5Y+5hIEAcGYd5CJVMWhwtEWzpGBvQxWFtV6/MB4MrTCu58aGhijjxl0St57ekgayt
wql/R8WO+R0uIUeo209kfxYoO53wd+VlnnAhPu7fWTbFtmFKskw8H44Ipw3+iIiyLKUuoTLA4WTY
io8KYTGMMG6oU1VwUuEKUE6N3Oa+/4Af9y4GDlNbvsIrUmUvHGZf1Pa/a4S/7+ak9G/mbCzmsE0O
nEwzYWAQyXHSeyAS1XyE2soEcOxculH1j1pjdgIDHqsYDCQRzJGEHGGdUX+BRdk6fsgkPw8dOLab
3rrw1P6dbp08tRPklOYMn7OSp6aETkEtycxxWyirevaO8noxXSZQD443XQbrR/HEX5cYWF/D3h+e
1GkWBS4xfSiPPKnGmSQPR44DlugOAY4skfSt+p11jvJiPHSAjc7sDB/qiEuynfORYydr4ykNLVTf
4xKZuOUzzklNbUt4LRQuelIZCAAfFWd65zhmQ9YcZOcXXvX/5xGaEiT0BX7WTx5hUgeB3DdlAgCB
W9wnUUkYvd0NJBxE18xp7eGVHcZOtpee3L8WAV/v7n8ubJwMzoQsDo+5lid01ngqmqv+StoJruoo
dwwHMJVp7GB2pvxC+XumEVqW9n8uezIQygelroK2WMq09G0xS9D25Vbyaw9v8Otyr3xOe6qG7kp4
ke9/LhHPNKZ/X1r+uw+JVWksZJlHXezLt+JW2/PxpNhZ3gQvla/dJff9g/UncftfyZ26i3//F05l
Z2vUbz9e+fsO1GiWsmrmmePoQUbb3TLKB+9fwSwLMey+ne/ZLalPsfMhpcKqV1QjV8IFnoK+/M5/
v5n/vIKTfoyISbFUyLdgyc3ruqAq2zGAOGZbBYrI0cnxOZW24uQHb8NxlajAdY5127+D0MK8H2+1
zfibkDn6E0VZjElwdk6bXflp3YybwnylmkxHHFD95RcdV2xKhGs+97Q5CKswA8gYmeLYTDp7BVuq
8zogUsreevzVmuxUOz68uFiz02Mdl732u0uQwFlc5fsKPGkCxXAq56ZgBS4JTNXHQp0NcaGYHo6v
02P/p76SgV2TFSGnbeuWyl5An4xV0vNwFb1qG/3qSIjJzfjC48DqQa68Ym844kU3ZnV5Cz+9pZM+
sTfMaJrxtf8ShopPRJ1XtxIcf1e8kyc7fBIHx9onNUHSyZVyW+xNkmyX1/I1ZsxctcTSaoV7fc0J
QZQ2kkdYsOVqAHgArItJdbblxrE+9c6t/w9p57XbuLZl0S8iwBxeJZKKtmQ5+4Wwq2zmnPn1PWh0
o23ZKHUAbjw4p0iRm3uvMNeYugNSSl3/D5ygfltrpgqnWTIsAwPTs4c9+KPhj1oRfv6Kya6X0uNc
cYB06mRX9YXz6OewCXvaPJxhgTeiAqWfXS2tJROfVHLAaENfa2pYniT43kduLNU6w4gd6udIOwrg
/zoR9hCbceMWKle04VNgCj8H/yYGcbPzuIR+zLO1yKbB8eBj+ELxV1vCGVKnfU6lDTZx4cAayfIl
Qf6l7fnXzerrTzl7/XrxXz9l+qyiMWwPyOWuOXgPFtW0k/EW0IN7HA/DBxG7lq+mdh85ZKr+4sKu
+esb/PJMzypXeW92cVjzTDtXhTlJY8hRGS6J7QjqkrbShfUYPqAP6mrX61aQSrXc1cJjX+9SqLwz
e7B7/vct/dR8nL3ms/AoK8rAVDJuKXtCB9Qt+xUOrctkN1FAWUpXgXOphPVrYf7r2zg7pT1f7hWh
5YqDOyC4IogFe4SXIEkx8BSoL5VDkWQO620GDpfY/0AtwBtmqXSIrw5Cf9GZ5ecUzPeHcH5+MzJe
G/LILc1NGrmDfWoTsvpORJgDzdaEDRwddH+Tk6IOf/XuWVWv83EV5oSNREg1uOm3CevVWT6dwpAC
DHAnCZtqfAqFXZhvFH9r9HdaISwKMvN2eJ80+NAXveJ+qcl9+2aNs4BAScuqHCV+x2TBBLR5vDFz
TLjOQgylyww6Qb2DvBfnB1wyMPpbzFk3JmdO/PjvZfX7J2eIGoudXpB83guK8gw4b/75RHu8G5x0
5DzbQkgI+40Js3wniKsSPakjJU61Qo+trtJsUwo7PDhy0/333fza+TC/3M3ZBkDtr7bihLtJNhUD
X6+TjZOFktsQihn92XKYbr3HOaMeLzY9fgtTUNlTS9NMU9POY1ItFOVBk+J5afWOBPqmcSIJj09c
M4fRluJt768YuZuNT+YmGKFM0B4K9ULN/KcefV7h/30b5yvcCLLBbPzP9yHC0SAddmP8mCYq55kJ
Ddk1CkeGZEzvcDnzP4jbrWX8V2PoCFx6v2qoGklwpFewvy/uz78dz19v7mzZQk2p9VbmGdVOs6dc
pppPCFCj7jrWlw26WpwdngP52Zyto+a9IAHlvjEiO8DB0ruj2vN/qvN/f2DzVv6l0N6EsVKJAvcU
QGCIEMMzxe1vLMnx/W0suHSpY4BVGUWoPN8iXIPpnMNzWP175SrzyjyPXL4+mrMot639NKsgh/No
jGjvmzsTlM4iLU5B9lRmp7a/G+F2qi/ecEzGU9EBEndF4RAA1wqv5tGRiCKNHqNXXVdwXHAGCneJ
Rzx5E4UEhyWgCScgjHQvdWl+CqfmFccwC64StDmN8/mCWu7aItaEENKz8kdz05tO2EqyDQlsaVDD
tEssBWwTcwWqga6/avnfuFovmnw5oey9zGn49Ul+uZ+zgy4FVKLVSTA/SZTOJPxwEYB825W48HCe
XzLf6qVLSHefNADrUm766xr/cvmzU8+Psqxh+CecmQhEUhn+atZpbrqCCqWpTz2vfrw09v9zvo53
YCGzYAVhnqp9Hv5fFnEiFV5rZUZ4i08CBWtydYaZdlnvlsI7M1V/hMQ2qO9+JFssLrx61yIvTvzN
JUubX3veX+9jfjhf7iOrBpYD7uL46dSvWQF8hVIcc23Q+D9NTKk5omS4MMf/62n49apnEWzYjdOs
IwxJTtJXvXaDwZ2F0nVzAJelupD3kVCEVIMhoM3+1iX1v35Jkf7f3/BPjMnZWzg7fTrd92up4T7m
6AJP4GCJ5qvvnaaH1t8cRPk2N4mKmcQ2V53mZuQTjs4t8g3E4qruKHuXL028iqIdPaZmVWvbRFgH
l3zZf6mU0do0VbS4CuH+D+dzZDhC65t6Mc8sDW61yZ4L7V1Mt/31+D68tTPHC7TsmFAcc6ioCi+d
tFKukX/yvR4VJz9Q6n5sBKB8rDIETPalqOITSP19N0QupCEAlQ1D5EQ92w1VLwmDqOAOZVxH69cu
OjEkozKnc1LsBjGWvpzA1Qx/I+Lro3IC9KMjkVRdMhNKrIHuZq+iZHcfVHqpQNIuN1Fd4R9gtY7h
oYy/nuiXKN1GilblhYjolxjz+72ffQMxcyOy2HHvAQ5SrqTsITzM+w/TTew+OjU3t+T/tCtFXY7X
YJivzGftup47MaDtGDFWbnBkkVa9jRfjWkNy8OwTHdP8YBMtbAb2/vdbFneMilNDfaCaymeM9+Wr
1ZNWaxJTLT7XbYfUFjqYQ1BOgk/tfAkUHc4NNNsLmecvKQnXNURJEXU2rR/0r97ABUVS6HH78Jw1
VLbVX+2RcImaCfZWiTu3ki9SPufU68fS+nLRs+NBlqpirGt+LETWbIOgMLbs4M9nLrSoTAAnTkjh
wlqp+7l8aYjuvzeJX0qI33/02fkQZUIQ1JL8qfTI4dDikLfyaSt1Lt4IBoMg9z5qL7ovqxgJlbz5
/11eP6tg4i5TiWPOz2ccXnMFWIFICWwF5X9rFzKWQpu+eJbtbOWrByl9vXD1n0Hytx+vnwWAJnje
0cx444PbllSSXdjaJgM/DqQujACIFFqg6XZorZUPcD6EpJqw0S+SA+cD4ccaYA6d3Y+BeHwqvh9T
je9bo14jcIlxL5JtnZLHKl8VJWWWlnR0uh5ehxdKmcLKq4//fgTKb9e2FEkH8KEjnz7f2soOjsEw
1jmlgd4ZH3LDzYzVOK2GYl3xAET/VkcTQAPnOD5BdxzkbcOTQmPKcFC3KkNbe4ewRouziY+esi4p
txwr16AZ9YiUU/ZmuWfVOf++a+uXu2ZkmxlSZg05PH5ohKe6HpSiKW7NKwgMen60+l3oX7VaAcye
gvCi3mGl4GQrkxMF/ucdOqpgXcY2rW1jp2Z2iKWs3Y4LAd0FuiwaY08K4PRFc0gOKXpoDMMMJ7xX
1GQpmaHdpFe0yT0Mp6iNqBsVeKoCyyl9Gt7M5xaHn8b27uBagxKgS4IH2D639beGiQQ8gpR3dW++
IdqVQ1cZt01sq4/VzVQv9HVzr4Yu3VGsLNOH2bm4Qx1wkO4BwSbb+lC3jozv+kBv9jH94z/Rksbt
62L+rszn19kC/PY4zzah2PDy0ky6YqZki9VC+6N+DMhAmTdA7/VSkuiYbkQa9mi9tk81qGr4ltVN
w97EmeEikP1Ea30OjMtAOq4rMrrQTRlKe/73i/+l1aIrmiiaoslxrMifv+TL2QD5SbXETsa3Zzsm
W3i90KuVtZhNi0Y9jCSXjKbBH3NjxQmchKaZn95cOlJ/aVhRXiBaAfshqtIPmUo4FJPpC/VwyjWq
sAvrMDoCA4Hl68hHOu5VFAA6IxERoI74pm0PsY/io5UXCZprANfd2u8ZJWF6JsoRensrIv+CAVsP
uT7brAsfHwuev1SDFHtQriv/XWCqQJ6hxDioIdeJOqfON5q6SLSLSfEvsTudU6KwGS2PCuf8Cedi
3HSRHPSncZ5FniFUoGn1Bfkf2pag2xZuSq+8+xQBV7OqoZ3sS7W6XwL37zdxFrQMZRfoUah3+JJO
bs/Q4gLM7Ip2NlyKJQXyxxyKzoWeijSfNd+/Ai46j8+LCGRV5bx2ZGoAXCM/7llb2VHZNWtAvra8
/x9YkPxMyr5f6Twyr8SuKq1qXsXhur8a3iqMCmlNz7XZemHqy3w1NzZ6AOxkp5RsSkaNmABgxmzO
ref70mg7oXiYnCxfAQ8uyCSMS4Ks31/DlycyBy9fvjY807OqksL+NIMtOwR27WpAsdvaWF/In9e8
JO/7JQj7/mjOtqKyUNtQzngJwaZ9UPYlGTsepKvmlfIh2o9L1/ulQPX9emfxj972stYZfMvAkPSn
oHnqEY/2mMrvCn0T5quWHTm968g25HxvoLoI9r1BZ1ed31eGHMLbaPEjIm4eyDTekFHi2yWVF3K5
/9xUvq9OdjaJUR/TNDitz3PqKcyEaBgSujDdrjI2yuAGGyji1i0WE/VHIdm+tmvRC5IH7U1o2zBt
MhyUSubTRHRkCeUHGkhmuKl8ZzgaxypYB1fhhxduFPmdwbaM2Aupong1agss0Myr/LVpHP5wXXXb
/Do0lynLM5qtXyoqu+tcXKgvWrVWDVRuQbGMyCMwSJFu+uQj54KB8OKN8AWPE803E7pAbN1qxibC
kW4CWO2nwalP3uP2Pp6gsTF+aazF/CEKWluazBdLehDyO03a+wWCGvFZKjdJcO8n7wYTDFCTUIkn
BpPv7zDqJ/Gjkt6LZNnIf0Gbrypva6YrOQ3o9zjJk3L04TxgYxvd+a/peODh5B9esZRoAAq7ZB9V
dvuRkFlIi+m2wTQTarV5GKFMl5u5OIqWGMA0bEunvTF1OOUqMDxvGzYKAxBPsYQz9IKhl9Ryqawv
g+nIVb0bogl0sv544B35grYQyievRIkwbYT+sUVyntacHeoiV9TF0OIsQP+yyZ41wMdtvTdr0HQC
U9fYs38o+VVggme8F6erDmNK87qV7jTzMNA1mo5ytaORiSqtxUttWVLZZoqW4VRc/UQrdRWJIpOx
MbcFRrr0ZpfVbVwQYs97SnKNXWZbXFmIldpNbXvrdDXei8PC86E0zrpiHWnMZvrwYT+goSl2AgML
iJNKB8vta/rciWW32dKyHN2mkbZRF/oG6CeFdkT17REJ8K3wMh5zvPvWcAac2PVv5cVr7+KJRHIR
V+tCYrzqpNAuoLg5VafS9qt1pi3KvaRDgozwo83pXjgQpMcneOIcAVmEidFK5xcA+cb0lzH2g3xX
i7tui4UmnSSM7xDBsjZd/RZTFpxA4b/fhUfro7umDaJ9FA/JQ/lEAyjJeTdQ+ZeAw5T8Qd/LR3gS
QCQW01rdaJgJD+V1ilr/Rn2jI0bUk7hxvamER/Li8U/9ZxgY/32lc8TKo6peLetnE5+l7BoDacLG
CWtju13NT5IWOZLGKMKkdjqp+hqNT2bZerNMmZVHNpV4RzaVfme19+YhvTNuusWwsJpFt+ZZFR+d
I9t4PtyiFE4WzxRwiHIsPjqoZ9lzVZ8Gj7KOjSmNxOk8rQnQaaQhuKNPLz8Pb/qRMg97lNW8avW+
txaBdGMV5doSEHGhMBwRs3qgrqCBVmvuPQkOVvcyt1fvxXITD0+1tszepOuJkm0c2fl4rEumOAkK
DHTX9FjCxxgXPwYEbjxpXxo4Vy0atHHPmulO0ZIMRh42WnufvOaNk6LktK77aoMPQBi9COEjGmlG
p7i6KS16yKS1Q+eeVcXbTjS3xnygeoqRzj0gjZVyW0G0Vc/t8GLE03DTS7aIKE4Gf7DEXIm++DAu
cEBNoxe8xxa1JN7pPMmg+BNMa4AEBkhfwZEx0iLpxL+yfU0YLED9VDHr4OZPxQd1BlFZJobdPMS1
HZwI6OrsOdEMJzbxkr/R96gIs910U31IAJOGnW4bK5yyXP+OKoWVOqiQAiwxsIL1YeQP2a5ApFo9
4R0giSul3vPpjHhO1ADY6j+GtWzHI2uF/EI5zUomPkva/LyvwYDPzkya20q4STmW/oxVbz64enPV
FSvT/+Mr10AHoagbjjiI64ATYED/gDBaDx+y+KbINqJyG5I33FY74TVl5JNdm0xDTE8IJBDn1Uw/
RnYG8kzAGLlzJmbvQThoTNEOfzqepFCjAYepDRkdKwBUmhAcnASpGv9qrrWoufI9BFgUvohDYAuF
yqOlHMRhJWQ4ZV515rMfYumKTr2iA2V6M/o1cTSL2XXlUacC2d+YPYQ+j8HITRmtLE6iGD/bjK27
e5DTk6LfCKLTqFeGfsMSE/stLrohfqEYLpRedzQ6NqLpDSUb+BMg9pE9RrYGjoWfaXoUeFuOj1s1
Y54Vjuca06TlhArTDK/18FirkE7RmxFVF49YIui1t5SV+X1jbb9qhxVPUOn+9t0mDGTgH62t1zhR
XwWoMqXpDbYgJg20kqFTF4UjPlvtu4ky2mcipXX5Z80WsdpK5glzXmKPGy3FaXZGoBHRYcKtbfNh
m6Gf5c8Zgemg8Qvclodt7SLT5ZmQ1qBlMdIN+VdR76aWGvo6iW+SR3Gj3AidzRacWx+8uNpwovao
//W6ZYnIoVrmPaTfhWTwB/P4d21jG9WO3bEID+Sr1H4lFdOMK35ar9xWWKwms33oE4/LHJ8CPCHy
bRn+ob3jeeto2Cd4svAskHN2Dzg765ZlJ+2x7K74wCOCQgjdwM6LVYrC2klA1xWLPrJhL/qSm6o2
f7vQukp4aLt1KSyEzJZ1x5SvW32vGXdl/Dbl24qHmtJnN2+aLFv62jU/ne8iGWdh6eBTImVsEgU+
Avhnj84YPnoltOt+yXDvGD3I0bGJDlr6JImnodlJJCZ/x+fizVRtkDe8QY9/HPGrtinVayO68/LX
fkZzZd3WqJplzUHQ19gBareWXmFSJh9VxDcWo8LdUemuYSAsQngP9aqftoG4x+IrDrACy578DGvq
aTXhpZl0mJY1FIyMg14dDXXfBatUfTaLXY0/htCtOum6adYKlgwxtNzFEKwGxRFAq1hu3NojYwYA
qhMi+6WHCaSwrQVOI+R85Nx6Vi9TNjktuPJrvLNN1PfBEtOOpYDCRNIpyeikD8pDLB07/0kWr+OC
ScdmMwr3gQgp1kaUxv7Kf050XCXOXNto7WZYG8F6CtZDv/H1K9iMUG1s1bNDtOoUo3RAQNGdOuxL
Jkjo5qeLnN1C8k5lfEP/psQxx7eeJYyrSQzonI4r03Qb4TQJJ52ll8TXorCbxm2Lmh6vW4ntDnJK
8aL61xw/MzoJcXUXUFhqN7N7L5zgudvLCAwlG5zHhz7BHXpdAfOFiix4JwkIAzcZ+O9m+8HIilbc
z7dLYQVv2hp/GmFW1Wf8Dctheio6qjLRQeY2a/jAJX23eKLUiFS5+2sRF/vF1hpWRrTLxz95tqnH
k6It1RLtxaJmUKGJCPaXhYwfULecupukIYTcVW3qFv1NKb4VplO/Sd0NKngjO010ciriCWYNM1fI
kEHvdTYWGXt1JitjP3PQrBMeocvUt/zNUmPrHJRzeWh8m9UZ2lVIU54IpuoXKg277D5Fro+Gu4Dr
xCS5/BhnazXdjL7GzvbeaONSwBw8uOoHEqRoF0SzDS9z53u6+YW/HvPt2P0djBEXesbW1lxj6heN
Xq9Y4+HY2GUGQaL722HO6BWroKTkw+7Y5jbaKP4Rhe1WPRrpKc63UbRKjH3UEj7CzSTiYkwxvkmV
tabvy+ZD2CfMFPn1bjRuKiunYLnA0DClNhgeE59hFUfuHsrkqUveUvJ39lNAVV7hoDZS2CMUyanM
h6rDt+kNLYap9m6j2rqxQAEw9AtZdLT2TtgzzpGyWwbWg3nKp5OuHiCXq93D1BbLOsTW6TqU55n0
Atk/2rpGcpXG1rpNp9qyQfLRY/bIRoWnOptj5MTcK8GRRQcSMBOeQ7hYhemVUdwLhqMMqyp3qbeI
11F9sIyHolun+doX55UxYmRSH5SIb6pAQ8RJ6+3ychWWKxF9Oa52o92Hh7JwPAR9ovHcKptpWEWm
g+xQEN3OOiXKNQirhMunpmlrIkJJTaClNBF/l50Ddldl0YiMhTbRNYQ6btpLF/Rg+u5vk7KJYuWb
Yi8gx09+gh05Mo71ALabIRs2XzSO1U6uP+To6t9VOOUXPRmlV2IAkR67+kPw3DQNe6H42VfF+wcb
7Q3tzGXl4bS1VzLShvaK4p3DwEA5uTjLMx8PvYjKhUJLkUXqYKzQGszC27W6kpVDYz4ExT2jiyL6
gAvtJPWXBrxFHYvyNs1oSTov60hlVYeVKYW3HS3wtDjq44FHoxCK1VtyYVRXayzIZyGQ55iWoza4
o9p5sBziFwtUr/dnANmsD0ttmjWmFlZXNINEJplokClHU3zQAncVEb2oJ93aNtPGsK5TA1czHG1a
kle7GxZR4bIn1t3ff7+I3zRt80+yNFHSLfMHRzdTU6Q/XOVWObQOjgOCBDHMEbCMAu62FDBBWcg9
w8ZYse4IL1R7iteQDHVo7GP47E9Qwi487t+63xZwaaQXqgK9TjtrZviiINaDnIW3WFMBESgy7Fco
qKQoRKBWxQ4t6NImwBr42O34zqOZlx8uN9bkuXdzXi+Z+7WzORJw+PPejiCFshLlaXgbG3RtcOqi
kpgk+7xxvXDZFXYSHcJmFQtXQsEIk3HMFJfRGtVlTujiiMNvQjDr682cqXooH/lVq3Mz8+kwuwpx
qOP33KEFWTYWRu5bCOhqQEnNZ7xmguR0odH2KbQ6fxzUdTVZhHjFRPdZKS8Niw6YHa+FO8h2nbWZ
CjJM/+grT/Tfl0bvIzdsFgoRGHqsruAvtQ8xQfaIOyfSsRUBLu1rQA9qdTD0O46w6H7O6DPcsv31
1B6IbF98ZLiRAxpph93FU72WbzRjH2QnUG0eO/qy09dm9wA9RMHi+7NdD/CNeToLYdxC1W8k3ExV
bRXjAkG3tbry0ck4OKChL6o4j8nzbC20//0R/VLxVi3FhLaEEQJE5M+V9KXKmeZC3yUWLwf/T/GK
Rj6AOicrWKR2WNl0c/CkHW2/5xaIfTjQiLkIyS/chvzbPvX1Ns7WyMAdZvW8YCNgCO2sB6GVBdJm
bktxVAa+DcMnskE5jqhG/igahD+ZKhOUYMxU8RhhtgpFmvEXVdi/n9AvE/jMU80jH/QFZPOHIc5Q
iRJSOT+8FaheYJ3qpubOYOTa3/UYvjXbCasTW9SPeXYqpK06PMbj7Yi+8wNTRSbOfO+ZI+nf96TP
heDzBf31ntTvtem8qXsL6zOwDaPTxG6XLSs7fyBWxzrUg7fwrHmv0t/KWGOznQdX+XQQmMdtcJ0G
K78s/Ss9+/BFZoqX4uBkKoLgY1q5PLu55UAA1ImAlXBqRrnTKeuYJCk66pmr99sQoJTJtrKWhRuV
ypFebgzh6I070OlRf6/UpMz7uCIg21WvEmeik00HIg7NHqojLtEKJUqmcMlwGWX891P55U1h/cLW
qxmioSg/ZJ+RFliTaVn5bcZ850rwGeTFIYuG9gseOMwAmsnS+ztgKW0L6i7dpH9VxkGB7ZOhJ5e6
tL/set9u5lz8GUxZnlcaN1N7R6aNYQbo9oRt9DyhHw+7ZrAxMgXvurYQ32oXnYnMX9qaXx/GuSxZ
C6e0DAIjvyXooLadGKfeP3g1bu58X36RXyn5cCubgoMybWJOteRju++MG6F0+uvYgSoBusljkJNc
gty1ppYQhK72Ypw0R9kNu8UfBjSZ+nxQrpmHxFgneLWoe8b3xewpvUr/9ihq56Sg3I2dHXu24W/F
7oMgs2ASobXc/jZ8Bn7SA9xUgXwXL+2dHtjZx+wfDsozvVJIhxLMNUKU6en4nqXsAyPN+BSX9Arl
GJO5w2bm6tjCrCT792L6pf3D+5sn8RVRBZJ4PlAp+hMmWCQDt4ZfAHtgmF1aiPkMd2tnPKOFVT3B
3NXlBtkve+H3K591gdKC+YB4mFeOY0WkucNjZB1ifOXKBZLRu47+7t3oDPWVZd1UNXYkzph0zGF9
DPqVANi0rG6ShKOkn51dLolj9Xlr+b71fL+7s57RlEBMF/2guAWU1VLo8a4IK8vXeLyXutUorfXg
pg+fwClpFPEe+mQTYC+zNomSw21bTrQNrtMXb8Os/46ycNwvFHHZ8VYRWpyYu2cEPlh4itOwwSz8
VeUUD0w34xZlHbOXKt75sHPwCEErrWiUy7dydpNQbPGYHg8zvAIBACzHwEah0W5yjmOfee9/r4zf
BAMKXiY6vShtBgKeBXlRI6SaHEXFLUJeQsxp0zIK9wE/IXomLfUN13hkdAxqnNOW9ohuycIFExA5
FQrsOOtPfiluE3syYdgYkUHxedE/WtjX/v33nf6+kr7c6VmrtciaMCnkzzvFw7iD7yZvGeYP/sZr
WEw7i8bJizI6UYpiYdHTAtpKW2OrvZeutSVPWQd7bFUv3NOv6+fLPZ3FYlVYD4E5cE/dk8gMADAm
8M2VTX993nbQL66mVUBhOdqKf6YP74lEY80DCl6oXUhH40Lf+6dFIESVry/z7GOj6Ugjs+B2yI6F
ai4y6PfE7GW8TgVctxbNpl/V9/qzcUKURFXl0Oz0fVctcvxhhx39EDzNZJviw0q9IKX93KHPvzRN
JIcROc9w0DlbZ3U9eX08P6mxchvX2o9gB+5utNuCim/HOtvVr6nuzqY6+/Eqi9zqttwqjNwai/7e
6lz0vjQAqK8VTGHf1cOSv5bzhbhWR1kYu2P1kL1lO9m6ksWHTtwq9XXYL+N9rzrq7fh3UK9mpTSe
RPAvSJ2clnlyaVmGzyo21EN/I8uvJd7JzKDWeBY3PSUO9KBrYtr4DzTGea+y/712tJ9RIhoxtmQQ
KSb6p3O/19xqDSHtUvSCuLzi6zZVdyptHyqOWXPlhbytYqOViIwYgIZQvtM4hcxV9BoxJkRsc6/A
O1yOwEo6cHduRleURlqa7WWgBJg3a7fdX7DSkE5oZWHbh+PFggDU32vjNp0eJhYmlamtRqWQGnJN
9DR2DWzxnUWNYum99RAXL/zkX8aNv/1k60wjmHq9IVsxP5nsnLR9sGPcfzj8KDjY3n78W/pOzdSr
6+3oetZLWrSX9ruLt3AmFBzUyGrqOJklqbEAohxpDD3SxB7eJOzpFqEHJdOB2UAlZslgIeqUS3m1
8jOf/f4UztIDozaNImxjVjJ99hdG4cnf8hCNiAuFXB9XcbGPzT1azcaYbUOk3MHbjLyFxh3m1Ffp
bWps/ebW20nOKNsS4O+lvLukuP9VKa0RKjC4yTA8/+N7VI5sQZi6Mi9m1ppkj/TM0eCx9P6OTHFu
i0N9VeOwpd5n8YHQenokwXw0M3c6aS8mxQJqF1BclrjuEpW+WfF1rm3Y+aqrnAJ5f2XpS5QGoSu4
F76q33ZkzVI/oaP6zPk9u21N1RNjLAoQBOgmOB+QYRqjWySupjoxUM5gZb6O98mhX/kn6Q/OQLUt
jB8BXXOKypQT1q2Mc/rJ147Bbb4yG5skuhEX8ZW4Gd12TyEa3zbDfwSfnKy06XXoHR+vFSpjHH5Q
Ek2XDgZfUEEULGwupQW/ntezYE6RRRFhl3Z24lhln1hYMRa3T9B6KcyM4jzyPXEg0hOy++4UkgZl
UC7hG8v1QtlLCzwp7qxhkT/RxGwrapIUtTdhSikPJ+dFfie72v08GfrvN/HrMmd2h2Fjk4qWeq7s
VE2pr6q2nyM/2Iko+6HwvFeKo95bbwqTusq90bI8hI8GlwC6JfMGLawgb+PrKRd0pdwRIHRyU/Wb
tHrM6UuNEHCUda5vVXX175v9JdtCPIQSEYNImVz0fNZI11RB8dJ+OJXTVRtvAT7KqzFxyqVm3alB
tCj7O1/aZcZCGwRSz6u6fdKWmM7QtHtP1SsMxCALXaj0qD+zHl0xeckUMxDG/ojN6nJMtE6W+hM0
CmdqNm2yhjHWYzCWr+kSHai0BNijsUWUdt/bgrKkWBl2tseYCOV+ZKk+eMZFl82zsOgHpuXwEND7
Q8ugbkTSbAczMVZwvEn/oL8Bf/MGYqIBk3Xhl8wf3ffDnx8CVIPKLTXmH9LkOiqUPPTG/qSu8usM
KqKyKq6rVbv+91v8VE796zrz5vCl/hPIXhUlkdmfJPqftatWLhOjLzKPQ5ulbv4NrevLWcQvhdLv
P+8stvH8HIlSiJQVQweYNPQBJzdo11RJMX/p78L81CVPhvIioygKVqG+6UsUrQMdxhznnuMltwFF
mk+QH89BxpMN92xNooTw/TmEWpqKIdTxU+45eEGJx47IdDrUfIKJyJquHS2BXqM95e2rOV15TbLI
vdtaeJRkpprU94Hw2SuOfvEeKs8IkRRsM/Ieh7nQgR6waiiVyAlN7erGFzg1WW/DUC66ELpwvPHa
U97EC998ai1QdFhSC4W/TBFj0ZFaNWWxkIZHy9uOAfpkBCy9PtfBmJGehbR1s4nb9NDj2ZnE3WIU
QI/XBhtdC8srw4SCZDXHGJBxNH8YVxJ06JYQSFDe0+JdqxH4SEfrSZSxc8fwA5LLspdXnv9U5qhp
uM9RbPmrSGmAYONGujTrB+gTcDBpR/oxgnGU+toVApwpc1Blynh34Ro2j4yK6qYqTqb4R6gmRAHm
oho2Jmhgy7/DeSOsnmF4C8k2C54YFMpjwjAM/Qo6wCNtP5qJ6PLSrZWv9OYJfQuiZv4AO1FuRorF
9SypAh5mluRXNsgmY0WLOd/zjZJAAufILLe9lz+UWxRWIKfm8foOiO/U7A1hL8wmmzZhizkei4ea
puGbskOUBi+psC0Hvv00q1r8Z6hl7yo6EbwoKURwgWYb5TQA7dh86+WHMnZT8EaGLeX08lGNhbPW
qQxsvaWnOuttkhKAoHgjhi9WfZr9B41NCSeyYk+KwJBDSOHf/HVBALqWU1n1HgcBCWb+3KBdyq9T
kjQJ+eFzgRcK53LmtCYiP+wzbS+8Z0KlRcHfPPkmafFLGbz642OGq0ocOjGOx9KMl028awUbZGk1
xicT79JwKQRzf12GCybcCjqvVsaFfduMDlPJ4y7Bsra41hVeRP0WRzho0Yw1N6Z/ypA7Gvl7HJxa
7ZSw/AF615pDIkS/R+oYVRvoW19lXFBayVAg0y3e6l60jzGvqTceil4K/SeuhSWL6G0rBnoFt2hO
QXePlQhnb3cPzaJLbkcTtyO3CO8q2uzZSVIPrbEHHR7e58pHsNb1Vcij9zFFpjkqFpA/smglM9+I
0GwbDFsvd/69UX4Wwn9sEBzOcxmY89k4C+78AhZ9OrazVlauFjryKM0R4dhZSMD2MtnyLGN0FHOp
uxrmJA6jH7GAUpFaVrISL43N/Hr6ml9u52zfLkalhoPP7XjRtmNEY5lpTEkvCvR0iSPDCJlm9QmS
NZaL/DQ5FEf02cgPqp/v3SBqumTa8EuYxZaua6IsmajIiX+/76CT2klJlY8DVXBbS5YB2PY7lZ7h
bbXJ63utxBKnw1gSkjifKBZjtdPDTKPGtRLhVCEGbXZzqILhYHwwSVUVJ4vnnT/yadj1a1RSYCj/
/VKlX9L/7zd9llhUmtK3ZdANJ+PWesL6hZI+PQeptiPfDiXcLZgc9dyc5PkPAtYesEO8pAooGktE
ROVxMrV1QDUgVeq1V8VuGL5L6louXkfLWowzoIv/TsUnYZk+hXfsVSbypzlpQp04G7zI9FTQWklc
1NWYcadTRMs/WaZvxkNsx/GBVCDYJmvxLnJwjpjkjnLfXR9h/bUcrTuhO9TdtXKP+m5RvAtYULwN
FP7UJV1Xi0L7MkahE6NodqPxM/TCUdNzQPmJtzOy7o+Hop7vnR3qOjqhu0tO6rpY0qH3TholIpZL
eFCOBnqDF/SfMluGG4oSFq2rnlgYqpe1t9B1vgb/wdl57baObdv2iwgwh1cxKdiWc3ohvGwv5izG
rz+Nvg9la+laB+dhAwVsVIlmmHPMMXpvfV3FW3CNJngctDU5D6zGmGqce8dOGPZ+Pq6jjxAdkDFZ
ab9YI3jpSSMJ6TujD7AXqMSMq5hZs+WMZwJ71WXz/+fbNyR6wVgkqCuPioNA1qo5bdXxthPvG2sv
t54M6fSiA4eIWKSBCTSSGIXGr3QQLYJg4+l5RulJicNj0YCVrCAyCtX1opxVAPWgtbRHaxW/kXAb
/AWJiz7uhTZmDllK5wyI14F8t2IJH63snmG2Y8ln2ksnGtzcy29/1FHnq9TSQyAE/FGStALqXD8u
dKNkb+C5WWk3WHUlVz2bPvhl5/vtVh4dNps6m3KrE8fbML2TqGSQuV7QMsVskGabXHsJb2GKZTq6
NzYr67nQLkhmRh2m28iFqTFcY5s7lX/4VN5Ez0b1lUGbLJ5G9aVBqbRCh8QjeksvakRWIPv98Yoj
W7kvcTbeVaQL20oMjzK61WzzSftML3CtLaH2GNJUzZWBrd7y3VFZnds+lrv5y99tHvVx6qoI077g
zZVSb2q9Gk6uvCKSk06OQs/CRJflK+Fucb9MKjBvvHf1hjZFZdnSg4RyjKJG3PS36Jzis/2V098V
Du9FSaHK/8T8SPEhrzJJWcpxbdxZ4h1tMPz5pOEOu8nchNfMA2XyIlhx1mdbXEut/8+t+fbjR2sw
HseDMbX8eMbg15dJ3M78mc+6Q+pTOxxCwJpXC4g1RDd/5rmc9NQx2uUou/QU/8nOkbN5FM2Er2CA
14G3hVm8t+TPTok/ils986LYJi61dBDwBVcoqc79+Sf0RLpiiZDFFOoK8Z/2RNZ12pC187KmWXvF
Uy4Osq2+CX/MG+Zddus3ZF/rNqxzcwNv3i8/wpG1ZSfjC4JpikC/hJeL/4MBiIQg3ynPtSVO1hqc
8lHYENosg/T5ubM30hxXzBpZKQpoom7go7Ir1Ic23Ynq0xRua/0CrUA17zFst/eQqZ0o2VVM/sQ/
c7hJ4Nyc6Yqe4KRxz2CcLAHaEE/Eo1Uk05u87w/BeDvdmK/GHu+4PVJC20RFKQcX72b0rjwh/G7a
HQhd8aPgJGU42WPcrxpXhUO6Cu4Ze7rZNoFARAzJJTsmmstL8zZD/YlCauCgZRsaO/F8xnXMQ/33
hVdFSzJI+QGroH2xK76duWECmWFqztRuD5DGJXml0lZfd/l2PNxjepHUCx1TwIRjlzOpK1Kgi2rp
i9XfgRQsle1ANanw+d8kvVYHpOBYt0V1hQHgsEq7vZ5ehZCQh5s03E6Na8R7E1uyeVOaF+noy9gQ
WBs1em5SfkfNbnwunfp+sV6qiJl1RgTrjF66SQtVXDFyi0MnEmjwElnLGRWQK9oxhC8BjPZqI+Xg
whSXs6zAsqQAIse8MN4UowtCN7DTzf8LmABvbNqs95MLDnydPlkDcsUQ3S8Ds/yixogShfdK/ZeT
iHZ4b0cJvXi1VvW/Bc6A5iViQ9LhH8NXtmgtnoEffMmyjlYglY6RJKqiRDbMV2n77YF05lgGgcAK
NKDWZIxHylnlNE/hqwGoXLpYWu73uBWfSsRzdrePXBQPdvA6jzuq7OEK2ZA5+QCCFQ4i2G6z7LlK
U39q9qm5KUM/h8H49+Crxdpcs8NgpknmlWE+Dr2Xjf4wvYv9pyV5cXdl9TeN8LegcPxfpF3/Oz3R
f/yVR0eGMpjR98cYL+XL+m96JdvCahnkH/4gY7lkYAoPxxt2Z8cHJzpZP372aPWoZVWzCuWr1UOO
RkN8w+gAtpC0daKtYzep7/p0K5DMHPiclqLtGPxtNCqesxP9E1Xcjws5moZK1TS2VrQ8ZcPW/bG5
rxQHOTtmmVbYtOV+phGDZtfTCDycnQh9c/9YDdvfjxynOl/Ypkn3YgYqG+bxMamrlFYrC24HoGbA
nDiLbWahEWb8C/SMjOzu6wObIObnGzz86arv18r8XB6ulOTRjM70/k85QH9czdHeKxUV4SKCtLz5
8I+HdD32fqG4mVODvccWEqpuoW0ZEKPD11flS/zS6yitOH6UyPeSq4DOT9WxPiGehyiHAv/323Vq
f/5xgUcVfz4Ms3wg94KGrgE6lIrAy5gBbdFLR/GGVi06MNKjKZNH5W7ors4Wbssd+Gdt+Pa8jr4a
tS8O87jcodE7yKijbeCRIffHtijR2uQqa8ZV0XkMcMKeEx3lGQ7J8k1lv+nwwDsNx7a732+Ktfzm
P9ekKGTE8QLB+z76pBop60D1cE3zHn5tGGOrsYnLyCEjhrZYc+ADGiMk+1lBex2ylOd0K2cAYDrF
JUiehW7d9NcRj81A/8/4dhAzupDpOk6v0WXqYHNl7HeQpPXhXu6gnWo+HAy8Oni/6IOCG3jWn3u6
cRYydqLjVgwdPhFpW7hfoo/8sCoM7DD4V9ZdtSUJLWHvGT7l5B5tOllnhd8RgPSJpqjv3XonXmkb
63p64taFDZm51znRE0mEr4F0APFWkXcmV7P8Xa+HVl93NALMpUBu7xTO1sEj1f0Y3gUdr6OP3/Xc
hn3qFVBl1H8SWgEZzcfP+kcUSwuACAsnLQu3722cXAtCaPBGdywhKZ7T2Jwqxxmq/PeDR+9clJd6
XmM94weze9BdI0efy9o3ndYZXc6W7wKxkmelPadOhCo1FTFZTJos5bguGfsuFISkXf7OgOS9h771
pcPKYpaqetFkd9dZc/u/+GtPrcvfflY5Ohpl5pibao7RfqE1kmWhbk2dYxEamvFuOQfUTu9G0h6f
mX1uynKq7f/9T/6ayH3b+Yug0wPiPZavm80p0i7wrbg1dzlObw+Ef5/dDU++S2SRmZZkgR05biVU
TaMFvan1twgxqYUykpSDde9S3BChPJ57c0//fQh8RU1UkKUfa5XUsSvTLjssj3TEc7ZSjMspvDMs
ZmHjI118lNmrUHruJ+gv9TbXr+RoWxIrY9IflijQprbfhumHyCFaJE87pihMYsze2bROkAh2xR99
ZK5QX+S4wOR+34uLsXhDDndJGIV12TMnqdJ1MF1rvSPC07KJ6QAxI9z21mOb1UyPH3LpD9OdliOx
kXwg9Jsoi7AqH+L1LIGtax7GYW0+FbozFM8jOjIHuwFABIiMRL5eiUSPsPYJ4RaZbUr240QhM/Pv
d+NfobpNGVPk2C7GTWpcqvo+ZpXW9Cc1U0ECXA0k8w33wR+EjYnLyAWspULqROpgzIqI3ISGUG4Y
BEpuPCyJonm9WF0OUMHhVmPZ9NKn35f2r2/saGm3YLcC4ZBkTqRf++G3F7LujLmwGuZQ2BOFS2Zy
r9VLI2x5OVtjRRQ24xKqFjC5ARnm6S7y2AWWVYElWCPQriRBz0vqZLWcEEKHyNKzE8MTmw8JE1hf
dItWGK/Vz9UwElKjzSOhvzUw13ui2/kAD4IPhkB+drtsgNHruQVRXja0f+7Kt9886lVVVltMxTgy
qscDjgWFnxkB195O01arIQps+uZOHbbpYGMU3C+BKbRSy9gDdBuEr3F4IfT3xuFyFj29ODNBNc5d
29FZtJ0UqRH6RUbQ8lFT29JVBW+Aq2H2zMHBeujiwRSFz4EaO1bugsUxG+8L876LDVtBhdVfH7R9
Jz4rzJ0E0HMdp6+m20nIsL2Ev4TWuIPyYN/CemDqdzBh5+xmbReaF4Wywf0qqG/V8CghTnPlcq+J
QAPA8fzRQMITDSDvUvFPUt5KyXWX0sggMkWbe68biBothu2Q7woO8PKbIECc3SUcHaeLLrnvk2vc
gIMeL+mmuX6mDj41eP7+GqlHq37S6qXYHvplj4tvOf5BsTc3KnjKcjNe8eReznxYJ04/P37vaDwh
MPQdcEONPKOkXYNbe4LyIAD7dlgGy68qPPJiwO7QnkC7YwjNVqmyCg/03zjwfVTJudL21IujwfFC
PsF2i2T954ekq2o3qBlXpPrmVo/xVXjxWi75tpkxvFd0JSU6md65ilY9dSe+/+5RdWFqkS6py54H
RupxKp5SFzIGTUc9WQmHqwZ0xarTvoK4chv3i2c6+GAWPQ/QJsNfIv4yJD0LJ90u/MqZ8MYc7Lmw
gfoTZwmbAuufSdLu6m8jrAk9FSunz/ygX1X+ubn9CZW9DpGS4Bt0EsCejxtBeQenN29oBIlbsfXS
0Z1xe/EYI+05P/iLhk++EBfIpBBfMYb//Z06gZf88etfjZ5vi7UaGtmk1fz66E2u5alvU+kbz/Bk
wrXXUsJITx348WS+IJfPaHcA59VhyXQK2QYlvyh3tezU1+W+23UYRg0S1y4FIKM6LX8PKyYzlnRf
IkJsyrOVz6mTn4XSSFtcLTT2zKPvoQqDsUaLu5xDkfT1aOfqBHoHon6V1Uf0tNROQ7tnFiDycNet
U72NxZ2GzbjxtW4/j5uweAiHZ4WeTEnehR0yYj5zPD11+vtxkUs19e0GFyPDAj2hU7YwmFTBBeRq
zV7XO1zdUoLDHvGSZHsIvUbZqoRqnXnAyyJ0vO98v0lHn2hQyN1B1KulfAqraxkxkfmV985KZQOK
bCcfqVtDjLbohubfpRVqXGB6gECUeur95AUr0qIYHlZc89XiLU/Sa73ZVfBkfr9S9cR8gTulLmos
C0aSerQLZUnajGXIGYW2Aqh1BnHgWKUdVjZsACOMf905DP4f9NWdk2d+fxhX9yUjLP3OgHQoBZ6S
4O3MbVN3ZxWo/rooXE1ck3sURhcJfYh4Gh00GDW0HZ2kDe/Qb9JkGyJDwH/Q7PjoMTvxhber8M/v
fxtisn8fA3/Wf1XssqJ9ew2iqin1IZz624a0tyJ0nyNzU0nX9YEVi4DAGJhHKr2qOYNNKX0cJugm
sAEm6VLPnZzEchWDuTgRGF79LdUbs0tRc9FH7J6q4F1k7FaO6rrINTuUX0fr3Qgat7lWmuBeKV5F
itZMBWpY7eLpgaxsC3Z0bNGT59c0AgozU3LK/rDW+LfaQl/pFoGwQm5HprwqLSAnzC6QcSOqvO60
Fxn7UVQr2xEZTEEBFaW3kjx6bYsyRSZDsMUGrkk2xA/cfgaS4okhLmei2Nrlhw+5RAejv+jzW6zf
z+FDTIyzfi+SuzPvpuY6gzE/Rn+E/lnQP/MhI2QwQAKgrnprTfz2WhI6HzewZwyj34+FXeZ3Keo1
w2y92RpxfIGCN9kS1UdJgLemXE/ZzgheCtHJtLeqjTYg65ncG52H49eobG1yIdpo8yWREW5jwzcQ
xhfguNa0lUGoupOfVRe56FTsG7iKUUfPtrqu7zIfBxI+CEef3xF9NFv9KalxtTh6v83RAKnJ7RDs
A3hL5kZu18ls84Fbpt0GK+BZyWN9ycCQ/nLj5trniEFgxXjqHSclsXIwBQGo1tkrmu6aifQ16iXl
KqezN/rqn5GwIPNpooKqpesYKomUFp6Ktmur2AfXwLFJGLLl1NyHzUG1UZmjc70EO8laPj60Nayp
B6UgbU5kxF3uGce9yS0NcDCfl8EfgW5LudLeZmWLQZFmXr3p0bRkV/O4Cj+Wqw9tS18VMva71dx6
FUa0CdwmvJqWfPjDFlhyMz5U0lrtV32O8EeHgIOLxEU7ZTBLfsDvGCae9SkHK+NAdcspHU+/q8m7
w434rqGmBRHYbEUaLOVTfsfSXN2Mf0VnCrw6uurECHzYejhw1GFuajMP5ZmYu0523CFYqesOHY35
dHijycCbhS5PuJp0V+xpTjJ7JYGwvC4MZ3xE9nOg0K//8IU9j5Ob4W++I90i/5T46X2/zz6WGVpP
La4YRNRmF4d8nZHzAPkbj1cHCD7LNvoakRj/2CW3YfA+qzcdqMWyWy/hGLso3ZFHD3lsBAk7PaDm
0i6sxoXeUGBr4plWO/4Uof6bZC5/VgxBpnKMt+LxsKQB9rdZD7DOTjJazQ4WDWpuoPcdU3fSKQ8P
Er0pCeKQzq3n/bfrD/QKXvQAYzSOIJIu8+D+TVz1D9wpDVWaiwNWN4FCrww4wauDJtBQ2yHHowcG
D7AuL/k1HFhuGnj4mIgkMQkm0LG/O5J0KQK4hNlEM4NbK0a+hKKjdcScwslTxA1TbGg9B/lSIYn1
sGl7H3oJWDQxQCpn56SUYqgnL5uBsZ0+oz0dX8NrMn4eursI/chb3DryCisRFxLe8/Jj1SR8HiaO
nzS2Yu6keB0wG0tuRVYG4wn5xqw5PHDdWtf9li8wDDYIRGp4YfmByAKPM2SnuU3mA/81BUduHfK0
nNxhwI4OBAa1RtirueXqc74yGmJ4SFe8Jgh5etEFjDnVe+KHDzP0tV16WKcdTCtUZ+tD+jhCTwOV
xk6zoF22Ca+hiZnWg9oGxUp95z9nECibXhCDUTty5uW932ofWfSsi/hy1Efs7NWLEF0uSsGDcFWa
y3+eX540t2TUfw1PJY6dNPcKaBAhZ2gQe8xz3y3VG4YdoIK5OoAieq66zzAVaHI2zliN4CV1uxbj
Tc8/C1lhK4zle3W/wJhGi5A1YC7BdQSupLOWzNlE2xfZpQwsinZGACN7orkCQRmdIZ1TMdz0vcco
Wx9XKPEYdwhIYhARo1DrOM9z3sFtdcA5c9OLf8TkcSC1admAtdvwRguobHgFbW6QZbPpYcoHoEDb
RQacUjkyyioiOKcdqafRVlfeguhlFD7hdmSEoYlMjgzyKV1FfcpQhAWsTZgo+/ohohYVnCrlpBF+
RgPCqrsFGU+fRnmLxOeuXCMpyqZtkSQwcK5i3rcFKyIEnwyqjLpzVbqBRvxo1ncmzOrusepuSLa3
q+GG3FiFxnJKgO5NC3NF4z/i0/nNkp2hXxwgdfxeEpywresqJ7ZFq2CKTFKPCrMhDxIM4xRmteot
9ijGarwmpDqB4qBVHHH3SGVPrf3XgmjT2vk/9vK+X8TRQWoSraHuTZprSy9PtaVVfNPsUN/6GUXT
WY/8ySnl95876voX7Ww2RoeEpAAiw77OCk26Nj3TDklLCgtlXyT7TF332p505CahdyDYVeSV4bav
YHM4qoPSdaETZrwmq7Z2YdRo1wy5JUBBI0YmF/VWSZqc05pEmfjtstoDPoP+Df3Lm6/Lv71DjgYH
BOMlveZLXXJszzzZE4UsA0FRlGR8NMT3HBWygZrXrRojbFRfdbBiPM79kgwtfxST03k4MJzyZX7M
XIG+HHyN33/9lMrz+69bR10Jo2iTTNB5pAsHFR6tXVPE6H5xP/gkkhJObFNWRY8dHfHGD/HlLMHO
aOR+v4xTx9ofl3F0OCM/1dCj5TKSTbzOHA5iqXolJPdWsYbfQbVFtxi0mXY5wow4Oyg90eH78etH
p668mXVF0Ph18zWPLhHELDlWVIQHigLFjtm2XLazLNqe6y1+9Q6Pzlv8skLywTIalY9V+IpZx0WC
tOMWK6beeBMUUBxJq9ae15Zx3ygkWYFwWWlIRUGV9fdRgoex8yQ72hHeUW3ru8SX7mDsJOCMCAfu
0OS7H/BSQdcZslfjMRo29Znzycm5yferXl7p78eTQpIyXeuQjj029/kaHadNVbEVLr9MTTakS/f3
9+NrSHx8nwxVkiwO8Ir6j16r7Y0sCQOFse0WwYJibubIEZ4r6Wqw7GiAiEjO19LdUgvi/aCJrRpy
42F+qW5IOXbBAQ8LqGNsq1uMLmvhPt8NdGcgoqXvVFJU4vNlvUfkkK/w7kTjmb7JKT2l+v3yj16w
RhjDQu25YQHcmZoQnIuUI/O2eZlAA6R+GwOe2mTZDRlwLcZT0HQ1L5t6p6c7E191QmVNHZVt4SoR
0sv3ETxWpLcjLl9hKaAyGcdLGX1Pdp0KLyPd1Gp6KdW3aHgJ2ye+mj7xNQ0mw3OWvkvq0zl50skZ
//e/72h3KoWyaQoLKTRIIqy6BcJrwWWkLzo9LuNiI7g98e/4Oahu7heJp9pfd4fdCDn+7MDpRJfx
x70+2qTmKem7ank54YC9y9qu2hS0pW0Z0gclCZjZiZw6TMJ4735/Sf8/d0EFFi/JBiqPo7VUVBPT
jGqaN63bNw4TRSDmC0Cq7F44kk4cmwKk1vlyYrGbygu9itNX53TymS3l1EyFW/DfhRytpvUh7FND
4HEYgkfqa0Wyi+RzNO873qCs3k76tak9VfJDJ5L5uLJeM6YMiJ+Z7AuVV4UbCiOvxyLfVDscNQto
Jn46c7OWV/6fL5qvWVSIwrDwF/xcQ6Y8PuhZz8oHJHluNnS72Hy4XUx7lg0QAbmwEdRLGCI2TQY5
3NFtQcsf4zzxzHNmB/1E30s16CYhTCTHSjsOxsisPiPECtVFra0adMp05TMUwrppa5QTBEXIrmwu
qgOaQrVoI5aX1uMS075UF0TVrOjTNDb6Olgrsd069YXxoPmKKzKOEkHX+sFqeq/fLf+ADzf/A7jB
60mLliY3eMdAs7hGD9l62GTbRdoYnVl/Ts7XDR2eOHlGOoP2oxpjjHgEzMHHWwKAXD1btepNWvlD
6oc9SPkraX5NWQUpLEcgKMD2Vr8/7BM+dl399vvHVYaSBKEVj4yMcKPG/M3xBmZ3/Ch9dO7wWB+8
Kr8g2mGQgHR9iPlVhTJrV3GYMTzZdAy6LUBcaXvNq/66vSlf+z/VU7A2bqq3CKE5Z3G6RKQyY+el
BZV5wbv2N1M4Em4s9QXUlg7EWr3oiuqrrfLIKYv+ZEmvGWtsgtH13DqwvLr/vNr/3W3r6PMT9Wwo
hphXu3+X0L+7h+tyXIlw4T7QgrmgK3FZhh+FuGafou2zaumHE13yTs7II6Yrrz6zHpx+u79d0NH2
Y2hT10QZS2Kir63xSi12w7xH8bV4D9VVl17V4TrVrpgLRfNF1aCGmrTrYH5Oxxcxc3PU/0ucmOzm
X1ghGO5QNePPbr6JBKpEKsbcTu05suFBmmijcFJv2sN6DD112omio2Ilbl9UtDG0yw6Mz/G5GPFH
Qt4SKBy/NbzgtokuD1gwHcNRz8YOnSrvvr99R7uTVAfFIQyWcwTC0txtNrkbkkbKdCcGZ9jTsl5S
Oc9Vldqpwt4wl5B4U1m61EcrnDIqs5FnzHANekflFWUe9O2HydhJ1hoPBU4lNP7jFgmyfVBfUzti
FCZLMB6pSLLgJSY5DOeQKHtpdZthlEmvGJwa87sS4KGsBD/yEGbRg/CkapdBCHYU1qxYe5ihmYSb
DAmUhCs56P9W6MwRFwCC97MD8T6P0TQ4JszgwGDWqSmrWXqmeISHy/IrnPn2T55csU0j/jMlBZ7Y
0dfQlWXYVSVi6mWkQUN2qK+0+dHM/6QDmN/6DlSffCORRQc4sNuN/V5wGjDNCSzWMx/mSXHI90s5
+g4GPOhWq6gI7y+qe95+P9hAXKLBQuXsKOcGsCf3lG9/+NFrFw8j9FFtUZEbG6lZR8IlWkM027E7
9WumzAG1Ek72zqctOb7BvWOrRZkWkeawqs9GxJ5clL5dzfKRfKvZZXa3ua2Wvx0iCLx4PzZ2eYYe
1HS6YWsq5Izoq8HapPQN3JR+z5k96ORJ8/vNPzrNV3E4N3rP7cDgLa4x0BuQhNeorcG3eu/tkpAD
PA2HJBo+fQcbkcg/lIZnqWlnX8ij4UopGF2uGNwJVXfQBUW9bxw2k4K7chMwpwLwITtd5gEBtMfP
3IQpcGFOj+z4yZlTzdkrOVoh4qyxZm1mzAOXWIJlbs8I4PF8UgkRnmvemM7gaZpnyL7Gi0KWM7XP
uXpZObU6QhtcshhlKiDp6DWt8lId8sXsIKxB/YW4ZFd00ZKcmSzLzCO4Hcmp0YUD6ZfRTxSrClgh
ZDTDhkQ4mQ+z6gfMAJdQqAOHlBUHVvNCNW8E4a8Z1xuMofbv1cTJ8vb7FR+9yogIUNDJBrru9oLZ
s2JtQfuHBJYRg8FYKnbiubLN8WamUaFtu+QiMXmWIQITFP3zlvmyGDsaaoPselAcGbt9+yQKLwI6
q9+vVFsWlONK4PuVHr3zfZYWgKD1ZUiJ1DjItrotHDp/gsih5jQt2we1ZERZlxfCp4zlh79juqqa
r3WB8UQ0ksllk9igi3+a7F0goq7AykCtFh6eEsRRTjgygEOS4CyZo4sMxq03tJpz/KP1moCQltxJ
XIlkhxwo4gOsnOfe4VPrCqgRCEUYU+hiHb3DcygWSQ/JE0mAgU0dctIGmDbKNHtqnhW+MP4GHzPg
cogoGsaLZy7glJ2I3Mj/LuCoGZH0UdRIYPY57xGrzqdTVhdt4hfCLigvLOVtFHbdcJmp2Url/qzh
0Lg8foY90egwHmv8uXdLxlYx0/VwGysPIsOxhbrvaJInffz+Rpw8I36/2qNKXG3nutZTC/0GcYsT
km5Wm60I3MDtGb956AiJFolBCmwG4w/sAXOZGTmh7J5TxZy7kq///9uGENZBUPa6ySFRWh2CSwK7
FX9OPLhaGmhU1QHxD8tEAXtEEpAX4JTnJD1th+ljiRD//bac8lJ/f4hfm8e3i2nnRskindsiAJAm
6apdzzBO8QCJZEUYl0G0hdBZ6RyNjK1BinBPCCFRTe4AzsYna+1mWhf9Ogm3sukJVD4K9NSMrnTj
C9GNSrrhzBns3IH/1LHK5GBjWoYqaifwNW3RHAaNqx5IO7elJUwRszAQfp/U9XmhHoMlyA9EFRHF
6vx+y071lEzgPiIOXYNT9LEsMchNOVM0BBDwXQCMsnkv5QxRJzDlMtmd9e2AdsU2P8jJUe8ZDff3
iG+7a+I7coYdo41x2zBW2p/OX5Ql3FFU0Ct5RV8xIggBeatQLqqnQbvM+kt07sKX2J+IHXUPvlA8
8wqcqg9+/D1H3/GkjZmVjqi0ei9cazthoAsbRoyJb0jLJcHesRYjrN396TDGZ0iy1jT0Y76XMzf2
a8M7WrRJhIWyTWOCYYt4VLAmwVQOJQrH25rjGQG+hbu4C7Dmk+d0tRCPI+QU/4fq6MePHpWmitnS
tjtYnBm9jtYZwpnCQ3kPbH2k9HdSyeMUrHlijm3eFtcS41P2ks5p8TasrTOQwFOF8o+rUX4Wi3XZ
RElZ8iwYFdKYqcDxxD5ZDT5ggrPdw1Pt5B+/drSf15UoTeYSQkggZQXYk81sXGNcxOJCYBJHA/ol
57bmU7WXJS8YdVNH0/sPKD7BZJIrVbjojjtaTMINlAPCT4mrCF2D+GMGTq7yOXI8Zk2EdWgWSzzG
uVrmS+t//LIx95GIxF6u5Fiv3sqhGgd1tgw+eLrx1gwZfSJ0xvyME+Bd3xt/h3uTKJkIfST6c/zB
qtvXNpgdrBgKhFRnVp7U9noMt8LgR+Plkuj9+1Jz8gF9v8ijijkJ59Qox26RrmrP9KDdnrnsNUNy
u4V7U6HCts9tlCe/wu+/eVRXlNWhjnLt6zeXuri12wVxf1ghBECSvurO+vZO7UEorkkNWAZxQOSP
fnGKQCxbSzXewq+3y7W6NEudIHHG7joZHonTXWF5nHwCqQ5Yhpzocbbb+8OtLq8eFMvOA9+AEpi6
AXPKPSZgjGxEfitU7cbj7w/kBHgPHSY7DhcKnwEP58/vUzbbqChbKB5FcmGh6qlReOnjm7GQe9Qb
aR1BW57I3YlKZrThE3t6QKKeh8H1GZXvoocY/gjghhg4O+MSjdZeJ25du9FWbHdtfSfc4y1o9S22
JENct8A36Q6c86KcyDPgryAFGXaKjLXruOk692bcaSFjNzqufbVaCGbq43BFKUv4+2pCSiavM2EH
+ymLkbhO3iJWSvD7ml745ST9/a6e2oF+XM/ROhRqhdEMZb1oayPxqtdv03RDyQjnprmSePYA8jlM
aO0b8gjDV+enpqQ5hmlGlN/y+P73q/kqnH+uDASFy2xAsoTS958FSjMtITQsJv7DVrvTc5+Aosqb
tf0SyEqsDxbFLr6dnNFiNioi6k7O7IMnZpOUNDyexUeDYPvrGPatJss0oU/7NpFvm/dFlZS8NIPX
vjJnEy/Dnbk1npvmZpq5EFv+MriG5vVXjqB2nZOjDJCLksREKrvq3kmTYhJPDlrHYJtebo2U62oq
ngfxtunPdDtPzJJ/XPexvcqI6j5UslriO5YZoyoXes2pa5V4umNiMVDuFcIyb3OnhQx0tusnL2vh
z8fGryMvRmPMROEfkXvTm0GtDK14KxJX5+v6Sv3skEyR4GJ3qLW1jTxcioRiha7ACYAjtqNxWoPJ
V3iIjUxX4NDSox27D1zY5b+/Uyd2G6J+mZ9qxP1CfjueA3RyUmBPlqVbi64soSe0y/E3xtXfdEbl
MO9HYnCxGW0Ruj9ByB0GHwpOB32UILrD/BrVV83M+ueRUo+t6YFsmjBZj53L5thNZ94/2TxxK2EF
0DgEb2gu4ICfq9wclHGc1opMTcTwJQQYV6cbXdyEAhOYDx25n/Y5Qd1OFDQBS9HkRPlrY5J7eWN0
M0b0G726TkdH6ZBSPs7P2nML9I1TeKfcWKloFzR3wuZDFl8n8VXQIgLUGCRIm7TFp8w2cCWqNwfZ
cmT51cjI+YHnLYorEwbRvBUxsw2XBXnTn/SN4vRxjl5IsS+Y8X2I+kVyWHXB34QQUhKW6vjRCka7
lTwBfI4go1GbbjWiHaf0z8CZXyPUkzONjriOmJlBWZXGoyXv5e6eiA7tRuw2WH1E6zMmpg82mdNM
OAXJquLfiR0qAgvfNFmJ/WQzZGzAERCmiY2C1lZMGoNfTjvT3HSEiwILR2P5aQ3rZNgrsoeEaX4t
Bx95oSkjKNpXM0MhW0T1dFFjr3Ej+oHiupYwVqXrtvwICM1pyIOw6SjP8cUoOQoLIxmazbYPndy8
Sxj61giN1zWSPBNSTUDO65NOA8MV0MSF68PoY+3Ox4uge8RC0TW7THVImgpxnEkPYe2T4BRnl8Y9
OVjkPqnKhmSnkVQn+gh98HcA0tpzPOg3bexZyS5D4oWyq6U6Mmt/wrczv4s0eA7yrjO2HWGtA/K4
JP5skxdT34OeG+5Byklvonk7QSq0g94vUdGJB8VuIxdtXWLuVMsXbsoLzTWv06XDTor3S7zVyTkN
3otb/LzQYXDMreWrahshckNQKLxKVyPnveWI9EJg5V5wEZJfyxcLVRxTCFC0PNgEAvLQHaJXMxdX
xmUfrsoHtIB/AUrw74Gdqvxyfgp7n474LOlAFG/VEkwe1rcqvIkKd+KtVebXanwgFJTMz0RaDwHy
t3c0kqC5Z7e7Rt3wQbrVZrqNtmcLwaUEOlrcfnyRR4WgomaHRiNC+jbMHe1ZdCfjWntqdge3vFdn
b2Sd3S64HmWhL5Kd8vvqpS8Hr99+/ahAMwBZWKEYq7fp3/yxFhD8IURm5NdU+8raRLLmSFaykida
khfNR0E0Fvs0I2MYrekKliZVm6Dsp2T5xOSDHV5KygaLsUAy3sroFyS8tnAAPFGxR9ZkMq4s+wCA
2ROrTX8zomwltguxKYqSaoUQtdWBq3JCnsxLi3NCsSLIDjtLKthhvQjCi45Z8Yp4dxKofr8VJzBu
pgYoXZFVXdMNhEM/l0a57uM042BzOz6z7Jl/yzeMgu2j1m5GimO9cBl/LqNG5TJypgeIkk65MXSP
YRdhCUZ3Gx42sb6oos93RdR/5x7LtYEVEXVi1f+RKtJ6UeTBzOTboGfD9SHSss+QB9Ie3mXzTvdr
y0YDv2QKOkngQIfTpRXVATi/zs7HO0ptHXuRx0PwxTV6/ru5epCHizbYpANTdvTY6AHI0KShOEP/
EZFGn7m9Xy7o4zft+59wVAnOsSDMkpHLNHZwETMPtYyblMNo8VSOtJpX8rbM10lxCZU49Tt9LQFI
FBDurrr/Ie28dhxXsjX9LnM9BOjNxdxIpLxX+hsiK3clvejt08/HPIOzK5Wa0qAH3Q20AxRJBiPW
+tdvVPKOJgU19rQ6EeyGzd1FP+jJ0uueCF4x6jvo5+2NAOME/BUzJ+nrm/mjSBMKrzW8UJTJX8S3
2tajFUgBtH2UIqpK7T/NjLHuwhUenbCBNvniZNDDBpQ9swAHnHQBeRJHyQVM73EKWt2b/2m3vlp2
6n+v8ArZ8HrB6DJcN06WPMVKJzhV5SKGMjpm6yp8xof2U8J6M0GLoPyTXNa0NOTZgXMbjJKn+ice
hLTeLUrXelcBhbszzTqoTIcwRF3FO936Faora1iZ6lOikwR6wtTMcIwjshUrO8ADG6ai72gUYi9j
twryf7jzMY4f24/dYmAkhmHUDTedNIoEywrycbdgqi8uLH8eJWs/Pg0aPPRzkmGHeaDeQ6vrCjNc
YSdhcXLzVXNhe+VrN3egNQuHe0DWDRURH6KJYBmMUtF/AFmaVON/4xYyyDiu5dhyIi+AbnSKdQeD
9sSaWlBYbPE3/jT6uzLMesuR8wnSu26TPBZ7ssBcAA/lgSgNiijtU4UcW0LQ5r5U5RoT1zNxMriA
UJclTPMYo2UTzTuEJeOqmWo6erNQJ701CcVlitsMEe0lKbCGOCdGp0Hjks5ja+0Nn3GxiYOjYjyb
3qb1NtFHjaKgP3rW6ssHmdOBKTcy/JUQcaDknPJOlTzpKIXvakWlm7sVdzJ6a5quH11XFBlVa+Sd
zLTa2mPQs/b35IBOvdf7YrsbEAfvB1MEXJh1k27h6j6rJS2pdJnfKuwYn3CSF9AEc+U4fbkQsYe/
j+TcEEF+/8krkLVIpFp0s14+qccx62MspubFxuOCCKZE1GGOQNJX/8a51qwPzVSccWRoo0fcLxfB
TzKrnlTaFG74O9+QdvMb+uNZXCEamjpg15QM8qnUsDZxdOkII0zkzpInFyxesQfDmPSFx4WG4ixj
ngQrSy1n8QVZN2XRxEMSZyprnKnSOanHwRuyLqebYioZ5a+B9hv5WbmR7SGFBJGsCW6wit1A7ZbG
iKHzVxRB1M6KCS/PnTBSsITDJRlLZcFBfERq1r2P8wamhgkfjCwD+1g+0h/6xbovydj+umLcuQ7A
3ORzDwjSHm8+tGWkA2MhNty52W61p5ouS3yYkgYV7At1+OO+aIJcbPiA5VPEzewIRPzZF9BWcyPn
ZKjaSWR3qMv0qdg9JHNcfkB+NBVTNG4NhysXAZAFdSaatuk9ffz4hq9P0T9XdrU1GyuVo0s0SOM8
anipxIOUTqCm2SMZviJOEtRvTz68Nddn/YJEWZRR92jGN29TjAnHm1RRGOxclVWCa9acmoE0MoVI
TqFu8UH+UdmxuVDLDEehPXT9UxnNM2tm7WjPjrKxqKEV+Q7qpsrbS1hr6s+uRLPvYzu+rbHUvYMM
/V9WaaoIQcAXIERfFX8pzb2rFBKWIpPgqRp2ZQFpr6JP20oqxGAbuyZsjsIXxGAwE39FqOQkAsTj
8xCvUCc171b8XEcntE/AV7C0ijuV+g1kj80t/7vCq/op0IaB/zGST5cP7p6RRMl8lQtQu1Bg2ASr
4PTHQAquRUPLxGDJXDCk42pG1XYvO1Abf+znxvp3MVcvNTQ8KKiVK560vTlg+ES2X0FuCq7chyZw
8hNX2iXeAK8Flu3zFeCxjr+vMAqKy99ciMTmDOiJu0WQgnTb8pm89JNfPXniedQkDvMQkrMBd2vT
v3QEOAUvxRYpIaO351ZxCKsQPhHkuS+Nv8SBQn7T1/e93m5YVvLELRG3Sp30hB/hFKafZklXuNKp
Qjfn1OJSKxdtDomP4ZXyi1S1apLb6odY2Bae7BCCRzWeXM7Fan0fBMOS69Yzt/B8w6MAuOnr6vvj
mHGlpHJz1RdP4EOWtQK+9Ha07kO676KNFT3q9UanHQCMVmPisGjbLoRKGnmIQzTeV/hKL0LB7tNp
g9l+PVbWfT9DeIzjOPnwXk/vv4T7We3c5yizE3VJfYFxLCoEcZ/DPtAE8KutVFJxxZjm6A8Nzmla
vwyHpfWGLbWSrDV17RlOLgQTqGnz9NDNo5k/VyHjzn2GKPms3OjyOA3qSXlJjn03kZ6ZwLT0igTh
RVsNxWS/FMpJTciqNIvFySBiCUN+1NxaYsUwGz7BDoy3dvQ5ZoIjHuAX1Uj18B+yFWXfviI/vHz6
+XTQJipX6lFZiRtrDnyyVu1omfuOigM9JgROARZDzDJH76Sz7EuN1w9/A/0TybZ0veT1MSrtSJGD
z+rwyeOZkswpJCbKHGHaqeZPZKaOywGOOqDVS/lDImyU2CvPSRlpAK3ZurugxFZO+YtyxE1HeG+D
Xesj7COKw39SC8AUNKi6nYdvDV65YFUiUnCmMegji/d+FmzyFo3fO5iGfM5rggsRhWOrQYLS3At2
4p6JCk9/Eu4kY4puN9cX2C53xuwrzW806G9fXN2RejukO9Em8Tse0kTh7SdKse4zcnxnxtEV0JFP
SUvP3Glhkum8U0iCSmfF73zvr82X0ZRVm4ThMRUxWiNPG6cp1I0F6kbT+4dO009XVr9owiVdUYnd
KfWtsHClWalwZK9j5bEHuPNEUrCEU4mTa47fQkQx8mLGT532KA8aNoDvaXLwLKehhmDfeNNSnTBd
D35fFtLx8mS+dHP/SEqWvLwcW2p+YjwmwufgLy3G6d6yRwn91nizbi79bvFasabED1zUFb7NZ3Gj
CeQ5QwrOdmznPMCVfdaGJ/Z1AFMa21Nvh3vTs5JtGrJWw6ckXWJNIePFjYkLHuotDPoPSLUxgMQh
qjjfDlm3Us2HTrU9YLfqMKTbEIO1SHzVS9jTMDCDnSs6knUKUTYmIXrZfcv7aUkM8oNNFC5acxfR
vu8UkdB1B8lG7e/p3SjSyvQps7aq+JCXB0naVNKn4D/KtA0GdIitWT2G0pOWk/mO0m4ma5OETaME
YJMvgHzkO5rh9PLYPeb1BE0zNQWnf3Z5v6DeE5A5Lotqb7UrGWUxSh2mtLrtGQ+Wv5PyhZys+Y+V
ME/CRV5umoBXs23TJzn+rdN8D9bqIn4K2iZpP9TgoQP7FCpCXiMmXgijy+Lc04z2OR2LXVWY7z8N
7kI+GfLOrIioLu9lAN4wqzCJaSVDARM0aq+v0eMfx6Gmh9LQtNyH1YfIa8W2FwGl4Y0W4Ebwnot7
w1qmGd0NaLzvoUxsX5ipwKuyrdIeypzy0AwnSrooEH/BuX4d0BFhshotKkhf1tHFysbr12qxHeoT
8mKLCAF9mUsftWIHkDmVAdR1m+iPpbFtdSc63y1nb1Dd+BN1VATjgIEMnyvWhE9jbLmY5WPRiHoC
L0Mv20kfwZPfUJo4AtGrRADA/a6lOeIYCXNDqVqNOa3Rm+auuh5C/hwFXGz88iHIaZjnKCCrJm6J
ZIKQnxGyHzRgOnCBCcVhRP3viijjoreyGl0amaTAHfelGY5ikwRT+WIcivkO5VFi4ShIyoEsbhXy
IqR+1vnvpoBaeE0SVm3aKKtkItQEbx7WTr7Kp9368qzuwQFVd99780okqGcO4a6Q51hEctFDl1Vf
awugdtXCemurFzF8rOu5gLg0k1foRLiuiCuRMfOe4iwiJE6SvrrcY2M6sLdttQ+CBMpyOZJu/JPK
32kVwO5MVDKek5EdJExqaUOwOjgqqPTRCU7ScOMaLvHQqzx95Q7PXAc3SNiC+TQmhsPaxvLCD4/t
h/7SqlMzSycSaXDNPIDWQ+BkvsV8WDpmawOXYjjPOxOPtTEt5RzhBK/ga7k1z5ITOvG84Ei75zl8
Azse6b+qbKCO+pkiWnfIfYysLU5iHswUuEWede4xKDAIVK02deKYkHt0phqY3uslnjLbZHgbONIS
Sim6Mv0TPgxXnSAxesDS40lXdm47JwnIvwD7H5phUdC/IZIrllq62wTWXGHSyM9gX2B4x6hhPsTN
CO0v9ralCtPJm+Nc4+uMeOeA6Z5im9YMRzKcnczRqHgIf5nqnTZH+TnUgmBAYpdmADKQrHJVvAtR
rUtpFmPfFpG/bido7PNjQzoGvcaLpXDjkn9hvFXP4hLsqjTnIC1Dsh7wYxAZx/UTf5ccqnm/4LQk
W1mWHR1SozRpiTL6LUuOq+x9ae1VB+Ue48z4WUh/X/pVVR+XpXUxhQtLN6aWuS8kjCZIicJRY57H
GMJwK7QMCgX9gyGdiYYWBWbPZPCoEUYgQZmQMEgtny2MGNX3mP7IOwoSQxblRDwQ7iG9MpVWEpWp
NREAiY4k+Gir+IS14UR+Caj5uHVO2fM4Z8F1wbWO5fDkZiS7zIWciqdZ1bpzkZaX7lEutrK1ZH9b
1SaTtjlhJapDPTcjAPvsFmcZcijmvRC8ZOqV7d/xwBvUovE5qeIYjIj4w7w6CqUoHCTfyIuzXm7K
nKBy3GIf6gEYE7h4evmV20H1IiWfhvSKav+flLwczqy/L+JrAvC96/m+iCvYNXPlfMjrojiLKy4c
4yMalpJ4yMVtHdu49jHbm5ZvggNsApthoJrOPzrMIOAKwsSwGU6it9NhCzp31jXu75/rMhgjkb0w
OnF9b14HQgXJmQ6Ks5QeKxt+HbRXu0XcnGABOAFkx3m3ce1LQ2WMRgfLiHFGLjS/iqkRzQsIs0Xw
9Pc13cBioL1jQSnDpjGJF70C4hSqgSqBg3qmqMGnxwLqymYKdBhb1TftTJ1FOE/02OPh8fP3n75R
GXz/6R+oh6vpuSEWZ1APwbPV8LnAjLSYCFhgYho0TCzNceV5R+bZWv+dvl3OOB/9rt9K2uZgRrIa
YG3bYpm0igwnDKfKmwvhCA/GjXG8vNfLfNb9NtWlCtFiC7tAyqh1f4WXDy+ayesLnc69mJUv9OH6
BUPH5nSjCoCdevUww7i6JFnKR9bNYu2fbJScepYNxJj5c4P7D+M1ozsn8jzGgcfb5+m5zf8plZWL
VZFLLUaqm/ZU9evwMo3LZYVOZ6SnGg6DUPWJ1mPK+CiehvBLuhr/pcc0K7EH2ZXWUsxedXMRmMFE
WGUkcYHJhBCEmf5Lzoim3it6bqQyjD7IFmmFmPEhG706y6tQJEtJzMuzysH8nFzmVj8biFuFvYwV
Gj5obsfMg5gyIDQD94icqQuuPFW+hw8T7wCwacaoSae5R8ScEyn51AV5KtQHNeqdTDm6+VZqH4Pi
SOJYWS6CaqG621o/KTD876PDN3SC/D0GaMhYo3JNXx1cqhUbIS7b5XmUavlE4OkIcTA6kuc4ZpUj
auId8s7mryxTYNJoiWsDQ6XNIO4CcY8kmWRJarF8z3U98MkgLgqmXeXoOlvhd508Nxn8CQhE/pGX
PZN2mE8Sv9cBA7hAsgauYaK368uHBEAgESjqSdaQ+AbcXaGRh8gKgvDkI5QdZlnxlLi/wmwtUryg
LrhPSke1feOsQrcKi0czjJ90mSoRw0BvlfJcry5LRh0dc2UclAqoIn1Hm4oprqY+oSHsFgPDjWaD
qrUe5cLduhln0vNqTKoYtPdW2LnZToAGJVNwuKcYzyj/1Lu7vMYWrVpFyTIrnQtG4zqBvp0BlIfv
PBf8hYxWKv8W5fMglphZIadvDmn0EVcJ4615xnSsxbif7sZ4JHnilda5iMYg6+EQk5tdiPtWeUrK
F7V4Mej1fWjqmLan9O79A02ERr7il1pEPuWxZgcqOpPV6DR/1sxDpx1hF7TLCwhZ6q21lnd7eS7k
o4EVXCzhak4Aqjun4yTngtnnPzkSD0hNw5qpAYmitPtes7rEy6J795qXTIfILS2a43/k5M3ONWGp
jY6A4g/H8j71pDwLonHntkTErJENjzRCawpewCbz1hKBWXfZuzeoZt9/9qoiKrhN2B/87BjPlWef
BB1JGgbBhDtN+WMN24h4sTPdW8uLu5TxW7sTexwF0A8FAqag32/SSlSJhQmt8hx9DjNUYs8iiqBi
0tnaptqHox7o3E2HHh+wPc5G4zcSWUx8mQz//Q67gT1aEl7xEpc6ujmK++8LkaUq1YULCyHha+Tq
wj1QmNhOsgMAnoiz53Q4iuBoyA9AokcGPY7X2OugQnDtO2v5ST4Y16LqfMz8kwHH97UYbil1gsta
sNmALtW8eHwgxDZP0zfrpJwib56iHXiSVuUDUO4iMtGr3SOq3Kwn/lzEVe2V+H5L/cMiGGGPrjrJ
AmK3LTDwntbYfIWOebqnNr5BCf7+h1+9hDYvDXVQ+U3qTawKoYDEDC28ZRsZE6C5Pl8U/cel2dWR
XaBHlpc8kqn5Crj2D/PZUt4YMNCn2Cal00SagkVEgw3NSkk3SYN2eTxhAcLd+MjkXRMW9+7SG8NQ
1q+gPxzrIcO4jniIZLMXYoH1Y48crxgYzMlWskP6N2wESTW/f30r4164rlT+/MkrNtMQBlFbJO54
fQsG6jy7HabIjgZCUUzHxR+YqRg6qBoWmgNTU+tttSYRUNyMLII8XTQNehTcpjk4PcxwSS7/ne4x
FLxTI97gJX9/NFcfeplf/FQrWGdlW6oTvFvSBF8BSIrt22j/dXkGwW0mbQHkMo7KIWcWXxfiPc2E
eat2h9ozPjNuRHyIv39cqWbJqsIndkZhhRdGVs8tahESdYZnrVqRd5lPLNwG85VIKmGBSVG0R6+V
aXPZcFTtkJHoYPBgd7q+uQBQD0vGuiaiRqyVsQAF9wwXtbYWx25femBUM6dR17Nd4sT7hLKPdpL/
m7hLAEy57meWQ+v+FJLr4+S2tjKSlSQuYmqtr5GSmG/T/Bh/gtB7eM6k4kzR7MscmZjmYm9K7+cx
9JbCeSXQA8qP6jPavxIBdk/aBh6A9xxrbx+Tfzy9q8vCsAyzcy2eXoYcn9gnTHpm6Xu3wXwIC6Vs
nD6jPK74aB32GZ0wcYQ+agL3950z8udwhv30x0K0769RG0qhyFUWIvFBD9vBm5PjbOBQAVI1UVuC
CAhp8PfCNP2gK6/y0YdUeyJHIPwcVb6xYy1Lxp+qnezDR+WfO6u7ea2hRh5tSqhFtavd3mYJsg9x
PMGxCME5dKro8zGtvrAHTEIx80l+Mz4IJtT8zF6LAebSQpsatQ1Cxu32HwTm8bT+WM9Vh1bLKuEP
BuvBR/2h1icNGtOtsRj5PAwbgNRGobjK0Jxx4a97V8mNSSq5aaBEJuUnHhLXJHxRC6sqMNz83BQL
A6AQ7Mv2CWV3TOUMhwX7/DUEYCpzCKRtfWjlaoI5amTMm3StYPo6uU9d0G7tH0ODj22oClSCr8jL
j/dTcPHK//U/pP9p5mVT9qaJ95hks5cz31YKW3zqd+1vyTxmlLhD8Krh698oEtMjxACNPOnVc4UG
t5wrSMrqfhLsio077x7SY/qoH/zUVqtp108v4HCaQ6ODwIms2V6w8ZBtM6iXDslshU8DtWrjByN7
jxKiw54aDHgwCsiJz7Rr2NjNwWQElTP9bo9x41T+h3dvoHxDOcstBSmd9EgNEOMaLhBjQfMaDhGq
vv/yzEtwih26FndKulr4pUq0xcnT3TJ8JbvCJ/aWIrA1jy6yHEtR7ovZbn0zxANCB4CEhiT1uuoR
jV4oL0pxjjf63Jjl82IxoJgk3+P/hUQ0HlRX96Ys6ox1LQnm0g8OSeuGsScYQDhk2hEyOMzydF2U
L0V/1matMsvfQny1Kxh9m+Gy6sYLnDZATmaduFTj8fKceeX076fGrZJLFsmAGpV80k9OROC2YeeO
sNKQvF6Wxkzpfvt2TlS7sRzPLMtfqtrcCu+S7O7+8NWpXuVFw5XoFRwPF9SSIBbxPgaw4BlR7knT
RHeSWQ4RRFn+J38yEQ8myomRR3SFpIW9HpW5zDZkFIYNAnwOlL9a9sUzjJFDTK2n+x+/fuvlSyKc
JZVmy4R+/P3yiEshLYOMX1Xn3oKjWUWD6hFBvyrV3gkIpqnq9SV6FXuNxncRVqmtd8sEZiEWaMJU
/m0RoQikxn8XOz6WtyJX8DvIPvxDY6GQ70LPNoU//gnLl+7ThcUFaoKMOtlAWXGzED7SQ45pdq9O
seEnFb0VN52ydpPjEDBRrZxLyyQncCytncRvCjmFmY2jCpE22iHe3qu7bx3Q8p/P46qIDBvByHrB
4jDkDJyGBMtTBmGXFCI6/9U2jlgg6SFjgLl+rE+E3ymn5bT9B5dwlyEDfn8MqP++MW61ArLM7TlO
W8gKvcafvVJThEIwxrrWeBE0J8ZD2GeUDNmTPkSZWFg/Ad1PtbdhsDOiliVHhCbiAgWPV1qQ7lGx
wEkMlzJKiGI2oCrEhq19IA5TNGeXdNZmiNpDtCR3aIDyrd3159KvOidZzgS/SEwqzHKD/24MCuRE
dNMMrTzH+iBnBodSrDxsmBhIdXExgmXFAI7xlYBzDK1Vhgf6f1CAyyjCLdHSEYcSF/Z9zzdVo8pF
xwMdD/yLOpWf8mOI++Klh8OUP0YQe0fzYownHTWYdY/3GTXG+Fldn7l/LuHqmAn1wSpL6WsJjV0t
VZOm8rKHuofpBc725pvL6OwrNqnDO/uJ2B+n5vqBPjBMBJrcNwF+isy0BtZcu0xaB4uAUN960Y7p
aXt553MNGMqPEavjn5X4JygnIiW9h8LwufqEQ4LqGGh+VYTTMaAs27lr1NHex+WtVdETscsmtIxp
vE3jF1VR0KTKk7BfZbU9ejOTj9sucp4U/oK6TVi4fWfT32jmvr2jq3MpM+r/847QXSy7ZXpkkz8I
9YS0lghU7tM/+K/mO/xQzPR3yBCsSfRAs4QPiPhiVnOPoL5JThKOsERRoN7JHr9VMhCpaIjQfDk2
2UPfd1CVdXGaWjr7+hO9pJucB3dfBnRQo0ojhJZq48DUChBDtslobo5FvhYemuhAsMx/UlN+W8zV
XuqDrmgDn71UfiJJmxQEXZOhFW22AEisSE6n/kwX1/gPI1pz92o3Cw5EU6fLLCBigQrmzru7IfQj
aJnINvyHaC7RM39/OlpZjYJmFuRvgp31gr1zRk5qMrOgp/wjmaQRrHADxDnfTcccLMXbXM5kcJnZ
Rid1FtSZGhG24TTT32RhIu2Ykg6nJFwT46KwccW9lh4CY4FqtvuEVtQ/qBlUARpQ5LsPYMliudRf
+pm8xImq+KUvTzV5kCXmFwuDiQqgbMaQbGJAhx5N4bNtJixKbV4Wz/5vT8QgYFpBARsD3mTAWwEH
VKdSnmOmOEb/krUPikawhDWxYGbVATk3p9K19Xs77MZc+dszvDo5K436p0h4huocygM6wMDOxA0G
f+QoTxjnp/uRl/Ac/pPNBIir+qR6UqANod5vot2Yucq67xRlN1iAlMmiook6tpOo1K92vdREfkey
cnlGzkb+5tQU8ep2/GaK9jT/bB19GKf5noMey9Am4Dzv+DHlDLw+9HzpxuCmVJdUb9W8Xkj50rwX
ZXaDDv99gVdfguKZUtCJLJDgi1i2ZeYveG4lz5dZ+tjgPA2QBqkjT2Zpvu8fPaeayNLGKIAhklff
8WwFez277Inhu0MTuFlWUFor6OJFouJ/VPQlkStBzChGjm3633gRUjnLKwV4p3NQWBC37NpdB4WP
wPhWthPvUBukd/gnFEeO72BH71u//37G3iAe87j+WNTVHpO8TCLhkUWVDuoBsg+q6SV6jCtqOS7k
WV3vBXSJWbnugycUXVZ0hocj2vqa/CzRrydCcsZ7HeaHrZL/oOGjUtSvTXCHaXLzsP1zmVfbLup7
uZV93iqZLODhsEaSZ2ie7SlZgSm+QnxMQKtQaOKjj7H6gJGKLXUr0Zj9/XndiMsanxe1OWUyev3r
UajYybnYmU159sDLMF5VCV7GRHMivmVL1fEBtYaTeZbJu9iOg013ozPrDFTyYNZig0DvwFy8gq5T
o1y4vGEZrPqvfbYgIKNGJvMS2NbdfuaGRPz7mq/gDsksXXUY1zxmokrV0QKpGjuaMnqqTOBst5uU
6nOezhrQc3eVWWdBeoCzYUOtsAOORHkW6xuEmhOfYlczJiGIEnyL+vnuPXbryjcYOSB9Q+UEFf77
tTFgaNckl2JcKqZq4wiGaSupXCYJnrYA6xIj3oBxTL/zEk5u/FLEhWY4ST1T7lpLjo/luj77cy1X
J8mQNb2I8n8cQH1FFOA54HtoFwJ/MZAKP849CrstUGA7o8wOb0vZvefaMyJjf1vDVQnUlYMkin01
7nuF+5zIjkWHFfGcP3nT2lFgy8WWOV34BQ6r+fnvu/3mZwdgpxNbJRsY61z1o1bpB6Effz2C2okr
B9AOjRltGflp5TrBDeVy8Ppzixh0gwe6RJieGEOsF6b3Cnbp5pP4dynXOXW53OUZ/xoLdmk2VI7K
kThVlTXMAAdrrtJOo01U2p425RRPl/490PDmV2RgtIAxGL2ydP3lu5LYqEmclWc3XI3bMvdR0Z1j
W+s/xPQxyIAqiblMOAF9da5Wc+OyzlDj1tFjX0Nbgwg7dXdZvSTD08OODkYqM5dcfqzCXz7hQ3fe
3K3aAZARBgz2rCz4CnL1O9dQoj7kGiT7q5pr2bGfJjtjJv1yNwYK5jEKMVGRU1EwhRPt08LRnZ7H
g105uoPDXW/vYlo3W8E/F3V1EGkRNlyXlEW5v0sHCilKnHJaE6kj/xrNDuHhM1UgjKWAV2zD/DP3
JjFoBBBthXiZ4F+qE5x050HdmC7iU/Pvg7ra4pE8JKYlxhSqcAmxCcI2HZHShAmfI2jzttmiFUxw
UUv41pjD0xHqJc3O3f09niY/vnRNRTUIKGwCDn8/+WQvNtPaZR0lPEAmvrKTYY+XO9YFG1dcRoJp
i2X73Sbr1iSKv//f370GO6w4LYtLwgmTZRMXF5c94N9OddK5RhT7qwuNC1uqFXUbhNfBMTFsshyR
2u9uZPjN2hIQmndhShhnXc+ilB4Qqk/88jwmhpRzMnIP0eoyA1LKQaSR+0+aXypdy2WDG+mesiQq
Hsw9RpkYMqjie4VbpOFIpBUC297pZ75E1z9ej87UADcpme1y1c9kVpu51eCNayN3lf56jptbZm6x
EjLchyAirHhWDLbZbDV9ZZCSGKMX46gi7sWQp5q2wgASwVsSTHLfLmsuNae19pVhaxrpUitio6ir
MvENOjGylkv6GTP0F/cFJk3ulEbJOsvZhxqdNekzhFaCGKIXnaBYY0clCUslxCa6HEOprHKf9XiL
qbs23OOGfpeicOOG/joBqYLQOVrXDyKXg1wva5iQX+dwM0dY1enzMn9Mm9dAXuOhlTDDGwcoSb3W
ugn8Ww3IzMVktnnwqjuf7y26xrflXNWvRkqTyJYpznUx88jgnY0z8DacK5dF5lDDVEC1DACNpXZP
WfjV4F9tCQIyRFVBV6wYuIt9/2Lx2UzSTCxQHkyD+CwHe8LbwDtnnvmst79cb6ZktgZr1YlnGk4y
CrYoC5O4CnlWKXNmIWm1tIoZYW7ywfQOrogFySVZixO5OWCpcueYu/naiAEVZVFTfobMFj2aAZn+
9Uz0ZIMMEnbJeOSqS4OMRnxknHFO+E83ZeiVTGPKKubhBMzdw1ZvYesQAf57HdfXuKdcsqTq9OKc
wlm1Jl+jjWn6O5iPhSgnDay+/4dDbiwbf7yqP3716uvNQRMyWL1s2n6v4MR4WcJNJfS7e8LYQ7XN
fgU3YDTM5MscpkQGWtIyqFcE1qFHsUev+zu9/e19+8eKrvZt0BhSQS5sQWHnLRoySdm2mPxCkIQa
602Jshv5b0o7Gf75/9sJ12z1OotlI5A1KN98tU9dfIqQ9/h7EX/l+X9JcxUR225bA2Uk81GgtsNf
13Xn9098SbxRY7MdTKoUCkzGTldlSuAnQyCHXXEu2Y0oiqqTFG0ENOwIhLmM/am7jXbm4NpxYMe1
AzHR6tdJNjhti42Vn0Ch2+FuDRauEgBcLi/CVoSoLhwKRPC4J2W+k+TwSy/7JHxOP32udmMiH4Wz
TKAOQ8mFtkiOGcyuaN4iBS3mRbKN9KmkFJgTzroQIesML6bcWHKARRUyBvhzEBJWFQ5BluUgOkRa
J18es+CBss910aGMVm4XgpxhPAyOX/wu4iV9Ssn8P5heqpk+i6CzirqHb1EQNnOv3PZEaJot5mJF
affCu+W91NWirxYmYXzdstXnEoCA9IsEzbxeV49MQ7RXwl9RxugijAy8u+HTKvciPr7YZj++Gl0a
rXBFLuVr/g7REKEsJWpxzhURA5qnbvaVNJIG02CRMK+Otka6Epf5hzFM2oP/ZByteUlr/k+4q2c8
Fu6+J1Qq9QylGqLgJV5aOwYNC/3xbtrLT+KPJYJLQVEGdDSZkFyVcVXThPh/GjmNY4LYRyazXlv4
Z/PAJZy+Kw/Zy5hrLzXQ2AoTqufcRcoYHFDFjRQb6zI38AYdjuyyaTwGKtpSewf/+Xn0fV/i9dFn
lL1WWxlLNBvGSsWSwBIYjOjg6a3BCpb1Q4JIdlbc+2HtR4l79cNXp5/A/MXPLwo/jMmy351LMjJy
b+tHzaTLWghg1FZg/MkaDIjXNnp+RAnuZOYk0GcIz0lWDqvFGGFmBbPQlru5JfIpIveCQ+aYcAKO
hFVUFweRuC0wYlI2gbA15c/q8tlCuknEQ2D+ihN1WkPgKV9SbCFt5R2E3s7UO4XaT9LZ1R97dbD2
F5JaREvKz/o2ODV74L+l+8Af8ARqrDg9OerO3w9Uuqnr22X8SQndAxuPf3N9iOGsK6ht0eVnEOE4
xYVlh/SJRoJ4iDxeicJzkKgLBbVZSlxIn0zwDXQ/g9OLL9vqZxovBs+b49uCQ2kyOJW50KUt/oLS
RtvkjU2syAXDIcx1JpbTEhNXL1XkE1ha1dNUtt0XOEZ4KHhIv/uzJc07w07lSU50qYc8ACb6FjKF
yeieXb+ExEvEaK2g1F71vv2O61hvLiRzGhW2b9hSsEzrZZM+p+I6JKAPua+UroqYAwqovLb12eWt
OvpEwsnLOtmgLhXdo345ZlP/jWKhQlzsuevGRb8zSZ/5b9Jn4w4i8rOHHB82/0CGYxjYXVx96HGq
FDCkYQWYjxbiDXWmKdNszCeb1fML+g5SsM9R5JhkmrPzsLkxp0a8UGk2e1uGYLaMPjFyvOve9aPf
/r6sr2/wDwJN1/cclq2Qn6XipdMXuUtjq846e0CUbydIQLGpFOwGOLxbFUjKvQmXAUHQJ9KeK2kh
lzCwV34XEEoM0/P09y36ExS/Wt3VCRDKkAoUsKwz8cM8r6pcjkFBwolgrgQraN+cqOI6Mh1u/oYc
g4k1R5sm4V9n2JcTnusju6MSFh6GUvdoHj+7vqu1XX2wVtlkOK7Dtki5rlH0GkuRvAHCYQk8JzpH
cvdhQC98zpFUgQFelhdlAb5KtgJ4dLBRJbslX4SUaO3VrV/6+qWxpjgY1/a91kcaC/pv9+HVSq/A
yajUjKqXeMf4DrgrcaQEUMQ+V5OoXUfxVP0YXV6wkzTcxd/fn/SjTPr6ZQszaV2TxrDY761Glhbp
4JoRVBjvJDXr2sngwwSrMtz5xVxEVPDRfGqfxlMVTAuRILL76MT4Wf382/9dwRV0UwxdcilFNI6B
i4cvjMrmox84WLxt1UkT3T23GJZ48qsSv7m8uAFPsLjmTCHMK3lr+EBNY52jEWlga86F/qwI+x6F
j3cUqw+XJAI1//SwkMNqqtp29UqqlqL2KmkLT58JjHSNqRs5+aN37EZVf44JbY5m8LKVvLcsfams
Y7rFwaXsVv+bs/PacVzLtuwXEaA3ryLlpVBICpsvRJhMeu/59T2Y1bgVoVCnLhooHNSxokRy77XX
mnNMtJbn8L3Cin+kK1nLBypZi3/XhOgyxUOBTXakX71dENtHuQb994lYFNt7AMUIwwoyg9w9a+4z
OyU5Qm+8K7Z/JCRexbn14BGmED43S28+RscP49c0yNK3/rygmOiDTz+qZ1RLqfjSNwf9eQo4JovC
IIodSAbBwq78OOY7TXwJmHam70P2Eh7Vu0aACcDYXcV6UcFyyxyLunfEI9OABsCxU5pOxO+Y6ScM
xOa4sAzgEywov1zKxiA/TEZZoBd4/Pl3/c1tpcL1ykWx4LZqhqKgl/j++MWl2le5xElX3tdOTjKY
6Qz7cAE6cfIfG9UCvPRt7O7VR+7Lp04dsy9LaloLYl6GfGr+IVmI7g0ILC2ymz+9ikZyTy1X/lVN
+Cgo1+O2nYEdqdy9tbG8Y6DTaOnPDNOQ3/YryKWl9HLbXiVfXfa/XONFDyD1Pc+IRq5xGlXQ/llO
x+p+5RIsv+G5RbI0V2c1uYMJFh22KOw2c8bNnEim5AOejRsLxbQQ/HhNv1zPRTevwlFUqdOdYn6y
w7eWB29VcY9tYDpfwnnbgBTVwL1W68o8/c0c+PcF/JyPTSvVlwu4WKkqQVHlaOAC1GUvbDAVifS5
prlBBNnLXBXJSntuzaPU3MfSe0YWRMeTPbZLsV+W6NxKuyewTJ5bdolz1QQVOa8mHO3eZ1+Sowej
XYvxUVTXgrSdQnR89152neB2UvX1OvLLF7lY8NpIc3UBqy+/JEgDgjacEKevtk8LXvrI8X/dXGOv
LvI0YqfUJorrS5V0oIlFpKfIzrCRGwcVhJy+pA/8SNGSgldkxIH+r7DVlQe8jcp99u9b93M+Pd06
NKAK2XZXNLC60NWJhcYXe3GXzpGQw5LDIZePi6p3KpxqmGfDFmp7x5aLddsle3se5vcNUgtiBjei
NE/bh39f1M8m28VFXdyGvCoLv+KP9F0pVTJ1Ywgbum0ucQ71jjPeNEHAbGCph7TeChpNlI5cC3SG
/TYU6c7SyRd+TRnGHvyfRJrl/VHV96QwuSG+MohVWmffnGJeXbm+/JIXNaoIiUzWhL8vgfWhmR/D
YJPPpn2OjheSZuTrJdqWpbdBkzK1vTBl9ouMvjVxoyFq6AeyncgZpXGIUa+HzIjwNduVyq0bfnXx
+p/LNP6ea74ssE2vAk9Qucy/WTeRuI50VoZFqc2ZaZPMmdwJs7+yCfQwHPSaagUvQwhXFbGiQLJs
6LMRB5P/hf3sR7/u210Hmv996a/70e3akLtOx8VY1caKtWR0SsVJ8Od4u5HmSagvk2Xoos479fq2
TuZp/lSss8LpTE6lxJ0RvnZr+n99uf/yi13UqkkfBkM/rW4gc9AmIjTDx20+iu4ZlbBvGwR/TTLp
tlxEyk6LN1a4KZtHStFVzfJP2FLBKHnm3ozWUK/cSh4p1LsWMBpORxf7kN6ZpdC0/GA9rClHU55i
mmmUM/HCk5cBY0jUnQxtrbknLAxxX5DOO5JY6bgfY7VABZj8TgKaYOsuhVvg5NUK2yOnFs7+z4Dx
OoA/D6V3VAHSIorUo93kRqqoYpa1fq+6jgVy6cax+u8lX2xl377SxVamTGukzmzqnPDuWLNK32rN
Uqbe1HH7bDAcAP0AEW372ip2nRJoVLPUtVPCIgWW1FUZDC8BPpZ2N/X/b220U/Hxr6u72Ofc1GsH
5JuTJV7deIFtPk07LBGQhDBhb5klzOraW+Ddn8O6CQc3SbSZjzF0+Dul+vLGxqLmi6XMp6bS1B/N
yykdDVQ55PCphx+evUfLhhbQJ/MCXR8wGYjXdjgpNuWbq9yVWuPbxVy8DPDv22bQuJhJQot3DOmX
hGbXc9g6eC/MkVQZEN2CvqFjFG/rwY6wunVY5heDSe/dqZepvKikCZryGMOFe/333vFTvXDxa12W
rWHmtqbIBcKq62l73FmAiwKnminP/mIpf9J9i1bsZPRTwH+hjwacmLY3nuOfXdSLq5iepC/3DM2A
J2OwKykkDOO9ro40qImcBjLnb9yQeUPukMKhi/ksdMH3r9GA+YshZas/AzbrooUOAM6dFPTCHPhQ
We/URci/idqqO8IQk7E5RmtPqSERE4UwF7sbLZdr5b9CXwu1kzlhCC9dCYPaJmUZ1f+50bgpWffo
XT6Sh4Cfcg2/dRrAeu837t7VJe2/n/pXj/HldxuM0UoDj0+1SBHmOWdKldWPQ7a04oXVLMsHmpi2
fw5s6H+NreBdF/StAvZnyheHIr+o/U2tOnJ9S9B+68IuNic11D01V7mhMT1lqTwaxilrTmqJ8Hiv
QYsAdmNr70ROzaNhocivZXRmHCrdVZAfYMgtDcI2AB4/3QyeurJrfr1PysULafpWJEk+v5g2K0z4
ztqwbSMaJPsm2Ke4AsZZ1u5V0mVExsWt7dbFjDEFc2nt5K/CTR3ejZpD2eGzS1VTAhSpn1omOv5g
S916YALCX761jPxE60zvx5f7fPGWmoWaZJHAz1kDEIXktS3kve9t1Xl09AleJ/cTSJYCQetvnD10
7cdy2Nzs7VzZbiRwA2RKW/IkPLuca4/s66066uJZHPa1tTfUDyl/qOuNiL+Uc0u+ret17X6E3V2U
1PCFKY84dgjDUxcGMzkcZsL4u0WJqD144V59k9MzMrtCXrrVwiidorD5o6wcK/T7OYdTSf8gnAVc
RByeBuFskt8k3cn+um3OpbkZpQ+PkzV/XoP5nHhQKVakZ1aCOpmJBazKVea+TVixmIb9QDKDFmB+
xSbgbmR2H2BZhfDLqHZ0hn1IZ9ocSbQw2rH/nNObjXq8bXsh35Xmrg2dDtoKas4IcqJd689Dsw2E
JVHfJVbNco/FCzwZjMt4wKUxDbdaE+X4FGjKzCTolkW3bONtatCs+NWb2zJ9FuLnVNnI6MX8pRi9
JdhQdOERw1b5N8eaTIUseWnKc6mcAx0pVG4j38gBhvYbJSC84/nfS8nPYaslmYYBzYXQI+Afl+2z
MiyUVBjU9FxPRVHN/bIR1vaf+efwmLBjRusEj1G7Sxa3ArFufvTF+aXpBnmIRiWlPwaARW5OAuB6
GhE0cBxiKpSlSO9fORI7RZ+fkeWN3efq55tQmXDQWWBtLr1ddexZRTlY6VmFoonZtlrJtrWYClXJ
mJUD9g8Ttj5tQztEBbr69w9/5Ugpwcr676df1HB6nMjiOBjp2cMD6h3l6kMqDpq2loKFHC/H6IAY
YdbRGp8Ly9CwewZKDOH8ZMXzbiZ2/4tru1G5/bRS8TAQmWRJkqSQhHU51dSDmthsrcRuoCFPL7EF
jHcFDx9RC8ZCE2eYZ7ABp/w1a9HWfyQfV8d9A+aMxmIq4B0g4r06xOrSdGs7rO+L6bg5/iHiFQJL
tMTjYTmD5ZEbRK4m0dtBfT8IL0prLCLa1v/+gdWfZej0ZXi2FZH//fCFqQrePd3K0rO4lF6i1bgV
sTQ/l5glGXfp0tkLnoLgQ3dPstzNMmRKqmMtJ26ImZG5YRM2qKSOxSkYMas4Le/j61jGjng04bjN
wnrZDXs1WUXvhcjTgfGuc3xxq89HYSYs/v1djGl7+l5Sf/8uF9uXJrZWrWhpSqEkLcCaLMqANkS8
l+Q3c10z5dcycnMA+snzSA0dJd9APd8L/qsr/O4ph0xBI6mIwvv/Ekn08BCYM2iDGX2TVxW4w1gs
8R2Pj8M5Q7X7WBya3AHhCjEkPkqP6NfzY/qLUUIK5NbEIaestPogfHYQNU7lS/XHOojRCprRMkpH
bvcf39tocHfk9vfK8lY+8A3GOoHiCA+39GdX2lEyADpOwlOoN+e7i/NGJ8V+psZpdnaRxtGPoiCi
6k8x0C86kIO81u7/IvjlyubMx+LZl1WISdKPA0dI63dQsiqjJyRQZIl3qp0Eq1Rd6cKKsCpi64SN
NhxQ3itz2v6kP/W7PHsD8vrvh+MnVA2lGW0pEfg0Ia4/eG5113RSVJTFOVAXKcdQAwoKzEwsC6QX
QLtDXaHYw1P4IsJzVrElzNx8NpPvxzsvXgi0CT6svUwnsXTaTZbaTI/ALQ/SzG8WEhoKalmO7kJh
y590EBYiE9TA6T7ZE4dsLbTzMXwqCaBWJ0Dtv7/ZlVOKLE02b0nSIW1o4sXRPU5yL0SaxTf7gxlk
UR44clOYKXdNOJc/JzkQYYkbcdU9j50tp/z4znDjGq7e5q/XcLFOm2LWWImWFGdP2OXK79RY4XRS
aVV5R9NR3F3XPg/C0RKX7RxfCiPKZUjOifn0//VTIAEllVNSAY98PyqNsZEpXRQi4iAXvXPvW3jW
mFc58fxBqrwC+xEnpJktoo7lWF5NkObjKO/Flaggyb+xef3143xfj6Yb89+ruTi4ldScTZ/7xbkM
gDgvEosohU1GC78Bxdszk3EKfetigA9lplt0/71k1SwN0qr/0wKCKsucCxiHyE0cXlJxCT2OxYJg
tPu4SWZwETSIoCzGhfwecQwuymXC2ODmJOWKOIZvMgWhwjbgx/17RP1ylNIiaei12sjPwVP8EN+P
3v1AI5VqZ9iK0t6MZwbpzNljEy4LhDETZwCTMO0sUDiwP/fIN3em8m5kJIZwbgcBzszRDm5UafrP
48v3q7wolUwr1rGjaPk5fRG1mdA9i+MqE/dDMo/I0TXtup1ZL4qjPVeNk+k4lWaCNVlrtGwlAYfQ
1i1mdDrzLxkxOFs6X7+SfYBHO5BnYH87983K7kygxfECyEawtsYZBqGXZpfqi+CTaCElns39rbql
qr9vw3sh3Krx3uQ1tJPKToRt9W59Bu+3zrl/i88fj9mXm3PRLC6alCjelJvDtkd5/TbFKjBPlEJr
VoQOA3AeGqma+QZvHTl5cu3fKCKur0D/vQJ10rd8eTzSXPExI3MFHZo18BeQWQDVT43qRdHOJ71b
fyAMDcQzg/VAP0g4DW0yyW4ewqY7/I+f4tIhp09kRk2x8jOMcsTcOLr4TKR94ESnpGCM7LG4F/VV
/0df9JB/bjoU/m6jP6+AcEqaiwy7LxdjtVPCQai7/EwCu1UDq9mArg79uSk/uDKHN3Te9XuskT/o
LYPyQ/X3RmJLMnD0ZYj9H8lgtUXh0SLua2gDcz7EqmxHI57tRXln9FDa6erMiCvtUHp74r0sqPZQ
rsMYW408g7qn+fva2HY7aR5zypUO2odHIBOhFNCqzvopIBZRre/K0BlON1bfqYS4/O4kpIv/wV/+
8F75PqzIvpHzs6pus87J13Xg1O2yIudRfcvrO5YJZv+W3al35fCkiMOsCp5M48A6lsqv41x11wIE
TI6GbtdRHcC+DufRjYf16uui4T6lHUUF/0PoF4tCYpVjk5+zPwgmwajPYqx+5CYQhxHqW3rZ03gO
3jNteMJ9byGfrhyoZBAx//P5lyq+pC3j2lXL6XUdONSsxv6etdMeXjHOW49wwaeZfwfQusU+f+Ps
cqUTx4fjx7REpoTwOi5qBS2YzLdVlHOeuvOEe4+E17k3N9fg+NpkZugU96jwsFHfOkb+nGhNH2zI
sI9p1sBz+75ElGbj+4U28Gwc3WNxV0Gvx5xhl1txHaxV/ClTZkO86VbVyruxL1w5REIkklDZU6Gg
Q708vbc59kU/6jjCLqMAzQ1SqrJ8LvR7rz+a4b0UPWTZKWj3oHKp3JwC3jtAoeBVCp/U8WN6YWpx
2/g3jitX1EBcFkRowp64HT9i+lKtGTOGZ1NprP+Riy1OMPmNtwMKAXQcnsFhZPHaKAKb2I2X4Gpp
AhlncsTik0HQ//12dE1u1IpZp+fMnUe0+qp5Fa2Sk/SAR6YSfpvhUiweNfc1xVPaHnR/M3jwyexc
mQvveNUeAejLM4oPkCAaJH1fQvT3h4zUgdDiF/PdHJ3WnKNSENpVnz8O8mPuraJ0lfW3Xuere8+E
XlI4xE7xVRe7X6yJYROkHcRgW7SJni4s6O17ESVNHe+T4QXBBGIPjOTkH5TLMaOud7elvIU0SQDt
jRXwSgUiizJLC6EH1OKXr1eqtPS6yUM9+2u08ABrXW/fB/OUIdo2CrYN3MXJoX1w6yXU1fJpgjGl
tiEtZGtRDOjpUfusb1yT/HNVpiEJE0idkv8Iov5+q0U5Eywl4JryHhnoh6X+adVdlW7GcTdJcTeI
sU3qAoJxQKmjg0m32VpPFgiNiJ1O1bNrq9mN3+naceHrNWkXBcNolFaTplxTSCLziw43NyvoM56E
+Tisgn5LMSWnr1PaTTCzUH0Pm679I6AKn5EJ/+/f59qr8O1aLrrxstGnYTuNCdTlkG07Oo/eNlI2
Pc5MTI5pZUvRpB3T1HV+nzrJsjTYP50UZOmEoJ6ifraNi2psVhNB6uC9I2kXq47NE2iWtk8aQ3iX
W3P2Z41MqafbzMprO9q3bzA9AV/Kr7aoFTEI+QbVvOy3w7xjpEEYtwckMQS7emIjy5+M7HfmmCIz
oqebZZf4s4sky2z7iq6boB00c6oMvlyBnOGJMdv8L7FclbC9gEWekJ0i1nbjhSCPiP/fPRb5PWGk
nLsHlgalXsbqnBAZmkQldiLpue82erkdhxcLHuqwzKtfSMRD7+yJp9yOV9LTuM+BNSmzcUEyQlHa
k7SlfZe24lze9LGd73rmzHfoZePmJad5zLEpWpvir/iVoRmHvchRzIVxZ9zhpUvfIQbFoOGgxxcD
dmxzPoRL9VXyF+l4wlAy5nOxOqQ0Od2/Lg1rpjJEpsqnTYHthzIhnRdwmItoFwQnU0elSxhBEeJ9
cfGCEr0bPRIF4jesoJvuE+yekC+8wy098/V3Cdy4qusGFpjLyX2OlY9kXRPxOM6DctUioMfyR3+N
ierAJpI/6u5vXZ9P7Ln+TW02Vf1QGzbkADh6N16m/8fF6PDHdPgGP3J+a61VkrJC5ZkMhJ0zCjmk
/gl0p/kb+ZOxifVNk+2M6j6td/LCYE4TzwUIUh1ZKjcu5SdaE36MqP/3Ui5O30IWjlEkI3klHV38
Y6qLsViXpD1OUZaY0/DoMIWJ5jGpTw6cqFCYx8om85fNJ11lBwT5v9eZK/MhmdJjwqTSnUCgdVEB
pZkUJJ2YT5C0ymVe8xBrpyaHykJCjPXg5eQP4eRbh45OvIm3KcpVTZRPfj/Oe+ngy6vUZLDVOvGv
W6/vFVEAMBF67Ew3ph7SJRtM92iOjQVdk1F6ymuLpZcUtfwAh7VgyNDO9LNBhHB25yfSstZm4lqf
Feumthtt7bKd3vihrvTXuRwDfT6FiQVM8mIxqdPcS0HKTQVyleC5qTtkGWfh2bV2ankne+dkMp+T
Z9DTfv5wo0XcOVXpBMpuZENlKU6XtJtpizR24W5Dl3Qz+mF1dgIDFmrnmDm9bWHw5KSPpHaepje+
wLUK/9sXuOhDUKr0mWvyBaInl7geR9EPxjPWXdsQEXNq0aov7iaXYuK/ajfDn68U2ny4hrxDQ2lL
r/f7UtxoVoKsxM0n+wrjbaZUkqMeCYC+r8FdnOXfNDdJmL/3luh2hhmCrJTadyqRYqQ7kKinZFN3
3tIOT2+cPn5yAnklVYpO1oVpiHbJ/hk1eYh7An/OBZBUaTZUuw4JeBUhOekPhg74IN9zdnTlhnke
gVH9Zsv5K94FbxHZTQmHZGZu/gd7r+I6ibzQWeS8lcharIK2UR51b2X1u8Il9ImgdwrCdQY34U/z
mq/UdIcZpVsYG39bBvseHrlFmhLDz2R4BigE0m7Ae2vwJB3RUWdMvpWHYR0cpJA8FDt4929qca7d
KU1UFM5jMnb9H6oIWSyUSFTzs0DDSNqJR/Fk7CA/bNxNYCzkx27fPBrkoS/GdxWW1I5z0genU+KL
/GSDDADE4b6iibK/eZC/tp1/ubJL5UTcBcaohlwZjw+4cm+YW2y7DcHb7h8Dew4g9wWA5HKl7ZUE
miHCSAItNe7RJmDos/EWt5Kirrh2ILlxZv3bwfkpXArbTpHqvM0Z8mvmUkwolRfNPCjuFdzGlePj
oMZQSEZMaCO7z7Zj+yZDu6+wznCeTxWCzW8NAq/WXV+v6aLuKgq1CF2Da0K/RECVgzoIfX+aO968
CIlQ7LO7Ktp58EQM1fHbdXaLVaVPbfWLjsu3X+ViT5EMqfUKmV6GsDKXqq2tstEOMjCXj7QwZc0p
wPp5f+r2qWqA8EcKgcbctuRYkxIlAhzJJI/53R0Gwq78FdTEWnv1po+e63kIPCNGPO3F9iDvONkV
Cv/MkSMf5CudRZaqiFEeIR5Q2AlR3JmnIJlngCHLwimrYuZGhESTzTGSOGk8KbCkq/CBYX3qfwrt
Qy38FkI8Xiy+YUAsvXG8ud9Ov/7lb6ODpAUXrZgWQajfF8Ik5qzHOXe6OwJBwUpuQ1nK17o9aE4+
PLkpI+zcesVOnz9om7YHxbSTAV+WT5iEnObWtnZ1V9AR7ooyoRQ6V/X9evJQjKpOzPJzD6q5wgkb
kNlFIN8yYIa6h93g3mEW6U4KOMnft57Vvx36H7/Gl0+/GNAocRyGUpiwLRiIOJyif1QNjFoAaQWi
H4P6zQh2Q7iGvwbvr90G+YmOmEEyzzJUSB5x6Izp5Sat7oIQb+bG7La6gvrDSYwlk3ATNfeYEEtC
s7m23cn7f1OcNJ3D/vUNLsoCPxCULrXCaQXI8s8cVe/a/8BDvJR6+vs2uaWcv9y91h9omwKGwzaM
7HQ2ceIUMAEuOuMgcwIap0S1hvPsBmHsb5V0cX0TeNeCtkwl9SPjSPPdKYpEo8sEDN16i/yj0W/l
9t3QDmq3khKbHEEsSP1xUWl3ebaagkK15xEkrEVpSov0YPgLQmMzYw4BZBx2XruqZEZVayVFCkPq
40wMHY8gSG2ZIFl/CIulrMwNpMKVUyaENNyV+tYLTmoxgSPT4jk2jjxbrYYW6QDhCAnni7no0Zcy
9jDnsoChSdAdQR1I28kh5myjkNVbuTPSt6B/ovuUWYt6OFoUntW++iSlNIXKjzS2ZtUQflvezceU
Cv3nXbYMGNK41Bg3/SC9601l6K7Yo0fImbHaVeJhHEfNbi6bYU4+jpCgO9tzySWycWExydRMtn7b
8BwteDSjsxmuYu9NrnauiCeWhKIVVywYS1Uib6l9Ri9pse4ZOP5nTCmZ/1r8bZ2VCxuzA6aLZFK1
OkVgYsrsQZIct8epbDdv6Wt0hFpWBlOqLxlb411EKJe7kKk0iIUIth0mdTSosAvp6hBplNqp62TS
wiCUPpv+KLPwETP4mkIKVGdJvjDoLErR0cxhYXNSX2UfKRhB8wxgn9g7a0lJ1jpRtyigF/Qb2myJ
S8n6V2pQn7LAyYTHcbTVF5WSVpplBN1Gz5I2DackvEFAfxh8EXfoYzpxyRDoFlRMB7xgcKhnfblg
wNCfUpflYFFYM/MQrJOXcQOsgPcH2w2MbHStWIHHTf8UlHvdRIeuVlSGVF9Eok3QrCw5EVjcvVSv
LSG9IlHD25yuvbLWggNfOlRXib8poq027KQe3A6CseQY9DYFGIlfj1gtOZadEmuW7SZwh7yKH8WV
uUIKf8rv5J37LEVzWUSjBvl0xn/y2XsB+6y9hTr279KyMSRHzqa61x6V+N7q9ip0v8wpSCmBn8fM
zcUvcSjivSrN8/owZCgzSB+Wbwx6rzhQifrClKFZMIemXvP3pT2hCshkEr+nlv68/TQzu/ptxPto
nz/XsKkx6KJ0ZSmiqkUEY+7JBnGSs/Ib+/GddN8RV7U0Xm9tgFc8n9+v6qI8GQm3jP2KqwLEddQ3
+tOwh09hvJuvCKU6BzcznhsZnZ8j47p/+Pdx95re5NtvclGapK4f6H1YpWdeVFwEsq3ak5eAF3I+
LCZcRTtDM6jdauddOz1++9yLY79bDEZkNk16Ns4UQzX9RbJmIXY6BITW78g2lHFWp6vgkX1w0U4g
ReAkNfHczaaOwNDHtrzk/iwKHl1bWLgngv9Idc7sBiYdA4JbfYprdcG3C76oC7SkHjEBcsHR0wTt
sggpnxknWuu0mWz3Y4oGChme0jl+u3GLpv/y5Y719bG9qAlSo4vKUuOTvafwvj3QK3Q/iRpju/Gf
rGW8AkCwMV515deNz71StX77xhc7eVMoVpSafC4qMXK7J44Fw1kixEPX1ubqQVv+B8klNTdeVKII
bnzli6O50SiGF4nMPazp6TB/1R5ONFseZ3JpS/CpSdIJdxS0G/KkQSsFs2BFQI3DkXntv4lr4sKV
ffOCm4k2of9e53baLJqFdWzUufGo3E2vujjDqrmTNsZGPignGMGAvFjtRMR99ClIXTLmjUDlK0wB
8IOwll9NzUZ1J3sr/T5nPI+kcloMGVYwo0Xl4W06Y0LV01AO95a5Y3A+ZiRlOaR2aeYhfTGaaWp2
1l79o+WIy/gB/uxcAAo0Sz+sh/hRPbnxHAbx+EmPc3trtHet0Ua/D8oL7RodcfBFoa13gR6Xkx6y
XbSO/iTNNJAk+ePoL0TAKIR0wyT6YyB5s030QI4mLDkbwHgI0rWFDepG3+8KEohEFPIPEOpqgLUo
Jb6vxuloSIKqJ6RiDvemYU9it+4suvem9tKay9LdMPiMdHE25Z6Ke3dcsTbasjnPjl6O42Rq63N2
sxNeAczUaB2HWa0uymEuv7gcJZ+ER/WzJW8W7IuyAXoB5Ig1Jdo1HMHwrtho9Rn8HPQDXs9t/W7Z
9dx8GT5QeKsO7pVOvS8zp1HOPmkoYQtpoPtDU2u0FuawNOg9YvoCDkpLZmluu3XIESu/M/Rtetc8
KBExlg2T6ruqIcV61u3yt2I3OYKZ2arbfDxG7JOMN9tDlDsuakVlJQVbOD+C95GIb9nACO5043W+
ctD69ntfLCNegB1Udvm9qSMXtMFL6C9c5zzYCUsv+N9Qn64uIF/u8MUCMpqiH2jTJ9IpTZeFuKrM
KWeqUmfUIDKvtKMCnaLfZjqWOaeddaPDp1y7AEtUVQ6W0zz70l4oaD7eEtFKaHMf0JiqRx3dJtnF
DinIJCyaw3x4a9HofzBeHfiTueJgO7H9chEDxjWXhFs2D4wh7OFFol8hf2TqXEuAl+G/n986+5nT
ona5zn+92otCwIpV2Y9UAPM0crI/lolenBQA4NYzifbgLn9xf6fuZuzO49gTx/5A5WwOdkySakM6
59Fot/KwT4JnvpwaLxGZcZLv3K1U7wek8IkG02PHKAeG8Myw9kG49ppoPpAYYPAChqvOvdPQgEFc
teOCRj9/G0jVsqY+RZhE5Dp5l1AK8CIk0S7N7pWSKJAFDANalw+ycuq9/c5XX/zgwRDfTIYXyVbq
OMWkm6ra6NEiKF/a9LMyopkMV8K1SPzaSOmn6+8ElFvWsuUEWKiL9m82tnkTlHptS7FEzAFMWNE4
XC5/VpknfigaydnwTkp6yOuNM9SnLnoOrbXkFL/arbKEXx7GK1P5tLJ7lpOYNmP/PC3yt7tSV5fj
L9djXMxWoxE4G8cXsNqTiQc7rmzTcf6UiO7KFzGzQGKL54G5sqRN5xT37rOwrl9Ff4EpJe1uLMba
tRLDohOtkwAp/0w2b1VrhI3aJGcEed00mDRNGyUeopONYOttu8iHdzl5S7tdBoXM7V76+q71FyWL
XUMr+F7rd4J+rHijdUCMZCIAlrXSBoC0o+LYhXUZOKKZzuTmN/ipYAp9X+k9m926Cg7433073bOa
Um6qSx3zF3oTIh4tp5A2fTs39ds+IOnacvj1K18UoHEoDspg8pUt9d3f1TjtG2aPufFoJYe4eJHr
N7F+bPUdOuQ6PpXKKZXOUc7DC2yzVUMOO/h2xE1cHarmUwnuwx40zXCX8nwL5aoSnmVK2qxgU8IF
pBefEebcgUA8GrPapw4ypDlZ6m8x/22AKOzz10o8+N1Gkp1gO5mLxTNuZ7VaVcrOKJ5iwog1n31I
PgqkpmlzvbWtP0HyKx4PzC895pvkvfjKq6nAqkG9CoflI82W5MFoDDu909j9MsbHQHoajKVVnpLg
URr2AatZ9ZYpH7rJ8xZuFP9ByUlf7U9JtWmUmajMk4HTLUPCMFkb8irH0ZwvsS3qwZ10ArpUIJRG
uAG6dymOhIU4irwlZSJ9/PfedWUopyACY3StGVg6ftQujd9LYhGXCSe3uHgQhR3yf2WB1637Ew+7
urkvrCdPWnBKD8Gq5AjYVyCwwJq3C50yzX2q64PZf+p0QG/OB3524b9d2+WLnAxNUkdZkbDLSYtW
tXXkAw9FN6e/4Cd7ud2X0YOYnGT/rp638kbk0LvVVbCTGKrtSj0knTsrNVtr1v/+0YyfL/XUxSRT
DLi5iZL+YvvtBwnjWCI2Z8vcg1JozfcErrHMXLxT1dlL2T2bS2/bLPv3DkbUTHz0NsxeCuNOJy89
9fBhvPRO2MwoFMIHbxU7TDloVIlvyFcV0lloWdBNJ2tjpaHPrQ+wcjT/wQ2e9HAZtnftioZBQi4H
ZpP8t199wLsNlCdF2ljVLuqeGx66xJjXwIbhUC8s5VmDPN8Nu5IImGLVTJp9pj9PTffiNdtMVEGG
bMnL+fevdMXq/7fXO0Xxojn7YRMKDdIaSl9vzjUtyJSpycYbftXmMukeIWixFDKx6ElYom+iIKV6
II21IiUtWNJv8fdx8SdoVtFkqvE3ZrT/98VdmdN/v7iLmg2R/CiWhdKcBzrAsbyT1D/JXAXiCs+1
2urigmOISOqMgYSkmlEo9PagzMtlZL4m4fHfF/N3nPS9Pvl+MRfPE+PerOkLrTmPwU4vFrT1mNan
oCDHeVoxwyEvm2Uqxq2/aNoVmmZr8lltNAmb40aydYIQJuQ4+TidcOC6CXVZxbctnld0hN+v8+Lw
mHqap+QlP5pXnYrkt5fOGWLKwo6e7QloJ2/m3G/ug3YO7U71njr1hKAAF4jg9K0zlEswTTceMuXK
GjENFP7nIbs4ezV1PHikm/KQocMjtWemjsAMNn3/TJdTK5y/kRw88AcxtfvJJbkF19v0C4CbNCtH
OpE22YSA7ug8lrD+KBi44HaJKYkLDuXFCNbtlvrw+quhTIHMTCR0Iiy/n9ACc1RyRbKac5u+CtUq
qXfxQFjbEs9ILd2Vxcp4Z8sMF5ZdWZseUCqOf4SxYWAXwgZkIZRA6dQSwhssAvzuN37Un5Em5C2K
/7087aKCEjyzy9TGaM7oHcIpcb15Gxc6uWNz4HHgZVXbL1bEpJk0LOZj/z5WJ5BIEkSJcg6KL9cW
A4+j/oxJu3a6eO/l83+/Mddf3y9XeNFw7Nwo0yuVtWXstgWDrYguG6xAv9r3xMDMmRCE1Tbr7ySW
1W5RomrSAWxVWODK7savdQWw8/3XujhdiHqe96FiNmdJlmdyxdkfVNOTgjnEu1fpI+NuTulRSI++
u1XLOSedEQ1Y7fiHj97GJ1WySCuOWh7xBZ/YR7rRwd9bGMti1GfwTsbuCLzm3z/gFcnL94tWvj+B
vtklsiRwi6t5RzMco7XB4PbIRACb8//h7LyWG+eubvtEqEIOt0QiSJEKVGj1DUqtViMSRA58+jPQ
59RvieJp/OXyjV3+bEIIe6+91pxjwik9IiSJ1pg1RzfsD2H8oCOE8ePyJrLu/wuF5nwxpqgStGAg
v7lY/yKzyEYxFjo2+olwY+mx5PgKQad8zZ0wmBhQNMaNZN1ZTzPIP2ses2gfYeYw1dsz+/vC9n5l
1P71ci6WORyhsWBNIdEUQSzNHGSeBpsEEwBE23JKjP0w3YEakltfnzzIe00gy3a8YZ3AvEeYXCUt
mvyvr72sFJLFdI0x2sUDE0bot5XCPZLMW5G6ETeD3nidaesDTsZCWYFHj51j6gvS08hEm39KwvWw
FqoHDcqQU6qscoup7ouXdVHsD0kUFZ0U9wdBdLLmoWW1UMK30VFdvEQVyB5/6gKzWxvJLWefg1rt
4MllpKszJGUkMksDnIVXe148v+2mn+7UXL190mK2hl5OxhT1B5b/tnw8816vmjeM4+fYP9f3kmpb
vUfKkIVHY0Ua2mh6PFFvJLt7mLkAmHNkAo23Y7rrI9YwjKlLirPr69ena7woP8Kj3p3Uids2vlv1
GqEWkdIWw/nZjNCvpt9q4uhspkzJnSlA4GVnvxbu0tUa1pQNCTu/8T1ezjh2Yz5oSc/GObgVs+sc
P87o/B2BzxBzQhCh3YGbVvYhIF0CNVxRd8mpMgDScGwhjKXq707ly8J1zd/6t6f36bouVtMRCGxW
y1l/kG7h85wmV5KeEQeFzY05rWBGiA2lhR1Ofg9zgSAlstNYVDkBm4cR8Z6X/KD9F0qc1ZxjPrel
lvSmVwB9LA+frvDySxQUQZ7avD/QdnF+IMnqns/K85FWKavTuz4FKanU+rp7xh2vM+fcUd6SD1li
LzFsTcbcoweAC4hYCFPf2Ku39Vt732kEcNAVciJCo3rPeFXuoFUurGx/+SX/urmXX2t9LjOz4eYW
GEJp7scatxeFrF3wvVb3iTmDgM8BjJJD/mLROobOWQVxfHvKZix78Xysd2K7CTsbHCEzPOVOTNeK
bMud9+/XQF16DS4+4jrPGkNs054tIX6UYlfJvQRWHkqr8Wc/a7xJMMtrF10kwd/h2TeFfU+1LjvD
w0iOYbRWDby/fWnzV5TaFg5QU/9QD+hMbrGNTTGhnxBEVkB6h4P+K9T8CLyXdROVpYul/UgvmlHz
x1I88RWM8Nd35+K7TwtaRVPGu5Pe4DpJqvdzb+FN3JzesmY1HuL36glVSoLUOvNIYpNoA42eWdM8
g2236ix/UG3xEdFbXOLgdo8LX98Ve9R8faS0sA9L0jczSTeFuQHoldteP8w4Tva9yu41X25uaUfo
29m/2GJwXPQCzX/49zfzf3748qyfCdVkWvGxZxSH1K4MjjTI2GSPcye9XZMghIitz1ZoMpbW4v/P
q/afn76oJeVjHcfDkZ9Oy8dT8RGeA/N8O4+9Bg4y2a+sxC+orwn+pB3HlP8Muvcp/WFEzyYeQ2tj
QEI4xrvm+eywC2uSLY30jMq3aNwRh5tsde0mi50ueaDTeyK7ub2XRtAvm5O06uiKU646kxoo/a4Z
b47i07+/oytyki8P9C8y4tNmKA9yJ+gafxzWCGoqydfGg1IHkb7KHmRXzraD5PHKp09h5yfZDaGf
Me+fYzmLwtyld8u4WDfVTBOaY8y7hVpFyWnpqM9kR0ARQ5mW5yv9R70pfSld/fsOXN9q0dyiCKYJ
+82UeVQ7wQiHuj9UU9B7MO/UkS9urUzEhjS+4MrHm9PphtwzfPk9wWu/Sj/GCecuXMb8Fn17wT9d
xsXS21pUcElT9QedSG7Cj8btcKf/0OzT7TJUV1n6sYvVM23Nk8VS1iO1j9Y4OSq3TBxVXCs4smK0
PtDUFYY0Kwao6r25oS1+G98yOuLsIpGjwLmjq9aJtA/PBysLxMSZMga9aKYWbsrVUu3TTblYDoe4
as+C3vYH0zycCdQRxwDMnOQwCVfXZf4js7Pmh9U9oF6hONu1qQu5KvvvmgjAmS0VB4+mqhcrwFGw
jKzNzvMrsgp9xVF+ddBzJP9ECAF8L9YiUp7JIOpsg2+IHpX8WnIyOf08WUBvXoSnAq129wA+40il
fSodpQ8Iu51CWvOr5cd7/Xz+6XovaqRuSo2zMA1s49FDJkBD8iXpxpQ2kerRZtf9ZH1G5k3ur3Qw
ik1drBkMjhhgBlfqvZGnfAxO4JtwUmd0bY8O2KSl7t8VGQoLz6drvPjaBzU55rnU94cEQZTcP+H6
7iQqijlUHddRX9Pt3nbDL9Km6GkSYS4+d7yRDadjW2BAQiQjgDDSZTFwSZSa7vCKgoDBmSMp3iC9
63IK0fKtbz0r3kAYg06etB//fj//P9/Rf16Mi482z6NQDvWRP0LzZMJ48eiBfNMxgTzPqaQqae9y
/RGKu+GM72h4QzBD7URB9bPtPqJ03yLTmhvTWWisstNOU7yjeGjOv4e19vjvS716EKPJSsgMtkvr
W7za+awkOZ18zoe3ynvCyNUWxduUHjALGzRtn9DmRvI0vHuMFRT76LTxWjceIKTrvU+Ddv3v6/nb
wrpc7+j6ynPO4xUbRm9WkVKdq7nBEPqd6AIPI4xgU9S3mbWN5b1grTN1M+CGfu4P6NLgEpX6Rky2
zespIbbjxeT1CNc4I63svqafr6xGbdU0borxbHCIQqEQpLkTvurNtqZFQoJRzTFlOP5QomkFkUhS
Hbhs/RB0p6BguEfyiv3vP/JqOYfZBBexJkmarF+ss7Fcpq0oST0OZoJHyp6WjR1JvrprUhsdSiDc
Gh1Cr/8r8dllqBA+Tqaf6OvyD2W14gtZYPxR10s3/2oH4/N1XayrXZ+XlXJmQasjRyaSJNuc67V6
3oFYpElmV75gT6KXxp5S+Yg0hYKy2tNq8sP8JiHNu8VzuNirvTZrAoP0n7s11/yfapFSV8bzOZX7
wwRjs73R9GY1MAYQ6+cwxnr1S64Kzt3iKmwcJJkhuYSp4Q0c+GRtjYzBKG8MiDCrjq1BPaTTZqlz
cEXVAFb60wVeNH70ZBJOU6TMj/PMQl+4CMWn6dY43ffyXhX9mIbGKK+Oyj0jZdzdQWg+t+MNKVYx
I/y8ecitPQFWRch/t6mcqnas+/Ht6JxuZdkNrce6u03joLCPSw3lKxSzr1c+b7Sfbq2qq02TV+Jc
5iX7Ah2/viVEp6jXRKgg8YXzgM6X2s6UiX7e9IqL3EcxVgMfFZasxAcbP73Kjyod5ZqoqRXmbMCH
6m26B1YdescUNvAMPZTzW70Mmmp9Im45aG5mVMNSQX5FtznTvWkF0gtkcv634frpj8mHY6xno9qT
1UEqwwsKlyF9MTctshq3X5eWcx4ZgMub7OgpdkzxSOhU/LTwac/P+tv69ekiLpb+NtYqMdK5iNZp
iWzRk8CYvOM5oA5AsjRVd2nBgfF+REw8D5XvhI9oZpnaWfwsHT9o1mO8gvtR3YjCa1n+Wk4UuXqY
/3ybLhafdkyiRFV4W+EIu3jbLSK33mNUtqcVqsIc7/jxUIY+TXumQe2eecL0k+9KqbdtsVE5Azvl
Axsvl4pg+vQbhAG1nrwSsm3N5ub/+35enZl+vtqLJWmITaU4V/rc8UoeLL7iwpG6jRGuVNTQcDc1
KnBxdixPGk25p45Vq+Bwch+e7spxS3Jy0a5P+KIr5TEs7wT9t1I/ZgXHFHIQ3WRct6hTiUaTtsgL
DTkorK0FUyP9CcJ5pFsqBnhxVImQ0R1BrOVzcic9W7TfdVdJ7HKP/IbdJX1mDSTYKeptud90wAkT
EpDKHxVj3sRX0Y6j0oyDFDlFCjB9LYa+cPJhfi2vlXN59K/X72Kt7FKrOxqCxkH8HmVkzsbniXi8
0pei3fQdRNO/cDEmgbZarasuOMYPmL4glc7cjEp2l57f1SnH5+d3sTYm5yLsx463LQ3KR9oCeL3K
aSuZ6ySHcHGrHw8t6KPKhtOaEkTsNnumbk6yG95hPZx5H7N13L0ZPv9Q9DxWnm5CXD3ofD6LEpSr
4zWAuHgKVVE3DeXi5kVdXQqn0WL7e2+d5ngQ0DQDepmFcqLuxcC1bcgivPkoVYE+4wE7tX5pYooN
VC97L3Jftbzlh/p3jvHtoX66rot7OJqdbJ1jrktbkTVolr97IlcgMwZzVC+cKm2Ft6ArbkXhNur+
FweHq2fhzzfmYpuQSGTXj/ONKaY5IHJg15rcgnaFCRUmJ45m5v796YW7MQ0Ue9w3cB3pjC0dya81
ez5dhno5X9Tr9pia831Q6TKJbl3fEl7pncKHOaFjaNfauKa2K39GzuJscz4b/eMZXJ71xijK8nZi
phU9q3TgIoTMPrVb9Sy6ylo+3YR0BEGZ3s8JvOXDIN5UZSB9ZK/LUTPq9dugIh1m9sXo62IBL1KC
CMqjMG/aJ8G1RBp8LFbDYUDrrpjrIwBgVpdqG5k8Cxg94317Br1+/q2Pj6Hpnlu70HdZHBCmFHJm
mk1o6G/D6S5SPiz5Pq4YkqXu8Uz9KQcznvbeOqd2Wj2cDo1+qxe7sMTHti/16H8jw/tuZGIX5wtU
YB4pHAEuDoBTFpZSJkXDIUNtBwaD2YoFEmZVN6gCQYushY92ui3rB7VFbCwBB8nKoFIXZy3atWbI
5wu52MnrMtUmYeRCwP3LjmXt9P7nKD1XwmHE5qncxESituuKNSpNX7vx9URimj37/sT7dPrFANkc
N3L1Fk3Uzf0LQp4jyW65k8VvxvFjAiX9bKEVq9dMJh8VGhXCa1f5NfTJfDcIW72N7Uh5ioE8hABA
LX3fKtth3S8duK9YYRVu+PwvxHffDcJJ0aXkCvFnKoqrWLuofei45Z3d/RnRlp5tNDc9Wa7lncp4
Xt7kCumDa3BQ0FBtaR19mGBewb8+DoRRQdBDOkd6XH5fwnpp2y2Cqybbl0Bt8dQNj5W0rfvfvRJA
lJx+d7jEKD5YQI+HVFEdUXMz61epA1zL9VVY3wun7SwWfyruY7eB+GiLwHVr/LdVEUzaz069VcHP
SqNfps6/645rvRIOxaJF/8+AYf13EP65mDSm8zimKgxKhb6Dr9a/z83OjDxDeshFBw/iUb9rcSKq
+wyDsn4zpuvj5HURiwKWTrfUHdDcfb4/iQ+d8iSAhjoBENmri3nG82t4sTDpWAgYxhGEqX4jk0Xy
yer6vhPZHDpSH0Apn9fq7GKbxZ+aff6AobdwfjWXfvOiKIvNpKmj+TfDHe9GgRZBXinJSkPkqK+E
H4RPpbC/wpXBWIs5DDkUygYb/Pmdb7o/0Sz0T28VsPS5lwQUWz1vcka96+Gpezrt0LfeIPQFGkNE
T9Jpqzg8TD9SPKmK2xLfWr7IFs2oYt0TfoSBbhNGLgMPidnOM84s13Rx3wuP8guhiRq04j6QVR8o
3KlHHhV0c1Cq0zXb1rhB23o8OwZ5Dq9dA196ZbyS13EqVtP2TETF0xJo+dpG/uVZXRQYXTR2oj5w
32AsOom0nsT1HAcJLXO2Fh4jH58EmrEPBjXQrZY+9Wu9HjgAoFQQIZLWe3lAsnoRg5eW8vNezju7
Gj3RL4Izq2q1Oz4V4kotVz2TG2sTBb3LwuoMsJhQEv8Wp6Xv69qE4cvFzO/Ypw+saHNlVJVcZFJX
JxD8bDSOkA1TPn4K6NiBS6RIq5OGzWPVd7vzsKKgSMk64T8Re+hKuX3kJApmCMb9kyLdVOYe1HuD
ZyCaHT7xTfUyvgqCY+bkqbolieJVIFVBxuiAcFdty9SSl8v8OcW2SM5CuyMGcwB/SnXHjort1J9V
Lc0Gq0KHhVfRXf6xs4VU/61KA4HWdqScZgpyFWJJJ3LCrpmJGvbWSm7E0VXqjXlcK61dpWv6w3DO
Df6uyA31Ry3e6hhUseDWSHR50Lfnane2bksm0tL0oqNT7pUb9vFQcFUSt5Fz3St00luMQD+P00aa
3gUliNFA3ggf4m05rQCSkEOrnf7wb4bRozHTD+8JeY2wAfNdJTxIYMxo7PKqizZC4rj6FdKwGWz9
buAcCi0yAexm49PVH/lNWn0xM30ym02nKVdGdK89M67qH2J4LIavPafbtN6H9DoUHLwrMCgs0/hG
zm+cBmtjGxLd1qyTo0djCHVcRExCLT9a4Z3U3IzSJuWOhrsGX2wdIFegtZXj4TCptx36uCoQBNWg
x7WqEBefAxyzbBSStq0lopFZYdYV9sKCY4RT1gYNakeHQT25Fa1s7hvoMWzAlMHjbX7egbhn5zVI
B2VkAdGZnqonKKspeySWJzotvdVXSjO86tgZMDQgS7r0NJyzU6tGZ8Yf8bRHQz86um28TLoztjs0
ehoGalunvcjnb6dvco1xJaScJo6HJPWPHN/gWn0R0kVti36lKwEoUdVkEN4SackXRVUDYDvMauV8
kH92NWS4v1/a0ea9lLzxpic2dCZOo6rVzRsl8QaVxIs7jMj4rfOCjyFetWximDzZ3GUivpKStt8h
7vajsrYejuk2kjDBO3F5QCyZ1iueRInKSELoQVMoD6TWa/Q5Tx0PnpVuq+OuAOxHVRA+DEWgAP2o
eA1WJJ+Uu6hyFVI9X09uGTlNsy9yG0de1jUrNJWmuhmjJRbi34PdxR5qQtgE6aiLiNqti3W5zcph
bPJuYl0GPMv3O8+wNelh7Pda7JIZpNNtfDIM/MlSkIm3g8KMNqx/8mGd6oYxM0S0fB2ussSP69KR
FUJb2qDvH1p72Cq/Zagrys+OE2vqGFO/sBtLc73/7epByOEjhPXCX/B1Je1VqS5P5QTyGgUL38vJ
n+Nxj8O9IvqzfZrmHYHRkwAxcVwyqlyxcCNl//TjFzOlky4nHE57fpxALDcCRnv+WZY/JyY2QbJW
KsUhTqC7y9CVF2s92uiazWQbBYWCc10sHks/Q1AyaU8xI/IhoC9S+//NvNCUVTrqwLiJ77r8LKMx
LLQ6kaZDCfDgnZ2j7YiBr++YyR8hd6Su+fsdWmK8UzB1BImnDYTY/bug/EsG/faUDBWtoqzMveKL
M3SUHccxatMzxwkGGzWJ40FG1jiYIsHVG3mfIdkHyhEzb3FUzxQd4XlOUzrSdYK2rD/xb6Bu2UBy
8oNYeUXGKtGSuqcq66WG9tW9mQkMKE6J+0Y/5OsblcaiPlZ5cj5EaWBgT2QY/Ko/9TDF5hhFKBpM
2XAWIVbiUpXchz3gLtyuK8dAbE8mNTjJV8yCLj5JM5Gqsq2i6ZCgObDkG5kxJUJnpmWDk9Dad4tT
MBF+FW1G8fXMaSsU3i3zEXPN+IB41qM9Z42BGN2UPy2dsAQbmkl3jxe9WDoqXGuiQ6GCQzWnNXz3
ap2FWKx6SRjx8ULKqT28+SCffMOTtsKe8xxN5xehu6utV7N7NThRpBaL4H1mPp9qdSWenipH9DQk
jeQ2J5DUQ0eLODm+tOxcMpu+Rh5grN4lz8Mfcxc+QYBPkdOlWO8XB1NXzrywohRDNM057eHyQ4nP
iiJYA0vJeCJweMB+WRq7o2/BBVnlyNYm1+gpWInYsv4evieNStxfSq+5YgVTTF1U56GKzDT48uFH
YTNKlTxOiFZ3Osm+E0npXhgGrcueX+LwXmpTXpsdfPnFixZbZJaRMmksY7xn1H5xhaUdWqbT3Kva
nl3QcBunuYFU2lcE1pX2kpb56iL++U++WB6ERi9MJsYTL1H0oL4JqTc9ASwDO1K7yiZibKKt26d4
yc9y5ST3+e82L1pqKIOtSJn/bmGLHZXUF0e7kdBvi0TuMIpoOXgvrS7XTkFffvNiv2Ieeuxzhd1W
9cGLGSuqfBvgsP8OIMXm8aZM6FSEpRltqYUW4rVR3ZffvtiumoaHHPKGH7SQM5DoGmEwEqHJcjLH
qcJlcYA72azFqQPjcjJe5m40CY/EcqElw++XblB0kXLrgJife+ZWoD+ZuGeWP4K5JrvcMD69EeZF
zdaf1f9XlJgEP2CFLlj63DAY7uYk0HRCx774ZK5VEp9/8uJMFovtdEKXPR0s5PwhAE38ZufHOV9T
fcxXmeayLWWLPLir243O5kxKFkIr0m6+bjfnwTipktBMB0yOruJlW2mtv07mHVqZOVNo2pPetwq1
deqGKHY37cfi53+tbv98BRd/+BhplpC0XEHvKR6bc+YKbmx6MQFwTqFt5z5jT2p3k/84qguf4N9O
0rfn/Omvv9hsjxooPKVu58+BVPXsdwxHgT4H0eWBnN8wWPuTu5Ag2PlbLJbhcy08LD34q52Bz3//
RUOn08tY10X+fpBR6hGaClWJraLMJ1/FJkOZlw904bge7lpWhbpwph8QaQx/+R28NjBCSPqfl+Fi
42+7XCHZjNvBYT6TWCGOOYURAzQSymE7DVRHjnh8ntcrE82V1u8RqVhU4CHQ8H3IgCJnGjkvW9kz
wiYQ2It369ouqePiZI+0qFHEi7U6q8RSV08n3hbBg1Yg2xF9h+wuPD1b6rNq10i3nBqcE0Nddgq/
qG/6/pZgnSQEHbw4mbhWKZlwg+ctUzGx4379emLW8EJO9YJA3Pw4Y7jonFQQ+x67fWxL2/AOgZ4W
2nKg+Vpli22Q/W7/G1o6yBCDmhFKq2IyP/56FVpJ9ISgqzNagjLB/CHk3nC6C9NA8xo/8RV6TFgQ
2cYcoV6J6U8gWT0SMrpAMO+W6phrBcSXq7n4nq0ykhkiaPM9URH1bKMNlLAbye6CgpifpcTkv2XR
xSf85ecuHsE4NKo2xPxc/aOBUiATJEtAOn2PVWLYwwN5YelvPVunJMCdtrNZ9708raK3Mna755Q0
krUEV6lk7TmuPsDYQXP/FTOiJTAroL1S6CvCVRnE/Am7FQwCBYfTgxz60FJQAeHnIaIp2hEPjgyD
+rc/OdgyxFthJ9xDVIMcY9rpvVhtAG00vxLTM5ItUbW5EPy7ZL+m0/lyFy4WEXRDbZE03AV4FwwQ
yMNDNdLZ6dEuH02A3ioGwHmAo/il7FsDp5c716owuucr05vWGP7Bibev/74q7crS/uWqLteTRBmt
QuHFzP4wtpTUm0q5Z3RzQr5wvgULTtaei6pVAV6TORowUlJjWO1koFUrvBdd42aRP6PrINaXGGVX
44vxkI2rUFn1K20n7VPNG/V+JVq3TeERQJ7mG9jYI0Q1Srfpx+AI1ewJldGimfeD+Tp0d01+H46/
Kx5nMa4sR1hw6f0dhH57H2lEzYwVA7T8RYVFkkIj9SFPAnNQ54ouBwh1cKeT22gMrx473ZO6bVN5
Y/g0oto5Cs+dsiXUI7Pz9mMsQbCWIC2pxs65WylPZebTsSGiFs+zSke4dAqZruC0AYHpWONOMpkP
BTISRv/fD+/6dwyRiI41hDjtcupqGvT4hdoEO4XrPWh+Zh8trT67Ar8C8kUIDMVZ+MV57f5+6/7z
ixcFYpG2SZKbBGfimgd78WuGoLvGOj0kvvyu30Z3TNsb4yneIwjYLPk8zCs7yxyS+T9/78UqaqaF
Ghcqvz7wEvpKvR5YwiEJwuIN8fnTTON6Bjfbjw5zOA6P8Z9TvtUzZwTn8VE96G/tQYjQczji6SE3
7+vSbZEUMqlPCaP3jprTYIISVh04pW6d5vQpV+KAaxln1D4l9Su3IwJKfR1ZPWeOGtBJj795nbIE
4XMnW7NeldvJS9f4jiF/FZ5puVp9exZ8rbipCS1Jt0P2eOzuLO3OOt2cZU/I9lnzkv4s8ncxu6X/
t5Q2bl79wmlq4gCFKoSo8uvWkzRR31QhGyBpF5SP3QMQkJtkXz+G+fqsf/Sgu/RtiRGIMmYCzOlB
tqJVxrRcKmxajZYwUxK7VbOJscj4+W/17XQ/gbY6PdBqPIfbMHWVEBHNvhohuW41yRVhZBd2L9on
/rfSmzE5GMOrd1F7V+sgfYDdIzrFcUWhBGO06e1C5KhQPOX36jpyYp8RU6UFKFuts41cOR2dgkn3
6XZk6FKiqZ0aor373USinRBEMTnMdr77X/TFrtT7GEP/c+cuXvaozcai73jdJtjZYoZSb1XkwBcV
P163GExUcJ8nT1MXN+hrCmnyexg3q0SsfA9Xifq4KYqYZzbY+O+tmkavB1SpMp3TnwiKPkxmweln
ENAZxbe+C9O7sn+OKZHpO1lPQxNgc4pitxR/dr/FdWd6kGE0kPUAe1dLBd9fk+zlovDpai+N7bE0
1Hk4sp7mGMlkf05ok6RfIxpptz2tw35dH3/I0wY+E0FQuMZ8aQeVShbu2RFi+Y2Bi1zcgKqrLSfs
sJ2TVxqkBKpK3ntezw59mHckoIjZrs1/tf1uMD1llTYbJVwPKO/pA3W9d5b3Q/GsnZ5y4yaH/ZyF
r0vr7TVhMqh58tf4kiTF+osl+jSUU8NeU8NELma0OnPs2BXfurdkTf/lhNijuw2HDeZ9JMopxTjc
9yj2rcSWqr9jV3kKCvPZLooHiCaLDZK5ZPv2DD5d2kV1EZdtL5sZl4baydH/qPbp7EecCzQ//FFE
HoG5L0u1g3RtZfl8Oy5qB9UYhCkf+M3es97pVJA0dXa6norA1ZCMz+0KinwnQXrjieXS5jf/v//r
L77oSbGLR1Ya8uvqju1vRuz6OG4yu5VmFXYrvlYz7Dbd0ji0TcVvj28Le+HSLb8454jxuWjEer4A
P0PyCQiJWfVTRoNa29T4V2cM15K24Nr57/MrqF90pBqRZNAxpl6b+4+D6XSkG4x3kBEEI4inLWre
MxULjhC/RIGuBEn1M4SJlJlrM31SSFJ/SrofenUPT5iWqoXexk6FNQSkpvtoDVc8LpS9yrxIXj4m
RaRrpdAoB0ZwcZcES+56TKfzXRLejdTrqrs4cZtVpnhj4tUMueyjZltE+3GKV26z9HnMsQHiDnRg
Q4lO8kNcZyUWhlu1u+sFPOVCyQFinXdkKPhLx8Vr0Bjr0+VermXHiUeqmuf5aBT6Sbq7zbaJi+s1
ytxB9nLrlcx4C/uuIwv+KmcSLGc3ZgvpNUOLbiu/pYDAe5VkB7JI+w9xUc9yZVRJBphFKqaozgXs
RQk0aXJo1BYg6xihiH3G9R+xT8Nd9mO+QmpWW2bd+T0f8TMywQisTrdLB7rrN+nTRVycH5UaX6nC
688zbXTOBpvid+HVoEF6rOxu/HxM933lRiTj8pqhUZsHzrEYZETSMOZlSah+dZz8Grs4PnTaz6Qk
Csu21v/F9/n5Vl0cO42obbNU5lbNn0r3UMegX7KdZefTSn9n7reON3i8/v2j19pVX57PxTpsHuGt
SeepOMi+iTLWzutN3Pi0JpNsf+ZwWaynwjtita7vRac50DSD1G1QJwoIN26XRgVXdyzmFaQ4MbIw
WBy+Fn9FpZ3kozkU6It7R8G3REAAnjUJIm3npJKrESJLNw+Q8ar6oSKkiwlnGMnDKj5A4JyJMTk7
I/9ktq9e/ps7ZYpoGU1JJGH34vGYqjAVicSlxQEiMqpB3tnXahMTIK4GwOuJ0p1aOOWr0ZxTup6i
gSLmro435W5p97w2prVQi/7PtVw8NVw9wniauBb9CYJMD0iwGV6N5iViZy9vgBl1QfwMgUnqPHW2
jIu4eSKabsT9cHI4UJNYpzej3+mlW2SIk5Y6Nlc6kCprKOzZWaHA85w3w0+Vx3jOanXI25m+OEes
U57HB/NoBfWEx2+8P8JQSX0TeKv0Clxp9pc3/lQ6kjy5Zo4XPn2WQAKT9tS7/36MxvczGVeGB1gH
dXcFi3vMoyLLGm4dtR8i9UD0ER0xxL2XmiBVnBqMQelJ1Yal/xgHhATnt8m9AR5esGkClv2++iAY
ZjVZz1nnKMaRE8WjZ8YxCwZ/aTlCi38Qk99KY7cVHLF1SxgLJOvYM3b0i+BldJIt/uLGRyU/Brkf
aiE2DYZUCjEJ+zAhTp0mKJaaXQQDsN+fih9H4+d5dj4dV0pG6vSh6zhENC95f8u7tXBkvrIBzjfI
MkTJIL4BfdnXR6eI5yEfQpahlIk/WXEqhD0gLtnKQlz2K0YYlQ0IxKlhNPi9RACGDhIfa995sIBh
pWLahdu/zigs1GBSwGli3tQBhmvjfZm968sZJ1eKDC7Z4In+XTrkyw5uzAZzFjMWsTSYngsY60Ng
tNuUMnxYh+XNMAQnZi24RDyi6TA8xbc8nvBuHnqyR7oFLZGtaNJc9o/iw5msR2Xdx5tB/hU5i070
v/fva4GBHYGgMQyRvH+KfrHEJT1ygkaHZyhOQW760x/jHeUAEV/m5uhWiLMdLGVid6tXnBOE5yHL
2MyxLuR7ydgluFkKMj0ByEIr62Ad/x45HW+bn8mGKCI2C+pY6W2CgeWl5b5oPCXc51iQS+EAzlLl
wH6kZ6Anb+fqd5Q+FONbfHJhjpx1OzbuBvEhsTxJWEfFX5Dv4DXFrqSpxfkEpFu7Eh/kE3M0Mid+
DoYdwvIVt+iuJPVuMdXnik2BG8WdMqhvEC9cPtWo0bNEa4YjioWJP8rjeKlLgVK9DjiEOJsNWJgZ
3ckrWX3ujAezelXGXe6flmqsKz7K+UI0S7REvC/fxAthIQ+WFSoQKNON7lvAP7XpUIU9mubnyrrJ
WzvavDfvRbmvz2sh25h8pgFaIR5ogrjxvD1NH9Gi7fTKcYbLMnSCFnCss19evEh0Cg2llMzjoUpf
KmNrtl4NzmT2obUb1KCo0YXbguFXSMLGetl/fsXbrYrk08F9nutk8bK0O4ap1kTRXK9AKXGGwiWk
pESzZ3lW6QyZG3v5CXypgA9SeIHu0Or3LPpIKrI1gmBEjarimNg7T158HwKCciF+RA5H1UTlGOoT
lVvi2zltQlLAlqJXr+ygXy/+oiSMpXDS5YIlgwAPZwwYSg2viXWjoIirokNfulV/Hwpr4NnHoEJp
dZ+/0Sdaa8mzFK1P/V0HWHCMCCb0ZNNLh0CUn5ZW4qubKBKjua2CyEi+LIaaODOFbo5EOP2RvKlw
jGpDMjrONg7Pji4hRLutlN81prbClWHfH9HWIFWNBQ4gB81Cxj8QBWQvoeXV70ck7t2n67roM+VT
IyRTT6bFPPGXGUochmrlJXHQZSg+V9bJMR7UR1Se0++qfVXkANmmyBQLTm+7mX5ERKqgRUD3Idxp
d+I+lxwjIafVNS3bUpykdA3wt6OPc8IAkLSYrHil5uX650kf0pg5oP7iw0n40us6PM19gOm47Rln
NUC5G46hd2K2Nx3hiUtV3kiQZ3GxNkXC2XPmHC3dyCsyla8XcnEjRbmUx0SqC9z6A1cgqqtehJA+
Vv4ZuWv6MjiW4FYHA9VWaOxhqy2fz743Bb5ewsVun1Un0SqO1XzoCH111hrKM9PgxAftgOvuAIZI
NmG9+kIddqXS//rDFx/g0EX6Kex5CHq6EVofjDV+EDf3IBRAFJ0d9M1sO+jurV+j7J4wlayUzkts
1QiIjoyhZGMiOe3SijJttdg5+z6F/Xp1F8W+bolKPRnl3J4CywYtxlYTxn4OnBwjeeQdn6nhkcJ4
aQO30SEasY7v4tTXl8Iir74jYMYUizwoDSDTxQP6P5S9127kWrZt+0UE6M1r0IUPKWRTL4SkTNHb
oP/625iFe5ArlMg4B9jYu1C7VgVFM+eYY/TeelmopWkZBQe0e9rdpbjWFS/UQJSu5hdGca7sJShY
GFPTzLE2w8/bmP+/CDrUhXT2fy7h6lGZVtcNk0zOAGtluYp6wPn25cJw0u5IVJLeLp/iZ8TT4gkh
LdmrGKHXw+7WNvwXctB/L+PqmTSl0BMsy50AVulG8Ejz1W8lgY0xhsb7bsmru6moWm7vdbX2599+
ddJS8q4R6BwsnW0C6X5Y5qr2EfA7oxsXdvV2++j0F+nYf//Mq6OTBdM0CgN+sUGgWd1hxLEYGnNE
WPVUpfyxDWbkzW0b0F8L0z//1KsGZTpMFDoFPwyamtlqwbHSFslZk84XeXcpsQy6yymgdfvejl5J
55ATol9cptPdD3zaGzn3WroknX15UuuVbBHzhkDagG/FtMk3Sesgxry7E5ZP24GBJVZLrl4hEwjg
ZJqvbvrtAmBzZdkxkz0BV9XzEunB4GyV7FsiY2TRFwKP5D492IfzIRhOUkCi6RoHUFN6I/WvNqyZ
W9KbuLUX/7XYMtmEOc0uMlrpas+YaquSujHh5hgw+PfmTDtoVb6FruXme6BRHPovGv6GFelWtyen
f91y//z5q53CEpDwdjU/bxBwMtE6li5OwFxXtVkjWbNLZlIPxIzP6VvQnmFFa73POp54ksmaucSf
kWPpJQqOxPtqyTUjQTXj1DHuAvOwIMPnNRG4orVW0Ga6Y0IzbB+0xyR141uUir9MRXnB/7iVVyta
P1ZBLncR3/HWeGj2Br8XowcDLAcXH8m7PfN5KeSmOyKmMnkVm7iH3jg08bqw1OM1D45CcNDLnSBs
q/AITCgo7eGJ5w9NsRvuE+sx4elwquAtVO6UmvF+cJ6UF1ny5EA6FCaxQXbKPHPhuVLM213kkuMo
5A+Z8LA4YLD+hnY7b8M4tHsOHyp3uZQ/6vw+ehtgDBjdKT1JnCzb3UU8m9KHKYAR5fyl3REWOOqM
e1fDS37ZqeqpKJglaj780O7jVp9FuvliXK3NpSjKxXCJl6NvLvvT/BZKaEf2cGGj5lC2+0C4q9u9
Kt1LQgbVg+9XorsoFy5WFt0n6s/XL29C8ljU7lR73a+4/1Fj8ACB5wSFPwuHylp3fh5uBM4zX4ov
iWsh+1mHxxHPmbHuUCTwGe+E0h2Ney1YvvfkVVEWvymWuI0E+ya3ze7cXtZeqyBEkwXkLxanKH8K
2EvORbrpUW7kbvM+80JnW/JWGWOPHwa116cZHi7GjqctPgv4/y6OUv2YHZaX5ZhjIO6ko830sMi3
NThSgjit0RmMTyE8DPrTYGyseN1joSwdLb23UEIQMiOsWLRi/qktGPBk/sg6L6X+4LaYGwxOVo1n
L4cbtGwncvIo8rmoMHMNJpGp8j5r9aoRX5URexQ+mtji6KJbrhWs53Hbi6/dKrhVAnwzr4I/Icca
2yrrDr7Qa0lYEDVJBqlVfDCMDRlyMzhOkjy+cLxhN2vJgyan6ZHzFod+OxUILttBbJXpotUAOklz
y3+mP6Ammu2S2HB7xHN9HLi+vKstsi/UVFFNLk/1xcKHhCoFq7FYiTioF+ShbrJR+CJB2o/Jl36q
N9m6PDVPpDIBSJbqp1L6SMP9oD7Fp2F92Uk/kqd+JEPoZv2wXMefW/nv69TQ9BuIH+m9XK07ydRO
kTpO4oI9iCEfKr7WHNAGeYIdirtlNqJJB6lwIoss35ta5W96Kpq1ok62PIrcxbX127X0R0tUTEgN
y1XZfJBA+u4x/D2ZLl7DC+QaGm0Xpp9Ne9QZeVcusi+D1e4ZqZjuxZ/qx0Ry4u6Wf/Wbjex/V0Rb
A7EhGXHX5IHQKsIpjnvzQTkVe+lkFGSM18fhuSA562elbSg5QsTK9YqoSk71DEemEdjABkVtlT82
wx05ipKElsVuLjb/MaN5MWJv1iAkuUiJCtIuSY3TcDquyKPOL8uUNTtGOw06Xkuo9lcZ7mvIcKvx
KXnTXwLWg7eOdYYe1QMJHgP5uQ8dakf1weo3MD8lYTVxdQGGtPncYwy+pd29Pgz9viF0VPgf7S8t
/rCi4z7VqfVQvE6TbU3HGC0CrwUu9VN4P2G3PGY7q8J+7KTImFkYXutgJedA7gkkRXVixbv+FrrS
uHVVV9/X0FdBPfaRhawj26R0vMB0bDKW0VM9IDrwqclVIlkyClQCplLZDyKyYeOvkKbKDA7PLgj/
Imi3A02MfZZK0qkw5DIHJNx6fKILrngZUX6riqiplkXWNjVnFuwIhPlW2xEabWc76X48k+fQGouK
bqgdODkx+cmdX6KcmVGFBowU7qbgXSx/yNG5Tdct6lSne6irBXyV2uVD+sBSeeMY+XuQ8N+P+n9N
sP//kV1Vyxe9SadSDq2HTtjHyr1BY8Fca4tk04l+wrqUJb/apDudtjSBCXj5YOa6wi9Z8BIMIOva
RINf7TTYNCs1OES1DRiC4V9wR6ytNDiUSZrgpj9yr2tJylsJP4U9mWFatdKPl4/wgeTQHaRpYZO/
dEwybeIMZ6rP0Vd+/Htu8e30s8iBRY1mBR4aKHO/RS1/LB9pkEpm1YsAQFxiZbDX0xbym/V0uuyT
NdwuEt/O//5JcAPXK+bVb14XF9UgK0JspI/CWr1PL2g7SzIXmc7sUXxCRxpdi9wx65ixoI8P5vim
30MOF3PnEtvCZ/oOHwAOXkxg1bi7MHpG3dp0PhnFHSY0/lP0vK0H9gw+MEBQUbGI40Sofl/jSRtW
IjLHdFWRiptsovkYtvu+cTiNx4TMWyC/V7NJaNIX2WuAXMnAMqrHojjh/87Tdd4/Sc2673xl2F0A
GcjWgzLfzaavhZw1LqvI3KDZrQhognTldeVd22yUDPFteRem6yndSsGWvONS3kIaNVb5F8xpNGeD
fB/gzxaic9QiHPxqXpNNghBNLu9K6gbTLqaXbj5BAdeTjUTwlK7v5tCP7gRr0c6G4Wvc7fv0ySDz
Z8gdDaJLs6kuayn0h+gA7SWJnSA6jNMuF3JW1XsDDmqPjRsTdm3rX5FqV6GvGg4g7JG/HliPiW7t
qFkbkEZSsMkuvknNjte7+9U8ZCPtFE+7HIbau7xnPzufSU25hbul7Ug6I4dRWPkcDsLqoLQ/e5EN
cQUfxM9P0VNK43CNSG2NojTs/P+NwxUDy3WzJXkEoGJGmSs4qXAvZZvaWsvoaJkTBOaHJW+riJDd
TwlPPnCVwl/UG6XXP+WD13aOuMPJ3du9fAARElq+zo3eRGvruWbalsKSEx2pfqaAkS8Y6BdqV42u
9z15Np6m18tmPHDC6n3zlRkHKamu2q+18+WHgk98398jasV72s8rncIo8LULM2y/F7kzXgxv7BMa
Craz2tGOny3trdXsIsisSVJh0A9OIHLjDZCvH6G6Ch6pqxgvB7mXcZqwVv1zsi4JRc3WAkeCiFRr
XPyI3olrGZxs5o+YJ87mj6JX/0wfkbNp94Y/PlskqEa2CUelIjGFQA3nYq2EA0NE0tfO9JJ8EkG8
coPGTAxdpEAEWY3bYJ0YQFXom8aP8/P8LkPX0Ig08WCBsHrJEjAFW/TE/bAfXiMITv3u8tp8xY+F
uM4yhvg8X7diJ+jI3QYphF1hlfLgYxJc1eTpUq6UtwF9aOdnw1MBE07zcr7uaa3cq58NYPfQN4gj
yF2dM9cXjvbifX4P7yaWuc8QRMgzHR8hvM+Ok+BVz/nj5S69yzm5y3vuFLtDrq/TTfVsHaS3dDNx
8T/M8UWtKwSW99wOusPagUcsNMRxc3Xy64VD4CfRh7xvVvJizZuEL022TiD+rOm077+M9KUcdwKI
jf3ktPfzk8EZzde9xIUCshgBol+3lkDrWr5yvepe9ZxUWdDnmuf8yGjwOUv3fLFtA1PEN0bWjmZD
LW5e9kvfHVV+/B6DSYZPO0cwatHVRPxfTmVgd9iaLpZo61BBJb9N3xIGkdrlFX930vns6XR5qp/1
Vlq36b0c70L8aXwX6+W1ED9hnaKAqjixP2NW9y4bE2a/7GfvGR8/QpFsq04etr9Vq3kNRpnIjd55
KQkVb7+Kd5z7/fMovk0cbCMJ5RkC+dklsqQTgDZ8cPQlW7VD2/+lf9JWbThVlKdAhQ25ofM9zm6y
Nr544RnUYFnWq23JJPXnv7ca+dsZgp1Goi5njKRKOtM2dqI/djfFLBUza/rssfXqZ2tBF66iT3oZ
ycp0wkP0pS5vYvJFpAnSZWYHxE68TOnBuKUR/AaNWx64ZCoaKT2mBVXlqs/Ta0IYRGKXPerpV+PB
Ra5es32zD7bprnrAQ5Da41mUVrNhc7RMWZDyU7qZ3cy1Nj2Lhm8M/nzj5nw74/++JvQeYF7AYZL8
8t+bM4WG1CYG10TxArddJ51vV2sr9VBYJ1wPZQlBbVyVl89K3yQ4GIg4jx8K4QdEMMyvivJmAVvI
0S+Eh4UDU/ROz/dcZxUbINv6IU49cd4P2V5DEYnBAdh17w+Ni2PT+pELu1tdC/O6qXr9B1097Sov
4hwgU/Y4iNvROs39iyR6wg7xsHh3GWDxRbptyYKjKJpTxa45xE44fKT1r7DkswHpEvG+WsZ9zsqv
OxnKhGNvvTTBS0GQvAizTrjIzqW9B3+WUMyzp2VDaYurBzaOKTsIw7awzvIHY7M8PE/y/ndP1elh
BpiuzLK9BNKQWNv9FHDvaDv5smW5FPzE1YWdyqE/WSVuRsutehrfC7DPDh5ihB30hbKlsWY1z5fm
nh91sVcUfPTv//5avllu/3f/DOgQWOqXTNH/vhCKlhlaM0jcP3tM9hz/ESR18DV2seItcWH6Ep5d
9n5K6bAokalY/30F3xQX11dwVRlKmhVrnTVnj1NxhCcunDLLhwOlMotpZs/Edxi3sZ3LW0q2KrfL
ZYICGsdEO4YHM186GMdyxo+OYoMDCQKbFx5WKx6Y7WjwR+X/Cz/sNxng9UVffUcYQo0qbMTft41r
2KalH0aPIe1QzYtRSvBoBeuJmbCi7OXa5uSncj+dJCYZqKZZKT+KoV/pnnL5KVLAZT2RDhibL7+S
dFcbN27xbx3If042rESsQ6ahoaGSaZj+9yFfhLFK0wL7BZzRoDiqFAu4r9RfzXy0jHUj3pn662Rr
EHaquyi3yeCbJ08U7iRYPMyKGmduB+jFvrlV9lNNiLDdrIUcSLYTP3ZIGHzjMEDa+YJcE2yzmkxj
27KO7LsxLA9kJCVZ3hP7rVnR8FrzQY3VsZrtmv2i8EdcXjlVAKLpbXGGePN0yzzzbUJv4vMyVJ3/
Lap/CZeexnk0VC1Jzljo1yFN//yjnN028wTTx14wpfQn/IthUyjrlTeWOCvWphPlG/SSXK2mPQ7a
z6jYirUriK8X694sNiIxk/6/P4Vv0+Tf16mBNwRGYpnfuiiRHvTKXBnxWTmZ91hoQEOp+OIo079U
N0Z2pBce1NkGaBU5es+kNbrm7nbg8bdB4fV1XC2qo5bPadjG3K96I0IudLXcLhwUUMzjpSP8pUkl
3JX5EdwpSuyUqa5yi0n2bXh1fRFXx/FGSNo2MqLkHHJIQ0/fr/Tn351JekfMSjD5riheWnhU9i3G
yN9fmKV2APO3IGyuVsV6kjt5NjLpPEv82Q6EJiP1FvRP4czTz0h5GnMQDCAmte3SNp4D5lGORgHZ
iUBZDM2W+nuC9kSSEzBDd/DGfam68VV/myP9vkF/XOTVVz3MRSVqEW+LjJmZbwqtZo8TvNn0Jwy1
xR7+q3gwVwQapN6tV/X7vrF8Un/8+PUCmE1zJCU8nchYW+02hXvUIahyC8vjXek8mXwngv5WKZiz
zu2rDzKoQDf8+4P53nZcrsKg62ia+l/kVKY0t1F3kcQz5uZhm8PVehW/1K8ZstCF+nc/QhmLHDFq
lgN+vThioQSDDG0/iz3uooBAda/eFv1RZyZLj+qznQ8Uhrnp024eJm/KPNY3pXC1L6vg4MYh0noR
aSgHXvQMobJGdPdKfpXwpr0pPou8N7+prGXM8U1yJcZtQ2IPLkukS8CD6lN8CmcnyFf1h3TLbPCt
EFpuhSnRcDTIpfkm4SqHeE5jNY/PjRPVj9WmHfw0fCl0dyh82IqxkwkOFonxMRMODUc4miQwYG1a
VonNXxJw3v5tvs7nhx7IcuwqYF0V6BfWI2UUdc6/H933JtTV9cr/3ZNgC13KrmLkBQOLbxsLAbMk
JKnMXJHPLFnuIWNFJlFuZ9z/+7f1v94ry8RFQBf9O8IzTtSoilq+nGxjvcai2z927/kzzmT6NNJ8
RNhPioAgr0ppjcfAkD7b8e4S7GNKxlkQTpbarMJiOzPcHplfQ0ThkpOFiJYywNvI0loJvBKU4FP4
1rxUO/lBPZknTvkjHVQ18jUmhWMGxRVGDpOrbDiL4V0afE7zropfNWhvRnOnzvRp+EeAgst3MR5j
tBlDfRqPzc1ojb+v93/cj6tn0TcNmFOV/REookrymYt0uaoAcR/TxG/xWiAR3gyZBwrexp7YYvey
A/nGG6wt69V/qhTeCBNjhw6/GC2Vcb3g92SKRzlvcPVKt0B2CFGmO0bZMaiPKr45a3OR1gEVMl0J
4CqjI8tenn8M7cmaHPx0XKXmkgNN3TiC/nVK49AD6yztUHDydjOjJCl/KNYLXlec3PFdoR20akM+
dOfM8Lvt4iiQ7sbg6RE+VPMbGH3p8YZOTHDX6s2Asm/9gKs/90ojkceTFqqwtM4XFxFMLJ2syGnF
Y+VZwo4nEDJko9llcObX9kmzr7DrZ7eiZr/3vK8u4sqilEtBlotFK541wxczp2JjzX/E414mjNQn
oveLkWt5Bt87ywQZZd1WfZaxXWGZqLwE3V3iMS+vHuonkZMMIb8oHu30V/eDgUYDw8x0iHjQCJ3N
SQdY5afpI9lqdnamG5eka4PZ8PCSvV824WsRb1VzZej20kATHRqCIyeSG53v3zLHb68YHkYDD6Os
i9dyvbyfkgyWUnxONiM41VCEIULUATVtnr+M1ocWnLJmk3fvnei3i2bm4sz1lrGe+tZZh37aGyOJ
fgeJpq6dVbt82oXExaIewOVTNodA/yVcnhNYOAFlS00pELIdzp+9dtQSd7q1/X0/hSxPz1ApakVT
BMt29cXMkym1hsErxNHnS8d3WOxa1U32szc7JFu8YFIOEd7Xq1/Fh45C9qf+Q3UizdPpd1Jz3wHr
XIi2hgti+Va/6xvWbilP/ry4q/c7NQsplud6PnPIBmo7O4q5epQEG2eESjFpW6Fv/mKyG3mfm5iU
EWGb48TWjvqPfrVgdUI7fGXYQxc7sGtQV8MBClqnM2q3/70d/LWQ+vNKrz6CsC/0yYxZeJQTH7vx
2W8k/FJK6ah3Cz6+22jP7Vtyf7OG+uuCt2SSYDkgHPF6GJ8rWtFYFndoILtuiQIOJ8Ywva2v8jvm
ora1KesbR4zvp22eiiXyi9QKOOKvgZZRHFlK1/DK5NVzwmRaGFUKW9luKNLqbciuq/Z44EEx3hmU
uwzw7io3IP+c3rZarUt9g7qFZvjA5IgUDWQWyr2lPorBPamD2cFijuf9+/Foy2nj+qP985KvXiQz
CVSwFWl8hiigcxxyyvquLEH3UomxzNA85/U3j1O6Xurz4k7lTuLsMkGpUth043HoDlkPtrfcq8N9
DhBWVR8i+shD6rT1FkDCBfFVbgtPegO//NwK7qWzRdizwktWH6fLI2tfeiqt+wm4rKnnpNwlnNWx
osjvJYs1wNLsEN1am5W/lEgyao0F36Nq0nIW+W+JZCWV0neRmZ5rQHs1vvZNKG9BxczClrks9Ws1
7PqOrYzWqpdoGvjbY8RwI/jQjWkdWoH3FhmSbYrDURyVVc7EQqnXHR0RNeTfnjuOMJGT6Ev2xoCZ
BaUyMOE+wLPIwmElH4J4bC6PVnKWsr3oto/yFwPjfj8+Wi9KS/6YHfvmT/Gncj9/saKnj9qXTDON
hvPFu7DMK+vhh9qcNOMo97ukeyouunMhPyhmNhcbm4nzf1oyAb5nOkqrnmkGvvjWNaYVy1N1bu9z
3ktsGLFyqi/HDuAz3dz2PH/yL6n1ZRH77KpgmPKJlK3AaomDiqy0hD76Snrg2IX7V38b8NEHh8r0
m08VUgvVLlwVWpfmnpKXv13OAbeutH6TT3sBPrrmiBZJVkzEjhWmUjpvjM/Eky47CimGy3hhkFY4
dke7ZhhC9+Ndi7fkIVzwFo4oPuxJdmTrKY78iE304ljKtsURGZ+H+YXM85SYWeZKAKobt1EOoGP5
s9h1P+vBR3E09mf+3yVZ7YVHREw37zrjZ6Lea7Et0y6s1yL/fL/PeNFhMmioGkEKrw1U+wX2PGRP
DTKCQPuqROgRDfLSnhMQiOGNHp0VooLn8nNunwZ2hiGmfJ0crH2YmYKfNEBH6amPT1Pij91dIdnx
/Kobew0pTuIUsSewDOt2Xq8QWLaoKzsNdeblHqfGkK6kD2Iu2GgC4F9PgIyRbeTDQXtREg/9jkIE
V38AqNpWzLvu0sqeh6PRNavCPEgaWdDrSWEYdRrMO4GjwLt88QRmw8TIPXChMpuWcGC+Bv6/r3YN
GmHxeMF0bp5RdibNL0k4ztKbwWlz2sTxhwgdSdtbgYkKYXbQkV5ke6YPq+ziatF0GqrDa8KyqwaK
JwKLMVwZWDj9eZH/8pPY/tLM2k4JNeSAX9hTRfrBl5K/q+gxxOQ1/Jj6z6hit53Qldi64VndJry1
6hnX5aGFLwIurWZIjOkXNvt/P/4paDMznIX03LzWX7TrGrSNUC7zbZBv1flJLH0VUBG3UPBaOsp8
BXTZoKQLqyw8Mz2wZLvN7G6bVm71aTzU8lb4FN8JRSDSeNxEr5nMiZfJ9Tphz2u6AUYUyvMe0sYM
yHOO1nH6UY7k1nypwRr2LEINE1s/HNx7Iupfo/X0kN1nqd/rtjBsAvkjN5lRY5lN/RyISWwgcIdF
upP6QyC5Gam7TQiCHK+fGU220p7C2MOjPRZ2+PLvDUO53jCub91VY8SSwkxO5Dg7Kw/a5wUpilov
uSzdfdw7TQEsehEizVwktUeFsJhonm3lMkStndIut5HzmW5MIi7uam3fts9aSGt0lZ66l/Ij3/37
Wr8dvdjYNIvpEFg7VSJb6HqNNycD44Y6U3sonyNArmwPBNhH/eguMQ2xPTECdQt3SS+48dPXp2B+
WhdlklQ0XLW6eD2fEiRh1hRFis/6odiUxyVnMvZnctltyW380DFuwKck8fs7vfTNRR1+rAZ/6lq3
FrWF1MRlJJ2HLW2j4I312ZAY+4O+3xlUE5eNweA4FTdS5+uYRiSOPNOLFrPrlsdB/tGOO8lYE7dU
h4dJ2k65H0VnEcES/HwfPP5Lt2OJrwZ0zYuMG+dhhwDsszx1u2TPaw5Y38qwYCASgaSfaE89GvyU
UK9PSd8WKbKlaS+HwOgeAmKamVKz6Filqz9Y9wIkY8hsKEUQPpEOp2zCeNcYDyHE+X4XFb5urDPZ
ZzCKdyH9bBVM3L5Ur8RgY0T3cXuAAJ5an3q4G8lGpG9KF5Puy27UHsXIn0Ii0sieU5ZwDuUcePJJ
uK+O/Fdh1N/ceO7Laf7Peur3c//jKVzVU1khxHV54ZWLNvqWwGgf3IS/5HCjSbrJ8/l9av/2a8sM
FB6BLkNF/O86VsVzUFW8FmdCDqLOlgQPVUz8VSAVeVc+VXFT6OeGIcngENCQvotI/ZEvrslCfa4e
M7b/ffwiH7qv4lGcYXRQ3w3ny7gy30PrFQxN9EN9BwKBh8TKWd1rW8IyEqO0ci4HVBv2ohIVcidt
XQ14VTmuC+HlcskBu+6nyEDG/kgNG5M7pjxKYFyP0qF7yNbN8XJn7rI38WNu3uAA1JU7Wc70/3zy
WB6FpOKGUQ0T2NH1efSiC4Xe92xFEP68cSN8sEzCceHrJ0TxxBDxjIA4hb2P8uRGWf3tfHb921dN
H63v1bDM+e1FM9qCgf8VvQZbxj9MeQbPEFc5xCx1ZaJBOwYeOhK3Og6PHOM5oV9O9V18Zy1xxSNj
4MpfkhNamqxuk3zeNEwsveTrV+jPu3S1Fc5qZhSyzpmFNHSUPOi6B6fE/M+CZbkz1OfqSGmmpCvx
JvBcWV7Pf/321V4idGJiJl0V84SiO3CK61B1coneqTiukZE34ssQrYsgdkmUxRMOG4FMAm9o/AKe
+HEs96QfZs0TjSQIhvhThTvTVZUbp7pvJ4XrZ3nVjU8VZajSlme5IOQNk0Jgq+UbhCIUzCAUgwsT
Gl31O+1WF/fWo1m24j/EFkI7S3JqLi/w5+wVj/F6cfyZTv7Kt/Qu+Bny58utLVP82wL25/tw1faI
gkgIipTzev7VTasa6emh0Gx1Wct+RYEzZ4ceDFfv9cGPPL2DXTMCr5CrPemamJCK7NRrm3o81N1b
atBtitfaLiNkVfkgbkgxtyN1LBjq9Sjbygec9rNyMBHfjC8MK5EMNfqKwW3B8dLYlTl93tW8tINP
iMZUa5mMGdv5XZB9LXdijAWYUSh75FWvL+KpgRk2DCyRaHgm1vBQa9e8PFBbZAM0T6bcTwriNlKg
p3I9mY1j9vKqJddFL7268bMDTTEEVwReqw+lQBo4GtvhcGkJxWhe5chOn6VT+gEaLgCZCWf2rlzf
2Dz+VjQs3gGkI2QFWb/7C38+cEEqgqzKlhWLUWpiS6vQvcRH/ngUnM8VSRJd+vrv3/wmpPn9dv/x
m1ffYEgx0QWw9PlNE4EkGiW76zkxosPtNT8tPTSEM85g+G9+2r0mgQtOg/2Mg70EXafF9AXcoru/
nXHx1zfxjyu7+u5GyxqlKE/nMxQNGTdXfVy6CfcgQ2sC0vEGcSI9qqc4hJGE6qk/Nm/ytC+Ia9BO
4UN94+F8c3csN0o1mPATjoCV/rqDXtZyKTOkmM/iPW87Ft/VOHgimdbH4R1ekqK5bW9bHxhef5B/
+2Cq7iRREd+ZtaMgMSOk7XOR85AtDhgrip///Rz/ukrRqjQQH8maSYDafxeLorbyoMyS+bygZgZ4
t06YH9mRu1898kON1KQPwl/+n5FNv+/KHz97tUY1cA3EKOFn++k4e6Ib5jT9Qamoh2m4530ynfjd
RJT1O8T6xOyHjGbsOh5uCjtadw+Ri3KiFPeoFW6t2397f/68I1crWSsH04AlZ6aBq3kGSTc2XqAj
gWarBvvjrvj89xOQr73I17fiqvRTS2U2tRLLg3ICh1TtxOwhSfdNsFn2UiHywtK7gGH2TC6j9irT
US5ep+H0ueWg+SZ1uL6Sq3OPKDLtmWr+ci31dJ93NXNnwGNLoM4SI5LaNJVsGCQFTFHJHQZv+rhV
V3yjTvzvGgwN3iSHIP26+povWi13OdewwAeIr8gYXQe0tLS7Rn9XZ9qJ40/zKduw3DRcFR81JFM3
SBB5IZJq3DiidGRwpHs1oSylNxsvqWcx8H0XGCzQ1GhXQ3fjI/rrIwTcK8LroI2LsvC/H1Ham2Kn
N5PIK9M8yvmzAcEKIo2AnJC0oddyM2ykp+Kt4iTb7cLG7Z/imwvNNy3rcuf+uAjrCsUnW2mW1lkv
ntUDTSLK64K9DovHstb4Bv8yP2ID8prIJ2kYS2aHe5CaTdxQv40QX0v8gyvzgBjSxxy6jX7mx5jT
eEAFuZYLH/w1OqoFEZ4g1N/01io8EgKHH6y56w6mvNNoL7mSg1ytfewftXXpK0fhOW99pDG5eraa
fVY9KOqr0T3lys9cvAvqRzH3mnzdiy6tI6TklItFiKYc0PKWbmj2Jo12Hu2LN30nx5CZbVk4mVB1
l7w7AhTZXD5p9l2ILsRJ+jQ+UZaX4Jdu9X3+WnAuM1Cm+GjyoMT89/k29VgXUd9LZws8N4RCGqrk
++RuYNiRdRia1eCWRxJlNtpO+bCU9Sy5EKUXKyIgWs1GBz3nDhoEuQfL+SpTnRyYOtPqvPX5QFrm
Uq5r4wVfICEcBMt37YLTMimKKBPms9TvWsEzWj/LvEL9SRAwSaADE1WMHUwIWvT9bili8lgFut2j
gPsVby0DhIfDRU8/G3f5oKBlOoaDcwwcPoyxZP0+24v4e6+l25Amf30oNx0sHDbYdXBvPBh7Ym7u
ay9CwLY2I6chC3qc7DJDtWErbwopYZc70DDC9DGX20nQnAAnrkYvOfjK6peefsCQuMLlCAq5VGp6
3xvT0dovQ3q/gEaB5amumOm3L/x9hLPGS4zZaKxEaHUfi7FpM/tqdc8vDqFTdjB7vZkSaAbehQjQ
ln+IGytzow/5YWy86Y6Mq1jy5sY2i5WQPGDL45VCua32FYLvX0b706rxgwUEFG47a7uK4k2AhvBe
+GozICa22GMVgRWJsIU8Q3/knjSbgvlHHGGbdzNaasVWUg9V8iiM+1nYyfKuTU9JvU1Tv5x8aLQG
k4sw2hqVizXwQi8Tr3zJseCu0rcZ73KYfAoBeKf8FVpNpq5hR/UU0XzBUxE6vfzUivghPsdyK8WP
U08n+iBJ+A5/sXEwQ5/SYxt7+qKj3c41yQsLZE9FwUa7NapWZA3UnzENgHwlSG5aeTpz5faNE2YY
PugDz2IF8A6dA78SD/Rgenum0RK/VcY2ApI+8nCxy9sFrgtcEuEKFFrX/0BSKD/W+GFyD9ducjQf
Lp7olR7fdlSebYx0Dc/2kh3C5RBdrcKPuvGUB+NRDeySy9JocRabKIU7taLBTgde7206fnK0w2s2
O6V6uoirDEGBYKPTlXq36d049hLdrnFSqgcEPQwlR7rHRMTB5K5WsMoEgA6JI+NfZb0jJsbjDeUY
j24aNXLL57nG3mem9xFoYP0wq05YbDLCavvNAvhNVr3hmvj/R9Lh1kOyUJ7bwTaRBMhPZrmOASDM
r4qw5peMfl11Jo2prwHQtCCsaHbdtWhkI7eVDxbUZGmli6vKdMvUFvN7KXV1SvfKYeSr42Ynz2iQ
XH6pnV617iDo+wIvD+kq7Q6dkn6MX0yM3tET/boQGoDYeB0DEVcHeaZ+ZrB/Uc30EL+Yr6T5L+tS
ryRp38o/EWIL4139/1F2XjtuY1vXfSICzOFWTJJKuaLrhqjgIsUg5vj0/6C/i2OrCi385wCNdtvd
YlHk3muvNeeY8rIRn8LgLo1dDFht9tmyKUrZmyIAtRJeuqa2p/MO/TEPhbawHuQcqZbhdsUjYjHz
JNGnv7yY7aGK7/L2q+6eRIZ2PTFZsrrNZ4sy4o6Z1F0GvNnsvI83wwu+TYf/7HV4bDX6liSO/RHX
/nXi6dreHGuTdtmIu7ZZya1TibN2H3X7OnLvTVchLICV679LtR8/dkYKKaRFAje+7s4mkp6adGem
E1i81keHKBK2UtsiD5CLMrX3LMgMiMv76aYO9cdCHZEEmgJVFqHXXpWlphSGxUWkxtAWGPs5HiyC
4SHyDCJLBj/gyEqVcXfrJ4b29cN+8vfHXlWnSWFlU1HT5ylxhCb3DZbEZF1Oy6R7y8rKGcxp2UiT
E8mCPenZNpYiW2AePfsnNvFIvfCsS2so7vIFhkvkWlUEnGFTF4VX558aSxSxrSXC2dAnPpz/dIv7
tV6iFKzlNe3mrMRydiFcAxtqFuzy9iRMu0b/0C6ia3J2f2mhuWfiKkrNxYVp9FA4evBs5qj6g8Yj
ICrRvJTEdBTrJPFVONuCkLaUxGLljJVdfYy4K6tVk+9FrHzlw1naTl25yMkpHamOJP5eU3+b1N4D
320nHcLuXR4ekSaTM9mcKZ9siLwjGG0UWdAkIKjkYNm1ffE8HLX80AtrqQbaOa9jmbQ46zAcHBCR
U04lD87DF3rXSlcE4GJam+604k5R1hFTxDNJniGyP+VXR04s00Lx0OsfffmQBkxdTxOuTM4J+edl
N66mbf0gMEGPN1lJmvkC3av5cH4kjMm57BSfKVGnLZRjLG6LNzVBKbAQiif0Ayq3Q2pQeg93ImLL
HCdj8ZkAkmhTL202A+EoFz/C7Xf5ahm3823zW8063mlfgwXZGdDbkM0uPiteycNzayz5D9ud9mJo
L2DVVvoyYna8MFnq1mXkU93Fy+nCSs1MGaZKyceavqChT6Kn3r9lJtRDWEuPbKrBh0x6EMbsZDYo
zoGrnL0c/BeoP+EwV+OitRZnxrR4yMjlKBIg9B7bkBa4+HsJRiD9wEid4avYda8Te8SwoHwUsWEx
2DDHhZJ91dpHtgrjx1zeBER/lDAlH4vMh3Pw2dwJGWZwOtUhYX+hTUmC+MP0iAnYBXvsbcPRsmxs
DijChvXoTe5Fd0oPXa9bKja/xm38ou+H1FH1lfA4u3GCrXKstJmTFn8Z41ZQZlNfQmn2hXPQ2BZP
CfrPh4raYZV1C+kIuDjZzNoHuoV7elao8bGnpW6wNI45lWToFoCCYFSjiBH8S/dpCr5RPLf545Aj
EblLtn3uYZ3ssHErpQ8npiuxkq8rOJjpViFENk2Z8dONCJwEz3fSL5V0q9LlKoEvGpCeUFT3Grsk
VI4hDG2wkkHiZq8SlNR72WVEDs7SFmyiONNdv1GeUtK+LTv/hQB8oNmTQ9zgzCw9VuUmYazOYKP3
NBR8sO3miQ3b8I50YVNyzBeyiVXVHst9ViyEsx2pd0O5qZtnNlEV43PglMpbB6Cj5+eq7gXzSbws
JcONmADeU0nw5dbRon8WPtmXE2U1MiKaml9jMKBQf9BJwq0qzQ4uMMdttjCUBWPrmdVd1zDKesHT
3WPzOO/+e7P4sUNGyOvs6Vbwd1wriWj+yjOHAI2BjYe5y7wB5dQo5i4tIDFaC9W9fOi7u7xaTr0T
GXfstRgJCczC8hoeIn0nhfcabzAoYjt9zG90bHGV/7Cy4zljwKEzbWQX/fdQo/ahgN2hmJVO8IbI
nyq587h4zNVwUkJkDQuQx5q6uqDK6bItyrWt+jCiKDyYvZ1OH3nroDYhUuOCeoRUiPpALfmAcmkb
DQtbe8uIQWGvamzydXhKOZqvZSQe2hYkvx5+5jH3/2B1nyL/3gQDdD/+aokbih9CdUelzyV01lzc
h6u5lCSViqibEQ574+gPIV3bl8ubYNpMRZACOGW8y9UdVHT+vlVYq9ZT4Yv6ZmoOQ7LVRqcG7ma4
MTzpyyFQCEpx52wHDmp1b0fPdG5JMt+KB4C/YOCNk3hgybSOypdwjDneMaEPadDlsGM1BJZE7I1b
9PzO9EVgNoZY3vF3boYS25OxSB4FzT8DZCEQVFiE/gR+36brH8MPdXsyrXpOI0iYz771abFD2Ooc
EYCSyz0j4OEJ/sKKnruXLSPJ6ZHDwSH80k9UvOVS32Im1T7GtbxNOGguUhWsAVTF+/pZumzU1ost
woFWbcKbfCyHDbUwVZ7gJfk67ZYXY5Mkx7Y5XM67YvDO1I06UH6nGF/YC5OuXcBnFNol4Qii6AKA
FVAlFbb+ygEQPBPVc67N0e4U6kTakqXihMnxUuDXyz3Zn4MN2mEjtduEAjLfhIhNBc6SVbxratCH
t8woP7arAJrNUUPYp0gL/vcBHs9GmAkySN9wtp6txBjIIe0KmacYwDnU7lbAIIUmKJa27G0peZlu
NTD9YHh4y/NIfsD31wnTgzwnqqH0B5/579U0sqa1+ZnGVfMyl6S1b51gQ2vTyarvOushIYd7rHG8
9qRsbwrxVKNXy6Jl6V+SvZg8sTg46sicY12oHHymTZbe1cNSNQ5BTygenGJF4BzbN5zYt5romIUX
JE9Z/ZhAbGjMtRiu5HAVFF5RrdXcRgxreQm21WmjjsdCJnG+c6TeC1RENQ9gBILzl8iUftJdPftQ
R5o/52U4S31qLyqXVoR/vL0ripUxbSYsN5Bn0QKFOnoTb/gsep85G79KQWeUG0tbGdQ/TfYgjV8T
R5QmVzkDG6e6tuCSrQIOAyjYTIrjatsEPmL8orPZQfrJ5W8Ur7JWMpE6WDpGry9+k/aVasR8DYuK
dJ7O5xcNIq2M+mOOncGkTWggZIc9iYeR7pJ1QeAtYhKdJWtrXjDCBcTe83vSA2dSWby7QBmgW2Nt
82oVlE761bHgLzhT+vNey76CoBrYI+xaZT2XOVQKGEbOdo6TQPbDz/gy/zMqWDMwXTpO2eHc8ZsL
I3CFY/MGGe+xNT6UjOxjcT8NUOJJFkAbFUC4YIV08KiNPHbZRpUPZgZMQIUj1e+E8SigdMhf+tov
f6nPsMXa0pWMA8hwlApD/NkmhHo9Tcpdc/6KONWJWO/vYRkoPeduWjUF84F+mvw+LLdhuqflmZHz
UcTJVx1tQsSI8KSp7fYZZrDfcrNktHbW3sbYEy/aIjYASAP9oyqqE5oB4bOko1VkbYMQpOJtLcWP
RPg1lG8XdHUh+nNfS/zp8n6ufUl/1mu7aB1io/o7kW3hbKy74CmiZQ8+p5YSuom+Ipz03JGRO6n8
iSF+ytRV/nxrK/tpJ/v71dOuOp9hM2hKHNLz0mbpSovbM9qCHWkxUKJIRY3oA+lIrLnvNbPKO1ek
kUQrgvpjy7zPCD3QC0hH/uRnqLbZe0p4jF3y7W+S/ec16ao9N0eKz9Rr/vft4NpbY3YpdVYJdh3C
Mgan+qxfUUN1+Ag1G2yd/tlYjnqP3PghtBUXoluEo4JoipYve2msbnmUvsnv4UPNijbE6vrs27pu
GNbnqD3XKZ6fmubEzPbq+VxtbyZOa7kxI9jgGDSvAAx6WFWi3aauNvuTYjcph9m02ccKj89dQgJX
PLP2/vhSSmGPqUs2F+3w1Giie9a3ofEaIDqr9B1yvw5+VDf8aqfPfimebhRe3wubf3+iq30hMANC
4TpGk+NR+ygHRm5ebTopzTrYddk6dHU6hwvACJO+ALvRVg+KOyOqbz2X39yS17f2qm1cGlk11WIo
nlBIA4lIm+XIaRRc5lJmE7UVcTvJPi51C96+c2ua84OKjdugi6iUNUvS+f+/G9KQB+IlHio+fSvQ
fEVKRC8KJ/4icJSduqDmXPafcrDI4kV5H97eEb/Ptf79/Lmz8FePpi9itZK0s8ijDsyHNR0eEOgH
1aZbFLo4+Dh72CalsD89aeNieJsdeuX7jYfh+wv371Vc6VQyMcnSUkxEWjYxPIJlEL6k2ZwDWzxE
0o4UtfOavhH6YM4E9vQlRdvGdEz1KQt8k6ymwL31wv1R8/+7BPx7RVePp6ImbSx0l/mKgmO8Qu9f
XWx0vwWYHE7cJPhx1KqfJLZCKBmTR7i57PMYX+itnQuoLMYHeip44Uz6e8sd9V2fEmX7ltHmbJTH
EU5LRiTRtCHoRWvvEvMQlieTBISMgFPtPmn38WWR/BaRy7fwRP4cIuen4S7Yn7ktpi2szx/MWUe/
G9fVsIrxABLcle505jLMLRZJtEimJ2VYNZQo5prjfSm7HSk6wsOIqI89ZtRW1XmdTfhflufLw5T6
ZXR3UXzrci+GO0Kf4E4bePBa/oynIQBch2xtt4VuP5SI/97rqzewUgMLQeU4a3BAPUYzoKUBBa4D
DNswC0EYQ4CCDYknnTkSurDWGXQ2q8xDxHFr7f+ThfVfX/zVzDvp82IahZIIin33on0YxNvgbpQX
+hvZkC2rPAkzOJchPNAz0TmA+BkdEyB9o6/ciY/lFgDFKfSFR3RzR8Yaa+OpRDBrHS9rY11ugNQv
wQHsrJW6bFcY+PFquvG6v6uUhUm0lvjckiorcfx12sIRzUV85BQy3mRHfO8YzvfcIPdZUxDR/nn+
/37vm2ys4rM+nQKdrR/xWm2r+h2iwm7GBx3DdqMzEGSQzHF+oSwDhZyHUibuV2xcS3+ZgBs1m+Qz
+bRoMLTrAcKbhknY44gfetPhv9cH9ef14X9Xe9XfnJSoMcMas13tFqvLJ1Mcz1qShKJ9Gd0ieinw
MW4a4ALRmvGfHq6kyo8pygL7wqHzo/3giCtXMwBJ9Whz2S29hnKhZgxEufciswpjq9PuC57CcJPo
vkaB/ni5nepy68e4On10QZtbl4BdnErzi3o50LzEpESclf653yzpWWkM98LfJc8ZXpDfxil9nnaX
L3ptvyjuCagJ7up9vh9ru2LqYqzjkFPU78bc3BRYzM/5t/eAgkPGQaNIsn71UvZKYUXjPC3nAbEG
qKcnHC69hui1i0Eee5r8YHBesU1zLfUrVHq3Uuu0Hx9RQ8VtqJo6eMyrTcESNJofKsuCRPaCcN/k
vzSFhB/UzhPGKnq4AmWke6a5WEAzeGHAey4O+rSqlK/zBT42dggyjWgvJWvrpG9C0FaXPbWP3vhd
nbKOeBkysT0JiLRFlIWR70TzsVMTL2O6KFdYiReD4cz069DTJ052iKE861Df3Xq8f5ga8DL+9ZNe
bTZ9b9bJoLQ4ul/hSHKWqu0M7yTLvmXYrBHg3o4mCT83VE/fwl3+lD4MZixdxdL5TcdunpW4q8/W
LGphIwNKDN1vZdzV835bLesXgkGGe9wvtFZHHB2H6JaK5+eH7H8XcFV9iP0Uh2PMe62iAp/TSy4O
iytdHGa/DBKds2pzvpxjH2jl31wDf6x9oIVQ6pPyLktXD5gwZK3V6Olc+8ATk7zmnCJDX8FJxGOZ
bmrabIHTH+RozZjWnlTS10lKqQM/GIFScbRuXJIiuju0e1DWLXeewv/3wveDZsWSZEKg1LmFQrbS
VfsvQfaldYUwC236/Cuqt0q9UoJHrdhnKSI+JsQqnEfOzfeySfO/XmXVQ5z73EgfYuKNi/mpZP/7
Yq5W4VKrM3x81IqzT/aCV2gHVQhmePs2fKZ7zv62zkl/wTkcnzKwlxX0iOj11j35Yb737z25WkUN
+aJogkHJ3H0AnARSpj62jxG2j+hp+JLsmK7oy9m5vXz/WKv/9fObVyfYbIizKSzi+Wk9hy91sjqT
lcJ2iLjFjhz1cz6ZWsmqRUuPstsWn2/+6D9tIDKGAAKZGS/i+f+3Wlf6WgQriQrNWqYrYb4EmYat
6dQEgO3YCva3kTZ/ZDPXGwFnYR3xoSoTpH11u7NLN+ZSrKA93MoVggZ/7N86Omd47hl6QBbdqCvm
HbwET1Wwi98oT0VvfgC1B1P1byo1f3wI/3c51tWXQBtfmqJ5D41W4U4dFxqUElwLd+GRgaaj7wHv
SdWCIARP99ARIzTfYq69Zcj58Yv46yqujm1pEhdlWtI3VAmeJgrIvZxZu1AC0tj25vpIn9Nz3+XU
/e938MfTKrNlckjYEXW0Q/8+AX0aymWqoB8bLvvecBQvI+LpDAnRjSQwKuWDxvnszGz9xufO3/K3
p+Cvz73aooK+rqvwzBYV4CAZbdqU5rI5NPeljZrfbgFxMeSPgCPivOKoqjMynQG9N67ip5Lg75/+
+vkXJOkiTVxFuhkFFwKNPz/7moYBqEKof7Nf/NMO8ffnXR0GijZSxHPJ5+XTsquXavq8xW2+YHN2
gk8KMJWG1IJpZoe0xoKISD/QomlwYxf4oXXGivfXzb/aBcKE5ro2DfPCg79LVlEwHSTjQy0INdsa
4mbS95J1bGleazjy+u2Zy1NPZr0WxpWMFoAwOoUp22AHhZtp+6rbx9Vgh0PmiOyq+HlvVY8/jNX+
veKrrUK0tKA2IR2drGgRbI2X4iBu8yMu2DFnT6WtzD3L3MupJOzxjy4Ndf9K2jCnX6QM8+mj33p2
5J9eWQWDo0wA7kxKuVo49EuYDX3AmxNVjo480NYfccnhfxakxYgosny00L2ddGy8C/Ez8KRj9WQ8
kS/qgkq+BaD48T3++2quFpAyOYtlVXE1KDZijiagUhwAv3t4OJzXUwoSYLvtQ/dYPv/3O/Tjek66
IeGbM7eQ2uLfFUSRy/qSxxMriNcJayg9sojedpNOd/QRmb91SxLkJodmkL7UVC9E+bHqLnxNSusw
/SoBBZ8/Qk89/fd1/XhH5kKfIRFNTulPl+CvE2mdW4Wg91xXOHMV1C+s5F7WQC3fCS6KNhsFSeiE
6cOtE7/yUxGqIsacY1Lxk10vqZlsNiDumukUxuio44fJmZgBAFmeG6uEGxkPkvo4S6wVD+yKO4Kc
oP2s3iNWsJU8XpDvSG3Yzbmb1oZalUlbt6wtlgmU8uXi1rmI/f6HtRi/KypXjWRG848/7a87NTZz
yELaYla4PA06mTGkOZM8bbnNxSP/VOVEP2sg6SXi8IqBp4LCaysPpH5+kVwBHAsx0MIzWmEaVzg6
iXHKEDgWdn1KfwkvA3N+vL10k16Zt4aXX6K+1IO1lNwDlAayrBzDTbGk7Qy9ziZ/Ul9i8sGq06KL
X5j3nLL7B8ZBrtyAgbKT+8HXvjT8qqONcELSwU2uUVUUy2hvLAGL9oOTrZslMhEzf9D30XLYis9p
v8xg7DZf5j3KR1lxEZJCfB2ZCpOvWX4Qb7AUvcrlpCa8xbnD+Q0al/LKPFi874wFxvyRXRHD2IJx
L8hYNLDrflczD06fx0PvIQdNnPiOi9XANEITdbMXZIAXXM0QYMjtRl+oEoX4SyR6OjIAxK0Mht50
ebRhkzR7/nGaLyPaUYcckz/NcjwA2+xRIc4ODYSYv8F6RAc6EUtculq+FHvay7jereylHtc9fj8O
EMfZaNm5cQY9g/C9h+6I3b69p9mLn2RLj6Lp4SmtzMmxYl9VloggSb25JODbsc4N6F89FHTmn5iG
rPMA5+kxSyypRIAoY5cDnlPSPgZAS3jKqBcrJBnCmRyQD6Xe98PGjPaXwe+Zv00m2hYkwM6nOi2K
eg8f4r/f7x8sNjS4/3pqr/bSLgkDdRxpKBA6rwuHkaQj/CM9Y9VdGx+G8y8zonWpvTYcsS+YSXCS
EJljKwbWsFRalMNnkm1DdZaDVusEubPdQiS4sdX+WOP/fZVXqyNKkPIynVmFgpQhOyM7D7z7qt+F
665CZ8F5Aw8bbQ8ent9EJRqIYG96W+fPuK61/r6Gq82zzROjiE3ulOo3EZocPyHDx0k9MWZGCi/y
rp+QOyWeEa4lpsn2pNz4royf6h4DTz0HDQV+inFVZQoyx4+irOdZXeeUO6Fb9I8yidHHVHGt5+QY
dK6J6kjKrIX2LhROy+Vko6c0d4XX7hjy1scueBB4InUf46C2qU+ZtBQW7xyUQOPKkiO8Ckc6y8nk
JeN99gkqPg/pM6HS9GvpZKqPUktcELKQg6quRKNiGOSVZJmgr5a9QvZGbYvcqOI1YizwrO8Qtobv
F79BVotx7b8f3R+nb4aF7Z4DuAH27up25HIxxOYMtaxhVyDSsxZS/1yNO/z0IZ46KlEZEaLdvhLQ
ltkxJkN8jWgd6DjRmcKewbmwQIXsmDDjXxQfJdewLoj8YJM3561eV9BioU3mSzUDG+WDGHlae6OG
l396rsgvMogx4qf4Jk49D2XbXfpYOgXoH78Iyug+OlBdbLSOcJoF+tZJ/DUts9duiYB/JbyCUQb2
ylEWH4Vks17croN+qMoAKegmTUYZjt51ky8NCnOULOLtovM8VRHaBdoZHnYn8/uDkuGuxziSrttb
ra+flqN/Pni+sL82UU03BDmOR+kEGgdIiGggUCWexYbwaGmzWsHEdopgmPyFClpN6XXTU0ZCixit
YsFnqlOAIsiZtN4ZXDzDIbV5LRLVter7FuPy+KkA+YhK5yzjFXvvEGK3h4jhGuloEnF8iF6CJRql
IndGfTNvnOLTqBx02TazfZz9PuNRMMiOdeQWlMosslQJu7DW+jLbE8izNG0YijHwBmUhr8s3ojye
BsVGtWCgND5M6D6tRekarVtJnrTKR7tEK6nsLJzF8c4oX7E6XshqO4+bJD32pP8ti+y9Sz4Uc0OM
mgi9T99G2o79RwL7BP6l0+7jciPmL1Q15UYJV+34KSV3lukK4aoZlpb+PLAhgRNis1H8lMPZ2cXz
folWZ8PH+Z4OC+PX+fm/X80/1erVWgnqCYQbAdUKxqqrOrpr8FMpYymxVgoImentm0h8F1Qy3tyg
GD8AWSnxCo0HL+b61jnnp+3in4+fS7W/nqJJyasWGAArg0uED5oax3iR7Wwp3SU2CeGL5kvREKRW
fn0zOUr7oW7957OvViWxqKehzkLplGT+JbVNwy5N+yz7SHZaOiLhLs8WEvFpSKt6L8M2IiwVZYn5
Qy8W46+evs0n8j0jsCXAj0nvKhT9uKJjW/wlvfYfKHr1vfaKLYR0i+4Ij53RYgfBXV2l1CDkPLxb
K3whCD9NkwY5XpW1Fn2lvYtHIrVvBWWp8673/Zs2oJqT/61o19L6wpQu57IfcHySYkywwoeGAxet
24LqxrgfXhhWnXfmEQp7uDNegFK58X31HtV3ZHmp4e8pPVrYQOC4Uuz4VKLFV9uiFlrWmxFdSTeH
LPQPFgZ2fDXYWSRPgLndL6xD8dv6lUjuzR7SD8sxylIAdrpiGoB4rx5dOTfiS2Bwqjc6ityT7PaP
kcfhs1BXcrdKiPfy1WkXhD4cbdAenhjtb7w8c7vk6pZyHOYMgR8do8T1EFDOSjkSzhnKMb6vZk3o
PbIHbOmguYBEQFC9Fx1a/yKTyf/+ZPWHAsNgP0UOOJs0vh1hDDlStKJVZ59E50S/QCoBDLAJPEZ6
3VBiwVwrvXxY6L+jX8x/y5l/FUBbUZpFXN7X4VsDLHp0p/O2nLw82aShh+au+GOEKzXy3vVjoCPP
3kiIq9ulXNA+v1Eq/tRQsAA544KV0G98m5CVlIkkzcXqCR8P1l9HGe4ndQatwL+9EJ0ZruJ0OyGx
H71fG0Z3BaexRxAG1fAr012TYpcmxH/fV+PbmsCbgf3RAnxlcnC8Bt+1YqG355Brqt3oEEd+FSzn
LWKGSOpvwjtQ46ZhSzhobKrts4IYKEbfDDQxugtPf77/SOzhl60tdV+gTeTIr9l65ULhxikLPMCv
bPWdNkA8wVxDsI9Kbq3jDX8xsU3wx5It+l/CA7Ewzm9bvGyOI+Kh3HDkY14s55F4SNVsm/vJLfez
aJ8WUM6G1pyaJ80WBnsY/ZuDrm8P+p/bYqlwS+E1acZVD7sK5FYT4kk+DXCRiBraoMtwhcuS4x7K
xrXIeJ/3zY63HND++xuR/zSk/3nJ5s82LAOVD8Xjt9c8t6pCDC6KPNuOiz060GyHMJLQU1v5sF5m
ccPUsZrNZBbKLYY4nI1Bx4UoNJhEEk6F7yDapOr7/IswxiLTYYQsHAxjqk4zDVJCTlCN5aUr0W4O
aFNjY1umO61ZRFhFNepnNaGhNv4eusZNlBeJbm0fItvf5FCipcJTCPtJX+Pwnb4HijLdsgOCQc/3
+sUVwM69Fwf1vB3B+SnrCnOF/hSMj0nXLNPkLVSPSjEvF9vY8JN+z4ur0FIT0b5kwO2KCi7om9lu
WktEga44IslbjsyjEWUeSYzuMEqLIHMq/qo6le5H0HAMzjTtu0TCWAhNMVcfRCjFyEllWcVV4HMY
QaAqg7SjZis+rRlEhQZVdtq38K4lzir0Wt9CO9W5bXhnTK/9iJzGLiYymJgF6Czv5V4Ldoh8QfiR
tvWpYDiNtnI7LKsMxR+Yzkt1KIpil4SIw4t92bhvWgKnwnqv+M22Ib5JaRdNQjtDYdSEzCC1M+O3
SEpTiTmi6xgYd/6lAv5bYu79kGBiw8pL8cqTL9WPvys6GnrFqaofYKTfM3LWKPFWo4BY8+IUvfWW
Vy/zEdiq3nr9JDrrpHQudtl5aDtbkDnpUjw7ide/gxbEK1F5ORqtRfPIoXmReGz6nMq8aPKzwBNZ
w0+ST6QVBmJo6jTYwPKOR112LZLCS7e+bJPIP3+KD81uIMk1dInBspGfWoPbuZLbyS+FrzkycT/J
ekyd8bk31gAaPfGDFoZ9ecVXTOo4DgA0TI6wioKNJS5hVkF9GG3hXjgMvw2+jpPgzx7kftH9qvcg
73Gez7SROVwaE6i4LGkdMf61Y4vx2XjX9TaVsP/fr6P0rXd29TZeFWxCPkiV0vI2zuRYNp5f/WO3
rEA0TfTvby486rc9fv44JswzVIS9Trva47t2UPOo7FVkZCQxNN4YuPkd/eSFeF7JpwiDq4M3X0NO
hh+RRtifvtvkK37zzjZY/SLMtz2WxjPnIVtzDY5DYbcOs8cs87TH+CTC6BJp1pmOccTHQ+dNtgkP
O/z3TZPnSvLbEvbXT3F10+Qgb1iSRPlkRI9h7aUPEBL5IpGggkfaFe9AwGl5od6Cwkmo732ATeNJ
ZufpHnsOKf99Nea3QlCiLUFWKsWDZYks6f/W3HUejVZ2ERW+wt4VxdeK1ZvxBrkkInqPaAQI97sv
d9C2Va6mDY9Ks760a2QVpLKY/WMJdQLN/eUliH3WyeKyVWGmJ9oRlbvWHPvxLdFQpS/yxI/11WS9
osQz8MHHeALGdVOsR8nDnILJXPbwqYPwJCbxBGu576PVRDZSf0pLr0kwDiLwW08s14W4vpCyVP8O
L14Uwhxwys8W80Fpj9WayY2GCRAwRrSJ4pfByP1yZkKom3NzLKjmDQYRyjqj6SztWENm1TYF9nS+
8W78meRefc1wjU3J4gbz1+sOPAlXIo3DXjzpRzFlU6nsIXi3gsfYOKlxtbA8ujf61gJ52KMD5E2t
aPE2kq1eNC9k6mfGpJz327Z+jaII8Rg+G8srehItHHECUu6yT5VE7aUvEZl9lwX2Nohb1X0f/c4T
x8oWIi7zfBFICwmY9Fp5i87LHjUcVQoeSOSLeXPH2lX2XtnelR1LZ7fXkUWJ2gr9vS4G6PPeu2JT
ac9YttE6ztLmz+Gtb31CCf3+WXsIpLXol8+xzKZL0OijpT5nnAXGVvdUfU3v5Ww9SDn+y4f49f9/
0MB91SlCVPKEcJ9cl9uS2tBuY/7BYiDa3YpkbtUW1McAzU+krZCZFJhQzvTHWi88MNF8FbvDMK5x
pNbJHuewhBRpxrs/En0w2cEid8jVhL7olPvbs88/0UbXTwMjER6GWQP2TX4lDK3eWlqpcLI+Z/cV
owAFGLBGVvhjOt415ippTwnGV+txEA/kvdaAIeXyECF/tZvSBY3QlysgDzJOqMitg71iFrZcHXsC
b0ThLSUfNvg/6GPh32zj/lAHQ3lRIScadJW+KZtyXU3E0Gxk6mAcwPVDR04HxKI5aFp3pMvBwLX/
OOuKOu3G8vQtAWd+ezgTKDJHVMv4ppfQ+lyVUuUyf8sJfT9hrWSvBr6S85baqtSfQe+xY9sx2N8o
JozhOR89Y1rm2atMQIPDo0nfv95XcLhhcEHH4yzUefUtNc83BD7XCb2Ub5fdadaeX9XEZoaaZUgS
9YS3u2AQ2LyH/ZuaH8BCPxl7vErblDTYxQITHg+lqW1kY1Xjuq2ecGqV84HfxC0k0RAn3MK3Dskt
oIv+w5dIxawZdF0tmVHl1RUqvVTX5+kin4QSuMeiJX7K1zxW5qhY9fFTDvIRVp+g7NV2G+Qbummq
ci+8I5yLHxTzoTMfhOfcT2z5HtcfAVBU1UGbeVPyYJpP/EyQ2ifWIDzxGOHz9TyJ0b35XEZyE619
3FFOGh8m2evAMg/HsTmIUm6n4kugclB4j+KPzHyY1GeLeVqtKAsVwSG+3+r+qVXxLHmBeOPY/Gey
d/VOIgMjPAi4scKRYt6o/2o3dUMp15kc/99jbYp7TnijutbqZZawlmiXRUMOCzlLLavxWVhiAs4w
gqTORfbVYKH9lnpXL90WrxN4Eg0QxUFtdlW+QXQenbcKugbG3anfLv57y7Z+OH/9c91XzVZTGC96
LiTyqTBWLAe8hzSZzSNDtWzGpZGt27oX1fTk1o2wlRso2IHiw8VW70PmrUvDHb0u93tkJu9j+Uhg
dIYxVfPlcG3ZZ8HrlDcDBrlNlYmiWrlTVMbV518TS/s0wSrvl22xSQU6BBgecaT7SNSiuQ9WQn/m
jFTT6XHCYHFp54blfvZdoOA6oiKzz8ZDOqv7Nrgq2RoD9a2yRrtIfTnK5lzvUPPFZonSyFHAmyDf
LbivAtU88Ouz7HTsiVNEWw2HcNQfc0ZtlmY5UUu1Pjc61J0RHYbLDX2S9kPFxktDFNrMR4U3OH8h
fz0oQhEoeRFww0Vzp6oveC9HF+4Kmg8AYXjxc+RRzHxFWoTwYXTxxVIeywbXoHks8Bgnd3kJuFFE
h+obla33W3Q2v3SyYaMnkeJVWJx/Ay0la6LbISIhUbDz0vBeCrFG0ArmgUphzpMkoxgSLvhNl5/i
8rHvnqbhRb8Vf2P9UNMbaDpkGUW7ynn2qiAULmo9tmE/vxWjq6mMl1YZ+7lN+z67JJD8mNTnL034
1IR3Zf6eWus025TyVgbGbQf9qlE3slUszviAVRtX3XlYMMDnfK4uSfKEI1Dg/CbrysMhJHKkQbtS
EBZ7p2cozEx9W5cw3e8ASwDpBmi2QX9GwNvE/J/5VEPXdUFMNXBAXy5OArzYUkdRm20bcZMD7XOI
CQqJnnIKyZXqA2eRye0UzqU49Kc3vVS9KP5ChMJ4KN5m4i6Ak/RQDAwmlYlnCY3sMhB+/T/OzmS5
dSXJtl8EM/TNFATAThIlUv0EJp0joe+IHl//Fk4OrkTxiWY1qLSsm1VJCgxEeLjvvbYY3jQJN4tL
nbpztb9hEgc77zg85NNNWAjboO5SaX64qUxEGu8j+mDK1JbhFSIB6AbzGONJvxJB7bpUZQCEWEnR
kVd5Y8QuT+f33eSnUoSTi4ERAog5i51z7PviDvQiKeQuUgjskjx5wSJNb6q7mbLCCrW1B3JUAy+8
/v1Tzz+IL596sodJXVzLoyLPDwKjLqlIPonUS5jyTbgdOjAPGzz5WKWa6nZg5iEsi+xKKBbHjwLG
dr4ZVyyx37+SpJ25CpEUAw9S5iXXzH8hRV9e8zwspFrwC74TDUcteDyab52yV6xrmbGtf1tam2i6
DggaOLYIUUZe21YhWO7d15/R9KtLLOxHknpEsCN0YepscKP61vDvNLHfTsQNZLd+naOvVIiQR0aB
FKciV6Z7VUVCJ5BoAV40h+WR9nFGGibpnVhyGcTWy6HaGuiYMprYDpi164zitWLW6ffhop6RRjKl
7+jSqIJLJjj5dB+CRiLeVfmY7VwTmYHjixI8J8MWCvaCFyYcXUK3Z7viaiIyVFt06F3VR5wR4nHd
H68j7tBM18K3af9vRD/mL2U/0fJ5PkKnYLHE8CYQuDJxZUdC3OF02XLwt1xF4GZQu6JMCz0psOkP
CZvgddiPJpMMrxuuSvaBPtwM8U6onkJ/a/lX5ngDZkUpF8IdUtcH0FEHXX0rG/TrstsUe5XohmiF
BVeTMVDdNsJH395CyJ4OGoScO4Fx8VqVXUr70EUkc9SB+qkIPhylfM2bXSzxPbv178vln2XjpHpA
5A90bs6x4TJ3cihoUnqMx2PKobDRvErx6mmDn5xryPg6vvEWYe5ATY7LybiVlaWJ3bw2bsMDLMnH
qnbFdC8AKhBARpW1a2bvbXUl17SoSpeAPJND8Zjfldy6FU6M+rqqH6zIg/wIYATPbMW176anQc9w
jveTidmUuBK7F48o7+867cknwARZ7UzfyXns5pWR733CELr4MUGmo5AaE6NwzEP6Cr8/GPXMacmD
0ZmJm6as/UiMMJI4neI8VPal4DELFoylIT8K9QZJogPuZ/77pneA2XcgTq2HljasG60oIRBfh+tW
8fDx36fmJjLAsUBI9OLpEQVmDqdr2XIHYoiuNZ5EGWG8iQW8vdIDCXFRF3ZmM2D+iXBEMkVaTcbc
i/qyGWTxsTwWcjW3tpDnXpXtoVCWAaEmkkoIfX5nYuinIcqfY+wAXzAYAdZDQqNhPafai9JYYBJv
NYqDFA+gCWb2WXCsS0OTuWY/XYNskrPMj9Kemf/3L3kcEqk7DtyByUJf5DDaa2K+bJ2pInpDGKL0
NmAdxragbUSitfzVwEjTmVOdwCVBpdEoCouVRu4z1jr+IYvi/7IauMIpiBCVOV3q5Hhpy1rIMKNm
7I8B17IbrNNAVxgvmp9ah7rKlVSAdAfxUzza8qf/WaGBS5bEupWEFaq3jeFp7As0Gsabqt+mltN1
fzubSYqXedHEiifCfKelRNd0bo5sJIEJZt0NH4RjLn5f2D+n4/OZ/eVPOTmzAgn286jH80lp3vmb
ac3lCS6M5Q60D1BR0fBCyZQusbcKF0rQi599stv4RSWNvcJj7BfaEfIeGYOecnRUt70+PhkL0doh
cDD/QHVoKLQvdgDOvQ3zXBVzEfWLctrMoqHhJ6lgqXth1bpDu1HSRb5mz1sEm56rWrOgi2csZo2t
z+iEPKv4wlI/d301FcuEKW1a6EpPa3A1kyyhqYv0YMJJxy3aUgMWGmQai+BKGLMQ95ZK9FA3+0C8
VqVlnbsmTsyjcwzccVqlqM+KG0lypOFQidehctVpf7FIkfjR6vbALOVR+EOAzfiJOkqdFrikudOY
t3T8n0lsGJtnqX/oq+uQaYtqvOuMnHrPJKVg5N9Vyl8NMU8w3R4VbjrzCTk8mcfVODyFEqOU+3pX
hfb4Xrxzyg/9hVfsXI/k26OZb/5ftqoqNsSjFgcKZEBfepHmEWXrzkgYSsvANf0VZUoEEO7ejJ0S
WSaslMCtDIJ56XsVtgwacqWXAlFDbAtTt7r04vxUB80vzpff7mQvHbW4pDfip4cW52iIyscervIX
GYkvNFBkEHAM4ezQ8hQ8cl+AmQXHFV69adFekYHBrusW+ToOVqabG25rOf7b72+29mOAfvIF5+X/
5QlOqVTHch/ydmGEjKMHtd6P4y44elmMG8P1RVBgtkQuTrWnrQ3FhuXRvuqm4yvbOGcri1+q14ph
X7Bqg5WAWgcPj7oRIKQR7h0uECRliz63pZpMLKbvWymf1QjBrVTeiMrCImPGRx4LOcpGgRp+XDTg
nzknOIhplCqyqminr2+KNe84BcI8NQ1WGDjdf5Ld5aXN/tw8iPeTjiwVJ5Pz05dU6Y9GLfkWPaZV
8mhucs+ATEZ+iO7JvIHOpRzNn4Ihfrevn3ey8svakJUm8+XZcvkn0G0oRLJdv83yTt/xV0qyQguG
WnpyU4qLi4fb2YX99fNPFnaPzfBYRPLcnazgBBKXmnktSB/Gq4B/Ji8EbbZQW2I4HfmvDKsSqM4i
Tp+YEAYLdTuS7YXQosYO0KgHREeXTqz5RDqtD75+v5N1bfkZ81+B59NvEIbAu5Hs+/YjWfYzvs8d
sdjsLmoBz/QZTXUWceiShbDolMFhwqeqlJSOLXAHWnkSk2VXYJhQesi9Z4NRjzbd7sytos+a40sD
rbO74dfPPxmvNUcxDjPzqO6N4roJYTMOW0X7o1qpY4xe9i+vcHD8zWxRKfO1IKMogfU+MEPBIdwV
GzHxYJcpsPOoow+CM/Db4VNtby9907NnujZzA2TEdohbTqo3syqyTI1MmTwJ+ROwqhsumE1i8cEm
i9aGcmxBpI2FNPvCVffs3eXLJxvzfvhlv8s79NB6paHgQKBU/iH6msOxx7ejQWSw/U21YbgWzGye
OWBQXgOXDPFsMewhw6JhcveqNi/JsLGUXQzF7b5yLCwE0e3xUYBKiY3wGju+6EWg4K4mdr/chXlD
BsVtHC/lm/Cq/kQfA/YAXRtU7IeKTLenkQ7QzFurQHywp8InDCRYnaUdChf+/J8OMLYNNsHZ9qfB
ADqt7aVkEAgbpguTsB/6bo7vk9CFaNdl1aIhpU9JI+72ywrgpVxez3/APLy8Kz9Ne3Zvp8syvyoy
vCsQShYKqcIvIjWtGZgXeIrnBEjfvujJ+6uITdH3aTfsrdzWAgqvhfAHiwlSf6KjYmuTwDbz+2Yl
Np5M6+SW21NPsgxlfA6uHUv1zvxbGgy8POtNY1TzakAI+2yHGxyOKr0ecNcAAs0XAfKmxFSCRHpl
HUsP419fccV2ZgdWSMhG23wWrxrgeNFnwz4qpbfdLIJJ2XN3ZouinTnmvpXc3P8wES6V0lZJ4Jeu
u+Uc2RDiiKvg4wkrDfls4R2DjZLvafEHT7+f4/+k49/3uzmEeA5RIMsOjdDJG1X2QZBkejpX6CIx
a8z+cjeRl3m9Euj5GbairbtiTc1edjcNYLH6KckBcT9k4UHBfDKLfscIHRY3qY85x0ALF7SY8aNU
09LX6CpOBcmYt6xLMUGC4BzvCUDtXVyzpH/Z3NBr6HaWq2HLIKByBqruu00WOpq5GI6PwPgUzyyf
UeX7qeqp6ls6bfTxL3gyHz7nbAVTCI+qKcOag2ReRbRBww2Af0jcvz+on6Yn5BNwr+iB6bif0YB+
3wAEv0+UoBRVHtQAp8mOYcBYV3A/zH6d0oaKUS2SHONqC1Io+8WsQY3/hvz02sNlU7Q2f9rpz0Z/
XbNm8Sbq45OfzS8trc+1RNnz41K6itXfKqN4KGVXes8Ju1Zf5XpjCU99ux6MAwy4HFmG+gFhQVup
0DvUaKvha3Ijdw5Lhpz6oZLQR3jgaNigM0c3jNFK3aTLfmEY654gCNH4o18R4+wzs9gY+qboUWjK
uIxRaQeeIomrAN68Vb4i+fv90Z/Ze1UMmzjyFIZwOkfl90dfNlZZKiK3SNwP7oQ2X9Ffj2y2qn4b
T2jXPeIwVXCJ9D6NDUKvadvMaZZwhnZxsjsWjA0PoNPkeMskvzbcqjtYD+ZOnzMWlGmBsAGyVNM/
+M/VC5dj8tNAH1mM625STbIHZOqh2pMPtaufiHVO2tuKjhnB4wi6nsR3cGUz9H1xvKpqjJwshWyd
AaONS/7h70/in07w9Gf/8iT+VeVfTqEWA4VVqfM43BH8jal6hAtb3VZGKGUu29EGDaUj/g4fUN/7
2VJp2K7E61q+m/DG4Pi4biAZKrNA/XirBgudR7c/HqJXjdyPBwU0DTkB3FBVm1XRwq2npY7sLsHb
94ZjljPNQkS/j/SFdCTCNoauCH91O3UeW+d4W6sO5rS6v7NaD7APx/Iu3U9vIbtIdRVnIJ1yeMKP
KMPU4VYKZoVEuyvFRVy+S9ZCBy5R2fny0l3qJ2WEN9dC5axazOM5xE5Kzq7Q/E4QhfRQb9hirV12
QwOlfp2eAuDX1RXCAoZ20yP4z4P4BEHgwo/2b2f4+aP99/knR9JkicmIJy87NJatPyRPZCK64if+
zPZuDFcFfRsZJzDlnq0hoe9tHlxxNRJHxxbHnqZyc0q4713Y+c8/FkNDN0zNrf1oD4zDpIbVoKYH
cWNAQkbKDiXycRxd4j4ew+fxI3A1N3+DvZULBwKRE+/i5ednsc0vYzJhVySUVNppMw4BdtNTVKQH
vHiprSUPGspllLH0xt2C34VeBc35S7XcmfnNt49VTmo53+zyOs+EWaSMHncg79NuKFhcwdXyTevV
7AfU4Yv44+JSmHeqH0vhvz/4X5n15f0tiknIfRlvvD4u6HoqV8qwbVQo2806xMtLH+6qnXn9DR07
rCTqfgi9nIHprTozLebayhkxeKqYKD/iHiBgharbA/v6+z5zRjb4/QnJ33fcNhg1ZbB4QnMrt9gn
/QPqVTn/HF2WrQLrAjMLOOT2GcUUBo6crDLNMT9EMkDuVXMhM1BEFLro9+NgD+/sLk24Y32n406U
nPhmhKZJ75fcsPwa2nYKnw7QnF8/zcoAepPr3/8c+ecFa/5z0OpZJDL/FD7VOSNz/Rhps+gStaJ4
206LJrkaMW7sFG9ecZSH+6M2u/Cvm1X82Gro4zd6xV+HXJIW5WWp/JmS+vuXOtkWLJJryikLNfyo
y0jemNOuStblbb3wye1s7HofLkIT6QBYTEceN5HKgPXayG8Yfsv3pKICyG8WmuYIcya6xJz7OFwb
6BU86RJD+f/zwvz3/E4PYKWQSrkJNC7tfJ0M3EzsjUgkXCzO13OF3x5AgF1SzZ8Zi/zPiq+TUsTR
f1pymVE9yUpmyHwsexJzVo5y6Xjw+3u1eEPTvlDam2a+dA01WZLktZDQQ+kXPeXy/L6gYNMd1fJU
4zqQb41+FTlauz72G786FDJUhaK5SbBHcK6D/SNNHE9c98jMUpdXRbSLKgbMl86CMysRugBlDJNj
wkFOvf55I3SilXCBPXJJcEoTjE4E3Xl2wgF2v8dxoqjLRLAn3+2vwI6GwJ0CR7HRRzPqHx/B212u
Jn/yv6T5QZvznZrQ8h8NiCI/5qMQ0uyaJw41HgoEtdIrVgiX8m4GdouLSw3EM00HPnO+qumqKipg
jb5vMZOqRV1bq/OPK3k6CW4jTc0I51ONedCkadldF+bRbq3NsGFM5HI1ejHpKuSrGhx7YwdY6+Ng
HanreCGIDt5cv95K6gXpsaT82LE1ficZpRpVNjPuk+KhojeSqkPDaO5PdBOthnLFfEi7kTZo4zIP
BTx5Uu7v2xUhXBc+9GRrkEtDmND/s0oo8sZFFq9D9a+VkrRV3NACUONVWODCf1URbitkrIkGjgo2
hGvBv5ZpYZeg6qp7tdmncbkYhm0+HJAjMr+C+OnkwbZv3ruYMEsuqKu830aPvQtmktHMiBgqJ5ie
e54bA7uTwK9GOBefM8NpMvq4a6NaJTKOVQNy/au5/B+owWq8qfiTGQ+x4JaYqaM1OVUA+nn9jJVW
X3XmQso/LSOm234ljDuT/+/26MSBuvDRccJtpKvncl0Z6R6PAqOKwJ1ylrqy6JsN0Sbkc2vdW+tf
60THxg9YWrxW2MTSMmSkW1RrhSY04O0ucwwB1TIU5GwGHMCw1eakKzDOj2EhLDoEcpSAbf7WVURy
Aecbl8gbW6+4N2A514+9uWQ7S+3UJZJ6jLxMXfVc8LkEzDl50ItjYV/RxDAfj9gMvelI/2fZgi2w
I39LSUzOFKtTR3p6Ma/3Z61EmcQpNk9zUO9aJ3sw8aGDmon+7PTEKomOlLd0dCqJOxlkEk4B7W8u
HX5fiWe6tXNtpvB6Mq+fS8XvL2lRlNmQ59k8sY+mCbjzFsUGryAZhWSeiAt1Sd3IjaxfBslfhKVu
FTiqDaqP3wIuYkKImCLQzyKtQi5XNfkcl86mM2f79684v0tfSiq1tCI8cEdln5JPzgpLqzslBuQT
rHD3gMBAIfShOqT5LKJnQfMmKpMuxRhz06zwWNvtmrR5x7hEMDhzZH7/Wif7xhSqQzyEszLGZcos
0lZ3hRk9b7FvOAbntq0MD1jblxc/+idPBlD3vKGCVeV/fmiPzaTr29BgpVTZkkSTQXJGDfqu8CQS
3ThWt6htBuFaZcul+w6C5TXGiOoTIkOnLoWxi3azD9604rEebppPsPEMI8aVP9mRaLPxAjxAQG16
sXphYHn+mX354idVZ9amhdRMwfzMwBrkhHT9Rc3tzhqOiHzgaD8v9PDirVo7+2p9+dz5DPi6hHq9
yKQ4moULccgOmZnboV+TgocdEE1A/KTA6NerbWM8YJvJ851wjHG4ITefareorzLhtnMgBqfyDRYy
BUBnszWd6ab1N8aMCc23c8VP0PpU/SkA2Yh3ar/tzbdRemyTjkKZiO/RE2rSVPsWkvu97BVOJDj9
qsRisgjku8q8uzSgPnMtZZlYGsNpBlz6D/Otr2WVGfWzig31dLDvnJ6gHnu8kbFahWvWaeDSDXzu
mLc5eu3QTslfhMZDgeDkSIzYAMLx+ff9Rp/fiu/3o+/f6eTg82u/hO8E0CDmHjzJvKbELVgjZmlt
X1o70w8WYbSfvEh9wXhNKrAUPXCGWXZ9oy8KeDvCuEjKeyvsoXg89vKHdp2mn0nwNip/wvJQQgSK
58YGdxE122fCWvjoht3Y2tLRE4gcwlWTew09HrIQb6pgo8b8jMV6uOmu2WBfBgTaQMGNHlPNdUQ0
kL/6y/9CCCkRPD4OdAau8d3vz+SMf1MzVJG9l+mQhFX5ZHUKJLYKsqDyTNaTA4cGyNti4H0urlTU
wYKNZTDFU49rtrINEZ35lVyi9kFJnCKPJSEz/NsQ59jbiTkHYwr9oz7UiyY0nKjdpTR9tcmpZqL0
rqcpglpZQ1nbe0ECfB5rEN5Q8BflrgmvFYOs3Nu8wsu4GOsVDGbCO2vM/KZd03sbN356Tb+64Pgb
rjr/sy82zTzxsI/dS19uWnzcjChoxDWfaoxNwyHrHFu0gYggV8eFhk+4W08vw22ElvK44XypWq/C
FsMo1PowdcBW5mPDNrr//RGfaYV8f8TzBvFlA5CjsWn7RAPiwKWbhMTDmB06fc2kJ1yxIfj0tadF
cmtRxpgFZPNlb2KevtSo+pmix8YNbhjo8ewq43b4/WuYYj/4hETJM+PQUl3J60jXxt48MjBBJ7np
84WRbeNsadJ6nJerffPSowEm1TigU8JZUiJ6tpVkiSi4SzAXXEvho9ncXOpDnplaf/um0kkHpS11
v1WAIbJT+8v5zeuJxkR0PB8U8bL+P1yb+DwF/A3jJ41Hc1KHZL6lxMec6VusAEFyJX8T6zqr/VYQ
b0lt8BhF4FA0XXHYdOVSqLwRi9bzQJLIY6FcifXdkQG+hS914vW/0CzRzl0RuCOIpGPNqrfTO52h
xHJsReTfWPjJjs8yWICjk2uMLsB5o7qxmwPazgzVkXKNQb1xzdFj28cbQGxqhyq05QXIgpXFYLU7
jOSpN0R9cNV50ajHte1cK3ySi7owXnyJf2HiR3ZSQiwt7rd8n7xX7V8ZLXbZz9RC8yYRttU7Z7XV
3l94T878pZg+JF0ROS906bRfF8dyaB6VWuHOJuzGt3Y5bEHQLSvwJskf4aKG6szMhVvyf5932qjT
WqPrDJEiqlUJL52cI2ZFzJ/dtWF4ASGqhGvRpMZ14nI+Z4Ds9ey67T8xchg+RDOvKi9czf5J+U8O
qG/f6OTWqiaakOpRjymNjD/+cnrsKC4/i+ITfV7AFtk8kx7QRW8aD6deycpd2C3pNvlQYe6zV8GV
bhha1XjshxEu1ewy+TtYTGe4AvktM/TpVZBWSrGUqu1w/It/dMBbT29s8ftP+RNuDsfk66M9qbV6
Rem7QYrTQ37VPwqNq8cfISHuzX0lMQYgQrENdmOxJJqpCJ/blqwocibG8kYK3/QmARYZdO/18dYv
Dk360vrPtJATt1u1ntqCwFnhjgf4sU6O95V4Q7BlPkLh+UyEO5iCbLCMYVipRAwcN8dCQcTzdMw3
lfQkKV6aPar4HV4v6efPVXko8UQF5ImpK9yivu+uYxgUYRGyZ41c4I7ggxxJsv83yLZu+vCx6u9k
YV+jMT8eWp2Dti8XKiPFYt/rt1M92KPmWMBSopd+AnWo7WRGt8Jd7cTHP7F8Hc6OrTsstGZzIFU3
48XADGY+DsSmMf3U4YXR52nZpqZ9YsIDKDyNTt57My6L0gFGgkz2phW2l7sJP2sqPLXzpokVEcnr
SU3VaeYYVY0+E4oC4tngyYVOGHooMP/krrgl8uGVnePC8pof5ul7gpQZuqdB4w7SyveHrXRJaDWd
LO0H9Nc4SIzVhJevLW6PUzLv4Ppo538NAASvdCdWqvxJKmeVP9TRTVK9jiTPkJSd8LBq44qsPJOA
OFH4K5EESMBmtDVm4fAsHP3oJK8PbEKQj83OkrYig7kHYgnq/tN6qdLnMljp/Nleed18RLvy+ApW
RwtWcbuj7dwDPW1bTCMX/vgz7TRsIRp/PU9bx8Z8cvery2bKI9xC86151S6JWmbafQ9Hcu5JzuA+
tJ7R0+9P/Iw1j6YiWDV1VtxyZz/50NJSp8wyuv8dyeZb5Pq3UfZ+jHdjd12OV9zE0Z0gz5jwgWfw
JijkZ2QoU/T3kCXYeW291fMV6Nt6i6CEB5t+pJqjAb3BHa7fFRf5NT+L/e/f+GRhJk2oR2Y1QC9r
NiqTheylXNPYgDRQju+krovtdU8rnLnqH3UddS5g/uUDVgnc8IRlF2uxdOcYQn+bN5duoj8bcN+/
2sleIRl93Eh9z1fTV4xVmysalBg13TIEvae8zryGGcwr8ASd/Fhe2Jx/0olgtchczdQ5kMmk2fP9
7akUCXVVwW95dAjsXaSOHjvBpgRRGS9jbRcVC9n/tIKXXiV/+MMUmeV70uigNrK4xklOD0ZuWshO
QwrJ/AtCkqLO9gWEZepS1kh5xEyTrcHNrRqUwAZxK7fJJZvUGcMSsdsUbbPdHO3E6YoUcStFeSHK
+7nHrXU3Zn8nNjsi5xVuKVRrSDrehJRRX+X1K2kdV6+Z9TK8SNYeNUw8bi7thGdazkR5KIqEd0vS
lB/1tZhmuS7nJECKdxgSs88IZlvkRqMbJKvpuFZGr03WCO+sJzKaMeR2hjeJS1P+bJKNOt8RbftI
GBjcASYy72wwq9/f4XNPTFJN9Bz4YxTYaidlrtlptexbanSYqrVM1ffH+lPtBfQIiXPk7pfZ/ip8
Uz7hwUxvxTrj54TDCeh/FRwi6UKp82+X+r6F6wAuABNLIn3HHzzkPtJIX0lztnBvRPQNqMkeZm0m
zpGYnFUdSSKT0hrsDjZ2pEm/P4t/UoafHz9TIkUQXcgTv78D5qh2Ylwfo0NHzKAOT9yjO52mXqxc
za6xhuhK8o8cy7omIKYyOD2WnUw3nIQAR7qvr0GEIgiJPhgT1Cj+KdcINUq9OSio2BLGkxpOQBIl
xulF3S5ibhNkPqeLgRYhOrVgTzbkPPK+JjZV+Bsyg7iE4D7TudSlfyckNH3zp3muyZM6JLQoOgir
YfS4NNe29hS8mo7wNq1mmUsB3zj/RFcG/IK0wQVbuMtJBj8xtokd1C9o5/51Ek4fORcY6Cb0G7hp
nRza6uSLUxFnEYnh9jH1uJInwGVL4qcwdR/BJkEQsq13+gN+T3arkzc3ALKV0YmHfceY4ujAYEW9
UP0RvWE5oCJ5sGRPRhqpA6z0WoY2zYVlcqbZyUP88p1Pru7WKEtVokfRQTkU3D9JkWeaIC0z+W78
jB7nSGVA4viKdRe9KvHvHYlWO+Nm3PGjw0nm9qWlGzgo2NPntE5r3UGeYxGRcm465dtsT7Ec7cL5
8pMlyL4+xwrNkkpYJ6ckjupI7C0GOSJEvOot5bjVItdUtpZ+bfqPcf1UDfc6TYAxuhUlDVmZ1Ozl
ZjEsVHLNc0fLllWPjdwiRRHtVu/OHeUOgjtbPgQkuaOjTT8Lw4lpIMO9UdNdl7iI7oMXYyKsFH2s
RGO4i13aMw34ulUfXUL7/TPznS6mr3/iyekeCQJmdgIMDvE60b2wcRkhjbPRRwNueFuttF15NWBL
kiK3wK3Yzs6AO3Dcmvg0NO44OPA5BLRG0LYBwVSYAGM7kddB4Ua5o89Oy+tatxnLBNNDaa2wmhmZ
18/sSZoQ5TaY/zMAU/akXqX+O9l2HwidcHfI24mLpLoqq033rq6hRrGNcmfR3KP4qqWrvrmfIjpq
7mjsh2xz1D02hiHdkGOfHxlbWXbG6LZ9UFKM07b4XK2nx+G6SnYGiL043U4Mg+TeG6U/an+rGbcq
FHljWeVeO22P4xv9mj64TZvHxsTjTv7lyqxXJrQa3NmXjYXyjzJ8riAQPahMeCkLT95ovSiD9igM
In2aJN0oAl5cW7qq8QOy0zmax5xcytfoOid1+QeFlxIT2bDq4QsR5WEroM0W4WFOPhzcQLGHpe/z
ZjwUGcTWkqhExRPW/kNdLeh86K0HpeNCJfSvRvixir78ASevt6kNet1gvzzor8VjdoPCzvxgkeTR
cpxsjEJxsLVCV3wI7pqtfJ/Ha34fqCbkaPt4YhCxlgteIK7c6rO1gRL6BLtcIGRWWGXZc/pRieDP
FsOlofHP2w+PXZbnsbY+k2FPavFKbFMj7Vpq8ZH+fUqTjHsA1mYQRtTlDhw6Zbom55asFA5VF+nB
GoDv7weoJM7P5sez+/ItTt5A5SjE6SBI0WGgXpUI5t2X5puCVLZwJJC/g3sUlkx1gDHjxCj2+iNb
pf+Y7prtkDq8cyU65Oop6u6o10DUkwUMo3kolxUoFJRs6QzANF4B6DHapeE8uEPGjrWca8t4mTZ2
dMXPgDuJf6DsK2y7z/wU4l/+D1FRS6/j4BEIf8xXKQ1K83GKdoKyDoYlhgLdqJzReuTCEr4zMGlB
QVzFb4Ce2BIgiYiOQt+EJkFCdDiOzGWDlAKgteFm4j3I4draNvlVq9G2fjINwoqdf50yBvbUoFfc
SFPBto47HWuJsLT4xsJyUi6UT/9EqT+ePt3c2eysgcE4qeXyMm6qWGijA+9GiUJGuPLVrZq6gr6i
cikI89Kegdl13Zb5CzO63gTJQ9oBCdazFTxQwS0syLYfY1e/KpGDlNfQLLWUHLI/yNQE+TUyd0G+
G1pPw045j8aS3ObQ9Z9EhnTogigrVP6r1tyWeoP33Pt9gSnnVjmgIZWDipYg7YXvFZrUdZmuxj31
ywCIkGzYeqPiASReHfGAZUeP07PxXOy7Xf2a7lAM55bXJ/y12yhZ0s1WTC9EvxPv9FvzXvwbJxvh
jT0EJ73mjsSxgL+GE2o8DSleYTBZlwYr564DUPFUwudA2iBQPvmFOl9O2+bYRAfjUDPXDFlcFD3U
tYAPb5JN8jBy+tpmxRHKVHkhp55hOC0mh2fzqnHDVcnPtqWoIZRtCyfp0uOde+gnC+jb1zsZbB8z
OS/6guyfTLgys2U63nJ6FauEVuHSooVDLkD6IRyGe3LIGdkONRu1od0BtElgrEyaCAIefKWwkXB5
4ey8l0i/2V4aI0rzEfLb1zxZBRqO+9aSCJKZRwESWQHbmcoBztjNIrf9K1481M79bjPQlO0VIZX+
43YcjcTrSF3V7mcC+ZLoaxJTtCtMHlbqkZ4cMZ+sl9g50DATv2kijDMcH8ZUsa25IGDcbh4SbnP9
mrkdrVUMNn59oSw9I13Dzf/fd/w31PsyUUqiWceBXHt//GORrerlV1LtCvgW20WTLeRpgbUsOy7y
v+qD2Tro1yOGF5Rl6K4mu0VnHa+Ca/3FWAQZkJvCKZfm5PW7vFgUJQz2/gmauUQIBQDN3I5e5ln0
k3rhPnDupwUeCTYWPpeq/FAIZ4OhTEpStrT7w/tmfdwFG9y7xMxpm3ITwJG5cP89t6N8+8CTJT9O
fmoUftDuNTu6gU63L599zWa71F/TJXIv+VHYTU5e2qSLrGbaSryfQk6FBRM7sg4kW9y1f2amMEjw
v9Oym80Y1yPDlD1zve2lCHHjzBv67eueLH2JxxO0ERg6OsXBm05O7YEtHAej9UfdDM/FNtvlr7N6
j3AcRthrbDX39BybfIGatubqWQAQh7zBNABPTGUPGGpw2c3vD/PYhejIEB6HG9mLAGsWNr2SAnrH
Q/3SWzbepAKZFhjUhhiHRW3Z1r7CQONWzuCaXvMgr2ryUu+12URbJqjqLwnIzwD6WOMmdgRppgr/
mHuF/dQmQcUaL5+tnRDBOLJjze2Duy502z1kEQ9VbbuCIu5Wi26VcMwtrCWqzI0q2xUp8oRc2tkf
+al9ZzXHFJmwGYkT+f2YOtON/f41T0rIRs2S4ljyNRunNRfZHvGqgzpj2bjlW7qfcbUXde1ndFPf
P/PkaKm52mt5nbEyYi4Uiauj65DbB6E7+NEaPDgxenbXH9J+qyWePOwSbZu1ky2P11W5jIkDFWyp
dRWYOgh0gJ3w30I+xOQaPtuVl0EuMb1aWJWrQrvVVQfUd5c1W8G6L5nfAyNeBVd54XTvnAioATM6
bQuxXWrI90bOiJnKRpp10LlJsJGZJiJLqm39JbqD47qY70MUE8Sg9fcW7a6c4X6x6I+ucOSzFkqy
Huu1OGx1yakr6M/bTrwrzGXfb2V/U45uKm3kwcMKFw4xB5ZXkEVACxpzEdN+y1ZGF59/Hzil5ViV
V/sbfJKYJBlua7i/3iXRlm+J4FgURJE4DDz7CFoJSaPLyvSm8blidEFKyfQiZVdKu5payDtYMLk4
Q31C4Huhjru4fE72pMAMwj5OWT4YN32bEL6ElCa61MG1fB/BCpKdCk7/RXKvNve3Ts7Vb2/XyeYy
pVmpViKbL+kKg+qG9yP87tpV6jlZmKyHSlxB7hWzjWbayWv1GryGnUfHK1O2fuJavpN8/Cu8TfnJ
qNko7IZuxx+RfQIcH/8W1zc0h1l0X5A2ixHft+vIrWi+Q9DF+jf7rWNQSA0mjIAq9D4yL1Q45xpg
3/7EkwuKGuRZZOnzBqJgMyjVhQVidlzQhxVrL5wDqRyRuEMWIsZHLNAS2Dib7B4KRCHdaJCfp48k
cCLkmbIXTBeaNP8s/r/9Aidd+DpOBMXqTJPBmeL9P87ea7lxbcu2/SJGwJtXWBpJpCibekFIaeA9
Yb/+Nmg97BTFmzznRFRUrahtCMHMOeYYvbfem+tWcLXQ7kZ7Fdha4nYiZKUlF0z6eaLCCr24s5rf
wieA936qfSbw/17JpOWR//9fECIR/vW/iopsHqeIWR6rCmaz1au8RDXbuMXzmIfmnPbtU7A0iYcD
YT80NLNnEiU2xehOsSutl/F8u70uHr/gY2CtMyXOAZiIOAmcNWrFPo6VeSnHTJEtytYf4K9PEQ+U
Woc2jqy6cm6PVGSdFbtobhUo++8A0TV8Pi19D0sEnAx/bofF6AH1sWq4GXSjp6uV6rLofrt9f13o
0iz56/YpiaSdojTrPpEO9RaZseAumwH6wteFM64OeK7L3b8f2qU+9pfbs9TPf/0qget5KuncngbW
Nu81qXf64s0DYCubPvidCi46CFDObFCtMZxg8Ul9lng+Z6adp5fqBxxURz5CJJJFF3FaSd8OCF7m
pdzX0TFCn9PJ8CgAQi02NXTmGpvEiA3XJlleJtdoDci1+k3rLUlc6RrH9dLQgj9wwTYzU//ey5zy
Ro9E+kzH4PY/L83pIaR5sOfU/TtrbeTyzFOgIL4Ea9OH2xp7IUm5gjUQeH+t6XH5bPDXxZwtKVOq
pwUo6O44kctiYDSO7JSMqV/M1fkw7g0/ARZPVyvxwm06bX+OmhM/BT/0Jyxg2K8L35aabR9hnfX/
/R5cms9+uU1nq8lgzgM4cdbzwZa22UG9KXq7qayyd4zB5QXgyxh+GPW6eNGJ6qDRohJJ4Ja5DUzv
IX8cNmzJ0FzwTZFJl9BUscAszImvUg2DjHyRriVHfHYozr8XVD7ErwlM8GhVf31zhbKN+jkvKJzM
bTC6TGD05Kad3ASE0uTQ/4tg3i4KJiSIDoSaCZ7azQyz62SBbyOSDT4ZxQnQbezjOhRn0TPj+3Tl
68eOP2CxiqvaLtHhwTiy4TSjm6VYDt6NVw497WPCbBXq7r8fw4U1VIdHJWAFEyS0dOcd0bKaszAc
6IgqfhMxXe06CFBb8EVx6ebSj9n0e2O9SqgSGXNEXk1n6WTJgAq3E4KyctfIt736Q4Ab1frV07Vi
Vfl+pODyFJm7DUUNndVZ4SiM6WgOqzCC/TVhKojuF+f1NhzAxcK+RGNs/OlIfKsPMv/IpGj2VrlX
HEIw/vGWwJRY8vT2TnmkAmNoBIpi8FZ+/HMFSSaGfM3hY7pddgQSGIwDptvrxe+FF/3rn3BWMA1B
V4fdqIcP8l7zJ7ffEKIBF5+gcogP/FHhLvl5EhzR9Bb2MexmzmcP07NmY9t+MZGTCV76M/+V7JrM
1QlTJz+C8qTSiJu4VqhfEJh9vdazImsK8rmNhiB86D3DnyUu52l+FJ60zNLeC4FCwyHZ3UMCi+CE
HovS+oV6H0nr65dy+bYRYqAJ8MK/iz+rqZOUahaih+Z1DN1TZ03b+ZX9tGrXifLMwIM+d7F6infN
fv4ohVdtoE6W3/R7lUONcqOkN6T5Ra0V/phR+aAGHJ2qgj6QWct4fXVzFY99ASXEzfvfFZ+LQFWt
0odCMkMmPEAjRvw8P0zwp0B3GRDKVoDEqHcJnag9hmty5jf+tYn+hSPocglMhzmAwqPWz5b7apaN
ciUny5BpIvT+FdNHjq1a+00lqXH6pJ1y0wL9f+v3xY8UR5A13Bbg9DI/ewjJeb5bcoVUzp25cRvi
duD0Uztc7f/B8/1ez3+91LP1X8n0gJuZRQ+MYjSr6v3yjoDf1wJ0ZX1jVptR8BTTRvGbA+BJMa0M
P4hpJCDt02bJfNgL80c+BL38aInb5kmvDD6Ja7f0gvVX1zEDUNNJKBCk86cqVupYrUQzesB0OVlk
pSagr0XWdydixU+cvrjJd3QybtI71iZinbCDVJuJhkW1JQcnSryYgWTiojAi4u9PFEBFAZUA6c6c
LBTUjeF0v7oH6WUInPhnycyVMAEi7EFgbxt/WF8t+4TvHUqd0EkwXnR6DenbmipPsjxNpYFzS/Al
Dj8I0STGQsMOs8cKkxuEvLhw4+E9C/2mfixXB63YzaJD4y6b79Rmwyyc/CgmisXJLbubYOUyRqsZ
ipzsGrvMffwEht2f5zXnqgyHimbFBw7aUXXo/+Qkc2Lq7fyAchd68XzHmFwAmsLpGWWc22Hk050h
s0MIufijV40HNDN0kedX5k7iaAMaUSB9YpFVOxzTpQfO2Pw/O46gJAz1rOqWEj+HNer4dhevfo/p
ffQi35ORaGdb4BxGTapPdRNpB1l3h2KNfoCNOx9vYm2blDdzzDHm95zsRtJyGMYQg3RNy3HBasIT
IGQNlD40xG/CG5oSWl/XKurKLQh8nwgiNOPpLmYePNjy3WIuga91FxPYwkLLqMk1GX+QCmQBwRmh
lzOwuVIHfD8MfLmk89d8iuK8ykxtRR1AB076Y7yF782NAuH3Wd7xQigWFsbk5fM4VSLM3WreULtK
4LQcFzBZX9v5L98jk9Y1EwlxSRj8Wm2lUbcaypALahH+Yzbk1GSpJS0SX8GMIrrhb8C4+GCzt3Y3
rVePeE2mF3FlBfpykyAYPv77Dn2Ob76Wf9yhvy7orG+W93Oz6ElXxx7KDsLl0Cc9tK8fs2of3J82
5m6APABO9ElgKL/0bG56xUtV+kfeeNR+0uezhzXKwo/mdtqESIDvsvXkHLB2INJECvI0+9UaMZEl
u2NtzbeNn2LHI2yXAenHmizPYT+CFtzSFT/8+0+7tG3o6C9hrS0WuW+Tq6EmQCYQ6+hB8FMdjK4F
tayzGAwyCOCM/Hzb/cnfu8XV4K20fYffUtlz/III8EByeJau63YTnzYEjEKia8UFSdfQwXRRWWAM
u9IVv9CB0r9c7dkmp8xNtmqFeXXM4BT4C3gri3FLu8ZN+LjoELvUZgrVX9Pwikuhdv4C/H2Xznas
dp4no+oAPS2TnSbc6etFkJTtzNvyJj2oz/pvHo5/DdZw6WeRhgPCU3G7fse15J08TqtWnY8diWcq
6KtlTr1CZ/moe/gNpLUYv0AW/U+ZE105pl0wc4BsxQWPfRIoFlE5Xz/DvtVPQjYEp6MiPCZZaZWN
J2TO6+m1dwIfgOpiwZrX0oF/WkRZTLLBXbWkawEz17bk3Y1E12JG1rdTeleil5rYFMzxOSk3vZWR
SJSsO1p4lc1pk0keItzMLbKDALjIcNXUGVJ70rfRttO3mvm4ItbX/DH3j1ejPC6c7r7+oWfdEHFI
BlGL9fmoL/Q2bwDvU9txiBUfmHBDTmMtMmSAVXYj6DvTXFccmS1WbLxjEcKW0wPuPKN9StEzBMG6
hjXMiZSRKBFNTC0CdTOaN8JEKQqQP4YNdQT/vu663RTegGsgxVH1M8j9V9Z19cJLS/Gy7DFMJqij
zw5QqhYNISarebEDi/jTod/O+3x6irQTR5CN3NN4wcGH9CIbDVvTX9qS6US8xFKkWN7q+o0ZXFSs
h54kzZuIcImQf6sibPBCW1Ojw05+MyxzpqMmw2qEqt7JmD32U/EqKg+5/KSAQ2F6v27AxJ32ubQe
Y4CEXljeTdE+FmZbn1+rkcb9glX4OJEN8/Hv1e3iB/T3LTg7gCWr6DRVhjkz8BjcleRITNatcRMD
MU3QJk3eIKGeBy50Hfh8oaW7EI//d/vPDlRdlkyJFvLbjRMLG6W6g/crNR5BjevCo+llpcEWqSAa
kBUqrsTCGEFkAqgjya1sKsIVqBX//2Apu1ADcjxY6kCDKAlKwa+f9UBjaNUVHPvjwO3c1U9jdkWr
J3sw9Ai+jHoLneOh9wRb9bK9ejPuR2/1WjJdu21dQYZp42QkT7Y/DL23WwI0CcTkkFgWkt3Ju1l9
agkcTZp9GSJKVe4nymG1onZjJlNsDNAVGKb9Or1phLWU3sU+fh+6dUSckb4O4DZyDZSp2k5WvBAv
Z568Jaqn4BELOujoDjGuPbV0ftsz5WyNnRTdN+3jJOyZCJm1A74IRRv0KFwG2UZmH5225SKX7/9M
rB8ovdwq9MLH/GmFBJJeIm0OoMftnSm4I/9aBL/HUdI3+nHNnZ5vhdBPhYOIcXxv5Ld49o/Y+Yua
eWUOkMp8YC9PfxEvCXxVI6jOtDqd1i7wN5lpvLye0IP2rgSvODgmt9H8GuMY1bWb2CCysryRiCHv
9qH8JMP6WOUsg+1bGjyeIPzzTxG+txr19Vh7Naliow11/1RbsKBXmLPpvlN9HRbagXwIoIgj/7/W
9gJC8n3fW5DddOv0hfR3rsJO5AJabxYJn9/P6ZCyAdZPhFm4LSZDZmVSvw4hd2skzPHeJL87Fuca
WJT0oaVu1u3a6YdQcQou7sXA7zeG5EPNjuBLEz8Bb9qPClsi35S0A/1O6n6SMWUVErZzsazsJZSM
xh9OTsfIR9SKGx1IVPgsxscKd7lwJwfbtLthOIK0FQXf4nskxLF06FbhqeEhMQBEIgXqXLJMtAPW
KtkHjirYwCsMPJqjS2auOr9NA7pSOgZi/tI3h7x4y5glr1A06vErR9V3YSaJWnBlg/kKYvS0srrp
udBQpr/HFSaIaLXthoNi3M/ySwkmps5vU/N+SuF1XXV/Lh/nWSGyxKjhJQB4qH4r15R2NFZSd1ok
Ji2WTlY0/GiSsEZSYeB3qAgXsJfutq3um03hdJicj9l4o/SgA+BxKvq6bR4FbcmftWSxs8ipvH5w
vlTAm+QfwHtHZ8nJ+WznMZq2yaupXK6SQD1peBckf7yJIr9hm3DrI7qAwU88POpv/ezGJxcaBQC/
bFt2r1hBCXC6duMuSPi5bXDVIAsLJDKb52cKoRvJaOfGkXpCcG/gV6zBNJhB7sE9ko88MCeDY1Ix
zeI4e80vekFQzu8vbQQyLTQoP2e3RKulk1oYwX87kWJPt+1ddKiEA19Cezc/it2OjowI1wnc1c80
AjcMccEqXsKSqFfXYNlcJgYJ8gfoTR2FA8fGhoXn2o261Afk/VpSIegiLcF0X7cHIFN5p6WfF0rT
IwqsYbap3frAS4e1OTN9tOPBrkWn3vT3/ZOCbDRxitFqoUtJbitc9WdeUIgvb7yJHRJlHVKis0cH
cDczCq0SKJvsuV1DGl5ktqiHOKy8EoSkkx3f+1r9OwjvAxVo9HwHBUnQnGV3YxPzZEjEpTsVrrRy
lcI3TWgV2MdZERKH0uRPB+XBTbvtKG0LrJ1a8oQ1hnmyYUXhvYYgOsrJf3ozzM11XfLFMgGnmiCI
kP/gT5xV2VnTrRCHh7yYzAkX6yghPyUqBau1M0jOww8gGsTBkMnMxttYOPAXXnLpJVLntDMSTsYj
zhw808Ox/109yUvde77YGKqM5UWiiCQl5OurEE1iH1UJeramfAwBqCRsjZa0PT0SrROtp2TXhhtl
2CTjgftY0TaCaeSUuafg9iVjUtjKSCm09anxqnSrktrlLA6CBHUO7SIgIv++3AtKE96Tvy737HBo
KtEYSQEqQZOOv7kZGEOL6yUjxPIgGIq2ITEAs2RwVZ3sNveUO/ZkK4AtGB1yStlNHXP+BpjH/0tD
48uVnZVcYxyPtXYSZtZDGT/apkVJTjiruAur93z1Rwl+T/UbpCtrAQfIBJw4mvYmIBMN1/Jp36t3
sYmN+2jmxxWu/Su37cKcxUTZhi1WXBRuxtkLGJPilvY6t6111Vc+jIkAvdkihhcPTrGo3h1V93Cz
9K6Oq4LE7m1LGOP9NcTdhR46DQg8Xxx3+Ry+HVdqA51g1HK2XyhoEdVZeyfzfxM2deQyC1R9fBPW
0GLW1170yz8tsTnAHwOLel4SZ1VdJHXQsVXewDRJW0uXrOk2GO8JF/K1fXRMOLwdi8wl5KL5nd1e
+9svvLr87f+7gM/J+V+TcVEZm9RAoY5NllqbKAdMlolH5aTrVm7r9rid9qy9DcwQ9LbLTmW8qL/H
p3S1zEC70pkfEp/OR37N5f/pr/y6BnBlho5BB0Lf98VXiI1k7NkPFuVH5FDoz7LDOCGmM3tU9+Ir
bULcKLDgmHdkrYMoaMA/hoDmTeTCfrf3SuHWqEVSv7xPY15nller2kE01XunNbcKtutmp/Wb6gW8
GSrFgN8Qqk2deMUTEV8bcx+/x39wajLKz2y6UgTEqHR80HfgvX8mu3tDYdO72RHDyivqLrT1x8YN
HxVvfAuR3gFHTmwC3zj1Dvsl5nnDSP73SbEi6HUlfPJtdr+A2K98Vt+7ql9v3FnPsFeHaK4aCv/B
Tt+VlL0KlFPhC8kGTSDTSzgdAjFnBc+32BFjP4Cdqw9zfCupC/5N/rMoz66vRRdEGF+v66wQ0dPT
HBT1yjwKvYNqmCkkQYuIuNLb6CO/Jc1AHp/Z41tSKVWm1ZZBvuJt9pw+NjCVX1e37Q3J0rd554S/
tdgJRQcHdbOA4rp+0Q0khf+ZLe8xtSNLuLhHetnjMdCfQziSzS4K1pX08u97fcH5xt9kyuigTUWU
6Jh93ajSdPl4ksA8qqKFlcqJ7HKboBx1k1/0Z28Ue/D/S5Cji9wQkECywMlfDgK0k1sraTzpVYoc
0myYEwtOhF7ioNCWpQgLbSnfhMV6vGYZuCCp+nLN5133oY5SiXzxgPYAhDbGXbRP3+qn3FYO4FDo
lPXZMriUwMu6i+IXqmnHqOPj2uJ3oQP89ULO1v9qrJNiHjTzOODRF36IB+OWAbCjPMVb9Vg+9axG
vyATPLRHdRcctMdTAwDMkfNNRdDiRrJ6PwOLpazsFl0GY6uP+ZoH/QL1fLlEmpCaiU2U7sXX5zsO
gZGIbRgca/FebjZ9c9sJbwYZTcSQvIGjYE74oaB7w25DQsrJ7qatGntpaNd83IY1iTvAIl1M6Cew
O/OWBWprrDunftVQBJycXuX99OqCduMmqu3mXeotFZdd5c+jkzKWtwUr80c+hBPqeU/9gS6rGDez
4caGNaJZz+4DA+yvX+tbFuGytWX5rtOvj2ou9L+/3oizEqdbCWo9TElwFHQ7fkf/7ZRPoMalX/wJ
yKKXRjCpbOk1PsHlReOvB3D2gY19XlAOx8ERhcuIgBaN9vsJj4O5yRCC9pDk7WEglJQIym0DUp/w
eMQaSIwaDIgWDuRt8Ug96zCp72QmqXYMdBAH1IPq85+/gySlvCoeyZwfI2Vwf9vKaynyiE1qOdGm
u3wA/ey0L2iB/71yXND1f7mhxpmOMJ2aOOzVFTv/hp5B9EtfRw+aY+z13GGp8M2rIJ8LZD9DQnOD
IYKChqL6bP2lfm1mqcuDo3GLnTihkz9/zKgoCUB2Fq3veKdq9mpzrTq+UMx//d2zVujUD1UvRexH
NSp7wQ9zR3nT7qInzR049eAHBwe/wB0IDN3xzSfP/VZcn3YB25T+NEBH2Kq+4tGht4vfEXi1axl1
31tNX6/v7BuXOrWQmpxCIwX/DTozuFkSUmIWHngdzNJCJJShi7VX9Beb4HX1pvL9uMMVEFqsCSrk
gW9IJ31SBKOZDPPYjB7mOjt/Xkz+OA1uAWxVD8EJ5WGvMyO3pe4xD7dkR4+G15rPBGDr9gR/YHgg
Wnp+pzAJVrbwktigjVe75jdyAE+B30YUOSumvBGo4K4tkhfIbfQXcNdRwzI1lT6HmH/XkG3ZBH3L
Oj4/LAFuihvep264A+aw7tdVhcg/Ig4NBIb0Ym7MKyNS43tXedETLCkcNFg4LZ49vq7X6nnuZPNo
Zj/KPF68bzpqTtzXxr6Rf3KCnMRHTdhmqXcK1mHxS8qYKvjNDT0Dwl5H5dZ8F4iR7Lwo2id/BMEj
cxw/vSo8RSdyH9eqvGG838Y+204TvAw/WGRg42qamwWLtL9dWX1zxK6pSTRvbaO/byrRbkmnRPmv
W/y3aY/y/bSnhk43MxHQJfqgrEAZZAeVM2eupK4T3a7IUGEcQBJt4ExQJghknC11RdIP6uuPhGg5
TADK7enHvxeiz4XmrM5GhCfDCFLAnZjnbZdan5ddrjaPCjA7464T/JwG5msRusAe0+CQYzpdPAQJ
yYLMEaDzTcm2NO9UIkk05IfW7PGkb9R1uKbJmlvN6zKhu8Fe+6EoTjY7xspKyJvH33CsiJnZFzAe
wqMobudkK2lkDFjmU9N4cbsVeME3Olqv3OqR+tkrdWeMZNTv0G10k4cLsOdwVtip/BB96MEhOya7
+CBDIE5eqL856G+JDEnLtSx6LZvBS7gPrwnAxUsfqyzRyeNlkzkvni2jbTWdxtNpMI8n7z9wFepQ
8HLMEhY3IibPfz+fz6/n+/P53++dLZ9jG+ukNPbmMZoOZIN1uscWfHqtNronPSM8RwZTYKp3FiDN
U9laylbyKYQgw3ZbWtESTomN4o7rlsBl/qd3E5QKL8z9kWuxp+a+Olv4W0NWVnf4KRLmhcwUACNZ
9pDyRDtaZ8DmITFjbH0fb+fOUcED1b5Q+f/+Sy9uUH/f2bMvuZjERl9Fo3mc7sP3+Njeoa5OHYGo
UnvZn3qCQkBc2yRX/vuHL6inWUJg0fC/MVJ9mzdrUyZqw6kzj+OnjJbOcbBV11nDmHLpjII3jbwl
iVJbNwxYbPNZH1HGLOx6WmA2VqH+ahydtJzSzh87qxk6WYJBUKKc3YxOMKa2hCZ17HQmFc9zu227
d3MFbSL/I1aP4nxARoWRnJOdFLiRbCOeYHhcEfDK1KE/IYiYkPdb4g8tJQMSuVsJE/EHQ7Wfs0fy
c2rl66q5rT+ZrcWHCZNI2qW/s4/6J47xiViDFaoKOy/XMEKZNuHggz+wYXou17626bzmj/nesGA9
nQR6ok9q5iYJ49ttPVjmm7H/NJYJr1nurlY3EwAyc7GbYZ8LKGoX8TLgKONuVpFXOS1mk2YDq3oQ
LTnaD+Ku0e+rYh30KB2a3JVkt2h2Wbwf5DuDSviRfGKVTbrGqAmJlfBsq93rlVdzpc4ov0ydp7FV
T1ZOkBJ+NuhGgW2eHvHXvEbl05W35/u026B5imQISD1co/MucV0a0qQqNBeTGyC5OM0Xn2ZBZ3ct
Vg5OKhTORD+xfb9CUTttMcIu/tdq9sVucYsXvTv/ij+kq2ibSwvV39d13gfA+yrpfWQeVzv8B+Vu
uEcesTn9Mj9SFdjhTfjE7S7BYJKrLFj66JuDTbSBsF79+vcdujCC+HqHzpbMU9HMq2COl/brM8Y7
jv/rsLKNZyZzNxzjt4ANK48HOw1+pz+PRIel8kuFmoe9k33zD+xyz4AZk2FfI7Z2Ptbdb7orKlI1
5ZAPP/99uZ+F8LdPTyaHDU+lJn3rS+ZCVqnJuDKOJSF7xr6Pb2TNNbvCbvJ9Hx0gFRjNrjYdikVA
N4hTZk9wMwJMeHFPBE79qkcvl1+60pOxkiaHjKllt+nAKZCJuFoPyTP1QTD4AABFzaGwpNMfhH4Z
+UrEWlxYze8e1Og1LZG+3Oazv4tYCSYrYIzJ8Dp/UbMuENty0I2jTu9HZUS6DtVXtV5Hq81UPifi
syqg9Obcj//RDDya2awsbOar0DdVtxe8rF4UKKbqR5IrHPKb+U8lwshyTwLcLsgTrqD7QJ4ULKVp
dZuhMqP4m0gu8/rA1dtDHJLo2+dUSS+JeT8r6xMGcbjNq11fbTFfG9Ei6Jky3GfLwLAQSJb4A61P
xqGauHHt1tltJHmT6hvlGhs2JaXeP+pkpRmeCF5CYwZ+jSx7aSH+ctfOPqN6zua873CgGWDIUHe/
olBZkXhPoFa1ZeJb0bH4tXoa59HumvXSLTbWfNbRb2BuQf+zS7a0DqerE/ILq44M3oQ1R5XJbTqf
3gxaHaykVDKOwdMJV0JL3LB12mkbgRn5YqQS1gGYmWvNRfXCoiLz8sBLomnM2P7sPC6G0nA6VaJx
FPe16Hc557X5gPHzM4Riltclepy8ep+HP1oI9GArypt6dRzhQ2JD6q3kD4/2ROzDtCS661s929bJ
zeop3QQ/e8nPTJs0pTxeOBoDLq2tCeLbfGRytloHnRcC0gYsgKzCpDPvKKXbLlHFznxlwdK+Tybg
N/7vrzwnB0iqErbiKBtHbbpV+4eVtiH3o07X0WE51oRHnLK7apvkVrZdbQx3Ca4mInH8NFxRQFGD
vuGAx7eSD1aRuzEmIR3I2WK9DQwf5BXHhq6i0QbZXKfHp96uSqLx6HeyrfFvml6XarJPEbBAgGQX
bzpHwFDOgyUWm1twzRllfHud2MLAOoO7Iiqet+qs3Bi1cjLFGb2F5Ov7svVKYV+H95FwV00P7bwv
Tq/IAGWGlas7tKdl/YsUw4d8hu9g8VGgOwm2YeXHLqeG0jHigxnYrXZoYk/o1zRyKRRoi6qBU2WP
YQplCj21rUK6ZL75ou9YWE7VOoSttdIdReA8S7D2CjCoVYpO8BD+wktxag4FFv/Q4UMzyRtq7kid
rCmAhrsmehhRAbVY9RqTkT489NeOdKTKickOOVkTIusJyC3SupsaUEj0hJBFYs9b4oiuife/z3Qk
RVpawQJwDKqBT3vcX8dhzYxkoZeGBmjgDUHuxeTFtQ1+mARxv/RT5W46IVlp9m2zSegkeqfRDj1z
6q8MUbVvB+PP64C1iCBCWjTfX3uX0ZRMStrFzdFs3ErflPnJyQo+QeWPmq2Yi2zE9hF9jAnEM9qO
KwIMt2rlK7qvT2idtxJ6DvkBAfbw0whduus/CvxXzbqCSySt1WA3arFdrPCVu8HQ+wrttpDMF57+
Da3QOxlSXv4Q4XxH/2a487A+jZilJ7sk2wtFtzjeojMLi/u52xOrOgd/RObrVXlEelxKT3P+LosP
/97YpW+f9ecdQYFGqjtSiM9u719PBteuoQxT1zAZie+yzk5Vz2zdydVKn35mepcTIfCrn9aY+2y9
vslrB1prgXDD+/eFfOcSLRdChiYgYBWux/kZUsj7olYGXhHEMvIz5Kf5p1HsShZDPDz/WbDrJdyU
oZWe3ZuGF+guLpSm3Lalp9d+YnqN+ciMRDyqtwWmxOfTtpiOwa/WM33hhhk97Q6nYzaSoQ+nZoo1
fyXtIlrHOkix383t6mCOCJws1fn3nyZdeuuY25OtxTqiKOdD3aEUSyMphOaYBu7SR1PBWs9uFN1N
YKU9NX1U6WPEfucYxiZebUcChbxA2TQyMt6DsmP0ET//+5K+azHJ1ljSNYiPMoFonmvJZmx+kRao
9dKAJExbmtcINUZHo+Vi4/IV8Wu7EplzmhcD5rqqAPoubDn7/WXt/eu1E0pT0oITv58nLx1Yy3tR
IOldrdzcIBRp/qjBNS6Lns7GbfSv9IWqeXsaHk+rtZLczgsm7AiQ9cpdWT7/L9Xg2VWdLQ/JNJTK
WCr1MRX9OWdtqod1Ie/DabsYYV0AKv7JntRNA6ZNIl/YmxP335fwvbnPC0KFDftJV/kaz13rxSo8
aadMahjxQjFDCJd1L2Z/B6aqkdd69zo1d6fgA5Nlepch5AzuNeVB1beCsHJLFG/9Y8aANVd+hThy
894lMgMEFxfNBACUF61PnAxldwdjyiqSDyFAErxvFILR0YNKT2H7YBIbzHyYgkStnxjsxgTZSbUf
9lc++O/jEwkpI38sFG6I1IBvv74CoyEGZDxzsxmmRYfOz/35KGEhR3k7OeDnNNt0wo9/395LnyJo
B6CmCm//96B2sRn0pgma5faqePubW8lmwm8sup3NbDHAP92SJSyhge1RD77FnqJb5GA21LHMH1ZX
7sH3Y9VyD/53OfrZxEPP9VAXA007DluEU0PrKbWdYb3faPdSvDEiO2e1wLsIKqewFMIaMgf4fYVC
l6ZLudhXsVLyogILIAZJ8gYIDO7KV3ZC98LcjHFZXfCI7epteuiJKSKOAEbtUeCI7V+zKFzY5LEI
CQZtuc/c1PP2zJjPURaJCGsyKGmbonVWrS2gKg7XuKkIoF/8ynCDfDIO5xrxhFO+XDXaf2+8U4gi
3oAOjIoGyvvZJyyZUxBjaETaFzKuxSAS2SIt1pAPhvff7aRdNzyGPuIZsoabGwiw0ggksnKv6YzE
74vJciUo97BtXFD8n7qw04w0FcA6BFttJLkZ3641M6REWLhe0JX1gZhM2J01qu23azXXhVed36d3
yKSWCco345ZC1Jc8ZPkiFybGU4s3IrTtexSX+EaiA+PKk11ycBy3pClRg7OXElJUxHb8CL5yS9T0
NVfzf6qhL+sr1HAJVREXQ7kBXPjrJ79K5LjXg3q671denPuluIXHZzDxDxsGW4gXx51BtxjdWkY8
0Jppe7Gp4o3Q32v9PcEaqNg6rP7VD314Ige1bV09XI4HguwICB1cAgDrnzTL6YqiHOo3J6t4nvYU
zoOXM28oYFkA14Db/ItgSyhUh/ix+kO/vSufQs4XzR79vzJ8JhdNFkKWCblI4so6seR3DWMu6QG6
MHChadhG2a1C4o7T0L2Lfc71vOYnmggyAX5iRL9P3meQuoUnPReZDtzN6W1leGiZGQ4r7V6ToVYW
dxMoHJKwWH2fNPyGMO2x8wS/8sSvT36x+w+fGHsJA+UOi9eOybZyOoAX0qaPCYNP3681sXE6Iohq
XUY2yWrALQ1ayVK4mEiP/SGx9QGbJjUOfVn44Y4GXFhqhrVEZwsc41R6aXZ7yo56dBiU20aJPKV6
ifVHyBD8t+H+BHB/pST63tf+fBOMBUJKH/fb4t9MoplGp266X3qDzVoMbifCA5FWntaNcUcHvgwh
cg0PpMPH/r/3gO8bz9lvn3UvBi0PhQ5B//1o7EkrF0CWbOT8PvGayMMQrEXvSekm6CMlMENXfnup
a75/Af/7u8+/gHg1BGbNb7cuyte+2YiehB/cPikbVCcRM8qt/J5lTFRlpvPWlV9fOhHffp3lQMP1
ynTyXHeNmqtO+6CZ6HrO0LTc7o0dJIVUyDC1IkKReEqXPGeDcfuKY4uXFTfXtrzvvaPl7v91DWd3
P9FSs5n103IHSulHO74lpI2AkGm3gbpDBYQjZL7Px1s5cHphcRkbqVd2tL4jlP6gmpc4nfT0kPy+
tmB/r0m5MqS/S91lfGaSfF2dFFbMk5Kmy5UpDIKwTMA481F/yxu991bKejQ9gzZtj+Dqtiar5HaV
b8NuJ2FtCIbnQHxPmysy2u+TtbNrOquT1SHRI6XgmoI3xJDhWlyDXl+DQptdDotXxbHfN62z3zvb
PttyJep59XkP4qNmd7ekaJfJr9Vd5y2D/lTd4AtiWFz7XWtfXRUuvZ8y0yYV6SswlPNOWqYVp5M4
8H721F1s105kboTYbmQX70QEqN1pXEabbe/nnUtHFbKVxlh5vn4++XYsXu7D/67kvNslx62SFzI7
FeNCRucrnCXYJGVLgO68rnbCHnVd8Sf5qFyNsAMh8NXairb6rysf7PIxnH+wf1/GmRwsJzR3rE7c
ENpm74QdhzbUiOrl58kVIhdvDrB9lnfnyq9eeQzm0vD863AWq7kRVRm/SmVu3EcqbWY7bq3iEK85
Irzpd8Fae4g730QTSV8SceH6avXyrXo6ewBnpwOhi4cpWvEAqulOsPVX0vVGZOr2pHkLm2Wf3oMY
/cHYAxMLlRx+SIKtaI53YEnzQ+kNH6loBaT5jf/X2pizKztbwOSyFk5GwpVBE+7xOp1+6WgVf2Gy
8zWHhn82cwn1wdRoYZVr7doZ9drDOdtBxqrT8mH5eQxuZkdyjqX96f4/zs5kuXEty7K/UpZzWKFv
yrJiQDTsRYlUP4HJJRc6ogeI5utrQRGW4SJlzswaZJp5vPecIAjce+45e6/N13eDwR7eklXwYGQO
YwIRyPhxlXqBJ86vzk1+Xif+eD/O1qW8HXTBaLgKdd4dVz34dXWmYjV3ml9tP0PJCVgLlAKhUy6O
CN+4u0Zgv5Rsfv0M0D1FjTr3wtaUH8UqSc1iuJMheTNFrZelPtW0YrGhrWq5gfQZJwuFw08i4kL0
rG5GJnMGbKWzycfRK/vKW3OhmTq7oLNbkim1qZwMLojJYraE59XIRJWay+B3KngcaiFHIsm+wc2G
pN8h5+DK5/9UWijAA3R8pCimzjf3ICdZLdD5/BhxFgkAJoze2WlX3v2TbufE+jo4fYWHwOu6umZM
j93FSvXHp5+9FaHetl09TG8FirHaHTXeAwwDem6PC1++qaUNXSZ/lpUbM1uiQf77l78k9E43X50i
ffj/Ol6370tWVrblKQ0wCeAtlubH07zC+WKXdpYvBTsUafp1j3X21vtOAMZP2Ijdfdfsjhh7rfvQ
QauPVGZw8ZNCgMWMege+Ube8I4pV3TbC90o5RKdHPZ7S197rtRC7RFL9/Sv8WJb+8RXOewGSkUmp
GAj9HY449VNyxN9KvuhnzEins2K1RzJPgLd6Bab81Xo//+EIViF4TtRhJZ6fyaiF6NcLZn9nHtE+
y3ZROkiTalrXJDBE1DoMHSJhWRuLQNi2+TZ0ORLwSoOIJ6ghgy2JShrddusQLVfQV9VA7hbRulFv
r9ygn1Y+XUNNhz1rSv0+2wwlix/ZOun9XYFFHXR2sqhA1ZG6pW4RWMD6YHqgvf5X7PjLWODL8rKr
Hp2fNuWpgsaBQY+BhM3vz9owmFmqtlJ/F+U3yBD7tfzJUOhY38nVzFyVtvKrw+ua7YXTZzG+J3PQ
Ckr9Syq4Sd1G6raiZMvDpuasduUGXa5AnPbp6LIuG4aEgeb7hYlGqqI7ZN9Gy9q5RrFTH45O9Yvl
ULCRmEjzIHQxUyfLah4hjkaa8nTlCi5vzdRvwLODeQlH+1e/64/KQUxLSZH9r/JRAk4jMfOayaAY
ltKkyfTHQ61gO6NvenX1u1x/vn/y2eorHfU4U0Q+WTroKCbWlAqB7tS/iyeM8a0dtc/yrMCluL7a
1bisVGTSG6eTA1NnTlVnJbMfWKSJNeFUDxxPs1QCpj06w7bFPSAvVWyNmdumNmaGCcd/ZdG/9CpB
LmJmwuqnYhq7SHMwgyDT81w5HvQ79TV4LCahN/CnO4nEALLuP8jHgnGNbHh7OlTkk+Df0h2gXeJN
Bm4SK6Uhr+pgnbyoi2s+Kn0qE7+tLGfXdvaTmH0lHqskVvYhqe3RpujWRpDBHLmBflm+yBTOJpp5
nyXGxv9tZ9LWR9eM9KNaCIjKjNcMGZ6e/BKa2z6+U+OPONh0zCzTu5P8q2RWReRlUzXuqe0d3+Gk
yOGAJGge85PJ1HRVW8tE9Ezwbul2ZJ3I3fYzIURQtkN3gEEQ7bTiQcMyUIq/FMx9Oc0w8tLNTeqv
WcD+/mpcaha/7gZzrYmiOHU9vr+cQ183FNahMs0WfITTvIrV3Un/jXq/Xx6P99Uh9E7Ej8CoIxXG
Sz0fYAfAE1xWdgyebID3gAhxS6O3BDpDl4yUK5UQaFdroW/5oYMWt3eVN7QyJHLDtvCxWcROdQhc
w82XsmNaCPddSXmqjE0crxmS2kKM4dy8jyAenmg45Nrq79/6sk7kW7NkT3Zr2DUXu0sedHWUS0l6
KJ7VuWiLrqly+UAteTe0O3gsgKFfEs/fa0vxys52aUT6+mxdJiFAhV11PmAYjqV+GupjemjeG0aa
qyRZEWmSzvTm4Wi4o8Qc0W4f+/tiJz319PUEDNacc1apMKvjmcl9rDzLR5W2oCWKRS5bW3PIIDw9
qHGWpuVetQVcLCVnV3xWRInSqdL1xFD36BgleaMPy7GZKybmnpUQbBTKeAagWX5nMJ8mL4qkoBK2
6bxVKVZC9EX3fWEbGAMmYySGGCNej+IzeLAiXESMrqHe1J3XR59j81EonAyufYFLiunZFzg7nJRS
3cmZzCsP6YNz+4YGLfhVXnI2ROj26D/MDVaw6Tm1e1JyVtIAZAWb765krEz0LmNZwqqdvz+Fl52d
s8s6W4lSGRFtkKkqrloDoaG5QBM8RXWdNhgKsPm+ZKondY5ZOYrvolxuHclu7ERgUQEQ6kAO+fsF
Xar/pguS0UfKYGwJ4znbqROfDqSeWyq9ecSqMU9gvwaZLkHxyvR51FFuucnpMMVeSaugn2GUh7k7
N8AzrCaoGST+GUi4Z4UWPnvbjRDLtmZuimRyf27Qg1zjF12WiWdXPC32f+zsQxPlhtyZ6r4naCxj
fr009XVNpNl06FOFBfCRQaBTDw6AgVRNPdZOev/px8Yg7yTE7NVPHWC1X+BTB3WhgU25thlOd+18
w/nzrp4tsbF2MtW00lWGe4XmhvpeTJYcSrNyFXp5NK/R7BsjO83gVCvM7/FaJC6kXDWQoB15//ef
WDIuaqHpjhFCpAFEt5hznr0LYiSE6akPtX2BCpJYwl0k4ZTb5uVjrbAQuaSEqb2TS/8kg2Ddjb8Y
/mOIqZZcn1UqP7faoUp2XciA6rQVhUUMw6vbmsICi24v2pjd5JkBNBqFXeqybJFANx162OOXk3m9
OS4y0uFGPKEwuT2dKBqyORWgyIHTtS+6v2jylQnWm4y/mSXPxHDb1NhoolkM5NCtw5XCbkRTeDm2
9IJn/Uz0FykhyeVzIOzDxFbvQTvyAjEllpwjE2vNJu89iG57RgvHR+nVNPAuoJaJRs/QnkfB7fj7
y5kfzNJ1Fn5Ur/Aucw88HcHxar4I9B078Om0MY6LoFspRcCEG/Q40Q4UNtZs/PRxgwLd3RoqNgtX
JTxloQczMPzxUjDm4sgujjAf4MwozIYGdylT1COcq02rr0y8LQAMu5ma2BUwLddyOLg03VMhbTqS
q9ZS+K6KDzXis3aRJ8+43zAe1YYnnVwkliLYs4BkZmY8GJwBF+j3yRF8aL+iM+oN6/J/fiKcnqAp
bRcLikiRd3bQOPlGpFe+L6PNEe0J8KYCzHUnFGXykbnxncls+tpje1FHozsAl28xlidjFVPc9/e8
PJIpUSajvO93VbWo05lVLidPB6lOjig+DvhaICIgEbv28l60LwyD09Sk/jE4cpJQ/f2D03o8WlZ1
jA8YvgCekiDQIUG6RwhUPrIKq78ZAIBDM9zBixf5vdUBHt4yDTCfxec0tZs39pH5teJeuVxSpqsy
mVoCZ9PIzP5+VYHIoXnsivhQUjA4BAa/Ecp1nEletDgdMs9fihDDRYC9ISaAu86cI10+5utxZT2M
tJ5idxVu9ZKkxckHioXp74vMDxvb98s7W5XH0DAHv8i4ac5kEyZhdh0eMpMGXDCnMyrjeNi0G9kh
+OZJWQ532r3xAaH9ylVcu0lnP52hd5YB0DI++Fv8wPdkCka2+jk8WsDsI1YpaGJBu4It66Dx3+p7
YXltqnTpm+bpkfiFJJ3VFpn62WOrHFtJDqNGZulvlgAQTpFb1fOjA66Hsasqel0LNYV4bmJtmD1z
AJDRgm1C6eUo3jdIT5C3TcShTPJ06nCUNS1zz9uo/VTzp07Dbcw6K1pX6gBj+n2+71hctmaBZtJ1
FMvnvvMq7cIu7Xxp3wJtJCZ2znYRKp8K2F2RdHQvaDZmspowJRH5KDmCT6cUXDleitbNaM1U8yA9
J8lSFAnQPEhYgwhQd1jyvXAXirPqSUhnxJSIBeZeAWCRtDKB4NfKhymH+PlsU+FVjl8N80YiU5fD
WT+l5S4j7ESJSraT9WaMOKJsfsACeqJTHsi8G0q3e2pgFAwJJw28JTO/mNeSa0Y7X16oxVzTXaIc
//6MKRcDmekH/uNOnb2IVewXljHwjA13JuoEzaPHQceqf2aByAhL+jQCx9qNwKRW+ld2hvAYGw6a
zSZFvoN08+O0Gm1r1d8AJDZvdPfv13c51pyuj7Q+YE0c8DAofV8ojkIbVHoqx4dGcqZnBzdxue0+
A2UVoAh2Eve0lpeyseRZO0EUKG6wOYyrctltCvDSxy0u1CtX9NNb+ecVTd2iPyq2uB2mCAWuKF6W
j/4WH4BU3knmEgCel26DecoTj36ZfkXqNI/SI4K7rzCWK5fx4w/3x405ezO1uNOGsucyNEwTLlnI
Ipwqduvnbuvfyre3t0SutGAfLcS/zrF3SKD6b9iJL09W336ec2u5FbXExGRDfDBxlRoLP9j6wFAa
R+jXxnAABO2ivMrGg65gl3QYstUaASYLgkUJGa2GZWiiMV0bGFPx0Y7LE0xtIlPSldA7p3ajFWsG
HXK5a8vdGNxV6cHg1NPsk9vAzneCcxI+omwp9PMSMJM6R7D+95v85Wy4WEf+fZPPFaZhmlpR6Xfx
QSLFE/sQT1jEWctWE2pGW38j6qBNXBGYNrJSrONu/hatjSfwgU7hDoM3vNNQIPjUNB7Ug/JKkstp
1RJY/QxlEbBLbosC2BCyXPyJHwLbUGqu7P+X7e/vL5B5tpXpdNj0TOM5YaKkecnoQt2h5lBnhUnU
1kyoZvW9ujCWf79zykXPdPpYQ1FVxLnAhs7vnGgJgRJPe9dxGd4qfM4OLJ7WH+gNjO/yncVcYBZ4
eJ2xLECjpCOwK2+0RfIAVrYMH7rAJSnMEGmoLjRkbZhwre0IdzCgoDcLlwA5Eyb7lWbST2UJDWgK
E2bkRCCei6UV+dQkda1Fh8bjcukoVRrc/fGGk0Ucz0KJLhtFvLHyH+l5SDYJjqiZgCii8NJSJyaJ
C/IlEkuytiqRbpynlBtaMT4s2ttrx7JL9O3EN/3jYs9O337WD0YkK9GhK8jrBTsBUXKmCi4KW1Kz
6+Y9hbmCKqpzpSfSZqT60Ob7MF9aEip6O/gt33YvyTbf5ijlfqu6XT7Iy+wzAC/5Ceamiuz4EQ5O
5omjp5/mQ7gOyaor7HRXMKjgnJDMOOFhkkjAhs7EGjjGo1hgm1tY6An+55Oos297thFYp0Qa09qM
DkTktfqEFqjgKjsnc2FZD5Z4E0o37YljFVPicMZAye8WCQMe8MpvRwefWbvVICRxbBY9cIyK+Yy/
lUDO15gdut4GyfQQ3seWHa/JXHi52lD+of7/9mOd7RqDKTZ53BrRoTYPPPwkoZuPDRF90Z6mdrvp
wznAWX6WKlvSJBNedWVTly/t6MnijT94Iw1YjvvDQvSvPPM/7bBw32FfUY1zoD7nCsV5Io9DFcaH
jOmGNmVD47JJwmcrsfXH8Vlf5asElcjoCKIrvZKbBLiNwXz1GzCn9pAe6l9EA11ZPX7Y3AxZJKbX
1KneLlhlmJF5P61E2ic0CZGEoC8mQHMnVgTygc+2J5s5ia8tDjBkp8dxU09xCWt0iZVHXcwpUlyU
FbE9S7laYDi5QWTotOHL1Q7YlQv9kp3/UQzUY6uZvVVKcNM8qNpKsKd8nNhMHUUIDQNFepuk4lLq
+OFcDMGmeuriOtDyh8YXzHiJARUid4UQp7O34xRkWkVpKU0tGmHboIM1l5L5kBaPxEkq0m9AFD5G
ctx72skOk5csuS/UHX1usZnjmezD+wJhkJM0UBNiVrmFLUkAJBa+NWeYwWxyfuUXVi8r9G8XfPY+
nIRkaIZBR0Wb31nlM4mHnYsMLLnNDmW4EgvIGMuMubYTe4ld4+JC7DkrhbnG7KIgODUjAx4RAigS
/N64nCuQfttatGyDpzcXZ7X8NiIC/ftVX5J0WIT+vM1nRZdfG3p+zAreYqw8qh2xdy0sLm+yAoAt
ZuG7dn6/VHR+/8gvo9EfT5hoZSBJIj6y46mvbsN3TghT3PKn6rF8zbHX/H+otM4+8+xQMPpaolZd
Fh3Ymn3/FnwarXu7X5hUuP28FtdJ7Ly3zuimU48pLjwBRas4M8crJ+Br9/vrnP7Hly8UPZDM6X6T
Jgad0MvnYBBW0f2EECeL8+baD3zpOZ2+Ob0SYKDIOS9tIm2vKHWahQREERPBfsrHIveQfyu/anVG
qyRRnhOa27AJu+1ws8v7SZB/+lAEOyIs0oeWdYTA5Z3W/Qr4+VbBn4m1kuMic1pcqIWnxp5PsAgP
qz7HidSkj8zyZnZibKHEh7S8hLugXETloqMv411bsH6+o398wbNy8NiMoZmYOS5GT/GUyBkexsXk
wMFl/NuYRsjXPvGH2QW3lNYXJrTJh3Y+1q9STVTCuCDoikQF1cbKGXh4MZoPoNoV+7S4Y5htmTP9
cdhKTzBpedFbSMmnLVHXiQZ/LUJ+vguca7LdSxbS9GPDfMSIOp1iLjrJadQboSFGh2FlrqqXDLkp
8k/qesse0I63v1pxQavbfFQf2m36UC1ajibOsYZ+lN0ooT1Kq4pe2fMw3MSMxT+aTxky4xKzW7+s
sGjXxHrTAl4at3Q6m0nzfmU9+mJMn51PcNACFEHXDm/ra1v44/3Q02oQZDKNDvqWepUZDP55dXTL
1XHHKJDyFNi7/B7vZXlWPZo7ndncnbbKnV6d8pdT9ksKwV9/XyQvIVzTbaW/yovEq6SKZ4+Y2PhZ
U2RGeDiac6XY0qavP2PZCUa7xI5Q2fFGXGUgZTQk6QiEXEbI41PMZEicqff1s3DXTSIn1xpbTrZb
kc46qzvI/Cs37+c906RBBA/WRCyvfD/Ih3HdtFUpiHv9rnDSp8oru9cCzsJL0j6q4F/KxXEJWdkJ
vWbYN8m2UXZNthg+2neGxsqKRk65STaww/oKspux4nBy9Rn98X3l6RQVCWaMRLfv+0UWrdomYW9M
5OQSodnUgnJOUE/GiRBG9tTV2/LTmddQafjhGlUw/J9nrPW6oGQlTbV9MOwS6cWv3kPbhGmXripx
Y4a0sI6LUXYEGE0bdIm4S0A6k9sS2fqwNpS7Vtub5J3tZdVGmFZaD6Viy8kG8DDzITsiSSlcRunh
ZLpY4vrT1nBkPAHXCu4ff11WGxxpGjbMi7RypHxWLp4GQMnStI4L76pd2/XvOKU0WyBzmozSj6qb
9C+h02m3A3Rn1H0DgZykZq863RXij8CLbT9dI25I1EWo3pUfIT068Rp36Uv4e/4aEwZq0OPCo0gW
5PcfGWi7YgpVL+4ziAb6TPNOB7N1otMOpVXgBKKNzYnGCRFrDHypavLuQEKUokLEtzHzALzIXaBB
uuHWwkcQcIJwem1O66Hgsn0nY2NOCpzS7U1VPfW92/WcQcKZ2cybfOqwpCRuzyJ882u1vDPANJEb
6TsjaRa2uOyR3eZO2C+CdEv/VEX8qC8smSCVZGb2e1N9qyt3Yl4LyGHq205ZtvFzaD7W4Q5zI9yu
5jeeMOVBBGk8WOucg0Q8G57609JQZ3k4y+wmem/9NTLvK8eIH+8reHfCHdiA8Kaf3dfjoDXSaMHD
l3tXO/TPSWmrN2RaTM493LeCR5L5Yy/PmvtoTR/iLjwUT/2dcRfeECkwVe+/BECftkRm3/G2VtbJ
uDpqVNDkj9slR7hTuk2JiUwYGKo3SbesmOcUi7ABZUS5ehuDNmYPKF1r3d9LC9XfK8quwm9QnD6E
ft/5i7whHT1yTYlQkModxy3qbxw6IFG13omHRVnPq+OtpBFAsqjk9RDv+BG0eG1Ja9O4o8YdwKWq
ChDwTN3EDExi+tQZ4ij8vLmyCI3NsbP1+kpZxknsh+rdsDQkgwzameGcHTeKo9SKRVAEBzNapCK6
CYYAn/W4VRIRiP6qNmNbbSOvzj+CtCYNsLWxb88GfJOp9lx0B6WZMwWDXp91T5m1VcKHdNxC12h0
7p7iNNFrWd8EwibyofIcPzXfC1SmQVFsF6rp1vVNLWyEvHTKYZHwo2Zq6WjpWyat4QpJjW/DZQuB
jQvzkzGPCRpBCZOtlcoRyOXrI1vRPyIyS4QonaHmEgl7Y3Is7ARCjHUo3PzPJ2Mvyc4gkFN4RyQ8
yuI3/7jGMyGXNgqrFroyITKmvFaGjSzsi9NkomhIcIttZIHMdHXnK2oSiZhUAUrbqOTjygncx1sV
IUTybp1+SVrgkO9ty8boaCjMRiRjw6SMsSCNwMaXKlxt9Bv7Y/ySRcs+XjDFi2gR0AMdnOCBw56+
6NP1aLFFDks53SAIxusEsYpN04hXjXyvmJNEOO9vBohj4vzYPo7RvckLqIZrv17xSarkCIjr03nR
esqTYL+np9kobkciEbV1bjyUjnCcG/j7jpZTjoz0632YzgXEE0OxHX1sbMzt0mauCq+GdKfjJnJE
Tz/kAqMhO0FyWxDFsUmED/10b1rgZzmy+cLHqXDlDw39bfzcQEFQn00EQvTW+L6T+4+zc+akCtJC
c3TCbuFrr2K0GyXPSH4Fqe72/E3UV0F7a8pXmr4/tS7RWJIGIIrsHihRv6/GgiylgqoK4QFytHWQ
x2XcztsBehBjmZmyy0JY38vslsoZ5y2hwRi/SbrKPPC7ZXQra7a0vx3nPgpe2ETpq3iaCfosoO/5
kBQOyCso3fLimAMHuPJe/rjnWeRvoAyj43qx5/m9mBhaSc4d83SlncmT09LJgAYSGvdamCuFljlH
mNdBOVQ0AQnetWaC6qHnp341DIdwEkQKUjbVuP0bOo41r0OT7jXRk8mWsKY80L8Xiz/W4H9e8tQn
+KOCxcWpBVZD6qB2iI8eOMjeESj3WTT2vVc8S55ENCLOXgPAhApvN8V+/1uK7SPkYbj5hiPBSYJ1
PMy0ZIVgg62GEuX02mzFX8fW8bPFWk220kf+a8z2mjJTrjGupZ867IBupy8B1oYEu7Ndpq6tJG1P
IsGJzZxJiBS4vTnXSf7J1pKxUFTMtC5TIo3iG2twiH3AwQCkJB59W+lgMhVYsoZhhepoFEEtPc2l
cV0rz5Hh+dIywaM6zut+kfYLVbuR2JfhhAJiNGbjql5KwPaCm25cp6g+ImAPEGtICpbcLncK1EI7
5iS5rTReCNlQ2YxkKVXeiV2HWLuCGXK46H+z9y7KzTi4uWrnrDervHIsHnv5/kiXAy3GIwTN4Vmt
iD1ChbLpNBtLLfmQDlETnae90jOWd92t0W8q7LcQY++MIyHOs4LUCaqHaU4Od4WoHMIreaLiYJFj
8II/RixY/vr3J0r/QfDw58/xNfH844my4qQuRIMjPNFfaepWrKRJsuhqBYb/pqsnoZX/qiI69Fe5
SWY5Fh8QsgxxZvm2QhGEwkfxUsgENPLrrdg7tenA+tcEFlYnpKDS5uAADN6Qu/wZJQCNs5agGKyD
+npEKgqJBC4T0w0ZMdBcI/y9x5SPacOkB+j6BD7hFilvQmPGDxNoCwUPDa2FvaXNdC92hWV+5UD2
g2AYJh5yTewbZI1fUAMjahTDLEl+YLvE2nTUXETkwY3+wNvz+3gnP7VrZXl6prvKqMDR1tEryqg8
IfxzJWDQdH1vwKHHd9a2IRUd037ZE453arsTlActew6MWyTEQ/HGZkjwwTRcmub+hbhKKrdDZtPc
B+qvY3pzGldauCLvMOtcM+dEuCf6rfsVljMkHH0H6vXK8nJ5QDaRcCMCQEpOviSL+fflRRxI/YqT
qtqnVPxotkc3yBkUOy3H+s5BZ0d+tLRAq9XN3xNt7yPlCn2m9ovB0x5p2pbzMngJOS1fOXxKlynF
05UZ6Fw4IJvmhbMmTQqhL8dK36fwMWPlU0agnQWzUKbUr5EU3B7bVS4weNzL/gE3mqoziHFFUBaa
JwModfRiL1TTXm3NkngZEL5QLa0IyEWiumPGcym8jD1jn6GedcDvcv5PRBgcLEPhRSic0iSvkI2b
d3gbPSgmImmDNCEaQfIJwnpQuhHcQ8x+ST33nxJxA6nJITgAtjPMq6WhHUKeWCV67vtlEs3jbtdA
qTUdmu2qtqkyBAxeSfYvDNM5h3+R6RjLwfFpajV1+fYId9t6DqPt2D0o8hyXwUyp1rxyBC+fngPp
tjLXRrQSu9vSJ45slxi7OPrIrplf1OmQ/+3oNf0M+AwYgdCHung3gr4sT6Y46nso1u3xEM6JwSYd
yZbWiUtTKlqT9zHcpHdIQ1G92P3GlOYna358YT5zFyhe9Nr8kuSFcUcgYMDKAlO5m4XpYjiUXu3P
SwI/7/xfXTjHUxtdBa1fDm++Lp+jDUsenKevw/wfi110jNIO17WOAje9MUHb6Zy4KFUcdJGgaMzA
M3T8m1hsFy1pZDfWZ97cDZAZqlUXe6HB0P2/0d2XvvRbl7f139d11gMqM12Xhs7S9xyBACUeeTbT
bE0cnlVujfFmIH1i4Pl7Hh0/XZ0gFKBqzqDwzbV6ocjU9juD2DDbSvZ8I9RWmiOjbl4wS1kRGZHV
QLycGhWnuDmJjPuK51De64lzlKhsi3HGaXqmkjU4Mt0TKYbUPvXS0nDRd2rFlIOECB0upuiF47Jh
s+yT56Bz0deqt5L0FljpIo02eE7LUlkoWX1AD2QrMJSoT4VZwY88dbvZg+embdx264EjtIPe2KZl
pdEdp8gi+bAsn7T4Rhw2QrYvkayQNBawcTfFA4SeWSqT11Q+aLgaY9M9xS7Yo0YAgfRB9q+rIlUy
BIwGWNW61O4JKzH7x/x09OoTo+/jverfa+rKD9adrrrSI82o6yo9PI6XbwcPlckpb4qkuJjDDWbb
5sc8177eDpoLAHY9SfC00iG2QL9pn8DgxttAnDXI40MvYOMLnPr0FtMDAhKjegr558VNThvN38bZ
yW4jGV4GA059Me60pfFi3fsPER4M/zZm80wJufG36fCqgm8RdbSscwlNZOucZNdIptSLkTPuAb70
SaUXOwvfXopkIWJsCbah8NSA6L316fDQFOFcBWEZDMouuZ9QJi2+cqQX5TvE7/GmXIpOc0f85eAi
4t2whkKia3lFSfYlkMFD4PwudEA8XGobMcAUTxQcVbFuERpAroNpTjHuvURwknhI8hl6YNDu5BYb
Xvps6u54pzF5f2+XGicmjnK43bUZ+tnQPOj4uid33wwFOgKyiGwR7tlCXueJbamO9iJfMWxoF1oM
k2bev3/F8yFllXHYHYWjtif/YOAg+Yx0il0BRXQd2Ro4EHQOMCfBJ6Neuwd6PFeccZO/TbkAp0X7
IspPYvo2KDeIdGgog1TukTyA1m2c9yL0CsCkawCdTnGjrgHuEOBSuJrCsY2D+QSuHkA3v7cfCT6E
hTgrWoeuD8y4RLKLa5pJ44f1HCKiqSvo/pTLqG9p8I0aEqHGasBrMknGojfi8gSyVXnKTg8DrVvj
AQHBgMGfWgU2MU9C7oE1Qvnmxyv2UtTJfrygmu+N+ZEemfzRorDgh6ockgzFxlOzAxbJ7jU+EE/a
8bs6I2qmzzFZqTAuAkcpPfLgFH/Ti+QDL4TH8LPV7GHHEx5GNuLyJJhHHAqmUMZDHlJUw+oAWm1i
LX8atfvCXJPDBx8QV6i/72//XiFLlzCn6YFAC4zKBWrzhaXZqkfRqAQE/cEnwrFAwppTUqy/1vHT
iZVEll4sHlofeRaqR3kFTiVPViVtxkNVblVArAWymFp+UcK3k2rTIdN+saOvrVfjDkMUAOiNcpwo
3PKhfaFKJm0aZw8KclqrUjpvyVaRHErKBEokpEpuGdKgO2GqU4DoQOwHZW2bGpFg6s6clUyBR3sc
7bpeIDAVo9tp6qv07xzHgMadvHFtqjeysWlab2hgjx0C3ZYVEhJRZHKaiZ6A/0vZqrRWPnA5noVh
xq5HPF6ug/x6NOLbJmQBWRnaU9EgFq3Iw4Fnrs2aF9mYGfUuDBfgMAR1hu5BPnrt8/GRnYDBoC09
ZL8bwiaKefKLUpZZu9De/f3XUi56bfxY/ErotEzdpKF9VsJm5ilPWvQbe0p3MNDJY7AP1vE9z6NW
rfS7jhgM2cUVqduatuVO1MltEhyqYUP03mT0U9yApiKUjWRxorNM/ii7bD8bW0c1PQs4Ja1LCeaH
vuK8+Pdrvxynnl37WRmgW1mSV5yo9+wYFCUNqBVAnqOXqiuDof50MF2LlL+4r5oD8WllDy8xRmTH
NucKb+Fj83nc11P+sGQ642dPyb7UnwiEy0uXX0zNnfQAJ6MjQMBYJ8ToPo7lTHpIUNzJs3pZrMRF
4Aib2pjG03G5RHf/9294SQObvqHMEIl2i8jh6syNYvlVr+v9ODmOQmueSItY9OBWmI/jE+VEPItU
Z4g2J9DS0+xDgQZazXPA1o8Zf96p15b6nzZsvDHKFFHCzOhcr51GYWGgewZ8h7XB/KSvCXB0DOfh
yfa3R9W1os0IxoC0U6TXotNTTHRTBLP+JGHmpKTpx40fLrVyBScoiR+JfzmCD3rOUNDI6+igPDRb
laLt5PXJPPG9U+Fl1qY6rk/dLh7vK/mZDGcYrNppZ4xz3Z8fKVL0eVosQwZppJJ414gmlxOy6Rcg
5RvIOAor+WtH+KMEtsymsEbBnEpgf45G2ZNVpEr2ZNSRXF7Mk6dcQ1N/6Q7Oyttvn3nWtRICPVDk
kvJ2mE84Zuy/HF+y5SDh9SxnZPlorvhu7fHDuL1LGLSbkE1i3EtswM01sdRXP/L8Yhi3ygQXYi9h
4/t+xk2nfbAUuQH0vmmXxfDJdzrFND+m7c8IkrGP255Loq/er9Ir8jGS536oERmhc8jgFbAuHrmj
Ujallog66VL0SniqZqbmAFRUpHexn0lfR9APLSKHITjU7Y4h1DHewWPGCJrHxG7aVBWj9EbyY+yj
0fowgw8zf0itx1y7FWHNnT7rbunHbqI6ieEe43swb4G47pBZE6t8AiMBLH9u1i8j4LaUEo8oB/ke
r644MWtgHj/k2BKUjyG/V0+HMGOWshuNF12Yj8XcNOcS7ZlCvhuTQ0g5IjEXU6vYTTm74hEsyVEk
ANCheWQwUdE8U3wZyQ8sY9As5IRlxZ1c/irjxGkoSv36LeIfZBYuPY88HZ2khTgCKVk+++NdTFKK
4YodOibMUman2sLwbMRUh/Tdo3XVr3R6YsexmDHeqYYVIej1bY2YU5mFJycfEb1Yni65WevUxkr1
HaN7GSHLBgusqFm30K7VCT/VjWw4AG0tQ9Sl8wG5FNdtrBspLYqUMnxj3P8zhIacHXyIPF7MGmqW
umefBI6piL0m0Pjx1f7zAs5eM0PK9cSUuACZbY4gkTm2R5iDJoqAmIyuf82M//d7/3+C3/ntP9+Z
+h//yZ/f82JKPQubsz/+YxsR01Tnn81/Tv/Zf/1r3/+jf+yK39mhqX7/brZvxfm/+e0/5O//1+c7
b83btz+gVI/gsbW/q2H/u26PzdeHcKXTv/nf/Yf/6/fX33I/FL//73+8520GtWr/O4jy7D/+9Y+W
H/+Puu9YkhvX2nyVP3pPDehAcnE36a3KpUpmw1CrJRqABgBJgHyimef4X2w+VhtlUVWV0zmbmYiO
Gx03u2hA4ODgnM/85zec3872tfH6f/34/muBv3v4mpXNd2vz3/+L//f/LL//8pffv6rmP79Z3rvQ
fhIFQiUN+QhIDr/9l/7+9JPtvUMEQhUL5iTEjcioEF5WsknxZ8E71LigpoCGoe86yM4RQVTVPv3m
kXdQ+wCdE9qVPlrfv/09Bs++1s+v919lC5UpPK36z29PrJ6fgXCU5xltbTFRAQ7FCWDa7h1MYbKi
AnqQpeNBOagI+N4lelTlRpZ2V3zwfL+ufoc4roHUa2q5svsd/vBobeROkKaXdomJyBwqHICQAQiD
lwaDCo3SSW7gUKdnaHmhdZbCxadECVYC55/XBU5b1O2r7JvVqRCGP5UP2wdg4Qc/UpsRDQDvmgy2
mbCvMnRAvzGWUXBJb2vMG89GC5smmhaoP6I5TuB+O9UUQZGDR0GHNlHV5I4Z5nXRCmfHmiDla2Az
O5j8lClUKwGBAIcPfdLG56G4zUsOvT4oMVjBHeS+Q3LpuZ5HHRAzMbkgvQEj+1FMHn2V59uZ4wq3
tGi2k6XPRx8h0nrmYLGopWopNLfAzpTUGYg3awkrxaPRrtdtmR1lQTi3uzym4dzVVg8bhDQq4eHu
0V7lp8LmwUe7YxxMWCbzLPXmshslHurY7uEG9rR+/lUoOVUF/plGh2dRZf29GlegevM/ejUk/b8Y
aHxkH//j70X8QqApqq/Pwsv43/8VXiA+9A7ytShj4rwDw48I4f7v8BI478KxfD/uQjgCjXX+v8OL
7b7DBjXyE0HZQAF3JG38HV4QloAix89AAHkhxNf/TXwZ86izBROhxgpRaUzQCFti9IvSCC+KSnck
MCfWuB8ZuKv+ANlv2aF5ah8JI1CHaJxdj2Lan5Pp2bb0LLCN+9xbd57sg8btbDHYvjkhPOTBZ5KD
hR+V+9JaWUTisOy+r50PORAWJYEwidd+Yjjglnl3oTM+bhpvPsckoLVx7TiZ9szJvcGxE9zlHHCP
HQ6SK7LpL6GiJrs/gP8hjNKALYG5hQ+/wOnBN5OkFChc9ad8G+6gnI/CX7OxjkCTzYpVfdGffNLH
/fV+k8Cj6rTF1MT9fLydvYj29qxa95+9b94KHP59/P4S3eh55vzrDcda1tnJJcy7sM1cPZwUyGAh
JL9y68GB+nyg12eL7PbPmfJsAo1XejaBJkM5mUAOSTRncdefIJiwsmbeEkhmD1oGPjB56kZ/tLf/
lzeczBTkJ3WRDbghPXaH7gEufvNRgN7/gUUyTy4i1ie+C78O5TjUZ0MpSNQCYJeOc6XZPvlswOM1
3oInNBuzU3cJc5aLKlHupIn3620nUJE+NEUFMKU5FSb85itU87T0UPj35kmg1qRL4UBGrGZZ5+ZB
BsNnQT3QqvpwXlXNNqLyxjh8wzoInDkm4/OiNccYbQpf69shIrdchx8qx1kbuxMQVEERMxfhfuDh
oew7dDNzfh/Sck3t5kvUSfR1fDGTLeTtGzhleYEpN4PlfFXMAgRSpIuI8C/Y2JctyT/ZAcScrFLf
m6Z9BJrH2vLUXYYC1tBdVX7piJ+BDcL9me2XSzKkqOiqoN4gzWFHq/Ohd2369zGUHQrtHe2qXGEP
/Z2m1j6Bu4TRALl5g3tIQO5n1DoY6j/yJvtUJ9YPVBmgrlGytafsj2FQ/OGq/I/IwOG6Y9WXquoB
OaldaGhwtEIHVm4HiN/cFCXIisQbdXaY+WGV6Oo3sToMmRRbx8pXlKPCz8ICbQE7+mZFbrcKjIHq
dJHchrCpnwdtCiUaCzRYAUHAWedZqMgO0DNv++5LJqJDYrWf7Cxdd+4AG4gm2BvX2zeVWCXw2wL/
SR894d36gcJBrq43tepOTYhidynxZG2d/m4G0q9cWJxXyD5mBbOgbgFMjcm37Sgt4sMUtgm+8z6+
HzoQ7BQ3gMRBXXJmHDR+XRtwJ5KgfqUDs+lzdZ8V3XsPQo95XH3vsy9DvIcXUTu0WxbC47Wle9bA
+AdALF2rZo6kfO328baj1gdSDodUgBzlDxg5x4cvI5SVE9tf8Lh+n5bYHQDl+s5GQfVY0GRtEvMl
qGAOHXXAyuYpaT7gmbdeCaRiQ2i+iH2Owh0LQpxPIQXZGGthhaSeGxe5rA6yZAVterIZMBtmWjBn
TWJAVfM6hpg769BO5gWcNkqilr6A+oiMbbkjdrLnvNi6Zb+JifhsQX51Dg7f3qHiQN3qERCnQ8ya
bWylJz8FGiv3Qbm3YRtCrBid705/HFQE4+we7LBI9jOZur9Hrb30WUuAVkYdyESfSJasgxxdyMCH
cihzrUMz1KODgtehOx0+GOMBW2kB9Q84XQxJsKKCrXkUwaEI7H0Z0AflS4JuhnWTx0oduoh8sRtu
L4cOhAlQmN6jh/wldTIPFCT6B63sJU9RC2ggCJFpgNQCtwLJtk23YTAcyhwFIZDSZFagZSjBZLIE
3kULDbExMhwKrJg2tT1IzaYh/EcTa0W9GtqahRkWFF8BoETxtYIsEAn4VxbAcNklBytFHT8fKmgI
heA49mKvfNQ6iY4BSaQDzBaNQPcl7x8bTeEPX8LBrhKjoG0nH/16oIsgCv5AEQnYPImmEDxEbnQy
PGZNdoo6mkEREgZcpRWg5AHizCbW9AuQtXdwuoFX5+A0WOkRZH/iT1kFihtqBhsN0ZqaAaAYte0i
iTRYzwp+SxlUP0CzlOWcWpx84FG7zvqCf7qw//ySMU02vPGQcbYfVBEPOcQYsB8cOkDVo48AWKEk
GD6MBR2AlbeXXDpevCGO2Wh5Iz9Ffvj8hjVhFcCq2pzIKBbVdOp936bNhWrzLxno+Fau7Xko70bU
m2q5RLmVYjFKbDcoD1k2uK1QBKnIp7qh60qImSqDdYnmyIXBfE5y/GuXO7vtJHvA/kSM3dgEm2u/
VMDLyM0IbiX7S4Dtl1O+sztN0gYbRrRBBrlW5CkugCOr7A6y9LMSJTJAtuUO9bpLqfUvKe1kSCeJ
Q1hnRLdDPd5Rg9EHlts+3kTrclmuL4mpTOsBfya0Z283yRZaxnLLtTJy6nf2Sq+TXQP0HNAxQLkm
FyXnx6H6JeUDowA8fNdHQ3QylHUyuK5VYELK7GtLbxVSEZ3dXJgZL+aV8DdzIDCEY8YUfhITvyDK
9OYEcQH0oWoI98jREhIpOmL+5YLgmIJPX4qOdBhogeBM505eqslTGWtBzAna1AuUISEEjTwC9lEj
Ndq9lMS+tNzO7zaZG8Rmg9s+3e0GfuW7/LP3GGzGlrh9LyAPDjsl6KF/zIALXgMivXh7bJ+InW+9
62S2UCuv+pBH5sQPdKdm2TJ4zz/LE6SSRyGyU3A3CJT39Q1K4YBxzZzj2/eflGGeJiv1QCgmro+e
wtNZ8CyCdjpGK11wG5VH9hgr+t2pkTblEP7hnYYof0w2jeVdAG++FEXPbzo9gkUZb0iX2ycyCvMg
uKn+/u3XunSHyZkrF17PKyX6U5D2QMzpaF5EIbsUMV9afOfvMYmYdZJ2fZnjPczKXnnLGgcgdhw9
156obDu+sbaXjlzjdPhluiDJQpkj8MHLmEyXxguHobGa/tRl9XyAw44HaysfqLam+ZAI65q4Sc9u
N9lgU2jISZYxG7OzO4id2cNiDgZH5P8A5PbiTDy71WRrjVsnTJCx2KfCGcqlH0P3a2AWPI0dAMR0
UMwq42LLtZx29fZcmbS2/tz4zl5yCiVOeUxknfbkBF7WSNoHViva1gt6N5K/qx2IOwt0NReQhEq2
3VK+99fDmoC6OmqZXooHvxZfsFOdP8y4k50tyL4vqUQJbDiRnQsF+Op7tg7W0Q7E982lNvLEcuzX
F5+sQ6+uPH/gLo7vfGEl0EAD5AfJPV6z3I/wXr0QCEAo++BzX4Irv1iHOX/RyRJNIw89bBuLp/nW
g6NH5wOEEIHKIjd05q2GY7KyLtWcLyyeJxm0s7GVjcbRbMAUg/7FIzJduoOg4ZMN5hIyfT+g9AKJ
NfaAQsmFHtsTOeDXZYv+B0roABCQSaSgpg/zpkJupZYSipX5qrvFzbf0a/IeesoAYAFYo+Zs3uBB
ejQUZ/IeToUQ5WMr7K+74qP4eGHSTxQH/v74Px9pssl2XR8Oxh3s0xB0j6kFQa04IFsAxmCFjCUY
omEgsnltPHjtltVOoLOz8lXNt0jtF6JEO1U36KQyB6o48GKv/yCD9b4MrU+hMMc+TXc13L5g3imA
irfQ3qT+2rdACzAmuMli9qHos2rvOCxathZIBDAqtw+1tP+QOAxvS4gPA1nOPtsmdI+1DS88wa1k
pSIQRFI0jwAH7w6DwTFctjUwPLYocfpM0u8mivOVKZz3cePtuhaH/LjHOVCAyQaJ3JTu+8QPHtsG
x0XK3e62Fg3sytt1p4Eqkjg6pW5rfWEGJD8a1fwWR/XkaHccq4J31ZalgJm5KfmQOdZdh2MeMI45
XfmU3WUBGuEJBmxB+sFauB3sl1k/su0l1pTX2goH4vRLnwH/5ERVv411062aFoQ4v7cBlIuUt03y
kS1Vpc2a1u4oSqw+xANQHL0f28s+gCId7aDzowGpDL1D1xTZ0icVAMoAx/QuBS5ZwglLRaBkDF64
h5w8FEblnY6pBKpVS9gcApHapQDSFMJytrmNhrspM8zABnTfMh2+CZ3tMp0fw8QGJFV47sIMgAF2
LXjxpPiiGhVuetUOxzJD4xuGWHeBD7Sly9UjUaHKZmFVHJRMzQH718JOQGgO2+5bVoAdrhp8Hfjj
gP7TRWoBUPwDdeQDy6oHFnnJqjXBt8STEvgJALvSRIFIlgFO5NmfclesIyXgzQj0pbAZsHRDWN54
CdACaEbOM4tAMLdiRxLdqhYKMcL1F8aIOUPfbhErn4HdKm4cnw2rEt8L1bMSDhsxj2bwQ5SL3AT2
t4GBHVy3YNYObgHDR1hwzkUKK7PSY2iUKUyiuncleCaE7jQL5FylvgsgvtoMooFQvpsnD3XcUlQg
IBhVDAmYiRmBUDw0xiASXn6P+wql0Tily7IiXwIAb9c1wdYSqxj02ah77MBhEAyTN8WWtKDG/y7T
bGWX/ikGrRe1j3U4iEfudxsN6cpFHrNPLHahcFyKVZmCAxxH+n1ZAmNAJYp/opLiUt7z0nngqZv7
VzSbZMzOIHVjGWyY/GCvACLdoGIZAIYyMojBZt3EaA790z26/TNOnhe2X8rmAE0YdQYgMxZGk1DV
xHVop7FwTj1gJz6SuTA6vX2Hlw5taD5AWB6gKuxK4SSvCu0hdirqDzggNgvzpAM8bOhWr+jK21+S
TXvxbv4IuHBhkA5Ez+SFQlprUgbGxQDiOLocNmze4oiYzMnsH52Xf9WkfLW5+KxP+f8d3mGs1P8z
kX5pQ963SmXfn/Uhxz/4uw9Jo3eQfnEiSFgARwxmyN99SBs/wGUTUhsuJgMsSDG//2pDhvY7/ADF
Kid6gkaMf/RXF9Kz32HTgfka8eAHM0Lz/k0XcoI9A/vUg3Ix0NyTtKgNpQK1zcsPYaGjCNXyPBPg
mhWeV9yiqjkMtyqKKXzpW0YS/jEDsOZ3leKh4W5LHAaMX1p9SWK0/fdVWbMdsmYn9ZZO2kkezGNW
torMK0+lw33I3YBBOB3d9CXlaRIc0e13IJ9Qe9x8Oxv5i0v45+tMUkzj8oZWQV0eOJXsc51JlNJl
5H667uqTZJlKJzVOpYsDjXFkWghVJmaZKy++cER4HoB+Pv1YMjtLGCsrjB3Vg3KdFjbw0LEBVGIh
tPh3Ae7v6wNX9/z6RdCWZV+y4hA1gDjEtld+zSr/4ZrBQSHl+cU7GeT5oAvsxTYIfK1tV1/rrroQ
OMdI9TOx/fnkk3hZVrpyB2B1YIWRtWTBTBFAKqQUBVulaCHJxdvvMA7ES7eZ7DQyi8ggdMoP3OlL
+yFgGVqaRSNdkBVzpx7NaPPUBSVVwr5MZnSUwIjqBFItb99/gqX/+Z6TSK18S5ZJWsUHK8wGiJ/0
iQmddRUpd93EtLVuoqCRwHsOXpc1EGIPedEMM8cp6O0Qu0N28DGF3HVk5ZKuWGBAVZxZwUDCT6qq
Yvd7YHGn/T6kpO7mOa+E3BM0i0x+wUlkHKcXxm8q3GqCWOVuEZo9VYIh/3QtEO6jrqUQ/0g1KMgh
Upzt22P18mIJRlzH+WKxAV7yOgPXOqtoUBDRNVm4uVdeOMS9dvVJXOQDUVmCav9eEX7vhsC1JxSp
7nWPPolScdBXied17IBQCU9p16oeqzq9pMH42qNPohQ3yhF2nIZ7Xw098FUhJKi4ZV+qqj0voPyc
opMgRYI47aogRxtW8s58S0Sv7WXHGo3WJwsAhFqFbWx5IK9kZXFTijK0L+DRX3mxqdo9ENlIbXuR
H6JcB3ASbTPRrfoEWs4Xlt9rN5iEMMeEhtu1zg9BwHkNyqgni2VlguC67z7N+soy9mLbroN9zkN6
U1cpVC8At71qUoWT2FU4GWtLrYN9Setqgb2DbTIOPsd1V58Epjpucpm5Nj9EXPozhXarPXMqk9VX
Xn/8JGdbH0lr5pa+4YfaKoFxSKX/CTFEX4hLr33YyWquHbfukpbwQ+kmZAnV1/62S/riqm07CCfL
ubOToYqrLtg7XurNnCYx9wFvs+si0RSw1FA/4Baxy0NUjpLRfOAfBunfv/1ZJxWjf1ZzMEkJHL9R
hJgoPQB9ABAkFhXOqqve0fHRSgeISLeJIVDb4aW2rR8MPp7lydMExOooHRIw7yq3SuHFRJuinPtx
Pizjskz1Gn7BjgBm3UqTW2K8tP+mHL+HpbsI+njGnbKaS9PlKUov0JCqBkcdOeGuz0FODXp3UVuw
F07mPWSYNk4uCYCsICVb5pLq0CszYqpH5seZw0NLkL0Vqh8GskMPwWC86z7ZVMgoAjghtuAjtE8b
p71h0TBAcxD1pCsvP1npUV+mcZCPyk2Fq7aucocvleGX4F2vjcxkpQ/aYaWtywYrsUJtoQRi1wei
5WL/93l19OeMm6x0QWMRNl7AD14fUWg9W91Qi03DaCxnvbSktW4dW4H5EPbOzmFOvSVxliPRKl2o
KOZDCgm1qOfM/NENDXW++RRewz73gn4BYD6k1hzLIXAEfXuBvDYak8gRSWopy+HtQTcoxvgOmoWA
1+j8EivhtetPYoerKpwH46I91Dlg3CLPrJODDtmFuDcp8/8c7Gku0NAkJaTo9iEpvHoRR62M9kkK
7eeG2SL7GhWdaFYFpwr5LBmA+IktC8AQE6bDPO68tr1u7w4mWYM1SGEol/E+jwbQLQOnBt4yDiCN
ctV3mtKVvEpLE1pWtM9N1qHYZajqdik4dpdu8EpqSye5QY+w3jYsbw5uEybNYzL0ITSuZNd4/sZr
Ui/eAtfWlel12S2dHHg0beMKgLduX+SqBkKXxlCN5UX0cN1wTUJIaDWGCiKGvRe1BHYhlrjp/fzf
wVf+mXVTlEDqIxkvpZcda1F8GGwWrLsEJc/rHn1cSWeZAnTU+oJUSX7ssuxjS/pmr6UKr9vKR8LJ
+cXjqrFQ7k+gQYkJdLClU+0CIIavzHKeNHXOnh0N3Bj8EIiDatQSjolm5uAO+sqBmax17Yg0Tsoq
P/KMPJboau47AB6uHJjJ+i3yoWROAnHOisf+jMne7E3mDNddfYTvnw+7qK1B5JQ798xx048sdzxI
AVRxsrlqyjxJGZwNO9dJIl3tIslxOoAnnTpOQKMLCb8EpXolij/ZiZ7dIHET4TZ+5u4rKyq/iNag
U24BTHldau9PVmuaBukghhSzMsrs24QF2b2uqutCgT/Z7+MIcR/irOnR9R0AvVLj3nYCSlvXDf1k
tUI5sglcijZJmCq+bnI3+9gjV15fd/XJck19E8gkhD9Mnrco00uIWBbtxePaKyfdJx762VeVaWiV
UeZWB6/0+v6IgYJ0gzKN0/jb3A0gtMV8lcGICkl0AuHpLq2zK4dtspbBnFLABdvJsdORAxG90tym
dt1cuR4mizkM7DxxU4fcE1X7UIgisZ8uU0yrS5CVV9bDFLeItnQRU7tOjgAv19CALPP7JofawVVf
3ZtsxWlYB5Ee8uTYhkm6ph3zD7ndV8u3r07HUXihiOVNtl7DM+YO3Hh7KcEMPBGNIxIkAjOlmp2j
ian7Odd+1AfALlBtf8vaSt8YwJW9mRfHhb0ICEO3WBAH7WJSQLPbynLZA2sP+WrrSwb1MLQEFYDv
aMDIIjJzxm1AInTukEM2AI5tSdXCziiP3XpmUqpxDkLZEbL8XqYORLFSHjWDaVUUFaQF6deuWbCD
nnfebuyYdOyxbd32h2YS8lCSKOkv4550OxBtLP9RozZ/b4ncDveZBbGLjAxczvymaxe8NalYpyIM
kpUocpiXSV84B5G6iffIW+lAUrRxW/ggEMNXNAHNGEI0KA1AdUWFUFtCm2EQH90BImTQ0gAce+aG
2DlmPi/Lz4Sr6AG/VVeG9SeNi7P1aeNxZU8Q1nWnw0VYp+mdlcE3+e158MocflIxOrv62NNtE5/V
90kB7RBta6AGgCBJHq+7/CTswnw3Bi6NVPeVzPL3FOCUve3JC3C7CerinwxsCj2Bi4/qOgsd+TTK
ywQ1WDtzW2hgyWKFbEm6EBwriNhR4yZ4qz7q7hpTNOqxzOuWQbUtULm96hy3u0P5MIIUZg3Ut4Dt
d263yYXDySsD7E12NQbdi86hHT9qMQAxkTpAR3j0krH5a1efjK9284BafZYcK2J9sOBPsPak3Vw3
N7zxpmdzg1FVUq4j69DGUL2gmVfd5nJor9vVntTlzq7utQrKYnXPj6qxf4DX4tzJuDbXFQ+epFPP
Lq7BsgaWL7YOnmz4PYwYIWFpyry47pw3xe46zPeyKE2SY0+hich0iV5KqZMLp7xXdmRvsnHpdJAD
6EEQC60rWXyKUpd176M8qUQK6JBA0PRS34Jig01jBiCtrpsLyhSvTCd3kqGGurXQf4JONhvMB2SO
w61lyui6lfCkHXz2TUQNW0k++FCmJpoeYqrSe1n3X68LNJMcieWDG7j5UN+HvkrvAAuCRy9wtua6
XOLJt+Hs2ZkFPQW3FvU9UCjdtvUsbI8DyVHMefvxx2jwwm7sTjIhpl2/SgN8x8Tp4Y4Xdo0LnbGm
i9KlVXfpSrE4dxdv3+u1jzydXvHIleeQwAzBu4CKmkmh9AXXKPe6xGWq6es4ijHGa+iGony+dVIi
W2DZOlC0rnp+Z5IYJb5X2T2HO3k3OOFC6z69j6uqvi5yTLHAXo7KXdL74r6IwBFmVg2WTm07+pKK
6SuL+wk3ezaTCuFXEqzr7IAqMw+/8jaHx7wKUbn/VjSFQR6J1uyJu1qto9pn8YV875WPPpLAz2N5
DE4A/O6UvNc5mES6MjhJdLYFrd7rPsp437PX6sO4abnDhn0ZoxlbCGFtUARg101ZZ7K6HT/VSIKi
9h6ALmcvJCs9ENYQga+cUs7zp8+QEfoysNV9EQ4QcfV6dhd0RX8h8E1oCf/kKU+Kn2eDQ7wK4PJE
AZzaKQuQhzZTQfihlomVLkCAL9Dao31CPoRVJo8N6hmgn/k5erMznQLyBzfFLI07sNNN7D2klNXI
OCsrvuudJH40VgRN4SYzsEx1s9J+D9Wc3sxa7KgXduox+v8anOi0i2D5JA/7ppD7OJOcwj8MKHpv
xfBk6iHQge4Bmqub5tDHtKjWvCfQsUIrR4q7t+fWRK3p5/hNIlZm8dSYbPDv8CACw2FZbgFXO1v3
vNFwNutpCPBi60Ism2ujdmVW5UkHh7OwPoIYaEOdP7Oiu6LmbVBu2kp0vQf3nK7zQePl1gCiLorq
O7/qisK5bit9wj6cffNCszAeEs5BSs7UHVTx68+dBQv6t4fkleX8BEI/u3oF2bQGb82OSMqsVa8k
BW4XQlrXXX1yNhwd3q3YVPwoig5u807vffBJLa8cmUlG7AWwOKpqZMQVhLfmiWirfa4tdSHQjc/4
62QNns4K5yPjCpGxQVv7gtB+2LKW+cvK7kIH+F5E2VnXBt174njUXFjdr32KSeQrHUIaFE78AxqA
8KkK8qFf4xjrOhey8NfQMk/Ev7M3Ul3faNF5OADKqm52DdA60CirOnJ0kgpiaZGLg4VNRVG6s6hM
FVr6Af4X5kJNANcQy8AeByrAoWILNynschN16CMs7awQtyKqQgjWy9CrdlwH1IEVd9CjAXDVTAKh
7nlgDQqSVJXlNYc2VyKeRwFNooXnSHrVtuNPiyRtz8STEM+pQlyA91khuh3oMEJfef3J85PeSNhq
ZO0pbGsPjbuO71McLdfXrDN/ejbUPOk97le4euHxZZFGPXQGdX/Vpgkvp+dj7+gio34XwqDHhj4G
qgf+PpVXP/tk2ieUe2jZt/a9ExV0KxLC9yUvv103MJP9Hj6RZVuLDFzB0oGMMLWaven8SyopLyfb
0Ed5PjAJ6jQQhTLq1CMTPpISJDaIfPayXYYNa3BusEl84Qu/vHX604Ni76jQaJ534F/50UNfd/aj
rjhoFYqo0p8PbjSUG9saQOjwKLyTDXS3LsSNl+MSzFiev2VhsyzJw7I5gQyfPGqv9mFZN1x5mvOn
R8Veh8aXRe/fgTNSR0cn90b1W95CAfOqOTA9LuqyNtRE3XBqiV9/dkt6sJ3Afnj74k8lol+3CVi1
PR8dopUcgAIRJ5QLY7pLNFpsi6yuabAJWw0JyKRv9fdYRZ6+87wEqrBeCSzF+3DgaK0Q15SwUkIt
JPWEECBfdNAtj7KwthZtWOSA7ieBZhBolxH6SC0zj6EMbbFqWSbhmJEOhC01AdZuxzLQSGZBWIfr
vm5re6UoCpNwmXbs8Eikk8HbCjh9aIIk2vpMBHTeIXvTrgNPedYFTvIrU2VaBGwL4soMXMEHWhr/
yJSGQQFv/Kv2gF+IxwLHZjtvCueBkapaFZY2m4jr6roIPa0BVgacfh5rGCQRFt+JMMfRwLZN//nt
ifLa0EwiUWjMaOEFo2Tg8HJYZ5UuLLNakHGuHJxJLMo6AD6CEKyPIRCPtqfgSlGHsr10+Vfiz7Su
0IrOElWh/DuGsraZ0TqF1EGP8PfdsZvwAzz17HyhrahW0ORXjbPoMi9nFxbZa2M3iUDCLkFhCziB
D1Q5+t8M7K608+FCaH3l6tMyQ1jIqvNwmn2AdSqdtylVJ1u09FJWN1ZeXggQ0yqDcuJOyRIUcorV
X/xRib4t1k6aJRwGA77a9RCF5/uszD1nWeRuAhmaivNq++f/D0HAvIAZ+CDbgywaHyJYtlHxEeA2
9gO4P6xwMnT8ngUpsAmz3u7aB2qKSN1ZwuWAQnM//5ZYFjqsCUEvYsu9ip+gmlh+pVkc/uD2oD64
vvCab22El+4CbXyk0VGsf4RgWh19Gw7RYMn1uQsX+6iAKL9oM+gaawk/SjvIUrJMelHCcAmDeOGT
jJnFS2M2mcwhNpwk8EE7U5Ab/prBb25fDIL6p6AWbXehQDNG6JduMimVOSlMCbGZiTuPE4gzob+Q
4cM0MlM4P+tcrn1X0q81/GGaC3PBfVouL91zsluEohgKlibRveJN4Z964TQavV5bNvsmzdPPwsvb
h7pF1wi8TJ0mq8IpIVvcszKjmz6LyrUbd5GE8GwFEmNqA34/D10uggJy6XaStUtaU9AUEq30V8Wr
wl2FdpaR94GUOZRe6sQf1lVpZduc8WFw5hm3KIONG7wJjmVQYQZkVYTOhRMTQJfnARQCocrjQ1EQ
+aVy5pCizTeNq/CvIC12O5yb/XjudFiUKwFc4JLQIPe3hd1YsLVLtNuv4qrP7bW26nrZY5P6pEvj
LtzI99yTorIEc0+EfQmEo1MGcWzPICPmP9IqqilUR4yO6w8gvObuo5Rw61mRTOU3g4cT+EwBO8mb
uRpUVc4d37glQwFMiRuvSXIorg9EwN5QOMksDBgUzasqxDRNSNybOTZhLAnHl/Zjnxu+BdCr/9wT
4dYb1ZA4WsZVmLElanfBXNSKHp6g+NrP808ouwXlTTJQE7NZ0jhOvPKkgDlyE1v+tiycHKoUhVXv
QsiOwSekYnUFK7GwDVdeHeXfPO4EKGnq5MgkUPisJOAizGSFLvOGOkLTLS1dNCVBT9zqBKjLDc45
OZknjqFf6sJtYMIWaQNP9pB5sEeSifM7DtUZOqFx0cPOymYMd7Lsr8ryiurY6p6mSxq7/CNF/Nxn
VaLunMDrP2d5MdypJnP7H6HpK1jVBJ1z5KGt4NwyMH9T6IyF894bgmpTtg5I0DSFHabwW1jtaVCW
AlgyQE3eAf60nWsiqhXz+MBmBW3A0OWZvfVi03fzyrK8kwNXCPgfRbHjrctCwveVKGtfKk1gUNW7
u5TS+GNip/BWzELJ+Smoiv/N2ZctyYlD234REQxCwGsOlTVPWU5n+YVwt91CCCEECCG+/qz0veeE
jSsrI3hzO9xKENLW1t5r8HCqpGhYrEl6ijfORn77YtGIQ1lQZ3GFhZp315oIQbeNtQNcFPCNA7AF
wcc1MNROYWBv6mEYoHrflN8zjYQBxVhky8r6iGOm9cPmuurFCMsZ04i72DRmz4IhGG9BWUYWHxZd
3l+FxEvloyosFH90G8oHDGfCDY1beJK5TqotRFggi2wTwrddX5U3qq2nZ2m65j9WYI46rsSVwHJ8
VJE274rFEKscmQcPg1T6Zbbyla++cUO6xzQDY9YZyPetyWhhpGIyqW9tO2EGOloIe431DWpi2Sm2
1ajbPfdePMALgdXt9JwOZfaoXFcXm8kOeu8XuJc8UG4hxmpxHJwcEqnaAHVrf/oWierKhUP6Znjv
DfeFj3i/yk/kmDUUIUn3BQyokRymeMxgzU2Ml291oyaIonV62CQjmDEgj5fpoxSK3nde2fcrExQU
pk2NJj/gOl5FaxMatR5F18EkFaoCMGWrp5KgFe88710O6LlDcE3AdUol/I7LMPjpd0XINlqn4gWJ
DejvGv3WFBr2iFNEJ1O2k6GfduvGQy9Oeh0eegLYtVh7MoHeFus05ipLkPB3vsu/V51xV75y1XU7
TkC7dhY1vLsaWsrrMNF+f6Osq2HbnQGAsIbgNoPWdxAjZR4KD0CuVUhYBycqMKILeh0kse9piCNB
v9atLFMlb6HkFUh3D7mosr6mQsZ271rBnqhx8LAfBxPjK1cUyvAd3EdgzTQWzwXKz+pGJgD0rqDn
glwNknQOFCBWAzjxrD3ufc019J2z9Ska/lQZRHavmDK4EICGjYRynbSyeaO97R5JDvwLVrocNgFU
gvSuUylt8e9q2Be53MaPqN90WwG+6yPt81Dvki7O6BXVJn6MzZTtRVVn4j5WMEUQXoed4CW49sGE
LE1/lDUdHosuCVENg0whL7Pwrod6GuyOOfWvLYDusCrwIN74ICMN2yEJKc09OOt2rSpoI8GvBjXl
B0mm3L6GXk3aK1+OI0xPJkZvhjbt63XVMuSUtInz3dTU7AdJTPlg85Z+HUZK3kQku6tItDDa9RXX
O6VatJsyT4MTtChFn3dUqN8QC6Jzve/8ItmkeUTXdQMlgGWjz6oovqTgxAU82dMuwdXCxBJnDXDp
Ilv4+Kf89rfynh7amIPBVu0RF5r0PmWgz75OmaNfP3+BjxtO8bx3Au59jQZ1IvcU9Xmkkx4MsRAc
IdAEMAlP6m0DZkezUg0H4qet6ffPf/Zcej5L/iXNzAhhweLN1t0AwgUMgj0ZRhdSsjOjz6vrmo2i
TM3EQF4/FYjQ7HgIMi++kMeeG33WYTTRYKGUJcc99amBoCWpTklHtQxlGv9qc/z2xWXP86Hggd37
VRgBVASx4WQsLrWSzz38rLzOIpP4rO3snsfoZbEIZb8A1YVl1+2/yuvoCLR1mfC3nLPkipBWfQFc
wVu22X7J2/w2MzlC09DK0O5l2pfXDtXKL6WnlwG2UQb+c6dBlatKuza1e9sHdCVHFHNPjd2Fi2Z2
+el4BlK5TeVbOpUldDdrcmz8xTMzu/X4rSptBKDHHicabpCRQ4pa49DaLNqtv+wBfpv40IHCmk+k
flMWS5JWjD01SJGWfda5uYAqUaRHsWx8ylE+2+DCG900faQuPPuZBgmcuf78rnkoK5Paxj2poB6L
L7nyTXUfa0ixXJcUp9u9TjQ116Nr7KvvdxYMlDxr4BBMswo22DLRK1T++m++hAbHNq8KeJXDJwuZ
hk5K9lRDm/JnQE7/R1sJC5ziojn3Z5dKVAnHrkTJ8M1CAmFtWateJhddIg6fuYv7szDg6+AkOleY
N5TQ+ycaKzjrhHnJr6oOQsrLqlcn+fjfzy5YBfd1mhZ672JkFpCgqd7QmvUvfNhzr3CKcL8tSqHx
7Urht3sbSTiatyUMEaFvD+BCViDD+fwrnF09s6jghqIuI8gnowkDhOCmEwr+jFLm9S4vHTTgbDrh
XtnJOBy3ENmn/S0Uj9MNjUgutiGPjURy2BU7NijP3FRxKG47Pys30FaJN1x5JV9xDufrdVYbVzx/
/tTnpmYWbCyvc6N1bd6EgyPLmkCqgW3awgU7XRf6Ar7yTPHQn8WcnMeoXFSd3tPSr+AkWY1QIfeH
5F9e+pCaQo8TUr0kkOlLmHdpuK6TkhRvn7/g6Rt/UHHxZ+mDoQV1xjTVG1M+bm5h2r70gABceLOP
R4e6+Z8rK+3M4LWmyl6d33trfwgtjOoudl4+/jhkrhEhCAIJJqfCSXDqJOSVH8FCFboUwy7hOl52
nMEj5s+X8FlOvaDJ9ZstB0jqBCji7jKwtoYLDaTTOH9/Aojm/jm+myB8L/u6fNNtheqmo934Ha11
AiPME0IRxYIUBidjDbGXRRERRiZ//iLjrukS4A9fUj1V976uovsyH8sLXY4zNEEy11LwPe5M0FrA
Ayd05zkPIDiWSXs0LBHYqlFewfYswsYHMAtX0sklSYLaV5yhZDegHXP9+dI+tzxmAQecXGEzRZNn
uBYG330up2cnVPwQT+MyPgrMav6cSNvzjk4FK98M7nk7P0W9Squu+/L5C5zbPbO4kGaRo8Aw8zfn
JSkGlvCsREFk8/nop+X10bKb73wOlb0IbcQ3kalCvthQjvEXx6CdDkJ14z9FExAeF37rzJvMtRYI
foIAScTfUGrqdryV8UPdoIjz+ZucG32WlxiqOzBEOHtjgHGBdB52PdlCgLRZFsXmQgvgEmtLICe/
P4l8nZoIWY7yRgins2XPPwsA5gRzDivu4XT3/BsS8OwWKhEXTrAzmkyQhvpzjaY6mNIuZu2bqJOh
32u4x6WnypKqfnQ5xOc2oN+7rz5rSrumFlO5VhQMkk3nopH85IloT+IY2fRqxwhHBEsiAARilKfo
O+2T7m3wvPofl/kDnMddzzcW1ZH2ygE9Wj7UKQmGCznQme2cnr7+b1kKSuC9cW2evjINizGUe3tw
pxvZ6w2EXi9du85sinQWMyxk7WUJpOubBhzIX5kRqevG0r6b7mg/wKu30fRl2VefxQ4o3pM0S3X6
CrwoZWhTEBgFVgEKw8vGn0UPa+vWFcmUvNKEIJXwEot6DUdR8/PhZ/bu/wsWhNjXn99DDGCfwpEv
eu7Cvnpl+cjHNQfvAlfhaIqwQqqp/Wlq5z3k0J60z3mcmOgepdSA3vsMdoS7nBXBjSDEq3fchyHF
qg7I0DynEzE7OUSoSXOnh+FFhEa3XwDMjtubLpjghR4WKKVclegM7jxAPptF9ycyl68wQ0kbUVXR
Phw7GBvQHhqUXrxMpwfapbMJY0Ep655E+7TAotVT6l6aLBgWPvssSwFTDPRBy6I9VLmAhUjFWD6E
jaiPn3/uMzE2mcUoTmJLXKDDvcW9bXzQBZXxYyHzZTxsksyilAJhAdaVNtrnLWGQeDPRU5F5/dfP
n/4MshXqdH/OPWVelDXZkD5T2UKcQLh6CO98VKZhYjcgwb+JBPRXV/Db6NbQ9Na3qknTZFPGFfoZ
lYosnOv7jkfbMJnc1jIRvbtJ6qukYgF6NrB1+/H5k56b53kAilBaVhKfUZQsOzLZxPUVgInOXTgr
zySbJ3vE36NoT/Me0GvD/oOuiuv3sg2RZxb52BgU1EWxq7zY8VVLXH0hCzv3QrMw5CTDeVBW/JWS
Wl6lpB5W2h/chUPh46sTmQtBsL6VRQit2b0bUcgqqqw+tFmfwLQgMRU+ETNr9P4aYOQTRtZ9gIr+
59/pzEExV4hIGXjTVg7mjZpiqK/AnCTwx1K1u5V1E7WvwdAhVfj8t85M4VwsgkKlNvRNkO0tvBDv
0/SEMGt5HR+WDT+LHGiCZzGIjrCgRs9qw5EUboOgvjD4TKf8/46Jk7Hm7wvOBQrQFK8MnkOPMLyC
jIfpnUmwPR/SRoj/KLQF+pVnkHispIXHY5jyPt0JcHIAMSB+L28g5dveB41O3oUPgsIu71GveBKm
AKWUCwaqKe9QR1arUy9meAjTHk7rhLUgeWgbd9eASpASoi6V5NdRE1X0CkohbXiBo3YmL/kLXBqO
AEAXcfZykg4Td5yFRb4jTRuZTR/TXlzYuGcWwV8oUwEjrMSy7IUEZbn3UwAc1okqEH2WrYJZABaN
HkVR5uy1i814j9Z59hJ5XrHs6enprX5L3jSgVrD4ApEPOrbRWtIp3wVQ6F747LOg2aETnBVdZt4g
YD3ZR1YkXvhcekG0WzY34Z9PbwycRcIBwgBa++WOjr2+mULvfdngswAJkhUPmmqMn/PUtHdE2/Bl
pECKLBt9lqXRnk9MVkn8DAhAuYdWwnCrFedXi0afK20QUC+ahoGZ/yt0hDH+VETZwpxgLrSRwlHS
lTGkysNmTIq70Gm6RQ1msBcQTme21FxnA4ApoI2STr9JlqtnYJ3SH5nR8YUlf0rrPrhfz2U2XNmg
Sx3F/RsteGKuYZNFstX/uyelYcTv+iDKnkOAZ3Yx+AXLdsJcfqNLiBfqqk5fiVeMTxKghG9FPCQX
zvIzYgZw0fpzI4gB2CT0vbKXLlRJ/MgA8SgeUri7Q/xcCNiD2dSE+Y2aprwAKm/U5loPKOLCfth/
DEisgQiKtA9bhiRq/VWIZv8p1gQNXNqAzHrhgaDwUzBp/7Xz+gqmdZZ02b215ZhulHQG9lht0CIv
ErhtUFGYcpUWpHmA5W76n4ttpa7ISWeOGL+AMxoXXJppEyofZ4wEjB6Wg/CnumNp5L2TqoIG85oB
iNA/+2XBt34UxOZowxbC8z5hqr2Xuk3euc7FC7SAgS5Ms649wpmZ+hbGab3jTx1elq0lEqk16VNv
BDi7D2R+F4mx+IrXVGZHKurB3r5BvihNXsY7bUi+g9EyPk49uCun6uzCcXtmSZPZB0rz1Eu8yate
/RipAsPt5XkAG+fCkj43+izO+v2QNw51qFcylvYBVdHiue9wZH8eTE4ZwQcbZk4XSE8Ahwj1hleS
9e6rkjwGUuREapUx/Axq72QY8/kvnXuPWcjNa/BLfK/hryhKNeJad562NwG56EDz4fiAFc/Gd6lX
hKrsqnfGpEM/oobiteDQD1jy/Bh/FtSJazLW+KU66CH+6bMeiIKiD5VcNvz8GqwggVw7qoGxC6V3
lRQG/nlNtKgdFyXza7A/JXAQN7I6UDHEK1d6+T+T9tmXBZ8Wo8+SWR89AGqoVQdSj95KSSvFugyn
aroQYD/M9jD+LJ2lA1q4fTbJIxg/A7mLiQ32JdBJ2St1ERy3lr3FLBlDaYtnEAUvDySd6CoUOtxm
uLQtKRXgHWZBgpd9wMuoRlwNoVnFS57DsahbREPA6NGfZwSBp6Emo48ZSpyBMo3kzwM495tlMzNP
xRJ44GQDz+5FV72FPpNXFfTkFw4+27ckTQOVKNYcQtfkq9z0AKXUFS3/v/P6WbPsDy/fmJrZvoXn
aFJA7cN/0L8ojHWvXhjWkX2WQJKSbQoaAd2WIJh+XTRZ80uqQ2ud9q1pDqRogdS00BfcJED15cuW
6fxiyjgNUi+P0ns1+smrramrVomfD0vq7lEyVy1sa4iggSKuDo3VGSyIg+p6DKYfy+ZmvpED5SIX
tuLAfK8GdLEop2QTc5gXLJyc+R7WEBexIxeHsM3l3kBYNdxEAqq1yxbr/EqVg75eNQQFD9r71Q21
Wb9mAxdXy6ZnvoshfxT0gMbe287jd34NTlRUD5fsC8lHRz2+7GwXd6gJyTbK5JEAuVuvaHLqqMB+
95Jcz5koTWcbWSmO/Cdvy0NKMlRyrRUkXhPANf9JTK8vZMPnXmK2m5MqRO7nBfIYOf2v5uFwAyLL
oup9hCPxzyiag7LquUKrA1whyFVZaH6FNvCS+ywGP11ZfruNp8QTNvZlfTjhqPYS4pTfhmFRBROD
z05gMlCnwOGoj0CpwH0u0OplsEJfePSPm8sYfrZvwQ9ORBpU5EFa7f7lfZk8oa9M2ZcoCRE92clF
vt+KWjOxjaDoNm1pbFv7LnUUBjBQbbJLDPgz339+1wLJICUoOKhjVg35NvCK4BaWG/6yJGx+1aJd
18oBKPAHeKSzH2jUNz9gXHRJ1+D0Mf7KtTGLs+2dgz/i2swvDtxvYRxtisjW9wC/NVsRmaYFdZyr
K5hXDy+Lwslc/NDIDDSKeCAHFYUE3BPLsC1BiV+4F+PZhneMFij7JeqI2kYAjFdkn6ac+8t2ejzb
6agxgmA36eLQicnfdhUumOXiYDiXN+xSmxsInxcHqelPcFXVt0BV4tuiiZ8T9+FvwFE4pNEDS3ww
WMgwOQGz4kUE8giNxD8jCbpxoKGNgzqWYRgOK1yIQcqIBdrAyx5/vtuR+sJ8cMjuqQF7SSRBBF0G
tGc+H/3MMTGvqaKqIPIa9bdDF1jeb2k7wr9RYFn+MxkXeUt0ODBHp/jxW7QNWR3LjtLgQLmQK7AK
1eugx3RZkvSXvBsRfdvHjBx+QXm5rXL0/qZL150zMW5+J3dTKWSS+YhxU4GuQ58F5dZEef7z8w9w
bvjZtqUa6ieen9dHDbnQ9MqGef9fDo+PS0XzD9tDmPrZxoXWujHYAvGB5ROcyAMT7JyfoONFii6A
UZo48VnGIJFPmgXhc1SBEbYsZsx5+yJJIP8M28kDj4tuo6sm2JXTtEhbDIprsxM8zIC6BXNMHWTL
mmLNpmTq18HEFxkaYPzZvmY0iXReDsVtCkXcZK1gEtCvBMCaF66gZ3benAnPDOi7hezUwYVNnW59
P9DJGsgRbHJQf+iFXzmzvOZW3Ewi8BUmCw6h8UCERKDdZPFF+cAzZ+icEa+DQdddPEUHVAoV2aR9
kV8bDV+lNYBnYCGyDFaa6ynvx0tKu6eo98GpHc1ObfTfUfYMQf80KEGC7AeUlkNl/NWfJhDLszSD
XfTnG/Pcu80SdCbSkbQkjg8iGOt6q1zIhx283bJbD8q1DlILdfMIaaSFl5k5fx7I8ghy/mVzkESX
ACDh6EZPxG0+f5tz62AWBkTsO6mA4D1Ih0puB93an+MIwf1Fo88J8irK+Ni0VXO0betuE2SDz1aI
92WDzzZ6WnmQDa5SfHJJUHPOex2Pq9KIt2XDz/a5LRM71VUYHLAh+zWHxdO2LBW5sIrOzPtfjDHY
yxRNnKkj02A7qDwvNxA5+2/Zo59Cy2/HqhIj2takCw5daJAf1Fbui1h7ixSVcHc4vdNvw4OY2pZD
r5pjxwvIvnJGf0Yjry7kBGfi35wsBme2vFVO0IPzOvGNDozupFdBygDiqQuj3y9A4G9vwDNinCvG
+ljFp+hN6kbvxg4m5ctuKHO1vbytAgZ0t3/QTczWzCIr7nOXXpihc2tntmc1x3EexSjkhjFUNDdh
WQXy1isvKyme+QRzaptNFIS44X5zZKyR1WMyUVQiVAS8/8ZTpluEy4Icw2wD8wl0GA0Z0IMAWm4F
q4B4N4K/uuwb/EVxCzLVdinjt26EghzKruSqKJf11fHss+zblyo1zJcNblU2fPTiaPzWJWzcLNrA
c4obWPw0qcDyPMoM3EKD6vne65cWD+cUt4mMJqION5MAOhZXsgAOMWSpvyyy/UVxA3vOWAj03/p1
Hq1TYfLNkMZL+tKY9tnhG6eweVcgLB2hRBGsIEBHrrxwGRQDo89ybtLVnivrVOHq/4tu0KmRriMH
vZRln3W2cTsI0E5p3MYH9GJ8qFei3pYE5rho8DnDzSVhUrUkrQ48Dfono5PiuYQI5bKvOie4gTbr
qKJecwwT1m0MJ2YbNeTCZfNMQJvT0OiUhN2oi/pIIfYwrSLJMg+qKumFROGXYM4HyeGciCYHXAKT
VIqDIgxVt1VctCkOFNOU6jpVOfpgeZgHsBAo42YlWQ+gty79aNrAKK18gvIBbSZI8QPvGA4EUgTg
6gWcPMoRqOuvk+SNt3IspTCSNVW7rSJVffFw9UT0b70r0sW93qq4qe67omT1fdxIyCKcSus7DRdP
9K/yhC7qQ0fJnA5HB7hNoH9bH0OpMvEeiQTiIVOCO8Vu2TKbHf5sYrmEbqk6DrUog23QQQ0kj7Jx
YfiY+yQXuYUUFSuaI89Gs/XyHPKS0yKcMWZnFj50FY/BKEOFAmzogtXYS72CQkBQLztz5nS1eIrb
GiWx+tgS2jzaPin/021WXi2b+ln4COu4d3Fk5EFnQl2bisqnUkAfZMnodE5IwzGQIiUt9JFbUryq
yeh9NtK3ZYPPjnqiB5GxsWsO2IXJpqPosNbmouDqx/GDzmloUL4xXhIreTAagtm2CjO+ClLiL0vW
6ZyGBmMQA1lkoo7gd4CafDowSQp5m8/n5uNsi84pZ6KZZJCNaX2UXW1jmBxUnL1O3hD7K4j6Bcua
z3ROPQMjQZAaGKSDsQPfcAbfzEFfJBqde4nozzsBAee0EiCfHHySe+82z/n+JDcS4tIXSbnonKBz
Thk0dQWrRCqPiRimXVGCMAUQ+uvnn+FX6vb3KUGz2ekfwmsaAnURLnxBpW9Bg+7MK2N5X1zpKWve
Se5Kvh0m2d90zkw/fF9hEUso9dCyC7ciq3DDhSDMJpY1e4IZk3yYeHGJCHVufmd7n1S8izVonAeT
iPEuBXQLmksBd/1Vkw/9JTuhXwnmB3MwZ6P55RhXReADXdHS+I7Bm1usFQdnzEFpaLySkxubtfWA
BXsAsB9GOarvkhXpjb8dQ9+9VyIC1kZmEHpbjc43P0ZIZ6UXcpAzc5DOggitoiisx7JBdM3zJ9gj
E4iQw6GcgI/imwu78WMgXwSlyz9XMiRyeF031r+XAqx1+CDb6kmnMbwvxXSSx+La7UFBrpKV0N7w
kDllsk1Heu9ujGXC4NAqUvJfpyvwsnclLiHhESrcYf3APciZfbe1DKIITLmiHm/RL0lS9N8qwLpj
66Ckg7ZjghbTqWYZ+llgtw7H1b++nxv5n9ApC7aOFzFfgegFSTUJp+BrkhfRv6BdBBHqeNCQhXxy
I5MtLYvCbQVEicXVmHnuv8wHaUSkAL85iB7F8CWh1jaIN6OfroERjzeK5eW/Ka2aKF0RD96fa6aG
zv0rozio975w0NWrRpRCVk1Rh9429Jh8jAzrt4AtA29ie6GyBwv3GwUAtj+8VITnHnoTzIXrcISZ
6oWPdCbgzy2YsfxBwzBZ86AjG247yMccAl+yCyzd03r6aBOc1t/v1QHRlVB118EBgKlol3pV9hgm
4JyDMubeUTetki3aOCTbQE81Hhel73TO4bOQvB4UQ0hJIYx4DZhn/FjhBnVh65ybsFl47jhB6dgr
9RESfRpE8yj64WsjLsTl7MyEzdIqlncCUgRxiAlL2mMaBiy/1n5cuZWum8RfO9uzmzrkfJsPEVTL
SvATFoHzsV1nUXvybIdKBUsOqKZ5VxAYgwRbWdlFKRecCv9cCgxcJwCFaPMAJRt+DyiSXHVyYWsW
UI4/R/eBmO2IdPRgMoL7CIUs2aF2Tl2oE52Jl3M4YVz4jigfd4EcllPNdezZYLp1loNSSUgY6e3n
B+eZtfUXrjD2GcxjouaBVDK+TuMU2nieAnhls2z8WaklgP6DVYlB2M8pomIovJ8KjL63ZaPPNjuk
kvM6GJPg4JLpH1VGzd4Lx/HbssFPU/ZbJIkjCSpchMuScj5kJ+G93pOVjuMfnw9/7gPPd3UFKc6u
RuYIgfuhg1R0n5DXzgemZBM0Q33h+577ldnuzuumTHyfhQcNVFi+QZfQfvdBVgpXUyLYso2WzLYx
p2k09GPdHMsptWRTcs7dPmmaiV9/PlenKf8gqM8BhrCpAuRMDRPQrzS6Zb+EHRYWMOgcTUjLk7oZ
+IhHJI0BOmliKtptYS720848/BxNKDS8q0PRdg8OEw8fSQXeyqqG4N+y42EOJ5yo7IFgb1FWSxOc
+q2JoQwPpUVv4fizLWzRHoX2r6IHpWuwuKF95PHrOA+j10Ufd+6DDAOjMKGWJyjccbWiqLvcJfEy
V9uI/gUn1DLze444aqsRfIaQJU8NI+miggqdOyEzyEGBXqbdAZqmeiNBHfjWJ8tkZvDss80Lb5Ya
KPgOfSajG7rmWJjuqtB2WLp0ZhuXtC1IJQSNLJ0CcglFFh8inYkPNbxln3Z2ArsRaK/SYmmi506/
D5KiX0PRad18PvyZ4DYHE4awNRmGEDAL5zz55KsBFdPGpASCp1IXC/PVOaoQV9bAZDhbjn3A9A5W
J/YfeG4tchqM6BxWKJWRDTTZugfKUHeCA4kPWdC6BUnk8zk6E33muEJNGYCFtekeOmOKl5CPEkLT
l67d5wY/fZjfjkg/9HXeS6yfrNb1k9fQ4GeULNMPwdScfvW30YG47ErfhN2DSNLuNpQ6XcNr1Fw4
Gc89++z85Wnh5Yog7LtU+U9wk/RXQ2XL78umfbZ1yxFazojLqDpV0DhlqsLSzKXJqmVBeQ4M7KFf
yaayUUeoEgEIDL2K2yTy3MK5me1blIKUgCBe92D6tlx3yrfbjBV62bPPgYFOdJONi0E/GOHZHUSU
6b0nxMKM8y9kIFT5aqgrq6PrVb71GB93kGW4cFk6s2jmuEA9wDuO9KF8NBH/QVTKNmO8sC0J74Q/
1zuuxXqCyLG775IeXgthIPdV4tqfi1bkHBQYkhTDNg4r0qavHqvqJxC8u2WBfo4FNHExFkFyqs2r
EiLiNQgZ7XgJeX1GYu+vxiFUlWMmWtfds6xWSb8JpiRw+Xr045h+jwYvvO4hBiOv6rjprrkUJrql
YszVj46jCZ5CdK4jk1mV8LUX6UrB8So8TFDEBMvSA5mHfA/ynCabqHaDvjek1P1tEHhQ3VtS8SB/
tSZ94EV4kJvmnqJGD+VQVnjRuhxh2fL5p41OUeWv/Bg/MNuvQ8esUrXN7nojLP0Cyf7heXS1CuNN
kkLqeT+4wMveY5qYfRAPpn5yAsCYrxwQyAeUQcHVrAmprot25C8l6CMJnO24jaZrnfZQZV7FTSj9
LxkpeJWtgrLqHPREqqm8SwFcdyBbTZXemgr+NetKo3uZrEnclvQWWjl+9BI3wRj9gOdEWF9PJzfA
VRGn9hufTNX9M7ZjJ/SFmf7VS/5gJuaNVN65PAN+bXpKeeub4U55TowDFOe0zFeh76nsBq3WLFXX
DMruVbFhIDcEakVajw1XTsfyaURq7t01kMK4mKKf0WlJ5h3YAvAISMJJdm9UN5rnoSM8+lLCKC15
LEzcVlcuE+U7jTyQaULYzcPRIGzczgg/o0fUIXXsX2VeHdaPYYT67D85qzms0lvdD1uYgTTPLnGQ
N7yQM/wyK/1oFmdlVMjJiz6uM3MHP+xyOMbSdYNdDbCojyBekZRD+9Tqoh1erYeQ8s4C7UdfB8vN
NbcsFF9Rgu3JIc2tLjajQDzeQU80vab9aDuIbuGy8iUOJ+b/ayOOUvyqhMBFdteNCfnpBqf6976k
IOFvysISbw2RE8jeo1aclP/gkBNHP0+KS3WWDyM6oXPio2uwKjnDnQMypMO2GVvxrx9G9vnznfnx
6FAR/zOkW3Ane5RXileBqu0EIc9TY3r0/err5+OfEq2PPtTp739LkSD/g5tBm4m9gR/2TpYt24rA
NtW2VrAv2Hz+I78O5o9+5fR2v/0KF8D88imIQR63uobIIRwbdLfqEUPzGwctk/y+C1IW2jtduXR8
gdyGuZlqWtfXVkP9GnYZqMhOEBwbIvEjbVQRRruoYxN0s5o23CXw3qhvQt2DzV5H8I++iXz4ArxY
1WU10MxqzL94hHrqaxyB4b5p8njK309lbLuGP7fXrUQ3dFsPPYXsGDSqpz91GbRiPdBagBbgiQbW
hjqmqN0DnSBzOCswOd0KJrrvLS2TgyjhXHEE3Li5rjMo+qDGX7Z8vBnwrMm0biaFmV4NNE9quYaA
fjdsWdWm7h+vpuSL0lEPIh+EO/kF1MO5dTNLTnWRRmMVTvQe1+EOrkqwcm53fjYWF8Y/t25m6anR
I9CdCOZ7xhlgEwTmC/GKBm54rkYzLEmWoGE0u13aqp5SYN75PXDD8W3bJ/kLWKLjhVD/6xrw0aqc
HXpxWNSdgjnCPZxiy3i6saGX/qyqBBXMQfTWuHXqpiy5aSGxq90qQr8muAfAgvv4D4lGH0rCpAi9
VctkAkR4NtYQ5IXhxLec4zj8obhAuRsnZIhqSs3bnURxLt9MYTE8pIlxN4TTerwiY988QpZsOrnt
Ur9Y5YJXP2TeDBuXw55mlQdxzqcVKpOtN26bvPEbta6Rz1gkSrz6koEr/q6yutk01tlw1STMEyto
4KR01cAbYccKWdkVLOOkhaFMyeKXJnGsCXd1WMj+Z6RCkd/gMFVjuBJD1JT1KuSTTlZ9SItdGUTj
zxCo+vB/SDuTJjd5Lgr/IqokAQK2nnu2O92ZNlSSNwEhhJiEgF//HWeVKO12Fd+mF73ANqDp3nOe
gySnXrfSrvuhbuDYiBEQfaUC+Fv29+/DgOvj7ykiIJnHQI3v72TX5PYhJwi2Ws22A7HI5C2H4oEX
9GPqeUOzAiKjKbHwTlPxwacqzBAaWiV+dfCnSc6PIF7F5e3Mq3SjUUy5aXTTzbfAJLLnrEBq85VG
0duOu4C7Kt5eVtKb23S4TVhc813ppYW3MmiEbopo4hUCTtvRX1dYjf11WZMh2U1QsOlVN9eG3gZz
US5cg1z1hhYqMXPvFx9MakW6gV06RA1s9Owi333AXaLwFBUUJBsh7sNMB1toi+Zbjcn7ykh8e7L6
R8GBqOYOIlaT3LXGl3sANxX8kaMf5tfWnzcXuX8UHBl2azBgJfk9bgs/tNwnR5+217aMbwvMcHPc
NdRv5zKTM70r/YF868txLD7wJE3MtoytRl511IbTj9FHoI0czFiu6z5UwQZR4vMRjZg020uO8gfb
RmiaoxELS5EdPmUyaLJVw73UO+VdVTTP4GKSn1WEuLF6RWtE1XytoqRGXGgt0xSd+gQijB9q8lLx
Go8euodTn1YHuIflZ1QSkAT1/mr+u7n2xlB1kYQmnccEAVPt/VyFMkSYmzfQLUEKuHngYJirB53O
pvuAdDJRfM2wHAr0hhFvvuctsBkolAffUktmAGrOOeRr7htE9vhN1GVbNXYw+veUPIxAPEevomux
xNupGzc9jcxrGNNkg8w6+1oXgNSsRFkhq3zo62qX9MBIbqQ/V/oxUpFfyg3E9Q3dgMWq1j0vE/VF
1HroOUKKgSXW0H6VJgiQwA2j1UlMmgiDLlxSBVsWI9JpDeRRsBloFcYI1dNV6K0S2Sfn8BVt23MG
GJKvq85L11kuaXuUBcl7lHD9cg1kSiw2wTwG2c6aOPIfQHMjM1avHPNz1UcGs4CaK7Jq5rC+0ZNF
crPJk+iRGON9IvGg8o2HA+tjH5A036BtX2yzmpb0Risj29uCAKCzgtIib44pEX55P8wcRj202X/0
AY5Ss0Q7edW0aZhjFq+ibdurWn+foFwU6Srvq+rFjlAAfc3k5JfxqpXcL5YF4vwjNioMypESqJT7
WHjzrS+JRyBXmezH91/AS9OFs7eReTTOMFiO97omzUcDG+THyL9maT2fUN54uV2VEWyaLMGmMb+X
KLkhyLql6WoGVq8+INjOx1ZnhqiSHoq0YuwarPHtzdQ/2qMx14YKCPjvWo8h88hHQ1KusbeMWwgp
5oZeKZv9FmG/9ducDQ9BaM2UVnl0N6IaHd2WTMflLkPGLbsnPXLJPg4kJvtQS/pfEOKgm3dBTfYG
x8Op2NOgn+gH2XohBhydu/IaAi9++467qiN4HYMO+KT8OYhyRMBZr8pPtq7BH1IE9GfMmT2BFSQq
PIBtM/190UvkyokUNBa9StPkrsrz9oNB2/q/YOrrK3PkhVfUlRHBg9ggt4AkdwnEj7e19irUVK7i
pn47Sd54kK4CBsmaXa+mWt2lmY3oPZBHA/LmjEfoY1VT86lDAfYRDK/4hqtA0bWau7z6lPcoIa3n
EZFcEYRbyITUcJKJrKFTs8qFYXRXl7a7S4SBvBFBtghS7CowcVa6yuP2brI5u8bCP59f3/oFzpqZ
x8E4Tp1P72wZUHqXJmm4ThLkUL8agegFtKrm5Jo78NLDOP//j9MnvLmxX2Z41DC2kB2tYrrjqf3w
/nv0u0T21i9xZqOQsrbM5rm/g8x8EqfcG/o7PszxA7O+EmJVwQ+JtB/YXay/QRVyHg/1iCynLehU
prvC2vwtU3zrWzjnsTEPRJcIUtzi0NyPP8c2jJ9RratfEzng1hqJVLIPte8V1RZswjHaaA8FNrua
BZflKqzS6JNnaoIup4rPiVMNr+L/bGyH9iaidj5IVOmGJzN3iOmbk7g2qzKNwRr1lDfgJKDycFMg
3utrElkE+7W0KfaRp+pdpPKBfGrRTWsPOU/bHKtW1fLNCBCSv47muUVuCelHWJwH71Nu8/S2BQ8a
tHdUA3YdCn8P5SDzA5Iyq2wNY9KAjS1on924aseCQW0o+iwSOLZkE8HBWvv+Fwm2+n1KJuGvALzE
XO0HQf2oJlB+TmfrC9Lfii7eTI3iwZ4iVxn+QatacGNWQewFESjIcq6ek7woQBH1NE29A4eYf99G
fgYMzggqcLkF0jYm27qttNqCed8+ibCqxq8oFwb2Bu09ALc2XqWwCpcNAN3emvZ575XHauwjZGP5
vaUb6AAR9WPmgpoHPaV5s1ay7x6Rh2nrLYIA4ohuaEYD89l0UL3csMxDlwm5ra23EWbqzUaplton
uOZG/8EDCejGFJKXtwK47r1EmNpwxXpzgZb/j9IKsnY9mVA2d5CZRPWm5ammG9+EwbxOcp1/DhjS
HZ8a3hq2m4bOC/kqCJtmem55V9Xw5GbUKsgjKYd1og0o2ZT9WGz7sfQfEYVq6lckkun8LtfNfOjK
yWuQCBfEq0nEBdiBbVDj5HllIbyw3rq6LhKVHRTcgp86z/Y/BEq3N2KKBN1XBurfKyfaC7OOK+/i
kuHYqSg/8Sj8CvE1nBjUQ2lq0eUDF1TSIeQrDMe8e5YNCkgxWPm/5upqvfntNRn67b+nzDPzGwCC
KT0RwCGrWz6ADx0Mkf+UZgPbZlzWyWMAJwjeZuJfOU+/fcMCtyPZQQqPdOO8fQ6ajj2oQUHYXMN2
s6iYFLiskrQvCBmlL58z5Clt7DDFN0MI6Pb7y8CFL++2JFOvR2JfYFDQnub8RfhV+QKf0bUN9YWu
ROD2JFGs94VpsuxZIbgv/+88JSHSuELX6VVwg5kk9KWfrOMMxZo1uNFQ82IKiw9xz4fuqzfCInHy
UUwKt+//3LdHUOC2MW1XolnEW/kcw2QJj/SIZErp45VZlbZBxumyT3H2q7AtIWxb6PqZdPCPrhpm
zx9jGryMZUtCdmUoXfgxLpECEfXRXFpWPfM5iFEhK6H45AGr+Id2DFlw5cdceENcMoUOOg/o6yk5
8VHkI35MDprHLMarRfY3d1SBS6YA43XOFfTeSJiL4huktddIbh2uabgu3aPzPu6PPVScj5Cg9YF6
NglhhzSGGidDkUusYcN/fv9pny/17xYGHua/PyJFlDIfPDztTCFtDRBiLMvd4AuLbN6KfG4QgXSl
PXXpUZz//+eP8Wabecg5fpYpj280gVzJv26WvHSrnA3hFCEbgeVR+6sUch7RIM7qvSHxmO8p3BDx
9v27delTnBnaRnHsCwRwvWQcm4gNcuAGlENCoHoOIGsAIvX+x1y6VU5ZVgi4QBJ0hV47EBo3MVLX
7yJTdVdG3qWrOwOcT31fDHDlnVA36igQyExm67qDTmfRt3cJFKg7iDoErP3V9mC3T3Mv7vupXSJZ
gGT6vHb+8RahSB9MMAp7L3aOMfXOBRKoZp4CnPP+l79wXIft4+8P0NhbMr+cm2cFYWm2k0VjkGQe
FODapDGIzjCc5kYdiTnHxQNOj3DdwUtR77esTp9KdK/zFe95e0pmmEve/1IXnphb857ytso9E8Un
xPzRF2Zp93Em0xLNE+6oMwPIM2kAY4SdggJsRYli+R0CEhYhm3B1Z9RzkaPAVjbeMyAG9VZ5Xtbi
1JvrhV/e//tpIbq7Bqi+8F+kHF/1LIzetEiavrYFuHTjnfF+JnLSOKyHFw7e9toKoA3GCgGPyx6r
M8wDRL+hmdcNLzFBFKhRmm8hS10IX2fOMGcKhQkJ+/upQTJtvuuKzitvQiamH+9/+wu7VZdY0U6o
B0ppitcqF+leJFEVPhpYoet7G9fAHQKnJ8MtCrt1cDDMm4JlO1YXYdFR3wiLHfGLHmNsu2QudiN6
ejfv/6oLT9xFWEwZHA81EuFOqrH63sRh91IFV6feS1tKl2HBUp76DMX4Z+QOZsFt1RXRmdVkwgnJ
xFQWwNLUILmvNQS4OGabNIpXvSfPAnSpwc7Fycxnd9AXXzM5Xvq9zugXHSWYqr38YRqRjlgnU3ZA
vfy07GaeP/SPyRqpWME4gIvzYGtRI5cIQeCVBBR/2dWdsQ9QaAgi3Bwg6iQsD5n257uIFdeiiS7d
GGfo207Hvkqs90yatttleapfCrEMORug2Pb3ndEckSZD1LfPxKPpU1aes+w8Aq7Gatm9cQY/GmMq
7UiApNgg975pWA1RP+bFNRzRhV2jq9fClr0j2VTQk4E1ckT12Ms26GG37etQjNO4prFCgeb9n3Lp
s5wV34pi7DIS8BObhWh3qa16f4uOgT6wTqIsPsM3eA1EemF/51IxrIdeWVYZdjIxlvQdgk+kWMWs
giG5tSkUde//pAtTp6svanC0Q4hSkZwYxtuNAlx9k2bQ+6kyaX/GevDJvUQHe0APk3jZssHoYip0
hH1e1eXBSZMIRy2U077AZb8IahbA5//3C93oOirBhs2fM8jEXoLRhh+qUlxLt7/Q9Q9cREUwQX3R
1k166iLhIRkNQrMXQvIzO4Tm51CTRH2IKVL/9toG4kPs2+C1C0qD1Og5Gvwr7r4Lc4LLsiAW8VpV
SPSzjaW+0R0XN7O9RhC79FI4UwJITxTuYUNOIsA9XAPYcCYR9p5ak7TT5W3QJ+JzP3d4L+1cL4Ky
47k5E8VUNkXGGBYk7qn5V1rOOl9HjSKf33/T375jvquREJW0ozfk+jVtvWlapWRGMOfcX19QL32A
MztMksAAnfnhD1PxsRxuohqtgD1BIxt0ZcbTb5OkxZ5EPP4sBjZXG8xYxfRVxRzetxs427vhYRLG
ZA9DOUzh3TBcZaH+hjv9e7b2XUYG1KJBjyZ5dMLS3hX3wmMEKcT94CGJnqj80ZJBv84dh0gzGSmt
9zoV3jcBZZJ3UGFg9Qq48JKhaS34MUS4DVtUlfNduAapJMc+bdSvUzKXcBdC2DjHV3/3pUfibCk4
zcaCVON40q1oPvEx1L/GNLL799+ot6do32VqCNpq7lssPVgOZvWQ9SmK81xPQf4FuYjl8f1Pebsh
7SfO3oJxEg2hKsiJsSQqDs1sY/Kg0Rnd6sImxTltZwghMEzjadHc4rstcGxmQQbvYvkKJC+7E2Dl
PUf6KmH7bdJG4LukjUD0g5Glj1NepST9GSGKOstWLC/b6kZlXt4/MzNPuxg6MLVuIHoAJLYa6i2S
uL07Fs8tXZm+ks+IM2f1FmFF7fBfQPGsV36jrqZAX+jr+YkzHYH1FFhwlctXgiZrA2tbiHpdSj3W
bfwWfE/DQ8NveprCbgUBCDnEXap+FvV4zQH0No4j8N3GOFimtGKpql/jAX22FS9UukWSYgSQcQem
YOcVdbiSUz97u3RW+W1uTfHcFzm0CibmyXxE4YYVmwx9p3rlBzWC8Syji1BQ+HbOdNdogv6iFOnJ
FJ0AHyvPT3mxzA+Cqzu1D2YZ6+JU0JNOkOoHXlf+MrBrsLTfR/43pkO3fy46pRpa2+q5AXYdOVSy
lfUW4Cm/2yCzVwMnKnn8kmnwDLDxRtG5S/vkVkyIkoB6DXVJTCL470Q4yFc5NsvdZupq067Bl2p2
8TBEEoCagqcnkQEQBvWfyr8EHTryW6Rgwn2pTYmwrxZXXBbF57tp1hmBRDTKsvaVDyYIN1M2m/+i
ASGQi06jvkuoSEXBQsia+UmhFHzfFBxNXOj4r+avXpiq3YBpwpOaUtH7JwTRDuHWNjJD6Cph7Mo0
eun6ziFKzfNQIn4hfzAWaYJIpciPOGxe08Rdurq7Y2rnokvmNntueh/tDwDUuV6j833NT3dpNnJb
liacQZOH7PJkSVjQddrGMrkjUE3KEKaAtO2346iD/5C97teHodXRtDHoePOnMumma2ECv+umb4yb
f3qaPWdQ4HXpCbhOOGAYPBmvmc7zQ4wO7vCYSpmTbYMtIt+SBpF4txzCuWNaxuAvpxka6lvJqaav
UPVBmlqrCoOl7QCDZjPkTkcSF0AahbRIW2TGjazfRipgP4A/knLfeSowGzqUaqenBCnZfkltvEmN
RjwZsAH5J5vHxa8IlaArp/oL67tL0Ig5VBQmxZBiUG/vdAjbFYK3yTCsvL5Dd//99f3tzTbCj/4+
rmSI/WsTWDBOTdc2HuhoPSQWOivkxnjh+KPKdbyVpeGf2sGS7fufeeF1dT0rJmsSVFib9tU0csd4
NHyeGz1+f//il27b+f9/lFrANIHNp2D8NNUlDuO2BqtpRfpG9usQmMTxysn10secf9sfH2NbYNlo
Di17jPSo8jjRnv4kU1z39+EYdNeOe5fulLP7ymBPllOpQ8CxkRsZpA3Uz+joHN6/VZeu7kxKrJrb
oAsyHISHATkLYoyydpf3C6PuwTT9+x6Z1M8iHDra10zI8UkC3Hxo86G8ogm59O2dHVKKVgDEczQ4
ydTwahf0aV7fRkWCII33b8+FoeGCNZrW57P0o/7Vzu2w7hpbfjk3wu26w3Zn2CKjUEz3vlA83tc8
kPPm/Y+98Ltc3gZhkLunYYdmu1cUcsUCVQyrucOCv+z6zojHOp0SS0lwsiXFPA3XTDtvEfm8rHAM
7MPfTz0ukyTxCcQCOJtwKIwr8pQM0Lgs+/bO8OaIrOFBkvSv2uumGzuX5ovf+/6y86BL25Bg8Ng8
GKt7UZbJL4C6we/v26sZi7+ZC2+sYC5vA+wIpRC9WL+aNk6OaihTf6NgdplWHSJgzFpXw1h8Umkx
/SB1qaq9rtMW2Bv4fABnVM0tG4x47LtBPrT+IO8V8eSj1XHwgyW6zFdTWymxRxE1bA9VGDXwR6X9
xxinmHUAL9k26yGNXnGE/XzGnl7cQu816/UA7feOW6I3yrYNlFPWwoQkYj9nu4YE8R0WeEYPcgK+
jYwx1sOVV4hoI5C+nK88i7DBQzDl2IydoeBkw8uqOJSQd7d3nMIHtvKSJEfZGwV/WHHHCalQGKxw
ijQIR1ljMPXdtqNqvA9bsFHRoDHdcQZo+VNGlJesvThPVnmRk25fWybSZbOfSyeRUQNVIPITXtGk
zPJbXmYZuH4ql1dEkZfGsTP74VFGZVGx8CRZSZ5jv+JfUQBauDL8Jgj+sf5Acw9JaVcNryQoXzRN
xAe/mPXrokHmgkkkF4kCnhalhQponp2dxjDe0xmM9GXXP8+4f3x5g9DYMOFN+Qz1NdZKhMwA6BQW
/TXc6IWZ24WSEJHCgDEJho4fAoOeGeTy+3RoMn+lvSZKD14q+5sJKe3DwQ/Mtf3phQfuoko6FGDC
dB6qexhYp7XKIrMF/OZKVeTCfsNNNTOiGc+GEf9cS0oPaCXGNwLO9XY7Eo02wLLncv5lfzwXxuIM
1oYBL1Xs+b9UBkYSJK1ptnn/8heafr6rGmSt6jOLgf1q9exPO8Z8DXvsWB7hagwP0NKiJRaJQn8H
arOL96j6kOeGllAWeJpjkpkndjUx9tLTcjY/ZgCur8jiBEeaPHnkU9P+xCRlrmzeL13dGfw8KJlU
qobcrwOIHp55/2n2zKKcRkiVnK2PgVLFJPDUvsK21dykk2zvhhDMjfcf09vfHYb8v9+CLvOjIa+z
6AidndgGqIltIdy+0iy/dHFn6Nuw8wlimPPvHY7bW1I29WOBNLFFEwtzVWg2FA3FnrY9Mgot2opZ
iWhxHxjgYr3s3jibG+QI1YlWeXSM0wGME420mgRAlUXjD2abv+88hz2zDBpbH0k0ka3OcXM8Xiwi
y4CxeH4kf4xuM0ChPY1ef4y9oX4E5QIVxURn5X/Lbo1zVjlTJ7xQZt1RdljsJ07phxFv0udlV3eG
a4pGRoatZHzUHeR5U5tld6VMryUMn1/tf/dlzM05ikraq0rq+dssgyzdQdQKnY7mhVnnUnfzsSOy
hVwHgvlwZzpeK/QpGpQglv02Zzgz2GfrPq3VkScoRpAOp7y+WUQ/D1Cl//updxFCCzPYqY6gttCV
HbryPiJXB9z5vX/jxrkqNKt8i2ioWR0VL7HzZHXc/pRjndxCsOED2CvUtAjOjx/inFs4PEQRB+MG
rBD/k4b1cj2GYbRsznOFZTFpxiLj3XRsiuI/AY7Kug3xCYueryssi2ePw7g24eJSsA9oedHvPlzl
V776pUfgDusO6sJQJuOxo9pLVh1IRihfhTgGMygT4nUIQsk1s9yF2dvNR4qlDMG8GuT3gNFfXEYF
iCPLQiXxgJ0h3gUm50L7w5HVsOGqLDOf5rbTp/cfwtsbKPZPLFICvPVYB/2RxR654Rzn3aBDc97L
iH19/yMuPQlnHMseL1DYtfaYRd7sr0iFXmtKS1K85gFD3a6qp0Zc2Q9eeBKu6CyFcTdTiWhfp3Mb
ECZbKXYF86rv7/+US5d3lum0RgMWv2E6smTQ93ZOz6kGIbD9yy7vjGVWN62miHM6xrH3BbkJZ0LT
WG6WXdxZoxtdFNAQIO6tIVW7VQW+NbzRy3Ri7He77M9VdNZ+AAyXOTZp+DPTMfk/piE3HSmvPWgs
xyn7jjOxuOvgfnnI82HZMuOGI4HMOAqgQ5uj9qt5z0EmPIQi/LrspjuDN6hhBMO+ojmC9cG2U1ci
FhZG4itz3KXX0dlOA2kLv5Fh6kc6tmLVa9SNm4osA0Cw312PPx5pauFst0rCy25CHEjOU3OalF8W
3Zh/FGLIB/SjGcobpgZyb9Mx/Za0SbVsw+uCuVjveaZFWPtRt3SGQ1GPNNu0ujTLphlXB4alPG+N
ieuvMebJuxTyjY+1h6LN+/fm9778je2Dq/+CENIWeWXrryn0N7cKuOpjHITd/IjNXhM+ynpIwYKK
88isRZHRW9h7yo/epLNdkkQzwD+JZuNtKPr0MCZiaG7nswF5BwN9ytZe4PfI70vIyMQqCRGQ8won
R7UdGFP13g+QRA8cWVE9aZaOnzLUl9LVMPtoFDBs7Pt9M56lDbln5XQvk76Wu6yuzt0vLLj/jXzu
HuUUluq7DkX3WfR2Misyo3y7qBbJXJmab9EF9g14Xh4xPWyfFfy9mCb5wi2PK1QzBbI3aRHLH0xJ
f9WgorfD0axYNgm7OjWcu4ocUNLoaYKMYUbGFafFplLJwhnBVaBpJIeS3KujJ2LT4ZF4jX2FAm2Z
WJ+56CeeAwjeWz7fqbJ7IAXCgpJq6frkKs04Dz2cNmqOW9OI7ME2cNg+hCFa9++PqrcnS+pKzThD
/IcoDKoqgv2aJgb5FOZm6ESWXd7ZGsCvDKFcP5sfNC6b1Rz4/BaC1/zKhPb2No26UjGSQ5ujpkGA
aEtk/jCCudivUuGTFwShwYay7Dc4WwQ7I1WpBCXwCIPOT5nW5RFHVXLz/sUvaDSpS+TRgZePXleW
x4b1cX+PhNvxe4wM5Z0e0R3WYirvSRGW0X7mUGlb0nffpGqgcu2FCq51r94+0lJXHqa6jGs5CPEE
F71/LwA2lSsDZchJB4Pma9TRsy8wHsK8BdsmFDr97C8iogfU1YypzgAbE5PyKDLNbwy8859bBsXV
+7f3N+jn30WDugIxEgKh4Pcse1K+f57agaSJxEdWFuMd3k0Ogpk5h2/nIcLwNtyXoPJBEwkNQOBn
Yjv7gfUeOBoaEE5Fk/4KeCL/GYV+yNcIPc/qjVCeD0pPDnLdGr9FbFgF++4qRg1232cmaO+nyuIf
A9d9fMu9xH9GYspwEvVokF0zI4Jv1TVnqdPUELQFreQB0kemGl8nNol/O2Yt8nAJPAH6FE59We/T
/KzTAdIFLlo1lkARVGWKUOepnrO9z7Ccwyaa+JumRWqgaksRrYWNWtCqi6a8M7pCM6XL7XTTABan
t4EfTPWmg6gTdTYEe0AhNQ1oH32l/YA+omh0O2wJMnlAd7Maqr4KoYQ3s4zrGgzVYDhKnN7DtWgK
f3xFZgGw54B+2PKA8tQIFooSPztSNeYR9jzhIXqw7pC8ZOIGDhdLh+7bDG/QR2Rz0PjFKxSNr73U
F6Y2N3AlqMdARSkTrxMUwjWYd1CUbU3tFYt2sdTVuQSAsfR137BvKFKnKwD9m10bzb/ef3EvTG2u
fAURTP7IYxE+wbhanzGMHlp7lkNrm7TZmC2cnp2tcoA4p2QGjOtoYfr/JWv5ghSo4sf7P+HC/XdV
iYDHl2CxCe+H51v20RJe/GJ9ssyoRV3FoZ0GuKgyfHWpdH+DVjt5Akxw4brlKgZVHvfoeUb59xFl
xA1tLN1D5zws6vZRVzGYdAXcURZ3pkynEK1Ob9rrTHlXNsoX7rurGOSjaRGuqcc7GfrlNpLBti2b
a17eSxc/v69/HH/KGCHd0LKkP8J5CjfWjqA/JdWVXex5RX1jsnaFe7bFcTZA8fZJ64GVO1mNUXQT
e51/k6UmKl+K2vOmZVtacHX+/iVdn2dnkoq9k1Bxr/Wgyq2n6it2uwvDN3ZOuDj6QBnoCfl9nrSv
1ijxaLECtSV9mgJ0qBYNMFf0BTBRByBaQ7/5EyXhq+mB+PyS9UW2XXZ9p/AS9jyO0UPzv9FOp08M
B6XxHnp6f1mNgbrSrmwqCzulqfqGMLZkjRBGsvPCPNos+/bOm5oSVNiwdIZPylJ2aHTs3VY6WHTU
pdF5ePwxDLJoBAU0qapvUQsBoQma/FbW3qLAg4BGzquZCZLxts/x1emMfMJYwJAKpm8+Lvz2ztsZ
A+tqYQmqvmUpfzbQcB1q09Erm/ILM8Q/Qq6JVr2mZfAUTBw9+9rc0wh/lj1Up2qaJ7B+tXFXfavy
wj5LVUixReYxeOeLru/KuNSInai1s/oet/w57cbhpiwW1l+oK9ZSavamsejZk40RVEnaweyj4Fo9
+cJtd5ORWthxCqDT1fcqCQHfnmpyTwCPWPZQXZ0WG0UFRD6iJaDwgVNRwyWmNnMwAwS87MY7o9WO
Sdaa0eTfsWb9R23LtxEcjMsmSlepxahHLRJ3s+/52HurcS78J6+GK/39r35hrnd1WkFZqRa8QvLE
AviitiRW3N5wBk/GptJFWi6qyFJXgpSpSSDnx3jfwpKxLUVO4r6313Ykl36DsxGEJFpXHG20JwRG
0HFD8Dz8HdeZN6GWlANp+v6tOq8cbyzwrhDJlGqocmPGp2ko0gg1vIi8sDHpHuIa5jaFGI1XEmFN
vvJxF8aEK03ioz9F42Cmp5gkhzN3al9E7aLExYC6UUmYG8jAesWeJHgE6wCxB/OqohOg2O/fq0tf
3ll9O7hjRF0DAIDjcbYJinxat1O2KCoJ394pamRhgVpwK8kTV6VpD1YHQu4B+bumqrr07Z3xLGnm
efD0BE88QWAkRBB2PyOq5sqDvcBDp7///8f6KwgNoWoaoicYWAZ9aBokDK60wklvnQ1eM21VCYz1
HnC8/kkEswz3EqG0WxYCQ0HEmKuHoU+h9U5BP4xX3HTZTduVVm8RVMy2ZsZCc5sOJsEmOq/jLbSd
mX6UgaDrOAWFdKVFIdrvI07Ca1vONMWxWqZbAgYpSiQjSLb7TOgq+B62PUoHEA3qelMEZxYfkonD
cl0of0ZxeESGSDJLlKqKKErWAIn707c4snX1sxp1+BEI4SLZlLxhP6NaMqhXseW7CzTD6dqX8kft
aTiskGhbPHkMtuctmw158qCl/lgMOhefWN7y23Yo5ZVj6aXH6uxMxMixQwNN5ikgkK0Bxm7uBgSO
b5e98s6+JGn7pksHor754dCDc6jIJmMgpr9/9QuTjwttU4yMZSrK6Ykw6m80UNhHgUN8tbG9Nx+m
vinWsCmD2f7+x126Vc5WBfhHAPElxQhoQFYxQ6KyVZVVcuH1XYybN3W9nqZWfctB2V6zvpjFJk0m
dS3I50ISEXVBbhaVLSZYQp6yaUzYfdwOfr81RZuu+MRntD+Cimw0nye7FtmIyIisiMavUUzZifUR
uTVZNf8ScQcL1ph62S0ScMk2MzHcj0VEu2ck4WTICPA6o5bdchf1JqCiLLpRsVtFAJ7B9E9uzkCA
ZbsIN7IqnhP/zPG3T2k7sLVWfXJPjZl2i16XwJkwtY2HUNbEPgU+yK+BB/9DFIVXts0Xn+X5Jf1j
vmx65JYizyR8CrzeRLdmGJpx3YjO3Od81t0hJaxObs7V3juLiWudQoGMwKNAxXLPlY9SnURc7mcY
v1H9JWkLYwMYhS3fG//MOp778j4GQvNAR9RArzxNGpx3H29sFwJntqkKArzaNEHfHk70Vc1DcZND
i/lljkbZbOo27Q6oYCb+qYgyqdddO2F0mQwKmrsBjrnpsagKK9vDWMThTVEKDlLTmPtfigYAETA7
43het0CqN59FdEY4TkNThnsQhiS/r7u5PLSeTMwTyqmlALL0/KYPKdz5NwnNB/rcecymRz9Jkf1a
pq1tfyocIKLbJLT6DLOv648C4I3siTLl5x0A2aBDrzNC03mF7DPsFGg8FfzZhzgbkJrUjyVBpdjQ
c24EEKLZYxdQlu5oHUfDCszG5AQtr6j3fRujMltLJV97K6ZbGAUy+3gu+7S7cq79/3F2Zc11o9z2
F6lKIIGkV53ZQ2zHcTrpFyrpJBISmoVA+vV3nXz3oYOTdhXvLsxBbPZms4Z/yrCO7VkjR35q9ExO
aUaKEZ3b6LpKCLtjlFqLpu/S249tWFN94CZVt3Lr1xQONngNeJiKbIBQBIdbu/h7GUseH1ZFQdXI
hRpNeJvSmgG5FfbJBKPgBHZ8bRuwL11UVbcRNGAeZx1u087GW9DdgAmuLnKawbUTsyL5Rvgq38Pd
U+OXwqg+utgISvO7UsTYoDApKaPtWwsfj+Wx15pGO0nIuq+DRTzIpKMriE1Bx8C2SKA2FAD7Awsc
u+VF2E1gKBRddQ+f1exLv/XiEd33foLuNByaPgWGVuPh2qLP9nM0gx2LHY+3lGZKhy7He7A4zaAm
7AXJ+EM70AXQohqylMelxkUTbusEwJyMZPYJ4jMD2UHzl5n9qNp+ujS8XVtwvMdiO1Q0679twcRm
6I8HqADYajX/0JMpBlxgXmSjctwuJw3aoG2zNdkXLLBzeqSQ02/lPusqhOMV4Nns2xmbCH48IKh9
gzncatReEdLe4CUCBLV2i/T8I1xxt+wO4dwn7+ksJH8jBP+Qw2Inh5mpbwo+FPym06F4iLOFPY+M
qDfS/fVo+014u9hhCccWEzZse+hAtttNbdvLHKpq4q9eXTe817nqalmClLMmlEl6E07cHKQS7KKC
Ztm/MfpP05ff/QinTO+uMNwCvM6/RZPwdRf3rTxAaS8D73Tq4nu0qLv9FqQkuUU7eeq+MG77D7qZ
tuh5Q4B+qAlw7MNQBF/DHn7PPC1Ge4AuKfle42V2J6GWWB7ZoiBSLEoYjWCFengUDOOYxGe4qhXR
Tdlv2U2J0uZmmix0XtqWSAseUKSz/RBOxf02x0zvqqHuFWDOI8jf4OcDDjktwPvdLLXalh0lNu4h
h11k4yPXsO64bWD7viYvXI2YxFlmM93RrsMVEZKN24tcm8qemrkDAAbWPrb+JyssbW9GGICYnC1L
WT3oRC4HAa0Zu++njDawo5j6+H6GBpI5wHFuHC/CRIAd1priRW2zLTPRoQITvPkR6nasZG6BrE3O
2xxGn00L38xsqEB9GiKaijzhiM8hNK24TXEUf4mzAiLUdoMnYl7LkBNolgIazQpYUpR5jxduPJxk
MNSmbb6lHeoSupH1fmgMTKp1Rqr+XdRoJr8BW6jWPFDQxH4XbmsNJ1MpVp18RFGvil276oJ8FioI
m+cW+kbZ3mIh7xJwXuLDULYFptNDYoAx8b4UVp3rTMqbTM0yOEYw8f26ZAmUvTLoscEOzqabOqmm
gQcIHnlIDi8VqNdMi8VshpE+N0tg4Et65TW1cDMZcw4RUPIBgIYZZKmFyOZOgdcRnFoJkzKMqsrs
pYcok9pP9HrL4Kk2w67MVtPMu6aKmudCh1bnfdoFXwrGp2A3jnEUnJBLRbBvimVGrihDCLKGMEqc
dhzohi9Tny7vbJzJu5BFK8x1TXXqQMJIH0rRBl/hQcnedUs5qMPUYfeVzMzlM94i5N4iYdzpqiQm
L9EUA1dYQ/NOWMi6wDimjJ4sfJweoOFH0l2l6NDveFI29DmpoiJ6mgwfxT2UFnFba+c4QlNlgoN5
XsHe+qMZqhpGAAOU+tY2FSfANudp32p+/WSK15XKg17DjraWevzUJxp68VuAF8z9JsBVbgP82Ast
r7c/gCLTexCyp08QSpnFCSrmdfej6lMiq7zim42WHFm3DnNF8OqUBkldvht7mb6v4jiC98MahWM3
7cNlTYZcFXrSOU26mB5MjJuagmXVYzusIXuCSEc9PcfFlXzawQdnyNO0BV87AX9bQ5gLDNJ86k0R
53SJrldGpSLYu0WwqPmakQ1awjBxX+oPCZS22RMzpinS3dxVtjzIIR3pXgHrWTb5kK4ZPxcN7xTB
8yx+9o8W6hxlrma4iK6BDbPPgVa9/GJYxaIbbSb53Ywibs6zLpLwYStGulsHFKXZvmhaOKru1BLB
zkpC5x7QqrIJmrsyZnXUg3+g2/ivpRgmfgrKMuG7FO+X4pPdkmZF9M/8risomFvRUuL+3GR9d9eg
hNBPZdf0f2UrQzLrWGKf51YAN5awMsgjAL2gtKN0198yeF0GeWoAXL5klcTezyi+ypZnvFUtKPsc
JyEe98FFhKAVuckADq6OVbUt/AZFq7rb1p4/hjhu+EHYCl5AMhPdj05Ahrgo4+1WAWj3BGcdPNSg
qJ3mXQmUx4dGQmbZsoXdmxE1+c4KXZ1JZ/GoY+Ci+MDZBIQbXNanQ7VZPOPbGbB8SE5A9FrOIaoD
qRggxFkzHjYFL7LPsNVLmwPquCI8lHAz4OfQRluAPzHt3yUonZ8A9YFiRZEAnLNvg6IpgLqoJ3rg
Cdq6OzWV5Uu4ZcOyD1csSdNTep6KLrsJI+iRTrUSEKMKNr4cl3Zc4isYbi1gjIEq9tipNO7OW5K0
YhfSrt3uDa0BLslQDW37YB3jNS+XjXWHAI2bGliDaoYBHCHTjpE1HW7HNV4+dR1D9VXIZINVG7hW
nyT8IdI863Ge3sARaXvSzRzDgr5CgkoO/bIIhLaMovHJwoJyp1hJi8uAbpM4p3wubsmGTZyvWabe
8YIs93prKoAo1nC+79tFFvCxrSQS1RA9kWmV8HEqrtQ8iKTWUBJGswYSDYJC6gzXEoG2MWQYKLBS
tEK7BdyL3TzAYI3IkH2v1gFQG5uY27Ee+0PIw6jOo2zD8StUGL6AWGheVtxR/8pMl92prpumW7FG
nXnql0xTwEOaNBraPJxakMykKCeUrWUcvmwdRxG8NM1yGcU8oz4nV11rM8ABIpdXR8cKB8KSBTCU
2LTeFwCE3LIgG/fQj7B3wF1Yfp7Lev4wU2H4ZzR1hlNDDCM4DfRYwDbJzhccCxl/WYmutgt2dfek
IiDT7/nalPxWo/Nc5HMmIDq+lqALL922jvlgRrkH8r//zLYSxyitA40SAxoUn00Foe89kBGRejfT
6UrC7cMSBSiUMW4x9ah/txU0uyH4ReNj00Ey/iY0CcHXH6rkL0av6psMau/BoV9rNe0h80u/lkkN
+Irq1oLvuwT14zmsx+zOSI73ArUFM9TEbaDLA1m6YQ9vj7W90y0b0ZWRMXZghES0nVjaJc2lJrAJ
uVRbUVwyQWvcoio1nOIB3K0fWd3PwQ2yPtp7QtAuD6sxgPyQiTOEY6mm8BCJCGphAm/sjzqJq/m8
hJpuh3nWFbyneTd8W1qArZTsw2G4so7Te/AjCMqeYJrrD6xJigt81Io9iCT0CFfb+gAkJDBSQOs8
VZDIAAbLQKUXkBoFscuMYrehqq3bnJCwtJ8m7E50mEg/ouGx4m2b7yFoMe4gL6vre4kn3J2FYBEc
igiMWT5EhkenDqXL8vhGgfr7GtslwkiIt1ELCc6Hbbuiz3mZnkruycIgLhMGrN+sCMvO4phsNoqH
yuvOwKP9G5P/AweUuGSYOIWCTznU+kFs4GEY6GMeDRO4sE3amvImi7diuAypGJ90NC3LScbThKok
qOUjNPNYe+wTg1DzWErK3Q6NqBrWVWUPrC8DDrBmBYqczosriMGdBk0q0XsB6xhs3ZoDjkVFip4k
jRojXv579r+9bOEfOL0UiOEKcMxndpZjGn6ooL5zTHHVVRA6CYLBc4koduG/2kwwOctQwcXsDNmb
rcntqpp3ivg9LeM3OK9U6G2yArfe8QYaPE1Oacd2yRr4YO8xuHPXFfrKPwNiGndQtW07w5Yshf1h
aL2Mtih/dd2dh7GVFDqLEGYVe15OaMYwk0Dy4L+/8HWrvLqJYnwHawsLr85sKIhvIN2Pm1xTZDno
Pm91EK/75HejO/dcoQGHZ0LZ246F5QeYYMpt11Vqg5MR0WX/ELbQcIK9ISFfpiSNj4uo5gte24x6
WMJp+yYyMz/0nFsvdAp+rvOClaZDALBskQLTiRpsB9zjut+S8g0Az58W8xpG/9rJZhLwNZqRuYp+
isQRXaD2RNDxbHxeczF7J96loqMNIonxmS7zGEaB+2Tj3KdVjdGdYJcNRAg3onFUrcuziJQ4IE7e
enz709I4QT7wUheLrJDUB3bLaZbibgu/rPKN53TyewN5zN4Jc4M2k0XHkp+R/81neNYPe4hutA9D
F6cfBtzlr9rJpf0KbOH6o45W9pzIK6ICTi+A7K4AD4fWzjbOTRWbQ9AjJk5xsRXpE3A6ywj/gaue
iISS35SjokNhnfaTeBbSrp/xcjHp991K2bNsZsBj6cKu3gRkMiet0EI6hgVe36pKVp/iiHB9nyog
bmWb6G9hH/GvBj4gd/AMXg887jKg+yQMQQKSyneajROQGSDIZHkF4tCHNYyuTWcjcCulYsgmgHrx
qbSCitO+Gxm73TqxVkAex9EPgUfKU7zBBhPOKXH6julljnYDhRdZTqO6FfBYkFX/PuaQf/xRJ+iY
5wVrYVdKgxGNoBASLcN30JEBTvipBGCaErVfzlSPR36AEZPBoJyNAdw1NsV1b1e0RidtDumi2nwI
WYiLRr521Twdpe0FfPg4LBjx/tkMidw18ZZi/sgrw46PI37LQK5g6iCu6h9wm4tOPeP0FknUwC4U
YnwFek3bENwoZYL60A51pT/A97aFqTngVPxBx8vQXub2in6G3npAb9HKH1BKtTG6PqMEzaJoxvFu
gNRZmidpa792kjXfOa5az6oIxN+6uArnhUncXuIUzbA9FORHtZMtWnC7bJbg/BswFiFYkFbRBonE
JFwuP/VXtL0aXA79etEpRGYOKrz2JpK4iec3jtM/xJDLjaWqrNp6M8l5SpGUL6VIjmyC4YPf6eKy
Y8VStbDvCZNzXeOhA72K7RbvOdvJK9G47FiYjULud2PJOb32bYer79V8DSO/0Z08HC5xhvsKRo9j
+yIlrMzRsYhDWnqBnkElupIg/nW0p4NQCa/S9H+Lgw5mhbpYP3vN3vVZaELkuSgqmMyLpepzbFO6
g8J25bf0rtFCt8TwVhBFgUsYoiEf4gTN1owlyi9xECepDrQnXTGVmL6EqOmuEKrKh1D74J6x8k5S
HbZhroZlTM/aovMgIABRPwbFQkofmxuM7yTVIsTts5ptdgaj9/0Kv759YjLyRnn1hwLaZcRCHZIz
O12BRBm+QJmbLMbzdYCi/RlOi1XhuYGc7KqbAlh2XCtlbnp7TViwdeR+em5IrU5wiRrWPyLhHA++
Je5IE7Rq+3n66rX3XfUIEG31CAIJP8NectwZXkq+h3EiDny/8Z0CNxatGclo+HmQ2WM6LPMeyWzz
2/nuRbmDvF0CJzJ9EhZAkDoR1V5NXv5LlLv3ZIHsU1eW8XPTkNMqR9KiAbI0tefcnbha52DJhjS5
FqvqA/x8gx27mm/6rboTVHXclQCxF/oUri3EltDAgvxWNoR+mfAnL+5fp3Eo+LXO2tKzwHt+kOsq
xPSrenqLU/CHTOvytSkb45EFIeIJjxsfxYTeB1H2LTvsP4zuErYL9MyymJT6VKtqRAURp3um/MyI
KMqpXzOV1mGmwF0yt9DCGw8C4MX91mu/TeOyteH/hG4hoeYWT6T3OsPMUTPMfqHqcrVhA9KJqSUG
nFj+N1zKgQGMAGjwwkZiYZwND2u6sK8tbL+hcjodTYfOW1WiIvTa8S7ZmesxS5KwyuAxsrBcww8K
2D3x0W/w6NdvWq8ovjXpNLzKWbHjRTLvEtW90TD703Z0kseEDgMwEjAKjAXgebTBg6OKlH7jJPi9
sjOW3bmYQel3uMIh4bINy4tth7n3vDvSSXbrmc2wMj63ybChXU+GcP3cNyO/A5K72Ftjl8qzfHMZ
0SFElIuy6cDllFYOuawWCWHV2EsrnjKXEA2tRLuNw9rd8LCY9rwu7G2V9L3X1mKZE9FmI/2Qwbrz
kmoYuwGJM5xgUv+Pz9ZiLh06zbp51SVcqcS6snsdcA7E4TaMXic1NBd/3bnQVOdxmSmcpHoOyB6e
P+NVbsGr4cJcHjTt0Mzp4i2+FEWkT13Ei/NSvtW9+n1cMJffvFIwRDJA2kFtJd3HASy2Iyiuoddh
x1wKM9g5WTqNU3zRE8panZBqgoppT72qZpY5QW3KFcL8NMHk6TVxpXH9vIl18py8E9Nh1qMBUWY9
br7oq1N4h1/UCH0gvy3p1JtTtaVLH9UYHZe5eMnKHUB0L15juwxQXOMowEhpf+l6eU4DODGDZb35
aT5CK94J1aKTQASA4n0p0Nbe61gFR6saL3IyRnfaqaYIGRvmuL9MBCc14PJ41BynQrwFnvzDjndJ
oA1N1ilDy+ai2XLWlel2FexN3kgEfxrcSb91F3RLQSusfAccS1yhITZmAOf4fdfrf/1XRWhmNdQJ
FNZuADNFi0awbFc2/IPf4E767QgoIRxa7DerIidBIMkYTJ5tV+ayPnmmkzGhFB+VLvQdfE2AsdqW
vvjmN3c3VGuyFnONYApbIMMEtMh2UBDzujszl83eiDIJxm7Gdl+gkA27uAyYwwbgSb+v6hLaQ1lt
paxJ+L8jOA6hVDlTz0sKc6mw4RQpisYtRu9adLyAzWInwA5av7TtGh/wrmFNmUXQ1Alj8qPotun9
QhruVbUxlwcbJ0BFQUFNXXTTfwQUMMojkvrtmZ+6GP8KJrwCoVfXDuOlsQxi9AaaEXOrRs91iX8N
1UFBn6RrjLwX6Jb+SKt4uhlKYXxoqpS5NNgpqQIjt1ghNZknI6g6/XQz8gqmxMmqItq0mRuAAvMU
bisXQLi6p0j7kQUwdydW67XlAR70cURGHYhhPKWs3mdB5SWcj/GdxJqyCo1jGsp7vdTkHso09GWR
4Il5LY5Lgy2uBjShGfoLkGktKE/pjIYFevBeRpuAdjq5VQS8B6o5UpeBRultWsIDelaeR7zLhDVi
7pusGxW+KVxh0ePnq8rj0rPscKmwIbTr4l6GCsIE8mGaNn0aQS3z6u8y7mRWbBUd8ZYALF+FxX1D
Z/ZuTNgbWkPXqHz9hMtcGuyq+IbGutHnOqzxqHLloeGV/k0o9B9GdzJrw4DKC8NhOU0D4XmatUu+
EL+LLV6Kfj1oRBXhzVFpfZbDDIKJmAnwYmOlPB812U9497/OSbQRcEouoz4XqzkKvYYvuL62n/zC
yQ3WApZjGyvqSxHa4cxpC3OCju68Bn9FcoVLyjabYLnA83U+1GHaXhZwFPxKPZfl2o0gGy5poi+y
Q7ui0/V2IgykQ7+5O1Vwl3E7jGyVl2tvLrxKso0AtvqN7VxXoZ3UF9Blk5c4rtk5LRJ5iRb2/r8H
//lk8ZtYciX2IX7UmwVytpfagmO0gyzGGEAASkJLCrhGDk8QZs/rgFexKutkdzdBok8BHN4zQvK1
gXDhvlYWIINdwyjk3TrSR9M/xaZ647m2Tm6WSQvQre3M6dpz7krkBoYH0zc23XURf/fznWCXMhYE
9nIIFx6b+FbQFTCZJJokvAwqhQfzpJ9C+8Zi/+HcYvTX4I/LGQyoOsRai7H6hHOrPa2QtPG7orq0
UM3TKuxRw1zWIqgOsgTQY1Rv2dP+aepO5KPeneJwExovXjqIdwL+T91xDMr1+b/34R/Gd0mgRrYT
ns8hUwE5kvb7CsTkP+XiG54uA3SVvSgpZOcu8uoqpiVL91M3vdXEvQb5b/aQy9ZE6xOij5FdToBl
gvEg4FWV5rqDWHuptnUPu970NAPN7Fl0uPzNaeFQVW3VcgZi4wMF9BRodr+nL+ZiA+G8Uyxhmsy4
fwAfDTx9fUxA8dn7feXr1/9XctJQsClGINkvuJ8BDpLhbSqC7MQbsfynPeTEMgg86YBfhLmbovzb
1JDIqGLPnmTsxC5eMqs0YsxecNo9hWAsX5LhTT/4P5xCLh6wobRKy5To85oCXg8Gvnw2PeJAQrSu
3AEe5lnzudjAUGytibeyOafx9kW38NYsdelF5KbMxQWare4jWB/aq0EViEa6qXboYPqI1GFwp9KG
DUIzKXT2zpytsHAARQB4bQvTLb/N45poDG0LPXlZDzdFIsCuxd3yfWB8qzIX48eNhZXiuHWXlbDv
ohn0HaBQqV857BpogM9l0yHq7WUAfSsvQO45gOrmxUXHwrsxm8HdYmYjYlZRnk/QFToHA2jSXieC
C/ATDM8IUFPcoDOTpPsiCtUhq3rPwZ2YFZCWiaFVjL5hFMw7gO4qUBZCvxuOC+4D9C7r7aTspaPw
5gD9s9i3g+c1wYU3FKpXCd6fyK1p1AcZ9ekOUDbPOHXhDQPeL0lUBvrcXE3ZJ3zSHXszgVzj8TfJ
0PXGmBjtBh3GywVsPVjYi0oCT29AKEtAg4H60jEJ5/4dYIXLIytK2rwBtvzD2e+iHiSelyHNwsxF
RLbJdhyOzfVh0eHod/NxgQ/ghM2wQV3N5edbnR7xNA5A7VsVxJ9m79yWaW9rtghtL3oeq10Bluix
BwPE72j76cj8r6wbtqIsyomaCxgOYOLA97LMy1GQZ68QfgUBXBI5DeGCpTGtRhMq4rs+8Tz2XQBg
BwJv1M5Yd1h2hrchLrUv4+bbHnIBgHQoNaFBOF3qKut3JqnCfWvWL/+9Lj/3xu9Cwa2Z4VMeIWYG
ALsTkBNasJphgZwcu67IvrUFugAj6Lg9zIMB0LHtoUKRjaAMR3oYW1G0d6nc5n2D5X1qGKhBrMzA
JaQglkEmVHe7sSzC9lx0JrpL6oF/L4NuIgeW4XaxKwqZHQ0Usd8Fs5o0JAU6PD+oEEqIfhHnog9h
MleDyTibC40szISb9iNoxP/899L9IR5c8KEZ1qjO4JF2WW0kTkBiZWfVjX7p0oUehqZUFZDAM1AR
sFWQNZhm7frWffpPM3cu6wZGKPA7MfqSwuHtbk2L7owHiUe/ZXGPiQEU08mU9gIyFtk1fAORS8ko
9xidJO66gDLCWGwHe6AzlLMfts4nC2NcZ0nWbADNMmnsARSKd0EWoqcmAfb0m7SzJBmeTVcz9vZQ
rdkLWg9qNwrqdaHAzK8f+V8HZwsFirWNIWOQiuiuL8uLYMxLGhNjR7+OHUSt5BSyJYc1jMGSynZJ
73U/xNBO2UPgYzcvdrKHEObdMuFHIowPuAFDO68BWUp6AN8Dc1jXIE8YvdV97ROWGNo5LQezRgNT
mDXE45E+KPnqtUNcZBsfJyIU9CQOpm8OMgnuQD//6De0cycplxTONQT7owXOuAaQx3j1/EjiYtrA
QWrZYlqLQn46mS37AHL6wW/STjjadDSERQjzRAlIS0HHh3lZymDWTjCusUHRl2B3SP5pqr5CSMFv
yk4cFu1ELTrD5lCq9ZDoeB/UXk1nTNkJQ92IdmwEPiHRMHLj9sD5W6YOv00FGNoJQxuvk9kMFlqY
8TiO5LKCi++3IE4YDrFs4GBZYeNF3yEAkc/sL7+BnSAcwbcg0IAxh2Wo9nJh+3j57jMyd+Foramb
WAQ476JinvJaLfmwxF7OJejXOoFoIbmPuwy+IoN0cRBFoO+9hRX8/VdEK/jXc1qQyHYLSDmHNbkt
qpcx8QpD7oLQrl0YnW4YNwuiHOVbXjQ+nRIshhOFqmMaBiI48Ir2ZOhzW3tFIXexZ2zrE3h3Y8a6
/9inR+ZFdsB8nRCs9RqkvUzMYQjPcXXHvvltOCf8jAFwrSowLJSqFrEDP91vXCf2qE5D4B4VTgr7
tyzUbdLzs9/ITvCBD9hTGMuYQ7LZvBfxHoy23GtoF2KmskJMagOJsAz2A0RYZ7894WLL2AhzlSTB
YmTpSVVP8+ID4gFqxIk6bWkzZDBdPKTZctOz/m5KPQPaBZQVEIxTcyywL2K7g+jeMeFebDXM2om8
EYE3QVjHHLp0uScbgZpLmFaen9BJgtHQMbh24xPGY3cLPb2dar1uRJi3E4FmrMuW15CyWllU5IO2
ZD8DpO8XMK/AZEokYxRdVyV7J/XVlumz36Z2IrGBusxk6GYOUdbmaXKGmZ3nWjuRqDeZ6r7DyIWI
H+GlI3Yro9ZvPVwAWaaAI1UK6zHPuw0KZl7WaYS70LGlTqIeIpA4R5sDow+09TuWXMxYC92PNIBX
y2FrPqP3cCOL3qeFihk7pahkcPKpU4y8ZC9d+Y/xK/m5ixXbOFqaRP0cV+XD8KUinueoa5cQtGMG
mTScS2PcHuoqvU+hwOy1m12Q2Ewi2GGNyFdKQJqmaHZN0D/5De2kwsY0tq/AiD5Q2+RiBXYZIkd+
QzsxyCorGRSyDcqYI2lu/VCW2BpOBNqFVm14vUqEoDhXT8Xyw2u+LiAMmqoNylscdRZFP3ChQ38b
wK7KL1RcOFifCQOyJjUH4B+hL3weSOMXKi4WLMi6MIFJijlMdfl+iaf0qPvIC/FEuIsE60ioU2ht
4yMmdR7i8XqQXv0CmPw51bOFTJ8CIR+XerlX4HGHHfVcaycfQsdcSiIWJK1i3fbA9O2bMPayysOK
OBlRT8kMnyqcpdDgveMlnkhthdTltwedcIT0SxIog+PJKiBtHkzk1UGBNMOvi81ZvU0WXDUoRTyU
zXfIrPrN14lFOFLVHVcz8mwY7KK4f7GFZ85yMV9w+Ahbcs0tc/TI1jbvFy+2J+Eu3qtXOpsLkJ4O
1rRP6B88Twk8Fb0WhDnVaa8mmfQUY4NlS7OPceN3TrteBp0sWtlXFofe1naHdm7WHHocgQ8KGSvi
xCIqpTVcFsw6jT8Jfie8np8xrhuIVaui6foNbfy+mn8EnncA5sRgpOJZtdfUglfVIvpHJV79aO6i
sHTHploQzLcd95LcTZ51kou/klAnU/F1fWkU50P2LVn8DlHmxJ9KOzYEGwY26lmVyammnlnFRV2B
K9EC/IeR4/UQ0YdG+dUyLt7KFH1FVoaCA6KHxyYztynx66pxF2yFY1PEQVaiZrQ0n9sfRDd+dbkL
q5q7BB6UBsm7m6vPVDZQS6Ve1DfySnItZuIae5i1KtQ+Tbu9GUe/w8gVXGvqWjQt0Ja4KvNplybF
53aAaKHXSeeKremyrZo2q1EuVfQoqb5NpRdfD0viZsHYQIP9apwg+uyBIKuss5e3H4Z2EqEISQMO
EBIh6ZJvzA7L35Zo9eK3JE408iWIhRYYfE2j6h5cNLJLWOwZkS6Giq7VdJUQQkNlhfTlQ6YPXrN2
4VOGbG0J+V5z2MhfkRweF5h/+43sJMO57iEKDU3kw2T7F/gGfK9g0OC3t13YVBxBbXYgGpXHkP0N
qwKbzx0YgH4Td/JhN1DoZrHrSUKuvrkaZsB+xboLmYJsr4WxHl8Og4WQqjmw0It8Rl7pofVlkgpq
MecaauVpNuesO/qthhOOi4b+Mo0xMl3PVX1feEl6YMZOLHYNMHuQZraHTupjv3SHNfB7u3mlAUPG
OTIptOQPLDG7GR4PkfXrLLkIKTU2WVbOGLn7WFQn67nGLjbKwmfGRh2GtZyDzgM1Ni9iBizVnCDs
FagMkcTIdQiJ2Xu5+O0KF/ZEbBQxtWHctZx3Lf/UhX53ClcQNZvgvxRBFe/QIM/qetlt1HfOTj0a
odn4/3OGXxr0eLnfEerinGDousgQStGHarmtoR0Dlze/LOuCnOZSVEHWKtw2k3J5hNHI06K3xK9F
72KcEmvACMSJhJ7E44Qyun3vdWBQJw8uuB5Hw4Bxyfauli9C+205F1cUVKloxZaaA5/kPu7skVkv
4VvCXVjRqLUq6x5fcKNjfZztVfV2VImfWAzGd6KQVAGrIVhiDgLeBD28cPboInO/pOLCaAKrUpuW
HQafxghGB01c5g0MBj55fU5X0kykdRPyLcPw6bsy/RD6TtuJxnAaooZq3OLaSZ4mTi+F7fw6QC6E
po6mYIS3Bcq8+MeUrLlWnmvh5MIQkthtn2ELwj7jM7SFxu9xS8p//BbaSYh4Ao8HzbBJdAODpWmn
Qy/NO2w/JyIlLN/ESlHjjaX80fQJ6ONL49c8cFE0kKNru+namoAJRh6Wj4r4fcRX0lAdJPTTa/eg
UGdS1hcD7UqvhXYxNGpStYRgD5ajro5KfGKpHy6Mu6JQ25hUW0UxsqjSI+QvT6jZ/SpeF0LT1YOM
oKWMN+C2gxhofJNFXmbJhL9Sg0otaVII9x/w/rSn/Dsnnv0wF0Sz1pNdDRh6hzm4B9L+btaZX6/m
FYYGDhw6UxRmtFNy4DM8vWY8N/tdAFwVqB5v1wLMf7yo9nX8SGco485zYnw/pROOtixomjGC9S4+
jjK+W7rCK/W+knZSJU80JQYT385xKk8EeHGfmHkl69Tzrc+YxpwZ/7qy4LyWsefITm6MeUJbKG4v
cPY8B2t7nAovs03ySs6JLFsFMTKGAzUt7+XWvCRh6FXyvdJyqgynHS+w/bJqOIZ9/N70sVdZ9krJ
qWz7IlkifEObnmeQbXvppYeH9Yh+fQZgGalH0614SEz+yYIhr4xXe/qVflOnrkI8AzbHlD5muGrY
736bzsmIfVPPUFjD1oirc5x92xbP+ToBmKrECq7QhZyBDdAX4aV9Br/k7NcFjkfEXmkx32xpd4sB
78cPFPZKqimjW2hog8SyGbufp36P5OJ1kr7SaQosU7BoxBvfCtGKxwguhXmhiPUqal4pnAw0aDJ2
3XMLq3Kyoi9RPXptDlfeJNtgH9TS62JH/8fZlfXYjaLRX4QENmD71XepvVJVWaqTF5SkO2C84H37
9XNuP01I0iUxI41aLc1XXAzfxvnOyW57l31v1zYo9fiF2gS83oZAZwud04UfQV91b6F2GbRqH2TE
Tb+s5OLt5v4hUyJvex6UIIhfMEZxazBij0PNm+Uc8f2qjcO6bSL1UvWMrMUoLgijiZ9T9r7VgZvh
OaQthRQPb2CXzIDPR0we6hUqlWE7Hf18GUFA7pS8XMZBTFBaU/nWya9hpj2/tLXoTi/ZPp9YtueR
ULlem7Bo6JNUQURwjKG5hvYHJLpzua7X2cqDnouEjy9yU5bMWqIhG/HPBPJe0HkNSph+IafitaZ0
HxX5G9TL/X227PJ2bTsauG4vQ0hADdhlK97cY0hJsW4E49gcVDv/QkxFit3O8+VL2gQsq8TebUUS
aNrrIq+7bBpeXWAIIrll0rLDVKnA1MaHG4EAVfCZI7Wpp+8RHQ/zGIbb+YV2CfXLVrj1kkK2zbUR
LZCQY9Djn/AhNphrXlYgVebTFt+2XXTRMws7fz68ZuMQJiXTJcoo8tCT7OueqaD6Vvj4Gio6ldYM
kbfJrlz2owzDGwkfWrNnEYHgIuxuAOUlUFKkQcSL7BeGJWG3iaQxLLv6tCbPkwsqm38hV+IrkFcp
pOlOu4KY19hn5nUvaPMhyKf6wJo1aWaQumLVK4CxMlE53cKKIp9ZiYlGZBQ8Oae2NycrEgilps2n
sFV7kaCQSwlE/VR/5zPYsYukK46ii17DjHtpajZhEjS+9CnGi6TZnrc28Ij46JqkG0pSSnhUUPNG
N4XmUd6Xb47OpIiwv4y3MuEjbMScDC5a0U2FeGNx1rsZjoNM3QpSq1RvRw15OJfH3TiXZ6O6sg9z
uD74plwoixeo2Jwk8EKm5TdqZWFR2cffbH0sYsxGLafSxac2a/dcEfUt6Cv76BvaSAhaXg4+rZ5U
/JK4MDw7RjR/ToASSHTEM4cntxXYmDeIZckuDUwJfQzOWu/DEG24VM1Mv3HzTZv9Y9h+eHkb7eeY
dQL7Qfo5L6TKeTuGVe0+EKeXOxidCUwXUFWFmO3RRWFvxsKH4ozrRUVpQG4FwftcQRDWuS4suPlY
nBK69bqOkUg4PHkDajfGR4jXxmG1sI/ISTD1x6dZLqdFL/cd1FtnqoMk/5jwITlknFlHNpzAJn3I
2u6WpFtYk8SH5CxFuvcYA9f/dL2yuDlrZnOgHGnYGfTJjnpV8wiAeSDM+rNsXioTFkJ9SI6SEDRN
5CW5kmBzSNZrYdJj0LXxATkbBYcDv6BeG/k1ch+2wQQeP/8+zl0ldQaoRcWgJiazuQCZ8/A+bNVe
/GxpnEWNuQSivqBHCT3aZRu6sIDgv8tCugnTY+QShxiI6p5BiRy2aC8ub2BhEg1U2U9C6WswTj7X
exJWEfson2zqrOokviIY3M94+T2LKUjIA8HqEq3/b2Z9TOi+VgYee+enGArOYyA+Dq/znuU5jdZy
Q/ZN+g8q+6pc2D77IJ+yGMk6VTh52oq7rS7e0ar+HPQJfWakAaLvStWXJ/vxVojnPvBo+ACfpE0h
xpYW9fdOieouZtX8VM8yDOQjfE6kBfJDFbkcvH0ezlJDArPJAvfau+VSxGVsCrRiKgPFvIjnY2A/
28f5GOW6RDh8xclIaNqPB7X8E/YRvXvYZJGFGhmyMuXuKP/OgrQUmPBBPl1GCZTSsc3SfW8LA/Kp
wLzbx/lQpqDBfKlTl6aE+JLMIZQS5qZ9oA+UwQa99bjeE3sYaZUPEPIO2mYf6gONLdCpUVhmbn7R
CQikwQjah2XWPtzH9EOnLWh8TmUR5d3a5psJK9x9cqNZN3TawCB/ksVNEr2TLCyJ9DE59bJBHdSo
8QQempvdWpJXoLwJ3GsvHmaQegR2BpdlJZU5J0tFc7GClDLsS3oXxkYDVS4tJkDu3HXSgHjA9F+D
TPvgnKZbJV2LZDxhyBy7Ig9kCGzu+OCcirR222bsSWK7G0y6njGMGtaR8nE5peESFYaewMRQ5+Ui
AdjNwr6kj8pp5DZJe2lauj5q8qqY5oNcpiClZSZ8UM7oRAuRd+QJfb2ZR6mr6OjUsoRlIT6mI9Ml
g1wsoqMc7xn7wMMQXMKHdNCVgxQFQraA6L9C1/WkwOwXdPx8SMcgeBUnUzOdZBS/pm5c82oew462
D+qAaKkDfQmZILyr8yl7gSBz2Kp9GqGsXGvQ5aIeFU3c300jR/kfl2VY+uujoHrVoIqWbjqJvc+T
bD1UU+Bbk08ktCw96bvxUu0u4vPQ1P9MoKEP+pI+kVAKUWA3JzAdu3cyc0e9loG77Xm/piZJxi5h
fS6g66QtDMNrBT7s+ficQYm0M5HBcxPKsNyO9b0r07BJeeEjdDJSQRaSYFPaVmwPq0v4YY7HIBUK
JnyUDpju7DBkcgTSSp0WtV+tsQj7mj5MpyTdHu8CCx+lzR39wW3Ym5AP0dllFxtXCrgS/iNdu8PQ
vgadP198jVRubPC4Op4m0bGDMWV1nrjZgs4g98luqgLkI43GKBFAc1fKfVmXsCPCfaabdkQ9kFyo
Gkys3veQE+nt3yE7wn2im8S6aMJQIx7aE2aO0KXL8omwMSgB5D7dTYmTt5QO6x4GeZWl1XO3hXVb
uM930y+6hiQPTJfdE4XQUqPWoGPNfcYbaIBHrJIWrpWtHUilh0PRpmGZA/dhOqAHhFu6LJuxYxu/
W8NqU55FP5fpSU3Xdt336VST+jul5EbsRRhijmde3rrYyZSpQWMrq6NTsT2vdRp4PjyvzYpupaut
p9PcPpTMXJd9FWb5F7QOqJGzPkXOQJIJvEXxdVwPUdgB8elvqsLVqNTJeEocwLaLuXZqfQq6jj4D
Ts3dsgwllp2uH13xOAZecx+ZIvZoioYFG72SD1v8KWJBvVSod/987NZ9KLpIl9Mpk5jGV9Gx2rKg
UgwS9z+bHrMKfKADTh3db8oUOV8RVqhzn/imRe6+ZZfNIHGfowuVCxLoO3zWm3YxNqsUvt9Mh3w3
/BCzsAEXnnq30JB21nWLjE8v0ztWmduuX/8KO3XeNZzqvo05SHZBIfBQp32u4qDsmvugFD0WXLMZ
2zFJ9TEF97Dt2zAsA/eJb4xK53KvL7bh6JLsqSRh9Qb3qW8K2opBMFTScRTfZkXyiVTpc9BO+9w3
+zAnY1yivwDg44MDoXTexEVQl4/7/Deu2l1hKhxrqOlcgzP2A5KcoLyJ+4iUpY9nxzhMm2p9D+2x
8yL0j7AdiX++5qD81XOaXspRvR7p2J3xRBXUNeM+iLDtkgnS2dV0KtnzEk/v+6EMc9O+PBpoowld
50tjy7Bz3yU3XR/EjkShZPDzflSXMkYTZ89bosRhyurHCyVCiE+FcS9LKObR0hXCX2g+lZwcqi61
D47ZJQiEDPuej0poN7bLQO05dupq78v0ShR1kAOEcc9LzUsXTRjtgPE+Lj67dU2+o8Ulg6h5aeZn
DND9w5Mmiex5lMPE8jRyds23YlpNSEqCP+C90YD7t1FV3NszWex2NJvlZ2bbIMEGWPfeaYiWgNhA
X/M8akM/g3DHPG2L4EGvvTAvfz6Wky1GVZi5OPORPIpqHA71PKwhhROMe1kEQTctMX1nzzNRJ5NS
yNT2DRTkQvI1mPcyCRKXlEBb3J6nilroWxVDnk2EBC7eu7CRIIvcYmPP1rb0EJfJTUX4HnZh/Xwi
KkaGnSnsGToH07Eu4XrlOLKQLjo2xruumZDpTlljz+B3UfrGsg4YBPAPB/FGw753Y7dGF3yv4W62
EgT4dtHPlnRZiHenmZ9boEGlQY9v7Vk12XI11VBONpePHBCWYN27rF2xlNEmMEKWEnbnmqbNwQxo
wg6kn2AsSJZLXuLIYMEQf9+ig62KIGYQrNy7qR2LdLdFPQSvom37Sw6uvx8zSM+E7Yt3VccVPJR0
xIHM+uY06xk3NSlfwmx793RsMI06aYS+uc3iY7yBp7/la5DYK/bFu6fDGrF0psqcJ7czl8+u/NRB
pSR0273Qavq6bvSGjWlLzLYPy6wPQH+F5BtYu3dRMeSP34Pa4lw2BqLJ8ccpLYMYRmHbu6Qzqawp
ltScBxJ/axuIaeWYBgAQO+ij+rhgOe7xlHAsvZjs39UeP0Tx/O2/TYNJCdHnFzAizXxosFhrPdaU
FR9pO07yMY3HdTmQSsxzm8u+2AECg4gn6U+mZM36BdLQ61bn0wKqyPeqdwV1h07FKXQbKYB/JncD
vSB246Ufb1092vqqb+a0u+23iqgt35RUzV+ditxc5DvlRKS5NgvQ3zZaGG/yeFN9pXO3lwWEO+Z0
H/NlSzdyE2O6XRVAcreZ03ncZ6p6HofYZnHOE12s43HHQhhe5rO53J5LsJBynkMzZ8XbVTtnU68P
a9FTdJ/bqMHMg6jKASSGu17SWyiX2vWTaYZOinO8YKKjupYEY3fl1brN+A8ohQFD/Esz0m+nWkIK
88vs1jIGPbJkVQTLqYxU7lY3xHsOne5tv66ZdeJxGyNlvnKD+ZPtsI12zlLEzl6OIlet7kGOlxWl
aX9Euo1pDWe5DPFzS8upvoH9ITqMgPTrQypAkQhVRe0YAfPPujUnSHuBYaOmSSnXXO+sbL9Wupn1
X8Adqu5HM1c6+weYKtC3zXWy7tdgzjbmAT9VlLfKjuP00gixs4OetoKAi8DNqs0T6cbuoVtZLPMG
o5f7h9iACeEsEx0RhLZY/jOPpYWspdmkOVsQ3i6Hzs5FfQViB4hAYjjPTjeUid5e9WRvzavjuhzO
1tlFHYpsnpIbtaQg1TmqmQwxDtO+6jxZexhyNpq6m6jsCM2LPnZP0Qo6t5tED2w6NVHD5mtHQZYC
7pk2nT4SoIvZK/Q3cU6hgtiVD3WiDFp4HbidXvUEGZk7mzryWomp1v8U1Rpvw7FlEaBavIuS4tx1
kGm+3hpoNJ70SEcUDAPh4hSVA6XPNGV6fGlXiNG8WmhmyHcTGvaVyze8+feIaGUXN1eyzBZ27OYJ
6Zzas3X94DAYG5/KSZL5JLsoS65wrll8oEm7KowMMOzTuE179z5j05peSa7EenDFDuE022MF71oC
lMmLyLCmdx3LeL8d1soW7RnoC8rzaE/UFOXVwuru28KFBAYDIjXVUh9n1u/DA+SkBvmuxQVRr65A
L/YmSlix3teS9d25aMxGb/tKpPvHzS16vkqm2PHXat1Id2DdRbuDZrzmhzatWvYdf36wKAJXDrYY
1PKLKvJ+z9rksPb1UD8mdbPWB6ySjcg+i6Zlp71gdXRULkvbH8lcTMWYaz7X45K3S9m4OmdkKIYX
1QOVdx/buXpapm0SN0vUr9NDbJBVnYB1K8zNKJd2vsUjTJo9Vo7Uos5Tq2N7E6eDtUeMIvP+vp5b
Uk4HruC+FkIUDi9viDjMLmsG+ChZLFNekras9KEf2ar/nhc4AJMPVQzmjJy1SVrc6IrL6LXlw9y9
6E20cIJgHE7Y15nPu/w2pbZdXN5Pabx8k0Mv+w4tKiv5k+p3ST6oxIiuxv8FVHkz5Acr1s05K+yg
3jcbqLPPlalT2uVtw1fL8ma3kKjNJVo82XWrIdP+MO+lso8VAUPDA5V6Y+W1K9oYj0+JIALqhrzL
2quCmrj8/t8h4E8BwKt69pZHYycRvEBHOH5WqpTPC7gnwpJAf4xD6HF1E0PKEFf4pb1Lo1f8UxDv
I4KXl0pttqMs2uryPABEbyBehmr2HHOEr5CXfvwBL59SVoyVRWV1TvX0GjW6P6aGBvHmwbiXThWR
nOFHy+K8l+t+5SroeYL2xIVVJv5YR81k3TRDbM60m+x139rpnBnahFVVPmWqSeMiKldizmPC6Q0Y
W8pnm9kk5PUSO+MlVJBrhxKsLYozg/m8rNlDinsRlk75wx2xiEQVCyydaQGsVtq11wBOJoHWvaon
01x249gYBJYWXjimzxrDwy9Bd/WXEQ7M49X73JlzUcnkuNHqEYM74irMuFf1mDWp2jVzyGIT/aXf
2/ZG7tPwhh+4/PzfpJn+FEfXp2Vv9q2Ahpsar5GrdI3Jgasvu3u4+KX7OsWm+pqufZKdXdR3IYBy
mvkzHuvUqbZNVfERSnt9Hifk09brsEPqj3hwWzIdtwOuryPqakidvu24C3phwcqjn7tFKf6VwoOC
OQvmyq8GsoNp3leFCFLCgTGvHtoxNdKhOQ8QXWy6p2xsdHnsRVUFKRbDvneFyxV5MThozVnFsXnU
coKgXmGCGvVIRLKfd2c3M7rRYBM+A7Wd6MMYI/HO+5TroAdK/AHvGlfZNuwi3s3ZZYTnjdDLMd1V
YKfRH/xQGtSxgKgVZ0vtS9+3Y5+vM4izw3yQP/2hdBnPQ4FvqxdwJG3EXY+uT8OaRv7sRx33M7Rn
qTk3tugOCorOeTmkQdSE2Hcv4M6F2UyLaH6euuzdFM/10YomSIQAxr2Au21ZKZMqMufFSJNzy7ec
yKDxTxj3LuzibJokO9Vnqvj+SAaFZwHWh/WMfGJWQ6epSwBlPC+uXvK0SV+EdHPgcfGuakvxMIqy
05zrIbth1brmhZ2eg4KKP7ARyYVrvWLh4AzdT7Qm/CprthB4Ks38kY0Zw5HtpPG6MA8zoIf7eJfy
II402PbS4gSTl6YYJhxErDkfB/5YkFgdw3bFC7Xaxga9E8Rx4P7rHTVxabZ8JGOWheWt/vxGVMCV
o85Hp6BYWc5mvuYDY0WYC/CnONaurluov5ETa0VyggrOeKM0CZpHxs57tzQiUUfbCMexWxPLrybo
kYxH4YCODQvcsXdTre41LyaKdxLNk5ymUXsUFk+nYd/WC6wOsrJolCEBdLYfr7Y6M08tlKPbsMvq
C1zLtmRJzRZ1imfbPvKKuLyItHoftHh/tGMyCYRMkWucijk5aJWpGzKxt5Kxf7Hdv0kC/fGOAiQY
oLSF1gSHIOttFHdbdlwaJqFw7TbCP81mVOpxnDHMebW1ypoDaVnR3+E3N83VWPOiOUKgsypy0G1V
9aFs1d6hisZUEQami7r8ErQLPh/gvvN+V9qqE1+m4l002+XajpV4ozC7eJDf7YLnWcoJZMQQzkD9
sSaKHRwD6dS9XqRVZwA2l/Qs463p7lHhp4HPd/6Iyi45B5Ia7btKu+pZDApP7kP51g+6xObf/SCv
CrdupASqMOifKRLd79umDsu0NB//+2P8O2zwO/NeSlCquakG3tNPC68qfVQJhrwGdLCaJnLHfbei
O4hxEJu4agsAJO+ztZLxM9VdK5/ZDjGxAy101D4uWRS775yXpCgOIHfl4kiypNEOgnTl7g674JCO
/u9F/2FL/AkB3iNZjGSpTsm4qc86NuCq0XsZWBz4gwIGlNN2LAt1YsKKsxiLLkdLK9C9+8MCEo02
Y9c1O/LVZHkrxJesmMMCkz8sUNfLOkGsAyuvqu3Y2aS8PA/KsMDkg8ybLaFpXcO6ptkNKCHn6wpD
IGH1sQ8y1/ve9FpqdaKRbg56iQmahjYw3/BB5hXBrMOCuakTj8uvLtPZidEsCERMcc5/LpfGRKVj
XTl16oa6vifC8EdCBf8adNj9iS8JRiZtWkrAmzSuV73tloeGsCCyMazdi6cm63U9206dGlO68xwx
A5HSLbDB55MxMwE8zLjCd2HOn9yg565vOGNBrAc086e+Ekwps5gOsL6wNd/X6SWyJjCJ9Oe+hrnI
Iry1qVNbxek94CrbdSN4GZYJ+KNfTMxy31Z8VGJW9bfWaXfoeNOFzBdjY7wEWKFBP0eNJCczaHLu
Fg1Om1QHOhl/+qsQbYwgsJBTvEz0aaDS3HCVBs3bYe1ePGJ4CEQC3+BA9hk5ltR0j+VWBk1Twbp3
VUWBVxw+4KsKsGM9KTxk3xROBWmwwrqX+qbWZqO4JAIU+LjTGhOG11sdhEWHde+qZlmfiCWDm4E3
U6+TKMYbXRaBsD5/VmZxIx4QI+z75SHo1bguq3MxVSIOy6z9kRlnVZ8tDclOtSvZ3YaZs4OpKQ0M
fF6RXZEU+yU2ctI6osdBL1W+AoHwRmy6tKV+zZFSf26GcVHjeYhhPAmA4fELNZYQSA90qjqQzo7s
VM2AQm5LR4D1SZcoLBFJ/amaBi9U41Cv5IRW7nLfmwX9T5Wu5CUksqT+aE1L8RAZoyo+Ebtkh5o1
7EBtW76RiP8+SYPKz89RMZaN2WnsshPoTtl1u9Qk14MaA9fuZcW4X/G0pF2GmGvUGemphIAwmJfC
dsZzQuhii76SkTxGa3Jwmzw0Q6hpzwNFpcpmVcO0tDez+DIFSW3Q1EfOVrRSlhnYNRo6HsXBjqEr
9vwOmDpcgTddeUygMx67fA9im8SSvUsrecdj4JTlcWWfqPoxdUHOIPWBslHSV63KRHYaawJuhjka
8npYg8aTaeqjZLsd5yICCvqkC0NudKrBWAvmr0PQyfNRsnONBqFEqnOydBmqHH3P5tBke/8pzLx3
KUfFqrTpNnxLmVx1dX9T9GXQY1DqY2TbOpuzJlrlkSgClEdzqqMgynxsuXcdyTJxR+IFZzsyx6GF
ClAQAh+WvdsIMFnd4qVVHlVK87XrnmmTfQjb6uhn/weQMyATFIvm2XbI6gGKv/UxzLR3IzkKsUpJ
mC5injPovueA3wQx9WBLvFtZgnEjmfsZ647c55qJnM/xU9C6fURsNPG6pgVMQyU678j3NQkitafp
L2jYKeMtHS4nhM9H1vxADRy21z4UtsumapEMa25juBFNPtbWBXVKUx8IO/RpHUcbTLu5+lJK+yFG
AyZsp73waKhoMH6K/YjT5ks09h/IEvQqAEKhn4+1K6noh8s3dFQd1+Gb28MeBVMf/xob2TeDmrDT
ts5He4vmQlg49+dsHG4edB9huYv2XDR33RT2Fpj6uFedsGaMKE2PctQ3rs4Ycmb7I+wbehcxTZt5
Uw6rvshyTcv7tHkOMuwjXp0cARgbYNgImWflP3OQPhlNfbTrwNm0M8xKHIf1ox54XgGHF7Zkr6u7
FPVwgTbgC8o2z6rqZq+yMKfkY6j21M5RSXGg997dsvJHEVensEV7l9BNJClpgkWzBe2JOM2NGwJN
e7cQKNc4m/sBpqU5bP1f3RZ26HzUVMrKXagU+cdIo/bvZs3avFCk+hC2I15MtB0EhkSDvZ7rz1VR
5wABhjk8HzFlZa+TpsFeL0SLfLvUYJAXC+qnpD5gSlNE3DLFbrfJx7QRZ8rHsGX7aKmIAr5NU9wY
RZujqT4bNr5Rs15Owm9qVp8GF8DgVeqBZlDnnb4xw/6uNBhNAz4jJFI8zyRnSfplL4f7IVnLbwCO
s/WQNqX4HmTe9082bXmcdkt/L3r2OrbN8LgLO77xdnC5fL/sC5e+j2owOseF2dNbVc38UZBYfiV4
C7OHfQbS9I0N+m3DAH/Ec1fMJBttY6Xv1nrTzROYcGp9lhOU2J54CcTqc5sUeCTSlKXnUjrevnG/
LgCd3/04L72nm1vVqqy7G9XaPnTj0lpAXxA+SIqO+rEtas7y0k7j/lCubYqLMmRz9IZP+tPOXv79
/1E8LrHo29o1+l5CoSDOk16o4STqZtT5nLHkLZmTy2/53W+8HPj/+zM8TfuBQOr2pcCczPM2cHcs
pxnkQpr1U3QXA4YWNCyPz+hVBzQRadEWxN43k/1LtUQ/TmLdQ+olGPd8IcQVpmyypXrRfTvd0b1O
T67c9zdO4G+vP66ov0sDZs6idhrvm8oUH0cUkwNSk749//cV/cNH8HO1TJYMGVXU32Vx06ePkXCV
PEVJm/B/4Buy8bixrCnfOFiXW/ObL+6nb3NM7dobst2pET2fh4Zv1ZbzxtnyWoANu7aHIW7K+Y6p
rHHs+N+/8E8b6NVYYzNVc92I+h5EP5se8m2L5uHeFJvu3gf9BT+qdJiy1Sar0pdy28tDl23mZdSd
DWmCcOlHFiUlLyXaoi9b28ib0o7Di2Fz0NMLrF8c3/9dQl0ToLUHnrwU2YDOZ5M1VzZrgia+YN1z
n7JeeblLUd7PXE5PiGI9Rg/GCe+wQTvvE6oXhAwQDUyTF1X19pBCqOucYVrojeP670PIb86rj8at
zbxp0Gq4u8QN2ftxnrLi+7BszavtBdG5gRA6RIFV5YZDgsmGtsiJTsr2XsVbOh37Ia7SgyCua/IV
1NKYalrid64BPj/w53u+YYnnvptmGt1GxV7d4CXKNDmVlIZUiPh6ntespe7BPTA2t4itIAZsZnY7
LC6I+wLWPbdZYpKIoLZInusIBKw5XXs25AwguDc25w8h1EfuAqwwz5hLqO8hHEhRLUZFAVYr6PHJ
mylqIKm1bzb5ZGQM3a6Gtct8ve2jqd48+pcc6neHx8utSpvU4ODcyzs62WqEom/WXQ/gbPlrXtrm
KDmd6IGDySvON7dlBOxSE6SgO16Jw15ajPipEUPYT6OD9tWZ1knXAWkgFrLeakxNdYeRyLU61NlU
N8eWj7t8gOiWi1+Faooes3WL7OxT2if4vVGcKXOUzYKkwcZle2gwX7jfGsZNchk1LN/vvZH0ZY/s
Vt5h0GszzwWvluIAzRJ+LgcM95wjbGBxvfZZmRT51DvWXE9r0o/TVQXi6reyuj94ax+xPGwtBiwx
zfBC+RypG1VAEOhGxP0bsfoPqY2PV6Z4hB/reqQvyjZz/bFuVyOvtWrW9GRLJz4FuSUft9yB2bWs
eCeeN7Yl10Vtxy8NBiPDQrYPW8YkfdSle6vvUfnH7DNdsmq+JaYwJ7wyNfGZAZ72hgf809e4bOP/
RQfKJpCl9kv0UjcY/zppWWXyvOrhTYrkP6QfPo45JcQKLmxyp0E98ABUV/FliLPq1VBT1w9oBc6n
HrMiNk9qzFiuJ9uOojjWQxMh326BZqpRjy9quFs26CbkvcJo4rtdbGuUYHBOR/LBYe7zI3SB+edh
LxmAjI2adTYeoA8+4Za0K/6XyGpqT2PnGuCpXVY8dVk644/GdY2v+DRMdh/UIVNDbU4udqL7sBGq
eXtsG1PRz3q0Kj07ZtLbMlVkO03Vlox5UWFcWGy9lIc23vQT8Ef0ubI0Etep1s1VNCqdfR1x5OfT
aEy8ZflGd2s+//ch/MNR9wmz0VGOeOFK8lza3s5XwMy09V0U7b3G4PhQv0VY+ac/47k5bqaywGSh
hYOz1X61QefoUzqz5DiorGuO//1b/nQOvUi0DdWE0Vyl36fgp34qiMG4cwU6xe9h5r1Q1K4oNXqt
zd2c1MPBJrP6G+2T6GuYdS8B5fuG/84Fu3VC9HhnlmY/gkIpGd7YnD98Ae59gVSCyr3uSfm+a7py
yF2y2OJUj+kIGuI9eksH7w9/xUeor1tkRkQlcsvwnVlOwaU3ney0ia8V7cMUuLj0oeqOQmRmglr9
bdXH0BYQpHnOyCTf8Jz/Qpd/E5N9tDqosNpebCO9k3G7HzhY9Q5b3PeuyptIJN0RLwTjfowGlU4H
I8vmlkeYt8+zeC++l+WUsPsZfNfkSmo7Y3pfUHZO1TgMRxFbCazeqqCHatrEuSWvs7L+a5ViMw/j
aCiMC6FWjtq9H+xj3RtXvR8dymxMvgoJ52pqTHrzKJX5qCFmUR8bUQ0YuW1V4/buHC8t4W8QeP0L
0f3NRvgAZtrXGE5Z2XKblHUtyrxL66U6EVUlVzza1hokeK5d0sO8IWGBkGwRH/chFSRv2qIM7DP4
wgxS9CbTxVi9V7UpiuNk+uTz4mZbHSym4N5on0X/4jF/81t9kH8LRD9G8v/H2bk12YkrWfgXESGE
EOIV9qbuLleVb90vhN3HDQIEAgFC/PpZ2/PSlsuuCF7nTMu7hC6pzJXfkvrWdnaE+nNfJO8zgDbN
WSYADHxyXTNBZDmKZTv1bHR3g13XmwEAEpfxupvHe0ChkxhH6NjzXMwDgSdaGX4ajJvydnLzVGi+
VkE2ghswwb5cJ2a8UaFc25NLxUYzs6F58+QQE/R3dQKQQX45c9S9mTpa5eMaqeQas6GAl2v3pAOp
oQ6bXIm5mZc8XLf0f13QupuSBdO9RsZ8yeqgDcWlhZoGtkjiOuqLpBGhvBmapmP/JD2LLr07i6HV
u1GgRX3JhLDRgw5r9TWaHCuaUVS3SUcG+ZBA8QJ7gpQlXWG3bWrpuwb1m/7fcd3JQ19PDRJPm6mm
JwBzkaMpgoEP/Gs8h3t4S3Ud5atVbvy7kkKrQrYwPb2jIA3/NaZI/MkRkey16k37zZGNiI9JPGue
jaoH9sqGFwgxNEXR1TAIPnwZerK272bLyUMauzG4Cimp538iWpP7IFi5u23nQH2PNGQS96loQMTM
VjuPgDdMjgC4lJS0CvCtovgEGVTAnze48NxEuqkw0ypV64NyNqnqbHKC9A7oi0qwB6Uvdl/o65uv
Qajg8U2vqRtPc7BPC3zkejWzbL28Mm+pXcMlR3t9KEFjSBkPt7Obd1OosjXxqYq7nWRpQGv10c6l
vuKJ2uQHOu2EPqxr4Ny/9QbOxrPr8LbKKmyt/UM8dlv4bjaBvhIRCJpVpgN4xz4qQtsHu85J0J9I
Rcsw0+lenmCSgl4MxGYrSigq2HKoM+lTG2mC5zVUX81VEpax/jShv4K/KNJy/ajrPh0/W1bOV+As
yBs8hOJrGCMHwAfMUZq1SGCsJyhGIfHeMIhjiKbw2zPO5va71R11mRoYWPHg29QhUnXbMt9O1sLo
g9G0Z1dIJJTruyXcU3cvY6GQskx5PyTymrBhMw9m703wzy6AJtlOO1x3FZ44VOucxIaNX1o4oIqr
cWYh+7yNJKlO0i3IEeKhEyafV8dTLNdIx7s7TWtJ9s+TtPV+u+IQt49hkG793ZTUe/fFhnMChqfl
6T1PZDNfA5s3VOe+jJMBy5tM1WkeyWw+LyWyEv2pDGF1nrt0axCz7Nb9QxhagMo2mvcbGQc0a2G4
wXIJNuFDmDRBn1EwausOZ8OmIzQ91vMGzHir+btR69JkYCivD7yrouTUYpOJ94meUndlazGMUw4B
y/KAJrgguu86nHVcuJ3MWdNVeKZloxG6Ldpy28gjb4LpH9hH2VMiDeChfw5HfhNy+90lJA2MMEy7
OwHTAnNu+aQR1WJ55J0FWEWv6K//87/0m6jtFy+RdSqXCE/rFzYq8gzf6fYT2lq+/3nwH6Ls1471
y7/6n7cJi9Am0+BivU2DNYiuFhmlNpfNuKPFbS2npyUwaOpXg7mZWaOTr6lwlwNt0+6WJYE90dI0
T9TUrX2oFVBWSJ2IaQDJIuyG1Xzo4DMjrwS4oumXsq/Yu76txv6lHHX0VCOPyIqon7v+/Z//mt9M
ld/MFZoo0hQqk0vWW+QhHhk0q01sDybK/F6uAMEMSUu739nQwYqmiboJ6kpoOA5+6kvU+J+PMWjJ
h05Z/Tz2UTvky87r5gxow1v1EPrjhf7K5/Z9WEpjTDwkSj0P27RsTdalQATRk3Z1uTzpsEnJ1mWi
TdtnmXQRty8mkZr+GzmkYm/BvqAvLamGb7KxcHVgyphi4EaHn2HbIcCpSac5aDILS0uowLAlXY5X
e/NN0BFUlJbMIC+RMgFlYdTJVp153IS3LgnFR7wQ1bu2W0kH9Yd1Xc7YNNIr4DqXNB+1ot8Efjs5
l8HWoElvMGFmFqbVuzUhvXwaIxc/tK12N3aJMcbSqUsyrO/S2zoJl/i8lFOc6zgC4KVqVZ/zZIMk
xgiOLmvg12b999K47RrdUdVD5Wi3gAO1woOTxzBnsRqvmvcunsCCUW5oZSZU3U85HeYgt2XZLR9B
von2e94Qd7ZAI5MMUGg4AVseVR9lQOdHgaupOl06gq9cqoJnjpr1hy6qdg2rbfSSlQu4GdWylO0n
wIDivKIJnZ/HZNf9jcR9a08mQdLlU4jn96c2GubpUY1kXHM7gn2XVYPAicqI0A9SEARmcmiSv9qB
zcmtW5Aw/sQEjfAHtwk7IU5cEF/ZsDu3yHIlWGiwz3lhiTbvqzrut8JR7oDPUiNtTqqPxpuhTKgr
rN7GF57snQS/T4Y3Y88wty5cg2/4f52AOZtqZm6WLQzmjFRqvCJ07+K/LcQ+n1UCM020taJFimOE
omVqjeQJSJ4unc4WT/zlfWRV19/upg+g8kVLY6/BBWsTgzshjM30Dh0OZsoIu6wQyRHeprno+Lp3
eC6I9QsH3QiLKwLPK2f9yhDOLA2CuGwclKnyMuWVumJNGeN/2AEfM6d+aa1CA9moxkfEJVxdIXx1
FurfYaF/TTulTxWkFtWMDx9Uf4lR9lNm286AmBrDDtPVtZ5PG9FiuF5ih4nZUnyd07CQxeocrInm
urV27nOLTsKzFINt8sAlSXUWewW6F4LGJMkdd6z5EDatI0gKKriVzaQfwK9qLn44UrQVuUkSx22G
dzD74Pq4r8OML0F/FSL4+D5QOyOJPkT418Hgm7m8q5qkwh8e9xJvI7Q/cX6usNLwJEk0eTS4UJo7
0M2aEZStZSpPXJkacSIeDuCua9KkJh8dM9cTGdxnDBw97prqNaPdRCk24liF4nqI+lGDnVWHrj8B
LBON35NVoB29EHCtoTelqMPhW4ubY38fDFZFmcJO3E4MvKZ8CDjFDbFOsv4g2gUHDAeEiF8DKbg/
MDf26zXs93j4pMoqLnNdE7bjb26EvF1ixHW5dTIlj4sbIybxxXAsnJPE9HFOZwSiH6dGtsGSj7Ld
odTl2jafoYrH+qmbKBb3Kuro5zkBYOs8ofUMvk5J1Y+PY5q6h15JVDhjtv1D8DeRB1i77QM7scRo
VNeSPbrt5riNT0w0yfKXUB1OqTjS/LzbGE4j99Ggm5XnYVlVqJWRuDYuS8eddRkdZ4VFq1V0H4iW
brcDatSnma8RPYfz1JRd5iI9Bvlud/bx0LXod0qUiGsbsOgumwhhn1vG9bbRR+MTv391GXsn0IbF
39mkQ7ouHpPrsJnfet3+6Ot65cbymxut5pHRuxlfzAya1qnq3cYRTZczNk0i2pzjocSGbMG2hl+Z
HNcTjdfWgrzoouhcusY8oV08CVBR3Or11Fb1hjA9nM1UzDtd3y/x1O4nQUP9YCMeyTNP5uk7vmP8
EtjLdjrwDbBBvPQS5gfzPlRhoZs93jM67AiGwVmYPx0ZP/R7Mlw3oj5LFC3KjrApY/BJij+FqUrJ
87F/wCtxcjA95LZFpKhS1txrZocnRHtHeqBp6LdejHKi9bAhD9Rak97SYQjyssKb/thPv8Tw/wmr
2kUEzpAlveO2tvyBKGSP8yWggJYe+we8uI1aGg52xOQztn1ks93+TiI3HNm9mBsvQqeMTlNTp5gb
2ELOwPlF4cs2p8khzRXGj36enXLV67Civ+lOxLX+ZCYUDi76mPSNbOGrMTmG97LCMCOlDlSetMqq
cqmvXBuT223aDnn4YHgvLbwogQtHJLSotjLCDa9FPu9vVj9/9+O9XVsOwdqSZd8LxKvLw9qkYszG
qIyfDq0bvzNjscy4sN5oAfUvISe6Oghr6hH40DfUXb/5/X5zxkDR54+MhLhL95F9QT/CgoSN6JYj
PU3A8frCBJHqeBa2lpnhncvNEqnv+2zrz8emx9u3LuFkq/SO4StFDE5LVZ3TdT5E/8Gv93atCKp1
QfuHuKMmIRmbwbyqF3tIEoLRvW0rUlRvtKTJHemG/crabrvvSxAgj02Nt2kZal7tKgwtTM2ar1KX
5fe0PrrshbdneZnammy1uLNNUz6NsAj4plXD36ge/25ReltWwZrNAPkbFWh/6+7B+Jx1hvroHhw7
7v2ODYPOh80M4341lhOKn3t0qkd5qG+Thn7PxtIsxNCuHGXmeleh/XB2YMGKQ40KGN67ZQcDM+EG
r3FAR6LFXMm9/0s46d4oWPxm5n9p3tjYDrXl8mNDjSxzK+7Zbtr2YxPvN3As9VJCSX/BgFdzHeZ4
7EZ46wxvakFwIf0SCWJuvP3KxdSxDZcUpn6OzDsbr+VTEh7CsGB0b7+iGA4uanuZG10qdd4mcq9j
xOGH9qsvEFSaTCmfLt+VsPQB/3xzhhfzIbMH/Mfefh1SgEegYr3MTL/SvMLxcD0D2njssPG7OqjY
NtmDdCwztP4Ed6oU7l2cHnL/xo/37tgFmaB2wctZZkOwjde2WsoT0+uxK9YXT9MOLrt01awAzqc/
LTMPT7Nezoe+qi+eHl0PnXqnWEEIkivQWewZSn3/Oza4d7kOEQ22BBgiHPH037Ix33CxvlWG/s1B
4Dd58K4eSGUtK2hZNmdqZVDsqv1w7Id7+3QxpAp1h9rYwPavRAR13m/k32Nj+7tUidXJeWeFAhGs
2HWi8601344N7l2qvIFhzTowzDgpkatDEuG8ivLTscG9PWqtsjuq/axASak8q9LEYEmhFHVsdP9O
jaYgWNaJFWLQ79EMU+fNfkx/SkNfmYtqvoL9SsCKMYw+8050+Z62h2x8aOgLc+0+I1mLOlmxkB7t
/OCX54mDAvPQvPjCXLiy4cKuY8w66PsXK1vg6bpjb/rQ1+VSaJD6KUbpN2u3dcvoZh3a6eJjb2Jf
lcvsihrA3gaAOckWJggU93SFWs3BmfF3ac0CJQ3HLo3t0zKL5gzU2yFqCT6qt01dv6AlYcSpuwwc
oTUg8rnDejx2mfqK2opDzLKvLipEsz0NCk4HKOt/PbZgvG26TFEF+QrOAInukbxkurmOSFAdUaFj
XrxtWiJkLCmeYoVpo+WKxb0tpjk9IjTG4N5FaluYc5J1jwpiIIJTbgsearsFbyhAfnNl+JJSZ5dI
yp5HhVMGAd5FojOHB09eX1DKyyVYdxgpF9XefQAxOyi6y/l+6JP6OtKhidEHNFIM3jdT1tYRjNr3
nb+xjy6P0VeiUl9HamN4a6DEiE+KsNHkbVKv8W0AWUWXE/hIQE25BvUhPziKzqyfczVSxowRw7Dy
a+Xyoe7XfK8PBhy+ipQHPSwl2MYKixV/5wwnHzZI9I9tWh+HiyytCfWyRQW3qJqRsB6KuZmOLX0f
h9vWcKtAoib6/8sV1ZylWOv+n2Prx9u0Ko7qHbdIBMBxgLIjXdu8Dw+eN77s0CTOSWNWyMPD9QuC
mvW0sf4QfJ6GvtqQA06XLhDDF7BPpTAIqST4zPKQQRNG996qjnfAnE9xVADVtXxezDR9X1dsrkOz
/ovIcGrZAlt13Nx8UO/QsE4+NmVPTsdGv+zm/6SE4VWr2xiuM0W/YNNyqICubQw9zrHRvW1Kehxj
s8BZuYzdc1u2VYF0rTw4+OWA/s9Pl2s/QedkcAaEqLfAwKM/BXC7eeM4u4zyynHmSygMYR2lE0GN
ewjlY9tiyTRoLTs4une7Oj4BZUZBkRxmO2XwXulOqEUfHd3bqFUT6CaxIioQKtFrTiiB2dnUvT/2
Ub3rlULLBwObEmcMomA7SHmOzdFcpK8kpazjNrQ6KpRIIX64YG5SuAkd+uW+VkkmqVlLiRWzdMjN
iJ7rXEtxiFRJYWb083o0KKb0CJouxyP5anb88qRpD0apPku2AnCb9kMVFYO0X6zErQ3GaXvsSqLe
NkUhq67KjdNC7jt0zJcHk5zYsfDdV9qItY6iqXe0oDCYu3TgDyfUEw+h9TDp0c+TTjazoV0aJG9E
YjTOIcGsr8DH+H5swXjbdChtbCPdwxnNRFsAWhSaAeuS2oPz7u3TRUvX9d1Ki8WuL+McVXkvgjf6
NS6Xzyvnl4/YJBBe7GpeYf24jHEbfRHwQYVK1aHjartjiR11LhP8geO5NFyK5GvSwyhEHXvk+whO
kjSNhJkS/jKU8nMVjzZDX83BR77P4KySiUQiZqgEUsgaCIc7PNLPx6JkH8EpE9IQnnYUXP7kQ+la
VazQ+B+7s34hcNINnElHofPHi42szQ4HsH059jLxAZyTDFOnGII/0dTvu2qhBTCZ+8Ff7t22DKDQ
zkJ/XQgks6IqjnNeJm81V/7msvXxm3i69oNEPwTECrAT5UzTs4Zk5Nix7+M3AUmsoYYbwgIucp9L
xK030VofLOv6mpIBimt8wQWDp65w68SzqMMr/9D540tKQJy0MFmAHKAqq7/xw8l5GvkhH1oKrvHP
R+flDa6HUZACSE+0bNR6KZr9mBoGo3tBMTrvx7C86DzsUj6oMJ1OW9qVx2Jin5WtdlVT0iusFzO8
ryLMSxOU8lhZzodlL/PWBHEJDkfVIt4rOROndKDtsdKTD8sueYceADlidMrZR9ZAoSYmWC0cWjA+
Ldst4bqaARND1GqLH9Ou1fzt2ODeXatmRPMQ7+GTjst4gi6vvtohpzu21n3QbAUGV2PMjNHj/asN
oXFN+sYdHNy7ac0GTMQKA8iCgAaUC9x+7/aERge/qRcRw5aXQb25pcWP8ryj9Hs9hUdgcBTu8T/v
UoXQSVOGI8CG6TVdRXhK5XjIVQiDe5u0ghaX1uAzFizYvyL3BIbWMeY8xvbCYYGqTdtPOi0oFHzw
mphnVp+6VNvnI6sRdnU/TwyXqpo2CI6KweBtRjr3NYkneygIgJHWz4PDSbYsYZyLUz0g5p2kK4VE
dizjQ4hTTI53m8ooga51wWLnl2cOHgvktJVQSx+bGm+jSg6xpVyjsCgDqLMHQlixuWPxPNDwP0/N
sLkNhZsegyfoTxrCtXBy7Q6dX4BZ/zw40VMvIZRCsiMNeCFk+r8RnT2H4iPic2VhPBqjBw4hDOvj
W1JN7NyEb6ZpLsv613gb1NqffzmtYOw7RiMvqnmt2b8GQtZVosunQt+cVemDhU8aanS4w5uPh76y
r2miQoHlQHCmXQ5M0kzDU99O+t2xwf3dC0vMfURzajH20/Z1nHGtZDv8EY7tL+FtXrp2DQBTGN5t
Eu0SaB7M9w1Gy8d+vL97W9vbCiY2KOmQ+URctN81Go/9Y6N7e3dZwK8uVYu9mzKbiwBwR1iDH9Px
EZ88W6q5VHDiwfaCbPv9AMTHbbxA5Hvst3ubV4FQZ1ABhEqwwWsMlsFNBvfWY1eV8DavgHIJv73C
Sx8ZdDgLQAAdvd15e5ne1zaYd8nKerdmsXWM5T6s132L39+nqKkfmhhfzlS6OWj1cIk+HHLblC8u
g42wPLYgfTVTObIg6NDiiUscaYQFXk/nVL7VuvabifHFTOtC2y5GIbrO0pnS8xLO8n5cqD12JPti
Jpmi4xnwUlqANfHBpFOTjU6UB6fd26m2Ccycqh6C4RrOUiWYhFlIO3V97KN6O3UwKOxCKoVCDlps
0cfaFk0bdcduE1/JVG5mHyS6Pq4kC7HkJWyGoiAShx4hxFcyEVDsAYUasdoTXrb3S9BE0z2aCM1+
cEl6m3URW6p4ucfFEi7TXcVMjBbBGBaZB8f3tutQi3VAgQ7n2O76syn7946TY4kzpGN+vmyHSTkS
wKu8oNMS5I4m7+0ujmWXiC9mclBelLTu9NXCkC4Y9vkxgsXCoQId8QmQEghL8IIkFnw/veCg725Q
fzkYtfpqJsOXpJ9K9JJyE383/fqFmvWYppH4pt9ybMwEv0esF7acFwkAwG6PiZmQAfv5cwbIoGxd
F4RFXMIb2kZ1cgLKajgfOgV8WiMPhp27ekPmKpI6U5Hd87hErvXY6N6NijY4g5upw3veAL2eOTqm
nyR8sw89LYnPry3hdUzDS7RNWzVcV4PrrjdKjh1hvp5JDatrIri0FeO0VjfthVaDnrv02E/3BU0c
bei1iq2+qgTualMj5x/JQ1ablPh6JhMKblKKFLBhUEuAmfdJhVN17PD19Uxi76N0rFEutt1aX8mm
cv+ExJljcbuvZ6LwfUWGENEpEABQkjLUiJRjxzSqxIcM8gp4/iiuEeEBW3UGJMpeyTJ8OrTYfTlT
VcXwhklRy7Fi+8hTZFLT2Jhjq9FXMw2rkEu0IUgiQRtf83qunyHlf8ur53VDQ6wYb6MOdTvxboa+
ziwjRQtUW88QwWB/qXcu0GbJp3GqyTsxNgs9OQnMNdQ9LStTtP+maXzVLgQAKrGh5xoXMcUzTrUS
ebBZCEczyNW7Zw0B2HTsheQrpDh8Fmuu8FhVVT1c2YFGV7Q5miH4RSIFjdFq+ha6NHSg3oPuFL70
QWyO7XxfIqXlQGddo/6gZ7KiFxEFs3IV6bHI4heNVBXOeo2R+FGgFN4uhKvHhsrkWLjri6RcA9de
RZD5ceg2y9tqim46tFkfHN179yZAio6dE2HRSw3iR2c/DBH769Dm9DVRlVyC0aJ0Urim6p54G5TP
Aa+HY2eiL4piwDUTsMNpMWjS5lai02O/vCGP/fbo5whgiC+t8iXuaAM0bU7L1V3MisyR0Rn3i8S0
CeqYQkT6TKvLisEn/tJ03fjGuRVdwpRfXqYY3jtZaOW43piNb40sh/ixrnms71UtxO3skPr8Vm5d
LwHnDNfndY3Tz21dVXO+pluY3KK1a39qRU3EDYul3E4u2NXHTo7SIXsn2XC1AERC6kz30j24frD4
PzCqH4xttupG0UjfCwCArlv0E8Y3erJs+DAsW/wYx+MGFOmGFuG7ta1Xi8Uc8jhfwPK/j5xNw/Mc
JIMus5XRPRBvzMbrkxH7+WpgclgAxkz1DAy0eafmnn1ZuzeLBJd34a9THfsJa760GuUZUT+DJ9qL
U9UtM6BH5ZLI0wzD6jcSGT/K1L/+M9x3v9w6PlTA7db3ZWXmZwBfVh1kO4wm1huNvqTmxmyxuk5J
M/8jrBBLEepI10A6LfMafrQqHKM4q0uAHsp8W6foHgy32l71wzY8DK6qgzUfE2HuItGI01Q3/C1x
/eUcee2He68u6IEHildpg6Z+U8/3vAcYgYJwEj1YYF63LG1AlHgj8v1RnX3lH/OL/Gkj8Ya0JL1r
JuH4dzxUTfCNclnerw2zErltFd+0RMjrUIoASw/RQwfbyXbRBWkBdNjzFWVZEPCBeGiOnLCgZXkl
jTlYbQUzcHHHKrYqkOhw6edx0+gjDziMn/x8UhkozuzOQ/PCZdU/KglcG1hQlLI3ZvUH5/21WfWu
CNB7Y1z9kj9VXdqGbQ5/k0YsZzQfRuGHspNz+O/Q1PG1nAQQDgJIKrlmVZpU3WcTpH1049TS7o+l
nJMFXt3hDNoIChAmiHL8t6mZTm1ThTldlYTzHjCjMODjUQTxT4Uqc5IZPfP3ztZVxAqkksJPauzn
6Lq0aKiSGyzc51Nqu95CWEIBPg2UmYaMGCG/IBk9VFfjUrqr0Cn5BMqGVR96MNrxCynO3g3a4InG
j1UTX3qr8RCOTgEyEU1wWgzpNRIQtAJUeExIwJ+CrR7Hu8nZCa4B1VKHIuuWoXqEFbUO72UwlpmE
Ma142OgIV+lFyKS5hYwRZojVAEeDfNzD9qlmW0NuQQOjDEiSrZZgJZfJfLWOMepRUqG6kID7ZMUb
d80PVcFr389LadEFjVx939An0iXipo1NMp0UsukxknKQcT5Bgz3V1224LLDnWtPKfBDWDdHNAgwb
nW5115bRqZHIb8hDRzL3rVPLBEdlhd5VEGuCOS/dRD6uoaIHN4R3dXM3zrFexfQyWEj5LVpj/g1S
TY/UIbDdvLsVuLOybwLJ3/FKBwVDXH6taf/pz1HH67cJ9zUKNIKjd7XV04trRfreKrVfmRamXud4
gK7/jQXx+oXIfa2CoSOp14aKJz6Cqr4k1v2VOH3sugUX5ufjyCZthDipH1/ElMKrk+Dbdnwzx2bf
FyvYabaOjLhuSRBHj8RWUI2tYhwPFWoY9+UKAuK3YDayeebLMP9djUm1n3UKjcvBuffWJm3pnPTB
sD1BXM67uyq2u4Sd38DF859X0O8+rrc8ud5B51y2+pn2LH43jkuXZE2/T1/+PPwPuvIrh4nvjgsG
k0prKqtHS6MNyK41Dh36cNT+3m29DppbEugFbSiAPCXiLzj5MJ3ptgZMq2poYE5og7kgisZkweyK
ss56eGAmJxuus7wB6wow56ztHKwTXeSmrAxd1JAMEDLSA2PHlThBKbsPIxwH1DrXeZtGEnDD1u79
aYjw31G51T30MbWLbxwLnM4COHxENzrFlKsjbw8sEy+qASi2bFApqJ6pwSEAQGPzEJu1P/95kn+c
g79OcuwrFYwC7wOgOfJERlleu7CbJrC1GuM+M8kJXBodi4FZPg/mgkpdyq2JviQqHXiu1pQtX6fS
yii6CuMN95KxkkVnELtLRNx//oGvL7LYVzoAiCZYA2nPU5UGLa2yqFmC7qbv4Fr9xgRfgqPXZsC7
s1w6J5NFLePFJXL+pGJO1S2sJJf4FvycXoDI2XXPqWnG2zTccU8f+7suf+9/BPy0rRJDh5g9yQ2i
Zpi56P/Ns32rAPFDd/3aH+VtflDWNVeqT55YHOzmUQXonFhkYB70DChdNpTVbnO2VeU1nrTV+lwH
yCSMZo9U4UAnzh1Yjhr+6xS2gLBinzv2rMspuAHXkVeQpW9r1Wn46cLDB4as1T43J1GB8X4SQKO2
txT9ls+2nOWWt3EVzWgT6xLC77ncRXIb062uDt3Asa/I4IOotRn68KVNwCVbULG7DYEifWN7vH5J
xr4kQ7J6VaBnDy8lvN1vcIoY0N74EJ8ixdT3YyvB2+DGDPAzKBv9ImmFQ0sD9DiPMT2i/2SxL80Q
0zpHK03pS8Xa8glGbeJ/Ex/ZG/Pzm93pyzD4WLK5AbUPNzDAdgRr4h28OsTB0b3nxkCrEIhb3T6P
ZaOGTGkFil9Ey0MKU8yNFz/QJE4CBpbpi3UTouwyqW/BQJQHf3388w4fZNcgWuD0hahZg1kpk7+0
o+rlz6vmMsorG9wny5Tx4LSNE/VSTja8krA0tbdKNWOhdZiEbxyNv2Gbx74gY+jSZLdVWL6MwkXm
xGGuQrOhNin4nutY/Q/24mudjbgkgxyWwd3nZCz3Ox1uW38EXoRv5AUZzO1gmPG+fOGzfUdmJ27m
npsjNXIM7tWBVcp0OwK3+QIvZQmaQGOfe1Kux44mH0EziHDje1uVL9VsC7uN0T2ipeaNwX/z/X3N
htJp6CroWV4MsfXVmAayy8ox2qZTwFBTfGMB/GZ/+9qNCm65PCkx+z+ko6Su9iuYXhxKZrPYF2+I
dCcqpX0KaP0YFATF2494c29vfNzfzZC3uxexonogTPw0Ut59JqKvx/J6JqkmfwUQoPTD6c878Xdz
5O1zdLPF07oN7QcZQvnjYrtdB+iCOv959MtZ98o+94k0VAXdj0LlB+CYrP4i4lIhjYl2wqeRkVje
uZXINlt12L0xbb/7c7zIoVz3ECzVQX7gfCH3LV+iR3SUv5Fc/N3g3m5G1sXtaUjlhwEOJKc2msRD
EwHx+ee5+t3o3nZmgUGeJmXbM5Pl/0qk3cYTjklkPY4N713UC1J+roylexbr6BDw7+1Tt4n6+6HR
fVmHsGpfqKbqA0U+HTojmEjQLNLoMPzz+Jfl+MpC8pUdC6Iwl6JZ7AM8jtour/Aa7MB73acwg2B7
OQR9YLGv8RA7UrwoL6TPSs7xicTT9CXly8Fozxd58LDUW6mW6HlJLwTmdmtVm291PbyxgqIfBdfX
pukyff+Jy0XUyQAFHv4MSq+sHhRLCAjHAxDfEAx8pAAqMHteK6yFv3s1BOmXSq9yBkJZp7fD1MMN
K2GABBcLDasbQoZmzZdt4/cKzZbzybYINYAOrqN/2mlDkdW0+/ARtbz4wYRcfGkjtg46b3ec6RWc
gYPHig8tdE8l8Mr22c0pMoTloMPxYwuafX0779MogTKNkuo6RH+CKNxgLoTqJGLi/0g7t+Y2dbeL
fyJmhDiJWx/ixE7iOE3a3d5o0u5uIcRJCAHi07/L/d+0NI5neO86u92YgxDS86z1W0dZhepzPKDC
cxCibF5sp/WNliO+2SQO8gdJO7ODuTI/CmRI/ztUgDWD/Wye5eiDHwrzXPAMhHCxE0Uy8LXJEYG2
rnVXPBlKiq+6T/gXTlB13IZ60Lc66cB15rJp1wKlDbeSSUKfiAQVkPgO5VyHXhcCzxoAcw/CM/Vp
AEr5ZzyhSnEnYumS70QjFGNdZsCcuA40cDhGQPJnLZShcDnX/bhDSCF9jKegyxHxpOM9seMQoMY5
5djHl3JPeDMMN6RBBuNNTVt9JF7S1usQh9swJCL0q7BWFjzv3OdH2NW7HzQD3GoH1ErN7kV3LgXU
adJ7P0OYD4ad6hGhuXXSxgBA4qHWtxgIPX8qCUqa381gXP0oCoAYoIdL02NYjHbHKlRstySAmWvd
4A37GXNfiyfBp/oQMy/Kthr6+p+ltpV8NWU8wJbv+Fvge/QrDFUpObgOpp78hlVdzW5jIOaHtZDI
ODgi0mfyNjFgVu5rXNC62NWKlrTfhvG5R7kuY9tFGejtePQgdZ1hngDeRCtvQM+Pg8Ttfa9po/Uu
yRSi87xO8xuBjFW1iut6Ors4dAu4eg0u8icFyQrkVASLu4oU6iaWEIcdwpQCDs3GqfX2aeP6nGzR
E9Ce/kwyp+VNENj6UCI+/Bjwij5YHzVg8P3w/+jOhwG28dT4FtqmQT2WJq7u6lVaD9VWgdhZ/xuX
gHfGyqXZP2WSm2mrEX2g/+GOp2xDc5PbfRzDzXJXIs+HI0bNS+todWZcppuq5KPcmRAX1oxEho91
KfCzuQ826KZsG8wYtvC03WcimvpNjeSof+ETnf41UUE2CknE+QZVOQyAkvmZeDTCb76wKSq/Im+B
hfclKzlecBqP0V1cxE2/t31iMOxlxlaGidYiqkXiUam2LZ5iMLN/YIE83gZ9GvzniJ+yvUFqC0wh
YTyueZBizVbmgBSe6jFxaiUbG9+LqoEGQ7syIvfIoswQdZ/2qKyRGLUmOUZ1s6EMTxDC8T5qD5VL
+keZdbXaKKPSPR5Iqo5ws6RwVaSCBj/jNM0HqBESu0Vkd9n9gx0PYz+JahN5YzleMqwhii9x6IuH
MM5ZtSmHyvRbrcf0aaRl456dttEKYOHpUfTxsAGvPst2IwV+5lRHDcqKlWHBeiBd+Jr3FduGDQwv
yPEQjm2Twg+ODM3zU57oESUiSMVWwHT7yPOUvQ3XJbB4/gpkvBIdnSDD7wMhmKtTr5QGcr1Ii/iu
jlH2YjYINuVowerkQeatim7Ip7tBYyeOzqj7UqUlz9ahwFLIS4I8/2YyoCIm4C/kiqqJHVSTJeJI
WZqwVde08T20LwggqDIFdjxG0pCu0N0Zm31ZycGA0p0UB1SBgX92mKx+1Eg5yPdcWwklDIEOG92e
agd3HEkOUGPRpyygkblXPVjekQoFfqRz3RGo6hESqqArVirpu40Zz1OMfw6bXDsZmVs6MPHVD7T6
Boi2CN1Ko6qB2kqTyS9klGm/idHJUwdZIthvq1rKkDUBq2tQbmAEKqZ7JBOIBglFnMebeBxymq/i
SZN7STF2V6DYe+tWInoV6qsqXSUtCAAgvUFUIxKhdx4Pw/4G0TTsNQps9CA77CILmg67NEn4CCp2
P/wcEZljd4IjzsiPdWxvCb4QN6PKI/uiE2ceaZWAga9UOLxkgugJn4kzn78/h3HsBiiSfvRQUKQr
YRI6bVklxY0/gnFiRINEpAlq32xHpwwfHwwOWnwZpC8+59q0/YEW5+NlgEjpFx0afG0Uj/hbS4qo
WZc6YJscTeS3NE3wVkhAyZC6jDwusOLhvL+yMLiwtJzr1lRM5ICAQ/YMvh/fMA8L1wBysCtrs0tH
ny86jE8HXVn2bBEgvwKntD15fTNe2UKz91d+c+Eavkt1J6SfPA8+hGUYyxlsOdzoAqOIMtmvoQ07
L0XArn4MosUXNdtIkIDEfYVwnufQnj8Y0KNH2X1Fw3KRpSmM5qI2CPF93rE6eSZtqQ2izn0EzvXE
TP9+vGK+9FTm24mI5/gQFcmzGfDhXENmlUe7rm8RmPjxD1xYks+FaJywJAmFsC9DHxXbsE1ReFV5
TMUNQsPlsgLgXI+GKGJecwSLvAwRFEtDHvWPiVDX9D8XLmGuXuaRLfFaa7wXkTJYxtSYbbcxGwdY
NRMfLZSP79SFRzGXMZeKtHkY5sEzzfIi30ijWLntwVBb9gLOc+fDJGFZmHXpcz0oLBXSPD5Fnt8v
q6LMdcwmP+t12yr7FAONuxn6ITqMHeCvy+7NbFtqAuvDM5Vn/6sEatPTp//HW5z+uR8iiQ3aKayx
D8B3FdEt1VipTdderWNeeLJzLXOcGQpNXRU8Q9XYNDuSyfToldOkl42cuZwZuXA+WkUTew5oN+yJ
H4QvdvK7myX33p8jx2qs5JAenE0/EPQT3GW9ilCn1OTK0X8xaP7ejPrhbAYyGYtjwD6moyl6dJ9V
p4Z71VC2DgFAndbKa6Zd6SrvuaQm3sZpYh6wgWL9HZ8CdCojn70g8sOlzwILfFWvRomp8jYuaTG9
FpEfRTdaRcmql+duF1Ga3FJE23abyaKLi8ZKtosQjHzvpZZfKQC9P1/485zKAQuKgIqsxT5JjUfb
dx3SYKIQi9UpZdibffxYziW+d+7bPKZSxwg7hcDGe6kRvzncu3Py2Coekde28gwYBKs6KrE4+fjH
3q/QYQD9+YZAV5ibYWT+Ufh9olflxNuNTKCpMF7c6oe4AYeui8704Y9/7/03xp/DuZAIWSQFMgEP
DAu9I62Mec0W4kxDf55uFnJFNJkYnk0OYtFAhdx3qFpfUeNcevyzAa0tBRkHob3HQY2QAGmknv+g
GNbRxnNnvdeyOzSbEW0i0qKF0vXI8oKfLPivSFXo9aLZ3J9Tugg+DHkoZHkgGZaC5WD8XTEuSwzA
puG8iPut/lQLm8Z5ltijajTbonQz3uflMgQPjj4bq2VYsSAYWrJnKvvGae3vogpYp0W3fa40rrsp
7Y0l/VG34ElbpdptPi7imuLMZ5VjbOpLzEzYkCF3NH2i0cS/JGh9XXmnfp3jOzPGXPSqAnTIEcje
PxKGStEmBBj3gH1OJxAkpDK9TiZLmm2QpkH3UvcAsOzEkEQHr0M+tCwi97XEFAMlX67hPglHCAvX
2I3kw20SWRTCal3z4F5XVV1uHSvgbZYo7HKX1M9ZOSLpo2eJDq7FUl6YIeb4qyEqao+rtjhgLqrd
rdUyo3sYy4pF4LHQn4tfyzCXlUpGBNZijbzVqG3dJTRfBIPG0WevAJLle1QECU4/5HZr6qgHwnbh
csmfa1gl0s5s53BzQh8pQwMCRqv7YAj6a3nQF6a4OeXqLJ7D/WD+nuEDBDc1D9QeHDgbbcZsqK5t
HS484jnuSiZeX/igaLzgbYjdWp3DtdcFWYTixSOYzROKAu1ESjfhVcaGlLeYQasWXv+PJ4pL65o5
8koDrdwpHrvjUMSWfy28CBU1VsfF7QCs5TMy4ZS+tQ6kqlXqMBE+to07C20VdskbFKSnEdrf3ENt
ow36JxNpVO/ac3acSj2o4XUBjfBBVoUin10V5Gyd9iF7ZZMT0f2I3012PasNOEEjMvkaA+nLxxd2
XhS/M4vMFWsx8ZosTexwVEGEE+hoEH+vEZjqkIMuPV+tFE31cEjFCCEDqjAC3dr0fK0f//ylQTGb
I/G1Q/cRNab/TcCIFJwOiGK61uf8NRe+c3Vz2tdAgolkbBqOZd9DplsbPyw3ZZQ0X5Gz220jF+A5
QN3ZVEckYaqNEdav75zvtRuUarC44/25JQSHYSdWYRNZcgeodnXeKTrZICW4Le5Cntc38Nal0wHT
VnmTg6J1zbR+6c2cLQtQ0/VD65f2yEfGXk2CiCJU9evnYBTRsicwx4rRqe9HUfrlQSCPc6tYQja5
WYQgDv+iigldBBVp8H1lefMEz1B/l3ULpRD+XKmr0EHym06SfdjzYfNradDE2PB9PDIv3Pq5UjdE
Kr1rxaiPLMiTDXfQgd2ENMCYyNAQnhaVOvy5Yrc01sugulAHPIJ4pUhTPAX4qYVHn82JZTP1JOy1
PKg6wOfd1MbjmxZJe/98fI8uSDFREf5z6TfoOMcGQnaoUEfqVYgij+44FsrhZ8jwQvWzFDBua2Hd
+II2aJ6vrMi7/qbrWra2dT5G4Sp2I9SuY16226KoW7GIlYWhN5tZlGFej+gUdUDkbH87SOwH2wHd
ko+v/MK8NZe4lmc0EQmtxIoL/ciBQ+SDwK/uZcnR/4KIhUnHtd8i1JMXALyKM3cyEstCDsK/KGKy
AV9RjyI+DsRlL6ov7NckA5L543N//735iyNWp4oCo9vj6EyTFQmSdltSkCRS/2pL/YLG6y+WmKhK
jDqMtgNi6PN0VVeNu2OqQEXVOBfcoyWB3Hc0LYpb+F9ofZZYj/4mGNHwXnaR54v/bcszWDM1YTvl
iOaIa73mHaJzZTHSrUlhILgyxi7dyfPY++1HFFEJ3A2mR1IsYy8ik7DXyBZfmDbwZX9le/v+QCbz
FEU7iQInHmavykRbiiDsDXKoF3EfMdJm76BlcDGhL6cOhp/J/IVLP43wzVy5P5dOfbYzJzWQjCne
ule0f9FFgQRl6yXJIo4Ozn326R3QsInh0RiPZenlW8cnelOlV/FjF859rnGNbat9iCXGI4chFEHp
YotnvQjNiOzs2W5EDt0QqEj1R9R0EKltwxZNRy/0k2T78fC/dPbnutJvI5PA6IoeANLBpYTAv6y6
6LFafvrnEtlvR5dTr3uoLOxRUqlXoURhLwWU+vnjc/+1q/l7TUjm8YnCeEgJz8L8QInfgns1jTF0
5Sn6ughpBu7QxmMI/Tgc36vcFeL72DFnV7+2c7ZKoGJJB8dusBcYXiS1kCz0nc1egu4cq/3xKV64
vXPJEE+zsJPgk7w4dHnRSNb1qYiWEVAwOs6/+tvthQ1kaHraZoCZQvvjtJ/9LDI4Az8+9/frmH/x
0HSWY6dtGnnQZuzGlQqxVJI2KtzKkw1a65MvXj/+pQt3aS6zZXARI6yci1fod/u9LqW+qdP8ZdnB
Z3MLkpfhx1SqeqGsPmh07XdJCmztsoPPphaLlC6Zu6E/wiT3uc47bxXVclHQY0jmKtuaM5P5ZShe
ETuq9zwo6/u8uVYpuHDP5+Ja2wqIeI3ujypN/8XgjJ+80Y8WrVbJXFsbktAbS8ARX41NoNbmPG1P
eiLp08d3/cLndA5Gi3uT+FUF0/nQVNMupAClrQxEV0DqQc1xzU966Q6df/23t4sFY25F34tXGRfj
wcmar0TFrmF0zjP4O3PXXFobmqDvqyK3R1YTOm61Qs+Eo/xa7pyf2PhhNBwCHTr0GQP/zeblshlp
Dk8TqcP2OHDTqxtitf9l6+yCTC88Ov3znlmvS/DwQ+zStXng2MhtgnAZNhvvw+xNRsRydDbGDSjc
ZOmjK73uSwph98JTn73KQ8Zy5FXJ6VXHiKivB8oefYfy+sdD9vw9fedxzwW28K9lpIij8UUkDnof
JgPxWXHCizsj9HCDEj4+P4WT1TVqyAVGwF8wNaHTgJjGulcXBrFY2zQQbguDquUr2wIUcwcgq/Ag
iBsl9IdtOZF9PRZKbCSoCPW2D7v2bEmPyLeIA6W6bML8S6Hrh5kf5oM96iYSa1mk1c4jCzX9f6HS
TJRABl96OLqbklsCFdRZjGe7ZaXnv3Bp3I49xLz4nIe6rm8YR0aoJ8BM+3iMXJhw5joD3jYVSNCk
PXJvrLY2DtUJyLRFGQUhmasMwAetY0904hCnATu4plOvebMMOo+jz97NOPAsgrsUylusuY8TeOCw
Z7+mHr90Y2avplFQJvlVNu6lZGzDVAy5YgRK9LdF932OS3NJpXsNBNYxHOPgiCY0rPqBu/axunDy
c42B06P2BgDfsAYG4pHX51iLYOl9nysMCEoA1mfE29OpENDY+eURDIt22Zw4F55pgLhrpvtxH0oP
E8MQDDsQqNtl4/0vYNo5Cz6NnD0SAzR86Hf6tmfLYMFwo5yfx2+f79rLKEDcmT0OKap+xoAFE5j2
2o7+Qr2MzJlpzkFdGRbY0sMG4OVsVXqT/Zd6KofwuRFp1q9Rl1b/CQLt6Rlmdht7Y2EOranclxqL
Fw7sMkTRwjXT+Fzx8loh79Jwm32BnbUeRPuxf8TOy7szXZ2/dTJZlLSEmzp7zSUCrvoOyRXHEDul
FSOjWiP568qy7tKpz19zaNU9GCxRJUkBT0cATHtIGs8s+/LMpWh8Au52cq1/LKfeu9NlvDHYlS5b
8M7JaMJnHi0cx12XqfcA63Z/SiFMu7ITu3Bj/iKjAUlVJV3l9rSg4T+iDqvvncJydNH0N4+P1Aqt
KmhVCToTxXNZY/PVou2x8K7PFtFmgnYOgFi311DM3oWmzY9pvqxRiHXln6+4g98TB2duDwpleQPP
kr0JQAdeeNdnFXFrBOkbCC72PD4DeHrgRb2Ky0/L7vr8PU2G0PUK3jZbJwkcNsg6mWh2pRV4acDM
XlMVoxDi1zh47CFgBsau9Knv2bJOB5kHRrKUj50QEznWnZRrE7Dgv6RdlgEaknlipAKcngatxbkz
Rg9D13Q/orKjV8bjrwX3OwvxeWTkIFjXBLxNXlDI1LDemjb+gW3LFCOBWPXNJq/rEGpeGoFu5ipz
w1k1Hqois/9h9YcAL0amNt4pI+r2vua+sVvRVV4MVOXoNgrBXt/o0E31Gt0aLD6LjPMvUtTxHcXE
hpS0UiYdvtVIwGS1ZdVaO+v9hI+dbn3XkHskojfVz3CCLb/cTd3Yn3KS0RTgkS6NGbBxIt7JpM29
mzbBzKjrFA4Qvwrj1RDA0bFqZdQ88MbBP4XswfAF/nicCinYLqFYc+g2yiXC1Hx4HlKvRBeHVZ4N
957VbBfn8SR2Fv9Q4s+EsoeSNIw8V74G2KlhpffMwBwlaAI0dbb24Onj934fhfJLJr02eUKYeJg9
+gOLsq/lMKKrCmMJusKrqkNvLFupWqgf8E45RGBL2S6KDQvJPP3PgTJVZBDG7zmuFnqBAq5IMpFl
llQyz/9zYowQc5djVd6M1T9xhm+pygADXjQN/BIp/LZKkYEKSRfLCEaxfvyus7PFHaKcazy9CxPB
XHLFpxzGsiJojo4pgRoGAnWTKQmWzZBzzVU8JFMLIiKaW3nTb3gyFYf/x9FnMyQbe3j5agoPXeNe
S1l4z02M8//4vr9ffgnmqwHi0ZCOdZQ9c07yHRaiiOZjHX1gow8gnj+ULcKTgddaFxYezI9/8/2H
AQvk7HPFRRVKlqlnFRVAkMLOe9dlk7sys71fYQjmiwQ8hno0paUn6LrgqhrGeM/qwfs6dVw+YgtF
tl4L4ceyS5kV9rF7rOBrtN0rPa80tXNf2+DqEvaXjujvOTqY81QJAkqi0XT9qzRxp1YmAqDt0dGO
rTVoLmqLr2XfrwZHC7sZaNg8lEqU6drYCt4mUBriG4KW9BuwemkBCUTYI8x7DKxVC6/+/IB/e2kp
81nRNPl00gNWHlDcaVgaoyxaZjgI5kHVrrHMI2RKT2EOkF3cOHZopquRGOel13t3d/ZeAU/lBjny
/JMK84mswaPr76Tqy4fJ5ws708FcPI4f6do0s/kz3FNkW9va3XkTyLUfD7/3WxPBfAViIpnDXZmw
E0zB2bgtq4DeAlDX632FjtlNC5LcsoomPqJ/PmuheZEghiM4KZFXQHaNyfhJmEzdfHwlF+ah+XIk
ls2owqAQzzISrYcmd1ftuXATeaRTEqPqC2Zxm54rz3D2VqzvTx//7oXZ4q9s6yLxGbqu/pugqR+s
4cVj5V0B416z6XXc9msTEUDLcluKRQl5YTBX36uA6cSzJICysvK+DYOeus+Znwt1Zft4YVzPdfdq
HDOeNiw4cEhgi2E11DrrgfJVU/gPMpmvjb0Ls/hccT+gbK6yZphOiFqtw41oB/oIf6cMrlSKL13G
bNuBdsCYATVkXjmpQZNTmOQm+IfhaFxXBafdlc/FpcuYzQIMJfSMNFbcA6AK6p/xNAS64xQt28wH
wWwLYnt/6rFS5QeNZOmDRtjaoxeVPz4evZdOflYpKMfAL6KO22c+Me+hZkCRZNF4LRP1whOYa+y1
S1zawGv0PEBPjQVl2pXDJjaFMpsJGPH2yoO+cBFzsT1tBtDfjQjhv27yfwhRqCj3yaIszTCYr4rz
uuME9qDxNPoufHCElEfp2WX3f74m1m3rVZWU9jSgDnEXBsgJ79k1kvKl+3J+LL99XQlsuDqs8ubV
4DW2m9AonaxJeW3sXFDbB/M1sUrRySN9TU6Wh+UDdxLOfGjevGwVdzH2aEMJxgNtuZL/ka4z9r7w
huTW6EqoR/SbGPCLDYpqRQfJARrWvtsy7IbzFSWgVxyQzWu+qbIE69HwlKw5UfDPt1PUkpXNikQf
e18DgLdsKTJfgtPQ2tazcQeSOYHPFXJe9V2Znl2pa/3y9byzWJg7H3Q7Vv0YcO8kIWD7TwqMqo3L
AFzD1tEjfXyLIuGQ39Sd9hCSKTKF7SavCniJI3dOeq95+FIAvACAZdYN2XaIuuwl1kLKDZYc9d0w
llm/BYvC++lI6d1IRIEBC2hKqDURULUHfAN/7yYXxCuvziTs8QnolzdWAFKBNhqbgk1rWrYD7KRM
b5CTh+0Zj5RYT5mAUWLRfDM3aICrXmND3A/PujXesy0xZnA2Vw0gl0b8bDqLVRIyZ1x3GsRQ7WWi
7H030C8fn/svhfQ7j/Avv0SlPKzQjX9SPb5VJy1FlAFR0qXJBgMenJ8y4OYWXFHsdgQBQWKbeCgH
uLIfmv3kYeF5ZTBduMy5tQLcCC8aRMjeuthrV6AFFuukv8rTS95f1s6tFSSooSyiXvJW1gHficDr
/usrG30qMT29JKZ2X7Tnx28f39RLlzLb/5BOTemZwH5SmU9uQIzOTrk3XLNe/hIwvffIZlNgCTSm
D8IpO9VDwYOd7iwKkGUKGM0AYdPWhBNWZaBn5Lcc+74bm7T0C9VeUK6ZjAO7geZFbbhfQ02gUJBO
b5M+mNRzH1RwA7Rnc3/McJPg24DKN2yc+8JDgGFWuY77YYORTaNVARXCiPqUVDegnHQ7pTVYG1FT
lI/SK9FRRuQCJgPr9eRYJtR02JZNqrlzdYuEcvzSsex+VZjqTH+xdd3g+AS96H1YGxls6wiF532Y
SfclEaCRcyRoyNVEhNpQjhyQ+3Kouw4GnGCMX4yzLdnGRT7otaJB9qWOkSEK1kz6ySQ8lqB/FE11
KKgrNrY5l7FcP9EnNVUwPhkzwbihCwbnBR+rlK5jOHE5vriyg9SXguVOxAQdwf9KU9L2E1TiKfwA
ecK9ZNeCMNrjalVJV2nbjfYOiHP3nxVZQVYBCnrhBkye5LkGAKna+n0+ePBawBGSrRBR3t2pohzi
bWQarh+iaYhB9g0oeV00EOcgbQSPlAaIofANssdu02R4k/WQLtNEBH/p8rHNgkc27V5tpeQTzyb1
2uP2/Lvo3Oc+H5NDDgcgAwgvURo8I6+yqPa+zr3pSm3tgrg4mDt9vCgdTInO4L+pm0a1K9oJlOQa
StOHRkBpepf60FvcdB4GQrEiYBLl28T2+feQI0Hi+7KLnK2zFYAsQ22S8VlH9hPqvOwxHcQydXkw
N8UgO1pw6pvkTRrIC7FHDPYNsZ+Wnfnsq6TSMEDCxgTi3ITcGdL2QDAHPgHo9uPjXyrzzP0qOsMk
5DEzHmQyDt1r6Qt/D15/qHcuz6ruCD4moNBIR/Kjtc4z3q6pZ4PhZzKgurOSAJEln2oEQd0meFHx
slVnuM+ULuTrgxjy50J0GNqmY5UfvpUFgqAw09JtX8krLZoLJYy5XYTkKez7QRW9gaTaoqTlEWhX
Y8/F+W1f45lu3BQSvuzLO6e9txUi1/1pSt6Q91HeqMGKQ8Ggkv34QV74GM6tIzV0MKxAexWA3yl7
AdVstKu8qc2Vff2lw8/eIFsPecpsFL5pbqJ1UITVnbDBNQP9paPP9qng5MLoJ5GZoeAp+BesmPIT
YDv6Snnn0tFn75BkAAn1xrhn4cGeJhtf6LuCTm13xb3w/vHpPPMnpCW2GqZgb0M+/NMRHn3Rphaf
lzxXOo/8QdyyVUkH0UJpEqbWSMyZurUPuPyicUPn9HdNXJRDi+Q9CYCWbiGUMY8d7+v1x2f/fmWN
ztntKawWac675C3PfbaDGzKfNsAn0lNTauruEvRHX5D7RPmGkMxOi3YKdB5fj2qWGod4VG9T0FYb
EmBNCCbGoqxk6FrPw+C3rTFYLnVRoEPxpEs4Y0Wr7CFShC4arHRuINGiAL+oVTg60gZf7QBG3sqb
Urko0gLU7z9Pnoxskm4Q+Smmjf8Z6eb1D4/k7srjvvQmzN5jwuwwoKApTjIP6LCFr8fPHpDKhOXW
x+Pp0g/MXuWiztqcjWH4Fp/ZojGh9jD1Y7ns3v/lIkGRALOyZG8MIOt7r9b8DbR6d2VUvl/RonMb
SWhZp6Gf6w5Gk04/6LpUoPwlCFfc94ABPX98hy79ynln9tvorBM/ECrFmOTcH4fbsB+c2BPYCKK1
Kzo+XPmZCw9iDk7H+j4Zkg5tNAzW/jYuIrKP0vLrx9dw6eCznZcpe6VHzrNnm6jxUCvuciz6rbxC
Q7uQUUT/smxAYsjh3uEniHisAiqPJZwcaJsjBtPUA/YMOlWT+0dUDm2TZsq7RzLlDhUPZtv4e1CU
6iYF/XNRuDCAa8Gfz0ygRoJwaF6cmJyCOzIFZt936uXjmxnjIH9vYwGG/PPgJoVmYLS2ONG8hi4O
AsjC7T0lhofay90+oHESXFnrX3pus9c/ztzI/dgOBwFKBhCYfrBDSvKyKhsQh39eiALIYQQZrTiF
ARpyBqEDn1qpFn4z5j4PimyTpgyoOqkE5w6Jndn22bI6PJ37PIZQh4yRzp5CfzJrdJ+rTYKS5Orj
J3zhts+NHnVux3oUXnUC0Vzc6ARL5KiKruhyLwyfuc2Dq4Q3PmvsqwGPELUBFYYvA3JAxhsdhIO9
60ibJssWUsnsvWdh3YKRybsTem9mLSbjv+UuXSb2onOzhw6lBrS5NTBOssQAJaGnYLWYm0Tnpg6J
nLc4LjUWsbr+QaOs+5YS1v+z7BnP3uLStmEJV3R2oiZBuEoOTwR6/9diNn6VId+ZJOauDlN1JOlp
aOCQjsqHuivdJ2pY7ZM7XqZgik6oEfwMWdT9J+NmyNfaTkl/QKfagWyDkKnvddvyU9chpDtoWOy+
IdbOy/Z50WTRPevKSH/WnEJWA0TEAPPDspsymxFcH3eIeRrNQVWlESud0+DZVU20bDUzt4tQm5uU
TC5DAbBN95SivJfoftlYn8PY8d3vGLKv+1fImuR2KGT6b95zsWw7iDn8z8mSO1sTeN77Nx2BCwfP
bXTXV1fxLRdmnL8clV3OuglpaEeJfhwQLFAIb/oKKUqbjx/sBWE3jWczQQwibBGTXB9o7wXus3JC
btFrsPRJeBCmHJg8awM5Y+YzgWN8F0bcdtnKj2BlEXlsx09hxrxxNWS+P26ngF9zjF268vN//215
FUJgM1rP8qe6aUIIESrUnBFBd6VEcGGynZtP5JmFGEe0PRAIWeRDiaTL9hxuiawt5EdW6nPfAV59
5ccuXcpsStGiJX44DeWpLsNiG0sg9LPqqvbkF2rqnSllbkaRhlUlm9rqGGtQoyGE1+NaNNBQQwEJ
GF60xvuF1jqSmsxz5oYCJJgxnL54piftuswdQcCMydwaaMs0vqUW8Nib2mvDtloVuanvw5oizDwp
iu5u4sE5pyyoBlnQhS//bG7hSWV75Bj0rwodk2xVl9iC5RiB1ZXjX1inz/0uJBWhAI+wPtG4DLyd
AF49vnG0jx5bWdllC+m57SWE96rzwdN/RXOuWZsUzucAndwrG5oLA2hue3FulAqc7OLkYlu8cJrH
p6pK//14Crh08PMr8tuLJtsK7OAYeEMrQIpCT7Urq9scyQ/T5uMfuFCamBtfTKn8wI4UUeGdHPqV
8slQb4UuQdiXfTFQufKrQcTopAroD5q8bpelAtG5KQYolcQQH/fNQlmmkKlgEMXaaODJP76yS7du
tp2gMe18Enb1wWQa1TSvwWqnk1ct6ZcOP5s3POfRrkIOxLcgLarVJFW2a9A7XfZNn5tbTIQwZdtV
5asJUOQuGyykVn4o6kU9QzoHLsdVZFA+UN5TKAu4L2U4HSqxjFBI53rWEsnciP1O4m8xz0JzF4c1
DFvKlcPwedGTnYtXKfTlUa0G/mRqz5Xb/yPt25rkNrlof5GqACGEXtWXufQ4bTt2z4xfVHYSIwlJ
6I6kX39W55yHmPHMfMV5SapSFZpB7M1msy5o2UXNsUfZ+U5SeuXTuvDVaTNQwdtqWFvUMCwZIkhP
Vhv/x2/yTkQnVPTF0ir9o6OjPeRKVH+AExV4Tt2pGBRkg6OF8eAjGO8DpOczddsknrwl5pJcOMQn
Daf9+jf8O4Dzh92oGHfdrPx8i5gLNs0gvBsWUPn8Driz+QrpOPujyOvcL1G7GsVqSNpyEnX+YxXD
dGRVDogmA2bD77s6t/6o6uKmTGz+I7fRQ0Hn7GathJ/UKnNBpqtoLFnKpfkoi2uZt83leUv8MB8s
dJONQTj1NgrkqY7j6rEz8O9IIcTevfO89NtwwvBuDUGBg23LKjllFC8DdY/zPgWfRL5jAPfK8G66
gWxMB88EGOkIXUr7Y4U6aoidX67mi8eXZS+w8pPQhU4iG5/slODCL0EbX2/76d1y97U/wLmkTKAZ
QQKuhC3HKj5bqHz+0fOu9el0Y/JOuiHjnIC9CCVuZgab1jnUxMK69x3dSTddwCYZR7k8wfJYf4pC
WNRvvCZ7v4W/Lth/ip967LfGtmELN974i5Lbz9x6ZWEsi1McWC3zKlu0PRUh4K1AI9EhrdrFyyUD
wzvFgdAsJk1dSChrNfOeV9HnqAJdym9ZnEzDABdQA2TWjwD8Xwjedu6Xpoj9gtXNNKBq1B0gv/YE
4yFzg07932DtzD6nE3sBYNdBYRe60PAInfOfhVF/+1JHMfa1wP3PZgFAeQYsUpLjqs2zHGDVEqnc
q17C4E6IDpAaH5NiCo8sbh9gihXuIF/63uvgK/HvgtGLkZsJpfZ8qleQZCAdlYlp1w/yb6/t4mLR
LYy9TWladoSPW5vWeHsxUCzYep96BkvjBKkYF2KDSoZHq81f4Lc3eyi6eFm3Y3AnTEEL4CNcvBZI
jG+6/zz8axOShvrqpeO3Ok6kAjEV5lmO9xU+T8qkOD3EtqtWeCL5je8EKwy1Jt3DKf0Gdj3m2AUx
Co+s8XlpwPI4JytMDDU8NLL4pJdry3uDEmoCK/ij19Rd7DlLhn4MYxMe8Sbd3bIEzyZRL4Z3ju3r
AfSiMcJCF3I+JRV8mOHdd7I8htihBWYse+hwpYIiDeB96wP8i/rmp9+f4sTvSmYoOso5PE4hGM5y
BXcl72EM5Te6c8YqHlFaw9YWZ2xpUli4zbdRNnu1SLFQzhnL8jgUBO2gI1NRvdyD2Np+yJM2K/wi
wMWgmzYG9Qql00lXc/WAF8HhC4W3oM9NE7N3InjNuqUvkSJOoq0+d3OWfdsqGFr5LbwTvCYOANzu
ZXyCQdG3FWze4xb6STVi5m7kcqjeAD8ESC23nxhc4g4J9+seYHAncgvgiCBgUUH8Riu2Z3hI/hRv
kJPyWhcXZk2DEYg5PB0eiWj7lDMiv+beJYKLnebAG/AOxOBTUeilhHASm6JDKOOR7f2m70RrNuum
l6TCA+omAKOzCNU/y6zys8WAuLITrxyuojNg+f+34Jbgo55QuBqfthMGd8LVxCWNSV3Q48bZdxSt
9JyRKPvotzLOYRuFUJUCKx65IE8+AV3dfwkkxJ39BndCVSVjIFUck2PYQ1FeULvtLWXK56UH6+LE
qhIy40wofpzW6Fsd5WH6r0Oi39SdWBWiGle0aOJT15VwuFmnGZbHQIb7Waxh9k68dtsiI6hWVDmu
UBYWaFk4HfpKFX6FsQs/ha2kmPIuRtUtTRKlHKLPwwEQKNB1vBbIxWavo4UvR91HN6Dhh+uhKKMa
vO94BrUy8vwJJ2qhCJ7LFda1p6wCKEk3sPptoC3hN38nZGERKpK5X67r30PRghs8ieTCT/6JhS4C
VuOVVm0a2g1pBwYCXISv2thm9F0aJ2wVX8qqCjJ7kgHemAgtk/ug81Oaw+SduDXjus6gBq83ulmC
dDDTTl+Xx2/hnbCdlBrBCcrm06BhCMdtOd/OwZB77hknbm1rAs3xDAChelE9r0sFcddo0PBw9Zu9
E7Zmhi1oRav4hDPc1juknVJ8rJIsEV5Z7QXolahp5KRvyWkaKoApKoY+wrgK4vWAzV7gXk0pIejV
W3Lica9/amQHnYYUq+SzPi9gryazw7aufXzi6wQpSAI+8RG6EFR5ju+E7VTbFR5RQXQyZfbB4DXx
rl8greY3eeek1bSOzVgmAtWfZj9UFDf6fwGyXOf48oLyAuAKX46lSwBJO9UmGfVOJOCcPIoG6N5b
G8OxuEjzbhoWzz/GCeICNSJ8GmZxUkML/mbPhtux8/P6wTZyohjqTtaOMhAoN8U3Rlpx38Ne2usC
AY6+03lZwnyxMK058SisDjaOgXgR20+/j+xEsC3atormDbjEuA9IymKF9B+X+XvapNcU/Juv7IJd
+bLRDaeWOImpmVKYePanPlTJ8e3ZX7fi70Z3mlIs2Op8o9Sesrns+K3lM0lulgEC37s40nhjfftn
XvsjnKOXlU05QqcKLoYhtEYV7c3XqGLaL8e5IFeBnmBGVCVOQC6Bnt9pshZ7ANmlV4sanh6/7p8h
B4F2hbMpGvhzeTuEWyPTpG4G5XWEvcC5wtkm7gTIiCezFkkKOI05hY1nk/oFanUtgzHIh0GcBsvs
P/DWnIMUBwzxXHwncrNoDkWtgvlUJGCc2GuDkK2Nl1Mdg1jMr0u/ARZtk1aFx8a0JO2u9lZqHJd3
dv9r29KJXRnRXJRtg8Rgc723UZJ8msHh9suYLlS1a1hN4nrS8Ptuqi9dBIFnX8Fz9gKrOrGoVQ1I
PicbsPbDCtueg8V93e9cdLGqazTNaPPq6JRpemOAu87TiNbBP17pwAWr8q4f6wo+3aerZFGHhnIP
dijtBq9HZqyNE7CAc1ZTUW9YeXjS3UNSdttFIDr4hasLUCXJEsqm5REAqpwdMxENH8LYD62DuTvn
7NTXFFLJMjqxLA4+1AHNP4aJl1wEBneCtah6Ei5SYWHgzfaZrEP1MMf2PZ2cV8LJRaeqrbMLMw1G
n6bV7Dqi1Knc9OgjCYbJu9EKJaHOoNV4mkzxN9PDcLOJtXyn2/vK3F0QaQfdIOj3VbCE1PACRLJn
x6XtPTekiyLlLGrmZIQNJeuK4DHrAizPNq/E75ryAkY6FOCJVz0UNTIFGCmeUca/YD0bfPYKVxdG
aqAACXI24SclYXGRIk8G012QtGCi+/2AE691X89TVrMNakeWl6lZbTecor6Wi18F6Jqfd5KH45L1
/MTrELJnsDKE1WA1QJXM7w9wglbzYa1KRQg6jkXyJats1qYbmyAg4De+E7e0Kooo6hk5RQWtD1D7
m26yrPIrb1wEaKcDYLnakZ6mOpmfbL6INFpiqHb4zd0J266puGQR3U52iCD0YkazBfuth0i53w+4
EM1uDfVY1i1OwkZ8XvO5OYyDZx+cudDMIhTwaB0y7JwFvQv0wJqntk2MX2S50EyTK4gksJGfNJGA
0ckR/Nr7WeQhPXgtvitKbmHRpeFASk/A24vDZOhjA+C/X1S50EyYHuQR1D35aZrnKC3w9vYA6LeX
Lwp7Ab+EM2vUxBXF6HlmPq62H742sWrf2TTX1PKbi48rSW4kE7oFs++4FgGY5Cn+n4Xt7divyWMS
L4S+x9l45WCJ2K8VrMgbwbtoxmNEZ5rkibfQOaoArwuf/L6wUyGDNA2tmLxA6kmmYs+lXb5FYgBA
ym94J3rluhAQiP7fIxM4dtMNDO29vAqgneboBYqK1gls7flpAHVpJzXtVbpVRH31mrsLwxT5yEuT
QHOGjct6rPMiO5Tle5oEr3xXF4OpiBUwMQvWE3wfQeYHg7/EIfzRb+bXls9/sCI1dA6XdUmu5xXk
JKDUMsH1JPai8WPZneN24ipSwQTPWRVa82lFrfZXNHq+yr/AYALbWVVMDsj3Dfh/WunqYy+hfe+3
Ms5Jy6QqaFcs9KhWXNn0GttzKdh7xrOvfVQnWLM8RDlsyw3e5YbHD7aIwTSM6owGfvnYlfok29jW
pJ/oEXZhZx6E/DhvfPC7irvQqCJa4cZeSXujeAXFUhD495LiXd5r5V1xz7rC+9soCT1m8cqBgWgL
kD6S1Q+mw1x4FDNwsRY6oce1hRtSQbIb/0uVC4+CsntONorvaoaxPeiw759mWFt/8VsZJ1phhcqT
FlIDR6gtjV/gdP1Po7fhs9/gTrDCG3sTQcKxLgQPP128ytPc+dFpGYCAvyaataXghSubnbLBDjeQ
+5HHsYAM/ttzv87xN4esi46qIzURDtXmEycFE3umSm3XPc+zsDgsgoqS+mWF0IlbJcD7qRuKrJCp
b8ZG5vL/8QWcE3bgAL8ysmQnw+enIVTmLhR+TkP4AM752o0q6+t1gBBfV0IxF24oKaDOfnvHBUjV
OdcrFKMzlapMBg+8jNghDLPw59uf95Vs6SKk1obnUOpv0APRcIYUS/kB0HLmBVPAdf/XnVnPTQZJ
ThWeyHpV1++quUlbyNX7nbCuKqeqtikDNxFL04n23jQmulCu6cVvZZygFchmQzFn7Hi1dpuqfP2r
Cczyw29wJ2bBaCyhvIXWUwgbeaAZRTfsksjwaO83vnPE2gKMQ7st60nMRXzk1yOW5hFUv/yGd2IV
YnPDUmQNCidbTz/rjeptn/viuZiLiirgDtRPFV9PUwSzpx1OEi0OMwlLP8gnc5FRqOZhwzw3Idp/
AFqsJmJAMTXGr5PgIqM69Fwbkxts+yaGvxYQBXuRNaVfS9pFRrF+mCpC0eVSC1ykINI9HEPiJ3SP
lXdCVnWTZngPC0+FWhW049bppoWRml/p5IKipqa2XZ8H9NRtE3mwkHP6JyFB5HeXdVFR6xTJBsK0
4UmWy6ehptXtloCb5LXlXfG+tdmgWUry8N9XZg7T3Q9l2IVe4E7mCvehc2koRKfo8fqELa4UgQpn
iefMnWAF2irgMSuwHbsZDuPgp990VWv9UoEryafVsuVhU7KjNtEJAEZ7DOEa6rlf3JOVJxJ2rQk7
iaHpD3CbKZ4oaye/VXcBUUxYuRR0YcdJJ9fmR4WaYNd3s5+jKrKM/PX8UzhXJzgnJKfJgucwWXhf
qNpPpAWjO6Fad7jYN3mZnFYO8u7eRAtVe0qZJ1rAlQOcykLYYChxvKKaDFMzwVGugo2r31OAC4da
CagbYS8FvHfseuwULBTxKlv6bUtXAXDaeLMuNUVvCBTUC7EQok6rLqy91LGw+O4ByxrSZEBfHtcS
dhJgD2y7MJPUc/ZOyEoYE4DTMyUnAumHx2HGhUdleeXZECJONdwlY0v7qklOSjOV3Q5xsqm7Mmw2
n8KMUvfOkIXZmjRTlVzGpWkPSci+dVXjdYZgcGdtdB7LQrcY/NoqHgi/56L6yyPHY2hnXWw+jFVh
q/mih+g+4VOUMnj/+XxTDO7ksgHNnzwO5HSZk6445EYDJrB4IeAR404XjvZgrQSTmS+jqqC7GELM
d4Ldn081idGdPGZ1EFVEFPOFVk2dJppvaVRLv83iXhJsu+SBadR4Ydu27YY6+ryWysvNBDN3rvXo
5sFnGOC/C+EQ8yjKmHwBjYh5Tt25Iix9xmRMtbzQPnroCWt38yq9zKYwdeeKEClpIr1N8SUMqjYt
SKVh0Nb98NrpLmOC8qHEdYkOFyiANPt1hho0+riey+JEKDpLVZNnYvhWLACCCbQLQly9PfeiE6NS
aMkARY0unFhZ7OVytW2RViY+xTuW3QlTSosFvL4+usRLXe5kBncsltk/vZbdvRmQeeoSLlR/IXr9
qnp4v5bczxqX0hcXg8HKFbzK/qIGtmGv4C4PDygvICRGd6oNaIJDNi8n/aVJmmjfw3PvsPV+2HSM
7sSptMAmVlXUX8JlUscZCtKfIuIHLsPoTpz2tlEQ62v6S67HqEpHrtZgFydR+dXvszqhOmgSQqCl
7y8ZYDZpNkP4uly/+43tFBrwAiMzVGPHSxvacN/Us4By9/jkN7gTqZkgMSGA7F9KOs7pUgLcSiFm
4je4E6l2kND06UR4QVPb7OYAWn9rEHsB7vBNnTg1ihjY2cXhpS15p05ENrMAQqht653X9N3bQVeC
QhZ0tL2YTEW3c9u1h5B7wWwweedEbao2g6MmBg+62dwpijfRoszeE4K/7rsXPVuM7sQqLALU0l2z
+6LAvNj6+nOvlVefFoM7oQoJCtNy2G5eYp0PaRIVsA2Ck4bfojuRisCsw0nO9LI14fdGFOeNkp9+
QztBCpsGMO2agV6kXcvzkEDmrJF+7zZYFSdMJy6nRPCMXIqsMPAi7Zd0jIkP9BaDO2FKw22rpyan
l8Bq/a3dKrmDumLm5XqO4Z1ALZQeuegZuQA8Uh4WIj8ijU3vNGWuX+53e9GJ00LCqAfcPQw+R+Fn
SJJxetswyK/t4NpDu4PPxyWuLnhcwsk+Xxb2jIh9TOyypJBL9KqViCsLLq2mi5qwPDbMFLwsujKl
a/meK8DvY5W4ouCFBRCrzgb2zAjcZ/RYpJzUX/xWxQnVdtXQzgg79mxXcVdyPaeZ1X/5je1EatKO
cS4z3VzWxixpOJc8Na3wOjqIq/vdrYnAK2uwXQbDAKSGLPBBjw19Z0u+tuROrLZtZmvVVOSimG1u
ym75ZNYsP/qtixOrWd/PYOHz7SLgyHKLWmDbBbipepXWxKVBQMfaiqgbtwsv5u2jhmTXaV4r5kWl
obBQ+bVhlUSBbuO42S5lTwc8ZwXlvoZ0259eS+PSILoE5j7ruuKrQn1zT5I8SaXOGp9+Ek5U50gd
VcAGW5HtEs59sZ84ucnb3svLEYM7J2rbQ1S/aaftkiWKHqgV1QFQRC/vOozuxKlcpmZkJjCXZY3G
D2XRPZHW6lu/VXcC1dZ2XoOWLpc1gjiP4dMnPA55rrlzpuo+obiGFfJ5WYsxbQdK0jZ6Tw75lTB1
pbohMxnLYNLyuYDn7irRE9gGCI/6rYoTpjAIyyQ8s+LneBaHcaTf4XLuuSjOccrHfIbNE1EXUFqe
SV89gKbqF/6uLveUNby226wuZM0pLEvnTyRUfmUAcbkOqjbd1C8YvOw3ZPRGflmK8NFruV1V7pjW
RHaAjd4saWwOYeOXbF2KwzR0YlBJFD7buDiLmT1GQn/2m7ETk91QRGWkRficWbHnSfMx6mYfsC6q
cyciZcSlgFNb+MwTuydjcgkxvN+snYCkAJpAGCBhz0ugzmXe3lEvjCIm7RyaSwy7rzCrsq8rY1+7
MLgFGt4vQ7mMBh2MoO1LwZ7hYXEjkaBaaXzgVJi1E4tTZUsNadHwudDsvJqgSWH75hswzmmJR4G2
rmGf8Fwy8XFcYdETkncT1HWfvaybiUtmgJjdMucdr58jljT0dpz42BxFG0b5M1RmeHAuk/JdsYrr
Gfm7H3POTgAb5jxJ8v656ZIsO0A5q4LjFDQwIQCzZFWQlOm25Tx4CKhaxpsEQtDlN68d66pnqwx0
h6pb++elzc9VFT40ufIc2glh0ML6iKDJ9szzGaBd+aGPvfSucAd2QlhRKPPxRWLoTdyBWnUJIUXg
tyBOCAOQaudMxu2zFfYTGJbflJ9ZD2btxPBAAsXbjrTPwyY+xxLsYhu2fqeecA7UZMxDsE/X9hku
Fx8Zmki56Z/8VsQJYtMvvdVo9zxDhudYdOXncs39Uo9wQljXARShkgpiboV9Yvl8mye9DxuJEpfS
AA1uTsF/Mc9T0t91MHX0rjBcQgMaJCymqDMuTWy+FaF5mHwrDJfNUA0D5RULk6cOhtPf4T+rQcaF
d0u38/qWLplhoH0+9EaXz6vqbsUsz3FVeOZjl8sw2Tgoipnmzxm7WvFen9wjZPy3J/573wZ8Tycu
0dIpChoMwRPjG16X05kBolvsxlIUk9nLPmvqe3jHLvSDYaTsDzCZ7ePjRhu+3i6ZtvSDYIEdE6TV
CQrtOxgTZXW5x43IADnY28X8AcFFJU4FCBnRY5PPbXC7GDF71qWuSidg1xmgFLp9gp3zt6JodjQu
3ntnu+a93xwgLhWjSaYQtpwNe4LZJG9ve0Oj4shzIWCPzDrbHN75CNe4/N3vOFnGJH1XAshGniKA
lMYz1Kqz+WYAIng4yBiewt+IJuCdyRaWlulsQljz7RZF8+ZDHlMx+LUnXC1b3ANVC5LJ8qQrFUYP
5ZjV3SPEYNvEq+FHXDXbLlKbum4ApKTWfJ/yAqfAvPCvb6/iKxerF5SNua8WPLYMT6ZtKlzEtZzH
m7ljkA3w+wGnnABjCZCCZBifyrx+hnPJHVXxO1n1lbLIpWzAQjLf4n7un8KsKabvMcWD91cKr4L2
JOgYRcdxiYXya1i4JIs6l3O9MWmeJEluJ/j6prT1vN26Mte6ofEq5FRfWDb+WHVu0mbwEvSH/rxz
zidDSbLMhsXTyNr6EdKZSQUo3+bFeMPwThC2cH8XiPj8Keh0vq8QuHcBn7zECDC6c9p3s0wKKDXk
T9ta5WgqAHOXnK5Yocpz+ztnPtLBxgnt5eOaD6iASn5fbe/pBbySB12ChTLweATFWT7aCNoSp0ba
rYe3MgxV0zFraPDRK8BcosVkAGqaWBE/XokWXTn8KIX1Wx2XZhFvprQN9BQeIQkRfci6PkvzBS1k
v4k7JTmYP5uYAth2zvNo/4ioLv5p2wWw8LeHf235r//9P5wrI0vO5z5nsNgebH/DB9wITwmdh+2Q
w6TSHt/+mVcSqMu4UCwApwsifIcrb4xBuDdNJP7hN7gTvKoftgiSTOVBjfaIo6tP+86899rwe4to
PFM5sTuxBUQUosfHeLRVfoB7HLhlh8WUa7ThYZmX7LZOkrHba6KgPZAyMMcBM442AmlNofts8TtD
XTxtxnhchQVTj3Lt5x3ommavWi8pezxoOWtYb6MQkK+ujoYmtxCABVFcl17UOwzuLOGKcKYjTNIf
jc6/UbaotA47v8ufi6atdQKzhrEMvgiFK/g+aJMlPkBhI+x3frvLya5mYJGAQFB5WPF8u6TdqOuj
argXnQTby8mtIB+xDNj6/KCH6ovO13G/LcvgN3cX5MbgXaxYbvODGMcfJGnbQwR7Ir+wczFuYmU9
zFlFeTDDtKQa9kZpzPzcWvGA67wfLHTtun5BxqCZ0OkQh/ckCf1yqotxCwsqQhMV1SOOY/E9G2EX
l2J08x4D7JVs52oD4zQL4Mw66Ue2jGY69hBhCG+F6qLCc+mdm9UU0DYphlI/mlE96rr6a74ajHnt
dxfo1pXGlDwU5SNXsVb7GhbMQ0rxVkz3fj/gZAM4CGfjuojqWJj8U4u3+ZQng5dkJ7aNE631tjTU
yKg6tjq0EMYG+KeMpOd92YW6LQWfeNlk1ZFPvXlah5FGh7YMZs/mq4t2G9RSwnArqY4bOv87aooF
HqWLH4QGZP5fz/pWjauRAWZfjnDhXFg2w3ZvFX69QxfuFneq0egLYXQjb60J8jtDB+53P3LRbijY
qy6K2uo4qOkHGwTbL42f2gWOJ6cGGqdOFWbRFdjmHbuTZkWuUX64UeKiriRnfZdUSXDpYn1EMj63
QexX077AW22rhCCQzA8Gcou74SpdOtvmL68odfFWwC1PBE2y4FJWzUlSeAfUU+T3tuWirbBJVNkm
rDrCbXMyR2VU0xzmyC7Jn36Td4rmJpq6JVrLCn6z27JDW4jcrYAHH/xGd/ZLNAi8KqxxdVR5H9+N
0yJv6khm73QyXrmvuzyMREvFy0Dqo1nlau+SIYZEKo8msVNo0TwPba74D78/JPw1IdB2Du3aYeMP
k7TfxNCt5AjvtLX0XCgn08cF+KYbG8pj39vyAwXnN23npPzsN3sn1eM9oTfJXMeXrGNnXgcmTVCo
p36DO2VZX1c1h6dWeYy38pbBdwzdMu7FDgD0Kvl13VuhZrZ2bXmMqng55mHLdwn8jD55TB2jO2k+
mgIxBvBZP0o9/RNADH5XqOw9n/jfljYY3CnLxGJpuIzQo21lGKaQ4qvSIFGjz4bB6E7cBoCRmIQ1
5THo4OPb0+VTuSgvhi8Gd8I260Fp6ntk4RHScmwf07KEmnfFmtlz9k5VZlgUMay7uNQz2429fp50
8cXjm3Li9hiQaEB7Fh05M7NNALwBARemUQxX1LfHv67Biy4xxncWnoB3t4B5xM5QlOrXI7fzoL6g
uFwfocu3Dj7P+PgV5wtMTZiXNMu2M6PV56IBua+fLfFZfQzurL5qBbzpyz67VzMhRx10+U0s/api
jO6kSjlZyfuCYOqwoT1mLAmTtIlk7oUjw/hOquySICsm2kTnrozZRz7aDRafEBZ85/v+NmwxvJMr
0eVpI2g/RWfBBEmvNsUfWuPHFsDoTrLUS7JEi6b8XEcLni/6wF6S4F2vnn/r099sTvcWCxGHTkIr
szjbUWTV7apktxx4Xy9fIPJNgn1DZN7ei6Atb7N+wn1rIoLuuwqm5HcVxa3rI5Tjx8NEJ/oP2C+s
tqlttSmLtIDIkMa/YEHdfQgBFEJOezugrsn2d3N2kvC6ZXNhR579oSu2lI8Z8Gry5wqMZnEAza8l
5z4uDcrvTKJVROrR62rLX9x/ColihynankV2/RTtSI6LgIPS23/VK9vIvf9oiLaFVhJzZotlhyIp
kwsaDKEP9AQNZedYNIDd82qJ6VnNSbtjsyBfckP0V6+5u7cfIjOV2XGgZxOy6UYBv9qm80y9ZLcw
eedgVPD4E2W+ohKJe3moAwtGeozv7Dd5Jz/jjTYQ8RDSMw83vcu07pI0L4DP9/uw7hWo43Nt2zDB
h2226q4o8u2POWve66G+sm3czqXWIZl0VvXndW4zsu/6qdOHnrwLK3rl9HKbl2tQZP2Kk/z8r9VC
raf4mRRDcMq3sv3p9wGc/LyC0YK20dqeV+iSP4gR2PwUGrK5z40Iu8fJz/U6WdTdWXs2YHAA5CbS
/2F5Xlt+Jz0XehyydeaIK13BSAAZKUpDMjT5/u21eWX53XuohYmXwtsNPXeQIDb7LhybBEACNj8t
17znt0XdCylPggpHWAFQGgHN2ED//BsU6CO/0sS9knKSVEsyX7MDXLx/WrWE5W4jBfE7f10KEHCn
a2DChJzXK2NsSmrxvdHCXN7+AK98YFcYgE8xMbZF7pFRkHZRH9wlCu58foNff/Q/L0RZbPtg3Bp2
RpDdkRDiyaPNvJ4uOXFJQJw3cOnQQBpymKzKfMrO4Yp/vD3z1/alE7O8rstpqUcM3ufW7mtsmdt8
THiRhqaH3vHbv/La4juhy0H8rCBHQs6WUaCLF0BJ55xVh7dHf6WOIE7s8i0LhyaoQ6y+hSZ5VRt9
tBUrP5Acf9891Abtl1YMULMI2rCYb97+1d/+TeGLCyrEK9i6Qhj+vshJ+QOOfytNK9n172yp66n1
ojjC8E5xROyIDZVHuG00q7rrKDU1JIVUfMzsVuJmZiHZ5hN4+CnnWK6bBiAylChnIaCGqdG5aW8j
UqICeHulXvtTrv/9P9EhQO2vO7jUnVXdks/TgqYksf1SHqeymWQaF1mU+7x04U+5bvP//BRAQTWk
utvwjNTd7IBZLv/qoyzx6RpgdCfMzZhZwErz8DzhJWcvyqobvzUQrCp83lwwvnOBsrDQYhsfy0fV
4a102mp1qIrGc3An0lmwAs5uDLJ3wYfvomuDMc0reAO+/ZH/LYN+t2HdGMc7UZlkQ3NmMMFTd6ak
4Z1EXf+dtQpyW6ptugFZHQCeA2qnxtyRfGn0ETqApf5U4NwK/jR6snqfjGT4A+ZKcDdeDFxZveTF
sLpOmpDhvEH0ldAzG5vtgxmlKHawDpc/316AV/KBy0NivbAKHZnwnDHYsUgk0Yf/4fr4Sgy5PKSs
wbsE2LbFo8GFV+3VEq/VThkNuqYwlmb7aOq93FPDxKUlTXMD6BnQoOc6jr51Wtd/9Kz0OuUxuJMM
LFQrq6iiKFEEzPQYZPvwTizv3v4Gr62SE/7DnIt8hkTd2YY6uxXUxGTXk1V+sG1j/6kKVPD7t3/p
ta/tpAI2sbjBdb54/LdYEXMfP0MWzH7xG91JBMaIsQrIup1xeQ33qxRfCtBQj36DO4mgHii0yie2
nWUIjMTQZMltAAa958I4aaDO9VbmYIie69GIO85LHu2qOJJs5zd7J4q7rM2w7aPtbMD0+4M1kF3P
Tda8c1S98lldtpIJqER7RJePjCtzo1gbLMeoSYBpeXv2vy1VwsRlLHUmzytLFnrWcD6avlp0zef7
SQCYc8TDYL+cWzmQh6TXy/eq3Hrmdyy6jCaWFLOJUVE8on0GZkFH5i5tAX7/6+2/6rVVc2J6ghp7
DFvPDX6hBb3H03JxihbgGv1Gd4O63AD27Cuw9ZK2gEDh0ET8wxIMwkv0AR/l+mf9p2gYGlrWNGjH
R95OywOwxvEzLeLpnU/+2uI4sVzQfqvFFA2PtcWJhmeN+Z5Ho1dHF3N3grnoaopiPSe4t8JHWzYi
uY1jKMD4Lb0TzGyuuGJTJ++xcc1NbaE2Dr/ZJ7/BnUguFi0l/Bn7RwJJuAMeUvOb2fB3+mSvnAQv
iE55n2VSttPjJOGRsbNxV33M2nKq07VGPc3C2Ot6BjNPp1CfCqaLzdL+/3B2Zc1x6tz2F1EFYhKv
9GR3x3biDO2cF1VOTgJCCCEQg/j1d3XuS6K43V/x6iqrQWhvbW2t4cyUj0/bxONDhox0Y/FfSRgu
kWmilUaS6Ltz79Hgm9YmfqQBK3iTh57XDTsyofO7VcNYtUFeCTvfQCr8whC9Us4lTkyz0gOguwnF
NxATGgOOGCVku1x427sy8OANbJNaLHfoXQj/aMPSn/c0pNN0OXmJ4k5LfyxzQqZA55AFn8QBUxT9
1MAOR/uwKSr6oAUbp3E31V7Rm9yXVBSbMKHdqZpnmu7YIqpqI5nq5L5hgx63EnZ946FQEc0+z4wI
70bVcCVCXdoVaafZ96pgOKueJlPe65BPm1H5t84/18Z38guFe5ABU8NH0o/BeQNLs6u3pqrSVRcj
WIJOipnmGvqS6TieQYaNNzLhtfcE4aOO3Gj8kEs2eW0xOFnGjhKIUe3zf2CJ0fAHpWz5QYEH3+Ze
MMSfvC7thqM1zHSPZpGLjXe4TNHpnVF8Gs7U8OT92PgzyXXlp3QDjD0Oy54qRfzoJ6DBPgmtuncz
7lz8bcBJF/wMlQEjNKymaOejFOpvAP2vfQonoQ1jaUgEhNK57yjuwf3UK+78YPHmG+F6bXwnpyVJ
w2IiO6TjLHnXZ5ByrdLJu9ESuDK4y/0CT0iiBxfpb4Uc6mfTec1nhr3xxqNfTvuvfGOX/sUzuFyZ
bDY4fEqYaE+wLjr6yXA5bNRjVu+SxvO/tH3qr4s6lxMWDdaMQ8fkOQl4+wxvTvlxbNS6Ou4vQhjL
6EXkNT3ymFU7ICOj/cxugqGubC4uJYwkswSXkqmnKW35BM/uOfqvBzOxOvpLZXLTBbiZX7VJuvww
mg3GVLj8Okehzd4l4OedaxC7b0zT68DtEJz2P0sfCw/22SQlB7MAQhEAkyb8xFu9PPpDROYdHEzH
duf3voFgudDa35JWBT9M5pfJ3boXdFKL4pWEWTg3Z5pKtQf7td9BvnUVKR7v58a7CoyGNU1/1ixN
817M9d08AJz89rP/uvp/LWaccKdpSjxP+N1ZhoaT3WD6+KEIRBhtpiiI9r98xESc1HdkCdhB+YpE
+8mr+C6SVnDYdclIbgu0QrtNFoLPVhBoRpCsg0Sg8iKbj4PSuOlT0161Bdon/gBfDbxHv4Tdbm7G
+p4BR3EHoKj3jOpy2uMbZf9lZU+zd31fVKfMI94Da0P6s4Hne7uN+sJ/LkIOghaw5vH7qQPK4O3J
uJI/XP4XHUdcJSWFPA9Ip+0GWB1pcYsew8quk0lXbkJTpocZvewbresr6dA18ekXPSgUIfLcF0t4
X8BO7BniQSvPsS4ljMdmCCQv5bkwBMIVfTTzehtC6uv929N17emd+kpPZVGCDKHO4H/WJynjetOF
ov20bnTnzKT72gR1GDTnKJLNVsZtvP0fUO1X8p/LMvNhGzZzw5uzQOmU5BG6x59pyDKgBOD0WG1m
rMrtuhdxEtTkQeZEBEN35rZlcFkLs/ehXmehHGYu54wHLTWCGUwTx+lJSyRWeNWuwsdhdCf5RNqi
4SqYPlsS2680kf37tk5XaUVjdCf3+KPFcSxumjObwUsWAayO4mKdLyVocNmfG4NPTJzyXrRnsVhV
57xfIM9bJ1O9bvd3uWZJ6wcQhvTV2WdxfNKXsiJJ5JdVi8ZFglmSZq0MCSa+B8os0QBRhb1Y2Ud2
cWBstlAsAbDyzLqs3tCha44z+EzrFryL/+KzbeJ56Npz5FHygSY4t4oO5cvbM/OLTvTKjuUiwFjc
Sm6WvjnzyMTJAXqXEHa2ofdAPD2rnHWFTnJ4VfL3IDOqf0Zh2RM1INfn6Bp5X9uU+jdS1CUVvfYk
TmRHMFAMoEbencUl9uDKG4lcah0cOnETMnAlUbmIMWzFHDtqpM60mZsjSpr6ZKFHxOGWFKtngz6b
WlenueAxUfddKTNbnSU4sgcZUPthyaZV8sSIRifWKYirU4brhSeWqRMVaMZnwc0iMHr9Q7jQsaHs
VdqLRZyLKAmPA7QOmw0wRU1742BxbXynQQLxmgRZXOgnjYcvqA23pdevbAe7FCiSRFMGOW55FmXF
7qZsnj43YLbf6CJde/TLuvqtMyiamM8pBTYt8mu7UR1KjBGmTCtHdzZpPki0g43RT8MSl+RISj1W
OdBp0S1hg2uPf/n7b4+f+HNlcO1XnfWEPEjhp3jXJrC8fjuXXBvdCWAqsO3DGak6T0E50j1ZfOA9
E1wtrGJwhdmvbsRvj1+YvoR32vL/q557Q7NbCtFs1z29szn7MoS/kEzEGQmBweRTm+8lM9W/60Z3
AlajQ+aNhCQfeT0LvaPZEsy7sks+rRreRQHSeZqtyPz+TLNo+sEudYuuopVNEhcFSJKBinrm8tuw
jOmdP8oWVF5V33j2KznZBQHKSmk1Kx/LpphxN6QpmjL5wDqY0JK4KzZxgRuQt6fp2p20S4mitmik
oLo+c4hTwEOadD+GfuI4XglCVB40GQiZg2+KJ38c6/facnVXZ/NcnbyqLXceCA7FdhBN92NqKA4y
BiyiVbzTMHPhhH4ceKBtSnmm2O8OPQNKwVNsWdcrcuGEg/KXrIoKQAnmGSYlA3htNjctv4XdvRL8
LpywaBhW90C6I2MKuoE8O5oWx9G3v9u1wZ2eAJ+HtAlY2R8lDZF6s3ITA4O8bjtyYYTQf29gP0OC
s7JkySMOi+vHMSQ9W9didMlsdpn06ImyRiVQTmMOWcxuyMO+5Cu7vS6UEHiwIgWwhZ81GGfgRMNs
zOyC1XegLoiQaCXTipfj2YaA8XMF14/UlrfEFK58WxdEiH10xsMLLJxWz98Um2ESEXd8WTf7LoiQ
j6gGqFDTGbwSdcDHGN+PSpgbC/MXb/uVotVFERaih64EG+WZ183ymCwXv1NIGHbpRpUB6AgCC4vm
bO7t18Zo4OeKgsd3UMQHqn5Msw3L5uTdtDDr3ePc2b2bwjr6mRA6ernlXfLNr/pg3kojYHY/zFVV
wmVP9vu6grsIH6bwOTGWHQINjTg/bHyyWXrgtgLvUtOuij2XWpfA5IXaINHHiz4qD2CzUV0Ee9cN
7pQMkoR64qP1z9pPP4GK0h9xtL91jXNlY3H1zPvFm+ZpSotzMcStPRQeSop3E1Tl67uomWj8sL4g
d8XNaSDJAOGr8cyNTb+KpUh+mECvEusA4tWpHhKL5jIOscvHITP/Tp5f3wXpVN3o+b5+7qIusY40
4dzBWtSepTebMJciAUy7QIVSb2khhq9rvjSa7X+WnkDK9zW6jOJbHDbjZgnTdh8Eht9YR7+2mb/j
kLqQRVXawqadgXpAor0ZCJlsfA88cltt/DEMn4qE2AUCGqLzN73BxXIFdOvDQIb+cwif30cJeRi7
1UsKqsm693VOCuABYwZJv3ycvOmDnOb+0aAtdqOOeT1nUhfVyIi0EUGb+EyIGHDbazJJ71qSQpLh
7ad/PXRQNP75tRivk5SyeTxH04RzsozGe7j6iS8xJE8+BD36J2//zrUXceJ/GhZbxsrYj1In/2jS
QMAIJoXJj7dHf/2unGZO2aBLGCHDO9h+jOyF5EqDDAg/mfVQZZgAyou2zMOt5D5ogvJ5LuZErXwr
5yihh9lX4Gnaj0AmDbniWsMw72ZDKMY3eG2pO8ngYiUfmMbM557Mi79hoy8fEt7Am7Piwq46y1EX
vAjv4rmQc1ScZW27eqMXNFnvwjk2/Y2IvfIWLn7R154PAv5iP15a9nd9eGEFFrhdukMpJm98/yur
y8UtYi9OlRw6+/GX5xcoHeQuJNBzeXt1XRvdiXBocCnSdiWkhQIgCneyLMQ/0C5Z55EaUnqZud9O
u+jB+J3R0/BIaLMl/VDcL36xrpFB6eWlfht8muB4Usfl8NiXsAKtAW6qZbZKrARP7kS1THFOHJLU
PHIt+rxIi6jbxQ1Z54qI8Z24lgPMICqvCM6+JuFWdTDx9rKbDIhr39WJXth1BhXWPDRiCO2PfWTq
IAe0P/l33bJxw3dqNOPali+FDkGpo9V4h9bAh7cHvxJVLlyRsQZVNPOSsw9BjntNmXqviQwgGQr1
/2X/9o9kryegvzCLhYp9FKgMHenMVFt9afds5eILtVXwj9uTRKXfZRnU9zZpdfyQTdBHu1FwX/k4
LnDRTqScixBLqy/bKo80MAnjhVn/9pv9cr17JbemTkwP3eh7prX2bOU49XsOul29xeYx3vdNiGPn
UNfJve+B8J3buTafpDdA6cCLBD0JbsJ38Zz5R1oA/rI1omyfOZq/yYZRCdQTcFN9el8tPT3open8
bUFhW1nBxa7bzCF6ZxtRABfjAf7+8+3XuTZZTgaRdRjBTiJdzmSM40cyp/0/Hn7uxhbx+v0ulBz+
TCHDXFeBjSYs5BKApi2/fHU/lnaTDF38YCkEoEucTm58mmvv4uQUShM4qRUdO/vGmu+oLyG5O5qw
vlEEXxveSSnDUk1eXUbzmbUG5IR+Smi6NW3jPa/7FE5SYU3reaVuy5dLB8OytPhaGRl/eXvwawHp
pBSO9h8fp3h41H2z/PRrUDkOtDBxeedTOK59H0NbPSjeDNnGTKXn59DQzW5d818pslxgJfX9IEKG
KV5EtQj7YGOVglARIOITI4jdqYIA3xBydMrydoDa+I3ld+WLuTBLogzemo7lC4EKIwwaR1iIC73u
1IvF9efi1l3aVNjLi3PPcF9O5wuMtk+yG89+JU27WEq+dIbXXed9iaoEAMPIh5daroTHx00KDbdb
p6JrU+TEfwRBpmQZGPvoA1z4KHs6nYJolfB4SJPLj/5WQdiK1Ub6VXiGe0qZQ3W0AKyfr9LJw+hO
uItAB2kZNOEZdCAjcsKoehYeo+uyiSsj7zPcz+pAmUcpU/pZjlWYbTrPx7d4OyKvzbwT7gr0PNxl
i/ITyqtpqy7cnzBJ13FNqCsnnwRFnAGmQM59L02uADG7r1qVrbqFoi6qsK9bIjpl8OxZY+4HgpvL
IF55SURdVKGQCuhB8GRemkwFh7KcyKmDdPC6eXcxhIWI0yYOrfdF6Wn+t7BF8R/cfW60MK5ErYsh
FIM31Low0Zl7JJY5mnw4b/dB2xy9MKYvq1aOCyVkXAYTWUr+SaCNuMPlKH8M0fDZrRvdCVoxRPM0
TpfZD6vkVIdMfAjaaV0jmrrgwahnQBozxV/6howflkTbIziT/617dGeHBhAgUD7JhkfB46Pvo0lQ
UTX/+/bgyeslrQsLlMr3OhCG47Pv8ewxgyDKsJ1KuwwbqxuA16p6WaVaEFJXdN3WsHNe5gCVAHRG
nmwgN0Wjb9X/V/KOi7kjegYKGHrTL0sKjTirk/p9BC+V7duzdG10p4dHoMGiIVbjfUl8P/kA+2/z
lGq5slp1AXY0JVmM48P4CE1xsucMdP80o+vuv6hrS6DhNlXAmKR60dOUvPMh8P9UVrc8aK9khr8U
3Idk4jjlNEc7B0TcicrgAKA5q+IDmpI4P66b/8t3+W3LnbIgGJYySM6Ei6XNZVxUFfplXrly23IV
3bkxSQ3SsXlMRJXA8MCvkjxIL/ex617AiWEZl4Uasw4Jor+0rnw7pnxbecvPt4e/9hmcXTepGeie
PCTnohjKDwk8ErciCcIDF+EqnbgQlIA/P0HACxPSsapehAqW/5opDciOSvCIb1SGV0LMhdlBQxpn
0CJC62QCiM8uYDOGXN4ydrsyQS7IzgfpqYzBbnvx68XfBSBxPfNMwmSUowm37iaYumC7AQ28ic6p
94VKdYiieHxcvJWMe+pi7fp+qGTG2+Ex8vBhhRn33SLUuqrQhdpF0LaDTtZMzugN63tQF+u72quW
G6SZa5/WiV5Rq8mTFovfHz1+kjR9P7Tq1l3XtS/r1suw1Zsl8ua5N+Oc206NW9yrFjtIAVY3Wi+/
oAKvNEdc8BzH9RBUsbL4gfZC3cO0DgBomG/X9NnqRfvxLlq6cNgitdpNkYVdkY91qetTr/iYHCvW
ci/NOxFx+z4eLG83l0vwlXHjhL6hgss2Y+E3H2zyu7gskybvva5dxzmlLuAOghRFp/qanAfo+79E
U9/bPJg9eat0uoLDpH+B7ihs71WGA8/UxJizqUg6P+8HlvwL3ST0hiRpk+qYgsZebjigmEtuSoiV
cX9KPljrXzyPx+nH23n0SjXkipRziuMWHxvvs2xxb7bDRXRlDtBch71ZacL7MqqnWzJIvxBKrywq
F683VH1MFsiMPGiqon6Hur0PgAIoh6d2quVeD02xC7pAfbdwc7YbXHlkatwQCEY8CYv6DyoHqMUF
nbFP5ToIuwwnaeRo8y1iPLL/wRYrXLaxZf1DPUhxgw15JdxcMXSWWbhVTWNwloAAwl2po2BeGnCL
NhlLyCrIDnUV0YcpkiCRMPqONkECwkHExB57fRns3v7M117CSUi9L9HWsFlw1vCz5dsISzzdRFFI
ir1ta4BU3v6ZK3nP1UaPaFiXsqq9L5DZ6GfcuQFDVmlomq3L2n+hAouWl1MTiRfoSHunNPKKT1qT
dYxn6mqjR4nfoSFD6SeaBPSBsMFvn7KUJ/XKj+wUFPUAxDOJU/HChqjfZ5Dn3bMiCtelRRcX6HvK
xzVVJ17UJA3L53aByEuqs1vgnSs94L+QgTwLE1x2BmceROguJWMI4QIKVZwyV40GQC4isDXHljCv
/NouWpASUKZYFKpjFEzhO2Xn+GM3yu+rlqoLDyQjgywUp6ju6hSmQJz72EBgXbIur7oIv6KKM4Ar
ZvbZH0zHTwQmqrBKri36sn09R9FDmfTBjd+6EnUu3k+xmrMy7NURYG71jx9F9KEwQq0y2AupC/er
FgvatZqrFygMLODNliXNBYnA+Fn3JZyTAtUero4CXr/wueH73pb2WJfzOqQydSF/1teQgYx0/cIg
trdrOOhiwxKsHd0J6UmkgkooVb/Uxnqbahi9zTKJT29PzJW92QX70SimpkjH6iVqJI/fxaCxQFyo
hsoAxOzbyD4gha3TkqAu8E/oKKsDk6gjLFrT7+lnr1N2XaS5qD9ofrY9T7Lqhfh+c98iqr8WI7jd
b0/SlcXvgv68ygYiCjzxkoacbeBAVOwl69fR96mL+SNkSedyXOoXWnEyQjswUu22BSv9ed3TX97q
t2M+amkOajyrXgY/pCemQ/8+Cm7Jy1+r4l31QBIRECNA0H/n60FX98JrycO0NEtysuMy/Mckal3A
v6CnvylqqHIpGvbDHWwIbbazzWDEBmZEJtz0IHf+iOEof2OrulKNuGg9OYZsKDwjXjQUwQBDC73u
Ay3TWm4XQADWncH+gullF89bskhchnhmAwHv/i4MvPLGK1xbdk7gC5Qewdz28nECCHPrh14MbiJu
qNcsCzgb/rksZuMFEZQd5AuQeeYO2xR9LGZvlZhtiMban6M33rJM3jjLFxvPxd50qbdT/kRWoXBT
F55HRlrVF1f5F26DQ+P3WFuzENt1E3NJlb/Fi5lkk7WNki9eqNmQg9oC4RDddOsuFXDN/Of41A8K
VddSvnT1qMdc9KFtN/yS1tc9vxPvPbGQI8gwOZE3faY42WwrUmSrquPUlRD07RDOWdSF3xK+LBuv
YvwOjNxo1Tad/oWwSysCYYCIfSEtbLh2Qi4Lv4u5HItV1yFp5pzrrRcPDVuK4RHHT7sr2BJ8C+Jl
lbw1Fr0TsCqJK1kUnnxZwIqGRyOmfoiDW7e8r6eD9C8MHQN0Ou0Ynn2Ipo2UwM03lK5rBqcugE4u
fdd3SdW8oDMQfFkqX21aaW4lytcL+9SFzkUw34HiXCEeo3luu20EYsxpECZrf6CUr4cPYOwAPxn1
LSDnb0fB6/k/dXUAU175ZVNSiV2vlD/CNGw3WnbjEYiVW1YK6WXV/N1sSF1IHaPtAj8L7X8DMDdU
W5PqZTnyxTDyqFSxyKMYY/rQqAEJNqyy7F2zcKJzGxMcXKPEo8tB1BcC7Jyg0dXAA/bJ64Co+DIb
KHE9JiFMlr8rLNr2Lk1IfQcp+azacBTfIgdvmj7U4ThUOVYdD+QWsjD+mLeETjHJVTz59VeQBqKu
yaMEB2aztzzytcjhbgOZwjAOk/7Y6SKt9rBBN8OXNBsK+Y6HwM7mZgqScp/W2N62Eldl9A5w2FBu
bQmzNlqPhdiZdLJfp5bOH7ve9tWuTlnzear6xubEjG31swHeLUaOaGnM+L5sTPl1mUnyT0XCMDoU
7SLqTZ2V0t6jCvCGeQPBgrjdBIM2A8ZgTaYhRZFZYv0D1C5aNEbkbOttQFKRneZRm07tNCQOtt48
TuGxYKWvPi1yrnddsYzP3ZiRSudFQnV0q790LQad3Cpt781TmWFbM8gfkECA6oYn1zG/UxfoyL0x
TqBy0XyJmtnLBRwqIqRY6MDeiIlrT++cglgtY5OpSHxJEvo+WQq+9wqAid8OuMvO/lcwEOoSO6TK
CoCvjT2x0DBvO5DJPFHVjXf+3FNcapQ4WNjQFnNewqHw+9s/+mpewY+Gf+6lCaMWezTsUnXnQzOf
LBrqgx6D+FNB2z5XfVl+WMak/e/tn3t1AvFzzgRqgHStV4TBCYqH/6EHyLfpSoAuBnf2ph7iO5kc
THSiPYg9OAzXOSikn9Y9ubM1JdMsBRSk2d7CGvSO1sVwyubyxrS8/hX+KiWBM/ShZJK0R3+i0FFD
o3E4TYAk1ttmJOqfqAI0rQFn4duad/mrtrSwCpkzhPVeLGhkgm7ZbFIjVmncQ8nh8pK/lX+2n4ag
VTPbEwIgmI3j5uCV8Y2z2KvHbQzu1JYsgEg861vG80H4ptv5VTVCDBRaT2MeY/JybJTJ/HPdPDmF
puQ8aqGA4J8kNP52TMXqfThHqyCOeJVLjPw2T5BTYmFtCN333BcbYuH8EpfrMN8Y3Q3syQvSsGP2
pFOoHUOTeNrBHcBu182ME8c+7h1YinslSKPi0kN7o90tdpUXNR7diWPuhW1qqYxODCY8B6q4PZbD
8HHdkztx3BrPa4cqpDzH8adDlojGh8SMqw6F5K8a0+sZMXWbYfggK56mKqh3RRiaddPu1phs7Ptu
iXUBpU/6XrT+T4L27qp5cQtMGfedVdJ4e8qjxdsALQyNxRAoipWP7gRuNHtQkbTd8E7E0QnKON0m
6NdJuGLWnUBlhccvGpHDuyROcXueLLMleeXPq+Q9ML4Tqj7hLCtLuC9CkF2O+dw3Uy5J9++6qXdC
1Y/hxgzZTYwul1rdeZTJ7TwUw2bd8E6sUhNBhotIfUSurO57IPw+pIvX79aN7gQrqdsqNF0UnhLS
IynPHdk0y61M8HpJBOmaP1NkwtlgKuljKwlhWf2gTUPHfAJf4x7g5jnJWZuN2YeBp2W6WZZ1TCKw
9JzOTsRsDOFJ3x51qZ8ifWFyJdWHVfPlkjUSxmB9WRb42BPawyjogMiHdPgtFPYvL7e/q8jUJWRM
kwoZtOiWE4Uj6X7IIroF+kB4ezX0Y3DiGaew4Oih0bzBRQfcHWgRFvTQNqX9LhtSn33Qv0G04NDB
wgELWF+0Qia6JcnS7GQNIMkDKNS22erGY2JHSZU2u4j50adZAPQAp+tSmqdkIkX5H6oM3NeQsjAP
agmnnV4CfS/9CA1NbKxBsi1ViyP+QgcIRo9dMgaHdZPsJBsYoRVRL0q2l2p6nGoIqCO+qru3B7+s
gtdm2Ek2qu7qEC1nfihAZVzuWz0MzV6MSf+NQyIZLJg2YPA8LRdYVx6KOIAJj6mV8FfpI2B1OsmI
cZ7MvPC8/aDST32R3Gti1m2OqZOJoHEXB9QvigMuv7Mh53Ht7RPWrBJdwZM7magIkzJOBMPyakPz
FAVJ9TOr9fT89ne5vP9r38XJRDxgFK3SzNtbBXsimRU69+r587rBnUwUZbj5H6DBCXVzaGEnEPTd
6F5+XTW4S9mYuqVtoCfp7SH9FW91FRabqIjWXGiT1OVlSNWhObGkWC42/iHAispnUNzWPbhT6uty
6sI5QNHgz5BfsrGOYdPa3a8b3AliwJsouihlg6PpYreQAgJxq0zfrxvcCWLR9eAx2Mnbk1R9nQr4
7rb4xut2XJeKAYIA7BvGtDqQvqcbAkviveevghTjezoxOnW2aINCensm+mInxvlD0oT9yg/qROjU
+g0RYSZPzOKaNxzCYFegu7huzp0ARTNr5HWt5QklfZvDCNr/H+5hr0S/y8HgwvPqMKzwQRONFl9P
sJHN395+8MuieCWzuAwMnhZEh0UqDgNUZONcJHHGP2dgCM45RLfjePf2z1x5BZeKMVHI0YDfL09+
D+EbxsHgQVW+5saHpC4TQ6QEEP15lCc7wCnA5zA4KKdbPM1rT+6E6hByAvXBFgo6qkzpiyzDH2Ax
eDfAXddGd2KVll0QAmUlT1F3oU3h7POphnLEylm//Opvx3AdU7B2QErZ29q3W+gABx+9sll10YZp
d6IV6Nhqgcm0PA0E1l1Fi3ukwDdxvm7FOOEKgseE68GwOfQBVgxcd0FzXSkhhWd34nWKeyC5CswM
tyXg7dbO893SVPUqWw+M7+ypsuwgXzDO6jD0cshxcP4IROsqoXeSuswLVS9sqtSiDtNEk430IZGB
5LZuw3aVjZkq/CYNlDqQdPw4tKjeu2RepTuGJ3c2VWpFqII5UIfegJBIUvRix5suo1diyaVd+AVy
F2S15EkqqzZJN6Fxo1cZhuDJnUAlquCeNyFQabR8k1oluxis5O2qte5qGvcwqvBwNFcH3UWA3wos
xrTL+BogAh7didOkKcEktxnWol8/ixDiNMAwfln35E6UDrprIRCvlqM0KGRYifD3mf25bnAnSKXO
UqguiOUInYT3ml0uc1ixShkUs+JEKAC9csFRtT1MA3so2stSBLJzXfJyqRWSlHEJ/4n2AAXpd6A4
xnm5oKxeNS0us6IfOjMS4/H7KYPPIKwtm0OZjat0O0nqUioSCQ5RRzN+X0T1Jx1XAqycdeJSGNzZ
TGlz8S0LpvbgZ4j/FvdL45ytuqXG4E6ICrBNfFlE7QHubj+YltWmW71cXO1iW40MYuyZPgFMNuwn
fRFe9m5SkH8BlF8pw1z7ejnOKbfY4468wl7aW7jTbFlSz9UmUtx/9jUAwR00xL8zrtgORBdwAgSz
oAVsRZBwH33q3hO7SfPpURbV/C3E/z6paFT/ZDqrSV6zhfoPTQ21oAczRDTSuWF+Ig88gxd7Bxwt
u7E8r/QQXOpGko2LMgnvjxwXVsXWh87Fy6Rhpk7bpt9HoYd713io9JHG03BoYD59C2R+ZQNwdZB7
MDM8b06xAAzuBQZx2bumW7cz1wZ38oUlTcf4QtpDD0hULiao5nnxLceoK4O7jAzrwbw1AQThVFS4
L+G9ijfz7K/rGLkUiyhLY2j++fqkMhrt/TYFZdOu8zYmqUuqQDeM1q23dCc1YVuHh8u2a3CcXZXq
XO5DVBRtMnemO/kpLoujCa1doW2yLku7pAdBBSjQdYuOK0Mi7Q32APDD1+3pv2Rffqu9izAmCtZx
3am3uK8fgrp4ahFxawB6mHVnT0fxV8VjV3Yn2yEd9VUJimZW3jo3XDLmK9nIpTlEI8DENfpAp8hE
xuQ6BDXQX1RzLMt5lc4q3sDZ3CMT+hT7F7+HhTJ0bhcgAHRSPa9bN06w0qiGAAmfUZaM/UNRL0ne
snQVUgI16iXx/fZlbZSSohhtd0oyHMf7gQR9bmqwQtYty7+IDl3aU50NWPSReo/eWbUdy3UGAnh4
pwLnKaGMZ013ghf8x6HpIXmfVcu6TONyGtSg+nQGFO1EYF65B+UT+i/wWg5uUUCupEmX1KDjIe7G
sOpPMmlARxapDQ9m0eCZrFo2LpHBby08gNkAnJbCLqzT+pla3NCuG9wJWZky0M0Mgsqf42fdmI/B
snpJkj+XJOjfglsTdCc2k/mOx1Gah5dkue7JnVClbRAUGYm7k+Q2+4I6K3uHjsgqIjhWpBOroofk
ck1HxGrvVwe00evN7SPElUzmUhjgYBEk09jrw2QvWWYE8++u4UX0c9b+sLIg/4u7ALvvIa2nyxt4
wRYcqzMdcYO3avJd9gI4l75qTVjeK0vbjRB9cxxldwuYdSWiXPaC1MyoEkT/e2AV64NMgf/PTP/v
ukd3CvJJtLPIoKJ2T2Pc1ykvo/tFZOuafi6krDDKYNWX1cNQLzbn4VDki8z+W/fkTqxCtFnThbb6
QGqoCkYtTE3n9pYv2OvGZyR1kWIsDVVn464/ioRABgg2wnDiYh5s3QdegdqmGpCE+l7VzwAc0VNL
cJzc4+Q03Lg2uRYUTjzjoDD9H2dfsuQ2znT7RIwAB4DgllKpqlSDZ1vdG8bXbTU4gSAITuDT3yP/
d2GjLCsCGy+8gFggE5nIPINBiqweVRVU284uOq7vQEoyr8qSKfrw5z289itOXBdBM0C2ZTTHKLbd
Hca00V9qotmuJxAR/fNP/P7rZS5NYcmK0aT9AvmvMvnGE17v+/nmneza4pfB/U9p3nQ97u1kCB8J
a9H9nVZm4h0lKIX8Ht7JxEnIB5uxKXwsYFd/ZMCn7rnyg2xHzAWTkWUmQ0VM+AgzsX+iYkz7/TCm
flhXLO+ENlNZUAeziR6XdSrvFwGCSJ1UtwSNL1v8tv5kLnxMSt6aZhnDx6lOCnZURU2eOo3+Mukh
TvogYYH0YQQS4B3r2tiLO4w/yYl5GUV65BpacpxBM6HoBnNPt8JvbgYGwa9fk2Y0YWVblY/s0pwk
G6wGaeNlyYFHdwKaySIE5aVgTwywso+8xAVVVm3q1RFmLnOBjKolAHuVj8ko5PJJdkP9UIilsZ+8
AsHlLvB63GqgNvvjRXx2YUW9z0pN936LO1EcNHW3knVLHgcDU9/9BM9JcTdJ2Xuu70SxRHFEphXv
NVLa/jvxWAz5TFIvUnXEXKaCmbYIVuyZPS4plO8E0Mx53Pt1HZgLLWN1tLaZ0vFjMqXsHwKHc/Uc
NNEQ3Kh4f8//w9NfjtafjlDLymbuYjo+RUOH4WKEMRp/FPVYNBhjEhAi/lNxu32PIcs/5HKV69OA
kU9yrza0Jzo6dOV+jNeWQAu8jKb7esk2iND5fRhOuFujwWPJUnusBkAqWKyjXRoVXm1xxp1oZ3od
lsQYmMsp8/Ljk6bqJg7qSmLiTrSTZJ0g09bTJzlgtgTttk+1Jn5XLObC0uCc2WWDHeijDRjJ0Rwc
d7B8rf023UWfkQL2jXoT4lEo2Fu9VHqM1QtlXq6coLQ7wW5NHzdZGdHH5iIlHyVtUD6ONCyo1/2W
uQA0sHyh+lG0VuToNc+vpexA3N/q9uHPn+TvKybmKgJLAm+ENQDqqV1IP3ypoQenX6EzWn3pqFX9
LTHdaz/j5u5eNw0RBX1KYKssc1aUjdnDYHu4i4eq8mIa4l04sV/IKawnMGsfFjKfGmGb3Vz7lefM
xXJBmMkSFmYrUKUFcPgKBOn7tY++/fk1XImv1AlebaKxb0U0PU398trAJPhUxqT1XNwJXgA+F1Fn
IR79B3E3WfHooCP7nTupU3MvcREbCSviRzEFYl80uEu3RPrdc9kbLBf8kbWUUfBAbEjHXETBuOS+
NzrQjH7NFtAfoyEbB2zN1gzZgU6w5ULm9jt6XJVd0gcwpg0rrD5vEKvq29g8ZimAdF4fjSuzq7Kp
hduqCh5sB3MeYTBKZGC+3zgZrnySzAnZZlXY+GUQdX5paBbLqHbB4DmtZC6mi9iFz0OBZ9eya7e9
smNQ7Et5S4rk2sM7mRaS0dQsRQvpz6mvl9PWyuKbXjO/6tSV142yZgn0VswiZxS4LvjIk8OYemYU
5oSrKuCmCW0TrG5Lw+5wpUV1ut3Scry2M0646nhJUxS/7OmCtWAXU4R4434DCGAffg2nJh4DyltN
HxK9fkhWVI7e9Y0L55osrIWTNNNHkcFS6gIxxEXN7wxz0VwW1FNr+zV7NCxWdV4EUGoA9YlEB69I
daV10efQ2ozN8oTebg87c052ceNHpWOupK6qwTZN2LjAVFsfdaQW9L8xKfR78stn9HM5TUvLsjE2
90pDeI9NbZHfrp2uVAUumsumixrBMjP3iVwgn66jZKJ3hsn1uYcnj99sg1Ent9oETFCYLNKHpq2H
3AIi8R9FA9IvubqoLhEOYlU81UcM9jAQk6U89Iuqd37b70RroycBWmw3CihNZQ9VCUepXvpW9S6o
62IHYWVQL08J6d+zPl7uy8bqR69Hd0FdkZ1NnJpuBOOseDELFMi34Sa598op5oK6ZANH3WAL00dt
svcqSMtjWc3zjTskw7f9m1aQC+oqeAkeZ1+SR46DYK9qAmsRA2G0/qUXLKnytgl5/bfPLmGi4cQX
xA3KKYwKsBaXg8B0NR9ukjt/v0nQ8fp1bcXmLYiNgGlAzdoerggonXruV7KCbf/r6rTZYHIUVVg9
VPXdMPLPaeCl6hG9ccJNJYtgDRRYtB9WCMxn8BC5083qBU7L3DEwZxWux5Xeyhw9MbYzS93t56x8
5/dGnZAl02i2UYV49j7WUw5x8wM0oGavAwGu17/uuqF9HY1qwbMHKwDNs5L1fXehZns9vDsH7mQ3
98migu+WD8td0k/6OAae7efMHQRrCSGsBOyDMpdiy74q0EZPvnVT5k6CoV8RSxzF2JoLQPCOZrOB
hIOM/L4adxAsW9OVBPqc+CaNUvAJVU+AcrA7v413YhWgxrYB2OuyOjy+YdkAkgPbvJd3gjVaqsrC
mCD4Dr2TIK+zkv1dJHb57PfwToal0N2nZMvwXud2Il/CMqAfBqa0X0S5cnZwliisbQssX8d1lGvV
wfaQ9F4DncydBZdiHsHy043IiSJnhQhA1yC6JXx75Qx2h8HIr2uJf7A6RESCHdiPem+W1qtuzdwp
MBTBk3SkQXleBYydt9Y26R0+pObWUOTa06e/njbTXCdJCMzqWUCr7bFsOrnlfAtwEff6cNxRcAUl
DlioJeGxYOM/vIRwwtj5edxEmatjN80kNkMtynO9wvK4KTk7ZHpJ/Q5idxZckTlRJinmIwDx5qiD
sv28QsvJc2OceIVxYxCnei3P3A4zvppGHAbqJQOKjXHCNQEMIY5hMC1yPoJfyTP4b2zaz2keyzv3
1w14vSkpmThDEruGEHhk0XLvyo9//mSuTLLfmMXasu0LiI0jQtUcSHKAKfQIZ7Y4AGipradsvqcG
IJ29WIdh/bAJUFB2EcFwh4ZCp14Xujemshdfo1CwmRzhfPW0jCjbVgMc+p//xN9H3RsvWZRUs+mF
BV+6haaZZfW8Hwru1dZ54ySrAUfZoCZCjoJgiprYUHwdopjfKPp/XzpzdwTM2zRYTRmF+LRAVXiO
NDzSy7XK9l0RFCwPOugJeQXgG5NYUIEsKZOuPhsJJOXSxP1Lt0Ifwu8dXN7NT/demHcumBeM3XlK
KpVP0IG8m1fPEOHu3JeYnqFCnOpzs0IiPoYv71MkWz+AzRtfWPh1Yswbk+5sAXHcr2lsP7A66Dw/
fSe8DShMKqpVeJRERHuAkpvdukzV3m/fneoZbMllGAVvzjauJdzEzTrlWatgnOu1vjv4ZWlf9ThO
wyPapd0OsnjJ3bDcclC6EriunkgCR2ySAPZ81Am9HEmbOdLM3FKQu7a6k4wDNY8wXmnbs6qLlwqD
8QOmEdLve3eHvhZAExpkjToLso7/6mSj6QPQrMPquT79NZ70HHEqRNqdZTFX+441kILstB8o543d
68UuRonVtOcEJLJtHYo7bddbAgXX9t35JIGPMnIeVXeu2onuTN2VH8YqCz/9+YMMf7S837Yb3tjJ
NmE7wCIgWY8srcLPMIxHL99O9gjGczbvkzQl6U4o29lPWTqIfTkUabhjVoTJY9JH5MCqkpB7bXp6
NnPV7ANp2KNdzBg9K0zZP7JqAnC1KEBOkX0RPcle22GPGdNUI0nyoNo3ydb1+2UaLf5lYQG3007a
nENPHSak4QUwRuQI+oei8DosimgIQUWLsmMM9OoDTMfr4aOFul31fQLY8X1t0+l/a9gN4b1mYxy9
s7jIPAwBriCYnpkR8O4OYs6g+4hwFv/aKoM2Rrip4d8IHhTLZ8bgOrqoiD6xNSBfYVIqvtOC8C8q
nTSaYGJ8EKtVXzJrwf+KJqqfRNQQ+wz2IyvysiNJCxlTpT7QUgUfgUvSn4DjzeIdKYMly0tRqwc5
1eKdxZQtfi+hQ7yfeWBRC204EDo0eex71k3tZygEGXkYJc6hfbI19acww1Fnq4I+9iQ0X4Zaj//C
/pVZAKmWLf4fj0QCk9MR+wR5g0LuYhFsT00Qb0+ZnWEKYmFW+hpG0oidDcbsK8BkZL816ENQDk3C
Q7WJOI8mqC0LwCLkAeaj6l8d9uv/ogSEK07ABcmTtTEHQLaTz72EjxQUbsh+AR4RLJTUPGyAJ77/
4ZHS05h/TtKhfkfRUamhXhgE/87w0s7A9MHEBa7IXPBctlv00MsEDsaKm+zZWKKCnAbrRqHVEtKu
/K/lJiW7sl9KeR/rTEALRYjq3EADS94lo0qql4RNy4FPRfUalIHAZ5FM94MoA/alaiZx14XWfDQh
7x63KZ3L48UgL3uqps28blx03Wmylr6WhA9hrqG2xYHNx8A+H8D9b3fovEENASqHgX2sQtU+2WSs
njeDSyYjOv1XxwGCcxhHWUGdqzTvqwmH+0UppDAfQNPcqnyG2uW6t3AuXA9xS9v7Mgy6Lxlc3Z4q
iLHPN/Lj5UT7TTi7eIMp7bXRQRcebTWxOxvTMsg7yEW+xDotpF8ac1EHdFyySFgynzeIWe75WLC9
nOIbJfaVA8+FHGCaODNEenisOva3DLMBUqA3bXWvLX6pHH8qrCAeD+DILMOj6quHBm23XZ3Wt+6T
l1T4u713skycqoBIoluRt2rrv+H7FTDgGgT9nMEdHep2Db9b1rXwa5e9cerGKQ000zZgp2T7cZnB
QerpTbvBK7W0i7mpWgwslTXNGbP75L9lYKE6AvihDlC1m0p4Kvdj8/znJHTtpVz+/6eXUnXrxpHj
5vPaTUU+1/h6Z1JWN/rp11Z3L7MsHmYVTPKcwDVLBzzcl6TysuOKoG7+66OvoV2HXqTTuY2leIVQ
2fg0m9QPmsR/KO3+tDFctiIMWqXOAZx7XpcwWL9JZNK937Y7lQUHEjdVAnexy4Q9qZN+l/Weqinc
RU5EcQR7ZwxFziatu3yFSTcYT+MHryd3cRPJMCbznJHpnMxgCOAofpesZPGrFV3YRDpLHRBeTOcF
Iln37aLNDsr8XtYbEXdRE4VMhFl0hNuRhjcuvs0NwIYEilJ+R7OLm+CNsVs4rurcFEbv4Rly8ViB
mN53v513QjUJ+EREqOV5EZvZFT2kVPajxVTfc/PdYJ0FpVEgp/NgKwC4k6Rc/93qPv7L7/GdcCVD
FtcFN915DeOnsizaAyqYwvPZnatpEqEzXFdtd26q4ruIYUicZp6T8DeuxNVMkj5NjIQvKyRYh8hC
MZwo4ffoLnIi1KVppsLKsxoJVKaXGb4tc+TZzXCxE6ZIYbeYzfYISyySa1zu8towv+TxBjxRzrJE
g2Q4V7wv8oICvtm1fpQb7iInDIG2NpvxSmnXfYQ93Hd4mftFkoubqHgs7WpWeU4DM2NOB3YlrJvl
jTLwEo+/KUWoE6fMaMx1h2o4y4apPcAl0SEd7P+8osgFTgilB4ticjiHsM3IY9av3sRw7uIlOFdp
N0AXHiL16biLMkFQOFE/UgJ38RKYdSu5rNt0jsIo+saazKJHa/WN2/S1XXcy6kqjMQHaQ5+rGdSm
VGt7xwrhWe65eImmm0IwdApzZnFp9lA1+tvisL+RN+jvPxgXL3HR22S2oPJsm0U9d2MCzgZvg+J9
JPiW3viRK/vj4ibYANEqZSd9Vpnp7xjt6T40tZerffTGhBg3yn7jg1BnO4N+Fc3L0O6DtGk8O2Cu
IA5fO7KJou7Oqsu+RwkuylS1nnk7cQJWk2wownIEOP/CvyvWWe064XlGuno4PeFbjfEuekjTMkOY
RTfQx2r8cKY8cZLqaDrVtFuiz2szqockghJcCb7fzuuwSZysKkKe4po949lXIFmnDNovQY27td/q
TsROE4SGN9Lqc5ix7p+17rI2jydPgSbuquIsUJpFd2rozmVXfVnUunyPmk788+dnv3JDc1Vx7Bqb
NIZb1FmEE6/21KjyIaL1UOS8gndGBrNyv11yFXIKIka4GaT6DBT0eRmTo6781DLfWA7rQKNdZzON
WQSgAZ2F8mQTVH7TJlcfh3Qwu0Ke1WdSdM1hYSDPz/SW19eVw8zVx9HbRAF9bKMKnJHq+3LxE8j7
eYFi9Z9f77X141+vlrxEwzqoBHT948EcOAXKN67CW+f9tdWdoI3kMIEKlPbnMDLBU9L09kWVSbj/
87NfySauLs1aabJAuqA9Z2SD8QRjon/fhW0vc1KPt5Cn137Ejd0mJbMW9XDmBqY2LziV62mnVdhJ
NBbl+PnPf8qVjXKFaoqt53OvivQASewJWrdj9BC05D+/xR0CAG6Y82pCG8GRGDQvxQKdA3B5A7hy
ZX9cnRoQGJVQfWDObZU2VY5s2/wXkrSOd8pKa/0+U1ewBhxklGydtkehQf7qa0jBC99ZtItPVOk8
bxHFn1Bkamp2GLUXOWjK1k/YhLsYRRZOrC4SFGy9Bsi4i1dybGvzxe/lOgGsaLmlmWTNuVLQdoUG
//whzGrPCt9VrIkGnsxNWiFzSYWhQdqvD+N8S+Tu2qfjJN0gouM6NrM+dxITE8x/xvIzxCqSMG/g
o33rjnIlgUVOANd2o10sEgOCCtw/gnsNUdnhoEQ9mb1QQ/veFkNmdj1sjjTwE8E4Pme0FoeKCwYb
9jpovw0XrIViykx3aYyL4HDY+hLgDNpyq75B1q19nGEx8lplepKofEj7NFkIDsCCb7pbFlZ/t3Xc
vxMqXpvHDK4X80sv13rc8T5JesQMg7k6XprZB/Oiyif8Bys+mnFK+YcpTmH1mI8q6nrYE9F4t8Lm
FM7OcW3Hel8XKf2EYc+qcisHvlMKPjM7dDdsMN/NNJwWsR+rIS0eqhWzFy88GYbtv2YNYEtD2icm
w3EFbREAnOLH/qazzZWz8A2cDG6ZhVA0+6HEbreO77zBn2/8UCGUucyZhqr9RaenwshzV2/EM925
miJqlbplKZ5c9CO/l6Exr1RWnvMQF0gG22ENt3R+MXuy9AUE7PLzCFX+e69zxEWSNQGrlxHO7Iem
75BBbTVDcj+c/ORPuYvpjVbRpBCva87iAkfmGQIqmG/l6B/H0W8aES6kN9OQP4XofHPWcqvTZ9tF
y0cB4c+/s6HBJJZdvM4O00y7Nu9FE5YIOWIwVwwufUuSBO1B0CaRRxIwjFCaljbqLluk+opwmor7
pCoz2GHjk4HiXxJPw/MgDa0+CYFxZNHYzg9kyt+Ah4MlAfpW2WNhhio3AUDbJbt13F6JKxc7zC0c
73gi0PMgbbgLQkvu6pB///Pnc6klfvcGLmf8T0ME2cHNDtcPc56C1ZJ8W8jyLqyTVO1iqtdm36Bk
InveqPV55WK9obhy7U+6/P9Pv8rFHHbZirIgKrJ215QAiPbxLT2Za3+Sk1k7thCTxfN4XjVknmGY
NwY2H5YWqpB9krZpHqmqofcYgcf3MKYRnjk3dIpmLXUdYYKLj6A3Sx71wDQEzA+5/8Y2G0N3vrZs
TX6cf2IESQuvw4usGTO3AyBRjGh4M8E8t5hPVUkJAMGDl54VFne2JbQtg45Spk5NFgWvme6jv9A1
Ij4FJlZ3ahGIKFVdMY7DS4Jgh9IXwA9l62VLgMWddIlO2thHbWdeoGKf5TaFwQolXhyVmLm3fxGX
mJTAsvHZDvBD5ijIH0bjN2HD6s7dQY9wE6xw6T/Vm3peyMQO0xJXN5CUvw1fLO6gvUg8Q50Tln4v
nA72mFTt+lxjIOPTT8Dql4Lwp8Nhmob1YlunTnCmUXmSSnvsgXXxyZdY3TnwimZODZwd7TOfIv5S
gB+EAV7RPfz5OL22M87BVkGTDFz2ybxMHVB2eoKAi568rKnw6M7Bpuqxw5kJB+0Jimd3Sk6nEBBn
z3fqhGnKypVCXKg7hTTir2i7wC9I1kv41W9j3DhNhkAs2WJeiOHZjvH0AAyM14AKG+PEqRIZJpsa
GwMgGqDXFJI5fQQ6otejv7njhwVgn3MwvDQNBPH3OLwGoICs2G4U5T8i/k0OjpkrSGsHHWJgSoYX
iQSf5LKforsq6LL/JvQ22wPKRnZcwmlb8ynGS7ozQPAArDWw8aupkuU8AWy+k4Hc/gtR01RfGGj9
jc4TEZCgzCcaD+uDaBUV79QMYf/naQiYyPs6Y4eWdAsMcKcyS/MlEfYbDjnz1dA4q5ADxlF/WAyn
n6pYsyPOcNXmFTq4x4z3ICF3geb3epb1Q1nDxfY0sRA4LFrO4gWS82mwq4t1Cn1KBmySc+awoKG2
TBbkKDv2d1JPQIVVXpR8LO4cOWmsBwaIaXcyaGbOuzTt0TIlbe+Fmsf6zqGjSBcsUFvoTgFAfXnQ
L8U/g4zoJ78P1Dl0CtKYZYSZ8Inw+aTqbqHvt7TW23u/5Z1jZ9NVXA9NjwReQwisa+I0QTEtu7Pf
8s7BA9HStAsaok4p7Jf3XTiBMLgCEPiP3/LOwdPAdSqYxlm+8vFCb4dqGoTtb4lgX97f7yLXOXgW
1oqs7ePulCzAPkUNa45JWgHJR+NqKf3OH/cKRnUvxjJuuhNGzXQfhXNxb1j0n9f2uDewIUgaAgJB
dxKw3t7Zvp+eMxZ74fFjhP+vqZwJJKghHrpTE4FLEC2bfIGupj74PbsTtXrEPAPaJdkzT7PvBFTQ
cj8rQJT96hCXVFmWIV3JyJrTXBXD3wz00C2HMXDtgzzD3jhRazK+JMvWla8L6FlLt8wfAgFYsd/W
ODHL2wH2iUWFb8aE5iUO2vCfDZdjz413QjYi0xIWwVReXNc/66mM/ooN5ac/P/qVmHIZlenCRl4o
JU9BHMbVN53Mi/jHEiPW52IyReJ3qrmtMFstEKYxA/IJMPkq11Rh3Nw1vV9cuc0wqBsHvCRTc9ri
ojkuPCwe2UaUF1AsZi65UgL1zdMUwGRJbVAeA458+0VCRfXWjObyFf7mZHNbYjIwsgXOuXw1VPO7
SHyUq9Z3f37D19Z24hZ+lIUCD0IfjQTFzxqgxNFhb776rX75rn66PuimWjJVpfJUl6bOZwvoTMZg
bui3uhO1gtpihFNbczKmbPbpoII114OS5z8vf9mC3227E7epSpBNQBY5zXBqEF82qUTb5XEF/adG
kZYcSNjV1cc//9i19+CEseFts468bk8FtE0gA2WzDwm8QvwuFC7VEuR/ovsxbE5MQ5PMLJeGHIRj
+eL5Jpzc28RAII/rKk/tjOb6Em5426LnzAcMGFNXS3ftDaThZ9aeJAQ/IesVAQub29lLwQrLO/fz
lIlpaDsrTyUr3tdFPb4Ehm9epz91bdkhIziNZTC2p2ZkH6NwSk7rxI1XfFGXRqn0OjEha+R0HNVn
XUOSIaeb18Qf++JEb49aTbRLVp9WZqeD6vr1GawSLxsyrO5Eb1cpBoXkEmdDH0YzDn3D5l1jpfD6
5ukb7iTEJ5sNPUacDhwHQ2fpxxpzHZX7BCx1RXOTBgo+FWmxfMyeMVPAFUiDOe63uFMoQ7dxqDsA
pE4qg0AhMUiKcwf2juezO+G6JV0chmZFNQUB1H0ZFml1QEONp3uvx3fJkxHybd9BSfVE1mjLF8ip
QnwEvsDEb3tc/iQcXSYaDp06hSb41yQWfr+DH0cwpq4je8RAPapL0p6WJIz3BLgRmg+GWS/8GNZn
v+ZEEzbg4rRJd4piNBvzCMb139K+V9Zz852oVQRcvpipS50/jDo3augfgrrUfi1B+kY4N106s8kE
tXIkmr0qRXWXJnBP8vt0nKSrONl03OG4jGZMI6Y1nB836H957o2TZeuqZlWsJuQp3NPv8aL3gxr8
kiB1eTiCBUkyAvl5WiowEsMg/DuDVuRXv31xQlYNW5HFcdeeSJa9TGyp76nGYNxrcZeKRppU1kWM
Mt826JZeFu8g8uW5uJNdJZ94Myfi/zoiiQE4CrrRnd8LdSloEmZdGbqY3Wnt+LkTaXE/tFvsubgT
qUXYNE3QLYikS+rWWRDl65ANtybdl2Xe1pc0dQMVmx6ieYBTkhMGIwdwVpc6JF+DLQ2T3RrS1jNX
uXq3smdjpcF7Qq7C4HgrevpJBmLwwfXH1FW8FYGNKzBLqleTbc0OCjDwHKob4SeNg/WdoFXQ4P+/
uEopcAyxoqPcD+1UrTd6C5f9/t17cJItZHHacEZL8FTNUMzrQ27FjkycDXsZVslHvxBz4pdA8BIx
FuAOCiIpfFia8JzQmP7Pa3WXw2UCsalFoHME45EeGB1Dv4p4Ne/9VncieJniulcBlyi/KUa2fcP6
4sCg/nXLNPbKG3CJXAD6syQjOH/QKk0PXVolu4KTKNvh3q49jwqXzxWrGUO4BNf0nmh2X8GU+THS
iV+x6ZK5GOx0Kdt6TD2KNbyHElIV3UHVv/Byeo6pK4Ob9VHf8GLtTnRsv6+0yT7RJFQ3FMt+TPN+
EwHMSbpJHLLOGNu8JgmVca5gGgwbK1jvHEm1qYcqoCvwJj3sWXfoP8MKtiXlx2moDBRzpABiMcky
/jitZIZLdwJV51wEtG530QY01axwM9+hiaz+p8OaqaemtuV8YDOGxEOezNV4x5u1yCAjMK7VX1mc
ZVrvhmkky18aQ553m0qrZRcJWH1C7x2syny0VUj/Dvom4flY27nMO6gKmM9xt1kMnTKRhoFf9nIl
fBuiSz3Bqul1avginyMVlslrXPr5V+HFOocPqOZFP45GnjoZzie+Ndh/q7LW7/b5xp59yoa2RUv/
1W6J/cuuOtLPM+vY+uB1NLh0NJkm1ZjFqXjheGnv4AFRnVIA7/xOZpeOtpiyngZN/39TBI6gunma
JZTu9yDO6/Sz39/gNMYbAKlIEBLxQja63MHplDyGnZfPVExdXloLRYFByk6eojoxB6kj9n4uotZr
gE5dappF33oGhaY9DYPt/9I8Jck9IaQ2fhWQS07jM+Q95niUp8aK7MQHlTV53a5+Q3Tq0tNIALW4
ISsvo7i53adxh4zSSwP8p9+bdSqHcLIJg/6IPAERSneQIe3fSa6U57fvhG7VF9uUUdGeSiL7O27m
+l0SxZ53XNelncMbroCRkTxNaC7nPFj4S9mVwu9ccBlqMOTJkilEUT6SEvi4Jt4e6slPuyGmLkWt
KAsd2IWiYIhAI0WzgT5OQ+E3yIJf4K8X6Ao2tNCBZqhmy+LFdmgDZjTwstHAozs1f0DbbhtUi2HN
Ntn9EKAZ2Pcb8ftkXGJaV1XoGK/4IEdBn6shnOe80iLyw45Rl5oGIGvWTmrJHotyXT7yYVy+jFz5
lfkuMM02VRAuyM6PALm2n5MgAixhncNbmeTKbegNNI0ESsUjWshAybfPIerN6C4AJfDdlKC3/DcJ
tm30bMG4QLW+sAXUa+f2VBctiodGlFAPq3Q5+xUNb7BqRWk2M+NkaDpFbR4SwtkHE8YQufM62Fy8
Gu4RejBVJU9o64efihYad3kYtrfU+ZLf34hcwBpo4ENfllF7CruxHO9m6LbF9zSJuF/GdTFrTPYk
SrtQvNjSQrEN+B1a7IK2BT7Yb3+cKJbQi9J9hz6PNZvdJy3wfLQtPa/TLmyNtWCI6L6VJ0C0hh0U
o+YjLM1vJcUrlyGXrdYMZT+tc0pfWFdBHCgqzINuGH9fteA2+G2PU++jp4mObxCLlyowFNuzLqBL
tdMnv9WdrMvpzPmoqXgRdZHtFi35/TD7KbrH1CWsmcWW40I1YgvF8g4k0+gvuRaN31XXRa9Nbc+2
OuuaU4pzNO+rILsLhBeHDB7b2a+Jy0bBEOqpbk4Au79uEWF/TbXpv3ntugtcI20alzwz9cmm6fye
VAm0NTN8Sge/5Z2kq0MUDFm3YRbU1Ow1HcfyAzRpvOAX1IV81SNf0spiHvED70jDyI4Pfbs28Y3z
+Ade4TcXXBfzpQHuoOOkype6TuL4EDRVn+ZkgWHmnuiJ3LF4HsDsq2X6nPCsOmVwpmzzMu45NCom
s6Uf/HbxcuD+NA83sQJZC0O1k9ZQqufoxlVoOBk/n0h8YU5gm07MYu0wD9RtO37FH7VmudwW+6/f
4zuRrUIJikCsiscI468c6rPdXZ2uzc5vdaeehmh0I9FIqE+y5AHbQ80q5O9Ft9ja8xt2enAFdAVX
XgEvcGmijPDSrvMWaJB/vB7fhYYRPSz9MCIAF0mTLxGrRH2mmy0KvwB30WEVr8AM6JrqxEZMRrqq
XdBsiXra++VMFx8G1+x0teVSnQqYrezGbCjPUSeTL36742Rk204bAMF18SiyGeChHv5rOV2W8QaD
9krF4uLDwD6K4zWJq1OjL94trE+nHRUyuOWvcnnM3xwgLkBsSLol7qCwfKpr0bzA7io8KxCN6C7u
BtUfsuI2m/zaTzkxvC2NqqED3+JSrMCHsbjkw5+gaMXfW6ckO0D4sPGLZ5clY5tNtjYz5f/j7Fy6
G8W5LvyLWAuEEGJqOxenktStqxNnwiqnukFIIASI26//tuubdJS4/C7NqiYEC+lIOuc5ez8vdTu8
DNlMuw3Pc+q33lx6jOH2V+pGVs8EWlT3CmftAG1kF/mcc9/cWc5tPqkKxQD1nDSzfkSrzPCk89FL
fyZOXGist6xta7tme0nhzi4EEghJ4pkVcpGxaISrKBlyJMvM8twjbUY3Jk2Vl9Yd3t3ZrFkdZGM8
BuVzIfIHWnfNXTUX2u/u4bZQatUOa5BW1bOeZLojQ9bezSOEorzihNtCGcKBaWLJWD7zkqqrHiza
/Urb9sJB4MyUccX4+dQXUWx7xLixVX8FgOT/CQeIGO38Xt5ZuicSZ1n6DvZg68kRFzzXDmounpea
d3L8RR2KYM3LZ5Wy6RtOwUN1NSijhN/+60JixdB3lMfItka0zHYaqlQwgsxRavAbHGe52hWVO3ze
8hkqVMNnVUr+PMko8cOJcE54e7SqcTCxM0wQHopeyldTni72bUb9etuoy4hFzQqxBKXEc6cKSO6O
OjZbU5LA6/BAXUqMUPhkDwUSuYkc2uxmTpDkehzLJfIya46pS4qxEBFOQMwWN+IEHShZp812WCM/
cQk8/3Sb/c/JdoESNZ6P008ABWroPyxV/Zitlv768+T5eFOkLixm65JW8VrK55zgxkpiKa7XkBV0
U3ZTFF71Zij/+fNf+jhEUBcbq1mcB+2A1EHTwaE0iQb9ZZ3axSt4Upcai+MkiuF7KJ7HHPdLQ+Kx
33AaQqrZ7+2dM3SdJSlbkrl8rnUu//7dQhAKHnk+3V3COptilAirZ55PX9F7xZNNtiTo5/Z6eRcb
m0ejS4g3VM8Jj5srdHEvE5TNGvwVv+c7dew4F2s65kP5bE1D6+s46gdzx0x7Ee06Tfb3p0TqomNm
bUaLU3R3L2G+tct7+EKagfa3MKHzq/hQlx4TfILaUIYdbAjmYBtAE/k4zqa9UAk+M/ld1/V1CGRm
muk0+Tu1R3IleRyhGui1wVCXHCsaOkiOXttnAt2LR12OEGGPksVL8TTGVvU2BNElDg1VeHnQIuVG
hIhAyjflSl3bdFytuyREl/AzoK67AFJM12s3hV7nEuqiYyjO0olXYw0+Wx/6HufktkHnt9+0d1Yt
5BwSHSRL9lAPKI7nFme1Ef6Nfh/VZcdEgxKYpQ0cRWmkdpw30/Uwj8Kr6EBd/fIQIrx5nC3I9pFM
rRuUToP0pGyzeF1R4JHwds4sdTarqs1RYT6lcuuOQRVfBKHn2Jx2s/9simmeQxIviNUzN9G/EbSz
dyFygH6f1cXHiIyKaqmtetYLOjcoN/rrONXsi9ekcZExK9Y+HAvC90UKobd8SJObIVaXpAI/NmeK
qcuM9Unf1LOousffx/zJVBr4SMTrK06S6YdUAX+U0agOSPdiumYEwWIXsI4GXoU46jJleVuOFeQ0
soepzh40XJNQpbwIJZ79dc4ubKCCAJspzffhgMYUTpvsTqeL1TuOs+l1QXl/JUaEpzWT5sZ2qCZA
S31QnmvGWe9536Cf1eDmZywPHuC7Pj+1y7r4hSoXNauDlI7lAKChXXT+WZbobbsJUcqMve5Q1FUM
n1JonEzQWdrrECoGS0Cg8yA9+8epS5rl0ClCelzlD2G+VON2iueS7RqN+pDXsnEhMwa3ybghgXqe
806yTZnx7mfTjhn3iyguZ6Zb2dqRGIyOLp7QmceuEFZ8P+3pVPCfcEWljaxa8nS/ZG1wvYhuvFvn
0ksiP6YuZFZAKTVGAjN9mBKWfApDpb9W2kvoGA8nb18dSsRNXhpqH62Aoixvq2EfZRfD1ZljkQtp
wW+E87WP7GO9DMc6581NejlanLaaDw6NLqIVlm1EpyRJ96xs2T5fh/QgSq3+WjXiXz0iob9ZF+mJ
QVKX2Apz5KXbGaVj0peUbdLB9NfWFPAO8loBLrNFgTjYWbfjo+7z7Gs4oGKwSYMWjkF+z3d2bGSH
ZpyrO/ZAMztv6qYXGzLATNvv6c6OrVcu+nXM+yNuCMANKhGd+lGlsJ6jc7o5/GeJ1Z0hfTEt4yOE
sb4Y/G87M88ebOrSWraP4Sum2PgI95x2ayMFOyc0pI3PfmMTv3133i/1urIC9hYWsiHoHoy+JxZ9
T35Pd1awiEsKlqfpH0lT/apN1tyu2rOrhLpi4kvGbA6ObXqkIrmDnkrxUFoIDPq9ubPfFrgZ1I2Y
Q5yvR3svwnCBXmHC/a5kLqlVl7leJEDaRzQg5E8mW5GNhoRaS2683t5ltSYI0NPS0ughh6jjMa+S
+fV/uB38Lst/EN1cWIspVslRF9ED1O1RWd9k6WqiG/iKduu0KaLC/kvKIfxcSoBiaknG/pnIcrhl
BuptmxytUgO4vWSZt4TDzP26VunaXtN8sumdLFPIsISoAYT3Mo2gIjdFZXct0jxMf1pShVxtAclY
DTOxAI280YZ0uJzv9IpDzJcqiOIbOqxj8o0o0QT9Zml4H29aBtOv2cxD5zexXaIsX2cO0bMueiCc
f7Fzk752bOp/+n09J540tO8GmJJE0MKU067OYkSVcmF+M9vlyVQRZ3XfIesmJmL26L6Y9yf7TL9X
d8KJnSfwpGO9PE7tHHxSZNJb9H5ov23CxcmoRPKo6IR8psFJwD43490w+2aDXYCswPlCZrVix45B
BnCtwmCvEs92LOriYxFy2Xk+1qB6k4EcYwrB2HVcWy+56pi68BhaGU9+5AITsumCbzwcih8Z90M5
qIuO6bYToVwQrkSFbgWZj+NXy+To91VdcGyiIWLJzNjeshFWfQjhjYbIn9eEdLXOFEXjoaqy4GfB
pN6nEacPcA8//vnhpwX5QRx0mTFCE2TE05YAikpruYXzYPU9TzQrPpXEdNYvJ+CyY2KNYDjZkfBB
5rCDPvmh/4tCfuN3AHA1zyYUbkQEcbyHXrXLdx5BxXPX1Sgl+B2OYucIQFiAg3Y0hA8QS5HwnJ6n
HyqPRr+MhguO6b7ps4LH4QMNph9kjtNNySa/plvqcmNhVw3gp/mA63ap+aZgCsrXKQkyv03ERcdG
MY15EU/yuTQZv7bpjHNSRjzf3mXH0Nkoh0Rg2ugaJV0TjMPnKO4jvxOGqxam86QplsiGDwwmUd8M
I8GDls2laHZmYbnsGAbaVLHNhwdEGfqrZq24ZkVi691cosTrtXhdfIwNZdo1A36BSRu7oSKA+Urf
0GfIWV/yYj5dMD6ID66+eT0ts7Zg+B5EVpOXfCrmYiNRAByuY6v7Lyjmw+P1z7+GnvlTzsYLifks
g/YZ20utYYhNy+V708XJ9z8//dwPcRYx9L1Vw4Y2fCA5ZEuFiMIfPaq14EA5f0y57T2rRcRJsnHY
kKJJOcSVeeDwha2QrQjgGegXSV3F8xBSL2OSNXj6mAcPBGLgD8GYXBqkM5P2HSvWJ7Tofke6kbBm
w2g6fWqUCf3gFeqyYmQJEpgyCbbHXR8ihgZ5IjX5iWjH1CXFptxWy5zP4lhUqKFtlhC1otn0kZfV
C57vXML5aCElFgfJ3kTwNtKC0us5qf1Ug6iLihW9MjZNS7bvaVG8GFm2/w5x5WVCgXc/Lbr/XPBN
E0LGeV3J/we7nkrzuewiL8oN8hNvH46CqArstNA9n3EEGiDT1K7aXli4Z8LCOxiszSIRQxx/n59u
QLqpySMgjdrvGuuyYHzWdQiVeHGUamzFhlucU7brWOPff447517fuYWLlaAndC3FMa9R+W4HGvYb
iMuOfoV7FwfLc9gXiCBN9rW29poqyrZo5PZcry4PxrOpzasebVI0VuIOltRwC2vgm+zHdlIXCDNF
1PZtgcERcRZ/k6bMkN7NJ79rokuEFRa692g/Z3um2r9tbIIt3BU86wHvgLCez5GaoYQ1zSSGii/K
QaUZjl6TxuXB6gm+YFAoL49IsVRHUMcLxM+TtPZbr6G7XnM6AmVb0f3Ger7Nxax2VV/6flRnp6UK
Yd02MSYN3AaCDR95UW/X2FO4g7o82JCakNeRlUfWExLuAjojFa3mOON+F67QWbKSywmy3kQ/1j1a
HKdwMLfR4Km6ja7xt8ESxh4sQwJJPzI9Peo1ptdK+bk2xvjJbx8eLjYszVKXzyFBqhVJpmI/cM/k
RezSYLA+1TJqQPH8poR6CP4fUdCrn3wmfeyiYDU6LSZkEeURqrflN1mNhXeXYOxyYDysFNHJpB/l
AggD7rzZbaxVce336s7uShJYsYjZlM+mWtPbQc7VvGORCv1uoIiFbz8r+qeJNmkF+pTN5pYnMpJb
FKnKS77jH29SsYt/6YGMoUXb6tOQkhtoHrCXcizVL7/BcQ7EgSDVomPGn9ox/rQIWR5sUmY//B7u
rNVFwVIRTs7ZE0Pf81VS5vbrBO0Hr901dskvzsqiCxXNnqaF7UclITHBOi+33zh21cK4jDM1wz77
yS4Q989bkV/B/f3Va1xc5EuYJSSwuE6flhCFR1qm4tPclOzC1fnjewLagd7ORzZ1sOfOG/NQm0LU
NwX0Lh/E0CqNEicSSl5Hp9ilvqzKWayGMHsipBHXRp0kjiCu4Qklwh/l7a8Y26wS6KzLnnSRqFvB
u/44hLPxnDvOmoUdfb3EfV3fmVnh3Bqk5V0Ze951Yhf7sllYw5VEpM9Fwrpn2NixY0D8vKIxNZ0l
u6TwCixDnaLRltPbKZyHe1gH+R2JY+6sWQb5jHIauLoDqWGvNDyh9spTHDJ2ua9xssZmeVMebRut
2VVeBdUOXXNBsPNaWO/ILx32Nuoz9lzUjLzqiUyf4xQVg63f49O3c9LkRnQM8ulPjexehyFZr9NV
+amEx6mzbNEcx+JqrfhTXhX2ybbhTadl+5ffm59ixX9umHZoNCeEy5dwbMLbctZwQChilDr8ooFL
fonVhgywknqBF1oFOa9x2Kmm9JMoiF3wK7JJJ1eYh740o6JXJCr7jZw6v0Rm7GJdooSGpQ0y+WIN
pIhsD5wPZhF+An9x6qzWwfLaWhgZvaBJ5SXLW7PnyPBe+X3Wd4sVN5AoUPKln4cFl521feom6Xlw
cqmtiuUzhduPfFFDM96pHIazdT0yvynjMls2mlurYkMfChr8zVv0G6288pO+il1kKyzaQghkVe4W
iksUQ2/5NtDB316j7vJaQZTHFPdL+SIy3W2KLuBfSlSufvo93Vmq0qw4HchWviyRKj7FYEm+LXFa
+oUwVxMsSjPS4iDDjqXhdb6ZtDFiN2ntJ4sMK5e3gabnsIDjk4kfYM3LtkQU8Gwd4cjoNzbO7TXn
XU2pzsgDb8sXY4bkUdWsv1BbPnNucoEtHeUkRY9CdtTlQINPUI1W35CFpvauKTO/FDGE39+OT6iS
0aRrTvckUt/CDg6IUHXxg7Yhj+w8PEP//mrwcGwcdBNG7bhdO+Z3ZHIZLTMvZA4Kjodz3F6hnl5c
xxP3u4Ykzs46VRxCeBUebqKRbC2KhFddLT1vUK6elpHSqqhmdG97NIdD2HwTFbOXQy56cZz1ajWj
tl0Sui+afNr1Ub6VHNJOXhP+HZ0VV2Ni05r8LPMGSY6oKuiWoFLuOR1dMa2yM/EAUUz5Mne2vi41
Oynn+n5UZ7UOvemDFY0yL5WJsjsweO0DRHQ8DwUunhWO9ZAOsEE9qrJIsg3EPafNlKH7zW9/crW0
QPkuplhH9SLHbryVrak+pz3MZ7w+rEtoZSm07xKJvbXVY/F3KLvgUzKNl1RiT5ek94VBtLW8DQRC
y6mf1iE89pWxn9J4XR74WPsFYZfOEonWYU4b9ZLVQn1bCcSEFAu9sp+Act++eSFQNu2hoPVSz0jv
5QzU3Tqs9sLV+Ny4OGsVBrTlVIFbO8KsS1zh8DRAQn7y27hd8AmmytIOkc2OBPPyqoZs9LRtjFmD
C1v3mf3J1dJCG5TIJdKKx16q6WGVgfyytMCK8aHJtd+sdFaslNTwOZ3pT54x9lTB9OeJQwrSc847
R+F8XrKoxEw/BjNrbuYYx2BYEPQXhufct3V21rpcemPXiD+NQSE/27lfsg2tE+kZb1wCalHTEAwF
jL+mDmIUmYC+GIusX6kLt/q3834JzaijQNL7gqXsabIZM5sgngK/NesyUIGcijiAQ8AL5Co/p7Id
/iZJR//ymjUuA0X6aRJA56KjXYfjitPedjBB5zclXQaKhugoSnlF7yEd9wvKj83dUBaXUmVn5oyL
Pk18yfH8Lj+oyIrmWpVTNl+vje/Bw4WfNKwv86ErgiMOIPFhingAM/QYxzK/gXeWazZWtK3MFBxb
2EV9Xqps+Up44rkBuuwTW2jDxdTnRz6O6hufE/4rKEFd+r27s1wn0UBvd12D49p2+W0Eu8p7KPn6
iXjGLvpUwfdF9FUfHEtk57ehVt09wqS8UIM6E4ld9EmHLR1UH80nKa4uhKm2jcqHIRqBzsuqSqgX
vxW7DNQ0djYdhAyOiRy/9jNQGEkn47fRugiUGeLEtnrCiTuj8TfdK4oiZh4dvb6uCz9V0ZrWaF3M
j6JHVxA0rumPviXhhfE/s2xd7ok3lmQ0yWm1Qf7c3JB+Lf8pMVRevXCxK4hlFzShLHNZvHYVxIGi
oGI3Q9dcUiU49/LOop1muUaodiVovzQZpBro0kPJpWdBeeHOcDoqfXD4cxknaGT3QERHUm0YqyDM
XZhxC52pbhCbMZ3n6hcoYeu3il3iSRaAr3Un02pjWTMFm6ku+mbbDdm3P8+j3yDJBz/GhZ4Was1J
mGk5IMHC7ts2qsgWdTx7b2EzLO4nCK+mt3Rog3WTNvCEWzaTxE3pWpRr+a1UsbxTshr8NHJiF5ES
Zu5bDo3XA3K/fB8Uin8qR+H7dOcS3AtelHBcwIcrmpPAuYUAQJePX/88lKckwEcj6Zys7ZDPbBID
Fo0t9SAfpqhLu52MhnkDKy51OylAAEkuxm1bVU2BeyB0G/zO3S4+BW3yxoaDWA/jrA5ASnDsJq3f
FHwHT4kw6ad2LF7DROS3Nq/YV9UCmvjzqJ3G/qNRc/JZ2ZwLI5M1P45RGu0y1NGW3aACeV+tXfEL
FvTjt5YYcyEFdSY2uDhVZmXPajYvh0Z0yaaPoWEEqx/P0o6LUy3hKpuVRsGxL1NUp4N8ovVmUvZS
JuTMtug6MrKRcbifZPnR5MEqr+soI+RqwaXoM6D7wm/fcpkquCQUVUSKuNoQOB9f1U0c7sfFszLr
MlUQfwu7rtLBsYKJ5Y+0q/OnYC0v7OdnxucdUCXznjE6oATLhWwXAcMQWPNeLRlkwjL4vXlKtcYu
WyVnGVayTch92I7LXrTIkw7Tuhz+vCTOTFIXruqRwRwWzbOjzQn0knqV67+MQTLZ7/GnP/ufUlVd
FSDs247v4+AO6S+56Qbpp3QTu2wV53DPiYcQLXFza65NNY53jRF+Dmaxq7WljU4HHedkfzKE7VnD
r9K08BPail2wCshQ1Ms8Ua8UtrbDpj6Jdm6yyXfzcbmqWA/aBibgx66Z9HUL5aTNwJdLYfTjOUNc
riqshjlZlhgzkkPcABKO4XXT+fVxE5er4tLAyma0rNpoGcotmLB5w7lfPYa4XJUZ0p5lK8mPaUf/
bdKpuh3EQC6c1c6Ni7sp43oS4tJJ9kUBUPHUZBLOySXjso8PgsTFqkgNH9JqWYLjWI9RvpsyyxuU
wcz0KHPb2Stlyk5e+CHn/pazau0SV/+f/JJNEgc/27ZMfjQpSmXXpSIRvV1i6XfrJS5vpcNRxpLE
7aGb4+lmlYrAqk5/8Yk+aId5G30YiNqGNSO5t1r8MsaQK7igUs9BchJgBAflrNSBeJ5Saz6LkpoU
empDr3ZF0NDlOmkhfuaVGyCZc7+WlVh6WEe3Bzmn+iUt5DrsuGgmv3QYcemrWuQRHNmCdB+mUlwt
Fv5vvllg9Li+/Qpy0SLMUA/aU8GTTz2dydeUXEybfHymIy5+JTmxRUOy4pX3DJpwc1Tk22iJQnPf
QcnqU7SijR9H8Gn1m1MukCWCYIpw5fut7BJtIRdQ7VLlOWFdDstMFCfErC9em3JariJIVnPYfgbw
WfBaEC6HRbHxjL2o8SnWiG2YYNFuWJUfN0Jc+S0TUCui1ZDDqRxa5nTYCqo8A4WLYRkTijiFXthR
KF5/x8m3uYriuLhwnzoTut9hWI2oG/jQZDiIyvQvAar6ai0868TkHYa19PEsYJ5xgCnYuukrCDRU
tCu97mPE5bA0/ORoRWm8h7Z1tuWnZpm1zH55zRgXwlpmWzYJJvxBhuhFaJQYbk0d+YlvEVd8C5lg
wfIUKdVepN/CtrCf4g5JYb9Xd7ZjiqZa8Ba9rTZ5F3b/xCdDXYxPrXIww35/4nQ5+M/x1sCzLoJb
JjnoAd22uiggKJ5WwfSX3+NPs/U/jy8iyiQ0y8UrreEPiRwu382Fp7IacUGsLKTwCoRQ1EFBV/MG
OgLTdS+W6tnv3Z29t9ZpCdqoL18nScx32ikN+3coWXgBDMQlsSYrpzrUebw/rVfeoNkkS0TvFyZT
Z7udZtrXGBpy6Gz80guafK/TrPfqgyIuiCXmRsQmpgI8KSp/xTrFnytYp/nNSBfEkvD95T06hJFN
5UnPXyTR0/hz1PzSOfQ0997nUIgLYy0cp2ZYF9B9SBi9LmA9dh9AG/voNWtcGssE9dJlUG14zVCj
hytVbq4y+Lv6TRpXO2uiamFpXdM9XXBAn7JhGDZNZiHw4/f2znpdEzGVqGzpQyvn2yqN9H0AvNcv
nLkwlgnZGM+a6MOpm6Uh0P7v186vh5q46lllRhiMkUfxatoWbo6NrtItZWxALnso/DB82Gi/DWey
DroMcwzhTMrkFuqx9srWEEf98+CfYu5HE9NZtHKESwfBFfoQVPDjuWlwR7XbutFDfgv5Xs/GWuJi
WVMZVbmcqnRPhgRyflahvbPte7+9/B2XBRuzBBKjKC8GJ+Ku4cHd/6B99zuN+sEYuWQWx0mSxCKn
h6Jp1hupmma7ZrS5q2VT1Z+1CGi5QypkTO5YONUPPMbi29TznDzoUMr2RvSTFg/jEM8vqmxQIfvz
pzsTU1ykK4w5jO3SHIWHwjYl3RDT2m5brp7ybcTFuiS3CQx3ZXPoVPSUdsglbWc19X7Nm8QFu2bV
A4OfhvqwNLrcVdzcJZBmuHDPPDc4TtIaqj4LzNxStq+L9m/IOgbbDvonfhfLhLxdkiaYTZW0FR7O
sRr5qXCo0JPnF7JcqsuWqK+0sWBwcQU6ihprfJfVnoZExGW6+k7PFLpNzWFNVvIpwPX+qzemTlym
S9WjaRqUqw5FQCCz3DAc8ERRF9RvzrtUF4dO7pKsYfWatl1YbMu0zfptlHr2JxIX7JqQjK7hxp0e
qMpvMS3t1ta4M3ktWBfsmluYYQS6rA/cRkO7mVkGrS5Y8l4SDDkTy12XxDpYIN5UIU7JRoW3SwKR
0R0B0lvdpEFI1ye/X+Fs10nc4FaWyep1Ks18W0bp8B0H1uHC5D+TmHAJL5tKaB9BauMV1ujLpuWQ
O9t2iy7Ixui5FLs01eNmrU/Itt/PcdZy1i+cyVrL16qqyAaFOXGVT3Fx4elnirfkneLVUKTtsrDk
gIOx2TMykis6c5BNTd/O91PesSdSFdHdsARBfgXb4YXu+kWfQM5msTcK7sbmwtCeCYmuPBbQuTGV
EX7pKcO3GSf2axC58guJLhoWJjwtZ3TvvIYTtOG2jItuvRri1LO9hrh0WNsGKOCXhB0QANg143my
L/LarypCXDiMwtZSpEEsX9Hv+CtsQ3o9Fhe3i9/VxQ8OEO/osFyqtUGe7dWOTUa2Azo9nkuYK96Y
Wop0q7BGryk1poQmSKAe2x4ypuhuZq8yFdWFg96Zr+9CZDE3cmWQZ3ldgN3eA75tv/NVV37XM5ci
K0ybxqZY1Cub4F1RJUUebkxfXWLAT0nPjwbQ2c0TkzeQZlH0MEZJeKeEHstdZKCEO6RQ1kSYaEdx
t2ZJjCw7wJjaL2C/E9aKigIqBGX1GoRFvEGGqmmB2yz5pVl3JmC7eFmim27mEE8/5HHPv5lBkWZT
znx6seMCRQWvAOdKbLHIxKnqcRsseB6dbKqqXVNMfhlAFzILmg6qbGQpXxOo/DdwhO1W4DZVH16I
n2dmrYuZwZBpSMaIqtc8q4e/iKhP4rLB6OcfQFy8rALeIRFi40PbTMcaoPi9HYrxwoo783Xf4WX9
NMcnGc9Xnop13fZzf5LdnIz53sW17wCd/vh/k10hIuysZHwoMnZvltbel5wSL66EuJBZbZO8UHUZ
7/W6/szjJt/MofzmNS3fEWZdPVpcmcrXHPL136ssD67mltVeFAkhzq5O4UVd67JPDkXfB/VWQHYi
v4lYpfx0MolLmBkICpkcHXCHDh0Re1UF6p+sY6NnLs2Fyjiks6FZ1HTVpg/nH7Tr9NdUkMTvu7pE
Gc9JqVIVVK91p+LgJj4NfslF0Prdx11G7OSpOk1FxPYiqrurZRmbYVOh08vz5ugKaUWaKR1Q7GVV
rju7nfGp5y16Mvz4C+IKaUF8XrHUyPoVzUbmcwoRUbLp1lo/e019FwVj4VKzEgZkr1GronGnMgCu
1w28qb34IJSW38aEMVhKaSvslozQ5abAYfKf/wHQOhPWXDGtHuYcY02FfE1UEo1X6MkYu21a9JR+
I+N8Sb759x74wZbvcmAM/qgpsSw9jGjQT5/1MIbJdwNhoAdsNcuDJgO9gkj6dAUf6XQ31nk/vIyV
psXnohxi9KTOqJ6WW9nVdfcpPZV3jMWF+mVhYr7JISGyi1tayC2f7ZTJTV6C99hMSZvBaxEC7zsG
XdNfMkjGX3ho9JO1RjQ/hlEWnzouYUkR5Lq/XuYYU3skSX/hjH7m+uPyaU0UoxKIbNHrHEzJ94yk
808oNy9PVQpQselGld2wFK28fturi6vpftCcdQMCAWEz28Ya+GBVMeYZxlxSrUuzJl2prg+zoMEe
7tOtwTrt4WHqtZJcVs2KGvQIDI8PIRbSVxku7VMwBRcgrzMT3WXVaDtC+xrp4/2i01VsJ12wf4IZ
ZY0sG7mfeS+8q9+uVdkhnXGiEl/zvDnw4WS4TtPqym94nMNBGgGTqqAg9wpDtWA7jHR4nTRhF8LM
mbnqioDlfJ1hMkzrAzpCn0AErzUcBcTwUg8Tg7azag+iruiF48K5O5TLrZkM8aDrsKPnWbCY2ypu
zKFvOPkatUi1bgPG25t1jma70c3QXvUEBJQKlvRQ16q+5LJ5bko4x4q6jMaoMHPxSuJGBJuID/tu
MUm5+x9ui2eOvC7lRhYbN5AuZQc02Fefa8X7v5WGNr7flHDy/RQS6qtOUAEUnPAffQ+LnSFX66UB
+vjlIxdy48rMGl0O/592FRBA2zZQV7qQYzjjDxS5lBuNGxxJ4dxcbeolVDtkSIJPS9GExmz6AIj8
oUNSPPw7bUhXSDDe0bQtwmbYK4gMeQWFyEXhitVaCKxAVs+mAbtGu7z8ylQ4t1uFKhn3CsuRqzSW
mUXiVAmgJexDfavQf/hlmE7C/n+eA7/PYe/31sil4sYO5kNLtJavALt6A6FxldrbtKdLsLNrMqtt
QAyu1SkJJ2T8RUQ3caGSLfLS3T88NuPXqeop5DDSaSq3GVoTbtYFa9JKUXTbZajtNf5Z+7X0R66H
ZT8sIUq9onntw/CnyE32N9S6y3/+PBbnJqyTWejCoLRWo3Sa9nH5JS9gUto30k9qELD32+g+4fI0
deXAD3UJp7dKK263MsxyPymLKHNqg51u0NtV5uxAUtt9WqZAfavQ5XLhAntubJxY0QdKUaWz5LDW
pLxpkrR9aPpIXYhEZyJ65OJzeapgvhZ0kdjIBDzVhq4yvM3h6hz8FdaQ4YWnGdbxJp00+6fL4Gp/
HYyBjLfJAHRs00AaxK8CHbmsXa5P1qWBVgfTa/s0qV7dZ7hhXP95in28aUQuaxcmRZoLbZM9R7f4
XZ3TpNzUg7L3ozHRpdbfc7HxHWHXjk3Ma8jAmXhVe/S2IVelcbJtr+o5qPhWyQFy+YU5+SHEHYEp
oFgSyzc4IPjGLRfEkwSK0mSdoodJrHJbzLF4XHEV97o2wUbg7WLC+oToQyWRLatsHmzg6iybTdeF
1YWcwZlcfeSSeDLGnXuFDdyr7Fu9BSus6H4OokFtFqg5dXA3aavbXqN9/iWXth6u07Hv7kMTAb+l
AQisZexCRMQ/T5szq89F92wg0xWwSPO6putnG8Sz3Ewp8+yEiVx2rx/CNg3bXB6gqX33e6fGCmAX
1va5d3cih2ELZgLm1z4Pm+6qP3UvQGDez2wKej1vJwJZ+rq0GiPDaPQ5J//H2ZdtyY1yzT6R1hII
TbdSKmvy3Hbb5Rstu+xGCM1IIPT0f6S/c9GFXZ1n8QBFkYjNnmJH8NHeBnKg1yARL2zeBe9BxSdA
0SganpYcMrdHMHxTgRL8ivN94TVwwXs8YmA4YzEaQsDYHidbE74ALDCzL/m8Ur+74xKpYWqqbXi7
ZI+mnsKTgswCKXWattfkuP4c+hNXQzPpIVXG9JHc0ZapTxJ0Pv1aQG2ov2jp6H3D4EqQrJ+7WUNY
6L/N4ZIQ/SFmSR3rD0csaRm6PiE/wirhpHsY82Z/O9K+5rdgLpz90CTERfhtjTDCDCD05gxjoxYk
KzvqnimfPT+OGxRADCTE1Pfl8JTB0OiW3gadJ5QNE3nPjUOJrUWT6cL7nNpvwCeAMYfvrVdhj7gQ
v65vozYHvcFj1Mb4CJeRNjWTze/VcDF+Wa27ngXd+KT241t0JDYskg318iuW94JduyC/DHUIZAks
ecQEa3PThXN0g4/qB60kLsJvQmbQazPEj+3MGSvnVYy3MWJjPyQ3cTF+KmAySWkKZIWqo9KsMT+1
IvEa9yYuxG9eQBgi4jx5hIKlPm0hNNZVnF3xqy+du2O5yvRLjEl49qj6cTzXIO+8adrxSin7pbjH
BfjtwRhmrEUPDXM+69/xNLV3uokYJnplOE+3EuXP+maMLWYoeDLdx5GEP6/nWkoveCT5DQR44bwZ
0ZN+JG3/Y7xUcLI2vIa9fOHVc8F/UF/bBoQg41M8Q8oEemzdJj4uY1PL10luUfE0C7rG//3CvuCZ
XF42GQ7S0g5amhbTvmOpTLTGZ2LTsS9DAJ6vdIqzP7/jLhIwC2KMUiRb8ii3PGVFQiPyNQ2HFsoJ
Ahon4UbkP5kGT9ZiAnZtLPeFK+gCBLch5kubReMTRmo0cJqm+wES7/RKTeCl1S9e8l89uL7j4EtB
BfV/tHBzAuY2zGNfCxheWv1yNf61ul7Dng71Nj6ltGE3yZb3vMj4Qb7+91d/afnLbfjX8jTVLXgL
kDdILfLCRuAX9q5AEhfjN0N9iZgY8g80nO6ztptvJkxDXAkJXtq6k7uzrQ92lav0DkljejYJl2cy
xZ7n4njpEDzaI9lJeqda+6nXQ1bmzRpfMbWXdu446RpgVdlPOv01JmsVNWWTDH/7fVAn9kYJf9mH
XoG2+0BjVczohhTLZs0nr+VdhB9ita2Jqak/71nTvNfQ3TVFIDJzpaj8wsm4AL++YWDTCAz006dx
2IvNxDuv0E+UfqfjAvzYIZp6ooBuipZ93hbWVu0GyNd/n81LJQ0X4ScmkEylGRqftDGXdpKGfl3J
2yGPX19eide6xSzneWRdZ96KvDMfgiarp3NYj8dNXK+BZ4jpIgHnBPO0AWDvr/nMuootGCAJYk9p
EeKyvDEVUQEZ2+xOkkOVsgFQqh2Gp/8+w5cugGPUWwSwHEox/MsFE1PyaQHSD09IcvhF378JXLKl
ncLxMlK5heE5Ae3gA3rhi+fqjmHjhRbzqBR9DaHF+X+x/YBA/MqD94KHdhF8KosPttYW3K9ZDTHE
BKOyX/oQsLUCQ63dO68P4CL5RnBLcJsf0NUe0o98Hyg0f7Nr8cwLv8BF8Y3HGre5MMFn05L67SSa
8JW4KFaJITv8qpYulE9tmaxzUV/+hdjfqpAn7wZyjb/ihdvpIvm4rNFKOJL0DkjkqeQC5O3QI7sW
gb20+uXU/uWLxyWQuleIwHoMq4g2zk468k0MXYheApBMA5lCJIZZDZFFlYk8K4/UU5cWU6TPNz/I
tocM6BZ8XjQkFzbRzmfQ0vzldykdbyw2tN56waJXbN8xElcHc3q7Azzn14YlLhIvBK/EpnTT/8hl
QAu4hP0mnXTt59RcCJ7KLlq0Uy5/2LZFM2XvKV56dchrDZ0X7o2LwoN8QAq8Le9/bEvfykKwQd2E
u75WGH1p+Uso/69riejWrnyF8tsWgX+QgZFnBT7GLxRyIXh1ny7x0gzTk0oBTxz0ss6VWNTgR21P
fkPh5V27A5HMHmiI8M2MGvMCeXKtZPGrtP2HspTL8lZTuCo1hREq7rZbX29RPZh7ZZoJc0iQOJpO
FgOdYZXFFz8m2gk1jakDkcnNbK09hUPaR4VcMLUHOgpBz4gXMKrSxyKdH8IkOIKTNEA4nDAkoHXB
mMHsHWhhZwvinHHLzll4jMspiHKgYdiU7ROwnXtYhQu3yUc1hv2OEsrY/UhQdSRf9qmnpuJHHDyu
7Rqi+FRb9SbWQf11Tkkd3ximZhAx5Gt/s4cYtn7V6imTgMvEaAcekFWxFXTPt786QthRJAc6fV07
j3W5DfN2TpGWaJQmePNJjOO29wUKj5z9M3WgDS1sEJLv+sDg7x1LWrsU4N9YHoxul+1h46mG5qKN
QfYkgH0tAIFOvs2UiePMcCYrLSiIU4PiCPn+sVl0zP+qszB7iAeVjWdInYXyndZT8nNTQD8uFCzX
ZbaOzQ2RQRYXA3p89iRVaKooJuzTBLa0sBoMEXc7FHReE2nkjyzfU/q34SDzKdJpwijSiGLBVOR7
7scJSFxAZZN2aLlEff2jbWU9FQYD3Kyo69FPx5j8BqpED3ca5cYeEIWEGqpv66pKjFReIw/+hRD8
03V33uF5BLgsJB17ULttPvbDfLzBm4YMYzR4zQ6M//yVxJjGESAbF7eC9eMtqjFLWIg94q9lYKY3
Ymyz4CxXIOBOG+rUCwbXFrSmtrGN+wIyqEamxSEtAmUv3+FCNVWYxn1EB/Yw9/EOjrfUnASGcPwW
d7ItgOHASAwigYfk6D5gxkPfoaUsrpSWXoiWXJzmppZk7VU+PaHWc5RhvW36FeMERk24DswHr5/g
ojXZkTGyHxqcXFSKqUdYGayshPsL/J54F665JXQ+FivJz/gy6LDQNr79/xg5e6EX4YI1I3CVREue
0J8QgtX3ECto89uFdfQ1Q8WsK3ebRKI4tmmRfgGmC98ckc4Ntqf0aQ6jOSlAz1gnxbQPfjrDeEmf
u9sNkpM2nCbytEzHfCIjcCaxMd2VO/WCM3fhm2hsDOG4ZuRpBRPAcpoz2eUVDcQ1/gjyC2P9hzfC
RW6mY6wjpD9hW+zgjecfe7Xs7CRAYS6KXlrWFR0Px6Y0SzB+HFGGDwqeB5T/3Q2ZuqVywExoAWHP
CbQQYzrMgyrYvsmtuSUawX0pxk4epwlqDCfMFXesTGoNJSXJmQz+rjdMUuEOd6xt1tPYNqg28RTU
NoXMg6ktBQVzO6YgFH1TLwpUQyNh0+sEk1H3UEaeXodSBfUJkNZufVf3TUAe+CKzASqOtos/mrmO
8rsMJEYnySZ7Z9HcLxNhpYEuqGILPPQS0yKJ+/k80lC/4aLXt52c21sKYAOYxIfhhFff/hX2+HPo
YLdhOW7RQUqJpl2KHxSa7FR3SEgZ5e3d/8hdoZQ232eg3EUcEQPxOil7RmZm7y0ojvIz2xh+32wB
i6isaKUqjhFu9YNSGakbjACiUXaUxzEqqEUqDQasnnX9m0S2S/1XFOA9VP0AjHCOhEPFcnsAAjRB
2aKmQVGb4OA3gtLoQ20QiPCNteKMk76cEppuTUGjPepLNrdIJ5g1+1dVd+iW9nu0LyfeD0BpjLw/
blTc1u8VMDKPbBKYb6sJmAWKyGb8FKYt4hqLetVbc+zJTzU241waHYAr2ibELDdsiDFwGB75K0Kt
Rn1lmCgkcOdmB70ikIcPzWhIPN7QbDf6pDWdcCLBrCPxTWWsS87j3NbRjc7A6NBj8phUA1j21JuE
6BU3qjNNfYIm3e6JKHFhnS24nE2d2fFLEqrXG22XcsnAtO/1YLvsg+DFXA4Nkr2HmhzJfd0BsxSA
x+zK6r9egj/Yr4vrXFNIEkAYdf0ZT/OQV8cSmLyYJjZ+i6Q0cHDbTD7yZh/uwVvULN/yaLKIDpv6
GHDV1/CVkiQmN+zAILPnk+uUVUwNdtaL6umDyhpRjhm3pXdO74Kgk2xtR8DgkgcQ5vMKhfv5hozz
NfKoS5L0p9PMn7/mAlpGYo/xsRgwQOq0oYrcvspaDVvKeohV7Z1tbzYLuZr3e19n//hdESdlS2LR
HTpZ16e+5+lYzbxfo9soZ9kXv/WdlofsNZhOIT3yoA7IldoOvFs55dc6tckLZ+aUEiRmUQTQKdGD
hNkWABo38VnmUokyMMMc3U8HvwYr+FW0/NP3oc+/T5jYDaHOocBFjREzWgkMnC1/zSHABkPBsySc
bWFbEEoP5VofG8QeuxzS86sag7Y0Nh6+S4xz9fd4yBS568O8iR94vehmLOZhzPN71YhMvJJ5t+30
zAM4BYbhhVPW7O1yE5pjBI54OLqTzDMUNXRKszsTSzmf8DK2663BQcsbvk5yyYqMMhl/Fb2ZZYVC
xT7dsT5XgSwl1W0COluUsnuG+jK426jI6kI3MXitLNV9EWfhHBaB2Xf1NRjlfJPgba521lB9W696
9aOlIL/hl8F9VdfdCBX6LXsXmgup+uYpTkxcis5UxJGZ+15+ifX6RYDP+9QP1g81E7rgZUU3Bo8c
9gD9MFOOKnuVzPtPH4MJXegyOuoyYNOS35kDjGA1uZBS7ej7+K3umKPtwqXL4LQfuEJZcrxoSh7T
NbDPnyPG0EUjS7YNSc4SRCDt9K7fFnUTr1fpKF7o34cuFjnoCas7Q+hP1WX6A8pjaipEMrMfAi5u
wkQBCxksKSD9vY5ykZUEYwyyJNFC5k9+p+cE3OwYcx2jbnxHIZAOagF7DnIurkz0vHR6zltGo54E
iArRVScBOcke0VYcq+8eOyfMxeNsa5rgKTwQErbkHQYTXqd+PGegTHP8VkvAbsmzFvqn5ngFrpPw
lgd88cGbYHHHPZkt6PsAE29PYPTVt6hq7QVvm2ttuD8eOVZ3rOFooI93IVuvFvMgmPoQ2msjLy+t
fHFY/6qEZtoAFco5lNnCGWQRElw44757de2wb6f8L4xGNJ8da6Xa+kvS2HM/Tj71cyztXPEY9DTA
BmPjSnUFPOm5D1KftwdLOxc83Ugix2XaqrUJUV2zd9lWXwH3vHTcjm8WPe9GqjJ8yGX9h9T2MepC
ny4Xdu1ElHFf5zyNcSB2+aCDvsqAKPaySRdGAyc+hfpogAHZ80IHpNht63fULnamNqgeyh1FzEzJ
c0zEOQy9hBcIcxEyzKYiWCKxISBgr5OFvZV15IP/wtKOOaZN109ACm5ViIyNIftMp93zQBx73C24
42akKlWQj/KB5LIrjxU/wOtLuvxXOgcFzaUEVy25DosDc19lnA2eizsWCUmn6KBAa1ZIPwreqTKo
vdqIOHDHIgVE+0yY4P2zx9EUBp+2aNZ6rPxOxTHK2JDuoBqf02hw9vdLIcfGpzaFjTtGmY2kp8sK
0xl3UWn5Wiuvrj9Wdsq0Jo22GYXZtZoXdhta8ndgOy+AFtAQrqesYztMSQy1kgWlLTDEbcF08jpr
Fw2jLert2WRNlSKxCD8Bq9y9SbtVBO/91ncu4bQu09qmVPxkctoetOrGB1TPbvwWd65hMtA5bjXc
WTJFb8LdPHbCSwkAR+7cQdrEEtO46Vpt45S/jdd+fytVmp39Nu5cQ7O1eQSW1BX8Rc1ntgw3ag4/
+y3t3MOFKjBAATFQheNxD6m+ugDx5bXKzQvu0kVurPsaLxtmqar4SMo8mCsQrfs5NRe3gSFxjR5E
PPwAycJrk6imSHnjNSVHmIvY6GSaJgpNxype8vO2y1eYHfF7rH7DawSTGESLpSGHUwHTV7S5V4kP
u3aitSyGIcotAeYXchSl2WxXHX34j9c9ccEacTysDbSA8V4d04e0X/+Wfswl2LdjlqKftz3MjKla
1Nz/4VFGCsC5mk9eG3fxdelco+gCov3qsMeKGjaI3tk8eBEywe4df89UC7JFAOWqiNO7iAxfWJh6
PoXO51wpadPF4qaEy1EuXV6Ghxf6GCfuvFZQcMmZ0JuuamZvxwSEy4EB1NnrwF3kStfPJMpzO/xY
0Qsv2hHah22w+z1XLnCl21mYRKMyVX7kTbU07PMw7Lufc3NRKzmGOzu6WnzMKD5Bl3Yocgh3+x3L
b8RREaS89H5xPoxE1Uza5mnqsuBvr0N3QStZRNCfzidEWDs97ZKSEv7ZM8p3EStTPG4oDGNxNlBb
pmJfIDAkc8+Dce55YyBSFzZWV3AVU9HX9O1iQz+P78Ib1hnSNqh362qEKmzZczu9QnNI+0WHbl9x
B2KN8wSrzx2pkqC7t2rzvIrOm8gwdBA2fNcVZBVvSaredSL67ndV6POSAb2MYDHoWldTPxZxvr5a
+2uzLy/4exfYQFCW6+oOB7JFqbrN9uRHFlkvXkzCXAYqG3TQANAg+Gkn4IRk/ZVPtZcKMmEuroGP
kM/qO6YrO27zSWzxXqFs7he9uXCGKSRslzbR1bGuR8kkvxllfA24f7GS37oF2Hn6/GvmaMmTsaV4
ylVq17KOsuNnN4QBtDUwPqV9uiv4L46bO4I8jiHxayoWWn4+JPuO+d/W04ycB0A2BzLZHLcmlp8U
E4XZ/Yp6Lm6BEiIHdKJ1tee33fIwiR9eFuQiFg56kGZbQ10Jm56tfLVa7XlVnEBfkaGTcY+VCV5w
QPbOQzJ6Lu0E+ixH9RqYBTyF29uxHYsousaC8oLVu5xKZGqAemCrrtI2eaBgVjZx5xcDuXRKgC2M
du2gnKFXbYs0BC2Mzq/RKb20b8d0wM9TB4JqXdGlhvrl3gNlBLqHo4/9SnpuW/xA07pB7oZieCnu
iJ+1uM1wDn1m1Wlhqj04Y4SiaPm1xvBL5+H4nLFddkEzSH0wqNMW2ZGFJSbC/Sqnrg5fBjBp1zQ1
XINKKMoS+xoyW6HwFjLP03ZsZxM2URaDJtX0jj3Nntt2rGYHxFPtU3tUauB5KfrxrRhRNPR5RxAU
P3+7R2Rn6Zhbi7LYMt2YxHSlgEaY5+pOS4Nkh8jHDLWrJUxKA0Dvpv/x27djOAHwLYOKUSlckxpd
3LTcIy8/E7mdvYnPdcMWrBwt6cmyd/vsNQeDBMRxMoYCAr0GWHkAFH2XSTlbvwAWmIXnn3EVexew
Gge9UkT3+Xgatdfti3LHImMaBOlusPJFyTPjqjyCn36f0AkCAbBWLWTRoTfI6mJk9BzuXpcD6djz
05gxPpZn4tBVljc/2iY7b/zwy6Eil12obVKEaSs+4kinV1O8PYEK1qcrivvhGLoeIyqXBkvXZjot
KvG2FpdVCETkwd7P+IjbdhR9nt3qzEsliEQuTdBCbE4NUQpNNIMcPqk/0D7yK4JFLktQstF9hDbI
BgBKWrb5dJpHL68eucxA0Gde+4lebDGxBbDhTTScvK61y/eTzO24G7WoitKxmIa8SKUX+w3O2rHy
nEwC+kjYdNQNxYiNq9mLPRZLO2a+bN2xYE5mq5oWUkzpD1knnufhmDlQyCGo9GaFJtpeLDo7Tbnf
A+Ky9SRdTtsasMkqAqhnD3HaxM8HuCp7vcGMBoXQRQVR4/vcdOc0nz54XY/feHrGulFEgLowOJLv
edCCUCXw6p5FLkdPd8TpDErRtTKwcjaF53jwK3WDZ+z5i9rwi7qFuPQU+/YUbXm59t/9zsN5qzEH
1I4t1O4qPSTtD1wVqFzsfnXAyKXk6c0R2by73BD48nYS5zj67LdtxxTBwSvbkSN8jEkOhC+9hRrs
FTKIyxK/p9ORS7XDZ2wYszzoOpOluriBKPEKT6PUMUUTtxE4UvAV0Skq0mQCQ/BR+J2HE/mScY3I
gpS0Qrh0v2GeLDDm7Le04xYNZ5kmDerbZAfTmG5v+eoX27hwHihlQJSqwaMX8Lhk6wgKlGtozRc+
ogvmCdJWtGMkjkoM8cOck7/izIuKiUQukqc3ICaDWrNCn+8h7xPU5L20gbGyY4umbyjBfNiG1H8v
higuve+HC+OpNad8xyTsL09+uXqi9/PkLopniIMt7GaYS9tirKt/X+Nbel08F8QzHPW4Y0BireT8
7uJtcTZ+1uLS4+SiC6MpwbuElROdlEPiGY65EJ76APkHXS9tWuRFUEs55dp3044dNjXmjYMQt0Nn
tjBQOvT9hC6ExzDsWHBs+iA/E/is0TPKcwE8Uw+uCUzb/C/jYpyevbfsOEQiwKxCGA5ji+Oy0zWo
/PxiD1fBbpTrHFCFW5cf42m3qvL24i52R0XRNkYXd2jmn5dsfM9TvyDPpbSB9Lrd2YQv2O2fU03O
F+iblxG6uJ09Fb3IzWVlmPcl//R9/V3Bui4eInvs+IQwwrALiuUqE+ALj/9vkB3R9jKREWZlu0ax
U8gIfW+ydrd+z4cL3Nkwk5NIEtiqI8vnaDP3Y+qlUkEiF7dzRDrRWqLjyzp+JkP8l5iMn7d1cTtN
vKz/g1tSLI1K3Nn7aXIb7ANfR3CiYDiZ2ugz4PDvl8aLrR8H4vhEiALyULewmfX4fMkxvK3R5aNp
Ih4bhNW20mlzh3nMv2movAq0kUtGI7OMhQ1YLKokme0TT3MSve6CPsm8uhqRK0hnU8wy2QFv1A5X
0KN841vXc0FMmDMns9hh7peQLA5V5R2CMCdE3UVrg8PgSzY2KS8hiG9c/RsFjchDDMZg5T247/h0
s8/zjdfr56KXhl5izoDBHC8FkCY/iin2rFO46KVgNrXpa5w0nAGgljcREka/TTu+McmTJLUzEMoG
pVPdARDAuV9I5kKXmpXmLdjesCRMcSDvyOaHKgS64nmG26qtJtBwXCsq6/2U8mERJ76M7eS584uv
+BdKHsDWkayZURVX0fdo+idpqF/A4GKXqJjliJdkqxIUnNBtrLwdmQvSWaFHZZNL3XCI17s6X97W
c/jkd0kca1w6s+mswRNCuFGYVua3WnAveTew7jihKl6mtNvtJScYxuISnU2R5w10ATpzRE1QR1ga
ihS/ciSGFMzrSFx4zj6v+dD3l8utQVDMkm0p6rgJ/YIGF54z5KkFjRKuyaUXc6mFkMZv2iFywTkN
67XYV5xJvn1Wszwb61nxdJlkCCZnB30BhNd2KC59DW934OJyBtvJTPyqAAPyc0nvIIrhF7O6jCMk
ALVmm2LXafRzyMTtnnvm/q6E22b5/6tYXNKOS9Dq2/b6DTeTSUi5T0jQE93JT/Ko+x/LMcd+WPPI
Rc6IQILfgOFINio/tb29oP384koXOGMGcAxvvbIAtD0SMZeS9X4m46Jm1r6eKbzZ9jQNw/h+FJe5
1iS8Nu91iSD/UOdzYTNbwyOM8w7onGxZaguJB/GRZjJqb9CAHaMyIzMuvdfT4oJnunDLMwYsZLVc
+oPCFgdPb/2WdhynxCb50G2ohMr8EwnjtejGxfPTOk6zbTD5ENLLtlHNgCLUWRrPHMoF0Oy8h1ST
nm014KipjW/sFPi94y4mbxpic3TNaKso308gjzonzTWo1QuZ5S+OzX9FEVN4dBBKwYHQZvoUtPQD
PeorV+Sl6+j4zKgVug7kbisDra2PGjwo00dwSpHtHKl1/ynEFnkprJHIBaUE87Af2y6Qri3L/i4P
5w+RPCa/8rkLBdpCudcGatEVn9sBXKm4MevUfvO67C4YaIZ219LHHRi/wJzxBRjGe+hqsY9+iztx
s0VYkUOGCPcm227iKCzT1m/6KXI74vuyQt9e9bZSffuKLjFIprIr9+aFK+mCgdatFvnaAlp4CckN
+srR4VfZddXNKEBXARL6o9qWaD6jKrbeR4Mf5ykuIX0ekGdjIDjbB7BBgKe60CS0ZzlG9cnvWzrh
rZ4pIModUVUm2O1SL6coaPzafO64v8zCdp/WCAXCui5mHZ+S1M9NUBcNBBRuw7poR5ISknugT3kR
ot3s9SxSd9pfa64PSKCqqgmaVwKMlaUcer8uM3UlyI5lMyPoZVTVrjF6C1YWUrO/fb4ldRFBCVjM
xhA8KFUcLVVkxpvdDy9GXUSQOOwIHj2tqkEGSITYbTD5fsqLuf7LUwQNYItRhwO5ABySXL8HobYX
TgXkzM+XbpbURnplW8X29XM8Z+/y+oPfSTs2SXVKkG7ipNs+P8XrTyhbeVXEwIv4fM9knalqFxxH
OsSfU6WKqdm8yD0IdXE7vGslxiixtpy3ElMnxQXQ6XUgLnAnwQjv3l+2Hdh3RzOfJuXX0acubueo
IRq4ArJTtTQ+XTa9g7XLb9OOH1v40fTxpdRBRHqiNC/EPHgVHqkL21nA1UtoswFMsrZvVp6eOG08
l3bi2CU41CgWLG0hmdyaugrjxauKR13cTkOgjWj3CRcEiQ/mp4um/+x31I4pJgz8vLkB+mrK75OM
nmd4Gr+VHVOM2xgagwNgTHVI2qJd04/C+nUCQOz63BgTgwIN3idVGWSxOR9PApVNv207UWya6lgj
CEFz3IhqyciDaf2YKKiL3DkOvYFxBbu+uPTLtfaFb1IXuaNnRWkyXvIcUMBm6IC2yaPXebjAHQO6
pQkYOnj0bq92vlfcc2AFKjvPv2JkFhWQsIeHQf+iz6smuib4/OeQkrqwnSkVKZR9GnzE7HMYbQ/R
4jcHQ38XzMpN2HMOI8/H92Hfvov9sDXURe0AKxCrwB7IzNK4RDe0yJt//D6hY4kGNMZzxrKlIkd+
OsKl7IZr3PkvHbRjiAyB0tCG6YJJo6Ba0LlYcz9EMnVZeMI4iGrYOYKmfb1nZvlgae9X3kUJ5vnN
m0XSh+Cz/+UVwYn5ye7zB6+zdmE7yyD1qGbsOh1Fd7vYejuPksde5QzqInc0rnQXr7WqhKwLFTZv
O777xTcudCe2TOx9m+CStC0ttmH9hqzG81Acz2gFBlKGS+yrNXioVJ/kpZxyP9ARxBuff0yVWBBk
R4o9ZiM0jOsG/F9kAFGc3wd1HGSAuWjSTJo9dhAvRRugN0W8JH6JgQvjURlEgnWzscdWNXO5xuZL
2PRPfht3TFMuAZ9EN7PH0VqUeacjL+nReQmngf/dcZNyWpoE7YbgaxAPS5ECjwoyS7CVe+3dxfOM
47RaNPuDr9lAkmIJwcMOJJVnZuOCepJjbsaaJvYJtOnzbYIZqo+q56vfZXeJefImJUINhj0GYXIU
ESQbygBoHL/r6IJ7ei4xtbKs9vsFQFQMUMQqBsU931wX3yOgVpUC09N8FdvMoyJsFSh09jrxEgEl
1EX51DPIHRjP+yer7VDlNsUkM1R0/S6NY6kgM9X5HsvpawxOrrs5EOZDnUrPC++CfbJ5nrqlD6ev
I+8+zpFOn/b2wrrst3fHWJWauQRvTP+UJTNHb0Pj1jTxfPhFAC7ex7YLEyzE8ibvukKu9p909iQa
ob8hfkAI3G5Qw/wGxtqL3kDW3M8i9stPXMzPYLq876Ti31aerKUlS1xYFXG/HMWF/ZiMqiRa8IqF
rPs4rsN8GibrV6SmLvAnTLYuhyr18iXaM1ZgonwupnDxquFBrOG508NztQdJms5fonmMyzYwZxmF
fu1Y6qJ/bHIQEvNo/gL1GVtq1tnStK1Xu4e60J+h2QQUOIz9QnVymoxsIQarEz87ctE/03pMIox6
+iVZ+amTgQQ1Wus3TERd/E+TxzUHLoV+mZb0B82in/Mx+1XEXAAQChKErjMgoAM3uuRKroW2cH1e
r4sLAkqWcEOyrIZvIoh3c0sbebwJswGinn7rZ88vY9qzzcY2J4/JEGPaYJL6PfRVrnHfv5BjuERG
S0D7HI/u8A1Y9ahEzgWZloZ73nUXEKQjDt32lQ/fwFz7Wg+WnefddH7VNxcTlPdzENN9W79aHWow
9LXqxKfZ89SduBdpuV2hw9N9Ay+dKjfWyWJd9tHPm7qgIHQ24641tP/GY/AqR2iRv8vqKPC77y4u
SOxyCsN6mr4S1rOCmH08TRR0G3730fGm4dBDeupg+dcNat1l1nEwS1s9eH5UJ/SdU6HS/LL6AgrG
ok63oQLnAb2y+qXG+XtTH1Wg57bEJQFCo6bHo4gnTn9KyNM9ZLNUtGqPg9zYJRDifc2m/tpQcfLC
P3SMF0vjG+xj/cgMeHSrLCX7CCyL7ZbmIW6OXUQlhAWUj2gX1C0uP/tfXQW2pHOgbVR/j7bQpmWY
y/5uAHlOcuX4XngsXCQRNzkfAkggPTWBuZ3AS1ishPrFIi6WSILdFcTKa/6912tcRukwnrdm9+vM
UxdOlA2tWswWZZ9V/SvnaeMym2K/8UwISzw/dwOo9EzyPPtu9MSKMWpAw957ppouqEiveSrBJ599
5gNPKqjFJqe5q9/9tzH/2uKfLMKx5j6r+TaxOvieTSaef5JAjwMEhzTkJe5Skx7NeMqPjps34aJ5
/2olso9KaDQl/NyIfaiPQgAsGBQybQ17C+rrgP9IdtIZ/hDkQJLbAHLWX5Tg8/SAoRo+vMrDg8ul
iJYk1ue2DXCPShGFMheFzGJBPv73L3vprjoPSTvXK8hnpflO9iW56Wy6lCFkTE5eq7uopmgNs03+
H2dX1iQnzi1/EREIrbxCVVevXsrTbY9fCK/sSAIJBL/+Zn9PM8x4fIPXtkOtFjo6W57Mflu/0tUH
zC0W5NLMkCY5tvru1Ug33iZFLcJXgdpARtHjy5ENHcNNJXtkU4G+d1RjuP9jsrRQcqsQk1cJ1QdP
5vUl/MsbNDYhhdJCE32mK+QUV+KSW0W2g30xwv++etwUKfFTt3yNy4SeGG+G07wckpQHf87rVfrL
1uswOd7aiHzsROAY3vPLrQN5/zGfv4c0Ka+6zscz/zr0XoM6F+puw7J+OXZjkr9vXTcsXlZL9Isy
Hvo8BHpG0228uWQ9Fg/toU0iRbmY9lw8M9eDsnhRNaH5MK3qWMq1VzTxWyz7JNj0OUY4ehNHEfSU
mvJgcrFHHWGEmZQtw+ptjHKdpXI8hcX9ToTh3wUBSLLHHVFW0i6pSvXMt7HhGViONn6FqPUg/xSB
YhIIL2xBaoQzIL3/Q0vhW0hztNBU/sJUNerLoUsQ791/MXEBnFz9zRN7bhf1HdXmY/drj1Cq2imN
jS2bb9UM2hUJdEiCWaRjGdQecIaIr0BmFtiz9PwjF2ObO3pM3hjfZmfUheJViM0KAcWOTpfE+vU0
b8WxW7vHQI3MxsaFbXlGBPBZJNh0nxyk10j2EKg+TGbZUHB/toN5mEPnMojgHnQCe8kT7ttuQmV/
eYbyicraGA+pmpND2rQ49J3ztUH6JuLx8hxtfXuyQv/BAwh+j1xzxFW7tw6Ru7KYq3sG/Zl+7PiM
URBeHeMqI3scFOUAnvVCtC/OhlHnZRiXIi9puX4+tvudkVJD+mgMIn3u2tbnSRgUlEj734Rzr5f6
n9EcRGH/fjTzyJ2T29SfXCK3PzAz34DPwx0rLpE9HiraDAFJYd2fera1+ZaW3ZglpJDfjp3MzlLd
PCVgt+ux+UjeGTPrtw2KB4fwI2SPivITBWK2sf2JgNHi29o1gKGV/sexne+870Z81WwRFhc6cjdy
bd0DC5DWO7b6LkRXPQCK67DgXEZo7nbFhelwcOmdnQ7KMLWouT8tUIaq1fQTtF1fD+16j40iUdI1
PNnS58VIem/JUmbFFNxvwpH/RU3/ctP3AClVGsTbppdfNW8Z/wit54HSnMWRtEOuZhuZm2Heanau
Fx1UlGsonwwhW1oCdcqsHsqm9/nojUMp01fCy7vQb1QcyzfJnhoJDo1toJHtIdsKhUW+3W1FccjL
kz3IqhVyXmsI2p7Seh31bT9u4R0EiePodOzD7UJszWxrCHI+yDLL9iY0Lf8YEND85sP94oXag63I
tFhdFwNUGS0b8rkABj8x7ODR0L8/f2YawEBKKwiT9SPJN8redXQ7eJ+Tv6+Nto4GzLTvTuCy3FyW
suKdgFLeMTETsgdd9Z2gBUgbu9PsZf2TrY5XWYwE5L+/6f/yo38zl52hN2QAxWykypcR2rm8OS+k
jOUDjGGcn6EQl+rckmpl4LSufPdehSHIn6AjKH19YtUUeo48cew2k8/xtLkTeiO2eupNZOZvbT/M
6uDl26O4Yghx+1A27HlyaLG/W9KqSM8yCd1BdArZg7kYIaRqll49b0a6PGCi78NQFurQeAPZA7p6
RecE6W/5Qtz2c7Bov5qaHfMye0TXspnUgmBnfCkKi1riQpbiCS6T/g4X8Is0huyBXWs36TAlsv0W
R22U3kASsGf5Cixq/wljBJu+t7zv1Pey66m7pmWRJBc68451twNfDwpWkT0IzC21K0HdYb8sDqW6
CVK8uYzZoQopxEf+bsVJEtMY3GH2S19Abl1MiTpRe4zBlOwJnIo1Fgpz7PaLjwefpRMwFWt1jGeU
yF0UkLogoT5DqhdZ1X2WKhVyUv+2Tv2LZ/kfeDAFDZt2gPIBrYu5MjmPODqfUwyIwrHCENljoBIB
Mnu3GPeiR8jKZQzMhFEGnTlzKBcjew4jJVVFK+miZ1bw8VO/Mn1am4r9Fkb++tD/yxO6R0KVcVmn
bHD6VKzLXBUvPWPFWymZwbeuqyFxf9Qy5fRpBX4BbpkXnuTGb+gmQGwUlZMLsCuStTlfSlLfbmli
ylu0IiE6fdaNhWzYnZ9lyr6HkM7k2wLCNZfJQrFPU5tUUBWmm6jojYvX3sx50UN28CJQdmBbJmeb
8jc+LnXd31Vlm8Z4rbtCdXe632RtM9cMGHA/UQpdkcuStHx7kJgMbLpsYG5cL3EB/3DS0MCFYmIy
1uZmmtY+7fMtBquczsqq7aGJPLvAMdAGgoYC/KjZf7umX9y8PeZGN1wsIx/Q8Cnpw1rWP9oymY5l
invEjdgweDrVhfocW/2qiPNzJAdtfQ+2EWFrjK7a9DMGFyD2jWKLQ23p/N9n8lrn/bertstwp6oX
i4UC7/NakcJcaqGlvxWmxiUqioW0t2Pb6/Q84Veml0ayZj1oQ7vCcw+xJj92ZfmyVPy+62ZzjiGa
85vA8t97YWSPr9SCrdDvrqJnNVOj3+lY6fWPulvT7QEoeSYfzTrGx7qUZM8OJmiTRmr08nb8Fr87
Nu9B9ojCchz1EC1d/flVVlT3/hPenGOOac8Mxtw0RnGRimcN87wdN04vyohDyFayxxOuTdPwqoya
Fwgu3KmEdNAvgYb5f1/WXxnw7rIuljKzVKt/Ub53mYhiferK+Vg8tUcTol4OxrHC1i9lXX6EaLq9
MbVQB3e+K8Ug3wtz4C5+7tIRitBiNmC6qP44diy7SGMBlBhiyAt/iXsukx+d06542ebpmOAC2UPm
XEDLhhLPXwap2EmZ9l23VtPBk9kFG/iIE9MDV89Wbd2dWqEvXi3tzbGT2eUiKlHgMBgT9YwwL82S
bV4zhBvymD/5B2AuQfg4rlQ9p359Q4y8qzw/Vrrbw+XQvayZY+3yYvutfkx10V0ipuxvHv1f2NEe
LtdD+ryc0zF+6WM0wFkzzLnTR7e+LwyWpOqY5MuL1sN670r+3cdQDz70QfdwOUijhLjd1uUlKEhn
T1u35eX4O4DSa9nhX3zhHi5nNWih4P7CS7IlEDFvCtf2dSa6xRUfUmAd+LHawR45l65LpUxClxdM
Zc6ZnIoR0jf9n8dOaFc8qEWslLcsvMR2i89DXPT/jybEL/zqHjlX9KmNQDAfXiayreKBrg7sj+WK
yDpjvjDzSYaELx+P/SU74wUhGpoGyyI/F9VaZqD5xzTecBDtCpL1v6dndmXVXAND8XkZxHVx3ZCP
iNoO7XzPqMWMFwOA0eHFDKTMtrG/ynY71B4jexRdocRA5DDSz2oe1bme5+6uoqM/Vrveo+iUXZhw
fok/98X8xqitzH2dvhw7lVez+2vPGzKxzMzx8mKItqeI90COx6jVHlv99a37y+psXYrA9Ji+1LG5
t2DExe96f2DpGNKFf19aQgfD1ekoToDsXyRAVWN3CJ2HpXePZW+IStIZ1M6JfYiXy1YeOg4svDts
VoqkB8BNnKKwXAWJ3jNJjngPLL07aQolzYCWnjj1cfqEsbEccmxHrh+W3kUybh78nNY4acpeRqLz
ELojYQZW3j2LqZ9XIIix8kZf1gh1e9Tuj92OXQADDnQfNLe4HeWDh35zMhzqPmLP+wcQo9N8Wh1O
YxuvSxctWSK7I49rrPaxi6e8iReBXcvwIU3r27GnR7wbVt4ldqOMJETAsLJz/e3I38Zj+E1p+V/D
Fqy8s8OpcaMsuRankQ5nP98Gdwjij5V3ZlgBB9hQhZX7obsNc32T8IMWvo9YHDB1W/BYerHzqdFV
piw5dqf38coydJVXCZaWUfykA6aFGVS1jrynOJKdKSIJamtN2vRMaGHuyFzUt2m7HiqXYPWdOfqW
4ZQNSD+4pA88/bPnw5EEFCvvzBFjSAxouRYjCbG/jAtYVRcwBRy82zuLnOhY0Ik34kS0fN+0bb4Q
f+xy7+MRwXrZpAxLd+mULfSqB3LsS+6jERGcZNCXECfR0CcT2YwQenPo7dsHI6iyNt2CadNTkbY3
cT/nUf87pNMvjH0fiSQtheJBJfgpTPRH1HdX7g6JTsZqj+YHIWnvSFSlZ4Zx+8fGrvOTD9tv7t+/
JhFY/PXv+UscIsCVJ9qqLM4L0K7+RNhK6xs6bh3NSdqo78cOfmedDIVzMCJV6lyU63QZQcz7rvSF
OzRZiT9iZ55y6WIpB6rOiZXFY4G+BdAAPPrj2OZ3Jtpss0aDIagzn5MyZ1M8ZP0QDpGuYe87G20b
UUtVa3mGkGZzM49Rh8GkOD0W/Oxh/d5AN9cMnTynzTbeN5HaHo3iP//7YH5xd/a8n+BvrQrZGYFS
6Bq/gbML5qJA0JXktIr91//+Jb8wrD1yf6T1ApUEiudARhdZu8d1LI+9YXvQPhgRJ5LKjp0TMfqb
YvXlXRNT8uXYxl9P7S+WVXdjC50fxc8r6VZxU8cNl7cDrUN1pLgQqz1yX8cBSkLrws9Mowe8AAD8
XoIj9VjEtUfuJ1NVBfCjYvsdufSofqMjcvA52AP3SwESMy8mfi59VJ4wmftKb/S7bPZXt3JnroSb
ME1Jiq8KQkN6gc711l0Y5PFMXkAY/GCWtScG9aUkS5dQdi7dclM3YcudHQ8peMRqD6L3iowK/QB2
trqa6SPref1GlKNhx27+niDUNyI044Yz0qR+21YCxLo6PejA9yj61cytYegynq2f7iYV2ryjlp8O
WdWeELRMkkAXkWDxgobbwq/xM4VAy9G974xWxwvIriWWh5iu/WhjR350XFdHil34rK9v3F+ehB7Q
r1m2MaBXiR7Py8iiNE/HVR7iAsf6Ozfr0m3e+nLsP6So9YKDGdUKKNceQtth9Z2XnVSBJ1KG/gNa
yTarGgjhEo7pv2Mfdme2qhTl1EHr74Pn82332unE/Mgh0Bm2vnOycYvwyQudQAyStvd2pHEWlTo9
MlUYqz2G3pWu7JKZu2tSNt1LE3X9E9KR7til2UPoex1Gy5ly13ak3W2bYKoQDdbpWEi8R8Yv4yzr
xmGMUI1G39gN7Him1C+HvukeG+8c7EfXxF3R+K9P3VaKB8HCwadgD45n1K3MgC/9mjjiob0j1xtu
qv58bO87Wy1iu0zNsgDOw4PIUCUwgJYcGunDjdkZqmapKmMg2M+xX5/bLnw5qMyMpXdWmvQjH5kT
6RVau7driip0V6IPf+xQdkbqyi0UhhTzdZymJounIT4VGLnOj62+s1LTsKFa6DRdPbrguYxC9GhT
5w+FS3IPjq+lICFe/HRl0WM1fy+6I8iAWO5h8W5goJ4YjLyWKfkZCzGcmyAPDf1i8V0NKTSyDVVb
TNeKiHNj4yde1odiALlHxIPQaPXax1i6ijJfFLeWJYceRGB7/u7nprUTtmjDeO1cd662qcpqQCx/
cwcFFvlH2wtHsjNMvIaq4l6NuCVD6m7D2vnoHKdFH4GesGTtI4YU5vp65ErKPTjeWox2BTeM1zG1
7yYibdaJ8lCELdOdpZbOk7hoQSJd8+XN4oYG0+K/nbx6PY1/O6WdpU4jJvT7QOyVVcAejNUWZxNp
D7kkuScOjcEn2C+rHq+TSeesm5bPntFDCoSx3MPjTdGkkFMH8Vo3huhLmVL7SCGRdMxa/4GOjwSS
eLSmr8pYsFJxMfdRXuu2PSRPg+3vLLYCYXOqmfbXjpVdni71jDFVfuw67hHuJYp5NTGUXe2yAH/c
MZFzKg+FAnIvANwh5YMWchOuoAI4jbPP5oEcexD22PaJd0lwgAZdRbUm5zoFpw51Wh1y1XKvAcwb
7fxUGHs10j74FBrzNWvn3zw3vzAktbNS0XU0YU0VrlNbvzZ0M+EOAfxwVXY2uig+tb2YwrWFRHQ+
1hXJX8Feh16uvRQwx+tIhgEPACFRUWbDLKdPlRzD10PL7+HohTBO+GqwV4toURFMylVkPtaEkHsk
et+viXdTkVx748oza/WcFcPh1XcWOnRmrttR0Wvgkc4wM/0nYpgfx47l1Wn9JcMD2HuN1jVJroNT
46ns5Pd+VEdANiho7rwqtAS1sTOj103NZRaF9NtQ1cdKqADn/n3jNkpSt82FuerNxGUWpqJ818Ri
PTTFgc3vIl6XRIkJJDFX18rvXof1VKv2oMvYw8vZBJ79YSTmWm5tlzVdeI8X/rfw5n/3pHt4uSO8
MiZuLOI7oDmQzpRZk5hjEbXcw8sjORoK0n1zjWLyMbK6zUg3HmLti+WebxSUJIVMEmuuQ43KNQX3
QN6s28Hna885Cjj8nDbDoq+lnzE/hkLV3UbG6nLIkvaYWDZHlIVlMdfVkbessOxsuuXgA7NH3K+C
A4kOyTE86iidpsvygUm/HPMYe7h90WHHC9f6ChO2t0rN7i7u62OlDLkH26OvUbgNgqjXxPMf4Lqu
2/d+02v77tix7+y0oLVWENsarku7hEzK9Duj4dBQJe7jP3zp0K+N3dyVTZPhWTKoscxTOeniUAaJ
jO7vr9hEkIqxSm/XLUl+GNC3g5gaSMpjR7NLT1deRBgzH/R1aoaty+JXCqmxrvUxj7onH236ceLp
0AxXQiHouqBdezMV0SGmx1ju4cJ86+eR8nG4jsv2dmoIKEIbdwSKjLV3DhVTD6ARWKP+Cm3eK9LV
PvOSH6vIyj3kqJHbwoam6K906+u8B+/rpbTTIXkvbH3nU8s5MmC7wLGYMno3e1VcRlNWxzLsPfKo
9iLGGJXBFy0WzcHCiDarEHH3O+WjX4Sme/iR4CAEB3dWd0XJmmQYVtTZiMH2Y9d9D0GySWnEAOaG
q2jdkhGq+hPzh+/jzlLB2bNsQAzX1/+Vqiu+faySQ9B4fNSdoQpwDk8TqEevJIT+B11C8TVVx2h8
YmAR/v7GVCpqJiGT6vqKBVkI2hvgPD6GoZJ7NNLSlvOi9VZdQ0zvh3T+0rTh+b+fr5T9r2r0L0WB
PSIJpKBig0r3fC40gYr7aUGrpnTo2RYqCbmI5gVKhQU4W1eV9cnY0fYUtkh1NgdZMYCcKCXWpnuY
AX/xNkcH3+ufAtJe9YeZTf1wN7cFASegmOTQ3vhhTRuo7BZ1UzytPiXtj3WuQH2awYg1Eqm5435y
OQQb6gmWzZmp7ue04ykmMYZkJJ+ito7SN+CFq3ySrWbrim+ataN9UNEQCZdRwDPZnwlGfujnOKqA
C8hk3xF3v/C5SM5bVRDyR7kgQzl3onFV7op5qnLOV3J2mCa5T0hape9dzSA+WnBvofgxgijinQti
o/dhLXiNUmE/yY/1tsUUGimtLvMWU2JzVkdCd2cgcRttM1Yq2j7i5+l8M6bDHN/pDsDm22hrPTzF
sCbdifDI1nk6N8n8hClSHACdSzs81C417Gac9Zjc8LoR5gZwwGK5kLKZi5NpxlA+lhqzQBjaw5Tc
nZpKwLzx05U/pqWyI6Am86AeAbVd3ctUadrchNVMa2bBCPV1NpS3NzJ1XOVp20z8HqM6bPsEDxmG
zEKUbcuqVjSgZ6skssR7IxemVE6Sbmv6bChk2d5ojFaVH0OCz/yjwYsjBYT4Ij7eD53SiczGTQfX
57aPRQd1jMnWLNe2TYcJD8dmQf7LewFoQwaRbrsk4EZ0pt4y6Iuk+h1yvSKM2VJgoO4JLRSiTvhv
kZoy2hKPMcW25xx/n+zb4VMAt+W2XkS01fITnUdgJ57QQmvHp85BZKvLDXKWjpxEocg6Z6RE+/oL
da4e35jQDZHJ24QpgbDDsnb6aKBJUN2LMcWVMFO9VkgftnaWH6Z0COVnBHAq7s9r73QoM7MORXIv
KIgLqww+dI1QI6nBKz2Bb8u0ts8KkCXKu9lB6Pxm5RJItBrqiKTI0pFs2mR93Zntdl2GYsmrtu0q
lzVVY1txEUFVHc3YKHz8FePuDekzp+qCtvk4lWr+EW1y6+KLAdRiOPNmC9s5hlQ7DJU2VHwhENxZ
Hvwi+qdlMhpaPt6GIiuLNGHvMSxZAqU1CVPhDrBOPwEz3ZjzTPuxenFgaaruNRtXfTP1oPlKQGSf
tupN76TaTrAZljyO42g45l204XFmvQUBeOmlkHeOC13niECZ/QwsS0/vK0iP90/JOnhR5X1fsJDV
8aam77Oii5wyriObfjMEZFM+VxjX5ZkeEtKLjFQ4+zlr6mBIZrWpohc1z73MsSvW3C6hSddHJcbR
YijJMUzbx726uLkDPUq+FaLZHkDaDoU4nnYYE0FOslJMZ3Yc4lp5lyhUFbNCEOAYVjZvSKLpMBjz
Z+PTargXtiu3z2y0LTuBV2gtAccrtfhJwH1J8uAgXXblWi11ppCiRSAy5Gkr3hSVXclyTjvYzkOD
odbhKU5d139BrY4VN2jaqZ6etxaazFnkDS0+V9RG5bfag5PmBPUNhhJ54ht/YaIa7U0Bdvj52STN
Nr2Ne1uPTwkc2ILybTr1aZeNM8ZBf0yF91BJpwwQ2wzli8VdCNgXxm9L1K/jWahont+6lob2RzuD
i+HD4gu0audEz+G2HLsI0hlMRO4tpm0X+xTj9VN3oMhq4pdpE4LnItjR5yCHqSGu0a7a3UpR0ua2
rsq4vQfX4rx+xQj3PNaPJa1jlwElVRW3dIUc6wNmAb3Gc1DMWt84QqbtZ9ubaboTPdTOboKLi/Al
blaa5Kwii+kyyFZE1XamJVjyNgwQ1UP31YPQQzT5oPQraskoxT8bbsvtXkHhbVlv0yahxT1eZ7yy
p3IBk8MAQpFZIDdfwXIizxVE4YzMJ8hFDTn4n6fxNmhf+T+mLSL+kyjSbtbndlxr9xmdc4XWp4hF
JU99GOqoyRJWSPMW4oY9uaOr8fJi0UWa3tuFV+5hpt3cpHkFhnB9F6pile+ieKXD47asS/3M6yJa
7ssVPLyPpIY43QUTyRxP7tijguAgwRC/L4Obt2/NYiFxZkou++akCJ/Yi16Vnz6FErLv9CQgYKnQ
Eo/XYc4YGFKTmx469h0UITxg8hcNG7dXb0pjTrwHdbbOeNCamKxS9dRmGM5m9p1Zk3o412s8uiZL
OxCXZIyYqeIZ2ax6HZy3Y1M8pl3i+jOut7OXMNZ0/ugCQGtZskDv7U5bPbgPQ+I9YoGImPZmHfp5
yQEIGKNP+CvX+b4ifRst52pOt3Dfty2hf9LBpfUVnSwP8K8RanF3gxnMa3l8Tk2Zw59sDfhDgEAc
3qilhapSOVIz3bULWdVlQHVe1TdFUdL1x9C7cvpSSDUD3RBaFslvcQc55OfBJmgDtxEh9gOP0g0M
31ynBricGIpYfa7KqHd3swURzlshehffFFDlYv4706sLaxaarSRfyiqUKs5Auubtg2l0SIYTRZIN
bjyvUvNSy7EzOmtshCl6h7atOoEGK0Z3u2rrD3Icq/lmq8ym3y0TI/ej4zZlWY3xuLLP9dSW5Lny
m7CgN7fL8OBH06HmU6DVkYIOR1Rln8Xb1Kx4z0zT4Igcj5vydmjCyH5OAqWikHcYcZxtDnrtamhO
IAUpMYmOcKSao6xLkib9Ccl2lNgjw/h0iaK1id/B76zNXbSli75X0lv9w4PoG9towO5zQryk0pME
00H9U4rIrp/9K7rsO+ZKO+ARZQtbyWJOG3JCR3ksb+rN+PmzWxiJpnyGBqu7qZo0Rqe/i0GGyjGD
1r3v8JHLa1ED4KJBBJC2G0hagfPAEP7GmvGRxWDUeRNPYZov0qVz+84Im/Qwf1a0n/jrs47nuour
M++2YXhDoqD6i67SEAMvnTpQlhdFO623G8ESmUnwpbtzh376jx5MOtUfpnQxyQR8yPp2K1YCqHKg
jkN20r6yHt2AEanFpOIaovih3MQa5T5CRJcPYH0bUbkZCvWnBCdBcl7rVfOLLpsE2pUb7Qt18ojJ
whksAaG7QEXPR2+2nqj+o/Zo/5ynQkXhwog3U96oaEnf28gPKhOUsvqFQtJh+kLwz905ki38FtV9
X/3ZoWaR3KmZj/WFgDU9veXbUi4kAzGfmBAlgjVOvBuntInju8ViQjzOyyGmG741beT9AJ09yMVU
owM7SNbSGhjEDAA4EcCLkPLlnLAYg58TYGXuZk7Ak3TapFjTN2k9bBY8Bo1W8yt5vbV1nUka0OW7
lGYK1sBrqIZGb1F+UuJd0Qg6tE/gXqVl84ixfK3Cw1aXEb5JYvDZXyOsktfTfSwxjPS4WrvxE3K+
dZrypKj82sMbLn79kWK0PYIkntZdih/F4LyNO6ujb30/JPOplWJWp1eBU/GDD1KOl21GuSHJbenb
+dY7u3S5H9de3dPKDFuVN0k0J9nWrtuf1rpivSNiXUN9aiwEET4ITef12vEeb2MGGi4+3wXQTJuz
DxYONKtbeLCvkNRbSTYCT2Vva0Y4IoIExBIXtRlVn3QPyc7bGuJCwxshFZhnzg0rbZz7rig2DBiV
wN1/jEGqDLF6M+C7xfGg2F2yQUn0Tw/h3fqBIvth71dEMWCSGr2g+gK96Hl9gFCJ62Q2xybq77vZ
J/YelPxB5Qy6DoCX89bxG8QI1fo5hewpNKDnJXGXpGVJ4bJ+mwLSu1k29A/e1XHxBA8dxc9JopLk
jjVoeq65AkPDmheQA17ugoqtOhW+rLoLEHXzAk4MCs01n5WdWuVNaegwvo3hvmt4ae9rS7JmQtCf
VVWyVZkfaYmRzUr5+cklCSL81DYfLB5yn6M83GW1AeSy4pO4DEs86GzSCaiTFhdXNLMtssUomPGz
Fi2+rK/a3FYTr07oucUsQ70tvOFMLze6UwJIgqh7ijBiiTRNVet1gJe+gs4VUWa5LPD+fm3S4Q2a
XiQ6ezksQN1yfL7yhPIXC3EG+nJwrbm6X+6rVRUyNzrS5FY10poh77Wcu7OLJ3oHPs+xzDQqFPat
9AbhPquHecxiZIa3ERgibXHqy1RUuBfrSHPZOv19sKRdM6g/LPNTCIll5lzCxG2mjNbFKekKv9xz
ZGZdmS26GMn7GMQkIl8q2+A/BV49pai/tneNll39rpdekwvXrFqgY2gn8CJ2in/RwZQjQhQy6f6h
X0TzFDU+RKcYMiI/GauG4qfAnMBPKSXwVpB0KR1szfFQ4Ztp2OaHcXX260Jk0Z3bhkzx40r7WoJ2
ugeLlbJAg75Lp6FwuRMFcEQgkSs/og2aJCfoikh9H0ebQDJUwuHmhYco7s1cO9NdJqRF7M72LIpu
6pL6KtsURayjAKxGviypL943ckK1PSsTRKVZiHQSPi+pH+PbmFfiHuRqDEJuCcx8eOhHsE+VCOsX
LzI1D5TcRXMshh+ur6A8nycRxSeVvTAfDLV+nk8YmKvm90XS9vMZYYaZmwzEMRCgSo1L3IeIKv4e
1KFsvEBgaL6lgGiD2wU+5/84OpMmSXElCP8izACxXoFcKmvt6qW6+yLrZVrsYhfi178vn81hLmNj
lYAUEe4e7tpkY5cuPmRmZcoPR7dVdYv2krbJa+aDXE3fVA1jqacn86Sn+NyPldjfVCvxBsukEHL8
7GAwv57x1Du6PRvd+CNNhq7/6RnHa3KgaFs9hdpdSGiLo5euCa1zppaa6WXtUmELJ8LaKa87h/qR
tVzp+5UwWTM8jYHwmjH3k92KzxNOEg6lZLYTpiD75n30ZlyKLYnH6YEpx7u57l51bmaDBrVdYKdJ
3LTTuBdfjtvnVLYq4jE2ZfOiJjCWSxLazj1vO0aNrHU7a23rLInYVM/WceseVdgn7ZUd29R7IcfV
NE+irewH1r3x9KKnZhnpGBfhnEc0N4AteG5dqsrKKyLsaXvkZmtzIZa/Djq94HVI6q7/0vnm8L9g
aV/1/0EgRe1p9OftTeq9zRaDOSLCMrt+T41du+uxlWq2D/5CbIs+cysC3czu8jasc13ost2XU+2u
8XoRvsbwR8ei607b4lbHmsX7GkUE5tYE4RTbEPlO3sE+eEUjhP+AVY9ekmyOj0YXyhVhfZ5Mtfr5
MOpdP83b0pQPsAdezUXWe/UjjbNxzvGyvbRDvxSJiZzqtcLP3Z6WavYSqLsQE/1irIkGBehZaQVV
ynT0bIKlr/LZi5whY3yLX/wE0wi452TqaI3A3dB3T2szqquJuWIz23VdmHe0netjvPWcq6xkYV18
eMyn8Zg3RCpWP+4euG1+HDoIPil/FfWXwN1l+07bVTevXkDtfIpFWmd6DpL7Cghu9AxbjXoXJqwN
+EvdJcf+JNvUv4WH185Z3SCuajIAdr/0MrH3MbvD1RRLQH3ruCVgzMEWW2aCKsZia9hNysji9DYH
OBtI9R66f4uHgcJc8ESS3WTMtu1RaFvLQh1kTIEpSI8OJAzCd29utuhE0yFdhlh9T95VqbOd8dus
5APdAsaV5Lyt6qNyVNBfy8iZ5EtHnlxnn8mRYZ8ru6/8oBasnAqYKxzrhobl0MdrMrlHVWYdInT+
uC7cMYVqCee8JbuHhWMV0QieZL80dZVPjY0CQl2TYZ7OTRVh9tR6nu2/eVzK/u+1XSapswDJzKjy
ZI81bVep0mH4PWs2Gteia7kUvSyc9ZbeyBPtq7LofRdecWi9vfoyHlVlvh6hR+R8ofqoiz5aS3TB
cu321LWPcpcuaqEwnYTN91Egr7rqw/HnWzAeA0+n6+m9/rjkRblPlQMYqfOwG0382XI9joL+tDZ1
e9IlSuTqzJqbLc99AJbzfd0GP/BPa+k12d5OLtPaVkWtMGdHyh+uFv/INyjV2+Sn9QQGDDKp4KBt
4l6XUsTyTPdDVhXftlcpgMD+wLxNKmmaIcOWp3c+uXdLpnPNdau7TOnYd/8CEqTTVeAW7NPBlR7T
IsWdGyaqwevBvA4+B8ASd54RYAzterN8eSTU9qG28XPATtpYpBijJX+Dktp6WytZJx8W0Bo6b1x3
69ZZCQw/PPZtXY0sCQ6syH2vFhHVH0eNP8U1SoLFac+E1YSBC1IkyuBjZmqYCKnFylNmmBEODWrq
YG6Dg+twxgDkySKC2p6aaQOpyEqXLu1Uz1qsebSipLu2Jti79dJtfV1lOk1acyZGe9jemKtitAcI
wEUJpj3jo8jYp5beyxOf11n0WLyB+c6xGERSuMZBRhR486yeknTrw1t1yDo+e13oqjeKZ0pLH0p9
/KxxkxDAPkSlhNfdCxOQnjFwq5Ma694p0lnw8PumHuNiHDvPnkBb+I3aSbvmj68xesWSvkl53U2o
pqe1lO1ysotdj8/drFT8u3OOvm6xzHN8UWbY0Q7JmAdInuR/R6edvTjcMd1OZRrQlWRzYr31mVvK
6T5XXl0SL1QnfHmLv5qETG439h7UwuB1FqHe94sZ493C8Y6ePe8KU7u/fU+zt59Msu79e+h4/vqs
6xgsrNeJ2r9FFe3Zc6Rp2i+uEWvg5i5GtrtPLGBo1iNre+C3T2PfB/utDVWQvCHPSNrjsjimuhu3
yS0pM+N55ugzJnFrXxr61cVmIBKB/06bMm7vXALd47hRD78l3SjqLHSBrC7MDn30YtdlEm9MFcP+
Upl4TB8moOH6NWzESOok7G9783BP407Xoac+MdB0c8MsPXFzZe0SueqB/2p03pojMdPN7dahMbSn
y7pmco1b+4XhX3rP87G15aVuNZ4/g5xV9JpssIRf5s4u+tfhhyDWOaBhpR5aSr90L+nO2HFuhXsM
r6Y2HgMPQm8Cx/YYxZTJdEtUY+6YuFzTbFhqb89nEy/BW+N3ibqA5K3hW9fosnpx20U2n5n8V3E+
2AHYy3OZtDY8p9UabM9HzZXBveqJ0l7GMDn6MaOUy9Rk+yomc3an2HJ8XD9ojzQTToSm6hT6+758
q8BSUwTzAbLWJa9mE3JEK8nHUQhg8+UpBS3Qp6o+luipacOe6zWpicX8PlASy0vbgj1XmdorZ7h5
KoibJ2BJWea4DO3Vj0a0rI21OgC1kvPmfDFkszjclf3RXe3kzQkd81D1AbFdZa8+HXHKMbDTFtjX
afLaPUfspBjkJoimk6m8PQLh8sPQ/UR5l+tXSb2sz37pV4S8NPOkk+wYERdfW9/uc/KjW8SwFEZN
i7gG1RA1T5r+UV4tKQcrXXWPh1jnD+7IGdepefSEnT7a5PBhORf6tXlbg59LO0jzA9ydFp4Q97yr
BYM+gdp/va5OsyZYMTEOFnME31fXuMF5rYyN6eEqszsvCRjddh7KYBW3CYxpPW/e0H6m9Tgy6Rzi
nx/OYU7QglRfhiaI2nMAQ1xm0GideQrgdcKz4ymcoe89/Vgp2ilj/e/L5IyPk57Zg2wmNoNPjluJ
7pYsTnIFgfMgSMJIsimCJ11G1oX/da3K+sJBdJNCOePChqwXAuA5W/cgOfwNXFvUcAHCyIx9NnSt
mvMRV80vg8PLzGCxI37s7t3uGOrzFkybyFVU1tyc/eEUpqLrqhv+yZUz15eg9J23tMR82cZp96DD
gd6kiq294jtZPYO9Htnm6P5HMIf+Fy265Zlmqo8fW8S6C+/jSN5tOSUWGRezcbb3nfjuiJTknQ6n
hieGWK5utomn3wnp2DEcGT6CGQHLKslGSgsRJeipZCHivQ5fRuCD6hw4h/Fvngu18a9nj6n77DMl
Ex9Qxebbsib18eSGqVP9LmWnnBMMlNe8p0e0lMzWW9qd3X42baYHbADhvZJm1+fE3cfXtuUgFLH0
DOARxi5C/QZF9Z2XmEfdfw7t6kEyADZPF9tqwlMdK6YinIDQuQmXgXtTjIyc57CDW2QI1cr+ZS7x
IpnBNxAjjh3odExZ25G58iMOomjSRa3KyE8ygBh355JaHegeHylG8Bg0cq8/DJa7oUJtEB++oJwb
VT4E8UIZg0R247NlrbZYuyR6rSix8ZPfcyPQCpZh+RLuVbA9QBIturp0PfzRkQ2Bb7tnXL7mOrrE
ZSS2nfxqp97MxSU1t/yOD8/XVUbajTN/qJrxjbQNZT9twWaA+/3Ij7dvrVfOzaMMUigGCrDcz6vf
jOOLgccJVLZ2vp0xHvX7lLNED9Y5tMOTif6TTtODt4rBWWw+chcv+byBfny2Ilqa58FvW7OfHePM
fZoLe2DzcnZ3zzYGjKsbkrXQKk29OSPy2G2G4oB+qVWWar+7g4l1iLsSzEhZ8Q3WSYdBWuvVO4hz
uvfhms22Zk7mXwSTVBlQUORtZPfUgOOn1dGNfVJ8DkEBpka4WFcfpTkRY9d3FK1ld/nTZzahthvN
lneHGfzpOMULUNUlWr0uKepFCfNJdlxTD1jkxuUr+ynmOAum5nxIlYIvb/vlZzJGtPRyXNCquV4H
YlMNck2xsSq9yn1wBuThDL/96uZB1C/D66xgXv5K3Wpi4zuKbP9K33mkJzfg5NA3Kb/9Os3hFr/L
0VJNM428IToN/zdqZQkvmZ43D13Bf0Ai91c0NJXnZGndpFGRCtnNn1lmJN25TDWhW304hMlFh9Ah
d+zAxyS3pfsvfyWDaJrPezgk8bUFOwhAjuB/GcnZ00/64lDjGmDt5gzqEjuyE5QN1fv1pTvMXr61
FGr0qJJxdjwtfI/Ja7UlZrxBllh1amvhhqz8A+A3L5COY0Q28TAd/m2XSTIUPUFO/lcfQMZe/JVq
eUnEIeecjMQ+ehNsR7Ai0Y7Ge+1VKbacblHv19Tjr349Ol9BKO5wj+bv0mL79ZkOkj+Tnmrr/mFf
5jfqoYva2PQnEwWbT7eNYe0LSR9j8EaW5p5mSqW63M+uWFktj9Z9TXSBr4NX3kUVRzokp3JWbnMO
ai8qL9ID6MylD6j4PQ3LLs3v/aLOzJ3VuvoRyXsn5TjMQll1iBG4mwVn5bw6sFSTmzHuzOVvN3CZ
sAuoBuKCbL01eZ2Oifrc6U3Q17ZjdXRfwq6hezvJCfu4+nEc0yR9YYZtzL8u1kq+uvLQ3e8+Vegu
TGg28gaslT1qw+POFEd57xOoVLAszsTqezrSJ932APj4xjQzkNm8Li0r1732RzVyPw11+zEy7MtP
0sOy5cWg9AB+OvZY/lPp0a23Ol0Xdfb2VUF4dR5Rlg9OvLbDwx5bGf0qB6i0n8rfEE/MZuLZmu3w
gpcV+/m58FZYpSuSDT1fmCY8/bwvq9te1GwOJ4/B0KLcIyE3znobJ+vToBcMS1U31SZ38NWhuSGF
QRZTWG/221Q70/xtwMm0dVve7tjAad3aBEzh6Gm/M04HzvNFSMAQ7IlLqgOeJckmnKferas0V6Ez
JWm2LhCeyc3lUlPHma+tu7elfqTqT5Xvx/1wa+hEp6YgTm5wLvUwTG1xtBiWD+cOkTpQhRpMN39B
cU96xqaPeXxsmcvXawv7C6o2MyL/GrqGIjIF9dK9Cd02S94vBoAhc0VTmS8yTUFR3KYsvzItj/u3
brax+eyzeuA/L6k+9o4naiY/14iLqgIu0AuXy7g4fA52tO7wh8dNBNSAacL8m2V0ldjTPlal+6Yq
QKhvpfKGpcnRc4RGFOAfvkyf3GGHDM4mtTv4ZphAYZ8N+lfrp3reaPDSMB1ERC/o7566hr2jN69I
GgAP6mFZu+/t4NInH3Mwj1zt4J0b0ncmbjgtjsyD1/Q/FvqTt7LrY/d1hXGLhlw45VIHRTS7W/mr
sx4HJPdhF53HWvnp9LVM9qHMQiDkleWfuRvjL0yqbCVnyDrM8QBDb6NvgCTJ/rJFi1leqVk7rpZx
66g+zMdZieQ6NmP5A/QrvEoHxvXM7yd+AtFsoMWrNqDo500lcqozp5osPysS/hno7rPxQYHylIOv
/wSHMyc/0aMQIJXFwxaK/sHTWkdd7tbCqlsCIFj9qnXfVpeJehk/RnZ05ZgDSDBlZhbhQ/mY2i1e
Hg2eNn17koODm9oexVN39hgKFfA3KUlP296Xx0MYSPc+CrHZ9pQ6XR0+4ewWATr0qh3+Y7JgEJyC
nsk8mNUcP6AoAe3MFj6/9u4HvtXiHLu6l8MVwScn5ZyyMS/zHQB6/R2WQY8Dk0NU6Ukl6H1xLmAH
/WtQz8e05K12aTPv0tbIGzO0Q2uViXJ2mo9VD3erCezwgL0c1G/5SEGPikCUjUD3ErMIfZNNc8RZ
NLrHtBdLPa/+zZ2dZTz5apEODaN10+Ou/0hacG3BpTzOWRqyE9rc6LNj18+t9tXxi9zHkLOZAkrY
5jXyFqQ9DGnH9oo+qpuffM8k+ozDc7J92zoukMeamdHyCUq/nG5ysc34MNBURk7OJ9DSISGVmsDN
bS0uZbglnM4E6+LL4E/8nwZnP/rCmcum/qMFvk/nhNnKu8Gb+c1laJgHjlOT6ih0c7OttrowhyRN
Diax2Ee79gh4c2a7ubsgCQLaLqYhDpDTKT9mZwCaIKYF9y0j0wAPBRAVNtUf8hy0fR+dhWkVCQ/s
zHt5xPxvRzO63rdyZ8Xrtx6PbbqQ5Ub/eh/J6tdqnWcGpjoW5kZIsfYZWhZn+2iDMpweUSQG1UeN
3GOlYfRX+bI7QPBPhoFtP/XiXk4jAzGPftyygnCpu8aihaAPH7yHbfWGlUwduOhnpfTiXpWI7fYL
9iFOnyAx5u46NOsMqNDvhuu19Obq89w2x8DzhhREg1Th612mQn8LEQf7b8Qd6/YtTkGLD6SeniWU
RbRkftwifdgkytEGpvrKSou/nyYax/4j0qvwi1ZOcf1XJn2rZIHnXtvuTOTbdhvTqop+regB7XtE
ZFf3QuoScHGG2zu8abVCniW5YWGmB2Mr72Dx1ZsmiyyoHVM7ZiFTKotou1+hn+z8OkCc1qY9U84J
AtJbL4NjA76HxdWKj3rlRyMjGNcT3+XoPVEXB1EcNaKqHxPVYfsamdjxHtVGdMUV/aKrw9M2Dl59
qsZhdIpDq17mQbU2w6WVzcGMNySsla5tANyxJyPYd9muyJvbSSbyNqfrQSfdEJkywM3563SyjZXL
lU39aMzqLvK322FHFuttGbX9dau5+d6GAzXij9BMjXMWUzKmX1ymbUgBb+QZzXLWKBv6sGlfjqYx
8qseTCrKXB6G4ovmfL0rlqiG0Uu4cZDzahdR+ubUC9O06/o6Lva2oeHpKwa3B32oXb6SqUxwQRQf
y3YG+VvoDVGZJBtHYxn9C05Me19AKZkE0Y5ocJVvS1r5t3HbZ6hQ4c4llLeb9NV2TpbNopOYw9Bx
i3ZdMIiWow7SDKwDa1LoLi53iWWS5FKK1ggeLF4XHnJTHt6r5jbkmkOM4DN9MuTne7fY8dpYf5MX
GUHjImVQZYkIiI8cO+F22/X75mxekG1QgP7T7ltCVgq2c5P/gjDog7+y7oxEd7hPTvnRlryp2xBN
yAEQ7TX7996zZrjBIwzRPXVRhZ+PctHjb2VmB8sWNC4mzPYQZvPXVPk9xEMSrMOXEI3o8ISTZBrf
KnAzkyVJvHufu86Vqi1A5z35XQxoPW7BOlbhJ4o0JUmbLi3/LlFw6DlXIwX6te6qlWdSzW34WtZi
64NL6aI04lZJui45LVFIVwce7ZaQWmHA15IHjZinqVgkVDHFeGGjYSvK0BH1XZ8Vdv+gWSIq2BiE
Sf8nItqsUSTcxhPFoIUHXh+gvIX9oxZv6vbCRAsvRO7xqD+S4xBfaDfrx4VZ0+35tjh+z/FAYu9p
nAcMOd19qxuZh3TK/SUVEXUV176hufF961+93t0NTLtP/ebITQUKkNG399VN7Q0Sj8dkWP3lnaJH
RUc2t7tfbTctBpmBjwpqPQUo6JrobOASjZdbEHaH+QA1b7KeJ68kyOMcCNMHDwvFLw0eqAc6WU5p
GgNP31omzibFkXzpDArcbSzdC2/UII9Mk1G9O7wIJvNym50JxVmr5WezC3PRc1VhL0e39kmCgsXn
JhHL/Auqptf/0sBrwXm16ytwtdUQhPC9r6q05JyH98yFpQ7J3YIBwtl3zI6gcqbosrtAjZ/EqKX/
1JGXPD5u6Gt/KO4ke+ki5FkFWd+TyYd6XfbMpg7S0CQKZzIPNpF4v5AIeZr2PV4ZtYiTlPqhxFdA
3bxuO+ILlJkZPsqtXVHFLRzu4KtC1hR8IMba+l+DE6NaKwNvDwoM22nlMStLweKtE6N/iwI3Au/Z
h/q5MwMDv6c0Y0i8GKC/P06d6A55heVEoygDm4ozj5sKMGWMSqaibAfFWspMuTTwxd6wOVJs2+JM
H5MRPTraWEYrllktIg5GAIsBLbIYvxQn6R0DDCfcMkHGAAbLrulwZksNBogMapmXXV2hR2+2vRxX
yLV5m/tijl1PPUyzRTDRdr7nfg2SmbFr4AqEVBsibxZXvyfr7dEt+Ysx6E2QOx7loZN3L7StzVbl
OkEeub2Tfk1nvSgGp2mMrwz9kfvNgjO0D3fl6vGJe26WI7bBsRlzMaTTcV5nryu/xBVxLQ/z5Nbu
A8H2hMdtXTXuUGK6m84LEOH01cMJoPnlp3PVXSGwAr9Y4VKWpyEkSQU60DnqtfzSiSNZHuMoGNdv
q4+Dw3vbBxPBQyZ0mvSKO71/FKA7R8Xa4t3RM7XVgX3gnngw4kmT7BdklJHMxaSiHfWUSGbOeL/U
t81jJ/E0U97uvwfeLVt2IJ8inJ2yKrhYNUH2dBFBZjl48eM2lB6CsFX57rNDdBEnVs9h8hf1+wrs
ezh98prCsZZXoNU+Bd2t2uaHLiOLCQ9MtepjajWRoac5RpAqeI3gDq+p6GpVpFwdRDbKNZBTARru
dH+Tnr6jP4G3h8l5sVWIlGYd1ynMZidS+9cBOXHzu0nhFJvMGWOHDr8xbI/P+cFWCxl9/VySPp5t
sw9PRGUb9fY3iVrGuIxWE/7tjh2vdx0YkkbnH5C5BnupIF7sNUnjyX9J57XrbrbXqn1QcvbmkAVx
XSaPcxe78pTwpKIq88htYvY0QDC435Q06OOLJAdN3Gh9vZKKNtViQFVMYs72Z5s9Y55juye7ujku
8xv4mTwWJEZIth9R5E3+ktELWPDJdGl0Dr1X7d9dUbP+gce8s5+7dJqiX1EwDcEfNjOVn9U1qVSF
W7J6wXavmP1MUqaBqXz3zkZPtAZ9rjXtLrFSkA3nDY53OXk9ug12OlLrwjPW+qT2QEKZIXK7WgUE
++QEIsIcx0u30A3IRSTSJTqvpEXsb4dQAnuu8ODU6CRpY2gTn02NcUdN/j116bivyyg6yMnY54Tf
lfBrfW0q16GHKLH3kiVCFzQlSjs/asAMtu0GNzyubiB6ZGImmdo/TbuEycMkulY+TrXHlEEvtpU/
t1kANIP0I/1jvYB1icdgP+T0eAw+UgOm/CERDCl2lp/9lS/1vXM4tUXSRgxe2iM9/hSbtHYeqDWM
Ed5WuuVXnJLsgEossvNb24ZWfzNNHULYjniD7OdmdJAcmR7pbozKSc3rlUBm7/i7VEKnvxCasrKT
RWGTNh98XEo8gx3LFAymlsn3CO7q53bco2bDPa3Mddrj6Af92ua9uyyDqJ9tPdWQqyoSqQV09eRP
1QBXzgVDU7e8RX7KCoLFQXUDh2tm/83fWJjIw81d6x+YOs1rPlpIa9hag35AvbIRAEFbedvBKD8b
Z7uENK8roPxMiVwSf5IIp1lTKlCMy/mb0QryadTjFtJgc1oet7uBwWeH8q++0DTzHQ+9ppWaa5qz
/0rkDeGXeEZvbYpS9sfwY0pBzboTHSyLGCcRRW14CW2M5pSTWypxFckR0q6C4bjNVWFnrgB1qUzn
cgOwyXgpkfs9OUrv+BLIdtUFMbXR8piuyPjPErVs+spQOuG0GAL0GD5KRoecByq3Lg/2ZEIBo4+D
/ZUH30tG7+8+b91e5rzarr+miHaGF8qbncozeY/DcHX9fYg/aIu95V0FdbzAw5dLJD7Y5trC7/qg
mP/jdoBYS/3DnFhdPvzrLGa0sXsU1uPnCKRv+oRMLaB08fO8jB4zGIrVpaP9TeB50PzxRKerH5aP
0z5saaC9p8Vnl+XC19f7VwnaET5wP6ZFV0XA5Lkrbd1eY9sSudMhIWLTxVetiZ5ZZliqW8C+zPTF
NpGHPImLqqXoJm6EkDWoeE95DFBLJY9d/BFvKa9seNINb+bE1e0kqL3ZAH5ZcQlJXpOmTOIctfU0
fEEFwSWRL2auxB+8azrUcLpto7OPW1ZTuEDB2y8hkfT/lA1CjEdk+bECJkqamMR1VDjrf8RaGfkH
vDfopxysl96C8HcF2JNO1Raclvs1jlAmHpDit5uk9Xcarx8KjP5sQpe8RMgn6BdX7jGY4xZCvbn7
dCBoNLPP0u8e3c37WC1QRTWtBva968XoPMQY2HdfKxWzDKPYiFgroMZyBvChE5fLSZGKFv6q27KM
5oxotD18qpauvyt+E9dGXx1Zyxq0ZknhsKKgdm+Bz/5RXu9jkBaKBDCfZJLDDG+IMQgzR9bLFIZS
F/ZtfNEpmtUui9hm3cObHO8C5ZNoKFAPqaxN8DOMg6X8utttliiMphpnzxLt8Y3ENo/Vro0GxyiQ
DMH+1V6WFd++wZrWulm9N/crB73lMc1XeKY7UQwB5FyOfp/X046vw2pPdbhN7v7gxZr1yFN9GAEF
KVMZ3eoZn52TqPwoPvE5HtjiRCiB/ztSZy1/zx31AO1XiyIeYr517ZSzNFYmZwG3OX0CwE6mmy9E
Ov/ZIlPpl8ZuQERyW2gZFDdnnRtRleGnsF+DNduZNuq/49DEADoNW84v7tZ46WWXSnUrSXTuDJ7f
OiN3Q8+wDXPuId87w8rJldjSrZWfqnFBCTPeFyHeAawQa4TADWhkAPNbDb/q+DFf52LF7jF60qn8
FzXCj09LYhSK46laxRWKuHusvHD/aI7dJqe+xdzssvV+2Lw6TeyvxRp0U3BBE1BP7zN4IfwoUwdK
AaB/18Ed0lHdWQbAqZCkUwMzJnbdXwdYMPbiEPdi22XWrhQFlyldVCxQ474Hgo9rzMYjob9QPSD5
tW9duYzIltCUno0Nt5eKntHPGxpdSf+MOB8z6aau7yGpY9WwwaBtyUwbwm3rPHCbcHiZay5Slycn
m604SsAykpvAMV+7ua9TZixQRRMXC710TbiYmcLbUnpJ8Dfldmc4S8T/w1YmMYn6X+rb1b3uIA+9
IRoelfyjXsd6vaHbbfZcHCXgZbYA5aO1jGYtlpeW+68Ud2gw+GbTJGRrM3ZHVcgxGvZvqNdjB41D
lJqvY3kkcNNmk55EShnN27nZsGOqcnLjPT9b/WNpf9KjTCtScIcn/IZGNYXai2yIvDOPTB+vKafB
nbvzXf3Ps0Lb2fsXzaZXd4p3B3hySod6eU3dEGqKcx1RvBhrEfX7va9++gH5idlRlnJ3+AyYFUme
bU2rLp0/evqFb9ykP6Y72/Vtm1qCMc+IWWyKzzf7k0Ny9r1az4+SLW/XqW79OMpqeUCvMSYv2CK3
E7KkPdycIFtL7bllJltOlq2Dg/LE6OOeDtnO/YvsYNNIcnXXv7pHXwjTywbitPkVOzwlmCjE8RS3
i3+K5Sr+JdPS/GMJrZ5o0A/9KA+wVj9jFgrFtwR9+G0bVm6ANJLqOVnZVz0THFrSYrFe6Yy5rSP5
4dhYoEtgh+x489ki6w9QvDGZfizc6sz4zKHK8/JJoARQ2CrV9dwzSY+2fgaTseiApBVFQ3+D1jMS
s/wfR2e23DiORNEvYgT35VWidnl3eXthtMsuEtxBEgTBr5+jeZnp6Ha11ZIIZN489+ZVlA130UQo
7jdpb6gJ+a0k/lBj7Dsbyy2SOycxfyjVgb4qx3b+q43PEzHDzju7MSCpYY4d56Xwg/Irp8KZt37T
lS8w+v6wGcpWPuQDfu4MsKbeNB37Jrjbq+BtdofG22q+aOVhgr2/8Ve+rtMhDpuemVhQ+Z9mHqwJ
spDH7lQ3KuFryLXLg05kb5RbKVd4Q9yQZy9YRT1fjRnA1hQ9r10ZwgAmfn6sOxqxtEKzje9jZa0f
ZpxDphGjxZfWSsTyRXweBYrLcoadjCWj25YOJrZyZ0tSbbjLopLxQMaBpeC+6/yKgIhm72RSXUn6
1smxE4Aem6lXqBpjPP5lxSurEjGyv/ZF3N0D2gUpwePmsJBYAl+I6dXsEU9n5CXHjhbG2pYjntVs
jP83mKZFHKckjwwQ3JI8umhYKTQj8EdooaHpYGH/Lp4FbjNwovHOoFODksBheWduQkPJIOImOci6
ZPSwRtly9ugZvwaXW2fT2o66+EFIyZ1Uyvusw3g0+z4YRgkAJsCtSFcqBnfd0Ajp+6DAvrWbG9UE
r8xvrO7BWjm6/lubNvSz1Jm1s4DJIJj034XNQcCw2Gp8PKqqWuE2AJ/aON6Z3BZYa5g6Oa8ycGJO
xtrPmi1OvDgde0eoU9gKv0hnmgr0w6DJhq2E7ovuFRI6zuTV1vOTmbFp0o9jkj2ooJ8flmVpNR1o
bFEbhInrTtc4CrLfOpiFy5BTq3gnC9CK3dyP3uPa+9FRCh34uwhe+aygXestw3l5WKOwvrLfvFN3
Bb/FMFiyp+lmevAx0De5OJWlP0VnIEvUG2TS2rnvbtcPiUhkPrv0+A3EUh91/dsS9RqzRlOWzEGF
sN1dCx2DXQJLa7ShUS6Xg43Q6j+MYzbRYc2NeWm9BYWNr6Kp0uSWQ7VvXW6KAzTgmh8IYra7e3TA
ecTGO2Fq+iwjR0X+lshAslQpP/hqrfHQpnZsZHVec12EeFMK67nLc1yuhmaRRQdduW5rMdn4A9A0
RfuhmjDgScgx+rHZt7SKjdstDhTbHFzaym9+2XC7lpveDfKUtZ91coBkZLezpSmIPX/snmK3l8ck
VOKqhzLfT1HivEg7oJHra3+Z4UlQWvGgrvNZ1cbsfSiy+AnHtWFr0Dg6y7y/zV/ns7vKiSu68aYk
ZUHUav+JhDXzac4wu9tIh4O9Gzj8b6xl6Ji/NLdrs8tCo35WCu1Xe5XiOVrC6h/TyeRqmFCFKexi
4vz2uD595rZD53hAESGOOCZmbdGpf9FkLE4ZwhU8/xHDIM3FFmW7zmWaMdN8yales60EkfGPHvmJ
/X2MFmkxMmGo+2U4KJdLFTmz/eMkFvB42vfurY9Zp8q6rCZY+g+6WiQHPEBcfQs1yfJlWnSmjdCj
+UTWqosdPYUS/yqW/Ba7rlO2f4wYReEEl5n/PLnjOO9qX2vqkrxV9WO83lRZeAS+qRSqzsFP8vB3
jeMY/Z+GY691pmn8y+KJhz3G4OgM+FWor0zxKkxdfObRqP8AObVnDLUFbk2/s1M7iAZ5xxVX72ZH
RM8FhFWDc6aCJIn9plYkl02qAdpI7LPHhQYSXi02AQ9MjBWOGDGmOANjrCUMTwaGWw0Kdpz5VX1c
WzIa9plog1QOi6q2PpE5aVtL96UNon7bDeV6sGm8PeZTA1RBj04Di0AXXEGx27n3KSafMce6spg9
QJQzR6ttemAGHt69WlsF1N4s6mVxV/EbWgVHaAzrDqLUZTgOVgS7YcekLmI8uujWviog0eNAV3jS
PNAzrre8oC7PxtBVB5excdrMZCXQ48ouip+06rASyEhG2FY7K8NfHKONvXPA9+cypKpL6qGsn2Tf
eNFJCUR528t1/jfu6gzBUtRJ7GDWEAwsN8lSilXuHNydS7gb7bprdkGOBRskFmqb5D8hzg45ItW8
l7Euyulod403WNtOADZbe+NHYTTtARC1A9SCdhgc21UNT0tmBQ9NMcy7vKTE3pJy4U36MARgAeMp
J9hmUpgHfTUf4pJ+bstct/4RmF0yCKxbPkQwjixV3VS5qb6XRDMSBuso8cW0qNPxZzUHeMfnRcTP
fSL65yTB8rPtW6nqX1lhuPhKRFJCyOD9hoUkP+JrAn7xPGY+cU/d4er/6sKy41uxxDeR5nq8a+mB
PtaZ1ozZai/3bZMsxSuBFG7ynhR2+581tXS4SWwYeAgSMrYJ5FmwMUDDzLDwbm9a8iqL+yoL49NM
pIJOI/D1/hjEs+vscHkW+fPkRL3Z460ouQszM9c/E4POO7czYXnMujBjpXYd8u081P4Mqpn3kA8h
xfaxU0M8n2Yzr9YdpeM6bRxHjNEm5mDjjRnDgeNwXQ1/HUfxsJ2Yw79r5WDwtL2uPHlsGWiJh3Ey
ri4SCgAI3aTBJafmDhS8Lw9dPJLQXJVgLiiGnfVL+oTae3MSMbqJ1p6aozHVfrIb4+0rt1we8qUN
fzvHEt4hAr71MflN5Z2nZ6YojM4Xb186vn6e/EheLdliYUBGexNYvxF9w9h7joo1/7G5AF/DEhp7
QxOo93LW833QkO5z4IGrzrL0mMWWYKOH2QIkAxUV/XtvdKwxTw3m8wYJLmeO5JxRMKPNoz+X0tpp
rBr7sq2C5t7DNJBdOnutpvuS+e2ymSat2B3BjNvgmO6yiGSDmtETU5DvxAq8f0Qo37aPWzLGuzJa
7b3fSSs82Ui4eToQXiDhrgamEvVYxfIQRzDxpyy0k7cmJuDuYZRu9zSvKrL27ewnb4HdJa+IJ+OS
8pDZBm7RCq94l/tlHwUD30DwYWvPJCC/WzLHPLaL78q0jFUloI+NdPaSIQUb4+iR6T88v4mekz6S
hFdoKMM7yOsJIZushK7G8jcTGaGhSCEW442FwTva+FhpiMLK1OAnxxFvLLp4xrruqdwWri7R+yXb
3LNzexPFNiPosDNsEoHCeF4KjUd7G5tkSM5QGY1+CIK2+Em47deNJOFiOlpDERx9z1KThT1j9tTH
CoWaoDME6Pa7dbJUfizHJG5OA05K70872csxxLz7gGFDt1c+QIYefq+zh0I1/dtInXCs8XwM3CTz
dMTvQyEvhwEQ1epyalHHqCHtRmu9w0WKBW2MIt3tb1zBGVUk1qeoD9y/lIWaiofvsNouyhWajnVG
XCemefR24YDl/yqojX6zMOSwjQOr/SZUjeW/UafGr97DNbfTPUkjWYSqu3PHepn/DNT+XJWZXl78
pg/m8zCw0uaFKnRZT3FilmjLULV+p0lSWKmKSEx3dOnuX0MS+nXMuLIhfByu6qjuk7e2dJldTSps
OTeCov4jg+Q2Orw5pjYd0jw9j9/kCCNyGDl1R/edEMXknHc233XI/mDdLkEXHG0w5mPHQs4L+z+r
fRk0lGPxwvV+7juMQph3CsDPjRIlN2lc+cFLlsGGbLzOJZgCH2f+1ZDvkdq0pCnL7rznxkgh32xU
85Nsb2dHwRj/Qja1N3+1Q1C9YoBCq9DhWl9j4/V3wk/0oREuupoNwEtJW/IQMtTaK+xB+Wb2+vhO
tWsZXZJaS3o+e/3p12BgLukzcIddeJ8Dpf+rCs/f35yhgMa0KT2HW07NheezPrVlbstrM03QpPO0
+n8kuJ63DfMp3JGy1CIq29GN1+Wvqa9MzpDDyTP7hNFqsvtNxJTb+ie9XG1tmlO2yqu6GJljg6Kn
heWhOm3BPLR/0YtFVsYmbBubInU28R3pLv2QnCRN5NS/r/3MV4LDlRDxgwO1UG+MqkawhXGt4vGc
gzVWrxO+UpvYDIjG85Q0M9IrN8ZVAFp0PDAErVhWJuJ7eIgsPM0ZDqfUSElukBMJfkQ7c/mRzUPz
iwqK+66F7I/Oflg17Rk1Kky+AKdbLpBVDEXxWWgUlgOfFzmyvl2OH4Ouu2fl5SD7gclMsie8bIrP
nuO78XvY93hnv+t1YsnFNosQutYD4ZBOw4NeETG0wZXQmpCKcEABjba3QJUJcdbD6+Qp8CxkOSu1
GoV5dpw8h+10Wg3YAiMZk3hYKTTXRwEJYz/4lL/NpiYUZTnkS2NOWJcQBbQLmKYJ7ixSgpvQrUAT
R4foC0M7N0dh/1MQQXZuDZzNBs+PXt65SlzvFPYlTxHCsCrh7Jrewvy1hupS0q+MD0TZTNbz5EGG
nLWtvWvHO15vM8QHearcWY7MeNx+Ji3NxuAV8dPjuyWLNvnOnFJ2CbA2vRpTARwPAJfZcsECFKde
ZfU4qBdCMC7xdBMPSSAgeUfkeXuXFHwxPrEZQaOsvuV/eDU98ba1Bmb9uqr+BXBS1mMgaAge54pa
7UxHMwLlC+WEZ5Aw0Uypq/zxHpy9fOlJ1uz/0EJRL5Jb9EZ+fdwRbh6hKpmO1LA0Rs/xHlzk3jyt
PWGNBIvwzXqNV4fUqLxspzvgRQSKsl8p8Qr7ueMQhRygZn6z+rjlFPY0+z03zNLDwN+2hXUDavok
OcaIo0fLA+JbdN7PZ50Mxj7D0obnAm/DSwZPeekXALdonoLpNtw1nzJMTMvikWagBeuK3k150tRH
gRXpnE89UeT1vD6xGYaldLdoSaLXyFzZE3Eyo+IWVrnLEvrbrall/+AMsT5Iy3Pv/B6ubk9gVlHs
aciy9zLKORsZv8v3qoszZByFj/aWvANqg2V3KM+V44dfds5qzW1DQvQeg22yp9ycNdbvuIxijChT
fOod7qOeUOCzjq1k19Kx3LAI5e4VgTtl6lTWkIYyADKxF9qFc0em6nrKoT8P9YxaSAZZmQ8w7313
pDWUL4yNxIU7ukQXFsl5nmIkW2O7n3C7OYZEGm/n2Q9Gcw51xl7LhQIFJclZsbUkTa9gIzW1Y+St
OfQ9KXPbCCFiPalhRKzEjBEWzSZKbo94yWamezQqCtOaHY53lfFDReJYKMIN57J9ZUtO8eu0mNWf
FuXICFXQC31Ma2Bwu9Bxit/JOO5jjGbbH7K8nF5HFjp7jHBGUgvxSvOVKlj4/GC8Uczb1WCv1OSB
yE3rruUOf9EgBoTnVnr9Rlnw4++tIJPusZot7hUdelG8S4oyKDdr7bjdpk8cXlts+f2ZBBOmF9WQ
sOh58Gi3SNle3jKStnbBajUPdg8tka6sEiqP5I1BxHi11axXGIYMUc/K9S4MpbhC22HnwWF58iip
Hm+ZJ+7WLbPxb45pxUlxPIRf9JRBtrWLyDu4TORJQppKDtk2KvtXkFr76OP2E5upSMo9+9fxZ2KG
AWIJ8UcX29lKchzhuT83KawlI6fbDrWzn/vTP8tt1SfxKuWxXYB6JP/KHSaA/M+YSHcfAuReZsd1
XhizJm9AKvR6kpHPDpBlvFscvl1MGSreq6piLJhntdgJC2qXkkSURxiW8dmiFNg6UuC88XwOAsQc
aNs5CcrbDC4jd8luOS6jCIfgJuMJ3BERmZ9gpsWFk5+FVJMk7f6ubPvZZx7U36xNWEZ+4qI05wHn
JLEP/f/jpO3lLcK2Ku8j0Dbii5YF24kVe/29HSUUyGVrk3zlYHuFmC2nQ9tk2UNAUgohcq6LhNws
hypn+LbrykrsmtwZ861pQXm2jR1VZ8vk0x/Pw46zRVSGszXa421o8+APmunwO1XzsPP73P7wZMdD
2AIQEzIFCJNvCzJLGPDh4Xqq0HHDTevEXjoBmVaIwkw6Ecq89hwXgEwQ+d189DvC3toZIRy80ebm
GhbaIiCaotlm/eBFV9mO6hoHRWY/lB5jjAPP12LBGZF/s2l4oS9eNUXHMojlBQcrv6lPLO+PmCWi
NdU4A3lelvvTddYMilU3DhZBWRaIzHA+G7uL/f20jPKk58gAL5O0UwYH+CzrlK2QGz9ZgwESB4dB
78CW3oWHpA+KooVqRFExILWgnkDR4OMrjVpu+8F2wmJ9ogUx0YPA/qA5ILr+2Z4YT2A+Jb6yMiLW
u9ZumCJj0bbtAwFxDC+xzkPjoetE+W6AhEKPc6FXvFAuDjIUpWc5yJDjCguTOgDmruMJGyudRzWB
u6RcLtycnWnmY5Wo20nK6PU9S0An9msz1o94IuxjIthPAATGevgTC1bkKfdsoBs6TbooLcbyQ4Jx
3jf+XDSHmA4rAOr2Ax2yDrWr7AnsqGY3EeeP4w7TmZoDcHkOWlMf87YrrD3y/Wj/B5pZ2qxzC9xP
AjzzKSVWbvKw4HiI3ALeyuOUqLrlVDQiiR5vwVbyle9zUzIMHIdgfjNYsDH3ihqViJnKSkljh673
T/m5fkysHA8KMQhxcZ6hUafn26V8CnUQzlt8evp7HZmp40iT+lmDlgxnNVXczNKuvkos/ocGMVZt
2znIrc0wulX9WIeuyF7ZPk8RziYKH+Otrrm9FmTYTe359nKvMz65Io4nbzd0RZHv+xJu5uZCSDih
qXtxnMVCvcd10ZFk1HX2PsiKwl437Bdqc/x/HF5MNWL7Tw57ctcTn/CAzktFPbSip+KaaFIcvnVP
RuKCtsdJPnDG0Qgyn9O/zB/rS1g5QLEzsluXeg1QcwpTE1Q74RD6dyeKjoZW0oKdVC38Ya8KL7SP
qKMENmHIsi4xNrsDJ2zx6dI7ocBOJE+GWDnVlZYN/tht++kVLreEbE5GBg5GB/dTm3jPQ974sFME
X14rx3TWIamqpLpS9+vpSPJEv6tAMMZvBOcV1AabzoWLMtAn7FTJuA0I73sgB6Ivt2CMEyZfyIRm
Nw66ogWJioxBd0+/ux5jFyM+BW7vDztHhZlH1aqTfdfNJqJfNqG3sZsOqT2gL4o3M4UasBEWCGIW
K0g8e1zDb1vcoBM0NeZOTOK6fwK+3qasXBDmXZzGR046a18LyP3UkpTbMAkEiO2RYuNy3/dJ+EXL
wVw4RL+kIyrmHZql5n+M153wo0fDqVMz4+MxmR8Ldyy/XeWC1zByCI4RNs2jv5iWKiQjIoQcRtmI
f3DMLcPFocC9S5UWiUMvkXPp/lwCXbNxmQ4rlXHHxMkR3RW5VF3LcomjU+awK3zj0ggvz5IX8jSb
LntHSFDVz1AFFGHNFFp/VW+qsyhaMp4FDRLnSpnZFycstToxHTGndgKivxC+mcd7CeHgIYzH7oXN
fdg5vInkhq2IuuCuhyppDsXEkf0wEtlHhFGxgLsjNlBq8Vgz/fAQl/sHyUrOgDCUGZdkoG28VFnn
pa0fuHIXwGlivteVwEfh+0H84PWk9d8VhIDqXcME+1C6HpxMjEianRablMY9CaFx8TxSko33zmpo
IxannH0STCIa21Pj6zKnPucr9mhb/FZZ5obhkeUy0shKomDvClG2mNS6/tGMbdD+NAHHwrxhhJU9
OUg4wYklYEiXgSZt82qX5B6mGmvFl+S6OUlAnHhbEmi03qaXAwOJginjfdRmebA3YuyuhDDW0PvC
8cTTgGWCibaYDI7pQOQXLA1MO7jyFbPe2Z70nbbt7lKNtucfiZBT87VZKII3NltFrGq7oByu3wZt
cDq2lcxcVkp6oOk/MKPY5onDJ06ozfxXKyT+YAOBmXv3/ECyPCT94NeXEVjW2yc1zoLHkABgLzUe
eRSkzEzj/E5E7Soe3NzBdEhdG657q+dzu9KsucdKF27zoKApyeyZR2ZLiZ2U7FbLkH3gLsJlUwW4
5beIC/kPYi7Ln9UCGXxFU2j9b9StLjlU1ELEiUUilJcORuGyeAbpugttQgvWJBlYW4N/gQquZbzX
buYARxFZFCjuBEoxX3h3YJFVipRuU5jlfOT9AieY2vYkiRcDm30c5yKcHmhLxQU+0kr2oQfnviGN
zr1I7XXPWb84B0HSbPQeJmH1p/NnNf7SDXPihNMsmpcRmTTc8K6E7xVSLIUSQySoz4lkrc2SlX5I
Aehm7zXdd5tWKqP+ZZ5KJ0FSTkYqQGDo7V2IkF0Vr2B1pYjnYluVuBk5BhTdxWgpEkyjQKo1FUhn
B5nbBul8mpw74tc41zRjyb+ClzbtKstYJALzJxEfiGH8chAS4BD9kaKsasFcmWFHt8g3jCyYOfGp
6nxMfuY1T340x/OOqpH2Ryh9M2vFLjmgFQKaS9jxOGPrSsa3GHCe/lz6zm9VjMkZo2lm742Hj2DT
UBDJTde09hEoJbM2jd0SaYOZkXKFD0HsdBsuX3i3zM52euZ+PmzWQDJabT+7zVoeXFHx7Gt8w8QQ
kxl3ymue+43rxXLZUfN6B77CrBOR2CtSGBT3ThqrF/dau3j5Q0qac8VQ6N5ebq8SRrllik8JsLFF
3P3hQKa3jmOkRNfK2Q3r5DmvkpEgUphtMnHvzp0I9vk8+DuyKdS/OJ/JyRWkCr9YhmAldoIVFvJO
0h7o7fMdFQDjezEPvUUSXsS4fGKtktXWGdFeyo//udSaBCEMVgffkyOmhu4a/6FU9z59qMcGDBWX
G03tHJ61k4nlFjoY/dWxWlCETPhuMYa84xjRFxe5knewFvreVIFqSDsazIsOwKopbHKMSsbhyt14
dTlmZ1BdbPOuCcM930o6OmJ16PdxZHxmbo5Sh8Rw4TLr/+Gl55sRSsu6a4JcrxjfyulrDDrYEN9u
NYBkwVmzyZyq+AQVwBvKdDvbGNMxIHEZHX25TKHHk5MHw29Ddf4tjO8+SigTVs2WLWxgxeF10WBl
R4nTQSD3R9l/TeIWv7kgMPRg6170pPnJjtFDHEp8aAM+rMDW/oeE5ERW8ZjfyXbClcQpQhtNYEVw
JA+0fla8x2+whMNH0yQR67LoyXa5MBXRk7yHZFyTLfRhFy3Skb2osN+J1lmjlCab/oJB/3BHQlOz
D8OwLF5Nn1niyBE449/O3fBdLT7oSx5a/lHY2E5SH3PDj2X+H5Vd2PRv2KSqN9k10ecEBMHE0+I/
Mc9mLuvQEfKzI2Z3b3fd8sZEtbyD+PTSruzqT9ru9iMTPbZxKDuwL11KxjjuuMAy5UklCHi5LXIJ
o8D/UFYDi+wWFgWbXfOG7nzSAUuAUYsYKx/REK6r7b7HpC+ewnXs/9mYt+oTyiiDMnfMukfZ3prS
cRaoOKGzmD2NGsW+dtvyhfImf4DrTd66qV0PqiNmPM0WUwBGR8ZDSc/VbeDNEq7PakJcSrk8MgrQ
Oct+ZVGMqSZmyd/IPM8vHdgf3qI8qamewvyYVZBSG8mn/rXqcSKuILCa32Uq1ztBG414Vce83Z5D
u0aCYb53bwaRk+k787dB+bu6oxeIy0SS8sWP8vWRsF7qWD1kLNAAx5u+jMA3mJIphnSq3aQ9RTiM
0xGz0x6x3IBxDrdRrYiHD5vMuHOsKHA3lSnGx6FD+SaKVNxnkiZ9pEeAJhEVvTKKe/NGLMN0sK2a
J0HmM5hDKD1aq4CmyhRkAhBJmHQ99ZEOz4qH7UmQm8WH4Vm8OJ/42M9kZtBn6ySKyOdnUVxOBJQ+
krVdPcnCkljiCqP/NFHMW8u4ctpWge/9W2eN4C5jXk3DZO9tICJmhxjnHFQ5+UQKkc35YS3zreOq
iQvSdO//kiagCpaRKp6hYJE/cB5jU+tIXHC3XtfORxugKuQSvImNreV+zlEjDwPBEIjfvvHOVDiq
O2bFHNw7kCm/edBzzVgD4zaWHExuujSuyO/DZba+oQ24qnqfx50Ua3/YjiHxaOgy/F1jWHqGH4lx
iE22b7LJmFqtW3vqIkHJ7gz8S9eVH6SdRORwxwlaB2i0xlKQAdjzR28TXm2VboeGvNiwNkFlzj42
UfxHeEL77RjX5oSLAv0GHXRojjC/WPbX5QaNd3rt7+qhau7p2XnrmTvQX43Ea2IEt13X7OJQqEs/
yRrXzFJfIvZZnMKydr9RUYOe3wcjBR85oqLEOXrMDePIHnx45/lQBQQUZCLzx6uNOK5Sv5zQX/Bo
07e7Fh3aZ7C21l7JJPutol5gp0TNydOCz/l1hPoIN2oddbmVyhm/izDgPdS3D1s5yCduPePdchMk
4rjxSc8mKxlhEj/CVXl4FF8j01ZHQMlsBCaKRnc3IsJ/MelHqdBdYfrUaK3qu3wN8moHaJr/3NC5
glyDlkihMxe/YuKC2yx+dYXDDJpAAUBA8uDwDHXc1st2Jn/T55cwkqceKakiQBN5dZht0aTJLZvV
wcMyngqUyKeZriPfuIvDcRYTIyF+GZ+RNtdWSZ5WNSFQO4+qhLSVsi4fGisBvGyky5CHf1T+y8th
nrhLVcOAU+f0m02KvFkNP1XtSfsulkQ9UfuQeep+Etjfk3UwsiMGZl0HB8UbZH9gM0YbJQvwJ2YJ
BVrXlOgqVWJR7T6badlq/kwfmB80lRxHdtDkO0O5jCs15JmRbDDWnE5+FFifGbuHH0qEpjPYB3q2
w+PtkoQZHYj266ojFPtwzZLG+hVLFjYXyPdYnDiourQHN22vSabQWQZfgLfkpECHFx07TPPmmkgH
XNrkIh1IutXoPl1SB7DzdbYU4VGhM85PqGqWy72QBYF7AquTLjWU1UCa3dRkvklbwH1JsjT15hIu
p9Dll74ulaAdHdUtqUTnlAVpbNsUhRWp8wOSZuxpfwL7CW+PAuEndOi6MhYRwFPU1zyXdULRV3YN
vbJXB44+YDtyirvAXXg6c5rod3JM6mTrttTruzHv1WUskiB8FstcDHt2zXBv+2iMRyBCAOzQokDZ
VaSBlw950sTZEaE0v/gedNx9OFttd8pI/eH8zdtqy4aRoNjLQOpxj+hG1VHFkb/X+UKZSJpJMeEI
noipOGPAEAxlTBmo8AfoeTqRdcYMhkRwi60HoATlCwJR9h7mToM8PrpiOnD2tkW0mWiBs+8qvv1/
6tKftw3Yjxd3J2dMouaXnDx7eNed9P/dchEx+xGLjqWYhRQHUc0mBO5ugJjGSMF+55UiG6PpB7t/
sB0iy54gOvzyFcCfFAQzOCRWabqq0Kuy4DA23lg+LkgDxHet2VR0L3ZlkUqw1R5d1lZ5xGPs7Il3
76Aili6/ZEvS6/86vMr3HizoesI3O7sPc4Vd9sRmAo4bJck1YLEM+U7zW6ZCiwoqTgJ+FpOoAH5i
frc1VL5/CgyT68Mi+CUn367VumeUjw+XsRTzSB8E8j0D8Fm2jH/wmevGy78QrsSHv3hr9TyCaFsn
4oeIoU0CqjCfSLJoz3vsUVxGkLJfaljjV1qAysVHbMZ7kbnOd9RxSGTU1WE6LnDIJzDOibn/jCPo
tWughr5sv5T1BTnCb6kq7QE3Uc+0iKzrSHpX10i+onCuzaWu+ajuMW3Yx9HNlhdsqqQigyr8C/ip
09qHVywJLktcwpISllu59D46u0kwEUxquM4rPlGI/8p5gwRjoE2QNtL5SbWI3Qe/xcD8I/zQLigX
Ji+i8Z+z4tGfJAhaZLAGH/GUVXkqeUlXwUskq7lc0X0DJdq937g4X4Tpm/ub42g6R7mwpreyb4P5
FVXPgzKWgQjDHZ4BNVOHeU2kHglXlcV1CptQ/ecnDhZGAj1jdt2IZpTr1l0d7H5moRF6UGsSpxjm
uJqUFXMyS4Vf4tKg+Vfvt0U86wqId8MGmJkQV0t+w6wtUtZWzyEyoOznvXaR3oqta1fmL+t9eYQJ
71Bbf/a6PxWibvsd4hrAlo/XJKOIwgfdbQtpD7+jD81HkNQIr3PKnY5LEhfNvMVIliMyeYJE/QqH
4rgPmb9VBz/oadcIkSz8Dabj9THj+HamXYYtWu0YAK/TkwufBJFiNyUTuo00vOkfMD9Dj3prlOce
MmoczNlcJsFX0/Gp0v1HCtGGtK0I05+hamvQUpjqDDkhWV6XIb9VvnTv0OZtoIq5WSeQnBtuSG1Y
iRGZ1kZx0jMDlY3WMo7SmbiU52YhYyclVM1TO9qOOCF3hLL7visnLteIZrlxOts/FQpwkFD4IrPO
zG3Jptq6kV+9UeM55qlTnt75bNWkmbc6HaduxQCBFAinZBBqO94DQs2kUpd0KXQORMY7j/TulN0s
dYhZkeOM3rlayq3PYovlRyGPA3XbFXFNrav79pefbPoD+Rmr/SRVx43bBR1TBDw54Y6EHRLIDeVj
gdfFuEejGb1tjcqouXrKXcHdwa4ZFWLv2yhDiOALwXeY8n3PVTZBbx49HG+cfZ/PytpEImmmjzkG
WSEFK/fkIXBpsSDO6CHJViEsxWdmzD0Wm/9xdCbLkeJaGH4iIhiF2Oac6dkul121IVwT8yCEEPD0
/dGLu+m+XWVngnTOPxbVvyIWTnovohqMGrG/OKM1ZCNFbyr9+wzBL0NsPiwwN1Onn+Pe1MgAjBmT
mymmgozcbvWC8YiSuxCXTixJ+0HYJV7sMCVA9dFTAQGprdG/WBq8LzFG3DiUZHW/jCa49pCZbTPT
0xzVzxbh6/ROGcS4sjz07WnwVY2yH8XJuFdiY9lZgfFMpOkCKgDdMKDbIRhZMg9M8r10RwYpUguA
bwbhE5alkUKfbJ9sQzl3k4GFaFp5CEMkwVWOOi1bIM0vqMaQkFVijcwD7QhxfOcUM9B9UfookamQ
D49kdJn2jX9pSpbTqHwicqzdQZiNy6HxXZQPBLzOPUBVF9nnEUKmJK5wdpS5I4yAKOJpy6dxy6kv
X7X0rIahSGISkneBJICOv7xdQYu7DhRk55mZ6AfrFgjKcEwHfzp4UvekEpXBua/B1a9GtnWNcgY7
miLrAA0pxT3v3CZIRzNhNt0GFU0YoSFU6JELVgalFGLvhZmolZfVAeGTjGJvNVhMhbF60xBbbOJ7
Iu/j4jEPWhveL17n0J+W1WBUY1URcEHhXPgNg3k1PuMXZqtbvBagg3ePXd7dkBLMhOau8YckfLbC
8m64fut+okkFBzcxRqlj6Hvxq+odjsol8tC2LEGFxL8ySIMs5rRX1CDokHCN3TKmXvxdclLmGbN3
TAlL42/DkLPdZ8przIcxLtoRjtmrKGR5JNp/vHLB1Hdu26PN9bkQzrMlA7TyzbLsXRc/9QHXJrTy
UrW8UkW6fX4Wc8jvrEG1873bjFF8qxE7fmcqlx7PqsfJOBE/GZ/oa25KjKUWtTSCUbUBubY8JTOA
Eh5pQ3UmgRMX32Dkf40CLFrnkdRiUkz6VD2UFIHRzTFWtX3K/Hz8XdsYuWpEYeC7mTFc7dQ4mDfN
ybuegEsBxsphYboXEkb2WMVVGwLwprCVrM8qOAxRyG+OIbL6wCeUN3+ERMP+z/SWUSJ1ErWgNZZZ
cCPyVnd732QAnUVcBfbJjl33qwj9NnrsEHFxOzAnHaIsr0KYAsV24NUxyEE31tE3yllcGHDaXxEE
8FQ3zYzjKY1GAmZUEmHdQEXNw1iO/I0L6a7cnIuz+bGcKs3QGBPxsFuyXqJZXPlRSDnEFtN9MkTP
hBmG/R81ZDwcbYJulltC6J+GRJDsYCKKF97V3EzEDNh5IP1lom+HQKA5ARayXLMPC9HpR0F60Azq
1GVPYbYQlwj7F70tVGZUP1yfT2WP+Jy9WqzAMRDBcNAUI24qG4Giuz4w9zkPkjNc3oTqOeqzwGsa
IMkACTJGYpx4JGlx+myOW/6sqV/OGSlXW15Z6HhfKHxiMEOyqkhkdOO48T7CEKSHhF4CjeD59LZq
OdMmypErzBQG7iDay7Bc3hq3bJwnlU92fWNUARjE50X73Q4bRUunU4VMCQ8i/1ExTZyGISbVYGei
FHPCTlqgB4Jh2+FeEwGVkzLkodygrRKdTfitIVFvPC+eZIcKl7Vgq58KlTz5veefXPI96z04fmy/
lVNRCPp8Zjh8aZO0P4VEuvzCTjDhTevisTlXRGAORygSNCPU64lnUaFMISODE2/dQ2zw0PGjFTX1
mdr0PxpkW2f0Hu7EG+YtqfpJK2HzGOYhE7NDCAJvWFVuO2nqQwQuKDOdk6hW1AmK2Yz7irhKZho7
xAjaNUekbGd0YghAHOiYCauoYa1oYUqATJ1mD2JfIz4qWTjvClSPzhtOnaJCcZpAv+2MaTYuyMqc
iWtUtBSkoz8E73y9mxU5iFR8iWI+F54LKTACIqaFfKY8BgFH0H/lNup/MIHw4RP4B8aETou1UTIQ
9MDHrqA/kBTatwLk9286bs8vPFvjg9K7Fd4zHYXvyOp5403YbgKalVSRXTHL5LnMJvoyLVfaY86G
jt+gQIJRWlt+WfYLkAUkT9lOpP6GEPFtckJakqP0JO3BR4rwSqGG/5sApHQ86a2Wcy+JHUZ3NZIJ
k0ToiUQUj/seRbaLqq3EuWbgdkf6blL3G/HM9fMyS/e7rqGIdsRNlA8D9T/iIOGfsIIF9fosEWQO
d7YbHPzxGgE5mpTK+0vKnHU/fAwOCR9MHesvTKugACEfxgXWIiM9t4B/WACuGVtI8wBeYbt5QIyA
bh7/3Mhg39CUdGL35s6giMflrO76JgKay9nJ604uRJhQld3uOuEEewZfJ7gVeKF+E84NoYFcEQA1
jdGrPHrY9cm9MKrprhbz2XEmQiV8ZC7x3t0Rp9qxbV1ZPFTxhnlIBJHuvSDTrdwJt8nuUoGlGsik
VidfjJy7Kqj6f9SgIhkH7UArcmRInqMzDnI5HQofZcDNLQa0opZ/gdwjrOP1nWmBTThVLkFZkr3/
rx3DkFO9Jfy15q9w3rcLfzxbv5t/0TgzHnWaO8PzktUgqRJ3I3YPTbAMQbJjCP/LGMBj4dbilfgE
XFg7ESO9uBaSiI6bYKW3V5tmnffRCPBiIKUi+F5poV/TJAKZrhcQ2U74DftKEfEjoxALQKjWaP7X
9PAMOh6qmFSACs2bokf51Z1wQ2uUvny4e52A5m3K4s10CGCTfffWKtUvLEYBFePc0sgLAVZwjajY
yhBFEom1FxiyeSv7TJL0axOmtb/Ai/mmocR19BDA5FU8iYPDoB6CkRyKZoaEMMHMY9rEzrg3QzKU
93LCa7rPujrmiKIW8rIYyUFFFvZWHDeHkAaRhYt11UTXpaJnMrvvYNI32SDQ2L9+KOD1OqDD4EQk
3npGbg/8XFN3cfAJDuZGkXGS5Pta5P0/k8CenqpgUeDSXtSGb2MG4wFywKZ3h2YPDqkn5nqBIxoB
RIoFmpTlI9hZqFjk4J56CzEbkpziTdiYTOVENdxGl6Kl7aX3qxlsRvZaWT4CusYXlxD05GcFHh8/
kAJaFxeI+ejNL5gajkRWhO8h6nznSDuqfahoMiyOy+qBW+l5mAuON2ZajF7Iaa/oaqEivXhNzjGx
+4T4xjJ4GgLNlwfgUf3x4dBxvKjKf9NsgeVvMSw8UqtpwGst2T8nejA5OMQMG0DfFu+wwIBFQdLg
lStjS7CRqrrlQg5a3FppWnrU6I0RMnUEHQei9/OILXWg+GUeY80J0GzHiEMpjsyWoaDt1eBX3LF6
8n+XZjt763Gc3lZSK9S5WzfdMJqqbjiwewz3RN7av8Qf+Be/d8YPvit+mJRn/LeKNhQ0jC1/DvR7
KM6Q+tASRLmtz0x3fkQk23ag1Ftg70VC85NLQTntJUx4wL5XnNGUCwfEfaBw8r7aDXsp/KonEhob
ENcKzQZy4A0tC8PcWzecbwMZE99tHo/rISzIeTqyn3O1IxiB1AA1wH8xCKu/Qg7lO2K7cIVUff6t
5Kf8qzsk5fs6qEmYz8lE2vsj2cFbntVXKDvxNxx4G04ATs4JSWjh/mLIry/1MpKzn+oB8w1HbP8w
JIWId2ur2JehQeV+rZhcDwI9/PSDNTAQRxfYYmGay+iaIM9DeLQnb2cyW7CdfpLQhHmdghyF4NNT
6lxX8/iEuptfuUmE/s7m6iLkRAn7PtajC2I39CQWVf0Yj49OQpIUBnImap6pqM8exj4Ohp9VxiGX
0fj1gK6keQNiHXaU77W0wMQRm2FLmfJ5LomW4ASxLlQvhtDcPRCaudXzGE2eSGrcaXij3BWUvA0N
BOYYcGAZjwvpGC4uSlGVBOOzWxqgzoGwqG5PJQ9fPQAF1Tr7NYjtgUNBn1gQOVQ6JkeKEpt2griQ
A+V0H7yYE68kgeMwXh2mnoWGPAr31LjcSNN3+ccLOhggf6qxIHk9UsV9oEHlYtlSg4QvdYw5pT0R
Bt05DPOeVCsj3O5aBWSs+JNDsIiZOwgja4Y3zR7aWdKGBX+mPyftcikSnysr61c/PYErOq/svinC
cWbNP9gImCy6ks9nOJg6FtOdV4uat7Bmj4jJlaILjwyg9UFOy1A9xbNiqU+wHpL4g5LzIe9wfD1A
tPAPUrKhDU+Kk11E5TgoPVcOyRVNDeibtzREVsdV8ieYF06paJb6wSu3jaSy5GbskX2nWOqQwNDy
hZg+2pNthzITeT6/Kj28r74TTuKhg7IqiM8jagCUse/Uk5kizCMU8dyFTco8wedJSKpY/Shn/cBD
c6BWMlW3FEgYESpBbN+c8v/LWDNYUDZg3XvU5UV/UynLHLgCaVOkrIWf2Rj4Lw0+DjQFpY3dndcU
OOJI7w+SQxVNhpUs2UqwKjWnKAUQ6xxSiRGFgtBO7go0zXzyaFZLOsy7Kn8hdrHbbP/I5StWJsed
LjUCqFcCM+LxEHJ8DsjWC0KdOBfzI2Il/5nIbyQJTU10Vi3rQiNXqLgBuPb5uMYA4gcuYroWBMEX
cCjjGB79WfMSs2biw6TdOAfMyUli2WEi9998VP/9N6DzYnjtkH3qPUEwINU9EbntvUfXw43StQgJ
Qu0lwSklc3K9W/hzn9SIEgGrPZF1OVPJxEVdEdsSHjEPmZ8cjRkPdsicerMjQbSXKkyTF2bN+pky
KuZHfH4k5xO6DaBkG2x1TTRDmwjRoArC9NfjfMt7nguKQXyohJ4V/mCpNw0OgXSzd6H4DHgIyi+0
MqR9ZbmhM1ILqIW9BIqi0cqoCtGo5iWydTDcN3ZARCPmyILHJG19BqRAipbqNXYvSkE+8Gy4gPW4
okiiqLNY/rUdOPYdsS1sBkhTU27rwIvu/heoExNd2rdWRG1/6rK+vu/LZPrMAvL4z3lPICx9nm3c
EApQY9+DZVZ7lxNgRasleYRQl+MVyzKNcDYzFQh9ZZlVJb2b+kJcirr5E4I1PqPEf8HR1ODKxgDK
J7TEP4grb88trctPcNK1fDSm8m6iEhDNxtkEXGIaNZholAZPZKhofVNTOxzdeRUfNnB998yv63yN
q8csoqsVXbQtljd/oUMUKj+133QVttmRbyOA71qC6YacbhlRic7JpA7dZMVPgJ5GPUUoP/e6poT2
5PYujGgzSV8+2Xkht2SJR7n3/WSJz7rG/dkIshhID5idazci1nteykxHf+eGh3aZYvBSNAebyHny
Etjgrk665SNjVyTxrd9GEqFG+WXAbxTe2QCdaeeQgAF1DfJza6QbdxetBOOIWkhCATKbHpnXgEic
WbTfU+lynnWrVdMd9ifOBNPxLNfZkPOWm8IoHB5N80juC5ERLCRze3SbAdiUtAjqi7uCZtZDX/qI
p4uOQUSFm4yjagn7N7his12+MYDcj+yKigMoPLuyG4trWNMMdyREFosuAhFVb7MgyawWO7Z38nGs
LidWRIAV7JLel0lUiqY2btqQNG1e2jd36QX92YRlcXqQykpALgjGHz9D/rKzlKYHR34egl4Wtpb+
m1M7OF3SABalTdH3AcYrBqkQuFK3y2CeM5QdFLWQMAiXHM3LMeBxRuY0Tmi/ynrmH7sBORU4mox0
H3ArCHleCqjkB39kgz1pO/TexwKwePG7Kqw/pNtmf1JPkCk0CNEh7GK8jc9YCkkNA4YLXj0umBxn
Eimq9LcNXO4pgvOLFRmQhspG56/fr9AlYas32h8IfG96lV3xJaxnrA4MHWpqsGyR7JD9DHAST0c/
jhkqBUt2+l1HTaP3ZAiuCKklXwZC1S0bAkOtC/3i+3cGk3T72sF819Feb6qjny5So/pKar2gNK5h
2iO6a2rZFz1qXJEKNHF8hN7r9dkSuz88ZSN+wAu8pkKV2YbqiGtWXYzXb4hlkVNghtBiBCISTCX2
QjoCKDCC6vwj1cgCj32M7XMvh5KQuwXL0Vm0wCmYuPsZOlWKxaL8snl379FpxrBA6t4TufX6lwkX
qEs5YA+7Gkg8/RMgSt33XhfvDb1FFxC1/MUdxv6IWxn4nlRI1tsqWfBVjOyHe/4YgQISh9A9pDzA
K0JUyPjFabgsmpz1Y64jmgBC4b3CYW3ot0yzHr3jlqe6V1OwHLUaWS4SyMLfZBex1xeiR/3sGqEe
0RWwg84NkT37fizmu2YsoJZIn0VcYEm0Mhc/ldCbs53EhfI2HuDYK6KLI/2NiTK49x/WiPQcpuu1
Qt9DwPjWWRc9hpDV8WHRbtSAG4D9YDgemu4IK+1e8VCR5tFNIU3QJWvyDvqBUIptXXmXYZvcAu7W
/hnsJ/iN9JkXBh+YXM8CtwpcY0S47TH1B8c8zwB2d0Q7LguDW8TABcSiavnURYx+r7j9uwpllyKw
gHB4TaH4NP9y+M1opU23Lox1KfEOMVTUbwFxJEwiq4sSq/E8G1MLjAiqizW0nT800YOdNuw9nOYR
SRDCFG+H3JpkRuDhfWIXB2hxGNtji2isOeAoB9GlWCPaZ+U2p1VDmV7SUhOC13TR0J2lpNLhI9eK
bKbNdzGjsnMOZKGT9i7oYoxOTZuwSkpw5+jIjFGiqHKSyn0zNk7MT5GR+92TW/+QBYRqfzW+z6ef
ihRwG2lZ8G02saFpWaPBOQ1LnJO5nHt9+6+o7brPCxyfuBtKYGbtbOjk4Cin+oizgGhkaif4Gkhr
TD30MWnU/xm6IGyvqFjGfZLmJACrxW55dpU3/KXDV39XM1s/BSAOBmbtjej0SLxc2wvFMsCUGfcU
wZ8NSv1fwNK6O1dzn9xUMkKn+7z3kl4W0A0mfLc6VmrE4rL6zuw/UHRJmbPeUFQ7Go7pNN0yDhcT
jx/IRsbmg6EHoppWexawEu0Slw5ZbXtScvV3hkSAcEcWaDd53RDEIOhk8SO4kbALu5IvpxDKZa9E
XFR/xmSD3PzB56ltxcC3zaYaN1dmtqI8Kh/QkXHQ998RfPGPMweq1KlgbZ8qzvsP2TRk2tP1whHU
+ZS54jXfNAZYV6Zbh3yVFK8EmRPYGxqoFIxd8qi51YrItQx2aH9Actg80icKuLewiRUAIKc4+OTL
DHJZKQcZs1PmSE9EgdgsiJhcwc5W9xDyjZ+1KuOBFxV6hRTMrv+GnSOob3ouYvo3SiJl98ggsju9
rJwxUzDkZxvG8o+MFcIluVDAQ7elekgZuZ33YR7AoKGGlx8OKUegUNg+wFAYgNM9cU/2HU8QwxAP
Ts+pmunhiieQ/lYeXqS/Y96cSrYYuTeeU2ENaAAgF3oJsoeE83l9QdPf3XOXMORxS4TovGTVnZgD
8teWFlB25KSLCaWs0LN76aaFJfmWite96OGBsiqh08bT22hcb3FnF6BTdcKIze2+V5jnXAOko/KP
PuqAOulOa8nZCafqnDU+xM2Qby570xawqNQ+bBmLEz4P7GoNwpYtDj3Z/hbOz8PqBJNzWqOVbECM
H018NGwUTFFq6jpqJqjG+YjnisxbVNH+Q4kd5JO+EPvEbJn94UbC5GfRuVyJ9QCRyfDG/StW4GNi
lwm4XGyLO5vRguuCiZbMpBgyuS8ByWtJrjwiD9qk45lSr86joukYjg6ra0538qWZ6tr9ZXCUn2wb
yeqM6KO+q9ogugsF0CwXfNlfM2BV3AomtEc8oWBdiKFAGKMqOWWMdWzZkUix4eVoI3cu7vHh7IIZ
zmihHXNscibxS0aIl38rDTHOmSFMDik/quDKLUBGyxQ3DWW+ec/bg9OBDAJWdKE3pIO9ikU2QWhO
pxmscXeqCfqKD3XY5D+UzdYXCYQD3OJpdq+1NMu7QIJz7IqeQcTSNHQwedNBSbbO/EaWZ/ae5hho
dzQbsLhiTtpM7Sz7Iv+BNZgKvBHaMvyO50AUBGtV8xcPTYmQIV8+UJdTvFNPhdN+ur3jbr0lnGc3
SsVTD01NALhDCvOUPnf0BWKkdab8CJJe3E983r+4AqL+xYx+0IRkCmfEpfR0g27y5O1MjGlzsBfb
6YGgfFhm54dsx3lEO4T7EgfVijiJu8xV1RM6rpm3i/daw7/TfLEJmUpZ30idSIZ/UHnl2eKaH/dr
M3IQ+b0WN17h7qsDum32OXLUG5V2cKEE6S+/R9L1vpnZdaMXkIpl5Koh5OeJqhJQis0TA5uBxGo8
yoXANhZxG8xX6lbnC9tvRFVUtkpIbcpyL5L3kuDcmhCLwg1Qd0LVIYgX0oUmcZuedQQLRF0uaH0C
PyUDiWRRsgRPesgY659AOTix6xk4zTQUnX4hXEjHdk9OWcxPwayp7zPC1gSlTQlkFJGJG2eHcnZV
O9JiFgK8i2xyPrcYjjsTbqKKhshiB94nAywjcjha76ZwE6FglaxOAgG3T/y54NUQkXRuSafLC0Qj
BkPRpdOnP9iScFz2a/IEiXOUx2GdmOFQB5o3TP7M+zD7tKe18uwSTWTvokjq76Gy4wE42L6jb4J8
t4Z3ZaeH7XLqsZe/VXHiZ6cccEHcW7LjUUcje+ru4JL5Tf+/JscCqeo8G33GbsJT7VYCrpJy8vhg
8//BYCXlv4lpkhmPXAWdL8L9hFFF8pFVEegnPyPklUs031+qVzGr7bCcd7cG1JV4Z2KqghOSC580
0L5YeN8g1GBkfJAjMm0x1u/QsfKkVdStLseWv/49Fkv5VMX0GyF3WPL0gLdwo0GiynePM8WUd4X1
NdnkPhuhrkvzg6QcTDFDiXT/DkTRvUKWQuf70cq0VGONvTZcdfeEX7PZhx4Crpx8ZSgxq1hMqgiU
0+1XzhanDlFZ+stS39WIAMFhyQyhQbYhOefkO+u2aCm3bw+YFAP0cPOyrORY1Ga6FMNihkeYbcwK
U5+AZotoLO5p1fN/NxNzyeoR1d6HRG49rT4VDEfkwIhGOouR5RjSdt9h9h9p+Ju5BIJu38VUXVw5
egZ9V0Chn4lMLfonIdkdeIUwJSb1RBV04lYv9C8UNzxY4A8z6AdBxv5cf1YKbvqAmrvxDrUfsppP
LfmBn4TwNt5LkLtcfmtPmT1Rj7MJ98RRIGqOnVl/+YR3v3Li20vsT+3vtodgH49k8iXo/iN3CzNk
mObT9FeEhL8E+HC3t0InmlyU0N2+s7ICRXGrgTZBQXmeYw527ixHN5s6k9NBOP8jse6EUzxW7qfm
40qZ/UG3gk8S2mMy2CFxr+TNQdGjyYFcCmI0dukaOA+1GNnZV0z9T3jnsqfVq0ayN7hER4M9+YTg
l6ERI2r/r49btXqvgZ2GiLupcsS774aIpFiHJoau71WBF6hChNKe3brp2r8CM417N8387Zt6nzQO
sDl0IFIMB/AvRjNJS7p3QUs4/4LS92nRCpPiPBP49uKS7dF/JJv1m1fDTz9pw1nv+qVHGeWRvmiu
eH80ygEWAzyxeBIFSu4eozwh/UEYgGUWOTbHC/oLh8IY4oXFOTSbCLysN5Iom0gAJO4asgS1WrFO
TrTrYgrGsz2SLd85w0KHn7ZuF8Z3Sy/igEAM5UU7Gh72ZqixMzJ+sfTECai+Blx7cmkC3jdEmiJv
TQWauxiRw9OsQpZcM7OfK4QGd3YeOWxUFEGk1m2x/LbJrPctyppgT0Y8r2fuIYU69lFKct04FFQU
rP5s/3KLQ1CgPEEj50RlFqpDHPjB04BWyXLg0BTUXjxKIcjIKEbMOXXKBkPwKqgLApkUv+STNhvH
32bM/zzNCSGdeTNjxYF4YQVC/gdi7TUWbLdidjq7yEQX2g492GbsKhwEVTTweEvW9XNGg2yxb4cq
+KCVjs20BRj4w17qficMz/wxAd6cwl85Jnnr9OsqeECZKdlHeR3BG4osUtcywiGCwKKPUKyTgg18
a2MWFroll/iRVpLkuQpCfIfUiGenTRRa7PLIEPOQJFERfOPcoLON/QMkbUF0hExCUuS6+GynSJ4U
PK6pKzudA3TSBsxliX/77oyeJ2jgbsyMDJT0U47+ZSEXiU8AbcPkzPWP0E5si5bkI2qoqPqaOQsz
lKbKLUmh1r0NpoJgDVv/0D3Rc0jzKADZ+VFSveOETd0D/Ce3ARrATSjGV9HCRa4TD3M2Qe18LGmD
wCEaZ7isttkewAwnJtGdMS3z35RO/Hne5/TKO7t+Ys8jsLe0ryJ39MVN6P25qDT3f4q4VCuC+4gd
4+ZjFFAIzwSrdTNH+BBJSmP5pvpT9He9sNwdggzGfxR7V2BkqeVKSpLyN1VVGA6hvbz6bECRSXmm
EK5HWar1fOdGkOx+SpHkGV4mRfSxlVqy8CVIcMySer/QgBsyHotmEzeqeTvHYMK/SZj6/kCdpLWn
ph6BkOyy6i8zatk/NEPLSpwR1opJm+e0WTdZnsvlQWQk+cj7ou+Ii5cEUo0HHO7tsMXTbyYNudnY
ZzuXpyrS4G7VhNAjDETcHKymHoMNiFweOrnZau+wBtvTGi52+EnmYI/GJ802ngF5OT5hmondT+vE
CWP4lF2hzoorHdBoEiOowQPGtfaTIXZQ5zipMD97pHzKlxGVz/LPqpJMQbeBziZTvhTtu1pD7y0S
DmlKTGCUKu6GopgrthyRP3tIXJYL+tvAP+bAIx71Yd4U3LHXQDmgH68JNumR4n4k0tZWE4LZZkg1
cH2WlpKPBAENRVK4aofF6RjWeUfvQ0dwk6KcnBPgfOpIzZnIE/HLL5U+s/mnHaVZACMxI15KJOyJ
VoeK1rHa0dN9mHbKXIl+mPNHUlRYMWNw0HY3BxJINijKafzXm36Jf/YAtg32+4STcVHOWH7q2cUT
g6qC7EowgPazmjkapoMS8+z88chCiE/1Os0CgathE/UTnyk1D2LcP2y2QXjGI8J+5ZHcMl7JGmTJ
citC9PY5FOryOEwV4G7fiGLzePOWMuzTJwfcmm/S6E4irt9FsRt+5iM/+SPYC5OMqcF5kSqkcUaW
ABHBMtkNmWKdH9VcBp+p1FtKp4a/+N0M5KtBbvlr9gEVFfNfly57ZQqCgcxc4RhkqCT6rtORHR56
7u3qqSBj7jlsmGhYQMkaXz55dvvo6OUbMRoFDptYI8N+K0O0EnxMho7cscT09jyGTjyARs9V9hGN
AaW3pBRaaPLdXAstHieoteWJOAgG/oL9goLwifCsC5qpEO0Lewli6yJgdvZqmobwx6n2s0Exectz
NgPpxxzTZRLUZ1lJMv0EMb086qDjdT9DXq7NRq06RdldjQFCKii9eqdaiV0uc0r9XDobgRr7JIwS
MIMPAFNEJZ4Z8Bjzk2liukkJBrglQgBv8n22Z+kJL4WlBN1/0W1Q4ngZxISFMASwODGrgBuuIpsO
FCN04qByL35JkwFGjhEsevD6bPxer8Qdnwp8au+lQq612yIWXwrkLngLtvwWkidIjpps48I5z9Rq
0c25Pi+DDV7nekWwuUJwx0SvQr6yMcruOXdRPpzRGaIizCfEY1J1tf9U+dTLyCiqL9hY3GOMe9/u
y1qF4+91macXMVPBROQ8fT6oK4LpUbHLNmfgXpZAlg4kNzqQ+hgj9ALim2bEf9TuVfsVP6eHocmD
cw6J5j64KoUCHJpk07NbwvLAB5IXgZbxPp2b+QsM3dwX2oV4IQOzuwh8ma9ODgdJVUXT3aOMW97y
cbOc20wR/ipSPtQiQIScgZc/wx9X6hK05KhrWqfOCmB8BCqPZXFzOvSqO7/BvjYMROruSjDc8Fr1
DqPq0DXiuVP18tYtISsDxFY43SQBqu2+RsfJLFxKe1cjbGD7BTG7TxbCZVW6DH8pBuIRiLrN3l30
XMaYeL8RQImhAHQDULSnI8U4m/kcpvW1m+LiiiGcqxFTaYI2Ss9oRiiHabzHBOnXAxZ0onGwGzfI
NLo40L8I997UNIV0EP84lGj9lKGi2KJgzD7IEXJr70ehdP4RcS6Oi23o80MmfLUOBVNHZRpU6LTG
y+ncl4bbfNDhOy+xPhPrVJyKGHz86qKsWciiQ0QDQRRyHvmBmHHizpH+KkYtXrDtOtH3pv9fuc1D
Y4/uFHC6oNahZayYoUrpEV8O2k2nR/4nPuZugtAtUet0uwG/4lWjhjpudHC5b/qqc+7oXWGxwmIM
HbllL9KVhwENV/x1DL0WfAvpYkjIjo/HgVy2pnvxuqmoDk2FPOAjzdP8L/TnhNSncwn7CfB+eiAK
ese2A81XDAGiWncYvIyUiiHUmDw2VsClx/1AfC909lYsf7Cs+eLAc8bvUDsI+LgNhk9wNtDDLM2S
R90Y9OGU0sbhq8gKHYBakfbUcQ8L5Id6EX8JLBb5UXkKFMrVBOEzyQXW0BioS0Nsd5c4c/ZQpIow
GUHiffMyEWuN+3CkrCMjPMpsceiqHrP0m7AuhCFCX6diUnKX7t51qim8oc7BXeAMC38kaolKIoxe
rc1/UEKknx3dY0jzQqerz8uMdAJGib1rl80qbo8Zbu+RjHmU3UVBR0TtjrR0o7bu6OUlaDG74FvK
Sc1aAz7QmuU02OkiDbxu33hE9VzNvCYpoUnFSoBPsiaRvqCBaabp4GtFJMA+zhNqefx85aVLpIOC
gfuaoA1DC3ddHUUZQ1altEo4lyrFPrE5lWbzIUIJV1fkVE6hHWGmD9HV564qRqxzePV3g+cB3DVV
S/fEmRl3WpfD6E1d/X3C/Bn/Y+zatKnsgUu0i1DB5Vf0gvSUOtQU4RlAMTge+85nUScvsJ0mGjh7
HTKI1ZtDW/KzYtTJanY7Jx6NRiJXpSQgKZ4pOHyCdfr9AsCrenI3sPWco8Xd0oMyFp6tpcZhmksJ
76RkwNBXbY6W+7E9WAqsy/tqylz/VzjZZdg5cSN9pIagQuzFm3EFkJXra0UW4F3RjKbY5cPIRYpE
qx+lNiFRtulzBvIeorOkMZbvgpmmYaC2nmdOleDDulB1W4/PCpgypAa2odDhDznrq/qRFtlGxPXu
qI9hEDL+KlTBHINhMQjv3DFAPfYjjoqbXqqtl9Qpu/4k6sTxPqgq51pkzbe4TFVGxxI+ywi5Ltnl
E/cufhjn4LUZzLizENcKYwKZb0WPeIZRN3kTA8PuKWXMIN3Yb6ePePQa9UVNR7f1aDh/Raj9B9+F
/cVPDiqxJt6q0a4N8Y8y2878HMsqIUXLpM9cJ6p/kKGAYMqCJlCkWGN3Ja2k3+KYCazauZQNEm8u
EAJxME8jXJJ1mvkGQ5Y8Z2FlykOMOvZoNt/EXgQk/xw0yf001om5l/ZXYVPzh9xWHyNyS0nDLc7G
7iWz3EJoylau4FzVHQGnArnTqSdodHnxKgF6gQQ+63rDC2+nDN5K1Cr+UWyM34Nx4mk9ywHHHoEB
eXCXzSjvjr4Si3sqMpfPLLNF29xMvplFGvj8+AKiTkBKk1KjdqiFQUezaLggjgvuJhsYm6OP8KHp
re7BKrNxmmbUmh7uOfEfSee1XCmSRdEvIiJxCbxeb3SlkpfqhSipVIl3CSTw9bPoeevo6ZG5gsxj
9l57bajOTroqK+piaF7qySnjR9Uhs8EOa4LxoBw86GuqnEK704vsD4k5qFCxY/TWfjDzhKdX4jph
cZeW8XVsm+BJK5TTpnbgzxQs3bbJ3FF8Ochj/qQscuaCZipLvOsA9vbCcC980bVDJk+jkxA6QkvY
CAZt3hNVEiaAUC+TR5XH3oEAuaVHXebT+uQBqMCNxlw/cKmDr9+UXsLDmTepvbrNm4qQnyX49hBQ
zcdBTN0V3li7/PISF1nqgNN7K5NJrgF04YKLGTvNzN0MCQPMa2sz9ZNATp2rRLmSn3BDlCRr+j7F
QCpC5r8LM+6/cYouS6mM0Rm2QEwf1DXhLcezYLOuRVtyh8Uj+sVeuSaktaDUqBqeqqAJgEWuEzfE
PxUyOZUFeADmtOUTgBWA28fLvRHxBs6GHAMCdI7zALCB+QkJjhNauYa7QhbWT9NM+j5mUH+ku2T5
4yBrekYE1X7mqzud+RKNY5gpGEKGSuUP85oVaFzafG66GmCvDRZALvSkMJtSK9BfdbgKmYDyrGsS
gY6ZpU8D1MPlJEcTUd4jXBire4KArWi7op6uJQdguNG95nssvKd1JWnC3YBx9j0Lpm75kbR4K+xa
OXP+1dSrVlFh+vmxazba7CRZbNhJ3G81W3o8ZvFqaIgVMcEM8lSNqDLPXhzMWrcUHDZVcFlZ1TSh
KETk9BxTOV44kpflaR7szv0Kp67OYKq4BizPCZ42f3C6LAy08MXUawqlN6fpmItPLEr2fMdJ4buP
GgbC3zwzcfqFiGUqfvjq6Z1Y1vWHUcapP9DYOctD2cms+6uMYr/uMAXXBzM2q7okbiruSBCyFxON
4c3Js3L6BBfANhAsY/3YTVN2kx7CAmce0KEDf0JGHuZCDo/4zVcxf6NYQAn8x/U9SgBf3/lE7YRM
NxGVbyATJdZWgdFCnZkgcToh1x+nZ/5IK+VNDACESQJwSQXf1NlYeu+SiRUd+mKYhxC1rtpmawod
3uDBeQcCeBHGMbymzc1K/iannju7OA2Y5ob+KFyrJqvBj6R1wQNlk50GjCFH65o5ztFGcrUaL6MF
bQ8Ri79nEgyyc8PydFfSX7HOJCiFuD4EBGw2h+4HKBK+HbeeefCUlSByqQyaiIHQBUQNgMKjDDmc
5kBWyYITsxoHiq+lsqGbzR2LLfZqOI08F7rVtiRR9FIElHWzlZHr3URsWB3Pr/8lxPki29dNc40E
inhVFbxk41KuvJaONMP9lORBf0UGZ95QAk4n7EocSYuCh6/sQMEfnFvwFn3HYHcYm0a82IavGWPS
PrD5U877TM/0j2BCzoKBcAfmYDOuf0JZJsZfnYnpK4RB947vJ5shkgBBPYGO8Lvjuv4P7wtKQ2BR
DZsvp+Pfs7lDy8OmEI80WT7EPpIPxbh2m0AnTDYm4YQ/6Gl05JvRaowziktjCbSz2Fp3TE8BgtYg
fooDfGAyOIu0+sHUZXuHIS9ZHkz8y3IYIRkqCLDIo+D5tMBu3yZlCnYSxH7eY2Fd7im5u3qrifyN
N77vg8SkcWONXSQrw9cH9O6+Zj7iibNWifUYi96hhORTrmwyvX8x5k/3k03WzWEaUSs85zhPiAcp
EDxe2gWV2HZAkYQDIw/lF5AJeGdkRrcn7N7mJ29Z7CTRmjeh+4wKukIv9OU5hHLC2czV39T4+lXg
gvsjQE0te6thX3g0c+Qd0jzrXyBpr09+XCVHbVvhR4hEARIsR31xV2CTwUPqU3gVO94jLzpjQ2jl
Q6NYmq3u3S7w74mzTNnd4mfFXV5GB1GvJClSRSLvH6QrWk2I7TyuvGcraDEDN7qJLQjUTEKx75ga
sdhx5Ds+hF2QVjcR5s7NwkluuKnwzm0cOrS3UWMc2P5fACzhLGW7domx3JFQ6keoBYKMgEs25gUx
VjmdY+QTi0v0u+8Nh6Cpor923jEUCmGd4xlcdS+7oHHRfHhWywifOKXmBgfNf2srSQwAtlpxcrF4
ljvs6ki48D7ilGu8AN6ZWBJsCt664XYVcyvHlziwlFnZkuno2eiXSoDVKBOnEyqSVYZY1gentyCn
oN+/p9Ji6i3gYBxWCz1YMxuTROilxB2pzEIkRo3iD5faVUg0yN0mRvlJYokhSV0boY4LCXrkwbGm
JHEVA94Dh2sXP3tV2DQ3f4w5A8WavYtyW+d/Fy5BaKMF0aeXujBkojnEG7MzzgzBo7073aeeYepu
WJI+o/BvhwtWEUKSQp+KiXNHRkwtQXnuauwHebadJ0HZl0US40VVDix0Jcjj0FnGfMe4iyjItumW
R/bQDK8ZMKKtVNRLpGGVjrvTxUz5jbLYeZxdb64vmHhBkikN4eYcx3xcElQjEWIu17XGOpE+9f5S
wnMBsloMoUyu5dSTkVTQOg3A1ypOKS9FlYCdggk+S7zsn9Xywzl6Gc+CqNdkg+Pefy45wT+iYSVS
pnY/yuFaKUX1u4nyMfSe4tJ2vnpwishUPVbiGr1IDVMqKYsTeElzEF47nkxUg2RAgMf1XrpCnWPC
VVlHx8zcaRloEMCQiNeV+Eg+wsLUHH+F/VxM/DHon+HZ+QCmwA6GDVDhGBlmWiIR16MI94DPc1Lc
CduGqnAZmmWwdxYL7msw9z4gM5vF1y2sPO8hVm6abrDYBMj8sMXKpra3diDqBxUUOWqpuXJc0t2r
CjABBAUOvftGrSlYgor+pkcPTTXbqOHZMxMLRcJAsuoV30Qx/AiflOR4KVy2SgoK+zkl3o5xJD4v
9gYk5QBwwjnEjIwIdI0WRv/MUVF9ILJm01HOMTxan0nU6kRM8f4HorwpRijRwahsuLpUNe0e3YBz
KHTNYo0lvdwzrOI2oix3qDoK513ZSJ3rAewba7e2fmefY8SxZDQcvJXxxLbdXUZuQnsS7LGljw1/
ZI+hqGjtNN+A0rfOvuaAa+Q6cDGkDFzRteLETpjl3cEW99/wlCXUoFYdP1TA+hbW0GrhfmLZrxiY
1t7wty9N2x58GdJx5z6gMVJ+GLblTTOfM8sbCVAqc4PAomKiSKo3e/CAbdq0bcIgYVsDTuiDXBxO
Yxb38oAWgB9xiUpe36q0VjJi3TGxFmBXCN7UvLP4i8B4YL+z0WZ14/qLVgAzcpzWPIuaDcZGEqyt
X/lrkv+ywdjB9FYRIJD+aGDfx6jMiIdwo56jM0uN679jrPexykwDR40u0Ckd0JVUxwFDybNB58bI
P2+QwzXQo+4wurXRZua3rHadrc2h4vfpt13nG++k3fX4CBavVDeL/mONBFPkdrM+ZrqJ93K5xjoM
ohuS/mg8tz1zJuHYHLPYu8OUCLPYUHMXYDLKoDQfA3X0pZ3q9jJMGvzHxOGVfNQenjTPRW43p6F+
1XmhDrBwimMuYkjndWH5z5jO1latAO7usA9hHlG1FypmsllyqRt0iiLmUM4HLv+XgWv0cVKrt92U
JesULES02+TutlAUixa3HLUBWFB661OZIA3Lo6b/bqSvb2ZVYmLak/4YbOuKdmA6cUTUv2CUjR8m
K6oIoA5CzBeujOqvKVh/baXtViXiJithi9ijDpApSfO7sNQ8XsoC//8LbyPvBFnhPhlDxQjI9ImD
K0g+WbEp7wLLhUn3JvKrCVkO4qFvUkhdhs064OdXDPj0t1PakBWwUAw4pogkS+/YlmAMDVqtQej1
ch0XRFOz0wSinwqFwZ+QQPMKhpR/Ko10z6pnsIUhiKPj5jR+xVBAMUk2D21kr5kgVYFYTjuTekO7
UmbHJVoqVlkrBKB6Cb1AB6Q32EX5VdG6/9LcEvGfLHL8a+rY87+584tr7Hcg2ng11mlHQHQBVskZ
RD/LUPbDGIRE+AuhP1RnLMdIO8NkWDVKyZMjA5BRjE3B0GBiZzcemXDCMtHnrzXukad0HbGjYGF6
YccI4wG7RLRpeJ1orSd4Cde2J7sevVXMmLm1Hcz1AJvuooTQ0n7xaqaczvghyOd7dHqg+75Q0Ef6
KP1IMadeBysf7uawYNtOjnHI8V4j3a4T0s7ZVx1gKVHyDUz9INPY3PABs89X/GVwO3S9Nh+VN/qo
0CMMmtclCCyI3LWNw1oC6kTYxyPXRto+iqCqsLPOQX/XhkrzljDYvAAGofQzC9wjN5s1WensYFGG
lQgXlR9+YPK0ke042bcyHbJ+3oKcrAw1+qxjhJuNJ0/1OBeHknKyjgibRXBAu0jC13KjNtFfGp1M
d6JaR5pkod/j/CbRJimrOt4S9mithw4YDy9GCkp68/xJ+bWaPmfkYn5FgnefsisP4WrduWAV6Hxb
wVXIZgp4pyKcdZ5DdMdl4SPTdch931uoZo5rTsJOj8NEQiMzmgp6pYWXP+SA2ohwtKcniT/nCmGI
Sz5XDmX/MCbge8K5ZxevcrYIObZAXNujG75IIC5/ONkF+20QWlsnbTvvmMIMwJY5z0GKm8JVN3J6
mWFlXcywKacmv8OJwgB2qMrlkUISlC+pONxfXGvGrzbABNwLIaqMhlxBXoEcqVw/+dpEH+KVpMId
LYJsUkJTHljTyN8EwOBHihtR9DdLsyXaCz9S1nDg52PnaothHI9kQnrDbp7tmKSOuO4bhKSsanns
tkm35ILl9tyGDYsHe+Qif2QPxqwVHUVhDrKKwte2IMtoN9vW0F26gCCDgZ3chxNUyJ5Zo7OTdTu0
I0sZSFBwtnhB+AW9arI7LJilFRCDRGxjjdJqqAC2IQvN84SFNvJ91IizLpHrCNDKHCheawsGtYvn
vWjolqhcremdu3sVrEA33CAFHn/lUx6WZ99arS9gLVmiDO6szgNA5J2eS2ZyqDyj7A53cnM/QGp4
hgqO+W0kZ3sbiiQnEgreBvt3+iAeHTGFH50PIgITdWHne3+w81cnFKsezRcMiCS4/GUXxE6xF5lv
3rgymRKB7iq2ZEzWmJLgrwLiWqX6MwXdoU775oWLHpBNu/oZATDYVCNcxZRNaKsd/9OjHr9YFXi+
MpsxLIwgZLcz44hXanooHrpoGQfx3dGdZn3fXduqyh4jQLjPaCmpQflrUYXkCduMVWua/4aSaDXn
iRSkB1zn4kWISNn7pWNH6liGhQqLVubvd1k9dsE3G5ggEAeXH/pX3igqhFmkbMKpddjjhdXc/NUJ
ihtFelawp0Gj1SkaX2TbAqZ/jaG2tBL5UNFnp39WkX8Ixsxq62++aar3ft2p/JcPXyNjTDJxGUM1
So7YJUt1LqxVJiQ57ZjC4KqvJhTv58Xw2T3OfsXjAACOvantp8HDf6fgfzOotAnnz3RSq+KC/FES
PruB3E/qZlQoOq3s32CvGdfExWryx7u1ruJFpN8Gxgf9Pat281OHIi7OjnFi/8L+C++gZ7A4GhDa
6jFgf7DXQ+HepUD8LnW/6Av5U/oJuDBoUIHMCsmdoshk6VxHrL0pCJBkODJ6hD3iM9rR4L+ZgvAA
7xktshMhPJIuWwLeDPkzuBaYC55ygwKnH8X7NKO3+CT5ABxGTNJXcG3lOtYhpLqyc44Vb13kJ5OY
8lfisFjXQffwD0MzFel85qsSiIS9OUPzrcfFi3YgU2cBSJsRHImYDURisVkCFcHG9T1UUfdSjPNw
RpVvO0/at+QV65w3FpsI3bUHOcsmeDOF4/nVYmNg5Ep5TklkDcULXH9SztqFj8NnLWvECt1eoGkV
u5p7xf+us9WztMW4wXFES0dBlNVsm0PmQHwikc0f3ioQrWW+P/sRc7Am+jurIPgWKFyu+N+slKOw
h3mbplUYg13R+uAYlyAJOl82E16cAxhNkc1LZrNraYUOqYluipsXSbqyDRp61FMtVkzmKEjn0Grx
Gi9VMN7L2JS3tnOy42Clzm++J+CRyNXlzMg79L86VyAKheyHxzdDEnZF81IOP75DaFOxAVY5ViVB
jNg+HaBQfDSdiys3Ad3QIiK5KphtYcxV2GFtJKJWskB5asIBPztZPamix9CoBM+8/Y717pDzlz/z
FHEA+QoCOt2AZ7vMZxDByQP8hkb++NmyLN8B69eZSAa15Pd5WvVg19pyuY+7dvnH7g1cHEZj7GEw
zjFCMWrgTS6jt2mJ9C3OwS9IXMV/GlfD+hgA2B2CJOUj5qf5zxCMDpEbxS7e6ynnY/Oxch2GKJIP
Y2RcPonEb4BRRmuGSinlF/Mb62rjG6fdA4AAkqbFmbETMDey65Ak3q9qiNUhxctILRKF4YeNJcM+
AkMIj00Q5G+KydJvgSl1OXIg09QDGWAXL1LUPpp7ALEceVrHmmMmP8ZlUhX/WECo5Mofvx9dXjrt
k4AmEfHkCHoITjiCAMGHRmGzQuZIBix8pF8EkBCVNVQKj1oChIObhSUKxc3k34HnjYNvivOetG8z
wnqFHVj1Y/lBi9BUV5OC7Uu30LK0ftI982BGKbHr7LSaobqg/Spo4ZcIh+JpVp0u92QyUQqeJUKc
fN+ubxyLHOCqMXJfU3JsbyrYA7xKdifBPSfhkv6Z4jDDiNuBo6AzGjPWF5iiQSHvZpRqGuzAoqvq
scU+NGZ7TGPBNN2oo3FU5U4VN69VQv2273Agsaglmh3G5QFaKcE2CI2y4kSMD4MVJEmD/xR1Nj+y
ssilOCzkHSQvfUFDetfamD3fOssvR2CKE8P1M2QFbT/iUFmCJyBoRX/CXutZn/znbb03VquxogA8
QzrEXL+/x4SJ3qmBfSI3fPuqQu3p9tY4nTDMp9I7eRK16XZBAeTez9obRrXLEBhEG5Ph0XwM9Qq5
Wf8v/get89J+sPCIekZ2cwPwrUN4WO9lF1LG51rw283KzuuAFRnTr2lvuJyc4J4JhEfnWslyEds8
YDF5gxze6o2sPLigWxbSKHd8n1af7iMyDVlII7z4m2OxG7lMcHNDebe4chUv5rNeDT94RYW1ukta
WPhM59N1WkBsctexWv1TMdqf72pPiuGvCDwRMUel4LG3o+Awufi6j1gWDaR6qU+j0LsRDosqgHzr
kFwypMtrq3zN2Q0sB6QfnQ0iK13Fs3qq4BSEMSM25jPpGprH50VpouNwLYN4zPnr1pOfEWzX4fnB
dDPW/ZuSfpaCvjGpf5dI2dFEODZXHaIs1vjARpGAHq1CJ2bThM0cfgwEHMNnAiw0lfhyhjL4iSMG
zKfYcA1DP1SoUy7INdaFX5iuN2VVswVvo3FWaKOR7V5mv3UGbKS8ywz90dRdM4uDAL13QioP4hNn
BeWSkAZIFDfcZN7mYAFQqFf+3bGxkv437AtZHlt/mZjwxvTu47HsrD6B1efDnIK6k3aH3J4961Rj
LUWg26yVrVaRWHCN9OR7OAUGYsY6JbSb2Z7QWIZmhOaSeql+dKMMYvaWwV7DmtxmcPkSC9vyLzHY
QxQ/RIeik4v6T2oxkEIwa0IG7QlTLiofiPFXpvGrxbOKOCHhNLIvRpurQ1Z9Bi1MG1mR2KUd5mgL
eXQdcA3MAVziNsJpRHY2GpWAQ9ZljOjULoemZntfAKSTeZHcRqRYDKkVzMgj9BU3/9Eoh8laklP0
jKVE2gzsvTL/AMfMFEuK0EC0UKWnu9d88alCc+TH3tlxhtav1xk1xkkiBOioXI+Pdw8joAjfoIVk
xy6YaRjiFkp/EC1F9EX3hFmr9kcSQ00PFK+6urYVwDz0OAFHvnYFKOuFURj3VY2AOb56I+OXm4sz
KnzwMHjA4cHBrS7kVNEHb63J9iWmNgfLJyrXvHglJ1lT6IdiaoGKgpj8a0gSybGiz5osn00j5zDR
l54XpfwzD3IAeETIKq8AovQp+SPjolgDi0bwKCCTgtS7d2MfC5ujbQI8kzmDxQF5QbYPxqyT15G1
5mfduU2+HWG2hXfopljhQke2mOVMPYkXxJiiJjvYM6LfHXJCMb6OKY8siFSdWw+xNA5ImWwq2LzJ
Yc0P1aj6IAmOsveegnmEKUVimjAMuWy/NUfqVJf6ihmogMTC1dHJGFCxbeeRuGfbXoT+3vGYX/f7
VQWvPCyjOY7sA5hULH4nRFuAMeDuApJlkmqG8gwyuoN9pNfNMNhjxGssQkzC6hxP257Uee8Q8lvG
f2uTxM6TdB10lENv8JCX2EiYnfu9D7h7mDUpDaxFkOEGkBMoTekgkSAt8ObJTGNGFOPWNyurSXrO
Oj/CqdR7cJ7uOC0kXGavHiI40SQFOhMWAYem97dstPPeNV2zx/s6v5ArMT23CERWz1zwyehl+Icx
cU53xKwOz8SuSXi3qziuHKz4qYSrlX0x3Ju+kNohrtZQz1HQsnBkrhAvlDxl4NkbptTM8r06MWyy
c0CGMyHPy6YGsANX3Gn1gZqeYza12HIImoq/c0gkY46srTrMMUoNLDMghhh0ptBlRliPddhSXIcB
45FtLMFHpMjAEU+MBfP1gg/O2VPqEJzY0VRfYWuI+YKke6VC9TRwXowChfCnhuGS7SNJRXI+4z4X
1vRJMuq6vpL9as1nwooAeJEenF6dYIFBK7vIY2ErB4HSLENr2LS2SXc0RV16/x+LjMeecjkbbOSA
yVodcglk3j4znqjpZph17f0RfgT60lHK3RKn87KrXOk+LB0A67NtTP9EiLBgA+vEtfWwZHF4cNwu
em51hcZo6ltwcwCs3hm0eYphmFpgvvnTDoW8+ZmcZUJ8Dt30QU+aNelqHz1wK1HsG06WcONDvUcL
QAQJNNg5eIHnkYtThoP9buoj1oFJHMCFrdfPq+3gb6zK0NsMVoGSsWQ6RsKhRh9VI6t5XaM0Q44a
dFPc00l/m5VG1t/WK+JibBED1TE9jjYhA1EaNoi+IWUONK4EXATwbTd+C6zMfRjqkf1cqGEsn8J8
DS9ZuKjY0kLqQd7I2bjXTdRs5egzHqIrwMiVugWzJGQ+K1zAtvpdr4Hkb20kkU9ULqzrPK5Nnte4
Q7YStsLsORop4ZOuvuIgY73fstpNNxO9NN7O2mcT43XkaR2ylKfN5AmCUZkzhOK2mck39AwUjDjA
Bg9SjFYV/W368d+HFC85E3TwIq4+D1wh6jpbKW2+DhXCoLIRQCujQb3lS4nCZ4bacEM5CuCiZHeo
L13dgYQeykTsnRxHziMWkrx6nfsMDFJaMERkjznyllU28RrGBMuTnRT2vwHGyJ7yyZzTHCUXYCqD
vE26+Oq2Pet2dFkygldFb0ZaUNF01zFjzKOqhqkkbIldCFPzznFbeUF0WHK8C1LX+Lz7B1XK6MQP
ihJhhakdbb7zzmFkhXbHNtgfeZl8JLiJ9xOvL8E6ygi2MpDOVU/Q4c6eq/nkjI6ZoOxliGIY+qHA
OG4PoIWTOKXSLsE2feIWQuIueyoqYkEyphdImrQV4b5iuL32Nwt+Jz59AiA6RC07h+7ynSoWSv4M
gZMwL9Sre0KKSOrg+fLfeHRgmVBYIYYee2F+xoDdjdUMqCGiLHcL6jWVPjWjXd9F7GtoR+sWzHed
rSdZqvL8d2VU/l0unbp5A3W/ilmBoSvlf+YoYVozdebJNDh5HxXo0GJbcFNhZy4JyIBok65ER+cU
2nmcH1iX2//4thg3/DmRm8AJ8lc429Ye9WM1IpFIqh9GJL39Gz0/nj6wUelPmbQI49h7RZe+bsFo
VABr690cBJIYwQ6pA2s5BpNwLqmKRBqE420G0duf8pmL6ozzBDg/7gZzrHkGuZrY343buu/ptXVE
CkupneLdwXeJP2ltxnVg990hHlaEktU1hJ0DHGULpKYG2Avw3/R3RpZ8dy4RtzwyOCAFRvpwcuo0
oFQLqe0pzxCTRXvyE20ULAq0ewkW4CTpjrK9pSLzUC5Bg6Mi7viqUBZa4snCDhZhUPFzzQ4wKWyE
4XgP9BJo6zAYoBkKCeNtxqv/IPuWBEQxrXwq7QRP4eS4x7kSiJd5zvybV3DI/dC2g1rCMR/v8haU
xnlwe0q8fOmn39iC/TeYh2aklCyXZWt6iSI+rkwkT5mNdKhGrEQ8ZYckq46QpV8jUs8QS5iWYaLb
9dPdYLxsDyCbMUuJOt6QxXDL+3VSmufDfMaM2B6RCrlPcLNYmloVlLS0iV10xSUY/9hZQ5ZdRHa7
doA7y48OG2XNzOIuB3/h7oSknV8H6DIEGegyIZcoo+krQ3jcre/2D+wMIE2mwD0O4ZIH5JzMTKaK
LTBCuRFQ2P/iXpx+16ieyR/xoR0y7ETlF9Yq7HY8sskL73/xQp8fnKALTPJAFYFrRQC4HJhjoWLH
YUysuus4zU2UvATRHDNx62gCyDJeb1iyPvCHWj1b3g4U/GfPnD79zV+H6dWUA8+4BEgoiHGx0cSy
ekMQH7NZA3DyCEgWT2SdkyXOvRHdcbxxRbUl8TMI1doAyTpQ5EcBx+YljYl+Yme5TAd6MhdWr+vb
iJmSBuB2RlLWiMQLm5vFWcE/oWzqB/Pz3yfmJCsKpsVW8BKHwPOlyhAOQ2bka8mqZ0GB/TQFTc+g
YieicvGRuVHukS1gzJMTrciTFuoBqrDWZiOEuy2Sh6JaxQQi66iUbe3zyFYWrfrB7wS9jIAIEe0i
5nYk5ZlVfDGkJVEHIl094gTEKv1AwCGPAH9w5tisQNVrlEZg8EGgmxMWRr+8uCbj5sidoIeWnzQe
CRdWg5As1F72HSeZfRbBtJoI8ZzvtDfj7HSQ023D/0AFgV9w7Q8tZQwVtYvMdW1MgwXrSMu8MIbI
jGmUA3N+LzH0fOS930P/Q6x8E23fLFuSXvkg23RWoIrxX76AgZhi/D+46joKynX6hO6huwZhM76n
6+j/lgBOfkbKQxoBmjx8J4hoAVo2aNsOgswdJu+zs7O0B/zGbiIc7zi7/9VEeOzjfPDPcbPk9ikF
ev9ryfgW6LJiDj67ROYmk46I8KnLvgu3iqx7ZEMzT/pUeGa5Z79n8Z8LIF0zH7zTs6T0IOrVTOU1
UzULGsIkGTSgHSsYqarJB6dQxAirToSSxONxBDgkz6hFOZWVKDnZqJYwDvruaAfPMcgUcmJW4d81
N41j7gAKyG5TiRgwEol4cDqMYwV/0QQUMKPjGls3Opff8D/QGQaLOQNmA6+eJ2AweOrNGN+jcYxs
ANFQ1NU+L2wxvncJV98D1pkQTxhBVHHIBRrDAXAPtFA9G/Rs8pYkPuIEb5Zmr7FiYgab/X7OiELR
kxz+dWNJZ+s6OIv/oCEeRbDLbUzdehekJAvyhnS4MUhETEHheCx04s55hCzh1vcsJ9m+b3uXDwm5
9iSzX7y5+fTdFEhPd4EZHABG5HhE/xhNy4BVbJdY8tKE45ydcZO6gdxEoEyxNGum3izh+IUaQn0E
gJodq8DOe1362Xd/A9qQrIqCGiujdyKZCkh+r4Yk+xUY45B7D9WQ1tyiyo7wIeOX/YYPYhArYypp
E4ywwLJ9AiML6ngXnkclrDNUhDJjEo/3ko5cEDrOvCRoYlxhOOPoSc1lahxRYouaF0jl+86GjYLM
ahobFUKhI6zU28GYhM67IfOpQq0sAlfanzlbYnG3EI84X4H/YMba6TCRpjo2jBOc+8SGkbtDsNyu
LMZ57rZ9EDpwv9mANdsksBz/2KZ5UeMNEVJPR4bqMIJZ4vnJveaKg7cONcW7cFHyJUKn7uNrFoQl
ylzTRh0gmaQuHkb0JeLDzwbCY0u6eIRk2L5ivfGx68W/WmqwBWWSM0Dg6UO/2i7dMqTbqSb66Ih6
f4GeJZsAyfKciz3rmX7k7QKC8hKGXYuIbx6SKVg2nZwVIz3quhKiHm1+K+AZlEP5Wg1Mp8PVpYdE
i8UBCSU3bbeBt+08wgOv4KWZ1WyaYKynQ5uPoz7lQ9Sg5YuGxudJCwQZpfamsD0SAIUE0l1vgIg7
au/PjIK2SNm69OyEduM+N2Pjp7dExqK7Bbikc3QwOI2KkwkkBbXT1m7yPvEHUC9eTbP3Muig9ABr
56iV5xQazluj2G1cy7bgcSHAAHASihrRBt/ML+NSnUhlGctrVXV9iayjEcsPYSZwoigNio+I8/Ev
wleA6yj21fztj0rPNzrCsvo3cjcEG2Q+pXVkKRqxNRjrSiw75LLjkb+4XraZg75xb5dy6X8CQnry
ByZ5WQc8EKUnO59qydK7tp6LaattopXuSWDysBe7llB3Tsf4bEMYx5SeU7t2QTKRF1ieGBJSlmNm
Rue+l5W2gl2KGlttx5xoAtwyBqAurBPXsa8cw6QT0+sJ+S0Xa6xfR4Sm9mVuBBnS0RLieN2w+kCY
AmKIin+LlV2nXyHuHa7nMItajXhINGk5bGvQQcVxCkGvbkEJ+f5VBpaN+iNnAvKn8IBWIoueav0G
Jhydit1HlrPP9Gwz3M9rboQDPgDEEbsIbfDwialE93eQIstyP/S4xRBQZy27YrJy4xu0ttA9hnEg
F/xUFEE71oBk2yBPq4Kzx0uBDgz4RTF/IIiXCLmbcTR7kszbEgT2Ek7nWIB9IhU5rTVisGXKP7PO
8S0B6NzVpJcskCsrhqvtQmW2QDqc3gkrmcKDPZGmi3MQO80mgcwrj9Vc9+FpzEcSg/yEAC02FFg5
SPr1onVHpwhpvHG6VsFpwW2Pz8zUtf3C0wwhZQHbXN71aaJOkeiTYVOMYG9/6c6uUMPhAi/PrW4n
32zGdgiCM3KeIt6nCLSmQ+SZDhqgYW5O61HajNKVUIyFCsqh6cxOIan3gXKc7cSKepOjXuGkZjiP
ajwsAd/xr+Ywf65at+a9SycThc0OootENLWOpv9g4Xb1CQsVXNuG9oMHwhWOTP7za/QHfDx4HSB6
VZlzgGpbdw+FEInzawrsebiNaFvKh3hwguVA7uoMTjtF7Qj/ZkbJuTDaYnXCqEJ9oBXKSCFeyrQ8
9a7ohh2dV5N9lwF/NxLg6zZ8Za8ZE3piyMli0NeMot2OimTek9MQ2HvhiVHpR1G3i/+T06lPb3Td
XgNF23ZDYKehZfhSFTK8ydr6uBusaRuwFs4uQWfs7sLxHMW4+dPSL/ZtBt5qH/GAjXCXlJL5g824
IfmpGkDpTyALRgLH4GLAYxl95XyYEQxeuOsnDOubvjdpQQgHB0x9UlHjyHdcvV17UYmHBG0D8WyU
ByAk+F/WRfhyFrmt55M/Jl546Bf45+fJnngzmn50khuoaZ3s2tSP7E2P8nthkLFYCxYMtPLdPe+Y
yE6zaGc0LBYv3/AiYkc3byEm5vqlx/I/f7EoVzESazTnZz4qMiV2gN/yWbJiRONI9UoVBsyXVl8C
jC/D+m1idDWdMOPNdb1JMtI79GbuZdu8Tu6QSp5d4jqWW0QrIB+4BxZ2smXRZDv0G/LPOP2PtDNZ
jlzZsuuvPHtjweQOOLoylQbRMyIzSAabJDmBJTN50fdwdF+vhZQGdcOeqmShyR3kJcFo4I7j5+y9
dkBC0yqFL5NzVm+qI/4ylZ2z0erdn9ZQ1hbeONuF3Yk1wmbi1pfhSeRTj9PHrehTrpPJj4LHvG5i
Fwl0nIwHZKWWfiFDK3AOKcer7cwvEH2QEJWBOlvM8TOthqIl/oUO/wu8dm84sJWU7g/66JZFcCd7
StMvXQ/qczCZkh6P4XAgeUkC2kWHyR+BpyhsZf0HppXEfm1HxtGSGZjQ9UWA4mKR+phx+40B1aI8
UdIAZk3Z7fJjaBI6DHTSgPiZgXCEBoC9MiOcFsZisLck65qSi/Sds+WB4FpAVJbBQd3R9HQ7jeRE
bhNZju4DGm84l7VVoMiECbJ4Sk1Pdxq/uyHzrQWrwn1kkCpxJy/zvw/bdEg265qiE+U6NLq839gU
rvUhojrntFvawYWYpiMD8MHa5PNY0bCoqcT0o+HQoDjUAirfT9kEFVuYSS+IHD6so6559kN84LsJ
cha+ZFpcATp3mnvmN8wVLphkrH0cZEoZLQGeNmrrmRreGOhYsSHn2R50Qkl+FrYV+67kk1MFI1k8
OTgmykkAqi4ZRW8YY8r2FAn8B4wPg6YipqiMKsptP8bngzE/7mkAGAkdp5G9nA4IR0wIqzVszN+4
8ZXR4kHkZO+sbZvYwDV0djVkKyMdBEnFfddS7a7AWszyKR+bBdxsgBrhFDGGuv+hGULVwGvwNez0
hByB9nPf6X2iu9L9bXBoj0BbRMhwdo5s/Foe0zotstcktCM4Z/CvYdggk0J7CvymXESyQuIfjmE9
tr0cTgahoHG+M2g6FvIhKpsioT8bT8h5ZzIj5mZVkaE7hnvb7zP0EWDsY8jasDVxA3TlA0/f4ntv
cWBUr7RVB9JDYzYCe6nNWlWh9OO4NPvkdrh1s+psnDYvSpZG9WPiQ7dww3amGo9o9cxe3o0IKBLu
zCElmNGMzb75NrfKn4hhGTKj/uZ0tsZNhRof0e+qEVU6IdznTJFnd0xig/PM2V6jeaFxXuwqFTsj
IHTk8vDjanOO281osZqPRUlxB4U2Gucm2tHxd4aLrwVVxT//8d//5//4Nf5b+FWCB5nCsvhHofOH
EiVE++//VP/8B63j5V/vfv/7Pw1TKlc5lvBN/v3XzwtJbfyQ/G/kvftjkZkZ08LKoAFSYKUKovvb
Li7/fnEET1HXiTA7ToMhN7kvvY3Vq9NtFxd/v7gJODiHn5kf2Qqcde0INrgBEupNV/f8v1+djrrS
RBGZX27OuNtvw+KNB13y/bare3+/uqNDdJ+1Gx09jib5hiM347dGDbde3/379U2d+lTmfXBH2QtD
xyWVrqnLfnXbq3f+fnWHaBJdMfY8Dn5bbwbYFpvev/Ge8ey/X5y43hEq71gelZ24WJYLUkW0Ot72
ypdV8B/udnrweEByRrLaxM+iRK22YzFON34u1t+vTtAmwVMqzY4UgZchidxNVVHW3PbSrxaqadlF
jcA1wkrqAbBs8mpLcNNft138aqEKq6EgKpL8GOiWxM+86teSnfLGz+VqpU41LFuYaX/0EmB7GLdu
EjbG267uXq3UHOwapPCEYAj4cehlIa9EbX++6YNxrxYqdRq8OWTLR2FWDyJKoCDO09dt175apHlN
D6MXdgbB3z7mBaGcMqq92/Z192qN6miutJgWp72KOSPmZKCAHSlvvPrVIvWGupWDBDm8vPR2QmAH
bEDd+IVeLdJ8znMNhqI6mr7rrv7AdmSln2770K/WaBukBg4WPpdBJ4wuGW3tLGbaN34uV4u09ZPB
DWs6Hnhd34IZO0HVoK+/7aVfLVIU3LNtgVs90h+7TBbIuC5wk9ued+7VGg1Ls6rCoayO+PKGNV0y
c9tk48tNr9y5WqJI+irgpGN+RNXj7+Y27TiPg6q57epXa9TBYpCXBucHR/UEejfDjoiQG+sA52qR
hoFH/rLHNwqDfOmKdGLXLPf7bS/9apXSH2JUhVL26FAM0lkSHNRzoNK3Xf1qlcJjhA7XGehiZpkh
ry9wyf+Xt/ry6f6LwtG5WqUexKbZhWN1bGHN4m9IFptoiPJvY5LXXBPGsegcOBCmxwLn9o3f9dXy
HRI9N4Xj811P3SfW4nZbTTTobvu8rlZvnPtNYTBzw+3Tv2ELje8KC5fhbRe/Wr0mqAJwFhnlqvAP
ZRzH2z4Fb3Hbxa9Wr4aPQ8qsSo7KMtEFMloy1I9qSmo6xjf9BftqCQdo3lut2ZTTkqDU1Kgg7jZk
+vy47fJXaxgek+vR/mRb7moP0pbv0W617267+NUaJv0JagcxaUdHUvVhkbNPdodd+7arX63hwZfj
WONiOXKvM3fF9fgdhaG4rWK1r9Zw63QCfAcnhWVz0ybihKTCuHLbS79aw8y4S6StgtUESdZfJcQm
c5wnIO2229K+Wq1l4pG0wBjz6CXVA2EBkCdN7MW3vfir1VrGurMSw8z/9+HyzynET6pvt138arW2
yBrMenDYCirjta0ZYTc+KpTbLn61Wuuxxojj++kReVfPvLimxTxFv2+6uLpaqJpJKyeoOmOfcawj
bkYo2l6R3LYNqKt1CgEQ4q8OimMN+BZ/xzBtbj6dqat1qgNa8tEE81yjxUGd2dWHjiHqbTejulqn
yMHShrCk9BgI9/nPhz53tz6X1NUyRVpMk3kMiyNCO+LmrbH7//hcrpZpPaiAKG+fo98AFEilybRu
gls3AXW1SAmjnX3i5pdPncGpgyN17dblw21349UinYiQpnDCLjrFUwk6GwBCATTmtotfLVIsv/PC
myiOU9ZvEZZbwMpuLYjV1SJFq1xwhDdJe8N5hFCDgtjyORff9NKtq1Wa9znSWCYIx4D250U0g/mr
q7v4tlvdul6ltr0IIfDTa+I5tkiW0he3QDr3n7926Ynltv4XxZ91tVJxcPaLNqk6CiJt71IBvFz1
2tvHZK1UT9hyElwtqRdBgAgqwK4Ay833fCJoaAVce6EoOQDT0fTnu0ANLiq2xugxj2T1nmAnJK9g
QhE1dohhjhD+FwypRiRpQW6DgsdwcT8j22BUVxNvCfcrNQ9/VrQVxNBBsetjs2g8wagLD2J/pgfs
Nu3G6ly43u1SYOdlCsyr7Uhm/yNAHdS8EAyiycIG4pFwp2tTfk01gNIhQl2FBnecNvEMfyL1cIbq
BEd2i5ZVboNkRLDq2Q0BYRMcJWS9cV6ugJhM3S4wRTPtBGZRxZgqJw2ubQz4i/n8J2qjbfv+UQxV
FL17vlmnP9HxLOIms4VddyEJLybIIqvDADmc9hB/4DUvHrVDWgJaG68tPwm1JVYXcgthEg2BIYhh
G6yXnMmTX8oNkzOWBjU8Mro1v6NDyL+bDYAHjz7PhK0hhVTnIUu6C+IUf0gGAwaQSuDDUhh92GiG
RVAvnH+cr6WRQUwlB20x5pEJfhF82E8AX8RBW0TzEVkG7ZapnPOgiwQuiUFm1RuuZ8Lamgq/jhjR
JeiBdKINXAn0kPVkgu5spT+Vz6kQetzjQ4vKsxNG5U81VvXeGAmTfSTNBoJT3OLtmwLobRIHFH9I
8OwED51dHIT3h7YKI2gRIv42kHWxNmdVdLsB5q2N71xUfCJIErGVD7BCYHUiJW/BXzynUwP9LIGY
LTA/wNoyzEf8kf0dMx0r2dcuaxJjmIlBzBJMNvEHwLDtGNuSrgVZRDNt3Ym6xsaiDBzPSGFQcDsm
ul80TEvEsgNAsT5it4PmKXCWMDYOkOWi+B6Ud8ZkW0q0xC4R6MxJ9UkQGaoWMAa3StAadv/aM4e0
TnVTG+iN49kig8M0F0M3Mj4UtRAtzpi/sOvnbSe/Qsk45ogihq/TMiM9v7puEeJDbL35gsVdghIM
Oufb6Bjp77Su9btGOM2Yecjh4QpPMxvLYQzSj9ry295LqQXKYTE1CNhjmP8/k0i6APUHjbJnn+aL
Tb8NCKpIdTtmhJYYs24fkshI5C7v7T55i0mmNFZdA5RiJyuG0JL5WvzMYL81jkhCbCQ/nYl90/US
+I5QVD0E3ywKEKKwwyUeSo0GScQS+SbjSf9eZY7aOa7yTkFiodhYbqQBc6aW/aWVKb5sFEFxfi90
yA2OFd0IH7WZ5ajUOsTpGz0s0GWcY3xtc4wlCmPOsGf1QyFzW7gb6zGH+H9kpBflj8mE8vbdqDsD
R3+5eN7wzI39AOg8zfnLRKaSS4VBVwN5dRi4IpZt7FIje7QdqDxTkTDz9zrcHm8CKRkTu94md87o
l7Qp2xzYPiJBnsayieA3R2iJb6338uibhfxoQyBCDCslrrW3I/p72DKA5hcdrzcPcx2Qcjr62n9V
vd+z9+mhOsd+lJ/toajEPh4Q9rbIKLBFAa4ptXmGKmp+EkFprk2QVHKLWQh3qOga1jcc4pJhXOkW
e6TuM77NJeCJ1QQbQgA78VjcrXwVQMI/gD32m9Zuor2H9IDU66Rvjpxz4UuUGE9OGpFKu8HDDfsh
bp1xekPWzQbsNBWi4wF0/caBNiNJH9C6eiL/a3wGYtoeJonLcaN727p0TjSN3wW8ns04Nkj2R/gD
atVw1nW+Ib3MTm7sBdVfxeh0DMIMJ/gZ5oSdrklKSVEGFD4fWgisCut3D7XroOMYqggObSLSiCTB
nJCK7NuUu2XO/R3MUMziRKsKESoy47taZlCPwEsTolLrOHuO5YTlys4XWXfiqCVODduU/2QURJmn
W0OLqHiwO888FUxcHi1pcR5H9DU/Tv7gvisHwFxVxdnvEMfH+BjI3rLudORi0ESORsoEsz3eYOtl
yVPrNn6zD8eoSU8hWafyoLoO9q0zyKkOseeqLO1XZi27fpdYHcjFlqocG5UDW5JZqyof4BKNz22r
idwOsPQ6JwbPSflUZTBGjmxEYosm1/O/NbPq3CP0OywaDhveVxcq2/sGs4sgzIxuGjET6s2uePRQ
IiJsHjoEondhRlYEgzjrEtg5eEwPSfgPJWeYgWaetNjboYcVd2lk8kjN8DMjRNeGgS9dqBc1oBNa
jYSaBi9ZTMWPgCn+CkLM0a9hQpbykeMpQOS0chctL/AbWmQxuM3BEpi5q8bkkTxA5zrngH/IjjOt
7EekMs5pAfTgjfTs/D4mTHgNx2vAmTg08ivPHRukJ7p9DBS2tW+kpaKzplu+q/MC93hkLhQ0VCcw
i4UzfE7UEXfpzAYXesuyU/hKo52q4FuTFQDQkydV+yBY1tA8mBBYW9H5dXfKi9FiPgwPZTwoM0FJ
jATe3ketEb0WvdmIB3w+1bnUgec+Zbkz/kAWm5iIazgcphsvhK+wmuEmi0uHYGJVERoWrAavb9dR
BfU6XlVAfj91Y/XVNsV/TNHU8bcm6bHb0v/xngnITSKYCOn0CzUgfB+4MDwKUmmnFPol1pLQnRJr
Dx42sELyH50hWIdIaQ+ekdX1qfYKgtfaZLmn/IbxO2hyL0kfmyTqCZupCCzpH51GIiJQwnR3sjPz
D99zDCJfGjskBItvfEA2Eyb6ubVjwOL4lo9MJyfxgk2FzIHOMZP8iXTtJRMpND9Y0iQ6Fwqtkgl/
NoTfBZXLw0YcZv55Igb0he5i1xziDgx+KhrRMalyc/lBNEinP0MPGMSJt2YfFo1lcYhb0iWXgGo2
alJlxjpKtx1yvOinSpG7/uERvGNtI+E3zrhpnNo33ZdUtZO3ZeuCoRJMoVHtBSQfsRrw45BUXvbt
A/rZ6CFXSJQ58wlcFfOMiUHYSyh6h79pX0YWyxmbEWsP6spo7ctyhF+qwSWUMOtmoH5x10lvjc15
/FC9OyDGlMiY1ulUTsfJ0kRyoSEksE3YaHf2Ac+T4uSwKYDLMjrnp9cu5imeq+WiqmZevQrLXv7M
nNH9lbdOC7c5VksULl9stiUUCByG8wd1EOph+GJ1A2emWbhAG2zHf0I2ydvLRZXvtJLeC2KFISch
pAYBM0F2xg+rXfVcuW3b3Ev8YmdAnOS1eFUJwXny0+65JukwBqE3jOpUjjFFQ+0Uw8XoCYjaGLYo
MbsJqeaTi1TT3QLX7X7F7M+owEUM3INtTTd9/630wm48KRI+vo9hYiSXdolreqmbAWcFje18h3We
UrK2LP/B9K3Z/T5AtLvTsw6bTUzkxbwI7HrzVIEJOQ3Amz9tCBPWXS5iOCyjUcLR5PryZxr2JJQW
jmNyT4DAImfcKaFxpDAOnD0KyLoAj6JtskxNrCvn1Czt/NBYLahZqFmgKxygfP1r6iicl20x8jgI
DbIFgVQHZqUPLLosuAP5tUAV6C1n75jxWvHs+/3C+cnowa1EQ2yBuQe+1CTUf3UPAHa1kOSt8DRT
G5cvnjUZVKG9lqcS/frZdHIh3+qMd4e7G9h/Cl3xh4dB/ydGk+g9LivifZgTFdHZrMPGIPMYO0lr
KZh5ejmcQQDQsrDPWJL7iBKvp9ADV4O4LS0m51OboXwO0hlfWm7UKRllAJzS6nGa4RWvhsphgwpJ
Dsm3MOO18TiZWEjDThAZjJI7ecMrQuxI6Y+waNS8PKXzpZgIaeGTwxUtYVM0S0nVCXH1OfMmRpeW
rFlcIF8B9+Mb2E/V3GRf8FPK6UnAJAzWuIc95xCAz0/hJqHwvRhIUZ/xErPYAKcA3oOYn742Ockx
sREm3aEODFKSFVVHwzOcpDlgAhj5nkI6ZPXZcYpQndrRdEzE07mu6k/MmujaNP6aGAbJ7KkHbWp8
jAqF90VIFP340WRH2EQuZmy0Ko+rZ/o+pGoBgzLCIzRo/9WYcB6WCI6nQ+BUFDQtCSHFGToqiehF
A3NzNdUQ9rFfGahkJzvD38xAOLD3PH2QgoetF7/p2PwTZVWamb92bYI7oCDhfBKiJz4nxxCJ+qdh
ZAq/uKWYC7wmZrBZ522T/p4YxUCSY7Kc8/Yegh5sDlKiqgw566K1d5DOGvKjJCYg3SEWq0GFEYp5
FvBdvB0PjxLWgsb72+pSeDg7sxGrVOPHcq9zv7UQKxvDc8usudjMkyasgacWqqecWveBKDKMf2nP
4wQJaQUDOhvjX8PslJS0CDrZaBBx0mBFccaBZ4FGhVW6UFebsAPXV1FPaCrkS21UWAlUnRrZIwgP
nz0idDL11xBE1AhOLIptS+j7gXNKcGixqpff6pGBsQB8vnFMnI9LblKErAwOI2ZU4YnPAEhMS80O
GXQfztptj15jpdm5sJ02YDOEqbC3gyWy2cGsWc38Yqsr0JTcIHBli8kL6DsP+ZMvqZ5XVSvYU8Cc
chgx9DB+5I1pkv1Shy5Mpq53PhCnhq9EUilyLb0xz9w9jdp4i0GhP7gS8RXcv5Y2Q1xCmm/IR3yY
bM6SO23b7cvg8zzcOVZPPGtMbwCzQ+jjIjoEPO/6ZjXpFII4hiXciNtWYqR6sQgeOrc08k6yUhh7
A88voA46VvORQRNHLuxDsnK92fmhvYjoQWzHwK2iTViBTHifxnHoPnmI8/oDevbfYt0Qh9HVhbEL
IFvOa9MKtPMdUlHtPujZn7wHOycMkuy7qi7uILW7MylRmBqwoqTLUk9anz6O6Rqhc1BlDbDBrWjJ
MgmG0rVb4CneMWmJj6kAC6UVp8EBdz4ELOonzYPvPiy66LENGp0+L6ENAXHKWnMbWe7SzGCLArmI
S7wjeqOrOJSEZfmoE6vH1gGYCFbPTK4eqeU4DqH20FnxMCA0q1TwlgGoZhG8MLcrxR7o4WKWnTiM
sQiX9N1aNF39KEKVvWO8ieuHPEcd+yXCQfnkNNFfr+4k65dQvgkZ/zefp0YGPKIjWhegSRTtAtuY
vg9T0HVPDuekL223zVdlcOzEm+XYz6GSkwCOYA1fom2mO4AT5UM7t9kFBha3RCnBCcQshZpHhaWC
Cx2orl1zJmmpLiTHWRMihEfuy5+xa0fIEB/pks2OB3PaE00G8zxceLl7hNeDsaLiBfOEfb14K0XH
IRIrqOVv6tyoqmcYhqRekMRREDqWOmZ8gjcBWCSISmLhWmTXwwG0KADANkj8Y+ajWykLno4rTwz0
AjkmVBtyF6gzYUcb8UtpoFdqCPXFpqdL3NlhF4C/sZIkPATQH5sdPxc7xT6wbYC5UmS2ebe0EaO7
sOcZ6ACp8wDrO7j9pwPUNn1SrQ/0gOdSTJTtBOcMTx3IzXVFRtaw8bOmDXdj1lXymw7nQD25mgbB
yqc79AvK7uKhqxbbac42TYDbFJDz5ysKJ3xkMf4Lr5I7MmMo0ujmQPDsnSVRehJi6+UuDnBcvzIp
XtlN+m6Peai9hFj/Y4h+f77IZjkfOLYR8tg0eBADf/AFoPU2940QzKAzOs+eUXF5Uy/0f2vmjMkJ
dDTNU0ZI20NK7sW+p8lCikSU0rQa8SYRlwloee+id3gF00J5DaEdBw6guynE4R70EOuJokNQCzWi
Gb/Fkoj5JyTuzRs4dWy/U0yQTcsTozgYJjE7rxmb21MuPV4n+Wegy5NWtheI7B5iKh9f8xiiBj7M
tl/9SGNfkqaeqeKT2TVZlTQToehAwxyHJSKtHcdvM9sWVXRCtxKaa3+Y55AwNpOTZl9aLDS0+n6z
qMBMKV7ZhKdd4ZkWg+uofTDquvL/WnokK7f3ALnjvujPRMpAKvGDamrfTYe95FUB4T3UHVaarSxp
HwPFs9Qh1P7AiYZTFFuWtBtqwXg+czr2iNt2wnQb4H4ll6LrsH5S+kRxtAMHgls0DUiPNnfKV/Ar
+j7oNNtSWWJ3tzr6UkMyG+80OjCQ0KSX+8k2cpBLDHx4YmiRMN/gYKbBc7gpPVGoD3z3AuEFJF5j
svFp9R2Uzqr2qDNL1d/ljV8dY2I43ZU7ELcRFUHKQbegscOTnTwFdM0LFgM44kzKuFdO+7Tui2Lb
T/RkNvWSMQAdmojOOmvEN0p8wJrlLJmHrHyojcmHtwAGH4mQyrBKRAvmRLme88MZVdVgvoeUuK4p
/x8GGXaYv5rGz+yPwM0xxjcGtAsx2K51wFu7gGWMxRQ+CYv0P5AiFn5DXN4P4C9cPK2jOfFuUxqZ
QFN0opw9+0p61CUu7D0YN9i4UFs4NAPDthavI3mY3W70Bvz/KQLxh1IkbKH5En0ugFxMJyvCxepY
Uk7bWMmh2adaMzLwswq6Z0Oscl8vaOAKtj1/WIN+38z4guuX2Wn6pzwBLoLFE3KYIeqKxq4FEWBT
RjVhOno5mZH2oeGtAmGyX9NA0p8JWxk9B00DkJLwDBLiiQ0mxzr5AymKWZm8ngBb43kY8VwxsS05
3E4jmRokY4dm8NvvbPeokgaPbZ2Rgmq7IGJWJiepd59uNU1/tiSrC0BMBCzYkx+3NIhxXWYH2BV1
DX/aK/wted7JvYOTLThqd9n1tVHa36eSptO+tLnRsLbntEibzGUvpLs7TJ+ORPqx90cICtiyMkpA
RWMVv0CoaAfWYW3gBOGJ/VYXyrcJ3rFU8buNbKiieunqHqMFP4FXx4McTetUwjHqVHzWMa63Teyi
ftxjbWoemRUk/FwMlkRoNnmL5OB2Y8O4+i2Dchyf4UFoGvyOeJEGzUC6yf50di0j/lWTS4OxZwYu
T8YZxt8PmptxcYrMIW03ioDaATYVY8j7tMYNvY1HjqcHeoH8l9wco1i5ncGJhzZxAB57iH6EdJqi
tUrLGfIkx9HPhg7QrqVX/WrhiphXqoW/QRt5jN2GppeVDGR+Yh8zVwpogEtWSpLJM8VbdlJEwf0Y
iuU8DrMp+y06N3ydInrsXmAR8DMypIkWSEbubUuVLnMUQHygeHr9BEdtAMReKe+voFRiwEhWefjO
8Ydt9LyQOei40mvEcDo/ePYEbjItLPtEF4rkFB4Y0bEDmjcBj/Eh2ZnzRJOF4nO7GKBdvGGlbdzH
YTAAjrJy1ht8tPaCbRCXPBUYWKKwUMP9TPOdY00AeY7HCJBPi0iTNS9l+BnhVDmRs5NATSUo48sF
LEQbFdzavecq7f2syLt8543yTVAlcKtnTPF8ipeErltlJoSCmcs1cstdavaq4gjnEGMucWXsC4fz
EK3atMZvYdsn/CDR40ieFDlNhvSzVdfjIl1bkdMehW3AV+sToDjwXsH4dGOOKTSe/7LMuvtV22b5
S0hQ376TENAUjeaDmVr9XUF2G8eLcfzw/HT8DFsrPkPxDO/G2QXCPGqcPoOvKWQhLl7ggcGAMpt8
iQCSNZDmICAQrWSHKbZ6ZH4UsmBOybxYMn2YTqXk+cl3oNnRC3/4qqrI+FB0208hjR/gwzQLz6aM
JiqDhMcMmUuYdgciNIFZ5bV7seseJmrYOT+mEFEHGVjiNeCxuI8Td/xlVg34pXQBndcWa2NoLDkd
0hbwIi1/FnOcNdlzqkAyKGxXbxRB/qsm7n1M1wu9nQ/SDaB3ml5Q/BxKIjoRX7XY9jOyN7/7ZmVc
BoJE7+aoQk5mRiGRDaShwbGc7YnHHPyc14bQs9MoXDC2cz9DnhC2x3F5UnG8c2UCUk2MU0Y93ln2
fTEOgQ95jgDFFe8Vr21imd4PKGyMpIZqQCJEiNLwBjGA7L/UaOl+OvQHXjRN+MfAMPsHy1WAzAH+
0rDH9sgNYPg18FjahyffBQpIlwoaGcMAkMPMS9x9Ng+iX+F0NT5TnyDYTTar/oEmEFIH/gKkEB5y
YuMVaXIXImyEfgLOkIQVxOT1jhNdAGC4SQ6iWoIZAQnpJ8/ncLVigsw5ybGC5ouqgTVIqfaW5UvL
JQSuzu1DhIPPTTTFyRbYvHiWtba/1/PSZANpy/tgd6LQpeXSPwjCm7YJetB2Qz9yfOoBnu5gCYT3
PeScfDXAMYhWXWnwy7VV0WGKelBSQGb4e345ab2p+yWSKx2xAaUwStcNeQREd8CXPPh8Te4poOE3
nubKot8YF0vuZkEWVg8MEYMytHXlCp5BEFI9jhbljCLdibpnpwZHvOrpyVwEYv5D16FG26pIt5dU
E9fD+5TwMto+nPe2A5uE4BDCejhfef0bZtWRRG0VmSdSdLyBdkg+fAebs0yzx2CAf5ky5FqHmYqf
ipLqn2T1SD63ilqP0xpfhEdzpDp4FBXQxSsPzENGuLnce5MB2GQ0KOZGgCgad+TQ3QO/9l4gp/CL
RJky8/Ijn+720qq4J7CLW0xItokqaZNPkiaXDnfPFHHD+XlYcwbKHlSmnLVpenxrKTPot1m6bJ1T
1dOaKmQI4kXq2oeGNoJqTqAMn0t7aC9I0oo7O1f5E41+7y/thNlvQuqHS1P1yU8ni4zLyDb3CGxW
nxJwGvG6w+XyPST/mRw4Kt/hYcKSKKESFxzUE4Ylm5z6aDcPQ3mqY59sCjtLaA80Bi1pRnr2Mung
MD75rnVho/Mw1i1t23wCF4NbmzhuStl53Qy4bnN2qFcX22f5HRMlSoAli2RYMWyhgBDALTYRvWTi
hTuYVhymO2fblh33uXaJac2xCuIu9ok3xxKdvaZVk3Ak5AYI8PmN0n8aQMuTH23l35HKREuKJ6bX
km5iw60T3DkuR/4nZ8xAg8sZ+rYxT2XxCNCqdnfGcuxb41RNmr2gtxPzpwAHkkBfdcQ9LlajH5FN
H/OAJgGWvWPSdcH7T+LPSTCyPA9ORMojvVDvL5qKwxatQEfA8AiAV0qL6PJ85KW6mEWZPUKac3mj
dgxKSaVu8lfW++IOqEDvXwCoU9YwNWs/GtuY5+dGLOEvSULOxSZwHHEsDJowk87ZTozBDQ7kWkWX
mZlEtXfMwbrUQEj8excU1wNDCjl+GoC1FGuvbc+Fi1raQw01rgiEAa9GhgHNDJ7pKvyYyMuO1lVU
EAjCDHVrwhZ/Lwlr7bd0bkkMmSj3RKnay+CgPJkCm41xqocL2a4Lri7xi2rDSUlDauo5RhD3GTM6
scDkbvA5FtNzA2bv0aw4q4koqn8PPf9HVQNzW9vygMPL0aLFERn2HereYAvqlr5jx0GP8iVcKpUW
2MbZdWMSdjWqsa8wAU9MbC8ROEMl2Tv4CruNyzwtXMdOFFHE2vT/nKg0PjFZkkhSeUzSEi/3+v3s
mYWHL3T5LqDvcNM1HgPwexGVOCeSJTSrLqplijx11A4c8TzwxRTX2a60PNwQq4JT+Rp6VPkKG4gz
qqWpz8u8Tu1tMKTMyNzYqX6UpWmcSMmtdxk7vbFkxBDkpiFYrgQcoFdzgICT5yN+U/bL6uwyYdAr
GVUi+AqamNdlUK2pQ0+GExZou47eJWbGcG24DntPVURmfImIBi/vysridqXrFLEd5IKKATUQjd6x
VvvaS/MdcfLTExHY44bRK5yQjuonDSXJLkHGQG/tzVO8q13olyvX5hhxsvC4ZqtAqfYF3USMCz2m
PKHdSs0weu0xqiA5gsss5R4eN3oD1VNQfF9wA4QqTGN9yFFsfUwBLvwVPNjha4A9cgxcHubEGrmH
fqyihTxCMCpBRa79zCKik7HCpD9bH4FcYliX3tcjbG2r/sngJdx1kDyMPZEAbKweIQfjDmexppb2
QXAIwmfofpPYOWj7bBXRGN116EcAy3jx7z7hG6n71Nn7XmMQ2Q3KA+wHnQPZJtF7ZILaAvBJXDBC
H8bSnkSvso7TsLgvuwLiq5V21mdgBMzySZ2wwM+RG6JqWFIZHvr6MEoBM3RlDyNPFY6BFEcqkr61
A9M22nAEc5pxbU9oGj+qqLvTXobWYbDGyNn4VgKcmJxvSogOvzU7U5c2d72Vi+bCYbV6l4zVYMnO
8KXO/AQM+dSNxk/uX9fZAhaL25doMmiok/jBdhUSXHMcquUBMzQxgHMdOLGxc21yDSiGVcKBPWHw
3RGzbHyzcT51ByJOMvteMK31XnkMZcDFpY7JG6JEI9NEBD4O33hkFujI/Dtjcjc5TrnBQdpjVe/R
NigoLg57e5jR2SMRdnoKbBMATBuCOJzmhA2nDcZ7ll857COKglMe82gm2169wBSvd0Uqk5+lQzRe
wdFTnxrfYuyfViMZE6oay8fBhrV1SJTff28disMEbDTTiolEKdRTALnwtiNjGAUNfGAdANwhZS/S
OnotOy1k+cseYtjbjlx+oGBpqPfcE/0bQooMbqFpwS//zzWFi5T1XwkKr8S5lLJ0DLUO/4+70Uf6
C6PBulEPeaXO9dKmdKQVlCge2FVgDsOrbhx2rBuvv7yr/2ArJUOpIuO1wue8WAD+WPksEo3/C62o
XCSn/+rDuVLoEoQ39DW9gqOnKs0EdyL9Ia8NEiRSCos707Fz86k368rYs07y4Mdsa8bnMJaD+jbD
snWl4y15fHqcdUqCNIv3sES86RvYOG/78q90vDEbAw0DPr7FTRiU87T9f5B9/198StaVjtejhPM5
YiBVtYXY4f+ta7JHkfZ4JsCWtUzZpAOOthIOfayc23TP5pW+V5C+anSjlyPAx62bL7pnyA4fN31e
5rW8V7bBLJMyPIoJ55WZ/S/OzqQ5bpvp45+IVSS4X2ekGUmWEjtW4jgXlhPH4L7vn/790c97iNuW
VYWjfcBAIBpodP8XhGDKgz7689FfwPYqge0NrD7DqGIrKFXOwbsqpRgxKIT4TzsZq9l2UiLc6dbO
Lu8uyFCUhNHmQ9Uw3eix/fwvcI5d+YOAUSLeUVEEUJyHbCgcwHHPqfDJIaG3H6P0cApsRk13oyCT
fmx2EIYginugeyRHa/BG5+DI98hxXznZ1BGlP5qMPBw6WpmYaTpvIh452IwAfT6ama1F+9cGQKNK
ZJWahEsOzO74R4Rd+l20t2ilc39TGGtQjuDJHWcI4AZFtr/rKAK8s8M2/1S3FQ9Tj396C63pZgDw
c8oQCnXOeEqlwe++mxaGjOKvf99/DrlkpAGL9iqqzp7zK2r7G50WNG1+/smOxfjRIonzxV4slE8C
y7pHbpFnRQvsNi6qyXB0ccB0YcTF5pcQwKjZo3fLA/1MBQJXk5/P/qWQEWeM1yy0Fxp0Lha75nQJ
QgwQF+TY/3Szw0Tn5z/ywhI54kjRiBbyXvKgJMW6ua87isFcaq/t0mMpfvABHHGmNJ2vu22Fe0NR
MLr3/J6qumry8Nd5Bjr8O7pvB0wRrP6tzmNKLrg6k7ojxw9C7KvdH8aRh/VHm2v1vu8DcJ7eIQi2
DuCIFIghnjc57K9TN7HpTyvE1+KX1qJE/Gy2POLY0lPV2c1agd3jwKeSUH/Ed7c3XHtxXjXUxdbU
wce7SHYUlNckvqOdbXYYOuK0AkCVUqesOXAhJlHMVuc5MiWaOOL0AbTndh59B+4KuioLKe11ZtkN
1+U48/5zJgSzdlptQTZTSw3ozynzu9qLPpt9UXEmFJPj0fKv5gew75ToNGV5D8cgW92ZjS9OBfyu
goQuk/cG9fjbycI3XtWvXP/HvvhRNIkDYenLxOlQ23qz9OOy3GRRUK0P21bwKgE81Gw3VgaS9ZWP
8FJ+aIuTIVIp7zeKtG+K1LFRksv3dxPgrTalSJWDVuZdV/VnG43oP/QAjeAM5rfBnwGH2ja8MVpM
W5wfHV3iWmlKm5sLXarKaBj1YzKbhYgtgrtLMh/TmJ6tMI4+ELEkuHHoALxyfB+x8IOvZYvoDqgE
WOhhjg/w0z5EGbotoB02w4UR0R1t9TbgEjE+REjOU5vh3rRKQ90W+/iL/hN/HRa6uFlt40OCCPEJ
XdL0WhamGiK2iO4pnfIlCDO8rwdI2cE6o0K6rKXhwojw9vqJtk+pxgcqFFh3YYJyR0O9upjtRxHc
GyIBtZWsmDztyy+gn4ObtaMyZza4CO8KdFmpfab+ldd8LIkDjeOVcP7hbkQHW0RzsDuzjR71+IBN
4+/dQCY0UlM0HFyEqRcEWehm9YQ0fATCrPPPdVjWhoOLKNV2kFgUJnAsD60/gjGur2tixiVnWUSQ
am+MY2vstkdw3fiIOCVW8jm1JoMvyugiSikx+tCp1PCAFYA+qzFLbsPKTKKI0UWYBrlVWrglMXqT
f45a6g6OZ3bAMLiIUpDrdgN8dXiovOA5wMPpTO/Y6IJncBGkuKlVQC3dAV3bAddWvKcPmX6Tc5fB
RYw2S5LPrgVVpsBJnro8Ja6yWPW92ScVQdrRVJm6bhsedFmEN/97gm+hyfGCqYAI0mywao2T94go
6USboIYfZnNvGM08EkEa4Z4XgNkc8OF2rpnCViiHomiS9TBzEaQL/J//LfpR6O0OfbK9gBbw85kf
4fLdTcrgMkj9uYKQlnIwxmv5SLHlY9bbQPBz8o+f/8ILp2MkAhXbRc7ePWbPbMFv3bx19+WylGZb
JhJx2mH93CYbG1Lv5XMF4v0J7ejBJIdhbUSc2q1yhiUqhweF6BQ4o9q7RckjMbmSGF0EKhgZCy5g
MT4Mk/4r4LF7Bm1t9DpncBGofRCDxAwgZznFiokQ1b9htdpXQumlPSPiFLvkAHj1pN7QQO+Qlpny
A82bRslfa0wp0GjbSJE4mwfV7gWb+wZD+R5YHiJxY8pn+PnoL/wJUiXOw/8l7NGBfgP+kqYzyBew
RAW9in9h4rux2dYPReRiwEfhFfu1N57dvkUYFR3nCXjAz/+EF+JK6sVF9J1tRNNB8Dr12ACugx96
M2JZEhr+wLF2/0lVoW108zgfRBN6PNHDOHQYNneRMttFoQhdv1ijsFAb0upWB2YxXdx8/hu3YYxa
dDvt/5qtkohhmHWgUeht4yHhhOU9HDrIHVv6yjZ66RuIGJ5LHM5wyB71CQgSNLNeLfRZ49Ls5A9F
FGu7L+D7OBMtWZB2YZ7M92medSZCRSjziTD25mR2VlUy+oadKQhuiD2QV3az7SMl5Oq4HrcV0g0N
c7hCp+wgtdi9Y5stfSCu3AAOlt5Hj9mj2v17l07bzZhP2yub84UPK0Xk5rxCOnb1GT3c8zsauMu1
gGX8yujBjy/d4Pj//0QWcr3BomPUZ2Csekn7B2YlGYKMNVCYm5U7ej5vGaxtszsyEHFcWU2AsAOY
IzC/wb2CqPsLmHXL7JKUqnK0oKODDcPomAqtd/lud++huBW3RvEbiPitPWfVNu4HOGF2M+wuBBlA
+GGIYyR1quJAhHAZWXu0VJir4RuuabVbsf8OeWttIqjM8CKEJxzq8ePpGZ6SyOcpt/wrUuaR4eqI
EIawmmMGEjF6tkPHjttqzLAHooRrFmXficgttOIcjEzSk7+W62Ot0vC32S/2q9HX9UUQDxofFSts
I+aPAK8TpQkoq9QHimw2vriAoynqo6VBVQOabXYXJO30CLrASOlNxb4I46128aWD049URIrp3qYQ
c4H4ZnY8Sx25eMAAoQCFlZ7cWn1ay7a+hbxemp3Ovrh9Cz/HraVvmbuHePlpW8AwtL2ZxB5LI8L2
gGi2ozewb9p+90+QVqNzgnOJ4XcVQUuVyM469zh0kEv4C0Rees23or4x2zUyZu2+sUbtJJ/TAt73
0tbQa/vKN1x5GbPToPLA9ZPPEzCwe0xT93Ptu/p3o7lLMTkXzZNsmmwiCtbh29Z1MVva1twsIZFi
cligocWtenZNgyYm6CHIJ7MZ6EPFUk3ORXHWGsOJ0fPC+dAB1EIxoTWsXUg1OT3uGLHrryfxVmeX
eF7TazBAbzNbeHHLdllZQiPajosqrZrHHBbtFfSP4XPIE/EaqRHDjXpa4LBy0CeBRxUAX3fDyYtw
RR1ojqIhYfI0CZ1Pwd6W2Mml3IdmiyPiVS/hhmqHnXzmdfK85AibOWCTTBS/2TYiXOti3v0MkdP0
lM7dx4p6Jt3EEpqV4eRFwCIcNOJm1XoPTcsdYmuwG536YLQwUlUu0uGCzik47hMGYcMVjXsAprvb
l2/NxhcXrDfM0WZ7G+PbAAuwuzlkWtvpT7PRxfVqJ5xeXnccBwOCYacN1v5tewhw/Xz4F9JkV9yv
3dEc9mlJPUQ6xdVzQFvpIyrjwYJrIFg418IA/ue/dETRD6pgrghetcEqG9qSP6TMqxkumqZfjg3j
KzvoGOZHw4vghTw4BKrfvAcbIYW3ha+gt0U+xgl4y3pdbpZMuSKIM7TkNCyF5WHZvOFTtlEzgQ1U
FSYYJvQ5RAwX6d4FEcSqh2xcUXJqauve8otnsw8gYrjIR8r4e6UemjnEdUWn9NwQ8jd7AUlEmT0U
QQrJb3nQfvbrAmbiMi9te2s0dQkcQ+9knWve0g/UMhYgrAvSK+NUWv+aDS8ieICfEuepPT9UC5bh
sMeTW4x5zO5ziRxrAP0GfY1pzTAmnzN/bM5pUH00m7iI3mhK06zP1wQfpTy4wqF0H/0c4yuT0W1P
7MbOQVUc9RPn4mHIQ44GWLZHSMUoR7PlleI1fL9h6JwL9pUQxDfkLb7qXZnNXVwoRYZ8Q5YO0Jft
vbgF5rGDMYjN8ktbXimVreopL6FNNDlncgEj6yZ0R7NMwZZCpU2yh121VM4l2CH2eC2cvLhs/jBa
GClSCujTn3q/xFuPl8i7jpYwPmTtgTg3G19syYD+AKowbJqkG/2bYbaGeydzG6NLxJaXCHQHJFsi
Zj8syF40bFDkrpbRcHRxh2Bm6Dc2smwXdvmMseqOZ6XG1d5sZcTdgZrwlq1D4SDxmTbXIAyDX7EU
TAxHF8G6VcW6ejPyDFW3ayzBYetUiOlezOYu7g7EFyEZB7VzgUFV3Eb4Tn/g6KG4Zja8iNZ25zAf
ssC5wN6PL5nmCAPDkZttSXl7VD009d7RCsNI9byNfnXT7p5Z5orU2rd1xm1amjVvj5VxuvzcbHl9
0w7Bs9G6yLtDI8uEfsziwGrHNoIV6c9zbCQUrWwJN9Zz76P2wMyHVH8oUNOp0JfYuVnN5i7yvcrb
QgRNPeeyZFCJi7zUlz4DmWs2ughV9LkhfEJWvyxOfOdBCbrHTE8bXdm2BPVyY4/FVuXttYhd5BWx
IG6Wz21T79Zns9mLYPUWVbVYVHNIJgFG3+mU3LQQkQ33uwhWZXfItCArc/W65p/FzwuEpfEEMZu6
CFV77Z0dsUH3khTuQXit6PEbYmVsiebNUN0IaUyxJdX8ZzVhjbDOZl5hypZg3mXsYWjBorwEa/++
8kDX0wwOzXa7I55pUJy3DFlm5zLt+G1FbQTIN2uNypRoB3x7xoCO29Yet8JLgDbPldoW6liB+8no
g0qgbQO+f3NV3V7VtG+XBLjzg7VYRhhFFl3EKY57yMROhbrAQfdO0wDGvLa60XDVxZWadHOJtqyb
fMn85Rf7EC5PDe28mLoIUty8Rt8jaf8ywPlSStk8OUxza0fEaBHAA1V5ysmOzynSwnb11EOYNtww
IkiDKMq0U1qAsnFbP2uI3qe5X94ZbZjvgLWxgu5rMfXAQvj4sKLAtru7MRtcXKewQVOeqGt77RJq
cNnm19e+Mx5dRGmCFnypogLNSvyJUbaw/d1GewcVBrPZi0BFHRtKnd3EX6oCC/qiJ1B9rx+Mig/2
V9+B/7Q0MTo7LAb69qqn1UIxbNrP62obDi4CVSVqDdiUzXWyQIBE5QLbGl93s3URcYpHeO2EVWxf
pgg3je5AafSdkY+asm0ZpyVSCfCaGnTpZ5RtsdJxV8PKg22LOK1Cv3Z7FEzhr5TuRzsa/fFDDe66
/c1sZUSkZpkXA54Y22u2to8kaf8iRfIaAef4dN+VxJzvMLNe2bsp/vP//0lRMiTDS/GYNylWMbwI
1WbRDWn7GH/BEbY+Jeh/nFGO+WywLgwuIjVIxhKZAfK7Ip7Wx2ZR0X0+xYaDizDVeF/1dcteX0JA
1t3sIvhmd4HJ+cjUReLr2TU6R1hhX6sZRZqERhqq+mWNqKLZ0ohIDVDvx9bheEe6jI+yonPjDmlr
OLoIVZvkyN1KJ/rSZYDnqxmc5Yz4oUn2yNqIWC0mF12LvmrRBpyXi9cD90Muwcgjk9FFsOJJUlbY
XrDhR39GhrMZl/39rg92o9nSi2jFLoBcHRmhK7yz8i2CJAgVIIxiFlASPtv5e8OdTQ6JYEX9MCBm
gMuC6Wkg8bPajYc8po7E0hfNPR2u9CGMapPbw/kOP9txthdFqjnGkKI7J07kvA9R3vxgtOwSQMsT
JlT7lDD12n8AHz3eW92rxj0vnJISO5v4gBf2iHSmGEMPo5jyGfmgzMSOm3URsZpMgC/QNK2vxaEv
cJzv5ANGVUgGF6GKzG3p2TbBtOR+9e9crN17S9VGftaMLkK1GtcmDtFAvi4VbeKboaGJdsm9EZ1s
s68qotWe6dZ8zSM1nrkclkjxousf/W42ugjVyEMSE9Mk+xLhOHNuqu1TrZ0vRmNL3Oyw78RREJMU
JGhk2NFiX/Y6NqrQOrHEzWKuXOzNxiEDpvJxakAzlSptTEobDC7uVXTPkAJRs33J1vl94AKMcPHm
MDseJVyWekxdpM1SX6eu0b9qlJr+dtzDE8Rs2cXF2iTpjOB8a6MxxDHzT5C5q/MnBjqTSTeFtRHB
irSxHtqZz9pZWEtoT8eXlBKc4exFtHZpp8s6JE1N0uV9N1lohyxGTWJmLmI1gCe+rBXHjKb+iNBb
93erTbejCFN0UsC276F9aZpDQh30cIY9SRN8MvuoIk4zPFY6D6+Ga7Pq7AwwrTynyWzEXXBiCZAN
XHQW945yO8hSjHXUQdZD4MfkucfoIgPuEneMObEaPNsaxA156OUNZU6jhZHwWAXurdRZVV8baKSf
sWnp/x19M99Hpi5S4GyuMwc1xvrqNc21SvXnMQcKZDZzEadB3yJzHuX1NRsPW4F6mz6745A+m40u
opS3RgpYj1kriEyXBMOptznidzdmo4sobZy4SdSckUJWzcdEsyYA1f4wG1tEaaW7GMizZuwgXz/l
LmC6tukbw80o47RPphE9yOqK3t2woH/TB6gf1W5k0uBnx4hAtedmRbI/tr4EDjJKJ0yhEMeeV9P8
VMJgPd8hC1sRO6f9Xp7VUfkJBzPcmxNLFOy2DWnsV1R+9KFij4MZCpaLGUaY0cWtqpD3rO0UceVi
zDQKdBlv4bbWjeGTT6JgsWQLhnwOexCH8axulwKtgi5HHtFoY0oYbIFMcJbNaX094KrPReigPL4F
ruHoImD1lO3+YlnVlV5HeVN6e3W/gLEwe3lIFCymZdhoFnaFwHaN4KPTZNi6ZSbIcr6riFg0Ijl7
nZpu7Rat1ynf+ntwpUaOx4wuInbgUBzC4tiTLVzDRHVPpeUbNSQYXITrhj7nZrmKRM9GRB0VOvcU
DkZQIieWCNiNygOyIh2X9qY/JPDgz85Y9mY1AgmARYO6Hys1kHDEiHPY6GNfTD2JmboI1SrcVR/h
2HjVXvwUTWVzqbkdzba6xL+i7euPOL6xX9TR1wsQux+R0DCKUummjF17uu8u2yU57C2iZEhP+B4E
ZumGBL9SdlzTuVrUpa+a7rxZzocmtQ1nLi5VDwud1BvZLioZ/15mVsWJzBrwfFARowlGrmgBVtyq
tu/+husuKmxIvps94CVKacmHcLXKAByRhZpylqg0ua698o2AFcxehGnRunG4b9x6ujpazd5YoUTS
JzPfwGjXSKiSnYRW4WUurSCNSnRmdyiET2bEY6QoRQYcNGvk5W0MtEK7f1CzTW7xTnmNA3tcED+o
X0uo0tHDKhB3Pjw2hw6nRkYvnc6wlieRr42H416hUWSaAlxBTgN+TzfB7CYfzNZdJMG15SV6qXjX
rHpV/j3aplTfm6pYFrN8zBXXahCOSZgu+dHOtv/UPTx7ZwyMwHl8VxGxdjXbOoJXqE+FO2LYNZQe
zr1FeTJbHBGzVg05LxorB7V17X1wygHnJITxDbe8uFebPt7cARZkegpjlMr9MimvVocyr9nkRchu
Qz4qPbDw0Behc1ZcvlcHePxuNr6EK3lo5bpq3q3LEpTPh3GqofG8E0uw0rLMTo23Z/JlGmcEGhY9
Y0hOPmy0MBKtZBXYbWA7iZaW3d10EGIKdzdpaDPx4FsExNQg+Ov0DB0E0Sloprt1nw2XWwSqqqFM
1REX32apjw3K/bd9ooz43cxbBGmEm2MSlsDw8IoDjgOCFi9YI6glg4sg9bq5KxbP3y+Foh+M3dZ2
Nm8EKRGjGCuMtrsM+6Va++x5QFr7UzjXluFeETFqB6gZ4+dtX5IV3cRj6mOaNoaDiwj1PfCzBRqd
lz1VBc5ghD7oQsMbVYKUplVRmCE3vehDxTRqfPeMtKHZbpQgJc/l3ILUR9o+0NyrsvKCRZERdsuJ
JUgpcqy6x7abmribYTiq8xpCdGPYMJAopShDLtFVHuVZa/DxxGnVLQYYz0Zni0QpJQW2I2lE7Vdn
GH5GJfqk9WaGuGZhRJhOaMH5XY4Srurjt9GKm3C5G2H0GVtE6TAWXTk2mbqAJ95uCj/Qd6lr+syT
IKXNRUtfl6F78WY+acKD7+Sb6fkwdRGkOvBoZRcZCdhIWRnDqe4ut/GGNPukIkqLw0Td3unQYJJV
nLFVjs7tWHVmgSRRSmqr6mCdEgdzLv+3ZAz7mzjt/BujqUtdvyjyoEQsPK6HIj8M0juFZLJp/VTq
+h2GArgfAn4Muii6GXpujRZ1MrPDUer6wd1b8zQDi/P1EMjKEUn6xkgO14klRKmAgFiWgK0vene6
91lY6l+DOXUNpy7C1AbWU/qZC2yWlu0IqzrHh26lIW+WUktpvyWLbLsufPfSWDA6thFnAqSRp/dm
m0Z9m8NsdhQtQdKzaQC3dvjM3pMsLWbBJHFKid+UKxII7qVI8NTqGxheLhQ7w2ASoTpk2FvkI7hc
7L7qG9st75Mx8oyCKZLSfmTRA5q6E4yUwkPuNTisYzmLO7McLJI4JRtwWOHvOwrK2Ovmn6q++K0K
19LonRdJoBKGgx5i6p76Xzh1MwosPD9e47scSej3T+BI6vsN7QgnxeZiQgs6R786r7GysasiW8/r
UqW2UcktkpAlbAc3H0Akt+twcEwXsmHj0zKSQn9TX0BgDfgjvBQv4marlwuWG3+YRBW2Gd9Gleeu
XkrrwL2obcN6Olrt3+cVKySz0UXMqmDvBysAqL/h3nQzaPvLplwj6oiDqfq3U991EcSDn3mXOK/+
1iPeuzqODINKRGzghwE2wp57iabsrtvtX2MrNFsTCVPy8lTV1nE9KdzefxmaJv3gL0VmdNREEqbU
VVGX7jE+IBPKqm+zdsd+MsZJxKiiH0mhv2zHHwWPdraLnTUn9ICHkzt5Rq9U7FO//aBFHdAIci2S
sQkP3UbZ+2nfDZ/XkQQqRbVb19MQeJiZpNanocGr/hRq3FiMtrqEKtFjqtcwZvKI3eS4wtIwcNfZ
NbpaI4lV2pFt8HzoATjr7b8mGzrLi+++cgS8cEhKpBI8w71xcS286Nbz+tvCrYf8YYC7g/NMsfez
USk4knp/+AmqPZl276K87HPVdbg2Tp7h2CJcI0S7fI082wUvpuJU9e5f7r6YHQUSrdQ4ztgsvaKE
Pej8lyrBCgj9cOwHjfaNhCupbskrXLXIPMLlXVCjP51mrVFPO5JoJY9H+x5NC4dBhcK17jHqBsGc
hGZP1kgClrK+K2LcRr1LErQPcEv/tfz5ndmyHJv1P2D9oF/7JAfwRxUPKH2PYGbcL7PZQSORSiS+
JHiam6NpuK+XwnuDCIURQgy78m8nvu9Y+jbYslz6NEYFwg9x9ZtjIy4m/tniQtVzPVTYJ3kXFMWv
eI/X11q3ZpVTNNG+nfqU5hMqKERok/TVxyqsEiwa09kof4+klt9EVXAaE9e9ZL77oWrTz7jHmmwW
5cv6g+1mvPLcdbzXvD8uW452to+Ki8FOZHDxQVGIt6MgHod7hdj3X7bbocmzjkYIK0YXH3Sx+rXZ
Fls/aY1jV9NiAlGPQfTnz+f+w6Od0cUXhdGlJifal3t7qMZ726v15yzvhmvbFNgD//w3YnbHdzk2
vyHO3spzEz/1/eW+GdxdP00RXCy7xVnzNIxBXuLgXmNLY9e+94zxadi8zcfCil/5ce/HPy7LFB5J
WtZgl3wfQJQ7Z87cnOvuVeXhl0YX7TntZk0YjGjqnBCe+DtQ3gxkp0hQ9/v50r00fvhtwCm3VWqZ
t+V+adDC35YDXhchn242ukinumg/atDNfI/bZ/wI6GVcTnvbd2Y6C74sVnhLGW7eYg/3SVB1D5VL
a9SyjQqWypcmBMGUhF6TLsP95G/1n1gs7Z/LzSgFZ3AZ0qVaqfT5fNeoiYMz/qrWA0J2iUkxgeFF
TDfpluI+tR9z91KKZ8HwDIzX5H5hcBHSRRa4dRQrND8OUeYER4Jr2/aTScbA6CKYMeuF8JS2TH30
4/fKwityUauZQIQnSxWUiJsYAWlGX0frPFQDmz7fZ5OHlfJkoaKw/A4n5Wm8H6K1fywWXGl6H4U5
k2jyZKGi6UMLT+dyuPdcyq32NlNGz5JXUvAfHwSerFNMkabObdfLfbEXyZ0KFpRio8nIB5GFEbnU
5I1Lotp9vm8sa8FjmvQhL8wC1ZPVCVXi/FNvarrTWWZV55pi/TtXl+2z2bKLUI3WtcngsG1vcGWu
aLnyym8b14hDwcqISN0KS6WzP473uLd9oNBFB9CnXGw2dRGpJFL7YWBD4uBvzVkNbnjKc0P9Hy8W
kZo1BTrvzTbfd7UO0UQJ/evemzWjlCeLFHZOkXLuMk4Zuy7LU1fDunH2+qPRysgiBT60eZKpar7f
Am/4hSKR/9S7U2l0hnmyRlG1qDesSwnSJfKXd0OyBKfdMYxUWaOowsQbqjRn6uuqbge/mO8QRjAp
hrLqIlBphNhWrvf9Dbbw771Cx6cywUDVbNGPs+c/L6qtmatwTjeWhZX3T/aI93uZdsGt2fAiUANf
JQ79ovVaVc41aQlWyzGTWvFkhQJ1rj23u3S+X44EEvvzefFPxRL+YzZ1EajR4mZWW6j5Hl9N0GPh
ut9uhf2ajv8LZ3skAlUne48ABaTtU0ChkiOMm8PxeiNta09WJzjXPRu99e1+SSfvdspQ8yzn2Ui2
kk75t1umm4MhspvpiKRhHN5qz9lPmBBnr7xOXlgZWZ4IMuVomjoMv0XQHic9hHfG3HNPViegBuja
d9iKnGHdfCqsKL+Zc8N7LxSxOmxVGIZjzeSzkSCiwajurLCOTUoUypMligovcz07x9I3CNRjlk0z
zQlNDwNZpVBtNdSZ7W/3XRc+qx7qTT1kmdlRIIsUTbviNhVZ01021lv1W2x303tKC9NsdsDLOoXt
+UOe6H67bgl6g9OAa9Psm/kus/IiXr16TKy+UBnbxkVF53A+W9dXhUuO7fH9a9mTjKqjQ5qP5b5d
8SbuaAEozC+TLEOVu9NFZ/YBJLGqsYYyKmpnu0Y5+iXBDKgfG9iL0WkpiVUbiJ3WtTrW56tb/ABj
/JMTmLV5MX+Sr1bl77oe4g3203ro6RyFirwqii9msxdhS09Hx/GebNemtUFNaHvBgd3wMJZGA9Pg
OJAGAta94cBZ/P0LJvJGoE8WRlywpL5RCq1nuybRyh2o9uW2nGqzB4i0GFDdUGxpuSeolXtpxot4
Hda71dGtUYOd2Ys7Fvr8PKzlaD1GftieC4RsT9gCdEaPYk+Sq6J833fPYXQUWP6p9jI5cdWauUN5
klmV1P6eFN2E8vSwB/gh1/kpz0w/q2RWKTLIoZ1c+7px/92oFGliy0nORrv9O2IVeqPIo1g2jOLy
N3uAqWy82SWpCgHffcWJiGTPOlqBNczT0H2VC/1j/1HlSVJV48HTnZregVRVA82Kmqj9oIu6vkn8
aP6z9OftsniN/jyEVfvLnOn12a1Mb19pPRD45CW6mbjBwvm9qoLnvTWrVXuScOXlXVCvGAPcDfl6
s03c6GlnaPPofUe4Cvu2bta5v6vmrDt1JPs3dfia/+wL6ZrkW6Fw6CxDGOA142J3NdDqmYqyMHud
SL6VTpAfBD1x2GD41FdAcbe3CI9/MooDSbgq1nHqo6TJ77RGsYbPW53Wijat2egiTQ7CbVnd1rFw
kYyq93YVL88jj4hXYviFjEEyrkANrp63VdVTUa7vPJWq8LJS/5sQtZ09s0xcEq9wfB2Ktk+rpwAh
5Puha9fH0tPQVM0WSF66Su1WSEryNNl2/ncUUmdRDigus9HFw1YVkbYTnbD8a95h/ArzcrRD048r
rt1tCBEQboLyqdNh808Xent527s6MCIaKlzdvn1j6TCO+yBM9RPd5eZvCmnbja/Swoimw/Di3u0G
P7ECK6+ekjBpfht93z7NAXKfZksvc2Xfz6Y0jovHiLbIu6X04neWfk1m6uiC/CBVltSrIvHWPLLW
6ikr9+AB56aZ/ngxRlcrXta/sjCd3o+dW/pmOYTkYi16omrkRcVjBwD+n8qq/Juors2k7TxJxtJj
0IY1xJcnKnU2LWe8g2Nl2HHwJBkLbHc+I9hdPKmoKk6LtzW/+zjDmJUBpGq0Gr1isStfPzUlq6+X
FcyxE+gboz0kiVgokiR2ayf5UwTmBBSEl3zKoZi+Mvfj2fCjTSTCd1rtEqGrtnxqqbc91kRbdTNT
0rjbQE3/XuftFF1+/ne8cE5L84Et71fHDpbiKRnA70eDnupzF2Y4HMyd2xSGu1TEczDoSNd7UDx9
BfI3lPWtc55pZfo1ZESvPaxhouBp0WkUnoO11MOvjg1F3wSqozxJz4oa1C71mAAnzRQUjUwP9W3o
GlYKJUML3srqjDlk/FPhkzV+Hb3lkW12F0uKFsb3gVMFRXWXR/mf9Vy9mYdmPXUL7mY/30Qv5FiS
qFVhOLlpcGqkQXXyhPtSftd6rZk3kqfEPZxpvwydxl9Ynbp83py5vk3RvXllcV6au7iHUa530vJw
liz69K/Nmn5ZXTMhb09StYZe68KqwpaJp4nzCapZsWMkmhdGwHt2pbiFu7UP8eh1S+C1tDuw6glP
flq9N/uoImazdcURqHDKu2if/yzy7Nei2s3KGUqEa8G7qYFNnT8irVefovkg+/dm2m6KF9e3uYna
UXlETP6I1b0Zn5OwCD+G+/K70bJIrhY29yQNeVfebeWizo3br6fW0KfBk1ytYkO7rC5jps57Pb+P
1iC+2wvDR5zkaqlJh7OVHwsTNaGLZ46e3sxpYFbflGQtne34f6PVlZ6mANyeh0rBjYOCtVmcSrRU
F82QhzcSBnRcnOBkd/V8thIzfIIn4VJF6WCBHB2jByNtzyCBl7SHRkKJ7EgRp1E1pGtkq+MgaPCY
UFPZXdrFjJjE8CJSbcfqq9oBAXHys/5dOWLhCWPASBuU0UWw2joZQeGkTD47OnBL4+ubcjbSt4An
KIJ1KHrehg6gmdNXTWwd2eXtqOLRbNdIzlZVOtmej8fSTDO49QjbnJsJw8lXsqcXLg9J2uoGK8tK
3TF8sYf+m6TiHdoCuTCC5HiStRUlaIKWTWxdgxaAsF6o4bWJETOJlRfX6oBqGR6eJXMHruCCPEGW
NY82M2sST0KhvCF2fUx4ayJKJ+E/oBim+Lw6tC0NF8cVx/yAwVIYpMw/CfbssdmH/MlH9c0sp5Fw
qFa19lbn0CBDYDlrkj32nZkNpifBUKW7JBPeU/YF2tOdTXpzDpdY3RjdTxILFVWUFx0EY9jxNu3J
r1WjGR0To4ByvwND2Sp1PMWy7EX9SwgZ6SYtg8po7qDLvv2k3hh0RV1s20V1BTaJ8ZsmLYze/Oir
fDt0UvZ+MqyaZdnWJbvpKioWoc6MtLoUdP5vh7ecEnpvYe+XsX1Hg/UxTIwUPxhZhOkEp71tUTS8
7MF8W3PI5Jl/a7JVXAmCqtwxifp+3y9us16t/XEAUmQ2sohNwE+qXyo+5GRvl7mCjBTuRnHpSvAT
7IAib9xuv9B5eHDnUxw0Rm88VzKzZjWmOur4hmuOHtKNY2Yf6ErMk5/UqJzY035xEvXWVhuUxGz5
ZLTQEvEUI9gwWFa/X7wyuqxB/o9q/PdmQ4tgbMdVJenQsNCltd4g0OVe68Izg0C7Eu7UlVXsdSl6
CtMMXCur9/7fWuv1D7O5i3BUY5+mlc/+g9F0Qd0VqLJhpEu0E/r0TWJbsBe6nSb45MXZ+1UnjVlI
fsfH2lY7czYsWab998Kdb2PDEowruVhe47hzUB73cbPr/I1XF/HnfW7MOtTYmHx7ADZZEEaHGCLX
/QERgPJc3+6O/cXse4oMd8RrNS5DmmdBkKWnJcinUzoZyR4pV0KdEBjWaeJp6OsHD9ZDKucK4Ka4
GE1dQp3GwqMWVZX7pQ2L90n3Ns/Gj2YjiwB1pr7KEWhhyfO+2U5wKBVSumblU1fCnLppjHgsetvF
dvW7pus+1rGReqNyJcQpivPFqSB8/h9nX9Zkp46t+VcqzjvVQgJJ3LhVD7CnHJyTZ78QdjotBIhJ
gBC/vr99qrpvmeqI6iDCL47MrWQLSWtprW8AY0ediWTPY7EzpG3xTcSMFeid3J8S9THoFxhs7bsG
sS20iXbAfEMuFwlEvzTmBHIqOYRu7yrZBEzaxJWZfU3P0l8xGBwyf8Fe1022hTaBNRZTEWJWmK4A
Mhjk3Tg0+xwO2RbXBGB/MRQu8ZDSb/VrWfYDTT1yln2pxBbYpMB1Q+kPAgpttH5Xcbme4UO2S4yT
si2uKRnqOJZe+NNYVeEhRsuyTGegET/s2qFbRFNkTB70SQG9o3EICAp0QcJv5zHIk32HyxbVxANV
1GhiwYdQqvCWTJ6dO1TCP+57/E0UrWLIhkBnDvcUe3UFgW353dy6nekW3yS2KHL7VuYrJmfucpi1
yvK1xrL8su/Zrzf2f8ENV83sLYgiEE7gTgbvYLtVpyYYxGXf8Jv9qtfGJHGOqamisTtyD9f4cA13
6UNiWW6CqS8g1+8FRJWqaPlYjUmYNv2+IiDbQpp4hCbGVcn1ZBce38mA4FrezKP9T53h6+L499YV
24KaJm48i7m9JgLWuf7WChBX7+D7CyWLWGvXZxBIVHzf6bBFOXG/iMW20OTJ2VofYOBa36x8pzMh
26Kc3DpRAwAoHKzYpA9qcewQzijx7FpDW5gTLGs605WwkbAseddCOv2whlCo3jf4Zu/COilZhhEL
FBJa7kBM0RyEnpado2/2rpXO/UPIDXQOfVRh11+GDuo5+559s3fBRS4MHzRcbVc3pz3j+U0pKrPv
zNxCmfrKDFPO+QqUJjxz23qtz4XvdlGdUbLcbF1tTakB4cbWHe34WvVd8Vl0lTPZjqkJweD9/VjL
WTlHdIQQrSMAgkYRKoIi1LuYnRh9k1GOodGVW/roxEaYztKS5Rk6k3uWOwbfVGAQSELYnS1Qsqgh
v0rX4TAouVPuYIu/VbxDyeH65GsQ3Sd0lGmn47d9c75Z7KaWbp6Fik+xj3vYQYb83AzDrhQE07JZ
7EuxQL2cz9DIKMMkpa6FCUntxj1FUoy+iVM0b3HlK4fopBvxoGGZkCaJ/bBvXjZL3ZF5LCSDZkDr
0PQhJQS1Wb9TnU9u4xSJixD4qxqjQw0GkGcIrfVz+Hnfo296Gh2U7xMB4c5TWdTvW5Q60Pb5jwzj
+M+8+t9iYCi3UamvtAHaP4eQbmR54X7YvuHNyTPmqnNEB387sEiqk5M8Lo98hk5E6mBTO51MW/Td
R2JhJvDWQq5KfczLSscpFwiaH9Y4ARshZMVcws2gVjWILb5mgpQZ17ylbVowP1qo6ioUxeiIqvIz
CA1jCGa7Z+OxggRL/lBVSR93KapdMV/TSVehfFpgwVud676yxWfawSHs1SiRs0dZTn5N874mNL+4
XtTNC4A07eROvOFkKVO6MjfdOADp24OmehqORILZkDYcePsskgFbH1Wc50ocqZMTuxTEzh098MgX
/qim2Q9pN8IF5m6RMFt9D4JHwMK0V6EtXthg7PLcjnFffYezLyGHRHLanQLl6ejTgqzBog7aTlV8
GJUvhlOz6NinZHWuOjBQlqr1rFYoCdBsCsVgl4c1YCaccFemMjhNV6Oumyi3phOHoedCHSEAA4/5
NAfyiaUJG4LoFv4arWxT+LQmRl5cWdflN9dHzN1CJNHmB+oZqW76usvnBbKpiyxZio4Zq96iciD2
neMyZO9Av2Pg+o9hFfdN6m215DxlRc4BW7cwfHvpR1WYUz0vrfgEwvHUpLAJGKsy1Ulpp0c2ho1M
I09qn6Rkkrm7rEKjJUH6uZoyM3pu31cBY9Flidq1emjnZsoXKJUWTvtbvTRxojMaAwp7TGpQ1H+E
QSeiMZVuCboTXjMAyycIuYzDKSKTqMqzBlsIgIXFi0V8631pAppK2LzA5BRHrVaXuu4WyjMJB/o2
TxdcPH7k1je6PtrC2gks6Snu70rPa7ig4XHiY6KHJjnroAG+iHVl0N+CxYMyI1jheVgdVW1Wkrmk
a5Z0GlVSnqKr1O1nVRrnhnQOdNR/4p2ZkgMk1Hv9ALYURUuyqn18BiI9VuVhnGW8pM611Dx2kSvi
U1XS0Xwq8eKmgxZUkRvMRhdV76FcYMPySIrFL8FBloENR8DQwBc7krkZ5s8k8rE8JwmIpbeumQJ6
WYnOmYJklx+71OVtUuI6XYMekxZLn+Tf4TC92F9IiCJzyaPJDZ/44rvpF2W+z0+TGLnPvI5McZyF
dlN80qDGqyyc7dS8JwMgs6moy86kpI7y4WcHO2JxA6n7HgxiGrZBeEdNvyanXPE+gpRKaNrjVCxl
Oaelj1CirXrL+kz3XYKsYNWakjNpqIne2zWQ5sYuLVlvyTgCxl0y+JAetJ5ieuN0U7M4jRYf8kPf
NFzd5Q2ZwLpc5Mw+RwvaJ/BoGpvxm3MWnD1tYIT0mDtIQRy9UZZiOqaa0Y/QaRblh24ccnJn5gUP
NscThDirchmGD3052PA4j9g/R9WyufoAU+Tl00KinhyuGt7xmApS9eauGqTqHvOmnpIhyxlZxTcf
zThAB1xhhhMUp4M2tbMOs3qw/B5yJEjOW92MJ+j7FOyguysim8KtcfxiikUfSEWEyK4axEXmh0kd
uYrFhJMTvuywHI+F6jPiPOr0eeJwbywYoTA39ZVgh2io6cNIgub7sM5+yUgyQrIFTpbrT+/gqPSp
1nAsfaolo085vmNxiUYCmXAPEsYZYtP0M5/FmJXwLotOge6L5xIkbtj5xi25b23gg2zkaFWfwkYl
OO7RR/aZqXC3T3UBdZClCbGoIXCeB1gGYrnUclymm1bP/BsjcLSh6IGqczmt9jsvluaLog2JMj6O
0XJwAUi5WTSBmgdjjTl8GcOcLKgvLfc8VIn90be6fuYDZFyOykXuODkfyPcRUvtbqctRZsr2bZ1W
Jidzn7ZJV1QPWLX1pyjns/1Gh1bKlLO8eCMopvY3Udf6z6DJwL9Oyqkxt8rngCOsBB46ALfV8yHm
AqIkMXfoBjdjQV4iAyn4lDe6iO56+MQcKphYqxRtUupwEq6lHW5yEeL2mNuuXg/9kOjyWIpoIU82
r8abOgzUAA0tyLKrVsUfriW0M5dm+tzGkg8HXiWBwsEPkFTUnupGVfq9Lii9QAVGq4deNPMB1oH1
eo8YCb8j28xzgenoIn2cklafwqusaUwmhJIJ/21FPyyPrWIDSRdSrg99zKejKUEBSFVL2vAiA1yN
cl+U/MkgIR0PYxIE7FYnxdV4oMkhnlddafv9CJFBBZh28o4KNz/pSHqKYwj8ybE3xt+shtvpAiSD
CD7RNi/l3aqbQD21cGV00+0YCSXTea4UUAh8EfaWclT7bmwLY5K07UP2iD05IQNsop/TWKs7puB1
de/GtqYKupKorZ8HSlAbcVD/F7eMq7L6GNjGZtIHxTEJKBIUWs3mnYlj+9CD5XkikHv4YKKyFilU
J3gG9AA07yQZ6yd435bByevCHuC1HYOJMuBdyRC16WdTBuRDNA7wkxQrg+SyIKoLbZqMxfpQCZ48
VwheGaGavpumYHiGYsBcnSnOmc/R3Ej/Xga+UgfnK/9erywALwK8rfYICICtn3OBRXu2YePecLuL
hpMWss66WTRRCgsxfwNwdvIF8iN4vfAo0+rOJjB7PslSFAiFZYM5tIudvjorEZWMGouv0MuAa7ih
jT1XwNksqbLoat73S9XNt473tD9Ure4/Q8ansx3KTTUmS0Av5LZtr9uGBC5IjSP1597X/Jzruk/S
Erpjz4ahCa2hRPhTVxUOLs00JBspLl+p7+Y1TzVf23tQLlE7HDUSANgW58VyF/AR3JC079zYNFm7
LmQo0yrMm9sWh97LNNkg01HHnwfddB8iNYz2oANS+G9LFPYu8yjpyzR3ADo5ZF1fuRbTifSLWB8B
+VvJA36kSiiAMQo1s+AmjFzQ9qeobO2YpyWjmIRwWiIxZ9VASndpIfdbHd0VVvqtGiE8edsh15MP
rnZxHB0qVQegrkQmeJFUO/ILKJ91/p73eczwFmTsv4pSG/mp7SnxN0sZ5oVJ7aDHrkXiAECNTxfb
z8Mnuvj2tZxkZ599DeovokooooPwIbUXRO8gP8wh6loPgiZRcaFwtYlaLPHBhGUK+RY9fB100tMb
61S4HFZkhuuRSR6IFPAyZIEQMnE5EmjYqirwu0csb0hFxcuvfjatvxQJMe4QF93iLrltsMASThWK
FLOpp7vcd4nNAP+C1FLTJAqLnDcIXO9RYZ7KhyKRfa4yD7HInL6AH10DfhBBUmJOp2kJu0csSLGe
aNzAfCPkTR78whIzb9DZEv4bLGWH6FnhPGyP4YT38YlKYODgkB11ESqE+VQ27Q04ulCkSBK+2KeC
CyLeu6TmxT0COhJjN0u1fOS+6G9X3GMDAefbfGRjuppcTMlJIXIu7/gU5GWWV2Ucn0a3yKQ4tv2Q
D3CrganM0eDWVw93sANW9gn8zr64G7tgZPcdooFs0mAVwj2tpjYzqMJ91ZlMl3TGyZ33Q/GKNRvw
LwNYBeWXsSzjU5PzZf6ukebLe09VGN0oEZX04gtTXqKg7h/xJKR4R4BNbw9JU4w93VPGwj1tU+8w
UB8ICcvZyUAzK3VoeN0VwGDuK3hs63t0gdWcFKjVIAHDJYpCHidc7I9dN9gtj3HSZXh1UOGnSXKC
bBFoyHCI9lU8tixGQHuUI2EXn1hMfuCkenNASe+rYG1JiqpiuS4hNXiirP8yDWI6zmGyz6VBbmt7
VT+IxkYopsh++p7bQGU78a1YLJtyR09hXo4DDoqaUJA85FH8oQ6Rz+x7nZsG96SxrVkxRidwQot0
xPUirfe1oPHkm2pHHox5CVJqfMKl7V7HkLFbkMDue59bkqKjephtA7XOCJnyQfYwVJrFtKeLA3uw
zQZF3udXF2ODcmXfVWvfH8ZV7xOWl1uKIkksqUpno5PCfQilK/4cRsHeadnW3xM7e1MymDcGpsvL
Q1ighbbYgNo9RXJMzaYqGTUBLqRdH8MMFfkk7GL5/hWz9YWb4E89UGjpnmy+fLQE5jUzhHf2rfVo
U5McElxVysXidAEEOjXTrFLcZnbhwzAvm20KtnhtO4Vrv2mRHuT2sxijPQAxDL3ZpJ5A2AQKkVgw
2qFmIutOLe+ERdjY05rAH9hsVBNzlFRmnLt9lExHCfXxh6Rf/L4Vs2UmtpONitYQdvILVkwkGM/C
aXq/6wDb8hC9Vnk5dtipGuE/1Z0ps3KvxPaWhjjHMXWqB0tkTviYVRZM0LzqdskNhHJLQzSExzYM
l/gkVX7ENac5oli2U5J9y0J0nFk4wTAOyyO24O4Meb+wILukO/Dom+YBgUOIsGPETz5JauSrq8vC
utunmr61g7NhPixA5/BTS8M7s8Aptoko37kYt9u0q2TdIOeD5VH+va9FncVhsM9nSrLNRrVB2fCO
QbS3TaCFA9vr47LsY1tgzrebdOoNkPrwHpA6SC5LNb+Po6k57tpGW56hTywKlO2AJ5/9x4qWY9q0
+7DbIUrcvzcPncVV0huc6pWBs4/S4HYFtdtpJ7FlGdqwE3EZtNhGefsEk0WdMbK3G7RlGOZWhDbv
Z3bKbf2icEXPUOvdpXWGedmE0iqSUByCi80pj+bgLa6S5pU2qr7se6WbPWqLuaDBep2XxN+R1pRp
E89P+8behFIaeDl40iNOJ1CI6Al02LkYfuwbfLNFc+ZrNRksdB0nNW76ECILV/yFfaNv96hRU81L
jJ6z+X2+oMgpBlxj9w2+2aP6Wk6aCstOfd9OaVUB/RCrXu3bpFuCoZvLlSi0HE4Dd3chpC3SwtT7
Mt4tvZDxVjlZBNEJ0tfN7VL1PfpAdp8/ltzyC/XQxYwJn/x5vPjhKiPV7n2jW3qhBkA3X/kqcbND
88xNKMgPvTD7XumWXuiTLihwZMmTaYJruzTo09iQ513rZUsu1AYNHVm3iKMabuX5DH4eTD12hqMt
uTCa0U+jID6dYJiis6rFXX13UrrlFqKcUkKNsLzK34e/ZJ1/3X372vIKR5j2QMXFgBQ5NyVAnQlI
kY7F+86uLa8Q55QMWjsgREyq5GfIiNY3wxC/7HqjW16hGn0TslpgucCtPKUWNsINcGf7EvUtrbAc
yyDsowXPHg7VfOz6RBxFQb7te/YNUobaBc2d5sqkjdF+wcNPv/q1ivZtpC2pUFOQqoY4wOgtdOyy
PqBvXQD84r5n38RSA2a0XutYItrZ5HYC8+xd6Kt2Xyzdkgo1z7vVlQXsahJUvVSy1MeigMjvvmff
RFPpoSgUWOxTTeBYHrj8gGLKzgrPlk8Iw9kWaEXOTk3gf0lV9Wepa7dzPW6Cadx0vF2jUZxqbR/t
HNZHL2GvvG9aNsEUOkWjSwIUgzkBrzsnqkWxfBccNYSQye85KQemfh2t4ie9iA8a0L9sdd0+r1yx
5RO2Lp6kyCecjcBVpCqHJHzJ5c890yK2jMLSSAZ8IsM+AvTkxba8S0Vbjbt2qdgSCrXohXJlDhOc
iH2ueFDAKndnwiu2nEKCzlGeTAbhDuYgh5zA+Y1Vux99k/CWDIX/qF9BYZia8Wlh63KPFnG5RzoY
C2azSfOxl95HE0ZHZ/Mz9cNwNwcq33XAAAL2+3IknoAjOrcYXU7teMMijo5SqZNd2Z3YUgyj0sEO
dkhQFXQh3JtBmkICSbt9DqUi2exUJ3i+yCLC8JDLZ4dGyeQIn6APuxb8lmtY13oEHzDH6GEt34Sm
KoPherTrCBNbdfWRQEE84QFGX4HZuJ2qhD9GdfV137NvQipZWFtjdIgYdD1tMwgxhueVCfYfjshr
dPt3wJ/Y6qtDGZFWwMYAQgikG3rN9VxZmlId9OZClqL7uO9bbIKrnHvBoRSHORopbmNAQqkjtBJ2
JcFiyz3MFXyFa/T5sPYNW1NN6FvszD4HWrHlH0I0O2k8gRJGmsvuXq5ldYKyKj3um5nNvs1BIgUA
vcHodWuhbRRiZrio97UKxNYFTot2FkFZDT+JmRZo7CCk9Hm9Swc2BE/y90MH0CdtIH8+/Axx5gBI
BuMhdAzZroxMbAmIwGIUxlay/2kbM6ZVDlmW2e8yFgjFVmsdBSW5GBYGr2rt+jPyM12mRUeTXXcE
SJP/PjP14PugJ1KpdKbQy86FTT65stt52m+JiGB5Js4Dg/mrUxCGm1CbuWjd7VzxWy5iu4huIjHV
r+EQ389zMqTjAoOBXQt+S0esJpckzFjyyynC05ZEL2ugdnEd8VY3MXZCBEGbY/A/FuLVsQaW8zRH
ONb2Pfpmr9Yg8mkPXuxrAURHj9YkpE2TXbIdePRNJgzRDq5hFRj/qElSZG5oXsEK2OWNgsE3G7Ut
gK9LJhr88B0yYUj8zpekyYd9G3XL7VAL4BHGKPI6aXujJBBKMWBE+yZ9S+1oTVPzqu3YKx/dg4kL
lq5XM6Bdb3RL7SBo3FJAGf0rYR058OtT87XapdAWwsL290NA930Y0GRmr+D09ymzkmeFK37ue/RN
SG3KxfvZ49HXOWpfKkqj4sEgkOg9qlh4+Oj3h584sEUAgJJX6UN2s5bwQq7WptiXrvLNRoW5KlNx
EphfskgAt69jlolwX/NdbFmIpkwW5aOBvPLaBT+sA/ImLdq9IXtL8FjmAljpIq9+CWj+3xY8z09B
Dhz3vve62arcNxHAvJL/UFaPRx8hxy72sbVDseV3AA0MrYp5jn40gakOkqCTCqGJXW03sQUlUb2u
0rdd9IMHHrg335cZGfSu0pL4N0wSjKf7Cfy0X74CiDCtkhDA3JjNahfmSWxhSWNCvId1TPLWtM2H
IAl5Vhf6ddcr3aKSWAHXuMpz/qMzLUuHIXeHP51M9o2+2ahrucpkFSv9MdKlO1pQP+4kmf37faNv
NmrXgg80c7q8dlEMlWQfgUs9hA3bd73ZYpM64VgbkYC/XettUwFxTFAS3L7Tfaug3stuikvrxte2
Kr6pJfgatDurP1tkkoAkNbg6Znwd8tF/nQfwntJg3keCBRB0U1wKYqIHI9xyrNcBBsVxWtrvu97n
FpjEp0KrbuqW4wyysfaniIts38iblDdASSD2ybIch/Ei8vux/LRv3E0UpTUL4VuEcaECswCo7Rc0
ltguyi5mehNGQYIANQ3MiGO8nGgxZbLa18oTWygSKVwJw9F+ObqkusQkBx6x3HfSboFIRoZ+1hFZ
jqO4FLCx3Xlb3EKQBu9XwHQxGW1dAg/+BZybfSniFoE0FHKlSY7JCEN6GYXXaUh2mangFW4jZk5z
Ar3OBRUFYJ/XYbxtZbhLYycUW+xRYQHz8gRTrfrwURnt0kazfSncFnrUg3ilJV/x4Gt0yIvhdg52
6WvgsbebMYCnD2+m5WjWbjosbSM/Oj6yPW5ZGH2zJYsBxJVixKRUJspYPR6iZl9euEUdQdteCd3Z
5SgWb1LWQlR6XQuxbxVuUUfNNElrDVYKoPapZAvIBXrng2/iJJ1ALuUKQwf9hwUkrIbtC8BbnfOo
nIj2AjtnpQdbntt4X8KzhRoFcwNLmRghhpUmg3r3WSfdadeJvQUazUPV8hUd2KNXH2rlUrNW+17g
FmUUoVehRTzj4CtY8giBC9PAWRElqH0xbAs0YhOtyOJaxDCsubl9qPfpO4ViCzKKYx6PdYz10Ygb
GMulSfOya7K3AKNhMOPaSQwM3ovG3Z7tWx9bbJElZViLBVPh2k8ubs5MBjtfYvT7zXJVvofgT4Ot
spxwBcl8X+x8fZtNiGqMTVpxHbk8+eAbd6/75pj+/sSDi6FoC/DWsRCXJH5e5n2HBt3UfGw+Jx2I
84i3wfzQLCU7gCO4S6gQK24TFpuIKU1KPHTgllONpo0Jfuyaji2MaMUFjClXYzrGI2PvhvI/mEdc
F8D/oxmxhRC1c9E3JMCS632VZ85DLh8sxH+suv/1uvyXemuf/jGO/ft/4/+vbecH0A7GzX///qE1
+Pff18/839/5/RN/P7+1D9/Nm93+0m+fwbj//LuH7+P33/5zbEBs88/T2+Bf3uxUj3+Ojye8/ub/
7w//8vbnKB989/a3P15bdB2voyndNn/880c3P//2B8Ra/uW9Xcf/5w+vX+Bvf3yYBvBO3/7tE2/f
7fi3P6Lor0BT8VjAeVEQBmblH39xb9ef0PivHIkDgTRBwkAyuJavmhawFnyI/jUkMD9F5GdU/vkZ
207Xn7AYw8W4nos4jHgkkfX+ny/+26v5n1f1l2YyT1d6s73+yd9WgqAwbklIEkEhAeZaUBvYbOhu
GOcJDzGBm9YG4HQD76FTV459l9VSViyFSpkAYNvzkGYlN2ZIm6ihJKsASD0wAuXCmEXzOehr9qXK
aQETs7AhqTCjAmVulPUBTNGWpFW5xncF0UtqWCXKNPANoykZYoLpbVWXqWBenv7lNfzz2/7rt/uH
8f3/LPTr14NsikxIyEOYkJNtbbOaLEUhIJ4BZgvM+t6UXdjd2iaEVOQ0tpBboNApCN8VcVL+Gtah
kWeIMbj5GNpJXoiFaQ4AfDyOUgkv4O45AHkovqkUAKZPtI9lc2nATitO4JM3wU1vDV/uaI9G9AV3
NfGOgdDZPlbFSO9j1JrUQ1OU2h9cMiz9XRF71Z/WiNbFYTZS+QMd19iewgCkxDQsh/VY9XAsOCxD
ff1QTBcNTmDMqvM4jeOTHrkITzOrGnY7daavsroBKfgCXQTw8Ts6P3pgNK+dhWaGCggEpb4m6BD2
aVuBHJv1VvRROswFpqKcLHsqWyXLDIJEMfS5hjXpYLempgyu87M6Je1KwsMMtYM5Ha9qnu/cspCb
CE5S02EYndMmW0kE6ArkPUJzP0Njp4kO9USETMuV5+MNTZoyz4yf4iR1nZ6qTNowGc7F2uoxDV1A
lswq7B/cQMsEdhV2Up+upPvmpm15CJ0X8UxZeZFEqQtIeeAna168lt3wAM7lcPGhxCwxWpzNaCGJ
zsMgBVsRmFpb6HfTCkZlFcs72NXRD2LKb0gcvUs68TLoeTiMi/wK/YkvYPT6FAqx57FVlxl163Qq
3D2HrkeiGpgK8K8ggKYijyEaUBCoqrTzq2oFSOFcHNXaJwdILpmshkxLCrUQc8QLD1IsQZ+2MX1a
ynHJZhDFYFv14EH9qzsOF+UBfwq1vHk03ysCxjJo72lRuvwYsQg02JlcjZDlEQ427+zSHJKFzgco
3vTHPl6yZAyQ7KBtcjSUQBCjWVBnn5rT1BU0RVh9yAMYu8D7tXk/1fYY1bY5+HX6FcTrAXISTwrO
PpeBUXHHo/LCCOLB0vhzEQ6/DF3vSOjWSzIgySzN/MLjiZzoaMkZO+5znYyP3lzdlMvmKZxEd5Yo
qqRTHS43dY4bLpRiphSI+BPoCMAJk7g7IUN7GES3pktXVwfjob47a94jQXZJKnMGHQbvv3ODdYXm
AZgugc4mHn9sNJCjIbweHqHX9xJ5+3HkYMLQWZ17Cp5s58ef8QghUkYg3wIp/GJd9YMYZ4fvZG95
GDYWn4dVDPSKwYpyBFs1HvPHKAAPXEB/CuYUCo7HVZB60rzLKSQuCqO+zkFbpa1mKuvDecraUH0p
6vKHE31xliS+i8z6EEKW4SVCC/KhGuFfhF75AyFtdyCUNBkv658JWV45SHAub1hmpw4CXQF6LCDm
V9mcuEOCW/c9dA5BesqX5qr8HmU9g4QX/GJvVmqTqzyMw6pe/Xc7VBaE3aj7kkMpGbtLVcAaYv/H
QO0+zaL/QhSaOICqfiUWR9EIz1Mj6o9Rp/usTXp4T5bJjLv8AOEeaT6NNgIswXp3WvO+OzeLeTRJ
TlIIoAT32Fkm7ZBaQwAEOtKQCER1Uq1VKkUbH4xafyWymrMoH7u08Ty+sWu1Qg/INJko8vsgGXCi
dYI9xhV41sJ1z3LNQbgGguk49mWM35pYFudFcACNRJ80x2WpkIre5NPozm3gyNXxUV7oXNzPBOdj
v4S0zsomj3+0TcHqtKD6znNsVao7rFLnknvrwjwVxQztjLHLvB/E0aK9nXLQ+z+oHh5WL5Oi07OH
+dGxky15jUPfv+uSaj2udVJAPAkaEw/L2ir1FIpgPQxMNlEWzMBuAA2xfG/BAv3s1yA4VkF5X4/h
fLgS/tO5VDNAcAmUYCBJM2ZFotqfeo4hqtEGD9Kar6GoXpCImQMEuAKHYnV4h3L+egspjk/S9tVd
R2NxKKO6/7o2C+0Ow9rdDZUyXVqrRqcliN7H2VMQ7zwiAnHDq6bx/K6p+NtQQaOEwYPzMzP9C6QS
mntQispzwrRbUhI2yNoZC27mOreXchzCi+HuU4zXlZqFgZwVmeFuKv33vgrFmQyVzpac1Y+QG4Ky
TbgaqFrXP/XU0yMMEKo0QJ0Cehz5e5lM0VMfriKbEAij3tkDrgrHjiSQKTH6JhbkWQG3dopLc2Zd
8jkQMmMF+YUeBj+rfrLHwWh9gQiFfILUy88Y8iy4ao3x52aNoUsgi+cxNjg52l/Syg489zo/100l
D6OuyxsbROSG+vC+5jY4+Dj/OhUjTIWh8VBmRZNMYwoJgtf/TdiZNUfKY1v7FykChMRwy5Cj05me
7boh7CoXgwQIAULo15/l89185+0T573p6OiuKttpkPZee+1nNVLptybGZZX02nu1LkmKxZYf4CF1
OQy1eEFXw1Knpg6/zmlM/a7HIbrY6DIwekMew3auwulFGPOxMnsR88ruhjla87adH8hUJYfR4eVG
to1J/d4elVXLDjSl18REPp5rcl/79m42v6nub6NmL6HZPnUcHsBTsMDbjF4x8D5b/f6RNC4PelFw
IT48z+twLQJ01jWOp+AN42Hwyks/uhln/881reMgr8em/z27rXmxnHb70THvruvw4OCKqfbb0tnU
ItnnYPHT79clYd251ZUFi0xtcsHhbVX90MRtZ3++1QhXVbj236DgROJY16OhqPpk91h5VNhLZ8PV
zxqgYGs8opyfVYN9uT2yfnuSDi2w0QdI317/KbQTbyvWjEGI2ULkJmeIrAb2amFevtSB52cg/+Af
YVHfT1dPB+W/NWg/Wtz/rAIThqP2B2qQAD5A/9EPVz2Nm0HWXjZ0EeqL1tAhB59pu+tN/YNdaDar
sxYpEP+iHv/n10VlHwbgj3Gw/f9zL7yP6kjCdJ/NnZavE3ZlXo2HzaqOVuMBZJ/oHakW8b9tWf23
+f4fPy5iJniY4CXBfP2f4qEgwCAjB9zDzWNkA+lQBS/B6LNpp63tylRTs7WoR+DGTjts7ymAvGLC
Ad3Brh0QcMm/Df/j/+Xzx6EFoEGSICn7n+sfBuAiQ6j2wMepg3OH4/yMPVNyaVEd3YhS5DIOUYnQ
ppW0/zKZ+hFK/8dn8d9NF2PcB6OVo3HC////wX79msRLEqg5k9FafZkKm7OpRaRAlQW0RdehIxf+
m8H9nz0VwNA8CSj3wiThXvJPa9JKEb4WARufL9KduujQl0uxDO//d2+Df+6fjxcPfzqaOIlB0UGL
+h9Ig7aDn6UaygwF4rGio05txLlLkadD8zbZkIBRhW0hy2p5YJFc0zFOujRq+T5khqdJXKEq32pz
Je26wJyFfqRL3Rh/U+1qcJTa8VgCt7cHf3zEnxZ3QCefwi0o6nAy+6XswVLvu2+XBEGTTnEfXac+
sRnIe4CcJPQKLMfbUILmJALv6Nb40NTBMTZxnW9Dea9H/UK7dt8lJMa5AtzWrI8JRmfAxS0fURD/
kpPci6W9S8TIsBsT7xpAENOZoyEooxHUmLBJA2p2iHY/dX2504t38rrgMjbanRKvVGkZdbu1ag91
GT11FK8Cx88ZhOpPrMO3ysrr7IOSVLJnP4hyFauHYR3Pyyweai6+wEBrwdNzr4ijK0ITfHVz8kq2
usB9+RGR6rVdgV6zrj4jKPOJzL5MR0Yv/qqvo1h3cE1nswmGFHiet58qB/+lPbWaFIzZr7r3D/Bo
4MyfRIVep3kkU/O2otUy03RHbLLTUVDmekgKti27weu6bEr4Sdf0rQ7oOxd1hrL3FbXJkc60T0UM
3FQAWk8Uj1mNtmJb/IMNxAi4DTsMThflSG90a9/WqrngZT3QeDq1yYQGqE8jhyao94dUanWe2wQn
ZVAAs/ertiCI1e6Ou+g5mJrnZZLPyES480HhzZ1NapZrLcUJadG/gRfzU+JBEItJ+zmgfQJCjdiM
J2WD3nEw2VZ1N8O3v0G7flXgS6bclA3oJKPBpFTNt43iAdW9f1FzIA6lcB3aTZt8g2aF2pevDlVr
El7CUJ2xuWczXyUn23Y7t1k/7+DN/hixegugX9UWqFZyY8F1kvwksIZ7icBGzAbEaORy1UEBEhaS
v7lV96FXATBG4kNkAPcHu+/HSwTs4QM2EN57jqI8DpzDyWjFY0OG54gs6CS6FzQ7WMI12KyWYTll
wYJyVvebPdYxKLOwXLuMROyBemgwoJTMOQF/abd1NEw7g5FASS/MA4ckiq6WRJlkYkkD7icZV9jt
UXqq8QOKD9E3T/EPDbLywf4gbioCQe+CsToAJBSfJG2qax+AP+tHYI6lHh/IPmrdLaEKyOsSPSk1
TeNSgy28VHkhKFybRE+qvwJow0j+e6kXDNe9bXgYjH1omjbArwR8O2keVhIcPJQIe2OGa7yhlw14
LdMQf+tQogEaeB0ejAOrR0ftLvSBJ5qD7l5ysEEXfwQ8zB62iO+msHwfp+aAinff+yhhkmC8mWRC
hMRwX7LyHY65k+2jXef3OfV4JsvhIGmSMjdcjAv/mMnuk63fV314ZxnqLcV++X7z5oGsPibtflvj
60rVJ9MODLR4PPhtNeOQanvGXnsPAm1AnA+PK3QNICAOExAZxbBqLJRUYywyNcUPaAa+yeItML8M
jd2LKml+CW6tLojXYlEcg8TdstYlKE90y/okwKdWxmx8ABDOOye66R4C8KP3/jDQnK89GFogR+0S
wnAerg3OrmYU/LbI+M3pbvsCUuyPFS0BY60B9vJY9YIem2ZgWeN+EHfWqZ6e6nlpshYmIpIiKfAy
iPXcxSJBS8pxcFQGuC7O1svqD69l6C9bMdTBc82SNaNuZfSAHlY++aAqwQC9Rf4HbUcfzxXIpOiZ
vQmQpQDvVjxfJ4hN+4aJl02MBy+2eITraE6HGM++KzcUb2t4aYwZi1WSu3iNb1SoJfMjFPsRYAZZ
DaRdusT2lcwJFtQW/R2WISvqeH0rh2lNuWz+BgpSTlOD9nlKFN2LoRpwnnjIKJ0licK0rxusQYcI
Zp6/K1dew06WkKy85JeIp/A4J7AnfK0qTvAigDr2WBu//Q2uhwdQLcE3IvSo8J2SoUV/xLfO25Oq
1fOudiNlmcNK3muZRH5fDG61e1xO5M5pBfKZ6aYVhbvo3es6YRc2m7otZO8CaNfULvBi7RSL6xmL
4LiF8P762JMH08q3mXJh6KN9Ma4qQOjcNsDsF0PyZflBsHHAS5Xt63fk25XFCLjosxxUcldirsRP
hGP/s4g2wU1qByAC8ykItsdKdF3Ro/DOZ6Sq3cWLwLyzLA8B6164rfxD2ZJ70+rLqBYvpaGskajT
YEJlN462UO1JhzMn3pblzTP4RlGQ6BRMm08Ff8Zj65jatWJzd2AfoE/FqK+CW0CbV99S8inoFIsc
a6/mXCsXF5V2e2/UJg1Ld9FEhtdq670b4bEL0wTr/HcxH+zJG7wZl3LoD0ATK2dEhls+nVveqsNI
CRC1s5yQ6Qq8Lg0OgUjqvwxSTAzgoT+APrrhMDWzoTdRkldHOYI8q87cKOXf2AAZcgid9csipou0
gazSXkU1TxHmyv37Vk5lphK/3fU1eZIzvP4rG+6XGO4hp/aVWXfUb6Oc9EG7IyGrvFRCHQC9DtxD
ZoP4ohORtREAjYmHS/moF13uqwQM4JQExoF6To08oxlXGefEvtg+2dUTdIymNUPOVuOOIqxeKEl+
IGcyzNjQmWuH/JNLEMaXnutidZ2PCyYpQNRUR0GqX23sfq1MDudldRfTl1tWMcHOkHc+kYe9Hlig
t/0q6ne+VH9o24ESKXk+0vUGKnFex36VdluE7Mfluwr5Y0jJdAAL+9pulbsb28TlBAbqzTU8Nxz9
ezTAyU42jwI0PVyrBkJmOEPB3kDZCQb3qrmwR3+cn5gBdcsau7esMYWtoPlq6SiA0PoABUKlZHHu
xUvwcS3ogCEfS/yJfn2WZT8WAR/Ye7RsUZU1OFWqGohEhVSoX8yt5G/r2eke3wjE41AjQAFEUajw
vUULDXX2pmUZXKKFsL1grZdAc6AgC1Rd0W1AfWPBS6HfRbZJ4abJ+5MQOwIWqXl0dHoDaHcU4b1c
YKnV0HDxYy3J/MeVJHpcwrUp5j548Hn52jOg61McDiKX6LYBiG7lj76bG0DzcJpWu56r7cY2ikEA
TpA6nOM8JI3JWkrvQbvFedzYIK2q2qaO+h5YsnFuadAVQ+LLMsMXp3+RY1xmlcceoEFfgQcC0JIQ
+qf1In3uzRDmyRqh+FyWMg/wIWT47EyhIZbmyMzpcWui8vNKP5UQ25Ma9zGXCSZ3ULqKaWox0TCS
pkKyK3aNgU/ulgJc06PrI9zieq8nvW8NVlSbHqHkYTM2DwqqAsYBPbZYLVnirxlTsJ+n1US5FGMA
Fc5a/GgS78dTEBj5tDG+voZm7vEKNVD+bhztO6ZDMEM++Ul1RcP/24OvGTJBvQu2CQlZQ/hI4w01
cFssJsFIe1KHhJQHskztsaW6PeIDRxoHgrQjx9CqbLJPVbtNu2U0atdI+biN8tJH3ZtYml8gheoM
hWIOfcBDmV0CHuo3ONk9lvyA3/udv0FIsp6EFO8oDsEYnZ1ayI5Rd8HuvkhpHdYFa5oftDUvooiU
oPm1aINm1JaQfRy2avRt2XSQD7M5bJV6DUAjbkVtsDK7FCLcfkeVvq+090fj9TpblpzjJOkeZe2b
NHaVKkCjvLkQ+rVPZlT5ZZf6zqCIjLrVZM7Z5y6K5Kn1PSPSsvdBKtNl5idqfUQOZ32AlB6cIx9o
16hBZjT4oPVuQHefrtv8MZAazySVDJWBeyZbMjx4zF9pOuJNzCMKfWsV63Dqy7l0aVvX795gMRUw
kApBXbmT1bzs/XW5bAFeYYcY1BTsWByDk2J3tAkX6Ef0Ab1ckGGH7C9TY5ROyfhHk3XLGm95YuMw
QsPzFfoP76qTBk3fRvfADItCAhOxYZPTLFxgZlY1+65j5kWqZitUoFDKegjB3S9V9TnANYuvq28C
xVFnotdZ+WmMh/GoPVYe5RSc/L4np4iopGjk8tXGWAGBzAlZGZjJ0g3JKTZ9cjZxN5yBlr9jJqAH
SzAIWjGcBHwXz+UZx7CAGlyKdMR3qNNqoduhNNUTwNvlC+JVu21X6+m8ENO9hxHvDg3r0WfV5cOk
1iadPfM0jxrDqWq6XxPrZ7PasKej6K32w/Lcrg63Px8+/VY2B+F78twm9HnzliXDOe69MIi2fwZc
PylBw3GiQ/Xb+YY8x+hO9sqSpOjWpjpViJQuxAoQbifUM+aS3xiKFEnbia9uHYD91vErmvLPjVt+
AuE0c6o51RMUZmqrm2z6FkZKnfGZkN3IgyfrujlXSgUP07LQFAD/M0ZhW5Yw4mNIOe2CWoEbDfj3
dQhCkYXxcHAsfql9ADvxILMDFc27RP7xfhwsKRrMvPOqC/sMUmK4X1d5A/i1yivpYkBdlcvBgPoE
Iu9TTZgMz/PP2KQn95gl3KCGjVmvxHUagStvkXKbcsK/GGQCVAlxn9ec/rBoaYUXfpS5v3jnvjN7
IWuE92nbnkK0lL9ZFfSHmdVH5rqrNPBgVmt0N2DkewFd/knUmCWPMdhzy6TuhV5xto3OFVZsH6uw
H7bB32gZtTlKZmB1qfwVtMsVFHrwPHn3AY7dC59DAIZ5e1aB3bI1wJhOL81ZtQOQw0bLayjw8bRx
D1pysABG10XTnkvI+iJQGW3wgHE8LUDwBlCvTAKMVym/VQmCXV07+Yttq0llud1Nm3oJkeuddkp0
ONKbJh10vHN9+Bv7Tt+ItDh4Gz5iFLLHiHRbOmsr8r5W6FhHH8ox7qNVencBkzAhYXcXDGhS8FE9
mVW/IFw6SjeeFNHCecZWFMOt3xR+Tz6wj/gYjmh62NgcEhpfAF94bMOyWLa2OkH3xSdDwuHg/fTA
qjE7NgCzW8pPA4X9h0WcT0KGeMP4dmp7i1sroNVxXZEFAIlxSmc47sFZFqhD5vYObIot9X0getGv
tEdnot+Tz76NkB8rEEd2MzybWiGzaawQRjGGQzZ2mFYzEf6qSrMLFC4Ryeyn0cNhI8akU6uG3SoT
nMxETRiiIEEC+YDfnqbszOCizVsIuwUoLVlsqjItu/hBSPMU4YFDQeijDffNLjbzwV/aa2hR2RCu
y5RbsqsI5MbEjzHjr0V39Ikvssm4AN+OesF13GNKGOwJwTtbchxoM23eE2GgowVyyMMqSUto7xlY
X4ByTRZqBqlewEcHbLxvP2tex6dONjtFvTrv+rXO7bp0uZz4Pdq2xzXm72MCwwH6fuxEVTnymR9I
UC+HocFfaJPkVJZ48JfyLyC668nzdbJHt5itNinfuNW/ZQ2kucA87BRhqJYxVwH9DNB+SfMekSGQ
HmOXYzmyT1vE31iG/A+EmrSpG8Kvjcu7zTN3MGNcEDRQnWfU6N+ejR8jvr30E2fHTngir5Py2kDG
LqJ5uZtDXbTlEgGbHNf3wk4xLobyl8DeSAZeC8/V2L9tq2vPc4S3hcsRYHuDqQ3FEx0ky1dP1V3o
BU3eeOKZbQz9nUeK0UMhorkFeIypX4G/zpnPh3u1xvfABgKMRYKfCgVjrFr+mSe8svUin+re20vM
q1Jn4owOozmuzJ2QUyJ3GPgPKUj/H/GsLtj6RXzW4L3OuDB2gAgzKGLrcEXOZJSSWJC8UqiTYXvA
Lx6zEAtnFACguFmMxEo4eQhshUl7MrDLzwx9G1cuUiz/H2C8CHbOA2IX3UrBkwiAiphgXLhg5ivi
ch8kc8o1zhTktEWplF78XtLA7FQfdH8EVsBPSTTkyiz3RgMzPa2ReEZSyh/LV30JFij1tSlvqvSC
tA777dEvAf4ek+WMNIQwNeOgspWE8Wnwy7soSLYCax74n3RzVb3usjkg76TU43FGxEwa9foTMRcE
57byd0STDLMQpCjg4USoANjxman6Kads7V+hdIwSU2yvvK3EHwqlYXS+K0P08L4voGTiN2/xzUUI
Z4lnXujg3ccgYRdyJK1hTTEvm/DWlhyPvQzCu6S2B8hpOPIYRunVjOKFA9w85F3HvTOY5o+8NA5h
Deb3OPIZelJcHpKqzn3mvfe2/D2RITyOnL+4ERPPxEAR8GP5R3QgydX6R9YJ1w8HZH7q6vCmQA3P
t4q8Qqs0x3GBoale5hKDtPCDrMmK3+V8BpB9Sr3e8gJT6+aOkZLl3oapMasxQpOY4Zk5fkQIAfrp
sL2WypOnORyC3VLTHxh2D2dz+zcp9QAkONAkkL78fTIYlCut+Yow8owEZPA6bN5+ysoE+2wHx4fb
DFH1lITIEYlDyB3AS364EN9TlAzfa1d+rwTvGkSv8xpZg+Kt3oEniFLHfLpSfigD/0JTxzACeYOf
aXSZ2ehQ0nZlCEHR1mHe8h59Ids+12B6HMmMSx+mrcwM/oAtQC/etb3hd12EJQ89Qbe17rxs861d
wgfXD/UjXYNkXwUbSlUvMhgIEWm+eob5KPHplddNe+F8xDC5w3AVTY96ZMP0Z0swTUohHE1Dvowx
nfetHTrovwjlnTJ8NhhHctN0fYEv+rOzbaTudjyomzPxZi+PkMJYIBHT7mp/+hWH4kczUPe9gxjE
S7Q8btQuZbIJkIYR3CB7QILl/GggGaqa9/cBAGMoTGMA9E3DO9wkUap8dOjGx7ZshM4mX8hW0G7F
r9G8GRJ+depnGBANY6aG5IWOsIfEyRMyBK4IV0K/ewUHRd5v4dbmy5aMB5zlmHgnSNHpfS9FM4vQ
nJphLR8LrdhLog7Me/Dpc+uQhiMd3rtEoXvuPniZ7HkfgKrE0dpwhrMAHus0IvOxcxoFSGnhQFv3
EPufdYC6XTiKJ9W8Jmt/MfCCFmEvKogN21JmyK6EKFdt1RsCNd7N6p67GIBP28XeznfJSxRMTyus
T9gw3/IFvAC/SUAt7fdzPRy9avrV1cbLHJSPolwjNL8szlrkSmRjObxiolvMpj9ubXmB9/u3Degj
hht3KihpBuW5zIGfrjIZwEwLQ3sSuXxFXMui9JDyQTzKbtKFmDU6zl78Jay999p62svSPIgVUUt9
KLzcdRb+DSbxHgYHZDCd8RKB2NZ6MGgJ8wl0Dt4b4+eB7TF/CrossiskcXML6l9dACsz9IET6RNM
GSTCfsq3cq6fy+l7xcCLoMGoSZcx/bvCOD/1Eii1pKkPQ8TeVzzeCOcoBq8K8hBBMhXUsolOp60v
D4vVv3yUj8PkCuWWdJrmncMRsIxtjWZxvghgpaaovlr4SPDUHNEI7LlqfkUO0Q7ALfZHaaPDzP1M
BBgBAFbfRTCSJXX05CyH/EaH81xu/Q4EClTVg8M4qmm/MZ37q3j3l4zuBiH3inL5TTTy7CsIEhEJ
XtG88LxnftVBH0JRjZwqNIrCX+9aD6YXaeCk87vk3HYbMjQ8QMFqH4tW2znpZM6QMoj3GAa6Xbsi
8yRDEY5ZmueulDXLxZ83yDkd3AwjDVGvL8v4yCtVPrEYL2Mq1gYqHvNPQmk/G2Y4eJpAdTkD4yzF
xsSUt144yQJEgBHylLH9zmmiD2JtDdtDiMX7Bxqvd3ABO7YBa/xCLCVLqSnVwR+oflZtHV6B8ql+
+2syHMHRMNAtY2R1hrhG9yv3LQZCWAA2eEm7Gde0xO8mhLv9QkQ54BJqGvlCVv3ZlLwNkZDUwWMW
R1t3bHFOFiqUyS3UC8cwCccRdqJhjKJIuwFgmth0nbxxLxSrd52h5VX50XDiDqWRoLX+US3xtIZr
WMCcnqTz6tZPAlj3vloAYLfxhheLeuQY1cI/eshOPXbbpD+HytAnz1MQrBIczjguOgQP4rV/w2QU
0YZxx9/0oCf4NaXAdnBYniYKwRnspR7Rq9bcj1sfpd24Jrdh0MBTIVtnxOyS6T8BpvN5TTz/DhXa
lsdlHMenhsB4XkuGSalVKIgmGHdzG8Zc4EoAlEQOkbsAZYoHSGDwH0IR+JMgvShVtlW/x7mkV1oJ
uNjq8QuWT3ratojmJdaZckAN8PnB0FcoJLw96EC8bgxJUXlv6/durYb31SVIR0oGhW6OCOTmeU3U
nA13C6Dm64yaCv0FdMxt7h/tGLketUfnXvTSS556U11qKEXKg1mB+Izu4QqBma/uJ1OdHcE/vmtU
1PiXEi6S/gMEY1RF6+hv29kg3AZTwTgI+BlSTNcUmNwseQCz+pYJRHnip5IeFxcoZvgivbO4r0jF
8CSN2Ph5tkhn++kWg9kgHAUVWuHzfs4a4/2U82PwMwGC+bXOcddsnxGNNhgzB1+FhR/WyO/hgH1O
6bIh28fF1SCuRpDu2yy4OMioYp2PM/5RQPWjbSqQJFNNO4bxzwQgK87w1EAW/A4b2/avvR1hve5q
pInls98sy3cnJ5yoPob+sLUyp980xqgSqTyvIzypS14t889/VjOM1X2AwJvzMnFcSv3oY2BnMVIf
MiW9P2wJKBTZVjU41xCRUZqh6+5sHRt9gsrbp7NfbclHpXt8XzY0Dv9oJ72v0Z/b7fdKjYl/W6RS
v9Zr6TUFS0SNbwuM44OrxrV/NJg6sZy6TlwC30RbBlVk2FvPlNsF6cGS5TFFT7gP1yoYi1iuQY/k
nLHd8EYpdFs++nzviftm3lPEjOidWeoY0R7NYvG5O28td0KHW3RLYpYkZ+G8ePnAldoM2U8y1oC3
p/Mwp0rilby3U6OQuBQ6vAK1mEN0hXMNAYJMDnWbdjg58sYPVcGQXiMyHasSV58OEAS4yU3uS7gG
n1mEnq6YFYaUeyzwEow0zLQ0FxVGpD4myzrB7QrTd/cHbWxt9zXaWcRQteGC+qFeFxVAOoJPojy1
cy3azMp11FceL1X3NBEgH04AP0lEF3Zi2U4Tq7o+l7ANsFP1k/dyWSO4otFgMsSsqHaMU6EDUJ4h
26NUtf5qfrdj1SNXJ4qVd0EJjpIJea8tFDRPUO/RDzf+Pld63YpgXAYfUIw2EQ8Uc5v+HlTdFSjz
UI/oeBHbQfUIfR2zKqpPHrhpGo4JuZUII1kU4LhI76MREotQwtGrT7YA/l/pQnaA0IffTIsYgzJd
YJ+M7pCA5R+xRih1ho8S2NufmGqTk5AM8YEL2ZJr06MwwsEa4cBH2vZ2Hjyknx051IfoHsnMojsA
mwd7VuIPMO0KN8Ge45kJwhKpkX2YNgOCbDK4TeonJhwCLj0RqpceoizPJyoxKB49BYO33/E/BMl6
Jot5NRyiNlnv+pVfWooJQ4p2HiK/IWZ+6BSYU9mAxL8tm/g2vzgysPsaCk1QtK5GBs5cTTDY4abq
R0gPRqkdUiglRlZgTWexbZa0wXhSIAESXtY8rvveZhHw0w2meaHfwSTc+l8NxlN1ikSrn9VWyVeS
M/ga2avixkOiIg8TdaECEwU4n1EWp5XCJ3ODiX2bM03U36CfMJjtmxiHJFzLArU1zFJw0kwhfSO8
wi8BZP1pAfrEohWAsri0R5iG0Be1tJMUlLrZ8IMCVPL3soTEPvKwfhYNbgjU7yvZ1pSWmJ2f+rBb
/1b4uuIexkI48vpaoiDUbDDlsasnmQ6GsWfQ39WI4DfB54KqjbgsiRsdwHjA6t+RHWNMccHFA+LP
jz+RVKduFpP+G2cE3vCatopkkYTt24Eh8hK1UHCzZBIzvdoW306mq0AeeYsEVJgqGdACFIF1qbaL
pBeIgHAVIgqSZxi6IuwOntD5RONOxBmbPBycgPSJ01JrgRTJKCBLjiAzgosYaUYVzhWKzzfwsHWd
ot7Af/9/Gy1hAyvghiCofYz0NaCVNf6A2JBWlqPdH++xqoPjkQr3MmO1APRyOoXFNIyYkzebj19L
ouzPLzeeyTNfBzi/WiDmD2XQ1XcztLEb7DtTzlB/RRkSsxB+NEed/0w3bMbjm/UahDoReZwQrvW0
1IN/2wIKSUQhIwznlNd3eSwbhURqP8BrCQTxzND+m7XZw+iPU23sKpi4lnB4R8Qljg807diASByb
NpjfXY17fK1wNqJALRX6wS34hns1qPNANyybkfNq8rbcSJIHFaxyS4O5AdrpXu9gFxnudONijN2S
bTh2fmjeQxPDIujDMo3dDwtpboDh4Uqh7OL4HcL1lw4HuLhD1sVIZaKcrwi79adLvYXeVy9JkmHN
aEBbCNTFFURr/DWGE2JAteINA6xjcGAjzsx4fzs3hVnSeMzLytWHTwE09pjBBW8TmDKG2CLGrdco
yLcYA94UgZAGfu4erfnJizuYVXy8DVCCJvIpXWs+ptZikodc0xuWWpCt5w8jLJkY/23F6k/kJ5Gt
xFW8xhW7F0uI89v3LCtzNQ3xX29S8z3M+vJirFH3czLh0gzgyemxMNXFH2awCkG84XJpoop86REP
Asw9C56ljkqk0jbVFD5NfTh1qCUjmjK2xZ+la9i7MwR/tqeoHm5x3aDogONX6PNYkvox0f/F3bU0
p44s6b/C7t4bMbj1RtrcCPPwG7dtOO6e3hAF6EgFeoAegLgxEbOZHzHrWd3F7GY5u/NP5pfMVwK5
KaG2sVXdx9FedLTBJ1XKysrKx5eZGJqISEHLG47c+E5DGj3pwclBaixONsMgydyfrXgZJTD0ffgJ
eF8vILGkBI+bpiSNdW9O7+Am+GNqyEtMA9VRoNMEwBtR5u0CbrWX+k8IJ8MglZoLjMdcrVHZAqt4
dR2nkfGVLhYwojIJFkniox+opGy855m3cm8xsdZ1sDNbZ3vhSytJ7a4xLANlJsu4eaWls9U93FtU
GqwXS7yR6q6f4EgMUaWrQFlpax82tZ7Nhlk0Cux05RFgIfQesIk+UPirJwUjZx8U3ESPZowGPbez
VuTfQula6GTvWv2FHBlRZ5k11baOMTo9FQUZDxgsmd6pYWh1514LQfEoaSb3W6STgAhwZXdCHWuE
SJMWh1+oR407jHnTMF8Czs99i65M3CnyNnp0UEs0xWs7j5o6AgYgccLmnb6IJZitLToJkd9FsaeW
Wiaan5kIMqNeL0GDAZzOa4qJrDBgER24cB2EzQCNQcVlZ+ZpuM4UNRw1u+hdh2hNDBTq/Ww7Arxo
C5Tc5tKD34gDlQNS6cbUk8vYwSBQTfblB8XYQi5h6UHu5U0WGL20hTkqqun5GEYXW45yE+hof9x2
lHj2o+x4s9UEqawWsCHsH64oZt51gLZddlNttr1FVaz1Swpg4kTamlD0CHwsnlCLjNB1jCbkcE/n
2wggBQlKg258qBgvUCHHgM64l5iKhtR63GKgzxnC9+0Q1/ODM4fJ35XYgdICivYTreVydI2ocgDt
jvo61hpRfcScN1QFjTawtl0MbQN1IMgApEl8TDVFvFkZAwyfdHV5pt9KSwNqd6V5FgY6I+RwEyyb
GCKXLFv6BJkENb5IUh09VjCHwLdltPHuh2Gw7aKUJ7vAXLx5d4ZqvQ5shgSL2SKY095IGC2CKt0N
WIIRaRh1E0ReduFbCkCqsdYyAAtCRcl4HQRgioNw87MKFEjrIotVpIItahlf0QUa+D3VkY1nVAj4
0GWyt2Sgtpa2QPzXUFaDuWpaDzRVA0ynbS7lJTL90kqZJjmzkmTrbp9nC9V7xglGXc0CfgjAGV6y
QVhrhIrLYCunuDxhPBuRGSDe54EjiYywAf7XHPUxOLvZldYmBQTN2jxE6F6AKretGYRWB2tDdRlc
XcDa/ZkTWF8MtEi8xPxlbaCESCnBH9SfXUOFZenD5JLaM3OV/azJcN0xqctcdDMjcR/deLO9x3w/
5XG9Rc+FrpQEK6gX5Bjpo7FWNIRJdWmp9TA4FfZRlLnuYyu1ZPVGTfztRbqMFj97CMQ/uxaK/Bc0
+oJhzLN2ZC7nU3m7dHAdZ3SM2JnR38ohzHUqxQhRN7NIwb82MAF6qcAmvwh8HaHeubSCuAQYOQEG
w42P2iG8TakdbsP0Sfaz6GYRaRQTJa2JjCLPtINUlgXYEuBfznOozDOjtx4tsaEehhSicDVKFO0K
LQCbSGbkBa1rmlqXsmyxs0UzXGoLLds8bFPXXXTMUQQJX0nN+epWc2SGrt7ocCdb8D6kNsZR02Y/
iJuYJ+FnozhqewGqmNo5AcQYcSIwhToDXnSGBNGDsXRgcyEtgH9qpJjwerNWQnyibTY4+Zi+DrlE
1hOAko0Ruhg4Jm0SaTxnsmIu1qiw0CUpu0iM7UzpGy1Lm/eTzNyMLraypt/qaWIZN7q3AoPmoyWI
oPIHN9Q6yTbzKzXCbFEARwM9gCuMdH1fSdar+dXC3eDvd1rAkVHgeGNSPXbgHSGx1PEjbR62MUYQ
GiyxklaG2hN1Rc3OKEG74sfU1UatHmB9qAd2Q4o/gurFI5FXn2/XDFSsyGj4E6ToQIUSR1cBIzCB
NMlgohguDLWtPocjsWqNYEN5puFngOjBdUPDOjO3CGMoH+kL+i/MF7eIDKj+A5Ar1qyDCZWYUpeZ
2N0LB5XX1pUFkE6EokQcaLiD1LrcjgIorwwd04JraebNn5s+XcYdRNWMeTvGlFNINTq12VaECxUJ
DVlJ4AklaNaUJrCk2hjKjYHjgQunqkMNip3MpIUX3C0ANZ5dAcMZKu2oCUxat9kMo58gQ8bi5224
0Z3extuky2u0yx2FAJsrmLasaJYzSOJoBGsGGYAbDGeiqGY0YgkluHTuJ9eoYQQoN9ZNJUQ/lkBv
ogCTAkbbRnscJfmirxa+2YNdhIB8ujQMIA2bzH6ftVbe824PI4Q44wsvdubp1SpArSXypLCzO3BW
rQkSPyv1krrw/XARx6hepjpmnieyiRnOqGSVkL1PN3OYiO4IUMeZaundNUCvi0c4DKPWpbGh0qKz
WPv+BOgBPYTOzzIfCNOMmoC6JtLQCSJtOdisDH90A7ce4qdFG0S4gc2YP8eqBZGnCLsEXb81H13j
8lorP8Z+MvLgJLoYN4vaAC/uwrxGosRKAbC7ijey+gvMfPNnFbnumdncXix8YOti1bsCAPladaXW
Y3M9y7qAeMMlk5Ru1NQ2w2UyR+VWIrtXVAXmFoNDSeIstjfRLFtNrUT3JjrmBoYXaK/zU16Tse9A
wJXXv3Q1+EDngz6dRGEcfk3KrQ+4bgm/Q3+E/YtUNkjYvce+fULeLmAYHnVROOmPinYE7DHHhE7r
uACn6aAc5oVS3u3hNQoeQVOIdIqmDLJ01lIUQ1FMlM14YeDsP2+yLzCbTMd8VWv3c7jJL4+qePvX
X+y4CcWHXx71aT8cPewd7661zvB66Dah8e8ua2cIzlkm3h7+A37QDgUPOhCL4yWf8lqn/M1ru7Zr
wsE6bcisYWatd1flM7mlwN2T1JftPdz+1pkKnYuquP23bDjD5+KBVXf7dflMsmDiwLPYvWRJCqQz
1ZRMCY30P6sU7OQS6vBQH73jADRV7QyFQJplypUsAMb7zDIgJrps7HiAviefSwpYq5JaB0FXzkwD
1UKGou5eET2V+INgwUQELGXPgU+oDFirrVo8YMoAcUBJY52ODl5eNc4wrh4VXns9KH267Ve0uu+O
NPAZ7jiUhbKpYgcv39SNM0mRZF0FSjr/2YnaJ7oGWBPIWhtvKGcw+xUZzS5fdNwhCyzjzJAwZAWN
gT7p+VfYBL5aPNCg59H5SDLguRbbfMgD9UzXNRW1STC28p9PZw3UPv9NuXUm6Qaq8FGHvfvhjwK7
ByyAw1kHczD7Ex0B1im/1vYrxpkuoSk9MwOK7T3YfsWCdtBkuTACpE/HAQWtzeqxQLXAAhW9RViz
8YN3b1rWmcRmIsvS3gf4fEZg3etfNWHrm5KqwuLPf/hLQFHP0B7C1LTPJ/kym31VS/Rh+si4QFuy
VVj53PbL1hl4oinQC5/t1OM81nx3DWodKTUdzbGqjr0M1uT6YG/7fz6rDxd2XRagRaIKuxa1rDud
z/s/CnS+ibS6zobXfC6lr2g7Lfxxz0fHuUYFjKoUks8bvk3YRTrUoYYy1t3P51P7bNxrreOPMIcG
y96QmA19qPbZF+hBA7cYnVnyn08nAMpOJj8uAJpxZqLpQW75Veh98wzuIDxjdOrd/Xy6m09hTcNr
7b+qnpmaipZP7IAf7H+u9tHJxdqLPmuoc+r5P8EyfAmOdpChn+axU2rHBw1q3/yDIuZ3TGAfPds3
o8WQOe5PWfvaHfFdJI39/neum21u2R58yZr3HvzK/e2uI+/Bt4VZnC9r/6w9P45Xyi2sx7rrggnF
h1fUjkg0cbP8i2z/Vrsuuh0SkCk5bKLLvMBfl3HUn/dFRl6jehnZduCRYFqQYixkk0HrEu7bG2T6
Czp57JL1761LdkDQqLfxAD5FdgPLbvTpMrUhxAXpXATYZOa6T0LHzMSeNgYJSey4IJdTZ3Z3Xeod
EEBBUePctyM64bZVQfgdt85vPgGLOWlrOySi47FNONbAl1UR4MYV8gb9KgF+cQCPxZoPcb//+/1y
cjkBEO7PeIDPvTEJKLfVAsT0PJiGUcRRhUnzm5t7ouycp3ES8WuVBUh92/YcmvrF+vLTJBe/Mc35
MSXWRokiJbk6uLKjre2EKxpwLFHQg64uT7B4EqW8KhCggdHu18FJ5ZbL+qnXXW7XDnwSzQtCjNds
UFxdstcR2MBfFywUX5dsL07C0uFgMyLrku1s7YnL85YNE61LFqjJMhNYF8PaZEkU2o3rmNHm5IxN
za1NPCLBxC7oMHFgY4rrUr2kY1xjCYkKUowwm55dmzAGFwSxnRWUcrqvXYsnarZLO/JJwJMVwQfY
UTx3LQGnAhWqSNhzqkGWBNC9SgPoHI4JSAQWrP64Ir6eHCkHRM8F0E2Ix6+WxYHqitiNHZUEDH6h
ALIkaPRJZvN2l4gb6I4kq5I0aAK4e4fp82nZNJHZhLS6HB544YrMy0sWwOM7Cr2e2EGc2JTnM5uf
V3fZd+nG9sdhGjkFLaZ9ZIYWqUu6H3pT8KQglNNlMyfr0w1Iyd1i409rk2W6vSCTL5YNyq1L9d5O
XDs6uuUwBUYA7TBaE15XiLiaAW4rWT15GL4uJx4wziZ1iFe8d85iEe73U4hbjj94eeC47oLZibbL
hGUBAjzItSYaeXIxA0WE1zFYIGhwyOE8d1ybEysChy6acoTZjKvahNf2lL88FDaXqz5Zmmx3p64g
xqRNEXHlfZmjgDzgjEtFxP2xj8Hc0sCZhrzbyDIBdVnyDONqArnrYFBWQS3nCWsVXpd4PwxwQdlO
xAu0CK9mYEfj0tluCZAQOB52I/wK44U7LShUY0CDuvy4Z5O7QHtiT8ueHkBYIuy5W4CGVxy3gV1A
1aAAw/bbfzD1X+WatTTML0AyCbPBTOAJVEzTeotX3y+0hhIduX5o7XD9v1u4u01cplMKXuYXowD7
q5MtSjEchqitK9uXZEsQKY7ooqCVr5dhRuqSvobbXlDJibLpELWJos2GzRsdDE5Vm2xElgWVfK0i
7q2bMJqWWCBCHaFrMKEJt1o2CKQuC+5sBHn5bIQsIk/zI8y5YnU5aw0BQYtHVCBEHFWG9q7LggFJ
p7RxHpHyHSUJcM0GmKfJOSSKIuCQ7e0MtuZGz6fRUcqHjcSpy5efMNSy0SYBF5IFFKU+5X+1/ZLB
KCLSex82IHR/iRtlzwfXXP01XzKHqjFIx1PKUg0T7ihqGGEgQC0P02BcdWczzCeaJgkwmc7HaaOf
xpxE7qkL4NE/nnqD3tNzr/tvDSY8CIg2juQfJd+Spqvo4GsqBnA7mvYm4w7v795LBrrq04PkfJGi
rpfaA67kT5iaPw+gRyfMlyjOBVPRQNgUv/5WRLWK539MkhX4F3gi3KbuTbky8gECEkD1vYGQCCdI
NL/xN58BRXH+tZxuBwy+vE37Vz4xo1C9+zIT9dKd8U66cemmk9m0ef4Weh/FHiYFLzgvHQDfYz/9
fUR3fl0VjgE1hEcq9n208zQ08Up8AD6iJiMGbFZ0FfYCtSDW0al935p/ZCeBX7GhmpgzBzQx6gla
JpT1sZn1vmc8wHBzyl60oWktVDWq6MaB6kYL8PAjLqW/zu+OT5RuyAwpCaJhYhq3YuIJMipITEN9
1bA79UF9Ow4XYUJ8nne433QLZd26IcmtlopihSOZ+sBb9YnjRva4OE5MXbdUFcPGsT8tbA9G3KAC
qPi6Qn2f+lYvIJzGbwS9GRIPcFQNfcHllqTI1quxp91jv9+1scMmnXJtHGzK0bVwuP7fL4Bge3TL
KTsRRnwnjDHd/ql81QtwD3peY0C8FQGcp5C7XCyPbqcDzp54hi9TODQ+8Tjz5Ph6ej/hqzCYMv1w
uGCYv8WvFefmxBXfg8ERcVJuxfKrsLgTKT8ARunzZK03WXwosD2o6h1ms+pT0RYzs07qHreyRXew
z98Jy3ruOYA9crsg4ASdBw6cykL42OF57QI8UV7aYRKvITOHZGURdJFF4yI6ioB0bTtFX9gpPVyr
KoBsxyXTQ5rHJuOBSJ3I1yd7kY49OmEJB2SDGx20oOBi95paPPLjaqRr++EE0Rw85u3nCZDADgGc
F120ipUzGXzVCjuRWRgnGqIlyiFZXUCm8QWEnDtFwQuPuOcIiE91yMJuPNvRlLuO2axhmynTrMYG
zyhwGgkn8axiry7dnoNxqgUZtous3LQ20SXu4RB6z2tcpnCqOZ1iCNApvQgTdXiyIvKCvQTzQBa8
umalI3X5McSxvyRoq8gxghUd1qV8Scb8IWRNbmoTdUvXwLEXmv7qX514so8FIW/tU3etnW//k9iN
6V+uVyGNuFOHPm31WXFrBxm3aRWhiffz4o6Oy1YBWprXX+0dPEtMbygIseOMtHDx68eVD9Zb4oIm
4LLto8rHITHs32KFuwUL2DagEkPMheXovupunijEfbgWa04Hy6yivK4Qg2yJqIBT3MdFOikj5YTw
NoX2LUd+0ENFAB/CLdOSqHMqaOUSIQJ2f09hiHNURSj2nCqv1WURsPudsmyyCY8k5VZ9HLR7v/p5
gpnPF9ih9WDxlI9riYGdTVzb80pFZCJg3Psw5lFIWxGB5R4w8BKPTETTMAH8YLV7pHFnhyXAGGvD
U1dlDAB7LIeLRQAmBmkJg4BAXf3VDjG9u6DCjrSiCtAWg2//FTaGof/tn3lB1EP07b+DCeXD/ooq
gNfIrtJSZDivTa67h0MSbMt6FPXaBaM+fhK/OEcHXAR8Hk73HOVmjQsS87spAoqO2l9aMpAVXYBW
6iGogcQed78qhoDj/cuRQa+IgIz/Qv0xGa+5G1ARgYHZ6dDj8y0Ci96mUWMIy4hDWiH9U1+Uz8eZ
ze0denkCgShZaGcEMCUU9dvOSVX48o9JPivMXfgTRjW/OnARAWfhoVoCVO05gNtjQmc8YV2AHEVA
DvGWmgAbGyAnxyNTO3aLFe5ut+K3j6vwfkZYVWtBKCcrYsEYcMnzljXZqHuRYRZywJ9SVcBaEWMc
h1N+z0RcY4OINu6ATuP8ehHuNxBDfPhcxL2IzJPTuGX/GZw/FVuVu0UibPZrFNUHdsm4QbPE4kEf
F2BQ5rdOFmH23pAFL75o2Vd/rbdZ5GTbsjrDLVOf9A40gkG8fLRSVgWweHejV9AWcKRvAfTGOJyS
skDPnPosuSN8gB/1BPWJotyChEdHRBfAZZS3INtWkmURlimiPlO64r1l2RBw17EoVVY+0yLi+vf2
gveT5ZaArXtAAhzl1JX4VVMI/fmRqSKLqNx/QHsnDP9BgiMuBDi/p1/F05wYaRygEowsoDY4yrIA
6Ri6hJaBzooi4FwPyQwD4ssqA+Z68Qofv0yGhCJmVdDZ2VgiVgyHlpmFR2sWoZG+bMd2BTtE1FY/
UzsBuIPjhwhV9yMA6uGqcZ0gu75o/NDAGNMoTNL9yTx8nKwrrGlaXcNx/8DbFGPIXPiQPzSK/6VV
D21pIjzswQKJci+r0jeqzMrGar9Wn06nqDDskTgpiDGZ3RWl/TZ1aJGT+l3tuTZw6RwwwgBce/nf
XUuVw4cCnQs0oYCgUn6rEGxQRL3/+/f/jOckI43LKEMWByu4QiLSJ8WucfoQKFZDFZGGGlKAA5pI
cvGZnZZiWSpr3F5XGhEInpN5Ie7xD11KMEM3wVs9AmxCuJiX1dIx6VfAQ7vhfBqCgUMyhxtJecQW
epdqQIXWf7VbklLMDyoI7fwHANjQ+L/47OPa+YE0PdqcoP1QM47Tgt7BMwTEgVA171RQFqCD7sgi
cUtmDWuW3nq7r833Cyy9dLerG1w6fAUmAejQePhRb48BzNF+3LOKb4oPX+u9eB6lY8LtXvHLx4UO
xQgUsMk89N8m0Rh5i4Jobh8Uv9R5gpNSj8fZiTDA2GoBfuV0pIiqcIYyQTExQJ8caREO8j1ZEaQi
K+5kEX5sh2Sov6u6j0UYS52S7IlI2HdDHykFvgpKhGlS0K1GqInwDdEGtdxdVUR5IIDXUzQnTfns
m4hk9RWKl7kEAOY51T/bNzglpf1Do/j6dPskYsmmMoJBBIaRtdmIWUaZsyllEWW1D2hBl4QM7M/Z
OIqI8tddH9tbioHYua6+t1eU108iHIndU+7SCR+nUYToVfTqoVMyzZc/DMcoSCoEJb9pRDQ8G8IT
3fGnA7kM4yplqBxXxaXvhuHtGPVM0SER7YVZqw+GSd5phaNAhgiUF8ZWJjR2G880cmilkkddb8HP
j1/WXwavPkFAkLgdBqQEMVRaAuh2UFeC2GXBglykRDgWA8LbXEpLgH5DWCpp9FIETBKa8sdYBO5p
J50wkBL32z89288OuaKLAeXgBfoET+AbCbBe+AKcid0L7G6Bxl8v0NJkYv/t8CVU1L696Q5VWeCv
2OUCW1Kzsrc/ZcYaIov2rfztIKKbG/I7X0NvXmEZY+SeggbklmGgNxObtPk2NPv77fuuHLjw5Tps
bsHeG3ylpuqo3PGVv/1e9VeRg3uulJYVEeJrIyVUalEqollPOyJbHkUjAinH9pNLJIiIxnVCLyyX
NIgIQvcm8CX40lAR8xQu4PhMXFaPUipuEIF/uiDenOVUqsy2loDw3WUKOAgX38DAwuJa+bjRNEAs
F3kETjTkV8vOT4xQs5QegjPc9S2bApJXD3bEBxjfVqpQShge+1p46kuUlhebT91kmqNOzdYzgMVb
zOzgNg4F8G9t3Pe7Bqr6N/wJL4XdKBL0GCJ+yG2OCAuzjb7r5WCkAAdnwNRtWOlAicCptMN0ZScV
ZowIEGcnZC7tX29tdCoInL9VaUkRrmaOtWG9o2B/My1f9RwRLag7YVgYfJwLJKIP9Q2JEB+p2AcR
EOALOqOF8mF+pgj0xgV6+LI2csUAobyvKp1Ex7CyV2fxnHix7G9xNKnOjmBrIpomtJGFiyq4bwqI
Oe7XnqO2mJQye+GlpRJDJE45aRJxXSIsy6EEjtvxvD+CdGWjF/SeRfk79CddhEa84jPuJdB2qRC4
j5spV+H6wLgq6DEBlkXEDosIVY5YDBp5W6PGEJFWCvgDb8KIaNJ9E7ro5g9Nfp6EHgeYl0WgcFgL
aZZNebLtrxyrRDgSt0gijxH64QkLOBsdNwIKB5mrirMnixgS9EA8P0M11jHTRQw56xNWE1mKiGG8
asGnj8v+vb1udIhX0UpaRH/te1oqtRRRRf9MApT/82a6iNjjPZjMUxVxozAG/2IDMcmPekKr6/qb
90CTCWLGlUYb2okJeABZIAXOXqGivF4MtMMrF6AKUOiwz2JALqohnyLaNe3CsFe2h2TnvzTOYyQ7
YgqVy67cIdM0UJCALXXSwOXsf3R5q78pw3AOn4+TVIxaFUEXkNCCTJ4mEJF8H6YY71BarADJ/Anb
CzuWMfwiTYDv4xYuIgf/E0y1ittCEWGFHzmGiggQFmCBmNhyfAWhSkxI+QkDI7NEbqFvDlmuI+/Q
AqRJxbhfgJs0/e1ZMd8xDFHR4LFuGOLwbfah7cOPejzQ6Te/Ephrqeou+ce+5S40lkf7i/cvFvBa
vOzSDpHL5U60CJz+UxqXihYUEVCP4bf/RdlyZh+eBuVtk7JKAv6YHFxVI9BiWz6amTl8m88h/VVd
SP98b1nV9PSTveWhaBRa4KC54x4QOvHg9v/9/wEAAP//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1468-A74B-A54F-A9A9-01423F688205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71BD-B813-B847-AF3F-FD5455A3A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84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A71BD-B813-B847-AF3F-FD5455A3A2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83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A71BD-B813-B847-AF3F-FD5455A3A2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61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92448" y="2281783"/>
            <a:ext cx="7343853" cy="18147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Gros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2B654-5BCE-5547-91CD-7A68F08F5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0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2B654-5BCE-5547-91CD-7A68F08F5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37196" y="2131959"/>
            <a:ext cx="6437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Bilan 2023/2024 </a:t>
            </a:r>
            <a:r>
              <a:rPr lang="fr-FR" sz="3600" b="1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MobiDoc</a:t>
            </a:r>
            <a:endParaRPr lang="fr-FR" sz="36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fr-FR" sz="3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Bourse de mobilité doctorale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42599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8A72B61-3961-4CDF-9024-3333A0397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5038"/>
              </p:ext>
            </p:extLst>
          </p:nvPr>
        </p:nvGraphicFramePr>
        <p:xfrm>
          <a:off x="8343901" y="393179"/>
          <a:ext cx="3217984" cy="51892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3517">
                  <a:extLst>
                    <a:ext uri="{9D8B030D-6E8A-4147-A177-3AD203B41FA5}">
                      <a16:colId xmlns:a16="http://schemas.microsoft.com/office/drawing/2014/main" val="2929850482"/>
                    </a:ext>
                  </a:extLst>
                </a:gridCol>
                <a:gridCol w="1764467">
                  <a:extLst>
                    <a:ext uri="{9D8B030D-6E8A-4147-A177-3AD203B41FA5}">
                      <a16:colId xmlns:a16="http://schemas.microsoft.com/office/drawing/2014/main" val="1371975133"/>
                    </a:ext>
                  </a:extLst>
                </a:gridCol>
              </a:tblGrid>
              <a:tr h="556336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Europe (19)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Monde (21)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082356"/>
                  </a:ext>
                </a:extLst>
              </a:tr>
              <a:tr h="50335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Allemagne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Trebuchet MS" panose="020B0603020202020204" pitchFamily="34" charset="0"/>
                        </a:rPr>
                        <a:t>Argentine (1)</a:t>
                      </a:r>
                    </a:p>
                    <a:p>
                      <a:pPr algn="ctr"/>
                      <a:endParaRPr lang="fr-FR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353876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Autriche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Bolivie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389829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Espagne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Canada (5)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290785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Grèce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Egypte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22760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Irlande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Etats-Unis (3)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350381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Italie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Guinée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124984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Roumanie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Maroc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431809"/>
                  </a:ext>
                </a:extLst>
              </a:tr>
              <a:tr h="715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Trebuchet MS" panose="020B0603020202020204" pitchFamily="34" charset="0"/>
                        </a:rPr>
                        <a:t>Royaume-Uni (1)</a:t>
                      </a:r>
                    </a:p>
                    <a:p>
                      <a:pPr algn="ctr"/>
                      <a:endParaRPr lang="fr-FR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Jordanie (3)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035674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Pologne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Sénégal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47929"/>
                  </a:ext>
                </a:extLst>
              </a:tr>
              <a:tr h="503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Trebuchet MS" panose="020B0603020202020204" pitchFamily="34" charset="0"/>
                        </a:rPr>
                        <a:t>Suisse (2)</a:t>
                      </a:r>
                    </a:p>
                    <a:p>
                      <a:pPr algn="ctr"/>
                      <a:endParaRPr lang="fr-FR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Tunisie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610279"/>
                  </a:ext>
                </a:extLst>
              </a:tr>
              <a:tr h="291414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rebuchet MS" panose="020B0603020202020204" pitchFamily="34" charset="0"/>
                        </a:rPr>
                        <a:t>Uruguay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769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5EFFB01C-6D2E-45AC-8BEF-C7D7A684DF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53649822"/>
                  </p:ext>
                </p:extLst>
              </p:nvPr>
            </p:nvGraphicFramePr>
            <p:xfrm>
              <a:off x="1538653" y="898985"/>
              <a:ext cx="6603023" cy="30311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5EFFB01C-6D2E-45AC-8BEF-C7D7A684DF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8653" y="898985"/>
                <a:ext cx="6603023" cy="303117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5A43DDB-2B49-4B4A-B6DF-BA4D193E9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150202"/>
              </p:ext>
            </p:extLst>
          </p:nvPr>
        </p:nvGraphicFramePr>
        <p:xfrm>
          <a:off x="2461847" y="4204218"/>
          <a:ext cx="4404946" cy="240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6E580D7-8C1D-47FD-BC44-D5DCB5776401}"/>
              </a:ext>
            </a:extLst>
          </p:cNvPr>
          <p:cNvSpPr txBox="1"/>
          <p:nvPr/>
        </p:nvSpPr>
        <p:spPr>
          <a:xfrm>
            <a:off x="2057399" y="393179"/>
            <a:ext cx="412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rebuchet MS" panose="020B0603020202020204" pitchFamily="34" charset="0"/>
              </a:rPr>
              <a:t>8. Mobilités</a:t>
            </a:r>
          </a:p>
        </p:txBody>
      </p:sp>
    </p:spTree>
    <p:extLst>
      <p:ext uri="{BB962C8B-B14F-4D97-AF65-F5344CB8AC3E}">
        <p14:creationId xmlns:p14="http://schemas.microsoft.com/office/powerpoint/2010/main" val="147741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BA1AAC-88DB-4F69-9D61-2C37F396FDD3}"/>
              </a:ext>
            </a:extLst>
          </p:cNvPr>
          <p:cNvSpPr txBox="1"/>
          <p:nvPr/>
        </p:nvSpPr>
        <p:spPr>
          <a:xfrm>
            <a:off x="1529862" y="175846"/>
            <a:ext cx="936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rebuchet MS" panose="020B0603020202020204" pitchFamily="34" charset="0"/>
              </a:rPr>
              <a:t>9. Retours d’expériences des doctorants et doctorantes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8C5EA5-EEB2-4E45-9BCC-E4F17BB93EAA}"/>
              </a:ext>
            </a:extLst>
          </p:cNvPr>
          <p:cNvSpPr txBox="1"/>
          <p:nvPr/>
        </p:nvSpPr>
        <p:spPr>
          <a:xfrm>
            <a:off x="949569" y="2242232"/>
            <a:ext cx="9170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rebuchet MS" panose="020B0603020202020204" pitchFamily="34" charset="0"/>
              </a:rPr>
              <a:t>- Expérience très positive </a:t>
            </a:r>
          </a:p>
          <a:p>
            <a:r>
              <a:rPr lang="fr-FR" dirty="0">
                <a:latin typeface="Trebuchet MS" panose="020B0603020202020204" pitchFamily="34" charset="0"/>
              </a:rPr>
              <a:t>- Difficultés rencontrées sur place : situation politique, fermeture ou déménagement d’institutions, coût de la vie élevé sur place, retards de paiement. </a:t>
            </a:r>
          </a:p>
          <a:p>
            <a:r>
              <a:rPr lang="fr-FR" dirty="0">
                <a:latin typeface="Trebuchet MS" panose="020B0603020202020204" pitchFamily="34" charset="0"/>
              </a:rPr>
              <a:t>- Durée de la mobilité suffisante pour effectuer les activités de recherche</a:t>
            </a:r>
          </a:p>
          <a:p>
            <a:r>
              <a:rPr lang="fr-FR" dirty="0">
                <a:latin typeface="Trebuchet MS" panose="020B0603020202020204" pitchFamily="34" charset="0"/>
              </a:rPr>
              <a:t>- Poursuite collaboration espérée</a:t>
            </a:r>
          </a:p>
          <a:p>
            <a:r>
              <a:rPr lang="fr-FR" dirty="0">
                <a:latin typeface="Trebuchet MS" panose="020B0603020202020204" pitchFamily="34" charset="0"/>
              </a:rPr>
              <a:t>- Première expérience de mobilité pour 4 personnes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22EEF2-5591-4AA5-A4B4-24019A9CD2B9}"/>
              </a:ext>
            </a:extLst>
          </p:cNvPr>
          <p:cNvSpPr txBox="1"/>
          <p:nvPr/>
        </p:nvSpPr>
        <p:spPr>
          <a:xfrm>
            <a:off x="949569" y="1477108"/>
            <a:ext cx="831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13</a:t>
            </a:r>
            <a:r>
              <a:rPr lang="fr-FR" dirty="0">
                <a:latin typeface="Trebuchet MS" panose="020B0603020202020204" pitchFamily="34" charset="0"/>
              </a:rPr>
              <a:t> doctorants sont revenus de mobilité,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11</a:t>
            </a:r>
            <a:r>
              <a:rPr lang="fr-FR" dirty="0">
                <a:latin typeface="Trebuchet MS" panose="020B0603020202020204" pitchFamily="34" charset="0"/>
              </a:rPr>
              <a:t> rapports de mobilité reçus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12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D9D927-B476-4969-A230-855057637DC8}"/>
              </a:ext>
            </a:extLst>
          </p:cNvPr>
          <p:cNvSpPr txBox="1"/>
          <p:nvPr/>
        </p:nvSpPr>
        <p:spPr>
          <a:xfrm>
            <a:off x="2265485" y="290146"/>
            <a:ext cx="760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rebuchet MS" panose="020B0603020202020204" pitchFamily="34" charset="0"/>
              </a:rPr>
              <a:t>10. Perspectives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F826BE-2E3E-4C0F-98D6-90C0CCA4793B}"/>
              </a:ext>
            </a:extLst>
          </p:cNvPr>
          <p:cNvSpPr txBox="1"/>
          <p:nvPr/>
        </p:nvSpPr>
        <p:spPr>
          <a:xfrm>
            <a:off x="1408235" y="1258114"/>
            <a:ext cx="9319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rebuchet MS" panose="020B0603020202020204" pitchFamily="34" charset="0"/>
              </a:rPr>
              <a:t>Communication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rebuchet MS" panose="020B0603020202020204" pitchFamily="34" charset="0"/>
              </a:rPr>
              <a:t>Site intranet : résultats en ligne, cartographie </a:t>
            </a:r>
            <a:r>
              <a:rPr lang="fr-FR" dirty="0" err="1">
                <a:latin typeface="Trebuchet MS" panose="020B0603020202020204" pitchFamily="34" charset="0"/>
              </a:rPr>
              <a:t>moveon</a:t>
            </a:r>
            <a:r>
              <a:rPr lang="fr-FR" dirty="0">
                <a:latin typeface="Trebuchet MS" panose="020B0603020202020204" pitchFamily="34" charset="0"/>
              </a:rPr>
              <a:t>, retours d’expérience,</a:t>
            </a:r>
          </a:p>
          <a:p>
            <a:r>
              <a:rPr lang="fr-FR" b="1" dirty="0">
                <a:latin typeface="Trebuchet MS" panose="020B0603020202020204" pitchFamily="34" charset="0"/>
              </a:rPr>
              <a:t>Sélection des candidats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rebuchet MS" panose="020B0603020202020204" pitchFamily="34" charset="0"/>
              </a:rPr>
              <a:t>Privilégier les mobilités de terrain (enquêtes, entretien, accès archives/documentation/matériel).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rebuchet MS" panose="020B0603020202020204" pitchFamily="34" charset="0"/>
              </a:rPr>
              <a:t>Restreindre les candidatures de D1 à D6</a:t>
            </a:r>
          </a:p>
          <a:p>
            <a:r>
              <a:rPr lang="fr-FR" b="1" dirty="0">
                <a:latin typeface="Trebuchet MS" panose="020B0603020202020204" pitchFamily="34" charset="0"/>
              </a:rPr>
              <a:t>Financements Erasmus +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rebuchet MS" panose="020B0603020202020204" pitchFamily="34" charset="0"/>
              </a:rPr>
              <a:t>Présélection de 2 à 4 destinations en coordination avec la DRI pour augmenter la mobilité entrante et sortante des doctorants vers partenaires privilégiés de Lyon 2 (difficultés mise œuvre Erasmus + )</a:t>
            </a:r>
          </a:p>
          <a:p>
            <a:r>
              <a:rPr lang="fr-FR" b="1" dirty="0">
                <a:latin typeface="Trebuchet MS" panose="020B0603020202020204" pitchFamily="34" charset="0"/>
              </a:rPr>
              <a:t>Règlement intérieur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rebuchet MS" panose="020B0603020202020204" pitchFamily="34" charset="0"/>
              </a:rPr>
              <a:t>Nouveau règlement  2025 et 2026 – passage en CA</a:t>
            </a:r>
          </a:p>
          <a:p>
            <a:pPr marL="285750" indent="-285750">
              <a:buFontTx/>
              <a:buChar char="-"/>
            </a:pP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AAAC2-A742-4668-8245-AC425EB0EE1C}"/>
              </a:ext>
            </a:extLst>
          </p:cNvPr>
          <p:cNvSpPr/>
          <p:nvPr/>
        </p:nvSpPr>
        <p:spPr>
          <a:xfrm>
            <a:off x="1655152" y="4975438"/>
            <a:ext cx="8826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rebuchet MS" panose="020B0603020202020204" pitchFamily="34" charset="0"/>
              </a:rPr>
              <a:t>Prochain appel : septembre/octobre 2024 pour des séjours entre décembre 2024 et décembre 2025</a:t>
            </a:r>
          </a:p>
        </p:txBody>
      </p:sp>
    </p:spTree>
    <p:extLst>
      <p:ext uri="{BB962C8B-B14F-4D97-AF65-F5344CB8AC3E}">
        <p14:creationId xmlns:p14="http://schemas.microsoft.com/office/powerpoint/2010/main" val="128441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A71FDF3-9338-1C3D-8326-E38D3EE33949}"/>
              </a:ext>
            </a:extLst>
          </p:cNvPr>
          <p:cNvSpPr txBox="1"/>
          <p:nvPr/>
        </p:nvSpPr>
        <p:spPr>
          <a:xfrm>
            <a:off x="329046" y="316927"/>
            <a:ext cx="11533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latin typeface="Trebuchet MS" panose="020B0603020202020204" pitchFamily="34" charset="0"/>
              </a:rPr>
              <a:t>1. Rappel sur le dispositif </a:t>
            </a:r>
            <a:r>
              <a:rPr lang="fr-FR" sz="2400" b="1" dirty="0" err="1">
                <a:latin typeface="Trebuchet MS" panose="020B0603020202020204" pitchFamily="34" charset="0"/>
              </a:rPr>
              <a:t>MobiDoc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8395" y="883107"/>
            <a:ext cx="1102455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Trebuchet MS" panose="020B0603020202020204" pitchFamily="34" charset="0"/>
              </a:rPr>
              <a:t>Le nouveau dispositif </a:t>
            </a:r>
            <a:r>
              <a:rPr lang="fr-FR" sz="1600" dirty="0" err="1">
                <a:latin typeface="Trebuchet MS" panose="020B0603020202020204" pitchFamily="34" charset="0"/>
              </a:rPr>
              <a:t>MobiDoc</a:t>
            </a:r>
            <a:r>
              <a:rPr lang="fr-FR" sz="1600" dirty="0">
                <a:latin typeface="Trebuchet MS" panose="020B0603020202020204" pitchFamily="34" charset="0"/>
              </a:rPr>
              <a:t> (Mobilité Doctorale internationale) mis en place par la Direction de la recherche et des écoles doctorales (DRED) soutient la mobilité internationale des doctorant.es de l’Université Lumière Lyon 2 sous la forme d’</a:t>
            </a:r>
            <a:r>
              <a:rPr lang="fr-FR" sz="1600" b="1" dirty="0">
                <a:latin typeface="Trebuchet MS" panose="020B0603020202020204" pitchFamily="34" charset="0"/>
              </a:rPr>
              <a:t>aides à la mobilité sortante </a:t>
            </a:r>
            <a:r>
              <a:rPr lang="fr-FR" sz="1600" dirty="0">
                <a:latin typeface="Trebuchet MS" panose="020B0603020202020204" pitchFamily="34" charset="0"/>
              </a:rPr>
              <a:t>dans le cadre d’un séjour dans </a:t>
            </a:r>
            <a:r>
              <a:rPr lang="fr-FR" sz="1600" b="1" dirty="0">
                <a:latin typeface="Trebuchet MS" panose="020B0603020202020204" pitchFamily="34" charset="0"/>
              </a:rPr>
              <a:t>un établissement/organisme à l’étranger</a:t>
            </a:r>
            <a:r>
              <a:rPr lang="fr-FR" sz="1600" dirty="0">
                <a:latin typeface="Trebuchet MS" panose="020B0603020202020204" pitchFamily="34" charset="0"/>
              </a:rPr>
              <a:t>. Ce séjour de recherche à l’étranger doit avoir pour objectif d’approfondir les connaissances scientifiques, de développer un réseau scientifique et d’avancer sur le travail de doctorat. 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latin typeface="Trebuchet MS" panose="020B0603020202020204" pitchFamily="34" charset="0"/>
              </a:rPr>
              <a:t>Ce dispositif repose sur deux financements distincts 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>
                <a:latin typeface="Trebuchet MS" panose="020B0603020202020204" pitchFamily="34" charset="0"/>
              </a:rPr>
              <a:t>Erasmus + doctorant.es (universités avec lesquelles l’ULL2 a un accord pour la mobilité doctorale) dossiers cogérés avec la DRI.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>
                <a:latin typeface="Trebuchet MS" panose="020B0603020202020204" pitchFamily="34" charset="0"/>
              </a:rPr>
              <a:t>Ressources propres DRED (issues du préciput ANR et prélèvements sur les contrats de recherche). </a:t>
            </a:r>
            <a:r>
              <a:rPr lang="fr-FR" sz="1600" b="1" dirty="0">
                <a:latin typeface="Trebuchet MS" panose="020B0603020202020204" pitchFamily="34" charset="0"/>
              </a:rPr>
              <a:t>Budget alloué pour 2023 : 75 000 €. Budget alloué pour 2024 : 75 000 €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latin typeface="Trebuchet MS" panose="020B0603020202020204" pitchFamily="34" charset="0"/>
              </a:rPr>
              <a:t>Les dossiers seront orientés vers l’un ou l’autre appel en fonction de l’établissement d’accueil et de la durée du séjour. </a:t>
            </a:r>
          </a:p>
          <a:p>
            <a:endParaRPr lang="fr-FR" sz="1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2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B31F848-EDF0-465A-BBE9-2296F8EC0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79644"/>
              </p:ext>
            </p:extLst>
          </p:nvPr>
        </p:nvGraphicFramePr>
        <p:xfrm>
          <a:off x="2032000" y="1095586"/>
          <a:ext cx="8128000" cy="488149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70501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83328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1989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6595475"/>
                    </a:ext>
                  </a:extLst>
                </a:gridCol>
              </a:tblGrid>
              <a:tr h="813204">
                <a:tc>
                  <a:txBody>
                    <a:bodyPr/>
                    <a:lstStyle/>
                    <a:p>
                      <a:endParaRPr lang="fr-FR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fr-FR" baseline="30000" dirty="0">
                          <a:latin typeface="Trebuchet MS" panose="020B0603020202020204" pitchFamily="34" charset="0"/>
                        </a:rPr>
                        <a:t>ER</a:t>
                      </a:r>
                      <a:r>
                        <a:rPr lang="fr-FR" dirty="0">
                          <a:latin typeface="Trebuchet MS" panose="020B0603020202020204" pitchFamily="34" charset="0"/>
                        </a:rPr>
                        <a:t> appel à candidature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fr-FR" baseline="30000" dirty="0"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FR" dirty="0">
                          <a:latin typeface="Trebuchet MS" panose="020B0603020202020204" pitchFamily="34" charset="0"/>
                        </a:rPr>
                        <a:t> appel à candidature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fr-FR" baseline="30000" dirty="0"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fr-FR" dirty="0">
                          <a:latin typeface="Trebuchet MS" panose="020B0603020202020204" pitchFamily="34" charset="0"/>
                        </a:rPr>
                        <a:t> appel à candidature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333679"/>
                  </a:ext>
                </a:extLst>
              </a:tr>
              <a:tr h="47114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03/05/2023 au 29/05/2023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28/08/2023 au 18/10/2023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12/02/2024 au 03/04/2024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50"/>
                  </a:ext>
                </a:extLst>
              </a:tr>
              <a:tr h="47114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Candidatures reçues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181797"/>
                  </a:ext>
                </a:extLst>
              </a:tr>
              <a:tr h="11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Trebuchet MS" panose="020B0603020202020204" pitchFamily="34" charset="0"/>
                        </a:rPr>
                        <a:t>Candidatures sélectionnées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332724"/>
                  </a:ext>
                </a:extLst>
              </a:tr>
              <a:tr h="813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Financement DRED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23 256,45€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33 439,94€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14 993€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75782"/>
                  </a:ext>
                </a:extLst>
              </a:tr>
              <a:tr h="81320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Financement DRI (Erasmus 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1 400€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7169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891B5E0-E6A3-4969-9DBE-D99CB9B84915}"/>
              </a:ext>
            </a:extLst>
          </p:cNvPr>
          <p:cNvSpPr txBox="1"/>
          <p:nvPr/>
        </p:nvSpPr>
        <p:spPr>
          <a:xfrm>
            <a:off x="1099038" y="281381"/>
            <a:ext cx="946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rebuchet MS" panose="020B0603020202020204" pitchFamily="34" charset="0"/>
              </a:rPr>
              <a:t>2. Bilan général 2023/2024 de </a:t>
            </a:r>
            <a:r>
              <a:rPr lang="fr-FR" sz="2400" b="1" dirty="0" err="1">
                <a:latin typeface="Trebuchet MS" panose="020B0603020202020204" pitchFamily="34" charset="0"/>
              </a:rPr>
              <a:t>MobiDoc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3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19009B7-58CD-47F1-A309-255472358B1F}"/>
              </a:ext>
            </a:extLst>
          </p:cNvPr>
          <p:cNvSpPr txBox="1"/>
          <p:nvPr/>
        </p:nvSpPr>
        <p:spPr>
          <a:xfrm>
            <a:off x="329046" y="245807"/>
            <a:ext cx="11533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latin typeface="Trebuchet MS" panose="020B0603020202020204" pitchFamily="34" charset="0"/>
              </a:rPr>
              <a:t>3. Bilan des candidatures par écoles doctorales et laboratoires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E350018-E5F3-432E-B856-482171741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10481"/>
              </p:ext>
            </p:extLst>
          </p:nvPr>
        </p:nvGraphicFramePr>
        <p:xfrm>
          <a:off x="1723293" y="1422128"/>
          <a:ext cx="8918750" cy="505831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37428">
                  <a:extLst>
                    <a:ext uri="{9D8B030D-6E8A-4147-A177-3AD203B41FA5}">
                      <a16:colId xmlns:a16="http://schemas.microsoft.com/office/drawing/2014/main" val="21691095"/>
                    </a:ext>
                  </a:extLst>
                </a:gridCol>
                <a:gridCol w="1789593">
                  <a:extLst>
                    <a:ext uri="{9D8B030D-6E8A-4147-A177-3AD203B41FA5}">
                      <a16:colId xmlns:a16="http://schemas.microsoft.com/office/drawing/2014/main" val="1817187946"/>
                    </a:ext>
                  </a:extLst>
                </a:gridCol>
                <a:gridCol w="4791729">
                  <a:extLst>
                    <a:ext uri="{9D8B030D-6E8A-4147-A177-3AD203B41FA5}">
                      <a16:colId xmlns:a16="http://schemas.microsoft.com/office/drawing/2014/main" val="476063951"/>
                    </a:ext>
                  </a:extLst>
                </a:gridCol>
              </a:tblGrid>
              <a:tr h="64980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Ecole doctorale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Nbre de candidatures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Laboratoires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78312"/>
                  </a:ext>
                </a:extLst>
              </a:tr>
              <a:tr h="928294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rebuchet MS" panose="020B0603020202020204" pitchFamily="34" charset="0"/>
                        </a:rPr>
                        <a:t>483 ScSo 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24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TRIANGLE (7), EVS (5), LER (2), HISOMA (3), CMW (3), Archéorient (2), LADEC. 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471"/>
                  </a:ext>
                </a:extLst>
              </a:tr>
              <a:tr h="8955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484 3LA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CerLA (3), DDL (1), ICAR, IHRIM, LCE, CIHAM, TRIANGLE </a:t>
                      </a:r>
                    </a:p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8816"/>
                  </a:ext>
                </a:extLst>
              </a:tr>
              <a:tr h="64980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485 EPIC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Trebuchet MS" panose="020B0603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Trebuchet MS" panose="020B0603020202020204" pitchFamily="34" charset="0"/>
                        </a:rPr>
                        <a:t>ECP (2), ELICO (2), Radiations</a:t>
                      </a:r>
                    </a:p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19889"/>
                  </a:ext>
                </a:extLst>
              </a:tr>
              <a:tr h="64980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476 </a:t>
                      </a:r>
                      <a:r>
                        <a:rPr lang="fr-FR" sz="1800" dirty="0" err="1">
                          <a:latin typeface="Trebuchet MS" panose="020B0603020202020204" pitchFamily="34" charset="0"/>
                        </a:rPr>
                        <a:t>NsCo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Trebuchet MS" panose="020B0603020202020204" pitchFamily="34" charset="0"/>
                        </a:rPr>
                        <a:t>EMC</a:t>
                      </a:r>
                    </a:p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863665"/>
                  </a:ext>
                </a:extLst>
              </a:tr>
              <a:tr h="63310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486 SEG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rebuchet MS" panose="020B0603020202020204" pitchFamily="34" charset="0"/>
                        </a:rPr>
                        <a:t>GATE (2),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52476"/>
                  </a:ext>
                </a:extLst>
              </a:tr>
              <a:tr h="63310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ED 492 Droit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rebuchet MS" panose="020B0603020202020204" pitchFamily="34" charset="0"/>
                        </a:rPr>
                        <a:t>TRANSVERSALES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4410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2E6C465D-1BFE-4AE4-BB48-8EDAD439F614}"/>
              </a:ext>
            </a:extLst>
          </p:cNvPr>
          <p:cNvSpPr txBox="1"/>
          <p:nvPr/>
        </p:nvSpPr>
        <p:spPr>
          <a:xfrm>
            <a:off x="714375" y="820730"/>
            <a:ext cx="101359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Trebuchet MS" panose="020B0603020202020204" pitchFamily="34" charset="0"/>
              </a:rPr>
              <a:t>45 candidatures reçues </a:t>
            </a:r>
            <a:r>
              <a:rPr lang="fr-FR" b="1" dirty="0">
                <a:latin typeface="Trebuchet MS" panose="020B0603020202020204" pitchFamily="34" charset="0"/>
              </a:rPr>
              <a:t>dont  3 doctorants en codirection internationale et 15 en cotutelle</a:t>
            </a:r>
            <a:endParaRPr lang="fr-FR" dirty="0"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4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F1B6E3B-E74F-4EAF-82CF-0473A902BC84}"/>
              </a:ext>
            </a:extLst>
          </p:cNvPr>
          <p:cNvSpPr txBox="1"/>
          <p:nvPr/>
        </p:nvSpPr>
        <p:spPr>
          <a:xfrm>
            <a:off x="329046" y="245807"/>
            <a:ext cx="11533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latin typeface="Trebuchet MS" panose="020B0603020202020204" pitchFamily="34" charset="0"/>
              </a:rPr>
              <a:t>4. Bilan des lauréats par écoles doctorales et laboratoires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AC695-2594-43C9-874B-9D56BC6B3FC4}"/>
              </a:ext>
            </a:extLst>
          </p:cNvPr>
          <p:cNvSpPr/>
          <p:nvPr/>
        </p:nvSpPr>
        <p:spPr>
          <a:xfrm>
            <a:off x="665284" y="761526"/>
            <a:ext cx="9709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Trebuchet MS" panose="020B0603020202020204" pitchFamily="34" charset="0"/>
              </a:rPr>
              <a:t>37 candidatures sélectionnés </a:t>
            </a:r>
            <a:r>
              <a:rPr lang="fr-FR" b="1" dirty="0">
                <a:latin typeface="Trebuchet MS" panose="020B0603020202020204" pitchFamily="34" charset="0"/>
              </a:rPr>
              <a:t>dont 3 doctorants en codirection internationale et 13 en cotutelle</a:t>
            </a:r>
            <a:endParaRPr lang="fr-FR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501210F-CA8E-43DF-BDDA-AB7D2397B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367"/>
              </p:ext>
            </p:extLst>
          </p:nvPr>
        </p:nvGraphicFramePr>
        <p:xfrm>
          <a:off x="2064934" y="1407857"/>
          <a:ext cx="9054194" cy="514537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72925">
                  <a:extLst>
                    <a:ext uri="{9D8B030D-6E8A-4147-A177-3AD203B41FA5}">
                      <a16:colId xmlns:a16="http://schemas.microsoft.com/office/drawing/2014/main" val="21691095"/>
                    </a:ext>
                  </a:extLst>
                </a:gridCol>
                <a:gridCol w="1816771">
                  <a:extLst>
                    <a:ext uri="{9D8B030D-6E8A-4147-A177-3AD203B41FA5}">
                      <a16:colId xmlns:a16="http://schemas.microsoft.com/office/drawing/2014/main" val="1817187946"/>
                    </a:ext>
                  </a:extLst>
                </a:gridCol>
                <a:gridCol w="4864498">
                  <a:extLst>
                    <a:ext uri="{9D8B030D-6E8A-4147-A177-3AD203B41FA5}">
                      <a16:colId xmlns:a16="http://schemas.microsoft.com/office/drawing/2014/main" val="476063951"/>
                    </a:ext>
                  </a:extLst>
                </a:gridCol>
              </a:tblGrid>
              <a:tr h="66345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Ecole doctorale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Nbre de lauréats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Laboratoires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078312"/>
                  </a:ext>
                </a:extLst>
              </a:tr>
              <a:tr h="94779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Trebuchet MS" panose="020B0603020202020204" pitchFamily="34" charset="0"/>
                        </a:rPr>
                        <a:t>483 ScSo 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19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TRIANGLE (4), EVS (5), LER (2), HISOMA (3), CMW (2), Archéorient, LADEC 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6471"/>
                  </a:ext>
                </a:extLst>
              </a:tr>
              <a:tr h="663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484 3LA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rebuchet MS" panose="020B0603020202020204" pitchFamily="34" charset="0"/>
                        </a:rPr>
                        <a:t>CerLA (3), DDL, ICAR, IHRIM, LCE, CIHAM, TRIANGLE 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18816"/>
                  </a:ext>
                </a:extLst>
              </a:tr>
              <a:tr h="66345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485 EPIC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Trebuchet MS" panose="020B0603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Trebuchet MS" panose="020B0603020202020204" pitchFamily="34" charset="0"/>
                        </a:rPr>
                        <a:t>ECP (2), ELICO (2), Radiations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319889"/>
                  </a:ext>
                </a:extLst>
              </a:tr>
              <a:tr h="66345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476 </a:t>
                      </a:r>
                      <a:r>
                        <a:rPr lang="fr-FR" sz="1800" dirty="0" err="1">
                          <a:latin typeface="Trebuchet MS" panose="020B0603020202020204" pitchFamily="34" charset="0"/>
                        </a:rPr>
                        <a:t>NsCo</a:t>
                      </a:r>
                      <a:endParaRPr lang="fr-FR" sz="1800" dirty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Trebuchet MS" panose="020B0603020202020204" pitchFamily="34" charset="0"/>
                        </a:rPr>
                        <a:t>EMC</a:t>
                      </a:r>
                    </a:p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863665"/>
                  </a:ext>
                </a:extLst>
              </a:tr>
              <a:tr h="64640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486 SEG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GATE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152476"/>
                  </a:ext>
                </a:extLst>
              </a:tr>
              <a:tr h="64640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ED 492 Droit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rebuchet MS" panose="020B0603020202020204" pitchFamily="34" charset="0"/>
                        </a:rPr>
                        <a:t>TRANSVERSALES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34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72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0955417-0839-4227-BE71-745038176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31215"/>
              </p:ext>
            </p:extLst>
          </p:nvPr>
        </p:nvGraphicFramePr>
        <p:xfrm>
          <a:off x="1521070" y="919345"/>
          <a:ext cx="8607668" cy="441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925641B-7D4C-4557-B222-43B0789F412A}"/>
              </a:ext>
            </a:extLst>
          </p:cNvPr>
          <p:cNvSpPr txBox="1"/>
          <p:nvPr/>
        </p:nvSpPr>
        <p:spPr>
          <a:xfrm>
            <a:off x="967154" y="277026"/>
            <a:ext cx="931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rebuchet MS" panose="020B0603020202020204" pitchFamily="34" charset="0"/>
              </a:rPr>
              <a:t>5.Comparaison candidatures reçues et candidatures retenues </a:t>
            </a:r>
          </a:p>
        </p:txBody>
      </p:sp>
    </p:spTree>
    <p:extLst>
      <p:ext uri="{BB962C8B-B14F-4D97-AF65-F5344CB8AC3E}">
        <p14:creationId xmlns:p14="http://schemas.microsoft.com/office/powerpoint/2010/main" val="136015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A77A0DE-3C3C-43EC-88C4-EACA01ADD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943522"/>
              </p:ext>
            </p:extLst>
          </p:nvPr>
        </p:nvGraphicFramePr>
        <p:xfrm>
          <a:off x="1134207" y="896082"/>
          <a:ext cx="10363199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82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8DB4E309-63AB-4F30-99B5-B2E1E2B87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6143"/>
              </p:ext>
            </p:extLst>
          </p:nvPr>
        </p:nvGraphicFramePr>
        <p:xfrm>
          <a:off x="1732085" y="486508"/>
          <a:ext cx="9340727" cy="549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5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C86F233-50B5-405B-A995-3F7D92499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40305"/>
              </p:ext>
            </p:extLst>
          </p:nvPr>
        </p:nvGraphicFramePr>
        <p:xfrm>
          <a:off x="800098" y="1711522"/>
          <a:ext cx="4030981" cy="21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BCD79BC-A146-4F0E-8C82-B6C7DEB0C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235536"/>
              </p:ext>
            </p:extLst>
          </p:nvPr>
        </p:nvGraphicFramePr>
        <p:xfrm>
          <a:off x="5867399" y="14316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BBB2E7D-9DA4-4CA5-ADB3-F40DCE2FB5E8}"/>
              </a:ext>
            </a:extLst>
          </p:cNvPr>
          <p:cNvSpPr txBox="1"/>
          <p:nvPr/>
        </p:nvSpPr>
        <p:spPr>
          <a:xfrm>
            <a:off x="2127738" y="307731"/>
            <a:ext cx="68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rebuchet MS" panose="020B0603020202020204" pitchFamily="34" charset="0"/>
              </a:rPr>
              <a:t>7. Année d’inscription et financement</a:t>
            </a:r>
          </a:p>
        </p:txBody>
      </p:sp>
    </p:spTree>
    <p:extLst>
      <p:ext uri="{BB962C8B-B14F-4D97-AF65-F5344CB8AC3E}">
        <p14:creationId xmlns:p14="http://schemas.microsoft.com/office/powerpoint/2010/main" val="19165447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780</Words>
  <Application>Microsoft Office PowerPoint</Application>
  <PresentationFormat>Grand écran</PresentationFormat>
  <Paragraphs>135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Rockwell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Kalidiouma Sidibe</cp:lastModifiedBy>
  <cp:revision>237</cp:revision>
  <dcterms:created xsi:type="dcterms:W3CDTF">2018-05-30T13:26:23Z</dcterms:created>
  <dcterms:modified xsi:type="dcterms:W3CDTF">2024-05-13T09:08:07Z</dcterms:modified>
</cp:coreProperties>
</file>