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65" r:id="rId3"/>
    <p:sldId id="274" r:id="rId4"/>
    <p:sldId id="275" r:id="rId5"/>
    <p:sldId id="256" r:id="rId6"/>
    <p:sldId id="266" r:id="rId7"/>
    <p:sldId id="257" r:id="rId8"/>
    <p:sldId id="258" r:id="rId9"/>
    <p:sldId id="271" r:id="rId10"/>
    <p:sldId id="259" r:id="rId11"/>
    <p:sldId id="261" r:id="rId12"/>
    <p:sldId id="262" r:id="rId13"/>
    <p:sldId id="263" r:id="rId14"/>
    <p:sldId id="267" r:id="rId15"/>
    <p:sldId id="268" r:id="rId16"/>
    <p:sldId id="269" r:id="rId17"/>
    <p:sldId id="272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94B4"/>
    <a:srgbClr val="FF4B95"/>
    <a:srgbClr val="FA488C"/>
    <a:srgbClr val="FFE1FF"/>
    <a:srgbClr val="F9D8F5"/>
    <a:srgbClr val="CECFFE"/>
    <a:srgbClr val="CDBDFF"/>
    <a:srgbClr val="B9A9E9"/>
    <a:srgbClr val="C5B5F7"/>
    <a:srgbClr val="9F91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7"/>
    <p:restoredTop sz="96405"/>
  </p:normalViewPr>
  <p:slideViewPr>
    <p:cSldViewPr snapToGrid="0">
      <p:cViewPr varScale="1">
        <p:scale>
          <a:sx n="121" d="100"/>
          <a:sy n="121" d="100"/>
        </p:scale>
        <p:origin x="30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262967-AB21-CF49-8CE0-471D5AADE760}" type="doc">
      <dgm:prSet loTypeId="urn:microsoft.com/office/officeart/2005/8/layout/hierarchy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7C244CB-B2EC-A846-8C3A-FFF4B6987E99}">
      <dgm:prSet phldrT="[Texte]"/>
      <dgm:spPr>
        <a:ln>
          <a:solidFill>
            <a:srgbClr val="FF56B9"/>
          </a:solidFill>
        </a:ln>
      </dgm:spPr>
      <dgm:t>
        <a:bodyPr/>
        <a:lstStyle/>
        <a:p>
          <a:r>
            <a:rPr lang="fr-FR" b="1" dirty="0">
              <a:latin typeface="Century Gothic" panose="020B0502020202020204" pitchFamily="34" charset="0"/>
            </a:rPr>
            <a:t>Tronc commun </a:t>
          </a:r>
          <a:r>
            <a:rPr lang="fr-FR" dirty="0">
              <a:latin typeface="Century Gothic" panose="020B0502020202020204" pitchFamily="34" charset="0"/>
            </a:rPr>
            <a:t>= 3 UE de Fondamentaux</a:t>
          </a:r>
        </a:p>
      </dgm:t>
    </dgm:pt>
    <dgm:pt modelId="{B9BAAA93-FE59-BD4E-818A-3982C8128174}" type="parTrans" cxnId="{1ADE32E2-56AE-B740-B3CD-A5C750681BA8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3C920D28-44E9-FB42-81AC-1BA77A3E1F99}" type="sibTrans" cxnId="{1ADE32E2-56AE-B740-B3CD-A5C750681BA8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892D81A4-D1F9-5244-9926-86826BB34937}">
      <dgm:prSet phldrT="[Texte]"/>
      <dgm:spPr>
        <a:ln>
          <a:solidFill>
            <a:srgbClr val="FF56B9"/>
          </a:solidFill>
        </a:ln>
      </dgm:spPr>
      <dgm:t>
        <a:bodyPr/>
        <a:lstStyle/>
        <a:p>
          <a:r>
            <a:rPr lang="fr-FR" b="1" dirty="0">
              <a:latin typeface="Century Gothic" panose="020B0502020202020204" pitchFamily="34" charset="0"/>
            </a:rPr>
            <a:t>Lire et interpréter</a:t>
          </a:r>
        </a:p>
      </dgm:t>
    </dgm:pt>
    <dgm:pt modelId="{FB44FECC-6A63-7D4D-8D6C-AE0B4177ABB8}" type="parTrans" cxnId="{7D7E3AA0-F757-FC47-9CA5-B17A22385B42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32B5458A-601C-6A48-AE44-9BC7E44D1847}" type="sibTrans" cxnId="{7D7E3AA0-F757-FC47-9CA5-B17A22385B42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C0BA621C-2A47-E44F-8752-A51AFD5A78C0}">
      <dgm:prSet phldrT="[Texte]"/>
      <dgm:spPr>
        <a:ln>
          <a:solidFill>
            <a:srgbClr val="FF56B9"/>
          </a:solidFill>
        </a:ln>
      </dgm:spPr>
      <dgm:t>
        <a:bodyPr/>
        <a:lstStyle/>
        <a:p>
          <a:r>
            <a:rPr lang="fr-FR" b="1" dirty="0">
              <a:latin typeface="Century Gothic" panose="020B0502020202020204" pitchFamily="34" charset="0"/>
            </a:rPr>
            <a:t>Écrire et créer</a:t>
          </a:r>
        </a:p>
      </dgm:t>
    </dgm:pt>
    <dgm:pt modelId="{2502ED8C-4DA3-3748-864F-D02D14ACA656}" type="parTrans" cxnId="{7D20C81F-00D0-1C4A-95FB-089F09C7A9B4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DFD9AF8C-C78B-9741-97C2-6C5DF23B874F}" type="sibTrans" cxnId="{7D20C81F-00D0-1C4A-95FB-089F09C7A9B4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1B32E564-0E3A-0046-B8C9-233A20F0886C}">
      <dgm:prSet/>
      <dgm:spPr>
        <a:ln>
          <a:solidFill>
            <a:srgbClr val="FF56B9"/>
          </a:solidFill>
        </a:ln>
      </dgm:spPr>
      <dgm:t>
        <a:bodyPr/>
        <a:lstStyle/>
        <a:p>
          <a:r>
            <a:rPr lang="fr-FR" b="1" dirty="0">
              <a:latin typeface="Century Gothic" panose="020B0502020202020204" pitchFamily="34" charset="0"/>
            </a:rPr>
            <a:t>Analyser et argumenter</a:t>
          </a:r>
        </a:p>
      </dgm:t>
    </dgm:pt>
    <dgm:pt modelId="{B780C878-0A9E-E844-95D1-4E3E37E86994}" type="parTrans" cxnId="{B698E4AE-60FC-2449-A308-FDC5AF50483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5F0A0501-D6A5-C144-83B4-4B7FABB65B03}" type="sibTrans" cxnId="{B698E4AE-60FC-2449-A308-FDC5AF50483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3796EA62-F37D-B346-A830-32EB42BFA2BC}" type="pres">
      <dgm:prSet presAssocID="{99262967-AB21-CF49-8CE0-471D5AADE76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8D2246B-10F8-C54E-8E56-262217769D88}" type="pres">
      <dgm:prSet presAssocID="{17C244CB-B2EC-A846-8C3A-FFF4B6987E99}" presName="hierRoot1" presStyleCnt="0"/>
      <dgm:spPr/>
    </dgm:pt>
    <dgm:pt modelId="{3CA79861-A610-5246-B79D-639A18A5E348}" type="pres">
      <dgm:prSet presAssocID="{17C244CB-B2EC-A846-8C3A-FFF4B6987E99}" presName="composite" presStyleCnt="0"/>
      <dgm:spPr/>
    </dgm:pt>
    <dgm:pt modelId="{BD1F8BF0-F01F-5B40-9205-2FFA86800202}" type="pres">
      <dgm:prSet presAssocID="{17C244CB-B2EC-A846-8C3A-FFF4B6987E99}" presName="background" presStyleLbl="node0" presStyleIdx="0" presStyleCnt="1"/>
      <dgm:spPr>
        <a:solidFill>
          <a:srgbClr val="FA488C"/>
        </a:solidFill>
      </dgm:spPr>
    </dgm:pt>
    <dgm:pt modelId="{9C89FE7D-584A-AD4A-A463-E637ED49E8BA}" type="pres">
      <dgm:prSet presAssocID="{17C244CB-B2EC-A846-8C3A-FFF4B6987E99}" presName="text" presStyleLbl="fgAcc0" presStyleIdx="0" presStyleCnt="1">
        <dgm:presLayoutVars>
          <dgm:chPref val="3"/>
        </dgm:presLayoutVars>
      </dgm:prSet>
      <dgm:spPr/>
    </dgm:pt>
    <dgm:pt modelId="{F94C6EB8-79CB-8B49-BDC6-D331BF1BA791}" type="pres">
      <dgm:prSet presAssocID="{17C244CB-B2EC-A846-8C3A-FFF4B6987E99}" presName="hierChild2" presStyleCnt="0"/>
      <dgm:spPr/>
    </dgm:pt>
    <dgm:pt modelId="{E5A0F241-BBBA-4D4F-927E-3673453E6295}" type="pres">
      <dgm:prSet presAssocID="{FB44FECC-6A63-7D4D-8D6C-AE0B4177ABB8}" presName="Name10" presStyleLbl="parChTrans1D2" presStyleIdx="0" presStyleCnt="3"/>
      <dgm:spPr/>
    </dgm:pt>
    <dgm:pt modelId="{2C9E5129-627B-5840-81C9-E842070AA8BF}" type="pres">
      <dgm:prSet presAssocID="{892D81A4-D1F9-5244-9926-86826BB34937}" presName="hierRoot2" presStyleCnt="0"/>
      <dgm:spPr/>
    </dgm:pt>
    <dgm:pt modelId="{5D73B74F-4D44-4C4F-8C43-569C6CA25E44}" type="pres">
      <dgm:prSet presAssocID="{892D81A4-D1F9-5244-9926-86826BB34937}" presName="composite2" presStyleCnt="0"/>
      <dgm:spPr/>
    </dgm:pt>
    <dgm:pt modelId="{553FD077-902A-A24C-B134-3DBC717BBB2E}" type="pres">
      <dgm:prSet presAssocID="{892D81A4-D1F9-5244-9926-86826BB34937}" presName="background2" presStyleLbl="node2" presStyleIdx="0" presStyleCnt="3"/>
      <dgm:spPr>
        <a:solidFill>
          <a:srgbClr val="FA488C"/>
        </a:solidFill>
      </dgm:spPr>
    </dgm:pt>
    <dgm:pt modelId="{63CEE26D-B59D-8F4E-80AA-28DE2333490E}" type="pres">
      <dgm:prSet presAssocID="{892D81A4-D1F9-5244-9926-86826BB34937}" presName="text2" presStyleLbl="fgAcc2" presStyleIdx="0" presStyleCnt="3">
        <dgm:presLayoutVars>
          <dgm:chPref val="3"/>
        </dgm:presLayoutVars>
      </dgm:prSet>
      <dgm:spPr/>
    </dgm:pt>
    <dgm:pt modelId="{2D9EB498-C11D-354F-B65C-934B45F61D92}" type="pres">
      <dgm:prSet presAssocID="{892D81A4-D1F9-5244-9926-86826BB34937}" presName="hierChild3" presStyleCnt="0"/>
      <dgm:spPr/>
    </dgm:pt>
    <dgm:pt modelId="{A49DC4BF-9AB0-2344-8837-C6D1683ED090}" type="pres">
      <dgm:prSet presAssocID="{2502ED8C-4DA3-3748-864F-D02D14ACA656}" presName="Name10" presStyleLbl="parChTrans1D2" presStyleIdx="1" presStyleCnt="3"/>
      <dgm:spPr/>
    </dgm:pt>
    <dgm:pt modelId="{A7A14B11-692A-9347-A1EF-5EFFF564E574}" type="pres">
      <dgm:prSet presAssocID="{C0BA621C-2A47-E44F-8752-A51AFD5A78C0}" presName="hierRoot2" presStyleCnt="0"/>
      <dgm:spPr/>
    </dgm:pt>
    <dgm:pt modelId="{BE6376CE-E336-AF4E-BA7C-969168FB4A64}" type="pres">
      <dgm:prSet presAssocID="{C0BA621C-2A47-E44F-8752-A51AFD5A78C0}" presName="composite2" presStyleCnt="0"/>
      <dgm:spPr/>
    </dgm:pt>
    <dgm:pt modelId="{27E3113B-C9D3-5E47-A946-FB957256B2D1}" type="pres">
      <dgm:prSet presAssocID="{C0BA621C-2A47-E44F-8752-A51AFD5A78C0}" presName="background2" presStyleLbl="node2" presStyleIdx="1" presStyleCnt="3"/>
      <dgm:spPr>
        <a:solidFill>
          <a:srgbClr val="FA488C"/>
        </a:solidFill>
      </dgm:spPr>
    </dgm:pt>
    <dgm:pt modelId="{C1605E0B-99EC-5A48-B763-2DF6E33D525F}" type="pres">
      <dgm:prSet presAssocID="{C0BA621C-2A47-E44F-8752-A51AFD5A78C0}" presName="text2" presStyleLbl="fgAcc2" presStyleIdx="1" presStyleCnt="3">
        <dgm:presLayoutVars>
          <dgm:chPref val="3"/>
        </dgm:presLayoutVars>
      </dgm:prSet>
      <dgm:spPr/>
    </dgm:pt>
    <dgm:pt modelId="{FCD49992-39BD-E64F-A4C0-DF55C80031BE}" type="pres">
      <dgm:prSet presAssocID="{C0BA621C-2A47-E44F-8752-A51AFD5A78C0}" presName="hierChild3" presStyleCnt="0"/>
      <dgm:spPr/>
    </dgm:pt>
    <dgm:pt modelId="{7CA9EF82-A138-D846-8D3A-C4AEF5BD249B}" type="pres">
      <dgm:prSet presAssocID="{B780C878-0A9E-E844-95D1-4E3E37E86994}" presName="Name10" presStyleLbl="parChTrans1D2" presStyleIdx="2" presStyleCnt="3"/>
      <dgm:spPr/>
    </dgm:pt>
    <dgm:pt modelId="{C0955901-3A5C-664D-94EC-A4A8212C1885}" type="pres">
      <dgm:prSet presAssocID="{1B32E564-0E3A-0046-B8C9-233A20F0886C}" presName="hierRoot2" presStyleCnt="0"/>
      <dgm:spPr/>
    </dgm:pt>
    <dgm:pt modelId="{6848EB4B-9F2E-2541-B7B7-D5D1592C6D2A}" type="pres">
      <dgm:prSet presAssocID="{1B32E564-0E3A-0046-B8C9-233A20F0886C}" presName="composite2" presStyleCnt="0"/>
      <dgm:spPr/>
    </dgm:pt>
    <dgm:pt modelId="{BE7DE4DF-07FB-5A45-840A-4E4AADC040BC}" type="pres">
      <dgm:prSet presAssocID="{1B32E564-0E3A-0046-B8C9-233A20F0886C}" presName="background2" presStyleLbl="node2" presStyleIdx="2" presStyleCnt="3"/>
      <dgm:spPr>
        <a:solidFill>
          <a:srgbClr val="FA488C"/>
        </a:solidFill>
      </dgm:spPr>
    </dgm:pt>
    <dgm:pt modelId="{A2A914ED-2686-5347-8167-358B533A001A}" type="pres">
      <dgm:prSet presAssocID="{1B32E564-0E3A-0046-B8C9-233A20F0886C}" presName="text2" presStyleLbl="fgAcc2" presStyleIdx="2" presStyleCnt="3">
        <dgm:presLayoutVars>
          <dgm:chPref val="3"/>
        </dgm:presLayoutVars>
      </dgm:prSet>
      <dgm:spPr/>
    </dgm:pt>
    <dgm:pt modelId="{1D960FA6-F17A-724E-BEA5-96DCAF0A6FF5}" type="pres">
      <dgm:prSet presAssocID="{1B32E564-0E3A-0046-B8C9-233A20F0886C}" presName="hierChild3" presStyleCnt="0"/>
      <dgm:spPr/>
    </dgm:pt>
  </dgm:ptLst>
  <dgm:cxnLst>
    <dgm:cxn modelId="{0E802919-AF1C-C148-A867-84126A75C2BF}" type="presOf" srcId="{1B32E564-0E3A-0046-B8C9-233A20F0886C}" destId="{A2A914ED-2686-5347-8167-358B533A001A}" srcOrd="0" destOrd="0" presId="urn:microsoft.com/office/officeart/2005/8/layout/hierarchy1"/>
    <dgm:cxn modelId="{7D20C81F-00D0-1C4A-95FB-089F09C7A9B4}" srcId="{17C244CB-B2EC-A846-8C3A-FFF4B6987E99}" destId="{C0BA621C-2A47-E44F-8752-A51AFD5A78C0}" srcOrd="1" destOrd="0" parTransId="{2502ED8C-4DA3-3748-864F-D02D14ACA656}" sibTransId="{DFD9AF8C-C78B-9741-97C2-6C5DF23B874F}"/>
    <dgm:cxn modelId="{25766F27-35D7-B940-ACB5-87A046A485F4}" type="presOf" srcId="{2502ED8C-4DA3-3748-864F-D02D14ACA656}" destId="{A49DC4BF-9AB0-2344-8837-C6D1683ED090}" srcOrd="0" destOrd="0" presId="urn:microsoft.com/office/officeart/2005/8/layout/hierarchy1"/>
    <dgm:cxn modelId="{92FF984D-F42F-634B-88EC-8008C73B9558}" type="presOf" srcId="{FB44FECC-6A63-7D4D-8D6C-AE0B4177ABB8}" destId="{E5A0F241-BBBA-4D4F-927E-3673453E6295}" srcOrd="0" destOrd="0" presId="urn:microsoft.com/office/officeart/2005/8/layout/hierarchy1"/>
    <dgm:cxn modelId="{27136E54-FDAA-2341-B5AF-477BB40E1831}" type="presOf" srcId="{99262967-AB21-CF49-8CE0-471D5AADE760}" destId="{3796EA62-F37D-B346-A830-32EB42BFA2BC}" srcOrd="0" destOrd="0" presId="urn:microsoft.com/office/officeart/2005/8/layout/hierarchy1"/>
    <dgm:cxn modelId="{3E24F662-56EA-3A4F-BCAF-3E2D13912247}" type="presOf" srcId="{17C244CB-B2EC-A846-8C3A-FFF4B6987E99}" destId="{9C89FE7D-584A-AD4A-A463-E637ED49E8BA}" srcOrd="0" destOrd="0" presId="urn:microsoft.com/office/officeart/2005/8/layout/hierarchy1"/>
    <dgm:cxn modelId="{5609F997-3657-BF40-B3EA-FD4572DCAC59}" type="presOf" srcId="{C0BA621C-2A47-E44F-8752-A51AFD5A78C0}" destId="{C1605E0B-99EC-5A48-B763-2DF6E33D525F}" srcOrd="0" destOrd="0" presId="urn:microsoft.com/office/officeart/2005/8/layout/hierarchy1"/>
    <dgm:cxn modelId="{7D7E3AA0-F757-FC47-9CA5-B17A22385B42}" srcId="{17C244CB-B2EC-A846-8C3A-FFF4B6987E99}" destId="{892D81A4-D1F9-5244-9926-86826BB34937}" srcOrd="0" destOrd="0" parTransId="{FB44FECC-6A63-7D4D-8D6C-AE0B4177ABB8}" sibTransId="{32B5458A-601C-6A48-AE44-9BC7E44D1847}"/>
    <dgm:cxn modelId="{EB636CAE-D146-2A43-8623-7B388290BDD6}" type="presOf" srcId="{892D81A4-D1F9-5244-9926-86826BB34937}" destId="{63CEE26D-B59D-8F4E-80AA-28DE2333490E}" srcOrd="0" destOrd="0" presId="urn:microsoft.com/office/officeart/2005/8/layout/hierarchy1"/>
    <dgm:cxn modelId="{B698E4AE-60FC-2449-A308-FDC5AF50483A}" srcId="{17C244CB-B2EC-A846-8C3A-FFF4B6987E99}" destId="{1B32E564-0E3A-0046-B8C9-233A20F0886C}" srcOrd="2" destOrd="0" parTransId="{B780C878-0A9E-E844-95D1-4E3E37E86994}" sibTransId="{5F0A0501-D6A5-C144-83B4-4B7FABB65B03}"/>
    <dgm:cxn modelId="{23774FD3-323D-7543-836E-DF89A17F2C9B}" type="presOf" srcId="{B780C878-0A9E-E844-95D1-4E3E37E86994}" destId="{7CA9EF82-A138-D846-8D3A-C4AEF5BD249B}" srcOrd="0" destOrd="0" presId="urn:microsoft.com/office/officeart/2005/8/layout/hierarchy1"/>
    <dgm:cxn modelId="{1ADE32E2-56AE-B740-B3CD-A5C750681BA8}" srcId="{99262967-AB21-CF49-8CE0-471D5AADE760}" destId="{17C244CB-B2EC-A846-8C3A-FFF4B6987E99}" srcOrd="0" destOrd="0" parTransId="{B9BAAA93-FE59-BD4E-818A-3982C8128174}" sibTransId="{3C920D28-44E9-FB42-81AC-1BA77A3E1F99}"/>
    <dgm:cxn modelId="{253F5154-F673-CD4B-8EB9-554BFB33C394}" type="presParOf" srcId="{3796EA62-F37D-B346-A830-32EB42BFA2BC}" destId="{08D2246B-10F8-C54E-8E56-262217769D88}" srcOrd="0" destOrd="0" presId="urn:microsoft.com/office/officeart/2005/8/layout/hierarchy1"/>
    <dgm:cxn modelId="{2356714F-2E60-3845-846A-68C746D43993}" type="presParOf" srcId="{08D2246B-10F8-C54E-8E56-262217769D88}" destId="{3CA79861-A610-5246-B79D-639A18A5E348}" srcOrd="0" destOrd="0" presId="urn:microsoft.com/office/officeart/2005/8/layout/hierarchy1"/>
    <dgm:cxn modelId="{4B6928CF-4CAF-564F-80FA-427F2A0DE9FE}" type="presParOf" srcId="{3CA79861-A610-5246-B79D-639A18A5E348}" destId="{BD1F8BF0-F01F-5B40-9205-2FFA86800202}" srcOrd="0" destOrd="0" presId="urn:microsoft.com/office/officeart/2005/8/layout/hierarchy1"/>
    <dgm:cxn modelId="{6F0343AE-203C-5B47-8E68-0EF08ABD82B7}" type="presParOf" srcId="{3CA79861-A610-5246-B79D-639A18A5E348}" destId="{9C89FE7D-584A-AD4A-A463-E637ED49E8BA}" srcOrd="1" destOrd="0" presId="urn:microsoft.com/office/officeart/2005/8/layout/hierarchy1"/>
    <dgm:cxn modelId="{BB86D999-F2D4-1B44-9C31-37A61E2092B7}" type="presParOf" srcId="{08D2246B-10F8-C54E-8E56-262217769D88}" destId="{F94C6EB8-79CB-8B49-BDC6-D331BF1BA791}" srcOrd="1" destOrd="0" presId="urn:microsoft.com/office/officeart/2005/8/layout/hierarchy1"/>
    <dgm:cxn modelId="{8AC52175-6DAE-544B-BAF1-98B941DA2F4F}" type="presParOf" srcId="{F94C6EB8-79CB-8B49-BDC6-D331BF1BA791}" destId="{E5A0F241-BBBA-4D4F-927E-3673453E6295}" srcOrd="0" destOrd="0" presId="urn:microsoft.com/office/officeart/2005/8/layout/hierarchy1"/>
    <dgm:cxn modelId="{6C4CE4C0-CC1E-B040-B327-63552D09E73D}" type="presParOf" srcId="{F94C6EB8-79CB-8B49-BDC6-D331BF1BA791}" destId="{2C9E5129-627B-5840-81C9-E842070AA8BF}" srcOrd="1" destOrd="0" presId="urn:microsoft.com/office/officeart/2005/8/layout/hierarchy1"/>
    <dgm:cxn modelId="{D3DE7904-CEB8-7642-8ECD-103539B47B8E}" type="presParOf" srcId="{2C9E5129-627B-5840-81C9-E842070AA8BF}" destId="{5D73B74F-4D44-4C4F-8C43-569C6CA25E44}" srcOrd="0" destOrd="0" presId="urn:microsoft.com/office/officeart/2005/8/layout/hierarchy1"/>
    <dgm:cxn modelId="{F2A87135-9FC0-AF4F-ACBD-0668068B1512}" type="presParOf" srcId="{5D73B74F-4D44-4C4F-8C43-569C6CA25E44}" destId="{553FD077-902A-A24C-B134-3DBC717BBB2E}" srcOrd="0" destOrd="0" presId="urn:microsoft.com/office/officeart/2005/8/layout/hierarchy1"/>
    <dgm:cxn modelId="{268645D4-1622-8A41-99D1-ECFF45B566CE}" type="presParOf" srcId="{5D73B74F-4D44-4C4F-8C43-569C6CA25E44}" destId="{63CEE26D-B59D-8F4E-80AA-28DE2333490E}" srcOrd="1" destOrd="0" presId="urn:microsoft.com/office/officeart/2005/8/layout/hierarchy1"/>
    <dgm:cxn modelId="{C80AF4E8-32F8-844D-B2AE-BC0CC1C6B0E2}" type="presParOf" srcId="{2C9E5129-627B-5840-81C9-E842070AA8BF}" destId="{2D9EB498-C11D-354F-B65C-934B45F61D92}" srcOrd="1" destOrd="0" presId="urn:microsoft.com/office/officeart/2005/8/layout/hierarchy1"/>
    <dgm:cxn modelId="{318B5151-157F-354B-A431-68900F26C9D1}" type="presParOf" srcId="{F94C6EB8-79CB-8B49-BDC6-D331BF1BA791}" destId="{A49DC4BF-9AB0-2344-8837-C6D1683ED090}" srcOrd="2" destOrd="0" presId="urn:microsoft.com/office/officeart/2005/8/layout/hierarchy1"/>
    <dgm:cxn modelId="{EC10C746-8F28-354C-AF85-4A0E0602AC92}" type="presParOf" srcId="{F94C6EB8-79CB-8B49-BDC6-D331BF1BA791}" destId="{A7A14B11-692A-9347-A1EF-5EFFF564E574}" srcOrd="3" destOrd="0" presId="urn:microsoft.com/office/officeart/2005/8/layout/hierarchy1"/>
    <dgm:cxn modelId="{B4E8C01F-3B01-BD47-8E27-75D69C97E842}" type="presParOf" srcId="{A7A14B11-692A-9347-A1EF-5EFFF564E574}" destId="{BE6376CE-E336-AF4E-BA7C-969168FB4A64}" srcOrd="0" destOrd="0" presId="urn:microsoft.com/office/officeart/2005/8/layout/hierarchy1"/>
    <dgm:cxn modelId="{963F32B2-8BF9-B345-A70B-865F7E56A68F}" type="presParOf" srcId="{BE6376CE-E336-AF4E-BA7C-969168FB4A64}" destId="{27E3113B-C9D3-5E47-A946-FB957256B2D1}" srcOrd="0" destOrd="0" presId="urn:microsoft.com/office/officeart/2005/8/layout/hierarchy1"/>
    <dgm:cxn modelId="{593497F9-E4D3-C946-9DA9-F470798D5AC8}" type="presParOf" srcId="{BE6376CE-E336-AF4E-BA7C-969168FB4A64}" destId="{C1605E0B-99EC-5A48-B763-2DF6E33D525F}" srcOrd="1" destOrd="0" presId="urn:microsoft.com/office/officeart/2005/8/layout/hierarchy1"/>
    <dgm:cxn modelId="{562215BC-7A64-FA4F-9DA1-D05EB1742A1B}" type="presParOf" srcId="{A7A14B11-692A-9347-A1EF-5EFFF564E574}" destId="{FCD49992-39BD-E64F-A4C0-DF55C80031BE}" srcOrd="1" destOrd="0" presId="urn:microsoft.com/office/officeart/2005/8/layout/hierarchy1"/>
    <dgm:cxn modelId="{575E819E-1E74-2B4B-89F7-665AD9CBF226}" type="presParOf" srcId="{F94C6EB8-79CB-8B49-BDC6-D331BF1BA791}" destId="{7CA9EF82-A138-D846-8D3A-C4AEF5BD249B}" srcOrd="4" destOrd="0" presId="urn:microsoft.com/office/officeart/2005/8/layout/hierarchy1"/>
    <dgm:cxn modelId="{8CFB5CA1-ACBC-3744-AD1D-2E51FBFCBBB5}" type="presParOf" srcId="{F94C6EB8-79CB-8B49-BDC6-D331BF1BA791}" destId="{C0955901-3A5C-664D-94EC-A4A8212C1885}" srcOrd="5" destOrd="0" presId="urn:microsoft.com/office/officeart/2005/8/layout/hierarchy1"/>
    <dgm:cxn modelId="{A6EA7BEE-4BEE-634D-A28F-5DF7DEB14591}" type="presParOf" srcId="{C0955901-3A5C-664D-94EC-A4A8212C1885}" destId="{6848EB4B-9F2E-2541-B7B7-D5D1592C6D2A}" srcOrd="0" destOrd="0" presId="urn:microsoft.com/office/officeart/2005/8/layout/hierarchy1"/>
    <dgm:cxn modelId="{2B44F136-D0FF-F54D-A152-11310F97924D}" type="presParOf" srcId="{6848EB4B-9F2E-2541-B7B7-D5D1592C6D2A}" destId="{BE7DE4DF-07FB-5A45-840A-4E4AADC040BC}" srcOrd="0" destOrd="0" presId="urn:microsoft.com/office/officeart/2005/8/layout/hierarchy1"/>
    <dgm:cxn modelId="{9DCD0ADD-CFB3-D145-A1A9-461561E0CBA4}" type="presParOf" srcId="{6848EB4B-9F2E-2541-B7B7-D5D1592C6D2A}" destId="{A2A914ED-2686-5347-8167-358B533A001A}" srcOrd="1" destOrd="0" presId="urn:microsoft.com/office/officeart/2005/8/layout/hierarchy1"/>
    <dgm:cxn modelId="{72C15A46-78D1-1E4F-BAB4-688997A9704D}" type="presParOf" srcId="{C0955901-3A5C-664D-94EC-A4A8212C1885}" destId="{1D960FA6-F17A-724E-BEA5-96DCAF0A6FF5}" srcOrd="1" destOrd="0" presId="urn:microsoft.com/office/officeart/2005/8/layout/hierarchy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262967-AB21-CF49-8CE0-471D5AADE760}" type="doc">
      <dgm:prSet loTypeId="urn:microsoft.com/office/officeart/2005/8/layout/hierarchy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92D81A4-D1F9-5244-9926-86826BB34937}">
      <dgm:prSet phldrT="[Texte]" custT="1"/>
      <dgm:spPr>
        <a:ln>
          <a:solidFill>
            <a:srgbClr val="FF56B9"/>
          </a:solidFill>
        </a:ln>
      </dgm:spPr>
      <dgm:t>
        <a:bodyPr/>
        <a:lstStyle/>
        <a:p>
          <a:r>
            <a:rPr lang="fr-FR" sz="2300" b="1" dirty="0">
              <a:latin typeface="Century Gothic" panose="020B0502020202020204" pitchFamily="34" charset="0"/>
            </a:rPr>
            <a:t>Lire et interpréter</a:t>
          </a:r>
        </a:p>
      </dgm:t>
    </dgm:pt>
    <dgm:pt modelId="{FB44FECC-6A63-7D4D-8D6C-AE0B4177ABB8}" type="parTrans" cxnId="{7D7E3AA0-F757-FC47-9CA5-B17A22385B42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32B5458A-601C-6A48-AE44-9BC7E44D1847}" type="sibTrans" cxnId="{7D7E3AA0-F757-FC47-9CA5-B17A22385B42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1B32E564-0E3A-0046-B8C9-233A20F0886C}">
      <dgm:prSet custT="1"/>
      <dgm:spPr>
        <a:ln>
          <a:solidFill>
            <a:srgbClr val="FF56B9"/>
          </a:solidFill>
        </a:ln>
      </dgm:spPr>
      <dgm:t>
        <a:bodyPr/>
        <a:lstStyle/>
        <a:p>
          <a:r>
            <a:rPr lang="fr-FR" sz="2300" b="1" dirty="0">
              <a:latin typeface="Century Gothic" panose="020B0502020202020204" pitchFamily="34" charset="0"/>
            </a:rPr>
            <a:t>Analyser et argumenter</a:t>
          </a:r>
        </a:p>
      </dgm:t>
    </dgm:pt>
    <dgm:pt modelId="{B780C878-0A9E-E844-95D1-4E3E37E86994}" type="parTrans" cxnId="{B698E4AE-60FC-2449-A308-FDC5AF50483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5F0A0501-D6A5-C144-83B4-4B7FABB65B03}" type="sibTrans" cxnId="{B698E4AE-60FC-2449-A308-FDC5AF50483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59B8B6B1-A86C-E145-BE15-628252D4EACF}">
      <dgm:prSet phldrT="[Texte]" custT="1"/>
      <dgm:spPr>
        <a:ln>
          <a:solidFill>
            <a:srgbClr val="FF56B9"/>
          </a:solidFill>
        </a:ln>
      </dgm:spPr>
      <dgm:t>
        <a:bodyPr/>
        <a:lstStyle/>
        <a:p>
          <a:r>
            <a:rPr lang="fr-FR" sz="2300" b="1" dirty="0">
              <a:latin typeface="Century Gothic" panose="020B0502020202020204" pitchFamily="34" charset="0"/>
            </a:rPr>
            <a:t>Écrire et créer</a:t>
          </a:r>
        </a:p>
      </dgm:t>
    </dgm:pt>
    <dgm:pt modelId="{B6552C8C-9E9D-514E-98E9-94C6F3E0F5A5}" type="parTrans" cxnId="{18E92052-7422-8C41-859F-5EDFE31AC5FB}">
      <dgm:prSet/>
      <dgm:spPr/>
      <dgm:t>
        <a:bodyPr/>
        <a:lstStyle/>
        <a:p>
          <a:endParaRPr lang="fr-FR"/>
        </a:p>
      </dgm:t>
    </dgm:pt>
    <dgm:pt modelId="{90C3C047-9A3E-A643-8AED-1A0479FB02AB}" type="sibTrans" cxnId="{18E92052-7422-8C41-859F-5EDFE31AC5FB}">
      <dgm:prSet/>
      <dgm:spPr/>
      <dgm:t>
        <a:bodyPr/>
        <a:lstStyle/>
        <a:p>
          <a:endParaRPr lang="fr-FR"/>
        </a:p>
      </dgm:t>
    </dgm:pt>
    <dgm:pt modelId="{83FEC2CA-1F55-914D-8AB4-D4AF4794F48D}">
      <dgm:prSet/>
      <dgm:spPr>
        <a:ln>
          <a:solidFill>
            <a:srgbClr val="FA94B4"/>
          </a:solidFill>
        </a:ln>
      </dgm:spPr>
      <dgm:t>
        <a:bodyPr/>
        <a:lstStyle/>
        <a:p>
          <a:pPr algn="ctr"/>
          <a:r>
            <a:rPr lang="fr-FR" dirty="0">
              <a:latin typeface="Century Gothic" panose="020B0502020202020204" pitchFamily="34" charset="0"/>
            </a:rPr>
            <a:t>Histoire littéraire</a:t>
          </a:r>
        </a:p>
        <a:p>
          <a:pPr algn="ctr"/>
          <a:r>
            <a:rPr lang="fr-FR" dirty="0">
              <a:latin typeface="Century Gothic" panose="020B0502020202020204" pitchFamily="34" charset="0"/>
            </a:rPr>
            <a:t>Littératures francophones et comparées</a:t>
          </a:r>
        </a:p>
        <a:p>
          <a:pPr algn="ctr"/>
          <a:r>
            <a:rPr lang="fr-FR" dirty="0">
              <a:latin typeface="Century Gothic" panose="020B0502020202020204" pitchFamily="34" charset="0"/>
            </a:rPr>
            <a:t>Lectures du récit, du théâtre, de la poésie</a:t>
          </a:r>
        </a:p>
        <a:p>
          <a:pPr algn="ctr"/>
          <a:r>
            <a:rPr lang="fr-FR" dirty="0">
              <a:latin typeface="Century Gothic" panose="020B0502020202020204" pitchFamily="34" charset="0"/>
            </a:rPr>
            <a:t>La petite librairie</a:t>
          </a:r>
        </a:p>
        <a:p>
          <a:pPr algn="ctr"/>
          <a:r>
            <a:rPr lang="fr-FR" dirty="0">
              <a:latin typeface="Century Gothic" panose="020B0502020202020204" pitchFamily="34" charset="0"/>
            </a:rPr>
            <a:t>Spécialisation littéraire</a:t>
          </a:r>
        </a:p>
        <a:p>
          <a:pPr algn="ctr"/>
          <a:r>
            <a:rPr lang="fr-FR" dirty="0">
              <a:latin typeface="Century Gothic" panose="020B0502020202020204" pitchFamily="34" charset="0"/>
            </a:rPr>
            <a:t>…</a:t>
          </a:r>
        </a:p>
      </dgm:t>
    </dgm:pt>
    <dgm:pt modelId="{669D7AC1-343A-A04A-B293-BD68D65335EF}" type="parTrans" cxnId="{41EC2A96-ED1A-5043-85B9-DAECF83BBEF2}">
      <dgm:prSet/>
      <dgm:spPr/>
      <dgm:t>
        <a:bodyPr/>
        <a:lstStyle/>
        <a:p>
          <a:endParaRPr lang="fr-FR"/>
        </a:p>
      </dgm:t>
    </dgm:pt>
    <dgm:pt modelId="{3149EBA8-B8FA-6E42-9DB6-9DC35FD44FBB}" type="sibTrans" cxnId="{41EC2A96-ED1A-5043-85B9-DAECF83BBEF2}">
      <dgm:prSet/>
      <dgm:spPr/>
      <dgm:t>
        <a:bodyPr/>
        <a:lstStyle/>
        <a:p>
          <a:endParaRPr lang="fr-FR"/>
        </a:p>
      </dgm:t>
    </dgm:pt>
    <dgm:pt modelId="{9CAFBF05-FB19-CF48-9EF4-7512DE9578C6}">
      <dgm:prSet phldrT="[Texte]"/>
      <dgm:spPr>
        <a:ln>
          <a:solidFill>
            <a:srgbClr val="FF56B9"/>
          </a:solidFill>
        </a:ln>
      </dgm:spPr>
      <dgm:t>
        <a:bodyPr/>
        <a:lstStyle/>
        <a:p>
          <a:r>
            <a:rPr lang="fr-FR" b="0" dirty="0">
              <a:latin typeface="Century Gothic" panose="020B0502020202020204" pitchFamily="34" charset="0"/>
            </a:rPr>
            <a:t>Croisements disciplinaires</a:t>
          </a:r>
        </a:p>
        <a:p>
          <a:r>
            <a:rPr lang="fr-FR" b="0" dirty="0">
              <a:latin typeface="Century Gothic" panose="020B0502020202020204" pitchFamily="34" charset="0"/>
            </a:rPr>
            <a:t>Écritures créatives et critiques</a:t>
          </a:r>
        </a:p>
        <a:p>
          <a:r>
            <a:rPr lang="fr-FR" b="0" dirty="0">
              <a:latin typeface="Century Gothic" panose="020B0502020202020204" pitchFamily="34" charset="0"/>
            </a:rPr>
            <a:t>Relire et corriger</a:t>
          </a:r>
        </a:p>
        <a:p>
          <a:r>
            <a:rPr lang="fr-FR" b="0" dirty="0">
              <a:latin typeface="Century Gothic" panose="020B0502020202020204" pitchFamily="34" charset="0"/>
            </a:rPr>
            <a:t>Traitement de texte</a:t>
          </a:r>
        </a:p>
        <a:p>
          <a:r>
            <a:rPr lang="fr-FR" b="0" dirty="0">
              <a:latin typeface="Century Gothic" panose="020B0502020202020204" pitchFamily="34" charset="0"/>
            </a:rPr>
            <a:t>…</a:t>
          </a:r>
        </a:p>
      </dgm:t>
    </dgm:pt>
    <dgm:pt modelId="{7B3750FB-BD28-694D-9EDC-B8F6617C4379}" type="parTrans" cxnId="{8A0C0800-4973-E940-9487-810E950ECBDA}">
      <dgm:prSet/>
      <dgm:spPr/>
      <dgm:t>
        <a:bodyPr/>
        <a:lstStyle/>
        <a:p>
          <a:endParaRPr lang="fr-FR"/>
        </a:p>
      </dgm:t>
    </dgm:pt>
    <dgm:pt modelId="{A54D7299-620B-EC4B-B1FC-D8D6988FD795}" type="sibTrans" cxnId="{8A0C0800-4973-E940-9487-810E950ECBDA}">
      <dgm:prSet/>
      <dgm:spPr/>
      <dgm:t>
        <a:bodyPr/>
        <a:lstStyle/>
        <a:p>
          <a:endParaRPr lang="fr-FR"/>
        </a:p>
      </dgm:t>
    </dgm:pt>
    <dgm:pt modelId="{D4D3F385-4864-924B-9780-65D2CC2591B6}">
      <dgm:prSet/>
      <dgm:spPr>
        <a:ln>
          <a:solidFill>
            <a:srgbClr val="FA94B4"/>
          </a:solidFill>
        </a:ln>
      </dgm:spPr>
      <dgm:t>
        <a:bodyPr/>
        <a:lstStyle/>
        <a:p>
          <a:r>
            <a:rPr lang="fr-FR" dirty="0">
              <a:latin typeface="Century Gothic" panose="020B0502020202020204" pitchFamily="34" charset="0"/>
            </a:rPr>
            <a:t>Histoire, normes et usages de la langue</a:t>
          </a:r>
        </a:p>
        <a:p>
          <a:r>
            <a:rPr lang="fr-FR" dirty="0">
              <a:latin typeface="Century Gothic" panose="020B0502020202020204" pitchFamily="34" charset="0"/>
            </a:rPr>
            <a:t>Grammaire</a:t>
          </a:r>
        </a:p>
        <a:p>
          <a:r>
            <a:rPr lang="fr-FR" dirty="0">
              <a:latin typeface="Century Gothic" panose="020B0502020202020204" pitchFamily="34" charset="0"/>
            </a:rPr>
            <a:t>Stylistique du récit, de la poésie, du théâtre, de la description</a:t>
          </a:r>
        </a:p>
        <a:p>
          <a:r>
            <a:rPr lang="fr-FR" dirty="0">
              <a:latin typeface="Century Gothic" panose="020B0502020202020204" pitchFamily="34" charset="0"/>
            </a:rPr>
            <a:t>Analyse des discours</a:t>
          </a:r>
        </a:p>
        <a:p>
          <a:r>
            <a:rPr lang="fr-FR" dirty="0">
              <a:latin typeface="Century Gothic" panose="020B0502020202020204" pitchFamily="34" charset="0"/>
            </a:rPr>
            <a:t>Argumenter à l’écrit et à l’oral</a:t>
          </a:r>
        </a:p>
        <a:p>
          <a:r>
            <a:rPr lang="fr-FR" dirty="0">
              <a:latin typeface="Century Gothic" panose="020B0502020202020204" pitchFamily="34" charset="0"/>
            </a:rPr>
            <a:t>…</a:t>
          </a:r>
        </a:p>
      </dgm:t>
    </dgm:pt>
    <dgm:pt modelId="{445963E7-87A0-A94A-A9FF-15AD1FDFC7DC}" type="parTrans" cxnId="{01BA97D2-9E83-2B45-BA7D-63AA5265133C}">
      <dgm:prSet/>
      <dgm:spPr/>
      <dgm:t>
        <a:bodyPr/>
        <a:lstStyle/>
        <a:p>
          <a:endParaRPr lang="fr-FR"/>
        </a:p>
      </dgm:t>
    </dgm:pt>
    <dgm:pt modelId="{AA652183-0DFA-6C48-B1DE-633ACBE3BFC7}" type="sibTrans" cxnId="{01BA97D2-9E83-2B45-BA7D-63AA5265133C}">
      <dgm:prSet/>
      <dgm:spPr/>
      <dgm:t>
        <a:bodyPr/>
        <a:lstStyle/>
        <a:p>
          <a:endParaRPr lang="fr-FR"/>
        </a:p>
      </dgm:t>
    </dgm:pt>
    <dgm:pt modelId="{3796EA62-F37D-B346-A830-32EB42BFA2BC}" type="pres">
      <dgm:prSet presAssocID="{99262967-AB21-CF49-8CE0-471D5AADE76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A195028-DF62-DC49-A42B-8D4D2A81292A}" type="pres">
      <dgm:prSet presAssocID="{892D81A4-D1F9-5244-9926-86826BB34937}" presName="hierRoot1" presStyleCnt="0"/>
      <dgm:spPr/>
    </dgm:pt>
    <dgm:pt modelId="{8F66CD1C-2305-2644-B489-1A62787344BE}" type="pres">
      <dgm:prSet presAssocID="{892D81A4-D1F9-5244-9926-86826BB34937}" presName="composite" presStyleCnt="0"/>
      <dgm:spPr/>
    </dgm:pt>
    <dgm:pt modelId="{39E17524-DBB6-0647-A9C2-CC4F870A0C88}" type="pres">
      <dgm:prSet presAssocID="{892D81A4-D1F9-5244-9926-86826BB34937}" presName="background" presStyleLbl="node0" presStyleIdx="0" presStyleCnt="3"/>
      <dgm:spPr>
        <a:solidFill>
          <a:srgbClr val="FA488C"/>
        </a:solidFill>
      </dgm:spPr>
    </dgm:pt>
    <dgm:pt modelId="{B29DBC9A-5895-584A-9269-BE8B01F43B43}" type="pres">
      <dgm:prSet presAssocID="{892D81A4-D1F9-5244-9926-86826BB34937}" presName="text" presStyleLbl="fgAcc0" presStyleIdx="0" presStyleCnt="3">
        <dgm:presLayoutVars>
          <dgm:chPref val="3"/>
        </dgm:presLayoutVars>
      </dgm:prSet>
      <dgm:spPr/>
    </dgm:pt>
    <dgm:pt modelId="{074A7CD7-6917-A84D-8E2C-189FC101A058}" type="pres">
      <dgm:prSet presAssocID="{892D81A4-D1F9-5244-9926-86826BB34937}" presName="hierChild2" presStyleCnt="0"/>
      <dgm:spPr/>
    </dgm:pt>
    <dgm:pt modelId="{C3ED4ADE-95C9-1E44-B72B-1934171B0378}" type="pres">
      <dgm:prSet presAssocID="{669D7AC1-343A-A04A-B293-BD68D65335EF}" presName="Name10" presStyleLbl="parChTrans1D2" presStyleIdx="0" presStyleCnt="3"/>
      <dgm:spPr/>
    </dgm:pt>
    <dgm:pt modelId="{8327699A-81A6-AD46-A502-B97F5EFA680B}" type="pres">
      <dgm:prSet presAssocID="{83FEC2CA-1F55-914D-8AB4-D4AF4794F48D}" presName="hierRoot2" presStyleCnt="0"/>
      <dgm:spPr/>
    </dgm:pt>
    <dgm:pt modelId="{3CEB1C25-2D8B-5A48-A885-8C20BE1C9518}" type="pres">
      <dgm:prSet presAssocID="{83FEC2CA-1F55-914D-8AB4-D4AF4794F48D}" presName="composite2" presStyleCnt="0"/>
      <dgm:spPr/>
    </dgm:pt>
    <dgm:pt modelId="{371C43AE-92AA-604F-9720-9FBDBAC48A8E}" type="pres">
      <dgm:prSet presAssocID="{83FEC2CA-1F55-914D-8AB4-D4AF4794F48D}" presName="background2" presStyleLbl="node2" presStyleIdx="0" presStyleCnt="3"/>
      <dgm:spPr>
        <a:solidFill>
          <a:srgbClr val="FA94B4"/>
        </a:solidFill>
      </dgm:spPr>
    </dgm:pt>
    <dgm:pt modelId="{9CE34CFC-C788-6948-8E9F-1E3E21250044}" type="pres">
      <dgm:prSet presAssocID="{83FEC2CA-1F55-914D-8AB4-D4AF4794F48D}" presName="text2" presStyleLbl="fgAcc2" presStyleIdx="0" presStyleCnt="3">
        <dgm:presLayoutVars>
          <dgm:chPref val="3"/>
        </dgm:presLayoutVars>
      </dgm:prSet>
      <dgm:spPr/>
    </dgm:pt>
    <dgm:pt modelId="{5D3FB3AF-8087-D842-B8EA-0DA39446BFBD}" type="pres">
      <dgm:prSet presAssocID="{83FEC2CA-1F55-914D-8AB4-D4AF4794F48D}" presName="hierChild3" presStyleCnt="0"/>
      <dgm:spPr/>
    </dgm:pt>
    <dgm:pt modelId="{0885C48C-2B4E-4243-B2B8-95C77D1D60C7}" type="pres">
      <dgm:prSet presAssocID="{59B8B6B1-A86C-E145-BE15-628252D4EACF}" presName="hierRoot1" presStyleCnt="0"/>
      <dgm:spPr/>
    </dgm:pt>
    <dgm:pt modelId="{4DCE0F86-6A2D-6B4C-9539-ACAC4464DCCC}" type="pres">
      <dgm:prSet presAssocID="{59B8B6B1-A86C-E145-BE15-628252D4EACF}" presName="composite" presStyleCnt="0"/>
      <dgm:spPr/>
    </dgm:pt>
    <dgm:pt modelId="{B94988FA-BD87-CA4F-9F26-7D3E3297C21B}" type="pres">
      <dgm:prSet presAssocID="{59B8B6B1-A86C-E145-BE15-628252D4EACF}" presName="background" presStyleLbl="node0" presStyleIdx="1" presStyleCnt="3"/>
      <dgm:spPr>
        <a:solidFill>
          <a:srgbClr val="FA488C"/>
        </a:solidFill>
      </dgm:spPr>
    </dgm:pt>
    <dgm:pt modelId="{A0E526B6-24B1-D546-AEEE-A82DC9DE9B5C}" type="pres">
      <dgm:prSet presAssocID="{59B8B6B1-A86C-E145-BE15-628252D4EACF}" presName="text" presStyleLbl="fgAcc0" presStyleIdx="1" presStyleCnt="3">
        <dgm:presLayoutVars>
          <dgm:chPref val="3"/>
        </dgm:presLayoutVars>
      </dgm:prSet>
      <dgm:spPr/>
    </dgm:pt>
    <dgm:pt modelId="{602E5115-BB24-464B-9864-B2BE05FDF975}" type="pres">
      <dgm:prSet presAssocID="{59B8B6B1-A86C-E145-BE15-628252D4EACF}" presName="hierChild2" presStyleCnt="0"/>
      <dgm:spPr/>
    </dgm:pt>
    <dgm:pt modelId="{467A21E4-2F6A-9446-969F-5CC1466864F1}" type="pres">
      <dgm:prSet presAssocID="{7B3750FB-BD28-694D-9EDC-B8F6617C4379}" presName="Name10" presStyleLbl="parChTrans1D2" presStyleIdx="1" presStyleCnt="3"/>
      <dgm:spPr/>
    </dgm:pt>
    <dgm:pt modelId="{7DF5D565-D948-CB48-9C0B-7BD619A5D214}" type="pres">
      <dgm:prSet presAssocID="{9CAFBF05-FB19-CF48-9EF4-7512DE9578C6}" presName="hierRoot2" presStyleCnt="0"/>
      <dgm:spPr/>
    </dgm:pt>
    <dgm:pt modelId="{844EB847-4192-104F-BD9B-CAF0EF303916}" type="pres">
      <dgm:prSet presAssocID="{9CAFBF05-FB19-CF48-9EF4-7512DE9578C6}" presName="composite2" presStyleCnt="0"/>
      <dgm:spPr/>
    </dgm:pt>
    <dgm:pt modelId="{58896E1B-125A-6943-8C55-14DF3852EDD2}" type="pres">
      <dgm:prSet presAssocID="{9CAFBF05-FB19-CF48-9EF4-7512DE9578C6}" presName="background2" presStyleLbl="node2" presStyleIdx="1" presStyleCnt="3"/>
      <dgm:spPr>
        <a:solidFill>
          <a:srgbClr val="FA94B4"/>
        </a:solidFill>
        <a:ln>
          <a:solidFill>
            <a:srgbClr val="FA94B4"/>
          </a:solidFill>
        </a:ln>
      </dgm:spPr>
    </dgm:pt>
    <dgm:pt modelId="{CEAC3BB5-F78C-6244-B26E-F280CB72C697}" type="pres">
      <dgm:prSet presAssocID="{9CAFBF05-FB19-CF48-9EF4-7512DE9578C6}" presName="text2" presStyleLbl="fgAcc2" presStyleIdx="1" presStyleCnt="3">
        <dgm:presLayoutVars>
          <dgm:chPref val="3"/>
        </dgm:presLayoutVars>
      </dgm:prSet>
      <dgm:spPr/>
    </dgm:pt>
    <dgm:pt modelId="{D5CD39F8-0879-5245-A5C2-898CF73D1029}" type="pres">
      <dgm:prSet presAssocID="{9CAFBF05-FB19-CF48-9EF4-7512DE9578C6}" presName="hierChild3" presStyleCnt="0"/>
      <dgm:spPr/>
    </dgm:pt>
    <dgm:pt modelId="{7DE7B903-F4CD-5441-BE10-31F19215922A}" type="pres">
      <dgm:prSet presAssocID="{1B32E564-0E3A-0046-B8C9-233A20F0886C}" presName="hierRoot1" presStyleCnt="0"/>
      <dgm:spPr/>
    </dgm:pt>
    <dgm:pt modelId="{C66CA09C-5917-0A49-9FCD-5C07DB22C8C5}" type="pres">
      <dgm:prSet presAssocID="{1B32E564-0E3A-0046-B8C9-233A20F0886C}" presName="composite" presStyleCnt="0"/>
      <dgm:spPr/>
    </dgm:pt>
    <dgm:pt modelId="{8AFB555C-4356-5441-A708-A9EA8BE27518}" type="pres">
      <dgm:prSet presAssocID="{1B32E564-0E3A-0046-B8C9-233A20F0886C}" presName="background" presStyleLbl="node0" presStyleIdx="2" presStyleCnt="3"/>
      <dgm:spPr>
        <a:solidFill>
          <a:srgbClr val="FA488C"/>
        </a:solidFill>
      </dgm:spPr>
    </dgm:pt>
    <dgm:pt modelId="{D94B0AA4-F00A-3446-AA26-75A060EB6FA0}" type="pres">
      <dgm:prSet presAssocID="{1B32E564-0E3A-0046-B8C9-233A20F0886C}" presName="text" presStyleLbl="fgAcc0" presStyleIdx="2" presStyleCnt="3">
        <dgm:presLayoutVars>
          <dgm:chPref val="3"/>
        </dgm:presLayoutVars>
      </dgm:prSet>
      <dgm:spPr/>
    </dgm:pt>
    <dgm:pt modelId="{E78922BB-5B7F-E644-8581-06FD71C98DEB}" type="pres">
      <dgm:prSet presAssocID="{1B32E564-0E3A-0046-B8C9-233A20F0886C}" presName="hierChild2" presStyleCnt="0"/>
      <dgm:spPr/>
    </dgm:pt>
    <dgm:pt modelId="{7396C81E-B7A6-6741-9106-0B004C38E188}" type="pres">
      <dgm:prSet presAssocID="{445963E7-87A0-A94A-A9FF-15AD1FDFC7DC}" presName="Name10" presStyleLbl="parChTrans1D2" presStyleIdx="2" presStyleCnt="3"/>
      <dgm:spPr/>
    </dgm:pt>
    <dgm:pt modelId="{C1D77075-1CC0-444A-816B-593A5BD00CF9}" type="pres">
      <dgm:prSet presAssocID="{D4D3F385-4864-924B-9780-65D2CC2591B6}" presName="hierRoot2" presStyleCnt="0"/>
      <dgm:spPr/>
    </dgm:pt>
    <dgm:pt modelId="{E47A9D3F-FCEC-D84A-9A19-3F9028F06BB1}" type="pres">
      <dgm:prSet presAssocID="{D4D3F385-4864-924B-9780-65D2CC2591B6}" presName="composite2" presStyleCnt="0"/>
      <dgm:spPr/>
    </dgm:pt>
    <dgm:pt modelId="{340062EE-60AC-8548-8A24-37AD1DF7FE75}" type="pres">
      <dgm:prSet presAssocID="{D4D3F385-4864-924B-9780-65D2CC2591B6}" presName="background2" presStyleLbl="node2" presStyleIdx="2" presStyleCnt="3"/>
      <dgm:spPr>
        <a:solidFill>
          <a:srgbClr val="FA94B4"/>
        </a:solidFill>
        <a:ln>
          <a:solidFill>
            <a:srgbClr val="FA94B4"/>
          </a:solidFill>
        </a:ln>
      </dgm:spPr>
    </dgm:pt>
    <dgm:pt modelId="{E6548475-7201-A44B-8B9B-C134BBCA8A38}" type="pres">
      <dgm:prSet presAssocID="{D4D3F385-4864-924B-9780-65D2CC2591B6}" presName="text2" presStyleLbl="fgAcc2" presStyleIdx="2" presStyleCnt="3">
        <dgm:presLayoutVars>
          <dgm:chPref val="3"/>
        </dgm:presLayoutVars>
      </dgm:prSet>
      <dgm:spPr/>
    </dgm:pt>
    <dgm:pt modelId="{4B584BC4-DFEC-F84B-9489-22117738052A}" type="pres">
      <dgm:prSet presAssocID="{D4D3F385-4864-924B-9780-65D2CC2591B6}" presName="hierChild3" presStyleCnt="0"/>
      <dgm:spPr/>
    </dgm:pt>
  </dgm:ptLst>
  <dgm:cxnLst>
    <dgm:cxn modelId="{8A0C0800-4973-E940-9487-810E950ECBDA}" srcId="{59B8B6B1-A86C-E145-BE15-628252D4EACF}" destId="{9CAFBF05-FB19-CF48-9EF4-7512DE9578C6}" srcOrd="0" destOrd="0" parTransId="{7B3750FB-BD28-694D-9EDC-B8F6617C4379}" sibTransId="{A54D7299-620B-EC4B-B1FC-D8D6988FD795}"/>
    <dgm:cxn modelId="{278B8028-964B-8046-B146-5BE895314270}" type="presOf" srcId="{892D81A4-D1F9-5244-9926-86826BB34937}" destId="{B29DBC9A-5895-584A-9269-BE8B01F43B43}" srcOrd="0" destOrd="0" presId="urn:microsoft.com/office/officeart/2005/8/layout/hierarchy1"/>
    <dgm:cxn modelId="{DA80D82C-2553-6848-B5E3-6CD7F5CBCDB5}" type="presOf" srcId="{D4D3F385-4864-924B-9780-65D2CC2591B6}" destId="{E6548475-7201-A44B-8B9B-C134BBCA8A38}" srcOrd="0" destOrd="0" presId="urn:microsoft.com/office/officeart/2005/8/layout/hierarchy1"/>
    <dgm:cxn modelId="{9121DE2C-1924-054A-9864-E01A1DE8224F}" type="presOf" srcId="{59B8B6B1-A86C-E145-BE15-628252D4EACF}" destId="{A0E526B6-24B1-D546-AEEE-A82DC9DE9B5C}" srcOrd="0" destOrd="0" presId="urn:microsoft.com/office/officeart/2005/8/layout/hierarchy1"/>
    <dgm:cxn modelId="{44F2F93C-10E0-474E-89FF-A66C3B5CD80F}" type="presOf" srcId="{83FEC2CA-1F55-914D-8AB4-D4AF4794F48D}" destId="{9CE34CFC-C788-6948-8E9F-1E3E21250044}" srcOrd="0" destOrd="0" presId="urn:microsoft.com/office/officeart/2005/8/layout/hierarchy1"/>
    <dgm:cxn modelId="{E3519646-36E8-3A4E-BBA2-C2AC80FE0212}" type="presOf" srcId="{9CAFBF05-FB19-CF48-9EF4-7512DE9578C6}" destId="{CEAC3BB5-F78C-6244-B26E-F280CB72C697}" srcOrd="0" destOrd="0" presId="urn:microsoft.com/office/officeart/2005/8/layout/hierarchy1"/>
    <dgm:cxn modelId="{18E92052-7422-8C41-859F-5EDFE31AC5FB}" srcId="{99262967-AB21-CF49-8CE0-471D5AADE760}" destId="{59B8B6B1-A86C-E145-BE15-628252D4EACF}" srcOrd="1" destOrd="0" parTransId="{B6552C8C-9E9D-514E-98E9-94C6F3E0F5A5}" sibTransId="{90C3C047-9A3E-A643-8AED-1A0479FB02AB}"/>
    <dgm:cxn modelId="{D4B8CB52-DF08-1B48-81C8-8BDE9BAD0286}" type="presOf" srcId="{7B3750FB-BD28-694D-9EDC-B8F6617C4379}" destId="{467A21E4-2F6A-9446-969F-5CC1466864F1}" srcOrd="0" destOrd="0" presId="urn:microsoft.com/office/officeart/2005/8/layout/hierarchy1"/>
    <dgm:cxn modelId="{27136E54-FDAA-2341-B5AF-477BB40E1831}" type="presOf" srcId="{99262967-AB21-CF49-8CE0-471D5AADE760}" destId="{3796EA62-F37D-B346-A830-32EB42BFA2BC}" srcOrd="0" destOrd="0" presId="urn:microsoft.com/office/officeart/2005/8/layout/hierarchy1"/>
    <dgm:cxn modelId="{193F4D7E-48E5-8B4E-8309-FAD0DA04EA4A}" type="presOf" srcId="{1B32E564-0E3A-0046-B8C9-233A20F0886C}" destId="{D94B0AA4-F00A-3446-AA26-75A060EB6FA0}" srcOrd="0" destOrd="0" presId="urn:microsoft.com/office/officeart/2005/8/layout/hierarchy1"/>
    <dgm:cxn modelId="{41EC2A96-ED1A-5043-85B9-DAECF83BBEF2}" srcId="{892D81A4-D1F9-5244-9926-86826BB34937}" destId="{83FEC2CA-1F55-914D-8AB4-D4AF4794F48D}" srcOrd="0" destOrd="0" parTransId="{669D7AC1-343A-A04A-B293-BD68D65335EF}" sibTransId="{3149EBA8-B8FA-6E42-9DB6-9DC35FD44FBB}"/>
    <dgm:cxn modelId="{8F7ED79F-3AEA-5B4C-9714-EFC9122DB986}" type="presOf" srcId="{445963E7-87A0-A94A-A9FF-15AD1FDFC7DC}" destId="{7396C81E-B7A6-6741-9106-0B004C38E188}" srcOrd="0" destOrd="0" presId="urn:microsoft.com/office/officeart/2005/8/layout/hierarchy1"/>
    <dgm:cxn modelId="{7D7E3AA0-F757-FC47-9CA5-B17A22385B42}" srcId="{99262967-AB21-CF49-8CE0-471D5AADE760}" destId="{892D81A4-D1F9-5244-9926-86826BB34937}" srcOrd="0" destOrd="0" parTransId="{FB44FECC-6A63-7D4D-8D6C-AE0B4177ABB8}" sibTransId="{32B5458A-601C-6A48-AE44-9BC7E44D1847}"/>
    <dgm:cxn modelId="{B698E4AE-60FC-2449-A308-FDC5AF50483A}" srcId="{99262967-AB21-CF49-8CE0-471D5AADE760}" destId="{1B32E564-0E3A-0046-B8C9-233A20F0886C}" srcOrd="2" destOrd="0" parTransId="{B780C878-0A9E-E844-95D1-4E3E37E86994}" sibTransId="{5F0A0501-D6A5-C144-83B4-4B7FABB65B03}"/>
    <dgm:cxn modelId="{4F4886C5-1FE7-6A46-A510-EF4B862FDCAD}" type="presOf" srcId="{669D7AC1-343A-A04A-B293-BD68D65335EF}" destId="{C3ED4ADE-95C9-1E44-B72B-1934171B0378}" srcOrd="0" destOrd="0" presId="urn:microsoft.com/office/officeart/2005/8/layout/hierarchy1"/>
    <dgm:cxn modelId="{01BA97D2-9E83-2B45-BA7D-63AA5265133C}" srcId="{1B32E564-0E3A-0046-B8C9-233A20F0886C}" destId="{D4D3F385-4864-924B-9780-65D2CC2591B6}" srcOrd="0" destOrd="0" parTransId="{445963E7-87A0-A94A-A9FF-15AD1FDFC7DC}" sibTransId="{AA652183-0DFA-6C48-B1DE-633ACBE3BFC7}"/>
    <dgm:cxn modelId="{172C3C8C-A575-964A-AFA6-8DC6179B3062}" type="presParOf" srcId="{3796EA62-F37D-B346-A830-32EB42BFA2BC}" destId="{DA195028-DF62-DC49-A42B-8D4D2A81292A}" srcOrd="0" destOrd="0" presId="urn:microsoft.com/office/officeart/2005/8/layout/hierarchy1"/>
    <dgm:cxn modelId="{4938005C-B613-9140-BE6E-3DBA4E12A657}" type="presParOf" srcId="{DA195028-DF62-DC49-A42B-8D4D2A81292A}" destId="{8F66CD1C-2305-2644-B489-1A62787344BE}" srcOrd="0" destOrd="0" presId="urn:microsoft.com/office/officeart/2005/8/layout/hierarchy1"/>
    <dgm:cxn modelId="{5C83E4DF-92AF-6C4C-843A-C1CC7D7FEE68}" type="presParOf" srcId="{8F66CD1C-2305-2644-B489-1A62787344BE}" destId="{39E17524-DBB6-0647-A9C2-CC4F870A0C88}" srcOrd="0" destOrd="0" presId="urn:microsoft.com/office/officeart/2005/8/layout/hierarchy1"/>
    <dgm:cxn modelId="{4870B7E8-C27B-3C45-B855-142DBE165568}" type="presParOf" srcId="{8F66CD1C-2305-2644-B489-1A62787344BE}" destId="{B29DBC9A-5895-584A-9269-BE8B01F43B43}" srcOrd="1" destOrd="0" presId="urn:microsoft.com/office/officeart/2005/8/layout/hierarchy1"/>
    <dgm:cxn modelId="{614A4060-53A7-5340-A544-BB01778959F6}" type="presParOf" srcId="{DA195028-DF62-DC49-A42B-8D4D2A81292A}" destId="{074A7CD7-6917-A84D-8E2C-189FC101A058}" srcOrd="1" destOrd="0" presId="urn:microsoft.com/office/officeart/2005/8/layout/hierarchy1"/>
    <dgm:cxn modelId="{05CB649A-F281-C04A-B8BC-19F8BA6E9937}" type="presParOf" srcId="{074A7CD7-6917-A84D-8E2C-189FC101A058}" destId="{C3ED4ADE-95C9-1E44-B72B-1934171B0378}" srcOrd="0" destOrd="0" presId="urn:microsoft.com/office/officeart/2005/8/layout/hierarchy1"/>
    <dgm:cxn modelId="{B4074535-A54B-1F49-9E18-5AEE4DAD8E13}" type="presParOf" srcId="{074A7CD7-6917-A84D-8E2C-189FC101A058}" destId="{8327699A-81A6-AD46-A502-B97F5EFA680B}" srcOrd="1" destOrd="0" presId="urn:microsoft.com/office/officeart/2005/8/layout/hierarchy1"/>
    <dgm:cxn modelId="{2A0907D0-2369-8944-83BC-802450EE9262}" type="presParOf" srcId="{8327699A-81A6-AD46-A502-B97F5EFA680B}" destId="{3CEB1C25-2D8B-5A48-A885-8C20BE1C9518}" srcOrd="0" destOrd="0" presId="urn:microsoft.com/office/officeart/2005/8/layout/hierarchy1"/>
    <dgm:cxn modelId="{16B2D6FA-00A2-2A41-B7B4-1D5FE654D59A}" type="presParOf" srcId="{3CEB1C25-2D8B-5A48-A885-8C20BE1C9518}" destId="{371C43AE-92AA-604F-9720-9FBDBAC48A8E}" srcOrd="0" destOrd="0" presId="urn:microsoft.com/office/officeart/2005/8/layout/hierarchy1"/>
    <dgm:cxn modelId="{D3E5DA25-1E29-1547-83B2-91E876C11645}" type="presParOf" srcId="{3CEB1C25-2D8B-5A48-A885-8C20BE1C9518}" destId="{9CE34CFC-C788-6948-8E9F-1E3E21250044}" srcOrd="1" destOrd="0" presId="urn:microsoft.com/office/officeart/2005/8/layout/hierarchy1"/>
    <dgm:cxn modelId="{68BC502A-110E-2A46-A1B6-47D764AA48AB}" type="presParOf" srcId="{8327699A-81A6-AD46-A502-B97F5EFA680B}" destId="{5D3FB3AF-8087-D842-B8EA-0DA39446BFBD}" srcOrd="1" destOrd="0" presId="urn:microsoft.com/office/officeart/2005/8/layout/hierarchy1"/>
    <dgm:cxn modelId="{15AD6437-BC32-744C-90B5-66A3639BDEDA}" type="presParOf" srcId="{3796EA62-F37D-B346-A830-32EB42BFA2BC}" destId="{0885C48C-2B4E-4243-B2B8-95C77D1D60C7}" srcOrd="1" destOrd="0" presId="urn:microsoft.com/office/officeart/2005/8/layout/hierarchy1"/>
    <dgm:cxn modelId="{0752E931-59F6-7E48-A3B5-93298360742E}" type="presParOf" srcId="{0885C48C-2B4E-4243-B2B8-95C77D1D60C7}" destId="{4DCE0F86-6A2D-6B4C-9539-ACAC4464DCCC}" srcOrd="0" destOrd="0" presId="urn:microsoft.com/office/officeart/2005/8/layout/hierarchy1"/>
    <dgm:cxn modelId="{C8D3778B-191F-444E-AFFB-B4398B0B9343}" type="presParOf" srcId="{4DCE0F86-6A2D-6B4C-9539-ACAC4464DCCC}" destId="{B94988FA-BD87-CA4F-9F26-7D3E3297C21B}" srcOrd="0" destOrd="0" presId="urn:microsoft.com/office/officeart/2005/8/layout/hierarchy1"/>
    <dgm:cxn modelId="{E89E8B42-27D1-2244-A52D-5F48D42152FD}" type="presParOf" srcId="{4DCE0F86-6A2D-6B4C-9539-ACAC4464DCCC}" destId="{A0E526B6-24B1-D546-AEEE-A82DC9DE9B5C}" srcOrd="1" destOrd="0" presId="urn:microsoft.com/office/officeart/2005/8/layout/hierarchy1"/>
    <dgm:cxn modelId="{0C755ED3-FB4B-AD42-85CD-B1927259FE4E}" type="presParOf" srcId="{0885C48C-2B4E-4243-B2B8-95C77D1D60C7}" destId="{602E5115-BB24-464B-9864-B2BE05FDF975}" srcOrd="1" destOrd="0" presId="urn:microsoft.com/office/officeart/2005/8/layout/hierarchy1"/>
    <dgm:cxn modelId="{6CA6CC51-A340-534C-9A93-8F9DCEA59E18}" type="presParOf" srcId="{602E5115-BB24-464B-9864-B2BE05FDF975}" destId="{467A21E4-2F6A-9446-969F-5CC1466864F1}" srcOrd="0" destOrd="0" presId="urn:microsoft.com/office/officeart/2005/8/layout/hierarchy1"/>
    <dgm:cxn modelId="{8B3A15CB-0B2A-6343-BB73-56AE592CFEFA}" type="presParOf" srcId="{602E5115-BB24-464B-9864-B2BE05FDF975}" destId="{7DF5D565-D948-CB48-9C0B-7BD619A5D214}" srcOrd="1" destOrd="0" presId="urn:microsoft.com/office/officeart/2005/8/layout/hierarchy1"/>
    <dgm:cxn modelId="{C81F9827-E29B-7345-9E77-6BB74A9830CE}" type="presParOf" srcId="{7DF5D565-D948-CB48-9C0B-7BD619A5D214}" destId="{844EB847-4192-104F-BD9B-CAF0EF303916}" srcOrd="0" destOrd="0" presId="urn:microsoft.com/office/officeart/2005/8/layout/hierarchy1"/>
    <dgm:cxn modelId="{85692E20-496E-7740-9E1C-98E9FF918CF7}" type="presParOf" srcId="{844EB847-4192-104F-BD9B-CAF0EF303916}" destId="{58896E1B-125A-6943-8C55-14DF3852EDD2}" srcOrd="0" destOrd="0" presId="urn:microsoft.com/office/officeart/2005/8/layout/hierarchy1"/>
    <dgm:cxn modelId="{CF7FA04D-3124-054B-923A-5672D06F09B6}" type="presParOf" srcId="{844EB847-4192-104F-BD9B-CAF0EF303916}" destId="{CEAC3BB5-F78C-6244-B26E-F280CB72C697}" srcOrd="1" destOrd="0" presId="urn:microsoft.com/office/officeart/2005/8/layout/hierarchy1"/>
    <dgm:cxn modelId="{AF47D60A-DBEF-8F45-BC2F-8EB410829408}" type="presParOf" srcId="{7DF5D565-D948-CB48-9C0B-7BD619A5D214}" destId="{D5CD39F8-0879-5245-A5C2-898CF73D1029}" srcOrd="1" destOrd="0" presId="urn:microsoft.com/office/officeart/2005/8/layout/hierarchy1"/>
    <dgm:cxn modelId="{7F00E653-F89D-BC43-A62D-CA567C3F41A3}" type="presParOf" srcId="{3796EA62-F37D-B346-A830-32EB42BFA2BC}" destId="{7DE7B903-F4CD-5441-BE10-31F19215922A}" srcOrd="2" destOrd="0" presId="urn:microsoft.com/office/officeart/2005/8/layout/hierarchy1"/>
    <dgm:cxn modelId="{1E12A53B-EF5F-5A42-A868-3E7720CE983B}" type="presParOf" srcId="{7DE7B903-F4CD-5441-BE10-31F19215922A}" destId="{C66CA09C-5917-0A49-9FCD-5C07DB22C8C5}" srcOrd="0" destOrd="0" presId="urn:microsoft.com/office/officeart/2005/8/layout/hierarchy1"/>
    <dgm:cxn modelId="{D85E522A-7657-CE43-B425-18832C820391}" type="presParOf" srcId="{C66CA09C-5917-0A49-9FCD-5C07DB22C8C5}" destId="{8AFB555C-4356-5441-A708-A9EA8BE27518}" srcOrd="0" destOrd="0" presId="urn:microsoft.com/office/officeart/2005/8/layout/hierarchy1"/>
    <dgm:cxn modelId="{7B8B7C30-1642-4B43-9AC7-AB5B387E1378}" type="presParOf" srcId="{C66CA09C-5917-0A49-9FCD-5C07DB22C8C5}" destId="{D94B0AA4-F00A-3446-AA26-75A060EB6FA0}" srcOrd="1" destOrd="0" presId="urn:microsoft.com/office/officeart/2005/8/layout/hierarchy1"/>
    <dgm:cxn modelId="{2B9C07C3-2328-8445-AE71-A45A7EE16978}" type="presParOf" srcId="{7DE7B903-F4CD-5441-BE10-31F19215922A}" destId="{E78922BB-5B7F-E644-8581-06FD71C98DEB}" srcOrd="1" destOrd="0" presId="urn:microsoft.com/office/officeart/2005/8/layout/hierarchy1"/>
    <dgm:cxn modelId="{5782794E-5FF4-BC4B-AE65-2F10E2869C96}" type="presParOf" srcId="{E78922BB-5B7F-E644-8581-06FD71C98DEB}" destId="{7396C81E-B7A6-6741-9106-0B004C38E188}" srcOrd="0" destOrd="0" presId="urn:microsoft.com/office/officeart/2005/8/layout/hierarchy1"/>
    <dgm:cxn modelId="{A5888B82-4A32-BF41-A3AB-21A12D825A06}" type="presParOf" srcId="{E78922BB-5B7F-E644-8581-06FD71C98DEB}" destId="{C1D77075-1CC0-444A-816B-593A5BD00CF9}" srcOrd="1" destOrd="0" presId="urn:microsoft.com/office/officeart/2005/8/layout/hierarchy1"/>
    <dgm:cxn modelId="{642E21FB-0C52-6A41-836C-326E94E1C2D2}" type="presParOf" srcId="{C1D77075-1CC0-444A-816B-593A5BD00CF9}" destId="{E47A9D3F-FCEC-D84A-9A19-3F9028F06BB1}" srcOrd="0" destOrd="0" presId="urn:microsoft.com/office/officeart/2005/8/layout/hierarchy1"/>
    <dgm:cxn modelId="{0CACEC60-D81A-3B4D-B295-C2C34E3FAB54}" type="presParOf" srcId="{E47A9D3F-FCEC-D84A-9A19-3F9028F06BB1}" destId="{340062EE-60AC-8548-8A24-37AD1DF7FE75}" srcOrd="0" destOrd="0" presId="urn:microsoft.com/office/officeart/2005/8/layout/hierarchy1"/>
    <dgm:cxn modelId="{EF23F9CC-CDFF-0149-9523-C65E35C7660C}" type="presParOf" srcId="{E47A9D3F-FCEC-D84A-9A19-3F9028F06BB1}" destId="{E6548475-7201-A44B-8B9B-C134BBCA8A38}" srcOrd="1" destOrd="0" presId="urn:microsoft.com/office/officeart/2005/8/layout/hierarchy1"/>
    <dgm:cxn modelId="{325E967B-F6BD-4048-9398-C862EB2ADFE3}" type="presParOf" srcId="{C1D77075-1CC0-444A-816B-593A5BD00CF9}" destId="{4B584BC4-DFEC-F84B-9489-22117738052A}" srcOrd="1" destOrd="0" presId="urn:microsoft.com/office/officeart/2005/8/layout/hierarchy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9262967-AB21-CF49-8CE0-471D5AADE760}" type="doc">
      <dgm:prSet loTypeId="urn:microsoft.com/office/officeart/2005/8/layout/hierarchy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7C244CB-B2EC-A846-8C3A-FFF4B6987E99}">
      <dgm:prSet phldrT="[Texte]"/>
      <dgm:spPr>
        <a:ln>
          <a:solidFill>
            <a:srgbClr val="FF56B9"/>
          </a:solidFill>
        </a:ln>
      </dgm:spPr>
      <dgm:t>
        <a:bodyPr/>
        <a:lstStyle/>
        <a:p>
          <a:r>
            <a:rPr lang="fr-FR" b="1" dirty="0">
              <a:latin typeface="Century Gothic" panose="020B0502020202020204" pitchFamily="34" charset="0"/>
            </a:rPr>
            <a:t>Parcours de spécialisation</a:t>
          </a:r>
        </a:p>
      </dgm:t>
    </dgm:pt>
    <dgm:pt modelId="{B9BAAA93-FE59-BD4E-818A-3982C8128174}" type="parTrans" cxnId="{1ADE32E2-56AE-B740-B3CD-A5C750681BA8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3C920D28-44E9-FB42-81AC-1BA77A3E1F99}" type="sibTrans" cxnId="{1ADE32E2-56AE-B740-B3CD-A5C750681BA8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892D81A4-D1F9-5244-9926-86826BB34937}">
      <dgm:prSet phldrT="[Texte]"/>
      <dgm:spPr>
        <a:ln>
          <a:solidFill>
            <a:srgbClr val="FF56B9"/>
          </a:solidFill>
        </a:ln>
      </dgm:spPr>
      <dgm:t>
        <a:bodyPr/>
        <a:lstStyle/>
        <a:p>
          <a:r>
            <a:rPr lang="fr-FR" b="1" dirty="0">
              <a:latin typeface="Century Gothic" panose="020B0502020202020204" pitchFamily="34" charset="0"/>
            </a:rPr>
            <a:t>Mûrir son projet personnel </a:t>
          </a:r>
        </a:p>
        <a:p>
          <a:r>
            <a:rPr lang="fr-FR" dirty="0">
              <a:latin typeface="Century Gothic" panose="020B0502020202020204" pitchFamily="34" charset="0"/>
            </a:rPr>
            <a:t>= 1 UE de spécialisation</a:t>
          </a:r>
        </a:p>
      </dgm:t>
    </dgm:pt>
    <dgm:pt modelId="{FB44FECC-6A63-7D4D-8D6C-AE0B4177ABB8}" type="parTrans" cxnId="{7D7E3AA0-F757-FC47-9CA5-B17A22385B42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32B5458A-601C-6A48-AE44-9BC7E44D1847}" type="sibTrans" cxnId="{7D7E3AA0-F757-FC47-9CA5-B17A22385B42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C0BA621C-2A47-E44F-8752-A51AFD5A78C0}">
      <dgm:prSet phldrT="[Texte]"/>
      <dgm:spPr>
        <a:ln>
          <a:solidFill>
            <a:srgbClr val="FF56B9"/>
          </a:solidFill>
        </a:ln>
      </dgm:spPr>
      <dgm:t>
        <a:bodyPr/>
        <a:lstStyle/>
        <a:p>
          <a:r>
            <a:rPr lang="fr-FR" b="1" dirty="0">
              <a:latin typeface="Century Gothic" panose="020B0502020202020204" pitchFamily="34" charset="0"/>
            </a:rPr>
            <a:t>Construire son projet professionnel </a:t>
          </a:r>
        </a:p>
        <a:p>
          <a:r>
            <a:rPr lang="fr-FR" dirty="0">
              <a:latin typeface="Century Gothic" panose="020B0502020202020204" pitchFamily="34" charset="0"/>
            </a:rPr>
            <a:t>= 1 UE de </a:t>
          </a:r>
          <a:r>
            <a:rPr lang="fr-FR" dirty="0" err="1">
              <a:latin typeface="Century Gothic" panose="020B0502020202020204" pitchFamily="34" charset="0"/>
            </a:rPr>
            <a:t>pré-professionnalisation</a:t>
          </a:r>
          <a:endParaRPr lang="fr-FR" dirty="0">
            <a:latin typeface="Century Gothic" panose="020B0502020202020204" pitchFamily="34" charset="0"/>
          </a:endParaRPr>
        </a:p>
      </dgm:t>
    </dgm:pt>
    <dgm:pt modelId="{2502ED8C-4DA3-3748-864F-D02D14ACA656}" type="parTrans" cxnId="{7D20C81F-00D0-1C4A-95FB-089F09C7A9B4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DFD9AF8C-C78B-9741-97C2-6C5DF23B874F}" type="sibTrans" cxnId="{7D20C81F-00D0-1C4A-95FB-089F09C7A9B4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3796EA62-F37D-B346-A830-32EB42BFA2BC}" type="pres">
      <dgm:prSet presAssocID="{99262967-AB21-CF49-8CE0-471D5AADE76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8D2246B-10F8-C54E-8E56-262217769D88}" type="pres">
      <dgm:prSet presAssocID="{17C244CB-B2EC-A846-8C3A-FFF4B6987E99}" presName="hierRoot1" presStyleCnt="0"/>
      <dgm:spPr/>
    </dgm:pt>
    <dgm:pt modelId="{3CA79861-A610-5246-B79D-639A18A5E348}" type="pres">
      <dgm:prSet presAssocID="{17C244CB-B2EC-A846-8C3A-FFF4B6987E99}" presName="composite" presStyleCnt="0"/>
      <dgm:spPr/>
    </dgm:pt>
    <dgm:pt modelId="{BD1F8BF0-F01F-5B40-9205-2FFA86800202}" type="pres">
      <dgm:prSet presAssocID="{17C244CB-B2EC-A846-8C3A-FFF4B6987E99}" presName="background" presStyleLbl="node0" presStyleIdx="0" presStyleCnt="1"/>
      <dgm:spPr>
        <a:solidFill>
          <a:srgbClr val="FA488C"/>
        </a:solidFill>
      </dgm:spPr>
    </dgm:pt>
    <dgm:pt modelId="{9C89FE7D-584A-AD4A-A463-E637ED49E8BA}" type="pres">
      <dgm:prSet presAssocID="{17C244CB-B2EC-A846-8C3A-FFF4B6987E99}" presName="text" presStyleLbl="fgAcc0" presStyleIdx="0" presStyleCnt="1">
        <dgm:presLayoutVars>
          <dgm:chPref val="3"/>
        </dgm:presLayoutVars>
      </dgm:prSet>
      <dgm:spPr/>
    </dgm:pt>
    <dgm:pt modelId="{F94C6EB8-79CB-8B49-BDC6-D331BF1BA791}" type="pres">
      <dgm:prSet presAssocID="{17C244CB-B2EC-A846-8C3A-FFF4B6987E99}" presName="hierChild2" presStyleCnt="0"/>
      <dgm:spPr/>
    </dgm:pt>
    <dgm:pt modelId="{E5A0F241-BBBA-4D4F-927E-3673453E6295}" type="pres">
      <dgm:prSet presAssocID="{FB44FECC-6A63-7D4D-8D6C-AE0B4177ABB8}" presName="Name10" presStyleLbl="parChTrans1D2" presStyleIdx="0" presStyleCnt="2"/>
      <dgm:spPr/>
    </dgm:pt>
    <dgm:pt modelId="{2C9E5129-627B-5840-81C9-E842070AA8BF}" type="pres">
      <dgm:prSet presAssocID="{892D81A4-D1F9-5244-9926-86826BB34937}" presName="hierRoot2" presStyleCnt="0"/>
      <dgm:spPr/>
    </dgm:pt>
    <dgm:pt modelId="{5D73B74F-4D44-4C4F-8C43-569C6CA25E44}" type="pres">
      <dgm:prSet presAssocID="{892D81A4-D1F9-5244-9926-86826BB34937}" presName="composite2" presStyleCnt="0"/>
      <dgm:spPr/>
    </dgm:pt>
    <dgm:pt modelId="{553FD077-902A-A24C-B134-3DBC717BBB2E}" type="pres">
      <dgm:prSet presAssocID="{892D81A4-D1F9-5244-9926-86826BB34937}" presName="background2" presStyleLbl="node2" presStyleIdx="0" presStyleCnt="2"/>
      <dgm:spPr>
        <a:solidFill>
          <a:srgbClr val="FA488C"/>
        </a:solidFill>
      </dgm:spPr>
    </dgm:pt>
    <dgm:pt modelId="{63CEE26D-B59D-8F4E-80AA-28DE2333490E}" type="pres">
      <dgm:prSet presAssocID="{892D81A4-D1F9-5244-9926-86826BB34937}" presName="text2" presStyleLbl="fgAcc2" presStyleIdx="0" presStyleCnt="2">
        <dgm:presLayoutVars>
          <dgm:chPref val="3"/>
        </dgm:presLayoutVars>
      </dgm:prSet>
      <dgm:spPr/>
    </dgm:pt>
    <dgm:pt modelId="{2D9EB498-C11D-354F-B65C-934B45F61D92}" type="pres">
      <dgm:prSet presAssocID="{892D81A4-D1F9-5244-9926-86826BB34937}" presName="hierChild3" presStyleCnt="0"/>
      <dgm:spPr/>
    </dgm:pt>
    <dgm:pt modelId="{A49DC4BF-9AB0-2344-8837-C6D1683ED090}" type="pres">
      <dgm:prSet presAssocID="{2502ED8C-4DA3-3748-864F-D02D14ACA656}" presName="Name10" presStyleLbl="parChTrans1D2" presStyleIdx="1" presStyleCnt="2"/>
      <dgm:spPr/>
    </dgm:pt>
    <dgm:pt modelId="{A7A14B11-692A-9347-A1EF-5EFFF564E574}" type="pres">
      <dgm:prSet presAssocID="{C0BA621C-2A47-E44F-8752-A51AFD5A78C0}" presName="hierRoot2" presStyleCnt="0"/>
      <dgm:spPr/>
    </dgm:pt>
    <dgm:pt modelId="{BE6376CE-E336-AF4E-BA7C-969168FB4A64}" type="pres">
      <dgm:prSet presAssocID="{C0BA621C-2A47-E44F-8752-A51AFD5A78C0}" presName="composite2" presStyleCnt="0"/>
      <dgm:spPr/>
    </dgm:pt>
    <dgm:pt modelId="{27E3113B-C9D3-5E47-A946-FB957256B2D1}" type="pres">
      <dgm:prSet presAssocID="{C0BA621C-2A47-E44F-8752-A51AFD5A78C0}" presName="background2" presStyleLbl="node2" presStyleIdx="1" presStyleCnt="2"/>
      <dgm:spPr>
        <a:solidFill>
          <a:srgbClr val="FA488C"/>
        </a:solidFill>
      </dgm:spPr>
    </dgm:pt>
    <dgm:pt modelId="{C1605E0B-99EC-5A48-B763-2DF6E33D525F}" type="pres">
      <dgm:prSet presAssocID="{C0BA621C-2A47-E44F-8752-A51AFD5A78C0}" presName="text2" presStyleLbl="fgAcc2" presStyleIdx="1" presStyleCnt="2">
        <dgm:presLayoutVars>
          <dgm:chPref val="3"/>
        </dgm:presLayoutVars>
      </dgm:prSet>
      <dgm:spPr/>
    </dgm:pt>
    <dgm:pt modelId="{FCD49992-39BD-E64F-A4C0-DF55C80031BE}" type="pres">
      <dgm:prSet presAssocID="{C0BA621C-2A47-E44F-8752-A51AFD5A78C0}" presName="hierChild3" presStyleCnt="0"/>
      <dgm:spPr/>
    </dgm:pt>
  </dgm:ptLst>
  <dgm:cxnLst>
    <dgm:cxn modelId="{7D20C81F-00D0-1C4A-95FB-089F09C7A9B4}" srcId="{17C244CB-B2EC-A846-8C3A-FFF4B6987E99}" destId="{C0BA621C-2A47-E44F-8752-A51AFD5A78C0}" srcOrd="1" destOrd="0" parTransId="{2502ED8C-4DA3-3748-864F-D02D14ACA656}" sibTransId="{DFD9AF8C-C78B-9741-97C2-6C5DF23B874F}"/>
    <dgm:cxn modelId="{25766F27-35D7-B940-ACB5-87A046A485F4}" type="presOf" srcId="{2502ED8C-4DA3-3748-864F-D02D14ACA656}" destId="{A49DC4BF-9AB0-2344-8837-C6D1683ED090}" srcOrd="0" destOrd="0" presId="urn:microsoft.com/office/officeart/2005/8/layout/hierarchy1"/>
    <dgm:cxn modelId="{92FF984D-F42F-634B-88EC-8008C73B9558}" type="presOf" srcId="{FB44FECC-6A63-7D4D-8D6C-AE0B4177ABB8}" destId="{E5A0F241-BBBA-4D4F-927E-3673453E6295}" srcOrd="0" destOrd="0" presId="urn:microsoft.com/office/officeart/2005/8/layout/hierarchy1"/>
    <dgm:cxn modelId="{27136E54-FDAA-2341-B5AF-477BB40E1831}" type="presOf" srcId="{99262967-AB21-CF49-8CE0-471D5AADE760}" destId="{3796EA62-F37D-B346-A830-32EB42BFA2BC}" srcOrd="0" destOrd="0" presId="urn:microsoft.com/office/officeart/2005/8/layout/hierarchy1"/>
    <dgm:cxn modelId="{3E24F662-56EA-3A4F-BCAF-3E2D13912247}" type="presOf" srcId="{17C244CB-B2EC-A846-8C3A-FFF4B6987E99}" destId="{9C89FE7D-584A-AD4A-A463-E637ED49E8BA}" srcOrd="0" destOrd="0" presId="urn:microsoft.com/office/officeart/2005/8/layout/hierarchy1"/>
    <dgm:cxn modelId="{5609F997-3657-BF40-B3EA-FD4572DCAC59}" type="presOf" srcId="{C0BA621C-2A47-E44F-8752-A51AFD5A78C0}" destId="{C1605E0B-99EC-5A48-B763-2DF6E33D525F}" srcOrd="0" destOrd="0" presId="urn:microsoft.com/office/officeart/2005/8/layout/hierarchy1"/>
    <dgm:cxn modelId="{7D7E3AA0-F757-FC47-9CA5-B17A22385B42}" srcId="{17C244CB-B2EC-A846-8C3A-FFF4B6987E99}" destId="{892D81A4-D1F9-5244-9926-86826BB34937}" srcOrd="0" destOrd="0" parTransId="{FB44FECC-6A63-7D4D-8D6C-AE0B4177ABB8}" sibTransId="{32B5458A-601C-6A48-AE44-9BC7E44D1847}"/>
    <dgm:cxn modelId="{EB636CAE-D146-2A43-8623-7B388290BDD6}" type="presOf" srcId="{892D81A4-D1F9-5244-9926-86826BB34937}" destId="{63CEE26D-B59D-8F4E-80AA-28DE2333490E}" srcOrd="0" destOrd="0" presId="urn:microsoft.com/office/officeart/2005/8/layout/hierarchy1"/>
    <dgm:cxn modelId="{1ADE32E2-56AE-B740-B3CD-A5C750681BA8}" srcId="{99262967-AB21-CF49-8CE0-471D5AADE760}" destId="{17C244CB-B2EC-A846-8C3A-FFF4B6987E99}" srcOrd="0" destOrd="0" parTransId="{B9BAAA93-FE59-BD4E-818A-3982C8128174}" sibTransId="{3C920D28-44E9-FB42-81AC-1BA77A3E1F99}"/>
    <dgm:cxn modelId="{253F5154-F673-CD4B-8EB9-554BFB33C394}" type="presParOf" srcId="{3796EA62-F37D-B346-A830-32EB42BFA2BC}" destId="{08D2246B-10F8-C54E-8E56-262217769D88}" srcOrd="0" destOrd="0" presId="urn:microsoft.com/office/officeart/2005/8/layout/hierarchy1"/>
    <dgm:cxn modelId="{2356714F-2E60-3845-846A-68C746D43993}" type="presParOf" srcId="{08D2246B-10F8-C54E-8E56-262217769D88}" destId="{3CA79861-A610-5246-B79D-639A18A5E348}" srcOrd="0" destOrd="0" presId="urn:microsoft.com/office/officeart/2005/8/layout/hierarchy1"/>
    <dgm:cxn modelId="{4B6928CF-4CAF-564F-80FA-427F2A0DE9FE}" type="presParOf" srcId="{3CA79861-A610-5246-B79D-639A18A5E348}" destId="{BD1F8BF0-F01F-5B40-9205-2FFA86800202}" srcOrd="0" destOrd="0" presId="urn:microsoft.com/office/officeart/2005/8/layout/hierarchy1"/>
    <dgm:cxn modelId="{6F0343AE-203C-5B47-8E68-0EF08ABD82B7}" type="presParOf" srcId="{3CA79861-A610-5246-B79D-639A18A5E348}" destId="{9C89FE7D-584A-AD4A-A463-E637ED49E8BA}" srcOrd="1" destOrd="0" presId="urn:microsoft.com/office/officeart/2005/8/layout/hierarchy1"/>
    <dgm:cxn modelId="{BB86D999-F2D4-1B44-9C31-37A61E2092B7}" type="presParOf" srcId="{08D2246B-10F8-C54E-8E56-262217769D88}" destId="{F94C6EB8-79CB-8B49-BDC6-D331BF1BA791}" srcOrd="1" destOrd="0" presId="urn:microsoft.com/office/officeart/2005/8/layout/hierarchy1"/>
    <dgm:cxn modelId="{8AC52175-6DAE-544B-BAF1-98B941DA2F4F}" type="presParOf" srcId="{F94C6EB8-79CB-8B49-BDC6-D331BF1BA791}" destId="{E5A0F241-BBBA-4D4F-927E-3673453E6295}" srcOrd="0" destOrd="0" presId="urn:microsoft.com/office/officeart/2005/8/layout/hierarchy1"/>
    <dgm:cxn modelId="{6C4CE4C0-CC1E-B040-B327-63552D09E73D}" type="presParOf" srcId="{F94C6EB8-79CB-8B49-BDC6-D331BF1BA791}" destId="{2C9E5129-627B-5840-81C9-E842070AA8BF}" srcOrd="1" destOrd="0" presId="urn:microsoft.com/office/officeart/2005/8/layout/hierarchy1"/>
    <dgm:cxn modelId="{D3DE7904-CEB8-7642-8ECD-103539B47B8E}" type="presParOf" srcId="{2C9E5129-627B-5840-81C9-E842070AA8BF}" destId="{5D73B74F-4D44-4C4F-8C43-569C6CA25E44}" srcOrd="0" destOrd="0" presId="urn:microsoft.com/office/officeart/2005/8/layout/hierarchy1"/>
    <dgm:cxn modelId="{F2A87135-9FC0-AF4F-ACBD-0668068B1512}" type="presParOf" srcId="{5D73B74F-4D44-4C4F-8C43-569C6CA25E44}" destId="{553FD077-902A-A24C-B134-3DBC717BBB2E}" srcOrd="0" destOrd="0" presId="urn:microsoft.com/office/officeart/2005/8/layout/hierarchy1"/>
    <dgm:cxn modelId="{268645D4-1622-8A41-99D1-ECFF45B566CE}" type="presParOf" srcId="{5D73B74F-4D44-4C4F-8C43-569C6CA25E44}" destId="{63CEE26D-B59D-8F4E-80AA-28DE2333490E}" srcOrd="1" destOrd="0" presId="urn:microsoft.com/office/officeart/2005/8/layout/hierarchy1"/>
    <dgm:cxn modelId="{C80AF4E8-32F8-844D-B2AE-BC0CC1C6B0E2}" type="presParOf" srcId="{2C9E5129-627B-5840-81C9-E842070AA8BF}" destId="{2D9EB498-C11D-354F-B65C-934B45F61D92}" srcOrd="1" destOrd="0" presId="urn:microsoft.com/office/officeart/2005/8/layout/hierarchy1"/>
    <dgm:cxn modelId="{318B5151-157F-354B-A431-68900F26C9D1}" type="presParOf" srcId="{F94C6EB8-79CB-8B49-BDC6-D331BF1BA791}" destId="{A49DC4BF-9AB0-2344-8837-C6D1683ED090}" srcOrd="2" destOrd="0" presId="urn:microsoft.com/office/officeart/2005/8/layout/hierarchy1"/>
    <dgm:cxn modelId="{EC10C746-8F28-354C-AF85-4A0E0602AC92}" type="presParOf" srcId="{F94C6EB8-79CB-8B49-BDC6-D331BF1BA791}" destId="{A7A14B11-692A-9347-A1EF-5EFFF564E574}" srcOrd="3" destOrd="0" presId="urn:microsoft.com/office/officeart/2005/8/layout/hierarchy1"/>
    <dgm:cxn modelId="{B4E8C01F-3B01-BD47-8E27-75D69C97E842}" type="presParOf" srcId="{A7A14B11-692A-9347-A1EF-5EFFF564E574}" destId="{BE6376CE-E336-AF4E-BA7C-969168FB4A64}" srcOrd="0" destOrd="0" presId="urn:microsoft.com/office/officeart/2005/8/layout/hierarchy1"/>
    <dgm:cxn modelId="{963F32B2-8BF9-B345-A70B-865F7E56A68F}" type="presParOf" srcId="{BE6376CE-E336-AF4E-BA7C-969168FB4A64}" destId="{27E3113B-C9D3-5E47-A946-FB957256B2D1}" srcOrd="0" destOrd="0" presId="urn:microsoft.com/office/officeart/2005/8/layout/hierarchy1"/>
    <dgm:cxn modelId="{593497F9-E4D3-C946-9DA9-F470798D5AC8}" type="presParOf" srcId="{BE6376CE-E336-AF4E-BA7C-969168FB4A64}" destId="{C1605E0B-99EC-5A48-B763-2DF6E33D525F}" srcOrd="1" destOrd="0" presId="urn:microsoft.com/office/officeart/2005/8/layout/hierarchy1"/>
    <dgm:cxn modelId="{562215BC-7A64-FA4F-9DA1-D05EB1742A1B}" type="presParOf" srcId="{A7A14B11-692A-9347-A1EF-5EFFF564E574}" destId="{FCD49992-39BD-E64F-A4C0-DF55C80031BE}" srcOrd="1" destOrd="0" presId="urn:microsoft.com/office/officeart/2005/8/layout/hierarchy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ECB3F4-DB8A-7B46-8DAB-D42B566787A5}" type="doc">
      <dgm:prSet loTypeId="urn:microsoft.com/office/officeart/2008/layout/HorizontalMultiLevelHierarchy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3323AD4-83E4-4642-A531-694C3D87B58C}">
      <dgm:prSet phldrT="[Texte]" custT="1"/>
      <dgm:spPr>
        <a:solidFill>
          <a:srgbClr val="9F91C8"/>
        </a:solidFill>
      </dgm:spPr>
      <dgm:t>
        <a:bodyPr/>
        <a:lstStyle/>
        <a:p>
          <a:r>
            <a:rPr lang="fr-FR" sz="3000" dirty="0">
              <a:solidFill>
                <a:schemeClr val="bg1"/>
              </a:solidFill>
              <a:latin typeface="Century Gothic" panose="020B0502020202020204" pitchFamily="34" charset="0"/>
            </a:rPr>
            <a:t>Parcours de spécialisation : </a:t>
          </a:r>
          <a:r>
            <a:rPr lang="fr-FR" sz="3000" b="1" dirty="0">
              <a:solidFill>
                <a:schemeClr val="bg1"/>
              </a:solidFill>
              <a:latin typeface="Century Gothic" panose="020B0502020202020204" pitchFamily="34" charset="0"/>
            </a:rPr>
            <a:t>Lettres modernes</a:t>
          </a:r>
        </a:p>
      </dgm:t>
    </dgm:pt>
    <dgm:pt modelId="{92E0C651-13BF-B24A-8993-5904B296CA56}" type="parTrans" cxnId="{F7AA6923-0EE0-FE4D-8434-380B891EFFD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E4F170A6-6ECC-DA47-A136-3F3A40D2A15E}" type="sibTrans" cxnId="{F7AA6923-0EE0-FE4D-8434-380B891EFFD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8045D4AE-13D8-F54F-953D-2A32AA70E67C}">
      <dgm:prSet phldrT="[Texte]" custT="1"/>
      <dgm:spPr>
        <a:solidFill>
          <a:srgbClr val="B9A9E9"/>
        </a:solidFill>
      </dgm:spPr>
      <dgm:t>
        <a:bodyPr/>
        <a:lstStyle/>
        <a:p>
          <a:r>
            <a:rPr lang="fr-FR" sz="2400" dirty="0">
              <a:solidFill>
                <a:schemeClr val="tx1"/>
              </a:solidFill>
              <a:latin typeface="Century Gothic" panose="020B0502020202020204" pitchFamily="34" charset="0"/>
            </a:rPr>
            <a:t>Mûrir son projet personnel</a:t>
          </a:r>
        </a:p>
      </dgm:t>
    </dgm:pt>
    <dgm:pt modelId="{957E2752-9E39-9A42-A64F-DE2325A5E2B1}" type="parTrans" cxnId="{08BB7D79-C434-D948-8F7D-070B5DBCC6DF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70615D24-36DA-7644-AF9B-75B16569D319}" type="sibTrans" cxnId="{08BB7D79-C434-D948-8F7D-070B5DBCC6DF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EAA4EF17-DF51-3047-AE48-B07FECD509E7}">
      <dgm:prSet phldrT="[Texte]" custT="1"/>
      <dgm:spPr>
        <a:solidFill>
          <a:srgbClr val="B9A9E9"/>
        </a:solidFill>
      </dgm:spPr>
      <dgm:t>
        <a:bodyPr/>
        <a:lstStyle/>
        <a:p>
          <a:r>
            <a:rPr lang="fr-FR" sz="2400" dirty="0">
              <a:solidFill>
                <a:schemeClr val="tx1"/>
              </a:solidFill>
              <a:latin typeface="Century Gothic" panose="020B0502020202020204" pitchFamily="34" charset="0"/>
            </a:rPr>
            <a:t>Construire son projet professionnel</a:t>
          </a:r>
        </a:p>
      </dgm:t>
    </dgm:pt>
    <dgm:pt modelId="{789EE8A1-F966-034D-B1F0-C3DD835C86A7}" type="parTrans" cxnId="{65029BAA-E8C7-E449-9419-3760A94D7F8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CB26C598-3FC0-4D47-874B-44B42B9EE237}" type="sibTrans" cxnId="{65029BAA-E8C7-E449-9419-3760A94D7F8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74BE3F86-FFB4-1E4F-A2AF-EDCBF44C4855}">
      <dgm:prSet custT="1"/>
      <dgm:spPr>
        <a:solidFill>
          <a:srgbClr val="CECFFE"/>
        </a:solidFill>
      </dgm:spPr>
      <dgm:t>
        <a:bodyPr/>
        <a:lstStyle/>
        <a:p>
          <a:r>
            <a:rPr lang="fr-FR" sz="1600" dirty="0">
              <a:solidFill>
                <a:schemeClr val="tx1"/>
              </a:solidFill>
              <a:latin typeface="Century Gothic" panose="020B0502020202020204" pitchFamily="34" charset="0"/>
            </a:rPr>
            <a:t>Objectif CAPES</a:t>
          </a:r>
        </a:p>
        <a:p>
          <a:r>
            <a:rPr lang="fr-FR" sz="1600" dirty="0">
              <a:solidFill>
                <a:schemeClr val="tx1"/>
              </a:solidFill>
              <a:latin typeface="Century Gothic" panose="020B0502020202020204" pitchFamily="34" charset="0"/>
            </a:rPr>
            <a:t>Découvrir l’offre de Masters</a:t>
          </a:r>
        </a:p>
        <a:p>
          <a:r>
            <a:rPr lang="fr-FR" sz="1600" dirty="0">
              <a:solidFill>
                <a:schemeClr val="tx1"/>
              </a:solidFill>
              <a:latin typeface="Century Gothic" panose="020B0502020202020204" pitchFamily="34" charset="0"/>
            </a:rPr>
            <a:t>Stage</a:t>
          </a:r>
        </a:p>
      </dgm:t>
    </dgm:pt>
    <dgm:pt modelId="{303BD397-7652-FA4C-9333-D248BCDEFC35}" type="parTrans" cxnId="{B58F8F34-0299-F545-B692-48D406219685}">
      <dgm:prSet/>
      <dgm:spPr/>
      <dgm:t>
        <a:bodyPr/>
        <a:lstStyle/>
        <a:p>
          <a:endParaRPr lang="fr-FR"/>
        </a:p>
      </dgm:t>
    </dgm:pt>
    <dgm:pt modelId="{EB2A117D-421C-E94E-A3EF-C48C9595250A}" type="sibTrans" cxnId="{B58F8F34-0299-F545-B692-48D406219685}">
      <dgm:prSet/>
      <dgm:spPr/>
      <dgm:t>
        <a:bodyPr/>
        <a:lstStyle/>
        <a:p>
          <a:endParaRPr lang="fr-FR"/>
        </a:p>
      </dgm:t>
    </dgm:pt>
    <dgm:pt modelId="{089B92DF-4B91-2E4C-9E44-1D3BA58007EB}">
      <dgm:prSet custT="1"/>
      <dgm:spPr>
        <a:solidFill>
          <a:srgbClr val="CECFFE"/>
        </a:solidFill>
      </dgm:spPr>
      <dgm:t>
        <a:bodyPr/>
        <a:lstStyle/>
        <a:p>
          <a:r>
            <a:rPr lang="fr-FR" sz="1600" dirty="0">
              <a:solidFill>
                <a:schemeClr val="tx1"/>
              </a:solidFill>
              <a:latin typeface="Century Gothic" panose="020B0502020202020204" pitchFamily="34" charset="0"/>
            </a:rPr>
            <a:t>Langue médiévale</a:t>
          </a:r>
        </a:p>
        <a:p>
          <a:r>
            <a:rPr lang="fr-FR" sz="1600" dirty="0">
              <a:solidFill>
                <a:schemeClr val="tx1"/>
              </a:solidFill>
              <a:latin typeface="Century Gothic" panose="020B0502020202020204" pitchFamily="34" charset="0"/>
            </a:rPr>
            <a:t>Langues anciennes</a:t>
          </a:r>
        </a:p>
        <a:p>
          <a:r>
            <a:rPr lang="fr-FR" sz="1600" dirty="0">
              <a:solidFill>
                <a:schemeClr val="tx1"/>
              </a:solidFill>
              <a:latin typeface="Century Gothic" panose="020B0502020202020204" pitchFamily="34" charset="0"/>
            </a:rPr>
            <a:t>FLE</a:t>
          </a:r>
        </a:p>
      </dgm:t>
    </dgm:pt>
    <dgm:pt modelId="{CDCD5EAE-556D-2444-91C3-2708FDF2AE1B}" type="parTrans" cxnId="{6B9859DD-8499-7849-B663-AA524900221D}">
      <dgm:prSet/>
      <dgm:spPr/>
      <dgm:t>
        <a:bodyPr/>
        <a:lstStyle/>
        <a:p>
          <a:endParaRPr lang="fr-FR"/>
        </a:p>
      </dgm:t>
    </dgm:pt>
    <dgm:pt modelId="{5ADE7CC2-F43F-A043-A21E-DD2461AC8757}" type="sibTrans" cxnId="{6B9859DD-8499-7849-B663-AA524900221D}">
      <dgm:prSet/>
      <dgm:spPr/>
      <dgm:t>
        <a:bodyPr/>
        <a:lstStyle/>
        <a:p>
          <a:endParaRPr lang="fr-FR"/>
        </a:p>
      </dgm:t>
    </dgm:pt>
    <dgm:pt modelId="{ECA27BE2-E6AA-5A4E-8BC4-104151312371}" type="pres">
      <dgm:prSet presAssocID="{E7ECB3F4-DB8A-7B46-8DAB-D42B566787A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E094940-0FC1-D243-9701-5CD04E7E571A}" type="pres">
      <dgm:prSet presAssocID="{83323AD4-83E4-4642-A531-694C3D87B58C}" presName="root1" presStyleCnt="0"/>
      <dgm:spPr/>
    </dgm:pt>
    <dgm:pt modelId="{85EC2622-30EE-A54D-B6DD-18F55049FD93}" type="pres">
      <dgm:prSet presAssocID="{83323AD4-83E4-4642-A531-694C3D87B58C}" presName="LevelOneTextNode" presStyleLbl="node0" presStyleIdx="0" presStyleCnt="1" custLinFactNeighborX="15889" custLinFactNeighborY="0">
        <dgm:presLayoutVars>
          <dgm:chPref val="3"/>
        </dgm:presLayoutVars>
      </dgm:prSet>
      <dgm:spPr/>
    </dgm:pt>
    <dgm:pt modelId="{43969FA2-D102-234F-819B-6315146039DD}" type="pres">
      <dgm:prSet presAssocID="{83323AD4-83E4-4642-A531-694C3D87B58C}" presName="level2hierChild" presStyleCnt="0"/>
      <dgm:spPr/>
    </dgm:pt>
    <dgm:pt modelId="{D958DA0E-6728-9F4B-A1EC-F7BAE0099C27}" type="pres">
      <dgm:prSet presAssocID="{957E2752-9E39-9A42-A64F-DE2325A5E2B1}" presName="conn2-1" presStyleLbl="parChTrans1D2" presStyleIdx="0" presStyleCnt="2"/>
      <dgm:spPr/>
    </dgm:pt>
    <dgm:pt modelId="{3E9C711F-C3FE-EC4A-B29E-5C56CA4E7517}" type="pres">
      <dgm:prSet presAssocID="{957E2752-9E39-9A42-A64F-DE2325A5E2B1}" presName="connTx" presStyleLbl="parChTrans1D2" presStyleIdx="0" presStyleCnt="2"/>
      <dgm:spPr/>
    </dgm:pt>
    <dgm:pt modelId="{DCA26111-FCB0-8F47-A12A-08D7A2BDC8F7}" type="pres">
      <dgm:prSet presAssocID="{8045D4AE-13D8-F54F-953D-2A32AA70E67C}" presName="root2" presStyleCnt="0"/>
      <dgm:spPr/>
    </dgm:pt>
    <dgm:pt modelId="{0E032896-7057-2F40-857A-AF9C5FF9C808}" type="pres">
      <dgm:prSet presAssocID="{8045D4AE-13D8-F54F-953D-2A32AA70E67C}" presName="LevelTwoTextNode" presStyleLbl="node2" presStyleIdx="0" presStyleCnt="2">
        <dgm:presLayoutVars>
          <dgm:chPref val="3"/>
        </dgm:presLayoutVars>
      </dgm:prSet>
      <dgm:spPr/>
    </dgm:pt>
    <dgm:pt modelId="{DF23A1B8-9D26-704F-A71B-9F09ABE31A4D}" type="pres">
      <dgm:prSet presAssocID="{8045D4AE-13D8-F54F-953D-2A32AA70E67C}" presName="level3hierChild" presStyleCnt="0"/>
      <dgm:spPr/>
    </dgm:pt>
    <dgm:pt modelId="{625B2905-E081-BB4D-938D-7D895FC01E49}" type="pres">
      <dgm:prSet presAssocID="{CDCD5EAE-556D-2444-91C3-2708FDF2AE1B}" presName="conn2-1" presStyleLbl="parChTrans1D3" presStyleIdx="0" presStyleCnt="2"/>
      <dgm:spPr/>
    </dgm:pt>
    <dgm:pt modelId="{44BE0E71-07F9-C04D-8F2F-1074D0FF1E6E}" type="pres">
      <dgm:prSet presAssocID="{CDCD5EAE-556D-2444-91C3-2708FDF2AE1B}" presName="connTx" presStyleLbl="parChTrans1D3" presStyleIdx="0" presStyleCnt="2"/>
      <dgm:spPr/>
    </dgm:pt>
    <dgm:pt modelId="{D8BB731F-87B3-1E40-96AC-C42DEEAD658D}" type="pres">
      <dgm:prSet presAssocID="{089B92DF-4B91-2E4C-9E44-1D3BA58007EB}" presName="root2" presStyleCnt="0"/>
      <dgm:spPr/>
    </dgm:pt>
    <dgm:pt modelId="{37451A9F-59FD-1643-8406-26D5012726F1}" type="pres">
      <dgm:prSet presAssocID="{089B92DF-4B91-2E4C-9E44-1D3BA58007EB}" presName="LevelTwoTextNode" presStyleLbl="node3" presStyleIdx="0" presStyleCnt="2">
        <dgm:presLayoutVars>
          <dgm:chPref val="3"/>
        </dgm:presLayoutVars>
      </dgm:prSet>
      <dgm:spPr/>
    </dgm:pt>
    <dgm:pt modelId="{CECA1A68-1683-3C40-AF1F-E58D5614ED7D}" type="pres">
      <dgm:prSet presAssocID="{089B92DF-4B91-2E4C-9E44-1D3BA58007EB}" presName="level3hierChild" presStyleCnt="0"/>
      <dgm:spPr/>
    </dgm:pt>
    <dgm:pt modelId="{6DD60975-058A-844E-9497-CCCA5C6FA381}" type="pres">
      <dgm:prSet presAssocID="{789EE8A1-F966-034D-B1F0-C3DD835C86A7}" presName="conn2-1" presStyleLbl="parChTrans1D2" presStyleIdx="1" presStyleCnt="2"/>
      <dgm:spPr/>
    </dgm:pt>
    <dgm:pt modelId="{666F72A0-F2EE-E94A-8FE6-524C33714307}" type="pres">
      <dgm:prSet presAssocID="{789EE8A1-F966-034D-B1F0-C3DD835C86A7}" presName="connTx" presStyleLbl="parChTrans1D2" presStyleIdx="1" presStyleCnt="2"/>
      <dgm:spPr/>
    </dgm:pt>
    <dgm:pt modelId="{59F4D344-EA1D-6A48-84B2-6C5BD209BB7A}" type="pres">
      <dgm:prSet presAssocID="{EAA4EF17-DF51-3047-AE48-B07FECD509E7}" presName="root2" presStyleCnt="0"/>
      <dgm:spPr/>
    </dgm:pt>
    <dgm:pt modelId="{BBEE98DB-D5B9-BF47-BD02-0B4CCD63676D}" type="pres">
      <dgm:prSet presAssocID="{EAA4EF17-DF51-3047-AE48-B07FECD509E7}" presName="LevelTwoTextNode" presStyleLbl="node2" presStyleIdx="1" presStyleCnt="2">
        <dgm:presLayoutVars>
          <dgm:chPref val="3"/>
        </dgm:presLayoutVars>
      </dgm:prSet>
      <dgm:spPr/>
    </dgm:pt>
    <dgm:pt modelId="{F444E809-EE77-A446-9AAF-056014A701A8}" type="pres">
      <dgm:prSet presAssocID="{EAA4EF17-DF51-3047-AE48-B07FECD509E7}" presName="level3hierChild" presStyleCnt="0"/>
      <dgm:spPr/>
    </dgm:pt>
    <dgm:pt modelId="{9807FA4C-84F7-8441-BFC5-6293614BB551}" type="pres">
      <dgm:prSet presAssocID="{303BD397-7652-FA4C-9333-D248BCDEFC35}" presName="conn2-1" presStyleLbl="parChTrans1D3" presStyleIdx="1" presStyleCnt="2"/>
      <dgm:spPr/>
    </dgm:pt>
    <dgm:pt modelId="{02E5AC32-7302-394B-9FC7-EEDB34E3810D}" type="pres">
      <dgm:prSet presAssocID="{303BD397-7652-FA4C-9333-D248BCDEFC35}" presName="connTx" presStyleLbl="parChTrans1D3" presStyleIdx="1" presStyleCnt="2"/>
      <dgm:spPr/>
    </dgm:pt>
    <dgm:pt modelId="{8CDD501F-4CAF-8040-B5F8-D4C336D1FD02}" type="pres">
      <dgm:prSet presAssocID="{74BE3F86-FFB4-1E4F-A2AF-EDCBF44C4855}" presName="root2" presStyleCnt="0"/>
      <dgm:spPr/>
    </dgm:pt>
    <dgm:pt modelId="{970504B1-22FD-4B41-9DF4-E498C0D17AA4}" type="pres">
      <dgm:prSet presAssocID="{74BE3F86-FFB4-1E4F-A2AF-EDCBF44C4855}" presName="LevelTwoTextNode" presStyleLbl="node3" presStyleIdx="1" presStyleCnt="2">
        <dgm:presLayoutVars>
          <dgm:chPref val="3"/>
        </dgm:presLayoutVars>
      </dgm:prSet>
      <dgm:spPr/>
    </dgm:pt>
    <dgm:pt modelId="{B86E11A6-087A-834E-A675-090F8CE810DA}" type="pres">
      <dgm:prSet presAssocID="{74BE3F86-FFB4-1E4F-A2AF-EDCBF44C4855}" presName="level3hierChild" presStyleCnt="0"/>
      <dgm:spPr/>
    </dgm:pt>
  </dgm:ptLst>
  <dgm:cxnLst>
    <dgm:cxn modelId="{BC040119-7385-8643-B088-C5AC5A8705BE}" type="presOf" srcId="{EAA4EF17-DF51-3047-AE48-B07FECD509E7}" destId="{BBEE98DB-D5B9-BF47-BD02-0B4CCD63676D}" srcOrd="0" destOrd="0" presId="urn:microsoft.com/office/officeart/2008/layout/HorizontalMultiLevelHierarchy"/>
    <dgm:cxn modelId="{F7AA6923-0EE0-FE4D-8434-380B891EFFDA}" srcId="{E7ECB3F4-DB8A-7B46-8DAB-D42B566787A5}" destId="{83323AD4-83E4-4642-A531-694C3D87B58C}" srcOrd="0" destOrd="0" parTransId="{92E0C651-13BF-B24A-8993-5904B296CA56}" sibTransId="{E4F170A6-6ECC-DA47-A136-3F3A40D2A15E}"/>
    <dgm:cxn modelId="{AC910B2A-B7A8-D74E-BD2D-FBDED8C5A3B7}" type="presOf" srcId="{74BE3F86-FFB4-1E4F-A2AF-EDCBF44C4855}" destId="{970504B1-22FD-4B41-9DF4-E498C0D17AA4}" srcOrd="0" destOrd="0" presId="urn:microsoft.com/office/officeart/2008/layout/HorizontalMultiLevelHierarchy"/>
    <dgm:cxn modelId="{B58F8F34-0299-F545-B692-48D406219685}" srcId="{EAA4EF17-DF51-3047-AE48-B07FECD509E7}" destId="{74BE3F86-FFB4-1E4F-A2AF-EDCBF44C4855}" srcOrd="0" destOrd="0" parTransId="{303BD397-7652-FA4C-9333-D248BCDEFC35}" sibTransId="{EB2A117D-421C-E94E-A3EF-C48C9595250A}"/>
    <dgm:cxn modelId="{98181043-F82E-334E-B0CB-3F36D88FAC69}" type="presOf" srcId="{8045D4AE-13D8-F54F-953D-2A32AA70E67C}" destId="{0E032896-7057-2F40-857A-AF9C5FF9C808}" srcOrd="0" destOrd="0" presId="urn:microsoft.com/office/officeart/2008/layout/HorizontalMultiLevelHierarchy"/>
    <dgm:cxn modelId="{23403947-E061-064B-893E-8A1CB5351D24}" type="presOf" srcId="{E7ECB3F4-DB8A-7B46-8DAB-D42B566787A5}" destId="{ECA27BE2-E6AA-5A4E-8BC4-104151312371}" srcOrd="0" destOrd="0" presId="urn:microsoft.com/office/officeart/2008/layout/HorizontalMultiLevelHierarchy"/>
    <dgm:cxn modelId="{58B21458-B57D-ED43-9DC4-871BB854DCE5}" type="presOf" srcId="{303BD397-7652-FA4C-9333-D248BCDEFC35}" destId="{02E5AC32-7302-394B-9FC7-EEDB34E3810D}" srcOrd="1" destOrd="0" presId="urn:microsoft.com/office/officeart/2008/layout/HorizontalMultiLevelHierarchy"/>
    <dgm:cxn modelId="{F6D3BF61-9D8B-E041-8F43-A610D2E6D9B6}" type="presOf" srcId="{089B92DF-4B91-2E4C-9E44-1D3BA58007EB}" destId="{37451A9F-59FD-1643-8406-26D5012726F1}" srcOrd="0" destOrd="0" presId="urn:microsoft.com/office/officeart/2008/layout/HorizontalMultiLevelHierarchy"/>
    <dgm:cxn modelId="{EFE90A6B-5138-2A4D-A9BF-0004EDD5C928}" type="presOf" srcId="{789EE8A1-F966-034D-B1F0-C3DD835C86A7}" destId="{6DD60975-058A-844E-9497-CCCA5C6FA381}" srcOrd="0" destOrd="0" presId="urn:microsoft.com/office/officeart/2008/layout/HorizontalMultiLevelHierarchy"/>
    <dgm:cxn modelId="{53C1B46E-DB2C-F04A-A717-36C4790C8DA9}" type="presOf" srcId="{CDCD5EAE-556D-2444-91C3-2708FDF2AE1B}" destId="{44BE0E71-07F9-C04D-8F2F-1074D0FF1E6E}" srcOrd="1" destOrd="0" presId="urn:microsoft.com/office/officeart/2008/layout/HorizontalMultiLevelHierarchy"/>
    <dgm:cxn modelId="{08BB7D79-C434-D948-8F7D-070B5DBCC6DF}" srcId="{83323AD4-83E4-4642-A531-694C3D87B58C}" destId="{8045D4AE-13D8-F54F-953D-2A32AA70E67C}" srcOrd="0" destOrd="0" parTransId="{957E2752-9E39-9A42-A64F-DE2325A5E2B1}" sibTransId="{70615D24-36DA-7644-AF9B-75B16569D319}"/>
    <dgm:cxn modelId="{0C909C86-96C2-4847-858D-468B4121882E}" type="presOf" srcId="{CDCD5EAE-556D-2444-91C3-2708FDF2AE1B}" destId="{625B2905-E081-BB4D-938D-7D895FC01E49}" srcOrd="0" destOrd="0" presId="urn:microsoft.com/office/officeart/2008/layout/HorizontalMultiLevelHierarchy"/>
    <dgm:cxn modelId="{3ABF5CA6-71CC-5E46-B792-B1C7FB31515A}" type="presOf" srcId="{303BD397-7652-FA4C-9333-D248BCDEFC35}" destId="{9807FA4C-84F7-8441-BFC5-6293614BB551}" srcOrd="0" destOrd="0" presId="urn:microsoft.com/office/officeart/2008/layout/HorizontalMultiLevelHierarchy"/>
    <dgm:cxn modelId="{65029BAA-E8C7-E449-9419-3760A94D7F8A}" srcId="{83323AD4-83E4-4642-A531-694C3D87B58C}" destId="{EAA4EF17-DF51-3047-AE48-B07FECD509E7}" srcOrd="1" destOrd="0" parTransId="{789EE8A1-F966-034D-B1F0-C3DD835C86A7}" sibTransId="{CB26C598-3FC0-4D47-874B-44B42B9EE237}"/>
    <dgm:cxn modelId="{1597D2AF-41A5-E646-87D3-8D97CAF695A9}" type="presOf" srcId="{957E2752-9E39-9A42-A64F-DE2325A5E2B1}" destId="{D958DA0E-6728-9F4B-A1EC-F7BAE0099C27}" srcOrd="0" destOrd="0" presId="urn:microsoft.com/office/officeart/2008/layout/HorizontalMultiLevelHierarchy"/>
    <dgm:cxn modelId="{A0F853B1-7AE2-1A40-B1D2-41ADDC3E7005}" type="presOf" srcId="{83323AD4-83E4-4642-A531-694C3D87B58C}" destId="{85EC2622-30EE-A54D-B6DD-18F55049FD93}" srcOrd="0" destOrd="0" presId="urn:microsoft.com/office/officeart/2008/layout/HorizontalMultiLevelHierarchy"/>
    <dgm:cxn modelId="{7B8CF2D2-527E-7C44-A7F0-0E205B2B1A55}" type="presOf" srcId="{957E2752-9E39-9A42-A64F-DE2325A5E2B1}" destId="{3E9C711F-C3FE-EC4A-B29E-5C56CA4E7517}" srcOrd="1" destOrd="0" presId="urn:microsoft.com/office/officeart/2008/layout/HorizontalMultiLevelHierarchy"/>
    <dgm:cxn modelId="{6B9859DD-8499-7849-B663-AA524900221D}" srcId="{8045D4AE-13D8-F54F-953D-2A32AA70E67C}" destId="{089B92DF-4B91-2E4C-9E44-1D3BA58007EB}" srcOrd="0" destOrd="0" parTransId="{CDCD5EAE-556D-2444-91C3-2708FDF2AE1B}" sibTransId="{5ADE7CC2-F43F-A043-A21E-DD2461AC8757}"/>
    <dgm:cxn modelId="{782F39E9-1E9E-064B-B814-743E74D4E081}" type="presOf" srcId="{789EE8A1-F966-034D-B1F0-C3DD835C86A7}" destId="{666F72A0-F2EE-E94A-8FE6-524C33714307}" srcOrd="1" destOrd="0" presId="urn:microsoft.com/office/officeart/2008/layout/HorizontalMultiLevelHierarchy"/>
    <dgm:cxn modelId="{1A9187D8-7762-AA48-8231-7FC64285AF70}" type="presParOf" srcId="{ECA27BE2-E6AA-5A4E-8BC4-104151312371}" destId="{DE094940-0FC1-D243-9701-5CD04E7E571A}" srcOrd="0" destOrd="0" presId="urn:microsoft.com/office/officeart/2008/layout/HorizontalMultiLevelHierarchy"/>
    <dgm:cxn modelId="{A5CEE8A7-19A4-BA41-96BA-8BE7A5EC53B5}" type="presParOf" srcId="{DE094940-0FC1-D243-9701-5CD04E7E571A}" destId="{85EC2622-30EE-A54D-B6DD-18F55049FD93}" srcOrd="0" destOrd="0" presId="urn:microsoft.com/office/officeart/2008/layout/HorizontalMultiLevelHierarchy"/>
    <dgm:cxn modelId="{AB7A56D0-14FD-A94E-A47E-4A01890D2A96}" type="presParOf" srcId="{DE094940-0FC1-D243-9701-5CD04E7E571A}" destId="{43969FA2-D102-234F-819B-6315146039DD}" srcOrd="1" destOrd="0" presId="urn:microsoft.com/office/officeart/2008/layout/HorizontalMultiLevelHierarchy"/>
    <dgm:cxn modelId="{B82563DE-9220-BC4A-BA0A-A788F5234163}" type="presParOf" srcId="{43969FA2-D102-234F-819B-6315146039DD}" destId="{D958DA0E-6728-9F4B-A1EC-F7BAE0099C27}" srcOrd="0" destOrd="0" presId="urn:microsoft.com/office/officeart/2008/layout/HorizontalMultiLevelHierarchy"/>
    <dgm:cxn modelId="{A331F2BB-3A23-6941-9E9C-2DFA4CB14E9B}" type="presParOf" srcId="{D958DA0E-6728-9F4B-A1EC-F7BAE0099C27}" destId="{3E9C711F-C3FE-EC4A-B29E-5C56CA4E7517}" srcOrd="0" destOrd="0" presId="urn:microsoft.com/office/officeart/2008/layout/HorizontalMultiLevelHierarchy"/>
    <dgm:cxn modelId="{B5279CF6-047E-5448-AEF8-B20F6B89ED5D}" type="presParOf" srcId="{43969FA2-D102-234F-819B-6315146039DD}" destId="{DCA26111-FCB0-8F47-A12A-08D7A2BDC8F7}" srcOrd="1" destOrd="0" presId="urn:microsoft.com/office/officeart/2008/layout/HorizontalMultiLevelHierarchy"/>
    <dgm:cxn modelId="{6942FA10-2513-2D43-8CD6-887509994B3D}" type="presParOf" srcId="{DCA26111-FCB0-8F47-A12A-08D7A2BDC8F7}" destId="{0E032896-7057-2F40-857A-AF9C5FF9C808}" srcOrd="0" destOrd="0" presId="urn:microsoft.com/office/officeart/2008/layout/HorizontalMultiLevelHierarchy"/>
    <dgm:cxn modelId="{696BF6EE-AA4B-9640-9083-AAF73A3ADFC2}" type="presParOf" srcId="{DCA26111-FCB0-8F47-A12A-08D7A2BDC8F7}" destId="{DF23A1B8-9D26-704F-A71B-9F09ABE31A4D}" srcOrd="1" destOrd="0" presId="urn:microsoft.com/office/officeart/2008/layout/HorizontalMultiLevelHierarchy"/>
    <dgm:cxn modelId="{AC23348C-0458-5F41-B4C2-EAD22391557B}" type="presParOf" srcId="{DF23A1B8-9D26-704F-A71B-9F09ABE31A4D}" destId="{625B2905-E081-BB4D-938D-7D895FC01E49}" srcOrd="0" destOrd="0" presId="urn:microsoft.com/office/officeart/2008/layout/HorizontalMultiLevelHierarchy"/>
    <dgm:cxn modelId="{16098285-32C7-8542-8BBA-528C048585B5}" type="presParOf" srcId="{625B2905-E081-BB4D-938D-7D895FC01E49}" destId="{44BE0E71-07F9-C04D-8F2F-1074D0FF1E6E}" srcOrd="0" destOrd="0" presId="urn:microsoft.com/office/officeart/2008/layout/HorizontalMultiLevelHierarchy"/>
    <dgm:cxn modelId="{7820E5DF-8371-CC45-AC08-FC115C1BB6C2}" type="presParOf" srcId="{DF23A1B8-9D26-704F-A71B-9F09ABE31A4D}" destId="{D8BB731F-87B3-1E40-96AC-C42DEEAD658D}" srcOrd="1" destOrd="0" presId="urn:microsoft.com/office/officeart/2008/layout/HorizontalMultiLevelHierarchy"/>
    <dgm:cxn modelId="{D8AA8296-9D79-FB45-8C48-DC5BDA5C5B88}" type="presParOf" srcId="{D8BB731F-87B3-1E40-96AC-C42DEEAD658D}" destId="{37451A9F-59FD-1643-8406-26D5012726F1}" srcOrd="0" destOrd="0" presId="urn:microsoft.com/office/officeart/2008/layout/HorizontalMultiLevelHierarchy"/>
    <dgm:cxn modelId="{A6EF97FE-A86A-724A-8CB4-5B3AB1E0C160}" type="presParOf" srcId="{D8BB731F-87B3-1E40-96AC-C42DEEAD658D}" destId="{CECA1A68-1683-3C40-AF1F-E58D5614ED7D}" srcOrd="1" destOrd="0" presId="urn:microsoft.com/office/officeart/2008/layout/HorizontalMultiLevelHierarchy"/>
    <dgm:cxn modelId="{65B759D9-E27B-8A4A-9520-777EC7BA34FA}" type="presParOf" srcId="{43969FA2-D102-234F-819B-6315146039DD}" destId="{6DD60975-058A-844E-9497-CCCA5C6FA381}" srcOrd="2" destOrd="0" presId="urn:microsoft.com/office/officeart/2008/layout/HorizontalMultiLevelHierarchy"/>
    <dgm:cxn modelId="{1B11B816-E513-6248-AAFB-A31A4B7F8E06}" type="presParOf" srcId="{6DD60975-058A-844E-9497-CCCA5C6FA381}" destId="{666F72A0-F2EE-E94A-8FE6-524C33714307}" srcOrd="0" destOrd="0" presId="urn:microsoft.com/office/officeart/2008/layout/HorizontalMultiLevelHierarchy"/>
    <dgm:cxn modelId="{15C1DCB4-9F68-0E4F-A582-F2029B301C30}" type="presParOf" srcId="{43969FA2-D102-234F-819B-6315146039DD}" destId="{59F4D344-EA1D-6A48-84B2-6C5BD209BB7A}" srcOrd="3" destOrd="0" presId="urn:microsoft.com/office/officeart/2008/layout/HorizontalMultiLevelHierarchy"/>
    <dgm:cxn modelId="{DEE59B01-1961-B54C-AAFD-1366ABC47D8D}" type="presParOf" srcId="{59F4D344-EA1D-6A48-84B2-6C5BD209BB7A}" destId="{BBEE98DB-D5B9-BF47-BD02-0B4CCD63676D}" srcOrd="0" destOrd="0" presId="urn:microsoft.com/office/officeart/2008/layout/HorizontalMultiLevelHierarchy"/>
    <dgm:cxn modelId="{035AD893-2240-794B-8216-C89ACEDF38CD}" type="presParOf" srcId="{59F4D344-EA1D-6A48-84B2-6C5BD209BB7A}" destId="{F444E809-EE77-A446-9AAF-056014A701A8}" srcOrd="1" destOrd="0" presId="urn:microsoft.com/office/officeart/2008/layout/HorizontalMultiLevelHierarchy"/>
    <dgm:cxn modelId="{63CAB5E7-FFD1-A540-9439-745FB91EAB28}" type="presParOf" srcId="{F444E809-EE77-A446-9AAF-056014A701A8}" destId="{9807FA4C-84F7-8441-BFC5-6293614BB551}" srcOrd="0" destOrd="0" presId="urn:microsoft.com/office/officeart/2008/layout/HorizontalMultiLevelHierarchy"/>
    <dgm:cxn modelId="{9EEDB0D4-3AB2-FD43-8903-DBB9753F3176}" type="presParOf" srcId="{9807FA4C-84F7-8441-BFC5-6293614BB551}" destId="{02E5AC32-7302-394B-9FC7-EEDB34E3810D}" srcOrd="0" destOrd="0" presId="urn:microsoft.com/office/officeart/2008/layout/HorizontalMultiLevelHierarchy"/>
    <dgm:cxn modelId="{B8B1A5A4-0A84-0D45-8D39-31D2939B5311}" type="presParOf" srcId="{F444E809-EE77-A446-9AAF-056014A701A8}" destId="{8CDD501F-4CAF-8040-B5F8-D4C336D1FD02}" srcOrd="1" destOrd="0" presId="urn:microsoft.com/office/officeart/2008/layout/HorizontalMultiLevelHierarchy"/>
    <dgm:cxn modelId="{5825F333-1248-2342-8E71-AB4777C550B5}" type="presParOf" srcId="{8CDD501F-4CAF-8040-B5F8-D4C336D1FD02}" destId="{970504B1-22FD-4B41-9DF4-E498C0D17AA4}" srcOrd="0" destOrd="0" presId="urn:microsoft.com/office/officeart/2008/layout/HorizontalMultiLevelHierarchy"/>
    <dgm:cxn modelId="{BF9B175B-76AD-244D-B1CD-502F1FCD0CB4}" type="presParOf" srcId="{8CDD501F-4CAF-8040-B5F8-D4C336D1FD02}" destId="{B86E11A6-087A-834E-A675-090F8CE810D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ECB3F4-DB8A-7B46-8DAB-D42B566787A5}" type="doc">
      <dgm:prSet loTypeId="urn:microsoft.com/office/officeart/2008/layout/HorizontalMultiLevelHierarchy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3323AD4-83E4-4642-A531-694C3D87B58C}">
      <dgm:prSet phldrT="[Texte]" custT="1"/>
      <dgm:spPr>
        <a:solidFill>
          <a:srgbClr val="00B050"/>
        </a:solidFill>
      </dgm:spPr>
      <dgm:t>
        <a:bodyPr/>
        <a:lstStyle/>
        <a:p>
          <a:r>
            <a:rPr lang="fr-FR" sz="3000" dirty="0">
              <a:solidFill>
                <a:schemeClr val="bg1"/>
              </a:solidFill>
              <a:latin typeface="Century Gothic" panose="020B0502020202020204" pitchFamily="34" charset="0"/>
            </a:rPr>
            <a:t>Parcours de spécialisation : </a:t>
          </a:r>
          <a:r>
            <a:rPr lang="fr-FR" sz="3000" b="1" dirty="0">
              <a:solidFill>
                <a:schemeClr val="bg1"/>
              </a:solidFill>
              <a:latin typeface="Century Gothic" panose="020B0502020202020204" pitchFamily="34" charset="0"/>
            </a:rPr>
            <a:t>Lettres appliquées</a:t>
          </a:r>
        </a:p>
      </dgm:t>
    </dgm:pt>
    <dgm:pt modelId="{92E0C651-13BF-B24A-8993-5904B296CA56}" type="parTrans" cxnId="{F7AA6923-0EE0-FE4D-8434-380B891EFFD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E4F170A6-6ECC-DA47-A136-3F3A40D2A15E}" type="sibTrans" cxnId="{F7AA6923-0EE0-FE4D-8434-380B891EFFD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8045D4AE-13D8-F54F-953D-2A32AA70E67C}">
      <dgm:prSet phldrT="[Texte]" custT="1"/>
      <dgm:spPr>
        <a:solidFill>
          <a:srgbClr val="92D050"/>
        </a:solidFill>
      </dgm:spPr>
      <dgm:t>
        <a:bodyPr/>
        <a:lstStyle/>
        <a:p>
          <a:r>
            <a:rPr lang="fr-FR" sz="2400" dirty="0">
              <a:solidFill>
                <a:schemeClr val="tx1"/>
              </a:solidFill>
              <a:latin typeface="Century Gothic" panose="020B0502020202020204" pitchFamily="34" charset="0"/>
            </a:rPr>
            <a:t>Mûrir son projet personnel</a:t>
          </a:r>
        </a:p>
      </dgm:t>
    </dgm:pt>
    <dgm:pt modelId="{957E2752-9E39-9A42-A64F-DE2325A5E2B1}" type="parTrans" cxnId="{08BB7D79-C434-D948-8F7D-070B5DBCC6DF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70615D24-36DA-7644-AF9B-75B16569D319}" type="sibTrans" cxnId="{08BB7D79-C434-D948-8F7D-070B5DBCC6DF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EAA4EF17-DF51-3047-AE48-B07FECD509E7}">
      <dgm:prSet phldrT="[Texte]" custT="1"/>
      <dgm:spPr>
        <a:solidFill>
          <a:srgbClr val="92D050"/>
        </a:solidFill>
      </dgm:spPr>
      <dgm:t>
        <a:bodyPr/>
        <a:lstStyle/>
        <a:p>
          <a:r>
            <a:rPr lang="fr-FR" sz="2400" dirty="0">
              <a:solidFill>
                <a:schemeClr val="tx1"/>
              </a:solidFill>
              <a:latin typeface="Century Gothic" panose="020B0502020202020204" pitchFamily="34" charset="0"/>
            </a:rPr>
            <a:t>Construire son projet professionnel</a:t>
          </a:r>
        </a:p>
      </dgm:t>
    </dgm:pt>
    <dgm:pt modelId="{789EE8A1-F966-034D-B1F0-C3DD835C86A7}" type="parTrans" cxnId="{65029BAA-E8C7-E449-9419-3760A94D7F8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CB26C598-3FC0-4D47-874B-44B42B9EE237}" type="sibTrans" cxnId="{65029BAA-E8C7-E449-9419-3760A94D7F8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74BE3F86-FFB4-1E4F-A2AF-EDCBF44C4855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fr-FR" sz="1100" dirty="0">
              <a:solidFill>
                <a:schemeClr val="tx1"/>
              </a:solidFill>
              <a:latin typeface="Century Gothic" panose="020B0502020202020204" pitchFamily="34" charset="0"/>
            </a:rPr>
            <a:t>Découvrir l’offre de Masters</a:t>
          </a:r>
        </a:p>
        <a:p>
          <a:r>
            <a:rPr lang="fr-FR" sz="1100" dirty="0">
              <a:solidFill>
                <a:schemeClr val="tx1"/>
              </a:solidFill>
              <a:latin typeface="Century Gothic" panose="020B0502020202020204" pitchFamily="34" charset="0"/>
            </a:rPr>
            <a:t>Journalisme</a:t>
          </a:r>
        </a:p>
        <a:p>
          <a:r>
            <a:rPr lang="fr-FR" sz="1100" dirty="0">
              <a:solidFill>
                <a:schemeClr val="tx1"/>
              </a:solidFill>
              <a:latin typeface="Century Gothic" panose="020B0502020202020204" pitchFamily="34" charset="0"/>
            </a:rPr>
            <a:t>Projet MAG : communication et événementiel</a:t>
          </a:r>
        </a:p>
        <a:p>
          <a:r>
            <a:rPr lang="fr-FR" sz="1100" dirty="0">
              <a:solidFill>
                <a:schemeClr val="tx1"/>
              </a:solidFill>
              <a:latin typeface="Century Gothic" panose="020B0502020202020204" pitchFamily="34" charset="0"/>
            </a:rPr>
            <a:t>Stage</a:t>
          </a:r>
        </a:p>
      </dgm:t>
    </dgm:pt>
    <dgm:pt modelId="{303BD397-7652-FA4C-9333-D248BCDEFC35}" type="parTrans" cxnId="{B58F8F34-0299-F545-B692-48D406219685}">
      <dgm:prSet/>
      <dgm:spPr/>
      <dgm:t>
        <a:bodyPr/>
        <a:lstStyle/>
        <a:p>
          <a:endParaRPr lang="fr-FR"/>
        </a:p>
      </dgm:t>
    </dgm:pt>
    <dgm:pt modelId="{EB2A117D-421C-E94E-A3EF-C48C9595250A}" type="sibTrans" cxnId="{B58F8F34-0299-F545-B692-48D406219685}">
      <dgm:prSet/>
      <dgm:spPr/>
      <dgm:t>
        <a:bodyPr/>
        <a:lstStyle/>
        <a:p>
          <a:endParaRPr lang="fr-FR"/>
        </a:p>
      </dgm:t>
    </dgm:pt>
    <dgm:pt modelId="{089B92DF-4B91-2E4C-9E44-1D3BA58007EB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fr-FR" sz="1200" dirty="0">
              <a:solidFill>
                <a:schemeClr val="tx1"/>
              </a:solidFill>
              <a:latin typeface="Century Gothic" panose="020B0502020202020204" pitchFamily="34" charset="0"/>
            </a:rPr>
            <a:t>Histoire du livre et de la presse</a:t>
          </a:r>
        </a:p>
        <a:p>
          <a:r>
            <a:rPr lang="fr-FR" sz="1200" dirty="0">
              <a:solidFill>
                <a:schemeClr val="tx1"/>
              </a:solidFill>
              <a:latin typeface="Century Gothic" panose="020B0502020202020204" pitchFamily="34" charset="0"/>
            </a:rPr>
            <a:t>Les médias aujourd’hui</a:t>
          </a:r>
        </a:p>
        <a:p>
          <a:r>
            <a:rPr lang="fr-FR" sz="1200" dirty="0">
              <a:solidFill>
                <a:schemeClr val="tx1"/>
              </a:solidFill>
              <a:latin typeface="Century Gothic" panose="020B0502020202020204" pitchFamily="34" charset="0"/>
            </a:rPr>
            <a:t>Médiation littéraire et culturelle</a:t>
          </a:r>
        </a:p>
        <a:p>
          <a:r>
            <a:rPr lang="fr-FR" sz="1200" dirty="0">
              <a:solidFill>
                <a:schemeClr val="tx1"/>
              </a:solidFill>
              <a:latin typeface="Century Gothic" panose="020B0502020202020204" pitchFamily="34" charset="0"/>
            </a:rPr>
            <a:t>Techniques et pratiques de l’édition</a:t>
          </a:r>
        </a:p>
      </dgm:t>
    </dgm:pt>
    <dgm:pt modelId="{CDCD5EAE-556D-2444-91C3-2708FDF2AE1B}" type="parTrans" cxnId="{6B9859DD-8499-7849-B663-AA524900221D}">
      <dgm:prSet/>
      <dgm:spPr/>
      <dgm:t>
        <a:bodyPr/>
        <a:lstStyle/>
        <a:p>
          <a:endParaRPr lang="fr-FR"/>
        </a:p>
      </dgm:t>
    </dgm:pt>
    <dgm:pt modelId="{5ADE7CC2-F43F-A043-A21E-DD2461AC8757}" type="sibTrans" cxnId="{6B9859DD-8499-7849-B663-AA524900221D}">
      <dgm:prSet/>
      <dgm:spPr/>
      <dgm:t>
        <a:bodyPr/>
        <a:lstStyle/>
        <a:p>
          <a:endParaRPr lang="fr-FR"/>
        </a:p>
      </dgm:t>
    </dgm:pt>
    <dgm:pt modelId="{ECA27BE2-E6AA-5A4E-8BC4-104151312371}" type="pres">
      <dgm:prSet presAssocID="{E7ECB3F4-DB8A-7B46-8DAB-D42B566787A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E094940-0FC1-D243-9701-5CD04E7E571A}" type="pres">
      <dgm:prSet presAssocID="{83323AD4-83E4-4642-A531-694C3D87B58C}" presName="root1" presStyleCnt="0"/>
      <dgm:spPr/>
    </dgm:pt>
    <dgm:pt modelId="{85EC2622-30EE-A54D-B6DD-18F55049FD93}" type="pres">
      <dgm:prSet presAssocID="{83323AD4-83E4-4642-A531-694C3D87B58C}" presName="LevelOneTextNode" presStyleLbl="node0" presStyleIdx="0" presStyleCnt="1" custLinFactNeighborX="15889" custLinFactNeighborY="0">
        <dgm:presLayoutVars>
          <dgm:chPref val="3"/>
        </dgm:presLayoutVars>
      </dgm:prSet>
      <dgm:spPr/>
    </dgm:pt>
    <dgm:pt modelId="{43969FA2-D102-234F-819B-6315146039DD}" type="pres">
      <dgm:prSet presAssocID="{83323AD4-83E4-4642-A531-694C3D87B58C}" presName="level2hierChild" presStyleCnt="0"/>
      <dgm:spPr/>
    </dgm:pt>
    <dgm:pt modelId="{D958DA0E-6728-9F4B-A1EC-F7BAE0099C27}" type="pres">
      <dgm:prSet presAssocID="{957E2752-9E39-9A42-A64F-DE2325A5E2B1}" presName="conn2-1" presStyleLbl="parChTrans1D2" presStyleIdx="0" presStyleCnt="2"/>
      <dgm:spPr/>
    </dgm:pt>
    <dgm:pt modelId="{3E9C711F-C3FE-EC4A-B29E-5C56CA4E7517}" type="pres">
      <dgm:prSet presAssocID="{957E2752-9E39-9A42-A64F-DE2325A5E2B1}" presName="connTx" presStyleLbl="parChTrans1D2" presStyleIdx="0" presStyleCnt="2"/>
      <dgm:spPr/>
    </dgm:pt>
    <dgm:pt modelId="{DCA26111-FCB0-8F47-A12A-08D7A2BDC8F7}" type="pres">
      <dgm:prSet presAssocID="{8045D4AE-13D8-F54F-953D-2A32AA70E67C}" presName="root2" presStyleCnt="0"/>
      <dgm:spPr/>
    </dgm:pt>
    <dgm:pt modelId="{0E032896-7057-2F40-857A-AF9C5FF9C808}" type="pres">
      <dgm:prSet presAssocID="{8045D4AE-13D8-F54F-953D-2A32AA70E67C}" presName="LevelTwoTextNode" presStyleLbl="node2" presStyleIdx="0" presStyleCnt="2">
        <dgm:presLayoutVars>
          <dgm:chPref val="3"/>
        </dgm:presLayoutVars>
      </dgm:prSet>
      <dgm:spPr/>
    </dgm:pt>
    <dgm:pt modelId="{DF23A1B8-9D26-704F-A71B-9F09ABE31A4D}" type="pres">
      <dgm:prSet presAssocID="{8045D4AE-13D8-F54F-953D-2A32AA70E67C}" presName="level3hierChild" presStyleCnt="0"/>
      <dgm:spPr/>
    </dgm:pt>
    <dgm:pt modelId="{625B2905-E081-BB4D-938D-7D895FC01E49}" type="pres">
      <dgm:prSet presAssocID="{CDCD5EAE-556D-2444-91C3-2708FDF2AE1B}" presName="conn2-1" presStyleLbl="parChTrans1D3" presStyleIdx="0" presStyleCnt="2"/>
      <dgm:spPr/>
    </dgm:pt>
    <dgm:pt modelId="{44BE0E71-07F9-C04D-8F2F-1074D0FF1E6E}" type="pres">
      <dgm:prSet presAssocID="{CDCD5EAE-556D-2444-91C3-2708FDF2AE1B}" presName="connTx" presStyleLbl="parChTrans1D3" presStyleIdx="0" presStyleCnt="2"/>
      <dgm:spPr/>
    </dgm:pt>
    <dgm:pt modelId="{D8BB731F-87B3-1E40-96AC-C42DEEAD658D}" type="pres">
      <dgm:prSet presAssocID="{089B92DF-4B91-2E4C-9E44-1D3BA58007EB}" presName="root2" presStyleCnt="0"/>
      <dgm:spPr/>
    </dgm:pt>
    <dgm:pt modelId="{37451A9F-59FD-1643-8406-26D5012726F1}" type="pres">
      <dgm:prSet presAssocID="{089B92DF-4B91-2E4C-9E44-1D3BA58007EB}" presName="LevelTwoTextNode" presStyleLbl="node3" presStyleIdx="0" presStyleCnt="2">
        <dgm:presLayoutVars>
          <dgm:chPref val="3"/>
        </dgm:presLayoutVars>
      </dgm:prSet>
      <dgm:spPr/>
    </dgm:pt>
    <dgm:pt modelId="{CECA1A68-1683-3C40-AF1F-E58D5614ED7D}" type="pres">
      <dgm:prSet presAssocID="{089B92DF-4B91-2E4C-9E44-1D3BA58007EB}" presName="level3hierChild" presStyleCnt="0"/>
      <dgm:spPr/>
    </dgm:pt>
    <dgm:pt modelId="{6DD60975-058A-844E-9497-CCCA5C6FA381}" type="pres">
      <dgm:prSet presAssocID="{789EE8A1-F966-034D-B1F0-C3DD835C86A7}" presName="conn2-1" presStyleLbl="parChTrans1D2" presStyleIdx="1" presStyleCnt="2"/>
      <dgm:spPr/>
    </dgm:pt>
    <dgm:pt modelId="{666F72A0-F2EE-E94A-8FE6-524C33714307}" type="pres">
      <dgm:prSet presAssocID="{789EE8A1-F966-034D-B1F0-C3DD835C86A7}" presName="connTx" presStyleLbl="parChTrans1D2" presStyleIdx="1" presStyleCnt="2"/>
      <dgm:spPr/>
    </dgm:pt>
    <dgm:pt modelId="{59F4D344-EA1D-6A48-84B2-6C5BD209BB7A}" type="pres">
      <dgm:prSet presAssocID="{EAA4EF17-DF51-3047-AE48-B07FECD509E7}" presName="root2" presStyleCnt="0"/>
      <dgm:spPr/>
    </dgm:pt>
    <dgm:pt modelId="{BBEE98DB-D5B9-BF47-BD02-0B4CCD63676D}" type="pres">
      <dgm:prSet presAssocID="{EAA4EF17-DF51-3047-AE48-B07FECD509E7}" presName="LevelTwoTextNode" presStyleLbl="node2" presStyleIdx="1" presStyleCnt="2">
        <dgm:presLayoutVars>
          <dgm:chPref val="3"/>
        </dgm:presLayoutVars>
      </dgm:prSet>
      <dgm:spPr/>
    </dgm:pt>
    <dgm:pt modelId="{F444E809-EE77-A446-9AAF-056014A701A8}" type="pres">
      <dgm:prSet presAssocID="{EAA4EF17-DF51-3047-AE48-B07FECD509E7}" presName="level3hierChild" presStyleCnt="0"/>
      <dgm:spPr/>
    </dgm:pt>
    <dgm:pt modelId="{9807FA4C-84F7-8441-BFC5-6293614BB551}" type="pres">
      <dgm:prSet presAssocID="{303BD397-7652-FA4C-9333-D248BCDEFC35}" presName="conn2-1" presStyleLbl="parChTrans1D3" presStyleIdx="1" presStyleCnt="2"/>
      <dgm:spPr/>
    </dgm:pt>
    <dgm:pt modelId="{02E5AC32-7302-394B-9FC7-EEDB34E3810D}" type="pres">
      <dgm:prSet presAssocID="{303BD397-7652-FA4C-9333-D248BCDEFC35}" presName="connTx" presStyleLbl="parChTrans1D3" presStyleIdx="1" presStyleCnt="2"/>
      <dgm:spPr/>
    </dgm:pt>
    <dgm:pt modelId="{8CDD501F-4CAF-8040-B5F8-D4C336D1FD02}" type="pres">
      <dgm:prSet presAssocID="{74BE3F86-FFB4-1E4F-A2AF-EDCBF44C4855}" presName="root2" presStyleCnt="0"/>
      <dgm:spPr/>
    </dgm:pt>
    <dgm:pt modelId="{970504B1-22FD-4B41-9DF4-E498C0D17AA4}" type="pres">
      <dgm:prSet presAssocID="{74BE3F86-FFB4-1E4F-A2AF-EDCBF44C4855}" presName="LevelTwoTextNode" presStyleLbl="node3" presStyleIdx="1" presStyleCnt="2">
        <dgm:presLayoutVars>
          <dgm:chPref val="3"/>
        </dgm:presLayoutVars>
      </dgm:prSet>
      <dgm:spPr/>
    </dgm:pt>
    <dgm:pt modelId="{B86E11A6-087A-834E-A675-090F8CE810DA}" type="pres">
      <dgm:prSet presAssocID="{74BE3F86-FFB4-1E4F-A2AF-EDCBF44C4855}" presName="level3hierChild" presStyleCnt="0"/>
      <dgm:spPr/>
    </dgm:pt>
  </dgm:ptLst>
  <dgm:cxnLst>
    <dgm:cxn modelId="{BC040119-7385-8643-B088-C5AC5A8705BE}" type="presOf" srcId="{EAA4EF17-DF51-3047-AE48-B07FECD509E7}" destId="{BBEE98DB-D5B9-BF47-BD02-0B4CCD63676D}" srcOrd="0" destOrd="0" presId="urn:microsoft.com/office/officeart/2008/layout/HorizontalMultiLevelHierarchy"/>
    <dgm:cxn modelId="{F7AA6923-0EE0-FE4D-8434-380B891EFFDA}" srcId="{E7ECB3F4-DB8A-7B46-8DAB-D42B566787A5}" destId="{83323AD4-83E4-4642-A531-694C3D87B58C}" srcOrd="0" destOrd="0" parTransId="{92E0C651-13BF-B24A-8993-5904B296CA56}" sibTransId="{E4F170A6-6ECC-DA47-A136-3F3A40D2A15E}"/>
    <dgm:cxn modelId="{AC910B2A-B7A8-D74E-BD2D-FBDED8C5A3B7}" type="presOf" srcId="{74BE3F86-FFB4-1E4F-A2AF-EDCBF44C4855}" destId="{970504B1-22FD-4B41-9DF4-E498C0D17AA4}" srcOrd="0" destOrd="0" presId="urn:microsoft.com/office/officeart/2008/layout/HorizontalMultiLevelHierarchy"/>
    <dgm:cxn modelId="{B58F8F34-0299-F545-B692-48D406219685}" srcId="{EAA4EF17-DF51-3047-AE48-B07FECD509E7}" destId="{74BE3F86-FFB4-1E4F-A2AF-EDCBF44C4855}" srcOrd="0" destOrd="0" parTransId="{303BD397-7652-FA4C-9333-D248BCDEFC35}" sibTransId="{EB2A117D-421C-E94E-A3EF-C48C9595250A}"/>
    <dgm:cxn modelId="{98181043-F82E-334E-B0CB-3F36D88FAC69}" type="presOf" srcId="{8045D4AE-13D8-F54F-953D-2A32AA70E67C}" destId="{0E032896-7057-2F40-857A-AF9C5FF9C808}" srcOrd="0" destOrd="0" presId="urn:microsoft.com/office/officeart/2008/layout/HorizontalMultiLevelHierarchy"/>
    <dgm:cxn modelId="{23403947-E061-064B-893E-8A1CB5351D24}" type="presOf" srcId="{E7ECB3F4-DB8A-7B46-8DAB-D42B566787A5}" destId="{ECA27BE2-E6AA-5A4E-8BC4-104151312371}" srcOrd="0" destOrd="0" presId="urn:microsoft.com/office/officeart/2008/layout/HorizontalMultiLevelHierarchy"/>
    <dgm:cxn modelId="{58B21458-B57D-ED43-9DC4-871BB854DCE5}" type="presOf" srcId="{303BD397-7652-FA4C-9333-D248BCDEFC35}" destId="{02E5AC32-7302-394B-9FC7-EEDB34E3810D}" srcOrd="1" destOrd="0" presId="urn:microsoft.com/office/officeart/2008/layout/HorizontalMultiLevelHierarchy"/>
    <dgm:cxn modelId="{F6D3BF61-9D8B-E041-8F43-A610D2E6D9B6}" type="presOf" srcId="{089B92DF-4B91-2E4C-9E44-1D3BA58007EB}" destId="{37451A9F-59FD-1643-8406-26D5012726F1}" srcOrd="0" destOrd="0" presId="urn:microsoft.com/office/officeart/2008/layout/HorizontalMultiLevelHierarchy"/>
    <dgm:cxn modelId="{EFE90A6B-5138-2A4D-A9BF-0004EDD5C928}" type="presOf" srcId="{789EE8A1-F966-034D-B1F0-C3DD835C86A7}" destId="{6DD60975-058A-844E-9497-CCCA5C6FA381}" srcOrd="0" destOrd="0" presId="urn:microsoft.com/office/officeart/2008/layout/HorizontalMultiLevelHierarchy"/>
    <dgm:cxn modelId="{53C1B46E-DB2C-F04A-A717-36C4790C8DA9}" type="presOf" srcId="{CDCD5EAE-556D-2444-91C3-2708FDF2AE1B}" destId="{44BE0E71-07F9-C04D-8F2F-1074D0FF1E6E}" srcOrd="1" destOrd="0" presId="urn:microsoft.com/office/officeart/2008/layout/HorizontalMultiLevelHierarchy"/>
    <dgm:cxn modelId="{08BB7D79-C434-D948-8F7D-070B5DBCC6DF}" srcId="{83323AD4-83E4-4642-A531-694C3D87B58C}" destId="{8045D4AE-13D8-F54F-953D-2A32AA70E67C}" srcOrd="0" destOrd="0" parTransId="{957E2752-9E39-9A42-A64F-DE2325A5E2B1}" sibTransId="{70615D24-36DA-7644-AF9B-75B16569D319}"/>
    <dgm:cxn modelId="{0C909C86-96C2-4847-858D-468B4121882E}" type="presOf" srcId="{CDCD5EAE-556D-2444-91C3-2708FDF2AE1B}" destId="{625B2905-E081-BB4D-938D-7D895FC01E49}" srcOrd="0" destOrd="0" presId="urn:microsoft.com/office/officeart/2008/layout/HorizontalMultiLevelHierarchy"/>
    <dgm:cxn modelId="{3ABF5CA6-71CC-5E46-B792-B1C7FB31515A}" type="presOf" srcId="{303BD397-7652-FA4C-9333-D248BCDEFC35}" destId="{9807FA4C-84F7-8441-BFC5-6293614BB551}" srcOrd="0" destOrd="0" presId="urn:microsoft.com/office/officeart/2008/layout/HorizontalMultiLevelHierarchy"/>
    <dgm:cxn modelId="{65029BAA-E8C7-E449-9419-3760A94D7F8A}" srcId="{83323AD4-83E4-4642-A531-694C3D87B58C}" destId="{EAA4EF17-DF51-3047-AE48-B07FECD509E7}" srcOrd="1" destOrd="0" parTransId="{789EE8A1-F966-034D-B1F0-C3DD835C86A7}" sibTransId="{CB26C598-3FC0-4D47-874B-44B42B9EE237}"/>
    <dgm:cxn modelId="{1597D2AF-41A5-E646-87D3-8D97CAF695A9}" type="presOf" srcId="{957E2752-9E39-9A42-A64F-DE2325A5E2B1}" destId="{D958DA0E-6728-9F4B-A1EC-F7BAE0099C27}" srcOrd="0" destOrd="0" presId="urn:microsoft.com/office/officeart/2008/layout/HorizontalMultiLevelHierarchy"/>
    <dgm:cxn modelId="{A0F853B1-7AE2-1A40-B1D2-41ADDC3E7005}" type="presOf" srcId="{83323AD4-83E4-4642-A531-694C3D87B58C}" destId="{85EC2622-30EE-A54D-B6DD-18F55049FD93}" srcOrd="0" destOrd="0" presId="urn:microsoft.com/office/officeart/2008/layout/HorizontalMultiLevelHierarchy"/>
    <dgm:cxn modelId="{7B8CF2D2-527E-7C44-A7F0-0E205B2B1A55}" type="presOf" srcId="{957E2752-9E39-9A42-A64F-DE2325A5E2B1}" destId="{3E9C711F-C3FE-EC4A-B29E-5C56CA4E7517}" srcOrd="1" destOrd="0" presId="urn:microsoft.com/office/officeart/2008/layout/HorizontalMultiLevelHierarchy"/>
    <dgm:cxn modelId="{6B9859DD-8499-7849-B663-AA524900221D}" srcId="{8045D4AE-13D8-F54F-953D-2A32AA70E67C}" destId="{089B92DF-4B91-2E4C-9E44-1D3BA58007EB}" srcOrd="0" destOrd="0" parTransId="{CDCD5EAE-556D-2444-91C3-2708FDF2AE1B}" sibTransId="{5ADE7CC2-F43F-A043-A21E-DD2461AC8757}"/>
    <dgm:cxn modelId="{782F39E9-1E9E-064B-B814-743E74D4E081}" type="presOf" srcId="{789EE8A1-F966-034D-B1F0-C3DD835C86A7}" destId="{666F72A0-F2EE-E94A-8FE6-524C33714307}" srcOrd="1" destOrd="0" presId="urn:microsoft.com/office/officeart/2008/layout/HorizontalMultiLevelHierarchy"/>
    <dgm:cxn modelId="{1A9187D8-7762-AA48-8231-7FC64285AF70}" type="presParOf" srcId="{ECA27BE2-E6AA-5A4E-8BC4-104151312371}" destId="{DE094940-0FC1-D243-9701-5CD04E7E571A}" srcOrd="0" destOrd="0" presId="urn:microsoft.com/office/officeart/2008/layout/HorizontalMultiLevelHierarchy"/>
    <dgm:cxn modelId="{A5CEE8A7-19A4-BA41-96BA-8BE7A5EC53B5}" type="presParOf" srcId="{DE094940-0FC1-D243-9701-5CD04E7E571A}" destId="{85EC2622-30EE-A54D-B6DD-18F55049FD93}" srcOrd="0" destOrd="0" presId="urn:microsoft.com/office/officeart/2008/layout/HorizontalMultiLevelHierarchy"/>
    <dgm:cxn modelId="{AB7A56D0-14FD-A94E-A47E-4A01890D2A96}" type="presParOf" srcId="{DE094940-0FC1-D243-9701-5CD04E7E571A}" destId="{43969FA2-D102-234F-819B-6315146039DD}" srcOrd="1" destOrd="0" presId="urn:microsoft.com/office/officeart/2008/layout/HorizontalMultiLevelHierarchy"/>
    <dgm:cxn modelId="{B82563DE-9220-BC4A-BA0A-A788F5234163}" type="presParOf" srcId="{43969FA2-D102-234F-819B-6315146039DD}" destId="{D958DA0E-6728-9F4B-A1EC-F7BAE0099C27}" srcOrd="0" destOrd="0" presId="urn:microsoft.com/office/officeart/2008/layout/HorizontalMultiLevelHierarchy"/>
    <dgm:cxn modelId="{A331F2BB-3A23-6941-9E9C-2DFA4CB14E9B}" type="presParOf" srcId="{D958DA0E-6728-9F4B-A1EC-F7BAE0099C27}" destId="{3E9C711F-C3FE-EC4A-B29E-5C56CA4E7517}" srcOrd="0" destOrd="0" presId="urn:microsoft.com/office/officeart/2008/layout/HorizontalMultiLevelHierarchy"/>
    <dgm:cxn modelId="{B5279CF6-047E-5448-AEF8-B20F6B89ED5D}" type="presParOf" srcId="{43969FA2-D102-234F-819B-6315146039DD}" destId="{DCA26111-FCB0-8F47-A12A-08D7A2BDC8F7}" srcOrd="1" destOrd="0" presId="urn:microsoft.com/office/officeart/2008/layout/HorizontalMultiLevelHierarchy"/>
    <dgm:cxn modelId="{6942FA10-2513-2D43-8CD6-887509994B3D}" type="presParOf" srcId="{DCA26111-FCB0-8F47-A12A-08D7A2BDC8F7}" destId="{0E032896-7057-2F40-857A-AF9C5FF9C808}" srcOrd="0" destOrd="0" presId="urn:microsoft.com/office/officeart/2008/layout/HorizontalMultiLevelHierarchy"/>
    <dgm:cxn modelId="{696BF6EE-AA4B-9640-9083-AAF73A3ADFC2}" type="presParOf" srcId="{DCA26111-FCB0-8F47-A12A-08D7A2BDC8F7}" destId="{DF23A1B8-9D26-704F-A71B-9F09ABE31A4D}" srcOrd="1" destOrd="0" presId="urn:microsoft.com/office/officeart/2008/layout/HorizontalMultiLevelHierarchy"/>
    <dgm:cxn modelId="{AC23348C-0458-5F41-B4C2-EAD22391557B}" type="presParOf" srcId="{DF23A1B8-9D26-704F-A71B-9F09ABE31A4D}" destId="{625B2905-E081-BB4D-938D-7D895FC01E49}" srcOrd="0" destOrd="0" presId="urn:microsoft.com/office/officeart/2008/layout/HorizontalMultiLevelHierarchy"/>
    <dgm:cxn modelId="{16098285-32C7-8542-8BBA-528C048585B5}" type="presParOf" srcId="{625B2905-E081-BB4D-938D-7D895FC01E49}" destId="{44BE0E71-07F9-C04D-8F2F-1074D0FF1E6E}" srcOrd="0" destOrd="0" presId="urn:microsoft.com/office/officeart/2008/layout/HorizontalMultiLevelHierarchy"/>
    <dgm:cxn modelId="{7820E5DF-8371-CC45-AC08-FC115C1BB6C2}" type="presParOf" srcId="{DF23A1B8-9D26-704F-A71B-9F09ABE31A4D}" destId="{D8BB731F-87B3-1E40-96AC-C42DEEAD658D}" srcOrd="1" destOrd="0" presId="urn:microsoft.com/office/officeart/2008/layout/HorizontalMultiLevelHierarchy"/>
    <dgm:cxn modelId="{D8AA8296-9D79-FB45-8C48-DC5BDA5C5B88}" type="presParOf" srcId="{D8BB731F-87B3-1E40-96AC-C42DEEAD658D}" destId="{37451A9F-59FD-1643-8406-26D5012726F1}" srcOrd="0" destOrd="0" presId="urn:microsoft.com/office/officeart/2008/layout/HorizontalMultiLevelHierarchy"/>
    <dgm:cxn modelId="{A6EF97FE-A86A-724A-8CB4-5B3AB1E0C160}" type="presParOf" srcId="{D8BB731F-87B3-1E40-96AC-C42DEEAD658D}" destId="{CECA1A68-1683-3C40-AF1F-E58D5614ED7D}" srcOrd="1" destOrd="0" presId="urn:microsoft.com/office/officeart/2008/layout/HorizontalMultiLevelHierarchy"/>
    <dgm:cxn modelId="{65B759D9-E27B-8A4A-9520-777EC7BA34FA}" type="presParOf" srcId="{43969FA2-D102-234F-819B-6315146039DD}" destId="{6DD60975-058A-844E-9497-CCCA5C6FA381}" srcOrd="2" destOrd="0" presId="urn:microsoft.com/office/officeart/2008/layout/HorizontalMultiLevelHierarchy"/>
    <dgm:cxn modelId="{1B11B816-E513-6248-AAFB-A31A4B7F8E06}" type="presParOf" srcId="{6DD60975-058A-844E-9497-CCCA5C6FA381}" destId="{666F72A0-F2EE-E94A-8FE6-524C33714307}" srcOrd="0" destOrd="0" presId="urn:microsoft.com/office/officeart/2008/layout/HorizontalMultiLevelHierarchy"/>
    <dgm:cxn modelId="{15C1DCB4-9F68-0E4F-A582-F2029B301C30}" type="presParOf" srcId="{43969FA2-D102-234F-819B-6315146039DD}" destId="{59F4D344-EA1D-6A48-84B2-6C5BD209BB7A}" srcOrd="3" destOrd="0" presId="urn:microsoft.com/office/officeart/2008/layout/HorizontalMultiLevelHierarchy"/>
    <dgm:cxn modelId="{DEE59B01-1961-B54C-AAFD-1366ABC47D8D}" type="presParOf" srcId="{59F4D344-EA1D-6A48-84B2-6C5BD209BB7A}" destId="{BBEE98DB-D5B9-BF47-BD02-0B4CCD63676D}" srcOrd="0" destOrd="0" presId="urn:microsoft.com/office/officeart/2008/layout/HorizontalMultiLevelHierarchy"/>
    <dgm:cxn modelId="{035AD893-2240-794B-8216-C89ACEDF38CD}" type="presParOf" srcId="{59F4D344-EA1D-6A48-84B2-6C5BD209BB7A}" destId="{F444E809-EE77-A446-9AAF-056014A701A8}" srcOrd="1" destOrd="0" presId="urn:microsoft.com/office/officeart/2008/layout/HorizontalMultiLevelHierarchy"/>
    <dgm:cxn modelId="{63CAB5E7-FFD1-A540-9439-745FB91EAB28}" type="presParOf" srcId="{F444E809-EE77-A446-9AAF-056014A701A8}" destId="{9807FA4C-84F7-8441-BFC5-6293614BB551}" srcOrd="0" destOrd="0" presId="urn:microsoft.com/office/officeart/2008/layout/HorizontalMultiLevelHierarchy"/>
    <dgm:cxn modelId="{9EEDB0D4-3AB2-FD43-8903-DBB9753F3176}" type="presParOf" srcId="{9807FA4C-84F7-8441-BFC5-6293614BB551}" destId="{02E5AC32-7302-394B-9FC7-EEDB34E3810D}" srcOrd="0" destOrd="0" presId="urn:microsoft.com/office/officeart/2008/layout/HorizontalMultiLevelHierarchy"/>
    <dgm:cxn modelId="{B8B1A5A4-0A84-0D45-8D39-31D2939B5311}" type="presParOf" srcId="{F444E809-EE77-A446-9AAF-056014A701A8}" destId="{8CDD501F-4CAF-8040-B5F8-D4C336D1FD02}" srcOrd="1" destOrd="0" presId="urn:microsoft.com/office/officeart/2008/layout/HorizontalMultiLevelHierarchy"/>
    <dgm:cxn modelId="{5825F333-1248-2342-8E71-AB4777C550B5}" type="presParOf" srcId="{8CDD501F-4CAF-8040-B5F8-D4C336D1FD02}" destId="{970504B1-22FD-4B41-9DF4-E498C0D17AA4}" srcOrd="0" destOrd="0" presId="urn:microsoft.com/office/officeart/2008/layout/HorizontalMultiLevelHierarchy"/>
    <dgm:cxn modelId="{BF9B175B-76AD-244D-B1CD-502F1FCD0CB4}" type="presParOf" srcId="{8CDD501F-4CAF-8040-B5F8-D4C336D1FD02}" destId="{B86E11A6-087A-834E-A675-090F8CE810D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7ECB3F4-DB8A-7B46-8DAB-D42B566787A5}" type="doc">
      <dgm:prSet loTypeId="urn:microsoft.com/office/officeart/2008/layout/HorizontalMultiLevelHierarchy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3323AD4-83E4-4642-A531-694C3D87B58C}">
      <dgm:prSet phldrT="[Texte]" custT="1"/>
      <dgm:spPr>
        <a:solidFill>
          <a:srgbClr val="0070C0"/>
        </a:solidFill>
      </dgm:spPr>
      <dgm:t>
        <a:bodyPr/>
        <a:lstStyle/>
        <a:p>
          <a:r>
            <a:rPr lang="fr-FR" sz="3000" dirty="0">
              <a:solidFill>
                <a:schemeClr val="bg1"/>
              </a:solidFill>
              <a:latin typeface="Century Gothic" panose="020B0502020202020204" pitchFamily="34" charset="0"/>
            </a:rPr>
            <a:t>Parcours de spécialisation : </a:t>
          </a:r>
          <a:r>
            <a:rPr lang="fr-FR" sz="3000" b="1" dirty="0">
              <a:solidFill>
                <a:schemeClr val="bg1"/>
              </a:solidFill>
              <a:latin typeface="Century Gothic" panose="020B0502020202020204" pitchFamily="34" charset="0"/>
            </a:rPr>
            <a:t>Lettres classiques</a:t>
          </a:r>
        </a:p>
      </dgm:t>
    </dgm:pt>
    <dgm:pt modelId="{92E0C651-13BF-B24A-8993-5904B296CA56}" type="parTrans" cxnId="{F7AA6923-0EE0-FE4D-8434-380B891EFFD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E4F170A6-6ECC-DA47-A136-3F3A40D2A15E}" type="sibTrans" cxnId="{F7AA6923-0EE0-FE4D-8434-380B891EFFD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8045D4AE-13D8-F54F-953D-2A32AA70E67C}">
      <dgm:prSet phldrT="[Texte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r-FR" sz="2400" dirty="0">
              <a:solidFill>
                <a:schemeClr val="tx1"/>
              </a:solidFill>
              <a:latin typeface="Century Gothic" panose="020B0502020202020204" pitchFamily="34" charset="0"/>
            </a:rPr>
            <a:t>Mûrir son projet personnel</a:t>
          </a:r>
        </a:p>
      </dgm:t>
    </dgm:pt>
    <dgm:pt modelId="{957E2752-9E39-9A42-A64F-DE2325A5E2B1}" type="parTrans" cxnId="{08BB7D79-C434-D948-8F7D-070B5DBCC6DF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70615D24-36DA-7644-AF9B-75B16569D319}" type="sibTrans" cxnId="{08BB7D79-C434-D948-8F7D-070B5DBCC6DF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EAA4EF17-DF51-3047-AE48-B07FECD509E7}">
      <dgm:prSet phldrT="[Texte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r-FR" sz="2400" dirty="0">
              <a:solidFill>
                <a:schemeClr val="tx1"/>
              </a:solidFill>
              <a:latin typeface="Century Gothic" panose="020B0502020202020204" pitchFamily="34" charset="0"/>
            </a:rPr>
            <a:t>Construire son projet professionnel</a:t>
          </a:r>
        </a:p>
      </dgm:t>
    </dgm:pt>
    <dgm:pt modelId="{789EE8A1-F966-034D-B1F0-C3DD835C86A7}" type="parTrans" cxnId="{65029BAA-E8C7-E449-9419-3760A94D7F8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CB26C598-3FC0-4D47-874B-44B42B9EE237}" type="sibTrans" cxnId="{65029BAA-E8C7-E449-9419-3760A94D7F8A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74BE3F86-FFB4-1E4F-A2AF-EDCBF44C4855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fr-FR" sz="1600" dirty="0">
              <a:solidFill>
                <a:schemeClr val="tx1"/>
              </a:solidFill>
              <a:latin typeface="Century Gothic" panose="020B0502020202020204" pitchFamily="34" charset="0"/>
            </a:rPr>
            <a:t>Objectif CAPES</a:t>
          </a:r>
        </a:p>
        <a:p>
          <a:r>
            <a:rPr lang="fr-FR" sz="1600" dirty="0">
              <a:solidFill>
                <a:schemeClr val="tx1"/>
              </a:solidFill>
              <a:latin typeface="Century Gothic" panose="020B0502020202020204" pitchFamily="34" charset="0"/>
            </a:rPr>
            <a:t>Projet tutoré</a:t>
          </a:r>
        </a:p>
      </dgm:t>
    </dgm:pt>
    <dgm:pt modelId="{303BD397-7652-FA4C-9333-D248BCDEFC35}" type="parTrans" cxnId="{B58F8F34-0299-F545-B692-48D406219685}">
      <dgm:prSet/>
      <dgm:spPr/>
      <dgm:t>
        <a:bodyPr/>
        <a:lstStyle/>
        <a:p>
          <a:endParaRPr lang="fr-FR"/>
        </a:p>
      </dgm:t>
    </dgm:pt>
    <dgm:pt modelId="{EB2A117D-421C-E94E-A3EF-C48C9595250A}" type="sibTrans" cxnId="{B58F8F34-0299-F545-B692-48D406219685}">
      <dgm:prSet/>
      <dgm:spPr/>
      <dgm:t>
        <a:bodyPr/>
        <a:lstStyle/>
        <a:p>
          <a:endParaRPr lang="fr-FR"/>
        </a:p>
      </dgm:t>
    </dgm:pt>
    <dgm:pt modelId="{089B92DF-4B91-2E4C-9E44-1D3BA58007EB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fr-FR" sz="1200" dirty="0">
              <a:solidFill>
                <a:schemeClr val="tx1"/>
              </a:solidFill>
              <a:latin typeface="Century Gothic" panose="020B0502020202020204" pitchFamily="34" charset="0"/>
            </a:rPr>
            <a:t>Étrusque, sanskrit</a:t>
          </a:r>
        </a:p>
        <a:p>
          <a:r>
            <a:rPr lang="fr-FR" sz="1200" dirty="0">
              <a:solidFill>
                <a:schemeClr val="tx1"/>
              </a:solidFill>
              <a:latin typeface="Century Gothic" panose="020B0502020202020204" pitchFamily="34" charset="0"/>
            </a:rPr>
            <a:t>Mythes antiques</a:t>
          </a:r>
        </a:p>
        <a:p>
          <a:r>
            <a:rPr lang="fr-FR" sz="1200" dirty="0">
              <a:solidFill>
                <a:schemeClr val="tx1"/>
              </a:solidFill>
              <a:latin typeface="Century Gothic" panose="020B0502020202020204" pitchFamily="34" charset="0"/>
            </a:rPr>
            <a:t>Épigraphie, paléographie</a:t>
          </a:r>
        </a:p>
        <a:p>
          <a:r>
            <a:rPr lang="fr-FR" sz="1200" dirty="0">
              <a:solidFill>
                <a:schemeClr val="tx1"/>
              </a:solidFill>
              <a:latin typeface="Century Gothic" panose="020B0502020202020204" pitchFamily="34" charset="0"/>
            </a:rPr>
            <a:t>Antiquité tardive</a:t>
          </a:r>
        </a:p>
      </dgm:t>
    </dgm:pt>
    <dgm:pt modelId="{CDCD5EAE-556D-2444-91C3-2708FDF2AE1B}" type="parTrans" cxnId="{6B9859DD-8499-7849-B663-AA524900221D}">
      <dgm:prSet/>
      <dgm:spPr/>
      <dgm:t>
        <a:bodyPr/>
        <a:lstStyle/>
        <a:p>
          <a:endParaRPr lang="fr-FR"/>
        </a:p>
      </dgm:t>
    </dgm:pt>
    <dgm:pt modelId="{5ADE7CC2-F43F-A043-A21E-DD2461AC8757}" type="sibTrans" cxnId="{6B9859DD-8499-7849-B663-AA524900221D}">
      <dgm:prSet/>
      <dgm:spPr/>
      <dgm:t>
        <a:bodyPr/>
        <a:lstStyle/>
        <a:p>
          <a:endParaRPr lang="fr-FR"/>
        </a:p>
      </dgm:t>
    </dgm:pt>
    <dgm:pt modelId="{ECA27BE2-E6AA-5A4E-8BC4-104151312371}" type="pres">
      <dgm:prSet presAssocID="{E7ECB3F4-DB8A-7B46-8DAB-D42B566787A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E094940-0FC1-D243-9701-5CD04E7E571A}" type="pres">
      <dgm:prSet presAssocID="{83323AD4-83E4-4642-A531-694C3D87B58C}" presName="root1" presStyleCnt="0"/>
      <dgm:spPr/>
    </dgm:pt>
    <dgm:pt modelId="{85EC2622-30EE-A54D-B6DD-18F55049FD93}" type="pres">
      <dgm:prSet presAssocID="{83323AD4-83E4-4642-A531-694C3D87B58C}" presName="LevelOneTextNode" presStyleLbl="node0" presStyleIdx="0" presStyleCnt="1" custLinFactNeighborX="15889" custLinFactNeighborY="0">
        <dgm:presLayoutVars>
          <dgm:chPref val="3"/>
        </dgm:presLayoutVars>
      </dgm:prSet>
      <dgm:spPr/>
    </dgm:pt>
    <dgm:pt modelId="{43969FA2-D102-234F-819B-6315146039DD}" type="pres">
      <dgm:prSet presAssocID="{83323AD4-83E4-4642-A531-694C3D87B58C}" presName="level2hierChild" presStyleCnt="0"/>
      <dgm:spPr/>
    </dgm:pt>
    <dgm:pt modelId="{D958DA0E-6728-9F4B-A1EC-F7BAE0099C27}" type="pres">
      <dgm:prSet presAssocID="{957E2752-9E39-9A42-A64F-DE2325A5E2B1}" presName="conn2-1" presStyleLbl="parChTrans1D2" presStyleIdx="0" presStyleCnt="2"/>
      <dgm:spPr/>
    </dgm:pt>
    <dgm:pt modelId="{3E9C711F-C3FE-EC4A-B29E-5C56CA4E7517}" type="pres">
      <dgm:prSet presAssocID="{957E2752-9E39-9A42-A64F-DE2325A5E2B1}" presName="connTx" presStyleLbl="parChTrans1D2" presStyleIdx="0" presStyleCnt="2"/>
      <dgm:spPr/>
    </dgm:pt>
    <dgm:pt modelId="{DCA26111-FCB0-8F47-A12A-08D7A2BDC8F7}" type="pres">
      <dgm:prSet presAssocID="{8045D4AE-13D8-F54F-953D-2A32AA70E67C}" presName="root2" presStyleCnt="0"/>
      <dgm:spPr/>
    </dgm:pt>
    <dgm:pt modelId="{0E032896-7057-2F40-857A-AF9C5FF9C808}" type="pres">
      <dgm:prSet presAssocID="{8045D4AE-13D8-F54F-953D-2A32AA70E67C}" presName="LevelTwoTextNode" presStyleLbl="node2" presStyleIdx="0" presStyleCnt="2">
        <dgm:presLayoutVars>
          <dgm:chPref val="3"/>
        </dgm:presLayoutVars>
      </dgm:prSet>
      <dgm:spPr/>
    </dgm:pt>
    <dgm:pt modelId="{DF23A1B8-9D26-704F-A71B-9F09ABE31A4D}" type="pres">
      <dgm:prSet presAssocID="{8045D4AE-13D8-F54F-953D-2A32AA70E67C}" presName="level3hierChild" presStyleCnt="0"/>
      <dgm:spPr/>
    </dgm:pt>
    <dgm:pt modelId="{625B2905-E081-BB4D-938D-7D895FC01E49}" type="pres">
      <dgm:prSet presAssocID="{CDCD5EAE-556D-2444-91C3-2708FDF2AE1B}" presName="conn2-1" presStyleLbl="parChTrans1D3" presStyleIdx="0" presStyleCnt="2"/>
      <dgm:spPr/>
    </dgm:pt>
    <dgm:pt modelId="{44BE0E71-07F9-C04D-8F2F-1074D0FF1E6E}" type="pres">
      <dgm:prSet presAssocID="{CDCD5EAE-556D-2444-91C3-2708FDF2AE1B}" presName="connTx" presStyleLbl="parChTrans1D3" presStyleIdx="0" presStyleCnt="2"/>
      <dgm:spPr/>
    </dgm:pt>
    <dgm:pt modelId="{D8BB731F-87B3-1E40-96AC-C42DEEAD658D}" type="pres">
      <dgm:prSet presAssocID="{089B92DF-4B91-2E4C-9E44-1D3BA58007EB}" presName="root2" presStyleCnt="0"/>
      <dgm:spPr/>
    </dgm:pt>
    <dgm:pt modelId="{37451A9F-59FD-1643-8406-26D5012726F1}" type="pres">
      <dgm:prSet presAssocID="{089B92DF-4B91-2E4C-9E44-1D3BA58007EB}" presName="LevelTwoTextNode" presStyleLbl="node3" presStyleIdx="0" presStyleCnt="2">
        <dgm:presLayoutVars>
          <dgm:chPref val="3"/>
        </dgm:presLayoutVars>
      </dgm:prSet>
      <dgm:spPr/>
    </dgm:pt>
    <dgm:pt modelId="{CECA1A68-1683-3C40-AF1F-E58D5614ED7D}" type="pres">
      <dgm:prSet presAssocID="{089B92DF-4B91-2E4C-9E44-1D3BA58007EB}" presName="level3hierChild" presStyleCnt="0"/>
      <dgm:spPr/>
    </dgm:pt>
    <dgm:pt modelId="{6DD60975-058A-844E-9497-CCCA5C6FA381}" type="pres">
      <dgm:prSet presAssocID="{789EE8A1-F966-034D-B1F0-C3DD835C86A7}" presName="conn2-1" presStyleLbl="parChTrans1D2" presStyleIdx="1" presStyleCnt="2"/>
      <dgm:spPr/>
    </dgm:pt>
    <dgm:pt modelId="{666F72A0-F2EE-E94A-8FE6-524C33714307}" type="pres">
      <dgm:prSet presAssocID="{789EE8A1-F966-034D-B1F0-C3DD835C86A7}" presName="connTx" presStyleLbl="parChTrans1D2" presStyleIdx="1" presStyleCnt="2"/>
      <dgm:spPr/>
    </dgm:pt>
    <dgm:pt modelId="{59F4D344-EA1D-6A48-84B2-6C5BD209BB7A}" type="pres">
      <dgm:prSet presAssocID="{EAA4EF17-DF51-3047-AE48-B07FECD509E7}" presName="root2" presStyleCnt="0"/>
      <dgm:spPr/>
    </dgm:pt>
    <dgm:pt modelId="{BBEE98DB-D5B9-BF47-BD02-0B4CCD63676D}" type="pres">
      <dgm:prSet presAssocID="{EAA4EF17-DF51-3047-AE48-B07FECD509E7}" presName="LevelTwoTextNode" presStyleLbl="node2" presStyleIdx="1" presStyleCnt="2">
        <dgm:presLayoutVars>
          <dgm:chPref val="3"/>
        </dgm:presLayoutVars>
      </dgm:prSet>
      <dgm:spPr/>
    </dgm:pt>
    <dgm:pt modelId="{F444E809-EE77-A446-9AAF-056014A701A8}" type="pres">
      <dgm:prSet presAssocID="{EAA4EF17-DF51-3047-AE48-B07FECD509E7}" presName="level3hierChild" presStyleCnt="0"/>
      <dgm:spPr/>
    </dgm:pt>
    <dgm:pt modelId="{9807FA4C-84F7-8441-BFC5-6293614BB551}" type="pres">
      <dgm:prSet presAssocID="{303BD397-7652-FA4C-9333-D248BCDEFC35}" presName="conn2-1" presStyleLbl="parChTrans1D3" presStyleIdx="1" presStyleCnt="2"/>
      <dgm:spPr/>
    </dgm:pt>
    <dgm:pt modelId="{02E5AC32-7302-394B-9FC7-EEDB34E3810D}" type="pres">
      <dgm:prSet presAssocID="{303BD397-7652-FA4C-9333-D248BCDEFC35}" presName="connTx" presStyleLbl="parChTrans1D3" presStyleIdx="1" presStyleCnt="2"/>
      <dgm:spPr/>
    </dgm:pt>
    <dgm:pt modelId="{8CDD501F-4CAF-8040-B5F8-D4C336D1FD02}" type="pres">
      <dgm:prSet presAssocID="{74BE3F86-FFB4-1E4F-A2AF-EDCBF44C4855}" presName="root2" presStyleCnt="0"/>
      <dgm:spPr/>
    </dgm:pt>
    <dgm:pt modelId="{970504B1-22FD-4B41-9DF4-E498C0D17AA4}" type="pres">
      <dgm:prSet presAssocID="{74BE3F86-FFB4-1E4F-A2AF-EDCBF44C4855}" presName="LevelTwoTextNode" presStyleLbl="node3" presStyleIdx="1" presStyleCnt="2">
        <dgm:presLayoutVars>
          <dgm:chPref val="3"/>
        </dgm:presLayoutVars>
      </dgm:prSet>
      <dgm:spPr/>
    </dgm:pt>
    <dgm:pt modelId="{B86E11A6-087A-834E-A675-090F8CE810DA}" type="pres">
      <dgm:prSet presAssocID="{74BE3F86-FFB4-1E4F-A2AF-EDCBF44C4855}" presName="level3hierChild" presStyleCnt="0"/>
      <dgm:spPr/>
    </dgm:pt>
  </dgm:ptLst>
  <dgm:cxnLst>
    <dgm:cxn modelId="{BC040119-7385-8643-B088-C5AC5A8705BE}" type="presOf" srcId="{EAA4EF17-DF51-3047-AE48-B07FECD509E7}" destId="{BBEE98DB-D5B9-BF47-BD02-0B4CCD63676D}" srcOrd="0" destOrd="0" presId="urn:microsoft.com/office/officeart/2008/layout/HorizontalMultiLevelHierarchy"/>
    <dgm:cxn modelId="{F7AA6923-0EE0-FE4D-8434-380B891EFFDA}" srcId="{E7ECB3F4-DB8A-7B46-8DAB-D42B566787A5}" destId="{83323AD4-83E4-4642-A531-694C3D87B58C}" srcOrd="0" destOrd="0" parTransId="{92E0C651-13BF-B24A-8993-5904B296CA56}" sibTransId="{E4F170A6-6ECC-DA47-A136-3F3A40D2A15E}"/>
    <dgm:cxn modelId="{AC910B2A-B7A8-D74E-BD2D-FBDED8C5A3B7}" type="presOf" srcId="{74BE3F86-FFB4-1E4F-A2AF-EDCBF44C4855}" destId="{970504B1-22FD-4B41-9DF4-E498C0D17AA4}" srcOrd="0" destOrd="0" presId="urn:microsoft.com/office/officeart/2008/layout/HorizontalMultiLevelHierarchy"/>
    <dgm:cxn modelId="{B58F8F34-0299-F545-B692-48D406219685}" srcId="{EAA4EF17-DF51-3047-AE48-B07FECD509E7}" destId="{74BE3F86-FFB4-1E4F-A2AF-EDCBF44C4855}" srcOrd="0" destOrd="0" parTransId="{303BD397-7652-FA4C-9333-D248BCDEFC35}" sibTransId="{EB2A117D-421C-E94E-A3EF-C48C9595250A}"/>
    <dgm:cxn modelId="{98181043-F82E-334E-B0CB-3F36D88FAC69}" type="presOf" srcId="{8045D4AE-13D8-F54F-953D-2A32AA70E67C}" destId="{0E032896-7057-2F40-857A-AF9C5FF9C808}" srcOrd="0" destOrd="0" presId="urn:microsoft.com/office/officeart/2008/layout/HorizontalMultiLevelHierarchy"/>
    <dgm:cxn modelId="{23403947-E061-064B-893E-8A1CB5351D24}" type="presOf" srcId="{E7ECB3F4-DB8A-7B46-8DAB-D42B566787A5}" destId="{ECA27BE2-E6AA-5A4E-8BC4-104151312371}" srcOrd="0" destOrd="0" presId="urn:microsoft.com/office/officeart/2008/layout/HorizontalMultiLevelHierarchy"/>
    <dgm:cxn modelId="{58B21458-B57D-ED43-9DC4-871BB854DCE5}" type="presOf" srcId="{303BD397-7652-FA4C-9333-D248BCDEFC35}" destId="{02E5AC32-7302-394B-9FC7-EEDB34E3810D}" srcOrd="1" destOrd="0" presId="urn:microsoft.com/office/officeart/2008/layout/HorizontalMultiLevelHierarchy"/>
    <dgm:cxn modelId="{F6D3BF61-9D8B-E041-8F43-A610D2E6D9B6}" type="presOf" srcId="{089B92DF-4B91-2E4C-9E44-1D3BA58007EB}" destId="{37451A9F-59FD-1643-8406-26D5012726F1}" srcOrd="0" destOrd="0" presId="urn:microsoft.com/office/officeart/2008/layout/HorizontalMultiLevelHierarchy"/>
    <dgm:cxn modelId="{EFE90A6B-5138-2A4D-A9BF-0004EDD5C928}" type="presOf" srcId="{789EE8A1-F966-034D-B1F0-C3DD835C86A7}" destId="{6DD60975-058A-844E-9497-CCCA5C6FA381}" srcOrd="0" destOrd="0" presId="urn:microsoft.com/office/officeart/2008/layout/HorizontalMultiLevelHierarchy"/>
    <dgm:cxn modelId="{53C1B46E-DB2C-F04A-A717-36C4790C8DA9}" type="presOf" srcId="{CDCD5EAE-556D-2444-91C3-2708FDF2AE1B}" destId="{44BE0E71-07F9-C04D-8F2F-1074D0FF1E6E}" srcOrd="1" destOrd="0" presId="urn:microsoft.com/office/officeart/2008/layout/HorizontalMultiLevelHierarchy"/>
    <dgm:cxn modelId="{08BB7D79-C434-D948-8F7D-070B5DBCC6DF}" srcId="{83323AD4-83E4-4642-A531-694C3D87B58C}" destId="{8045D4AE-13D8-F54F-953D-2A32AA70E67C}" srcOrd="0" destOrd="0" parTransId="{957E2752-9E39-9A42-A64F-DE2325A5E2B1}" sibTransId="{70615D24-36DA-7644-AF9B-75B16569D319}"/>
    <dgm:cxn modelId="{0C909C86-96C2-4847-858D-468B4121882E}" type="presOf" srcId="{CDCD5EAE-556D-2444-91C3-2708FDF2AE1B}" destId="{625B2905-E081-BB4D-938D-7D895FC01E49}" srcOrd="0" destOrd="0" presId="urn:microsoft.com/office/officeart/2008/layout/HorizontalMultiLevelHierarchy"/>
    <dgm:cxn modelId="{3ABF5CA6-71CC-5E46-B792-B1C7FB31515A}" type="presOf" srcId="{303BD397-7652-FA4C-9333-D248BCDEFC35}" destId="{9807FA4C-84F7-8441-BFC5-6293614BB551}" srcOrd="0" destOrd="0" presId="urn:microsoft.com/office/officeart/2008/layout/HorizontalMultiLevelHierarchy"/>
    <dgm:cxn modelId="{65029BAA-E8C7-E449-9419-3760A94D7F8A}" srcId="{83323AD4-83E4-4642-A531-694C3D87B58C}" destId="{EAA4EF17-DF51-3047-AE48-B07FECD509E7}" srcOrd="1" destOrd="0" parTransId="{789EE8A1-F966-034D-B1F0-C3DD835C86A7}" sibTransId="{CB26C598-3FC0-4D47-874B-44B42B9EE237}"/>
    <dgm:cxn modelId="{1597D2AF-41A5-E646-87D3-8D97CAF695A9}" type="presOf" srcId="{957E2752-9E39-9A42-A64F-DE2325A5E2B1}" destId="{D958DA0E-6728-9F4B-A1EC-F7BAE0099C27}" srcOrd="0" destOrd="0" presId="urn:microsoft.com/office/officeart/2008/layout/HorizontalMultiLevelHierarchy"/>
    <dgm:cxn modelId="{A0F853B1-7AE2-1A40-B1D2-41ADDC3E7005}" type="presOf" srcId="{83323AD4-83E4-4642-A531-694C3D87B58C}" destId="{85EC2622-30EE-A54D-B6DD-18F55049FD93}" srcOrd="0" destOrd="0" presId="urn:microsoft.com/office/officeart/2008/layout/HorizontalMultiLevelHierarchy"/>
    <dgm:cxn modelId="{7B8CF2D2-527E-7C44-A7F0-0E205B2B1A55}" type="presOf" srcId="{957E2752-9E39-9A42-A64F-DE2325A5E2B1}" destId="{3E9C711F-C3FE-EC4A-B29E-5C56CA4E7517}" srcOrd="1" destOrd="0" presId="urn:microsoft.com/office/officeart/2008/layout/HorizontalMultiLevelHierarchy"/>
    <dgm:cxn modelId="{6B9859DD-8499-7849-B663-AA524900221D}" srcId="{8045D4AE-13D8-F54F-953D-2A32AA70E67C}" destId="{089B92DF-4B91-2E4C-9E44-1D3BA58007EB}" srcOrd="0" destOrd="0" parTransId="{CDCD5EAE-556D-2444-91C3-2708FDF2AE1B}" sibTransId="{5ADE7CC2-F43F-A043-A21E-DD2461AC8757}"/>
    <dgm:cxn modelId="{782F39E9-1E9E-064B-B814-743E74D4E081}" type="presOf" srcId="{789EE8A1-F966-034D-B1F0-C3DD835C86A7}" destId="{666F72A0-F2EE-E94A-8FE6-524C33714307}" srcOrd="1" destOrd="0" presId="urn:microsoft.com/office/officeart/2008/layout/HorizontalMultiLevelHierarchy"/>
    <dgm:cxn modelId="{1A9187D8-7762-AA48-8231-7FC64285AF70}" type="presParOf" srcId="{ECA27BE2-E6AA-5A4E-8BC4-104151312371}" destId="{DE094940-0FC1-D243-9701-5CD04E7E571A}" srcOrd="0" destOrd="0" presId="urn:microsoft.com/office/officeart/2008/layout/HorizontalMultiLevelHierarchy"/>
    <dgm:cxn modelId="{A5CEE8A7-19A4-BA41-96BA-8BE7A5EC53B5}" type="presParOf" srcId="{DE094940-0FC1-D243-9701-5CD04E7E571A}" destId="{85EC2622-30EE-A54D-B6DD-18F55049FD93}" srcOrd="0" destOrd="0" presId="urn:microsoft.com/office/officeart/2008/layout/HorizontalMultiLevelHierarchy"/>
    <dgm:cxn modelId="{AB7A56D0-14FD-A94E-A47E-4A01890D2A96}" type="presParOf" srcId="{DE094940-0FC1-D243-9701-5CD04E7E571A}" destId="{43969FA2-D102-234F-819B-6315146039DD}" srcOrd="1" destOrd="0" presId="urn:microsoft.com/office/officeart/2008/layout/HorizontalMultiLevelHierarchy"/>
    <dgm:cxn modelId="{B82563DE-9220-BC4A-BA0A-A788F5234163}" type="presParOf" srcId="{43969FA2-D102-234F-819B-6315146039DD}" destId="{D958DA0E-6728-9F4B-A1EC-F7BAE0099C27}" srcOrd="0" destOrd="0" presId="urn:microsoft.com/office/officeart/2008/layout/HorizontalMultiLevelHierarchy"/>
    <dgm:cxn modelId="{A331F2BB-3A23-6941-9E9C-2DFA4CB14E9B}" type="presParOf" srcId="{D958DA0E-6728-9F4B-A1EC-F7BAE0099C27}" destId="{3E9C711F-C3FE-EC4A-B29E-5C56CA4E7517}" srcOrd="0" destOrd="0" presId="urn:microsoft.com/office/officeart/2008/layout/HorizontalMultiLevelHierarchy"/>
    <dgm:cxn modelId="{B5279CF6-047E-5448-AEF8-B20F6B89ED5D}" type="presParOf" srcId="{43969FA2-D102-234F-819B-6315146039DD}" destId="{DCA26111-FCB0-8F47-A12A-08D7A2BDC8F7}" srcOrd="1" destOrd="0" presId="urn:microsoft.com/office/officeart/2008/layout/HorizontalMultiLevelHierarchy"/>
    <dgm:cxn modelId="{6942FA10-2513-2D43-8CD6-887509994B3D}" type="presParOf" srcId="{DCA26111-FCB0-8F47-A12A-08D7A2BDC8F7}" destId="{0E032896-7057-2F40-857A-AF9C5FF9C808}" srcOrd="0" destOrd="0" presId="urn:microsoft.com/office/officeart/2008/layout/HorizontalMultiLevelHierarchy"/>
    <dgm:cxn modelId="{696BF6EE-AA4B-9640-9083-AAF73A3ADFC2}" type="presParOf" srcId="{DCA26111-FCB0-8F47-A12A-08D7A2BDC8F7}" destId="{DF23A1B8-9D26-704F-A71B-9F09ABE31A4D}" srcOrd="1" destOrd="0" presId="urn:microsoft.com/office/officeart/2008/layout/HorizontalMultiLevelHierarchy"/>
    <dgm:cxn modelId="{AC23348C-0458-5F41-B4C2-EAD22391557B}" type="presParOf" srcId="{DF23A1B8-9D26-704F-A71B-9F09ABE31A4D}" destId="{625B2905-E081-BB4D-938D-7D895FC01E49}" srcOrd="0" destOrd="0" presId="urn:microsoft.com/office/officeart/2008/layout/HorizontalMultiLevelHierarchy"/>
    <dgm:cxn modelId="{16098285-32C7-8542-8BBA-528C048585B5}" type="presParOf" srcId="{625B2905-E081-BB4D-938D-7D895FC01E49}" destId="{44BE0E71-07F9-C04D-8F2F-1074D0FF1E6E}" srcOrd="0" destOrd="0" presId="urn:microsoft.com/office/officeart/2008/layout/HorizontalMultiLevelHierarchy"/>
    <dgm:cxn modelId="{7820E5DF-8371-CC45-AC08-FC115C1BB6C2}" type="presParOf" srcId="{DF23A1B8-9D26-704F-A71B-9F09ABE31A4D}" destId="{D8BB731F-87B3-1E40-96AC-C42DEEAD658D}" srcOrd="1" destOrd="0" presId="urn:microsoft.com/office/officeart/2008/layout/HorizontalMultiLevelHierarchy"/>
    <dgm:cxn modelId="{D8AA8296-9D79-FB45-8C48-DC5BDA5C5B88}" type="presParOf" srcId="{D8BB731F-87B3-1E40-96AC-C42DEEAD658D}" destId="{37451A9F-59FD-1643-8406-26D5012726F1}" srcOrd="0" destOrd="0" presId="urn:microsoft.com/office/officeart/2008/layout/HorizontalMultiLevelHierarchy"/>
    <dgm:cxn modelId="{A6EF97FE-A86A-724A-8CB4-5B3AB1E0C160}" type="presParOf" srcId="{D8BB731F-87B3-1E40-96AC-C42DEEAD658D}" destId="{CECA1A68-1683-3C40-AF1F-E58D5614ED7D}" srcOrd="1" destOrd="0" presId="urn:microsoft.com/office/officeart/2008/layout/HorizontalMultiLevelHierarchy"/>
    <dgm:cxn modelId="{65B759D9-E27B-8A4A-9520-777EC7BA34FA}" type="presParOf" srcId="{43969FA2-D102-234F-819B-6315146039DD}" destId="{6DD60975-058A-844E-9497-CCCA5C6FA381}" srcOrd="2" destOrd="0" presId="urn:microsoft.com/office/officeart/2008/layout/HorizontalMultiLevelHierarchy"/>
    <dgm:cxn modelId="{1B11B816-E513-6248-AAFB-A31A4B7F8E06}" type="presParOf" srcId="{6DD60975-058A-844E-9497-CCCA5C6FA381}" destId="{666F72A0-F2EE-E94A-8FE6-524C33714307}" srcOrd="0" destOrd="0" presId="urn:microsoft.com/office/officeart/2008/layout/HorizontalMultiLevelHierarchy"/>
    <dgm:cxn modelId="{15C1DCB4-9F68-0E4F-A582-F2029B301C30}" type="presParOf" srcId="{43969FA2-D102-234F-819B-6315146039DD}" destId="{59F4D344-EA1D-6A48-84B2-6C5BD209BB7A}" srcOrd="3" destOrd="0" presId="urn:microsoft.com/office/officeart/2008/layout/HorizontalMultiLevelHierarchy"/>
    <dgm:cxn modelId="{DEE59B01-1961-B54C-AAFD-1366ABC47D8D}" type="presParOf" srcId="{59F4D344-EA1D-6A48-84B2-6C5BD209BB7A}" destId="{BBEE98DB-D5B9-BF47-BD02-0B4CCD63676D}" srcOrd="0" destOrd="0" presId="urn:microsoft.com/office/officeart/2008/layout/HorizontalMultiLevelHierarchy"/>
    <dgm:cxn modelId="{035AD893-2240-794B-8216-C89ACEDF38CD}" type="presParOf" srcId="{59F4D344-EA1D-6A48-84B2-6C5BD209BB7A}" destId="{F444E809-EE77-A446-9AAF-056014A701A8}" srcOrd="1" destOrd="0" presId="urn:microsoft.com/office/officeart/2008/layout/HorizontalMultiLevelHierarchy"/>
    <dgm:cxn modelId="{63CAB5E7-FFD1-A540-9439-745FB91EAB28}" type="presParOf" srcId="{F444E809-EE77-A446-9AAF-056014A701A8}" destId="{9807FA4C-84F7-8441-BFC5-6293614BB551}" srcOrd="0" destOrd="0" presId="urn:microsoft.com/office/officeart/2008/layout/HorizontalMultiLevelHierarchy"/>
    <dgm:cxn modelId="{9EEDB0D4-3AB2-FD43-8903-DBB9753F3176}" type="presParOf" srcId="{9807FA4C-84F7-8441-BFC5-6293614BB551}" destId="{02E5AC32-7302-394B-9FC7-EEDB34E3810D}" srcOrd="0" destOrd="0" presId="urn:microsoft.com/office/officeart/2008/layout/HorizontalMultiLevelHierarchy"/>
    <dgm:cxn modelId="{B8B1A5A4-0A84-0D45-8D39-31D2939B5311}" type="presParOf" srcId="{F444E809-EE77-A446-9AAF-056014A701A8}" destId="{8CDD501F-4CAF-8040-B5F8-D4C336D1FD02}" srcOrd="1" destOrd="0" presId="urn:microsoft.com/office/officeart/2008/layout/HorizontalMultiLevelHierarchy"/>
    <dgm:cxn modelId="{5825F333-1248-2342-8E71-AB4777C550B5}" type="presParOf" srcId="{8CDD501F-4CAF-8040-B5F8-D4C336D1FD02}" destId="{970504B1-22FD-4B41-9DF4-E498C0D17AA4}" srcOrd="0" destOrd="0" presId="urn:microsoft.com/office/officeart/2008/layout/HorizontalMultiLevelHierarchy"/>
    <dgm:cxn modelId="{BF9B175B-76AD-244D-B1CD-502F1FCD0CB4}" type="presParOf" srcId="{8CDD501F-4CAF-8040-B5F8-D4C336D1FD02}" destId="{B86E11A6-087A-834E-A675-090F8CE810D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50BA17C-339D-404D-8086-460C6CEC9042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66159249-2310-844A-A5B1-E217D7DC1AC4}">
      <dgm:prSet phldrT="[Texte]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fr-FR" dirty="0">
              <a:solidFill>
                <a:schemeClr val="tx1"/>
              </a:solidFill>
              <a:latin typeface="Century Gothic" panose="020B0502020202020204" pitchFamily="34" charset="0"/>
            </a:rPr>
            <a:t>Développer les capacités rédactionnelles et la créativité :</a:t>
          </a:r>
        </a:p>
        <a:p>
          <a:r>
            <a:rPr lang="fr-FR" b="1" dirty="0">
              <a:solidFill>
                <a:schemeClr val="tx1"/>
              </a:solidFill>
              <a:latin typeface="Century Gothic" panose="020B0502020202020204" pitchFamily="34" charset="0"/>
            </a:rPr>
            <a:t>Écritures créatives et critiques</a:t>
          </a:r>
        </a:p>
      </dgm:t>
    </dgm:pt>
    <dgm:pt modelId="{F6967C8C-3B68-484F-8CEE-79D1FEB19D1D}" type="parTrans" cxnId="{3478C6A2-9657-054F-AC05-F6FD34AED40D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742B2C58-238E-D744-9960-983FCF5FCDB5}" type="sibTrans" cxnId="{3478C6A2-9657-054F-AC05-F6FD34AED40D}">
      <dgm:prSet/>
      <dgm:spPr>
        <a:ln>
          <a:solidFill>
            <a:srgbClr val="FA488C"/>
          </a:solidFill>
        </a:ln>
      </dgm:spPr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76216270-9B6B-D74A-80F2-0AC4A5C9BD9D}">
      <dgm:prSet phldrT="[Texte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fr-FR" dirty="0">
              <a:solidFill>
                <a:schemeClr val="tx1"/>
              </a:solidFill>
              <a:latin typeface="Century Gothic" panose="020B0502020202020204" pitchFamily="34" charset="0"/>
            </a:rPr>
            <a:t>Pédagogie de projet : </a:t>
          </a:r>
        </a:p>
        <a:p>
          <a:r>
            <a:rPr lang="fr-FR" b="1" dirty="0">
              <a:solidFill>
                <a:schemeClr val="tx1"/>
              </a:solidFill>
              <a:latin typeface="Century Gothic" panose="020B0502020202020204" pitchFamily="34" charset="0"/>
            </a:rPr>
            <a:t>Création d’un magazine littéraire</a:t>
          </a:r>
        </a:p>
      </dgm:t>
    </dgm:pt>
    <dgm:pt modelId="{15C2937B-D40D-F04B-AA54-3D68A904C8DA}" type="parTrans" cxnId="{7CBA4869-2BE9-3348-8186-A08F01B945D9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2A515EE6-713D-094A-BA49-42E116ABE06B}" type="sibTrans" cxnId="{7CBA4869-2BE9-3348-8186-A08F01B945D9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908148FA-E707-C744-A0C8-B82ABF28D000}">
      <dgm:prSet phldrT="[Texte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fr-FR" dirty="0">
              <a:solidFill>
                <a:schemeClr val="tx1"/>
              </a:solidFill>
              <a:latin typeface="Century Gothic" panose="020B0502020202020204" pitchFamily="34" charset="0"/>
            </a:rPr>
            <a:t>Lire beaucoup et échanger :</a:t>
          </a:r>
        </a:p>
        <a:p>
          <a:r>
            <a:rPr lang="fr-FR" b="1" dirty="0">
              <a:solidFill>
                <a:schemeClr val="tx1"/>
              </a:solidFill>
              <a:latin typeface="Century Gothic" panose="020B0502020202020204" pitchFamily="34" charset="0"/>
            </a:rPr>
            <a:t>La petite librairie</a:t>
          </a:r>
        </a:p>
      </dgm:t>
    </dgm:pt>
    <dgm:pt modelId="{136B2B2A-DD17-044A-989C-910A125AD319}" type="parTrans" cxnId="{281CF415-C690-D544-910A-8AAB644470EF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92EC97D6-5766-7D44-BEFB-BC27D99E0771}" type="sibTrans" cxnId="{281CF415-C690-D544-910A-8AAB644470EF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53BFA664-4157-1B4B-A589-DE7FAE1F734A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fr-FR" dirty="0">
              <a:solidFill>
                <a:schemeClr val="tx1"/>
              </a:solidFill>
              <a:latin typeface="Century Gothic" panose="020B0502020202020204" pitchFamily="34" charset="0"/>
            </a:rPr>
            <a:t>Développer l’esprit critique :</a:t>
          </a:r>
        </a:p>
        <a:p>
          <a:r>
            <a:rPr lang="fr-FR" b="1" dirty="0">
              <a:solidFill>
                <a:schemeClr val="tx1"/>
              </a:solidFill>
              <a:latin typeface="Century Gothic" panose="020B0502020202020204" pitchFamily="34" charset="0"/>
            </a:rPr>
            <a:t>Regards sur le canon</a:t>
          </a:r>
        </a:p>
      </dgm:t>
    </dgm:pt>
    <dgm:pt modelId="{AF701CE0-B7B8-2F41-8BEF-5C9CFFEBBF62}" type="parTrans" cxnId="{2C5BAF2B-F4F9-424E-B4FC-8AB713A8C102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46B70E36-216D-AD4B-A11F-F00A0E0EB436}" type="sibTrans" cxnId="{2C5BAF2B-F4F9-424E-B4FC-8AB713A8C102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5D273859-B7CF-9541-BC6E-088A0EC502A0}">
      <dgm:prSet/>
      <dgm:spPr>
        <a:solidFill>
          <a:srgbClr val="FFE1FF"/>
        </a:solidFill>
      </dgm:spPr>
      <dgm:t>
        <a:bodyPr/>
        <a:lstStyle/>
        <a:p>
          <a:r>
            <a:rPr lang="fr-FR" b="1" dirty="0">
              <a:solidFill>
                <a:schemeClr val="tx1"/>
              </a:solidFill>
              <a:latin typeface="Century Gothic" panose="020B0502020202020204" pitchFamily="34" charset="0"/>
            </a:rPr>
            <a:t>Argumenter à l’écrit et à l’oral</a:t>
          </a:r>
        </a:p>
      </dgm:t>
    </dgm:pt>
    <dgm:pt modelId="{00876F7D-6672-7E4C-A109-4B782C874931}" type="parTrans" cxnId="{39352756-B123-944D-9B60-6616438086CF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C5336D0D-8747-FC4A-BDDB-C32056CCAD0D}" type="sibTrans" cxnId="{39352756-B123-944D-9B60-6616438086CF}">
      <dgm:prSet/>
      <dgm:spPr/>
      <dgm:t>
        <a:bodyPr/>
        <a:lstStyle/>
        <a:p>
          <a:endParaRPr lang="fr-FR">
            <a:latin typeface="Century Gothic" panose="020B0502020202020204" pitchFamily="34" charset="0"/>
          </a:endParaRPr>
        </a:p>
      </dgm:t>
    </dgm:pt>
    <dgm:pt modelId="{F7BC56C4-4E28-0441-AB85-E08018A7771B}" type="pres">
      <dgm:prSet presAssocID="{950BA17C-339D-404D-8086-460C6CEC9042}" presName="Name0" presStyleCnt="0">
        <dgm:presLayoutVars>
          <dgm:chMax val="7"/>
          <dgm:chPref val="7"/>
          <dgm:dir/>
        </dgm:presLayoutVars>
      </dgm:prSet>
      <dgm:spPr/>
    </dgm:pt>
    <dgm:pt modelId="{6B5F3DA8-A47A-BE44-82B8-B4B9DB4CB83F}" type="pres">
      <dgm:prSet presAssocID="{950BA17C-339D-404D-8086-460C6CEC9042}" presName="Name1" presStyleCnt="0"/>
      <dgm:spPr/>
    </dgm:pt>
    <dgm:pt modelId="{94D8AFAB-5F8F-B74E-AC59-61357A4BA72D}" type="pres">
      <dgm:prSet presAssocID="{950BA17C-339D-404D-8086-460C6CEC9042}" presName="cycle" presStyleCnt="0"/>
      <dgm:spPr/>
    </dgm:pt>
    <dgm:pt modelId="{E4B93D2F-3152-7D44-BEA1-1435065BDF75}" type="pres">
      <dgm:prSet presAssocID="{950BA17C-339D-404D-8086-460C6CEC9042}" presName="srcNode" presStyleLbl="node1" presStyleIdx="0" presStyleCnt="5"/>
      <dgm:spPr/>
    </dgm:pt>
    <dgm:pt modelId="{B84C8A1D-7BAE-6B49-AA14-8DB466E4688B}" type="pres">
      <dgm:prSet presAssocID="{950BA17C-339D-404D-8086-460C6CEC9042}" presName="conn" presStyleLbl="parChTrans1D2" presStyleIdx="0" presStyleCnt="1"/>
      <dgm:spPr/>
    </dgm:pt>
    <dgm:pt modelId="{ABBBB267-C69E-4A45-A50D-CF24F161457E}" type="pres">
      <dgm:prSet presAssocID="{950BA17C-339D-404D-8086-460C6CEC9042}" presName="extraNode" presStyleLbl="node1" presStyleIdx="0" presStyleCnt="5"/>
      <dgm:spPr/>
    </dgm:pt>
    <dgm:pt modelId="{5D69767B-D19D-0546-9157-94EDE117714C}" type="pres">
      <dgm:prSet presAssocID="{950BA17C-339D-404D-8086-460C6CEC9042}" presName="dstNode" presStyleLbl="node1" presStyleIdx="0" presStyleCnt="5"/>
      <dgm:spPr/>
    </dgm:pt>
    <dgm:pt modelId="{3B0E30A8-FBD2-FB41-B04A-50D83EFFCC14}" type="pres">
      <dgm:prSet presAssocID="{66159249-2310-844A-A5B1-E217D7DC1AC4}" presName="text_1" presStyleLbl="node1" presStyleIdx="0" presStyleCnt="5">
        <dgm:presLayoutVars>
          <dgm:bulletEnabled val="1"/>
        </dgm:presLayoutVars>
      </dgm:prSet>
      <dgm:spPr/>
    </dgm:pt>
    <dgm:pt modelId="{1F7A9311-4B97-1142-9557-6EBB6D46372E}" type="pres">
      <dgm:prSet presAssocID="{66159249-2310-844A-A5B1-E217D7DC1AC4}" presName="accent_1" presStyleCnt="0"/>
      <dgm:spPr/>
    </dgm:pt>
    <dgm:pt modelId="{A6E8A9A4-64F7-5047-A677-155851A634F4}" type="pres">
      <dgm:prSet presAssocID="{66159249-2310-844A-A5B1-E217D7DC1AC4}" presName="accentRepeatNode" presStyleLbl="solidFgAcc1" presStyleIdx="0" presStyleCnt="5"/>
      <dgm:spPr>
        <a:ln>
          <a:solidFill>
            <a:schemeClr val="accent4">
              <a:lumMod val="60000"/>
              <a:lumOff val="40000"/>
            </a:schemeClr>
          </a:solidFill>
        </a:ln>
      </dgm:spPr>
    </dgm:pt>
    <dgm:pt modelId="{7620698E-CD7D-5F43-B7A1-FB08D3F17809}" type="pres">
      <dgm:prSet presAssocID="{76216270-9B6B-D74A-80F2-0AC4A5C9BD9D}" presName="text_2" presStyleLbl="node1" presStyleIdx="1" presStyleCnt="5">
        <dgm:presLayoutVars>
          <dgm:bulletEnabled val="1"/>
        </dgm:presLayoutVars>
      </dgm:prSet>
      <dgm:spPr/>
    </dgm:pt>
    <dgm:pt modelId="{CFA5E950-46E8-3942-A44A-DCA0E52ABF67}" type="pres">
      <dgm:prSet presAssocID="{76216270-9B6B-D74A-80F2-0AC4A5C9BD9D}" presName="accent_2" presStyleCnt="0"/>
      <dgm:spPr/>
    </dgm:pt>
    <dgm:pt modelId="{CD3BA62E-CB90-D44E-8F4C-0A7A5A54F93B}" type="pres">
      <dgm:prSet presAssocID="{76216270-9B6B-D74A-80F2-0AC4A5C9BD9D}" presName="accentRepeatNode" presStyleLbl="solidFgAcc1" presStyleIdx="1" presStyleCnt="5"/>
      <dgm:spPr>
        <a:ln>
          <a:solidFill>
            <a:schemeClr val="accent2">
              <a:lumMod val="75000"/>
            </a:schemeClr>
          </a:solidFill>
        </a:ln>
      </dgm:spPr>
    </dgm:pt>
    <dgm:pt modelId="{6C8A9CCF-FDE9-9347-B58B-F115F8746766}" type="pres">
      <dgm:prSet presAssocID="{908148FA-E707-C744-A0C8-B82ABF28D000}" presName="text_3" presStyleLbl="node1" presStyleIdx="2" presStyleCnt="5">
        <dgm:presLayoutVars>
          <dgm:bulletEnabled val="1"/>
        </dgm:presLayoutVars>
      </dgm:prSet>
      <dgm:spPr/>
    </dgm:pt>
    <dgm:pt modelId="{5C77EF6A-ED19-814B-BD41-456D2EB60AC9}" type="pres">
      <dgm:prSet presAssocID="{908148FA-E707-C744-A0C8-B82ABF28D000}" presName="accent_3" presStyleCnt="0"/>
      <dgm:spPr/>
    </dgm:pt>
    <dgm:pt modelId="{72003DF6-429C-AF4A-BF4A-AC21E6E99712}" type="pres">
      <dgm:prSet presAssocID="{908148FA-E707-C744-A0C8-B82ABF28D000}" presName="accentRepeatNode" presStyleLbl="solidFgAcc1" presStyleIdx="2" presStyleCnt="5"/>
      <dgm:spPr>
        <a:ln>
          <a:solidFill>
            <a:schemeClr val="accent6">
              <a:lumMod val="75000"/>
            </a:schemeClr>
          </a:solidFill>
        </a:ln>
      </dgm:spPr>
    </dgm:pt>
    <dgm:pt modelId="{ED54E1F4-5170-EE4E-869B-C107DB9ABA9C}" type="pres">
      <dgm:prSet presAssocID="{53BFA664-4157-1B4B-A589-DE7FAE1F734A}" presName="text_4" presStyleLbl="node1" presStyleIdx="3" presStyleCnt="5">
        <dgm:presLayoutVars>
          <dgm:bulletEnabled val="1"/>
        </dgm:presLayoutVars>
      </dgm:prSet>
      <dgm:spPr/>
    </dgm:pt>
    <dgm:pt modelId="{9960D83A-E1C6-EB4A-A7AC-4965DEF85165}" type="pres">
      <dgm:prSet presAssocID="{53BFA664-4157-1B4B-A589-DE7FAE1F734A}" presName="accent_4" presStyleCnt="0"/>
      <dgm:spPr/>
    </dgm:pt>
    <dgm:pt modelId="{61FF3676-E583-D344-AB52-656AE39B1222}" type="pres">
      <dgm:prSet presAssocID="{53BFA664-4157-1B4B-A589-DE7FAE1F734A}" presName="accentRepeatNode" presStyleLbl="solidFgAcc1" presStyleIdx="3" presStyleCnt="5"/>
      <dgm:spPr/>
    </dgm:pt>
    <dgm:pt modelId="{A21DA409-5969-324C-A7E5-56C089F5350C}" type="pres">
      <dgm:prSet presAssocID="{5D273859-B7CF-9541-BC6E-088A0EC502A0}" presName="text_5" presStyleLbl="node1" presStyleIdx="4" presStyleCnt="5">
        <dgm:presLayoutVars>
          <dgm:bulletEnabled val="1"/>
        </dgm:presLayoutVars>
      </dgm:prSet>
      <dgm:spPr/>
    </dgm:pt>
    <dgm:pt modelId="{035BA521-BA8E-0A45-B1C0-B987B2A37614}" type="pres">
      <dgm:prSet presAssocID="{5D273859-B7CF-9541-BC6E-088A0EC502A0}" presName="accent_5" presStyleCnt="0"/>
      <dgm:spPr/>
    </dgm:pt>
    <dgm:pt modelId="{F0E0EEDD-0D90-6E41-A32C-1EA3AD08CF15}" type="pres">
      <dgm:prSet presAssocID="{5D273859-B7CF-9541-BC6E-088A0EC502A0}" presName="accentRepeatNode" presStyleLbl="solidFgAcc1" presStyleIdx="4" presStyleCnt="5"/>
      <dgm:spPr>
        <a:ln>
          <a:solidFill>
            <a:srgbClr val="FA488C"/>
          </a:solidFill>
        </a:ln>
      </dgm:spPr>
    </dgm:pt>
  </dgm:ptLst>
  <dgm:cxnLst>
    <dgm:cxn modelId="{281CF415-C690-D544-910A-8AAB644470EF}" srcId="{950BA17C-339D-404D-8086-460C6CEC9042}" destId="{908148FA-E707-C744-A0C8-B82ABF28D000}" srcOrd="2" destOrd="0" parTransId="{136B2B2A-DD17-044A-989C-910A125AD319}" sibTransId="{92EC97D6-5766-7D44-BEFB-BC27D99E0771}"/>
    <dgm:cxn modelId="{2C5BAF2B-F4F9-424E-B4FC-8AB713A8C102}" srcId="{950BA17C-339D-404D-8086-460C6CEC9042}" destId="{53BFA664-4157-1B4B-A589-DE7FAE1F734A}" srcOrd="3" destOrd="0" parTransId="{AF701CE0-B7B8-2F41-8BEF-5C9CFFEBBF62}" sibTransId="{46B70E36-216D-AD4B-A11F-F00A0E0EB436}"/>
    <dgm:cxn modelId="{0E7AC248-BCFA-3A4C-9724-1DC6A73C9DA0}" type="presOf" srcId="{950BA17C-339D-404D-8086-460C6CEC9042}" destId="{F7BC56C4-4E28-0441-AB85-E08018A7771B}" srcOrd="0" destOrd="0" presId="urn:microsoft.com/office/officeart/2008/layout/VerticalCurvedList"/>
    <dgm:cxn modelId="{39352756-B123-944D-9B60-6616438086CF}" srcId="{950BA17C-339D-404D-8086-460C6CEC9042}" destId="{5D273859-B7CF-9541-BC6E-088A0EC502A0}" srcOrd="4" destOrd="0" parTransId="{00876F7D-6672-7E4C-A109-4B782C874931}" sibTransId="{C5336D0D-8747-FC4A-BDDB-C32056CCAD0D}"/>
    <dgm:cxn modelId="{7CBA4869-2BE9-3348-8186-A08F01B945D9}" srcId="{950BA17C-339D-404D-8086-460C6CEC9042}" destId="{76216270-9B6B-D74A-80F2-0AC4A5C9BD9D}" srcOrd="1" destOrd="0" parTransId="{15C2937B-D40D-F04B-AA54-3D68A904C8DA}" sibTransId="{2A515EE6-713D-094A-BA49-42E116ABE06B}"/>
    <dgm:cxn modelId="{8F3D2C8E-6C9C-FB49-AE57-8FC4F6CCE61D}" type="presOf" srcId="{76216270-9B6B-D74A-80F2-0AC4A5C9BD9D}" destId="{7620698E-CD7D-5F43-B7A1-FB08D3F17809}" srcOrd="0" destOrd="0" presId="urn:microsoft.com/office/officeart/2008/layout/VerticalCurvedList"/>
    <dgm:cxn modelId="{C975569C-4EB7-494C-8754-4A8315B6C1B1}" type="presOf" srcId="{742B2C58-238E-D744-9960-983FCF5FCDB5}" destId="{B84C8A1D-7BAE-6B49-AA14-8DB466E4688B}" srcOrd="0" destOrd="0" presId="urn:microsoft.com/office/officeart/2008/layout/VerticalCurvedList"/>
    <dgm:cxn modelId="{3478C6A2-9657-054F-AC05-F6FD34AED40D}" srcId="{950BA17C-339D-404D-8086-460C6CEC9042}" destId="{66159249-2310-844A-A5B1-E217D7DC1AC4}" srcOrd="0" destOrd="0" parTransId="{F6967C8C-3B68-484F-8CEE-79D1FEB19D1D}" sibTransId="{742B2C58-238E-D744-9960-983FCF5FCDB5}"/>
    <dgm:cxn modelId="{431383C2-8254-594A-A3C4-E91E986750CA}" type="presOf" srcId="{66159249-2310-844A-A5B1-E217D7DC1AC4}" destId="{3B0E30A8-FBD2-FB41-B04A-50D83EFFCC14}" srcOrd="0" destOrd="0" presId="urn:microsoft.com/office/officeart/2008/layout/VerticalCurvedList"/>
    <dgm:cxn modelId="{BC0EF2E2-0CA4-8544-BE6D-3E5F0E4C6163}" type="presOf" srcId="{53BFA664-4157-1B4B-A589-DE7FAE1F734A}" destId="{ED54E1F4-5170-EE4E-869B-C107DB9ABA9C}" srcOrd="0" destOrd="0" presId="urn:microsoft.com/office/officeart/2008/layout/VerticalCurvedList"/>
    <dgm:cxn modelId="{AE7B3BEE-5104-624B-B779-CD66B43BBF75}" type="presOf" srcId="{908148FA-E707-C744-A0C8-B82ABF28D000}" destId="{6C8A9CCF-FDE9-9347-B58B-F115F8746766}" srcOrd="0" destOrd="0" presId="urn:microsoft.com/office/officeart/2008/layout/VerticalCurvedList"/>
    <dgm:cxn modelId="{58C2ACF2-79F7-C04C-9937-00234EA9AF0E}" type="presOf" srcId="{5D273859-B7CF-9541-BC6E-088A0EC502A0}" destId="{A21DA409-5969-324C-A7E5-56C089F5350C}" srcOrd="0" destOrd="0" presId="urn:microsoft.com/office/officeart/2008/layout/VerticalCurvedList"/>
    <dgm:cxn modelId="{0A7BDA54-3555-4841-B3F0-2E0A3C1B6E04}" type="presParOf" srcId="{F7BC56C4-4E28-0441-AB85-E08018A7771B}" destId="{6B5F3DA8-A47A-BE44-82B8-B4B9DB4CB83F}" srcOrd="0" destOrd="0" presId="urn:microsoft.com/office/officeart/2008/layout/VerticalCurvedList"/>
    <dgm:cxn modelId="{79C41407-A935-4245-B58C-DF4EE2CB3FF1}" type="presParOf" srcId="{6B5F3DA8-A47A-BE44-82B8-B4B9DB4CB83F}" destId="{94D8AFAB-5F8F-B74E-AC59-61357A4BA72D}" srcOrd="0" destOrd="0" presId="urn:microsoft.com/office/officeart/2008/layout/VerticalCurvedList"/>
    <dgm:cxn modelId="{CD398C8C-D094-5B44-A615-580B5CC98BEB}" type="presParOf" srcId="{94D8AFAB-5F8F-B74E-AC59-61357A4BA72D}" destId="{E4B93D2F-3152-7D44-BEA1-1435065BDF75}" srcOrd="0" destOrd="0" presId="urn:microsoft.com/office/officeart/2008/layout/VerticalCurvedList"/>
    <dgm:cxn modelId="{E0C15E1F-4315-1349-8CCD-6E0B1881852B}" type="presParOf" srcId="{94D8AFAB-5F8F-B74E-AC59-61357A4BA72D}" destId="{B84C8A1D-7BAE-6B49-AA14-8DB466E4688B}" srcOrd="1" destOrd="0" presId="urn:microsoft.com/office/officeart/2008/layout/VerticalCurvedList"/>
    <dgm:cxn modelId="{029EAFAE-5CBE-734A-9FF9-A8715786C31F}" type="presParOf" srcId="{94D8AFAB-5F8F-B74E-AC59-61357A4BA72D}" destId="{ABBBB267-C69E-4A45-A50D-CF24F161457E}" srcOrd="2" destOrd="0" presId="urn:microsoft.com/office/officeart/2008/layout/VerticalCurvedList"/>
    <dgm:cxn modelId="{35F16649-54B0-A642-B262-39E37C473E01}" type="presParOf" srcId="{94D8AFAB-5F8F-B74E-AC59-61357A4BA72D}" destId="{5D69767B-D19D-0546-9157-94EDE117714C}" srcOrd="3" destOrd="0" presId="urn:microsoft.com/office/officeart/2008/layout/VerticalCurvedList"/>
    <dgm:cxn modelId="{3A638B8F-03EF-2342-883F-326894E82A9A}" type="presParOf" srcId="{6B5F3DA8-A47A-BE44-82B8-B4B9DB4CB83F}" destId="{3B0E30A8-FBD2-FB41-B04A-50D83EFFCC14}" srcOrd="1" destOrd="0" presId="urn:microsoft.com/office/officeart/2008/layout/VerticalCurvedList"/>
    <dgm:cxn modelId="{4CEC7FE7-0A5A-AB45-9235-502F6BB2D26F}" type="presParOf" srcId="{6B5F3DA8-A47A-BE44-82B8-B4B9DB4CB83F}" destId="{1F7A9311-4B97-1142-9557-6EBB6D46372E}" srcOrd="2" destOrd="0" presId="urn:microsoft.com/office/officeart/2008/layout/VerticalCurvedList"/>
    <dgm:cxn modelId="{3539813D-F725-8449-94FB-33E96FA4F9FF}" type="presParOf" srcId="{1F7A9311-4B97-1142-9557-6EBB6D46372E}" destId="{A6E8A9A4-64F7-5047-A677-155851A634F4}" srcOrd="0" destOrd="0" presId="urn:microsoft.com/office/officeart/2008/layout/VerticalCurvedList"/>
    <dgm:cxn modelId="{617D80F7-CD04-EB4B-B281-BE5054E55042}" type="presParOf" srcId="{6B5F3DA8-A47A-BE44-82B8-B4B9DB4CB83F}" destId="{7620698E-CD7D-5F43-B7A1-FB08D3F17809}" srcOrd="3" destOrd="0" presId="urn:microsoft.com/office/officeart/2008/layout/VerticalCurvedList"/>
    <dgm:cxn modelId="{3F588AB0-D80A-7248-941E-AB5C8A7D058A}" type="presParOf" srcId="{6B5F3DA8-A47A-BE44-82B8-B4B9DB4CB83F}" destId="{CFA5E950-46E8-3942-A44A-DCA0E52ABF67}" srcOrd="4" destOrd="0" presId="urn:microsoft.com/office/officeart/2008/layout/VerticalCurvedList"/>
    <dgm:cxn modelId="{EB20EFAA-6CDC-6141-9063-7B09141669EA}" type="presParOf" srcId="{CFA5E950-46E8-3942-A44A-DCA0E52ABF67}" destId="{CD3BA62E-CB90-D44E-8F4C-0A7A5A54F93B}" srcOrd="0" destOrd="0" presId="urn:microsoft.com/office/officeart/2008/layout/VerticalCurvedList"/>
    <dgm:cxn modelId="{7EA845C5-980B-4E43-965E-E5DE1B0753A5}" type="presParOf" srcId="{6B5F3DA8-A47A-BE44-82B8-B4B9DB4CB83F}" destId="{6C8A9CCF-FDE9-9347-B58B-F115F8746766}" srcOrd="5" destOrd="0" presId="urn:microsoft.com/office/officeart/2008/layout/VerticalCurvedList"/>
    <dgm:cxn modelId="{09C2C2C6-CC70-FE48-8FD4-A631FB6FED70}" type="presParOf" srcId="{6B5F3DA8-A47A-BE44-82B8-B4B9DB4CB83F}" destId="{5C77EF6A-ED19-814B-BD41-456D2EB60AC9}" srcOrd="6" destOrd="0" presId="urn:microsoft.com/office/officeart/2008/layout/VerticalCurvedList"/>
    <dgm:cxn modelId="{F7D35209-3A0A-AC45-B840-A5E7ABC5F3AD}" type="presParOf" srcId="{5C77EF6A-ED19-814B-BD41-456D2EB60AC9}" destId="{72003DF6-429C-AF4A-BF4A-AC21E6E99712}" srcOrd="0" destOrd="0" presId="urn:microsoft.com/office/officeart/2008/layout/VerticalCurvedList"/>
    <dgm:cxn modelId="{75997C0E-5E37-9640-91EE-106A75EE0E95}" type="presParOf" srcId="{6B5F3DA8-A47A-BE44-82B8-B4B9DB4CB83F}" destId="{ED54E1F4-5170-EE4E-869B-C107DB9ABA9C}" srcOrd="7" destOrd="0" presId="urn:microsoft.com/office/officeart/2008/layout/VerticalCurvedList"/>
    <dgm:cxn modelId="{B3B70343-80FD-D242-9298-B963F45267D6}" type="presParOf" srcId="{6B5F3DA8-A47A-BE44-82B8-B4B9DB4CB83F}" destId="{9960D83A-E1C6-EB4A-A7AC-4965DEF85165}" srcOrd="8" destOrd="0" presId="urn:microsoft.com/office/officeart/2008/layout/VerticalCurvedList"/>
    <dgm:cxn modelId="{E7CDB079-213F-6A4D-9FE5-D1EBDE924A33}" type="presParOf" srcId="{9960D83A-E1C6-EB4A-A7AC-4965DEF85165}" destId="{61FF3676-E583-D344-AB52-656AE39B1222}" srcOrd="0" destOrd="0" presId="urn:microsoft.com/office/officeart/2008/layout/VerticalCurvedList"/>
    <dgm:cxn modelId="{557DDBB3-0ACF-9F4F-A4EC-2081A9F404DB}" type="presParOf" srcId="{6B5F3DA8-A47A-BE44-82B8-B4B9DB4CB83F}" destId="{A21DA409-5969-324C-A7E5-56C089F5350C}" srcOrd="9" destOrd="0" presId="urn:microsoft.com/office/officeart/2008/layout/VerticalCurvedList"/>
    <dgm:cxn modelId="{9149A936-A2C7-3E4D-8AD7-CD90F40D53AF}" type="presParOf" srcId="{6B5F3DA8-A47A-BE44-82B8-B4B9DB4CB83F}" destId="{035BA521-BA8E-0A45-B1C0-B987B2A37614}" srcOrd="10" destOrd="0" presId="urn:microsoft.com/office/officeart/2008/layout/VerticalCurvedList"/>
    <dgm:cxn modelId="{5F2F35E4-6025-4142-B893-0D108E561B97}" type="presParOf" srcId="{035BA521-BA8E-0A45-B1C0-B987B2A37614}" destId="{F0E0EEDD-0D90-6E41-A32C-1EA3AD08CF1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A9EF82-A138-D846-8D3A-C4AEF5BD249B}">
      <dsp:nvSpPr>
        <dsp:cNvPr id="0" name=""/>
        <dsp:cNvSpPr/>
      </dsp:nvSpPr>
      <dsp:spPr>
        <a:xfrm>
          <a:off x="4344541" y="2367320"/>
          <a:ext cx="3083222" cy="7336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9972"/>
              </a:lnTo>
              <a:lnTo>
                <a:pt x="3083222" y="499972"/>
              </a:lnTo>
              <a:lnTo>
                <a:pt x="3083222" y="73366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9DC4BF-9AB0-2344-8837-C6D1683ED090}">
      <dsp:nvSpPr>
        <dsp:cNvPr id="0" name=""/>
        <dsp:cNvSpPr/>
      </dsp:nvSpPr>
      <dsp:spPr>
        <a:xfrm>
          <a:off x="4298821" y="2367320"/>
          <a:ext cx="91440" cy="73366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3366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A0F241-BBBA-4D4F-927E-3673453E6295}">
      <dsp:nvSpPr>
        <dsp:cNvPr id="0" name=""/>
        <dsp:cNvSpPr/>
      </dsp:nvSpPr>
      <dsp:spPr>
        <a:xfrm>
          <a:off x="1261318" y="2367320"/>
          <a:ext cx="3083222" cy="733666"/>
        </a:xfrm>
        <a:custGeom>
          <a:avLst/>
          <a:gdLst/>
          <a:ahLst/>
          <a:cxnLst/>
          <a:rect l="0" t="0" r="0" b="0"/>
          <a:pathLst>
            <a:path>
              <a:moveTo>
                <a:pt x="3083222" y="0"/>
              </a:moveTo>
              <a:lnTo>
                <a:pt x="3083222" y="499972"/>
              </a:lnTo>
              <a:lnTo>
                <a:pt x="0" y="499972"/>
              </a:lnTo>
              <a:lnTo>
                <a:pt x="0" y="73366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1F8BF0-F01F-5B40-9205-2FFA86800202}">
      <dsp:nvSpPr>
        <dsp:cNvPr id="0" name=""/>
        <dsp:cNvSpPr/>
      </dsp:nvSpPr>
      <dsp:spPr>
        <a:xfrm>
          <a:off x="3083222" y="765446"/>
          <a:ext cx="2522636" cy="1601874"/>
        </a:xfrm>
        <a:prstGeom prst="roundRect">
          <a:avLst>
            <a:gd name="adj" fmla="val 10000"/>
          </a:avLst>
        </a:prstGeom>
        <a:solidFill>
          <a:srgbClr val="FA48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89FE7D-584A-AD4A-A463-E637ED49E8BA}">
      <dsp:nvSpPr>
        <dsp:cNvPr id="0" name=""/>
        <dsp:cNvSpPr/>
      </dsp:nvSpPr>
      <dsp:spPr>
        <a:xfrm>
          <a:off x="3363515" y="1031724"/>
          <a:ext cx="2522636" cy="1601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56B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b="1" kern="1200" dirty="0">
              <a:latin typeface="Century Gothic" panose="020B0502020202020204" pitchFamily="34" charset="0"/>
            </a:rPr>
            <a:t>Tronc commun </a:t>
          </a:r>
          <a:r>
            <a:rPr lang="fr-FR" sz="2300" kern="1200" dirty="0">
              <a:latin typeface="Century Gothic" panose="020B0502020202020204" pitchFamily="34" charset="0"/>
            </a:rPr>
            <a:t>= 3 UE de Fondamentaux</a:t>
          </a:r>
        </a:p>
      </dsp:txBody>
      <dsp:txXfrm>
        <a:off x="3410432" y="1078641"/>
        <a:ext cx="2428802" cy="1508040"/>
      </dsp:txXfrm>
    </dsp:sp>
    <dsp:sp modelId="{553FD077-902A-A24C-B134-3DBC717BBB2E}">
      <dsp:nvSpPr>
        <dsp:cNvPr id="0" name=""/>
        <dsp:cNvSpPr/>
      </dsp:nvSpPr>
      <dsp:spPr>
        <a:xfrm>
          <a:off x="0" y="3100987"/>
          <a:ext cx="2522636" cy="1601874"/>
        </a:xfrm>
        <a:prstGeom prst="roundRect">
          <a:avLst>
            <a:gd name="adj" fmla="val 10000"/>
          </a:avLst>
        </a:prstGeom>
        <a:solidFill>
          <a:srgbClr val="FA48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CEE26D-B59D-8F4E-80AA-28DE2333490E}">
      <dsp:nvSpPr>
        <dsp:cNvPr id="0" name=""/>
        <dsp:cNvSpPr/>
      </dsp:nvSpPr>
      <dsp:spPr>
        <a:xfrm>
          <a:off x="280292" y="3367265"/>
          <a:ext cx="2522636" cy="1601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56B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b="1" kern="1200" dirty="0">
              <a:latin typeface="Century Gothic" panose="020B0502020202020204" pitchFamily="34" charset="0"/>
            </a:rPr>
            <a:t>Lire et interpréter</a:t>
          </a:r>
        </a:p>
      </dsp:txBody>
      <dsp:txXfrm>
        <a:off x="327209" y="3414182"/>
        <a:ext cx="2428802" cy="1508040"/>
      </dsp:txXfrm>
    </dsp:sp>
    <dsp:sp modelId="{27E3113B-C9D3-5E47-A946-FB957256B2D1}">
      <dsp:nvSpPr>
        <dsp:cNvPr id="0" name=""/>
        <dsp:cNvSpPr/>
      </dsp:nvSpPr>
      <dsp:spPr>
        <a:xfrm>
          <a:off x="3083222" y="3100987"/>
          <a:ext cx="2522636" cy="1601874"/>
        </a:xfrm>
        <a:prstGeom prst="roundRect">
          <a:avLst>
            <a:gd name="adj" fmla="val 10000"/>
          </a:avLst>
        </a:prstGeom>
        <a:solidFill>
          <a:srgbClr val="FA48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605E0B-99EC-5A48-B763-2DF6E33D525F}">
      <dsp:nvSpPr>
        <dsp:cNvPr id="0" name=""/>
        <dsp:cNvSpPr/>
      </dsp:nvSpPr>
      <dsp:spPr>
        <a:xfrm>
          <a:off x="3363515" y="3367265"/>
          <a:ext cx="2522636" cy="1601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56B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b="1" kern="1200" dirty="0">
              <a:latin typeface="Century Gothic" panose="020B0502020202020204" pitchFamily="34" charset="0"/>
            </a:rPr>
            <a:t>Écrire et créer</a:t>
          </a:r>
        </a:p>
      </dsp:txBody>
      <dsp:txXfrm>
        <a:off x="3410432" y="3414182"/>
        <a:ext cx="2428802" cy="1508040"/>
      </dsp:txXfrm>
    </dsp:sp>
    <dsp:sp modelId="{BE7DE4DF-07FB-5A45-840A-4E4AADC040BC}">
      <dsp:nvSpPr>
        <dsp:cNvPr id="0" name=""/>
        <dsp:cNvSpPr/>
      </dsp:nvSpPr>
      <dsp:spPr>
        <a:xfrm>
          <a:off x="6166445" y="3100987"/>
          <a:ext cx="2522636" cy="1601874"/>
        </a:xfrm>
        <a:prstGeom prst="roundRect">
          <a:avLst>
            <a:gd name="adj" fmla="val 10000"/>
          </a:avLst>
        </a:prstGeom>
        <a:solidFill>
          <a:srgbClr val="FA48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A914ED-2686-5347-8167-358B533A001A}">
      <dsp:nvSpPr>
        <dsp:cNvPr id="0" name=""/>
        <dsp:cNvSpPr/>
      </dsp:nvSpPr>
      <dsp:spPr>
        <a:xfrm>
          <a:off x="6446738" y="3367265"/>
          <a:ext cx="2522636" cy="1601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56B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b="1" kern="1200" dirty="0">
              <a:latin typeface="Century Gothic" panose="020B0502020202020204" pitchFamily="34" charset="0"/>
            </a:rPr>
            <a:t>Analyser et argumenter</a:t>
          </a:r>
        </a:p>
      </dsp:txBody>
      <dsp:txXfrm>
        <a:off x="6493655" y="3414182"/>
        <a:ext cx="2428802" cy="1508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96C81E-B7A6-6741-9106-0B004C38E188}">
      <dsp:nvSpPr>
        <dsp:cNvPr id="0" name=""/>
        <dsp:cNvSpPr/>
      </dsp:nvSpPr>
      <dsp:spPr>
        <a:xfrm>
          <a:off x="7382043" y="2367320"/>
          <a:ext cx="91440" cy="73366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3366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7A21E4-2F6A-9446-969F-5CC1466864F1}">
      <dsp:nvSpPr>
        <dsp:cNvPr id="0" name=""/>
        <dsp:cNvSpPr/>
      </dsp:nvSpPr>
      <dsp:spPr>
        <a:xfrm>
          <a:off x="4298821" y="2367320"/>
          <a:ext cx="91440" cy="73366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3366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ED4ADE-95C9-1E44-B72B-1934171B0378}">
      <dsp:nvSpPr>
        <dsp:cNvPr id="0" name=""/>
        <dsp:cNvSpPr/>
      </dsp:nvSpPr>
      <dsp:spPr>
        <a:xfrm>
          <a:off x="1215598" y="2367320"/>
          <a:ext cx="91440" cy="73366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3366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E17524-DBB6-0647-A9C2-CC4F870A0C88}">
      <dsp:nvSpPr>
        <dsp:cNvPr id="0" name=""/>
        <dsp:cNvSpPr/>
      </dsp:nvSpPr>
      <dsp:spPr>
        <a:xfrm>
          <a:off x="0" y="765446"/>
          <a:ext cx="2522636" cy="1601874"/>
        </a:xfrm>
        <a:prstGeom prst="roundRect">
          <a:avLst>
            <a:gd name="adj" fmla="val 10000"/>
          </a:avLst>
        </a:prstGeom>
        <a:solidFill>
          <a:srgbClr val="FA48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9DBC9A-5895-584A-9269-BE8B01F43B43}">
      <dsp:nvSpPr>
        <dsp:cNvPr id="0" name=""/>
        <dsp:cNvSpPr/>
      </dsp:nvSpPr>
      <dsp:spPr>
        <a:xfrm>
          <a:off x="280292" y="1031724"/>
          <a:ext cx="2522636" cy="1601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56B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b="1" kern="1200" dirty="0">
              <a:latin typeface="Century Gothic" panose="020B0502020202020204" pitchFamily="34" charset="0"/>
            </a:rPr>
            <a:t>Lire et interpréter</a:t>
          </a:r>
        </a:p>
      </dsp:txBody>
      <dsp:txXfrm>
        <a:off x="327209" y="1078641"/>
        <a:ext cx="2428802" cy="1508040"/>
      </dsp:txXfrm>
    </dsp:sp>
    <dsp:sp modelId="{371C43AE-92AA-604F-9720-9FBDBAC48A8E}">
      <dsp:nvSpPr>
        <dsp:cNvPr id="0" name=""/>
        <dsp:cNvSpPr/>
      </dsp:nvSpPr>
      <dsp:spPr>
        <a:xfrm>
          <a:off x="0" y="3100987"/>
          <a:ext cx="2522636" cy="1601874"/>
        </a:xfrm>
        <a:prstGeom prst="roundRect">
          <a:avLst>
            <a:gd name="adj" fmla="val 10000"/>
          </a:avLst>
        </a:prstGeom>
        <a:solidFill>
          <a:srgbClr val="FA94B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E34CFC-C788-6948-8E9F-1E3E21250044}">
      <dsp:nvSpPr>
        <dsp:cNvPr id="0" name=""/>
        <dsp:cNvSpPr/>
      </dsp:nvSpPr>
      <dsp:spPr>
        <a:xfrm>
          <a:off x="280292" y="3367265"/>
          <a:ext cx="2522636" cy="1601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A94B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Histoire littéraire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Littératures francophones et comparées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Lectures du récit, du théâtre, de la poésie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La petite librairie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Spécialisation littéraire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…</a:t>
          </a:r>
        </a:p>
      </dsp:txBody>
      <dsp:txXfrm>
        <a:off x="327209" y="3414182"/>
        <a:ext cx="2428802" cy="1508040"/>
      </dsp:txXfrm>
    </dsp:sp>
    <dsp:sp modelId="{B94988FA-BD87-CA4F-9F26-7D3E3297C21B}">
      <dsp:nvSpPr>
        <dsp:cNvPr id="0" name=""/>
        <dsp:cNvSpPr/>
      </dsp:nvSpPr>
      <dsp:spPr>
        <a:xfrm>
          <a:off x="3083222" y="765446"/>
          <a:ext cx="2522636" cy="1601874"/>
        </a:xfrm>
        <a:prstGeom prst="roundRect">
          <a:avLst>
            <a:gd name="adj" fmla="val 10000"/>
          </a:avLst>
        </a:prstGeom>
        <a:solidFill>
          <a:srgbClr val="FA48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E526B6-24B1-D546-AEEE-A82DC9DE9B5C}">
      <dsp:nvSpPr>
        <dsp:cNvPr id="0" name=""/>
        <dsp:cNvSpPr/>
      </dsp:nvSpPr>
      <dsp:spPr>
        <a:xfrm>
          <a:off x="3363515" y="1031724"/>
          <a:ext cx="2522636" cy="1601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56B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b="1" kern="1200" dirty="0">
              <a:latin typeface="Century Gothic" panose="020B0502020202020204" pitchFamily="34" charset="0"/>
            </a:rPr>
            <a:t>Écrire et créer</a:t>
          </a:r>
        </a:p>
      </dsp:txBody>
      <dsp:txXfrm>
        <a:off x="3410432" y="1078641"/>
        <a:ext cx="2428802" cy="1508040"/>
      </dsp:txXfrm>
    </dsp:sp>
    <dsp:sp modelId="{58896E1B-125A-6943-8C55-14DF3852EDD2}">
      <dsp:nvSpPr>
        <dsp:cNvPr id="0" name=""/>
        <dsp:cNvSpPr/>
      </dsp:nvSpPr>
      <dsp:spPr>
        <a:xfrm>
          <a:off x="3083222" y="3100987"/>
          <a:ext cx="2522636" cy="1601874"/>
        </a:xfrm>
        <a:prstGeom prst="roundRect">
          <a:avLst>
            <a:gd name="adj" fmla="val 10000"/>
          </a:avLst>
        </a:prstGeom>
        <a:solidFill>
          <a:srgbClr val="FA94B4"/>
        </a:solidFill>
        <a:ln w="12700" cap="flat" cmpd="sng" algn="ctr">
          <a:solidFill>
            <a:srgbClr val="FA94B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AC3BB5-F78C-6244-B26E-F280CB72C697}">
      <dsp:nvSpPr>
        <dsp:cNvPr id="0" name=""/>
        <dsp:cNvSpPr/>
      </dsp:nvSpPr>
      <dsp:spPr>
        <a:xfrm>
          <a:off x="3363515" y="3367265"/>
          <a:ext cx="2522636" cy="1601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56B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0" kern="1200" dirty="0">
              <a:latin typeface="Century Gothic" panose="020B0502020202020204" pitchFamily="34" charset="0"/>
            </a:rPr>
            <a:t>Croisements disciplinaires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0" kern="1200" dirty="0">
              <a:latin typeface="Century Gothic" panose="020B0502020202020204" pitchFamily="34" charset="0"/>
            </a:rPr>
            <a:t>Écritures créatives et critiques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0" kern="1200" dirty="0">
              <a:latin typeface="Century Gothic" panose="020B0502020202020204" pitchFamily="34" charset="0"/>
            </a:rPr>
            <a:t>Relire et corriger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0" kern="1200" dirty="0">
              <a:latin typeface="Century Gothic" panose="020B0502020202020204" pitchFamily="34" charset="0"/>
            </a:rPr>
            <a:t>Traitement de texte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0" kern="1200" dirty="0">
              <a:latin typeface="Century Gothic" panose="020B0502020202020204" pitchFamily="34" charset="0"/>
            </a:rPr>
            <a:t>…</a:t>
          </a:r>
        </a:p>
      </dsp:txBody>
      <dsp:txXfrm>
        <a:off x="3410432" y="3414182"/>
        <a:ext cx="2428802" cy="1508040"/>
      </dsp:txXfrm>
    </dsp:sp>
    <dsp:sp modelId="{8AFB555C-4356-5441-A708-A9EA8BE27518}">
      <dsp:nvSpPr>
        <dsp:cNvPr id="0" name=""/>
        <dsp:cNvSpPr/>
      </dsp:nvSpPr>
      <dsp:spPr>
        <a:xfrm>
          <a:off x="6166445" y="765446"/>
          <a:ext cx="2522636" cy="1601874"/>
        </a:xfrm>
        <a:prstGeom prst="roundRect">
          <a:avLst>
            <a:gd name="adj" fmla="val 10000"/>
          </a:avLst>
        </a:prstGeom>
        <a:solidFill>
          <a:srgbClr val="FA48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4B0AA4-F00A-3446-AA26-75A060EB6FA0}">
      <dsp:nvSpPr>
        <dsp:cNvPr id="0" name=""/>
        <dsp:cNvSpPr/>
      </dsp:nvSpPr>
      <dsp:spPr>
        <a:xfrm>
          <a:off x="6446738" y="1031724"/>
          <a:ext cx="2522636" cy="1601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56B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b="1" kern="1200" dirty="0">
              <a:latin typeface="Century Gothic" panose="020B0502020202020204" pitchFamily="34" charset="0"/>
            </a:rPr>
            <a:t>Analyser et argumenter</a:t>
          </a:r>
        </a:p>
      </dsp:txBody>
      <dsp:txXfrm>
        <a:off x="6493655" y="1078641"/>
        <a:ext cx="2428802" cy="1508040"/>
      </dsp:txXfrm>
    </dsp:sp>
    <dsp:sp modelId="{340062EE-60AC-8548-8A24-37AD1DF7FE75}">
      <dsp:nvSpPr>
        <dsp:cNvPr id="0" name=""/>
        <dsp:cNvSpPr/>
      </dsp:nvSpPr>
      <dsp:spPr>
        <a:xfrm>
          <a:off x="6166445" y="3100987"/>
          <a:ext cx="2522636" cy="1601874"/>
        </a:xfrm>
        <a:prstGeom prst="roundRect">
          <a:avLst>
            <a:gd name="adj" fmla="val 10000"/>
          </a:avLst>
        </a:prstGeom>
        <a:solidFill>
          <a:srgbClr val="FA94B4"/>
        </a:solidFill>
        <a:ln w="12700" cap="flat" cmpd="sng" algn="ctr">
          <a:solidFill>
            <a:srgbClr val="FA94B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548475-7201-A44B-8B9B-C134BBCA8A38}">
      <dsp:nvSpPr>
        <dsp:cNvPr id="0" name=""/>
        <dsp:cNvSpPr/>
      </dsp:nvSpPr>
      <dsp:spPr>
        <a:xfrm>
          <a:off x="6446738" y="3367265"/>
          <a:ext cx="2522636" cy="1601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A94B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Histoire, normes et usages de la langue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Grammaire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Stylistique du récit, de la poésie, du théâtre, de la description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Analyse des discours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Argumenter à l’écrit et à l’oral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Century Gothic" panose="020B0502020202020204" pitchFamily="34" charset="0"/>
            </a:rPr>
            <a:t>…</a:t>
          </a:r>
        </a:p>
      </dsp:txBody>
      <dsp:txXfrm>
        <a:off x="6493655" y="3414182"/>
        <a:ext cx="2428802" cy="15080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9DC4BF-9AB0-2344-8837-C6D1683ED090}">
      <dsp:nvSpPr>
        <dsp:cNvPr id="0" name=""/>
        <dsp:cNvSpPr/>
      </dsp:nvSpPr>
      <dsp:spPr>
        <a:xfrm>
          <a:off x="4293518" y="2185299"/>
          <a:ext cx="2102854" cy="10007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1993"/>
              </a:lnTo>
              <a:lnTo>
                <a:pt x="2102854" y="681993"/>
              </a:lnTo>
              <a:lnTo>
                <a:pt x="2102854" y="100076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A0F241-BBBA-4D4F-927E-3673453E6295}">
      <dsp:nvSpPr>
        <dsp:cNvPr id="0" name=""/>
        <dsp:cNvSpPr/>
      </dsp:nvSpPr>
      <dsp:spPr>
        <a:xfrm>
          <a:off x="2190664" y="2185299"/>
          <a:ext cx="2102854" cy="1000767"/>
        </a:xfrm>
        <a:custGeom>
          <a:avLst/>
          <a:gdLst/>
          <a:ahLst/>
          <a:cxnLst/>
          <a:rect l="0" t="0" r="0" b="0"/>
          <a:pathLst>
            <a:path>
              <a:moveTo>
                <a:pt x="2102854" y="0"/>
              </a:moveTo>
              <a:lnTo>
                <a:pt x="2102854" y="681993"/>
              </a:lnTo>
              <a:lnTo>
                <a:pt x="0" y="681993"/>
              </a:lnTo>
              <a:lnTo>
                <a:pt x="0" y="100076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1F8BF0-F01F-5B40-9205-2FFA86800202}">
      <dsp:nvSpPr>
        <dsp:cNvPr id="0" name=""/>
        <dsp:cNvSpPr/>
      </dsp:nvSpPr>
      <dsp:spPr>
        <a:xfrm>
          <a:off x="2573001" y="242"/>
          <a:ext cx="3441034" cy="2185056"/>
        </a:xfrm>
        <a:prstGeom prst="roundRect">
          <a:avLst>
            <a:gd name="adj" fmla="val 10000"/>
          </a:avLst>
        </a:prstGeom>
        <a:solidFill>
          <a:srgbClr val="FA48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89FE7D-584A-AD4A-A463-E637ED49E8BA}">
      <dsp:nvSpPr>
        <dsp:cNvPr id="0" name=""/>
        <dsp:cNvSpPr/>
      </dsp:nvSpPr>
      <dsp:spPr>
        <a:xfrm>
          <a:off x="2955338" y="363462"/>
          <a:ext cx="3441034" cy="21850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56B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b="1" kern="1200" dirty="0">
              <a:latin typeface="Century Gothic" panose="020B0502020202020204" pitchFamily="34" charset="0"/>
            </a:rPr>
            <a:t>Parcours de spécialisation</a:t>
          </a:r>
        </a:p>
      </dsp:txBody>
      <dsp:txXfrm>
        <a:off x="3019336" y="427460"/>
        <a:ext cx="3313038" cy="2057060"/>
      </dsp:txXfrm>
    </dsp:sp>
    <dsp:sp modelId="{553FD077-902A-A24C-B134-3DBC717BBB2E}">
      <dsp:nvSpPr>
        <dsp:cNvPr id="0" name=""/>
        <dsp:cNvSpPr/>
      </dsp:nvSpPr>
      <dsp:spPr>
        <a:xfrm>
          <a:off x="470147" y="3186066"/>
          <a:ext cx="3441034" cy="2185056"/>
        </a:xfrm>
        <a:prstGeom prst="roundRect">
          <a:avLst>
            <a:gd name="adj" fmla="val 10000"/>
          </a:avLst>
        </a:prstGeom>
        <a:solidFill>
          <a:srgbClr val="FA48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CEE26D-B59D-8F4E-80AA-28DE2333490E}">
      <dsp:nvSpPr>
        <dsp:cNvPr id="0" name=""/>
        <dsp:cNvSpPr/>
      </dsp:nvSpPr>
      <dsp:spPr>
        <a:xfrm>
          <a:off x="852484" y="3549286"/>
          <a:ext cx="3441034" cy="21850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56B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b="1" kern="1200" dirty="0">
              <a:latin typeface="Century Gothic" panose="020B0502020202020204" pitchFamily="34" charset="0"/>
            </a:rPr>
            <a:t>Mûrir son projet personnel 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 dirty="0">
              <a:latin typeface="Century Gothic" panose="020B0502020202020204" pitchFamily="34" charset="0"/>
            </a:rPr>
            <a:t>= 1 UE de spécialisation</a:t>
          </a:r>
        </a:p>
      </dsp:txBody>
      <dsp:txXfrm>
        <a:off x="916482" y="3613284"/>
        <a:ext cx="3313038" cy="2057060"/>
      </dsp:txXfrm>
    </dsp:sp>
    <dsp:sp modelId="{27E3113B-C9D3-5E47-A946-FB957256B2D1}">
      <dsp:nvSpPr>
        <dsp:cNvPr id="0" name=""/>
        <dsp:cNvSpPr/>
      </dsp:nvSpPr>
      <dsp:spPr>
        <a:xfrm>
          <a:off x="4675856" y="3186066"/>
          <a:ext cx="3441034" cy="2185056"/>
        </a:xfrm>
        <a:prstGeom prst="roundRect">
          <a:avLst>
            <a:gd name="adj" fmla="val 10000"/>
          </a:avLst>
        </a:prstGeom>
        <a:solidFill>
          <a:srgbClr val="FA48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605E0B-99EC-5A48-B763-2DF6E33D525F}">
      <dsp:nvSpPr>
        <dsp:cNvPr id="0" name=""/>
        <dsp:cNvSpPr/>
      </dsp:nvSpPr>
      <dsp:spPr>
        <a:xfrm>
          <a:off x="5058193" y="3549286"/>
          <a:ext cx="3441034" cy="21850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F56B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b="1" kern="1200" dirty="0">
              <a:latin typeface="Century Gothic" panose="020B0502020202020204" pitchFamily="34" charset="0"/>
            </a:rPr>
            <a:t>Construire son projet professionnel 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 dirty="0">
              <a:latin typeface="Century Gothic" panose="020B0502020202020204" pitchFamily="34" charset="0"/>
            </a:rPr>
            <a:t>= 1 UE de </a:t>
          </a:r>
          <a:r>
            <a:rPr lang="fr-FR" sz="2500" kern="1200" dirty="0" err="1">
              <a:latin typeface="Century Gothic" panose="020B0502020202020204" pitchFamily="34" charset="0"/>
            </a:rPr>
            <a:t>pré-professionnalisation</a:t>
          </a:r>
          <a:endParaRPr lang="fr-FR" sz="2500" kern="1200" dirty="0">
            <a:latin typeface="Century Gothic" panose="020B0502020202020204" pitchFamily="34" charset="0"/>
          </a:endParaRPr>
        </a:p>
      </dsp:txBody>
      <dsp:txXfrm>
        <a:off x="5122191" y="3613284"/>
        <a:ext cx="3313038" cy="20570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07FA4C-84F7-8441-BFC5-6293614BB551}">
      <dsp:nvSpPr>
        <dsp:cNvPr id="0" name=""/>
        <dsp:cNvSpPr/>
      </dsp:nvSpPr>
      <dsp:spPr>
        <a:xfrm>
          <a:off x="5053762" y="3606202"/>
          <a:ext cx="6716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71645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/>
        </a:p>
      </dsp:txBody>
      <dsp:txXfrm>
        <a:off x="5372794" y="3635131"/>
        <a:ext cx="33582" cy="33582"/>
      </dsp:txXfrm>
    </dsp:sp>
    <dsp:sp modelId="{6DD60975-058A-844E-9497-CCCA5C6FA381}">
      <dsp:nvSpPr>
        <dsp:cNvPr id="0" name=""/>
        <dsp:cNvSpPr/>
      </dsp:nvSpPr>
      <dsp:spPr>
        <a:xfrm>
          <a:off x="1186567" y="3012016"/>
          <a:ext cx="508966" cy="639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4483" y="0"/>
              </a:lnTo>
              <a:lnTo>
                <a:pt x="254483" y="639906"/>
              </a:lnTo>
              <a:lnTo>
                <a:pt x="508966" y="6399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>
            <a:latin typeface="Century Gothic" panose="020B0502020202020204" pitchFamily="34" charset="0"/>
          </a:endParaRPr>
        </a:p>
      </dsp:txBody>
      <dsp:txXfrm>
        <a:off x="1420609" y="3311528"/>
        <a:ext cx="40881" cy="40881"/>
      </dsp:txXfrm>
    </dsp:sp>
    <dsp:sp modelId="{625B2905-E081-BB4D-938D-7D895FC01E49}">
      <dsp:nvSpPr>
        <dsp:cNvPr id="0" name=""/>
        <dsp:cNvSpPr/>
      </dsp:nvSpPr>
      <dsp:spPr>
        <a:xfrm>
          <a:off x="5053762" y="2326390"/>
          <a:ext cx="6716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71645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/>
        </a:p>
      </dsp:txBody>
      <dsp:txXfrm>
        <a:off x="5372794" y="2355318"/>
        <a:ext cx="33582" cy="33582"/>
      </dsp:txXfrm>
    </dsp:sp>
    <dsp:sp modelId="{D958DA0E-6728-9F4B-A1EC-F7BAE0099C27}">
      <dsp:nvSpPr>
        <dsp:cNvPr id="0" name=""/>
        <dsp:cNvSpPr/>
      </dsp:nvSpPr>
      <dsp:spPr>
        <a:xfrm>
          <a:off x="1186567" y="2372110"/>
          <a:ext cx="508966" cy="639906"/>
        </a:xfrm>
        <a:custGeom>
          <a:avLst/>
          <a:gdLst/>
          <a:ahLst/>
          <a:cxnLst/>
          <a:rect l="0" t="0" r="0" b="0"/>
          <a:pathLst>
            <a:path>
              <a:moveTo>
                <a:pt x="0" y="639906"/>
              </a:moveTo>
              <a:lnTo>
                <a:pt x="254483" y="639906"/>
              </a:lnTo>
              <a:lnTo>
                <a:pt x="254483" y="0"/>
              </a:lnTo>
              <a:lnTo>
                <a:pt x="508966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>
            <a:latin typeface="Century Gothic" panose="020B0502020202020204" pitchFamily="34" charset="0"/>
          </a:endParaRPr>
        </a:p>
      </dsp:txBody>
      <dsp:txXfrm>
        <a:off x="1420609" y="2671622"/>
        <a:ext cx="40881" cy="40881"/>
      </dsp:txXfrm>
    </dsp:sp>
    <dsp:sp modelId="{85EC2622-30EE-A54D-B6DD-18F55049FD93}">
      <dsp:nvSpPr>
        <dsp:cNvPr id="0" name=""/>
        <dsp:cNvSpPr/>
      </dsp:nvSpPr>
      <dsp:spPr>
        <a:xfrm rot="16200000">
          <a:off x="-2019700" y="2500091"/>
          <a:ext cx="5388685" cy="1023850"/>
        </a:xfrm>
        <a:prstGeom prst="rect">
          <a:avLst/>
        </a:prstGeom>
        <a:solidFill>
          <a:srgbClr val="9F91C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000" kern="1200" dirty="0">
              <a:solidFill>
                <a:schemeClr val="bg1"/>
              </a:solidFill>
              <a:latin typeface="Century Gothic" panose="020B0502020202020204" pitchFamily="34" charset="0"/>
            </a:rPr>
            <a:t>Parcours de spécialisation : </a:t>
          </a:r>
          <a:r>
            <a:rPr lang="fr-FR" sz="3000" b="1" kern="1200" dirty="0">
              <a:solidFill>
                <a:schemeClr val="bg1"/>
              </a:solidFill>
              <a:latin typeface="Century Gothic" panose="020B0502020202020204" pitchFamily="34" charset="0"/>
            </a:rPr>
            <a:t>Lettres modernes</a:t>
          </a:r>
        </a:p>
      </dsp:txBody>
      <dsp:txXfrm>
        <a:off x="-2019700" y="2500091"/>
        <a:ext cx="5388685" cy="1023850"/>
      </dsp:txXfrm>
    </dsp:sp>
    <dsp:sp modelId="{0E032896-7057-2F40-857A-AF9C5FF9C808}">
      <dsp:nvSpPr>
        <dsp:cNvPr id="0" name=""/>
        <dsp:cNvSpPr/>
      </dsp:nvSpPr>
      <dsp:spPr>
        <a:xfrm>
          <a:off x="1695533" y="1860184"/>
          <a:ext cx="3358228" cy="1023850"/>
        </a:xfrm>
        <a:prstGeom prst="rect">
          <a:avLst/>
        </a:prstGeom>
        <a:solidFill>
          <a:srgbClr val="B9A9E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>
              <a:solidFill>
                <a:schemeClr val="tx1"/>
              </a:solidFill>
              <a:latin typeface="Century Gothic" panose="020B0502020202020204" pitchFamily="34" charset="0"/>
            </a:rPr>
            <a:t>Mûrir son projet personnel</a:t>
          </a:r>
        </a:p>
      </dsp:txBody>
      <dsp:txXfrm>
        <a:off x="1695533" y="1860184"/>
        <a:ext cx="3358228" cy="1023850"/>
      </dsp:txXfrm>
    </dsp:sp>
    <dsp:sp modelId="{37451A9F-59FD-1643-8406-26D5012726F1}">
      <dsp:nvSpPr>
        <dsp:cNvPr id="0" name=""/>
        <dsp:cNvSpPr/>
      </dsp:nvSpPr>
      <dsp:spPr>
        <a:xfrm>
          <a:off x="5725408" y="1860184"/>
          <a:ext cx="3358228" cy="1023850"/>
        </a:xfrm>
        <a:prstGeom prst="rect">
          <a:avLst/>
        </a:prstGeom>
        <a:solidFill>
          <a:srgbClr val="CECF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solidFill>
                <a:schemeClr val="tx1"/>
              </a:solidFill>
              <a:latin typeface="Century Gothic" panose="020B0502020202020204" pitchFamily="34" charset="0"/>
            </a:rPr>
            <a:t>Langue médiévale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solidFill>
                <a:schemeClr val="tx1"/>
              </a:solidFill>
              <a:latin typeface="Century Gothic" panose="020B0502020202020204" pitchFamily="34" charset="0"/>
            </a:rPr>
            <a:t>Langues anciennes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solidFill>
                <a:schemeClr val="tx1"/>
              </a:solidFill>
              <a:latin typeface="Century Gothic" panose="020B0502020202020204" pitchFamily="34" charset="0"/>
            </a:rPr>
            <a:t>FLE</a:t>
          </a:r>
        </a:p>
      </dsp:txBody>
      <dsp:txXfrm>
        <a:off x="5725408" y="1860184"/>
        <a:ext cx="3358228" cy="1023850"/>
      </dsp:txXfrm>
    </dsp:sp>
    <dsp:sp modelId="{BBEE98DB-D5B9-BF47-BD02-0B4CCD63676D}">
      <dsp:nvSpPr>
        <dsp:cNvPr id="0" name=""/>
        <dsp:cNvSpPr/>
      </dsp:nvSpPr>
      <dsp:spPr>
        <a:xfrm>
          <a:off x="1695533" y="3139997"/>
          <a:ext cx="3358228" cy="1023850"/>
        </a:xfrm>
        <a:prstGeom prst="rect">
          <a:avLst/>
        </a:prstGeom>
        <a:solidFill>
          <a:srgbClr val="B9A9E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>
              <a:solidFill>
                <a:schemeClr val="tx1"/>
              </a:solidFill>
              <a:latin typeface="Century Gothic" panose="020B0502020202020204" pitchFamily="34" charset="0"/>
            </a:rPr>
            <a:t>Construire son projet professionnel</a:t>
          </a:r>
        </a:p>
      </dsp:txBody>
      <dsp:txXfrm>
        <a:off x="1695533" y="3139997"/>
        <a:ext cx="3358228" cy="1023850"/>
      </dsp:txXfrm>
    </dsp:sp>
    <dsp:sp modelId="{970504B1-22FD-4B41-9DF4-E498C0D17AA4}">
      <dsp:nvSpPr>
        <dsp:cNvPr id="0" name=""/>
        <dsp:cNvSpPr/>
      </dsp:nvSpPr>
      <dsp:spPr>
        <a:xfrm>
          <a:off x="5725408" y="3139997"/>
          <a:ext cx="3358228" cy="1023850"/>
        </a:xfrm>
        <a:prstGeom prst="rect">
          <a:avLst/>
        </a:prstGeom>
        <a:solidFill>
          <a:srgbClr val="CECF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solidFill>
                <a:schemeClr val="tx1"/>
              </a:solidFill>
              <a:latin typeface="Century Gothic" panose="020B0502020202020204" pitchFamily="34" charset="0"/>
            </a:rPr>
            <a:t>Objectif CAPES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solidFill>
                <a:schemeClr val="tx1"/>
              </a:solidFill>
              <a:latin typeface="Century Gothic" panose="020B0502020202020204" pitchFamily="34" charset="0"/>
            </a:rPr>
            <a:t>Découvrir l’offre de Masters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solidFill>
                <a:schemeClr val="tx1"/>
              </a:solidFill>
              <a:latin typeface="Century Gothic" panose="020B0502020202020204" pitchFamily="34" charset="0"/>
            </a:rPr>
            <a:t>Stage</a:t>
          </a:r>
        </a:p>
      </dsp:txBody>
      <dsp:txXfrm>
        <a:off x="5725408" y="3139997"/>
        <a:ext cx="3358228" cy="10238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07FA4C-84F7-8441-BFC5-6293614BB551}">
      <dsp:nvSpPr>
        <dsp:cNvPr id="0" name=""/>
        <dsp:cNvSpPr/>
      </dsp:nvSpPr>
      <dsp:spPr>
        <a:xfrm>
          <a:off x="5053762" y="3606202"/>
          <a:ext cx="6716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71645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/>
        </a:p>
      </dsp:txBody>
      <dsp:txXfrm>
        <a:off x="5372794" y="3635131"/>
        <a:ext cx="33582" cy="33582"/>
      </dsp:txXfrm>
    </dsp:sp>
    <dsp:sp modelId="{6DD60975-058A-844E-9497-CCCA5C6FA381}">
      <dsp:nvSpPr>
        <dsp:cNvPr id="0" name=""/>
        <dsp:cNvSpPr/>
      </dsp:nvSpPr>
      <dsp:spPr>
        <a:xfrm>
          <a:off x="1186567" y="3012016"/>
          <a:ext cx="508966" cy="639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4483" y="0"/>
              </a:lnTo>
              <a:lnTo>
                <a:pt x="254483" y="639906"/>
              </a:lnTo>
              <a:lnTo>
                <a:pt x="508966" y="6399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>
            <a:latin typeface="Century Gothic" panose="020B0502020202020204" pitchFamily="34" charset="0"/>
          </a:endParaRPr>
        </a:p>
      </dsp:txBody>
      <dsp:txXfrm>
        <a:off x="1420609" y="3311528"/>
        <a:ext cx="40881" cy="40881"/>
      </dsp:txXfrm>
    </dsp:sp>
    <dsp:sp modelId="{625B2905-E081-BB4D-938D-7D895FC01E49}">
      <dsp:nvSpPr>
        <dsp:cNvPr id="0" name=""/>
        <dsp:cNvSpPr/>
      </dsp:nvSpPr>
      <dsp:spPr>
        <a:xfrm>
          <a:off x="5053762" y="2326390"/>
          <a:ext cx="6716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71645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/>
        </a:p>
      </dsp:txBody>
      <dsp:txXfrm>
        <a:off x="5372794" y="2355318"/>
        <a:ext cx="33582" cy="33582"/>
      </dsp:txXfrm>
    </dsp:sp>
    <dsp:sp modelId="{D958DA0E-6728-9F4B-A1EC-F7BAE0099C27}">
      <dsp:nvSpPr>
        <dsp:cNvPr id="0" name=""/>
        <dsp:cNvSpPr/>
      </dsp:nvSpPr>
      <dsp:spPr>
        <a:xfrm>
          <a:off x="1186567" y="2372110"/>
          <a:ext cx="508966" cy="639906"/>
        </a:xfrm>
        <a:custGeom>
          <a:avLst/>
          <a:gdLst/>
          <a:ahLst/>
          <a:cxnLst/>
          <a:rect l="0" t="0" r="0" b="0"/>
          <a:pathLst>
            <a:path>
              <a:moveTo>
                <a:pt x="0" y="639906"/>
              </a:moveTo>
              <a:lnTo>
                <a:pt x="254483" y="639906"/>
              </a:lnTo>
              <a:lnTo>
                <a:pt x="254483" y="0"/>
              </a:lnTo>
              <a:lnTo>
                <a:pt x="508966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>
            <a:latin typeface="Century Gothic" panose="020B0502020202020204" pitchFamily="34" charset="0"/>
          </a:endParaRPr>
        </a:p>
      </dsp:txBody>
      <dsp:txXfrm>
        <a:off x="1420609" y="2671622"/>
        <a:ext cx="40881" cy="40881"/>
      </dsp:txXfrm>
    </dsp:sp>
    <dsp:sp modelId="{85EC2622-30EE-A54D-B6DD-18F55049FD93}">
      <dsp:nvSpPr>
        <dsp:cNvPr id="0" name=""/>
        <dsp:cNvSpPr/>
      </dsp:nvSpPr>
      <dsp:spPr>
        <a:xfrm rot="16200000">
          <a:off x="-2019700" y="2500091"/>
          <a:ext cx="5388685" cy="1023850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000" kern="1200" dirty="0">
              <a:solidFill>
                <a:schemeClr val="bg1"/>
              </a:solidFill>
              <a:latin typeface="Century Gothic" panose="020B0502020202020204" pitchFamily="34" charset="0"/>
            </a:rPr>
            <a:t>Parcours de spécialisation : </a:t>
          </a:r>
          <a:r>
            <a:rPr lang="fr-FR" sz="3000" b="1" kern="1200" dirty="0">
              <a:solidFill>
                <a:schemeClr val="bg1"/>
              </a:solidFill>
              <a:latin typeface="Century Gothic" panose="020B0502020202020204" pitchFamily="34" charset="0"/>
            </a:rPr>
            <a:t>Lettres appliquées</a:t>
          </a:r>
        </a:p>
      </dsp:txBody>
      <dsp:txXfrm>
        <a:off x="-2019700" y="2500091"/>
        <a:ext cx="5388685" cy="1023850"/>
      </dsp:txXfrm>
    </dsp:sp>
    <dsp:sp modelId="{0E032896-7057-2F40-857A-AF9C5FF9C808}">
      <dsp:nvSpPr>
        <dsp:cNvPr id="0" name=""/>
        <dsp:cNvSpPr/>
      </dsp:nvSpPr>
      <dsp:spPr>
        <a:xfrm>
          <a:off x="1695533" y="1860184"/>
          <a:ext cx="3358228" cy="1023850"/>
        </a:xfrm>
        <a:prstGeom prst="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>
              <a:solidFill>
                <a:schemeClr val="tx1"/>
              </a:solidFill>
              <a:latin typeface="Century Gothic" panose="020B0502020202020204" pitchFamily="34" charset="0"/>
            </a:rPr>
            <a:t>Mûrir son projet personnel</a:t>
          </a:r>
        </a:p>
      </dsp:txBody>
      <dsp:txXfrm>
        <a:off x="1695533" y="1860184"/>
        <a:ext cx="3358228" cy="1023850"/>
      </dsp:txXfrm>
    </dsp:sp>
    <dsp:sp modelId="{37451A9F-59FD-1643-8406-26D5012726F1}">
      <dsp:nvSpPr>
        <dsp:cNvPr id="0" name=""/>
        <dsp:cNvSpPr/>
      </dsp:nvSpPr>
      <dsp:spPr>
        <a:xfrm>
          <a:off x="5725408" y="1860184"/>
          <a:ext cx="3358228" cy="102385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tx1"/>
              </a:solidFill>
              <a:latin typeface="Century Gothic" panose="020B0502020202020204" pitchFamily="34" charset="0"/>
            </a:rPr>
            <a:t>Histoire du livre et de la presse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tx1"/>
              </a:solidFill>
              <a:latin typeface="Century Gothic" panose="020B0502020202020204" pitchFamily="34" charset="0"/>
            </a:rPr>
            <a:t>Les médias aujourd’hui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tx1"/>
              </a:solidFill>
              <a:latin typeface="Century Gothic" panose="020B0502020202020204" pitchFamily="34" charset="0"/>
            </a:rPr>
            <a:t>Médiation littéraire et culturelle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tx1"/>
              </a:solidFill>
              <a:latin typeface="Century Gothic" panose="020B0502020202020204" pitchFamily="34" charset="0"/>
            </a:rPr>
            <a:t>Techniques et pratiques de l’édition</a:t>
          </a:r>
        </a:p>
      </dsp:txBody>
      <dsp:txXfrm>
        <a:off x="5725408" y="1860184"/>
        <a:ext cx="3358228" cy="1023850"/>
      </dsp:txXfrm>
    </dsp:sp>
    <dsp:sp modelId="{BBEE98DB-D5B9-BF47-BD02-0B4CCD63676D}">
      <dsp:nvSpPr>
        <dsp:cNvPr id="0" name=""/>
        <dsp:cNvSpPr/>
      </dsp:nvSpPr>
      <dsp:spPr>
        <a:xfrm>
          <a:off x="1695533" y="3139997"/>
          <a:ext cx="3358228" cy="1023850"/>
        </a:xfrm>
        <a:prstGeom prst="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>
              <a:solidFill>
                <a:schemeClr val="tx1"/>
              </a:solidFill>
              <a:latin typeface="Century Gothic" panose="020B0502020202020204" pitchFamily="34" charset="0"/>
            </a:rPr>
            <a:t>Construire son projet professionnel</a:t>
          </a:r>
        </a:p>
      </dsp:txBody>
      <dsp:txXfrm>
        <a:off x="1695533" y="3139997"/>
        <a:ext cx="3358228" cy="1023850"/>
      </dsp:txXfrm>
    </dsp:sp>
    <dsp:sp modelId="{970504B1-22FD-4B41-9DF4-E498C0D17AA4}">
      <dsp:nvSpPr>
        <dsp:cNvPr id="0" name=""/>
        <dsp:cNvSpPr/>
      </dsp:nvSpPr>
      <dsp:spPr>
        <a:xfrm>
          <a:off x="5725408" y="3139997"/>
          <a:ext cx="3358228" cy="102385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>
              <a:solidFill>
                <a:schemeClr val="tx1"/>
              </a:solidFill>
              <a:latin typeface="Century Gothic" panose="020B0502020202020204" pitchFamily="34" charset="0"/>
            </a:rPr>
            <a:t>Découvrir l’offre de Masters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>
              <a:solidFill>
                <a:schemeClr val="tx1"/>
              </a:solidFill>
              <a:latin typeface="Century Gothic" panose="020B0502020202020204" pitchFamily="34" charset="0"/>
            </a:rPr>
            <a:t>Journalisme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>
              <a:solidFill>
                <a:schemeClr val="tx1"/>
              </a:solidFill>
              <a:latin typeface="Century Gothic" panose="020B0502020202020204" pitchFamily="34" charset="0"/>
            </a:rPr>
            <a:t>Projet MAG : communication et événementiel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>
              <a:solidFill>
                <a:schemeClr val="tx1"/>
              </a:solidFill>
              <a:latin typeface="Century Gothic" panose="020B0502020202020204" pitchFamily="34" charset="0"/>
            </a:rPr>
            <a:t>Stage</a:t>
          </a:r>
        </a:p>
      </dsp:txBody>
      <dsp:txXfrm>
        <a:off x="5725408" y="3139997"/>
        <a:ext cx="3358228" cy="10238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07FA4C-84F7-8441-BFC5-6293614BB551}">
      <dsp:nvSpPr>
        <dsp:cNvPr id="0" name=""/>
        <dsp:cNvSpPr/>
      </dsp:nvSpPr>
      <dsp:spPr>
        <a:xfrm>
          <a:off x="5053762" y="3606202"/>
          <a:ext cx="6716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71645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/>
        </a:p>
      </dsp:txBody>
      <dsp:txXfrm>
        <a:off x="5372794" y="3635131"/>
        <a:ext cx="33582" cy="33582"/>
      </dsp:txXfrm>
    </dsp:sp>
    <dsp:sp modelId="{6DD60975-058A-844E-9497-CCCA5C6FA381}">
      <dsp:nvSpPr>
        <dsp:cNvPr id="0" name=""/>
        <dsp:cNvSpPr/>
      </dsp:nvSpPr>
      <dsp:spPr>
        <a:xfrm>
          <a:off x="1186567" y="3012016"/>
          <a:ext cx="508966" cy="639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4483" y="0"/>
              </a:lnTo>
              <a:lnTo>
                <a:pt x="254483" y="639906"/>
              </a:lnTo>
              <a:lnTo>
                <a:pt x="508966" y="6399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>
            <a:latin typeface="Century Gothic" panose="020B0502020202020204" pitchFamily="34" charset="0"/>
          </a:endParaRPr>
        </a:p>
      </dsp:txBody>
      <dsp:txXfrm>
        <a:off x="1420609" y="3311528"/>
        <a:ext cx="40881" cy="40881"/>
      </dsp:txXfrm>
    </dsp:sp>
    <dsp:sp modelId="{625B2905-E081-BB4D-938D-7D895FC01E49}">
      <dsp:nvSpPr>
        <dsp:cNvPr id="0" name=""/>
        <dsp:cNvSpPr/>
      </dsp:nvSpPr>
      <dsp:spPr>
        <a:xfrm>
          <a:off x="5053762" y="2326390"/>
          <a:ext cx="6716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71645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/>
        </a:p>
      </dsp:txBody>
      <dsp:txXfrm>
        <a:off x="5372794" y="2355318"/>
        <a:ext cx="33582" cy="33582"/>
      </dsp:txXfrm>
    </dsp:sp>
    <dsp:sp modelId="{D958DA0E-6728-9F4B-A1EC-F7BAE0099C27}">
      <dsp:nvSpPr>
        <dsp:cNvPr id="0" name=""/>
        <dsp:cNvSpPr/>
      </dsp:nvSpPr>
      <dsp:spPr>
        <a:xfrm>
          <a:off x="1186567" y="2372110"/>
          <a:ext cx="508966" cy="639906"/>
        </a:xfrm>
        <a:custGeom>
          <a:avLst/>
          <a:gdLst/>
          <a:ahLst/>
          <a:cxnLst/>
          <a:rect l="0" t="0" r="0" b="0"/>
          <a:pathLst>
            <a:path>
              <a:moveTo>
                <a:pt x="0" y="639906"/>
              </a:moveTo>
              <a:lnTo>
                <a:pt x="254483" y="639906"/>
              </a:lnTo>
              <a:lnTo>
                <a:pt x="254483" y="0"/>
              </a:lnTo>
              <a:lnTo>
                <a:pt x="508966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>
            <a:latin typeface="Century Gothic" panose="020B0502020202020204" pitchFamily="34" charset="0"/>
          </a:endParaRPr>
        </a:p>
      </dsp:txBody>
      <dsp:txXfrm>
        <a:off x="1420609" y="2671622"/>
        <a:ext cx="40881" cy="40881"/>
      </dsp:txXfrm>
    </dsp:sp>
    <dsp:sp modelId="{85EC2622-30EE-A54D-B6DD-18F55049FD93}">
      <dsp:nvSpPr>
        <dsp:cNvPr id="0" name=""/>
        <dsp:cNvSpPr/>
      </dsp:nvSpPr>
      <dsp:spPr>
        <a:xfrm rot="16200000">
          <a:off x="-2019700" y="2500091"/>
          <a:ext cx="5388685" cy="1023850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000" kern="1200" dirty="0">
              <a:solidFill>
                <a:schemeClr val="bg1"/>
              </a:solidFill>
              <a:latin typeface="Century Gothic" panose="020B0502020202020204" pitchFamily="34" charset="0"/>
            </a:rPr>
            <a:t>Parcours de spécialisation : </a:t>
          </a:r>
          <a:r>
            <a:rPr lang="fr-FR" sz="3000" b="1" kern="1200" dirty="0">
              <a:solidFill>
                <a:schemeClr val="bg1"/>
              </a:solidFill>
              <a:latin typeface="Century Gothic" panose="020B0502020202020204" pitchFamily="34" charset="0"/>
            </a:rPr>
            <a:t>Lettres classiques</a:t>
          </a:r>
        </a:p>
      </dsp:txBody>
      <dsp:txXfrm>
        <a:off x="-2019700" y="2500091"/>
        <a:ext cx="5388685" cy="1023850"/>
      </dsp:txXfrm>
    </dsp:sp>
    <dsp:sp modelId="{0E032896-7057-2F40-857A-AF9C5FF9C808}">
      <dsp:nvSpPr>
        <dsp:cNvPr id="0" name=""/>
        <dsp:cNvSpPr/>
      </dsp:nvSpPr>
      <dsp:spPr>
        <a:xfrm>
          <a:off x="1695533" y="1860184"/>
          <a:ext cx="3358228" cy="1023850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>
              <a:solidFill>
                <a:schemeClr val="tx1"/>
              </a:solidFill>
              <a:latin typeface="Century Gothic" panose="020B0502020202020204" pitchFamily="34" charset="0"/>
            </a:rPr>
            <a:t>Mûrir son projet personnel</a:t>
          </a:r>
        </a:p>
      </dsp:txBody>
      <dsp:txXfrm>
        <a:off x="1695533" y="1860184"/>
        <a:ext cx="3358228" cy="1023850"/>
      </dsp:txXfrm>
    </dsp:sp>
    <dsp:sp modelId="{37451A9F-59FD-1643-8406-26D5012726F1}">
      <dsp:nvSpPr>
        <dsp:cNvPr id="0" name=""/>
        <dsp:cNvSpPr/>
      </dsp:nvSpPr>
      <dsp:spPr>
        <a:xfrm>
          <a:off x="5725408" y="1860184"/>
          <a:ext cx="3358228" cy="1023850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tx1"/>
              </a:solidFill>
              <a:latin typeface="Century Gothic" panose="020B0502020202020204" pitchFamily="34" charset="0"/>
            </a:rPr>
            <a:t>Étrusque, sanskrit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tx1"/>
              </a:solidFill>
              <a:latin typeface="Century Gothic" panose="020B0502020202020204" pitchFamily="34" charset="0"/>
            </a:rPr>
            <a:t>Mythes antiques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tx1"/>
              </a:solidFill>
              <a:latin typeface="Century Gothic" panose="020B0502020202020204" pitchFamily="34" charset="0"/>
            </a:rPr>
            <a:t>Épigraphie, paléographie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tx1"/>
              </a:solidFill>
              <a:latin typeface="Century Gothic" panose="020B0502020202020204" pitchFamily="34" charset="0"/>
            </a:rPr>
            <a:t>Antiquité tardive</a:t>
          </a:r>
        </a:p>
      </dsp:txBody>
      <dsp:txXfrm>
        <a:off x="5725408" y="1860184"/>
        <a:ext cx="3358228" cy="1023850"/>
      </dsp:txXfrm>
    </dsp:sp>
    <dsp:sp modelId="{BBEE98DB-D5B9-BF47-BD02-0B4CCD63676D}">
      <dsp:nvSpPr>
        <dsp:cNvPr id="0" name=""/>
        <dsp:cNvSpPr/>
      </dsp:nvSpPr>
      <dsp:spPr>
        <a:xfrm>
          <a:off x="1695533" y="3139997"/>
          <a:ext cx="3358228" cy="1023850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>
              <a:solidFill>
                <a:schemeClr val="tx1"/>
              </a:solidFill>
              <a:latin typeface="Century Gothic" panose="020B0502020202020204" pitchFamily="34" charset="0"/>
            </a:rPr>
            <a:t>Construire son projet professionnel</a:t>
          </a:r>
        </a:p>
      </dsp:txBody>
      <dsp:txXfrm>
        <a:off x="1695533" y="3139997"/>
        <a:ext cx="3358228" cy="1023850"/>
      </dsp:txXfrm>
    </dsp:sp>
    <dsp:sp modelId="{970504B1-22FD-4B41-9DF4-E498C0D17AA4}">
      <dsp:nvSpPr>
        <dsp:cNvPr id="0" name=""/>
        <dsp:cNvSpPr/>
      </dsp:nvSpPr>
      <dsp:spPr>
        <a:xfrm>
          <a:off x="5725408" y="3139997"/>
          <a:ext cx="3358228" cy="1023850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solidFill>
                <a:schemeClr val="tx1"/>
              </a:solidFill>
              <a:latin typeface="Century Gothic" panose="020B0502020202020204" pitchFamily="34" charset="0"/>
            </a:rPr>
            <a:t>Objectif CAPES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solidFill>
                <a:schemeClr val="tx1"/>
              </a:solidFill>
              <a:latin typeface="Century Gothic" panose="020B0502020202020204" pitchFamily="34" charset="0"/>
            </a:rPr>
            <a:t>Projet tutoré</a:t>
          </a:r>
        </a:p>
      </dsp:txBody>
      <dsp:txXfrm>
        <a:off x="5725408" y="3139997"/>
        <a:ext cx="3358228" cy="10238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4C8A1D-7BAE-6B49-AA14-8DB466E4688B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rgbClr val="FA488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0E30A8-FBD2-FB41-B04A-50D83EFFCC14}">
      <dsp:nvSpPr>
        <dsp:cNvPr id="0" name=""/>
        <dsp:cNvSpPr/>
      </dsp:nvSpPr>
      <dsp:spPr>
        <a:xfrm>
          <a:off x="509717" y="338558"/>
          <a:ext cx="7541700" cy="677550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>
              <a:solidFill>
                <a:schemeClr val="tx1"/>
              </a:solidFill>
              <a:latin typeface="Century Gothic" panose="020B0502020202020204" pitchFamily="34" charset="0"/>
            </a:rPr>
            <a:t>Développer les capacités rédactionnelles et la créativité :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1" kern="1200" dirty="0">
              <a:solidFill>
                <a:schemeClr val="tx1"/>
              </a:solidFill>
              <a:latin typeface="Century Gothic" panose="020B0502020202020204" pitchFamily="34" charset="0"/>
            </a:rPr>
            <a:t>Écritures créatives et critiques</a:t>
          </a:r>
        </a:p>
      </dsp:txBody>
      <dsp:txXfrm>
        <a:off x="509717" y="338558"/>
        <a:ext cx="7541700" cy="677550"/>
      </dsp:txXfrm>
    </dsp:sp>
    <dsp:sp modelId="{A6E8A9A4-64F7-5047-A677-155851A634F4}">
      <dsp:nvSpPr>
        <dsp:cNvPr id="0" name=""/>
        <dsp:cNvSpPr/>
      </dsp:nvSpPr>
      <dsp:spPr>
        <a:xfrm>
          <a:off x="86248" y="253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20698E-CD7D-5F43-B7A1-FB08D3F17809}">
      <dsp:nvSpPr>
        <dsp:cNvPr id="0" name=""/>
        <dsp:cNvSpPr/>
      </dsp:nvSpPr>
      <dsp:spPr>
        <a:xfrm>
          <a:off x="995230" y="1354558"/>
          <a:ext cx="7056187" cy="677550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>
              <a:solidFill>
                <a:schemeClr val="tx1"/>
              </a:solidFill>
              <a:latin typeface="Century Gothic" panose="020B0502020202020204" pitchFamily="34" charset="0"/>
            </a:rPr>
            <a:t>Pédagogie de projet : 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1" kern="1200" dirty="0">
              <a:solidFill>
                <a:schemeClr val="tx1"/>
              </a:solidFill>
              <a:latin typeface="Century Gothic" panose="020B0502020202020204" pitchFamily="34" charset="0"/>
            </a:rPr>
            <a:t>Création d’un magazine littéraire</a:t>
          </a:r>
        </a:p>
      </dsp:txBody>
      <dsp:txXfrm>
        <a:off x="995230" y="1354558"/>
        <a:ext cx="7056187" cy="677550"/>
      </dsp:txXfrm>
    </dsp:sp>
    <dsp:sp modelId="{CD3BA62E-CB90-D44E-8F4C-0A7A5A54F93B}">
      <dsp:nvSpPr>
        <dsp:cNvPr id="0" name=""/>
        <dsp:cNvSpPr/>
      </dsp:nvSpPr>
      <dsp:spPr>
        <a:xfrm>
          <a:off x="571761" y="1269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8A9CCF-FDE9-9347-B58B-F115F8746766}">
      <dsp:nvSpPr>
        <dsp:cNvPr id="0" name=""/>
        <dsp:cNvSpPr/>
      </dsp:nvSpPr>
      <dsp:spPr>
        <a:xfrm>
          <a:off x="1144243" y="2370558"/>
          <a:ext cx="6907174" cy="67755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>
              <a:solidFill>
                <a:schemeClr val="tx1"/>
              </a:solidFill>
              <a:latin typeface="Century Gothic" panose="020B0502020202020204" pitchFamily="34" charset="0"/>
            </a:rPr>
            <a:t>Lire beaucoup et échanger :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1" kern="1200" dirty="0">
              <a:solidFill>
                <a:schemeClr val="tx1"/>
              </a:solidFill>
              <a:latin typeface="Century Gothic" panose="020B0502020202020204" pitchFamily="34" charset="0"/>
            </a:rPr>
            <a:t>La petite librairie</a:t>
          </a:r>
        </a:p>
      </dsp:txBody>
      <dsp:txXfrm>
        <a:off x="1144243" y="2370558"/>
        <a:ext cx="6907174" cy="677550"/>
      </dsp:txXfrm>
    </dsp:sp>
    <dsp:sp modelId="{72003DF6-429C-AF4A-BF4A-AC21E6E99712}">
      <dsp:nvSpPr>
        <dsp:cNvPr id="0" name=""/>
        <dsp:cNvSpPr/>
      </dsp:nvSpPr>
      <dsp:spPr>
        <a:xfrm>
          <a:off x="720774" y="2285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54E1F4-5170-EE4E-869B-C107DB9ABA9C}">
      <dsp:nvSpPr>
        <dsp:cNvPr id="0" name=""/>
        <dsp:cNvSpPr/>
      </dsp:nvSpPr>
      <dsp:spPr>
        <a:xfrm>
          <a:off x="995230" y="3386558"/>
          <a:ext cx="7056187" cy="677550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>
              <a:solidFill>
                <a:schemeClr val="tx1"/>
              </a:solidFill>
              <a:latin typeface="Century Gothic" panose="020B0502020202020204" pitchFamily="34" charset="0"/>
            </a:rPr>
            <a:t>Développer l’esprit critique :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1" kern="1200" dirty="0">
              <a:solidFill>
                <a:schemeClr val="tx1"/>
              </a:solidFill>
              <a:latin typeface="Century Gothic" panose="020B0502020202020204" pitchFamily="34" charset="0"/>
            </a:rPr>
            <a:t>Regards sur le canon</a:t>
          </a:r>
        </a:p>
      </dsp:txBody>
      <dsp:txXfrm>
        <a:off x="995230" y="3386558"/>
        <a:ext cx="7056187" cy="677550"/>
      </dsp:txXfrm>
    </dsp:sp>
    <dsp:sp modelId="{61FF3676-E583-D344-AB52-656AE39B1222}">
      <dsp:nvSpPr>
        <dsp:cNvPr id="0" name=""/>
        <dsp:cNvSpPr/>
      </dsp:nvSpPr>
      <dsp:spPr>
        <a:xfrm>
          <a:off x="571761" y="3301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1DA409-5969-324C-A7E5-56C089F5350C}">
      <dsp:nvSpPr>
        <dsp:cNvPr id="0" name=""/>
        <dsp:cNvSpPr/>
      </dsp:nvSpPr>
      <dsp:spPr>
        <a:xfrm>
          <a:off x="509717" y="4402558"/>
          <a:ext cx="7541700" cy="677550"/>
        </a:xfrm>
        <a:prstGeom prst="rect">
          <a:avLst/>
        </a:prstGeom>
        <a:solidFill>
          <a:srgbClr val="FFE1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b="1" kern="1200" dirty="0">
              <a:solidFill>
                <a:schemeClr val="tx1"/>
              </a:solidFill>
              <a:latin typeface="Century Gothic" panose="020B0502020202020204" pitchFamily="34" charset="0"/>
            </a:rPr>
            <a:t>Argumenter à l’écrit et à l’oral</a:t>
          </a:r>
        </a:p>
      </dsp:txBody>
      <dsp:txXfrm>
        <a:off x="509717" y="4402558"/>
        <a:ext cx="7541700" cy="677550"/>
      </dsp:txXfrm>
    </dsp:sp>
    <dsp:sp modelId="{F0E0EEDD-0D90-6E41-A32C-1EA3AD08CF15}">
      <dsp:nvSpPr>
        <dsp:cNvPr id="0" name=""/>
        <dsp:cNvSpPr/>
      </dsp:nvSpPr>
      <dsp:spPr>
        <a:xfrm>
          <a:off x="86248" y="4317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FA488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575568-AD03-8834-F2B8-025828E96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975E837-5EA9-BCFB-65B3-021850964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15A9262-DEFF-3367-63DF-8192303C4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4E0AA8-8683-9105-3966-235574109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87C17D-0324-A60A-C2C3-FE0873744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9522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96ED9D-A10B-3D76-35C0-D7B38B643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1558A5C-612B-19DB-B07B-D169F2C44F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6CFE376-B00E-CC44-F11B-D336C6F75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7DB367B-6B8F-0081-F4F4-426F35123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AD974D-81FA-7DC1-0DA1-94DF0F889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0247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ACDCD77-3769-7274-8FF9-530EEBFE90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C1BEBF4-05EC-551C-3B7D-2388C2B77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26E67F-97AE-9549-C61F-6DAABBA45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E4D28C-CCFF-C1E0-2826-6E67BD315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2DC214-3B64-FB49-DFC3-BD0CDDA87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3826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292448" y="2281783"/>
            <a:ext cx="7343853" cy="1814729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Gros 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478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C43CA7-ABEE-1106-B675-D39FBE209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13D11DD-0A59-2817-3F83-0A5686741D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908F8C4-6493-41A3-7A04-6A7D8CC09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EA74F93-2676-99E0-C072-68FFF1D4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CB2C0FD-E2EF-DFF0-2E85-7F4916C6B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0586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95C4F6-E079-5813-8179-AB0E0292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85E848-7BCB-A08A-D2DE-B3E7300B48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EA2B30-D9EF-4588-3354-F1E9A9769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BC2DFD-9336-DB65-1A14-E080EBAFC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A791E5D-9E6B-1E0B-CFB0-BD9CAD248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7282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8DC104-B232-5FA1-7111-DB38E6449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67BE48-3C01-80AF-FD23-FAB18CCE2C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07C6432-6EA7-5560-781C-F2939D7759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7D14B1-1641-3599-F5B4-2C9DB07A3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E4488DC-96AB-C6A7-5CCB-74B927302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480467D-B201-FB00-634B-9E4FF4C08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773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4A9981-A273-88B4-E14E-4D813A015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7C40EFF-393E-AB95-84EC-125A5FC365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4C37CEB-580D-2BAC-84DD-F9195B4175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E1779A2-FFDC-8945-C4EF-C26889108E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EBE96D8-C5D0-03EA-8D10-C1A75D7FCF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C5A6FCD-B2E0-C31E-58E3-CAA5B508B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09D803B-19A0-BBAF-5B93-6A23D6850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7B2EF7-363A-44E3-ACD6-B1F6EF332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7883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86B3FA-2BD7-26FE-531A-3B568B8BD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D5996E5-2E05-ABCD-CB75-ED90D0AB8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4DBB846-9816-A354-9C5E-CC583DD4F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69AA63C-1088-ADB9-237E-358396D39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4527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D75B19E-C143-5B08-766D-B38C8137F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DB73320-00C8-07DD-5376-89DCF0B90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5049F31-75AF-83F4-CBEE-2A0C05F97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8839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38C8FC-CB57-96E0-1483-5CB30A08C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E1C6FB-9311-FCC1-36A4-8F8276D84A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47A9604-F542-C31D-1F16-209702A4E5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39E9B2E-3D9F-6ED2-4D77-975E86134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A39FE61-2277-9EC3-4FD2-A10DAC539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B514F48-DA9A-F8E9-E898-657517FBD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5711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662F4C-96B5-3900-B7BE-105E7A450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87313DC-2D52-B17B-D678-089198DBA3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24E4E25-875F-82CD-55AF-9DEC222EFC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6CBA2D3-1D8A-930E-5D96-85BD666E0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DC7EACF-C6E7-1F97-68ED-783E1BF95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44BE28E-E1C7-A992-ACA1-B6B8687FB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0402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DA7117B-B179-8965-9272-2811CF61C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F3C8EC-0D66-BFC6-73B0-1706CEFDF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B798089-4BA3-F30E-B3A3-0E37160651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EB07F-BF3D-3546-AFE2-504714685F76}" type="datetimeFigureOut">
              <a:rPr lang="fr-FR" smtClean="0"/>
              <a:t>20/02/2025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869B331-E8AB-8C86-F85F-D93D9D4835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8B17F4-CFB5-E003-F162-C2E281EED4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7F856-522B-6A4A-8A6F-2AFB5B8F32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042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diagramLayout" Target="../diagrams/layout3.xml"/><Relationship Id="rId7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diagramLayout" Target="../diagrams/layout5.xml"/><Relationship Id="rId7" Type="http://schemas.openxmlformats.org/officeDocument/2006/relationships/image" Target="../media/image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diagramLayout" Target="../diagrams/layout6.xml"/><Relationship Id="rId7" Type="http://schemas.openxmlformats.org/officeDocument/2006/relationships/image" Target="../media/image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diagramLayout" Target="../diagrams/layout7.xml"/><Relationship Id="rId7" Type="http://schemas.openxmlformats.org/officeDocument/2006/relationships/image" Target="../media/image7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132083" y="2139802"/>
            <a:ext cx="856593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 dirty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rPr>
              <a:t>Présentation en CFVU le 21 février 2025</a:t>
            </a:r>
            <a:endParaRPr lang="fr-FR" sz="8000" b="1" dirty="0">
              <a:solidFill>
                <a:schemeClr val="bg1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95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C0824F2-B0FD-FAC3-1778-011BF637C5B9}"/>
              </a:ext>
            </a:extLst>
          </p:cNvPr>
          <p:cNvSpPr txBox="1"/>
          <p:nvPr/>
        </p:nvSpPr>
        <p:spPr>
          <a:xfrm>
            <a:off x="3048000" y="324696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0" i="0" dirty="0">
                <a:solidFill>
                  <a:srgbClr val="000000"/>
                </a:solidFill>
                <a:effectLst/>
                <a:latin typeface="Times"/>
              </a:rPr>
              <a:t> </a:t>
            </a:r>
            <a:endParaRPr lang="fr-FR" dirty="0"/>
          </a:p>
        </p:txBody>
      </p:sp>
      <p:graphicFrame>
        <p:nvGraphicFramePr>
          <p:cNvPr id="12" name="Diagramme 11">
            <a:extLst>
              <a:ext uri="{FF2B5EF4-FFF2-40B4-BE49-F238E27FC236}">
                <a16:creationId xmlns:a16="http://schemas.microsoft.com/office/drawing/2014/main" id="{6A42F354-BC2D-73BD-7985-8F1E420031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1988564"/>
              </p:ext>
            </p:extLst>
          </p:nvPr>
        </p:nvGraphicFramePr>
        <p:xfrm>
          <a:off x="1846262" y="379668"/>
          <a:ext cx="8969375" cy="5734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Graphique 1" descr="Ampoule et crayon">
            <a:extLst>
              <a:ext uri="{FF2B5EF4-FFF2-40B4-BE49-F238E27FC236}">
                <a16:creationId xmlns:a16="http://schemas.microsoft.com/office/drawing/2014/main" id="{649DF630-40AC-EF78-D870-68FBA056BD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0442" y="4699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177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E08084B6-650E-517D-51D2-15FCC571F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1693947"/>
              </p:ext>
            </p:extLst>
          </p:nvPr>
        </p:nvGraphicFramePr>
        <p:xfrm>
          <a:off x="1554162" y="416983"/>
          <a:ext cx="9083675" cy="60240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Graphique 5" descr="Ampoule et crayon">
            <a:extLst>
              <a:ext uri="{FF2B5EF4-FFF2-40B4-BE49-F238E27FC236}">
                <a16:creationId xmlns:a16="http://schemas.microsoft.com/office/drawing/2014/main" id="{423DCB92-259C-C56A-C669-88CE13DC7E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0442" y="4699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62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E08084B6-650E-517D-51D2-15FCC571F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3147407"/>
              </p:ext>
            </p:extLst>
          </p:nvPr>
        </p:nvGraphicFramePr>
        <p:xfrm>
          <a:off x="1554162" y="416983"/>
          <a:ext cx="9083675" cy="60240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Graphique 2" descr="Ampoule et crayon">
            <a:extLst>
              <a:ext uri="{FF2B5EF4-FFF2-40B4-BE49-F238E27FC236}">
                <a16:creationId xmlns:a16="http://schemas.microsoft.com/office/drawing/2014/main" id="{F7315F3C-3970-2A85-BCDE-47133C5C59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0442" y="4699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683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E08084B6-650E-517D-51D2-15FCC571F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0027172"/>
              </p:ext>
            </p:extLst>
          </p:nvPr>
        </p:nvGraphicFramePr>
        <p:xfrm>
          <a:off x="1554162" y="416983"/>
          <a:ext cx="9083675" cy="60240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Graphique 2" descr="Ampoule et crayon">
            <a:extLst>
              <a:ext uri="{FF2B5EF4-FFF2-40B4-BE49-F238E27FC236}">
                <a16:creationId xmlns:a16="http://schemas.microsoft.com/office/drawing/2014/main" id="{F7C9818A-F052-7C2A-5FF9-A68854B86E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0442" y="4699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047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887FE9-3E0C-0820-B553-0D23EEDFD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9731"/>
            <a:ext cx="10515600" cy="2852737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  <a:t>3.</a:t>
            </a:r>
            <a:br>
              <a:rPr lang="fr-FR" b="1" dirty="0">
                <a:latin typeface="Century Gothic" panose="020B0502020202020204" pitchFamily="34" charset="0"/>
              </a:rPr>
            </a:br>
            <a:br>
              <a:rPr lang="fr-FR" b="1" dirty="0">
                <a:latin typeface="Century Gothic" panose="020B0502020202020204" pitchFamily="34" charset="0"/>
              </a:rPr>
            </a:br>
            <a: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  <a:t>Repenser nos enseignements</a:t>
            </a:r>
          </a:p>
        </p:txBody>
      </p:sp>
      <p:pic>
        <p:nvPicPr>
          <p:cNvPr id="5" name="Graphique 4" descr="Professeur">
            <a:extLst>
              <a:ext uri="{FF2B5EF4-FFF2-40B4-BE49-F238E27FC236}">
                <a16:creationId xmlns:a16="http://schemas.microsoft.com/office/drawing/2014/main" id="{849CBA5E-A73B-CB6B-FF93-85D3C5D6B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3700" y="550068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782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F349EAD2-9F2D-D76F-BAD9-D3A2D8D9A4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17200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aphique 4" descr="Professeur">
            <a:extLst>
              <a:ext uri="{FF2B5EF4-FFF2-40B4-BE49-F238E27FC236}">
                <a16:creationId xmlns:a16="http://schemas.microsoft.com/office/drawing/2014/main" id="{A3AFE6E7-CE69-AB99-C1C9-68B1124B3D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95313" y="26246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269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887FE9-3E0C-0820-B553-0D23EEDFD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9731"/>
            <a:ext cx="10515600" cy="2852737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  <a:t>4.</a:t>
            </a:r>
            <a:br>
              <a:rPr lang="fr-FR" b="1" dirty="0">
                <a:latin typeface="Century Gothic" panose="020B0502020202020204" pitchFamily="34" charset="0"/>
              </a:rPr>
            </a:br>
            <a:br>
              <a:rPr lang="fr-FR" b="1" dirty="0">
                <a:latin typeface="Century Gothic" panose="020B0502020202020204" pitchFamily="34" charset="0"/>
              </a:rPr>
            </a:br>
            <a: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  <a:t>Articuler la Licence à nos Masters</a:t>
            </a:r>
          </a:p>
        </p:txBody>
      </p:sp>
      <p:pic>
        <p:nvPicPr>
          <p:cNvPr id="4" name="Graphique 3" descr="Tableau décisionnel">
            <a:extLst>
              <a:ext uri="{FF2B5EF4-FFF2-40B4-BE49-F238E27FC236}">
                <a16:creationId xmlns:a16="http://schemas.microsoft.com/office/drawing/2014/main" id="{180247E6-FCC1-3D79-941E-45673E8E8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39400" y="544353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15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 descr="Tableau décisionnel">
            <a:extLst>
              <a:ext uri="{FF2B5EF4-FFF2-40B4-BE49-F238E27FC236}">
                <a16:creationId xmlns:a16="http://schemas.microsoft.com/office/drawing/2014/main" id="{180247E6-FCC1-3D79-941E-45673E8E8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8150" y="300038"/>
            <a:ext cx="914400" cy="9144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7B389A8-757E-52FD-1AB4-670463079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8238" y="897033"/>
            <a:ext cx="7721600" cy="506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430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887FE9-3E0C-0820-B553-0D23EEDFD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096" y="315310"/>
            <a:ext cx="10985937" cy="6390289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  <a:t>Nos modalités de travail</a:t>
            </a:r>
            <a:b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</a:br>
            <a:br>
              <a:rPr lang="fr-FR" sz="3100" b="1" dirty="0">
                <a:solidFill>
                  <a:srgbClr val="FA488C"/>
                </a:solidFill>
                <a:latin typeface="Century Gothic" panose="020B0502020202020204" pitchFamily="34" charset="0"/>
              </a:rPr>
            </a:br>
            <a:r>
              <a:rPr lang="fr-FR" sz="3100" dirty="0">
                <a:latin typeface="Century Gothic" panose="020B0502020202020204" pitchFamily="34" charset="0"/>
              </a:rPr>
              <a:t>- une transformation demandée par le COMP</a:t>
            </a:r>
            <a:br>
              <a:rPr lang="fr-FR" sz="3100" dirty="0">
                <a:latin typeface="Century Gothic" panose="020B0502020202020204" pitchFamily="34" charset="0"/>
              </a:rPr>
            </a:br>
            <a:br>
              <a:rPr lang="fr-FR" sz="3100" b="1" dirty="0">
                <a:solidFill>
                  <a:srgbClr val="FA488C"/>
                </a:solidFill>
                <a:latin typeface="Century Gothic" panose="020B0502020202020204" pitchFamily="34" charset="0"/>
              </a:rPr>
            </a:br>
            <a:r>
              <a:rPr lang="fr-FR" sz="3100" dirty="0">
                <a:latin typeface="Century Gothic" panose="020B0502020202020204" pitchFamily="34" charset="0"/>
              </a:rPr>
              <a:t>- des « pilotes », avec du temps pour le projet</a:t>
            </a:r>
            <a:br>
              <a:rPr lang="fr-FR" sz="3100" dirty="0">
                <a:latin typeface="Century Gothic" panose="020B0502020202020204" pitchFamily="34" charset="0"/>
              </a:rPr>
            </a:br>
            <a:r>
              <a:rPr lang="fr-FR" sz="3100" dirty="0">
                <a:latin typeface="Century Gothic" panose="020B0502020202020204" pitchFamily="34" charset="0"/>
              </a:rPr>
              <a:t>Marine Wisniewski : refonte de la licence</a:t>
            </a:r>
            <a:br>
              <a:rPr lang="fr-FR" sz="3100" dirty="0">
                <a:latin typeface="Century Gothic" panose="020B0502020202020204" pitchFamily="34" charset="0"/>
              </a:rPr>
            </a:br>
            <a:r>
              <a:rPr lang="fr-FR" sz="3100" dirty="0">
                <a:latin typeface="Century Gothic" panose="020B0502020202020204" pitchFamily="34" charset="0"/>
              </a:rPr>
              <a:t>Emmanuel </a:t>
            </a:r>
            <a:r>
              <a:rPr lang="fr-FR" sz="3100" dirty="0" err="1">
                <a:latin typeface="Century Gothic" panose="020B0502020202020204" pitchFamily="34" charset="0"/>
              </a:rPr>
              <a:t>Naya</a:t>
            </a:r>
            <a:r>
              <a:rPr lang="fr-FR" sz="3100" dirty="0">
                <a:latin typeface="Century Gothic" panose="020B0502020202020204" pitchFamily="34" charset="0"/>
              </a:rPr>
              <a:t> : création d’un Master Lettres par alternance</a:t>
            </a:r>
            <a:br>
              <a:rPr lang="fr-FR" sz="3100" dirty="0">
                <a:latin typeface="Century Gothic" panose="020B0502020202020204" pitchFamily="34" charset="0"/>
              </a:rPr>
            </a:br>
            <a:br>
              <a:rPr lang="fr-FR" sz="3100" dirty="0">
                <a:latin typeface="Century Gothic" panose="020B0502020202020204" pitchFamily="34" charset="0"/>
              </a:rPr>
            </a:br>
            <a:r>
              <a:rPr lang="fr-FR" sz="3100" dirty="0">
                <a:latin typeface="Century Gothic" panose="020B0502020202020204" pitchFamily="34" charset="0"/>
              </a:rPr>
              <a:t>- une réflexion collective</a:t>
            </a:r>
            <a:br>
              <a:rPr lang="fr-FR" sz="3100" dirty="0">
                <a:latin typeface="Century Gothic" panose="020B0502020202020204" pitchFamily="34" charset="0"/>
              </a:rPr>
            </a:br>
            <a:r>
              <a:rPr lang="fr-FR" sz="3100" dirty="0">
                <a:latin typeface="Century Gothic" panose="020B0502020202020204" pitchFamily="34" charset="0"/>
              </a:rPr>
              <a:t>réunions hebdomadaires, avec CR systématique</a:t>
            </a:r>
            <a:br>
              <a:rPr lang="fr-FR" sz="3100" dirty="0">
                <a:latin typeface="Century Gothic" panose="020B0502020202020204" pitchFamily="34" charset="0"/>
              </a:rPr>
            </a:br>
            <a:br>
              <a:rPr lang="fr-FR" sz="3100" dirty="0">
                <a:latin typeface="Century Gothic" panose="020B0502020202020204" pitchFamily="34" charset="0"/>
              </a:rPr>
            </a:br>
            <a:r>
              <a:rPr lang="fr-FR" sz="3100" dirty="0">
                <a:latin typeface="Century Gothic" panose="020B0502020202020204" pitchFamily="34" charset="0"/>
              </a:rPr>
              <a:t>- un fort soutien de plusieurs services : DF et SPS, CFA</a:t>
            </a:r>
            <a:br>
              <a:rPr lang="fr-FR" sz="4000" dirty="0">
                <a:latin typeface="Century Gothic" panose="020B0502020202020204" pitchFamily="34" charset="0"/>
              </a:rPr>
            </a:br>
            <a: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24679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E0048-381F-DE47-29C1-3F4DDB521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E93F6669-FD2A-2C31-4C84-D26505EEF488}"/>
              </a:ext>
            </a:extLst>
          </p:cNvPr>
          <p:cNvSpPr txBox="1"/>
          <p:nvPr/>
        </p:nvSpPr>
        <p:spPr>
          <a:xfrm>
            <a:off x="3132083" y="2139802"/>
            <a:ext cx="856593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 dirty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rPr>
              <a:t>Refonte de la Licence de Lettres</a:t>
            </a:r>
            <a:endParaRPr lang="fr-FR" sz="8000" b="1" dirty="0">
              <a:solidFill>
                <a:schemeClr val="bg1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170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28551-0E85-A9DB-6688-7DC8DA691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8E1986-5AE7-DD0C-FA22-42DC7C160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9731"/>
            <a:ext cx="10515600" cy="2852737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  <a:t>1.</a:t>
            </a:r>
            <a:br>
              <a:rPr lang="fr-FR" b="1" dirty="0">
                <a:latin typeface="Century Gothic" panose="020B0502020202020204" pitchFamily="34" charset="0"/>
              </a:rPr>
            </a:br>
            <a:br>
              <a:rPr lang="fr-FR" b="1" dirty="0">
                <a:latin typeface="Century Gothic" panose="020B0502020202020204" pitchFamily="34" charset="0"/>
              </a:rPr>
            </a:br>
            <a: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  <a:t>Identifier clairement les débouchés professionnels</a:t>
            </a:r>
          </a:p>
        </p:txBody>
      </p:sp>
      <p:pic>
        <p:nvPicPr>
          <p:cNvPr id="5" name="Graphique 4" descr="Flèches de chevron">
            <a:extLst>
              <a:ext uri="{FF2B5EF4-FFF2-40B4-BE49-F238E27FC236}">
                <a16:creationId xmlns:a16="http://schemas.microsoft.com/office/drawing/2014/main" id="{5A0FD503-DFED-0E99-A343-93716A921E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39400" y="538638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08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rminaison 4">
            <a:extLst>
              <a:ext uri="{FF2B5EF4-FFF2-40B4-BE49-F238E27FC236}">
                <a16:creationId xmlns:a16="http://schemas.microsoft.com/office/drawing/2014/main" id="{D78E6E0A-7EE7-AA62-AD17-49A43F21EDC8}"/>
              </a:ext>
            </a:extLst>
          </p:cNvPr>
          <p:cNvSpPr/>
          <p:nvPr/>
        </p:nvSpPr>
        <p:spPr>
          <a:xfrm>
            <a:off x="4440845" y="494263"/>
            <a:ext cx="3293706" cy="849086"/>
          </a:xfrm>
          <a:prstGeom prst="flowChartTerminator">
            <a:avLst/>
          </a:prstGeom>
          <a:solidFill>
            <a:srgbClr val="FA498C"/>
          </a:solidFill>
          <a:ln>
            <a:solidFill>
              <a:srgbClr val="FA49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Tronc commun</a:t>
            </a:r>
          </a:p>
        </p:txBody>
      </p:sp>
      <p:sp>
        <p:nvSpPr>
          <p:cNvPr id="6" name="Terminaison 5">
            <a:extLst>
              <a:ext uri="{FF2B5EF4-FFF2-40B4-BE49-F238E27FC236}">
                <a16:creationId xmlns:a16="http://schemas.microsoft.com/office/drawing/2014/main" id="{DFBFDA26-2375-9FB8-5F33-FBFBF455BDCD}"/>
              </a:ext>
            </a:extLst>
          </p:cNvPr>
          <p:cNvSpPr/>
          <p:nvPr/>
        </p:nvSpPr>
        <p:spPr>
          <a:xfrm>
            <a:off x="4588077" y="619759"/>
            <a:ext cx="3015846" cy="600736"/>
          </a:xfrm>
          <a:prstGeom prst="flowChartTerminator">
            <a:avLst/>
          </a:prstGeom>
          <a:solidFill>
            <a:schemeClr val="bg1"/>
          </a:solidFill>
          <a:ln w="57150">
            <a:solidFill>
              <a:srgbClr val="FA49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Tronc commun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B5631BC-ED1F-8630-F4D2-A5F8E8046EB8}"/>
              </a:ext>
            </a:extLst>
          </p:cNvPr>
          <p:cNvSpPr/>
          <p:nvPr/>
        </p:nvSpPr>
        <p:spPr>
          <a:xfrm>
            <a:off x="3463702" y="2578878"/>
            <a:ext cx="1446245" cy="1446245"/>
          </a:xfr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Lettres appliquées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E7B16A04-2896-BCBF-17A5-930CDF5CDB55}"/>
              </a:ext>
            </a:extLst>
          </p:cNvPr>
          <p:cNvSpPr/>
          <p:nvPr/>
        </p:nvSpPr>
        <p:spPr>
          <a:xfrm>
            <a:off x="5420020" y="2578876"/>
            <a:ext cx="1446245" cy="1446245"/>
          </a:xfrm>
          <a:solidFill>
            <a:srgbClr val="C5B4F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Lettres modernes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FFA0DBF-3CE0-0879-C017-C4A7F30F1931}"/>
              </a:ext>
            </a:extLst>
          </p:cNvPr>
          <p:cNvSpPr/>
          <p:nvPr/>
        </p:nvSpPr>
        <p:spPr>
          <a:xfrm>
            <a:off x="7376338" y="2578876"/>
            <a:ext cx="1446245" cy="1446245"/>
          </a:xfrm>
          <a:solidFill>
            <a:schemeClr val="accent1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Lettres classiques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CE2E0F8-196B-3DC2-3C73-3A7D213960F6}"/>
              </a:ext>
            </a:extLst>
          </p:cNvPr>
          <p:cNvSpPr txBox="1"/>
          <p:nvPr/>
        </p:nvSpPr>
        <p:spPr>
          <a:xfrm>
            <a:off x="4496645" y="1666647"/>
            <a:ext cx="3293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Century Gothic" panose="020B0502020202020204" pitchFamily="34" charset="0"/>
              </a:rPr>
              <a:t>+ 3 parcours de spécialisation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1E953883-04D1-91EF-9134-34CE1FD7E02D}"/>
              </a:ext>
            </a:extLst>
          </p:cNvPr>
          <p:cNvSpPr/>
          <p:nvPr/>
        </p:nvSpPr>
        <p:spPr>
          <a:xfrm>
            <a:off x="6087698" y="1287549"/>
            <a:ext cx="111600" cy="111600"/>
          </a:xfrm>
          <a:prstGeom prst="ellipse">
            <a:avLst/>
          </a:prstGeom>
          <a:solidFill>
            <a:srgbClr val="FA498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935EB211-D867-657F-7F17-4A4CAE5716E5}"/>
              </a:ext>
            </a:extLst>
          </p:cNvPr>
          <p:cNvCxnSpPr>
            <a:stCxn id="11" idx="4"/>
            <a:endCxn id="10" idx="0"/>
          </p:cNvCxnSpPr>
          <p:nvPr/>
        </p:nvCxnSpPr>
        <p:spPr>
          <a:xfrm>
            <a:off x="6143498" y="1399149"/>
            <a:ext cx="0" cy="267498"/>
          </a:xfrm>
          <a:prstGeom prst="line">
            <a:avLst/>
          </a:prstGeom>
          <a:ln w="19050">
            <a:solidFill>
              <a:srgbClr val="FA4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D00C136D-5AC0-06CE-2EFE-4C0043166866}"/>
              </a:ext>
            </a:extLst>
          </p:cNvPr>
          <p:cNvCxnSpPr>
            <a:cxnSpLocks/>
            <a:stCxn id="10" idx="2"/>
          </p:cNvCxnSpPr>
          <p:nvPr/>
        </p:nvCxnSpPr>
        <p:spPr>
          <a:xfrm flipH="1">
            <a:off x="6143142" y="2005201"/>
            <a:ext cx="356" cy="509673"/>
          </a:xfrm>
          <a:prstGeom prst="straightConnector1">
            <a:avLst/>
          </a:prstGeom>
          <a:ln w="19050">
            <a:solidFill>
              <a:srgbClr val="FA49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rme libre 13">
            <a:extLst>
              <a:ext uri="{FF2B5EF4-FFF2-40B4-BE49-F238E27FC236}">
                <a16:creationId xmlns:a16="http://schemas.microsoft.com/office/drawing/2014/main" id="{A1FD9A99-A749-8393-21FB-84D8ACB7DC3B}"/>
              </a:ext>
            </a:extLst>
          </p:cNvPr>
          <p:cNvSpPr/>
          <p:nvPr/>
        </p:nvSpPr>
        <p:spPr>
          <a:xfrm>
            <a:off x="6143143" y="2005201"/>
            <a:ext cx="1878424" cy="542875"/>
          </a:xfrm>
          <a:custGeom>
            <a:avLst/>
            <a:gdLst>
              <a:gd name="connsiteX0" fmla="*/ 1957315 w 2068689"/>
              <a:gd name="connsiteY0" fmla="*/ 529985 h 529985"/>
              <a:gd name="connsiteX1" fmla="*/ 1905800 w 2068689"/>
              <a:gd name="connsiteY1" fmla="*/ 330362 h 529985"/>
              <a:gd name="connsiteX2" fmla="*/ 398972 w 2068689"/>
              <a:gd name="connsiteY2" fmla="*/ 394757 h 529985"/>
              <a:gd name="connsiteX3" fmla="*/ 25484 w 2068689"/>
              <a:gd name="connsiteY3" fmla="*/ 1951 h 529985"/>
              <a:gd name="connsiteX4" fmla="*/ 933445 w 2068689"/>
              <a:gd name="connsiteY4" fmla="*/ 233771 h 529985"/>
              <a:gd name="connsiteX5" fmla="*/ 933445 w 2068689"/>
              <a:gd name="connsiteY5" fmla="*/ 233771 h 529985"/>
              <a:gd name="connsiteX0" fmla="*/ 1957315 w 2068689"/>
              <a:gd name="connsiteY0" fmla="*/ 529985 h 529985"/>
              <a:gd name="connsiteX1" fmla="*/ 1905800 w 2068689"/>
              <a:gd name="connsiteY1" fmla="*/ 330362 h 529985"/>
              <a:gd name="connsiteX2" fmla="*/ 398972 w 2068689"/>
              <a:gd name="connsiteY2" fmla="*/ 394757 h 529985"/>
              <a:gd name="connsiteX3" fmla="*/ 25484 w 2068689"/>
              <a:gd name="connsiteY3" fmla="*/ 1951 h 529985"/>
              <a:gd name="connsiteX4" fmla="*/ 933445 w 2068689"/>
              <a:gd name="connsiteY4" fmla="*/ 233771 h 529985"/>
              <a:gd name="connsiteX0" fmla="*/ 1957315 w 2068689"/>
              <a:gd name="connsiteY0" fmla="*/ 528034 h 528034"/>
              <a:gd name="connsiteX1" fmla="*/ 1905800 w 2068689"/>
              <a:gd name="connsiteY1" fmla="*/ 328411 h 528034"/>
              <a:gd name="connsiteX2" fmla="*/ 398972 w 2068689"/>
              <a:gd name="connsiteY2" fmla="*/ 392806 h 528034"/>
              <a:gd name="connsiteX3" fmla="*/ 25484 w 2068689"/>
              <a:gd name="connsiteY3" fmla="*/ 0 h 528034"/>
              <a:gd name="connsiteX0" fmla="*/ 1928027 w 2039401"/>
              <a:gd name="connsiteY0" fmla="*/ 534474 h 534474"/>
              <a:gd name="connsiteX1" fmla="*/ 1876512 w 2039401"/>
              <a:gd name="connsiteY1" fmla="*/ 334851 h 534474"/>
              <a:gd name="connsiteX2" fmla="*/ 369684 w 2039401"/>
              <a:gd name="connsiteY2" fmla="*/ 399246 h 534474"/>
              <a:gd name="connsiteX3" fmla="*/ 28394 w 2039401"/>
              <a:gd name="connsiteY3" fmla="*/ 0 h 534474"/>
              <a:gd name="connsiteX0" fmla="*/ 1939150 w 2050524"/>
              <a:gd name="connsiteY0" fmla="*/ 518072 h 518072"/>
              <a:gd name="connsiteX1" fmla="*/ 1887635 w 2050524"/>
              <a:gd name="connsiteY1" fmla="*/ 318449 h 518072"/>
              <a:gd name="connsiteX2" fmla="*/ 380807 w 2050524"/>
              <a:gd name="connsiteY2" fmla="*/ 382844 h 518072"/>
              <a:gd name="connsiteX3" fmla="*/ 27216 w 2050524"/>
              <a:gd name="connsiteY3" fmla="*/ 0 h 518072"/>
              <a:gd name="connsiteX0" fmla="*/ 1929472 w 2032204"/>
              <a:gd name="connsiteY0" fmla="*/ 518072 h 518072"/>
              <a:gd name="connsiteX1" fmla="*/ 1877957 w 2032204"/>
              <a:gd name="connsiteY1" fmla="*/ 318449 h 518072"/>
              <a:gd name="connsiteX2" fmla="*/ 502343 w 2032204"/>
              <a:gd name="connsiteY2" fmla="*/ 358241 h 518072"/>
              <a:gd name="connsiteX3" fmla="*/ 17538 w 2032204"/>
              <a:gd name="connsiteY3" fmla="*/ 0 h 518072"/>
              <a:gd name="connsiteX0" fmla="*/ 1929472 w 2032204"/>
              <a:gd name="connsiteY0" fmla="*/ 526273 h 526273"/>
              <a:gd name="connsiteX1" fmla="*/ 1877957 w 2032204"/>
              <a:gd name="connsiteY1" fmla="*/ 326650 h 526273"/>
              <a:gd name="connsiteX2" fmla="*/ 502343 w 2032204"/>
              <a:gd name="connsiteY2" fmla="*/ 366442 h 526273"/>
              <a:gd name="connsiteX3" fmla="*/ 17538 w 2032204"/>
              <a:gd name="connsiteY3" fmla="*/ 0 h 526273"/>
              <a:gd name="connsiteX0" fmla="*/ 1927193 w 1951474"/>
              <a:gd name="connsiteY0" fmla="*/ 526273 h 526273"/>
              <a:gd name="connsiteX1" fmla="*/ 1543542 w 1951474"/>
              <a:gd name="connsiteY1" fmla="*/ 322549 h 526273"/>
              <a:gd name="connsiteX2" fmla="*/ 500064 w 1951474"/>
              <a:gd name="connsiteY2" fmla="*/ 366442 h 526273"/>
              <a:gd name="connsiteX3" fmla="*/ 15259 w 1951474"/>
              <a:gd name="connsiteY3" fmla="*/ 0 h 526273"/>
              <a:gd name="connsiteX0" fmla="*/ 1841083 w 1871572"/>
              <a:gd name="connsiteY0" fmla="*/ 526273 h 526273"/>
              <a:gd name="connsiteX1" fmla="*/ 1543542 w 1871572"/>
              <a:gd name="connsiteY1" fmla="*/ 322549 h 526273"/>
              <a:gd name="connsiteX2" fmla="*/ 500064 w 1871572"/>
              <a:gd name="connsiteY2" fmla="*/ 366442 h 526273"/>
              <a:gd name="connsiteX3" fmla="*/ 15259 w 1871572"/>
              <a:gd name="connsiteY3" fmla="*/ 0 h 526273"/>
              <a:gd name="connsiteX0" fmla="*/ 1840303 w 1860884"/>
              <a:gd name="connsiteY0" fmla="*/ 526273 h 526273"/>
              <a:gd name="connsiteX1" fmla="*/ 1407447 w 1860884"/>
              <a:gd name="connsiteY1" fmla="*/ 297946 h 526273"/>
              <a:gd name="connsiteX2" fmla="*/ 499284 w 1860884"/>
              <a:gd name="connsiteY2" fmla="*/ 366442 h 526273"/>
              <a:gd name="connsiteX3" fmla="*/ 14479 w 1860884"/>
              <a:gd name="connsiteY3" fmla="*/ 0 h 526273"/>
              <a:gd name="connsiteX0" fmla="*/ 1877207 w 1896331"/>
              <a:gd name="connsiteY0" fmla="*/ 530373 h 530373"/>
              <a:gd name="connsiteX1" fmla="*/ 1407447 w 1896331"/>
              <a:gd name="connsiteY1" fmla="*/ 297946 h 530373"/>
              <a:gd name="connsiteX2" fmla="*/ 499284 w 1896331"/>
              <a:gd name="connsiteY2" fmla="*/ 366442 h 530373"/>
              <a:gd name="connsiteX3" fmla="*/ 14479 w 1896331"/>
              <a:gd name="connsiteY3" fmla="*/ 0 h 530373"/>
              <a:gd name="connsiteX0" fmla="*/ 1877207 w 1877207"/>
              <a:gd name="connsiteY0" fmla="*/ 530373 h 530373"/>
              <a:gd name="connsiteX1" fmla="*/ 1407447 w 1877207"/>
              <a:gd name="connsiteY1" fmla="*/ 297946 h 530373"/>
              <a:gd name="connsiteX2" fmla="*/ 499284 w 1877207"/>
              <a:gd name="connsiteY2" fmla="*/ 366442 h 530373"/>
              <a:gd name="connsiteX3" fmla="*/ 14479 w 1877207"/>
              <a:gd name="connsiteY3" fmla="*/ 0 h 530373"/>
              <a:gd name="connsiteX0" fmla="*/ 1873363 w 1873363"/>
              <a:gd name="connsiteY0" fmla="*/ 526414 h 526414"/>
              <a:gd name="connsiteX1" fmla="*/ 1403603 w 1873363"/>
              <a:gd name="connsiteY1" fmla="*/ 293987 h 526414"/>
              <a:gd name="connsiteX2" fmla="*/ 495440 w 1873363"/>
              <a:gd name="connsiteY2" fmla="*/ 362483 h 526414"/>
              <a:gd name="connsiteX3" fmla="*/ 14594 w 1873363"/>
              <a:gd name="connsiteY3" fmla="*/ 0 h 526414"/>
              <a:gd name="connsiteX0" fmla="*/ 1860954 w 1860954"/>
              <a:gd name="connsiteY0" fmla="*/ 528107 h 528107"/>
              <a:gd name="connsiteX1" fmla="*/ 1391194 w 1860954"/>
              <a:gd name="connsiteY1" fmla="*/ 295680 h 528107"/>
              <a:gd name="connsiteX2" fmla="*/ 483031 w 1860954"/>
              <a:gd name="connsiteY2" fmla="*/ 364176 h 528107"/>
              <a:gd name="connsiteX3" fmla="*/ 2185 w 1860954"/>
              <a:gd name="connsiteY3" fmla="*/ 1693 h 528107"/>
              <a:gd name="connsiteX0" fmla="*/ 1876697 w 1876697"/>
              <a:gd name="connsiteY0" fmla="*/ 516280 h 516280"/>
              <a:gd name="connsiteX1" fmla="*/ 1406937 w 1876697"/>
              <a:gd name="connsiteY1" fmla="*/ 283853 h 516280"/>
              <a:gd name="connsiteX2" fmla="*/ 498774 w 1876697"/>
              <a:gd name="connsiteY2" fmla="*/ 352349 h 516280"/>
              <a:gd name="connsiteX3" fmla="*/ 2094 w 1876697"/>
              <a:gd name="connsiteY3" fmla="*/ 1742 h 516280"/>
              <a:gd name="connsiteX0" fmla="*/ 1889329 w 1889329"/>
              <a:gd name="connsiteY0" fmla="*/ 535254 h 535254"/>
              <a:gd name="connsiteX1" fmla="*/ 1419569 w 1889329"/>
              <a:gd name="connsiteY1" fmla="*/ 302827 h 535254"/>
              <a:gd name="connsiteX2" fmla="*/ 511406 w 1889329"/>
              <a:gd name="connsiteY2" fmla="*/ 371323 h 535254"/>
              <a:gd name="connsiteX3" fmla="*/ 2026 w 1889329"/>
              <a:gd name="connsiteY3" fmla="*/ 1666 h 535254"/>
              <a:gd name="connsiteX0" fmla="*/ 1854507 w 1854507"/>
              <a:gd name="connsiteY0" fmla="*/ 508126 h 508126"/>
              <a:gd name="connsiteX1" fmla="*/ 1384747 w 1854507"/>
              <a:gd name="connsiteY1" fmla="*/ 275699 h 508126"/>
              <a:gd name="connsiteX2" fmla="*/ 476584 w 1854507"/>
              <a:gd name="connsiteY2" fmla="*/ 344195 h 508126"/>
              <a:gd name="connsiteX3" fmla="*/ 2224 w 1854507"/>
              <a:gd name="connsiteY3" fmla="*/ 1776 h 508126"/>
              <a:gd name="connsiteX0" fmla="*/ 1873848 w 1873848"/>
              <a:gd name="connsiteY0" fmla="*/ 521042 h 521042"/>
              <a:gd name="connsiteX1" fmla="*/ 1404088 w 1873848"/>
              <a:gd name="connsiteY1" fmla="*/ 288615 h 521042"/>
              <a:gd name="connsiteX2" fmla="*/ 495925 w 1873848"/>
              <a:gd name="connsiteY2" fmla="*/ 357111 h 521042"/>
              <a:gd name="connsiteX3" fmla="*/ 2109 w 1873848"/>
              <a:gd name="connsiteY3" fmla="*/ 1721 h 521042"/>
              <a:gd name="connsiteX0" fmla="*/ 1886480 w 1886480"/>
              <a:gd name="connsiteY0" fmla="*/ 536856 h 536856"/>
              <a:gd name="connsiteX1" fmla="*/ 1416720 w 1886480"/>
              <a:gd name="connsiteY1" fmla="*/ 304429 h 536856"/>
              <a:gd name="connsiteX2" fmla="*/ 508557 w 1886480"/>
              <a:gd name="connsiteY2" fmla="*/ 372925 h 536856"/>
              <a:gd name="connsiteX3" fmla="*/ 2041 w 1886480"/>
              <a:gd name="connsiteY3" fmla="*/ 1660 h 536856"/>
              <a:gd name="connsiteX0" fmla="*/ 1877007 w 1877007"/>
              <a:gd name="connsiteY0" fmla="*/ 521043 h 521043"/>
              <a:gd name="connsiteX1" fmla="*/ 1407247 w 1877007"/>
              <a:gd name="connsiteY1" fmla="*/ 288616 h 521043"/>
              <a:gd name="connsiteX2" fmla="*/ 499084 w 1877007"/>
              <a:gd name="connsiteY2" fmla="*/ 357112 h 521043"/>
              <a:gd name="connsiteX3" fmla="*/ 2093 w 1877007"/>
              <a:gd name="connsiteY3" fmla="*/ 1722 h 521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007" h="521043">
                <a:moveTo>
                  <a:pt x="1877007" y="521043"/>
                </a:moveTo>
                <a:cubicBezTo>
                  <a:pt x="1874499" y="391495"/>
                  <a:pt x="1636901" y="315938"/>
                  <a:pt x="1407247" y="288616"/>
                </a:cubicBezTo>
                <a:cubicBezTo>
                  <a:pt x="1177593" y="261294"/>
                  <a:pt x="733276" y="404928"/>
                  <a:pt x="499084" y="357112"/>
                </a:cubicBezTo>
                <a:cubicBezTo>
                  <a:pt x="264892" y="309296"/>
                  <a:pt x="-27609" y="-26865"/>
                  <a:pt x="2093" y="1722"/>
                </a:cubicBezTo>
              </a:path>
            </a:pathLst>
          </a:custGeom>
          <a:noFill/>
          <a:ln w="19050">
            <a:solidFill>
              <a:srgbClr val="FA498C"/>
            </a:solidFill>
            <a:head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Forme libre 14">
            <a:extLst>
              <a:ext uri="{FF2B5EF4-FFF2-40B4-BE49-F238E27FC236}">
                <a16:creationId xmlns:a16="http://schemas.microsoft.com/office/drawing/2014/main" id="{750F1B39-1A5F-5D45-B31E-ED11086578D2}"/>
              </a:ext>
            </a:extLst>
          </p:cNvPr>
          <p:cNvSpPr/>
          <p:nvPr/>
        </p:nvSpPr>
        <p:spPr>
          <a:xfrm>
            <a:off x="4111829" y="2007029"/>
            <a:ext cx="2031674" cy="534520"/>
          </a:xfrm>
          <a:custGeom>
            <a:avLst/>
            <a:gdLst>
              <a:gd name="connsiteX0" fmla="*/ 72997 w 2091111"/>
              <a:gd name="connsiteY0" fmla="*/ 545444 h 545444"/>
              <a:gd name="connsiteX1" fmla="*/ 172388 w 2091111"/>
              <a:gd name="connsiteY1" fmla="*/ 341691 h 545444"/>
              <a:gd name="connsiteX2" fmla="*/ 1578775 w 2091111"/>
              <a:gd name="connsiteY2" fmla="*/ 426174 h 545444"/>
              <a:gd name="connsiteX3" fmla="*/ 1876949 w 2091111"/>
              <a:gd name="connsiteY3" fmla="*/ 137939 h 545444"/>
              <a:gd name="connsiteX4" fmla="*/ 2070762 w 2091111"/>
              <a:gd name="connsiteY4" fmla="*/ 13700 h 545444"/>
              <a:gd name="connsiteX5" fmla="*/ 2075732 w 2091111"/>
              <a:gd name="connsiteY5" fmla="*/ 8731 h 545444"/>
              <a:gd name="connsiteX0" fmla="*/ 72997 w 2070762"/>
              <a:gd name="connsiteY0" fmla="*/ 531744 h 531744"/>
              <a:gd name="connsiteX1" fmla="*/ 172388 w 2070762"/>
              <a:gd name="connsiteY1" fmla="*/ 327991 h 531744"/>
              <a:gd name="connsiteX2" fmla="*/ 1578775 w 2070762"/>
              <a:gd name="connsiteY2" fmla="*/ 412474 h 531744"/>
              <a:gd name="connsiteX3" fmla="*/ 1876949 w 2070762"/>
              <a:gd name="connsiteY3" fmla="*/ 124239 h 531744"/>
              <a:gd name="connsiteX4" fmla="*/ 2070762 w 2070762"/>
              <a:gd name="connsiteY4" fmla="*/ 0 h 531744"/>
              <a:gd name="connsiteX0" fmla="*/ 15042 w 2012807"/>
              <a:gd name="connsiteY0" fmla="*/ 531744 h 531744"/>
              <a:gd name="connsiteX1" fmla="*/ 412857 w 2012807"/>
              <a:gd name="connsiteY1" fmla="*/ 289731 h 531744"/>
              <a:gd name="connsiteX2" fmla="*/ 1520820 w 2012807"/>
              <a:gd name="connsiteY2" fmla="*/ 412474 h 531744"/>
              <a:gd name="connsiteX3" fmla="*/ 1818994 w 2012807"/>
              <a:gd name="connsiteY3" fmla="*/ 124239 h 531744"/>
              <a:gd name="connsiteX4" fmla="*/ 2012807 w 2012807"/>
              <a:gd name="connsiteY4" fmla="*/ 0 h 531744"/>
              <a:gd name="connsiteX0" fmla="*/ 13852 w 2042225"/>
              <a:gd name="connsiteY0" fmla="*/ 527918 h 527918"/>
              <a:gd name="connsiteX1" fmla="*/ 442275 w 2042225"/>
              <a:gd name="connsiteY1" fmla="*/ 289731 h 527918"/>
              <a:gd name="connsiteX2" fmla="*/ 1550238 w 2042225"/>
              <a:gd name="connsiteY2" fmla="*/ 412474 h 527918"/>
              <a:gd name="connsiteX3" fmla="*/ 1848412 w 2042225"/>
              <a:gd name="connsiteY3" fmla="*/ 124239 h 527918"/>
              <a:gd name="connsiteX4" fmla="*/ 2042225 w 2042225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1834560 w 2028373"/>
              <a:gd name="connsiteY3" fmla="*/ 124239 h 527918"/>
              <a:gd name="connsiteX4" fmla="*/ 2028373 w 2028373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1899601 w 2028373"/>
              <a:gd name="connsiteY3" fmla="*/ 162498 h 527918"/>
              <a:gd name="connsiteX4" fmla="*/ 2028373 w 2028373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1884297 w 2028373"/>
              <a:gd name="connsiteY3" fmla="*/ 158672 h 527918"/>
              <a:gd name="connsiteX4" fmla="*/ 2028373 w 2028373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2028373 w 2028373"/>
              <a:gd name="connsiteY3" fmla="*/ 0 h 527918"/>
              <a:gd name="connsiteX0" fmla="*/ 0 w 2031674"/>
              <a:gd name="connsiteY0" fmla="*/ 534520 h 534520"/>
              <a:gd name="connsiteX1" fmla="*/ 428423 w 2031674"/>
              <a:gd name="connsiteY1" fmla="*/ 296333 h 534520"/>
              <a:gd name="connsiteX2" fmla="*/ 1536386 w 2031674"/>
              <a:gd name="connsiteY2" fmla="*/ 419076 h 534520"/>
              <a:gd name="connsiteX3" fmla="*/ 2031674 w 2031674"/>
              <a:gd name="connsiteY3" fmla="*/ 0 h 53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674" h="534520">
                <a:moveTo>
                  <a:pt x="0" y="534520"/>
                </a:moveTo>
                <a:cubicBezTo>
                  <a:pt x="733" y="392845"/>
                  <a:pt x="172359" y="315574"/>
                  <a:pt x="428423" y="296333"/>
                </a:cubicBezTo>
                <a:cubicBezTo>
                  <a:pt x="684487" y="277092"/>
                  <a:pt x="1269178" y="468465"/>
                  <a:pt x="1536386" y="419076"/>
                </a:cubicBezTo>
                <a:cubicBezTo>
                  <a:pt x="1803595" y="369687"/>
                  <a:pt x="1929177" y="85932"/>
                  <a:pt x="2031674" y="0"/>
                </a:cubicBezTo>
              </a:path>
            </a:pathLst>
          </a:custGeom>
          <a:noFill/>
          <a:ln w="19050">
            <a:solidFill>
              <a:srgbClr val="FA498C"/>
            </a:solidFill>
            <a:head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0FC8E697-6001-2B6C-2186-E6F122ECDA08}"/>
              </a:ext>
            </a:extLst>
          </p:cNvPr>
          <p:cNvSpPr/>
          <p:nvPr/>
        </p:nvSpPr>
        <p:spPr>
          <a:xfrm>
            <a:off x="2801223" y="5131773"/>
            <a:ext cx="1006998" cy="1192192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Century Gothic" panose="020B0502020202020204" pitchFamily="34" charset="0"/>
              </a:rPr>
              <a:t>Journalisme d’entreprise, rédacteur web…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B4062337-EF6C-489A-585A-746D5F3E4B92}"/>
              </a:ext>
            </a:extLst>
          </p:cNvPr>
          <p:cNvSpPr/>
          <p:nvPr/>
        </p:nvSpPr>
        <p:spPr>
          <a:xfrm>
            <a:off x="3872855" y="5131773"/>
            <a:ext cx="1006998" cy="1192192"/>
          </a:xfrm>
          <a:prstGeom prst="roundRect">
            <a:avLst/>
          </a:prstGeom>
          <a:noFill/>
          <a:ln w="38100">
            <a:solidFill>
              <a:srgbClr val="FD82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Century Gothic" panose="020B0502020202020204" pitchFamily="34" charset="0"/>
              </a:rPr>
              <a:t>Master</a:t>
            </a:r>
          </a:p>
          <a:p>
            <a:pPr algn="ctr">
              <a:spcBef>
                <a:spcPts val="300"/>
              </a:spcBef>
            </a:pPr>
            <a:r>
              <a:rPr lang="fr-FR" sz="800" dirty="0">
                <a:solidFill>
                  <a:schemeClr val="tx1"/>
                </a:solidFill>
                <a:latin typeface="Century Gothic" panose="020B0502020202020204" pitchFamily="34" charset="0"/>
              </a:rPr>
              <a:t>(MLE, GLC…)</a:t>
            </a: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8FF93AA5-89E3-AAFE-CCA8-4BB91F19DBC3}"/>
              </a:ext>
            </a:extLst>
          </p:cNvPr>
          <p:cNvSpPr/>
          <p:nvPr/>
        </p:nvSpPr>
        <p:spPr>
          <a:xfrm>
            <a:off x="5127666" y="5131773"/>
            <a:ext cx="1006998" cy="1192192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Century Gothic" panose="020B0502020202020204" pitchFamily="34" charset="0"/>
              </a:rPr>
              <a:t>Concours de la fonction publique </a:t>
            </a:r>
          </a:p>
          <a:p>
            <a:pPr algn="ctr"/>
            <a:endParaRPr lang="fr-FR" sz="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sz="800" dirty="0">
                <a:solidFill>
                  <a:schemeClr val="tx1"/>
                </a:solidFill>
                <a:latin typeface="Century Gothic" panose="020B0502020202020204" pitchFamily="34" charset="0"/>
              </a:rPr>
              <a:t>(rédacteur, administration, bibliothèque, etc.)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EB531DD9-DF2B-E321-FE83-4DB5807D44AF}"/>
              </a:ext>
            </a:extLst>
          </p:cNvPr>
          <p:cNvSpPr/>
          <p:nvPr/>
        </p:nvSpPr>
        <p:spPr>
          <a:xfrm>
            <a:off x="6199298" y="5131773"/>
            <a:ext cx="1006998" cy="1192192"/>
          </a:xfrm>
          <a:prstGeom prst="roundRect">
            <a:avLst/>
          </a:prstGeom>
          <a:noFill/>
          <a:ln w="38100">
            <a:solidFill>
              <a:srgbClr val="FD82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Century Gothic" panose="020B0502020202020204" pitchFamily="34" charset="0"/>
              </a:rPr>
              <a:t>Master</a:t>
            </a:r>
          </a:p>
          <a:p>
            <a:pPr algn="ctr">
              <a:spcBef>
                <a:spcPts val="300"/>
              </a:spcBef>
            </a:pPr>
            <a:r>
              <a:rPr lang="fr-FR" sz="800" dirty="0">
                <a:solidFill>
                  <a:schemeClr val="tx1"/>
                </a:solidFill>
                <a:latin typeface="Century Gothic" panose="020B0502020202020204" pitchFamily="34" charset="0"/>
              </a:rPr>
              <a:t>(Lettres modernes, LSTL, MEEF, GLC...)</a:t>
            </a:r>
          </a:p>
          <a:p>
            <a:pPr algn="ctr"/>
            <a:endParaRPr lang="fr-FR" sz="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sz="900" dirty="0">
                <a:solidFill>
                  <a:schemeClr val="tx1"/>
                </a:solidFill>
                <a:latin typeface="Century Gothic" panose="020B0502020202020204" pitchFamily="34" charset="0"/>
              </a:rPr>
              <a:t>Agrégation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09F81276-C8A7-FD24-2203-ABB49A0C0C85}"/>
              </a:ext>
            </a:extLst>
          </p:cNvPr>
          <p:cNvSpPr/>
          <p:nvPr/>
        </p:nvSpPr>
        <p:spPr>
          <a:xfrm>
            <a:off x="7504792" y="5131773"/>
            <a:ext cx="1006998" cy="1192192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Century Gothic" panose="020B0502020202020204" pitchFamily="34" charset="0"/>
              </a:rPr>
              <a:t>Concours de la fonction publique </a:t>
            </a:r>
          </a:p>
          <a:p>
            <a:pPr algn="ctr"/>
            <a:endParaRPr lang="fr-FR" sz="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sz="800" dirty="0">
                <a:solidFill>
                  <a:schemeClr val="tx1"/>
                </a:solidFill>
                <a:latin typeface="Century Gothic" panose="020B0502020202020204" pitchFamily="34" charset="0"/>
              </a:rPr>
              <a:t>(rédacteur, administration, bibliothèque, etc.)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0A53FF99-C608-D2E2-60CE-F257445F8AEC}"/>
              </a:ext>
            </a:extLst>
          </p:cNvPr>
          <p:cNvSpPr/>
          <p:nvPr/>
        </p:nvSpPr>
        <p:spPr>
          <a:xfrm>
            <a:off x="8576424" y="5131773"/>
            <a:ext cx="1006998" cy="1192192"/>
          </a:xfrm>
          <a:prstGeom prst="roundRect">
            <a:avLst/>
          </a:prstGeom>
          <a:noFill/>
          <a:ln w="38100">
            <a:solidFill>
              <a:srgbClr val="FD82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Century Gothic" panose="020B0502020202020204" pitchFamily="34" charset="0"/>
              </a:rPr>
              <a:t>Master </a:t>
            </a:r>
          </a:p>
          <a:p>
            <a:pPr algn="ctr">
              <a:spcBef>
                <a:spcPts val="300"/>
              </a:spcBef>
            </a:pPr>
            <a:r>
              <a:rPr lang="fr-FR" sz="800" dirty="0">
                <a:solidFill>
                  <a:schemeClr val="tx1"/>
                </a:solidFill>
                <a:latin typeface="Century Gothic" panose="020B0502020202020204" pitchFamily="34" charset="0"/>
              </a:rPr>
              <a:t>(Mondes anciens, MEEF…)</a:t>
            </a:r>
          </a:p>
          <a:p>
            <a:pPr algn="ctr"/>
            <a:endParaRPr lang="fr-FR" sz="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sz="900" dirty="0">
                <a:solidFill>
                  <a:schemeClr val="tx1"/>
                </a:solidFill>
                <a:latin typeface="Century Gothic" panose="020B0502020202020204" pitchFamily="34" charset="0"/>
              </a:rPr>
              <a:t>Agrégation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E341C8FB-68A0-175A-A323-661EEB785EA4}"/>
              </a:ext>
            </a:extLst>
          </p:cNvPr>
          <p:cNvSpPr/>
          <p:nvPr/>
        </p:nvSpPr>
        <p:spPr>
          <a:xfrm>
            <a:off x="2801223" y="4592512"/>
            <a:ext cx="1006998" cy="444381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latin typeface="Century Gothic" panose="020B0502020202020204" pitchFamily="34" charset="0"/>
              </a:rPr>
              <a:t>Monde pro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314AFEEC-F4D9-43D5-2D3D-62BBCF929595}"/>
              </a:ext>
            </a:extLst>
          </p:cNvPr>
          <p:cNvSpPr/>
          <p:nvPr/>
        </p:nvSpPr>
        <p:spPr>
          <a:xfrm>
            <a:off x="3872855" y="4592511"/>
            <a:ext cx="1006998" cy="444381"/>
          </a:xfrm>
          <a:prstGeom prst="roundRect">
            <a:avLst/>
          </a:prstGeom>
          <a:solidFill>
            <a:srgbClr val="FD8259"/>
          </a:solidFill>
          <a:ln>
            <a:solidFill>
              <a:srgbClr val="FD82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latin typeface="Century Gothic" panose="020B0502020202020204" pitchFamily="34" charset="0"/>
              </a:rPr>
              <a:t>Poursuite d’études</a:t>
            </a:r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42892373-3949-593A-2A68-C181818F15FC}"/>
              </a:ext>
            </a:extLst>
          </p:cNvPr>
          <p:cNvSpPr/>
          <p:nvPr/>
        </p:nvSpPr>
        <p:spPr>
          <a:xfrm>
            <a:off x="5127666" y="4588899"/>
            <a:ext cx="1006998" cy="444381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latin typeface="Century Gothic" panose="020B0502020202020204" pitchFamily="34" charset="0"/>
              </a:rPr>
              <a:t>Monde pro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983B9979-DFCD-5946-5F5F-319F1A593C9F}"/>
              </a:ext>
            </a:extLst>
          </p:cNvPr>
          <p:cNvSpPr/>
          <p:nvPr/>
        </p:nvSpPr>
        <p:spPr>
          <a:xfrm>
            <a:off x="6199298" y="4588898"/>
            <a:ext cx="1006998" cy="444381"/>
          </a:xfrm>
          <a:prstGeom prst="roundRect">
            <a:avLst/>
          </a:prstGeom>
          <a:solidFill>
            <a:srgbClr val="FD8259"/>
          </a:solidFill>
          <a:ln>
            <a:solidFill>
              <a:srgbClr val="FD82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latin typeface="Century Gothic" panose="020B0502020202020204" pitchFamily="34" charset="0"/>
              </a:rPr>
              <a:t>Poursuite d’études</a:t>
            </a:r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229BA4F2-4A30-7A6B-7DFB-2194D9DBF169}"/>
              </a:ext>
            </a:extLst>
          </p:cNvPr>
          <p:cNvSpPr/>
          <p:nvPr/>
        </p:nvSpPr>
        <p:spPr>
          <a:xfrm>
            <a:off x="7504792" y="4588899"/>
            <a:ext cx="1006998" cy="444381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latin typeface="Century Gothic" panose="020B0502020202020204" pitchFamily="34" charset="0"/>
              </a:rPr>
              <a:t>Monde pro</a:t>
            </a: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01BA3FF4-6143-E166-D59E-333E9E16D956}"/>
              </a:ext>
            </a:extLst>
          </p:cNvPr>
          <p:cNvSpPr/>
          <p:nvPr/>
        </p:nvSpPr>
        <p:spPr>
          <a:xfrm>
            <a:off x="8576424" y="4588898"/>
            <a:ext cx="1006998" cy="444381"/>
          </a:xfrm>
          <a:prstGeom prst="roundRect">
            <a:avLst/>
          </a:prstGeom>
          <a:solidFill>
            <a:srgbClr val="FD8259"/>
          </a:solidFill>
          <a:ln>
            <a:solidFill>
              <a:srgbClr val="FD82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latin typeface="Century Gothic" panose="020B0502020202020204" pitchFamily="34" charset="0"/>
              </a:rPr>
              <a:t>Poursuite d’études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B8B706CE-DB2A-43B9-DAA4-3B8375CC11FA}"/>
              </a:ext>
            </a:extLst>
          </p:cNvPr>
          <p:cNvCxnSpPr/>
          <p:nvPr/>
        </p:nvCxnSpPr>
        <p:spPr>
          <a:xfrm>
            <a:off x="2801223" y="4444451"/>
            <a:ext cx="6782199" cy="0"/>
          </a:xfrm>
          <a:prstGeom prst="line">
            <a:avLst/>
          </a:prstGeom>
          <a:ln w="38100">
            <a:solidFill>
              <a:srgbClr val="FA4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Ellipse 28">
            <a:extLst>
              <a:ext uri="{FF2B5EF4-FFF2-40B4-BE49-F238E27FC236}">
                <a16:creationId xmlns:a16="http://schemas.microsoft.com/office/drawing/2014/main" id="{24F7D155-9127-657F-87D3-E10EDA155C2E}"/>
              </a:ext>
            </a:extLst>
          </p:cNvPr>
          <p:cNvSpPr/>
          <p:nvPr/>
        </p:nvSpPr>
        <p:spPr>
          <a:xfrm>
            <a:off x="3248922" y="4394517"/>
            <a:ext cx="111600" cy="111600"/>
          </a:xfrm>
          <a:prstGeom prst="ellipse">
            <a:avLst/>
          </a:prstGeom>
          <a:solidFill>
            <a:srgbClr val="FA498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BFD8FFE6-9EC5-7E7F-9F01-0B221BFC822E}"/>
              </a:ext>
            </a:extLst>
          </p:cNvPr>
          <p:cNvSpPr/>
          <p:nvPr/>
        </p:nvSpPr>
        <p:spPr>
          <a:xfrm>
            <a:off x="4320554" y="4389950"/>
            <a:ext cx="111600" cy="111600"/>
          </a:xfrm>
          <a:prstGeom prst="ellipse">
            <a:avLst/>
          </a:prstGeom>
          <a:solidFill>
            <a:srgbClr val="FA498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646863F8-DC45-D5DF-6CA5-5EA1641E902F}"/>
              </a:ext>
            </a:extLst>
          </p:cNvPr>
          <p:cNvSpPr/>
          <p:nvPr/>
        </p:nvSpPr>
        <p:spPr>
          <a:xfrm>
            <a:off x="5575365" y="4389950"/>
            <a:ext cx="111600" cy="111600"/>
          </a:xfrm>
          <a:prstGeom prst="ellipse">
            <a:avLst/>
          </a:prstGeom>
          <a:solidFill>
            <a:srgbClr val="FA498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ABF642D9-9406-87FC-5DE3-F638CC0E2F11}"/>
              </a:ext>
            </a:extLst>
          </p:cNvPr>
          <p:cNvSpPr/>
          <p:nvPr/>
        </p:nvSpPr>
        <p:spPr>
          <a:xfrm>
            <a:off x="6646997" y="4389950"/>
            <a:ext cx="111600" cy="111600"/>
          </a:xfrm>
          <a:prstGeom prst="ellipse">
            <a:avLst/>
          </a:prstGeom>
          <a:solidFill>
            <a:srgbClr val="FA498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CBC836ED-86BA-4987-65B4-A3E9B31F806A}"/>
              </a:ext>
            </a:extLst>
          </p:cNvPr>
          <p:cNvSpPr/>
          <p:nvPr/>
        </p:nvSpPr>
        <p:spPr>
          <a:xfrm>
            <a:off x="7965767" y="4388651"/>
            <a:ext cx="111600" cy="111600"/>
          </a:xfrm>
          <a:prstGeom prst="ellipse">
            <a:avLst/>
          </a:prstGeom>
          <a:solidFill>
            <a:srgbClr val="FA498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F5D101A2-6E34-74C1-D0BA-B62742224791}"/>
              </a:ext>
            </a:extLst>
          </p:cNvPr>
          <p:cNvSpPr/>
          <p:nvPr/>
        </p:nvSpPr>
        <p:spPr>
          <a:xfrm>
            <a:off x="9024123" y="4390188"/>
            <a:ext cx="111600" cy="111600"/>
          </a:xfrm>
          <a:prstGeom prst="ellipse">
            <a:avLst/>
          </a:prstGeom>
          <a:solidFill>
            <a:srgbClr val="FA498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Forme libre 34">
            <a:extLst>
              <a:ext uri="{FF2B5EF4-FFF2-40B4-BE49-F238E27FC236}">
                <a16:creationId xmlns:a16="http://schemas.microsoft.com/office/drawing/2014/main" id="{E5A07758-86AD-1C55-8BF8-39DA76C410FF}"/>
              </a:ext>
            </a:extLst>
          </p:cNvPr>
          <p:cNvSpPr/>
          <p:nvPr/>
        </p:nvSpPr>
        <p:spPr>
          <a:xfrm>
            <a:off x="3295703" y="4062452"/>
            <a:ext cx="816126" cy="316326"/>
          </a:xfrm>
          <a:custGeom>
            <a:avLst/>
            <a:gdLst>
              <a:gd name="connsiteX0" fmla="*/ 72997 w 2091111"/>
              <a:gd name="connsiteY0" fmla="*/ 545444 h 545444"/>
              <a:gd name="connsiteX1" fmla="*/ 172388 w 2091111"/>
              <a:gd name="connsiteY1" fmla="*/ 341691 h 545444"/>
              <a:gd name="connsiteX2" fmla="*/ 1578775 w 2091111"/>
              <a:gd name="connsiteY2" fmla="*/ 426174 h 545444"/>
              <a:gd name="connsiteX3" fmla="*/ 1876949 w 2091111"/>
              <a:gd name="connsiteY3" fmla="*/ 137939 h 545444"/>
              <a:gd name="connsiteX4" fmla="*/ 2070762 w 2091111"/>
              <a:gd name="connsiteY4" fmla="*/ 13700 h 545444"/>
              <a:gd name="connsiteX5" fmla="*/ 2075732 w 2091111"/>
              <a:gd name="connsiteY5" fmla="*/ 8731 h 545444"/>
              <a:gd name="connsiteX0" fmla="*/ 72997 w 2070762"/>
              <a:gd name="connsiteY0" fmla="*/ 531744 h 531744"/>
              <a:gd name="connsiteX1" fmla="*/ 172388 w 2070762"/>
              <a:gd name="connsiteY1" fmla="*/ 327991 h 531744"/>
              <a:gd name="connsiteX2" fmla="*/ 1578775 w 2070762"/>
              <a:gd name="connsiteY2" fmla="*/ 412474 h 531744"/>
              <a:gd name="connsiteX3" fmla="*/ 1876949 w 2070762"/>
              <a:gd name="connsiteY3" fmla="*/ 124239 h 531744"/>
              <a:gd name="connsiteX4" fmla="*/ 2070762 w 2070762"/>
              <a:gd name="connsiteY4" fmla="*/ 0 h 531744"/>
              <a:gd name="connsiteX0" fmla="*/ 15042 w 2012807"/>
              <a:gd name="connsiteY0" fmla="*/ 531744 h 531744"/>
              <a:gd name="connsiteX1" fmla="*/ 412857 w 2012807"/>
              <a:gd name="connsiteY1" fmla="*/ 289731 h 531744"/>
              <a:gd name="connsiteX2" fmla="*/ 1520820 w 2012807"/>
              <a:gd name="connsiteY2" fmla="*/ 412474 h 531744"/>
              <a:gd name="connsiteX3" fmla="*/ 1818994 w 2012807"/>
              <a:gd name="connsiteY3" fmla="*/ 124239 h 531744"/>
              <a:gd name="connsiteX4" fmla="*/ 2012807 w 2012807"/>
              <a:gd name="connsiteY4" fmla="*/ 0 h 531744"/>
              <a:gd name="connsiteX0" fmla="*/ 13852 w 2042225"/>
              <a:gd name="connsiteY0" fmla="*/ 527918 h 527918"/>
              <a:gd name="connsiteX1" fmla="*/ 442275 w 2042225"/>
              <a:gd name="connsiteY1" fmla="*/ 289731 h 527918"/>
              <a:gd name="connsiteX2" fmla="*/ 1550238 w 2042225"/>
              <a:gd name="connsiteY2" fmla="*/ 412474 h 527918"/>
              <a:gd name="connsiteX3" fmla="*/ 1848412 w 2042225"/>
              <a:gd name="connsiteY3" fmla="*/ 124239 h 527918"/>
              <a:gd name="connsiteX4" fmla="*/ 2042225 w 2042225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1834560 w 2028373"/>
              <a:gd name="connsiteY3" fmla="*/ 124239 h 527918"/>
              <a:gd name="connsiteX4" fmla="*/ 2028373 w 2028373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1899601 w 2028373"/>
              <a:gd name="connsiteY3" fmla="*/ 162498 h 527918"/>
              <a:gd name="connsiteX4" fmla="*/ 2028373 w 2028373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1884297 w 2028373"/>
              <a:gd name="connsiteY3" fmla="*/ 158672 h 527918"/>
              <a:gd name="connsiteX4" fmla="*/ 2028373 w 2028373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2028373 w 2028373"/>
              <a:gd name="connsiteY3" fmla="*/ 0 h 527918"/>
              <a:gd name="connsiteX0" fmla="*/ 0 w 2031674"/>
              <a:gd name="connsiteY0" fmla="*/ 534520 h 534520"/>
              <a:gd name="connsiteX1" fmla="*/ 428423 w 2031674"/>
              <a:gd name="connsiteY1" fmla="*/ 296333 h 534520"/>
              <a:gd name="connsiteX2" fmla="*/ 1536386 w 2031674"/>
              <a:gd name="connsiteY2" fmla="*/ 419076 h 534520"/>
              <a:gd name="connsiteX3" fmla="*/ 2031674 w 2031674"/>
              <a:gd name="connsiteY3" fmla="*/ 0 h 53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674" h="534520">
                <a:moveTo>
                  <a:pt x="0" y="534520"/>
                </a:moveTo>
                <a:cubicBezTo>
                  <a:pt x="733" y="392845"/>
                  <a:pt x="172359" y="315574"/>
                  <a:pt x="428423" y="296333"/>
                </a:cubicBezTo>
                <a:cubicBezTo>
                  <a:pt x="684487" y="277092"/>
                  <a:pt x="1269178" y="468465"/>
                  <a:pt x="1536386" y="419076"/>
                </a:cubicBezTo>
                <a:cubicBezTo>
                  <a:pt x="1803595" y="369687"/>
                  <a:pt x="1929177" y="85932"/>
                  <a:pt x="2031674" y="0"/>
                </a:cubicBezTo>
              </a:path>
            </a:pathLst>
          </a:custGeom>
          <a:noFill/>
          <a:ln w="19050">
            <a:solidFill>
              <a:srgbClr val="FA498C"/>
            </a:solidFill>
            <a:head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Forme libre 35">
            <a:extLst>
              <a:ext uri="{FF2B5EF4-FFF2-40B4-BE49-F238E27FC236}">
                <a16:creationId xmlns:a16="http://schemas.microsoft.com/office/drawing/2014/main" id="{18DEFAF1-204E-1287-07E8-322B029C3774}"/>
              </a:ext>
            </a:extLst>
          </p:cNvPr>
          <p:cNvSpPr/>
          <p:nvPr/>
        </p:nvSpPr>
        <p:spPr>
          <a:xfrm>
            <a:off x="5631165" y="4075054"/>
            <a:ext cx="511977" cy="282059"/>
          </a:xfrm>
          <a:custGeom>
            <a:avLst/>
            <a:gdLst>
              <a:gd name="connsiteX0" fmla="*/ 72997 w 2091111"/>
              <a:gd name="connsiteY0" fmla="*/ 545444 h 545444"/>
              <a:gd name="connsiteX1" fmla="*/ 172388 w 2091111"/>
              <a:gd name="connsiteY1" fmla="*/ 341691 h 545444"/>
              <a:gd name="connsiteX2" fmla="*/ 1578775 w 2091111"/>
              <a:gd name="connsiteY2" fmla="*/ 426174 h 545444"/>
              <a:gd name="connsiteX3" fmla="*/ 1876949 w 2091111"/>
              <a:gd name="connsiteY3" fmla="*/ 137939 h 545444"/>
              <a:gd name="connsiteX4" fmla="*/ 2070762 w 2091111"/>
              <a:gd name="connsiteY4" fmla="*/ 13700 h 545444"/>
              <a:gd name="connsiteX5" fmla="*/ 2075732 w 2091111"/>
              <a:gd name="connsiteY5" fmla="*/ 8731 h 545444"/>
              <a:gd name="connsiteX0" fmla="*/ 72997 w 2070762"/>
              <a:gd name="connsiteY0" fmla="*/ 531744 h 531744"/>
              <a:gd name="connsiteX1" fmla="*/ 172388 w 2070762"/>
              <a:gd name="connsiteY1" fmla="*/ 327991 h 531744"/>
              <a:gd name="connsiteX2" fmla="*/ 1578775 w 2070762"/>
              <a:gd name="connsiteY2" fmla="*/ 412474 h 531744"/>
              <a:gd name="connsiteX3" fmla="*/ 1876949 w 2070762"/>
              <a:gd name="connsiteY3" fmla="*/ 124239 h 531744"/>
              <a:gd name="connsiteX4" fmla="*/ 2070762 w 2070762"/>
              <a:gd name="connsiteY4" fmla="*/ 0 h 531744"/>
              <a:gd name="connsiteX0" fmla="*/ 15042 w 2012807"/>
              <a:gd name="connsiteY0" fmla="*/ 531744 h 531744"/>
              <a:gd name="connsiteX1" fmla="*/ 412857 w 2012807"/>
              <a:gd name="connsiteY1" fmla="*/ 289731 h 531744"/>
              <a:gd name="connsiteX2" fmla="*/ 1520820 w 2012807"/>
              <a:gd name="connsiteY2" fmla="*/ 412474 h 531744"/>
              <a:gd name="connsiteX3" fmla="*/ 1818994 w 2012807"/>
              <a:gd name="connsiteY3" fmla="*/ 124239 h 531744"/>
              <a:gd name="connsiteX4" fmla="*/ 2012807 w 2012807"/>
              <a:gd name="connsiteY4" fmla="*/ 0 h 531744"/>
              <a:gd name="connsiteX0" fmla="*/ 13852 w 2042225"/>
              <a:gd name="connsiteY0" fmla="*/ 527918 h 527918"/>
              <a:gd name="connsiteX1" fmla="*/ 442275 w 2042225"/>
              <a:gd name="connsiteY1" fmla="*/ 289731 h 527918"/>
              <a:gd name="connsiteX2" fmla="*/ 1550238 w 2042225"/>
              <a:gd name="connsiteY2" fmla="*/ 412474 h 527918"/>
              <a:gd name="connsiteX3" fmla="*/ 1848412 w 2042225"/>
              <a:gd name="connsiteY3" fmla="*/ 124239 h 527918"/>
              <a:gd name="connsiteX4" fmla="*/ 2042225 w 2042225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1834560 w 2028373"/>
              <a:gd name="connsiteY3" fmla="*/ 124239 h 527918"/>
              <a:gd name="connsiteX4" fmla="*/ 2028373 w 2028373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1899601 w 2028373"/>
              <a:gd name="connsiteY3" fmla="*/ 162498 h 527918"/>
              <a:gd name="connsiteX4" fmla="*/ 2028373 w 2028373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1884297 w 2028373"/>
              <a:gd name="connsiteY3" fmla="*/ 158672 h 527918"/>
              <a:gd name="connsiteX4" fmla="*/ 2028373 w 2028373"/>
              <a:gd name="connsiteY4" fmla="*/ 0 h 527918"/>
              <a:gd name="connsiteX0" fmla="*/ 0 w 2028373"/>
              <a:gd name="connsiteY0" fmla="*/ 527918 h 527918"/>
              <a:gd name="connsiteX1" fmla="*/ 428423 w 2028373"/>
              <a:gd name="connsiteY1" fmla="*/ 289731 h 527918"/>
              <a:gd name="connsiteX2" fmla="*/ 1536386 w 2028373"/>
              <a:gd name="connsiteY2" fmla="*/ 412474 h 527918"/>
              <a:gd name="connsiteX3" fmla="*/ 2028373 w 2028373"/>
              <a:gd name="connsiteY3" fmla="*/ 0 h 527918"/>
              <a:gd name="connsiteX0" fmla="*/ 0 w 2031674"/>
              <a:gd name="connsiteY0" fmla="*/ 534520 h 534520"/>
              <a:gd name="connsiteX1" fmla="*/ 428423 w 2031674"/>
              <a:gd name="connsiteY1" fmla="*/ 296333 h 534520"/>
              <a:gd name="connsiteX2" fmla="*/ 1536386 w 2031674"/>
              <a:gd name="connsiteY2" fmla="*/ 419076 h 534520"/>
              <a:gd name="connsiteX3" fmla="*/ 2031674 w 2031674"/>
              <a:gd name="connsiteY3" fmla="*/ 0 h 53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674" h="534520">
                <a:moveTo>
                  <a:pt x="0" y="534520"/>
                </a:moveTo>
                <a:cubicBezTo>
                  <a:pt x="733" y="392845"/>
                  <a:pt x="172359" y="315574"/>
                  <a:pt x="428423" y="296333"/>
                </a:cubicBezTo>
                <a:cubicBezTo>
                  <a:pt x="684487" y="277092"/>
                  <a:pt x="1269178" y="468465"/>
                  <a:pt x="1536386" y="419076"/>
                </a:cubicBezTo>
                <a:cubicBezTo>
                  <a:pt x="1803595" y="369687"/>
                  <a:pt x="1929177" y="85932"/>
                  <a:pt x="2031674" y="0"/>
                </a:cubicBezTo>
              </a:path>
            </a:pathLst>
          </a:custGeom>
          <a:noFill/>
          <a:ln w="19050">
            <a:solidFill>
              <a:srgbClr val="FA498C"/>
            </a:solidFill>
            <a:head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B924C031-6199-0782-A643-1454663BDFC2}"/>
              </a:ext>
            </a:extLst>
          </p:cNvPr>
          <p:cNvCxnSpPr>
            <a:cxnSpLocks/>
          </p:cNvCxnSpPr>
          <p:nvPr/>
        </p:nvCxnSpPr>
        <p:spPr>
          <a:xfrm flipH="1">
            <a:off x="8021567" y="4075054"/>
            <a:ext cx="130106" cy="288630"/>
          </a:xfrm>
          <a:prstGeom prst="straightConnector1">
            <a:avLst/>
          </a:prstGeom>
          <a:ln w="19050">
            <a:solidFill>
              <a:srgbClr val="FA49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orme libre 37">
            <a:extLst>
              <a:ext uri="{FF2B5EF4-FFF2-40B4-BE49-F238E27FC236}">
                <a16:creationId xmlns:a16="http://schemas.microsoft.com/office/drawing/2014/main" id="{689D8A1A-4348-797F-B1CB-4B3F8FEEE097}"/>
              </a:ext>
            </a:extLst>
          </p:cNvPr>
          <p:cNvSpPr/>
          <p:nvPr/>
        </p:nvSpPr>
        <p:spPr>
          <a:xfrm>
            <a:off x="6167298" y="4105888"/>
            <a:ext cx="479343" cy="257796"/>
          </a:xfrm>
          <a:custGeom>
            <a:avLst/>
            <a:gdLst>
              <a:gd name="connsiteX0" fmla="*/ 1957315 w 2068689"/>
              <a:gd name="connsiteY0" fmla="*/ 529985 h 529985"/>
              <a:gd name="connsiteX1" fmla="*/ 1905800 w 2068689"/>
              <a:gd name="connsiteY1" fmla="*/ 330362 h 529985"/>
              <a:gd name="connsiteX2" fmla="*/ 398972 w 2068689"/>
              <a:gd name="connsiteY2" fmla="*/ 394757 h 529985"/>
              <a:gd name="connsiteX3" fmla="*/ 25484 w 2068689"/>
              <a:gd name="connsiteY3" fmla="*/ 1951 h 529985"/>
              <a:gd name="connsiteX4" fmla="*/ 933445 w 2068689"/>
              <a:gd name="connsiteY4" fmla="*/ 233771 h 529985"/>
              <a:gd name="connsiteX5" fmla="*/ 933445 w 2068689"/>
              <a:gd name="connsiteY5" fmla="*/ 233771 h 529985"/>
              <a:gd name="connsiteX0" fmla="*/ 1957315 w 2068689"/>
              <a:gd name="connsiteY0" fmla="*/ 529985 h 529985"/>
              <a:gd name="connsiteX1" fmla="*/ 1905800 w 2068689"/>
              <a:gd name="connsiteY1" fmla="*/ 330362 h 529985"/>
              <a:gd name="connsiteX2" fmla="*/ 398972 w 2068689"/>
              <a:gd name="connsiteY2" fmla="*/ 394757 h 529985"/>
              <a:gd name="connsiteX3" fmla="*/ 25484 w 2068689"/>
              <a:gd name="connsiteY3" fmla="*/ 1951 h 529985"/>
              <a:gd name="connsiteX4" fmla="*/ 933445 w 2068689"/>
              <a:gd name="connsiteY4" fmla="*/ 233771 h 529985"/>
              <a:gd name="connsiteX0" fmla="*/ 1957315 w 2068689"/>
              <a:gd name="connsiteY0" fmla="*/ 528034 h 528034"/>
              <a:gd name="connsiteX1" fmla="*/ 1905800 w 2068689"/>
              <a:gd name="connsiteY1" fmla="*/ 328411 h 528034"/>
              <a:gd name="connsiteX2" fmla="*/ 398972 w 2068689"/>
              <a:gd name="connsiteY2" fmla="*/ 392806 h 528034"/>
              <a:gd name="connsiteX3" fmla="*/ 25484 w 2068689"/>
              <a:gd name="connsiteY3" fmla="*/ 0 h 528034"/>
              <a:gd name="connsiteX0" fmla="*/ 1928027 w 2039401"/>
              <a:gd name="connsiteY0" fmla="*/ 534474 h 534474"/>
              <a:gd name="connsiteX1" fmla="*/ 1876512 w 2039401"/>
              <a:gd name="connsiteY1" fmla="*/ 334851 h 534474"/>
              <a:gd name="connsiteX2" fmla="*/ 369684 w 2039401"/>
              <a:gd name="connsiteY2" fmla="*/ 399246 h 534474"/>
              <a:gd name="connsiteX3" fmla="*/ 28394 w 2039401"/>
              <a:gd name="connsiteY3" fmla="*/ 0 h 534474"/>
              <a:gd name="connsiteX0" fmla="*/ 1939150 w 2050524"/>
              <a:gd name="connsiteY0" fmla="*/ 518072 h 518072"/>
              <a:gd name="connsiteX1" fmla="*/ 1887635 w 2050524"/>
              <a:gd name="connsiteY1" fmla="*/ 318449 h 518072"/>
              <a:gd name="connsiteX2" fmla="*/ 380807 w 2050524"/>
              <a:gd name="connsiteY2" fmla="*/ 382844 h 518072"/>
              <a:gd name="connsiteX3" fmla="*/ 27216 w 2050524"/>
              <a:gd name="connsiteY3" fmla="*/ 0 h 518072"/>
              <a:gd name="connsiteX0" fmla="*/ 1929472 w 2032204"/>
              <a:gd name="connsiteY0" fmla="*/ 518072 h 518072"/>
              <a:gd name="connsiteX1" fmla="*/ 1877957 w 2032204"/>
              <a:gd name="connsiteY1" fmla="*/ 318449 h 518072"/>
              <a:gd name="connsiteX2" fmla="*/ 502343 w 2032204"/>
              <a:gd name="connsiteY2" fmla="*/ 358241 h 518072"/>
              <a:gd name="connsiteX3" fmla="*/ 17538 w 2032204"/>
              <a:gd name="connsiteY3" fmla="*/ 0 h 518072"/>
              <a:gd name="connsiteX0" fmla="*/ 1929472 w 2032204"/>
              <a:gd name="connsiteY0" fmla="*/ 526273 h 526273"/>
              <a:gd name="connsiteX1" fmla="*/ 1877957 w 2032204"/>
              <a:gd name="connsiteY1" fmla="*/ 326650 h 526273"/>
              <a:gd name="connsiteX2" fmla="*/ 502343 w 2032204"/>
              <a:gd name="connsiteY2" fmla="*/ 366442 h 526273"/>
              <a:gd name="connsiteX3" fmla="*/ 17538 w 2032204"/>
              <a:gd name="connsiteY3" fmla="*/ 0 h 526273"/>
              <a:gd name="connsiteX0" fmla="*/ 1927193 w 1951474"/>
              <a:gd name="connsiteY0" fmla="*/ 526273 h 526273"/>
              <a:gd name="connsiteX1" fmla="*/ 1543542 w 1951474"/>
              <a:gd name="connsiteY1" fmla="*/ 322549 h 526273"/>
              <a:gd name="connsiteX2" fmla="*/ 500064 w 1951474"/>
              <a:gd name="connsiteY2" fmla="*/ 366442 h 526273"/>
              <a:gd name="connsiteX3" fmla="*/ 15259 w 1951474"/>
              <a:gd name="connsiteY3" fmla="*/ 0 h 526273"/>
              <a:gd name="connsiteX0" fmla="*/ 1841083 w 1871572"/>
              <a:gd name="connsiteY0" fmla="*/ 526273 h 526273"/>
              <a:gd name="connsiteX1" fmla="*/ 1543542 w 1871572"/>
              <a:gd name="connsiteY1" fmla="*/ 322549 h 526273"/>
              <a:gd name="connsiteX2" fmla="*/ 500064 w 1871572"/>
              <a:gd name="connsiteY2" fmla="*/ 366442 h 526273"/>
              <a:gd name="connsiteX3" fmla="*/ 15259 w 1871572"/>
              <a:gd name="connsiteY3" fmla="*/ 0 h 526273"/>
              <a:gd name="connsiteX0" fmla="*/ 1840303 w 1860884"/>
              <a:gd name="connsiteY0" fmla="*/ 526273 h 526273"/>
              <a:gd name="connsiteX1" fmla="*/ 1407447 w 1860884"/>
              <a:gd name="connsiteY1" fmla="*/ 297946 h 526273"/>
              <a:gd name="connsiteX2" fmla="*/ 499284 w 1860884"/>
              <a:gd name="connsiteY2" fmla="*/ 366442 h 526273"/>
              <a:gd name="connsiteX3" fmla="*/ 14479 w 1860884"/>
              <a:gd name="connsiteY3" fmla="*/ 0 h 526273"/>
              <a:gd name="connsiteX0" fmla="*/ 1877207 w 1896331"/>
              <a:gd name="connsiteY0" fmla="*/ 530373 h 530373"/>
              <a:gd name="connsiteX1" fmla="*/ 1407447 w 1896331"/>
              <a:gd name="connsiteY1" fmla="*/ 297946 h 530373"/>
              <a:gd name="connsiteX2" fmla="*/ 499284 w 1896331"/>
              <a:gd name="connsiteY2" fmla="*/ 366442 h 530373"/>
              <a:gd name="connsiteX3" fmla="*/ 14479 w 1896331"/>
              <a:gd name="connsiteY3" fmla="*/ 0 h 530373"/>
              <a:gd name="connsiteX0" fmla="*/ 1877207 w 1877207"/>
              <a:gd name="connsiteY0" fmla="*/ 530373 h 530373"/>
              <a:gd name="connsiteX1" fmla="*/ 1407447 w 1877207"/>
              <a:gd name="connsiteY1" fmla="*/ 297946 h 530373"/>
              <a:gd name="connsiteX2" fmla="*/ 499284 w 1877207"/>
              <a:gd name="connsiteY2" fmla="*/ 366442 h 530373"/>
              <a:gd name="connsiteX3" fmla="*/ 14479 w 1877207"/>
              <a:gd name="connsiteY3" fmla="*/ 0 h 530373"/>
              <a:gd name="connsiteX0" fmla="*/ 1873363 w 1873363"/>
              <a:gd name="connsiteY0" fmla="*/ 526414 h 526414"/>
              <a:gd name="connsiteX1" fmla="*/ 1403603 w 1873363"/>
              <a:gd name="connsiteY1" fmla="*/ 293987 h 526414"/>
              <a:gd name="connsiteX2" fmla="*/ 495440 w 1873363"/>
              <a:gd name="connsiteY2" fmla="*/ 362483 h 526414"/>
              <a:gd name="connsiteX3" fmla="*/ 14594 w 1873363"/>
              <a:gd name="connsiteY3" fmla="*/ 0 h 526414"/>
              <a:gd name="connsiteX0" fmla="*/ 1860954 w 1860954"/>
              <a:gd name="connsiteY0" fmla="*/ 528107 h 528107"/>
              <a:gd name="connsiteX1" fmla="*/ 1391194 w 1860954"/>
              <a:gd name="connsiteY1" fmla="*/ 295680 h 528107"/>
              <a:gd name="connsiteX2" fmla="*/ 483031 w 1860954"/>
              <a:gd name="connsiteY2" fmla="*/ 364176 h 528107"/>
              <a:gd name="connsiteX3" fmla="*/ 2185 w 1860954"/>
              <a:gd name="connsiteY3" fmla="*/ 1693 h 528107"/>
              <a:gd name="connsiteX0" fmla="*/ 1876697 w 1876697"/>
              <a:gd name="connsiteY0" fmla="*/ 516280 h 516280"/>
              <a:gd name="connsiteX1" fmla="*/ 1406937 w 1876697"/>
              <a:gd name="connsiteY1" fmla="*/ 283853 h 516280"/>
              <a:gd name="connsiteX2" fmla="*/ 498774 w 1876697"/>
              <a:gd name="connsiteY2" fmla="*/ 352349 h 516280"/>
              <a:gd name="connsiteX3" fmla="*/ 2094 w 1876697"/>
              <a:gd name="connsiteY3" fmla="*/ 1742 h 516280"/>
              <a:gd name="connsiteX0" fmla="*/ 1889329 w 1889329"/>
              <a:gd name="connsiteY0" fmla="*/ 535254 h 535254"/>
              <a:gd name="connsiteX1" fmla="*/ 1419569 w 1889329"/>
              <a:gd name="connsiteY1" fmla="*/ 302827 h 535254"/>
              <a:gd name="connsiteX2" fmla="*/ 511406 w 1889329"/>
              <a:gd name="connsiteY2" fmla="*/ 371323 h 535254"/>
              <a:gd name="connsiteX3" fmla="*/ 2026 w 1889329"/>
              <a:gd name="connsiteY3" fmla="*/ 1666 h 535254"/>
              <a:gd name="connsiteX0" fmla="*/ 1854507 w 1854507"/>
              <a:gd name="connsiteY0" fmla="*/ 508126 h 508126"/>
              <a:gd name="connsiteX1" fmla="*/ 1384747 w 1854507"/>
              <a:gd name="connsiteY1" fmla="*/ 275699 h 508126"/>
              <a:gd name="connsiteX2" fmla="*/ 476584 w 1854507"/>
              <a:gd name="connsiteY2" fmla="*/ 344195 h 508126"/>
              <a:gd name="connsiteX3" fmla="*/ 2224 w 1854507"/>
              <a:gd name="connsiteY3" fmla="*/ 1776 h 508126"/>
              <a:gd name="connsiteX0" fmla="*/ 1873848 w 1873848"/>
              <a:gd name="connsiteY0" fmla="*/ 521042 h 521042"/>
              <a:gd name="connsiteX1" fmla="*/ 1404088 w 1873848"/>
              <a:gd name="connsiteY1" fmla="*/ 288615 h 521042"/>
              <a:gd name="connsiteX2" fmla="*/ 495925 w 1873848"/>
              <a:gd name="connsiteY2" fmla="*/ 357111 h 521042"/>
              <a:gd name="connsiteX3" fmla="*/ 2109 w 1873848"/>
              <a:gd name="connsiteY3" fmla="*/ 1721 h 521042"/>
              <a:gd name="connsiteX0" fmla="*/ 1886480 w 1886480"/>
              <a:gd name="connsiteY0" fmla="*/ 536856 h 536856"/>
              <a:gd name="connsiteX1" fmla="*/ 1416720 w 1886480"/>
              <a:gd name="connsiteY1" fmla="*/ 304429 h 536856"/>
              <a:gd name="connsiteX2" fmla="*/ 508557 w 1886480"/>
              <a:gd name="connsiteY2" fmla="*/ 372925 h 536856"/>
              <a:gd name="connsiteX3" fmla="*/ 2041 w 1886480"/>
              <a:gd name="connsiteY3" fmla="*/ 1660 h 536856"/>
              <a:gd name="connsiteX0" fmla="*/ 1877007 w 1877007"/>
              <a:gd name="connsiteY0" fmla="*/ 521043 h 521043"/>
              <a:gd name="connsiteX1" fmla="*/ 1407247 w 1877007"/>
              <a:gd name="connsiteY1" fmla="*/ 288616 h 521043"/>
              <a:gd name="connsiteX2" fmla="*/ 499084 w 1877007"/>
              <a:gd name="connsiteY2" fmla="*/ 357112 h 521043"/>
              <a:gd name="connsiteX3" fmla="*/ 2093 w 1877007"/>
              <a:gd name="connsiteY3" fmla="*/ 1722 h 521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007" h="521043">
                <a:moveTo>
                  <a:pt x="1877007" y="521043"/>
                </a:moveTo>
                <a:cubicBezTo>
                  <a:pt x="1874499" y="391495"/>
                  <a:pt x="1636901" y="315938"/>
                  <a:pt x="1407247" y="288616"/>
                </a:cubicBezTo>
                <a:cubicBezTo>
                  <a:pt x="1177593" y="261294"/>
                  <a:pt x="733276" y="404928"/>
                  <a:pt x="499084" y="357112"/>
                </a:cubicBezTo>
                <a:cubicBezTo>
                  <a:pt x="264892" y="309296"/>
                  <a:pt x="-27609" y="-26865"/>
                  <a:pt x="2093" y="1722"/>
                </a:cubicBezTo>
              </a:path>
            </a:pathLst>
          </a:custGeom>
          <a:noFill/>
          <a:ln w="19050">
            <a:solidFill>
              <a:srgbClr val="FA498C"/>
            </a:solidFill>
            <a:head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8367A584-7ABE-2E18-895F-2F734D9AF40C}"/>
              </a:ext>
            </a:extLst>
          </p:cNvPr>
          <p:cNvCxnSpPr>
            <a:cxnSpLocks/>
          </p:cNvCxnSpPr>
          <p:nvPr/>
        </p:nvCxnSpPr>
        <p:spPr>
          <a:xfrm>
            <a:off x="4135985" y="4075054"/>
            <a:ext cx="231116" cy="282059"/>
          </a:xfrm>
          <a:prstGeom prst="straightConnector1">
            <a:avLst/>
          </a:prstGeom>
          <a:ln w="19050">
            <a:solidFill>
              <a:srgbClr val="FA49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orme libre 39">
            <a:extLst>
              <a:ext uri="{FF2B5EF4-FFF2-40B4-BE49-F238E27FC236}">
                <a16:creationId xmlns:a16="http://schemas.microsoft.com/office/drawing/2014/main" id="{677C4546-C3E2-1F7B-79EB-E3A855B7DFD8}"/>
              </a:ext>
            </a:extLst>
          </p:cNvPr>
          <p:cNvSpPr/>
          <p:nvPr/>
        </p:nvSpPr>
        <p:spPr>
          <a:xfrm>
            <a:off x="8185014" y="4092247"/>
            <a:ext cx="839109" cy="264866"/>
          </a:xfrm>
          <a:custGeom>
            <a:avLst/>
            <a:gdLst>
              <a:gd name="connsiteX0" fmla="*/ 1957315 w 2068689"/>
              <a:gd name="connsiteY0" fmla="*/ 529985 h 529985"/>
              <a:gd name="connsiteX1" fmla="*/ 1905800 w 2068689"/>
              <a:gd name="connsiteY1" fmla="*/ 330362 h 529985"/>
              <a:gd name="connsiteX2" fmla="*/ 398972 w 2068689"/>
              <a:gd name="connsiteY2" fmla="*/ 394757 h 529985"/>
              <a:gd name="connsiteX3" fmla="*/ 25484 w 2068689"/>
              <a:gd name="connsiteY3" fmla="*/ 1951 h 529985"/>
              <a:gd name="connsiteX4" fmla="*/ 933445 w 2068689"/>
              <a:gd name="connsiteY4" fmla="*/ 233771 h 529985"/>
              <a:gd name="connsiteX5" fmla="*/ 933445 w 2068689"/>
              <a:gd name="connsiteY5" fmla="*/ 233771 h 529985"/>
              <a:gd name="connsiteX0" fmla="*/ 1957315 w 2068689"/>
              <a:gd name="connsiteY0" fmla="*/ 529985 h 529985"/>
              <a:gd name="connsiteX1" fmla="*/ 1905800 w 2068689"/>
              <a:gd name="connsiteY1" fmla="*/ 330362 h 529985"/>
              <a:gd name="connsiteX2" fmla="*/ 398972 w 2068689"/>
              <a:gd name="connsiteY2" fmla="*/ 394757 h 529985"/>
              <a:gd name="connsiteX3" fmla="*/ 25484 w 2068689"/>
              <a:gd name="connsiteY3" fmla="*/ 1951 h 529985"/>
              <a:gd name="connsiteX4" fmla="*/ 933445 w 2068689"/>
              <a:gd name="connsiteY4" fmla="*/ 233771 h 529985"/>
              <a:gd name="connsiteX0" fmla="*/ 1957315 w 2068689"/>
              <a:gd name="connsiteY0" fmla="*/ 528034 h 528034"/>
              <a:gd name="connsiteX1" fmla="*/ 1905800 w 2068689"/>
              <a:gd name="connsiteY1" fmla="*/ 328411 h 528034"/>
              <a:gd name="connsiteX2" fmla="*/ 398972 w 2068689"/>
              <a:gd name="connsiteY2" fmla="*/ 392806 h 528034"/>
              <a:gd name="connsiteX3" fmla="*/ 25484 w 2068689"/>
              <a:gd name="connsiteY3" fmla="*/ 0 h 528034"/>
              <a:gd name="connsiteX0" fmla="*/ 1928027 w 2039401"/>
              <a:gd name="connsiteY0" fmla="*/ 534474 h 534474"/>
              <a:gd name="connsiteX1" fmla="*/ 1876512 w 2039401"/>
              <a:gd name="connsiteY1" fmla="*/ 334851 h 534474"/>
              <a:gd name="connsiteX2" fmla="*/ 369684 w 2039401"/>
              <a:gd name="connsiteY2" fmla="*/ 399246 h 534474"/>
              <a:gd name="connsiteX3" fmla="*/ 28394 w 2039401"/>
              <a:gd name="connsiteY3" fmla="*/ 0 h 534474"/>
              <a:gd name="connsiteX0" fmla="*/ 1939150 w 2050524"/>
              <a:gd name="connsiteY0" fmla="*/ 518072 h 518072"/>
              <a:gd name="connsiteX1" fmla="*/ 1887635 w 2050524"/>
              <a:gd name="connsiteY1" fmla="*/ 318449 h 518072"/>
              <a:gd name="connsiteX2" fmla="*/ 380807 w 2050524"/>
              <a:gd name="connsiteY2" fmla="*/ 382844 h 518072"/>
              <a:gd name="connsiteX3" fmla="*/ 27216 w 2050524"/>
              <a:gd name="connsiteY3" fmla="*/ 0 h 518072"/>
              <a:gd name="connsiteX0" fmla="*/ 1929472 w 2032204"/>
              <a:gd name="connsiteY0" fmla="*/ 518072 h 518072"/>
              <a:gd name="connsiteX1" fmla="*/ 1877957 w 2032204"/>
              <a:gd name="connsiteY1" fmla="*/ 318449 h 518072"/>
              <a:gd name="connsiteX2" fmla="*/ 502343 w 2032204"/>
              <a:gd name="connsiteY2" fmla="*/ 358241 h 518072"/>
              <a:gd name="connsiteX3" fmla="*/ 17538 w 2032204"/>
              <a:gd name="connsiteY3" fmla="*/ 0 h 518072"/>
              <a:gd name="connsiteX0" fmla="*/ 1929472 w 2032204"/>
              <a:gd name="connsiteY0" fmla="*/ 526273 h 526273"/>
              <a:gd name="connsiteX1" fmla="*/ 1877957 w 2032204"/>
              <a:gd name="connsiteY1" fmla="*/ 326650 h 526273"/>
              <a:gd name="connsiteX2" fmla="*/ 502343 w 2032204"/>
              <a:gd name="connsiteY2" fmla="*/ 366442 h 526273"/>
              <a:gd name="connsiteX3" fmla="*/ 17538 w 2032204"/>
              <a:gd name="connsiteY3" fmla="*/ 0 h 526273"/>
              <a:gd name="connsiteX0" fmla="*/ 1927193 w 1951474"/>
              <a:gd name="connsiteY0" fmla="*/ 526273 h 526273"/>
              <a:gd name="connsiteX1" fmla="*/ 1543542 w 1951474"/>
              <a:gd name="connsiteY1" fmla="*/ 322549 h 526273"/>
              <a:gd name="connsiteX2" fmla="*/ 500064 w 1951474"/>
              <a:gd name="connsiteY2" fmla="*/ 366442 h 526273"/>
              <a:gd name="connsiteX3" fmla="*/ 15259 w 1951474"/>
              <a:gd name="connsiteY3" fmla="*/ 0 h 526273"/>
              <a:gd name="connsiteX0" fmla="*/ 1841083 w 1871572"/>
              <a:gd name="connsiteY0" fmla="*/ 526273 h 526273"/>
              <a:gd name="connsiteX1" fmla="*/ 1543542 w 1871572"/>
              <a:gd name="connsiteY1" fmla="*/ 322549 h 526273"/>
              <a:gd name="connsiteX2" fmla="*/ 500064 w 1871572"/>
              <a:gd name="connsiteY2" fmla="*/ 366442 h 526273"/>
              <a:gd name="connsiteX3" fmla="*/ 15259 w 1871572"/>
              <a:gd name="connsiteY3" fmla="*/ 0 h 526273"/>
              <a:gd name="connsiteX0" fmla="*/ 1840303 w 1860884"/>
              <a:gd name="connsiteY0" fmla="*/ 526273 h 526273"/>
              <a:gd name="connsiteX1" fmla="*/ 1407447 w 1860884"/>
              <a:gd name="connsiteY1" fmla="*/ 297946 h 526273"/>
              <a:gd name="connsiteX2" fmla="*/ 499284 w 1860884"/>
              <a:gd name="connsiteY2" fmla="*/ 366442 h 526273"/>
              <a:gd name="connsiteX3" fmla="*/ 14479 w 1860884"/>
              <a:gd name="connsiteY3" fmla="*/ 0 h 526273"/>
              <a:gd name="connsiteX0" fmla="*/ 1877207 w 1896331"/>
              <a:gd name="connsiteY0" fmla="*/ 530373 h 530373"/>
              <a:gd name="connsiteX1" fmla="*/ 1407447 w 1896331"/>
              <a:gd name="connsiteY1" fmla="*/ 297946 h 530373"/>
              <a:gd name="connsiteX2" fmla="*/ 499284 w 1896331"/>
              <a:gd name="connsiteY2" fmla="*/ 366442 h 530373"/>
              <a:gd name="connsiteX3" fmla="*/ 14479 w 1896331"/>
              <a:gd name="connsiteY3" fmla="*/ 0 h 530373"/>
              <a:gd name="connsiteX0" fmla="*/ 1877207 w 1877207"/>
              <a:gd name="connsiteY0" fmla="*/ 530373 h 530373"/>
              <a:gd name="connsiteX1" fmla="*/ 1407447 w 1877207"/>
              <a:gd name="connsiteY1" fmla="*/ 297946 h 530373"/>
              <a:gd name="connsiteX2" fmla="*/ 499284 w 1877207"/>
              <a:gd name="connsiteY2" fmla="*/ 366442 h 530373"/>
              <a:gd name="connsiteX3" fmla="*/ 14479 w 1877207"/>
              <a:gd name="connsiteY3" fmla="*/ 0 h 530373"/>
              <a:gd name="connsiteX0" fmla="*/ 1873363 w 1873363"/>
              <a:gd name="connsiteY0" fmla="*/ 526414 h 526414"/>
              <a:gd name="connsiteX1" fmla="*/ 1403603 w 1873363"/>
              <a:gd name="connsiteY1" fmla="*/ 293987 h 526414"/>
              <a:gd name="connsiteX2" fmla="*/ 495440 w 1873363"/>
              <a:gd name="connsiteY2" fmla="*/ 362483 h 526414"/>
              <a:gd name="connsiteX3" fmla="*/ 14594 w 1873363"/>
              <a:gd name="connsiteY3" fmla="*/ 0 h 526414"/>
              <a:gd name="connsiteX0" fmla="*/ 1860954 w 1860954"/>
              <a:gd name="connsiteY0" fmla="*/ 528107 h 528107"/>
              <a:gd name="connsiteX1" fmla="*/ 1391194 w 1860954"/>
              <a:gd name="connsiteY1" fmla="*/ 295680 h 528107"/>
              <a:gd name="connsiteX2" fmla="*/ 483031 w 1860954"/>
              <a:gd name="connsiteY2" fmla="*/ 364176 h 528107"/>
              <a:gd name="connsiteX3" fmla="*/ 2185 w 1860954"/>
              <a:gd name="connsiteY3" fmla="*/ 1693 h 528107"/>
              <a:gd name="connsiteX0" fmla="*/ 1876697 w 1876697"/>
              <a:gd name="connsiteY0" fmla="*/ 516280 h 516280"/>
              <a:gd name="connsiteX1" fmla="*/ 1406937 w 1876697"/>
              <a:gd name="connsiteY1" fmla="*/ 283853 h 516280"/>
              <a:gd name="connsiteX2" fmla="*/ 498774 w 1876697"/>
              <a:gd name="connsiteY2" fmla="*/ 352349 h 516280"/>
              <a:gd name="connsiteX3" fmla="*/ 2094 w 1876697"/>
              <a:gd name="connsiteY3" fmla="*/ 1742 h 516280"/>
              <a:gd name="connsiteX0" fmla="*/ 1889329 w 1889329"/>
              <a:gd name="connsiteY0" fmla="*/ 535254 h 535254"/>
              <a:gd name="connsiteX1" fmla="*/ 1419569 w 1889329"/>
              <a:gd name="connsiteY1" fmla="*/ 302827 h 535254"/>
              <a:gd name="connsiteX2" fmla="*/ 511406 w 1889329"/>
              <a:gd name="connsiteY2" fmla="*/ 371323 h 535254"/>
              <a:gd name="connsiteX3" fmla="*/ 2026 w 1889329"/>
              <a:gd name="connsiteY3" fmla="*/ 1666 h 535254"/>
              <a:gd name="connsiteX0" fmla="*/ 1854507 w 1854507"/>
              <a:gd name="connsiteY0" fmla="*/ 508126 h 508126"/>
              <a:gd name="connsiteX1" fmla="*/ 1384747 w 1854507"/>
              <a:gd name="connsiteY1" fmla="*/ 275699 h 508126"/>
              <a:gd name="connsiteX2" fmla="*/ 476584 w 1854507"/>
              <a:gd name="connsiteY2" fmla="*/ 344195 h 508126"/>
              <a:gd name="connsiteX3" fmla="*/ 2224 w 1854507"/>
              <a:gd name="connsiteY3" fmla="*/ 1776 h 508126"/>
              <a:gd name="connsiteX0" fmla="*/ 1873848 w 1873848"/>
              <a:gd name="connsiteY0" fmla="*/ 521042 h 521042"/>
              <a:gd name="connsiteX1" fmla="*/ 1404088 w 1873848"/>
              <a:gd name="connsiteY1" fmla="*/ 288615 h 521042"/>
              <a:gd name="connsiteX2" fmla="*/ 495925 w 1873848"/>
              <a:gd name="connsiteY2" fmla="*/ 357111 h 521042"/>
              <a:gd name="connsiteX3" fmla="*/ 2109 w 1873848"/>
              <a:gd name="connsiteY3" fmla="*/ 1721 h 521042"/>
              <a:gd name="connsiteX0" fmla="*/ 1886480 w 1886480"/>
              <a:gd name="connsiteY0" fmla="*/ 536856 h 536856"/>
              <a:gd name="connsiteX1" fmla="*/ 1416720 w 1886480"/>
              <a:gd name="connsiteY1" fmla="*/ 304429 h 536856"/>
              <a:gd name="connsiteX2" fmla="*/ 508557 w 1886480"/>
              <a:gd name="connsiteY2" fmla="*/ 372925 h 536856"/>
              <a:gd name="connsiteX3" fmla="*/ 2041 w 1886480"/>
              <a:gd name="connsiteY3" fmla="*/ 1660 h 536856"/>
              <a:gd name="connsiteX0" fmla="*/ 1877007 w 1877007"/>
              <a:gd name="connsiteY0" fmla="*/ 521043 h 521043"/>
              <a:gd name="connsiteX1" fmla="*/ 1407247 w 1877007"/>
              <a:gd name="connsiteY1" fmla="*/ 288616 h 521043"/>
              <a:gd name="connsiteX2" fmla="*/ 499084 w 1877007"/>
              <a:gd name="connsiteY2" fmla="*/ 357112 h 521043"/>
              <a:gd name="connsiteX3" fmla="*/ 2093 w 1877007"/>
              <a:gd name="connsiteY3" fmla="*/ 1722 h 521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007" h="521043">
                <a:moveTo>
                  <a:pt x="1877007" y="521043"/>
                </a:moveTo>
                <a:cubicBezTo>
                  <a:pt x="1874499" y="391495"/>
                  <a:pt x="1636901" y="315938"/>
                  <a:pt x="1407247" y="288616"/>
                </a:cubicBezTo>
                <a:cubicBezTo>
                  <a:pt x="1177593" y="261294"/>
                  <a:pt x="733276" y="404928"/>
                  <a:pt x="499084" y="357112"/>
                </a:cubicBezTo>
                <a:cubicBezTo>
                  <a:pt x="264892" y="309296"/>
                  <a:pt x="-27609" y="-26865"/>
                  <a:pt x="2093" y="1722"/>
                </a:cubicBezTo>
              </a:path>
            </a:pathLst>
          </a:custGeom>
          <a:noFill/>
          <a:ln w="19050">
            <a:solidFill>
              <a:srgbClr val="FA498C"/>
            </a:solidFill>
            <a:head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2" name="Graphique 51" descr="Flèches de chevron">
            <a:extLst>
              <a:ext uri="{FF2B5EF4-FFF2-40B4-BE49-F238E27FC236}">
                <a16:creationId xmlns:a16="http://schemas.microsoft.com/office/drawing/2014/main" id="{F6FF1A02-C501-18EF-77AB-EA2C63D63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6750" y="4616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549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887FE9-3E0C-0820-B553-0D23EEDFD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9731"/>
            <a:ext cx="10515600" cy="2852737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  <a:t>2.</a:t>
            </a:r>
            <a:br>
              <a:rPr lang="fr-FR" b="1" dirty="0">
                <a:latin typeface="Century Gothic" panose="020B0502020202020204" pitchFamily="34" charset="0"/>
              </a:rPr>
            </a:br>
            <a:br>
              <a:rPr lang="fr-FR" b="1" dirty="0">
                <a:latin typeface="Century Gothic" panose="020B0502020202020204" pitchFamily="34" charset="0"/>
              </a:rPr>
            </a:br>
            <a: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  <a:t>Expliciter </a:t>
            </a:r>
            <a:b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</a:br>
            <a:r>
              <a:rPr lang="fr-FR" b="1" dirty="0">
                <a:solidFill>
                  <a:srgbClr val="FA488C"/>
                </a:solidFill>
                <a:latin typeface="Century Gothic" panose="020B0502020202020204" pitchFamily="34" charset="0"/>
              </a:rPr>
              <a:t>les compétences acquises</a:t>
            </a:r>
          </a:p>
        </p:txBody>
      </p:sp>
      <p:pic>
        <p:nvPicPr>
          <p:cNvPr id="4" name="Graphique 3" descr="Ampoule et crayon">
            <a:extLst>
              <a:ext uri="{FF2B5EF4-FFF2-40B4-BE49-F238E27FC236}">
                <a16:creationId xmlns:a16="http://schemas.microsoft.com/office/drawing/2014/main" id="{FA5E08E7-254C-F917-2D29-B6A5C4A8C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3700" y="552926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483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36D0656-38C2-6B67-66B3-99D61992E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42" y="927122"/>
            <a:ext cx="11411116" cy="5003756"/>
          </a:xfrm>
          <a:prstGeom prst="rect">
            <a:avLst/>
          </a:prstGeom>
        </p:spPr>
      </p:pic>
      <p:pic>
        <p:nvPicPr>
          <p:cNvPr id="6" name="Graphique 5" descr="Ampoule et crayon">
            <a:extLst>
              <a:ext uri="{FF2B5EF4-FFF2-40B4-BE49-F238E27FC236}">
                <a16:creationId xmlns:a16="http://schemas.microsoft.com/office/drawing/2014/main" id="{1B5977C4-7968-8D71-B461-169446B0D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0442" y="4699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12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C0824F2-B0FD-FAC3-1778-011BF637C5B9}"/>
              </a:ext>
            </a:extLst>
          </p:cNvPr>
          <p:cNvSpPr txBox="1"/>
          <p:nvPr/>
        </p:nvSpPr>
        <p:spPr>
          <a:xfrm>
            <a:off x="3048000" y="324696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0" i="0" dirty="0">
                <a:solidFill>
                  <a:srgbClr val="000000"/>
                </a:solidFill>
                <a:effectLst/>
                <a:latin typeface="Times"/>
              </a:rPr>
              <a:t> </a:t>
            </a:r>
            <a:endParaRPr lang="fr-FR" dirty="0"/>
          </a:p>
        </p:txBody>
      </p:sp>
      <p:graphicFrame>
        <p:nvGraphicFramePr>
          <p:cNvPr id="12" name="Diagramme 11">
            <a:extLst>
              <a:ext uri="{FF2B5EF4-FFF2-40B4-BE49-F238E27FC236}">
                <a16:creationId xmlns:a16="http://schemas.microsoft.com/office/drawing/2014/main" id="{6A42F354-BC2D-73BD-7985-8F1E420031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5781229"/>
              </p:ext>
            </p:extLst>
          </p:nvPr>
        </p:nvGraphicFramePr>
        <p:xfrm>
          <a:off x="1846262" y="379668"/>
          <a:ext cx="8969375" cy="5734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Graphique 14" descr="Ampoule et crayon">
            <a:extLst>
              <a:ext uri="{FF2B5EF4-FFF2-40B4-BE49-F238E27FC236}">
                <a16:creationId xmlns:a16="http://schemas.microsoft.com/office/drawing/2014/main" id="{102676EC-3EF8-5523-AF28-84052BBB11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0442" y="4699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828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C0824F2-B0FD-FAC3-1778-011BF637C5B9}"/>
              </a:ext>
            </a:extLst>
          </p:cNvPr>
          <p:cNvSpPr txBox="1"/>
          <p:nvPr/>
        </p:nvSpPr>
        <p:spPr>
          <a:xfrm>
            <a:off x="3048000" y="324696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0" i="0" dirty="0">
                <a:solidFill>
                  <a:srgbClr val="000000"/>
                </a:solidFill>
                <a:effectLst/>
                <a:latin typeface="Times"/>
              </a:rPr>
              <a:t> </a:t>
            </a:r>
            <a:endParaRPr lang="fr-FR" dirty="0"/>
          </a:p>
        </p:txBody>
      </p:sp>
      <p:graphicFrame>
        <p:nvGraphicFramePr>
          <p:cNvPr id="12" name="Diagramme 11">
            <a:extLst>
              <a:ext uri="{FF2B5EF4-FFF2-40B4-BE49-F238E27FC236}">
                <a16:creationId xmlns:a16="http://schemas.microsoft.com/office/drawing/2014/main" id="{6A42F354-BC2D-73BD-7985-8F1E420031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090756"/>
              </p:ext>
            </p:extLst>
          </p:nvPr>
        </p:nvGraphicFramePr>
        <p:xfrm>
          <a:off x="1846262" y="379668"/>
          <a:ext cx="8969375" cy="5734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Graphique 14" descr="Ampoule et crayon">
            <a:extLst>
              <a:ext uri="{FF2B5EF4-FFF2-40B4-BE49-F238E27FC236}">
                <a16:creationId xmlns:a16="http://schemas.microsoft.com/office/drawing/2014/main" id="{102676EC-3EF8-5523-AF28-84052BBB11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0442" y="4699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2429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F742B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467</Words>
  <Application>Microsoft Macintosh PowerPoint</Application>
  <PresentationFormat>Grand écran</PresentationFormat>
  <Paragraphs>106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Times</vt:lpstr>
      <vt:lpstr>Trebuchet MS</vt:lpstr>
      <vt:lpstr>Thème Office</vt:lpstr>
      <vt:lpstr>Présentation PowerPoint</vt:lpstr>
      <vt:lpstr>Nos modalités de travail  - une transformation demandée par le COMP  - des « pilotes », avec du temps pour le projet Marine Wisniewski : refonte de la licence Emmanuel Naya : création d’un Master Lettres par alternance  - une réflexion collective réunions hebdomadaires, avec CR systématique  - un fort soutien de plusieurs services : DF et SPS, CFA  </vt:lpstr>
      <vt:lpstr>Présentation PowerPoint</vt:lpstr>
      <vt:lpstr>1.  Identifier clairement les débouchés professionnels</vt:lpstr>
      <vt:lpstr>Présentation PowerPoint</vt:lpstr>
      <vt:lpstr>2.  Expliciter  les compétences acquises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3.  Repenser nos enseignements</vt:lpstr>
      <vt:lpstr>Présentation PowerPoint</vt:lpstr>
      <vt:lpstr>4.  Articuler la Licence à nos Masters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Microsoft Office User</dc:creator>
  <cp:lastModifiedBy>Marie-Pasc Halary</cp:lastModifiedBy>
  <cp:revision>12</cp:revision>
  <dcterms:created xsi:type="dcterms:W3CDTF">2024-12-04T12:56:51Z</dcterms:created>
  <dcterms:modified xsi:type="dcterms:W3CDTF">2025-02-20T12:25:28Z</dcterms:modified>
</cp:coreProperties>
</file>