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83" r:id="rId2"/>
    <p:sldId id="273" r:id="rId3"/>
    <p:sldId id="256" r:id="rId4"/>
    <p:sldId id="284" r:id="rId5"/>
    <p:sldId id="287" r:id="rId6"/>
    <p:sldId id="288" r:id="rId7"/>
    <p:sldId id="289" r:id="rId8"/>
    <p:sldId id="290" r:id="rId9"/>
    <p:sldId id="282" r:id="rId10"/>
    <p:sldId id="291" r:id="rId1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4FA1F26-FF6C-0A8C-E60D-A917404FF1C0}" v="777" dt="2025-01-15T08:56:46.698"/>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777"/>
    <p:restoredTop sz="94693"/>
  </p:normalViewPr>
  <p:slideViewPr>
    <p:cSldViewPr snapToGrid="0">
      <p:cViewPr varScale="1">
        <p:scale>
          <a:sx n="114" d="100"/>
          <a:sy n="114" d="100"/>
        </p:scale>
        <p:origin x="168" y="5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_rels/data1.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sv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11.png"/></Relationships>
</file>

<file path=ppt/diagrams/_rels/data2.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svg"/><Relationship Id="rId1" Type="http://schemas.openxmlformats.org/officeDocument/2006/relationships/image" Target="../media/image15.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diagrams/_rels/data3.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svg"/><Relationship Id="rId1" Type="http://schemas.openxmlformats.org/officeDocument/2006/relationships/image" Target="../media/image23.png"/><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diagrams/_rels/data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svg"/><Relationship Id="rId1" Type="http://schemas.openxmlformats.org/officeDocument/2006/relationships/image" Target="../media/image31.png"/><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4.svg"/></Relationships>
</file>

<file path=ppt/diagrams/_rels/data5.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svg"/><Relationship Id="rId1" Type="http://schemas.openxmlformats.org/officeDocument/2006/relationships/image" Target="../media/image37.png"/><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sv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11.png"/></Relationships>
</file>

<file path=ppt/diagrams/_rels/drawing2.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svg"/><Relationship Id="rId1" Type="http://schemas.openxmlformats.org/officeDocument/2006/relationships/image" Target="../media/image15.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diagrams/_rels/drawing3.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svg"/><Relationship Id="rId1" Type="http://schemas.openxmlformats.org/officeDocument/2006/relationships/image" Target="../media/image23.png"/><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diagrams/_rels/drawing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svg"/><Relationship Id="rId1" Type="http://schemas.openxmlformats.org/officeDocument/2006/relationships/image" Target="../media/image31.png"/><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4.svg"/></Relationships>
</file>

<file path=ppt/diagrams/_rels/drawing5.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svg"/><Relationship Id="rId1" Type="http://schemas.openxmlformats.org/officeDocument/2006/relationships/image" Target="../media/image37.png"/><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svg"/></Relationships>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07822B-B697-4A62-AFAA-0616F7334A47}" type="doc">
      <dgm:prSet loTypeId="urn:microsoft.com/office/officeart/2018/2/layout/IconLabelList" loCatId="icon" qsTypeId="urn:microsoft.com/office/officeart/2005/8/quickstyle/simple1" qsCatId="simple" csTypeId="urn:microsoft.com/office/officeart/2005/8/colors/accent4_2" csCatId="accent4" phldr="1"/>
      <dgm:spPr/>
      <dgm:t>
        <a:bodyPr/>
        <a:lstStyle/>
        <a:p>
          <a:endParaRPr lang="en-US"/>
        </a:p>
      </dgm:t>
    </dgm:pt>
    <dgm:pt modelId="{3490F256-8087-49B4-9348-6D1F9CA44561}">
      <dgm:prSet/>
      <dgm:spPr/>
      <dgm:t>
        <a:bodyPr/>
        <a:lstStyle/>
        <a:p>
          <a:pPr>
            <a:lnSpc>
              <a:spcPct val="100000"/>
            </a:lnSpc>
          </a:pPr>
          <a:r>
            <a:rPr lang="fr-FR" dirty="0">
              <a:latin typeface="Aptos Display" panose="02110004020202020204"/>
            </a:rPr>
            <a:t> </a:t>
          </a:r>
          <a:r>
            <a:rPr lang="fr-FR" dirty="0"/>
            <a:t>Techniques d’écritures</a:t>
          </a:r>
          <a:endParaRPr lang="en-US" dirty="0"/>
        </a:p>
      </dgm:t>
    </dgm:pt>
    <dgm:pt modelId="{8B5FF82C-A356-4775-9578-A7CF4A41D7C0}" type="parTrans" cxnId="{CE693C63-A80D-49FA-9BCE-E374F0A0C959}">
      <dgm:prSet/>
      <dgm:spPr/>
      <dgm:t>
        <a:bodyPr/>
        <a:lstStyle/>
        <a:p>
          <a:endParaRPr lang="en-US"/>
        </a:p>
      </dgm:t>
    </dgm:pt>
    <dgm:pt modelId="{6DA0FDB5-0AD0-4DCA-B021-A199D92F6F2F}" type="sibTrans" cxnId="{CE693C63-A80D-49FA-9BCE-E374F0A0C959}">
      <dgm:prSet/>
      <dgm:spPr/>
      <dgm:t>
        <a:bodyPr/>
        <a:lstStyle/>
        <a:p>
          <a:endParaRPr lang="en-US"/>
        </a:p>
      </dgm:t>
    </dgm:pt>
    <dgm:pt modelId="{FE37A73D-1A80-424B-9D5F-7B9B6F6FB27E}">
      <dgm:prSet/>
      <dgm:spPr/>
      <dgm:t>
        <a:bodyPr/>
        <a:lstStyle/>
        <a:p>
          <a:pPr>
            <a:lnSpc>
              <a:spcPct val="100000"/>
            </a:lnSpc>
          </a:pPr>
          <a:r>
            <a:rPr lang="fr-FR" i="1" dirty="0"/>
            <a:t>Creative </a:t>
          </a:r>
          <a:r>
            <a:rPr lang="fr-FR" i="1" dirty="0" err="1"/>
            <a:t>writing</a:t>
          </a:r>
          <a:endParaRPr lang="en-US" i="1" dirty="0"/>
        </a:p>
      </dgm:t>
    </dgm:pt>
    <dgm:pt modelId="{ACBC9276-3842-47F1-956C-FD164BE2D88B}" type="parTrans" cxnId="{2DDF9148-578B-43CE-BE5B-94385A13F7F1}">
      <dgm:prSet/>
      <dgm:spPr/>
      <dgm:t>
        <a:bodyPr/>
        <a:lstStyle/>
        <a:p>
          <a:endParaRPr lang="en-US"/>
        </a:p>
      </dgm:t>
    </dgm:pt>
    <dgm:pt modelId="{0F6E7E18-0150-4B36-BA89-F5F520201CFE}" type="sibTrans" cxnId="{2DDF9148-578B-43CE-BE5B-94385A13F7F1}">
      <dgm:prSet/>
      <dgm:spPr/>
      <dgm:t>
        <a:bodyPr/>
        <a:lstStyle/>
        <a:p>
          <a:endParaRPr lang="en-US"/>
        </a:p>
      </dgm:t>
    </dgm:pt>
    <dgm:pt modelId="{A654C156-732C-478C-94CD-9673FE1BB52A}">
      <dgm:prSet/>
      <dgm:spPr/>
      <dgm:t>
        <a:bodyPr/>
        <a:lstStyle/>
        <a:p>
          <a:pPr>
            <a:lnSpc>
              <a:spcPct val="100000"/>
            </a:lnSpc>
          </a:pPr>
          <a:r>
            <a:rPr lang="fr-FR" dirty="0"/>
            <a:t>Éthique de la littérature (droit, inclusivité, environnement)</a:t>
          </a:r>
          <a:endParaRPr lang="en-US" dirty="0"/>
        </a:p>
      </dgm:t>
    </dgm:pt>
    <dgm:pt modelId="{4558C5DC-E2FC-467E-9202-C9DF4E4DFD36}" type="parTrans" cxnId="{6FDD50F8-1FC4-4136-B678-832AABC63C40}">
      <dgm:prSet/>
      <dgm:spPr/>
      <dgm:t>
        <a:bodyPr/>
        <a:lstStyle/>
        <a:p>
          <a:endParaRPr lang="en-US"/>
        </a:p>
      </dgm:t>
    </dgm:pt>
    <dgm:pt modelId="{1F2E55DA-AE6A-405F-8DFA-2069ECB78EF5}" type="sibTrans" cxnId="{6FDD50F8-1FC4-4136-B678-832AABC63C40}">
      <dgm:prSet/>
      <dgm:spPr/>
      <dgm:t>
        <a:bodyPr/>
        <a:lstStyle/>
        <a:p>
          <a:endParaRPr lang="en-US"/>
        </a:p>
      </dgm:t>
    </dgm:pt>
    <dgm:pt modelId="{2CDD001D-CD2C-4AC4-B1B4-0101213F6197}">
      <dgm:prSet/>
      <dgm:spPr/>
      <dgm:t>
        <a:bodyPr/>
        <a:lstStyle/>
        <a:p>
          <a:pPr>
            <a:lnSpc>
              <a:spcPct val="100000"/>
            </a:lnSpc>
          </a:pPr>
          <a:r>
            <a:rPr lang="fr-FR" dirty="0"/>
            <a:t>Écrire à l’heure des réseaux sociaux</a:t>
          </a:r>
          <a:endParaRPr lang="en-US" dirty="0"/>
        </a:p>
      </dgm:t>
    </dgm:pt>
    <dgm:pt modelId="{536281C7-B00E-47A6-9A9F-89488B221E2F}" type="parTrans" cxnId="{D7D11465-7371-4482-9F9E-1132CF32F15F}">
      <dgm:prSet/>
      <dgm:spPr/>
      <dgm:t>
        <a:bodyPr/>
        <a:lstStyle/>
        <a:p>
          <a:endParaRPr lang="en-US"/>
        </a:p>
      </dgm:t>
    </dgm:pt>
    <dgm:pt modelId="{0C302BF5-E463-4C92-95D1-5A11541D48CE}" type="sibTrans" cxnId="{D7D11465-7371-4482-9F9E-1132CF32F15F}">
      <dgm:prSet/>
      <dgm:spPr/>
      <dgm:t>
        <a:bodyPr/>
        <a:lstStyle/>
        <a:p>
          <a:endParaRPr lang="en-US"/>
        </a:p>
      </dgm:t>
    </dgm:pt>
    <dgm:pt modelId="{75D3872C-A520-4F98-BAA5-09DA44DCC6BB}">
      <dgm:prSet/>
      <dgm:spPr/>
      <dgm:t>
        <a:bodyPr/>
        <a:lstStyle/>
        <a:p>
          <a:pPr>
            <a:lnSpc>
              <a:spcPct val="100000"/>
            </a:lnSpc>
          </a:pPr>
          <a:r>
            <a:rPr lang="fr-FR" dirty="0"/>
            <a:t>Écosystème de la littérature</a:t>
          </a:r>
          <a:endParaRPr lang="en-US" dirty="0"/>
        </a:p>
      </dgm:t>
    </dgm:pt>
    <dgm:pt modelId="{A0F4CF41-A7E9-4DB2-9643-E88DF45CF71C}" type="parTrans" cxnId="{5AF9307E-DF81-47A5-9570-24C727BA6E1A}">
      <dgm:prSet/>
      <dgm:spPr/>
      <dgm:t>
        <a:bodyPr/>
        <a:lstStyle/>
        <a:p>
          <a:endParaRPr lang="en-US"/>
        </a:p>
      </dgm:t>
    </dgm:pt>
    <dgm:pt modelId="{17FBC80A-E3EA-4695-809B-80A98254BF43}" type="sibTrans" cxnId="{5AF9307E-DF81-47A5-9570-24C727BA6E1A}">
      <dgm:prSet/>
      <dgm:spPr/>
      <dgm:t>
        <a:bodyPr/>
        <a:lstStyle/>
        <a:p>
          <a:endParaRPr lang="en-US"/>
        </a:p>
      </dgm:t>
    </dgm:pt>
    <dgm:pt modelId="{DAA81279-8573-432F-9680-E4B33052E71B}">
      <dgm:prSet/>
      <dgm:spPr/>
      <dgm:t>
        <a:bodyPr/>
        <a:lstStyle/>
        <a:p>
          <a:pPr>
            <a:lnSpc>
              <a:spcPct val="100000"/>
            </a:lnSpc>
          </a:pPr>
          <a:r>
            <a:rPr lang="fr-FR" dirty="0"/>
            <a:t>Formes contemporaines</a:t>
          </a:r>
          <a:r>
            <a:rPr lang="fr-FR" dirty="0">
              <a:latin typeface="Aptos Display" panose="02110004020202020204"/>
            </a:rPr>
            <a:t> </a:t>
          </a:r>
          <a:r>
            <a:rPr lang="fr-FR" dirty="0"/>
            <a:t>:</a:t>
          </a:r>
          <a:r>
            <a:rPr lang="fr-FR" dirty="0">
              <a:latin typeface="Aptos Display" panose="02110004020202020204"/>
            </a:rPr>
            <a:t> </a:t>
          </a:r>
          <a:br>
            <a:rPr lang="fr-FR" dirty="0">
              <a:latin typeface="Aptos Display" panose="02110004020202020204"/>
            </a:rPr>
          </a:br>
          <a:r>
            <a:rPr lang="fr-FR" dirty="0">
              <a:latin typeface="Aptos Display" panose="02110004020202020204"/>
            </a:rPr>
            <a:t>la</a:t>
          </a:r>
          <a:r>
            <a:rPr lang="fr-FR" dirty="0"/>
            <a:t> littérature hors du livre</a:t>
          </a:r>
          <a:endParaRPr lang="en-US" dirty="0">
            <a:latin typeface="Aptos Display" panose="02110004020202020204"/>
          </a:endParaRPr>
        </a:p>
      </dgm:t>
    </dgm:pt>
    <dgm:pt modelId="{6431AEB9-7401-426E-8AD1-CF3CB7435695}" type="parTrans" cxnId="{2DFFBA37-D033-4951-9DEC-96CAC6D9578A}">
      <dgm:prSet/>
      <dgm:spPr/>
      <dgm:t>
        <a:bodyPr/>
        <a:lstStyle/>
        <a:p>
          <a:endParaRPr lang="en-US"/>
        </a:p>
      </dgm:t>
    </dgm:pt>
    <dgm:pt modelId="{F42F3D40-C525-43F2-A5F3-93218C9151A7}" type="sibTrans" cxnId="{2DFFBA37-D033-4951-9DEC-96CAC6D9578A}">
      <dgm:prSet/>
      <dgm:spPr/>
      <dgm:t>
        <a:bodyPr/>
        <a:lstStyle/>
        <a:p>
          <a:endParaRPr lang="en-US"/>
        </a:p>
      </dgm:t>
    </dgm:pt>
    <dgm:pt modelId="{AC714825-05BF-45F4-AD29-04AE5F94E258}" type="pres">
      <dgm:prSet presAssocID="{D007822B-B697-4A62-AFAA-0616F7334A47}" presName="root" presStyleCnt="0">
        <dgm:presLayoutVars>
          <dgm:dir/>
          <dgm:resizeHandles val="exact"/>
        </dgm:presLayoutVars>
      </dgm:prSet>
      <dgm:spPr/>
    </dgm:pt>
    <dgm:pt modelId="{80B4F22F-9E67-4F93-A409-1372DEE31190}" type="pres">
      <dgm:prSet presAssocID="{3490F256-8087-49B4-9348-6D1F9CA44561}" presName="compNode" presStyleCnt="0"/>
      <dgm:spPr/>
    </dgm:pt>
    <dgm:pt modelId="{CA5F2167-85B7-458D-97E3-8850A6A17102}" type="pres">
      <dgm:prSet presAssocID="{3490F256-8087-49B4-9348-6D1F9CA44561}" presName="iconRect" presStyleLbl="node1" presStyleIdx="0" presStyleCnt="6"/>
      <dgm:spPr>
        <a:blipFill>
          <a:blip xmlns:r="http://schemas.openxmlformats.org/officeDocument/2006/relationships" r:embed="rId1">
            <a:extLs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Engrenages avec un remplissage uni"/>
        </a:ext>
      </dgm:extLst>
    </dgm:pt>
    <dgm:pt modelId="{A9225700-E3F1-4912-A526-C597D8321479}" type="pres">
      <dgm:prSet presAssocID="{3490F256-8087-49B4-9348-6D1F9CA44561}" presName="spaceRect" presStyleCnt="0"/>
      <dgm:spPr/>
    </dgm:pt>
    <dgm:pt modelId="{6AA8563E-DC12-4B97-8C2C-36F7E3C5BB1D}" type="pres">
      <dgm:prSet presAssocID="{3490F256-8087-49B4-9348-6D1F9CA44561}" presName="textRect" presStyleLbl="revTx" presStyleIdx="0" presStyleCnt="6">
        <dgm:presLayoutVars>
          <dgm:chMax val="1"/>
          <dgm:chPref val="1"/>
        </dgm:presLayoutVars>
      </dgm:prSet>
      <dgm:spPr/>
    </dgm:pt>
    <dgm:pt modelId="{61F34DA1-2D8F-4FBE-9A3D-37FCC8BC5094}" type="pres">
      <dgm:prSet presAssocID="{6DA0FDB5-0AD0-4DCA-B021-A199D92F6F2F}" presName="sibTrans" presStyleCnt="0"/>
      <dgm:spPr/>
    </dgm:pt>
    <dgm:pt modelId="{304380C9-0C3D-4F04-8D0A-3621EA8E9384}" type="pres">
      <dgm:prSet presAssocID="{FE37A73D-1A80-424B-9D5F-7B9B6F6FB27E}" presName="compNode" presStyleCnt="0"/>
      <dgm:spPr/>
    </dgm:pt>
    <dgm:pt modelId="{A488FB08-8CE4-403A-BA63-7B64A39EDADF}" type="pres">
      <dgm:prSet presAssocID="{FE37A73D-1A80-424B-9D5F-7B9B6F6FB27E}"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Crayon"/>
        </a:ext>
      </dgm:extLst>
    </dgm:pt>
    <dgm:pt modelId="{75388A36-6207-4FE0-97A3-207AA74646DC}" type="pres">
      <dgm:prSet presAssocID="{FE37A73D-1A80-424B-9D5F-7B9B6F6FB27E}" presName="spaceRect" presStyleCnt="0"/>
      <dgm:spPr/>
    </dgm:pt>
    <dgm:pt modelId="{EB89AE19-F0E0-4F7C-95CF-24A30F8C5278}" type="pres">
      <dgm:prSet presAssocID="{FE37A73D-1A80-424B-9D5F-7B9B6F6FB27E}" presName="textRect" presStyleLbl="revTx" presStyleIdx="1" presStyleCnt="6">
        <dgm:presLayoutVars>
          <dgm:chMax val="1"/>
          <dgm:chPref val="1"/>
        </dgm:presLayoutVars>
      </dgm:prSet>
      <dgm:spPr/>
    </dgm:pt>
    <dgm:pt modelId="{178B0C92-351F-42D9-8FFB-EC32C3E859CA}" type="pres">
      <dgm:prSet presAssocID="{0F6E7E18-0150-4B36-BA89-F5F520201CFE}" presName="sibTrans" presStyleCnt="0"/>
      <dgm:spPr/>
    </dgm:pt>
    <dgm:pt modelId="{5745311B-1B37-49DF-AF27-DA90317EED06}" type="pres">
      <dgm:prSet presAssocID="{A654C156-732C-478C-94CD-9673FE1BB52A}" presName="compNode" presStyleCnt="0"/>
      <dgm:spPr/>
    </dgm:pt>
    <dgm:pt modelId="{547AE614-E4B7-4BDF-9126-0B58B6A6B72D}" type="pres">
      <dgm:prSet presAssocID="{A654C156-732C-478C-94CD-9673FE1BB52A}"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Juge"/>
        </a:ext>
      </dgm:extLst>
    </dgm:pt>
    <dgm:pt modelId="{53CC89E5-183E-4E2E-B7DA-2729B2A815C4}" type="pres">
      <dgm:prSet presAssocID="{A654C156-732C-478C-94CD-9673FE1BB52A}" presName="spaceRect" presStyleCnt="0"/>
      <dgm:spPr/>
    </dgm:pt>
    <dgm:pt modelId="{8E87A966-5129-46F0-883F-6E16C51B0BF3}" type="pres">
      <dgm:prSet presAssocID="{A654C156-732C-478C-94CD-9673FE1BB52A}" presName="textRect" presStyleLbl="revTx" presStyleIdx="2" presStyleCnt="6">
        <dgm:presLayoutVars>
          <dgm:chMax val="1"/>
          <dgm:chPref val="1"/>
        </dgm:presLayoutVars>
      </dgm:prSet>
      <dgm:spPr/>
    </dgm:pt>
    <dgm:pt modelId="{6D3CDFB8-00C2-4345-9AA3-CEC776B0F02C}" type="pres">
      <dgm:prSet presAssocID="{1F2E55DA-AE6A-405F-8DFA-2069ECB78EF5}" presName="sibTrans" presStyleCnt="0"/>
      <dgm:spPr/>
    </dgm:pt>
    <dgm:pt modelId="{B85CDE52-89E5-4778-ABC9-157E94A595F9}" type="pres">
      <dgm:prSet presAssocID="{2CDD001D-CD2C-4AC4-B1B4-0101213F6197}" presName="compNode" presStyleCnt="0"/>
      <dgm:spPr/>
    </dgm:pt>
    <dgm:pt modelId="{2FBB5555-460C-4A6B-9BC7-25D4E35F9342}" type="pres">
      <dgm:prSet presAssocID="{2CDD001D-CD2C-4AC4-B1B4-0101213F6197}"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Chat"/>
        </a:ext>
      </dgm:extLst>
    </dgm:pt>
    <dgm:pt modelId="{4D85184B-BA04-4558-9CEB-F6F968EC879C}" type="pres">
      <dgm:prSet presAssocID="{2CDD001D-CD2C-4AC4-B1B4-0101213F6197}" presName="spaceRect" presStyleCnt="0"/>
      <dgm:spPr/>
    </dgm:pt>
    <dgm:pt modelId="{A0359FBE-8AB6-493B-A3F8-CFB4AFA6F187}" type="pres">
      <dgm:prSet presAssocID="{2CDD001D-CD2C-4AC4-B1B4-0101213F6197}" presName="textRect" presStyleLbl="revTx" presStyleIdx="3" presStyleCnt="6">
        <dgm:presLayoutVars>
          <dgm:chMax val="1"/>
          <dgm:chPref val="1"/>
        </dgm:presLayoutVars>
      </dgm:prSet>
      <dgm:spPr/>
    </dgm:pt>
    <dgm:pt modelId="{F1EC42AF-9E1F-4B02-8E73-B95D5820305B}" type="pres">
      <dgm:prSet presAssocID="{0C302BF5-E463-4C92-95D1-5A11541D48CE}" presName="sibTrans" presStyleCnt="0"/>
      <dgm:spPr/>
    </dgm:pt>
    <dgm:pt modelId="{849798A7-8B35-4FAF-9C06-5AF593D2F017}" type="pres">
      <dgm:prSet presAssocID="{75D3872C-A520-4F98-BAA5-09DA44DCC6BB}" presName="compNode" presStyleCnt="0"/>
      <dgm:spPr/>
    </dgm:pt>
    <dgm:pt modelId="{E8AA724A-E6C6-455E-932A-979E08ABB70E}" type="pres">
      <dgm:prSet presAssocID="{75D3872C-A520-4F98-BAA5-09DA44DCC6BB}" presName="iconRect" presStyleLbl="node1" presStyleIdx="4" presStyleCnt="6"/>
      <dgm:spPr>
        <a:blipFill>
          <a:blip xmlns:r="http://schemas.openxmlformats.org/officeDocument/2006/relationships" r:embed="rId9">
            <a:extLs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Livres sur une étagère avec un remplissage uni"/>
        </a:ext>
      </dgm:extLst>
    </dgm:pt>
    <dgm:pt modelId="{183F8B08-B8C6-40FF-BA55-96A44D77B5C3}" type="pres">
      <dgm:prSet presAssocID="{75D3872C-A520-4F98-BAA5-09DA44DCC6BB}" presName="spaceRect" presStyleCnt="0"/>
      <dgm:spPr/>
    </dgm:pt>
    <dgm:pt modelId="{A3583B03-5B7D-4D2C-9015-131A294A674B}" type="pres">
      <dgm:prSet presAssocID="{75D3872C-A520-4F98-BAA5-09DA44DCC6BB}" presName="textRect" presStyleLbl="revTx" presStyleIdx="4" presStyleCnt="6">
        <dgm:presLayoutVars>
          <dgm:chMax val="1"/>
          <dgm:chPref val="1"/>
        </dgm:presLayoutVars>
      </dgm:prSet>
      <dgm:spPr/>
    </dgm:pt>
    <dgm:pt modelId="{E785B3C4-E863-4712-9A47-DC79109A7279}" type="pres">
      <dgm:prSet presAssocID="{17FBC80A-E3EA-4695-809B-80A98254BF43}" presName="sibTrans" presStyleCnt="0"/>
      <dgm:spPr/>
    </dgm:pt>
    <dgm:pt modelId="{D6CDC933-5357-44B5-8D6D-40F6A39044C9}" type="pres">
      <dgm:prSet presAssocID="{DAA81279-8573-432F-9680-E4B33052E71B}" presName="compNode" presStyleCnt="0"/>
      <dgm:spPr/>
    </dgm:pt>
    <dgm:pt modelId="{19CAD9FF-4C1F-45DC-9AA2-56A82CD9A1B4}" type="pres">
      <dgm:prSet presAssocID="{DAA81279-8573-432F-9680-E4B33052E71B}" presName="iconRect" presStyleLbl="node1" presStyleIdx="5" presStyleCnt="6"/>
      <dgm:spPr>
        <a:blipFill>
          <a:blip xmlns:r="http://schemas.openxmlformats.org/officeDocument/2006/relationships" r:embed="rId11">
            <a:extLst>
              <a:ext uri="{96DAC541-7B7A-43D3-8B79-37D633B846F1}">
                <asvg:svgBlip xmlns:asvg="http://schemas.microsoft.com/office/drawing/2016/SVG/main" r:embed="rId12"/>
              </a:ext>
            </a:extLst>
          </a:blip>
          <a:stretch>
            <a:fillRect/>
          </a:stretch>
        </a:blipFill>
      </dgm:spPr>
      <dgm:extLst>
        <a:ext uri="{E40237B7-FDA0-4F09-8148-C483321AD2D9}">
          <dgm14:cNvPr xmlns:dgm14="http://schemas.microsoft.com/office/drawing/2010/diagram" id="0" name="" descr="Création de récits avec un remplissage uni"/>
        </a:ext>
      </dgm:extLst>
    </dgm:pt>
    <dgm:pt modelId="{E7848826-4FA8-4BE0-A572-B5516718C9DD}" type="pres">
      <dgm:prSet presAssocID="{DAA81279-8573-432F-9680-E4B33052E71B}" presName="spaceRect" presStyleCnt="0"/>
      <dgm:spPr/>
    </dgm:pt>
    <dgm:pt modelId="{48DCDF35-5ED7-490C-AB69-FCB3A6783185}" type="pres">
      <dgm:prSet presAssocID="{DAA81279-8573-432F-9680-E4B33052E71B}" presName="textRect" presStyleLbl="revTx" presStyleIdx="5" presStyleCnt="6">
        <dgm:presLayoutVars>
          <dgm:chMax val="1"/>
          <dgm:chPref val="1"/>
        </dgm:presLayoutVars>
      </dgm:prSet>
      <dgm:spPr/>
    </dgm:pt>
  </dgm:ptLst>
  <dgm:cxnLst>
    <dgm:cxn modelId="{1A93E717-5BD1-45BB-AA5D-1B3EDBB7363D}" type="presOf" srcId="{3490F256-8087-49B4-9348-6D1F9CA44561}" destId="{6AA8563E-DC12-4B97-8C2C-36F7E3C5BB1D}" srcOrd="0" destOrd="0" presId="urn:microsoft.com/office/officeart/2018/2/layout/IconLabelList"/>
    <dgm:cxn modelId="{4E9AD918-1287-48CC-8524-C38A3E0444B2}" type="presOf" srcId="{2CDD001D-CD2C-4AC4-B1B4-0101213F6197}" destId="{A0359FBE-8AB6-493B-A3F8-CFB4AFA6F187}" srcOrd="0" destOrd="0" presId="urn:microsoft.com/office/officeart/2018/2/layout/IconLabelList"/>
    <dgm:cxn modelId="{1748D02C-3C0E-4DC5-A410-6D2E91710494}" type="presOf" srcId="{75D3872C-A520-4F98-BAA5-09DA44DCC6BB}" destId="{A3583B03-5B7D-4D2C-9015-131A294A674B}" srcOrd="0" destOrd="0" presId="urn:microsoft.com/office/officeart/2018/2/layout/IconLabelList"/>
    <dgm:cxn modelId="{2DFFBA37-D033-4951-9DEC-96CAC6D9578A}" srcId="{D007822B-B697-4A62-AFAA-0616F7334A47}" destId="{DAA81279-8573-432F-9680-E4B33052E71B}" srcOrd="5" destOrd="0" parTransId="{6431AEB9-7401-426E-8AD1-CF3CB7435695}" sibTransId="{F42F3D40-C525-43F2-A5F3-93218C9151A7}"/>
    <dgm:cxn modelId="{2DDF9148-578B-43CE-BE5B-94385A13F7F1}" srcId="{D007822B-B697-4A62-AFAA-0616F7334A47}" destId="{FE37A73D-1A80-424B-9D5F-7B9B6F6FB27E}" srcOrd="1" destOrd="0" parTransId="{ACBC9276-3842-47F1-956C-FD164BE2D88B}" sibTransId="{0F6E7E18-0150-4B36-BA89-F5F520201CFE}"/>
    <dgm:cxn modelId="{505D0A4C-6987-4FC6-A288-30BE311E7369}" type="presOf" srcId="{D007822B-B697-4A62-AFAA-0616F7334A47}" destId="{AC714825-05BF-45F4-AD29-04AE5F94E258}" srcOrd="0" destOrd="0" presId="urn:microsoft.com/office/officeart/2018/2/layout/IconLabelList"/>
    <dgm:cxn modelId="{CE693C63-A80D-49FA-9BCE-E374F0A0C959}" srcId="{D007822B-B697-4A62-AFAA-0616F7334A47}" destId="{3490F256-8087-49B4-9348-6D1F9CA44561}" srcOrd="0" destOrd="0" parTransId="{8B5FF82C-A356-4775-9578-A7CF4A41D7C0}" sibTransId="{6DA0FDB5-0AD0-4DCA-B021-A199D92F6F2F}"/>
    <dgm:cxn modelId="{D7D11465-7371-4482-9F9E-1132CF32F15F}" srcId="{D007822B-B697-4A62-AFAA-0616F7334A47}" destId="{2CDD001D-CD2C-4AC4-B1B4-0101213F6197}" srcOrd="3" destOrd="0" parTransId="{536281C7-B00E-47A6-9A9F-89488B221E2F}" sibTransId="{0C302BF5-E463-4C92-95D1-5A11541D48CE}"/>
    <dgm:cxn modelId="{5AF9307E-DF81-47A5-9570-24C727BA6E1A}" srcId="{D007822B-B697-4A62-AFAA-0616F7334A47}" destId="{75D3872C-A520-4F98-BAA5-09DA44DCC6BB}" srcOrd="4" destOrd="0" parTransId="{A0F4CF41-A7E9-4DB2-9643-E88DF45CF71C}" sibTransId="{17FBC80A-E3EA-4695-809B-80A98254BF43}"/>
    <dgm:cxn modelId="{4D3CF288-4582-4C40-AC72-F041CEF81711}" type="presOf" srcId="{A654C156-732C-478C-94CD-9673FE1BB52A}" destId="{8E87A966-5129-46F0-883F-6E16C51B0BF3}" srcOrd="0" destOrd="0" presId="urn:microsoft.com/office/officeart/2018/2/layout/IconLabelList"/>
    <dgm:cxn modelId="{567050B9-537C-4A2D-AA98-060D5B31D74F}" type="presOf" srcId="{DAA81279-8573-432F-9680-E4B33052E71B}" destId="{48DCDF35-5ED7-490C-AB69-FCB3A6783185}" srcOrd="0" destOrd="0" presId="urn:microsoft.com/office/officeart/2018/2/layout/IconLabelList"/>
    <dgm:cxn modelId="{47CA14BC-09D0-4408-9A5E-D6140D97B422}" type="presOf" srcId="{FE37A73D-1A80-424B-9D5F-7B9B6F6FB27E}" destId="{EB89AE19-F0E0-4F7C-95CF-24A30F8C5278}" srcOrd="0" destOrd="0" presId="urn:microsoft.com/office/officeart/2018/2/layout/IconLabelList"/>
    <dgm:cxn modelId="{6FDD50F8-1FC4-4136-B678-832AABC63C40}" srcId="{D007822B-B697-4A62-AFAA-0616F7334A47}" destId="{A654C156-732C-478C-94CD-9673FE1BB52A}" srcOrd="2" destOrd="0" parTransId="{4558C5DC-E2FC-467E-9202-C9DF4E4DFD36}" sibTransId="{1F2E55DA-AE6A-405F-8DFA-2069ECB78EF5}"/>
    <dgm:cxn modelId="{535BCF28-3BC6-4627-A055-F33AA870FC2F}" type="presParOf" srcId="{AC714825-05BF-45F4-AD29-04AE5F94E258}" destId="{80B4F22F-9E67-4F93-A409-1372DEE31190}" srcOrd="0" destOrd="0" presId="urn:microsoft.com/office/officeart/2018/2/layout/IconLabelList"/>
    <dgm:cxn modelId="{DA445E14-35D9-4290-8437-2AFD34045A42}" type="presParOf" srcId="{80B4F22F-9E67-4F93-A409-1372DEE31190}" destId="{CA5F2167-85B7-458D-97E3-8850A6A17102}" srcOrd="0" destOrd="0" presId="urn:microsoft.com/office/officeart/2018/2/layout/IconLabelList"/>
    <dgm:cxn modelId="{FEA72EA2-E3EE-4519-A019-9EF02EAE83A8}" type="presParOf" srcId="{80B4F22F-9E67-4F93-A409-1372DEE31190}" destId="{A9225700-E3F1-4912-A526-C597D8321479}" srcOrd="1" destOrd="0" presId="urn:microsoft.com/office/officeart/2018/2/layout/IconLabelList"/>
    <dgm:cxn modelId="{5420298B-629C-4C1D-BFD7-829DC5F3674B}" type="presParOf" srcId="{80B4F22F-9E67-4F93-A409-1372DEE31190}" destId="{6AA8563E-DC12-4B97-8C2C-36F7E3C5BB1D}" srcOrd="2" destOrd="0" presId="urn:microsoft.com/office/officeart/2018/2/layout/IconLabelList"/>
    <dgm:cxn modelId="{36B0D691-6C07-4988-A1D1-B5F44F872649}" type="presParOf" srcId="{AC714825-05BF-45F4-AD29-04AE5F94E258}" destId="{61F34DA1-2D8F-4FBE-9A3D-37FCC8BC5094}" srcOrd="1" destOrd="0" presId="urn:microsoft.com/office/officeart/2018/2/layout/IconLabelList"/>
    <dgm:cxn modelId="{3871E78C-2298-4928-AAA2-59FBB2FC10FD}" type="presParOf" srcId="{AC714825-05BF-45F4-AD29-04AE5F94E258}" destId="{304380C9-0C3D-4F04-8D0A-3621EA8E9384}" srcOrd="2" destOrd="0" presId="urn:microsoft.com/office/officeart/2018/2/layout/IconLabelList"/>
    <dgm:cxn modelId="{C9DDA7E7-92E1-4553-8ABD-C0BEC5A84F33}" type="presParOf" srcId="{304380C9-0C3D-4F04-8D0A-3621EA8E9384}" destId="{A488FB08-8CE4-403A-BA63-7B64A39EDADF}" srcOrd="0" destOrd="0" presId="urn:microsoft.com/office/officeart/2018/2/layout/IconLabelList"/>
    <dgm:cxn modelId="{4D2C43EB-DEFA-4D3B-A41D-47508C284CD8}" type="presParOf" srcId="{304380C9-0C3D-4F04-8D0A-3621EA8E9384}" destId="{75388A36-6207-4FE0-97A3-207AA74646DC}" srcOrd="1" destOrd="0" presId="urn:microsoft.com/office/officeart/2018/2/layout/IconLabelList"/>
    <dgm:cxn modelId="{66A055C1-8255-48ED-8EF6-C15CF62574E7}" type="presParOf" srcId="{304380C9-0C3D-4F04-8D0A-3621EA8E9384}" destId="{EB89AE19-F0E0-4F7C-95CF-24A30F8C5278}" srcOrd="2" destOrd="0" presId="urn:microsoft.com/office/officeart/2018/2/layout/IconLabelList"/>
    <dgm:cxn modelId="{DDCCB669-C34D-41C6-B0A1-E517B4568C1F}" type="presParOf" srcId="{AC714825-05BF-45F4-AD29-04AE5F94E258}" destId="{178B0C92-351F-42D9-8FFB-EC32C3E859CA}" srcOrd="3" destOrd="0" presId="urn:microsoft.com/office/officeart/2018/2/layout/IconLabelList"/>
    <dgm:cxn modelId="{FAD9ADE1-E587-452C-8E26-32193F6AB6D4}" type="presParOf" srcId="{AC714825-05BF-45F4-AD29-04AE5F94E258}" destId="{5745311B-1B37-49DF-AF27-DA90317EED06}" srcOrd="4" destOrd="0" presId="urn:microsoft.com/office/officeart/2018/2/layout/IconLabelList"/>
    <dgm:cxn modelId="{7792201A-1DEB-433D-8AB2-59B3E5EF80C9}" type="presParOf" srcId="{5745311B-1B37-49DF-AF27-DA90317EED06}" destId="{547AE614-E4B7-4BDF-9126-0B58B6A6B72D}" srcOrd="0" destOrd="0" presId="urn:microsoft.com/office/officeart/2018/2/layout/IconLabelList"/>
    <dgm:cxn modelId="{E5071D8D-D237-4718-B6AF-C7F7E074F563}" type="presParOf" srcId="{5745311B-1B37-49DF-AF27-DA90317EED06}" destId="{53CC89E5-183E-4E2E-B7DA-2729B2A815C4}" srcOrd="1" destOrd="0" presId="urn:microsoft.com/office/officeart/2018/2/layout/IconLabelList"/>
    <dgm:cxn modelId="{A19F020E-FE88-4D84-AA1D-9116F054EFFF}" type="presParOf" srcId="{5745311B-1B37-49DF-AF27-DA90317EED06}" destId="{8E87A966-5129-46F0-883F-6E16C51B0BF3}" srcOrd="2" destOrd="0" presId="urn:microsoft.com/office/officeart/2018/2/layout/IconLabelList"/>
    <dgm:cxn modelId="{CA9BDFC9-9288-4269-ADB4-B094A32BB971}" type="presParOf" srcId="{AC714825-05BF-45F4-AD29-04AE5F94E258}" destId="{6D3CDFB8-00C2-4345-9AA3-CEC776B0F02C}" srcOrd="5" destOrd="0" presId="urn:microsoft.com/office/officeart/2018/2/layout/IconLabelList"/>
    <dgm:cxn modelId="{3F31DD5F-347D-4A4A-9BFB-224DE6928774}" type="presParOf" srcId="{AC714825-05BF-45F4-AD29-04AE5F94E258}" destId="{B85CDE52-89E5-4778-ABC9-157E94A595F9}" srcOrd="6" destOrd="0" presId="urn:microsoft.com/office/officeart/2018/2/layout/IconLabelList"/>
    <dgm:cxn modelId="{4845B1BA-503F-4CA9-A50C-19EE32C0FB0A}" type="presParOf" srcId="{B85CDE52-89E5-4778-ABC9-157E94A595F9}" destId="{2FBB5555-460C-4A6B-9BC7-25D4E35F9342}" srcOrd="0" destOrd="0" presId="urn:microsoft.com/office/officeart/2018/2/layout/IconLabelList"/>
    <dgm:cxn modelId="{9892D677-3569-4BDC-B066-E1CD48C63D9C}" type="presParOf" srcId="{B85CDE52-89E5-4778-ABC9-157E94A595F9}" destId="{4D85184B-BA04-4558-9CEB-F6F968EC879C}" srcOrd="1" destOrd="0" presId="urn:microsoft.com/office/officeart/2018/2/layout/IconLabelList"/>
    <dgm:cxn modelId="{FF2C8C2C-1167-4445-8039-815D7CBC7FB3}" type="presParOf" srcId="{B85CDE52-89E5-4778-ABC9-157E94A595F9}" destId="{A0359FBE-8AB6-493B-A3F8-CFB4AFA6F187}" srcOrd="2" destOrd="0" presId="urn:microsoft.com/office/officeart/2018/2/layout/IconLabelList"/>
    <dgm:cxn modelId="{BC6DBA08-CF3E-444D-871A-6326E277A6B7}" type="presParOf" srcId="{AC714825-05BF-45F4-AD29-04AE5F94E258}" destId="{F1EC42AF-9E1F-4B02-8E73-B95D5820305B}" srcOrd="7" destOrd="0" presId="urn:microsoft.com/office/officeart/2018/2/layout/IconLabelList"/>
    <dgm:cxn modelId="{8D631FA3-5A9C-40B3-AAC8-BC9B6B9D7E48}" type="presParOf" srcId="{AC714825-05BF-45F4-AD29-04AE5F94E258}" destId="{849798A7-8B35-4FAF-9C06-5AF593D2F017}" srcOrd="8" destOrd="0" presId="urn:microsoft.com/office/officeart/2018/2/layout/IconLabelList"/>
    <dgm:cxn modelId="{814F8EE2-75C0-4676-96D1-75523C572A9B}" type="presParOf" srcId="{849798A7-8B35-4FAF-9C06-5AF593D2F017}" destId="{E8AA724A-E6C6-455E-932A-979E08ABB70E}" srcOrd="0" destOrd="0" presId="urn:microsoft.com/office/officeart/2018/2/layout/IconLabelList"/>
    <dgm:cxn modelId="{6DD60907-1B38-4D67-9681-10444C6C2F51}" type="presParOf" srcId="{849798A7-8B35-4FAF-9C06-5AF593D2F017}" destId="{183F8B08-B8C6-40FF-BA55-96A44D77B5C3}" srcOrd="1" destOrd="0" presId="urn:microsoft.com/office/officeart/2018/2/layout/IconLabelList"/>
    <dgm:cxn modelId="{EE592B49-D0AC-4328-9463-3E5D4BBC6CF6}" type="presParOf" srcId="{849798A7-8B35-4FAF-9C06-5AF593D2F017}" destId="{A3583B03-5B7D-4D2C-9015-131A294A674B}" srcOrd="2" destOrd="0" presId="urn:microsoft.com/office/officeart/2018/2/layout/IconLabelList"/>
    <dgm:cxn modelId="{67133BA7-FA52-4845-846D-33B0CCD6BC79}" type="presParOf" srcId="{AC714825-05BF-45F4-AD29-04AE5F94E258}" destId="{E785B3C4-E863-4712-9A47-DC79109A7279}" srcOrd="9" destOrd="0" presId="urn:microsoft.com/office/officeart/2018/2/layout/IconLabelList"/>
    <dgm:cxn modelId="{3C671F01-7F49-4C4B-9F15-4D7D568B2039}" type="presParOf" srcId="{AC714825-05BF-45F4-AD29-04AE5F94E258}" destId="{D6CDC933-5357-44B5-8D6D-40F6A39044C9}" srcOrd="10" destOrd="0" presId="urn:microsoft.com/office/officeart/2018/2/layout/IconLabelList"/>
    <dgm:cxn modelId="{5D79102F-1389-405E-8771-B72F8076FEF5}" type="presParOf" srcId="{D6CDC933-5357-44B5-8D6D-40F6A39044C9}" destId="{19CAD9FF-4C1F-45DC-9AA2-56A82CD9A1B4}" srcOrd="0" destOrd="0" presId="urn:microsoft.com/office/officeart/2018/2/layout/IconLabelList"/>
    <dgm:cxn modelId="{5ADB840A-5614-4A8E-A97C-EFA97AA1FA8A}" type="presParOf" srcId="{D6CDC933-5357-44B5-8D6D-40F6A39044C9}" destId="{E7848826-4FA8-4BE0-A572-B5516718C9DD}" srcOrd="1" destOrd="0" presId="urn:microsoft.com/office/officeart/2018/2/layout/IconLabelList"/>
    <dgm:cxn modelId="{8249485F-5300-4D20-B629-33BC14743865}" type="presParOf" srcId="{D6CDC933-5357-44B5-8D6D-40F6A39044C9}" destId="{48DCDF35-5ED7-490C-AB69-FCB3A6783185}"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E72E568-3F0C-4EEE-8517-54983B590FCA}"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BFBDAB57-6473-4B45-BE71-AB4D2DA46632}">
      <dgm:prSet/>
      <dgm:spPr/>
      <dgm:t>
        <a:bodyPr/>
        <a:lstStyle/>
        <a:p>
          <a:pPr>
            <a:lnSpc>
              <a:spcPct val="100000"/>
            </a:lnSpc>
          </a:pPr>
          <a:r>
            <a:rPr lang="fr-FR" b="1" dirty="0"/>
            <a:t>Initiation à la génération de contenus</a:t>
          </a:r>
          <a:endParaRPr lang="fr-FR" dirty="0"/>
        </a:p>
      </dgm:t>
    </dgm:pt>
    <dgm:pt modelId="{C719D410-1CB3-4CD5-8705-0921254B1E30}" type="parTrans" cxnId="{63D0BEB0-C519-4046-979D-E3679AA4F2E2}">
      <dgm:prSet/>
      <dgm:spPr/>
      <dgm:t>
        <a:bodyPr/>
        <a:lstStyle/>
        <a:p>
          <a:endParaRPr lang="en-US"/>
        </a:p>
      </dgm:t>
    </dgm:pt>
    <dgm:pt modelId="{5477D069-26BD-4BB7-BD46-1D3901220950}" type="sibTrans" cxnId="{63D0BEB0-C519-4046-979D-E3679AA4F2E2}">
      <dgm:prSet/>
      <dgm:spPr/>
      <dgm:t>
        <a:bodyPr/>
        <a:lstStyle/>
        <a:p>
          <a:endParaRPr lang="en-US"/>
        </a:p>
      </dgm:t>
    </dgm:pt>
    <dgm:pt modelId="{40ED9C46-C6D8-4CE8-8834-96CD20B6F669}">
      <dgm:prSet/>
      <dgm:spPr/>
      <dgm:t>
        <a:bodyPr/>
        <a:lstStyle/>
        <a:p>
          <a:pPr>
            <a:lnSpc>
              <a:spcPct val="100000"/>
            </a:lnSpc>
          </a:pPr>
          <a:r>
            <a:rPr lang="fr-FR" b="1" dirty="0">
              <a:latin typeface="Aptos Display" panose="02110004020202020204"/>
            </a:rPr>
            <a:t>Écriture</a:t>
          </a:r>
          <a:r>
            <a:rPr lang="fr-FR" b="1" dirty="0"/>
            <a:t> </a:t>
          </a:r>
          <a:r>
            <a:rPr lang="fr-FR" b="1" dirty="0">
              <a:latin typeface="Aptos Display" panose="02110004020202020204"/>
            </a:rPr>
            <a:t>fictionnelle</a:t>
          </a:r>
          <a:endParaRPr lang="fr-FR" dirty="0"/>
        </a:p>
      </dgm:t>
    </dgm:pt>
    <dgm:pt modelId="{3889A82D-A52A-439A-980E-1FE415DDA4A2}" type="parTrans" cxnId="{DCC50877-384C-4AC1-9056-6073B912814D}">
      <dgm:prSet/>
      <dgm:spPr/>
      <dgm:t>
        <a:bodyPr/>
        <a:lstStyle/>
        <a:p>
          <a:endParaRPr lang="en-US"/>
        </a:p>
      </dgm:t>
    </dgm:pt>
    <dgm:pt modelId="{A2632057-F4B3-4BA7-AE91-85809FA9E68D}" type="sibTrans" cxnId="{DCC50877-384C-4AC1-9056-6073B912814D}">
      <dgm:prSet/>
      <dgm:spPr/>
      <dgm:t>
        <a:bodyPr/>
        <a:lstStyle/>
        <a:p>
          <a:endParaRPr lang="en-US"/>
        </a:p>
      </dgm:t>
    </dgm:pt>
    <dgm:pt modelId="{2B95B1F8-2F98-42E7-A127-3E7274BC6D87}">
      <dgm:prSet/>
      <dgm:spPr/>
      <dgm:t>
        <a:bodyPr/>
        <a:lstStyle/>
        <a:p>
          <a:pPr>
            <a:lnSpc>
              <a:spcPct val="100000"/>
            </a:lnSpc>
          </a:pPr>
          <a:r>
            <a:rPr lang="fr-FR" b="1" dirty="0">
              <a:latin typeface="Aptos Display" panose="02110004020202020204"/>
            </a:rPr>
            <a:t>Écriture</a:t>
          </a:r>
          <a:r>
            <a:rPr lang="fr-FR" b="1" dirty="0"/>
            <a:t> non </a:t>
          </a:r>
          <a:r>
            <a:rPr lang="fr-FR" b="1" dirty="0">
              <a:latin typeface="Aptos Display" panose="02110004020202020204"/>
            </a:rPr>
            <a:t>fictionnelle</a:t>
          </a:r>
          <a:endParaRPr lang="fr-FR" b="1" dirty="0"/>
        </a:p>
      </dgm:t>
    </dgm:pt>
    <dgm:pt modelId="{9583AAB8-F118-4E3E-ABF1-3F3A54250D11}" type="parTrans" cxnId="{118D29B8-C8D7-48CC-A24C-DCFD4668C0C4}">
      <dgm:prSet/>
      <dgm:spPr/>
      <dgm:t>
        <a:bodyPr/>
        <a:lstStyle/>
        <a:p>
          <a:endParaRPr lang="en-US"/>
        </a:p>
      </dgm:t>
    </dgm:pt>
    <dgm:pt modelId="{30305597-53ED-44AC-A1C9-CE78E93E631C}" type="sibTrans" cxnId="{118D29B8-C8D7-48CC-A24C-DCFD4668C0C4}">
      <dgm:prSet/>
      <dgm:spPr/>
      <dgm:t>
        <a:bodyPr/>
        <a:lstStyle/>
        <a:p>
          <a:endParaRPr lang="en-US"/>
        </a:p>
      </dgm:t>
    </dgm:pt>
    <dgm:pt modelId="{878E861D-04D9-46F0-9860-6E81A8D3399A}">
      <dgm:prSet/>
      <dgm:spPr/>
      <dgm:t>
        <a:bodyPr/>
        <a:lstStyle/>
        <a:p>
          <a:pPr rtl="0">
            <a:lnSpc>
              <a:spcPct val="100000"/>
            </a:lnSpc>
          </a:pPr>
          <a:r>
            <a:rPr lang="fr-FR" b="1" dirty="0"/>
            <a:t>Portfolio de rédaction </a:t>
          </a:r>
          <a:r>
            <a:rPr lang="fr-FR" b="1" dirty="0">
              <a:latin typeface="Aptos Display" panose="02110004020202020204"/>
            </a:rPr>
            <a:t>numérique</a:t>
          </a:r>
          <a:endParaRPr lang="fr-FR" b="1" dirty="0"/>
        </a:p>
      </dgm:t>
    </dgm:pt>
    <dgm:pt modelId="{5BF3CCDF-C038-4FC7-9010-87883BB99C80}" type="parTrans" cxnId="{45C396BF-A02C-4573-B5E9-2A6F3770DAAF}">
      <dgm:prSet/>
      <dgm:spPr/>
      <dgm:t>
        <a:bodyPr/>
        <a:lstStyle/>
        <a:p>
          <a:endParaRPr lang="en-US"/>
        </a:p>
      </dgm:t>
    </dgm:pt>
    <dgm:pt modelId="{0ADE5F52-50E8-4A63-837E-3C5360E08AB0}" type="sibTrans" cxnId="{45C396BF-A02C-4573-B5E9-2A6F3770DAAF}">
      <dgm:prSet/>
      <dgm:spPr/>
      <dgm:t>
        <a:bodyPr/>
        <a:lstStyle/>
        <a:p>
          <a:endParaRPr lang="en-US"/>
        </a:p>
      </dgm:t>
    </dgm:pt>
    <dgm:pt modelId="{C0192B17-C13C-4145-8AE2-BB3C80EE6AAC}" type="pres">
      <dgm:prSet presAssocID="{AE72E568-3F0C-4EEE-8517-54983B590FCA}" presName="root" presStyleCnt="0">
        <dgm:presLayoutVars>
          <dgm:dir/>
          <dgm:resizeHandles val="exact"/>
        </dgm:presLayoutVars>
      </dgm:prSet>
      <dgm:spPr/>
    </dgm:pt>
    <dgm:pt modelId="{86B10551-4FEF-422D-9D82-ADEA51735CAE}" type="pres">
      <dgm:prSet presAssocID="{BFBDAB57-6473-4B45-BE71-AB4D2DA46632}" presName="compNode" presStyleCnt="0"/>
      <dgm:spPr/>
    </dgm:pt>
    <dgm:pt modelId="{A4F131BF-1498-49AF-BDEF-6DA33EAA3995}" type="pres">
      <dgm:prSet presAssocID="{BFBDAB57-6473-4B45-BE71-AB4D2DA46632}" presName="iconRect" presStyleLbl="node1" presStyleIdx="0" presStyleCnt="4"/>
      <dgm:spPr>
        <a:blipFill>
          <a:blip xmlns:r="http://schemas.openxmlformats.org/officeDocument/2006/relationships" r:embed="rId1">
            <a:extLs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Programmatrice avec un remplissage uni"/>
        </a:ext>
      </dgm:extLst>
    </dgm:pt>
    <dgm:pt modelId="{13EED80A-30D8-4820-A535-BFB64BE0E048}" type="pres">
      <dgm:prSet presAssocID="{BFBDAB57-6473-4B45-BE71-AB4D2DA46632}" presName="spaceRect" presStyleCnt="0"/>
      <dgm:spPr/>
    </dgm:pt>
    <dgm:pt modelId="{CA11C67E-BBB3-4E76-BE1A-3D7A75A11348}" type="pres">
      <dgm:prSet presAssocID="{BFBDAB57-6473-4B45-BE71-AB4D2DA46632}" presName="textRect" presStyleLbl="revTx" presStyleIdx="0" presStyleCnt="4">
        <dgm:presLayoutVars>
          <dgm:chMax val="1"/>
          <dgm:chPref val="1"/>
        </dgm:presLayoutVars>
      </dgm:prSet>
      <dgm:spPr/>
    </dgm:pt>
    <dgm:pt modelId="{9C9115F4-CAF3-445C-968C-7016420E17EE}" type="pres">
      <dgm:prSet presAssocID="{5477D069-26BD-4BB7-BD46-1D3901220950}" presName="sibTrans" presStyleCnt="0"/>
      <dgm:spPr/>
    </dgm:pt>
    <dgm:pt modelId="{4EB0F611-EF54-4E5C-AB32-1CF255F0251E}" type="pres">
      <dgm:prSet presAssocID="{40ED9C46-C6D8-4CE8-8834-96CD20B6F669}" presName="compNode" presStyleCnt="0"/>
      <dgm:spPr/>
    </dgm:pt>
    <dgm:pt modelId="{8702466D-89D2-4ECB-8B18-6DB8EB1ACD70}" type="pres">
      <dgm:prSet presAssocID="{40ED9C46-C6D8-4CE8-8834-96CD20B6F669}" presName="iconRect" presStyleLbl="node1" presStyleIdx="1" presStyleCnt="4"/>
      <dgm:spPr>
        <a:blipFill>
          <a:blip xmlns:r="http://schemas.openxmlformats.org/officeDocument/2006/relationships" r:embed="rId3">
            <a:extLs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Cycle avec des personnes avec un remplissage uni"/>
        </a:ext>
      </dgm:extLst>
    </dgm:pt>
    <dgm:pt modelId="{990775AB-9DA1-4B63-BAE1-19E00E145F2B}" type="pres">
      <dgm:prSet presAssocID="{40ED9C46-C6D8-4CE8-8834-96CD20B6F669}" presName="spaceRect" presStyleCnt="0"/>
      <dgm:spPr/>
    </dgm:pt>
    <dgm:pt modelId="{628E0B55-B226-49B8-A957-A5F53806E0B2}" type="pres">
      <dgm:prSet presAssocID="{40ED9C46-C6D8-4CE8-8834-96CD20B6F669}" presName="textRect" presStyleLbl="revTx" presStyleIdx="1" presStyleCnt="4">
        <dgm:presLayoutVars>
          <dgm:chMax val="1"/>
          <dgm:chPref val="1"/>
        </dgm:presLayoutVars>
      </dgm:prSet>
      <dgm:spPr/>
    </dgm:pt>
    <dgm:pt modelId="{398A2819-AC0B-41A9-9A65-E4DC2195E0ED}" type="pres">
      <dgm:prSet presAssocID="{A2632057-F4B3-4BA7-AE91-85809FA9E68D}" presName="sibTrans" presStyleCnt="0"/>
      <dgm:spPr/>
    </dgm:pt>
    <dgm:pt modelId="{80484AF8-FEE0-4AA7-B929-41FB8AE04C90}" type="pres">
      <dgm:prSet presAssocID="{2B95B1F8-2F98-42E7-A127-3E7274BC6D87}" presName="compNode" presStyleCnt="0"/>
      <dgm:spPr/>
    </dgm:pt>
    <dgm:pt modelId="{66B4E64C-3C79-477A-BFE8-0FB220771BBD}" type="pres">
      <dgm:prSet presAssocID="{2B95B1F8-2F98-42E7-A127-3E7274BC6D87}" presName="iconRect" presStyleLbl="node1" presStyleIdx="2" presStyleCnt="4"/>
      <dgm:spPr>
        <a:blipFill>
          <a:blip xmlns:r="http://schemas.openxmlformats.org/officeDocument/2006/relationships" r:embed="rId5">
            <a:extLs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Journal avec un remplissage uni"/>
        </a:ext>
      </dgm:extLst>
    </dgm:pt>
    <dgm:pt modelId="{0BAE5EF6-C269-45D1-8004-96DA1617CD7F}" type="pres">
      <dgm:prSet presAssocID="{2B95B1F8-2F98-42E7-A127-3E7274BC6D87}" presName="spaceRect" presStyleCnt="0"/>
      <dgm:spPr/>
    </dgm:pt>
    <dgm:pt modelId="{2B4F0FBB-5FE9-4957-85AC-26DEA29EBFF1}" type="pres">
      <dgm:prSet presAssocID="{2B95B1F8-2F98-42E7-A127-3E7274BC6D87}" presName="textRect" presStyleLbl="revTx" presStyleIdx="2" presStyleCnt="4">
        <dgm:presLayoutVars>
          <dgm:chMax val="1"/>
          <dgm:chPref val="1"/>
        </dgm:presLayoutVars>
      </dgm:prSet>
      <dgm:spPr/>
    </dgm:pt>
    <dgm:pt modelId="{D551D432-7D6E-422C-B846-05C61572F8D4}" type="pres">
      <dgm:prSet presAssocID="{30305597-53ED-44AC-A1C9-CE78E93E631C}" presName="sibTrans" presStyleCnt="0"/>
      <dgm:spPr/>
    </dgm:pt>
    <dgm:pt modelId="{57ED2E96-DBB2-447C-B49B-0450EA8815BA}" type="pres">
      <dgm:prSet presAssocID="{878E861D-04D9-46F0-9860-6E81A8D3399A}" presName="compNode" presStyleCnt="0"/>
      <dgm:spPr/>
    </dgm:pt>
    <dgm:pt modelId="{A7A8A832-2C26-4DE7-94F7-986B9B1CE35E}" type="pres">
      <dgm:prSet presAssocID="{878E861D-04D9-46F0-9860-6E81A8D3399A}" presName="iconRect" presStyleLbl="node1" presStyleIdx="3" presStyleCnt="4"/>
      <dgm:spPr>
        <a:blipFill>
          <a:blip xmlns:r="http://schemas.openxmlformats.org/officeDocument/2006/relationships" r:embed="rId7">
            <a:extLs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Réunion avec un remplissage uni"/>
        </a:ext>
      </dgm:extLst>
    </dgm:pt>
    <dgm:pt modelId="{A4D64D05-6549-44AA-93B7-B7BBF09FEBE2}" type="pres">
      <dgm:prSet presAssocID="{878E861D-04D9-46F0-9860-6E81A8D3399A}" presName="spaceRect" presStyleCnt="0"/>
      <dgm:spPr/>
    </dgm:pt>
    <dgm:pt modelId="{FFD6805A-AEF7-456A-BB7D-C8DB58B83EDA}" type="pres">
      <dgm:prSet presAssocID="{878E861D-04D9-46F0-9860-6E81A8D3399A}" presName="textRect" presStyleLbl="revTx" presStyleIdx="3" presStyleCnt="4">
        <dgm:presLayoutVars>
          <dgm:chMax val="1"/>
          <dgm:chPref val="1"/>
        </dgm:presLayoutVars>
      </dgm:prSet>
      <dgm:spPr/>
    </dgm:pt>
  </dgm:ptLst>
  <dgm:cxnLst>
    <dgm:cxn modelId="{87EC8B05-FE3E-4F41-A5B6-13EA1AA46B9B}" type="presOf" srcId="{878E861D-04D9-46F0-9860-6E81A8D3399A}" destId="{FFD6805A-AEF7-456A-BB7D-C8DB58B83EDA}" srcOrd="0" destOrd="0" presId="urn:microsoft.com/office/officeart/2018/2/layout/IconLabelList"/>
    <dgm:cxn modelId="{8139A512-9F68-496B-9977-C279C5625871}" type="presOf" srcId="{40ED9C46-C6D8-4CE8-8834-96CD20B6F669}" destId="{628E0B55-B226-49B8-A957-A5F53806E0B2}" srcOrd="0" destOrd="0" presId="urn:microsoft.com/office/officeart/2018/2/layout/IconLabelList"/>
    <dgm:cxn modelId="{DCC50877-384C-4AC1-9056-6073B912814D}" srcId="{AE72E568-3F0C-4EEE-8517-54983B590FCA}" destId="{40ED9C46-C6D8-4CE8-8834-96CD20B6F669}" srcOrd="1" destOrd="0" parTransId="{3889A82D-A52A-439A-980E-1FE415DDA4A2}" sibTransId="{A2632057-F4B3-4BA7-AE91-85809FA9E68D}"/>
    <dgm:cxn modelId="{69EF24AB-711D-4A20-8089-67172F37C486}" type="presOf" srcId="{2B95B1F8-2F98-42E7-A127-3E7274BC6D87}" destId="{2B4F0FBB-5FE9-4957-85AC-26DEA29EBFF1}" srcOrd="0" destOrd="0" presId="urn:microsoft.com/office/officeart/2018/2/layout/IconLabelList"/>
    <dgm:cxn modelId="{63D0BEB0-C519-4046-979D-E3679AA4F2E2}" srcId="{AE72E568-3F0C-4EEE-8517-54983B590FCA}" destId="{BFBDAB57-6473-4B45-BE71-AB4D2DA46632}" srcOrd="0" destOrd="0" parTransId="{C719D410-1CB3-4CD5-8705-0921254B1E30}" sibTransId="{5477D069-26BD-4BB7-BD46-1D3901220950}"/>
    <dgm:cxn modelId="{118D29B8-C8D7-48CC-A24C-DCFD4668C0C4}" srcId="{AE72E568-3F0C-4EEE-8517-54983B590FCA}" destId="{2B95B1F8-2F98-42E7-A127-3E7274BC6D87}" srcOrd="2" destOrd="0" parTransId="{9583AAB8-F118-4E3E-ABF1-3F3A54250D11}" sibTransId="{30305597-53ED-44AC-A1C9-CE78E93E631C}"/>
    <dgm:cxn modelId="{45C396BF-A02C-4573-B5E9-2A6F3770DAAF}" srcId="{AE72E568-3F0C-4EEE-8517-54983B590FCA}" destId="{878E861D-04D9-46F0-9860-6E81A8D3399A}" srcOrd="3" destOrd="0" parTransId="{5BF3CCDF-C038-4FC7-9010-87883BB99C80}" sibTransId="{0ADE5F52-50E8-4A63-837E-3C5360E08AB0}"/>
    <dgm:cxn modelId="{DC6FB6CD-B4AC-4839-BB7F-F178052C81C8}" type="presOf" srcId="{AE72E568-3F0C-4EEE-8517-54983B590FCA}" destId="{C0192B17-C13C-4145-8AE2-BB3C80EE6AAC}" srcOrd="0" destOrd="0" presId="urn:microsoft.com/office/officeart/2018/2/layout/IconLabelList"/>
    <dgm:cxn modelId="{F9AC8FF1-64FB-4D07-962D-6FE9D0B8F25F}" type="presOf" srcId="{BFBDAB57-6473-4B45-BE71-AB4D2DA46632}" destId="{CA11C67E-BBB3-4E76-BE1A-3D7A75A11348}" srcOrd="0" destOrd="0" presId="urn:microsoft.com/office/officeart/2018/2/layout/IconLabelList"/>
    <dgm:cxn modelId="{3B2F6705-6CF0-415D-94F1-78BD9B8ABC04}" type="presParOf" srcId="{C0192B17-C13C-4145-8AE2-BB3C80EE6AAC}" destId="{86B10551-4FEF-422D-9D82-ADEA51735CAE}" srcOrd="0" destOrd="0" presId="urn:microsoft.com/office/officeart/2018/2/layout/IconLabelList"/>
    <dgm:cxn modelId="{E925DF97-184C-47DC-ADA2-067B5C7343D9}" type="presParOf" srcId="{86B10551-4FEF-422D-9D82-ADEA51735CAE}" destId="{A4F131BF-1498-49AF-BDEF-6DA33EAA3995}" srcOrd="0" destOrd="0" presId="urn:microsoft.com/office/officeart/2018/2/layout/IconLabelList"/>
    <dgm:cxn modelId="{79909F00-D375-469A-9AD4-5CD966F856D9}" type="presParOf" srcId="{86B10551-4FEF-422D-9D82-ADEA51735CAE}" destId="{13EED80A-30D8-4820-A535-BFB64BE0E048}" srcOrd="1" destOrd="0" presId="urn:microsoft.com/office/officeart/2018/2/layout/IconLabelList"/>
    <dgm:cxn modelId="{23A944BC-71F4-4557-B7F3-13383158D6E5}" type="presParOf" srcId="{86B10551-4FEF-422D-9D82-ADEA51735CAE}" destId="{CA11C67E-BBB3-4E76-BE1A-3D7A75A11348}" srcOrd="2" destOrd="0" presId="urn:microsoft.com/office/officeart/2018/2/layout/IconLabelList"/>
    <dgm:cxn modelId="{F84FCF75-72F2-44EB-8C49-D7F36B9CCED8}" type="presParOf" srcId="{C0192B17-C13C-4145-8AE2-BB3C80EE6AAC}" destId="{9C9115F4-CAF3-445C-968C-7016420E17EE}" srcOrd="1" destOrd="0" presId="urn:microsoft.com/office/officeart/2018/2/layout/IconLabelList"/>
    <dgm:cxn modelId="{503C9471-2830-48B1-9EA8-E31656BAD1A9}" type="presParOf" srcId="{C0192B17-C13C-4145-8AE2-BB3C80EE6AAC}" destId="{4EB0F611-EF54-4E5C-AB32-1CF255F0251E}" srcOrd="2" destOrd="0" presId="urn:microsoft.com/office/officeart/2018/2/layout/IconLabelList"/>
    <dgm:cxn modelId="{AA15BF7F-7D34-4358-8F11-9E1C19C38E0B}" type="presParOf" srcId="{4EB0F611-EF54-4E5C-AB32-1CF255F0251E}" destId="{8702466D-89D2-4ECB-8B18-6DB8EB1ACD70}" srcOrd="0" destOrd="0" presId="urn:microsoft.com/office/officeart/2018/2/layout/IconLabelList"/>
    <dgm:cxn modelId="{C72E4789-CC7B-49C2-91BF-3306CE5321DF}" type="presParOf" srcId="{4EB0F611-EF54-4E5C-AB32-1CF255F0251E}" destId="{990775AB-9DA1-4B63-BAE1-19E00E145F2B}" srcOrd="1" destOrd="0" presId="urn:microsoft.com/office/officeart/2018/2/layout/IconLabelList"/>
    <dgm:cxn modelId="{9ED401DB-383B-4938-A6CE-2FE366B5B52E}" type="presParOf" srcId="{4EB0F611-EF54-4E5C-AB32-1CF255F0251E}" destId="{628E0B55-B226-49B8-A957-A5F53806E0B2}" srcOrd="2" destOrd="0" presId="urn:microsoft.com/office/officeart/2018/2/layout/IconLabelList"/>
    <dgm:cxn modelId="{AECC9680-EFD6-47E4-BAA3-8C8C95839ABF}" type="presParOf" srcId="{C0192B17-C13C-4145-8AE2-BB3C80EE6AAC}" destId="{398A2819-AC0B-41A9-9A65-E4DC2195E0ED}" srcOrd="3" destOrd="0" presId="urn:microsoft.com/office/officeart/2018/2/layout/IconLabelList"/>
    <dgm:cxn modelId="{0A1F99DD-5594-4685-9BCD-AC6EA79027EC}" type="presParOf" srcId="{C0192B17-C13C-4145-8AE2-BB3C80EE6AAC}" destId="{80484AF8-FEE0-4AA7-B929-41FB8AE04C90}" srcOrd="4" destOrd="0" presId="urn:microsoft.com/office/officeart/2018/2/layout/IconLabelList"/>
    <dgm:cxn modelId="{279B0BFE-09E6-4728-9877-75DAB2227A70}" type="presParOf" srcId="{80484AF8-FEE0-4AA7-B929-41FB8AE04C90}" destId="{66B4E64C-3C79-477A-BFE8-0FB220771BBD}" srcOrd="0" destOrd="0" presId="urn:microsoft.com/office/officeart/2018/2/layout/IconLabelList"/>
    <dgm:cxn modelId="{A1E7859E-775F-4946-897B-799E3E489F5A}" type="presParOf" srcId="{80484AF8-FEE0-4AA7-B929-41FB8AE04C90}" destId="{0BAE5EF6-C269-45D1-8004-96DA1617CD7F}" srcOrd="1" destOrd="0" presId="urn:microsoft.com/office/officeart/2018/2/layout/IconLabelList"/>
    <dgm:cxn modelId="{028DC8B5-F100-41DF-8DD3-2683DA871503}" type="presParOf" srcId="{80484AF8-FEE0-4AA7-B929-41FB8AE04C90}" destId="{2B4F0FBB-5FE9-4957-85AC-26DEA29EBFF1}" srcOrd="2" destOrd="0" presId="urn:microsoft.com/office/officeart/2018/2/layout/IconLabelList"/>
    <dgm:cxn modelId="{36489FAC-9532-4CA9-8C62-C74362F0267E}" type="presParOf" srcId="{C0192B17-C13C-4145-8AE2-BB3C80EE6AAC}" destId="{D551D432-7D6E-422C-B846-05C61572F8D4}" srcOrd="5" destOrd="0" presId="urn:microsoft.com/office/officeart/2018/2/layout/IconLabelList"/>
    <dgm:cxn modelId="{17F9C1D8-7D1F-474E-BC00-EE344916478C}" type="presParOf" srcId="{C0192B17-C13C-4145-8AE2-BB3C80EE6AAC}" destId="{57ED2E96-DBB2-447C-B49B-0450EA8815BA}" srcOrd="6" destOrd="0" presId="urn:microsoft.com/office/officeart/2018/2/layout/IconLabelList"/>
    <dgm:cxn modelId="{DDCE61E2-5080-44C7-AF19-E8CD3B3DD17E}" type="presParOf" srcId="{57ED2E96-DBB2-447C-B49B-0450EA8815BA}" destId="{A7A8A832-2C26-4DE7-94F7-986B9B1CE35E}" srcOrd="0" destOrd="0" presId="urn:microsoft.com/office/officeart/2018/2/layout/IconLabelList"/>
    <dgm:cxn modelId="{C7A394AA-7678-408F-8949-7F6CC579738E}" type="presParOf" srcId="{57ED2E96-DBB2-447C-B49B-0450EA8815BA}" destId="{A4D64D05-6549-44AA-93B7-B7BBF09FEBE2}" srcOrd="1" destOrd="0" presId="urn:microsoft.com/office/officeart/2018/2/layout/IconLabelList"/>
    <dgm:cxn modelId="{5D44692B-9E61-46FF-8687-56B4971C734A}" type="presParOf" srcId="{57ED2E96-DBB2-447C-B49B-0450EA8815BA}" destId="{FFD6805A-AEF7-456A-BB7D-C8DB58B83EDA}"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E72E568-3F0C-4EEE-8517-54983B590FCA}"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BFBDAB57-6473-4B45-BE71-AB4D2DA46632}">
      <dgm:prSet/>
      <dgm:spPr/>
      <dgm:t>
        <a:bodyPr/>
        <a:lstStyle/>
        <a:p>
          <a:pPr rtl="0">
            <a:lnSpc>
              <a:spcPct val="100000"/>
            </a:lnSpc>
          </a:pPr>
          <a:r>
            <a:rPr lang="fr-FR" b="1" dirty="0">
              <a:latin typeface="Aptos Display" panose="02110004020202020204"/>
            </a:rPr>
            <a:t>Fondamentaux des usages professionnels</a:t>
          </a:r>
          <a:endParaRPr lang="fr-FR" dirty="0"/>
        </a:p>
      </dgm:t>
    </dgm:pt>
    <dgm:pt modelId="{C719D410-1CB3-4CD5-8705-0921254B1E30}" type="parTrans" cxnId="{63D0BEB0-C519-4046-979D-E3679AA4F2E2}">
      <dgm:prSet/>
      <dgm:spPr/>
      <dgm:t>
        <a:bodyPr/>
        <a:lstStyle/>
        <a:p>
          <a:endParaRPr lang="en-US"/>
        </a:p>
      </dgm:t>
    </dgm:pt>
    <dgm:pt modelId="{5477D069-26BD-4BB7-BD46-1D3901220950}" type="sibTrans" cxnId="{63D0BEB0-C519-4046-979D-E3679AA4F2E2}">
      <dgm:prSet/>
      <dgm:spPr/>
      <dgm:t>
        <a:bodyPr/>
        <a:lstStyle/>
        <a:p>
          <a:endParaRPr lang="en-US"/>
        </a:p>
      </dgm:t>
    </dgm:pt>
    <dgm:pt modelId="{40ED9C46-C6D8-4CE8-8834-96CD20B6F669}">
      <dgm:prSet/>
      <dgm:spPr/>
      <dgm:t>
        <a:bodyPr/>
        <a:lstStyle/>
        <a:p>
          <a:pPr rtl="0">
            <a:lnSpc>
              <a:spcPct val="100000"/>
            </a:lnSpc>
          </a:pPr>
          <a:r>
            <a:rPr lang="fr-FR" b="1" dirty="0">
              <a:latin typeface="Aptos Display" panose="02110004020202020204"/>
            </a:rPr>
            <a:t>Approfondissement technique et visuel</a:t>
          </a:r>
          <a:endParaRPr lang="fr-FR" dirty="0"/>
        </a:p>
      </dgm:t>
    </dgm:pt>
    <dgm:pt modelId="{3889A82D-A52A-439A-980E-1FE415DDA4A2}" type="parTrans" cxnId="{DCC50877-384C-4AC1-9056-6073B912814D}">
      <dgm:prSet/>
      <dgm:spPr/>
      <dgm:t>
        <a:bodyPr/>
        <a:lstStyle/>
        <a:p>
          <a:endParaRPr lang="en-US"/>
        </a:p>
      </dgm:t>
    </dgm:pt>
    <dgm:pt modelId="{A2632057-F4B3-4BA7-AE91-85809FA9E68D}" type="sibTrans" cxnId="{DCC50877-384C-4AC1-9056-6073B912814D}">
      <dgm:prSet/>
      <dgm:spPr/>
      <dgm:t>
        <a:bodyPr/>
        <a:lstStyle/>
        <a:p>
          <a:endParaRPr lang="en-US"/>
        </a:p>
      </dgm:t>
    </dgm:pt>
    <dgm:pt modelId="{2B95B1F8-2F98-42E7-A127-3E7274BC6D87}">
      <dgm:prSet/>
      <dgm:spPr/>
      <dgm:t>
        <a:bodyPr/>
        <a:lstStyle/>
        <a:p>
          <a:pPr rtl="0">
            <a:lnSpc>
              <a:spcPct val="100000"/>
            </a:lnSpc>
          </a:pPr>
          <a:r>
            <a:rPr lang="fr-FR" b="1" dirty="0">
              <a:latin typeface="Aptos Display" panose="02110004020202020204"/>
            </a:rPr>
            <a:t>Développement Web et intégration multimédia</a:t>
          </a:r>
          <a:endParaRPr lang="fr-FR" b="1" dirty="0"/>
        </a:p>
      </dgm:t>
    </dgm:pt>
    <dgm:pt modelId="{9583AAB8-F118-4E3E-ABF1-3F3A54250D11}" type="parTrans" cxnId="{118D29B8-C8D7-48CC-A24C-DCFD4668C0C4}">
      <dgm:prSet/>
      <dgm:spPr/>
      <dgm:t>
        <a:bodyPr/>
        <a:lstStyle/>
        <a:p>
          <a:endParaRPr lang="en-US"/>
        </a:p>
      </dgm:t>
    </dgm:pt>
    <dgm:pt modelId="{30305597-53ED-44AC-A1C9-CE78E93E631C}" type="sibTrans" cxnId="{118D29B8-C8D7-48CC-A24C-DCFD4668C0C4}">
      <dgm:prSet/>
      <dgm:spPr/>
      <dgm:t>
        <a:bodyPr/>
        <a:lstStyle/>
        <a:p>
          <a:endParaRPr lang="en-US"/>
        </a:p>
      </dgm:t>
    </dgm:pt>
    <dgm:pt modelId="{878E861D-04D9-46F0-9860-6E81A8D3399A}">
      <dgm:prSet/>
      <dgm:spPr/>
      <dgm:t>
        <a:bodyPr/>
        <a:lstStyle/>
        <a:p>
          <a:pPr rtl="0">
            <a:lnSpc>
              <a:spcPct val="100000"/>
            </a:lnSpc>
          </a:pPr>
          <a:r>
            <a:rPr lang="fr-FR" b="1" dirty="0">
              <a:latin typeface="Aptos Display" panose="02110004020202020204"/>
            </a:rPr>
            <a:t>Projet final multimédia</a:t>
          </a:r>
          <a:endParaRPr lang="fr-FR" b="1" dirty="0"/>
        </a:p>
      </dgm:t>
    </dgm:pt>
    <dgm:pt modelId="{5BF3CCDF-C038-4FC7-9010-87883BB99C80}" type="parTrans" cxnId="{45C396BF-A02C-4573-B5E9-2A6F3770DAAF}">
      <dgm:prSet/>
      <dgm:spPr/>
      <dgm:t>
        <a:bodyPr/>
        <a:lstStyle/>
        <a:p>
          <a:endParaRPr lang="en-US"/>
        </a:p>
      </dgm:t>
    </dgm:pt>
    <dgm:pt modelId="{0ADE5F52-50E8-4A63-837E-3C5360E08AB0}" type="sibTrans" cxnId="{45C396BF-A02C-4573-B5E9-2A6F3770DAAF}">
      <dgm:prSet/>
      <dgm:spPr/>
      <dgm:t>
        <a:bodyPr/>
        <a:lstStyle/>
        <a:p>
          <a:endParaRPr lang="en-US"/>
        </a:p>
      </dgm:t>
    </dgm:pt>
    <dgm:pt modelId="{C0192B17-C13C-4145-8AE2-BB3C80EE6AAC}" type="pres">
      <dgm:prSet presAssocID="{AE72E568-3F0C-4EEE-8517-54983B590FCA}" presName="root" presStyleCnt="0">
        <dgm:presLayoutVars>
          <dgm:dir/>
          <dgm:resizeHandles val="exact"/>
        </dgm:presLayoutVars>
      </dgm:prSet>
      <dgm:spPr/>
    </dgm:pt>
    <dgm:pt modelId="{86B10551-4FEF-422D-9D82-ADEA51735CAE}" type="pres">
      <dgm:prSet presAssocID="{BFBDAB57-6473-4B45-BE71-AB4D2DA46632}" presName="compNode" presStyleCnt="0"/>
      <dgm:spPr/>
    </dgm:pt>
    <dgm:pt modelId="{A4F131BF-1498-49AF-BDEF-6DA33EAA3995}" type="pres">
      <dgm:prSet presAssocID="{BFBDAB57-6473-4B45-BE71-AB4D2DA46632}" presName="iconRect" presStyleLbl="node1" presStyleIdx="0" presStyleCnt="4"/>
      <dgm:spPr>
        <a:blipFill>
          <a:blip xmlns:r="http://schemas.openxmlformats.org/officeDocument/2006/relationships" r:embed="rId1">
            <a:extLs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Informatique hébergé avec un remplissage uni"/>
        </a:ext>
      </dgm:extLst>
    </dgm:pt>
    <dgm:pt modelId="{13EED80A-30D8-4820-A535-BFB64BE0E048}" type="pres">
      <dgm:prSet presAssocID="{BFBDAB57-6473-4B45-BE71-AB4D2DA46632}" presName="spaceRect" presStyleCnt="0"/>
      <dgm:spPr/>
    </dgm:pt>
    <dgm:pt modelId="{CA11C67E-BBB3-4E76-BE1A-3D7A75A11348}" type="pres">
      <dgm:prSet presAssocID="{BFBDAB57-6473-4B45-BE71-AB4D2DA46632}" presName="textRect" presStyleLbl="revTx" presStyleIdx="0" presStyleCnt="4">
        <dgm:presLayoutVars>
          <dgm:chMax val="1"/>
          <dgm:chPref val="1"/>
        </dgm:presLayoutVars>
      </dgm:prSet>
      <dgm:spPr/>
    </dgm:pt>
    <dgm:pt modelId="{9C9115F4-CAF3-445C-968C-7016420E17EE}" type="pres">
      <dgm:prSet presAssocID="{5477D069-26BD-4BB7-BD46-1D3901220950}" presName="sibTrans" presStyleCnt="0"/>
      <dgm:spPr/>
    </dgm:pt>
    <dgm:pt modelId="{4EB0F611-EF54-4E5C-AB32-1CF255F0251E}" type="pres">
      <dgm:prSet presAssocID="{40ED9C46-C6D8-4CE8-8834-96CD20B6F669}" presName="compNode" presStyleCnt="0"/>
      <dgm:spPr/>
    </dgm:pt>
    <dgm:pt modelId="{8702466D-89D2-4ECB-8B18-6DB8EB1ACD70}" type="pres">
      <dgm:prSet presAssocID="{40ED9C46-C6D8-4CE8-8834-96CD20B6F669}" presName="iconRect" presStyleLbl="node1" presStyleIdx="1" presStyleCnt="4"/>
      <dgm:spPr>
        <a:blipFill>
          <a:blip xmlns:r="http://schemas.openxmlformats.org/officeDocument/2006/relationships" r:embed="rId3">
            <a:extLs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Ouverture avec un remplissage uni"/>
        </a:ext>
      </dgm:extLst>
    </dgm:pt>
    <dgm:pt modelId="{990775AB-9DA1-4B63-BAE1-19E00E145F2B}" type="pres">
      <dgm:prSet presAssocID="{40ED9C46-C6D8-4CE8-8834-96CD20B6F669}" presName="spaceRect" presStyleCnt="0"/>
      <dgm:spPr/>
    </dgm:pt>
    <dgm:pt modelId="{628E0B55-B226-49B8-A957-A5F53806E0B2}" type="pres">
      <dgm:prSet presAssocID="{40ED9C46-C6D8-4CE8-8834-96CD20B6F669}" presName="textRect" presStyleLbl="revTx" presStyleIdx="1" presStyleCnt="4">
        <dgm:presLayoutVars>
          <dgm:chMax val="1"/>
          <dgm:chPref val="1"/>
        </dgm:presLayoutVars>
      </dgm:prSet>
      <dgm:spPr/>
    </dgm:pt>
    <dgm:pt modelId="{398A2819-AC0B-41A9-9A65-E4DC2195E0ED}" type="pres">
      <dgm:prSet presAssocID="{A2632057-F4B3-4BA7-AE91-85809FA9E68D}" presName="sibTrans" presStyleCnt="0"/>
      <dgm:spPr/>
    </dgm:pt>
    <dgm:pt modelId="{80484AF8-FEE0-4AA7-B929-41FB8AE04C90}" type="pres">
      <dgm:prSet presAssocID="{2B95B1F8-2F98-42E7-A127-3E7274BC6D87}" presName="compNode" presStyleCnt="0"/>
      <dgm:spPr/>
    </dgm:pt>
    <dgm:pt modelId="{66B4E64C-3C79-477A-BFE8-0FB220771BBD}" type="pres">
      <dgm:prSet presAssocID="{2B95B1F8-2F98-42E7-A127-3E7274BC6D87}" presName="iconRect" presStyleLbl="node1" presStyleIdx="2" presStyleCnt="4"/>
      <dgm:spPr>
        <a:blipFill>
          <a:blip xmlns:r="http://schemas.openxmlformats.org/officeDocument/2006/relationships" r:embed="rId5">
            <a:extLs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Internet avec un remplissage uni"/>
        </a:ext>
      </dgm:extLst>
    </dgm:pt>
    <dgm:pt modelId="{0BAE5EF6-C269-45D1-8004-96DA1617CD7F}" type="pres">
      <dgm:prSet presAssocID="{2B95B1F8-2F98-42E7-A127-3E7274BC6D87}" presName="spaceRect" presStyleCnt="0"/>
      <dgm:spPr/>
    </dgm:pt>
    <dgm:pt modelId="{2B4F0FBB-5FE9-4957-85AC-26DEA29EBFF1}" type="pres">
      <dgm:prSet presAssocID="{2B95B1F8-2F98-42E7-A127-3E7274BC6D87}" presName="textRect" presStyleLbl="revTx" presStyleIdx="2" presStyleCnt="4">
        <dgm:presLayoutVars>
          <dgm:chMax val="1"/>
          <dgm:chPref val="1"/>
        </dgm:presLayoutVars>
      </dgm:prSet>
      <dgm:spPr/>
    </dgm:pt>
    <dgm:pt modelId="{D551D432-7D6E-422C-B846-05C61572F8D4}" type="pres">
      <dgm:prSet presAssocID="{30305597-53ED-44AC-A1C9-CE78E93E631C}" presName="sibTrans" presStyleCnt="0"/>
      <dgm:spPr/>
    </dgm:pt>
    <dgm:pt modelId="{57ED2E96-DBB2-447C-B49B-0450EA8815BA}" type="pres">
      <dgm:prSet presAssocID="{878E861D-04D9-46F0-9860-6E81A8D3399A}" presName="compNode" presStyleCnt="0"/>
      <dgm:spPr/>
    </dgm:pt>
    <dgm:pt modelId="{A7A8A832-2C26-4DE7-94F7-986B9B1CE35E}" type="pres">
      <dgm:prSet presAssocID="{878E861D-04D9-46F0-9860-6E81A8D3399A}" presName="iconRect" presStyleLbl="node1" presStyleIdx="3" presStyleCnt="4"/>
      <dgm:spPr>
        <a:blipFill>
          <a:blip xmlns:r="http://schemas.openxmlformats.org/officeDocument/2006/relationships" r:embed="rId7">
            <a:extLs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Avis des clients avec un remplissage uni"/>
        </a:ext>
      </dgm:extLst>
    </dgm:pt>
    <dgm:pt modelId="{A4D64D05-6549-44AA-93B7-B7BBF09FEBE2}" type="pres">
      <dgm:prSet presAssocID="{878E861D-04D9-46F0-9860-6E81A8D3399A}" presName="spaceRect" presStyleCnt="0"/>
      <dgm:spPr/>
    </dgm:pt>
    <dgm:pt modelId="{FFD6805A-AEF7-456A-BB7D-C8DB58B83EDA}" type="pres">
      <dgm:prSet presAssocID="{878E861D-04D9-46F0-9860-6E81A8D3399A}" presName="textRect" presStyleLbl="revTx" presStyleIdx="3" presStyleCnt="4">
        <dgm:presLayoutVars>
          <dgm:chMax val="1"/>
          <dgm:chPref val="1"/>
        </dgm:presLayoutVars>
      </dgm:prSet>
      <dgm:spPr/>
    </dgm:pt>
  </dgm:ptLst>
  <dgm:cxnLst>
    <dgm:cxn modelId="{87EC8B05-FE3E-4F41-A5B6-13EA1AA46B9B}" type="presOf" srcId="{878E861D-04D9-46F0-9860-6E81A8D3399A}" destId="{FFD6805A-AEF7-456A-BB7D-C8DB58B83EDA}" srcOrd="0" destOrd="0" presId="urn:microsoft.com/office/officeart/2018/2/layout/IconLabelList"/>
    <dgm:cxn modelId="{8139A512-9F68-496B-9977-C279C5625871}" type="presOf" srcId="{40ED9C46-C6D8-4CE8-8834-96CD20B6F669}" destId="{628E0B55-B226-49B8-A957-A5F53806E0B2}" srcOrd="0" destOrd="0" presId="urn:microsoft.com/office/officeart/2018/2/layout/IconLabelList"/>
    <dgm:cxn modelId="{DCC50877-384C-4AC1-9056-6073B912814D}" srcId="{AE72E568-3F0C-4EEE-8517-54983B590FCA}" destId="{40ED9C46-C6D8-4CE8-8834-96CD20B6F669}" srcOrd="1" destOrd="0" parTransId="{3889A82D-A52A-439A-980E-1FE415DDA4A2}" sibTransId="{A2632057-F4B3-4BA7-AE91-85809FA9E68D}"/>
    <dgm:cxn modelId="{69EF24AB-711D-4A20-8089-67172F37C486}" type="presOf" srcId="{2B95B1F8-2F98-42E7-A127-3E7274BC6D87}" destId="{2B4F0FBB-5FE9-4957-85AC-26DEA29EBFF1}" srcOrd="0" destOrd="0" presId="urn:microsoft.com/office/officeart/2018/2/layout/IconLabelList"/>
    <dgm:cxn modelId="{63D0BEB0-C519-4046-979D-E3679AA4F2E2}" srcId="{AE72E568-3F0C-4EEE-8517-54983B590FCA}" destId="{BFBDAB57-6473-4B45-BE71-AB4D2DA46632}" srcOrd="0" destOrd="0" parTransId="{C719D410-1CB3-4CD5-8705-0921254B1E30}" sibTransId="{5477D069-26BD-4BB7-BD46-1D3901220950}"/>
    <dgm:cxn modelId="{118D29B8-C8D7-48CC-A24C-DCFD4668C0C4}" srcId="{AE72E568-3F0C-4EEE-8517-54983B590FCA}" destId="{2B95B1F8-2F98-42E7-A127-3E7274BC6D87}" srcOrd="2" destOrd="0" parTransId="{9583AAB8-F118-4E3E-ABF1-3F3A54250D11}" sibTransId="{30305597-53ED-44AC-A1C9-CE78E93E631C}"/>
    <dgm:cxn modelId="{45C396BF-A02C-4573-B5E9-2A6F3770DAAF}" srcId="{AE72E568-3F0C-4EEE-8517-54983B590FCA}" destId="{878E861D-04D9-46F0-9860-6E81A8D3399A}" srcOrd="3" destOrd="0" parTransId="{5BF3CCDF-C038-4FC7-9010-87883BB99C80}" sibTransId="{0ADE5F52-50E8-4A63-837E-3C5360E08AB0}"/>
    <dgm:cxn modelId="{DC6FB6CD-B4AC-4839-BB7F-F178052C81C8}" type="presOf" srcId="{AE72E568-3F0C-4EEE-8517-54983B590FCA}" destId="{C0192B17-C13C-4145-8AE2-BB3C80EE6AAC}" srcOrd="0" destOrd="0" presId="urn:microsoft.com/office/officeart/2018/2/layout/IconLabelList"/>
    <dgm:cxn modelId="{F9AC8FF1-64FB-4D07-962D-6FE9D0B8F25F}" type="presOf" srcId="{BFBDAB57-6473-4B45-BE71-AB4D2DA46632}" destId="{CA11C67E-BBB3-4E76-BE1A-3D7A75A11348}" srcOrd="0" destOrd="0" presId="urn:microsoft.com/office/officeart/2018/2/layout/IconLabelList"/>
    <dgm:cxn modelId="{3B2F6705-6CF0-415D-94F1-78BD9B8ABC04}" type="presParOf" srcId="{C0192B17-C13C-4145-8AE2-BB3C80EE6AAC}" destId="{86B10551-4FEF-422D-9D82-ADEA51735CAE}" srcOrd="0" destOrd="0" presId="urn:microsoft.com/office/officeart/2018/2/layout/IconLabelList"/>
    <dgm:cxn modelId="{E925DF97-184C-47DC-ADA2-067B5C7343D9}" type="presParOf" srcId="{86B10551-4FEF-422D-9D82-ADEA51735CAE}" destId="{A4F131BF-1498-49AF-BDEF-6DA33EAA3995}" srcOrd="0" destOrd="0" presId="urn:microsoft.com/office/officeart/2018/2/layout/IconLabelList"/>
    <dgm:cxn modelId="{79909F00-D375-469A-9AD4-5CD966F856D9}" type="presParOf" srcId="{86B10551-4FEF-422D-9D82-ADEA51735CAE}" destId="{13EED80A-30D8-4820-A535-BFB64BE0E048}" srcOrd="1" destOrd="0" presId="urn:microsoft.com/office/officeart/2018/2/layout/IconLabelList"/>
    <dgm:cxn modelId="{23A944BC-71F4-4557-B7F3-13383158D6E5}" type="presParOf" srcId="{86B10551-4FEF-422D-9D82-ADEA51735CAE}" destId="{CA11C67E-BBB3-4E76-BE1A-3D7A75A11348}" srcOrd="2" destOrd="0" presId="urn:microsoft.com/office/officeart/2018/2/layout/IconLabelList"/>
    <dgm:cxn modelId="{F84FCF75-72F2-44EB-8C49-D7F36B9CCED8}" type="presParOf" srcId="{C0192B17-C13C-4145-8AE2-BB3C80EE6AAC}" destId="{9C9115F4-CAF3-445C-968C-7016420E17EE}" srcOrd="1" destOrd="0" presId="urn:microsoft.com/office/officeart/2018/2/layout/IconLabelList"/>
    <dgm:cxn modelId="{503C9471-2830-48B1-9EA8-E31656BAD1A9}" type="presParOf" srcId="{C0192B17-C13C-4145-8AE2-BB3C80EE6AAC}" destId="{4EB0F611-EF54-4E5C-AB32-1CF255F0251E}" srcOrd="2" destOrd="0" presId="urn:microsoft.com/office/officeart/2018/2/layout/IconLabelList"/>
    <dgm:cxn modelId="{AA15BF7F-7D34-4358-8F11-9E1C19C38E0B}" type="presParOf" srcId="{4EB0F611-EF54-4E5C-AB32-1CF255F0251E}" destId="{8702466D-89D2-4ECB-8B18-6DB8EB1ACD70}" srcOrd="0" destOrd="0" presId="urn:microsoft.com/office/officeart/2018/2/layout/IconLabelList"/>
    <dgm:cxn modelId="{C72E4789-CC7B-49C2-91BF-3306CE5321DF}" type="presParOf" srcId="{4EB0F611-EF54-4E5C-AB32-1CF255F0251E}" destId="{990775AB-9DA1-4B63-BAE1-19E00E145F2B}" srcOrd="1" destOrd="0" presId="urn:microsoft.com/office/officeart/2018/2/layout/IconLabelList"/>
    <dgm:cxn modelId="{9ED401DB-383B-4938-A6CE-2FE366B5B52E}" type="presParOf" srcId="{4EB0F611-EF54-4E5C-AB32-1CF255F0251E}" destId="{628E0B55-B226-49B8-A957-A5F53806E0B2}" srcOrd="2" destOrd="0" presId="urn:microsoft.com/office/officeart/2018/2/layout/IconLabelList"/>
    <dgm:cxn modelId="{AECC9680-EFD6-47E4-BAA3-8C8C95839ABF}" type="presParOf" srcId="{C0192B17-C13C-4145-8AE2-BB3C80EE6AAC}" destId="{398A2819-AC0B-41A9-9A65-E4DC2195E0ED}" srcOrd="3" destOrd="0" presId="urn:microsoft.com/office/officeart/2018/2/layout/IconLabelList"/>
    <dgm:cxn modelId="{0A1F99DD-5594-4685-9BCD-AC6EA79027EC}" type="presParOf" srcId="{C0192B17-C13C-4145-8AE2-BB3C80EE6AAC}" destId="{80484AF8-FEE0-4AA7-B929-41FB8AE04C90}" srcOrd="4" destOrd="0" presId="urn:microsoft.com/office/officeart/2018/2/layout/IconLabelList"/>
    <dgm:cxn modelId="{279B0BFE-09E6-4728-9877-75DAB2227A70}" type="presParOf" srcId="{80484AF8-FEE0-4AA7-B929-41FB8AE04C90}" destId="{66B4E64C-3C79-477A-BFE8-0FB220771BBD}" srcOrd="0" destOrd="0" presId="urn:microsoft.com/office/officeart/2018/2/layout/IconLabelList"/>
    <dgm:cxn modelId="{A1E7859E-775F-4946-897B-799E3E489F5A}" type="presParOf" srcId="{80484AF8-FEE0-4AA7-B929-41FB8AE04C90}" destId="{0BAE5EF6-C269-45D1-8004-96DA1617CD7F}" srcOrd="1" destOrd="0" presId="urn:microsoft.com/office/officeart/2018/2/layout/IconLabelList"/>
    <dgm:cxn modelId="{028DC8B5-F100-41DF-8DD3-2683DA871503}" type="presParOf" srcId="{80484AF8-FEE0-4AA7-B929-41FB8AE04C90}" destId="{2B4F0FBB-5FE9-4957-85AC-26DEA29EBFF1}" srcOrd="2" destOrd="0" presId="urn:microsoft.com/office/officeart/2018/2/layout/IconLabelList"/>
    <dgm:cxn modelId="{36489FAC-9532-4CA9-8C62-C74362F0267E}" type="presParOf" srcId="{C0192B17-C13C-4145-8AE2-BB3C80EE6AAC}" destId="{D551D432-7D6E-422C-B846-05C61572F8D4}" srcOrd="5" destOrd="0" presId="urn:microsoft.com/office/officeart/2018/2/layout/IconLabelList"/>
    <dgm:cxn modelId="{17F9C1D8-7D1F-474E-BC00-EE344916478C}" type="presParOf" srcId="{C0192B17-C13C-4145-8AE2-BB3C80EE6AAC}" destId="{57ED2E96-DBB2-447C-B49B-0450EA8815BA}" srcOrd="6" destOrd="0" presId="urn:microsoft.com/office/officeart/2018/2/layout/IconLabelList"/>
    <dgm:cxn modelId="{DDCE61E2-5080-44C7-AF19-E8CD3B3DD17E}" type="presParOf" srcId="{57ED2E96-DBB2-447C-B49B-0450EA8815BA}" destId="{A7A8A832-2C26-4DE7-94F7-986B9B1CE35E}" srcOrd="0" destOrd="0" presId="urn:microsoft.com/office/officeart/2018/2/layout/IconLabelList"/>
    <dgm:cxn modelId="{C7A394AA-7678-408F-8949-7F6CC579738E}" type="presParOf" srcId="{57ED2E96-DBB2-447C-B49B-0450EA8815BA}" destId="{A4D64D05-6549-44AA-93B7-B7BBF09FEBE2}" srcOrd="1" destOrd="0" presId="urn:microsoft.com/office/officeart/2018/2/layout/IconLabelList"/>
    <dgm:cxn modelId="{5D44692B-9E61-46FF-8687-56B4971C734A}" type="presParOf" srcId="{57ED2E96-DBB2-447C-B49B-0450EA8815BA}" destId="{FFD6805A-AEF7-456A-BB7D-C8DB58B83EDA}"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E72E568-3F0C-4EEE-8517-54983B590FCA}"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BFBDAB57-6473-4B45-BE71-AB4D2DA46632}">
      <dgm:prSet/>
      <dgm:spPr/>
      <dgm:t>
        <a:bodyPr/>
        <a:lstStyle/>
        <a:p>
          <a:pPr>
            <a:lnSpc>
              <a:spcPct val="100000"/>
            </a:lnSpc>
          </a:pPr>
          <a:r>
            <a:rPr lang="fr-FR" b="1" dirty="0">
              <a:latin typeface="Aptos Display" panose="02110004020202020204"/>
            </a:rPr>
            <a:t>Codes et pratiques linguistiques</a:t>
          </a:r>
          <a:endParaRPr lang="fr-FR" dirty="0"/>
        </a:p>
      </dgm:t>
    </dgm:pt>
    <dgm:pt modelId="{C719D410-1CB3-4CD5-8705-0921254B1E30}" type="parTrans" cxnId="{63D0BEB0-C519-4046-979D-E3679AA4F2E2}">
      <dgm:prSet/>
      <dgm:spPr/>
      <dgm:t>
        <a:bodyPr/>
        <a:lstStyle/>
        <a:p>
          <a:endParaRPr lang="en-US"/>
        </a:p>
      </dgm:t>
    </dgm:pt>
    <dgm:pt modelId="{5477D069-26BD-4BB7-BD46-1D3901220950}" type="sibTrans" cxnId="{63D0BEB0-C519-4046-979D-E3679AA4F2E2}">
      <dgm:prSet/>
      <dgm:spPr/>
      <dgm:t>
        <a:bodyPr/>
        <a:lstStyle/>
        <a:p>
          <a:endParaRPr lang="en-US"/>
        </a:p>
      </dgm:t>
    </dgm:pt>
    <dgm:pt modelId="{40ED9C46-C6D8-4CE8-8834-96CD20B6F669}">
      <dgm:prSet/>
      <dgm:spPr/>
      <dgm:t>
        <a:bodyPr/>
        <a:lstStyle/>
        <a:p>
          <a:pPr>
            <a:lnSpc>
              <a:spcPct val="100000"/>
            </a:lnSpc>
          </a:pPr>
          <a:r>
            <a:rPr lang="fr-FR" b="1" dirty="0">
              <a:latin typeface="Aptos Display" panose="02110004020202020204"/>
            </a:rPr>
            <a:t>Éloquence : techniques d'argumentation</a:t>
          </a:r>
          <a:endParaRPr lang="fr-FR" dirty="0"/>
        </a:p>
      </dgm:t>
    </dgm:pt>
    <dgm:pt modelId="{3889A82D-A52A-439A-980E-1FE415DDA4A2}" type="parTrans" cxnId="{DCC50877-384C-4AC1-9056-6073B912814D}">
      <dgm:prSet/>
      <dgm:spPr/>
      <dgm:t>
        <a:bodyPr/>
        <a:lstStyle/>
        <a:p>
          <a:endParaRPr lang="en-US"/>
        </a:p>
      </dgm:t>
    </dgm:pt>
    <dgm:pt modelId="{A2632057-F4B3-4BA7-AE91-85809FA9E68D}" type="sibTrans" cxnId="{DCC50877-384C-4AC1-9056-6073B912814D}">
      <dgm:prSet/>
      <dgm:spPr/>
      <dgm:t>
        <a:bodyPr/>
        <a:lstStyle/>
        <a:p>
          <a:endParaRPr lang="en-US"/>
        </a:p>
      </dgm:t>
    </dgm:pt>
    <dgm:pt modelId="{2B95B1F8-2F98-42E7-A127-3E7274BC6D87}">
      <dgm:prSet/>
      <dgm:spPr/>
      <dgm:t>
        <a:bodyPr/>
        <a:lstStyle/>
        <a:p>
          <a:pPr>
            <a:lnSpc>
              <a:spcPct val="100000"/>
            </a:lnSpc>
          </a:pPr>
          <a:r>
            <a:rPr lang="fr-FR" b="1" dirty="0">
              <a:latin typeface="Aptos Display" panose="02110004020202020204"/>
            </a:rPr>
            <a:t>Anglais professionnel</a:t>
          </a:r>
          <a:endParaRPr lang="fr-FR" b="1" dirty="0"/>
        </a:p>
      </dgm:t>
    </dgm:pt>
    <dgm:pt modelId="{9583AAB8-F118-4E3E-ABF1-3F3A54250D11}" type="parTrans" cxnId="{118D29B8-C8D7-48CC-A24C-DCFD4668C0C4}">
      <dgm:prSet/>
      <dgm:spPr/>
      <dgm:t>
        <a:bodyPr/>
        <a:lstStyle/>
        <a:p>
          <a:endParaRPr lang="en-US"/>
        </a:p>
      </dgm:t>
    </dgm:pt>
    <dgm:pt modelId="{30305597-53ED-44AC-A1C9-CE78E93E631C}" type="sibTrans" cxnId="{118D29B8-C8D7-48CC-A24C-DCFD4668C0C4}">
      <dgm:prSet/>
      <dgm:spPr/>
      <dgm:t>
        <a:bodyPr/>
        <a:lstStyle/>
        <a:p>
          <a:endParaRPr lang="en-US"/>
        </a:p>
      </dgm:t>
    </dgm:pt>
    <dgm:pt modelId="{C0192B17-C13C-4145-8AE2-BB3C80EE6AAC}" type="pres">
      <dgm:prSet presAssocID="{AE72E568-3F0C-4EEE-8517-54983B590FCA}" presName="root" presStyleCnt="0">
        <dgm:presLayoutVars>
          <dgm:dir/>
          <dgm:resizeHandles val="exact"/>
        </dgm:presLayoutVars>
      </dgm:prSet>
      <dgm:spPr/>
    </dgm:pt>
    <dgm:pt modelId="{86B10551-4FEF-422D-9D82-ADEA51735CAE}" type="pres">
      <dgm:prSet presAssocID="{BFBDAB57-6473-4B45-BE71-AB4D2DA46632}" presName="compNode" presStyleCnt="0"/>
      <dgm:spPr/>
    </dgm:pt>
    <dgm:pt modelId="{A4F131BF-1498-49AF-BDEF-6DA33EAA3995}" type="pres">
      <dgm:prSet presAssocID="{BFBDAB57-6473-4B45-BE71-AB4D2DA46632}" presName="iconRect" presStyleLbl="node1" presStyleIdx="0" presStyleCnt="3"/>
      <dgm:spPr>
        <a:blipFill>
          <a:blip xmlns:r="http://schemas.openxmlformats.org/officeDocument/2006/relationships" r:embed="rId1">
            <a:extLs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Bulle de discussion avec un remplissage uni"/>
        </a:ext>
      </dgm:extLst>
    </dgm:pt>
    <dgm:pt modelId="{13EED80A-30D8-4820-A535-BFB64BE0E048}" type="pres">
      <dgm:prSet presAssocID="{BFBDAB57-6473-4B45-BE71-AB4D2DA46632}" presName="spaceRect" presStyleCnt="0"/>
      <dgm:spPr/>
    </dgm:pt>
    <dgm:pt modelId="{CA11C67E-BBB3-4E76-BE1A-3D7A75A11348}" type="pres">
      <dgm:prSet presAssocID="{BFBDAB57-6473-4B45-BE71-AB4D2DA46632}" presName="textRect" presStyleLbl="revTx" presStyleIdx="0" presStyleCnt="3">
        <dgm:presLayoutVars>
          <dgm:chMax val="1"/>
          <dgm:chPref val="1"/>
        </dgm:presLayoutVars>
      </dgm:prSet>
      <dgm:spPr/>
    </dgm:pt>
    <dgm:pt modelId="{9C9115F4-CAF3-445C-968C-7016420E17EE}" type="pres">
      <dgm:prSet presAssocID="{5477D069-26BD-4BB7-BD46-1D3901220950}" presName="sibTrans" presStyleCnt="0"/>
      <dgm:spPr/>
    </dgm:pt>
    <dgm:pt modelId="{4EB0F611-EF54-4E5C-AB32-1CF255F0251E}" type="pres">
      <dgm:prSet presAssocID="{40ED9C46-C6D8-4CE8-8834-96CD20B6F669}" presName="compNode" presStyleCnt="0"/>
      <dgm:spPr/>
    </dgm:pt>
    <dgm:pt modelId="{8702466D-89D2-4ECB-8B18-6DB8EB1ACD70}" type="pres">
      <dgm:prSet presAssocID="{40ED9C46-C6D8-4CE8-8834-96CD20B6F669}" presName="iconRect" presStyleLbl="node1" presStyleIdx="1" presStyleCnt="3"/>
      <dgm:spPr>
        <a:blipFill>
          <a:blip xmlns:r="http://schemas.openxmlformats.org/officeDocument/2006/relationships" r:embed="rId3">
            <a:extLs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Marketing avec un remplissage uni"/>
        </a:ext>
      </dgm:extLst>
    </dgm:pt>
    <dgm:pt modelId="{990775AB-9DA1-4B63-BAE1-19E00E145F2B}" type="pres">
      <dgm:prSet presAssocID="{40ED9C46-C6D8-4CE8-8834-96CD20B6F669}" presName="spaceRect" presStyleCnt="0"/>
      <dgm:spPr/>
    </dgm:pt>
    <dgm:pt modelId="{628E0B55-B226-49B8-A957-A5F53806E0B2}" type="pres">
      <dgm:prSet presAssocID="{40ED9C46-C6D8-4CE8-8834-96CD20B6F669}" presName="textRect" presStyleLbl="revTx" presStyleIdx="1" presStyleCnt="3">
        <dgm:presLayoutVars>
          <dgm:chMax val="1"/>
          <dgm:chPref val="1"/>
        </dgm:presLayoutVars>
      </dgm:prSet>
      <dgm:spPr/>
    </dgm:pt>
    <dgm:pt modelId="{398A2819-AC0B-41A9-9A65-E4DC2195E0ED}" type="pres">
      <dgm:prSet presAssocID="{A2632057-F4B3-4BA7-AE91-85809FA9E68D}" presName="sibTrans" presStyleCnt="0"/>
      <dgm:spPr/>
    </dgm:pt>
    <dgm:pt modelId="{80484AF8-FEE0-4AA7-B929-41FB8AE04C90}" type="pres">
      <dgm:prSet presAssocID="{2B95B1F8-2F98-42E7-A127-3E7274BC6D87}" presName="compNode" presStyleCnt="0"/>
      <dgm:spPr/>
    </dgm:pt>
    <dgm:pt modelId="{66B4E64C-3C79-477A-BFE8-0FB220771BBD}" type="pres">
      <dgm:prSet presAssocID="{2B95B1F8-2F98-42E7-A127-3E7274BC6D87}" presName="iconRect" presStyleLbl="node1" presStyleIdx="2" presStyleCnt="3"/>
      <dgm:spPr>
        <a:blipFill>
          <a:blip xmlns:r="http://schemas.openxmlformats.org/officeDocument/2006/relationships" r:embed="rId5">
            <a:extLs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Avion avec un remplissage uni"/>
        </a:ext>
      </dgm:extLst>
    </dgm:pt>
    <dgm:pt modelId="{0BAE5EF6-C269-45D1-8004-96DA1617CD7F}" type="pres">
      <dgm:prSet presAssocID="{2B95B1F8-2F98-42E7-A127-3E7274BC6D87}" presName="spaceRect" presStyleCnt="0"/>
      <dgm:spPr/>
    </dgm:pt>
    <dgm:pt modelId="{2B4F0FBB-5FE9-4957-85AC-26DEA29EBFF1}" type="pres">
      <dgm:prSet presAssocID="{2B95B1F8-2F98-42E7-A127-3E7274BC6D87}" presName="textRect" presStyleLbl="revTx" presStyleIdx="2" presStyleCnt="3">
        <dgm:presLayoutVars>
          <dgm:chMax val="1"/>
          <dgm:chPref val="1"/>
        </dgm:presLayoutVars>
      </dgm:prSet>
      <dgm:spPr/>
    </dgm:pt>
  </dgm:ptLst>
  <dgm:cxnLst>
    <dgm:cxn modelId="{8139A512-9F68-496B-9977-C279C5625871}" type="presOf" srcId="{40ED9C46-C6D8-4CE8-8834-96CD20B6F669}" destId="{628E0B55-B226-49B8-A957-A5F53806E0B2}" srcOrd="0" destOrd="0" presId="urn:microsoft.com/office/officeart/2018/2/layout/IconLabelList"/>
    <dgm:cxn modelId="{DCC50877-384C-4AC1-9056-6073B912814D}" srcId="{AE72E568-3F0C-4EEE-8517-54983B590FCA}" destId="{40ED9C46-C6D8-4CE8-8834-96CD20B6F669}" srcOrd="1" destOrd="0" parTransId="{3889A82D-A52A-439A-980E-1FE415DDA4A2}" sibTransId="{A2632057-F4B3-4BA7-AE91-85809FA9E68D}"/>
    <dgm:cxn modelId="{69EF24AB-711D-4A20-8089-67172F37C486}" type="presOf" srcId="{2B95B1F8-2F98-42E7-A127-3E7274BC6D87}" destId="{2B4F0FBB-5FE9-4957-85AC-26DEA29EBFF1}" srcOrd="0" destOrd="0" presId="urn:microsoft.com/office/officeart/2018/2/layout/IconLabelList"/>
    <dgm:cxn modelId="{63D0BEB0-C519-4046-979D-E3679AA4F2E2}" srcId="{AE72E568-3F0C-4EEE-8517-54983B590FCA}" destId="{BFBDAB57-6473-4B45-BE71-AB4D2DA46632}" srcOrd="0" destOrd="0" parTransId="{C719D410-1CB3-4CD5-8705-0921254B1E30}" sibTransId="{5477D069-26BD-4BB7-BD46-1D3901220950}"/>
    <dgm:cxn modelId="{118D29B8-C8D7-48CC-A24C-DCFD4668C0C4}" srcId="{AE72E568-3F0C-4EEE-8517-54983B590FCA}" destId="{2B95B1F8-2F98-42E7-A127-3E7274BC6D87}" srcOrd="2" destOrd="0" parTransId="{9583AAB8-F118-4E3E-ABF1-3F3A54250D11}" sibTransId="{30305597-53ED-44AC-A1C9-CE78E93E631C}"/>
    <dgm:cxn modelId="{DC6FB6CD-B4AC-4839-BB7F-F178052C81C8}" type="presOf" srcId="{AE72E568-3F0C-4EEE-8517-54983B590FCA}" destId="{C0192B17-C13C-4145-8AE2-BB3C80EE6AAC}" srcOrd="0" destOrd="0" presId="urn:microsoft.com/office/officeart/2018/2/layout/IconLabelList"/>
    <dgm:cxn modelId="{F9AC8FF1-64FB-4D07-962D-6FE9D0B8F25F}" type="presOf" srcId="{BFBDAB57-6473-4B45-BE71-AB4D2DA46632}" destId="{CA11C67E-BBB3-4E76-BE1A-3D7A75A11348}" srcOrd="0" destOrd="0" presId="urn:microsoft.com/office/officeart/2018/2/layout/IconLabelList"/>
    <dgm:cxn modelId="{3B2F6705-6CF0-415D-94F1-78BD9B8ABC04}" type="presParOf" srcId="{C0192B17-C13C-4145-8AE2-BB3C80EE6AAC}" destId="{86B10551-4FEF-422D-9D82-ADEA51735CAE}" srcOrd="0" destOrd="0" presId="urn:microsoft.com/office/officeart/2018/2/layout/IconLabelList"/>
    <dgm:cxn modelId="{E925DF97-184C-47DC-ADA2-067B5C7343D9}" type="presParOf" srcId="{86B10551-4FEF-422D-9D82-ADEA51735CAE}" destId="{A4F131BF-1498-49AF-BDEF-6DA33EAA3995}" srcOrd="0" destOrd="0" presId="urn:microsoft.com/office/officeart/2018/2/layout/IconLabelList"/>
    <dgm:cxn modelId="{79909F00-D375-469A-9AD4-5CD966F856D9}" type="presParOf" srcId="{86B10551-4FEF-422D-9D82-ADEA51735CAE}" destId="{13EED80A-30D8-4820-A535-BFB64BE0E048}" srcOrd="1" destOrd="0" presId="urn:microsoft.com/office/officeart/2018/2/layout/IconLabelList"/>
    <dgm:cxn modelId="{23A944BC-71F4-4557-B7F3-13383158D6E5}" type="presParOf" srcId="{86B10551-4FEF-422D-9D82-ADEA51735CAE}" destId="{CA11C67E-BBB3-4E76-BE1A-3D7A75A11348}" srcOrd="2" destOrd="0" presId="urn:microsoft.com/office/officeart/2018/2/layout/IconLabelList"/>
    <dgm:cxn modelId="{F84FCF75-72F2-44EB-8C49-D7F36B9CCED8}" type="presParOf" srcId="{C0192B17-C13C-4145-8AE2-BB3C80EE6AAC}" destId="{9C9115F4-CAF3-445C-968C-7016420E17EE}" srcOrd="1" destOrd="0" presId="urn:microsoft.com/office/officeart/2018/2/layout/IconLabelList"/>
    <dgm:cxn modelId="{503C9471-2830-48B1-9EA8-E31656BAD1A9}" type="presParOf" srcId="{C0192B17-C13C-4145-8AE2-BB3C80EE6AAC}" destId="{4EB0F611-EF54-4E5C-AB32-1CF255F0251E}" srcOrd="2" destOrd="0" presId="urn:microsoft.com/office/officeart/2018/2/layout/IconLabelList"/>
    <dgm:cxn modelId="{AA15BF7F-7D34-4358-8F11-9E1C19C38E0B}" type="presParOf" srcId="{4EB0F611-EF54-4E5C-AB32-1CF255F0251E}" destId="{8702466D-89D2-4ECB-8B18-6DB8EB1ACD70}" srcOrd="0" destOrd="0" presId="urn:microsoft.com/office/officeart/2018/2/layout/IconLabelList"/>
    <dgm:cxn modelId="{C72E4789-CC7B-49C2-91BF-3306CE5321DF}" type="presParOf" srcId="{4EB0F611-EF54-4E5C-AB32-1CF255F0251E}" destId="{990775AB-9DA1-4B63-BAE1-19E00E145F2B}" srcOrd="1" destOrd="0" presId="urn:microsoft.com/office/officeart/2018/2/layout/IconLabelList"/>
    <dgm:cxn modelId="{9ED401DB-383B-4938-A6CE-2FE366B5B52E}" type="presParOf" srcId="{4EB0F611-EF54-4E5C-AB32-1CF255F0251E}" destId="{628E0B55-B226-49B8-A957-A5F53806E0B2}" srcOrd="2" destOrd="0" presId="urn:microsoft.com/office/officeart/2018/2/layout/IconLabelList"/>
    <dgm:cxn modelId="{AECC9680-EFD6-47E4-BAA3-8C8C95839ABF}" type="presParOf" srcId="{C0192B17-C13C-4145-8AE2-BB3C80EE6AAC}" destId="{398A2819-AC0B-41A9-9A65-E4DC2195E0ED}" srcOrd="3" destOrd="0" presId="urn:microsoft.com/office/officeart/2018/2/layout/IconLabelList"/>
    <dgm:cxn modelId="{0A1F99DD-5594-4685-9BCD-AC6EA79027EC}" type="presParOf" srcId="{C0192B17-C13C-4145-8AE2-BB3C80EE6AAC}" destId="{80484AF8-FEE0-4AA7-B929-41FB8AE04C90}" srcOrd="4" destOrd="0" presId="urn:microsoft.com/office/officeart/2018/2/layout/IconLabelList"/>
    <dgm:cxn modelId="{279B0BFE-09E6-4728-9877-75DAB2227A70}" type="presParOf" srcId="{80484AF8-FEE0-4AA7-B929-41FB8AE04C90}" destId="{66B4E64C-3C79-477A-BFE8-0FB220771BBD}" srcOrd="0" destOrd="0" presId="urn:microsoft.com/office/officeart/2018/2/layout/IconLabelList"/>
    <dgm:cxn modelId="{A1E7859E-775F-4946-897B-799E3E489F5A}" type="presParOf" srcId="{80484AF8-FEE0-4AA7-B929-41FB8AE04C90}" destId="{0BAE5EF6-C269-45D1-8004-96DA1617CD7F}" srcOrd="1" destOrd="0" presId="urn:microsoft.com/office/officeart/2018/2/layout/IconLabelList"/>
    <dgm:cxn modelId="{028DC8B5-F100-41DF-8DD3-2683DA871503}" type="presParOf" srcId="{80484AF8-FEE0-4AA7-B929-41FB8AE04C90}" destId="{2B4F0FBB-5FE9-4957-85AC-26DEA29EBFF1}"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E72E568-3F0C-4EEE-8517-54983B590FCA}"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BFBDAB57-6473-4B45-BE71-AB4D2DA46632}">
      <dgm:prSet phldr="0"/>
      <dgm:spPr/>
      <dgm:t>
        <a:bodyPr/>
        <a:lstStyle/>
        <a:p>
          <a:pPr rtl="0">
            <a:lnSpc>
              <a:spcPct val="100000"/>
            </a:lnSpc>
          </a:pPr>
          <a:r>
            <a:rPr lang="fr-FR" b="1" dirty="0">
              <a:latin typeface="Aptos Display" panose="02110004020202020204"/>
            </a:rPr>
            <a:t>Méthodologie du projet tutoré</a:t>
          </a:r>
          <a:endParaRPr lang="fr-FR" b="1" dirty="0"/>
        </a:p>
      </dgm:t>
    </dgm:pt>
    <dgm:pt modelId="{C719D410-1CB3-4CD5-8705-0921254B1E30}" type="parTrans" cxnId="{63D0BEB0-C519-4046-979D-E3679AA4F2E2}">
      <dgm:prSet/>
      <dgm:spPr/>
      <dgm:t>
        <a:bodyPr/>
        <a:lstStyle/>
        <a:p>
          <a:endParaRPr lang="en-US"/>
        </a:p>
      </dgm:t>
    </dgm:pt>
    <dgm:pt modelId="{5477D069-26BD-4BB7-BD46-1D3901220950}" type="sibTrans" cxnId="{63D0BEB0-C519-4046-979D-E3679AA4F2E2}">
      <dgm:prSet/>
      <dgm:spPr/>
      <dgm:t>
        <a:bodyPr/>
        <a:lstStyle/>
        <a:p>
          <a:endParaRPr lang="en-US"/>
        </a:p>
      </dgm:t>
    </dgm:pt>
    <dgm:pt modelId="{40ED9C46-C6D8-4CE8-8834-96CD20B6F669}">
      <dgm:prSet/>
      <dgm:spPr/>
      <dgm:t>
        <a:bodyPr/>
        <a:lstStyle/>
        <a:p>
          <a:pPr rtl="0">
            <a:lnSpc>
              <a:spcPct val="100000"/>
            </a:lnSpc>
          </a:pPr>
          <a:r>
            <a:rPr lang="fr-FR" b="1" dirty="0">
              <a:latin typeface="Aptos Display" panose="02110004020202020204"/>
            </a:rPr>
            <a:t>Projet tutoré</a:t>
          </a:r>
          <a:endParaRPr lang="fr-FR" dirty="0"/>
        </a:p>
      </dgm:t>
    </dgm:pt>
    <dgm:pt modelId="{3889A82D-A52A-439A-980E-1FE415DDA4A2}" type="parTrans" cxnId="{DCC50877-384C-4AC1-9056-6073B912814D}">
      <dgm:prSet/>
      <dgm:spPr/>
      <dgm:t>
        <a:bodyPr/>
        <a:lstStyle/>
        <a:p>
          <a:endParaRPr lang="en-US"/>
        </a:p>
      </dgm:t>
    </dgm:pt>
    <dgm:pt modelId="{A2632057-F4B3-4BA7-AE91-85809FA9E68D}" type="sibTrans" cxnId="{DCC50877-384C-4AC1-9056-6073B912814D}">
      <dgm:prSet/>
      <dgm:spPr/>
      <dgm:t>
        <a:bodyPr/>
        <a:lstStyle/>
        <a:p>
          <a:endParaRPr lang="en-US"/>
        </a:p>
      </dgm:t>
    </dgm:pt>
    <dgm:pt modelId="{2B95B1F8-2F98-42E7-A127-3E7274BC6D87}">
      <dgm:prSet/>
      <dgm:spPr/>
      <dgm:t>
        <a:bodyPr/>
        <a:lstStyle/>
        <a:p>
          <a:pPr rtl="0">
            <a:lnSpc>
              <a:spcPct val="100000"/>
            </a:lnSpc>
          </a:pPr>
          <a:r>
            <a:rPr lang="fr-FR" b="1" dirty="0">
              <a:latin typeface="Aptos Display" panose="02110004020202020204"/>
            </a:rPr>
            <a:t>Forum professionnel</a:t>
          </a:r>
          <a:endParaRPr lang="fr-FR" dirty="0"/>
        </a:p>
      </dgm:t>
    </dgm:pt>
    <dgm:pt modelId="{9583AAB8-F118-4E3E-ABF1-3F3A54250D11}" type="parTrans" cxnId="{118D29B8-C8D7-48CC-A24C-DCFD4668C0C4}">
      <dgm:prSet/>
      <dgm:spPr/>
      <dgm:t>
        <a:bodyPr/>
        <a:lstStyle/>
        <a:p>
          <a:endParaRPr lang="en-US"/>
        </a:p>
      </dgm:t>
    </dgm:pt>
    <dgm:pt modelId="{30305597-53ED-44AC-A1C9-CE78E93E631C}" type="sibTrans" cxnId="{118D29B8-C8D7-48CC-A24C-DCFD4668C0C4}">
      <dgm:prSet/>
      <dgm:spPr/>
      <dgm:t>
        <a:bodyPr/>
        <a:lstStyle/>
        <a:p>
          <a:endParaRPr lang="en-US"/>
        </a:p>
      </dgm:t>
    </dgm:pt>
    <dgm:pt modelId="{878E861D-04D9-46F0-9860-6E81A8D3399A}">
      <dgm:prSet/>
      <dgm:spPr/>
      <dgm:t>
        <a:bodyPr/>
        <a:lstStyle/>
        <a:p>
          <a:pPr rtl="0">
            <a:lnSpc>
              <a:spcPct val="100000"/>
            </a:lnSpc>
          </a:pPr>
          <a:r>
            <a:rPr lang="fr-FR" b="1" dirty="0">
              <a:latin typeface="Aptos Display" panose="02110004020202020204"/>
            </a:rPr>
            <a:t>Compétition sur projet devant jury</a:t>
          </a:r>
          <a:endParaRPr lang="fr-FR" dirty="0"/>
        </a:p>
      </dgm:t>
    </dgm:pt>
    <dgm:pt modelId="{5BF3CCDF-C038-4FC7-9010-87883BB99C80}" type="parTrans" cxnId="{45C396BF-A02C-4573-B5E9-2A6F3770DAAF}">
      <dgm:prSet/>
      <dgm:spPr/>
      <dgm:t>
        <a:bodyPr/>
        <a:lstStyle/>
        <a:p>
          <a:endParaRPr lang="en-US"/>
        </a:p>
      </dgm:t>
    </dgm:pt>
    <dgm:pt modelId="{0ADE5F52-50E8-4A63-837E-3C5360E08AB0}" type="sibTrans" cxnId="{45C396BF-A02C-4573-B5E9-2A6F3770DAAF}">
      <dgm:prSet/>
      <dgm:spPr/>
      <dgm:t>
        <a:bodyPr/>
        <a:lstStyle/>
        <a:p>
          <a:endParaRPr lang="en-US"/>
        </a:p>
      </dgm:t>
    </dgm:pt>
    <dgm:pt modelId="{C0192B17-C13C-4145-8AE2-BB3C80EE6AAC}" type="pres">
      <dgm:prSet presAssocID="{AE72E568-3F0C-4EEE-8517-54983B590FCA}" presName="root" presStyleCnt="0">
        <dgm:presLayoutVars>
          <dgm:dir/>
          <dgm:resizeHandles val="exact"/>
        </dgm:presLayoutVars>
      </dgm:prSet>
      <dgm:spPr/>
    </dgm:pt>
    <dgm:pt modelId="{86B10551-4FEF-422D-9D82-ADEA51735CAE}" type="pres">
      <dgm:prSet presAssocID="{BFBDAB57-6473-4B45-BE71-AB4D2DA46632}" presName="compNode" presStyleCnt="0"/>
      <dgm:spPr/>
    </dgm:pt>
    <dgm:pt modelId="{A4F131BF-1498-49AF-BDEF-6DA33EAA3995}" type="pres">
      <dgm:prSet presAssocID="{BFBDAB57-6473-4B45-BE71-AB4D2DA46632}" presName="iconRect" presStyleLbl="node1" presStyleIdx="0" presStyleCnt="4"/>
      <dgm:spPr>
        <a:blipFill>
          <a:blip xmlns:r="http://schemas.openxmlformats.org/officeDocument/2006/relationships" r:embed="rId1">
            <a:extLs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Flèche en cercle avec un remplissage uni"/>
        </a:ext>
      </dgm:extLst>
    </dgm:pt>
    <dgm:pt modelId="{13EED80A-30D8-4820-A535-BFB64BE0E048}" type="pres">
      <dgm:prSet presAssocID="{BFBDAB57-6473-4B45-BE71-AB4D2DA46632}" presName="spaceRect" presStyleCnt="0"/>
      <dgm:spPr/>
    </dgm:pt>
    <dgm:pt modelId="{CA11C67E-BBB3-4E76-BE1A-3D7A75A11348}" type="pres">
      <dgm:prSet presAssocID="{BFBDAB57-6473-4B45-BE71-AB4D2DA46632}" presName="textRect" presStyleLbl="revTx" presStyleIdx="0" presStyleCnt="4">
        <dgm:presLayoutVars>
          <dgm:chMax val="1"/>
          <dgm:chPref val="1"/>
        </dgm:presLayoutVars>
      </dgm:prSet>
      <dgm:spPr/>
    </dgm:pt>
    <dgm:pt modelId="{9C9115F4-CAF3-445C-968C-7016420E17EE}" type="pres">
      <dgm:prSet presAssocID="{5477D069-26BD-4BB7-BD46-1D3901220950}" presName="sibTrans" presStyleCnt="0"/>
      <dgm:spPr/>
    </dgm:pt>
    <dgm:pt modelId="{4EB0F611-EF54-4E5C-AB32-1CF255F0251E}" type="pres">
      <dgm:prSet presAssocID="{40ED9C46-C6D8-4CE8-8834-96CD20B6F669}" presName="compNode" presStyleCnt="0"/>
      <dgm:spPr/>
    </dgm:pt>
    <dgm:pt modelId="{8702466D-89D2-4ECB-8B18-6DB8EB1ACD70}" type="pres">
      <dgm:prSet presAssocID="{40ED9C46-C6D8-4CE8-8834-96CD20B6F669}" presName="iconRect" presStyleLbl="node1" presStyleIdx="1" presStyleCnt="4"/>
      <dgm:spPr>
        <a:blipFill>
          <a:blip xmlns:r="http://schemas.openxmlformats.org/officeDocument/2006/relationships" r:embed="rId3">
            <a:extLs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Graphique à barres avec un remplissage uni"/>
        </a:ext>
      </dgm:extLst>
    </dgm:pt>
    <dgm:pt modelId="{990775AB-9DA1-4B63-BAE1-19E00E145F2B}" type="pres">
      <dgm:prSet presAssocID="{40ED9C46-C6D8-4CE8-8834-96CD20B6F669}" presName="spaceRect" presStyleCnt="0"/>
      <dgm:spPr/>
    </dgm:pt>
    <dgm:pt modelId="{628E0B55-B226-49B8-A957-A5F53806E0B2}" type="pres">
      <dgm:prSet presAssocID="{40ED9C46-C6D8-4CE8-8834-96CD20B6F669}" presName="textRect" presStyleLbl="revTx" presStyleIdx="1" presStyleCnt="4">
        <dgm:presLayoutVars>
          <dgm:chMax val="1"/>
          <dgm:chPref val="1"/>
        </dgm:presLayoutVars>
      </dgm:prSet>
      <dgm:spPr/>
    </dgm:pt>
    <dgm:pt modelId="{398A2819-AC0B-41A9-9A65-E4DC2195E0ED}" type="pres">
      <dgm:prSet presAssocID="{A2632057-F4B3-4BA7-AE91-85809FA9E68D}" presName="sibTrans" presStyleCnt="0"/>
      <dgm:spPr/>
    </dgm:pt>
    <dgm:pt modelId="{80484AF8-FEE0-4AA7-B929-41FB8AE04C90}" type="pres">
      <dgm:prSet presAssocID="{2B95B1F8-2F98-42E7-A127-3E7274BC6D87}" presName="compNode" presStyleCnt="0"/>
      <dgm:spPr/>
    </dgm:pt>
    <dgm:pt modelId="{66B4E64C-3C79-477A-BFE8-0FB220771BBD}" type="pres">
      <dgm:prSet presAssocID="{2B95B1F8-2F98-42E7-A127-3E7274BC6D87}" presName="iconRect" presStyleLbl="node1" presStyleIdx="2" presStyleCnt="4"/>
      <dgm:spPr>
        <a:blipFill>
          <a:blip xmlns:r="http://schemas.openxmlformats.org/officeDocument/2006/relationships" r:embed="rId5">
            <a:extLs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Mégaphone1 avec un remplissage uni"/>
        </a:ext>
      </dgm:extLst>
    </dgm:pt>
    <dgm:pt modelId="{0BAE5EF6-C269-45D1-8004-96DA1617CD7F}" type="pres">
      <dgm:prSet presAssocID="{2B95B1F8-2F98-42E7-A127-3E7274BC6D87}" presName="spaceRect" presStyleCnt="0"/>
      <dgm:spPr/>
    </dgm:pt>
    <dgm:pt modelId="{2B4F0FBB-5FE9-4957-85AC-26DEA29EBFF1}" type="pres">
      <dgm:prSet presAssocID="{2B95B1F8-2F98-42E7-A127-3E7274BC6D87}" presName="textRect" presStyleLbl="revTx" presStyleIdx="2" presStyleCnt="4">
        <dgm:presLayoutVars>
          <dgm:chMax val="1"/>
          <dgm:chPref val="1"/>
        </dgm:presLayoutVars>
      </dgm:prSet>
      <dgm:spPr/>
    </dgm:pt>
    <dgm:pt modelId="{D551D432-7D6E-422C-B846-05C61572F8D4}" type="pres">
      <dgm:prSet presAssocID="{30305597-53ED-44AC-A1C9-CE78E93E631C}" presName="sibTrans" presStyleCnt="0"/>
      <dgm:spPr/>
    </dgm:pt>
    <dgm:pt modelId="{57ED2E96-DBB2-447C-B49B-0450EA8815BA}" type="pres">
      <dgm:prSet presAssocID="{878E861D-04D9-46F0-9860-6E81A8D3399A}" presName="compNode" presStyleCnt="0"/>
      <dgm:spPr/>
    </dgm:pt>
    <dgm:pt modelId="{A7A8A832-2C26-4DE7-94F7-986B9B1CE35E}" type="pres">
      <dgm:prSet presAssocID="{878E861D-04D9-46F0-9860-6E81A8D3399A}" presName="iconRect" presStyleLbl="node1" presStyleIdx="3" presStyleCnt="4"/>
      <dgm:spPr>
        <a:blipFill>
          <a:blip xmlns:r="http://schemas.openxmlformats.org/officeDocument/2006/relationships" r:embed="rId7">
            <a:extLs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Obstacle avec un remplissage uni"/>
        </a:ext>
      </dgm:extLst>
    </dgm:pt>
    <dgm:pt modelId="{A4D64D05-6549-44AA-93B7-B7BBF09FEBE2}" type="pres">
      <dgm:prSet presAssocID="{878E861D-04D9-46F0-9860-6E81A8D3399A}" presName="spaceRect" presStyleCnt="0"/>
      <dgm:spPr/>
    </dgm:pt>
    <dgm:pt modelId="{FFD6805A-AEF7-456A-BB7D-C8DB58B83EDA}" type="pres">
      <dgm:prSet presAssocID="{878E861D-04D9-46F0-9860-6E81A8D3399A}" presName="textRect" presStyleLbl="revTx" presStyleIdx="3" presStyleCnt="4">
        <dgm:presLayoutVars>
          <dgm:chMax val="1"/>
          <dgm:chPref val="1"/>
        </dgm:presLayoutVars>
      </dgm:prSet>
      <dgm:spPr/>
    </dgm:pt>
  </dgm:ptLst>
  <dgm:cxnLst>
    <dgm:cxn modelId="{87EC8B05-FE3E-4F41-A5B6-13EA1AA46B9B}" type="presOf" srcId="{878E861D-04D9-46F0-9860-6E81A8D3399A}" destId="{FFD6805A-AEF7-456A-BB7D-C8DB58B83EDA}" srcOrd="0" destOrd="0" presId="urn:microsoft.com/office/officeart/2018/2/layout/IconLabelList"/>
    <dgm:cxn modelId="{8139A512-9F68-496B-9977-C279C5625871}" type="presOf" srcId="{40ED9C46-C6D8-4CE8-8834-96CD20B6F669}" destId="{628E0B55-B226-49B8-A957-A5F53806E0B2}" srcOrd="0" destOrd="0" presId="urn:microsoft.com/office/officeart/2018/2/layout/IconLabelList"/>
    <dgm:cxn modelId="{DCC50877-384C-4AC1-9056-6073B912814D}" srcId="{AE72E568-3F0C-4EEE-8517-54983B590FCA}" destId="{40ED9C46-C6D8-4CE8-8834-96CD20B6F669}" srcOrd="1" destOrd="0" parTransId="{3889A82D-A52A-439A-980E-1FE415DDA4A2}" sibTransId="{A2632057-F4B3-4BA7-AE91-85809FA9E68D}"/>
    <dgm:cxn modelId="{69EF24AB-711D-4A20-8089-67172F37C486}" type="presOf" srcId="{2B95B1F8-2F98-42E7-A127-3E7274BC6D87}" destId="{2B4F0FBB-5FE9-4957-85AC-26DEA29EBFF1}" srcOrd="0" destOrd="0" presId="urn:microsoft.com/office/officeart/2018/2/layout/IconLabelList"/>
    <dgm:cxn modelId="{63D0BEB0-C519-4046-979D-E3679AA4F2E2}" srcId="{AE72E568-3F0C-4EEE-8517-54983B590FCA}" destId="{BFBDAB57-6473-4B45-BE71-AB4D2DA46632}" srcOrd="0" destOrd="0" parTransId="{C719D410-1CB3-4CD5-8705-0921254B1E30}" sibTransId="{5477D069-26BD-4BB7-BD46-1D3901220950}"/>
    <dgm:cxn modelId="{118D29B8-C8D7-48CC-A24C-DCFD4668C0C4}" srcId="{AE72E568-3F0C-4EEE-8517-54983B590FCA}" destId="{2B95B1F8-2F98-42E7-A127-3E7274BC6D87}" srcOrd="2" destOrd="0" parTransId="{9583AAB8-F118-4E3E-ABF1-3F3A54250D11}" sibTransId="{30305597-53ED-44AC-A1C9-CE78E93E631C}"/>
    <dgm:cxn modelId="{45C396BF-A02C-4573-B5E9-2A6F3770DAAF}" srcId="{AE72E568-3F0C-4EEE-8517-54983B590FCA}" destId="{878E861D-04D9-46F0-9860-6E81A8D3399A}" srcOrd="3" destOrd="0" parTransId="{5BF3CCDF-C038-4FC7-9010-87883BB99C80}" sibTransId="{0ADE5F52-50E8-4A63-837E-3C5360E08AB0}"/>
    <dgm:cxn modelId="{DC6FB6CD-B4AC-4839-BB7F-F178052C81C8}" type="presOf" srcId="{AE72E568-3F0C-4EEE-8517-54983B590FCA}" destId="{C0192B17-C13C-4145-8AE2-BB3C80EE6AAC}" srcOrd="0" destOrd="0" presId="urn:microsoft.com/office/officeart/2018/2/layout/IconLabelList"/>
    <dgm:cxn modelId="{F9AC8FF1-64FB-4D07-962D-6FE9D0B8F25F}" type="presOf" srcId="{BFBDAB57-6473-4B45-BE71-AB4D2DA46632}" destId="{CA11C67E-BBB3-4E76-BE1A-3D7A75A11348}" srcOrd="0" destOrd="0" presId="urn:microsoft.com/office/officeart/2018/2/layout/IconLabelList"/>
    <dgm:cxn modelId="{3B2F6705-6CF0-415D-94F1-78BD9B8ABC04}" type="presParOf" srcId="{C0192B17-C13C-4145-8AE2-BB3C80EE6AAC}" destId="{86B10551-4FEF-422D-9D82-ADEA51735CAE}" srcOrd="0" destOrd="0" presId="urn:microsoft.com/office/officeart/2018/2/layout/IconLabelList"/>
    <dgm:cxn modelId="{E925DF97-184C-47DC-ADA2-067B5C7343D9}" type="presParOf" srcId="{86B10551-4FEF-422D-9D82-ADEA51735CAE}" destId="{A4F131BF-1498-49AF-BDEF-6DA33EAA3995}" srcOrd="0" destOrd="0" presId="urn:microsoft.com/office/officeart/2018/2/layout/IconLabelList"/>
    <dgm:cxn modelId="{79909F00-D375-469A-9AD4-5CD966F856D9}" type="presParOf" srcId="{86B10551-4FEF-422D-9D82-ADEA51735CAE}" destId="{13EED80A-30D8-4820-A535-BFB64BE0E048}" srcOrd="1" destOrd="0" presId="urn:microsoft.com/office/officeart/2018/2/layout/IconLabelList"/>
    <dgm:cxn modelId="{23A944BC-71F4-4557-B7F3-13383158D6E5}" type="presParOf" srcId="{86B10551-4FEF-422D-9D82-ADEA51735CAE}" destId="{CA11C67E-BBB3-4E76-BE1A-3D7A75A11348}" srcOrd="2" destOrd="0" presId="urn:microsoft.com/office/officeart/2018/2/layout/IconLabelList"/>
    <dgm:cxn modelId="{F84FCF75-72F2-44EB-8C49-D7F36B9CCED8}" type="presParOf" srcId="{C0192B17-C13C-4145-8AE2-BB3C80EE6AAC}" destId="{9C9115F4-CAF3-445C-968C-7016420E17EE}" srcOrd="1" destOrd="0" presId="urn:microsoft.com/office/officeart/2018/2/layout/IconLabelList"/>
    <dgm:cxn modelId="{503C9471-2830-48B1-9EA8-E31656BAD1A9}" type="presParOf" srcId="{C0192B17-C13C-4145-8AE2-BB3C80EE6AAC}" destId="{4EB0F611-EF54-4E5C-AB32-1CF255F0251E}" srcOrd="2" destOrd="0" presId="urn:microsoft.com/office/officeart/2018/2/layout/IconLabelList"/>
    <dgm:cxn modelId="{AA15BF7F-7D34-4358-8F11-9E1C19C38E0B}" type="presParOf" srcId="{4EB0F611-EF54-4E5C-AB32-1CF255F0251E}" destId="{8702466D-89D2-4ECB-8B18-6DB8EB1ACD70}" srcOrd="0" destOrd="0" presId="urn:microsoft.com/office/officeart/2018/2/layout/IconLabelList"/>
    <dgm:cxn modelId="{C72E4789-CC7B-49C2-91BF-3306CE5321DF}" type="presParOf" srcId="{4EB0F611-EF54-4E5C-AB32-1CF255F0251E}" destId="{990775AB-9DA1-4B63-BAE1-19E00E145F2B}" srcOrd="1" destOrd="0" presId="urn:microsoft.com/office/officeart/2018/2/layout/IconLabelList"/>
    <dgm:cxn modelId="{9ED401DB-383B-4938-A6CE-2FE366B5B52E}" type="presParOf" srcId="{4EB0F611-EF54-4E5C-AB32-1CF255F0251E}" destId="{628E0B55-B226-49B8-A957-A5F53806E0B2}" srcOrd="2" destOrd="0" presId="urn:microsoft.com/office/officeart/2018/2/layout/IconLabelList"/>
    <dgm:cxn modelId="{AECC9680-EFD6-47E4-BAA3-8C8C95839ABF}" type="presParOf" srcId="{C0192B17-C13C-4145-8AE2-BB3C80EE6AAC}" destId="{398A2819-AC0B-41A9-9A65-E4DC2195E0ED}" srcOrd="3" destOrd="0" presId="urn:microsoft.com/office/officeart/2018/2/layout/IconLabelList"/>
    <dgm:cxn modelId="{0A1F99DD-5594-4685-9BCD-AC6EA79027EC}" type="presParOf" srcId="{C0192B17-C13C-4145-8AE2-BB3C80EE6AAC}" destId="{80484AF8-FEE0-4AA7-B929-41FB8AE04C90}" srcOrd="4" destOrd="0" presId="urn:microsoft.com/office/officeart/2018/2/layout/IconLabelList"/>
    <dgm:cxn modelId="{279B0BFE-09E6-4728-9877-75DAB2227A70}" type="presParOf" srcId="{80484AF8-FEE0-4AA7-B929-41FB8AE04C90}" destId="{66B4E64C-3C79-477A-BFE8-0FB220771BBD}" srcOrd="0" destOrd="0" presId="urn:microsoft.com/office/officeart/2018/2/layout/IconLabelList"/>
    <dgm:cxn modelId="{A1E7859E-775F-4946-897B-799E3E489F5A}" type="presParOf" srcId="{80484AF8-FEE0-4AA7-B929-41FB8AE04C90}" destId="{0BAE5EF6-C269-45D1-8004-96DA1617CD7F}" srcOrd="1" destOrd="0" presId="urn:microsoft.com/office/officeart/2018/2/layout/IconLabelList"/>
    <dgm:cxn modelId="{028DC8B5-F100-41DF-8DD3-2683DA871503}" type="presParOf" srcId="{80484AF8-FEE0-4AA7-B929-41FB8AE04C90}" destId="{2B4F0FBB-5FE9-4957-85AC-26DEA29EBFF1}" srcOrd="2" destOrd="0" presId="urn:microsoft.com/office/officeart/2018/2/layout/IconLabelList"/>
    <dgm:cxn modelId="{36489FAC-9532-4CA9-8C62-C74362F0267E}" type="presParOf" srcId="{C0192B17-C13C-4145-8AE2-BB3C80EE6AAC}" destId="{D551D432-7D6E-422C-B846-05C61572F8D4}" srcOrd="5" destOrd="0" presId="urn:microsoft.com/office/officeart/2018/2/layout/IconLabelList"/>
    <dgm:cxn modelId="{17F9C1D8-7D1F-474E-BC00-EE344916478C}" type="presParOf" srcId="{C0192B17-C13C-4145-8AE2-BB3C80EE6AAC}" destId="{57ED2E96-DBB2-447C-B49B-0450EA8815BA}" srcOrd="6" destOrd="0" presId="urn:microsoft.com/office/officeart/2018/2/layout/IconLabelList"/>
    <dgm:cxn modelId="{DDCE61E2-5080-44C7-AF19-E8CD3B3DD17E}" type="presParOf" srcId="{57ED2E96-DBB2-447C-B49B-0450EA8815BA}" destId="{A7A8A832-2C26-4DE7-94F7-986B9B1CE35E}" srcOrd="0" destOrd="0" presId="urn:microsoft.com/office/officeart/2018/2/layout/IconLabelList"/>
    <dgm:cxn modelId="{C7A394AA-7678-408F-8949-7F6CC579738E}" type="presParOf" srcId="{57ED2E96-DBB2-447C-B49B-0450EA8815BA}" destId="{A4D64D05-6549-44AA-93B7-B7BBF09FEBE2}" srcOrd="1" destOrd="0" presId="urn:microsoft.com/office/officeart/2018/2/layout/IconLabelList"/>
    <dgm:cxn modelId="{5D44692B-9E61-46FF-8687-56B4971C734A}" type="presParOf" srcId="{57ED2E96-DBB2-447C-B49B-0450EA8815BA}" destId="{FFD6805A-AEF7-456A-BB7D-C8DB58B83EDA}"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C7AEE6C-D86D-47FA-ADE2-C755EA5B41D8}" type="doc">
      <dgm:prSet loTypeId="urn:microsoft.com/office/officeart/2008/layout/LinedList" loCatId="list" qsTypeId="urn:microsoft.com/office/officeart/2005/8/quickstyle/simple1" qsCatId="simple" csTypeId="urn:microsoft.com/office/officeart/2005/8/colors/colorful5" csCatId="colorful" phldr="1"/>
      <dgm:spPr/>
      <dgm:t>
        <a:bodyPr/>
        <a:lstStyle/>
        <a:p>
          <a:endParaRPr lang="en-US"/>
        </a:p>
      </dgm:t>
    </dgm:pt>
    <dgm:pt modelId="{5950C977-CC2E-4FBA-B1FF-3258E8F99DD5}">
      <dgm:prSet/>
      <dgm:spPr/>
      <dgm:t>
        <a:bodyPr/>
        <a:lstStyle/>
        <a:p>
          <a:r>
            <a:rPr lang="fr-FR" dirty="0" err="1"/>
            <a:t>Chargé.e</a:t>
          </a:r>
          <a:r>
            <a:rPr lang="fr-FR" dirty="0"/>
            <a:t> de communication</a:t>
          </a:r>
          <a:endParaRPr lang="en-US" dirty="0"/>
        </a:p>
      </dgm:t>
    </dgm:pt>
    <dgm:pt modelId="{82F51ACC-F3A8-4BC4-B81D-B302E643C608}" type="parTrans" cxnId="{76F28916-C83C-47A5-91DF-EAEB92F657DF}">
      <dgm:prSet/>
      <dgm:spPr/>
      <dgm:t>
        <a:bodyPr/>
        <a:lstStyle/>
        <a:p>
          <a:endParaRPr lang="en-US"/>
        </a:p>
      </dgm:t>
    </dgm:pt>
    <dgm:pt modelId="{FD78BEC0-EBBB-4198-A845-EA2D7064CFF1}" type="sibTrans" cxnId="{76F28916-C83C-47A5-91DF-EAEB92F657DF}">
      <dgm:prSet/>
      <dgm:spPr/>
      <dgm:t>
        <a:bodyPr/>
        <a:lstStyle/>
        <a:p>
          <a:endParaRPr lang="en-US"/>
        </a:p>
      </dgm:t>
    </dgm:pt>
    <dgm:pt modelId="{E2FCCF26-35B1-4DA4-954B-5047EF2129A9}">
      <dgm:prSet/>
      <dgm:spPr/>
      <dgm:t>
        <a:bodyPr/>
        <a:lstStyle/>
        <a:p>
          <a:r>
            <a:rPr lang="fr-FR"/>
            <a:t>Creative copywriter</a:t>
          </a:r>
          <a:endParaRPr lang="en-US"/>
        </a:p>
      </dgm:t>
    </dgm:pt>
    <dgm:pt modelId="{3F727CA4-BD13-4032-8EDD-8E22DF96F409}" type="parTrans" cxnId="{A8D86229-6B4A-405A-9DAA-A5049F3ABABA}">
      <dgm:prSet/>
      <dgm:spPr/>
      <dgm:t>
        <a:bodyPr/>
        <a:lstStyle/>
        <a:p>
          <a:endParaRPr lang="en-US"/>
        </a:p>
      </dgm:t>
    </dgm:pt>
    <dgm:pt modelId="{C0746C71-D118-4D42-A885-6BA92FB67F4A}" type="sibTrans" cxnId="{A8D86229-6B4A-405A-9DAA-A5049F3ABABA}">
      <dgm:prSet/>
      <dgm:spPr/>
      <dgm:t>
        <a:bodyPr/>
        <a:lstStyle/>
        <a:p>
          <a:endParaRPr lang="en-US"/>
        </a:p>
      </dgm:t>
    </dgm:pt>
    <dgm:pt modelId="{302B73F4-4AFE-4BF3-B796-0D1DCA841B15}">
      <dgm:prSet/>
      <dgm:spPr/>
      <dgm:t>
        <a:bodyPr/>
        <a:lstStyle/>
        <a:p>
          <a:r>
            <a:rPr lang="fr-FR"/>
            <a:t>Conseiller.ère discours</a:t>
          </a:r>
          <a:endParaRPr lang="en-US"/>
        </a:p>
      </dgm:t>
    </dgm:pt>
    <dgm:pt modelId="{15150398-F275-40E6-BAED-AB6533591CF1}" type="parTrans" cxnId="{5FF73368-4787-434D-ACCA-66F7122C00D1}">
      <dgm:prSet/>
      <dgm:spPr/>
      <dgm:t>
        <a:bodyPr/>
        <a:lstStyle/>
        <a:p>
          <a:endParaRPr lang="en-US"/>
        </a:p>
      </dgm:t>
    </dgm:pt>
    <dgm:pt modelId="{276AF41B-6C2C-45D8-BD7F-16A57333BC41}" type="sibTrans" cxnId="{5FF73368-4787-434D-ACCA-66F7122C00D1}">
      <dgm:prSet/>
      <dgm:spPr/>
      <dgm:t>
        <a:bodyPr/>
        <a:lstStyle/>
        <a:p>
          <a:endParaRPr lang="en-US"/>
        </a:p>
      </dgm:t>
    </dgm:pt>
    <dgm:pt modelId="{F27BDF50-1AB1-4AB4-987A-07C50DA3AE20}">
      <dgm:prSet/>
      <dgm:spPr/>
      <dgm:t>
        <a:bodyPr/>
        <a:lstStyle/>
        <a:p>
          <a:r>
            <a:rPr lang="fr-FR"/>
            <a:t>Community Manager</a:t>
          </a:r>
          <a:endParaRPr lang="en-US"/>
        </a:p>
      </dgm:t>
    </dgm:pt>
    <dgm:pt modelId="{3595EDF6-7F4F-4635-86B6-2BDF714DACA0}" type="parTrans" cxnId="{135C90D0-F694-42C1-A8C7-72D55FF03FCD}">
      <dgm:prSet/>
      <dgm:spPr/>
      <dgm:t>
        <a:bodyPr/>
        <a:lstStyle/>
        <a:p>
          <a:endParaRPr lang="en-US"/>
        </a:p>
      </dgm:t>
    </dgm:pt>
    <dgm:pt modelId="{7535A81D-A4AC-4720-8733-AC51DDB42970}" type="sibTrans" cxnId="{135C90D0-F694-42C1-A8C7-72D55FF03FCD}">
      <dgm:prSet/>
      <dgm:spPr/>
      <dgm:t>
        <a:bodyPr/>
        <a:lstStyle/>
        <a:p>
          <a:endParaRPr lang="en-US"/>
        </a:p>
      </dgm:t>
    </dgm:pt>
    <dgm:pt modelId="{E8EB3FC4-DF19-49B1-A4D7-18EBDBA796AF}">
      <dgm:prSet/>
      <dgm:spPr/>
      <dgm:t>
        <a:bodyPr/>
        <a:lstStyle/>
        <a:p>
          <a:r>
            <a:rPr lang="fr-FR"/>
            <a:t>Content Manager</a:t>
          </a:r>
          <a:endParaRPr lang="en-US"/>
        </a:p>
      </dgm:t>
    </dgm:pt>
    <dgm:pt modelId="{18BFAF27-0799-41A0-AACB-98C56CF4227C}" type="parTrans" cxnId="{809A947D-A9C1-40D3-86E8-D708F7843B60}">
      <dgm:prSet/>
      <dgm:spPr/>
      <dgm:t>
        <a:bodyPr/>
        <a:lstStyle/>
        <a:p>
          <a:endParaRPr lang="en-US"/>
        </a:p>
      </dgm:t>
    </dgm:pt>
    <dgm:pt modelId="{DCE5CE95-C44B-43AB-8C72-672910429038}" type="sibTrans" cxnId="{809A947D-A9C1-40D3-86E8-D708F7843B60}">
      <dgm:prSet/>
      <dgm:spPr/>
      <dgm:t>
        <a:bodyPr/>
        <a:lstStyle/>
        <a:p>
          <a:endParaRPr lang="en-US"/>
        </a:p>
      </dgm:t>
    </dgm:pt>
    <dgm:pt modelId="{ED351959-C9A3-4095-9EA9-AA8C29A4C0C3}">
      <dgm:prSet/>
      <dgm:spPr/>
      <dgm:t>
        <a:bodyPr/>
        <a:lstStyle/>
        <a:p>
          <a:r>
            <a:rPr lang="fr-FR" dirty="0"/>
            <a:t>Traffic manager (SEO et référencement)</a:t>
          </a:r>
          <a:endParaRPr lang="en-US" dirty="0"/>
        </a:p>
      </dgm:t>
    </dgm:pt>
    <dgm:pt modelId="{52B60C5E-C9A0-45C1-86FC-4EB6181C1771}" type="parTrans" cxnId="{D7AFD4F1-0DBE-4686-B7CC-AC20866D0552}">
      <dgm:prSet/>
      <dgm:spPr/>
      <dgm:t>
        <a:bodyPr/>
        <a:lstStyle/>
        <a:p>
          <a:endParaRPr lang="en-US"/>
        </a:p>
      </dgm:t>
    </dgm:pt>
    <dgm:pt modelId="{43BBD394-3714-4B28-B13B-ED52BFF6D730}" type="sibTrans" cxnId="{D7AFD4F1-0DBE-4686-B7CC-AC20866D0552}">
      <dgm:prSet/>
      <dgm:spPr/>
      <dgm:t>
        <a:bodyPr/>
        <a:lstStyle/>
        <a:p>
          <a:endParaRPr lang="en-US"/>
        </a:p>
      </dgm:t>
    </dgm:pt>
    <dgm:pt modelId="{12A924CE-EAC0-479E-A3C2-5948B230397A}">
      <dgm:prSet/>
      <dgm:spPr/>
      <dgm:t>
        <a:bodyPr/>
        <a:lstStyle/>
        <a:p>
          <a:r>
            <a:rPr lang="fr-FR" dirty="0"/>
            <a:t>Critique littéraire et artistique</a:t>
          </a:r>
          <a:endParaRPr lang="en-US" dirty="0"/>
        </a:p>
      </dgm:t>
    </dgm:pt>
    <dgm:pt modelId="{DFD0A75D-F125-4052-928B-F8C198CCD539}" type="parTrans" cxnId="{81F6D9AC-E869-4B1E-B385-6B6DBDF6EDB3}">
      <dgm:prSet/>
      <dgm:spPr/>
      <dgm:t>
        <a:bodyPr/>
        <a:lstStyle/>
        <a:p>
          <a:endParaRPr lang="en-US"/>
        </a:p>
      </dgm:t>
    </dgm:pt>
    <dgm:pt modelId="{95252D67-B29A-4E80-BCFB-E994F17A45C1}" type="sibTrans" cxnId="{81F6D9AC-E869-4B1E-B385-6B6DBDF6EDB3}">
      <dgm:prSet/>
      <dgm:spPr/>
      <dgm:t>
        <a:bodyPr/>
        <a:lstStyle/>
        <a:p>
          <a:endParaRPr lang="en-US"/>
        </a:p>
      </dgm:t>
    </dgm:pt>
    <dgm:pt modelId="{3BA04889-D5EA-40F9-BF0B-DF6E1641722F}">
      <dgm:prSet/>
      <dgm:spPr/>
      <dgm:t>
        <a:bodyPr/>
        <a:lstStyle/>
        <a:p>
          <a:r>
            <a:rPr lang="fr-FR" dirty="0"/>
            <a:t>Concepteur - </a:t>
          </a:r>
          <a:r>
            <a:rPr lang="fr-FR" dirty="0" err="1"/>
            <a:t>édacteur</a:t>
          </a:r>
          <a:r>
            <a:rPr lang="fr-FR" dirty="0"/>
            <a:t>/</a:t>
          </a:r>
          <a:r>
            <a:rPr lang="fr-FR" dirty="0" err="1"/>
            <a:t>trice</a:t>
          </a:r>
          <a:r>
            <a:rPr lang="fr-FR" dirty="0"/>
            <a:t> (Web, multimédia, technique)</a:t>
          </a:r>
          <a:endParaRPr lang="en-US" dirty="0"/>
        </a:p>
      </dgm:t>
    </dgm:pt>
    <dgm:pt modelId="{FBCB539F-B131-4807-98A5-5586F840708D}" type="sibTrans" cxnId="{818C87FA-1071-439E-A274-CC2A633C1351}">
      <dgm:prSet/>
      <dgm:spPr/>
      <dgm:t>
        <a:bodyPr/>
        <a:lstStyle/>
        <a:p>
          <a:endParaRPr lang="en-US"/>
        </a:p>
      </dgm:t>
    </dgm:pt>
    <dgm:pt modelId="{2EAA0010-E44B-4C2F-A910-D3F59FD41760}" type="parTrans" cxnId="{818C87FA-1071-439E-A274-CC2A633C1351}">
      <dgm:prSet/>
      <dgm:spPr/>
      <dgm:t>
        <a:bodyPr/>
        <a:lstStyle/>
        <a:p>
          <a:endParaRPr lang="en-US"/>
        </a:p>
      </dgm:t>
    </dgm:pt>
    <dgm:pt modelId="{F4672B22-5EEA-FD4B-AE6F-002A628DB9F4}" type="pres">
      <dgm:prSet presAssocID="{2C7AEE6C-D86D-47FA-ADE2-C755EA5B41D8}" presName="vert0" presStyleCnt="0">
        <dgm:presLayoutVars>
          <dgm:dir/>
          <dgm:animOne val="branch"/>
          <dgm:animLvl val="lvl"/>
        </dgm:presLayoutVars>
      </dgm:prSet>
      <dgm:spPr/>
    </dgm:pt>
    <dgm:pt modelId="{A52C849A-5F81-BD4F-8F6B-762C2348CBF1}" type="pres">
      <dgm:prSet presAssocID="{3BA04889-D5EA-40F9-BF0B-DF6E1641722F}" presName="thickLine" presStyleLbl="alignNode1" presStyleIdx="0" presStyleCnt="8"/>
      <dgm:spPr/>
    </dgm:pt>
    <dgm:pt modelId="{7798064C-4D83-F64E-9B73-AE15B66E504A}" type="pres">
      <dgm:prSet presAssocID="{3BA04889-D5EA-40F9-BF0B-DF6E1641722F}" presName="horz1" presStyleCnt="0"/>
      <dgm:spPr/>
    </dgm:pt>
    <dgm:pt modelId="{883A3954-04C7-7845-858A-7225C67F26A6}" type="pres">
      <dgm:prSet presAssocID="{3BA04889-D5EA-40F9-BF0B-DF6E1641722F}" presName="tx1" presStyleLbl="revTx" presStyleIdx="0" presStyleCnt="8"/>
      <dgm:spPr/>
    </dgm:pt>
    <dgm:pt modelId="{8D85BD2A-1E38-D94D-9ACA-B1F7134273B8}" type="pres">
      <dgm:prSet presAssocID="{3BA04889-D5EA-40F9-BF0B-DF6E1641722F}" presName="vert1" presStyleCnt="0"/>
      <dgm:spPr/>
    </dgm:pt>
    <dgm:pt modelId="{EFE95F54-4E34-684D-B836-4D8B6411D18E}" type="pres">
      <dgm:prSet presAssocID="{5950C977-CC2E-4FBA-B1FF-3258E8F99DD5}" presName="thickLine" presStyleLbl="alignNode1" presStyleIdx="1" presStyleCnt="8"/>
      <dgm:spPr/>
    </dgm:pt>
    <dgm:pt modelId="{BB906CBC-589F-C445-B688-984B873E7801}" type="pres">
      <dgm:prSet presAssocID="{5950C977-CC2E-4FBA-B1FF-3258E8F99DD5}" presName="horz1" presStyleCnt="0"/>
      <dgm:spPr/>
    </dgm:pt>
    <dgm:pt modelId="{4A7A08A9-E2A3-A745-B811-FFCD5C2FF386}" type="pres">
      <dgm:prSet presAssocID="{5950C977-CC2E-4FBA-B1FF-3258E8F99DD5}" presName="tx1" presStyleLbl="revTx" presStyleIdx="1" presStyleCnt="8"/>
      <dgm:spPr/>
    </dgm:pt>
    <dgm:pt modelId="{68A60B1D-6976-BC4C-A30E-ECC964CC9B1D}" type="pres">
      <dgm:prSet presAssocID="{5950C977-CC2E-4FBA-B1FF-3258E8F99DD5}" presName="vert1" presStyleCnt="0"/>
      <dgm:spPr/>
    </dgm:pt>
    <dgm:pt modelId="{E8DBDE87-9AE3-D845-8D29-CCC876BB1CFC}" type="pres">
      <dgm:prSet presAssocID="{E2FCCF26-35B1-4DA4-954B-5047EF2129A9}" presName="thickLine" presStyleLbl="alignNode1" presStyleIdx="2" presStyleCnt="8"/>
      <dgm:spPr/>
    </dgm:pt>
    <dgm:pt modelId="{BDD38E36-90BA-EB47-BD1B-3C6EBB4DCCF1}" type="pres">
      <dgm:prSet presAssocID="{E2FCCF26-35B1-4DA4-954B-5047EF2129A9}" presName="horz1" presStyleCnt="0"/>
      <dgm:spPr/>
    </dgm:pt>
    <dgm:pt modelId="{0073CCC7-7973-054A-ACB4-6DDA38CB79FC}" type="pres">
      <dgm:prSet presAssocID="{E2FCCF26-35B1-4DA4-954B-5047EF2129A9}" presName="tx1" presStyleLbl="revTx" presStyleIdx="2" presStyleCnt="8"/>
      <dgm:spPr/>
    </dgm:pt>
    <dgm:pt modelId="{D8CE6BB2-3568-5A41-BC6B-AA37CD142CBA}" type="pres">
      <dgm:prSet presAssocID="{E2FCCF26-35B1-4DA4-954B-5047EF2129A9}" presName="vert1" presStyleCnt="0"/>
      <dgm:spPr/>
    </dgm:pt>
    <dgm:pt modelId="{DFD45372-5C41-6F4B-8F33-F15EE4C0D85D}" type="pres">
      <dgm:prSet presAssocID="{302B73F4-4AFE-4BF3-B796-0D1DCA841B15}" presName="thickLine" presStyleLbl="alignNode1" presStyleIdx="3" presStyleCnt="8"/>
      <dgm:spPr/>
    </dgm:pt>
    <dgm:pt modelId="{44F99514-F6B0-D147-8FAA-8789F01EAE8B}" type="pres">
      <dgm:prSet presAssocID="{302B73F4-4AFE-4BF3-B796-0D1DCA841B15}" presName="horz1" presStyleCnt="0"/>
      <dgm:spPr/>
    </dgm:pt>
    <dgm:pt modelId="{DC430E09-F816-724F-8039-16F72B4C33AC}" type="pres">
      <dgm:prSet presAssocID="{302B73F4-4AFE-4BF3-B796-0D1DCA841B15}" presName="tx1" presStyleLbl="revTx" presStyleIdx="3" presStyleCnt="8"/>
      <dgm:spPr/>
    </dgm:pt>
    <dgm:pt modelId="{39FE4770-1646-614C-A161-0118E2FEECEC}" type="pres">
      <dgm:prSet presAssocID="{302B73F4-4AFE-4BF3-B796-0D1DCA841B15}" presName="vert1" presStyleCnt="0"/>
      <dgm:spPr/>
    </dgm:pt>
    <dgm:pt modelId="{DD06828E-09EF-E845-98C1-2A50FD758B8B}" type="pres">
      <dgm:prSet presAssocID="{F27BDF50-1AB1-4AB4-987A-07C50DA3AE20}" presName="thickLine" presStyleLbl="alignNode1" presStyleIdx="4" presStyleCnt="8"/>
      <dgm:spPr/>
    </dgm:pt>
    <dgm:pt modelId="{0498D85B-8C37-C14D-ABD9-06AB892BE8EA}" type="pres">
      <dgm:prSet presAssocID="{F27BDF50-1AB1-4AB4-987A-07C50DA3AE20}" presName="horz1" presStyleCnt="0"/>
      <dgm:spPr/>
    </dgm:pt>
    <dgm:pt modelId="{F28098E6-A2BD-4647-83F7-5142D2EF8B16}" type="pres">
      <dgm:prSet presAssocID="{F27BDF50-1AB1-4AB4-987A-07C50DA3AE20}" presName="tx1" presStyleLbl="revTx" presStyleIdx="4" presStyleCnt="8"/>
      <dgm:spPr/>
    </dgm:pt>
    <dgm:pt modelId="{75B43F8F-005A-584F-A69E-C989E6C3BCA3}" type="pres">
      <dgm:prSet presAssocID="{F27BDF50-1AB1-4AB4-987A-07C50DA3AE20}" presName="vert1" presStyleCnt="0"/>
      <dgm:spPr/>
    </dgm:pt>
    <dgm:pt modelId="{3AF4C6EE-9FBE-3445-8621-A80036057EA5}" type="pres">
      <dgm:prSet presAssocID="{E8EB3FC4-DF19-49B1-A4D7-18EBDBA796AF}" presName="thickLine" presStyleLbl="alignNode1" presStyleIdx="5" presStyleCnt="8"/>
      <dgm:spPr/>
    </dgm:pt>
    <dgm:pt modelId="{BBE7D473-7D7D-D64A-A8B5-BC69E8FE7B81}" type="pres">
      <dgm:prSet presAssocID="{E8EB3FC4-DF19-49B1-A4D7-18EBDBA796AF}" presName="horz1" presStyleCnt="0"/>
      <dgm:spPr/>
    </dgm:pt>
    <dgm:pt modelId="{94C00D7B-3D00-A84C-A5C1-49F0F3784A21}" type="pres">
      <dgm:prSet presAssocID="{E8EB3FC4-DF19-49B1-A4D7-18EBDBA796AF}" presName="tx1" presStyleLbl="revTx" presStyleIdx="5" presStyleCnt="8"/>
      <dgm:spPr/>
    </dgm:pt>
    <dgm:pt modelId="{8CE95679-E553-0448-80D4-865F42F17BC1}" type="pres">
      <dgm:prSet presAssocID="{E8EB3FC4-DF19-49B1-A4D7-18EBDBA796AF}" presName="vert1" presStyleCnt="0"/>
      <dgm:spPr/>
    </dgm:pt>
    <dgm:pt modelId="{594E3134-2CE7-1A4D-B45F-CC973D8F7870}" type="pres">
      <dgm:prSet presAssocID="{ED351959-C9A3-4095-9EA9-AA8C29A4C0C3}" presName="thickLine" presStyleLbl="alignNode1" presStyleIdx="6" presStyleCnt="8"/>
      <dgm:spPr/>
    </dgm:pt>
    <dgm:pt modelId="{44B291EB-08AA-D44E-8C2A-779CE31972A4}" type="pres">
      <dgm:prSet presAssocID="{ED351959-C9A3-4095-9EA9-AA8C29A4C0C3}" presName="horz1" presStyleCnt="0"/>
      <dgm:spPr/>
    </dgm:pt>
    <dgm:pt modelId="{F52ADD92-8C3A-1D42-8FC1-FE96B0E63FA1}" type="pres">
      <dgm:prSet presAssocID="{ED351959-C9A3-4095-9EA9-AA8C29A4C0C3}" presName="tx1" presStyleLbl="revTx" presStyleIdx="6" presStyleCnt="8"/>
      <dgm:spPr/>
    </dgm:pt>
    <dgm:pt modelId="{36B91AB0-C09D-E946-958A-79B2D7D4E293}" type="pres">
      <dgm:prSet presAssocID="{ED351959-C9A3-4095-9EA9-AA8C29A4C0C3}" presName="vert1" presStyleCnt="0"/>
      <dgm:spPr/>
    </dgm:pt>
    <dgm:pt modelId="{3516DB95-847E-6849-AF64-2FFBF0EEE22D}" type="pres">
      <dgm:prSet presAssocID="{12A924CE-EAC0-479E-A3C2-5948B230397A}" presName="thickLine" presStyleLbl="alignNode1" presStyleIdx="7" presStyleCnt="8"/>
      <dgm:spPr/>
    </dgm:pt>
    <dgm:pt modelId="{94DECB30-8989-4741-A6F1-A33D5A17D5DB}" type="pres">
      <dgm:prSet presAssocID="{12A924CE-EAC0-479E-A3C2-5948B230397A}" presName="horz1" presStyleCnt="0"/>
      <dgm:spPr/>
    </dgm:pt>
    <dgm:pt modelId="{A0988C50-8381-3A45-94BC-1993F9830432}" type="pres">
      <dgm:prSet presAssocID="{12A924CE-EAC0-479E-A3C2-5948B230397A}" presName="tx1" presStyleLbl="revTx" presStyleIdx="7" presStyleCnt="8"/>
      <dgm:spPr/>
    </dgm:pt>
    <dgm:pt modelId="{CBC2B361-62D2-FC48-86A4-C23DCC9E6D64}" type="pres">
      <dgm:prSet presAssocID="{12A924CE-EAC0-479E-A3C2-5948B230397A}" presName="vert1" presStyleCnt="0"/>
      <dgm:spPr/>
    </dgm:pt>
  </dgm:ptLst>
  <dgm:cxnLst>
    <dgm:cxn modelId="{76F28916-C83C-47A5-91DF-EAEB92F657DF}" srcId="{2C7AEE6C-D86D-47FA-ADE2-C755EA5B41D8}" destId="{5950C977-CC2E-4FBA-B1FF-3258E8F99DD5}" srcOrd="1" destOrd="0" parTransId="{82F51ACC-F3A8-4BC4-B81D-B302E643C608}" sibTransId="{FD78BEC0-EBBB-4198-A845-EA2D7064CFF1}"/>
    <dgm:cxn modelId="{A8D86229-6B4A-405A-9DAA-A5049F3ABABA}" srcId="{2C7AEE6C-D86D-47FA-ADE2-C755EA5B41D8}" destId="{E2FCCF26-35B1-4DA4-954B-5047EF2129A9}" srcOrd="2" destOrd="0" parTransId="{3F727CA4-BD13-4032-8EDD-8E22DF96F409}" sibTransId="{C0746C71-D118-4D42-A885-6BA92FB67F4A}"/>
    <dgm:cxn modelId="{AEA01C2D-E8D6-FE45-B6FA-FA94A99F12C5}" type="presOf" srcId="{302B73F4-4AFE-4BF3-B796-0D1DCA841B15}" destId="{DC430E09-F816-724F-8039-16F72B4C33AC}" srcOrd="0" destOrd="0" presId="urn:microsoft.com/office/officeart/2008/layout/LinedList"/>
    <dgm:cxn modelId="{0BA45839-979F-F94A-9343-E662ED186A58}" type="presOf" srcId="{2C7AEE6C-D86D-47FA-ADE2-C755EA5B41D8}" destId="{F4672B22-5EEA-FD4B-AE6F-002A628DB9F4}" srcOrd="0" destOrd="0" presId="urn:microsoft.com/office/officeart/2008/layout/LinedList"/>
    <dgm:cxn modelId="{87FE3D49-EB9F-1E46-9F25-9DAECF099D78}" type="presOf" srcId="{3BA04889-D5EA-40F9-BF0B-DF6E1641722F}" destId="{883A3954-04C7-7845-858A-7225C67F26A6}" srcOrd="0" destOrd="0" presId="urn:microsoft.com/office/officeart/2008/layout/LinedList"/>
    <dgm:cxn modelId="{5FF73368-4787-434D-ACCA-66F7122C00D1}" srcId="{2C7AEE6C-D86D-47FA-ADE2-C755EA5B41D8}" destId="{302B73F4-4AFE-4BF3-B796-0D1DCA841B15}" srcOrd="3" destOrd="0" parTransId="{15150398-F275-40E6-BAED-AB6533591CF1}" sibTransId="{276AF41B-6C2C-45D8-BD7F-16A57333BC41}"/>
    <dgm:cxn modelId="{809A947D-A9C1-40D3-86E8-D708F7843B60}" srcId="{2C7AEE6C-D86D-47FA-ADE2-C755EA5B41D8}" destId="{E8EB3FC4-DF19-49B1-A4D7-18EBDBA796AF}" srcOrd="5" destOrd="0" parTransId="{18BFAF27-0799-41A0-AACB-98C56CF4227C}" sibTransId="{DCE5CE95-C44B-43AB-8C72-672910429038}"/>
    <dgm:cxn modelId="{187A198D-BA46-CA43-B787-39E557D043E7}" type="presOf" srcId="{E8EB3FC4-DF19-49B1-A4D7-18EBDBA796AF}" destId="{94C00D7B-3D00-A84C-A5C1-49F0F3784A21}" srcOrd="0" destOrd="0" presId="urn:microsoft.com/office/officeart/2008/layout/LinedList"/>
    <dgm:cxn modelId="{2F2BE09F-7FB3-394A-AA2B-6EB976462B4B}" type="presOf" srcId="{5950C977-CC2E-4FBA-B1FF-3258E8F99DD5}" destId="{4A7A08A9-E2A3-A745-B811-FFCD5C2FF386}" srcOrd="0" destOrd="0" presId="urn:microsoft.com/office/officeart/2008/layout/LinedList"/>
    <dgm:cxn modelId="{81F6D9AC-E869-4B1E-B385-6B6DBDF6EDB3}" srcId="{2C7AEE6C-D86D-47FA-ADE2-C755EA5B41D8}" destId="{12A924CE-EAC0-479E-A3C2-5948B230397A}" srcOrd="7" destOrd="0" parTransId="{DFD0A75D-F125-4052-928B-F8C198CCD539}" sibTransId="{95252D67-B29A-4E80-BCFB-E994F17A45C1}"/>
    <dgm:cxn modelId="{C25F84BA-8746-1E49-8090-F97D39C1DD39}" type="presOf" srcId="{F27BDF50-1AB1-4AB4-987A-07C50DA3AE20}" destId="{F28098E6-A2BD-4647-83F7-5142D2EF8B16}" srcOrd="0" destOrd="0" presId="urn:microsoft.com/office/officeart/2008/layout/LinedList"/>
    <dgm:cxn modelId="{68F6EBCD-09A5-F647-A5F1-EB826591EBCA}" type="presOf" srcId="{12A924CE-EAC0-479E-A3C2-5948B230397A}" destId="{A0988C50-8381-3A45-94BC-1993F9830432}" srcOrd="0" destOrd="0" presId="urn:microsoft.com/office/officeart/2008/layout/LinedList"/>
    <dgm:cxn modelId="{135C90D0-F694-42C1-A8C7-72D55FF03FCD}" srcId="{2C7AEE6C-D86D-47FA-ADE2-C755EA5B41D8}" destId="{F27BDF50-1AB1-4AB4-987A-07C50DA3AE20}" srcOrd="4" destOrd="0" parTransId="{3595EDF6-7F4F-4635-86B6-2BDF714DACA0}" sibTransId="{7535A81D-A4AC-4720-8733-AC51DDB42970}"/>
    <dgm:cxn modelId="{D7AFD4F1-0DBE-4686-B7CC-AC20866D0552}" srcId="{2C7AEE6C-D86D-47FA-ADE2-C755EA5B41D8}" destId="{ED351959-C9A3-4095-9EA9-AA8C29A4C0C3}" srcOrd="6" destOrd="0" parTransId="{52B60C5E-C9A0-45C1-86FC-4EB6181C1771}" sibTransId="{43BBD394-3714-4B28-B13B-ED52BFF6D730}"/>
    <dgm:cxn modelId="{7B6C61F2-F0F5-5343-9CCA-6EB6153DB917}" type="presOf" srcId="{E2FCCF26-35B1-4DA4-954B-5047EF2129A9}" destId="{0073CCC7-7973-054A-ACB4-6DDA38CB79FC}" srcOrd="0" destOrd="0" presId="urn:microsoft.com/office/officeart/2008/layout/LinedList"/>
    <dgm:cxn modelId="{9AA2ECF7-8A28-7B45-8729-DE3B65FE7224}" type="presOf" srcId="{ED351959-C9A3-4095-9EA9-AA8C29A4C0C3}" destId="{F52ADD92-8C3A-1D42-8FC1-FE96B0E63FA1}" srcOrd="0" destOrd="0" presId="urn:microsoft.com/office/officeart/2008/layout/LinedList"/>
    <dgm:cxn modelId="{818C87FA-1071-439E-A274-CC2A633C1351}" srcId="{2C7AEE6C-D86D-47FA-ADE2-C755EA5B41D8}" destId="{3BA04889-D5EA-40F9-BF0B-DF6E1641722F}" srcOrd="0" destOrd="0" parTransId="{2EAA0010-E44B-4C2F-A910-D3F59FD41760}" sibTransId="{FBCB539F-B131-4807-98A5-5586F840708D}"/>
    <dgm:cxn modelId="{EC018F08-FA9B-0E41-B331-960C155A6E7A}" type="presParOf" srcId="{F4672B22-5EEA-FD4B-AE6F-002A628DB9F4}" destId="{A52C849A-5F81-BD4F-8F6B-762C2348CBF1}" srcOrd="0" destOrd="0" presId="urn:microsoft.com/office/officeart/2008/layout/LinedList"/>
    <dgm:cxn modelId="{62563C59-C68C-4747-9965-88A0BB08EB82}" type="presParOf" srcId="{F4672B22-5EEA-FD4B-AE6F-002A628DB9F4}" destId="{7798064C-4D83-F64E-9B73-AE15B66E504A}" srcOrd="1" destOrd="0" presId="urn:microsoft.com/office/officeart/2008/layout/LinedList"/>
    <dgm:cxn modelId="{08707C79-6508-3545-A903-962C411A1763}" type="presParOf" srcId="{7798064C-4D83-F64E-9B73-AE15B66E504A}" destId="{883A3954-04C7-7845-858A-7225C67F26A6}" srcOrd="0" destOrd="0" presId="urn:microsoft.com/office/officeart/2008/layout/LinedList"/>
    <dgm:cxn modelId="{8BA8A941-88F0-7647-99DD-D65041C51592}" type="presParOf" srcId="{7798064C-4D83-F64E-9B73-AE15B66E504A}" destId="{8D85BD2A-1E38-D94D-9ACA-B1F7134273B8}" srcOrd="1" destOrd="0" presId="urn:microsoft.com/office/officeart/2008/layout/LinedList"/>
    <dgm:cxn modelId="{AB25F29C-5E27-1945-8D60-9C51D7DB6B62}" type="presParOf" srcId="{F4672B22-5EEA-FD4B-AE6F-002A628DB9F4}" destId="{EFE95F54-4E34-684D-B836-4D8B6411D18E}" srcOrd="2" destOrd="0" presId="urn:microsoft.com/office/officeart/2008/layout/LinedList"/>
    <dgm:cxn modelId="{3DC60314-D535-2642-8F4E-95AA8BD335A3}" type="presParOf" srcId="{F4672B22-5EEA-FD4B-AE6F-002A628DB9F4}" destId="{BB906CBC-589F-C445-B688-984B873E7801}" srcOrd="3" destOrd="0" presId="urn:microsoft.com/office/officeart/2008/layout/LinedList"/>
    <dgm:cxn modelId="{E2D38A30-1AB7-0348-8216-E188354EBAA8}" type="presParOf" srcId="{BB906CBC-589F-C445-B688-984B873E7801}" destId="{4A7A08A9-E2A3-A745-B811-FFCD5C2FF386}" srcOrd="0" destOrd="0" presId="urn:microsoft.com/office/officeart/2008/layout/LinedList"/>
    <dgm:cxn modelId="{91D3EA65-E1DB-634A-A79A-379AE3F9009B}" type="presParOf" srcId="{BB906CBC-589F-C445-B688-984B873E7801}" destId="{68A60B1D-6976-BC4C-A30E-ECC964CC9B1D}" srcOrd="1" destOrd="0" presId="urn:microsoft.com/office/officeart/2008/layout/LinedList"/>
    <dgm:cxn modelId="{E0825DED-497F-234B-AC1E-705FE8B9C8AF}" type="presParOf" srcId="{F4672B22-5EEA-FD4B-AE6F-002A628DB9F4}" destId="{E8DBDE87-9AE3-D845-8D29-CCC876BB1CFC}" srcOrd="4" destOrd="0" presId="urn:microsoft.com/office/officeart/2008/layout/LinedList"/>
    <dgm:cxn modelId="{93C76151-0BEB-C543-82AC-65D815476EBB}" type="presParOf" srcId="{F4672B22-5EEA-FD4B-AE6F-002A628DB9F4}" destId="{BDD38E36-90BA-EB47-BD1B-3C6EBB4DCCF1}" srcOrd="5" destOrd="0" presId="urn:microsoft.com/office/officeart/2008/layout/LinedList"/>
    <dgm:cxn modelId="{D9B70CD9-3E62-5E4D-AF8F-DFD65151EB8E}" type="presParOf" srcId="{BDD38E36-90BA-EB47-BD1B-3C6EBB4DCCF1}" destId="{0073CCC7-7973-054A-ACB4-6DDA38CB79FC}" srcOrd="0" destOrd="0" presId="urn:microsoft.com/office/officeart/2008/layout/LinedList"/>
    <dgm:cxn modelId="{223A91FE-AA3A-E84D-A2EB-8D9BF6AC8392}" type="presParOf" srcId="{BDD38E36-90BA-EB47-BD1B-3C6EBB4DCCF1}" destId="{D8CE6BB2-3568-5A41-BC6B-AA37CD142CBA}" srcOrd="1" destOrd="0" presId="urn:microsoft.com/office/officeart/2008/layout/LinedList"/>
    <dgm:cxn modelId="{C328DEC5-1221-3948-84E1-9C6E04013CC5}" type="presParOf" srcId="{F4672B22-5EEA-FD4B-AE6F-002A628DB9F4}" destId="{DFD45372-5C41-6F4B-8F33-F15EE4C0D85D}" srcOrd="6" destOrd="0" presId="urn:microsoft.com/office/officeart/2008/layout/LinedList"/>
    <dgm:cxn modelId="{1CDB72E2-971B-A14A-B54F-872A8332C389}" type="presParOf" srcId="{F4672B22-5EEA-FD4B-AE6F-002A628DB9F4}" destId="{44F99514-F6B0-D147-8FAA-8789F01EAE8B}" srcOrd="7" destOrd="0" presId="urn:microsoft.com/office/officeart/2008/layout/LinedList"/>
    <dgm:cxn modelId="{82EF59DD-E5D0-ED45-91D2-AC47849EA48E}" type="presParOf" srcId="{44F99514-F6B0-D147-8FAA-8789F01EAE8B}" destId="{DC430E09-F816-724F-8039-16F72B4C33AC}" srcOrd="0" destOrd="0" presId="urn:microsoft.com/office/officeart/2008/layout/LinedList"/>
    <dgm:cxn modelId="{89AE7BDD-3BCD-A74F-B501-96460DDE4D04}" type="presParOf" srcId="{44F99514-F6B0-D147-8FAA-8789F01EAE8B}" destId="{39FE4770-1646-614C-A161-0118E2FEECEC}" srcOrd="1" destOrd="0" presId="urn:microsoft.com/office/officeart/2008/layout/LinedList"/>
    <dgm:cxn modelId="{7F4A9709-9B51-0549-A6D9-375909BF65AB}" type="presParOf" srcId="{F4672B22-5EEA-FD4B-AE6F-002A628DB9F4}" destId="{DD06828E-09EF-E845-98C1-2A50FD758B8B}" srcOrd="8" destOrd="0" presId="urn:microsoft.com/office/officeart/2008/layout/LinedList"/>
    <dgm:cxn modelId="{ED82E0DC-EBBE-5444-BFBB-D499BBBCAD20}" type="presParOf" srcId="{F4672B22-5EEA-FD4B-AE6F-002A628DB9F4}" destId="{0498D85B-8C37-C14D-ABD9-06AB892BE8EA}" srcOrd="9" destOrd="0" presId="urn:microsoft.com/office/officeart/2008/layout/LinedList"/>
    <dgm:cxn modelId="{B11634BD-3956-684B-A6DC-AEA28E252E23}" type="presParOf" srcId="{0498D85B-8C37-C14D-ABD9-06AB892BE8EA}" destId="{F28098E6-A2BD-4647-83F7-5142D2EF8B16}" srcOrd="0" destOrd="0" presId="urn:microsoft.com/office/officeart/2008/layout/LinedList"/>
    <dgm:cxn modelId="{558DD0E2-C43D-C24B-A6D5-4DB72C14E701}" type="presParOf" srcId="{0498D85B-8C37-C14D-ABD9-06AB892BE8EA}" destId="{75B43F8F-005A-584F-A69E-C989E6C3BCA3}" srcOrd="1" destOrd="0" presId="urn:microsoft.com/office/officeart/2008/layout/LinedList"/>
    <dgm:cxn modelId="{41E56F2C-1955-3C4F-8BBB-A050DCB79E6C}" type="presParOf" srcId="{F4672B22-5EEA-FD4B-AE6F-002A628DB9F4}" destId="{3AF4C6EE-9FBE-3445-8621-A80036057EA5}" srcOrd="10" destOrd="0" presId="urn:microsoft.com/office/officeart/2008/layout/LinedList"/>
    <dgm:cxn modelId="{574B72DB-AFE8-324F-B28B-FCB065F49CDC}" type="presParOf" srcId="{F4672B22-5EEA-FD4B-AE6F-002A628DB9F4}" destId="{BBE7D473-7D7D-D64A-A8B5-BC69E8FE7B81}" srcOrd="11" destOrd="0" presId="urn:microsoft.com/office/officeart/2008/layout/LinedList"/>
    <dgm:cxn modelId="{0C1E8D97-27D2-9A42-94DE-09972D8FEA30}" type="presParOf" srcId="{BBE7D473-7D7D-D64A-A8B5-BC69E8FE7B81}" destId="{94C00D7B-3D00-A84C-A5C1-49F0F3784A21}" srcOrd="0" destOrd="0" presId="urn:microsoft.com/office/officeart/2008/layout/LinedList"/>
    <dgm:cxn modelId="{BF285703-0158-774F-AA7E-3A53DC90B915}" type="presParOf" srcId="{BBE7D473-7D7D-D64A-A8B5-BC69E8FE7B81}" destId="{8CE95679-E553-0448-80D4-865F42F17BC1}" srcOrd="1" destOrd="0" presId="urn:microsoft.com/office/officeart/2008/layout/LinedList"/>
    <dgm:cxn modelId="{E9450236-3D3F-0B40-9363-F5EAA6116027}" type="presParOf" srcId="{F4672B22-5EEA-FD4B-AE6F-002A628DB9F4}" destId="{594E3134-2CE7-1A4D-B45F-CC973D8F7870}" srcOrd="12" destOrd="0" presId="urn:microsoft.com/office/officeart/2008/layout/LinedList"/>
    <dgm:cxn modelId="{AFCD8E45-35A8-6240-B107-0DDB25B21F64}" type="presParOf" srcId="{F4672B22-5EEA-FD4B-AE6F-002A628DB9F4}" destId="{44B291EB-08AA-D44E-8C2A-779CE31972A4}" srcOrd="13" destOrd="0" presId="urn:microsoft.com/office/officeart/2008/layout/LinedList"/>
    <dgm:cxn modelId="{EB3A3538-2853-694D-9D22-C88D4253D877}" type="presParOf" srcId="{44B291EB-08AA-D44E-8C2A-779CE31972A4}" destId="{F52ADD92-8C3A-1D42-8FC1-FE96B0E63FA1}" srcOrd="0" destOrd="0" presId="urn:microsoft.com/office/officeart/2008/layout/LinedList"/>
    <dgm:cxn modelId="{CAA1561A-04BC-B544-B49A-A4B24E095429}" type="presParOf" srcId="{44B291EB-08AA-D44E-8C2A-779CE31972A4}" destId="{36B91AB0-C09D-E946-958A-79B2D7D4E293}" srcOrd="1" destOrd="0" presId="urn:microsoft.com/office/officeart/2008/layout/LinedList"/>
    <dgm:cxn modelId="{DD3E22EB-4C5B-2B41-94FE-A7CF15699969}" type="presParOf" srcId="{F4672B22-5EEA-FD4B-AE6F-002A628DB9F4}" destId="{3516DB95-847E-6849-AF64-2FFBF0EEE22D}" srcOrd="14" destOrd="0" presId="urn:microsoft.com/office/officeart/2008/layout/LinedList"/>
    <dgm:cxn modelId="{A2BA6DE5-AEDD-C647-B38F-22FD0C1D62A9}" type="presParOf" srcId="{F4672B22-5EEA-FD4B-AE6F-002A628DB9F4}" destId="{94DECB30-8989-4741-A6F1-A33D5A17D5DB}" srcOrd="15" destOrd="0" presId="urn:microsoft.com/office/officeart/2008/layout/LinedList"/>
    <dgm:cxn modelId="{335DB1E0-A208-784B-B446-864F6BF3E2B9}" type="presParOf" srcId="{94DECB30-8989-4741-A6F1-A33D5A17D5DB}" destId="{A0988C50-8381-3A45-94BC-1993F9830432}" srcOrd="0" destOrd="0" presId="urn:microsoft.com/office/officeart/2008/layout/LinedList"/>
    <dgm:cxn modelId="{2C963275-3376-C246-B0BC-C8B6E5BDF95D}" type="presParOf" srcId="{94DECB30-8989-4741-A6F1-A33D5A17D5DB}" destId="{CBC2B361-62D2-FC48-86A4-C23DCC9E6D64}"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5F2167-85B7-458D-97E3-8850A6A17102}">
      <dsp:nvSpPr>
        <dsp:cNvPr id="0" name=""/>
        <dsp:cNvSpPr/>
      </dsp:nvSpPr>
      <dsp:spPr>
        <a:xfrm>
          <a:off x="617084" y="558680"/>
          <a:ext cx="962528" cy="962528"/>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AA8563E-DC12-4B97-8C2C-36F7E3C5BB1D}">
      <dsp:nvSpPr>
        <dsp:cNvPr id="0" name=""/>
        <dsp:cNvSpPr/>
      </dsp:nvSpPr>
      <dsp:spPr>
        <a:xfrm>
          <a:off x="28872" y="1863287"/>
          <a:ext cx="213895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pPr>
          <a:r>
            <a:rPr lang="fr-FR" sz="1500" kern="1200" dirty="0">
              <a:latin typeface="Aptos Display" panose="02110004020202020204"/>
            </a:rPr>
            <a:t> </a:t>
          </a:r>
          <a:r>
            <a:rPr lang="fr-FR" sz="1500" kern="1200" dirty="0"/>
            <a:t>Techniques d’écritures</a:t>
          </a:r>
          <a:endParaRPr lang="en-US" sz="1500" kern="1200" dirty="0"/>
        </a:p>
      </dsp:txBody>
      <dsp:txXfrm>
        <a:off x="28872" y="1863287"/>
        <a:ext cx="2138952" cy="720000"/>
      </dsp:txXfrm>
    </dsp:sp>
    <dsp:sp modelId="{A488FB08-8CE4-403A-BA63-7B64A39EDADF}">
      <dsp:nvSpPr>
        <dsp:cNvPr id="0" name=""/>
        <dsp:cNvSpPr/>
      </dsp:nvSpPr>
      <dsp:spPr>
        <a:xfrm>
          <a:off x="3130352" y="558680"/>
          <a:ext cx="962528" cy="96252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B89AE19-F0E0-4F7C-95CF-24A30F8C5278}">
      <dsp:nvSpPr>
        <dsp:cNvPr id="0" name=""/>
        <dsp:cNvSpPr/>
      </dsp:nvSpPr>
      <dsp:spPr>
        <a:xfrm>
          <a:off x="2542140" y="1863287"/>
          <a:ext cx="213895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pPr>
          <a:r>
            <a:rPr lang="fr-FR" sz="1500" i="1" kern="1200" dirty="0"/>
            <a:t>Creative </a:t>
          </a:r>
          <a:r>
            <a:rPr lang="fr-FR" sz="1500" i="1" kern="1200" dirty="0" err="1"/>
            <a:t>writing</a:t>
          </a:r>
          <a:endParaRPr lang="en-US" sz="1500" i="1" kern="1200" dirty="0"/>
        </a:p>
      </dsp:txBody>
      <dsp:txXfrm>
        <a:off x="2542140" y="1863287"/>
        <a:ext cx="2138952" cy="720000"/>
      </dsp:txXfrm>
    </dsp:sp>
    <dsp:sp modelId="{547AE614-E4B7-4BDF-9126-0B58B6A6B72D}">
      <dsp:nvSpPr>
        <dsp:cNvPr id="0" name=""/>
        <dsp:cNvSpPr/>
      </dsp:nvSpPr>
      <dsp:spPr>
        <a:xfrm>
          <a:off x="5643621" y="558680"/>
          <a:ext cx="962528" cy="96252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E87A966-5129-46F0-883F-6E16C51B0BF3}">
      <dsp:nvSpPr>
        <dsp:cNvPr id="0" name=""/>
        <dsp:cNvSpPr/>
      </dsp:nvSpPr>
      <dsp:spPr>
        <a:xfrm>
          <a:off x="5055409" y="1863287"/>
          <a:ext cx="213895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pPr>
          <a:r>
            <a:rPr lang="fr-FR" sz="1500" kern="1200" dirty="0"/>
            <a:t>Éthique de la littérature (droit, inclusivité, environnement)</a:t>
          </a:r>
          <a:endParaRPr lang="en-US" sz="1500" kern="1200" dirty="0"/>
        </a:p>
      </dsp:txBody>
      <dsp:txXfrm>
        <a:off x="5055409" y="1863287"/>
        <a:ext cx="2138952" cy="720000"/>
      </dsp:txXfrm>
    </dsp:sp>
    <dsp:sp modelId="{2FBB5555-460C-4A6B-9BC7-25D4E35F9342}">
      <dsp:nvSpPr>
        <dsp:cNvPr id="0" name=""/>
        <dsp:cNvSpPr/>
      </dsp:nvSpPr>
      <dsp:spPr>
        <a:xfrm>
          <a:off x="617084" y="3118026"/>
          <a:ext cx="962528" cy="962528"/>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0359FBE-8AB6-493B-A3F8-CFB4AFA6F187}">
      <dsp:nvSpPr>
        <dsp:cNvPr id="0" name=""/>
        <dsp:cNvSpPr/>
      </dsp:nvSpPr>
      <dsp:spPr>
        <a:xfrm>
          <a:off x="28872" y="4422633"/>
          <a:ext cx="213895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pPr>
          <a:r>
            <a:rPr lang="fr-FR" sz="1500" kern="1200" dirty="0"/>
            <a:t>Écrire à l’heure des réseaux sociaux</a:t>
          </a:r>
          <a:endParaRPr lang="en-US" sz="1500" kern="1200" dirty="0"/>
        </a:p>
      </dsp:txBody>
      <dsp:txXfrm>
        <a:off x="28872" y="4422633"/>
        <a:ext cx="2138952" cy="720000"/>
      </dsp:txXfrm>
    </dsp:sp>
    <dsp:sp modelId="{E8AA724A-E6C6-455E-932A-979E08ABB70E}">
      <dsp:nvSpPr>
        <dsp:cNvPr id="0" name=""/>
        <dsp:cNvSpPr/>
      </dsp:nvSpPr>
      <dsp:spPr>
        <a:xfrm>
          <a:off x="3130352" y="3118026"/>
          <a:ext cx="962528" cy="962528"/>
        </a:xfrm>
        <a:prstGeom prst="rect">
          <a:avLst/>
        </a:prstGeom>
        <a:blipFill>
          <a:blip xmlns:r="http://schemas.openxmlformats.org/officeDocument/2006/relationships" r:embed="rId9">
            <a:extLst>
              <a:ext uri="{96DAC541-7B7A-43D3-8B79-37D633B846F1}">
                <asvg:svgBlip xmlns:asvg="http://schemas.microsoft.com/office/drawing/2016/SVG/main" r:embed="rId10"/>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3583B03-5B7D-4D2C-9015-131A294A674B}">
      <dsp:nvSpPr>
        <dsp:cNvPr id="0" name=""/>
        <dsp:cNvSpPr/>
      </dsp:nvSpPr>
      <dsp:spPr>
        <a:xfrm>
          <a:off x="2542140" y="4422633"/>
          <a:ext cx="213895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pPr>
          <a:r>
            <a:rPr lang="fr-FR" sz="1500" kern="1200" dirty="0"/>
            <a:t>Écosystème de la littérature</a:t>
          </a:r>
          <a:endParaRPr lang="en-US" sz="1500" kern="1200" dirty="0"/>
        </a:p>
      </dsp:txBody>
      <dsp:txXfrm>
        <a:off x="2542140" y="4422633"/>
        <a:ext cx="2138952" cy="720000"/>
      </dsp:txXfrm>
    </dsp:sp>
    <dsp:sp modelId="{19CAD9FF-4C1F-45DC-9AA2-56A82CD9A1B4}">
      <dsp:nvSpPr>
        <dsp:cNvPr id="0" name=""/>
        <dsp:cNvSpPr/>
      </dsp:nvSpPr>
      <dsp:spPr>
        <a:xfrm>
          <a:off x="5643621" y="3118026"/>
          <a:ext cx="962528" cy="962528"/>
        </a:xfrm>
        <a:prstGeom prst="rect">
          <a:avLst/>
        </a:prstGeom>
        <a:blipFill>
          <a:blip xmlns:r="http://schemas.openxmlformats.org/officeDocument/2006/relationships" r:embed="rId11">
            <a:extLst>
              <a:ext uri="{96DAC541-7B7A-43D3-8B79-37D633B846F1}">
                <asvg:svgBlip xmlns:asvg="http://schemas.microsoft.com/office/drawing/2016/SVG/main" r:embed="rId12"/>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8DCDF35-5ED7-490C-AB69-FCB3A6783185}">
      <dsp:nvSpPr>
        <dsp:cNvPr id="0" name=""/>
        <dsp:cNvSpPr/>
      </dsp:nvSpPr>
      <dsp:spPr>
        <a:xfrm>
          <a:off x="5055409" y="4422633"/>
          <a:ext cx="213895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pPr>
          <a:r>
            <a:rPr lang="fr-FR" sz="1500" kern="1200" dirty="0"/>
            <a:t>Formes contemporaines</a:t>
          </a:r>
          <a:r>
            <a:rPr lang="fr-FR" sz="1500" kern="1200" dirty="0">
              <a:latin typeface="Aptos Display" panose="02110004020202020204"/>
            </a:rPr>
            <a:t> </a:t>
          </a:r>
          <a:r>
            <a:rPr lang="fr-FR" sz="1500" kern="1200" dirty="0"/>
            <a:t>:</a:t>
          </a:r>
          <a:r>
            <a:rPr lang="fr-FR" sz="1500" kern="1200" dirty="0">
              <a:latin typeface="Aptos Display" panose="02110004020202020204"/>
            </a:rPr>
            <a:t> </a:t>
          </a:r>
          <a:br>
            <a:rPr lang="fr-FR" sz="1500" kern="1200" dirty="0">
              <a:latin typeface="Aptos Display" panose="02110004020202020204"/>
            </a:rPr>
          </a:br>
          <a:r>
            <a:rPr lang="fr-FR" sz="1500" kern="1200" dirty="0">
              <a:latin typeface="Aptos Display" panose="02110004020202020204"/>
            </a:rPr>
            <a:t>la</a:t>
          </a:r>
          <a:r>
            <a:rPr lang="fr-FR" sz="1500" kern="1200" dirty="0"/>
            <a:t> littérature hors du livre</a:t>
          </a:r>
          <a:endParaRPr lang="en-US" sz="1500" kern="1200" dirty="0">
            <a:latin typeface="Aptos Display" panose="02110004020202020204"/>
          </a:endParaRPr>
        </a:p>
      </dsp:txBody>
      <dsp:txXfrm>
        <a:off x="5055409" y="4422633"/>
        <a:ext cx="2138952" cy="72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F131BF-1498-49AF-BDEF-6DA33EAA3995}">
      <dsp:nvSpPr>
        <dsp:cNvPr id="0" name=""/>
        <dsp:cNvSpPr/>
      </dsp:nvSpPr>
      <dsp:spPr>
        <a:xfrm>
          <a:off x="1288665" y="413603"/>
          <a:ext cx="1259271" cy="1259271"/>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11C67E-BBB3-4E76-BE1A-3D7A75A11348}">
      <dsp:nvSpPr>
        <dsp:cNvPr id="0" name=""/>
        <dsp:cNvSpPr/>
      </dsp:nvSpPr>
      <dsp:spPr>
        <a:xfrm>
          <a:off x="519110" y="2046875"/>
          <a:ext cx="2798381"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fr-FR" sz="2000" b="1" kern="1200" dirty="0"/>
            <a:t>Initiation à la génération de contenus</a:t>
          </a:r>
          <a:endParaRPr lang="fr-FR" sz="2000" kern="1200" dirty="0"/>
        </a:p>
      </dsp:txBody>
      <dsp:txXfrm>
        <a:off x="519110" y="2046875"/>
        <a:ext cx="2798381" cy="720000"/>
      </dsp:txXfrm>
    </dsp:sp>
    <dsp:sp modelId="{8702466D-89D2-4ECB-8B18-6DB8EB1ACD70}">
      <dsp:nvSpPr>
        <dsp:cNvPr id="0" name=""/>
        <dsp:cNvSpPr/>
      </dsp:nvSpPr>
      <dsp:spPr>
        <a:xfrm>
          <a:off x="4576763" y="413603"/>
          <a:ext cx="1259271" cy="1259271"/>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28E0B55-B226-49B8-A957-A5F53806E0B2}">
      <dsp:nvSpPr>
        <dsp:cNvPr id="0" name=""/>
        <dsp:cNvSpPr/>
      </dsp:nvSpPr>
      <dsp:spPr>
        <a:xfrm>
          <a:off x="3807208" y="2046875"/>
          <a:ext cx="2798381"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fr-FR" sz="2000" b="1" kern="1200" dirty="0">
              <a:latin typeface="Aptos Display" panose="02110004020202020204"/>
            </a:rPr>
            <a:t>Écriture</a:t>
          </a:r>
          <a:r>
            <a:rPr lang="fr-FR" sz="2000" b="1" kern="1200" dirty="0"/>
            <a:t> </a:t>
          </a:r>
          <a:r>
            <a:rPr lang="fr-FR" sz="2000" b="1" kern="1200" dirty="0">
              <a:latin typeface="Aptos Display" panose="02110004020202020204"/>
            </a:rPr>
            <a:t>fictionnelle</a:t>
          </a:r>
          <a:endParaRPr lang="fr-FR" sz="2000" kern="1200" dirty="0"/>
        </a:p>
      </dsp:txBody>
      <dsp:txXfrm>
        <a:off x="3807208" y="2046875"/>
        <a:ext cx="2798381" cy="720000"/>
      </dsp:txXfrm>
    </dsp:sp>
    <dsp:sp modelId="{66B4E64C-3C79-477A-BFE8-0FB220771BBD}">
      <dsp:nvSpPr>
        <dsp:cNvPr id="0" name=""/>
        <dsp:cNvSpPr/>
      </dsp:nvSpPr>
      <dsp:spPr>
        <a:xfrm>
          <a:off x="1288665" y="3466471"/>
          <a:ext cx="1259271" cy="1259271"/>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B4F0FBB-5FE9-4957-85AC-26DEA29EBFF1}">
      <dsp:nvSpPr>
        <dsp:cNvPr id="0" name=""/>
        <dsp:cNvSpPr/>
      </dsp:nvSpPr>
      <dsp:spPr>
        <a:xfrm>
          <a:off x="519110" y="5099743"/>
          <a:ext cx="2798381"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fr-FR" sz="2000" b="1" kern="1200" dirty="0">
              <a:latin typeface="Aptos Display" panose="02110004020202020204"/>
            </a:rPr>
            <a:t>Écriture</a:t>
          </a:r>
          <a:r>
            <a:rPr lang="fr-FR" sz="2000" b="1" kern="1200" dirty="0"/>
            <a:t> non </a:t>
          </a:r>
          <a:r>
            <a:rPr lang="fr-FR" sz="2000" b="1" kern="1200" dirty="0">
              <a:latin typeface="Aptos Display" panose="02110004020202020204"/>
            </a:rPr>
            <a:t>fictionnelle</a:t>
          </a:r>
          <a:endParaRPr lang="fr-FR" sz="2000" b="1" kern="1200" dirty="0"/>
        </a:p>
      </dsp:txBody>
      <dsp:txXfrm>
        <a:off x="519110" y="5099743"/>
        <a:ext cx="2798381" cy="720000"/>
      </dsp:txXfrm>
    </dsp:sp>
    <dsp:sp modelId="{A7A8A832-2C26-4DE7-94F7-986B9B1CE35E}">
      <dsp:nvSpPr>
        <dsp:cNvPr id="0" name=""/>
        <dsp:cNvSpPr/>
      </dsp:nvSpPr>
      <dsp:spPr>
        <a:xfrm>
          <a:off x="4576763" y="3466471"/>
          <a:ext cx="1259271" cy="1259271"/>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FD6805A-AEF7-456A-BB7D-C8DB58B83EDA}">
      <dsp:nvSpPr>
        <dsp:cNvPr id="0" name=""/>
        <dsp:cNvSpPr/>
      </dsp:nvSpPr>
      <dsp:spPr>
        <a:xfrm>
          <a:off x="3807208" y="5099743"/>
          <a:ext cx="2798381"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rtl="0">
            <a:lnSpc>
              <a:spcPct val="100000"/>
            </a:lnSpc>
            <a:spcBef>
              <a:spcPct val="0"/>
            </a:spcBef>
            <a:spcAft>
              <a:spcPct val="35000"/>
            </a:spcAft>
            <a:buNone/>
          </a:pPr>
          <a:r>
            <a:rPr lang="fr-FR" sz="2000" b="1" kern="1200" dirty="0"/>
            <a:t>Portfolio de rédaction </a:t>
          </a:r>
          <a:r>
            <a:rPr lang="fr-FR" sz="2000" b="1" kern="1200" dirty="0">
              <a:latin typeface="Aptos Display" panose="02110004020202020204"/>
            </a:rPr>
            <a:t>numérique</a:t>
          </a:r>
          <a:endParaRPr lang="fr-FR" sz="2000" b="1" kern="1200" dirty="0"/>
        </a:p>
      </dsp:txBody>
      <dsp:txXfrm>
        <a:off x="3807208" y="5099743"/>
        <a:ext cx="2798381" cy="720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F131BF-1498-49AF-BDEF-6DA33EAA3995}">
      <dsp:nvSpPr>
        <dsp:cNvPr id="0" name=""/>
        <dsp:cNvSpPr/>
      </dsp:nvSpPr>
      <dsp:spPr>
        <a:xfrm>
          <a:off x="1288665" y="413603"/>
          <a:ext cx="1259271" cy="1259271"/>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11C67E-BBB3-4E76-BE1A-3D7A75A11348}">
      <dsp:nvSpPr>
        <dsp:cNvPr id="0" name=""/>
        <dsp:cNvSpPr/>
      </dsp:nvSpPr>
      <dsp:spPr>
        <a:xfrm>
          <a:off x="519110" y="2046875"/>
          <a:ext cx="2798381"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77900" rtl="0">
            <a:lnSpc>
              <a:spcPct val="100000"/>
            </a:lnSpc>
            <a:spcBef>
              <a:spcPct val="0"/>
            </a:spcBef>
            <a:spcAft>
              <a:spcPct val="35000"/>
            </a:spcAft>
            <a:buNone/>
          </a:pPr>
          <a:r>
            <a:rPr lang="fr-FR" sz="2200" b="1" kern="1200" dirty="0">
              <a:latin typeface="Aptos Display" panose="02110004020202020204"/>
            </a:rPr>
            <a:t>Fondamentaux des usages professionnels</a:t>
          </a:r>
          <a:endParaRPr lang="fr-FR" sz="2200" kern="1200" dirty="0"/>
        </a:p>
      </dsp:txBody>
      <dsp:txXfrm>
        <a:off x="519110" y="2046875"/>
        <a:ext cx="2798381" cy="720000"/>
      </dsp:txXfrm>
    </dsp:sp>
    <dsp:sp modelId="{8702466D-89D2-4ECB-8B18-6DB8EB1ACD70}">
      <dsp:nvSpPr>
        <dsp:cNvPr id="0" name=""/>
        <dsp:cNvSpPr/>
      </dsp:nvSpPr>
      <dsp:spPr>
        <a:xfrm>
          <a:off x="4576763" y="413603"/>
          <a:ext cx="1259271" cy="1259271"/>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28E0B55-B226-49B8-A957-A5F53806E0B2}">
      <dsp:nvSpPr>
        <dsp:cNvPr id="0" name=""/>
        <dsp:cNvSpPr/>
      </dsp:nvSpPr>
      <dsp:spPr>
        <a:xfrm>
          <a:off x="3807208" y="2046875"/>
          <a:ext cx="2798381"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77900" rtl="0">
            <a:lnSpc>
              <a:spcPct val="100000"/>
            </a:lnSpc>
            <a:spcBef>
              <a:spcPct val="0"/>
            </a:spcBef>
            <a:spcAft>
              <a:spcPct val="35000"/>
            </a:spcAft>
            <a:buNone/>
          </a:pPr>
          <a:r>
            <a:rPr lang="fr-FR" sz="2200" b="1" kern="1200" dirty="0">
              <a:latin typeface="Aptos Display" panose="02110004020202020204"/>
            </a:rPr>
            <a:t>Approfondissement technique et visuel</a:t>
          </a:r>
          <a:endParaRPr lang="fr-FR" sz="2200" kern="1200" dirty="0"/>
        </a:p>
      </dsp:txBody>
      <dsp:txXfrm>
        <a:off x="3807208" y="2046875"/>
        <a:ext cx="2798381" cy="720000"/>
      </dsp:txXfrm>
    </dsp:sp>
    <dsp:sp modelId="{66B4E64C-3C79-477A-BFE8-0FB220771BBD}">
      <dsp:nvSpPr>
        <dsp:cNvPr id="0" name=""/>
        <dsp:cNvSpPr/>
      </dsp:nvSpPr>
      <dsp:spPr>
        <a:xfrm>
          <a:off x="1288665" y="3466471"/>
          <a:ext cx="1259271" cy="1259271"/>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B4F0FBB-5FE9-4957-85AC-26DEA29EBFF1}">
      <dsp:nvSpPr>
        <dsp:cNvPr id="0" name=""/>
        <dsp:cNvSpPr/>
      </dsp:nvSpPr>
      <dsp:spPr>
        <a:xfrm>
          <a:off x="519110" y="5099743"/>
          <a:ext cx="2798381"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77900" rtl="0">
            <a:lnSpc>
              <a:spcPct val="100000"/>
            </a:lnSpc>
            <a:spcBef>
              <a:spcPct val="0"/>
            </a:spcBef>
            <a:spcAft>
              <a:spcPct val="35000"/>
            </a:spcAft>
            <a:buNone/>
          </a:pPr>
          <a:r>
            <a:rPr lang="fr-FR" sz="2200" b="1" kern="1200" dirty="0">
              <a:latin typeface="Aptos Display" panose="02110004020202020204"/>
            </a:rPr>
            <a:t>Développement Web et intégration multimédia</a:t>
          </a:r>
          <a:endParaRPr lang="fr-FR" sz="2200" b="1" kern="1200" dirty="0"/>
        </a:p>
      </dsp:txBody>
      <dsp:txXfrm>
        <a:off x="519110" y="5099743"/>
        <a:ext cx="2798381" cy="720000"/>
      </dsp:txXfrm>
    </dsp:sp>
    <dsp:sp modelId="{A7A8A832-2C26-4DE7-94F7-986B9B1CE35E}">
      <dsp:nvSpPr>
        <dsp:cNvPr id="0" name=""/>
        <dsp:cNvSpPr/>
      </dsp:nvSpPr>
      <dsp:spPr>
        <a:xfrm>
          <a:off x="4576763" y="3466471"/>
          <a:ext cx="1259271" cy="1259271"/>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FD6805A-AEF7-456A-BB7D-C8DB58B83EDA}">
      <dsp:nvSpPr>
        <dsp:cNvPr id="0" name=""/>
        <dsp:cNvSpPr/>
      </dsp:nvSpPr>
      <dsp:spPr>
        <a:xfrm>
          <a:off x="3807208" y="5099743"/>
          <a:ext cx="2798381"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77900" rtl="0">
            <a:lnSpc>
              <a:spcPct val="100000"/>
            </a:lnSpc>
            <a:spcBef>
              <a:spcPct val="0"/>
            </a:spcBef>
            <a:spcAft>
              <a:spcPct val="35000"/>
            </a:spcAft>
            <a:buNone/>
          </a:pPr>
          <a:r>
            <a:rPr lang="fr-FR" sz="2200" b="1" kern="1200" dirty="0">
              <a:latin typeface="Aptos Display" panose="02110004020202020204"/>
            </a:rPr>
            <a:t>Projet final multimédia</a:t>
          </a:r>
          <a:endParaRPr lang="fr-FR" sz="2200" b="1" kern="1200" dirty="0"/>
        </a:p>
      </dsp:txBody>
      <dsp:txXfrm>
        <a:off x="3807208" y="5099743"/>
        <a:ext cx="2798381" cy="720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F131BF-1498-49AF-BDEF-6DA33EAA3995}">
      <dsp:nvSpPr>
        <dsp:cNvPr id="0" name=""/>
        <dsp:cNvSpPr/>
      </dsp:nvSpPr>
      <dsp:spPr>
        <a:xfrm>
          <a:off x="1288665" y="413603"/>
          <a:ext cx="1259271" cy="1259271"/>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11C67E-BBB3-4E76-BE1A-3D7A75A11348}">
      <dsp:nvSpPr>
        <dsp:cNvPr id="0" name=""/>
        <dsp:cNvSpPr/>
      </dsp:nvSpPr>
      <dsp:spPr>
        <a:xfrm>
          <a:off x="519110" y="2046875"/>
          <a:ext cx="2798381"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77900">
            <a:lnSpc>
              <a:spcPct val="100000"/>
            </a:lnSpc>
            <a:spcBef>
              <a:spcPct val="0"/>
            </a:spcBef>
            <a:spcAft>
              <a:spcPct val="35000"/>
            </a:spcAft>
            <a:buNone/>
          </a:pPr>
          <a:r>
            <a:rPr lang="fr-FR" sz="2200" b="1" kern="1200" dirty="0">
              <a:latin typeface="Aptos Display" panose="02110004020202020204"/>
            </a:rPr>
            <a:t>Codes et pratiques linguistiques</a:t>
          </a:r>
          <a:endParaRPr lang="fr-FR" sz="2200" kern="1200" dirty="0"/>
        </a:p>
      </dsp:txBody>
      <dsp:txXfrm>
        <a:off x="519110" y="2046875"/>
        <a:ext cx="2798381" cy="720000"/>
      </dsp:txXfrm>
    </dsp:sp>
    <dsp:sp modelId="{8702466D-89D2-4ECB-8B18-6DB8EB1ACD70}">
      <dsp:nvSpPr>
        <dsp:cNvPr id="0" name=""/>
        <dsp:cNvSpPr/>
      </dsp:nvSpPr>
      <dsp:spPr>
        <a:xfrm>
          <a:off x="4576763" y="413603"/>
          <a:ext cx="1259271" cy="1259271"/>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28E0B55-B226-49B8-A957-A5F53806E0B2}">
      <dsp:nvSpPr>
        <dsp:cNvPr id="0" name=""/>
        <dsp:cNvSpPr/>
      </dsp:nvSpPr>
      <dsp:spPr>
        <a:xfrm>
          <a:off x="3807208" y="2046875"/>
          <a:ext cx="2798381"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77900">
            <a:lnSpc>
              <a:spcPct val="100000"/>
            </a:lnSpc>
            <a:spcBef>
              <a:spcPct val="0"/>
            </a:spcBef>
            <a:spcAft>
              <a:spcPct val="35000"/>
            </a:spcAft>
            <a:buNone/>
          </a:pPr>
          <a:r>
            <a:rPr lang="fr-FR" sz="2200" b="1" kern="1200" dirty="0">
              <a:latin typeface="Aptos Display" panose="02110004020202020204"/>
            </a:rPr>
            <a:t>Éloquence : techniques d'argumentation</a:t>
          </a:r>
          <a:endParaRPr lang="fr-FR" sz="2200" kern="1200" dirty="0"/>
        </a:p>
      </dsp:txBody>
      <dsp:txXfrm>
        <a:off x="3807208" y="2046875"/>
        <a:ext cx="2798381" cy="720000"/>
      </dsp:txXfrm>
    </dsp:sp>
    <dsp:sp modelId="{66B4E64C-3C79-477A-BFE8-0FB220771BBD}">
      <dsp:nvSpPr>
        <dsp:cNvPr id="0" name=""/>
        <dsp:cNvSpPr/>
      </dsp:nvSpPr>
      <dsp:spPr>
        <a:xfrm>
          <a:off x="2932714" y="3466471"/>
          <a:ext cx="1259271" cy="1259271"/>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B4F0FBB-5FE9-4957-85AC-26DEA29EBFF1}">
      <dsp:nvSpPr>
        <dsp:cNvPr id="0" name=""/>
        <dsp:cNvSpPr/>
      </dsp:nvSpPr>
      <dsp:spPr>
        <a:xfrm>
          <a:off x="2163159" y="5099743"/>
          <a:ext cx="2798381"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77900">
            <a:lnSpc>
              <a:spcPct val="100000"/>
            </a:lnSpc>
            <a:spcBef>
              <a:spcPct val="0"/>
            </a:spcBef>
            <a:spcAft>
              <a:spcPct val="35000"/>
            </a:spcAft>
            <a:buNone/>
          </a:pPr>
          <a:r>
            <a:rPr lang="fr-FR" sz="2200" b="1" kern="1200" dirty="0">
              <a:latin typeface="Aptos Display" panose="02110004020202020204"/>
            </a:rPr>
            <a:t>Anglais professionnel</a:t>
          </a:r>
          <a:endParaRPr lang="fr-FR" sz="2200" b="1" kern="1200" dirty="0"/>
        </a:p>
      </dsp:txBody>
      <dsp:txXfrm>
        <a:off x="2163159" y="5099743"/>
        <a:ext cx="2798381" cy="7200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F131BF-1498-49AF-BDEF-6DA33EAA3995}">
      <dsp:nvSpPr>
        <dsp:cNvPr id="0" name=""/>
        <dsp:cNvSpPr/>
      </dsp:nvSpPr>
      <dsp:spPr>
        <a:xfrm>
          <a:off x="1288665" y="413603"/>
          <a:ext cx="1259271" cy="1259271"/>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11C67E-BBB3-4E76-BE1A-3D7A75A11348}">
      <dsp:nvSpPr>
        <dsp:cNvPr id="0" name=""/>
        <dsp:cNvSpPr/>
      </dsp:nvSpPr>
      <dsp:spPr>
        <a:xfrm>
          <a:off x="519110" y="2046875"/>
          <a:ext cx="2798381"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rtl="0">
            <a:lnSpc>
              <a:spcPct val="100000"/>
            </a:lnSpc>
            <a:spcBef>
              <a:spcPct val="0"/>
            </a:spcBef>
            <a:spcAft>
              <a:spcPct val="35000"/>
            </a:spcAft>
            <a:buNone/>
          </a:pPr>
          <a:r>
            <a:rPr lang="fr-FR" sz="2300" b="1" kern="1200" dirty="0">
              <a:latin typeface="Aptos Display" panose="02110004020202020204"/>
            </a:rPr>
            <a:t>Méthodologie du projet tutoré</a:t>
          </a:r>
          <a:endParaRPr lang="fr-FR" sz="2300" b="1" kern="1200" dirty="0"/>
        </a:p>
      </dsp:txBody>
      <dsp:txXfrm>
        <a:off x="519110" y="2046875"/>
        <a:ext cx="2798381" cy="720000"/>
      </dsp:txXfrm>
    </dsp:sp>
    <dsp:sp modelId="{8702466D-89D2-4ECB-8B18-6DB8EB1ACD70}">
      <dsp:nvSpPr>
        <dsp:cNvPr id="0" name=""/>
        <dsp:cNvSpPr/>
      </dsp:nvSpPr>
      <dsp:spPr>
        <a:xfrm>
          <a:off x="4576763" y="413603"/>
          <a:ext cx="1259271" cy="1259271"/>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28E0B55-B226-49B8-A957-A5F53806E0B2}">
      <dsp:nvSpPr>
        <dsp:cNvPr id="0" name=""/>
        <dsp:cNvSpPr/>
      </dsp:nvSpPr>
      <dsp:spPr>
        <a:xfrm>
          <a:off x="3807208" y="2046875"/>
          <a:ext cx="2798381"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rtl="0">
            <a:lnSpc>
              <a:spcPct val="100000"/>
            </a:lnSpc>
            <a:spcBef>
              <a:spcPct val="0"/>
            </a:spcBef>
            <a:spcAft>
              <a:spcPct val="35000"/>
            </a:spcAft>
            <a:buNone/>
          </a:pPr>
          <a:r>
            <a:rPr lang="fr-FR" sz="2300" b="1" kern="1200" dirty="0">
              <a:latin typeface="Aptos Display" panose="02110004020202020204"/>
            </a:rPr>
            <a:t>Projet tutoré</a:t>
          </a:r>
          <a:endParaRPr lang="fr-FR" sz="2300" kern="1200" dirty="0"/>
        </a:p>
      </dsp:txBody>
      <dsp:txXfrm>
        <a:off x="3807208" y="2046875"/>
        <a:ext cx="2798381" cy="720000"/>
      </dsp:txXfrm>
    </dsp:sp>
    <dsp:sp modelId="{66B4E64C-3C79-477A-BFE8-0FB220771BBD}">
      <dsp:nvSpPr>
        <dsp:cNvPr id="0" name=""/>
        <dsp:cNvSpPr/>
      </dsp:nvSpPr>
      <dsp:spPr>
        <a:xfrm>
          <a:off x="1288665" y="3466471"/>
          <a:ext cx="1259271" cy="1259271"/>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B4F0FBB-5FE9-4957-85AC-26DEA29EBFF1}">
      <dsp:nvSpPr>
        <dsp:cNvPr id="0" name=""/>
        <dsp:cNvSpPr/>
      </dsp:nvSpPr>
      <dsp:spPr>
        <a:xfrm>
          <a:off x="519110" y="5099743"/>
          <a:ext cx="2798381"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rtl="0">
            <a:lnSpc>
              <a:spcPct val="100000"/>
            </a:lnSpc>
            <a:spcBef>
              <a:spcPct val="0"/>
            </a:spcBef>
            <a:spcAft>
              <a:spcPct val="35000"/>
            </a:spcAft>
            <a:buNone/>
          </a:pPr>
          <a:r>
            <a:rPr lang="fr-FR" sz="2300" b="1" kern="1200" dirty="0">
              <a:latin typeface="Aptos Display" panose="02110004020202020204"/>
            </a:rPr>
            <a:t>Forum professionnel</a:t>
          </a:r>
          <a:endParaRPr lang="fr-FR" sz="2300" kern="1200" dirty="0"/>
        </a:p>
      </dsp:txBody>
      <dsp:txXfrm>
        <a:off x="519110" y="5099743"/>
        <a:ext cx="2798381" cy="720000"/>
      </dsp:txXfrm>
    </dsp:sp>
    <dsp:sp modelId="{A7A8A832-2C26-4DE7-94F7-986B9B1CE35E}">
      <dsp:nvSpPr>
        <dsp:cNvPr id="0" name=""/>
        <dsp:cNvSpPr/>
      </dsp:nvSpPr>
      <dsp:spPr>
        <a:xfrm>
          <a:off x="4576763" y="3466471"/>
          <a:ext cx="1259271" cy="1259271"/>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FD6805A-AEF7-456A-BB7D-C8DB58B83EDA}">
      <dsp:nvSpPr>
        <dsp:cNvPr id="0" name=""/>
        <dsp:cNvSpPr/>
      </dsp:nvSpPr>
      <dsp:spPr>
        <a:xfrm>
          <a:off x="3807208" y="5099743"/>
          <a:ext cx="2798381"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rtl="0">
            <a:lnSpc>
              <a:spcPct val="100000"/>
            </a:lnSpc>
            <a:spcBef>
              <a:spcPct val="0"/>
            </a:spcBef>
            <a:spcAft>
              <a:spcPct val="35000"/>
            </a:spcAft>
            <a:buNone/>
          </a:pPr>
          <a:r>
            <a:rPr lang="fr-FR" sz="2300" b="1" kern="1200" dirty="0">
              <a:latin typeface="Aptos Display" panose="02110004020202020204"/>
            </a:rPr>
            <a:t>Compétition sur projet devant jury</a:t>
          </a:r>
          <a:endParaRPr lang="fr-FR" sz="2300" kern="1200" dirty="0"/>
        </a:p>
      </dsp:txBody>
      <dsp:txXfrm>
        <a:off x="3807208" y="5099743"/>
        <a:ext cx="2798381" cy="7200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2C849A-5F81-BD4F-8F6B-762C2348CBF1}">
      <dsp:nvSpPr>
        <dsp:cNvPr id="0" name=""/>
        <dsp:cNvSpPr/>
      </dsp:nvSpPr>
      <dsp:spPr>
        <a:xfrm>
          <a:off x="0" y="0"/>
          <a:ext cx="6291714" cy="0"/>
        </a:xfrm>
        <a:prstGeom prst="line">
          <a:avLst/>
        </a:prstGeom>
        <a:solidFill>
          <a:schemeClr val="accent5">
            <a:hueOff val="0"/>
            <a:satOff val="0"/>
            <a:lumOff val="0"/>
            <a:alphaOff val="0"/>
          </a:schemeClr>
        </a:solidFill>
        <a:ln w="1905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83A3954-04C7-7845-858A-7225C67F26A6}">
      <dsp:nvSpPr>
        <dsp:cNvPr id="0" name=""/>
        <dsp:cNvSpPr/>
      </dsp:nvSpPr>
      <dsp:spPr>
        <a:xfrm>
          <a:off x="0" y="0"/>
          <a:ext cx="6291714" cy="6913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fr-FR" sz="1900" kern="1200" dirty="0"/>
            <a:t>Concepteur - </a:t>
          </a:r>
          <a:r>
            <a:rPr lang="fr-FR" sz="1900" kern="1200" dirty="0" err="1"/>
            <a:t>édacteur</a:t>
          </a:r>
          <a:r>
            <a:rPr lang="fr-FR" sz="1900" kern="1200" dirty="0"/>
            <a:t>/</a:t>
          </a:r>
          <a:r>
            <a:rPr lang="fr-FR" sz="1900" kern="1200" dirty="0" err="1"/>
            <a:t>trice</a:t>
          </a:r>
          <a:r>
            <a:rPr lang="fr-FR" sz="1900" kern="1200" dirty="0"/>
            <a:t> (Web, multimédia, technique)</a:t>
          </a:r>
          <a:endParaRPr lang="en-US" sz="1900" kern="1200" dirty="0"/>
        </a:p>
      </dsp:txBody>
      <dsp:txXfrm>
        <a:off x="0" y="0"/>
        <a:ext cx="6291714" cy="691341"/>
      </dsp:txXfrm>
    </dsp:sp>
    <dsp:sp modelId="{EFE95F54-4E34-684D-B836-4D8B6411D18E}">
      <dsp:nvSpPr>
        <dsp:cNvPr id="0" name=""/>
        <dsp:cNvSpPr/>
      </dsp:nvSpPr>
      <dsp:spPr>
        <a:xfrm>
          <a:off x="0" y="691341"/>
          <a:ext cx="6291714" cy="0"/>
        </a:xfrm>
        <a:prstGeom prst="line">
          <a:avLst/>
        </a:prstGeom>
        <a:solidFill>
          <a:schemeClr val="accent5">
            <a:hueOff val="-1736021"/>
            <a:satOff val="-118"/>
            <a:lumOff val="280"/>
            <a:alphaOff val="0"/>
          </a:schemeClr>
        </a:solidFill>
        <a:ln w="19050" cap="flat" cmpd="sng" algn="ctr">
          <a:solidFill>
            <a:schemeClr val="accent5">
              <a:hueOff val="-1736021"/>
              <a:satOff val="-118"/>
              <a:lumOff val="28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7A08A9-E2A3-A745-B811-FFCD5C2FF386}">
      <dsp:nvSpPr>
        <dsp:cNvPr id="0" name=""/>
        <dsp:cNvSpPr/>
      </dsp:nvSpPr>
      <dsp:spPr>
        <a:xfrm>
          <a:off x="0" y="691341"/>
          <a:ext cx="6291714" cy="6913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fr-FR" sz="1900" kern="1200" dirty="0" err="1"/>
            <a:t>Chargé.e</a:t>
          </a:r>
          <a:r>
            <a:rPr lang="fr-FR" sz="1900" kern="1200" dirty="0"/>
            <a:t> de communication</a:t>
          </a:r>
          <a:endParaRPr lang="en-US" sz="1900" kern="1200" dirty="0"/>
        </a:p>
      </dsp:txBody>
      <dsp:txXfrm>
        <a:off x="0" y="691341"/>
        <a:ext cx="6291714" cy="691341"/>
      </dsp:txXfrm>
    </dsp:sp>
    <dsp:sp modelId="{E8DBDE87-9AE3-D845-8D29-CCC876BB1CFC}">
      <dsp:nvSpPr>
        <dsp:cNvPr id="0" name=""/>
        <dsp:cNvSpPr/>
      </dsp:nvSpPr>
      <dsp:spPr>
        <a:xfrm>
          <a:off x="0" y="1382683"/>
          <a:ext cx="6291714" cy="0"/>
        </a:xfrm>
        <a:prstGeom prst="line">
          <a:avLst/>
        </a:prstGeom>
        <a:solidFill>
          <a:schemeClr val="accent5">
            <a:hueOff val="-3472043"/>
            <a:satOff val="-236"/>
            <a:lumOff val="560"/>
            <a:alphaOff val="0"/>
          </a:schemeClr>
        </a:solidFill>
        <a:ln w="19050" cap="flat" cmpd="sng" algn="ctr">
          <a:solidFill>
            <a:schemeClr val="accent5">
              <a:hueOff val="-3472043"/>
              <a:satOff val="-236"/>
              <a:lumOff val="56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73CCC7-7973-054A-ACB4-6DDA38CB79FC}">
      <dsp:nvSpPr>
        <dsp:cNvPr id="0" name=""/>
        <dsp:cNvSpPr/>
      </dsp:nvSpPr>
      <dsp:spPr>
        <a:xfrm>
          <a:off x="0" y="1382683"/>
          <a:ext cx="6291714" cy="6913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fr-FR" sz="1900" kern="1200"/>
            <a:t>Creative copywriter</a:t>
          </a:r>
          <a:endParaRPr lang="en-US" sz="1900" kern="1200"/>
        </a:p>
      </dsp:txBody>
      <dsp:txXfrm>
        <a:off x="0" y="1382683"/>
        <a:ext cx="6291714" cy="691341"/>
      </dsp:txXfrm>
    </dsp:sp>
    <dsp:sp modelId="{DFD45372-5C41-6F4B-8F33-F15EE4C0D85D}">
      <dsp:nvSpPr>
        <dsp:cNvPr id="0" name=""/>
        <dsp:cNvSpPr/>
      </dsp:nvSpPr>
      <dsp:spPr>
        <a:xfrm>
          <a:off x="0" y="2074025"/>
          <a:ext cx="6291714" cy="0"/>
        </a:xfrm>
        <a:prstGeom prst="line">
          <a:avLst/>
        </a:prstGeom>
        <a:solidFill>
          <a:schemeClr val="accent5">
            <a:hueOff val="-5208064"/>
            <a:satOff val="-354"/>
            <a:lumOff val="840"/>
            <a:alphaOff val="0"/>
          </a:schemeClr>
        </a:solidFill>
        <a:ln w="19050" cap="flat" cmpd="sng" algn="ctr">
          <a:solidFill>
            <a:schemeClr val="accent5">
              <a:hueOff val="-5208064"/>
              <a:satOff val="-354"/>
              <a:lumOff val="84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C430E09-F816-724F-8039-16F72B4C33AC}">
      <dsp:nvSpPr>
        <dsp:cNvPr id="0" name=""/>
        <dsp:cNvSpPr/>
      </dsp:nvSpPr>
      <dsp:spPr>
        <a:xfrm>
          <a:off x="0" y="2074025"/>
          <a:ext cx="6291714" cy="6913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fr-FR" sz="1900" kern="1200"/>
            <a:t>Conseiller.ère discours</a:t>
          </a:r>
          <a:endParaRPr lang="en-US" sz="1900" kern="1200"/>
        </a:p>
      </dsp:txBody>
      <dsp:txXfrm>
        <a:off x="0" y="2074025"/>
        <a:ext cx="6291714" cy="691341"/>
      </dsp:txXfrm>
    </dsp:sp>
    <dsp:sp modelId="{DD06828E-09EF-E845-98C1-2A50FD758B8B}">
      <dsp:nvSpPr>
        <dsp:cNvPr id="0" name=""/>
        <dsp:cNvSpPr/>
      </dsp:nvSpPr>
      <dsp:spPr>
        <a:xfrm>
          <a:off x="0" y="2765367"/>
          <a:ext cx="6291714" cy="0"/>
        </a:xfrm>
        <a:prstGeom prst="line">
          <a:avLst/>
        </a:prstGeom>
        <a:solidFill>
          <a:schemeClr val="accent5">
            <a:hueOff val="-6944086"/>
            <a:satOff val="-472"/>
            <a:lumOff val="1121"/>
            <a:alphaOff val="0"/>
          </a:schemeClr>
        </a:solidFill>
        <a:ln w="19050" cap="flat" cmpd="sng" algn="ctr">
          <a:solidFill>
            <a:schemeClr val="accent5">
              <a:hueOff val="-6944086"/>
              <a:satOff val="-472"/>
              <a:lumOff val="112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28098E6-A2BD-4647-83F7-5142D2EF8B16}">
      <dsp:nvSpPr>
        <dsp:cNvPr id="0" name=""/>
        <dsp:cNvSpPr/>
      </dsp:nvSpPr>
      <dsp:spPr>
        <a:xfrm>
          <a:off x="0" y="2765367"/>
          <a:ext cx="6291714" cy="6913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fr-FR" sz="1900" kern="1200"/>
            <a:t>Community Manager</a:t>
          </a:r>
          <a:endParaRPr lang="en-US" sz="1900" kern="1200"/>
        </a:p>
      </dsp:txBody>
      <dsp:txXfrm>
        <a:off x="0" y="2765367"/>
        <a:ext cx="6291714" cy="691341"/>
      </dsp:txXfrm>
    </dsp:sp>
    <dsp:sp modelId="{3AF4C6EE-9FBE-3445-8621-A80036057EA5}">
      <dsp:nvSpPr>
        <dsp:cNvPr id="0" name=""/>
        <dsp:cNvSpPr/>
      </dsp:nvSpPr>
      <dsp:spPr>
        <a:xfrm>
          <a:off x="0" y="3456709"/>
          <a:ext cx="6291714" cy="0"/>
        </a:xfrm>
        <a:prstGeom prst="line">
          <a:avLst/>
        </a:prstGeom>
        <a:solidFill>
          <a:schemeClr val="accent5">
            <a:hueOff val="-8680107"/>
            <a:satOff val="-590"/>
            <a:lumOff val="1401"/>
            <a:alphaOff val="0"/>
          </a:schemeClr>
        </a:solidFill>
        <a:ln w="19050" cap="flat" cmpd="sng" algn="ctr">
          <a:solidFill>
            <a:schemeClr val="accent5">
              <a:hueOff val="-8680107"/>
              <a:satOff val="-590"/>
              <a:lumOff val="140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4C00D7B-3D00-A84C-A5C1-49F0F3784A21}">
      <dsp:nvSpPr>
        <dsp:cNvPr id="0" name=""/>
        <dsp:cNvSpPr/>
      </dsp:nvSpPr>
      <dsp:spPr>
        <a:xfrm>
          <a:off x="0" y="3456709"/>
          <a:ext cx="6291714" cy="6913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fr-FR" sz="1900" kern="1200"/>
            <a:t>Content Manager</a:t>
          </a:r>
          <a:endParaRPr lang="en-US" sz="1900" kern="1200"/>
        </a:p>
      </dsp:txBody>
      <dsp:txXfrm>
        <a:off x="0" y="3456709"/>
        <a:ext cx="6291714" cy="691341"/>
      </dsp:txXfrm>
    </dsp:sp>
    <dsp:sp modelId="{594E3134-2CE7-1A4D-B45F-CC973D8F7870}">
      <dsp:nvSpPr>
        <dsp:cNvPr id="0" name=""/>
        <dsp:cNvSpPr/>
      </dsp:nvSpPr>
      <dsp:spPr>
        <a:xfrm>
          <a:off x="0" y="4148051"/>
          <a:ext cx="6291714" cy="0"/>
        </a:xfrm>
        <a:prstGeom prst="line">
          <a:avLst/>
        </a:prstGeom>
        <a:solidFill>
          <a:schemeClr val="accent5">
            <a:hueOff val="-10416129"/>
            <a:satOff val="-708"/>
            <a:lumOff val="1681"/>
            <a:alphaOff val="0"/>
          </a:schemeClr>
        </a:solidFill>
        <a:ln w="19050" cap="flat" cmpd="sng" algn="ctr">
          <a:solidFill>
            <a:schemeClr val="accent5">
              <a:hueOff val="-10416129"/>
              <a:satOff val="-708"/>
              <a:lumOff val="168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52ADD92-8C3A-1D42-8FC1-FE96B0E63FA1}">
      <dsp:nvSpPr>
        <dsp:cNvPr id="0" name=""/>
        <dsp:cNvSpPr/>
      </dsp:nvSpPr>
      <dsp:spPr>
        <a:xfrm>
          <a:off x="0" y="4148051"/>
          <a:ext cx="6291714" cy="6913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fr-FR" sz="1900" kern="1200" dirty="0"/>
            <a:t>Traffic manager (SEO et référencement)</a:t>
          </a:r>
          <a:endParaRPr lang="en-US" sz="1900" kern="1200" dirty="0"/>
        </a:p>
      </dsp:txBody>
      <dsp:txXfrm>
        <a:off x="0" y="4148051"/>
        <a:ext cx="6291714" cy="691341"/>
      </dsp:txXfrm>
    </dsp:sp>
    <dsp:sp modelId="{3516DB95-847E-6849-AF64-2FFBF0EEE22D}">
      <dsp:nvSpPr>
        <dsp:cNvPr id="0" name=""/>
        <dsp:cNvSpPr/>
      </dsp:nvSpPr>
      <dsp:spPr>
        <a:xfrm>
          <a:off x="0" y="4839393"/>
          <a:ext cx="6291714" cy="0"/>
        </a:xfrm>
        <a:prstGeom prst="line">
          <a:avLst/>
        </a:prstGeom>
        <a:solidFill>
          <a:schemeClr val="accent5">
            <a:hueOff val="-12152150"/>
            <a:satOff val="-826"/>
            <a:lumOff val="1961"/>
            <a:alphaOff val="0"/>
          </a:schemeClr>
        </a:solidFill>
        <a:ln w="19050" cap="flat" cmpd="sng" algn="ctr">
          <a:solidFill>
            <a:schemeClr val="accent5">
              <a:hueOff val="-12152150"/>
              <a:satOff val="-826"/>
              <a:lumOff val="196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0988C50-8381-3A45-94BC-1993F9830432}">
      <dsp:nvSpPr>
        <dsp:cNvPr id="0" name=""/>
        <dsp:cNvSpPr/>
      </dsp:nvSpPr>
      <dsp:spPr>
        <a:xfrm>
          <a:off x="0" y="4839393"/>
          <a:ext cx="6291714" cy="6913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fr-FR" sz="1900" kern="1200" dirty="0"/>
            <a:t>Critique littéraire et artistique</a:t>
          </a:r>
          <a:endParaRPr lang="en-US" sz="1900" kern="1200" dirty="0"/>
        </a:p>
      </dsp:txBody>
      <dsp:txXfrm>
        <a:off x="0" y="4839393"/>
        <a:ext cx="6291714" cy="691341"/>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4.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5.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1BFBCE-D720-FDC9-7A1E-41D13BF02B22}"/>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8550019-2531-C9F3-C02B-9145CF1DFA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43A38E20-0D71-C538-AEBF-8087443A157B}"/>
              </a:ext>
            </a:extLst>
          </p:cNvPr>
          <p:cNvSpPr>
            <a:spLocks noGrp="1"/>
          </p:cNvSpPr>
          <p:nvPr>
            <p:ph type="dt" sz="half" idx="10"/>
          </p:nvPr>
        </p:nvSpPr>
        <p:spPr/>
        <p:txBody>
          <a:bodyPr/>
          <a:lstStyle/>
          <a:p>
            <a:fld id="{F579DFFE-3A6B-8543-96FF-DAAFC25BB96F}" type="datetimeFigureOut">
              <a:rPr lang="fr-FR" smtClean="0"/>
              <a:t>19/02/2025</a:t>
            </a:fld>
            <a:endParaRPr lang="fr-FR"/>
          </a:p>
        </p:txBody>
      </p:sp>
      <p:sp>
        <p:nvSpPr>
          <p:cNvPr id="5" name="Espace réservé du pied de page 4">
            <a:extLst>
              <a:ext uri="{FF2B5EF4-FFF2-40B4-BE49-F238E27FC236}">
                <a16:creationId xmlns:a16="http://schemas.microsoft.com/office/drawing/2014/main" id="{2699DB35-5746-A609-6145-4DD220EC2BB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166E859-D262-D3FD-369B-9A6DF816F002}"/>
              </a:ext>
            </a:extLst>
          </p:cNvPr>
          <p:cNvSpPr>
            <a:spLocks noGrp="1"/>
          </p:cNvSpPr>
          <p:nvPr>
            <p:ph type="sldNum" sz="quarter" idx="12"/>
          </p:nvPr>
        </p:nvSpPr>
        <p:spPr/>
        <p:txBody>
          <a:bodyPr/>
          <a:lstStyle/>
          <a:p>
            <a:fld id="{EDB7C5C0-0567-484B-BC71-2EB3DE68BAC6}" type="slidenum">
              <a:rPr lang="fr-FR" smtClean="0"/>
              <a:t>‹N°›</a:t>
            </a:fld>
            <a:endParaRPr lang="fr-FR"/>
          </a:p>
        </p:txBody>
      </p:sp>
    </p:spTree>
    <p:extLst>
      <p:ext uri="{BB962C8B-B14F-4D97-AF65-F5344CB8AC3E}">
        <p14:creationId xmlns:p14="http://schemas.microsoft.com/office/powerpoint/2010/main" val="36758854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CBF216-4241-ECD6-30E8-3CAB50581B60}"/>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1E461764-9E7B-A09C-77F3-08667016DCA2}"/>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3193821-0631-3F19-136F-0D94203BBB28}"/>
              </a:ext>
            </a:extLst>
          </p:cNvPr>
          <p:cNvSpPr>
            <a:spLocks noGrp="1"/>
          </p:cNvSpPr>
          <p:nvPr>
            <p:ph type="dt" sz="half" idx="10"/>
          </p:nvPr>
        </p:nvSpPr>
        <p:spPr/>
        <p:txBody>
          <a:bodyPr/>
          <a:lstStyle/>
          <a:p>
            <a:fld id="{F579DFFE-3A6B-8543-96FF-DAAFC25BB96F}" type="datetimeFigureOut">
              <a:rPr lang="fr-FR" smtClean="0"/>
              <a:t>19/02/2025</a:t>
            </a:fld>
            <a:endParaRPr lang="fr-FR"/>
          </a:p>
        </p:txBody>
      </p:sp>
      <p:sp>
        <p:nvSpPr>
          <p:cNvPr id="5" name="Espace réservé du pied de page 4">
            <a:extLst>
              <a:ext uri="{FF2B5EF4-FFF2-40B4-BE49-F238E27FC236}">
                <a16:creationId xmlns:a16="http://schemas.microsoft.com/office/drawing/2014/main" id="{688376FA-75F6-CB0C-AB44-521467995DD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35A9AA4-2807-E2DA-40AF-BC4CCDC4E3FC}"/>
              </a:ext>
            </a:extLst>
          </p:cNvPr>
          <p:cNvSpPr>
            <a:spLocks noGrp="1"/>
          </p:cNvSpPr>
          <p:nvPr>
            <p:ph type="sldNum" sz="quarter" idx="12"/>
          </p:nvPr>
        </p:nvSpPr>
        <p:spPr/>
        <p:txBody>
          <a:bodyPr/>
          <a:lstStyle/>
          <a:p>
            <a:fld id="{EDB7C5C0-0567-484B-BC71-2EB3DE68BAC6}" type="slidenum">
              <a:rPr lang="fr-FR" smtClean="0"/>
              <a:t>‹N°›</a:t>
            </a:fld>
            <a:endParaRPr lang="fr-FR"/>
          </a:p>
        </p:txBody>
      </p:sp>
    </p:spTree>
    <p:extLst>
      <p:ext uri="{BB962C8B-B14F-4D97-AF65-F5344CB8AC3E}">
        <p14:creationId xmlns:p14="http://schemas.microsoft.com/office/powerpoint/2010/main" val="33644757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AE8D9685-9042-4568-2167-461C848C10F8}"/>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A0C9B2E-DAD0-28BD-7A27-BAE9C76675DB}"/>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3C37837-EBDD-CA30-09C0-F8D315789308}"/>
              </a:ext>
            </a:extLst>
          </p:cNvPr>
          <p:cNvSpPr>
            <a:spLocks noGrp="1"/>
          </p:cNvSpPr>
          <p:nvPr>
            <p:ph type="dt" sz="half" idx="10"/>
          </p:nvPr>
        </p:nvSpPr>
        <p:spPr/>
        <p:txBody>
          <a:bodyPr/>
          <a:lstStyle/>
          <a:p>
            <a:fld id="{F579DFFE-3A6B-8543-96FF-DAAFC25BB96F}" type="datetimeFigureOut">
              <a:rPr lang="fr-FR" smtClean="0"/>
              <a:t>19/02/2025</a:t>
            </a:fld>
            <a:endParaRPr lang="fr-FR"/>
          </a:p>
        </p:txBody>
      </p:sp>
      <p:sp>
        <p:nvSpPr>
          <p:cNvPr id="5" name="Espace réservé du pied de page 4">
            <a:extLst>
              <a:ext uri="{FF2B5EF4-FFF2-40B4-BE49-F238E27FC236}">
                <a16:creationId xmlns:a16="http://schemas.microsoft.com/office/drawing/2014/main" id="{F57259B7-F965-332C-3003-5A40E2D2A1F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8D681FC-3A5D-D97B-F13A-C9F6119191CB}"/>
              </a:ext>
            </a:extLst>
          </p:cNvPr>
          <p:cNvSpPr>
            <a:spLocks noGrp="1"/>
          </p:cNvSpPr>
          <p:nvPr>
            <p:ph type="sldNum" sz="quarter" idx="12"/>
          </p:nvPr>
        </p:nvSpPr>
        <p:spPr/>
        <p:txBody>
          <a:bodyPr/>
          <a:lstStyle/>
          <a:p>
            <a:fld id="{EDB7C5C0-0567-484B-BC71-2EB3DE68BAC6}" type="slidenum">
              <a:rPr lang="fr-FR" smtClean="0"/>
              <a:t>‹N°›</a:t>
            </a:fld>
            <a:endParaRPr lang="fr-FR"/>
          </a:p>
        </p:txBody>
      </p:sp>
    </p:spTree>
    <p:extLst>
      <p:ext uri="{BB962C8B-B14F-4D97-AF65-F5344CB8AC3E}">
        <p14:creationId xmlns:p14="http://schemas.microsoft.com/office/powerpoint/2010/main" val="34589323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Diapositive de titre">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12"/>
          </p:nvPr>
        </p:nvSpPr>
        <p:spPr>
          <a:xfrm>
            <a:off x="3292448" y="2281783"/>
            <a:ext cx="7343853" cy="1814729"/>
          </a:xfrm>
          <a:prstGeom prst="rect">
            <a:avLst/>
          </a:prstGeom>
        </p:spPr>
        <p:txBody>
          <a:bodyPr/>
          <a:lstStyle/>
          <a:p>
            <a:r>
              <a:rPr lang="fr-FR" dirty="0"/>
              <a:t>Gros titre</a:t>
            </a:r>
          </a:p>
        </p:txBody>
      </p:sp>
      <p:pic>
        <p:nvPicPr>
          <p:cNvPr id="9" name="Imag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399090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5B2F7DD-B934-23A9-9E24-90FEA20DDD6F}"/>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E481BD0D-76A7-316F-8A42-96FEEE3BCD61}"/>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CD1F076-545B-23EA-7077-D219A557BFA2}"/>
              </a:ext>
            </a:extLst>
          </p:cNvPr>
          <p:cNvSpPr>
            <a:spLocks noGrp="1"/>
          </p:cNvSpPr>
          <p:nvPr>
            <p:ph type="dt" sz="half" idx="10"/>
          </p:nvPr>
        </p:nvSpPr>
        <p:spPr/>
        <p:txBody>
          <a:bodyPr/>
          <a:lstStyle/>
          <a:p>
            <a:fld id="{F579DFFE-3A6B-8543-96FF-DAAFC25BB96F}" type="datetimeFigureOut">
              <a:rPr lang="fr-FR" smtClean="0"/>
              <a:t>19/02/2025</a:t>
            </a:fld>
            <a:endParaRPr lang="fr-FR"/>
          </a:p>
        </p:txBody>
      </p:sp>
      <p:sp>
        <p:nvSpPr>
          <p:cNvPr id="5" name="Espace réservé du pied de page 4">
            <a:extLst>
              <a:ext uri="{FF2B5EF4-FFF2-40B4-BE49-F238E27FC236}">
                <a16:creationId xmlns:a16="http://schemas.microsoft.com/office/drawing/2014/main" id="{CE584A44-5258-7D2A-B441-75A6232EE1E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800A134-5A67-3968-F52A-90B7438D6D20}"/>
              </a:ext>
            </a:extLst>
          </p:cNvPr>
          <p:cNvSpPr>
            <a:spLocks noGrp="1"/>
          </p:cNvSpPr>
          <p:nvPr>
            <p:ph type="sldNum" sz="quarter" idx="12"/>
          </p:nvPr>
        </p:nvSpPr>
        <p:spPr/>
        <p:txBody>
          <a:bodyPr/>
          <a:lstStyle/>
          <a:p>
            <a:fld id="{EDB7C5C0-0567-484B-BC71-2EB3DE68BAC6}" type="slidenum">
              <a:rPr lang="fr-FR" smtClean="0"/>
              <a:t>‹N°›</a:t>
            </a:fld>
            <a:endParaRPr lang="fr-FR"/>
          </a:p>
        </p:txBody>
      </p:sp>
    </p:spTree>
    <p:extLst>
      <p:ext uri="{BB962C8B-B14F-4D97-AF65-F5344CB8AC3E}">
        <p14:creationId xmlns:p14="http://schemas.microsoft.com/office/powerpoint/2010/main" val="39532050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908BE28-5D56-A9E3-35B7-D93CA4123BE0}"/>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FF03C0D9-ED0A-EA0C-4D3F-D63650DB0D9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D6264A8F-D16D-7873-35A0-40DB5D98CDF1}"/>
              </a:ext>
            </a:extLst>
          </p:cNvPr>
          <p:cNvSpPr>
            <a:spLocks noGrp="1"/>
          </p:cNvSpPr>
          <p:nvPr>
            <p:ph type="dt" sz="half" idx="10"/>
          </p:nvPr>
        </p:nvSpPr>
        <p:spPr/>
        <p:txBody>
          <a:bodyPr/>
          <a:lstStyle/>
          <a:p>
            <a:fld id="{F579DFFE-3A6B-8543-96FF-DAAFC25BB96F}" type="datetimeFigureOut">
              <a:rPr lang="fr-FR" smtClean="0"/>
              <a:t>19/02/2025</a:t>
            </a:fld>
            <a:endParaRPr lang="fr-FR"/>
          </a:p>
        </p:txBody>
      </p:sp>
      <p:sp>
        <p:nvSpPr>
          <p:cNvPr id="5" name="Espace réservé du pied de page 4">
            <a:extLst>
              <a:ext uri="{FF2B5EF4-FFF2-40B4-BE49-F238E27FC236}">
                <a16:creationId xmlns:a16="http://schemas.microsoft.com/office/drawing/2014/main" id="{A2364029-4DED-8E42-7DAC-E4DEF51161F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DE944B3-FDB5-1528-8781-F784D868F831}"/>
              </a:ext>
            </a:extLst>
          </p:cNvPr>
          <p:cNvSpPr>
            <a:spLocks noGrp="1"/>
          </p:cNvSpPr>
          <p:nvPr>
            <p:ph type="sldNum" sz="quarter" idx="12"/>
          </p:nvPr>
        </p:nvSpPr>
        <p:spPr/>
        <p:txBody>
          <a:bodyPr/>
          <a:lstStyle/>
          <a:p>
            <a:fld id="{EDB7C5C0-0567-484B-BC71-2EB3DE68BAC6}" type="slidenum">
              <a:rPr lang="fr-FR" smtClean="0"/>
              <a:t>‹N°›</a:t>
            </a:fld>
            <a:endParaRPr lang="fr-FR"/>
          </a:p>
        </p:txBody>
      </p:sp>
    </p:spTree>
    <p:extLst>
      <p:ext uri="{BB962C8B-B14F-4D97-AF65-F5344CB8AC3E}">
        <p14:creationId xmlns:p14="http://schemas.microsoft.com/office/powerpoint/2010/main" val="24015449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64B528E-EA4D-5675-60FB-00BA134A496A}"/>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4F1EF1D4-18E8-6076-7F70-D69024F7F1C1}"/>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85883CF0-54C3-B946-1C5B-7AD773085CD5}"/>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F6907AE1-B24C-E0F5-2073-E29DD3DAB940}"/>
              </a:ext>
            </a:extLst>
          </p:cNvPr>
          <p:cNvSpPr>
            <a:spLocks noGrp="1"/>
          </p:cNvSpPr>
          <p:nvPr>
            <p:ph type="dt" sz="half" idx="10"/>
          </p:nvPr>
        </p:nvSpPr>
        <p:spPr/>
        <p:txBody>
          <a:bodyPr/>
          <a:lstStyle/>
          <a:p>
            <a:fld id="{F579DFFE-3A6B-8543-96FF-DAAFC25BB96F}" type="datetimeFigureOut">
              <a:rPr lang="fr-FR" smtClean="0"/>
              <a:t>19/02/2025</a:t>
            </a:fld>
            <a:endParaRPr lang="fr-FR"/>
          </a:p>
        </p:txBody>
      </p:sp>
      <p:sp>
        <p:nvSpPr>
          <p:cNvPr id="6" name="Espace réservé du pied de page 5">
            <a:extLst>
              <a:ext uri="{FF2B5EF4-FFF2-40B4-BE49-F238E27FC236}">
                <a16:creationId xmlns:a16="http://schemas.microsoft.com/office/drawing/2014/main" id="{FA2C4C29-832B-7ADA-1784-989B3E25B116}"/>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F10B9A31-D4F9-914D-226C-0F0FF3B09E4A}"/>
              </a:ext>
            </a:extLst>
          </p:cNvPr>
          <p:cNvSpPr>
            <a:spLocks noGrp="1"/>
          </p:cNvSpPr>
          <p:nvPr>
            <p:ph type="sldNum" sz="quarter" idx="12"/>
          </p:nvPr>
        </p:nvSpPr>
        <p:spPr/>
        <p:txBody>
          <a:bodyPr/>
          <a:lstStyle/>
          <a:p>
            <a:fld id="{EDB7C5C0-0567-484B-BC71-2EB3DE68BAC6}" type="slidenum">
              <a:rPr lang="fr-FR" smtClean="0"/>
              <a:t>‹N°›</a:t>
            </a:fld>
            <a:endParaRPr lang="fr-FR"/>
          </a:p>
        </p:txBody>
      </p:sp>
    </p:spTree>
    <p:extLst>
      <p:ext uri="{BB962C8B-B14F-4D97-AF65-F5344CB8AC3E}">
        <p14:creationId xmlns:p14="http://schemas.microsoft.com/office/powerpoint/2010/main" val="2222885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F6776FD-C3E9-24A1-612D-EA74EC0CCC5C}"/>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13AF2D1B-CF96-8C47-6648-5DA8634F251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5DC37A7A-0AF7-4460-C6FF-662F4268FDDA}"/>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0F4A41CB-77A1-45DB-54A4-AE5602D88C8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0D39E9C7-2823-44F6-EBA3-DE37BBB7AD63}"/>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EACFDD64-8133-478E-1DA6-A0F091CA7A76}"/>
              </a:ext>
            </a:extLst>
          </p:cNvPr>
          <p:cNvSpPr>
            <a:spLocks noGrp="1"/>
          </p:cNvSpPr>
          <p:nvPr>
            <p:ph type="dt" sz="half" idx="10"/>
          </p:nvPr>
        </p:nvSpPr>
        <p:spPr/>
        <p:txBody>
          <a:bodyPr/>
          <a:lstStyle/>
          <a:p>
            <a:fld id="{F579DFFE-3A6B-8543-96FF-DAAFC25BB96F}" type="datetimeFigureOut">
              <a:rPr lang="fr-FR" smtClean="0"/>
              <a:t>19/02/2025</a:t>
            </a:fld>
            <a:endParaRPr lang="fr-FR"/>
          </a:p>
        </p:txBody>
      </p:sp>
      <p:sp>
        <p:nvSpPr>
          <p:cNvPr id="8" name="Espace réservé du pied de page 7">
            <a:extLst>
              <a:ext uri="{FF2B5EF4-FFF2-40B4-BE49-F238E27FC236}">
                <a16:creationId xmlns:a16="http://schemas.microsoft.com/office/drawing/2014/main" id="{4E0C51A1-EB36-435B-CE81-29BCB2F8B5DB}"/>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6096B184-3DEA-13D4-2FFB-C14F699F61A3}"/>
              </a:ext>
            </a:extLst>
          </p:cNvPr>
          <p:cNvSpPr>
            <a:spLocks noGrp="1"/>
          </p:cNvSpPr>
          <p:nvPr>
            <p:ph type="sldNum" sz="quarter" idx="12"/>
          </p:nvPr>
        </p:nvSpPr>
        <p:spPr/>
        <p:txBody>
          <a:bodyPr/>
          <a:lstStyle/>
          <a:p>
            <a:fld id="{EDB7C5C0-0567-484B-BC71-2EB3DE68BAC6}" type="slidenum">
              <a:rPr lang="fr-FR" smtClean="0"/>
              <a:t>‹N°›</a:t>
            </a:fld>
            <a:endParaRPr lang="fr-FR"/>
          </a:p>
        </p:txBody>
      </p:sp>
    </p:spTree>
    <p:extLst>
      <p:ext uri="{BB962C8B-B14F-4D97-AF65-F5344CB8AC3E}">
        <p14:creationId xmlns:p14="http://schemas.microsoft.com/office/powerpoint/2010/main" val="3823124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3152CF7-5ABA-71A2-BE36-FF5CE9799E15}"/>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FF98FEB7-BB7D-7247-96C7-4F4414ADC839}"/>
              </a:ext>
            </a:extLst>
          </p:cNvPr>
          <p:cNvSpPr>
            <a:spLocks noGrp="1"/>
          </p:cNvSpPr>
          <p:nvPr>
            <p:ph type="dt" sz="half" idx="10"/>
          </p:nvPr>
        </p:nvSpPr>
        <p:spPr/>
        <p:txBody>
          <a:bodyPr/>
          <a:lstStyle/>
          <a:p>
            <a:fld id="{F579DFFE-3A6B-8543-96FF-DAAFC25BB96F}" type="datetimeFigureOut">
              <a:rPr lang="fr-FR" smtClean="0"/>
              <a:t>19/02/2025</a:t>
            </a:fld>
            <a:endParaRPr lang="fr-FR"/>
          </a:p>
        </p:txBody>
      </p:sp>
      <p:sp>
        <p:nvSpPr>
          <p:cNvPr id="4" name="Espace réservé du pied de page 3">
            <a:extLst>
              <a:ext uri="{FF2B5EF4-FFF2-40B4-BE49-F238E27FC236}">
                <a16:creationId xmlns:a16="http://schemas.microsoft.com/office/drawing/2014/main" id="{E2FF933D-E3A8-677C-4C28-85DAD08DDAE5}"/>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6F4B925E-D60E-DE45-CF81-B31CAE2D98F8}"/>
              </a:ext>
            </a:extLst>
          </p:cNvPr>
          <p:cNvSpPr>
            <a:spLocks noGrp="1"/>
          </p:cNvSpPr>
          <p:nvPr>
            <p:ph type="sldNum" sz="quarter" idx="12"/>
          </p:nvPr>
        </p:nvSpPr>
        <p:spPr/>
        <p:txBody>
          <a:bodyPr/>
          <a:lstStyle/>
          <a:p>
            <a:fld id="{EDB7C5C0-0567-484B-BC71-2EB3DE68BAC6}" type="slidenum">
              <a:rPr lang="fr-FR" smtClean="0"/>
              <a:t>‹N°›</a:t>
            </a:fld>
            <a:endParaRPr lang="fr-FR"/>
          </a:p>
        </p:txBody>
      </p:sp>
    </p:spTree>
    <p:extLst>
      <p:ext uri="{BB962C8B-B14F-4D97-AF65-F5344CB8AC3E}">
        <p14:creationId xmlns:p14="http://schemas.microsoft.com/office/powerpoint/2010/main" val="22456143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0624195-B293-2C57-5D08-35D85E86D2C7}"/>
              </a:ext>
            </a:extLst>
          </p:cNvPr>
          <p:cNvSpPr>
            <a:spLocks noGrp="1"/>
          </p:cNvSpPr>
          <p:nvPr>
            <p:ph type="dt" sz="half" idx="10"/>
          </p:nvPr>
        </p:nvSpPr>
        <p:spPr/>
        <p:txBody>
          <a:bodyPr/>
          <a:lstStyle/>
          <a:p>
            <a:fld id="{F579DFFE-3A6B-8543-96FF-DAAFC25BB96F}" type="datetimeFigureOut">
              <a:rPr lang="fr-FR" smtClean="0"/>
              <a:t>19/02/2025</a:t>
            </a:fld>
            <a:endParaRPr lang="fr-FR"/>
          </a:p>
        </p:txBody>
      </p:sp>
      <p:sp>
        <p:nvSpPr>
          <p:cNvPr id="3" name="Espace réservé du pied de page 2">
            <a:extLst>
              <a:ext uri="{FF2B5EF4-FFF2-40B4-BE49-F238E27FC236}">
                <a16:creationId xmlns:a16="http://schemas.microsoft.com/office/drawing/2014/main" id="{1D6A1175-516F-08C4-C399-FD98541926C1}"/>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2F9C95FD-58F7-0394-D06D-3B4F30C0BFE6}"/>
              </a:ext>
            </a:extLst>
          </p:cNvPr>
          <p:cNvSpPr>
            <a:spLocks noGrp="1"/>
          </p:cNvSpPr>
          <p:nvPr>
            <p:ph type="sldNum" sz="quarter" idx="12"/>
          </p:nvPr>
        </p:nvSpPr>
        <p:spPr/>
        <p:txBody>
          <a:bodyPr/>
          <a:lstStyle/>
          <a:p>
            <a:fld id="{EDB7C5C0-0567-484B-BC71-2EB3DE68BAC6}" type="slidenum">
              <a:rPr lang="fr-FR" smtClean="0"/>
              <a:t>‹N°›</a:t>
            </a:fld>
            <a:endParaRPr lang="fr-FR"/>
          </a:p>
        </p:txBody>
      </p:sp>
    </p:spTree>
    <p:extLst>
      <p:ext uri="{BB962C8B-B14F-4D97-AF65-F5344CB8AC3E}">
        <p14:creationId xmlns:p14="http://schemas.microsoft.com/office/powerpoint/2010/main" val="9812808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F267A0-3D52-2A6D-1195-65022D231F3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919F8808-FF64-0586-9AD7-B7BC9257FD4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511341B4-0C47-D932-F1A6-1F75E3470F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20293528-9BB5-4DC4-108F-2D0342D3ADBB}"/>
              </a:ext>
            </a:extLst>
          </p:cNvPr>
          <p:cNvSpPr>
            <a:spLocks noGrp="1"/>
          </p:cNvSpPr>
          <p:nvPr>
            <p:ph type="dt" sz="half" idx="10"/>
          </p:nvPr>
        </p:nvSpPr>
        <p:spPr/>
        <p:txBody>
          <a:bodyPr/>
          <a:lstStyle/>
          <a:p>
            <a:fld id="{F579DFFE-3A6B-8543-96FF-DAAFC25BB96F}" type="datetimeFigureOut">
              <a:rPr lang="fr-FR" smtClean="0"/>
              <a:t>19/02/2025</a:t>
            </a:fld>
            <a:endParaRPr lang="fr-FR"/>
          </a:p>
        </p:txBody>
      </p:sp>
      <p:sp>
        <p:nvSpPr>
          <p:cNvPr id="6" name="Espace réservé du pied de page 5">
            <a:extLst>
              <a:ext uri="{FF2B5EF4-FFF2-40B4-BE49-F238E27FC236}">
                <a16:creationId xmlns:a16="http://schemas.microsoft.com/office/drawing/2014/main" id="{7D828B50-51C6-6062-F582-1F18C1177A3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8E15846-F134-E58E-6366-C2081D88CBB8}"/>
              </a:ext>
            </a:extLst>
          </p:cNvPr>
          <p:cNvSpPr>
            <a:spLocks noGrp="1"/>
          </p:cNvSpPr>
          <p:nvPr>
            <p:ph type="sldNum" sz="quarter" idx="12"/>
          </p:nvPr>
        </p:nvSpPr>
        <p:spPr/>
        <p:txBody>
          <a:bodyPr/>
          <a:lstStyle/>
          <a:p>
            <a:fld id="{EDB7C5C0-0567-484B-BC71-2EB3DE68BAC6}" type="slidenum">
              <a:rPr lang="fr-FR" smtClean="0"/>
              <a:t>‹N°›</a:t>
            </a:fld>
            <a:endParaRPr lang="fr-FR"/>
          </a:p>
        </p:txBody>
      </p:sp>
    </p:spTree>
    <p:extLst>
      <p:ext uri="{BB962C8B-B14F-4D97-AF65-F5344CB8AC3E}">
        <p14:creationId xmlns:p14="http://schemas.microsoft.com/office/powerpoint/2010/main" val="1955353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D7B6657-C0F5-4B14-682C-FB704DFBA1B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EFAD179C-C4D2-B853-59A4-D9EE26D9B11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62168704-2C99-9344-0898-46912E23F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64DFB099-4815-5C16-489B-080905A7EE02}"/>
              </a:ext>
            </a:extLst>
          </p:cNvPr>
          <p:cNvSpPr>
            <a:spLocks noGrp="1"/>
          </p:cNvSpPr>
          <p:nvPr>
            <p:ph type="dt" sz="half" idx="10"/>
          </p:nvPr>
        </p:nvSpPr>
        <p:spPr/>
        <p:txBody>
          <a:bodyPr/>
          <a:lstStyle/>
          <a:p>
            <a:fld id="{F579DFFE-3A6B-8543-96FF-DAAFC25BB96F}" type="datetimeFigureOut">
              <a:rPr lang="fr-FR" smtClean="0"/>
              <a:t>19/02/2025</a:t>
            </a:fld>
            <a:endParaRPr lang="fr-FR"/>
          </a:p>
        </p:txBody>
      </p:sp>
      <p:sp>
        <p:nvSpPr>
          <p:cNvPr id="6" name="Espace réservé du pied de page 5">
            <a:extLst>
              <a:ext uri="{FF2B5EF4-FFF2-40B4-BE49-F238E27FC236}">
                <a16:creationId xmlns:a16="http://schemas.microsoft.com/office/drawing/2014/main" id="{4B69181C-8E75-3166-AC78-19FBEE56337C}"/>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B1E8AF2D-20C1-59A7-A0F2-59FF4B0D4015}"/>
              </a:ext>
            </a:extLst>
          </p:cNvPr>
          <p:cNvSpPr>
            <a:spLocks noGrp="1"/>
          </p:cNvSpPr>
          <p:nvPr>
            <p:ph type="sldNum" sz="quarter" idx="12"/>
          </p:nvPr>
        </p:nvSpPr>
        <p:spPr/>
        <p:txBody>
          <a:bodyPr/>
          <a:lstStyle/>
          <a:p>
            <a:fld id="{EDB7C5C0-0567-484B-BC71-2EB3DE68BAC6}" type="slidenum">
              <a:rPr lang="fr-FR" smtClean="0"/>
              <a:t>‹N°›</a:t>
            </a:fld>
            <a:endParaRPr lang="fr-FR"/>
          </a:p>
        </p:txBody>
      </p:sp>
    </p:spTree>
    <p:extLst>
      <p:ext uri="{BB962C8B-B14F-4D97-AF65-F5344CB8AC3E}">
        <p14:creationId xmlns:p14="http://schemas.microsoft.com/office/powerpoint/2010/main" val="26858463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BD97D00F-1437-983D-C548-061EDFEE57A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A36C213C-825E-AEEA-AD3D-DC04FC31253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0130444-0614-694E-444D-28734FD7663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579DFFE-3A6B-8543-96FF-DAAFC25BB96F}" type="datetimeFigureOut">
              <a:rPr lang="fr-FR" smtClean="0"/>
              <a:t>19/02/2025</a:t>
            </a:fld>
            <a:endParaRPr lang="fr-FR"/>
          </a:p>
        </p:txBody>
      </p:sp>
      <p:sp>
        <p:nvSpPr>
          <p:cNvPr id="5" name="Espace réservé du pied de page 4">
            <a:extLst>
              <a:ext uri="{FF2B5EF4-FFF2-40B4-BE49-F238E27FC236}">
                <a16:creationId xmlns:a16="http://schemas.microsoft.com/office/drawing/2014/main" id="{F52B789E-F449-57A2-B984-C1DE578950D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CC54C844-2D2D-8CA8-80A6-0EEEC689380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DB7C5C0-0567-484B-BC71-2EB3DE68BAC6}" type="slidenum">
              <a:rPr lang="fr-FR" smtClean="0"/>
              <a:t>‹N°›</a:t>
            </a:fld>
            <a:endParaRPr lang="fr-FR"/>
          </a:p>
        </p:txBody>
      </p:sp>
    </p:spTree>
    <p:extLst>
      <p:ext uri="{BB962C8B-B14F-4D97-AF65-F5344CB8AC3E}">
        <p14:creationId xmlns:p14="http://schemas.microsoft.com/office/powerpoint/2010/main" val="32657681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380969" y="1894868"/>
            <a:ext cx="8565931" cy="2308324"/>
          </a:xfrm>
          <a:prstGeom prst="rect">
            <a:avLst/>
          </a:prstGeom>
          <a:noFill/>
        </p:spPr>
        <p:txBody>
          <a:bodyPr wrap="square" rtlCol="0">
            <a:spAutoFit/>
          </a:bodyPr>
          <a:lstStyle/>
          <a:p>
            <a:pPr algn="ctr"/>
            <a:r>
              <a:rPr lang="fr-FR" sz="3600" b="1" dirty="0">
                <a:solidFill>
                  <a:schemeClr val="bg1"/>
                </a:solidFill>
                <a:latin typeface="Trebuchet MS" charset="0"/>
                <a:ea typeface="Trebuchet MS" charset="0"/>
                <a:cs typeface="Trebuchet MS" charset="0"/>
              </a:rPr>
              <a:t>	</a:t>
            </a:r>
            <a:r>
              <a:rPr lang="fr-FR" sz="3600" dirty="0">
                <a:solidFill>
                  <a:schemeClr val="bg1"/>
                </a:solidFill>
              </a:rPr>
              <a:t>Master en Alternance : Ecritures créatives, Stratégie et Techniques Rédactionnelles avec l’IA </a:t>
            </a:r>
          </a:p>
          <a:p>
            <a:pPr algn="ctr"/>
            <a:r>
              <a:rPr lang="fr-FR" sz="3600" dirty="0">
                <a:solidFill>
                  <a:schemeClr val="bg1"/>
                </a:solidFill>
              </a:rPr>
              <a:t>(</a:t>
            </a:r>
            <a:r>
              <a:rPr lang="fr-FR" sz="3600" dirty="0" err="1">
                <a:solidFill>
                  <a:schemeClr val="bg1"/>
                </a:solidFill>
              </a:rPr>
              <a:t>MaestrIA</a:t>
            </a:r>
            <a:r>
              <a:rPr lang="fr-FR" sz="3600" dirty="0">
                <a:solidFill>
                  <a:schemeClr val="bg1"/>
                </a:solidFill>
              </a:rPr>
              <a:t>, Mention Lettres)</a:t>
            </a:r>
            <a:endParaRPr lang="fr-FR" sz="3600" b="1" dirty="0">
              <a:solidFill>
                <a:schemeClr val="bg1"/>
              </a:solidFill>
              <a:latin typeface="Trebuchet MS" charset="0"/>
              <a:ea typeface="Trebuchet MS" charset="0"/>
              <a:cs typeface="Trebuchet MS" charset="0"/>
            </a:endParaRPr>
          </a:p>
        </p:txBody>
      </p:sp>
      <p:sp>
        <p:nvSpPr>
          <p:cNvPr id="3" name="ZoneTexte 2"/>
          <p:cNvSpPr txBox="1"/>
          <p:nvPr/>
        </p:nvSpPr>
        <p:spPr>
          <a:xfrm>
            <a:off x="131934" y="4736591"/>
            <a:ext cx="8282723" cy="584775"/>
          </a:xfrm>
          <a:prstGeom prst="rect">
            <a:avLst/>
          </a:prstGeom>
          <a:noFill/>
        </p:spPr>
        <p:txBody>
          <a:bodyPr wrap="square" rtlCol="0">
            <a:spAutoFit/>
          </a:bodyPr>
          <a:lstStyle/>
          <a:p>
            <a:r>
              <a:rPr lang="fr-FR" sz="3200" b="1" dirty="0">
                <a:latin typeface="Trebuchet MS" charset="0"/>
                <a:ea typeface="Trebuchet MS" charset="0"/>
                <a:cs typeface="Trebuchet MS" charset="0"/>
              </a:rPr>
              <a:t>Présentation en CFVU le </a:t>
            </a:r>
            <a:r>
              <a:rPr lang="fr-FR" sz="3200" b="1">
                <a:latin typeface="Trebuchet MS" charset="0"/>
                <a:ea typeface="Trebuchet MS" charset="0"/>
                <a:cs typeface="Trebuchet MS" charset="0"/>
              </a:rPr>
              <a:t>21 février </a:t>
            </a:r>
            <a:r>
              <a:rPr lang="fr-FR" sz="3200" b="1" dirty="0">
                <a:latin typeface="Trebuchet MS" charset="0"/>
                <a:ea typeface="Trebuchet MS" charset="0"/>
                <a:cs typeface="Trebuchet MS" charset="0"/>
              </a:rPr>
              <a:t>2025 </a:t>
            </a:r>
          </a:p>
        </p:txBody>
      </p:sp>
    </p:spTree>
    <p:extLst>
      <p:ext uri="{BB962C8B-B14F-4D97-AF65-F5344CB8AC3E}">
        <p14:creationId xmlns:p14="http://schemas.microsoft.com/office/powerpoint/2010/main" val="4259955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art, logo, Graphique, conception&#10;&#10;Description générée automatiquement">
            <a:extLst>
              <a:ext uri="{FF2B5EF4-FFF2-40B4-BE49-F238E27FC236}">
                <a16:creationId xmlns:a16="http://schemas.microsoft.com/office/drawing/2014/main" id="{CD5F120B-2101-8307-F5D4-9CB9AA346241}"/>
              </a:ext>
            </a:extLst>
          </p:cNvPr>
          <p:cNvPicPr>
            <a:picLocks noChangeAspect="1"/>
          </p:cNvPicPr>
          <p:nvPr/>
        </p:nvPicPr>
        <p:blipFill>
          <a:blip r:embed="rId2"/>
          <a:stretch>
            <a:fillRect/>
          </a:stretch>
        </p:blipFill>
        <p:spPr>
          <a:xfrm>
            <a:off x="4076700" y="1741714"/>
            <a:ext cx="4038600" cy="4038600"/>
          </a:xfrm>
          <a:prstGeom prst="rect">
            <a:avLst/>
          </a:prstGeom>
        </p:spPr>
      </p:pic>
    </p:spTree>
    <p:extLst>
      <p:ext uri="{BB962C8B-B14F-4D97-AF65-F5344CB8AC3E}">
        <p14:creationId xmlns:p14="http://schemas.microsoft.com/office/powerpoint/2010/main" val="4958805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6C77E718-B078-8412-5E85-2EFD61663A12}"/>
              </a:ext>
            </a:extLst>
          </p:cNvPr>
          <p:cNvSpPr>
            <a:spLocks noGrp="1"/>
          </p:cNvSpPr>
          <p:nvPr>
            <p:ph type="title"/>
          </p:nvPr>
        </p:nvSpPr>
        <p:spPr>
          <a:xfrm>
            <a:off x="686834" y="1153572"/>
            <a:ext cx="3200400" cy="4461163"/>
          </a:xfrm>
        </p:spPr>
        <p:txBody>
          <a:bodyPr>
            <a:normAutofit/>
          </a:bodyPr>
          <a:lstStyle/>
          <a:p>
            <a:r>
              <a:rPr lang="fr-FR">
                <a:solidFill>
                  <a:srgbClr val="FFFFFF"/>
                </a:solidFill>
              </a:rPr>
              <a:t>Objectifs</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6" name="Espace réservé du contenu 2">
            <a:extLst>
              <a:ext uri="{FF2B5EF4-FFF2-40B4-BE49-F238E27FC236}">
                <a16:creationId xmlns:a16="http://schemas.microsoft.com/office/drawing/2014/main" id="{D6701739-C003-A300-E1C9-C89CD9A61BC6}"/>
              </a:ext>
            </a:extLst>
          </p:cNvPr>
          <p:cNvSpPr>
            <a:spLocks noGrp="1"/>
          </p:cNvSpPr>
          <p:nvPr>
            <p:ph idx="1"/>
          </p:nvPr>
        </p:nvSpPr>
        <p:spPr>
          <a:xfrm>
            <a:off x="4447308" y="591344"/>
            <a:ext cx="6906491" cy="5585619"/>
          </a:xfrm>
        </p:spPr>
        <p:txBody>
          <a:bodyPr anchor="ctr">
            <a:normAutofit lnSpcReduction="10000"/>
          </a:bodyPr>
          <a:lstStyle/>
          <a:p>
            <a:pPr marL="0" indent="0" algn="ctr">
              <a:buNone/>
            </a:pPr>
            <a:r>
              <a:rPr lang="fr-FR" sz="2000" b="1" dirty="0"/>
              <a:t>Ce master</a:t>
            </a:r>
            <a:r>
              <a:rPr lang="fr-FR" sz="2000" b="1" i="0" u="none" strike="noStrike" dirty="0">
                <a:effectLst/>
              </a:rPr>
              <a:t> prépare des étudiants littéraires (avec une large culture et de hautes compétences dans les pratiques d'écriture et la maîtrise de la langue) aux métiers de la rédaction professionnelle dans un monde en évolution</a:t>
            </a:r>
          </a:p>
          <a:p>
            <a:pPr marL="0" indent="0" algn="ctr">
              <a:buNone/>
            </a:pPr>
            <a:endParaRPr lang="fr-FR" sz="1500" dirty="0"/>
          </a:p>
          <a:p>
            <a:pPr marL="0" indent="0" algn="ctr">
              <a:buNone/>
            </a:pPr>
            <a:endParaRPr lang="fr-FR" sz="1500" dirty="0">
              <a:effectLst/>
              <a:ea typeface="Times New Roman" panose="02020603050405020304" pitchFamily="18" charset="0"/>
            </a:endParaRPr>
          </a:p>
          <a:p>
            <a:pPr marL="0" indent="0">
              <a:buNone/>
            </a:pPr>
            <a:endParaRPr lang="fr-FR" sz="1500" dirty="0">
              <a:effectLst/>
              <a:ea typeface="Times New Roman" panose="02020603050405020304" pitchFamily="18" charset="0"/>
            </a:endParaRPr>
          </a:p>
          <a:p>
            <a:pPr marL="0" indent="0">
              <a:buNone/>
            </a:pPr>
            <a:endParaRPr lang="fr-FR" sz="1500" dirty="0">
              <a:effectLst/>
              <a:ea typeface="Times New Roman" panose="02020603050405020304" pitchFamily="18" charset="0"/>
            </a:endParaRPr>
          </a:p>
          <a:p>
            <a:pPr marL="0" indent="0">
              <a:buNone/>
            </a:pPr>
            <a:r>
              <a:rPr lang="fr-FR" sz="2000" dirty="0">
                <a:effectLst/>
                <a:ea typeface="Times New Roman" panose="02020603050405020304" pitchFamily="18" charset="0"/>
              </a:rPr>
              <a:t>former des rédacteurs/</a:t>
            </a:r>
            <a:r>
              <a:rPr lang="fr-FR" sz="2000" dirty="0" err="1">
                <a:effectLst/>
                <a:ea typeface="Times New Roman" panose="02020603050405020304" pitchFamily="18" charset="0"/>
              </a:rPr>
              <a:t>trices</a:t>
            </a:r>
            <a:r>
              <a:rPr lang="fr-FR" sz="2000" dirty="0">
                <a:effectLst/>
                <a:ea typeface="Times New Roman" panose="02020603050405020304" pitchFamily="18" charset="0"/>
              </a:rPr>
              <a:t> pour des </a:t>
            </a:r>
            <a:r>
              <a:rPr lang="fr-FR" sz="2000" dirty="0">
                <a:ea typeface="Times New Roman" panose="02020603050405020304" pitchFamily="18" charset="0"/>
              </a:rPr>
              <a:t>contenus diversifiés et innovants</a:t>
            </a:r>
            <a:r>
              <a:rPr lang="fr-FR" sz="2000" dirty="0">
                <a:effectLst/>
                <a:ea typeface="Times New Roman" panose="02020603050405020304" pitchFamily="18" charset="0"/>
              </a:rPr>
              <a:t>, dont les principales qualités sont : </a:t>
            </a:r>
          </a:p>
          <a:p>
            <a:pPr marL="0" indent="0">
              <a:buNone/>
            </a:pPr>
            <a:r>
              <a:rPr lang="fr-FR" sz="2000" dirty="0">
                <a:effectLst/>
                <a:ea typeface="Times New Roman" panose="02020603050405020304" pitchFamily="18" charset="0"/>
              </a:rPr>
              <a:t>• l’efficacité argumentative (textes maniant les références culturelles, la fantaisie, les niveaux de style, etc.)</a:t>
            </a:r>
          </a:p>
          <a:p>
            <a:pPr marL="0" indent="0">
              <a:buNone/>
            </a:pPr>
            <a:r>
              <a:rPr lang="fr-FR" sz="2000" dirty="0">
                <a:ea typeface="Times New Roman" panose="02020603050405020304" pitchFamily="18" charset="0"/>
              </a:rPr>
              <a:t>• la maîtrise critique des outils numériques (IA et PAO-Web)</a:t>
            </a:r>
          </a:p>
          <a:p>
            <a:pPr marL="0" indent="0">
              <a:buNone/>
            </a:pPr>
            <a:r>
              <a:rPr lang="fr-FR" sz="2000" dirty="0">
                <a:effectLst/>
                <a:ea typeface="Times New Roman" panose="02020603050405020304" pitchFamily="18" charset="0"/>
              </a:rPr>
              <a:t>• </a:t>
            </a:r>
            <a:r>
              <a:rPr lang="fr-FR" sz="2000" dirty="0">
                <a:ea typeface="Times New Roman" panose="02020603050405020304" pitchFamily="18" charset="0"/>
              </a:rPr>
              <a:t>la capacité à </a:t>
            </a:r>
            <a:r>
              <a:rPr lang="fr-FR" sz="2000" dirty="0">
                <a:effectLst/>
                <a:ea typeface="Times New Roman" panose="02020603050405020304" pitchFamily="18" charset="0"/>
              </a:rPr>
              <a:t>produire des textes de communication ou d’information sur des supports variés (</a:t>
            </a:r>
            <a:r>
              <a:rPr lang="fr-FR" sz="2000" dirty="0" err="1">
                <a:effectLst/>
                <a:ea typeface="Times New Roman" panose="02020603050405020304" pitchFamily="18" charset="0"/>
              </a:rPr>
              <a:t>print</a:t>
            </a:r>
            <a:r>
              <a:rPr lang="fr-FR" sz="2000" dirty="0">
                <a:effectLst/>
                <a:ea typeface="Times New Roman" panose="02020603050405020304" pitchFamily="18" charset="0"/>
              </a:rPr>
              <a:t>, web, audiovisuels)</a:t>
            </a:r>
          </a:p>
          <a:p>
            <a:pPr marL="0" indent="0">
              <a:buNone/>
            </a:pPr>
            <a:r>
              <a:rPr lang="fr-FR" sz="2000" dirty="0">
                <a:effectLst/>
                <a:ea typeface="Times New Roman" panose="02020603050405020304" pitchFamily="18" charset="0"/>
              </a:rPr>
              <a:t>• la correction de l’expression</a:t>
            </a:r>
            <a:endParaRPr lang="fr-FR" sz="2000" dirty="0">
              <a:effectLst/>
            </a:endParaRPr>
          </a:p>
        </p:txBody>
      </p:sp>
      <p:sp>
        <p:nvSpPr>
          <p:cNvPr id="4" name="Flèche vers le bas 3">
            <a:extLst>
              <a:ext uri="{FF2B5EF4-FFF2-40B4-BE49-F238E27FC236}">
                <a16:creationId xmlns:a16="http://schemas.microsoft.com/office/drawing/2014/main" id="{AFBE903A-3BC2-5149-5B12-37E903335176}"/>
              </a:ext>
            </a:extLst>
          </p:cNvPr>
          <p:cNvSpPr/>
          <p:nvPr/>
        </p:nvSpPr>
        <p:spPr>
          <a:xfrm>
            <a:off x="7537834" y="2136391"/>
            <a:ext cx="341742" cy="868377"/>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143245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D278ADA9-6383-4BDD-80D2-8899A40268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484B7147-B0F6-40ED-B5A2-FF72BC8198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7" name="Rectangle 36">
            <a:extLst>
              <a:ext uri="{FF2B5EF4-FFF2-40B4-BE49-F238E27FC236}">
                <a16:creationId xmlns:a16="http://schemas.microsoft.com/office/drawing/2014/main" id="{B36D2DE0-0628-4A9A-A59D-7BA8B5EB30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48E405C9-94BE-41DA-928C-DEC9A8550E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815929" y="148929"/>
            <a:ext cx="6560142" cy="65601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re 1">
            <a:extLst>
              <a:ext uri="{FF2B5EF4-FFF2-40B4-BE49-F238E27FC236}">
                <a16:creationId xmlns:a16="http://schemas.microsoft.com/office/drawing/2014/main" id="{FE87C4A5-1BE1-F4A2-4D40-CCD2F9C8D723}"/>
              </a:ext>
            </a:extLst>
          </p:cNvPr>
          <p:cNvSpPr>
            <a:spLocks noGrp="1"/>
          </p:cNvSpPr>
          <p:nvPr>
            <p:ph type="ctrTitle"/>
          </p:nvPr>
        </p:nvSpPr>
        <p:spPr>
          <a:xfrm>
            <a:off x="3315031" y="1147034"/>
            <a:ext cx="5561938" cy="1242703"/>
          </a:xfrm>
        </p:spPr>
        <p:txBody>
          <a:bodyPr>
            <a:normAutofit/>
          </a:bodyPr>
          <a:lstStyle/>
          <a:p>
            <a:r>
              <a:rPr lang="fr-FR" sz="4000" dirty="0"/>
              <a:t>Conditions d’émergence du parcours</a:t>
            </a:r>
          </a:p>
        </p:txBody>
      </p:sp>
      <p:sp>
        <p:nvSpPr>
          <p:cNvPr id="3" name="Sous-titre 2">
            <a:extLst>
              <a:ext uri="{FF2B5EF4-FFF2-40B4-BE49-F238E27FC236}">
                <a16:creationId xmlns:a16="http://schemas.microsoft.com/office/drawing/2014/main" id="{18C4B35B-FC09-DB62-6E33-4D84313F67E8}"/>
              </a:ext>
            </a:extLst>
          </p:cNvPr>
          <p:cNvSpPr>
            <a:spLocks noGrp="1"/>
          </p:cNvSpPr>
          <p:nvPr>
            <p:ph type="subTitle" idx="1"/>
          </p:nvPr>
        </p:nvSpPr>
        <p:spPr>
          <a:xfrm>
            <a:off x="3315031" y="2772386"/>
            <a:ext cx="5561938" cy="1242703"/>
          </a:xfrm>
        </p:spPr>
        <p:txBody>
          <a:bodyPr>
            <a:normAutofit/>
          </a:bodyPr>
          <a:lstStyle/>
          <a:p>
            <a:r>
              <a:rPr lang="fr-FR" dirty="0"/>
              <a:t>2000-2022 : M2 LARP en FI</a:t>
            </a:r>
          </a:p>
          <a:p>
            <a:r>
              <a:rPr lang="fr-FR" dirty="0"/>
              <a:t>(Lettres appliquées à la Rédaction professionnelle)</a:t>
            </a:r>
          </a:p>
        </p:txBody>
      </p:sp>
      <p:sp>
        <p:nvSpPr>
          <p:cNvPr id="41" name="Arc 40">
            <a:extLst>
              <a:ext uri="{FF2B5EF4-FFF2-40B4-BE49-F238E27FC236}">
                <a16:creationId xmlns:a16="http://schemas.microsoft.com/office/drawing/2014/main" id="{D2091A72-D5BB-42AC-8FD3-F7747D9086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9222429" flipV="1">
            <a:off x="2494119" y="6170"/>
            <a:ext cx="6816262" cy="6816262"/>
          </a:xfrm>
          <a:prstGeom prst="arc">
            <a:avLst>
              <a:gd name="adj1" fmla="val 16200000"/>
              <a:gd name="adj2" fmla="val 20093138"/>
            </a:avLst>
          </a:prstGeom>
          <a:ln w="127000" cap="rnd">
            <a:solidFill>
              <a:schemeClr val="accent4">
                <a:alpha val="9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3" name="Oval 42">
            <a:extLst>
              <a:ext uri="{FF2B5EF4-FFF2-40B4-BE49-F238E27FC236}">
                <a16:creationId xmlns:a16="http://schemas.microsoft.com/office/drawing/2014/main" id="{6ED12BFC-A737-46AF-8411-481112D54B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00995" y="5310973"/>
            <a:ext cx="705948" cy="68679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lèche vers le bas 3">
            <a:extLst>
              <a:ext uri="{FF2B5EF4-FFF2-40B4-BE49-F238E27FC236}">
                <a16:creationId xmlns:a16="http://schemas.microsoft.com/office/drawing/2014/main" id="{88BD6DB5-E599-7F4E-8A8A-98090D61FEA8}"/>
              </a:ext>
            </a:extLst>
          </p:cNvPr>
          <p:cNvSpPr/>
          <p:nvPr/>
        </p:nvSpPr>
        <p:spPr>
          <a:xfrm>
            <a:off x="5972175" y="4189477"/>
            <a:ext cx="123825" cy="410196"/>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6DA8C689-5532-B88D-5BB9-C6D0B0CECF2B}"/>
              </a:ext>
            </a:extLst>
          </p:cNvPr>
          <p:cNvSpPr txBox="1"/>
          <p:nvPr/>
        </p:nvSpPr>
        <p:spPr>
          <a:xfrm>
            <a:off x="4355321" y="4774061"/>
            <a:ext cx="4043332" cy="492443"/>
          </a:xfrm>
          <a:prstGeom prst="rect">
            <a:avLst/>
          </a:prstGeom>
          <a:noFill/>
        </p:spPr>
        <p:txBody>
          <a:bodyPr wrap="square" rtlCol="0">
            <a:spAutoFit/>
          </a:bodyPr>
          <a:lstStyle/>
          <a:p>
            <a:r>
              <a:rPr lang="fr-FR" sz="2600" dirty="0"/>
              <a:t>	</a:t>
            </a:r>
            <a:r>
              <a:rPr lang="fr-FR" sz="2400" dirty="0" err="1"/>
              <a:t>MaestrIA</a:t>
            </a:r>
            <a:endParaRPr lang="fr-FR" sz="2400" dirty="0"/>
          </a:p>
        </p:txBody>
      </p:sp>
      <p:sp>
        <p:nvSpPr>
          <p:cNvPr id="6" name="Accolade ouvrante 5">
            <a:extLst>
              <a:ext uri="{FF2B5EF4-FFF2-40B4-BE49-F238E27FC236}">
                <a16:creationId xmlns:a16="http://schemas.microsoft.com/office/drawing/2014/main" id="{F0CEA821-D481-69D8-FCD3-C54119933679}"/>
              </a:ext>
            </a:extLst>
          </p:cNvPr>
          <p:cNvSpPr/>
          <p:nvPr/>
        </p:nvSpPr>
        <p:spPr>
          <a:xfrm>
            <a:off x="6725105" y="4563082"/>
            <a:ext cx="155448" cy="9144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fr-FR"/>
          </a:p>
        </p:txBody>
      </p:sp>
      <p:sp>
        <p:nvSpPr>
          <p:cNvPr id="17" name="ZoneTexte 16">
            <a:extLst>
              <a:ext uri="{FF2B5EF4-FFF2-40B4-BE49-F238E27FC236}">
                <a16:creationId xmlns:a16="http://schemas.microsoft.com/office/drawing/2014/main" id="{E2E3DC15-1444-21CC-7268-A9FFEA8342D3}"/>
              </a:ext>
            </a:extLst>
          </p:cNvPr>
          <p:cNvSpPr txBox="1"/>
          <p:nvPr/>
        </p:nvSpPr>
        <p:spPr>
          <a:xfrm>
            <a:off x="7043738" y="4543425"/>
            <a:ext cx="184731" cy="369332"/>
          </a:xfrm>
          <a:prstGeom prst="rect">
            <a:avLst/>
          </a:prstGeom>
          <a:noFill/>
        </p:spPr>
        <p:txBody>
          <a:bodyPr wrap="none" rtlCol="0">
            <a:spAutoFit/>
          </a:bodyPr>
          <a:lstStyle/>
          <a:p>
            <a:endParaRPr lang="fr-FR" dirty="0"/>
          </a:p>
        </p:txBody>
      </p:sp>
      <p:sp>
        <p:nvSpPr>
          <p:cNvPr id="29" name="ZoneTexte 28">
            <a:extLst>
              <a:ext uri="{FF2B5EF4-FFF2-40B4-BE49-F238E27FC236}">
                <a16:creationId xmlns:a16="http://schemas.microsoft.com/office/drawing/2014/main" id="{E899F4A4-B2D8-14D4-CDF4-142C96628477}"/>
              </a:ext>
            </a:extLst>
          </p:cNvPr>
          <p:cNvSpPr txBox="1"/>
          <p:nvPr/>
        </p:nvSpPr>
        <p:spPr>
          <a:xfrm>
            <a:off x="6880553" y="4163949"/>
            <a:ext cx="2220585" cy="830997"/>
          </a:xfrm>
          <a:prstGeom prst="rect">
            <a:avLst/>
          </a:prstGeom>
          <a:noFill/>
        </p:spPr>
        <p:txBody>
          <a:bodyPr wrap="square" rtlCol="0">
            <a:spAutoFit/>
          </a:bodyPr>
          <a:lstStyle/>
          <a:p>
            <a:r>
              <a:rPr lang="fr-FR" sz="2400" b="1" dirty="0"/>
              <a:t>Alternance : </a:t>
            </a:r>
          </a:p>
          <a:p>
            <a:r>
              <a:rPr lang="fr-FR" sz="2400" b="1" dirty="0"/>
              <a:t>2 / 2 semaines</a:t>
            </a:r>
          </a:p>
        </p:txBody>
      </p:sp>
      <p:sp>
        <p:nvSpPr>
          <p:cNvPr id="32" name="ZoneTexte 31">
            <a:extLst>
              <a:ext uri="{FF2B5EF4-FFF2-40B4-BE49-F238E27FC236}">
                <a16:creationId xmlns:a16="http://schemas.microsoft.com/office/drawing/2014/main" id="{C32D4DA0-399E-4E23-A579-EDB578AB56B3}"/>
              </a:ext>
            </a:extLst>
          </p:cNvPr>
          <p:cNvSpPr txBox="1"/>
          <p:nvPr/>
        </p:nvSpPr>
        <p:spPr>
          <a:xfrm>
            <a:off x="7016288" y="5186255"/>
            <a:ext cx="1056150" cy="461665"/>
          </a:xfrm>
          <a:prstGeom prst="rect">
            <a:avLst/>
          </a:prstGeom>
          <a:noFill/>
        </p:spPr>
        <p:txBody>
          <a:bodyPr wrap="square" rtlCol="0">
            <a:spAutoFit/>
          </a:bodyPr>
          <a:lstStyle/>
          <a:p>
            <a:r>
              <a:rPr lang="fr-FR" sz="2400" b="1" dirty="0"/>
              <a:t>FC</a:t>
            </a:r>
          </a:p>
        </p:txBody>
      </p:sp>
      <p:pic>
        <p:nvPicPr>
          <p:cNvPr id="8" name="Image 7">
            <a:extLst>
              <a:ext uri="{FF2B5EF4-FFF2-40B4-BE49-F238E27FC236}">
                <a16:creationId xmlns:a16="http://schemas.microsoft.com/office/drawing/2014/main" id="{4E524EC5-2154-4885-E5FF-52A549C437B6}"/>
              </a:ext>
            </a:extLst>
          </p:cNvPr>
          <p:cNvPicPr>
            <a:picLocks noChangeAspect="1"/>
          </p:cNvPicPr>
          <p:nvPr/>
        </p:nvPicPr>
        <p:blipFill>
          <a:blip r:embed="rId2"/>
          <a:stretch>
            <a:fillRect/>
          </a:stretch>
        </p:blipFill>
        <p:spPr>
          <a:xfrm>
            <a:off x="4676183" y="336861"/>
            <a:ext cx="2637646" cy="622242"/>
          </a:xfrm>
          <a:prstGeom prst="rect">
            <a:avLst/>
          </a:prstGeom>
        </p:spPr>
      </p:pic>
    </p:spTree>
    <p:extLst>
      <p:ext uri="{BB962C8B-B14F-4D97-AF65-F5344CB8AC3E}">
        <p14:creationId xmlns:p14="http://schemas.microsoft.com/office/powerpoint/2010/main" val="37894557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6C77E718-B078-8412-5E85-2EFD61663A12}"/>
              </a:ext>
            </a:extLst>
          </p:cNvPr>
          <p:cNvSpPr>
            <a:spLocks noGrp="1"/>
          </p:cNvSpPr>
          <p:nvPr>
            <p:ph type="title"/>
          </p:nvPr>
        </p:nvSpPr>
        <p:spPr>
          <a:xfrm>
            <a:off x="224637" y="1197293"/>
            <a:ext cx="3200400" cy="4461163"/>
          </a:xfrm>
        </p:spPr>
        <p:txBody>
          <a:bodyPr>
            <a:normAutofit/>
          </a:bodyPr>
          <a:lstStyle/>
          <a:p>
            <a:pPr algn="ctr"/>
            <a:r>
              <a:rPr lang="fr-FR" dirty="0">
                <a:solidFill>
                  <a:srgbClr val="FFFFFF"/>
                </a:solidFill>
              </a:rPr>
              <a:t>I</a:t>
            </a:r>
            <a:br>
              <a:rPr lang="fr-FR" dirty="0">
                <a:solidFill>
                  <a:srgbClr val="FFFFFF"/>
                </a:solidFill>
              </a:rPr>
            </a:br>
            <a:br>
              <a:rPr lang="fr-FR" dirty="0">
                <a:solidFill>
                  <a:srgbClr val="FFFFFF"/>
                </a:solidFill>
              </a:rPr>
            </a:br>
            <a:r>
              <a:rPr lang="fr-FR" dirty="0">
                <a:solidFill>
                  <a:srgbClr val="FFFFFF"/>
                </a:solidFill>
              </a:rPr>
              <a:t>Maîtrise de l'écriture littéraire</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aphicFrame>
        <p:nvGraphicFramePr>
          <p:cNvPr id="11" name="Espace réservé du contenu 2">
            <a:extLst>
              <a:ext uri="{FF2B5EF4-FFF2-40B4-BE49-F238E27FC236}">
                <a16:creationId xmlns:a16="http://schemas.microsoft.com/office/drawing/2014/main" id="{AC6D881F-60C8-C0FE-C45D-9B8DB426F606}"/>
              </a:ext>
            </a:extLst>
          </p:cNvPr>
          <p:cNvGraphicFramePr>
            <a:graphicFrameLocks noGrp="1"/>
          </p:cNvGraphicFramePr>
          <p:nvPr>
            <p:ph idx="1"/>
            <p:extLst>
              <p:ext uri="{D42A27DB-BD31-4B8C-83A1-F6EECF244321}">
                <p14:modId xmlns:p14="http://schemas.microsoft.com/office/powerpoint/2010/main" val="2235116885"/>
              </p:ext>
            </p:extLst>
          </p:nvPr>
        </p:nvGraphicFramePr>
        <p:xfrm>
          <a:off x="4164029" y="415603"/>
          <a:ext cx="7223234" cy="57013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930687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6C77E718-B078-8412-5E85-2EFD61663A12}"/>
              </a:ext>
            </a:extLst>
          </p:cNvPr>
          <p:cNvSpPr>
            <a:spLocks noGrp="1"/>
          </p:cNvSpPr>
          <p:nvPr>
            <p:ph type="title"/>
          </p:nvPr>
        </p:nvSpPr>
        <p:spPr>
          <a:xfrm>
            <a:off x="224637" y="1197293"/>
            <a:ext cx="3200400" cy="4461163"/>
          </a:xfrm>
        </p:spPr>
        <p:txBody>
          <a:bodyPr>
            <a:normAutofit fontScale="90000"/>
          </a:bodyPr>
          <a:lstStyle/>
          <a:p>
            <a:pPr algn="ctr"/>
            <a:r>
              <a:rPr lang="fr-FR" dirty="0">
                <a:solidFill>
                  <a:srgbClr val="FFFFFF"/>
                </a:solidFill>
              </a:rPr>
              <a:t>II.1</a:t>
            </a:r>
            <a:br>
              <a:rPr lang="fr-FR" dirty="0">
                <a:solidFill>
                  <a:srgbClr val="FFFFFF"/>
                </a:solidFill>
              </a:rPr>
            </a:br>
            <a:br>
              <a:rPr lang="fr-FR" dirty="0">
                <a:solidFill>
                  <a:srgbClr val="FFFFFF"/>
                </a:solidFill>
              </a:rPr>
            </a:br>
            <a:r>
              <a:rPr lang="fr-FR" dirty="0">
                <a:solidFill>
                  <a:srgbClr val="FFFFFF"/>
                </a:solidFill>
              </a:rPr>
              <a:t>Maîtrise de la création numérique :</a:t>
            </a:r>
            <a:br>
              <a:rPr lang="fr-FR" dirty="0">
                <a:solidFill>
                  <a:srgbClr val="FFFFFF"/>
                </a:solidFill>
              </a:rPr>
            </a:br>
            <a:br>
              <a:rPr lang="fr-FR" dirty="0"/>
            </a:br>
            <a:r>
              <a:rPr lang="fr-FR" sz="3600" dirty="0">
                <a:solidFill>
                  <a:srgbClr val="FFFFFF"/>
                </a:solidFill>
              </a:rPr>
              <a:t>rédiger avec un usage critique et expert de l'IA</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aphicFrame>
        <p:nvGraphicFramePr>
          <p:cNvPr id="49" name="Espace réservé du contenu 2">
            <a:extLst>
              <a:ext uri="{FF2B5EF4-FFF2-40B4-BE49-F238E27FC236}">
                <a16:creationId xmlns:a16="http://schemas.microsoft.com/office/drawing/2014/main" id="{F8207510-28C1-90E7-C99D-1B89AF0F4FDE}"/>
              </a:ext>
            </a:extLst>
          </p:cNvPr>
          <p:cNvGraphicFramePr>
            <a:graphicFrameLocks/>
          </p:cNvGraphicFramePr>
          <p:nvPr>
            <p:extLst>
              <p:ext uri="{D42A27DB-BD31-4B8C-83A1-F6EECF244321}">
                <p14:modId xmlns:p14="http://schemas.microsoft.com/office/powerpoint/2010/main" val="3193719577"/>
              </p:ext>
            </p:extLst>
          </p:nvPr>
        </p:nvGraphicFramePr>
        <p:xfrm>
          <a:off x="4283240" y="297683"/>
          <a:ext cx="7124700" cy="62333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82" name="TextBox 1681">
            <a:extLst>
              <a:ext uri="{FF2B5EF4-FFF2-40B4-BE49-F238E27FC236}">
                <a16:creationId xmlns:a16="http://schemas.microsoft.com/office/drawing/2014/main" id="{CEA0619C-92A7-1425-18AA-E22AEF2776E5}"/>
              </a:ext>
            </a:extLst>
          </p:cNvPr>
          <p:cNvSpPr txBox="1"/>
          <p:nvPr/>
        </p:nvSpPr>
        <p:spPr>
          <a:xfrm>
            <a:off x="4823858" y="2995937"/>
            <a:ext cx="2840813"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100" dirty="0">
                <a:latin typeface="Calibri"/>
                <a:ea typeface="Calibri"/>
                <a:cs typeface="Calibri"/>
              </a:rPr>
              <a:t>principes généraux, les différentes IA, le prompt, la notion de rôle, rétroaction, idées alternatives, traitement de l’image</a:t>
            </a:r>
            <a:endParaRPr lang="en-US" dirty="0"/>
          </a:p>
        </p:txBody>
      </p:sp>
      <p:sp>
        <p:nvSpPr>
          <p:cNvPr id="1683" name="TextBox 1682">
            <a:extLst>
              <a:ext uri="{FF2B5EF4-FFF2-40B4-BE49-F238E27FC236}">
                <a16:creationId xmlns:a16="http://schemas.microsoft.com/office/drawing/2014/main" id="{FB920EDE-E7D0-C946-E68B-18EC6638B4F3}"/>
              </a:ext>
            </a:extLst>
          </p:cNvPr>
          <p:cNvSpPr txBox="1"/>
          <p:nvPr/>
        </p:nvSpPr>
        <p:spPr>
          <a:xfrm>
            <a:off x="8430219" y="2825144"/>
            <a:ext cx="2170780" cy="6067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100" dirty="0">
                <a:latin typeface="Calibri"/>
                <a:ea typeface="Calibri"/>
                <a:cs typeface="Calibri"/>
              </a:rPr>
              <a:t>narratologie, dialogue, création de fiches-personnages, pastiches et styles, illustrer le texte fictionnel</a:t>
            </a:r>
            <a:endParaRPr lang="en-US" dirty="0"/>
          </a:p>
        </p:txBody>
      </p:sp>
      <p:sp>
        <p:nvSpPr>
          <p:cNvPr id="1684" name="TextBox 1683">
            <a:extLst>
              <a:ext uri="{FF2B5EF4-FFF2-40B4-BE49-F238E27FC236}">
                <a16:creationId xmlns:a16="http://schemas.microsoft.com/office/drawing/2014/main" id="{7465B44A-320C-4E45-CACE-EFFEC0F57879}"/>
              </a:ext>
            </a:extLst>
          </p:cNvPr>
          <p:cNvSpPr txBox="1"/>
          <p:nvPr/>
        </p:nvSpPr>
        <p:spPr>
          <a:xfrm>
            <a:off x="4902684" y="5820592"/>
            <a:ext cx="2643745"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100" dirty="0">
                <a:latin typeface="Calibri"/>
                <a:ea typeface="Calibri"/>
                <a:cs typeface="Calibri"/>
              </a:rPr>
              <a:t>discours documentaire, journalistique, publicitaire, marque et storytelling</a:t>
            </a:r>
            <a:endParaRPr lang="en-US" dirty="0"/>
          </a:p>
        </p:txBody>
      </p:sp>
      <p:sp>
        <p:nvSpPr>
          <p:cNvPr id="1685" name="TextBox 1684">
            <a:extLst>
              <a:ext uri="{FF2B5EF4-FFF2-40B4-BE49-F238E27FC236}">
                <a16:creationId xmlns:a16="http://schemas.microsoft.com/office/drawing/2014/main" id="{C693BE94-A690-CE5E-B06E-62ABB41EE85F}"/>
              </a:ext>
            </a:extLst>
          </p:cNvPr>
          <p:cNvSpPr txBox="1"/>
          <p:nvPr/>
        </p:nvSpPr>
        <p:spPr>
          <a:xfrm>
            <a:off x="8193735" y="6037368"/>
            <a:ext cx="2591194"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100" dirty="0">
                <a:latin typeface="Calibri"/>
                <a:ea typeface="Calibri"/>
                <a:cs typeface="Calibri"/>
              </a:rPr>
              <a:t>Projet collectif et individuel</a:t>
            </a:r>
            <a:endParaRPr lang="en-US" dirty="0"/>
          </a:p>
        </p:txBody>
      </p:sp>
    </p:spTree>
    <p:extLst>
      <p:ext uri="{BB962C8B-B14F-4D97-AF65-F5344CB8AC3E}">
        <p14:creationId xmlns:p14="http://schemas.microsoft.com/office/powerpoint/2010/main" val="8293946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6C77E718-B078-8412-5E85-2EFD61663A12}"/>
              </a:ext>
            </a:extLst>
          </p:cNvPr>
          <p:cNvSpPr>
            <a:spLocks noGrp="1"/>
          </p:cNvSpPr>
          <p:nvPr>
            <p:ph type="title"/>
          </p:nvPr>
        </p:nvSpPr>
        <p:spPr>
          <a:xfrm>
            <a:off x="224637" y="1197293"/>
            <a:ext cx="3200400" cy="4461163"/>
          </a:xfrm>
        </p:spPr>
        <p:txBody>
          <a:bodyPr>
            <a:normAutofit fontScale="90000"/>
          </a:bodyPr>
          <a:lstStyle/>
          <a:p>
            <a:pPr algn="ctr"/>
            <a:r>
              <a:rPr lang="fr-FR" dirty="0">
                <a:solidFill>
                  <a:srgbClr val="FFFFFF"/>
                </a:solidFill>
              </a:rPr>
              <a:t>II.2</a:t>
            </a:r>
            <a:br>
              <a:rPr lang="fr-FR" dirty="0">
                <a:solidFill>
                  <a:srgbClr val="FFFFFF"/>
                </a:solidFill>
              </a:rPr>
            </a:br>
            <a:br>
              <a:rPr lang="fr-FR" dirty="0">
                <a:solidFill>
                  <a:srgbClr val="FFFFFF"/>
                </a:solidFill>
              </a:rPr>
            </a:br>
            <a:r>
              <a:rPr lang="fr-FR" dirty="0">
                <a:solidFill>
                  <a:srgbClr val="FFFFFF"/>
                </a:solidFill>
              </a:rPr>
              <a:t>Maîtrise de la création numérique :</a:t>
            </a:r>
            <a:br>
              <a:rPr lang="fr-FR" dirty="0">
                <a:solidFill>
                  <a:srgbClr val="FFFFFF"/>
                </a:solidFill>
              </a:rPr>
            </a:br>
            <a:br>
              <a:rPr lang="fr-FR" dirty="0"/>
            </a:br>
            <a:r>
              <a:rPr lang="fr-FR" sz="3200" dirty="0">
                <a:solidFill>
                  <a:srgbClr val="FFFFFF"/>
                </a:solidFill>
              </a:rPr>
              <a:t>scénariser et produire pour des formats Web actuels et émergents</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aphicFrame>
        <p:nvGraphicFramePr>
          <p:cNvPr id="49" name="Espace réservé du contenu 2">
            <a:extLst>
              <a:ext uri="{FF2B5EF4-FFF2-40B4-BE49-F238E27FC236}">
                <a16:creationId xmlns:a16="http://schemas.microsoft.com/office/drawing/2014/main" id="{F8207510-28C1-90E7-C99D-1B89AF0F4FDE}"/>
              </a:ext>
            </a:extLst>
          </p:cNvPr>
          <p:cNvGraphicFramePr>
            <a:graphicFrameLocks/>
          </p:cNvGraphicFramePr>
          <p:nvPr>
            <p:extLst>
              <p:ext uri="{D42A27DB-BD31-4B8C-83A1-F6EECF244321}">
                <p14:modId xmlns:p14="http://schemas.microsoft.com/office/powerpoint/2010/main" val="511324417"/>
              </p:ext>
            </p:extLst>
          </p:nvPr>
        </p:nvGraphicFramePr>
        <p:xfrm>
          <a:off x="4283240" y="153166"/>
          <a:ext cx="7124700" cy="62333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82" name="TextBox 1681">
            <a:extLst>
              <a:ext uri="{FF2B5EF4-FFF2-40B4-BE49-F238E27FC236}">
                <a16:creationId xmlns:a16="http://schemas.microsoft.com/office/drawing/2014/main" id="{CEA0619C-92A7-1425-18AA-E22AEF2776E5}"/>
              </a:ext>
            </a:extLst>
          </p:cNvPr>
          <p:cNvSpPr txBox="1"/>
          <p:nvPr/>
        </p:nvSpPr>
        <p:spPr>
          <a:xfrm>
            <a:off x="4804151" y="3009075"/>
            <a:ext cx="2840813"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100" dirty="0">
                <a:latin typeface="Calibri"/>
                <a:ea typeface="Calibri"/>
                <a:cs typeface="Calibri"/>
              </a:rPr>
              <a:t>Texte et image, Wordpress, SEO</a:t>
            </a:r>
            <a:endParaRPr lang="en-US" dirty="0"/>
          </a:p>
        </p:txBody>
      </p:sp>
      <p:sp>
        <p:nvSpPr>
          <p:cNvPr id="1683" name="TextBox 1682">
            <a:extLst>
              <a:ext uri="{FF2B5EF4-FFF2-40B4-BE49-F238E27FC236}">
                <a16:creationId xmlns:a16="http://schemas.microsoft.com/office/drawing/2014/main" id="{FB920EDE-E7D0-C946-E68B-18EC6638B4F3}"/>
              </a:ext>
            </a:extLst>
          </p:cNvPr>
          <p:cNvSpPr txBox="1"/>
          <p:nvPr/>
        </p:nvSpPr>
        <p:spPr>
          <a:xfrm>
            <a:off x="8279133" y="3009075"/>
            <a:ext cx="24204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100" dirty="0">
                <a:latin typeface="Calibri"/>
                <a:ea typeface="Calibri"/>
                <a:cs typeface="Calibri"/>
              </a:rPr>
              <a:t>InDesign, Workflow éditorial, logiciels libres, Photoshop (l'image et son optimisation)</a:t>
            </a:r>
            <a:endParaRPr lang="en-US" dirty="0"/>
          </a:p>
        </p:txBody>
      </p:sp>
      <p:sp>
        <p:nvSpPr>
          <p:cNvPr id="1684" name="TextBox 1683">
            <a:extLst>
              <a:ext uri="{FF2B5EF4-FFF2-40B4-BE49-F238E27FC236}">
                <a16:creationId xmlns:a16="http://schemas.microsoft.com/office/drawing/2014/main" id="{7465B44A-320C-4E45-CACE-EFFEC0F57879}"/>
              </a:ext>
            </a:extLst>
          </p:cNvPr>
          <p:cNvSpPr txBox="1"/>
          <p:nvPr/>
        </p:nvSpPr>
        <p:spPr>
          <a:xfrm>
            <a:off x="4804150" y="6004523"/>
            <a:ext cx="2860520"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100" dirty="0">
                <a:latin typeface="Calibri"/>
                <a:ea typeface="Calibri"/>
                <a:cs typeface="Calibri"/>
              </a:rPr>
              <a:t>HTML/CSS, bases de l'UX/UI, création audio/vidéo, création </a:t>
            </a:r>
            <a:r>
              <a:rPr lang="fr-FR" sz="1100" dirty="0" err="1">
                <a:latin typeface="Calibri"/>
                <a:ea typeface="Calibri"/>
                <a:cs typeface="Calibri"/>
              </a:rPr>
              <a:t>d'EPub</a:t>
            </a:r>
            <a:endParaRPr lang="en-US" dirty="0" err="1"/>
          </a:p>
        </p:txBody>
      </p:sp>
      <p:sp>
        <p:nvSpPr>
          <p:cNvPr id="1685" name="TextBox 1684">
            <a:extLst>
              <a:ext uri="{FF2B5EF4-FFF2-40B4-BE49-F238E27FC236}">
                <a16:creationId xmlns:a16="http://schemas.microsoft.com/office/drawing/2014/main" id="{C693BE94-A690-CE5E-B06E-62ABB41EE85F}"/>
              </a:ext>
            </a:extLst>
          </p:cNvPr>
          <p:cNvSpPr txBox="1"/>
          <p:nvPr/>
        </p:nvSpPr>
        <p:spPr>
          <a:xfrm>
            <a:off x="8121476" y="5656368"/>
            <a:ext cx="2735711"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100" dirty="0">
                <a:latin typeface="Calibri"/>
                <a:ea typeface="Calibri"/>
                <a:cs typeface="Calibri"/>
              </a:rPr>
              <a:t>Réaliser un projet multimédia, portfolio numérique, présentation client d'un projet</a:t>
            </a:r>
            <a:endParaRPr lang="en-US" dirty="0"/>
          </a:p>
        </p:txBody>
      </p:sp>
    </p:spTree>
    <p:extLst>
      <p:ext uri="{BB962C8B-B14F-4D97-AF65-F5344CB8AC3E}">
        <p14:creationId xmlns:p14="http://schemas.microsoft.com/office/powerpoint/2010/main" val="31938051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6C77E718-B078-8412-5E85-2EFD61663A12}"/>
              </a:ext>
            </a:extLst>
          </p:cNvPr>
          <p:cNvSpPr>
            <a:spLocks noGrp="1"/>
          </p:cNvSpPr>
          <p:nvPr>
            <p:ph type="title"/>
          </p:nvPr>
        </p:nvSpPr>
        <p:spPr>
          <a:xfrm>
            <a:off x="224637" y="1197293"/>
            <a:ext cx="3200400" cy="4461163"/>
          </a:xfrm>
        </p:spPr>
        <p:txBody>
          <a:bodyPr>
            <a:normAutofit/>
          </a:bodyPr>
          <a:lstStyle/>
          <a:p>
            <a:pPr algn="ctr"/>
            <a:r>
              <a:rPr lang="fr-FR" dirty="0">
                <a:solidFill>
                  <a:srgbClr val="FFFFFF"/>
                </a:solidFill>
              </a:rPr>
              <a:t>III</a:t>
            </a:r>
            <a:br>
              <a:rPr lang="fr-FR" dirty="0">
                <a:solidFill>
                  <a:srgbClr val="FFFFFF"/>
                </a:solidFill>
              </a:rPr>
            </a:br>
            <a:br>
              <a:rPr lang="fr-FR" dirty="0">
                <a:solidFill>
                  <a:srgbClr val="FFFFFF"/>
                </a:solidFill>
              </a:rPr>
            </a:br>
            <a:r>
              <a:rPr lang="fr-FR" dirty="0">
                <a:solidFill>
                  <a:srgbClr val="FFFFFF"/>
                </a:solidFill>
              </a:rPr>
              <a:t>Maîtrise des codes linguistiques</a:t>
            </a:r>
            <a:endParaRPr lang="fr-FR"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aphicFrame>
        <p:nvGraphicFramePr>
          <p:cNvPr id="49" name="Espace réservé du contenu 2">
            <a:extLst>
              <a:ext uri="{FF2B5EF4-FFF2-40B4-BE49-F238E27FC236}">
                <a16:creationId xmlns:a16="http://schemas.microsoft.com/office/drawing/2014/main" id="{F8207510-28C1-90E7-C99D-1B89AF0F4FDE}"/>
              </a:ext>
            </a:extLst>
          </p:cNvPr>
          <p:cNvGraphicFramePr>
            <a:graphicFrameLocks/>
          </p:cNvGraphicFramePr>
          <p:nvPr/>
        </p:nvGraphicFramePr>
        <p:xfrm>
          <a:off x="4283240" y="153166"/>
          <a:ext cx="7124700" cy="62333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135510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6C77E718-B078-8412-5E85-2EFD61663A12}"/>
              </a:ext>
            </a:extLst>
          </p:cNvPr>
          <p:cNvSpPr>
            <a:spLocks noGrp="1"/>
          </p:cNvSpPr>
          <p:nvPr>
            <p:ph type="title"/>
          </p:nvPr>
        </p:nvSpPr>
        <p:spPr>
          <a:xfrm>
            <a:off x="224637" y="1197293"/>
            <a:ext cx="3200400" cy="4461163"/>
          </a:xfrm>
        </p:spPr>
        <p:txBody>
          <a:bodyPr>
            <a:normAutofit/>
          </a:bodyPr>
          <a:lstStyle/>
          <a:p>
            <a:pPr algn="ctr"/>
            <a:r>
              <a:rPr lang="fr-FR" dirty="0">
                <a:solidFill>
                  <a:srgbClr val="FFFFFF"/>
                </a:solidFill>
              </a:rPr>
              <a:t>IV</a:t>
            </a:r>
            <a:br>
              <a:rPr lang="fr-FR" dirty="0">
                <a:solidFill>
                  <a:srgbClr val="FFFFFF"/>
                </a:solidFill>
              </a:rPr>
            </a:br>
            <a:br>
              <a:rPr lang="fr-FR" dirty="0">
                <a:solidFill>
                  <a:srgbClr val="FFFFFF"/>
                </a:solidFill>
              </a:rPr>
            </a:br>
            <a:r>
              <a:rPr lang="fr-FR" dirty="0">
                <a:solidFill>
                  <a:srgbClr val="FFFFFF"/>
                </a:solidFill>
              </a:rPr>
              <a:t>Conduire des projets</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aphicFrame>
        <p:nvGraphicFramePr>
          <p:cNvPr id="587" name="Espace réservé du contenu 2">
            <a:extLst>
              <a:ext uri="{FF2B5EF4-FFF2-40B4-BE49-F238E27FC236}">
                <a16:creationId xmlns:a16="http://schemas.microsoft.com/office/drawing/2014/main" id="{1E728C12-12A7-E829-DE69-EC46E056F284}"/>
              </a:ext>
            </a:extLst>
          </p:cNvPr>
          <p:cNvGraphicFramePr>
            <a:graphicFrameLocks/>
          </p:cNvGraphicFramePr>
          <p:nvPr>
            <p:extLst>
              <p:ext uri="{D42A27DB-BD31-4B8C-83A1-F6EECF244321}">
                <p14:modId xmlns:p14="http://schemas.microsoft.com/office/powerpoint/2010/main" val="3526748477"/>
              </p:ext>
            </p:extLst>
          </p:nvPr>
        </p:nvGraphicFramePr>
        <p:xfrm>
          <a:off x="4283240" y="153166"/>
          <a:ext cx="7124700" cy="62333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309744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DBC8166-481C-4473-95F5-9A5B9073B7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A5A5CE6E-90AF-4D43-A014-1F9EC83EB9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4512467" cy="6858000"/>
          </a:xfrm>
          <a:custGeom>
            <a:avLst/>
            <a:gdLst>
              <a:gd name="connsiteX0" fmla="*/ 0 w 4512467"/>
              <a:gd name="connsiteY0" fmla="*/ 0 h 6858000"/>
              <a:gd name="connsiteX1" fmla="*/ 2579526 w 4512467"/>
              <a:gd name="connsiteY1" fmla="*/ 0 h 6858000"/>
              <a:gd name="connsiteX2" fmla="*/ 2583267 w 4512467"/>
              <a:gd name="connsiteY2" fmla="*/ 2151 h 6858000"/>
              <a:gd name="connsiteX3" fmla="*/ 4512467 w 4512467"/>
              <a:gd name="connsiteY3" fmla="*/ 3429000 h 6858000"/>
              <a:gd name="connsiteX4" fmla="*/ 2583267 w 4512467"/>
              <a:gd name="connsiteY4" fmla="*/ 6855849 h 6858000"/>
              <a:gd name="connsiteX5" fmla="*/ 2579526 w 4512467"/>
              <a:gd name="connsiteY5" fmla="*/ 6858000 h 6858000"/>
              <a:gd name="connsiteX6" fmla="*/ 0 w 451246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12467" h="6858000">
                <a:moveTo>
                  <a:pt x="0" y="0"/>
                </a:moveTo>
                <a:lnTo>
                  <a:pt x="2579526" y="0"/>
                </a:lnTo>
                <a:lnTo>
                  <a:pt x="2583267" y="2151"/>
                </a:lnTo>
                <a:cubicBezTo>
                  <a:pt x="3739868" y="704919"/>
                  <a:pt x="4512467" y="1976735"/>
                  <a:pt x="4512467" y="3429000"/>
                </a:cubicBezTo>
                <a:cubicBezTo>
                  <a:pt x="4512467" y="4881266"/>
                  <a:pt x="3739868" y="6153081"/>
                  <a:pt x="2583267" y="6855849"/>
                </a:cubicBezTo>
                <a:lnTo>
                  <a:pt x="2579526"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bg1"/>
              </a:solidFill>
            </a:endParaRPr>
          </a:p>
        </p:txBody>
      </p:sp>
      <p:sp>
        <p:nvSpPr>
          <p:cNvPr id="2" name="Titre 1">
            <a:extLst>
              <a:ext uri="{FF2B5EF4-FFF2-40B4-BE49-F238E27FC236}">
                <a16:creationId xmlns:a16="http://schemas.microsoft.com/office/drawing/2014/main" id="{A1AA20CC-371C-AE7E-641A-0B87D62E0DDD}"/>
              </a:ext>
            </a:extLst>
          </p:cNvPr>
          <p:cNvSpPr>
            <a:spLocks noGrp="1"/>
          </p:cNvSpPr>
          <p:nvPr>
            <p:ph type="title"/>
          </p:nvPr>
        </p:nvSpPr>
        <p:spPr>
          <a:xfrm>
            <a:off x="838200" y="643467"/>
            <a:ext cx="2951205" cy="5571066"/>
          </a:xfrm>
        </p:spPr>
        <p:txBody>
          <a:bodyPr>
            <a:normAutofit/>
          </a:bodyPr>
          <a:lstStyle/>
          <a:p>
            <a:r>
              <a:rPr lang="fr-FR">
                <a:solidFill>
                  <a:srgbClr val="FFFFFF"/>
                </a:solidFill>
              </a:rPr>
              <a:t>Métiers visés</a:t>
            </a:r>
          </a:p>
        </p:txBody>
      </p:sp>
      <p:graphicFrame>
        <p:nvGraphicFramePr>
          <p:cNvPr id="5" name="Espace réservé du contenu 2">
            <a:extLst>
              <a:ext uri="{FF2B5EF4-FFF2-40B4-BE49-F238E27FC236}">
                <a16:creationId xmlns:a16="http://schemas.microsoft.com/office/drawing/2014/main" id="{649FAF20-BA9E-5A07-773D-D649B297F3DC}"/>
              </a:ext>
            </a:extLst>
          </p:cNvPr>
          <p:cNvGraphicFramePr>
            <a:graphicFrameLocks noGrp="1"/>
          </p:cNvGraphicFramePr>
          <p:nvPr>
            <p:ph idx="1"/>
            <p:extLst>
              <p:ext uri="{D42A27DB-BD31-4B8C-83A1-F6EECF244321}">
                <p14:modId xmlns:p14="http://schemas.microsoft.com/office/powerpoint/2010/main" val="3104480683"/>
              </p:ext>
            </p:extLst>
          </p:nvPr>
        </p:nvGraphicFramePr>
        <p:xfrm>
          <a:off x="5207640" y="643466"/>
          <a:ext cx="6291714" cy="55307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38458767"/>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2861</TotalTime>
  <Words>467</Words>
  <Application>Microsoft Macintosh PowerPoint</Application>
  <PresentationFormat>Grand écran</PresentationFormat>
  <Paragraphs>64</Paragraphs>
  <Slides>10</Slides>
  <Notes>0</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10</vt:i4>
      </vt:variant>
    </vt:vector>
  </HeadingPairs>
  <TitlesOfParts>
    <vt:vector size="17" baseType="lpstr">
      <vt:lpstr>Aptos</vt:lpstr>
      <vt:lpstr>Aptos Display</vt:lpstr>
      <vt:lpstr>Arial</vt:lpstr>
      <vt:lpstr>Calibri</vt:lpstr>
      <vt:lpstr>Times New Roman</vt:lpstr>
      <vt:lpstr>Trebuchet MS</vt:lpstr>
      <vt:lpstr>Thème Office</vt:lpstr>
      <vt:lpstr>Présentation PowerPoint</vt:lpstr>
      <vt:lpstr>Objectifs</vt:lpstr>
      <vt:lpstr>Conditions d’émergence du parcours</vt:lpstr>
      <vt:lpstr>I  Maîtrise de l'écriture littéraire</vt:lpstr>
      <vt:lpstr>II.1  Maîtrise de la création numérique :  rédiger avec un usage critique et expert de l'IA</vt:lpstr>
      <vt:lpstr>II.2  Maîtrise de la création numérique :  scénariser et produire pour des formats Web actuels et émergents</vt:lpstr>
      <vt:lpstr>III  Maîtrise des codes linguistiques</vt:lpstr>
      <vt:lpstr>IV  Conduire des projets</vt:lpstr>
      <vt:lpstr>Métiers visés</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Microsoft Office User</dc:creator>
  <cp:lastModifiedBy>Microsoft Office User</cp:lastModifiedBy>
  <cp:revision>257</cp:revision>
  <dcterms:created xsi:type="dcterms:W3CDTF">2025-01-13T13:14:01Z</dcterms:created>
  <dcterms:modified xsi:type="dcterms:W3CDTF">2025-02-20T09:54:06Z</dcterms:modified>
</cp:coreProperties>
</file>